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theme/theme2.xml" ContentType="application/vnd.openxmlformats-officedocument.theme+xml"/>
  <Override PartName="/ppt/slideLayouts/slideLayout15.xml" ContentType="application/vnd.openxmlformats-officedocument.presentationml.slideLayout+xml"/>
  <Override PartName="/ppt/theme/theme3.xml" ContentType="application/vnd.openxmlformats-officedocument.theme+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theme/theme4.xml" ContentType="application/vnd.openxmlformats-officedocument.theme+xml"/>
  <Override PartName="/ppt/theme/theme5.xml" ContentType="application/vnd.openxmlformats-officedocument.theme+xml"/>
  <Override PartName="/ppt/theme/theme6.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media/image51.jpg" ContentType="image/jpg"/>
  <Override PartName="/ppt/media/image52.jpg" ContentType="image/jpg"/>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749" r:id="rId2"/>
    <p:sldMasterId id="2147483751" r:id="rId3"/>
    <p:sldMasterId id="2147483756" r:id="rId4"/>
  </p:sldMasterIdLst>
  <p:notesMasterIdLst>
    <p:notesMasterId r:id="rId45"/>
  </p:notesMasterIdLst>
  <p:handoutMasterIdLst>
    <p:handoutMasterId r:id="rId46"/>
  </p:handoutMasterIdLst>
  <p:sldIdLst>
    <p:sldId id="327" r:id="rId5"/>
    <p:sldId id="310" r:id="rId6"/>
    <p:sldId id="314" r:id="rId7"/>
    <p:sldId id="256" r:id="rId8"/>
    <p:sldId id="257" r:id="rId9"/>
    <p:sldId id="258" r:id="rId10"/>
    <p:sldId id="259" r:id="rId11"/>
    <p:sldId id="260" r:id="rId12"/>
    <p:sldId id="261" r:id="rId13"/>
    <p:sldId id="262" r:id="rId14"/>
    <p:sldId id="263" r:id="rId15"/>
    <p:sldId id="264" r:id="rId16"/>
    <p:sldId id="265" r:id="rId17"/>
    <p:sldId id="887" r:id="rId18"/>
    <p:sldId id="888" r:id="rId19"/>
    <p:sldId id="1030" r:id="rId20"/>
    <p:sldId id="357" r:id="rId21"/>
    <p:sldId id="373" r:id="rId22"/>
    <p:sldId id="375" r:id="rId23"/>
    <p:sldId id="266" r:id="rId24"/>
    <p:sldId id="379" r:id="rId25"/>
    <p:sldId id="1029" r:id="rId26"/>
    <p:sldId id="276" r:id="rId27"/>
    <p:sldId id="392" r:id="rId28"/>
    <p:sldId id="1023" r:id="rId29"/>
    <p:sldId id="1024" r:id="rId30"/>
    <p:sldId id="1026" r:id="rId31"/>
    <p:sldId id="1027" r:id="rId32"/>
    <p:sldId id="331" r:id="rId33"/>
    <p:sldId id="293" r:id="rId34"/>
    <p:sldId id="343" r:id="rId35"/>
    <p:sldId id="2372" r:id="rId36"/>
    <p:sldId id="2373" r:id="rId37"/>
    <p:sldId id="2370" r:id="rId38"/>
    <p:sldId id="2374" r:id="rId39"/>
    <p:sldId id="2375" r:id="rId40"/>
    <p:sldId id="311" r:id="rId41"/>
    <p:sldId id="312" r:id="rId42"/>
    <p:sldId id="313" r:id="rId43"/>
    <p:sldId id="333" r:id="rId44"/>
  </p:sldIdLst>
  <p:sldSz cx="12192000" cy="6858000"/>
  <p:notesSz cx="6858000" cy="9144000"/>
  <p:defaultTextStyle>
    <a:defPPr>
      <a:defRPr lang="en-US"/>
    </a:defPPr>
    <a:lvl1pPr algn="l" rtl="0" fontAlgn="base">
      <a:spcBef>
        <a:spcPct val="0"/>
      </a:spcBef>
      <a:spcAft>
        <a:spcPct val="0"/>
      </a:spcAft>
      <a:defRPr kern="1200">
        <a:solidFill>
          <a:schemeClr val="tx1"/>
        </a:solidFill>
        <a:latin typeface="Arial" panose="020B0604020202020204" pitchFamily="34" charset="0"/>
        <a:ea typeface="+mn-ea"/>
        <a:cs typeface="+mn-cs"/>
      </a:defRPr>
    </a:lvl1pPr>
    <a:lvl2pPr marL="457200" algn="l" rtl="0" fontAlgn="base">
      <a:spcBef>
        <a:spcPct val="0"/>
      </a:spcBef>
      <a:spcAft>
        <a:spcPct val="0"/>
      </a:spcAft>
      <a:defRPr kern="1200">
        <a:solidFill>
          <a:schemeClr val="tx1"/>
        </a:solidFill>
        <a:latin typeface="Arial" panose="020B0604020202020204" pitchFamily="34" charset="0"/>
        <a:ea typeface="+mn-ea"/>
        <a:cs typeface="+mn-cs"/>
      </a:defRPr>
    </a:lvl2pPr>
    <a:lvl3pPr marL="914400" algn="l" rtl="0" fontAlgn="base">
      <a:spcBef>
        <a:spcPct val="0"/>
      </a:spcBef>
      <a:spcAft>
        <a:spcPct val="0"/>
      </a:spcAft>
      <a:defRPr kern="1200">
        <a:solidFill>
          <a:schemeClr val="tx1"/>
        </a:solidFill>
        <a:latin typeface="Arial" panose="020B0604020202020204" pitchFamily="34" charset="0"/>
        <a:ea typeface="+mn-ea"/>
        <a:cs typeface="+mn-cs"/>
      </a:defRPr>
    </a:lvl3pPr>
    <a:lvl4pPr marL="1371600" algn="l" rtl="0" fontAlgn="base">
      <a:spcBef>
        <a:spcPct val="0"/>
      </a:spcBef>
      <a:spcAft>
        <a:spcPct val="0"/>
      </a:spcAft>
      <a:defRPr kern="1200">
        <a:solidFill>
          <a:schemeClr val="tx1"/>
        </a:solidFill>
        <a:latin typeface="Arial" panose="020B0604020202020204" pitchFamily="34" charset="0"/>
        <a:ea typeface="+mn-ea"/>
        <a:cs typeface="+mn-cs"/>
      </a:defRPr>
    </a:lvl4pPr>
    <a:lvl5pPr marL="1828800" algn="l" rtl="0" fontAlgn="base">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p:defaultTextStyle>
  <p:extLst>
    <p:ext uri="{521415D9-36F7-43E2-AB2F-B90AF26B5E84}">
      <p14:sectionLst xmlns:p14="http://schemas.microsoft.com/office/powerpoint/2010/main">
        <p14:section name="Default Layouts Section" id="{214C23B3-1E79-794B-BF64-8FA0E2523DE3}">
          <p14:sldIdLst>
            <p14:sldId id="327"/>
            <p14:sldId id="310"/>
            <p14:sldId id="314"/>
            <p14:sldId id="256"/>
            <p14:sldId id="257"/>
            <p14:sldId id="258"/>
            <p14:sldId id="259"/>
            <p14:sldId id="260"/>
            <p14:sldId id="261"/>
            <p14:sldId id="262"/>
            <p14:sldId id="263"/>
            <p14:sldId id="264"/>
            <p14:sldId id="265"/>
            <p14:sldId id="887"/>
            <p14:sldId id="888"/>
            <p14:sldId id="1030"/>
            <p14:sldId id="357"/>
            <p14:sldId id="373"/>
            <p14:sldId id="375"/>
            <p14:sldId id="266"/>
            <p14:sldId id="379"/>
            <p14:sldId id="1029"/>
            <p14:sldId id="276"/>
            <p14:sldId id="392"/>
            <p14:sldId id="1023"/>
            <p14:sldId id="1024"/>
            <p14:sldId id="1026"/>
            <p14:sldId id="1027"/>
            <p14:sldId id="331"/>
            <p14:sldId id="293"/>
            <p14:sldId id="343"/>
            <p14:sldId id="2372"/>
            <p14:sldId id="2373"/>
            <p14:sldId id="2370"/>
            <p14:sldId id="2374"/>
            <p14:sldId id="2375"/>
            <p14:sldId id="311"/>
            <p14:sldId id="312"/>
            <p14:sldId id="313"/>
            <p14:sldId id="333"/>
          </p14:sldIdLst>
        </p14:section>
        <p14:section name="Reusable Section" id="{C7C3C276-A1E4-E54F-ADDC-947CCD1BC9B4}">
          <p14:sldIdLst/>
        </p14:section>
      </p14:sectionLst>
    </p:ext>
    <p:ext uri="{EFAFB233-063F-42B5-8137-9DF3F51BA10A}">
      <p15:sldGuideLst xmlns:p15="http://schemas.microsoft.com/office/powerpoint/2012/main">
        <p15:guide id="1" orient="horz" pos="2160" userDrawn="1">
          <p15:clr>
            <a:srgbClr val="A4A3A4"/>
          </p15:clr>
        </p15:guide>
        <p15:guide id="2" pos="3840" userDrawn="1">
          <p15:clr>
            <a:srgbClr val="A4A3A4"/>
          </p15:clr>
        </p15:guide>
      </p15:sldGuideLst>
    </p:ext>
    <p:ext uri="{2D200454-40CA-4A62-9FC3-DE9A4176ACB9}">
      <p15:notes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962D73CC-6041-FE6F-0638-67518FD4132D}" name="Jordan Smilan-Goldstein" initials="JS" userId="S::smilj987@newschool.edu::61ef4406-3582-42db-a5cf-1e2ecd9b3c97" providerId="AD"/>
</p188: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223646"/>
    <a:srgbClr val="00335B"/>
    <a:srgbClr val="006B94"/>
    <a:srgbClr val="FFCD51"/>
    <a:srgbClr val="F3592A"/>
    <a:srgbClr val="00506F"/>
    <a:srgbClr val="33417F"/>
    <a:srgbClr val="005FB3"/>
    <a:srgbClr val="FF954F"/>
    <a:srgbClr val="0D5F79"/>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32C90E24-8554-4C5A-9FF9-9A94CA831D0D}" v="10" dt="2026-08-19T18:27:50.349"/>
  </p1510:revLst>
</p1510:revInfo>
</file>

<file path=ppt/tableStyles.xml><?xml version="1.0" encoding="utf-8"?>
<a:tblStyleLst xmlns:a="http://schemas.openxmlformats.org/drawingml/2006/main" def="{5C22544A-7EE6-4342-B048-85BDC9FD1C3A}">
  <a:tblStyle styleId="{69012ECD-51FC-41F1-AA8D-1B2483CD663E}" styleName="Light Style 2 - Accent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 styleId="{1FECB4D8-DB02-4DC6-A0A2-4F2EBAE1DC90}" styleName="Medium Style 1 - Accent 3">
    <a:wholeTbl>
      <a:tcTxStyle>
        <a:fontRef idx="minor">
          <a:scrgbClr r="0" g="0" b="0"/>
        </a:fontRef>
        <a:schemeClr val="dk1"/>
      </a:tcTxStyle>
      <a:tcStyle>
        <a:tcBdr>
          <a:left>
            <a:ln w="12700" cmpd="sng">
              <a:solidFill>
                <a:schemeClr val="accent3"/>
              </a:solidFill>
            </a:ln>
          </a:left>
          <a:right>
            <a:ln w="12700" cmpd="sng">
              <a:solidFill>
                <a:schemeClr val="accent3"/>
              </a:solidFill>
            </a:ln>
          </a:right>
          <a:top>
            <a:ln w="12700" cmpd="sng">
              <a:solidFill>
                <a:schemeClr val="accent3"/>
              </a:solidFill>
            </a:ln>
          </a:top>
          <a:bottom>
            <a:ln w="12700" cmpd="sng">
              <a:solidFill>
                <a:schemeClr val="accent3"/>
              </a:solidFill>
            </a:ln>
          </a:bottom>
          <a:insideH>
            <a:ln w="12700" cmpd="sng">
              <a:solidFill>
                <a:schemeClr val="accent3"/>
              </a:solidFill>
            </a:ln>
          </a:insideH>
          <a:insideV>
            <a:ln>
              <a:noFill/>
            </a:ln>
          </a:insideV>
        </a:tcBdr>
        <a:fill>
          <a:solidFill>
            <a:schemeClr val="lt1"/>
          </a:solidFill>
        </a:fill>
      </a:tcStyle>
    </a:wholeTbl>
    <a:band1H>
      <a:tcStyle>
        <a:tcBdr/>
        <a:fill>
          <a:solidFill>
            <a:schemeClr val="accent3">
              <a:tint val="20000"/>
            </a:schemeClr>
          </a:solidFill>
        </a:fill>
      </a:tcStyle>
    </a:band1H>
    <a:band1V>
      <a:tcStyle>
        <a:tcBdr/>
        <a:fill>
          <a:solidFill>
            <a:schemeClr val="accent3">
              <a:tint val="20000"/>
            </a:schemeClr>
          </a:solidFill>
        </a:fill>
      </a:tcStyle>
    </a:band1V>
    <a:lastCol>
      <a:tcTxStyle b="on"/>
      <a:tcStyle>
        <a:tcBdr/>
      </a:tcStyle>
    </a:lastCol>
    <a:firstCol>
      <a:tcTxStyle b="on"/>
      <a:tcStyle>
        <a:tcBdr/>
      </a:tcStyle>
    </a:firstCol>
    <a:lastRow>
      <a:tcTxStyle b="on"/>
      <a:tcStyle>
        <a:tcBdr>
          <a:top>
            <a:ln w="50800" cmpd="dbl">
              <a:solidFill>
                <a:schemeClr val="accent3"/>
              </a:solidFill>
            </a:ln>
          </a:top>
        </a:tcBdr>
        <a:fill>
          <a:solidFill>
            <a:schemeClr val="lt1"/>
          </a:solidFill>
        </a:fill>
      </a:tcStyle>
    </a:lastRow>
    <a:firstRow>
      <a:tcTxStyle b="on">
        <a:fontRef idx="minor">
          <a:scrgbClr r="0" g="0" b="0"/>
        </a:fontRef>
        <a:schemeClr val="lt1"/>
      </a:tcTxStyle>
      <a:tcStyle>
        <a:tcBdr/>
        <a:fill>
          <a:solidFill>
            <a:schemeClr val="accent3"/>
          </a:solidFill>
        </a:fill>
      </a:tcStyle>
    </a:firstRow>
  </a:tblStyle>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235" autoAdjust="0"/>
    <p:restoredTop sz="86395" autoAdjust="0"/>
  </p:normalViewPr>
  <p:slideViewPr>
    <p:cSldViewPr>
      <p:cViewPr varScale="1">
        <p:scale>
          <a:sx n="72" d="100"/>
          <a:sy n="72" d="100"/>
        </p:scale>
        <p:origin x="376" y="64"/>
      </p:cViewPr>
      <p:guideLst>
        <p:guide orient="horz" pos="2160"/>
        <p:guide pos="3840"/>
      </p:guideLst>
    </p:cSldViewPr>
  </p:slideViewPr>
  <p:outlineViewPr>
    <p:cViewPr>
      <p:scale>
        <a:sx n="33" d="100"/>
        <a:sy n="33" d="100"/>
      </p:scale>
      <p:origin x="0" y="0"/>
    </p:cViewPr>
  </p:outlineViewPr>
  <p:notesTextViewPr>
    <p:cViewPr>
      <p:scale>
        <a:sx n="1" d="1"/>
        <a:sy n="1" d="1"/>
      </p:scale>
      <p:origin x="0" y="0"/>
    </p:cViewPr>
  </p:notesTextViewPr>
  <p:sorterViewPr>
    <p:cViewPr>
      <p:scale>
        <a:sx n="55" d="100"/>
        <a:sy n="55" d="100"/>
      </p:scale>
      <p:origin x="0" y="0"/>
    </p:cViewPr>
  </p:sorterViewPr>
  <p:notesViewPr>
    <p:cSldViewPr>
      <p:cViewPr varScale="1">
        <p:scale>
          <a:sx n="97" d="100"/>
          <a:sy n="97" d="100"/>
        </p:scale>
        <p:origin x="4328" y="200"/>
      </p:cViewPr>
      <p:guideLst/>
    </p:cSldViewPr>
  </p:notes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9.xml"/><Relationship Id="rId18" Type="http://schemas.openxmlformats.org/officeDocument/2006/relationships/slide" Target="slides/slide14.xml"/><Relationship Id="rId26" Type="http://schemas.openxmlformats.org/officeDocument/2006/relationships/slide" Target="slides/slide22.xml"/><Relationship Id="rId39" Type="http://schemas.openxmlformats.org/officeDocument/2006/relationships/slide" Target="slides/slide35.xml"/><Relationship Id="rId21" Type="http://schemas.openxmlformats.org/officeDocument/2006/relationships/slide" Target="slides/slide17.xml"/><Relationship Id="rId34" Type="http://schemas.openxmlformats.org/officeDocument/2006/relationships/slide" Target="slides/slide30.xml"/><Relationship Id="rId42" Type="http://schemas.openxmlformats.org/officeDocument/2006/relationships/slide" Target="slides/slide38.xml"/><Relationship Id="rId47" Type="http://schemas.openxmlformats.org/officeDocument/2006/relationships/presProps" Target="presProps.xml"/><Relationship Id="rId50" Type="http://schemas.openxmlformats.org/officeDocument/2006/relationships/tableStyles" Target="tableStyles.xml"/><Relationship Id="rId7" Type="http://schemas.openxmlformats.org/officeDocument/2006/relationships/slide" Target="slides/slide3.xml"/><Relationship Id="rId2" Type="http://schemas.openxmlformats.org/officeDocument/2006/relationships/slideMaster" Target="slideMasters/slideMaster2.xml"/><Relationship Id="rId16" Type="http://schemas.openxmlformats.org/officeDocument/2006/relationships/slide" Target="slides/slide12.xml"/><Relationship Id="rId29" Type="http://schemas.openxmlformats.org/officeDocument/2006/relationships/slide" Target="slides/slide25.xml"/><Relationship Id="rId11" Type="http://schemas.openxmlformats.org/officeDocument/2006/relationships/slide" Target="slides/slide7.xml"/><Relationship Id="rId24" Type="http://schemas.openxmlformats.org/officeDocument/2006/relationships/slide" Target="slides/slide20.xml"/><Relationship Id="rId32" Type="http://schemas.openxmlformats.org/officeDocument/2006/relationships/slide" Target="slides/slide28.xml"/><Relationship Id="rId37" Type="http://schemas.openxmlformats.org/officeDocument/2006/relationships/slide" Target="slides/slide33.xml"/><Relationship Id="rId40" Type="http://schemas.openxmlformats.org/officeDocument/2006/relationships/slide" Target="slides/slide36.xml"/><Relationship Id="rId45" Type="http://schemas.openxmlformats.org/officeDocument/2006/relationships/notesMaster" Target="notesMasters/notesMaster1.xml"/><Relationship Id="rId53" Type="http://schemas.microsoft.com/office/2018/10/relationships/authors" Target="authors.xml"/><Relationship Id="rId5" Type="http://schemas.openxmlformats.org/officeDocument/2006/relationships/slide" Target="slides/slide1.xml"/><Relationship Id="rId10" Type="http://schemas.openxmlformats.org/officeDocument/2006/relationships/slide" Target="slides/slide6.xml"/><Relationship Id="rId19" Type="http://schemas.openxmlformats.org/officeDocument/2006/relationships/slide" Target="slides/slide15.xml"/><Relationship Id="rId31" Type="http://schemas.openxmlformats.org/officeDocument/2006/relationships/slide" Target="slides/slide27.xml"/><Relationship Id="rId44" Type="http://schemas.openxmlformats.org/officeDocument/2006/relationships/slide" Target="slides/slide40.xml"/><Relationship Id="rId52" Type="http://schemas.microsoft.com/office/2015/10/relationships/revisionInfo" Target="revisionInfo.xml"/><Relationship Id="rId4" Type="http://schemas.openxmlformats.org/officeDocument/2006/relationships/slideMaster" Target="slideMasters/slideMaster4.xml"/><Relationship Id="rId9" Type="http://schemas.openxmlformats.org/officeDocument/2006/relationships/slide" Target="slides/slide5.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slide" Target="slides/slide23.xml"/><Relationship Id="rId30" Type="http://schemas.openxmlformats.org/officeDocument/2006/relationships/slide" Target="slides/slide26.xml"/><Relationship Id="rId35" Type="http://schemas.openxmlformats.org/officeDocument/2006/relationships/slide" Target="slides/slide31.xml"/><Relationship Id="rId43" Type="http://schemas.openxmlformats.org/officeDocument/2006/relationships/slide" Target="slides/slide39.xml"/><Relationship Id="rId48" Type="http://schemas.openxmlformats.org/officeDocument/2006/relationships/viewProps" Target="viewProps.xml"/><Relationship Id="rId8" Type="http://schemas.openxmlformats.org/officeDocument/2006/relationships/slide" Target="slides/slide4.xml"/><Relationship Id="rId51" Type="http://schemas.microsoft.com/office/2016/11/relationships/changesInfo" Target="changesInfos/changesInfo1.xml"/><Relationship Id="rId3" Type="http://schemas.openxmlformats.org/officeDocument/2006/relationships/slideMaster" Target="slideMasters/slideMaster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slide" Target="slides/slide29.xml"/><Relationship Id="rId38" Type="http://schemas.openxmlformats.org/officeDocument/2006/relationships/slide" Target="slides/slide34.xml"/><Relationship Id="rId46" Type="http://schemas.openxmlformats.org/officeDocument/2006/relationships/handoutMaster" Target="handoutMasters/handoutMaster1.xml"/><Relationship Id="rId20" Type="http://schemas.openxmlformats.org/officeDocument/2006/relationships/slide" Target="slides/slide16.xml"/><Relationship Id="rId41" Type="http://schemas.openxmlformats.org/officeDocument/2006/relationships/slide" Target="slides/slide37.xml"/><Relationship Id="rId1" Type="http://schemas.openxmlformats.org/officeDocument/2006/relationships/slideMaster" Target="slideMasters/slideMaster1.xml"/><Relationship Id="rId6" Type="http://schemas.openxmlformats.org/officeDocument/2006/relationships/slide" Target="slides/slide2.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49" Type="http://schemas.openxmlformats.org/officeDocument/2006/relationships/theme" Target="theme/theme1.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Maura Gildea" userId="sTQH/jiCSgfnwLEbcRZg7LJ6s5fpb7w7wv/4sx1qGrw=" providerId="None" clId="Web-{32C90E24-8554-4C5A-9FF9-9A94CA831D0D}"/>
    <pc:docChg chg="modSld">
      <pc:chgData name="Maura Gildea" userId="sTQH/jiCSgfnwLEbcRZg7LJ6s5fpb7w7wv/4sx1qGrw=" providerId="None" clId="Web-{32C90E24-8554-4C5A-9FF9-9A94CA831D0D}" dt="2026-08-19T18:27:42.771" v="8" actId="20577"/>
      <pc:docMkLst>
        <pc:docMk/>
      </pc:docMkLst>
      <pc:sldChg chg="modSp">
        <pc:chgData name="Maura Gildea" userId="sTQH/jiCSgfnwLEbcRZg7LJ6s5fpb7w7wv/4sx1qGrw=" providerId="None" clId="Web-{32C90E24-8554-4C5A-9FF9-9A94CA831D0D}" dt="2026-08-19T18:27:42.771" v="8" actId="20577"/>
        <pc:sldMkLst>
          <pc:docMk/>
          <pc:sldMk cId="1269242671" sldId="327"/>
        </pc:sldMkLst>
        <pc:spChg chg="mod">
          <ac:chgData name="Maura Gildea" userId="sTQH/jiCSgfnwLEbcRZg7LJ6s5fpb7w7wv/4sx1qGrw=" providerId="None" clId="Web-{32C90E24-8554-4C5A-9FF9-9A94CA831D0D}" dt="2026-08-19T18:27:42.771" v="8" actId="20577"/>
          <ac:spMkLst>
            <pc:docMk/>
            <pc:sldMk cId="1269242671" sldId="327"/>
            <ac:spMk id="8" creationId="{91F90A19-0B52-7B36-4727-2B6B1C712A18}"/>
          </ac:spMkLst>
        </pc:spChg>
      </pc:sldChg>
    </pc:docChg>
  </pc:docChgLst>
</pc:chgInfo>
</file>

<file path=ppt/handoutMasters/_rels/handoutMaster1.xml.rels><?xml version="1.0" encoding="UTF-8" standalone="yes"?>
<Relationships xmlns="http://schemas.openxmlformats.org/package/2006/relationships"><Relationship Id="rId1" Type="http://schemas.openxmlformats.org/officeDocument/2006/relationships/theme" Target="../theme/theme6.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D123ECAE-F156-F34D-B1E6-BF3CBB7E0DCC}"/>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a:extLst>
              <a:ext uri="{FF2B5EF4-FFF2-40B4-BE49-F238E27FC236}">
                <a16:creationId xmlns:a16="http://schemas.microsoft.com/office/drawing/2014/main" id="{67D0A1CA-B0E8-F548-B56B-EDAF11E7BCD7}"/>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97D42029-1A4E-3845-BCDA-106EA4A3B3E3}" type="datetimeFigureOut">
              <a:rPr lang="en-US" smtClean="0"/>
              <a:t>9/25/2026</a:t>
            </a:fld>
            <a:endParaRPr lang="en-US"/>
          </a:p>
        </p:txBody>
      </p:sp>
      <p:sp>
        <p:nvSpPr>
          <p:cNvPr id="4" name="Footer Placeholder 3">
            <a:extLst>
              <a:ext uri="{FF2B5EF4-FFF2-40B4-BE49-F238E27FC236}">
                <a16:creationId xmlns:a16="http://schemas.microsoft.com/office/drawing/2014/main" id="{DC554FB0-03FB-9846-B982-06C6646F9F8F}"/>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5" name="Slide Number Placeholder 4">
            <a:extLst>
              <a:ext uri="{FF2B5EF4-FFF2-40B4-BE49-F238E27FC236}">
                <a16:creationId xmlns:a16="http://schemas.microsoft.com/office/drawing/2014/main" id="{D19B677A-C10C-614D-9C7D-129F8617B11D}"/>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A858551F-4C9C-E24C-A2AD-5E4D19B8D7A8}" type="slidenum">
              <a:rPr lang="en-US" smtClean="0"/>
              <a:t>‹#›</a:t>
            </a:fld>
            <a:endParaRPr lang="en-US"/>
          </a:p>
        </p:txBody>
      </p:sp>
    </p:spTree>
    <p:extLst>
      <p:ext uri="{BB962C8B-B14F-4D97-AF65-F5344CB8AC3E}">
        <p14:creationId xmlns:p14="http://schemas.microsoft.com/office/powerpoint/2010/main" val="682038751"/>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5.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3F9C35A9-9CFE-492E-9E72-C2DA3EF76101}" type="datetimeFigureOut">
              <a:rPr lang="en-US" smtClean="0"/>
              <a:t>9/25/2026</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2C789975-A8F2-4034-BC98-911166463E2F}" type="slidenum">
              <a:rPr lang="en-US" smtClean="0"/>
              <a:t>‹#›</a:t>
            </a:fld>
            <a:endParaRPr lang="en-US"/>
          </a:p>
        </p:txBody>
      </p:sp>
    </p:spTree>
    <p:extLst>
      <p:ext uri="{BB962C8B-B14F-4D97-AF65-F5344CB8AC3E}">
        <p14:creationId xmlns:p14="http://schemas.microsoft.com/office/powerpoint/2010/main" val="4292871478"/>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
        <p:cNvGrpSpPr/>
        <p:nvPr/>
      </p:nvGrpSpPr>
      <p:grpSpPr>
        <a:xfrm>
          <a:off x="0" y="0"/>
          <a:ext cx="0" cy="0"/>
          <a:chOff x="0" y="0"/>
          <a:chExt cx="0" cy="0"/>
        </a:xfrm>
      </p:grpSpPr>
      <p:sp>
        <p:nvSpPr>
          <p:cNvPr id="51" name="Google Shape;51;g3f5fa36fa64_0_5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 name="Google Shape;52;g3f5fa36fa64_0_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07809281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
        <p:cNvGrpSpPr/>
        <p:nvPr/>
      </p:nvGrpSpPr>
      <p:grpSpPr>
        <a:xfrm>
          <a:off x="0" y="0"/>
          <a:ext cx="0" cy="0"/>
          <a:chOff x="0" y="0"/>
          <a:chExt cx="0" cy="0"/>
        </a:xfrm>
      </p:grpSpPr>
      <p:sp>
        <p:nvSpPr>
          <p:cNvPr id="70" name="Google Shape;70;g3f5fa36fa64_0_7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1" name="Google Shape;71;g3f5fa36fa64_0_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23410303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
        <p:cNvGrpSpPr/>
        <p:nvPr/>
      </p:nvGrpSpPr>
      <p:grpSpPr>
        <a:xfrm>
          <a:off x="0" y="0"/>
          <a:ext cx="0" cy="0"/>
          <a:chOff x="0" y="0"/>
          <a:chExt cx="0" cy="0"/>
        </a:xfrm>
      </p:grpSpPr>
      <p:sp>
        <p:nvSpPr>
          <p:cNvPr id="86" name="Google Shape;86;g3fb65f5b3ab_1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7" name="Google Shape;87;g3fb65f5b3ab_1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80073371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2"/>
        <p:cNvGrpSpPr/>
        <p:nvPr/>
      </p:nvGrpSpPr>
      <p:grpSpPr>
        <a:xfrm>
          <a:off x="0" y="0"/>
          <a:ext cx="0" cy="0"/>
          <a:chOff x="0" y="0"/>
          <a:chExt cx="0" cy="0"/>
        </a:xfrm>
      </p:grpSpPr>
      <p:sp>
        <p:nvSpPr>
          <p:cNvPr id="103" name="Google Shape;103;g3f5fa36fa64_0_1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4" name="Google Shape;104;g3f5fa36fa64_0_1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87506349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6"/>
        <p:cNvGrpSpPr/>
        <p:nvPr/>
      </p:nvGrpSpPr>
      <p:grpSpPr>
        <a:xfrm>
          <a:off x="0" y="0"/>
          <a:ext cx="0" cy="0"/>
          <a:chOff x="0" y="0"/>
          <a:chExt cx="0" cy="0"/>
        </a:xfrm>
      </p:grpSpPr>
      <p:sp>
        <p:nvSpPr>
          <p:cNvPr id="127" name="Google Shape;127;g3f5fa36fa64_0_2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8" name="Google Shape;128;g3f5fa36fa64_0_2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42164584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0"/>
        <p:cNvGrpSpPr/>
        <p:nvPr/>
      </p:nvGrpSpPr>
      <p:grpSpPr>
        <a:xfrm>
          <a:off x="0" y="0"/>
          <a:ext cx="0" cy="0"/>
          <a:chOff x="0" y="0"/>
          <a:chExt cx="0" cy="0"/>
        </a:xfrm>
      </p:grpSpPr>
      <p:sp>
        <p:nvSpPr>
          <p:cNvPr id="141" name="Google Shape;141;g3f5fa36fa64_0_23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2" name="Google Shape;142;g3f5fa36fa64_0_2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07424618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4"/>
        <p:cNvGrpSpPr/>
        <p:nvPr/>
      </p:nvGrpSpPr>
      <p:grpSpPr>
        <a:xfrm>
          <a:off x="0" y="0"/>
          <a:ext cx="0" cy="0"/>
          <a:chOff x="0" y="0"/>
          <a:chExt cx="0" cy="0"/>
        </a:xfrm>
      </p:grpSpPr>
      <p:sp>
        <p:nvSpPr>
          <p:cNvPr id="155" name="Google Shape;155;g3fb65f5b3ab_1_6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6" name="Google Shape;156;g3fb65f5b3ab_1_6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27586646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8"/>
        <p:cNvGrpSpPr/>
        <p:nvPr/>
      </p:nvGrpSpPr>
      <p:grpSpPr>
        <a:xfrm>
          <a:off x="0" y="0"/>
          <a:ext cx="0" cy="0"/>
          <a:chOff x="0" y="0"/>
          <a:chExt cx="0" cy="0"/>
        </a:xfrm>
      </p:grpSpPr>
      <p:sp>
        <p:nvSpPr>
          <p:cNvPr id="179" name="Google Shape;179;g3f5fa36fa64_0_58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0" name="Google Shape;180;g3f5fa36fa64_0_5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811468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6"/>
        <p:cNvGrpSpPr/>
        <p:nvPr/>
      </p:nvGrpSpPr>
      <p:grpSpPr>
        <a:xfrm>
          <a:off x="0" y="0"/>
          <a:ext cx="0" cy="0"/>
          <a:chOff x="0" y="0"/>
          <a:chExt cx="0" cy="0"/>
        </a:xfrm>
      </p:grpSpPr>
      <p:sp>
        <p:nvSpPr>
          <p:cNvPr id="197" name="Google Shape;197;g3f5fa36fa64_0_68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8" name="Google Shape;198;g3f5fa36fa64_0_6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467667720"/>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2"/>
        <p:cNvGrpSpPr/>
        <p:nvPr/>
      </p:nvGrpSpPr>
      <p:grpSpPr>
        <a:xfrm>
          <a:off x="0" y="0"/>
          <a:ext cx="0" cy="0"/>
          <a:chOff x="0" y="0"/>
          <a:chExt cx="0" cy="0"/>
        </a:xfrm>
      </p:grpSpPr>
      <p:sp>
        <p:nvSpPr>
          <p:cNvPr id="213" name="Google Shape;213;g3f5fa36fa64_0_73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4" name="Google Shape;214;g3f5fa36fa64_0_7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8173376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cs typeface="Calibri"/>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2A9526-95BD-449E-A56B-5080BD45C74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1577406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7AF94A7-61DB-43F8-B825-91C362E59EC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9716545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0" i="0" kern="1200" dirty="0">
                <a:solidFill>
                  <a:schemeClr val="tx1"/>
                </a:solidFill>
                <a:effectLst/>
                <a:latin typeface="+mn-lt"/>
                <a:ea typeface="+mn-ea"/>
                <a:cs typeface="+mn-cs"/>
              </a:rPr>
              <a:t>Updates 9/15</a:t>
            </a:r>
          </a:p>
          <a:p>
            <a:endParaRPr lang="en-US" sz="1200" b="0" i="0" kern="1200" dirty="0">
              <a:solidFill>
                <a:schemeClr val="tx1"/>
              </a:solidFill>
              <a:effectLst/>
              <a:latin typeface="+mn-lt"/>
              <a:ea typeface="+mn-ea"/>
              <a:cs typeface="+mn-cs"/>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2A9526-95BD-449E-A56B-5080BD45C74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2704481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716DE05-1CC2-E897-2000-21D645EA3EF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A2105B3-448F-57E5-3AD9-E5952D667F6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796753C-AD52-D37C-7097-3A0181FC146B}"/>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effectLst/>
              </a:rPr>
              <a:t>“Senators.” US Senate: Senators, February 24, 2025. https://www.senate.gov/senators/.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effectLst/>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effectLst/>
              </a:rPr>
              <a:t>Skelley, Geoffrey. “Why Republicans Start out as Favorites in the 2026 Senate Elections.” ABC News, December 2, 2024. https://abcnews.go.com/538/republicans-start-favorites-2026-senate-elections/story?id=116243572.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effectLst/>
              </a:rPr>
              <a:t>“The 2026 Senate Map Starts to Come into Focus: From the Politics Desk.” NBCNews.com, April 14, 2025. https://www.nbcnews.com/politics/politics-news/2026-senate-map-starts-come-focus-politics-desk-rcna201194. </a:t>
            </a:r>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effectLst/>
              </a:rPr>
              <a:t>“United States Senate Elections, 2026.” Ballotpedia. Accessed July 23, 2025. https://ballotpedia.org/United_States_Senate_elections,_2026. </a:t>
            </a:r>
          </a:p>
          <a:p>
            <a:endParaRPr lang="en-US" dirty="0"/>
          </a:p>
        </p:txBody>
      </p:sp>
      <p:sp>
        <p:nvSpPr>
          <p:cNvPr id="4" name="Slide Number Placeholder 3">
            <a:extLst>
              <a:ext uri="{FF2B5EF4-FFF2-40B4-BE49-F238E27FC236}">
                <a16:creationId xmlns:a16="http://schemas.microsoft.com/office/drawing/2014/main" id="{5FD5D156-0B1F-10DE-211A-A9BFC8F86FFC}"/>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2A9526-95BD-449E-A56B-5080BD45C74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17786284"/>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7568E3A-DD60-0FE4-944D-AC6B499A5DE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79ADFDD-5399-43ED-A6A6-607764C1D02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48BFF03-FC6C-3344-0B2F-4CF3BACF8424}"/>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dirty="0">
                <a:effectLst/>
              </a:rPr>
              <a:t>Updated 9/23</a:t>
            </a:r>
          </a:p>
          <a:p>
            <a:endParaRPr lang="en-US" dirty="0"/>
          </a:p>
        </p:txBody>
      </p:sp>
      <p:sp>
        <p:nvSpPr>
          <p:cNvPr id="4" name="Slide Number Placeholder 3">
            <a:extLst>
              <a:ext uri="{FF2B5EF4-FFF2-40B4-BE49-F238E27FC236}">
                <a16:creationId xmlns:a16="http://schemas.microsoft.com/office/drawing/2014/main" id="{8BD8EAC3-9381-0947-EF0D-8A6220B02EAA}"/>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2A9526-95BD-449E-A56B-5080BD45C74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18495884"/>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Updated 9/15</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7AF94A7-61DB-43F8-B825-91C362E59EC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97479048"/>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C5C701C-123F-5B1E-0D5C-5BD46A4775D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E86A1B1-336A-0CE3-51F6-53AD0043A27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4A52BCC-A03E-CFD9-AE8A-1863651A5B9B}"/>
              </a:ext>
            </a:extLst>
          </p:cNvPr>
          <p:cNvSpPr>
            <a:spLocks noGrp="1"/>
          </p:cNvSpPr>
          <p:nvPr>
            <p:ph type="body" idx="1"/>
          </p:nvPr>
        </p:nvSpPr>
        <p:spPr/>
        <p:txBody>
          <a:bodyPr/>
          <a:lstStyle/>
          <a:p>
            <a:r>
              <a:rPr lang="en-US" sz="1200" b="0" i="0" kern="1200" dirty="0">
                <a:solidFill>
                  <a:schemeClr val="tx1"/>
                </a:solidFill>
                <a:effectLst/>
                <a:latin typeface="+mn-lt"/>
                <a:ea typeface="+mn-ea"/>
                <a:cs typeface="+mn-cs"/>
              </a:rPr>
              <a:t>Updated 9/22</a:t>
            </a:r>
          </a:p>
          <a:p>
            <a:r>
              <a:rPr lang="en-US" sz="1200" b="0" i="0" kern="1200" dirty="0">
                <a:solidFill>
                  <a:schemeClr val="tx1"/>
                </a:solidFill>
                <a:effectLst/>
                <a:latin typeface="+mn-lt"/>
                <a:ea typeface="+mn-ea"/>
                <a:cs typeface="+mn-cs"/>
              </a:rPr>
              <a:t>‌</a:t>
            </a:r>
          </a:p>
          <a:p>
            <a:endParaRPr lang="en-US" dirty="0"/>
          </a:p>
        </p:txBody>
      </p:sp>
      <p:sp>
        <p:nvSpPr>
          <p:cNvPr id="4" name="Slide Number Placeholder 3">
            <a:extLst>
              <a:ext uri="{FF2B5EF4-FFF2-40B4-BE49-F238E27FC236}">
                <a16:creationId xmlns:a16="http://schemas.microsoft.com/office/drawing/2014/main" id="{31AD1E91-6B1D-85AC-2FD4-3310BD20D66C}"/>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2A9526-95BD-449E-A56B-5080BD45C74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65899300"/>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705882-AF25-9882-E005-C755D7D1866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07F8A92-1B49-C875-8BD7-DAC5EF16CDC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D73FB1B-EAD2-FCBC-72AA-5FF61DCDAD42}"/>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5400" dirty="0"/>
              <a:t>Updated 9/21</a:t>
            </a:r>
          </a:p>
        </p:txBody>
      </p:sp>
      <p:sp>
        <p:nvSpPr>
          <p:cNvPr id="4" name="Slide Number Placeholder 3">
            <a:extLst>
              <a:ext uri="{FF2B5EF4-FFF2-40B4-BE49-F238E27FC236}">
                <a16:creationId xmlns:a16="http://schemas.microsoft.com/office/drawing/2014/main" id="{73253322-0521-4A8A-E2F1-302FA76BD4CC}"/>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2A9526-95BD-449E-A56B-5080BD45C74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9165473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Updated 9/23</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7AF94A7-61DB-43F8-B825-91C362E59EC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18438530"/>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2A9526-95BD-449E-A56B-5080BD45C74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0140133"/>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2A9526-95BD-449E-A56B-5080BD45C74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2629378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75B9283-60F2-29F6-E2DA-EBAA24C200E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BB15679-832D-2844-14D6-A4C91E11483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19E3AD5-D4A5-0353-D686-89C92E10EA24}"/>
              </a:ext>
            </a:extLst>
          </p:cNvPr>
          <p:cNvSpPr>
            <a:spLocks noGrp="1"/>
          </p:cNvSpPr>
          <p:nvPr>
            <p:ph type="body" idx="1"/>
          </p:nvPr>
        </p:nvSpPr>
        <p:spPr/>
        <p:txBody>
          <a:bodyPr/>
          <a:lstStyle/>
          <a:p>
            <a:r>
              <a:rPr lang="en-US" dirty="0"/>
              <a:t>Sen. Roger Marshall may take over leadership for the Republicans. He has gone around Sen. Bill Cassidy in the past to work with Sen. Bernie Senders. </a:t>
            </a:r>
          </a:p>
        </p:txBody>
      </p:sp>
      <p:sp>
        <p:nvSpPr>
          <p:cNvPr id="4" name="Slide Number Placeholder 3">
            <a:extLst>
              <a:ext uri="{FF2B5EF4-FFF2-40B4-BE49-F238E27FC236}">
                <a16:creationId xmlns:a16="http://schemas.microsoft.com/office/drawing/2014/main" id="{B50C368F-B3A4-ED2E-9E44-DC6A74B90AF7}"/>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2A9526-95BD-449E-A56B-5080BD45C74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19053609"/>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C543700-1818-0A89-D69A-4A0E2813761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60806BB-1555-30FB-9FC6-7D00A0268BB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C5CB900-D8D9-CAC0-160D-D56EA52C5A7B}"/>
              </a:ext>
            </a:extLst>
          </p:cNvPr>
          <p:cNvSpPr>
            <a:spLocks noGrp="1"/>
          </p:cNvSpPr>
          <p:nvPr>
            <p:ph type="body" idx="1"/>
          </p:nvPr>
        </p:nvSpPr>
        <p:spPr/>
        <p:txBody>
          <a:bodyPr/>
          <a:lstStyle/>
          <a:p>
            <a:r>
              <a:rPr lang="en-US" dirty="0"/>
              <a:t>Rep. Kathy Castor, current Democratic leader on the E&amp;C Energy Subcommittee, may make a play to lead the Health Subcommittee. She is in a competitive reelection race. </a:t>
            </a:r>
          </a:p>
        </p:txBody>
      </p:sp>
      <p:sp>
        <p:nvSpPr>
          <p:cNvPr id="4" name="Slide Number Placeholder 3">
            <a:extLst>
              <a:ext uri="{FF2B5EF4-FFF2-40B4-BE49-F238E27FC236}">
                <a16:creationId xmlns:a16="http://schemas.microsoft.com/office/drawing/2014/main" id="{E408CFA5-A95F-BEA7-26F7-2369C027D8A1}"/>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2A9526-95BD-449E-A56B-5080BD45C74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20977209"/>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2A9526-95BD-449E-A56B-5080BD45C74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07165213"/>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C789975-A8F2-4034-BC98-911166463E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30</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160537296"/>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342900" lvl="0" indent="-342900">
              <a:buClr>
                <a:schemeClr val="accent1"/>
              </a:buClr>
              <a:buFont typeface="Arial" panose="020B0604020202020204" pitchFamily="34" charset="0"/>
              <a:buChar char="•"/>
            </a:pPr>
            <a:r>
              <a:rPr lang="en-US" dirty="0"/>
              <a:t>Civic participation helps shape the policies that affect public health</a:t>
            </a:r>
          </a:p>
          <a:p>
            <a:pPr marL="342900" lvl="0" indent="-342900">
              <a:buClr>
                <a:schemeClr val="accent1"/>
              </a:buClr>
              <a:buFont typeface="Arial" panose="020B0604020202020204" pitchFamily="34" charset="0"/>
              <a:buChar char="•"/>
            </a:pPr>
            <a:r>
              <a:rPr lang="en-US" dirty="0"/>
              <a:t>Voting provides communities with a voice in decisions that affect their health</a:t>
            </a:r>
          </a:p>
          <a:p>
            <a:pPr marL="342900" lvl="0" indent="-342900">
              <a:buClr>
                <a:schemeClr val="accent1"/>
              </a:buClr>
              <a:buFont typeface="Arial" panose="020B0604020202020204" pitchFamily="34" charset="0"/>
              <a:buChar char="•"/>
            </a:pPr>
            <a:r>
              <a:rPr lang="en-US" dirty="0"/>
              <a:t>Promoting civic engagement is consistent with public health’s commitment to healthier communities</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C789975-A8F2-4034-BC98-911166463E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31</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844906354"/>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C789975-A8F2-4034-BC98-911166463E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32</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4144767869"/>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C789975-A8F2-4034-BC98-911166463E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33</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664984925"/>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C789975-A8F2-4034-BC98-911166463E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34</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621788589"/>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2355A8D-07ED-21E6-9525-717C92C44ED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11E161D-8D72-CBD5-AB5D-D52788DF870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BEC6756-E4EE-ED29-28D8-685842F0332E}"/>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9FF097C9-37F6-31E5-8C8C-B58C6CAC4DD0}"/>
              </a:ext>
            </a:extLst>
          </p:cNvPr>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C789975-A8F2-4034-BC98-911166463E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35</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479962220"/>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C789975-A8F2-4034-BC98-911166463E2F}" type="slidenum">
              <a:rPr kumimoji="0" lang="en-US"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36</a:t>
            </a:fld>
            <a:endParaRPr kumimoji="0" lang="en-US"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0018059"/>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2C789975-A8F2-4034-BC98-911166463E2F}" type="slidenum">
              <a:rPr lang="en-US" smtClean="0"/>
              <a:t>38</a:t>
            </a:fld>
            <a:endParaRPr lang="en-US"/>
          </a:p>
        </p:txBody>
      </p:sp>
    </p:spTree>
    <p:extLst>
      <p:ext uri="{BB962C8B-B14F-4D97-AF65-F5344CB8AC3E}">
        <p14:creationId xmlns:p14="http://schemas.microsoft.com/office/powerpoint/2010/main" val="1115379986"/>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4.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216DF78E-735B-C82A-0AE9-F55B9EF2E714}"/>
              </a:ext>
            </a:extLst>
          </p:cNvPr>
          <p:cNvSpPr txBox="1"/>
          <p:nvPr/>
        </p:nvSpPr>
        <p:spPr>
          <a:xfrm rot="5400000">
            <a:off x="4956269" y="-4949764"/>
            <a:ext cx="2207133" cy="12119670"/>
          </a:xfrm>
          <a:prstGeom prst="rect">
            <a:avLst/>
          </a:prstGeom>
        </p:spPr>
        <p:txBody>
          <a:bodyPr lIns="50800" tIns="50800" rIns="50800" bIns="50800" rtlCol="0" anchor="ctr"/>
          <a:lstStyle/>
          <a:p>
            <a:pPr algn="ctr">
              <a:lnSpc>
                <a:spcPts val="1511"/>
              </a:lnSpc>
            </a:pPr>
            <a:endParaRPr/>
          </a:p>
        </p:txBody>
      </p:sp>
      <p:pic>
        <p:nvPicPr>
          <p:cNvPr id="2" name="Picture 1" descr="A picture containing object, clock&#10;&#10;Description automatically generated">
            <a:extLst>
              <a:ext uri="{FF2B5EF4-FFF2-40B4-BE49-F238E27FC236}">
                <a16:creationId xmlns:a16="http://schemas.microsoft.com/office/drawing/2014/main" id="{4A488EB8-60F5-20A8-4B9A-5C802EB6DD46}"/>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7516197" y="5906468"/>
            <a:ext cx="3990003" cy="668715"/>
          </a:xfrm>
          <a:prstGeom prst="rect">
            <a:avLst/>
          </a:prstGeom>
        </p:spPr>
      </p:pic>
      <p:sp>
        <p:nvSpPr>
          <p:cNvPr id="10" name="Freeform 9">
            <a:extLst>
              <a:ext uri="{FF2B5EF4-FFF2-40B4-BE49-F238E27FC236}">
                <a16:creationId xmlns:a16="http://schemas.microsoft.com/office/drawing/2014/main" id="{33BC41B5-41E5-9A0B-40FA-4E7E09066D6B}"/>
              </a:ext>
            </a:extLst>
          </p:cNvPr>
          <p:cNvSpPr/>
          <p:nvPr userDrawn="1"/>
        </p:nvSpPr>
        <p:spPr>
          <a:xfrm rot="5400000">
            <a:off x="5984952" y="-5978446"/>
            <a:ext cx="222097" cy="12191997"/>
          </a:xfrm>
          <a:custGeom>
            <a:avLst/>
            <a:gdLst/>
            <a:ahLst/>
            <a:cxnLst/>
            <a:rect l="l" t="t" r="r" b="b"/>
            <a:pathLst>
              <a:path w="871954" h="4816592">
                <a:moveTo>
                  <a:pt x="0" y="0"/>
                </a:moveTo>
                <a:lnTo>
                  <a:pt x="871954" y="0"/>
                </a:lnTo>
                <a:lnTo>
                  <a:pt x="871954" y="4816592"/>
                </a:lnTo>
                <a:lnTo>
                  <a:pt x="0" y="4816592"/>
                </a:lnTo>
                <a:close/>
              </a:path>
            </a:pathLst>
          </a:custGeom>
          <a:gradFill rotWithShape="1">
            <a:gsLst>
              <a:gs pos="0">
                <a:srgbClr val="1FA59E">
                  <a:alpha val="100000"/>
                </a:srgbClr>
              </a:gs>
              <a:gs pos="33333">
                <a:srgbClr val="006B94">
                  <a:alpha val="100000"/>
                </a:srgbClr>
              </a:gs>
              <a:gs pos="66667">
                <a:srgbClr val="F52911">
                  <a:alpha val="100000"/>
                </a:srgbClr>
              </a:gs>
              <a:gs pos="100000">
                <a:srgbClr val="FF9124">
                  <a:alpha val="100000"/>
                </a:srgbClr>
              </a:gs>
            </a:gsLst>
            <a:lin ang="5400000"/>
          </a:gradFill>
        </p:spPr>
        <p:txBody>
          <a:bodyPr/>
          <a:lstStyle/>
          <a:p>
            <a:endParaRPr lang="en-US"/>
          </a:p>
        </p:txBody>
      </p:sp>
      <p:sp>
        <p:nvSpPr>
          <p:cNvPr id="11" name="Text Placeholder 3">
            <a:extLst>
              <a:ext uri="{FF2B5EF4-FFF2-40B4-BE49-F238E27FC236}">
                <a16:creationId xmlns:a16="http://schemas.microsoft.com/office/drawing/2014/main" id="{F51EC974-114A-723B-F5F6-035D74AE00FA}"/>
              </a:ext>
            </a:extLst>
          </p:cNvPr>
          <p:cNvSpPr>
            <a:spLocks noGrp="1"/>
          </p:cNvSpPr>
          <p:nvPr>
            <p:ph type="body" sz="quarter" idx="13" hasCustomPrompt="1"/>
          </p:nvPr>
        </p:nvSpPr>
        <p:spPr>
          <a:xfrm>
            <a:off x="685800" y="6037096"/>
            <a:ext cx="3454400" cy="407458"/>
          </a:xfrm>
          <a:prstGeom prst="rect">
            <a:avLst/>
          </a:prstGeom>
        </p:spPr>
        <p:txBody>
          <a:bodyPr/>
          <a:lstStyle>
            <a:lvl1pPr marL="0" indent="0">
              <a:buNone/>
              <a:defRPr sz="1800" b="1" i="0">
                <a:solidFill>
                  <a:schemeClr val="accent6">
                    <a:lumMod val="75000"/>
                  </a:schemeClr>
                </a:solidFill>
                <a:latin typeface="Arial Black" panose="020B0604020202020204" pitchFamily="34" charset="0"/>
                <a:cs typeface="Arial Black" panose="020B0604020202020204" pitchFamily="34" charset="0"/>
              </a:defRPr>
            </a:lvl1pPr>
          </a:lstStyle>
          <a:p>
            <a:pPr algn="l"/>
            <a:r>
              <a:rPr lang="en-US" dirty="0">
                <a:solidFill>
                  <a:schemeClr val="accent6">
                    <a:lumMod val="75000"/>
                  </a:schemeClr>
                </a:solidFill>
                <a:latin typeface="Arial Black" panose="020B0604020202020204" pitchFamily="34" charset="0"/>
                <a:cs typeface="Arial Black" panose="020B0604020202020204" pitchFamily="34" charset="0"/>
              </a:rPr>
              <a:t>Date | Time</a:t>
            </a:r>
          </a:p>
        </p:txBody>
      </p:sp>
    </p:spTree>
    <p:extLst>
      <p:ext uri="{BB962C8B-B14F-4D97-AF65-F5344CB8AC3E}">
        <p14:creationId xmlns:p14="http://schemas.microsoft.com/office/powerpoint/2010/main" val="222132770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Content Title Slide">
    <p:spTree>
      <p:nvGrpSpPr>
        <p:cNvPr id="1" name=""/>
        <p:cNvGrpSpPr/>
        <p:nvPr/>
      </p:nvGrpSpPr>
      <p:grpSpPr>
        <a:xfrm>
          <a:off x="0" y="0"/>
          <a:ext cx="0" cy="0"/>
          <a:chOff x="0" y="0"/>
          <a:chExt cx="0" cy="0"/>
        </a:xfrm>
      </p:grpSpPr>
      <p:sp>
        <p:nvSpPr>
          <p:cNvPr id="6" name="Freeform 8">
            <a:extLst>
              <a:ext uri="{FF2B5EF4-FFF2-40B4-BE49-F238E27FC236}">
                <a16:creationId xmlns:a16="http://schemas.microsoft.com/office/drawing/2014/main" id="{BA28CFDA-479B-A136-7E76-239A68B363F3}"/>
              </a:ext>
            </a:extLst>
          </p:cNvPr>
          <p:cNvSpPr/>
          <p:nvPr userDrawn="1"/>
        </p:nvSpPr>
        <p:spPr>
          <a:xfrm rot="10800000">
            <a:off x="0" y="-9985"/>
            <a:ext cx="215900" cy="6867985"/>
          </a:xfrm>
          <a:custGeom>
            <a:avLst/>
            <a:gdLst/>
            <a:ahLst/>
            <a:cxnLst/>
            <a:rect l="l" t="t" r="r" b="b"/>
            <a:pathLst>
              <a:path w="85294" h="2709333">
                <a:moveTo>
                  <a:pt x="0" y="0"/>
                </a:moveTo>
                <a:lnTo>
                  <a:pt x="85294" y="0"/>
                </a:lnTo>
                <a:lnTo>
                  <a:pt x="85294" y="2709333"/>
                </a:lnTo>
                <a:lnTo>
                  <a:pt x="0" y="2709333"/>
                </a:lnTo>
                <a:close/>
              </a:path>
            </a:pathLst>
          </a:custGeom>
          <a:gradFill rotWithShape="1">
            <a:gsLst>
              <a:gs pos="0">
                <a:srgbClr val="1FA59E">
                  <a:alpha val="100000"/>
                </a:srgbClr>
              </a:gs>
              <a:gs pos="33333">
                <a:srgbClr val="006B94">
                  <a:alpha val="100000"/>
                </a:srgbClr>
              </a:gs>
              <a:gs pos="66667">
                <a:srgbClr val="F52911">
                  <a:alpha val="100000"/>
                </a:srgbClr>
              </a:gs>
              <a:gs pos="100000">
                <a:srgbClr val="FF9124">
                  <a:alpha val="100000"/>
                </a:srgbClr>
              </a:gs>
            </a:gsLst>
            <a:lin ang="5400000"/>
          </a:gradFill>
        </p:spPr>
        <p:txBody>
          <a:bodyPr/>
          <a:lstStyle/>
          <a:p>
            <a:endParaRPr lang="en-US"/>
          </a:p>
        </p:txBody>
      </p:sp>
      <p:sp>
        <p:nvSpPr>
          <p:cNvPr id="8" name="Content Placeholder 2">
            <a:extLst>
              <a:ext uri="{FF2B5EF4-FFF2-40B4-BE49-F238E27FC236}">
                <a16:creationId xmlns:a16="http://schemas.microsoft.com/office/drawing/2014/main" id="{90F0D508-86EF-D71A-7D48-60AA892EAD8D}"/>
              </a:ext>
            </a:extLst>
          </p:cNvPr>
          <p:cNvSpPr>
            <a:spLocks noGrp="1"/>
          </p:cNvSpPr>
          <p:nvPr>
            <p:ph sz="quarter" idx="17" hasCustomPrompt="1"/>
          </p:nvPr>
        </p:nvSpPr>
        <p:spPr>
          <a:xfrm>
            <a:off x="768570" y="635986"/>
            <a:ext cx="10737630" cy="578077"/>
          </a:xfrm>
          <a:prstGeom prst="rect">
            <a:avLst/>
          </a:prstGeom>
        </p:spPr>
        <p:txBody>
          <a:bodyPr/>
          <a:lstStyle>
            <a:lvl1pPr marL="0" indent="0">
              <a:buNone/>
              <a:defRPr sz="3600" b="1" i="0">
                <a:solidFill>
                  <a:srgbClr val="223646"/>
                </a:solidFill>
                <a:latin typeface="Arial Black" panose="020B0604020202020204" pitchFamily="34" charset="0"/>
                <a:cs typeface="Arial Black" panose="020B0604020202020204" pitchFamily="34" charset="0"/>
              </a:defRPr>
            </a:lvl1pPr>
          </a:lstStyle>
          <a:p>
            <a:pPr lvl="0"/>
            <a:r>
              <a:rPr lang="en-US" dirty="0"/>
              <a:t>TITLE</a:t>
            </a:r>
          </a:p>
        </p:txBody>
      </p:sp>
    </p:spTree>
    <p:extLst>
      <p:ext uri="{BB962C8B-B14F-4D97-AF65-F5344CB8AC3E}">
        <p14:creationId xmlns:p14="http://schemas.microsoft.com/office/powerpoint/2010/main" val="203296263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3447C827-593B-4C91-575C-2E4B0A7A9DC4}"/>
              </a:ext>
            </a:extLst>
          </p:cNvPr>
          <p:cNvSpPr>
            <a:spLocks noGrp="1"/>
          </p:cNvSpPr>
          <p:nvPr>
            <p:ph sz="quarter" idx="17" hasCustomPrompt="1"/>
          </p:nvPr>
        </p:nvSpPr>
        <p:spPr>
          <a:xfrm>
            <a:off x="768570" y="635986"/>
            <a:ext cx="10737630" cy="578077"/>
          </a:xfrm>
          <a:prstGeom prst="rect">
            <a:avLst/>
          </a:prstGeom>
        </p:spPr>
        <p:txBody>
          <a:bodyPr/>
          <a:lstStyle>
            <a:lvl1pPr marL="0" indent="0">
              <a:buNone/>
              <a:defRPr sz="3600" b="1" i="0">
                <a:solidFill>
                  <a:srgbClr val="223646"/>
                </a:solidFill>
                <a:latin typeface="Arial Black" panose="020B0604020202020204" pitchFamily="34" charset="0"/>
                <a:cs typeface="Arial Black" panose="020B0604020202020204" pitchFamily="34" charset="0"/>
              </a:defRPr>
            </a:lvl1pPr>
          </a:lstStyle>
          <a:p>
            <a:pPr lvl="0"/>
            <a:r>
              <a:rPr lang="en-US" dirty="0"/>
              <a:t>TITLE</a:t>
            </a:r>
          </a:p>
        </p:txBody>
      </p:sp>
      <p:sp>
        <p:nvSpPr>
          <p:cNvPr id="2" name="Text Placeholder 11">
            <a:extLst>
              <a:ext uri="{FF2B5EF4-FFF2-40B4-BE49-F238E27FC236}">
                <a16:creationId xmlns:a16="http://schemas.microsoft.com/office/drawing/2014/main" id="{CBF8C03A-A306-0BC5-A80B-F22AFE3A5066}"/>
              </a:ext>
            </a:extLst>
          </p:cNvPr>
          <p:cNvSpPr>
            <a:spLocks noGrp="1"/>
          </p:cNvSpPr>
          <p:nvPr>
            <p:ph type="body" sz="quarter" idx="18" hasCustomPrompt="1"/>
          </p:nvPr>
        </p:nvSpPr>
        <p:spPr>
          <a:xfrm>
            <a:off x="768570" y="1651000"/>
            <a:ext cx="10737630" cy="4368800"/>
          </a:xfrm>
          <a:prstGeom prst="rect">
            <a:avLst/>
          </a:prstGeom>
        </p:spPr>
        <p:txBody>
          <a:bodyPr/>
          <a:lstStyle>
            <a:lvl1pPr marL="0" indent="0">
              <a:buNone/>
              <a:defRPr sz="2000" b="0" i="0">
                <a:solidFill>
                  <a:srgbClr val="223646"/>
                </a:solidFill>
                <a:latin typeface="Arial" panose="020B0604020202020204" pitchFamily="34" charset="0"/>
                <a:cs typeface="Arial" panose="020B0604020202020204" pitchFamily="34" charset="0"/>
              </a:defRPr>
            </a:lvl1pPr>
          </a:lstStyle>
          <a:p>
            <a:pPr lvl="0"/>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 </a:t>
            </a:r>
            <a:r>
              <a:rPr lang="en-US" dirty="0" err="1"/>
              <a:t>incididunt</a:t>
            </a:r>
            <a:r>
              <a:rPr lang="en-US" dirty="0"/>
              <a:t> </a:t>
            </a:r>
            <a:r>
              <a:rPr lang="en-US" dirty="0" err="1"/>
              <a:t>ut</a:t>
            </a:r>
            <a:r>
              <a:rPr lang="en-US" dirty="0"/>
              <a:t> labore et dolore magna </a:t>
            </a:r>
            <a:r>
              <a:rPr lang="en-US" dirty="0" err="1"/>
              <a:t>aliqua</a:t>
            </a:r>
            <a:r>
              <a:rPr lang="en-US" dirty="0"/>
              <a:t>.</a:t>
            </a:r>
          </a:p>
        </p:txBody>
      </p:sp>
      <p:pic>
        <p:nvPicPr>
          <p:cNvPr id="5" name="Picture 4">
            <a:extLst>
              <a:ext uri="{FF2B5EF4-FFF2-40B4-BE49-F238E27FC236}">
                <a16:creationId xmlns:a16="http://schemas.microsoft.com/office/drawing/2014/main" id="{116D8C0F-5CEE-D2C9-D619-96368C0AE240}"/>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7686874" y="6154762"/>
            <a:ext cx="3819325" cy="298822"/>
          </a:xfrm>
          <a:prstGeom prst="rect">
            <a:avLst/>
          </a:prstGeom>
        </p:spPr>
      </p:pic>
      <p:sp>
        <p:nvSpPr>
          <p:cNvPr id="4" name="Freeform 8">
            <a:extLst>
              <a:ext uri="{FF2B5EF4-FFF2-40B4-BE49-F238E27FC236}">
                <a16:creationId xmlns:a16="http://schemas.microsoft.com/office/drawing/2014/main" id="{7EFDFD88-829D-F89D-82B9-4DD10748ECEA}"/>
              </a:ext>
            </a:extLst>
          </p:cNvPr>
          <p:cNvSpPr/>
          <p:nvPr userDrawn="1"/>
        </p:nvSpPr>
        <p:spPr>
          <a:xfrm rot="10800000">
            <a:off x="0" y="-9985"/>
            <a:ext cx="215900" cy="6867985"/>
          </a:xfrm>
          <a:custGeom>
            <a:avLst/>
            <a:gdLst/>
            <a:ahLst/>
            <a:cxnLst/>
            <a:rect l="l" t="t" r="r" b="b"/>
            <a:pathLst>
              <a:path w="85294" h="2709333">
                <a:moveTo>
                  <a:pt x="0" y="0"/>
                </a:moveTo>
                <a:lnTo>
                  <a:pt x="85294" y="0"/>
                </a:lnTo>
                <a:lnTo>
                  <a:pt x="85294" y="2709333"/>
                </a:lnTo>
                <a:lnTo>
                  <a:pt x="0" y="2709333"/>
                </a:lnTo>
                <a:close/>
              </a:path>
            </a:pathLst>
          </a:custGeom>
          <a:gradFill rotWithShape="1">
            <a:gsLst>
              <a:gs pos="0">
                <a:srgbClr val="1FA59E">
                  <a:alpha val="100000"/>
                </a:srgbClr>
              </a:gs>
              <a:gs pos="33333">
                <a:srgbClr val="006B94">
                  <a:alpha val="100000"/>
                </a:srgbClr>
              </a:gs>
              <a:gs pos="66667">
                <a:srgbClr val="F52911">
                  <a:alpha val="100000"/>
                </a:srgbClr>
              </a:gs>
              <a:gs pos="100000">
                <a:srgbClr val="FF9124">
                  <a:alpha val="100000"/>
                </a:srgbClr>
              </a:gs>
            </a:gsLst>
            <a:lin ang="5400000"/>
          </a:gradFill>
        </p:spPr>
        <p:txBody>
          <a:bodyPr/>
          <a:lstStyle/>
          <a:p>
            <a:endParaRPr lang="en-US"/>
          </a:p>
        </p:txBody>
      </p:sp>
    </p:spTree>
    <p:extLst>
      <p:ext uri="{BB962C8B-B14F-4D97-AF65-F5344CB8AC3E}">
        <p14:creationId xmlns:p14="http://schemas.microsoft.com/office/powerpoint/2010/main" val="1560537618"/>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Two-Column 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3447C827-593B-4C91-575C-2E4B0A7A9DC4}"/>
              </a:ext>
            </a:extLst>
          </p:cNvPr>
          <p:cNvSpPr>
            <a:spLocks noGrp="1"/>
          </p:cNvSpPr>
          <p:nvPr>
            <p:ph sz="quarter" idx="17" hasCustomPrompt="1"/>
          </p:nvPr>
        </p:nvSpPr>
        <p:spPr>
          <a:xfrm>
            <a:off x="768570" y="635986"/>
            <a:ext cx="5149628" cy="578077"/>
          </a:xfrm>
          <a:prstGeom prst="rect">
            <a:avLst/>
          </a:prstGeom>
        </p:spPr>
        <p:txBody>
          <a:bodyPr/>
          <a:lstStyle>
            <a:lvl1pPr marL="0" indent="0">
              <a:buNone/>
              <a:defRPr sz="2800" b="1" i="0">
                <a:solidFill>
                  <a:srgbClr val="223646"/>
                </a:solidFill>
                <a:latin typeface="Arial Black" panose="020B0604020202020204" pitchFamily="34" charset="0"/>
                <a:cs typeface="Arial Black" panose="020B0604020202020204" pitchFamily="34" charset="0"/>
              </a:defRPr>
            </a:lvl1pPr>
          </a:lstStyle>
          <a:p>
            <a:pPr lvl="0"/>
            <a:r>
              <a:rPr lang="en-US" dirty="0"/>
              <a:t>TITLE</a:t>
            </a:r>
          </a:p>
        </p:txBody>
      </p:sp>
      <p:sp>
        <p:nvSpPr>
          <p:cNvPr id="10" name="Content Placeholder 3">
            <a:extLst>
              <a:ext uri="{FF2B5EF4-FFF2-40B4-BE49-F238E27FC236}">
                <a16:creationId xmlns:a16="http://schemas.microsoft.com/office/drawing/2014/main" id="{B6DF1D5F-CD09-8ACF-E1D7-B9DB38166D17}"/>
              </a:ext>
            </a:extLst>
          </p:cNvPr>
          <p:cNvSpPr>
            <a:spLocks noGrp="1"/>
          </p:cNvSpPr>
          <p:nvPr>
            <p:ph sz="half" idx="2"/>
          </p:nvPr>
        </p:nvSpPr>
        <p:spPr>
          <a:xfrm>
            <a:off x="6197602" y="1644374"/>
            <a:ext cx="5308598" cy="4146826"/>
          </a:xfrm>
          <a:prstGeom prst="rect">
            <a:avLst/>
          </a:prstGeom>
        </p:spPr>
        <p:txBody>
          <a:bodyPr/>
          <a:lstStyle>
            <a:lvl1pPr>
              <a:buClr>
                <a:srgbClr val="56BBB5"/>
              </a:buClr>
              <a:defRPr sz="2400">
                <a:solidFill>
                  <a:sysClr val="windowText" lastClr="000000"/>
                </a:solidFill>
                <a:latin typeface="Arial"/>
                <a:cs typeface="Arial"/>
              </a:defRPr>
            </a:lvl1pPr>
            <a:lvl2pPr>
              <a:buClr>
                <a:srgbClr val="56BBB5"/>
              </a:buClr>
              <a:defRPr sz="2000">
                <a:solidFill>
                  <a:sysClr val="windowText" lastClr="000000"/>
                </a:solidFill>
                <a:latin typeface="Arial"/>
                <a:cs typeface="Arial"/>
              </a:defRPr>
            </a:lvl2pPr>
            <a:lvl3pPr>
              <a:buClr>
                <a:srgbClr val="56BBB5"/>
              </a:buClr>
              <a:defRPr sz="2000">
                <a:solidFill>
                  <a:sysClr val="windowText" lastClr="000000"/>
                </a:solidFill>
                <a:latin typeface="Arial"/>
                <a:cs typeface="Arial"/>
              </a:defRPr>
            </a:lvl3pPr>
            <a:lvl4pPr>
              <a:buClr>
                <a:srgbClr val="56BBB5"/>
              </a:buClr>
              <a:defRPr sz="2000">
                <a:solidFill>
                  <a:sysClr val="windowText" lastClr="000000"/>
                </a:solidFill>
                <a:latin typeface="Arial"/>
                <a:cs typeface="Arial"/>
              </a:defRPr>
            </a:lvl4pPr>
            <a:lvl5pPr>
              <a:buClr>
                <a:srgbClr val="56BBB5"/>
              </a:buClr>
              <a:defRPr sz="2000">
                <a:solidFill>
                  <a:sysClr val="windowText" lastClr="000000"/>
                </a:solidFill>
                <a:latin typeface="Arial"/>
                <a:cs typeface="Arial"/>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1" name="Content Placeholder 3">
            <a:extLst>
              <a:ext uri="{FF2B5EF4-FFF2-40B4-BE49-F238E27FC236}">
                <a16:creationId xmlns:a16="http://schemas.microsoft.com/office/drawing/2014/main" id="{1F2599C8-6355-E3DC-5EDF-CBA809960B1E}"/>
              </a:ext>
            </a:extLst>
          </p:cNvPr>
          <p:cNvSpPr>
            <a:spLocks noGrp="1"/>
          </p:cNvSpPr>
          <p:nvPr>
            <p:ph sz="half" idx="18"/>
          </p:nvPr>
        </p:nvSpPr>
        <p:spPr>
          <a:xfrm>
            <a:off x="768570" y="1644373"/>
            <a:ext cx="5149628" cy="4146827"/>
          </a:xfrm>
          <a:prstGeom prst="rect">
            <a:avLst/>
          </a:prstGeom>
        </p:spPr>
        <p:txBody>
          <a:bodyPr/>
          <a:lstStyle>
            <a:lvl1pPr>
              <a:buClr>
                <a:srgbClr val="56BBB5"/>
              </a:buClr>
              <a:defRPr sz="2400">
                <a:solidFill>
                  <a:sysClr val="windowText" lastClr="000000"/>
                </a:solidFill>
                <a:latin typeface="Arial"/>
                <a:cs typeface="Arial"/>
              </a:defRPr>
            </a:lvl1pPr>
            <a:lvl2pPr>
              <a:buClr>
                <a:srgbClr val="56BBB5"/>
              </a:buClr>
              <a:defRPr sz="2000">
                <a:solidFill>
                  <a:sysClr val="windowText" lastClr="000000"/>
                </a:solidFill>
                <a:latin typeface="Arial"/>
                <a:cs typeface="Arial"/>
              </a:defRPr>
            </a:lvl2pPr>
            <a:lvl3pPr>
              <a:buClr>
                <a:srgbClr val="56BBB5"/>
              </a:buClr>
              <a:defRPr sz="2000">
                <a:solidFill>
                  <a:sysClr val="windowText" lastClr="000000"/>
                </a:solidFill>
                <a:latin typeface="Arial"/>
                <a:cs typeface="Arial"/>
              </a:defRPr>
            </a:lvl3pPr>
            <a:lvl4pPr>
              <a:buClr>
                <a:srgbClr val="56BBB5"/>
              </a:buClr>
              <a:defRPr sz="2000">
                <a:solidFill>
                  <a:sysClr val="windowText" lastClr="000000"/>
                </a:solidFill>
                <a:latin typeface="Arial"/>
                <a:cs typeface="Arial"/>
              </a:defRPr>
            </a:lvl4pPr>
            <a:lvl5pPr>
              <a:buClr>
                <a:srgbClr val="56BBB5"/>
              </a:buClr>
              <a:defRPr sz="2000">
                <a:solidFill>
                  <a:sysClr val="windowText" lastClr="000000"/>
                </a:solidFill>
                <a:latin typeface="Arial"/>
                <a:cs typeface="Arial"/>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2" name="Content Placeholder 2">
            <a:extLst>
              <a:ext uri="{FF2B5EF4-FFF2-40B4-BE49-F238E27FC236}">
                <a16:creationId xmlns:a16="http://schemas.microsoft.com/office/drawing/2014/main" id="{D1A16E99-92E0-9916-18D1-7B0D2235962B}"/>
              </a:ext>
            </a:extLst>
          </p:cNvPr>
          <p:cNvSpPr>
            <a:spLocks noGrp="1"/>
          </p:cNvSpPr>
          <p:nvPr>
            <p:ph sz="quarter" idx="19" hasCustomPrompt="1"/>
          </p:nvPr>
        </p:nvSpPr>
        <p:spPr>
          <a:xfrm>
            <a:off x="6197602" y="635986"/>
            <a:ext cx="5308598" cy="578077"/>
          </a:xfrm>
          <a:prstGeom prst="rect">
            <a:avLst/>
          </a:prstGeom>
        </p:spPr>
        <p:txBody>
          <a:bodyPr/>
          <a:lstStyle>
            <a:lvl1pPr marL="0" indent="0">
              <a:buNone/>
              <a:defRPr sz="2800" b="1" i="0">
                <a:solidFill>
                  <a:srgbClr val="223646"/>
                </a:solidFill>
                <a:latin typeface="Arial Black" panose="020B0604020202020204" pitchFamily="34" charset="0"/>
                <a:cs typeface="Arial Black" panose="020B0604020202020204" pitchFamily="34" charset="0"/>
              </a:defRPr>
            </a:lvl1pPr>
          </a:lstStyle>
          <a:p>
            <a:pPr lvl="0"/>
            <a:r>
              <a:rPr lang="en-US" dirty="0"/>
              <a:t>TITLE</a:t>
            </a:r>
          </a:p>
        </p:txBody>
      </p:sp>
      <p:pic>
        <p:nvPicPr>
          <p:cNvPr id="4" name="Picture 3">
            <a:extLst>
              <a:ext uri="{FF2B5EF4-FFF2-40B4-BE49-F238E27FC236}">
                <a16:creationId xmlns:a16="http://schemas.microsoft.com/office/drawing/2014/main" id="{D6336160-D803-B033-2BFB-B15847CEB49A}"/>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7686874" y="6154762"/>
            <a:ext cx="3819325" cy="298822"/>
          </a:xfrm>
          <a:prstGeom prst="rect">
            <a:avLst/>
          </a:prstGeom>
        </p:spPr>
      </p:pic>
      <p:sp>
        <p:nvSpPr>
          <p:cNvPr id="5" name="Freeform 8">
            <a:extLst>
              <a:ext uri="{FF2B5EF4-FFF2-40B4-BE49-F238E27FC236}">
                <a16:creationId xmlns:a16="http://schemas.microsoft.com/office/drawing/2014/main" id="{34511593-BB4B-FB93-1ABE-FEFE824BFCCB}"/>
              </a:ext>
            </a:extLst>
          </p:cNvPr>
          <p:cNvSpPr/>
          <p:nvPr userDrawn="1"/>
        </p:nvSpPr>
        <p:spPr>
          <a:xfrm rot="10800000">
            <a:off x="0" y="-9985"/>
            <a:ext cx="215900" cy="6867985"/>
          </a:xfrm>
          <a:custGeom>
            <a:avLst/>
            <a:gdLst/>
            <a:ahLst/>
            <a:cxnLst/>
            <a:rect l="l" t="t" r="r" b="b"/>
            <a:pathLst>
              <a:path w="85294" h="2709333">
                <a:moveTo>
                  <a:pt x="0" y="0"/>
                </a:moveTo>
                <a:lnTo>
                  <a:pt x="85294" y="0"/>
                </a:lnTo>
                <a:lnTo>
                  <a:pt x="85294" y="2709333"/>
                </a:lnTo>
                <a:lnTo>
                  <a:pt x="0" y="2709333"/>
                </a:lnTo>
                <a:close/>
              </a:path>
            </a:pathLst>
          </a:custGeom>
          <a:gradFill rotWithShape="1">
            <a:gsLst>
              <a:gs pos="0">
                <a:srgbClr val="1FA59E">
                  <a:alpha val="100000"/>
                </a:srgbClr>
              </a:gs>
              <a:gs pos="33333">
                <a:srgbClr val="006B94">
                  <a:alpha val="100000"/>
                </a:srgbClr>
              </a:gs>
              <a:gs pos="66667">
                <a:srgbClr val="F52911">
                  <a:alpha val="100000"/>
                </a:srgbClr>
              </a:gs>
              <a:gs pos="100000">
                <a:srgbClr val="FF9124">
                  <a:alpha val="100000"/>
                </a:srgbClr>
              </a:gs>
            </a:gsLst>
            <a:lin ang="5400000"/>
          </a:gradFill>
        </p:spPr>
        <p:txBody>
          <a:bodyPr/>
          <a:lstStyle/>
          <a:p>
            <a:endParaRPr lang="en-US"/>
          </a:p>
        </p:txBody>
      </p:sp>
    </p:spTree>
    <p:extLst>
      <p:ext uri="{BB962C8B-B14F-4D97-AF65-F5344CB8AC3E}">
        <p14:creationId xmlns:p14="http://schemas.microsoft.com/office/powerpoint/2010/main" val="2970346232"/>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Content with Border">
    <p:spTree>
      <p:nvGrpSpPr>
        <p:cNvPr id="1" name=""/>
        <p:cNvGrpSpPr/>
        <p:nvPr/>
      </p:nvGrpSpPr>
      <p:grpSpPr>
        <a:xfrm>
          <a:off x="0" y="0"/>
          <a:ext cx="0" cy="0"/>
          <a:chOff x="0" y="0"/>
          <a:chExt cx="0" cy="0"/>
        </a:xfrm>
      </p:grpSpPr>
      <p:grpSp>
        <p:nvGrpSpPr>
          <p:cNvPr id="2" name="Group 2">
            <a:extLst>
              <a:ext uri="{FF2B5EF4-FFF2-40B4-BE49-F238E27FC236}">
                <a16:creationId xmlns:a16="http://schemas.microsoft.com/office/drawing/2014/main" id="{E6B2D90E-0283-3D47-D46B-0D0EC876F8AD}"/>
              </a:ext>
            </a:extLst>
          </p:cNvPr>
          <p:cNvGrpSpPr/>
          <p:nvPr userDrawn="1"/>
        </p:nvGrpSpPr>
        <p:grpSpPr>
          <a:xfrm>
            <a:off x="768571" y="609600"/>
            <a:ext cx="10661429" cy="5290962"/>
            <a:chOff x="0" y="0"/>
            <a:chExt cx="4466001" cy="2177861"/>
          </a:xfrm>
        </p:grpSpPr>
        <p:sp>
          <p:nvSpPr>
            <p:cNvPr id="4" name="Freeform 3">
              <a:extLst>
                <a:ext uri="{FF2B5EF4-FFF2-40B4-BE49-F238E27FC236}">
                  <a16:creationId xmlns:a16="http://schemas.microsoft.com/office/drawing/2014/main" id="{A20C5E14-4D93-D33E-FA35-43E73809A06E}"/>
                </a:ext>
              </a:extLst>
            </p:cNvPr>
            <p:cNvSpPr/>
            <p:nvPr/>
          </p:nvSpPr>
          <p:spPr>
            <a:xfrm>
              <a:off x="0" y="0"/>
              <a:ext cx="4466001" cy="2177861"/>
            </a:xfrm>
            <a:custGeom>
              <a:avLst/>
              <a:gdLst/>
              <a:ahLst/>
              <a:cxnLst/>
              <a:rect l="l" t="t" r="r" b="b"/>
              <a:pathLst>
                <a:path w="4466001" h="2177861">
                  <a:moveTo>
                    <a:pt x="0" y="0"/>
                  </a:moveTo>
                  <a:lnTo>
                    <a:pt x="4466001" y="0"/>
                  </a:lnTo>
                  <a:lnTo>
                    <a:pt x="4466001" y="2177861"/>
                  </a:lnTo>
                  <a:lnTo>
                    <a:pt x="0" y="2177861"/>
                  </a:lnTo>
                  <a:close/>
                </a:path>
              </a:pathLst>
            </a:custGeom>
            <a:solidFill>
              <a:srgbClr val="000000">
                <a:alpha val="0"/>
              </a:srgbClr>
            </a:solidFill>
            <a:ln w="95250" cap="sq">
              <a:gradFill>
                <a:gsLst>
                  <a:gs pos="0">
                    <a:srgbClr val="FF9124">
                      <a:alpha val="100000"/>
                    </a:srgbClr>
                  </a:gs>
                  <a:gs pos="33333">
                    <a:srgbClr val="F52911">
                      <a:alpha val="100000"/>
                    </a:srgbClr>
                  </a:gs>
                  <a:gs pos="66667">
                    <a:srgbClr val="006B94">
                      <a:alpha val="100000"/>
                    </a:srgbClr>
                  </a:gs>
                  <a:gs pos="100000">
                    <a:srgbClr val="1FA59E">
                      <a:alpha val="100000"/>
                    </a:srgbClr>
                  </a:gs>
                </a:gsLst>
                <a:path path="circle">
                  <a:fillToRect r="100000" b="100000"/>
                </a:path>
                <a:tileRect l="-100000" t="-100000"/>
              </a:gradFill>
              <a:prstDash val="solid"/>
              <a:miter/>
            </a:ln>
          </p:spPr>
          <p:txBody>
            <a:bodyPr/>
            <a:lstStyle/>
            <a:p>
              <a:endParaRPr lang="en-US"/>
            </a:p>
          </p:txBody>
        </p:sp>
        <p:sp>
          <p:nvSpPr>
            <p:cNvPr id="5" name="TextBox 4">
              <a:extLst>
                <a:ext uri="{FF2B5EF4-FFF2-40B4-BE49-F238E27FC236}">
                  <a16:creationId xmlns:a16="http://schemas.microsoft.com/office/drawing/2014/main" id="{7D0B4FB4-8546-632E-F701-E564A6322474}"/>
                </a:ext>
              </a:extLst>
            </p:cNvPr>
            <p:cNvSpPr txBox="1"/>
            <p:nvPr/>
          </p:nvSpPr>
          <p:spPr>
            <a:xfrm>
              <a:off x="0" y="28575"/>
              <a:ext cx="4466001" cy="2149286"/>
            </a:xfrm>
            <a:prstGeom prst="rect">
              <a:avLst/>
            </a:prstGeom>
          </p:spPr>
          <p:txBody>
            <a:bodyPr lIns="33867" tIns="33867" rIns="33867" bIns="33867" rtlCol="0" anchor="ctr"/>
            <a:lstStyle/>
            <a:p>
              <a:pPr algn="ctr">
                <a:lnSpc>
                  <a:spcPts val="1511"/>
                </a:lnSpc>
              </a:pPr>
              <a:endParaRPr/>
            </a:p>
          </p:txBody>
        </p:sp>
      </p:grpSp>
      <p:pic>
        <p:nvPicPr>
          <p:cNvPr id="3" name="Picture 2">
            <a:extLst>
              <a:ext uri="{FF2B5EF4-FFF2-40B4-BE49-F238E27FC236}">
                <a16:creationId xmlns:a16="http://schemas.microsoft.com/office/drawing/2014/main" id="{80B95DE9-C4A6-2936-E2A9-7876C8AB0D65}"/>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7686874" y="6154762"/>
            <a:ext cx="3819325" cy="298822"/>
          </a:xfrm>
          <a:prstGeom prst="rect">
            <a:avLst/>
          </a:prstGeom>
        </p:spPr>
      </p:pic>
    </p:spTree>
    <p:extLst>
      <p:ext uri="{BB962C8B-B14F-4D97-AF65-F5344CB8AC3E}">
        <p14:creationId xmlns:p14="http://schemas.microsoft.com/office/powerpoint/2010/main" val="2588969520"/>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Sub Section Title and Image - 1">
    <p:spTree>
      <p:nvGrpSpPr>
        <p:cNvPr id="1" name=""/>
        <p:cNvGrpSpPr/>
        <p:nvPr/>
      </p:nvGrpSpPr>
      <p:grpSpPr>
        <a:xfrm>
          <a:off x="0" y="0"/>
          <a:ext cx="0" cy="0"/>
          <a:chOff x="0" y="0"/>
          <a:chExt cx="0" cy="0"/>
        </a:xfrm>
      </p:grpSpPr>
      <p:sp>
        <p:nvSpPr>
          <p:cNvPr id="4" name="Freeform 3">
            <a:extLst>
              <a:ext uri="{FF2B5EF4-FFF2-40B4-BE49-F238E27FC236}">
                <a16:creationId xmlns:a16="http://schemas.microsoft.com/office/drawing/2014/main" id="{0943C4D8-5485-7422-0081-DE618EEA077E}"/>
              </a:ext>
            </a:extLst>
          </p:cNvPr>
          <p:cNvSpPr/>
          <p:nvPr/>
        </p:nvSpPr>
        <p:spPr>
          <a:xfrm rot="5400000">
            <a:off x="3584652" y="-3578146"/>
            <a:ext cx="5022698" cy="12191997"/>
          </a:xfrm>
          <a:custGeom>
            <a:avLst/>
            <a:gdLst/>
            <a:ahLst/>
            <a:cxnLst/>
            <a:rect l="l" t="t" r="r" b="b"/>
            <a:pathLst>
              <a:path w="871954" h="4816592">
                <a:moveTo>
                  <a:pt x="0" y="0"/>
                </a:moveTo>
                <a:lnTo>
                  <a:pt x="871954" y="0"/>
                </a:lnTo>
                <a:lnTo>
                  <a:pt x="871954" y="4816592"/>
                </a:lnTo>
                <a:lnTo>
                  <a:pt x="0" y="4816592"/>
                </a:lnTo>
                <a:close/>
              </a:path>
            </a:pathLst>
          </a:custGeom>
          <a:gradFill rotWithShape="1">
            <a:gsLst>
              <a:gs pos="0">
                <a:srgbClr val="1FA59E">
                  <a:alpha val="100000"/>
                </a:srgbClr>
              </a:gs>
              <a:gs pos="33333">
                <a:srgbClr val="006B94">
                  <a:alpha val="100000"/>
                </a:srgbClr>
              </a:gs>
              <a:gs pos="66667">
                <a:srgbClr val="F52911">
                  <a:alpha val="100000"/>
                </a:srgbClr>
              </a:gs>
              <a:gs pos="100000">
                <a:srgbClr val="FF9124">
                  <a:alpha val="100000"/>
                </a:srgbClr>
              </a:gs>
            </a:gsLst>
            <a:lin ang="5400000"/>
          </a:gradFill>
        </p:spPr>
        <p:txBody>
          <a:bodyPr/>
          <a:lstStyle/>
          <a:p>
            <a:endParaRPr lang="en-US"/>
          </a:p>
        </p:txBody>
      </p:sp>
      <p:sp>
        <p:nvSpPr>
          <p:cNvPr id="8" name="Rectangle 7">
            <a:extLst>
              <a:ext uri="{FF2B5EF4-FFF2-40B4-BE49-F238E27FC236}">
                <a16:creationId xmlns:a16="http://schemas.microsoft.com/office/drawing/2014/main" id="{2BD4F92A-C135-8093-2726-37BE2896B79A}"/>
              </a:ext>
            </a:extLst>
          </p:cNvPr>
          <p:cNvSpPr/>
          <p:nvPr userDrawn="1"/>
        </p:nvSpPr>
        <p:spPr>
          <a:xfrm>
            <a:off x="0" y="2993432"/>
            <a:ext cx="12192000" cy="190499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indent="0" algn="l" defTabSz="914400" rtl="0" eaLnBrk="0" fontAlgn="base" latinLnBrk="0" hangingPunct="0">
              <a:lnSpc>
                <a:spcPct val="100000"/>
              </a:lnSpc>
              <a:spcBef>
                <a:spcPct val="0"/>
              </a:spcBef>
              <a:spcAft>
                <a:spcPct val="0"/>
              </a:spcAft>
              <a:buClrTx/>
              <a:buSzTx/>
              <a:buFontTx/>
              <a:buNone/>
              <a:tabLst/>
            </a:pPr>
            <a:endParaRPr lang="en-US" sz="2800" b="1" dirty="0">
              <a:solidFill>
                <a:schemeClr val="tx1"/>
              </a:solidFill>
              <a:latin typeface="Source Sans Pro" panose="020B0503030403020204" pitchFamily="34" charset="0"/>
              <a:ea typeface="Source Sans Pro" panose="020B0503030403020204" pitchFamily="34" charset="0"/>
              <a:cs typeface="Arial" panose="020B0604020202020204" pitchFamily="34" charset="0"/>
            </a:endParaRPr>
          </a:p>
        </p:txBody>
      </p:sp>
      <p:sp>
        <p:nvSpPr>
          <p:cNvPr id="3" name="Content Placeholder 2">
            <a:extLst>
              <a:ext uri="{FF2B5EF4-FFF2-40B4-BE49-F238E27FC236}">
                <a16:creationId xmlns:a16="http://schemas.microsoft.com/office/drawing/2014/main" id="{3447C827-593B-4C91-575C-2E4B0A7A9DC4}"/>
              </a:ext>
            </a:extLst>
          </p:cNvPr>
          <p:cNvSpPr>
            <a:spLocks noGrp="1"/>
          </p:cNvSpPr>
          <p:nvPr>
            <p:ph sz="quarter" idx="17" hasCustomPrompt="1"/>
          </p:nvPr>
        </p:nvSpPr>
        <p:spPr>
          <a:xfrm>
            <a:off x="768571" y="3367853"/>
            <a:ext cx="10737629" cy="578077"/>
          </a:xfrm>
          <a:prstGeom prst="rect">
            <a:avLst/>
          </a:prstGeom>
        </p:spPr>
        <p:txBody>
          <a:bodyPr/>
          <a:lstStyle>
            <a:lvl1pPr marL="0" indent="0" algn="ctr">
              <a:buNone/>
              <a:defRPr sz="2400" b="1" i="0">
                <a:solidFill>
                  <a:schemeClr val="bg1"/>
                </a:solidFill>
                <a:latin typeface="Arial Black" panose="020B0604020202020204" pitchFamily="34" charset="0"/>
                <a:cs typeface="Arial Black" panose="020B0604020202020204" pitchFamily="34" charset="0"/>
              </a:defRPr>
            </a:lvl1pPr>
          </a:lstStyle>
          <a:p>
            <a:pPr lvl="0"/>
            <a:r>
              <a:rPr lang="en-US" dirty="0"/>
              <a:t>SUB SECTION TITLE</a:t>
            </a:r>
          </a:p>
        </p:txBody>
      </p:sp>
      <p:sp>
        <p:nvSpPr>
          <p:cNvPr id="5" name="TextBox 4">
            <a:extLst>
              <a:ext uri="{FF2B5EF4-FFF2-40B4-BE49-F238E27FC236}">
                <a16:creationId xmlns:a16="http://schemas.microsoft.com/office/drawing/2014/main" id="{216DF78E-735B-C82A-0AE9-F55B9EF2E714}"/>
              </a:ext>
            </a:extLst>
          </p:cNvPr>
          <p:cNvSpPr txBox="1"/>
          <p:nvPr/>
        </p:nvSpPr>
        <p:spPr>
          <a:xfrm rot="5400000">
            <a:off x="4956269" y="-4949764"/>
            <a:ext cx="2207133" cy="12119670"/>
          </a:xfrm>
          <a:prstGeom prst="rect">
            <a:avLst/>
          </a:prstGeom>
        </p:spPr>
        <p:txBody>
          <a:bodyPr lIns="50800" tIns="50800" rIns="50800" bIns="50800" rtlCol="0" anchor="ctr"/>
          <a:lstStyle/>
          <a:p>
            <a:pPr algn="ctr">
              <a:lnSpc>
                <a:spcPts val="1511"/>
              </a:lnSpc>
            </a:pPr>
            <a:endParaRPr/>
          </a:p>
        </p:txBody>
      </p:sp>
      <p:sp>
        <p:nvSpPr>
          <p:cNvPr id="7" name="Content Placeholder 5">
            <a:extLst>
              <a:ext uri="{FF2B5EF4-FFF2-40B4-BE49-F238E27FC236}">
                <a16:creationId xmlns:a16="http://schemas.microsoft.com/office/drawing/2014/main" id="{87A67A8D-8765-78D0-B9EB-AAB6B862AACE}"/>
              </a:ext>
            </a:extLst>
          </p:cNvPr>
          <p:cNvSpPr>
            <a:spLocks noGrp="1"/>
          </p:cNvSpPr>
          <p:nvPr userDrawn="1">
            <p:ph sz="quarter" idx="14"/>
          </p:nvPr>
        </p:nvSpPr>
        <p:spPr>
          <a:xfrm>
            <a:off x="-3" y="-15129"/>
            <a:ext cx="12192000" cy="2986929"/>
          </a:xfrm>
          <a:prstGeom prst="rect">
            <a:avLst/>
          </a:prstGeom>
          <a:solidFill>
            <a:schemeClr val="accent6"/>
          </a:solidFill>
        </p:spPr>
        <p:txBody>
          <a:bodyPr anchor="ctr"/>
          <a:lstStyle>
            <a:lvl1pPr marL="0" indent="0" algn="ctr">
              <a:buNone/>
              <a:defRPr/>
            </a:lvl1pPr>
          </a:lstStyle>
          <a:p>
            <a:pPr lvl="0"/>
            <a:r>
              <a:rPr lang="en-US"/>
              <a:t>Click to edit Master text styles</a:t>
            </a:r>
          </a:p>
        </p:txBody>
      </p:sp>
      <p:pic>
        <p:nvPicPr>
          <p:cNvPr id="2" name="Picture 1" descr="A picture containing object, clock&#10;&#10;Description automatically generated">
            <a:extLst>
              <a:ext uri="{FF2B5EF4-FFF2-40B4-BE49-F238E27FC236}">
                <a16:creationId xmlns:a16="http://schemas.microsoft.com/office/drawing/2014/main" id="{4A488EB8-60F5-20A8-4B9A-5C802EB6DD46}"/>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7563580" y="5579685"/>
            <a:ext cx="3990003" cy="668715"/>
          </a:xfrm>
          <a:prstGeom prst="rect">
            <a:avLst/>
          </a:prstGeom>
        </p:spPr>
      </p:pic>
      <p:pic>
        <p:nvPicPr>
          <p:cNvPr id="6" name="Picture 5">
            <a:extLst>
              <a:ext uri="{FF2B5EF4-FFF2-40B4-BE49-F238E27FC236}">
                <a16:creationId xmlns:a16="http://schemas.microsoft.com/office/drawing/2014/main" id="{29642F91-AFA0-C826-8365-C1CFA28D562D}"/>
              </a:ext>
            </a:extLst>
          </p:cNvPr>
          <p:cNvPicPr>
            <a:picLocks noChangeAspect="1"/>
          </p:cNvPicPr>
          <p:nvPr userDrawn="1"/>
        </p:nvPicPr>
        <p:blipFill>
          <a:blip r:embed="rId3" cstate="print">
            <a:extLst>
              <a:ext uri="{28A0092B-C50C-407E-A947-70E740481C1C}">
                <a14:useLocalDpi xmlns:a14="http://schemas.microsoft.com/office/drawing/2010/main" val="0"/>
              </a:ext>
            </a:extLst>
          </a:blip>
          <a:srcRect/>
          <a:stretch/>
        </p:blipFill>
        <p:spPr>
          <a:xfrm>
            <a:off x="762000" y="5482382"/>
            <a:ext cx="3986784" cy="863319"/>
          </a:xfrm>
          <a:prstGeom prst="rect">
            <a:avLst/>
          </a:prstGeom>
        </p:spPr>
      </p:pic>
      <p:sp>
        <p:nvSpPr>
          <p:cNvPr id="9" name="Text Placeholder 2">
            <a:extLst>
              <a:ext uri="{FF2B5EF4-FFF2-40B4-BE49-F238E27FC236}">
                <a16:creationId xmlns:a16="http://schemas.microsoft.com/office/drawing/2014/main" id="{15E67AF1-0B0E-34C7-844D-344D7649A0D9}"/>
              </a:ext>
            </a:extLst>
          </p:cNvPr>
          <p:cNvSpPr>
            <a:spLocks noGrp="1"/>
          </p:cNvSpPr>
          <p:nvPr>
            <p:ph type="body" sz="quarter" idx="12" hasCustomPrompt="1"/>
          </p:nvPr>
        </p:nvSpPr>
        <p:spPr>
          <a:xfrm>
            <a:off x="5019785" y="4371975"/>
            <a:ext cx="2235200" cy="407458"/>
          </a:xfrm>
          <a:prstGeom prst="rect">
            <a:avLst/>
          </a:prstGeom>
        </p:spPr>
        <p:txBody>
          <a:bodyPr/>
          <a:lstStyle>
            <a:lvl1pPr marL="0" indent="0" algn="ctr">
              <a:buNone/>
              <a:defRPr sz="1600" b="1">
                <a:solidFill>
                  <a:schemeClr val="accent6"/>
                </a:solidFill>
              </a:defRPr>
            </a:lvl1pPr>
          </a:lstStyle>
          <a:p>
            <a:r>
              <a:rPr lang="en-US" sz="1600" dirty="0">
                <a:solidFill>
                  <a:schemeClr val="accent6"/>
                </a:solidFill>
              </a:rPr>
              <a:t>MONTH YEAR</a:t>
            </a:r>
          </a:p>
        </p:txBody>
      </p:sp>
    </p:spTree>
    <p:extLst>
      <p:ext uri="{BB962C8B-B14F-4D97-AF65-F5344CB8AC3E}">
        <p14:creationId xmlns:p14="http://schemas.microsoft.com/office/powerpoint/2010/main" val="3689671918"/>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Sub Section Title and Image - 2">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3447C827-593B-4C91-575C-2E4B0A7A9DC4}"/>
              </a:ext>
            </a:extLst>
          </p:cNvPr>
          <p:cNvSpPr>
            <a:spLocks noGrp="1"/>
          </p:cNvSpPr>
          <p:nvPr>
            <p:ph sz="quarter" idx="17" hasCustomPrompt="1"/>
          </p:nvPr>
        </p:nvSpPr>
        <p:spPr>
          <a:xfrm>
            <a:off x="768571" y="4999101"/>
            <a:ext cx="10737629" cy="578077"/>
          </a:xfrm>
          <a:prstGeom prst="rect">
            <a:avLst/>
          </a:prstGeom>
        </p:spPr>
        <p:txBody>
          <a:bodyPr/>
          <a:lstStyle>
            <a:lvl1pPr marL="0" indent="0">
              <a:buNone/>
              <a:defRPr sz="3600" b="1" i="0">
                <a:solidFill>
                  <a:srgbClr val="223646"/>
                </a:solidFill>
                <a:latin typeface="Arial Black" panose="020B0604020202020204" pitchFamily="34" charset="0"/>
                <a:cs typeface="Arial Black" panose="020B0604020202020204" pitchFamily="34" charset="0"/>
              </a:defRPr>
            </a:lvl1pPr>
          </a:lstStyle>
          <a:p>
            <a:pPr lvl="0"/>
            <a:r>
              <a:rPr lang="en-US" dirty="0"/>
              <a:t>SUB SECTION TITLE</a:t>
            </a:r>
          </a:p>
        </p:txBody>
      </p:sp>
      <p:sp>
        <p:nvSpPr>
          <p:cNvPr id="4" name="Freeform 3">
            <a:extLst>
              <a:ext uri="{FF2B5EF4-FFF2-40B4-BE49-F238E27FC236}">
                <a16:creationId xmlns:a16="http://schemas.microsoft.com/office/drawing/2014/main" id="{0943C4D8-5485-7422-0081-DE618EEA077E}"/>
              </a:ext>
            </a:extLst>
          </p:cNvPr>
          <p:cNvSpPr/>
          <p:nvPr/>
        </p:nvSpPr>
        <p:spPr>
          <a:xfrm rot="5400000">
            <a:off x="3927552" y="-3921046"/>
            <a:ext cx="4336898" cy="12191997"/>
          </a:xfrm>
          <a:custGeom>
            <a:avLst/>
            <a:gdLst/>
            <a:ahLst/>
            <a:cxnLst/>
            <a:rect l="l" t="t" r="r" b="b"/>
            <a:pathLst>
              <a:path w="871954" h="4816592">
                <a:moveTo>
                  <a:pt x="0" y="0"/>
                </a:moveTo>
                <a:lnTo>
                  <a:pt x="871954" y="0"/>
                </a:lnTo>
                <a:lnTo>
                  <a:pt x="871954" y="4816592"/>
                </a:lnTo>
                <a:lnTo>
                  <a:pt x="0" y="4816592"/>
                </a:lnTo>
                <a:close/>
              </a:path>
            </a:pathLst>
          </a:custGeom>
          <a:gradFill rotWithShape="1">
            <a:gsLst>
              <a:gs pos="0">
                <a:srgbClr val="1FA59E">
                  <a:alpha val="100000"/>
                </a:srgbClr>
              </a:gs>
              <a:gs pos="33333">
                <a:srgbClr val="006B94">
                  <a:alpha val="100000"/>
                </a:srgbClr>
              </a:gs>
              <a:gs pos="66667">
                <a:srgbClr val="F52911">
                  <a:alpha val="100000"/>
                </a:srgbClr>
              </a:gs>
              <a:gs pos="100000">
                <a:srgbClr val="FF9124">
                  <a:alpha val="100000"/>
                </a:srgbClr>
              </a:gs>
            </a:gsLst>
            <a:lin ang="5400000"/>
          </a:gradFill>
        </p:spPr>
        <p:txBody>
          <a:bodyPr/>
          <a:lstStyle/>
          <a:p>
            <a:endParaRPr lang="en-US"/>
          </a:p>
        </p:txBody>
      </p:sp>
      <p:sp>
        <p:nvSpPr>
          <p:cNvPr id="5" name="TextBox 4">
            <a:extLst>
              <a:ext uri="{FF2B5EF4-FFF2-40B4-BE49-F238E27FC236}">
                <a16:creationId xmlns:a16="http://schemas.microsoft.com/office/drawing/2014/main" id="{216DF78E-735B-C82A-0AE9-F55B9EF2E714}"/>
              </a:ext>
            </a:extLst>
          </p:cNvPr>
          <p:cNvSpPr txBox="1"/>
          <p:nvPr/>
        </p:nvSpPr>
        <p:spPr>
          <a:xfrm rot="5400000">
            <a:off x="4956269" y="-4949764"/>
            <a:ext cx="2207133" cy="12119670"/>
          </a:xfrm>
          <a:prstGeom prst="rect">
            <a:avLst/>
          </a:prstGeom>
        </p:spPr>
        <p:txBody>
          <a:bodyPr lIns="50800" tIns="50800" rIns="50800" bIns="50800" rtlCol="0" anchor="ctr"/>
          <a:lstStyle/>
          <a:p>
            <a:pPr algn="ctr">
              <a:lnSpc>
                <a:spcPts val="1511"/>
              </a:lnSpc>
            </a:pPr>
            <a:endParaRPr/>
          </a:p>
        </p:txBody>
      </p:sp>
      <p:sp>
        <p:nvSpPr>
          <p:cNvPr id="7" name="Content Placeholder 5">
            <a:extLst>
              <a:ext uri="{FF2B5EF4-FFF2-40B4-BE49-F238E27FC236}">
                <a16:creationId xmlns:a16="http://schemas.microsoft.com/office/drawing/2014/main" id="{87A67A8D-8765-78D0-B9EB-AAB6B862AACE}"/>
              </a:ext>
            </a:extLst>
          </p:cNvPr>
          <p:cNvSpPr>
            <a:spLocks noGrp="1"/>
          </p:cNvSpPr>
          <p:nvPr userDrawn="1">
            <p:ph sz="quarter" idx="14"/>
          </p:nvPr>
        </p:nvSpPr>
        <p:spPr>
          <a:xfrm>
            <a:off x="-3" y="-15129"/>
            <a:ext cx="12192000" cy="4129929"/>
          </a:xfrm>
          <a:prstGeom prst="rect">
            <a:avLst/>
          </a:prstGeom>
          <a:solidFill>
            <a:schemeClr val="accent6"/>
          </a:solidFill>
        </p:spPr>
        <p:txBody>
          <a:bodyPr anchor="ctr"/>
          <a:lstStyle>
            <a:lvl1pPr marL="0" indent="0" algn="ctr">
              <a:buNone/>
              <a:defRPr/>
            </a:lvl1pPr>
          </a:lstStyle>
          <a:p>
            <a:pPr lvl="0"/>
            <a:r>
              <a:rPr lang="en-US"/>
              <a:t>Click to edit Master text styles</a:t>
            </a:r>
          </a:p>
        </p:txBody>
      </p:sp>
      <p:pic>
        <p:nvPicPr>
          <p:cNvPr id="6" name="Picture 5">
            <a:extLst>
              <a:ext uri="{FF2B5EF4-FFF2-40B4-BE49-F238E27FC236}">
                <a16:creationId xmlns:a16="http://schemas.microsoft.com/office/drawing/2014/main" id="{70CF9BE1-DFC8-9943-BCCC-182AE8017EC9}"/>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7686874" y="6154762"/>
            <a:ext cx="3819325" cy="298822"/>
          </a:xfrm>
          <a:prstGeom prst="rect">
            <a:avLst/>
          </a:prstGeom>
        </p:spPr>
      </p:pic>
    </p:spTree>
    <p:extLst>
      <p:ext uri="{BB962C8B-B14F-4D97-AF65-F5344CB8AC3E}">
        <p14:creationId xmlns:p14="http://schemas.microsoft.com/office/powerpoint/2010/main" val="57231591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Content Title and Image">
    <p:spTree>
      <p:nvGrpSpPr>
        <p:cNvPr id="1" name=""/>
        <p:cNvGrpSpPr/>
        <p:nvPr/>
      </p:nvGrpSpPr>
      <p:grpSpPr>
        <a:xfrm>
          <a:off x="0" y="0"/>
          <a:ext cx="0" cy="0"/>
          <a:chOff x="0" y="0"/>
          <a:chExt cx="0" cy="0"/>
        </a:xfrm>
      </p:grpSpPr>
      <p:sp>
        <p:nvSpPr>
          <p:cNvPr id="22" name="Text Placeholder 11">
            <a:extLst>
              <a:ext uri="{FF2B5EF4-FFF2-40B4-BE49-F238E27FC236}">
                <a16:creationId xmlns:a16="http://schemas.microsoft.com/office/drawing/2014/main" id="{BCF66DF4-76D9-8E39-27A7-E9B255B8797B}"/>
              </a:ext>
            </a:extLst>
          </p:cNvPr>
          <p:cNvSpPr>
            <a:spLocks noGrp="1"/>
          </p:cNvSpPr>
          <p:nvPr>
            <p:ph type="body" sz="quarter" idx="18" hasCustomPrompt="1"/>
          </p:nvPr>
        </p:nvSpPr>
        <p:spPr>
          <a:xfrm>
            <a:off x="685800" y="1981200"/>
            <a:ext cx="4882776" cy="2666682"/>
          </a:xfrm>
          <a:prstGeom prst="rect">
            <a:avLst/>
          </a:prstGeom>
        </p:spPr>
        <p:txBody>
          <a:bodyPr anchor="ctr"/>
          <a:lstStyle>
            <a:lvl1pPr marL="0" indent="0">
              <a:buNone/>
              <a:defRPr sz="2800" b="1" i="0">
                <a:solidFill>
                  <a:srgbClr val="223646"/>
                </a:solidFill>
                <a:latin typeface="Arial" panose="020B0604020202020204" pitchFamily="34" charset="0"/>
                <a:cs typeface="Arial" panose="020B0604020202020204" pitchFamily="34" charset="0"/>
              </a:defRPr>
            </a:lvl1pPr>
          </a:lstStyle>
          <a:p>
            <a:pPr lvl="0"/>
            <a:r>
              <a:rPr lang="en-US" dirty="0"/>
              <a:t>Title</a:t>
            </a:r>
          </a:p>
          <a:p>
            <a:pPr lvl="0"/>
            <a:r>
              <a:rPr lang="en-US" dirty="0"/>
              <a:t>Date and Time</a:t>
            </a:r>
          </a:p>
        </p:txBody>
      </p:sp>
      <p:sp>
        <p:nvSpPr>
          <p:cNvPr id="21" name="Content Placeholder 5">
            <a:extLst>
              <a:ext uri="{FF2B5EF4-FFF2-40B4-BE49-F238E27FC236}">
                <a16:creationId xmlns:a16="http://schemas.microsoft.com/office/drawing/2014/main" id="{0B32F90F-0BDC-070E-5765-00A0BF4A4914}"/>
              </a:ext>
            </a:extLst>
          </p:cNvPr>
          <p:cNvSpPr>
            <a:spLocks noGrp="1"/>
          </p:cNvSpPr>
          <p:nvPr>
            <p:ph sz="quarter" idx="11"/>
          </p:nvPr>
        </p:nvSpPr>
        <p:spPr>
          <a:xfrm>
            <a:off x="6765432" y="2025223"/>
            <a:ext cx="4740768" cy="2666682"/>
          </a:xfrm>
          <a:prstGeom prst="rect">
            <a:avLst/>
          </a:prstGeom>
          <a:solidFill>
            <a:schemeClr val="accent6"/>
          </a:solidFill>
        </p:spPr>
        <p:txBody>
          <a:bodyPr anchor="ctr"/>
          <a:lstStyle>
            <a:lvl1pPr marL="0" indent="0" algn="ctr">
              <a:buNone/>
              <a:defRPr/>
            </a:lvl1pPr>
          </a:lstStyle>
          <a:p>
            <a:pPr lvl="0"/>
            <a:r>
              <a:rPr lang="en-US"/>
              <a:t>Click to edit Master text styles</a:t>
            </a:r>
          </a:p>
        </p:txBody>
      </p:sp>
      <p:sp>
        <p:nvSpPr>
          <p:cNvPr id="3" name="Content Placeholder 2">
            <a:extLst>
              <a:ext uri="{FF2B5EF4-FFF2-40B4-BE49-F238E27FC236}">
                <a16:creationId xmlns:a16="http://schemas.microsoft.com/office/drawing/2014/main" id="{3447C827-593B-4C91-575C-2E4B0A7A9DC4}"/>
              </a:ext>
            </a:extLst>
          </p:cNvPr>
          <p:cNvSpPr>
            <a:spLocks noGrp="1"/>
          </p:cNvSpPr>
          <p:nvPr>
            <p:ph sz="quarter" idx="17" hasCustomPrompt="1"/>
          </p:nvPr>
        </p:nvSpPr>
        <p:spPr>
          <a:xfrm>
            <a:off x="685800" y="635986"/>
            <a:ext cx="10820400" cy="578077"/>
          </a:xfrm>
          <a:prstGeom prst="rect">
            <a:avLst/>
          </a:prstGeom>
        </p:spPr>
        <p:txBody>
          <a:bodyPr/>
          <a:lstStyle>
            <a:lvl1pPr marL="0" indent="0">
              <a:buNone/>
              <a:defRPr sz="3600" b="1" i="0">
                <a:solidFill>
                  <a:srgbClr val="223646"/>
                </a:solidFill>
                <a:latin typeface="Arial Black" panose="020B0604020202020204" pitchFamily="34" charset="0"/>
                <a:cs typeface="Arial Black" panose="020B0604020202020204" pitchFamily="34" charset="0"/>
              </a:defRPr>
            </a:lvl1pPr>
          </a:lstStyle>
          <a:p>
            <a:pPr lvl="0"/>
            <a:r>
              <a:rPr lang="en-US" dirty="0"/>
              <a:t>TITLE</a:t>
            </a:r>
          </a:p>
        </p:txBody>
      </p:sp>
      <p:sp>
        <p:nvSpPr>
          <p:cNvPr id="8" name="Text Placeholder 21">
            <a:extLst>
              <a:ext uri="{FF2B5EF4-FFF2-40B4-BE49-F238E27FC236}">
                <a16:creationId xmlns:a16="http://schemas.microsoft.com/office/drawing/2014/main" id="{F6110B0C-5208-33D7-0002-889BAF454240}"/>
              </a:ext>
            </a:extLst>
          </p:cNvPr>
          <p:cNvSpPr>
            <a:spLocks noGrp="1"/>
          </p:cNvSpPr>
          <p:nvPr>
            <p:ph type="body" sz="quarter" idx="15" hasCustomPrompt="1"/>
          </p:nvPr>
        </p:nvSpPr>
        <p:spPr>
          <a:xfrm>
            <a:off x="8047484" y="6185644"/>
            <a:ext cx="2413000" cy="226483"/>
          </a:xfrm>
          <a:prstGeom prst="rect">
            <a:avLst/>
          </a:prstGeom>
        </p:spPr>
        <p:txBody>
          <a:bodyPr/>
          <a:lstStyle>
            <a:lvl1pPr marL="0" indent="0" algn="r">
              <a:buNone/>
              <a:defRPr sz="1333" b="0" i="0">
                <a:solidFill>
                  <a:srgbClr val="3F6C7D"/>
                </a:solidFill>
                <a:latin typeface="Arial" panose="020B0604020202020204" pitchFamily="34" charset="0"/>
                <a:cs typeface="Arial" panose="020B0604020202020204" pitchFamily="34" charset="0"/>
              </a:defRPr>
            </a:lvl1pPr>
          </a:lstStyle>
          <a:p>
            <a:pPr lvl="0"/>
            <a:r>
              <a:rPr lang="en-US" sz="1333" dirty="0"/>
              <a:t>Month/Date/Year</a:t>
            </a:r>
            <a:endParaRPr lang="en-US" dirty="0"/>
          </a:p>
        </p:txBody>
      </p:sp>
      <p:sp>
        <p:nvSpPr>
          <p:cNvPr id="9" name="Freeform 4">
            <a:extLst>
              <a:ext uri="{FF2B5EF4-FFF2-40B4-BE49-F238E27FC236}">
                <a16:creationId xmlns:a16="http://schemas.microsoft.com/office/drawing/2014/main" id="{BE7ACEC8-55F7-0A62-6136-79EBCB884B95}"/>
              </a:ext>
            </a:extLst>
          </p:cNvPr>
          <p:cNvSpPr/>
          <p:nvPr userDrawn="1"/>
        </p:nvSpPr>
        <p:spPr>
          <a:xfrm>
            <a:off x="10562084" y="6158785"/>
            <a:ext cx="944116" cy="256492"/>
          </a:xfrm>
          <a:custGeom>
            <a:avLst/>
            <a:gdLst/>
            <a:ahLst/>
            <a:cxnLst/>
            <a:rect l="l" t="t" r="r" b="b"/>
            <a:pathLst>
              <a:path w="5306279" h="722736">
                <a:moveTo>
                  <a:pt x="0" y="0"/>
                </a:moveTo>
                <a:lnTo>
                  <a:pt x="5306279" y="0"/>
                </a:lnTo>
                <a:lnTo>
                  <a:pt x="5306279" y="722735"/>
                </a:lnTo>
                <a:lnTo>
                  <a:pt x="0" y="722735"/>
                </a:lnTo>
                <a:lnTo>
                  <a:pt x="0" y="0"/>
                </a:lnTo>
                <a:close/>
              </a:path>
            </a:pathLst>
          </a:custGeom>
          <a:blipFill>
            <a:blip r:embed="rId2"/>
            <a:stretch>
              <a:fillRect t="-1" r="-127915" b="-47394"/>
            </a:stretch>
          </a:blipFill>
        </p:spPr>
        <p:txBody>
          <a:bodyPr/>
          <a:lstStyle/>
          <a:p>
            <a:endParaRPr lang="en-US"/>
          </a:p>
        </p:txBody>
      </p:sp>
      <p:pic>
        <p:nvPicPr>
          <p:cNvPr id="10" name="Picture 9">
            <a:extLst>
              <a:ext uri="{FF2B5EF4-FFF2-40B4-BE49-F238E27FC236}">
                <a16:creationId xmlns:a16="http://schemas.microsoft.com/office/drawing/2014/main" id="{F133194E-D675-9A9A-8BB7-7F20BCB52495}"/>
              </a:ext>
            </a:extLst>
          </p:cNvPr>
          <p:cNvPicPr>
            <a:picLocks noChangeAspect="1"/>
          </p:cNvPicPr>
          <p:nvPr userDrawn="1"/>
        </p:nvPicPr>
        <p:blipFill>
          <a:blip r:embed="rId3" cstate="print">
            <a:extLst>
              <a:ext uri="{28A0092B-C50C-407E-A947-70E740481C1C}">
                <a14:useLocalDpi xmlns:a14="http://schemas.microsoft.com/office/drawing/2010/main" val="0"/>
              </a:ext>
            </a:extLst>
          </a:blip>
          <a:srcRect/>
          <a:stretch/>
        </p:blipFill>
        <p:spPr>
          <a:xfrm>
            <a:off x="600964" y="6047453"/>
            <a:ext cx="4764024" cy="372802"/>
          </a:xfrm>
          <a:prstGeom prst="rect">
            <a:avLst/>
          </a:prstGeom>
        </p:spPr>
      </p:pic>
      <p:sp>
        <p:nvSpPr>
          <p:cNvPr id="2" name="Freeform 8">
            <a:extLst>
              <a:ext uri="{FF2B5EF4-FFF2-40B4-BE49-F238E27FC236}">
                <a16:creationId xmlns:a16="http://schemas.microsoft.com/office/drawing/2014/main" id="{589D1129-0698-90A1-E42D-96E26E734908}"/>
              </a:ext>
            </a:extLst>
          </p:cNvPr>
          <p:cNvSpPr/>
          <p:nvPr userDrawn="1"/>
        </p:nvSpPr>
        <p:spPr>
          <a:xfrm rot="10800000">
            <a:off x="0" y="-9985"/>
            <a:ext cx="215900" cy="6867985"/>
          </a:xfrm>
          <a:custGeom>
            <a:avLst/>
            <a:gdLst/>
            <a:ahLst/>
            <a:cxnLst/>
            <a:rect l="l" t="t" r="r" b="b"/>
            <a:pathLst>
              <a:path w="85294" h="2709333">
                <a:moveTo>
                  <a:pt x="0" y="0"/>
                </a:moveTo>
                <a:lnTo>
                  <a:pt x="85294" y="0"/>
                </a:lnTo>
                <a:lnTo>
                  <a:pt x="85294" y="2709333"/>
                </a:lnTo>
                <a:lnTo>
                  <a:pt x="0" y="2709333"/>
                </a:lnTo>
                <a:close/>
              </a:path>
            </a:pathLst>
          </a:custGeom>
          <a:gradFill rotWithShape="1">
            <a:gsLst>
              <a:gs pos="0">
                <a:srgbClr val="1FA59E">
                  <a:alpha val="100000"/>
                </a:srgbClr>
              </a:gs>
              <a:gs pos="33333">
                <a:srgbClr val="006B94">
                  <a:alpha val="100000"/>
                </a:srgbClr>
              </a:gs>
              <a:gs pos="66667">
                <a:srgbClr val="F52911">
                  <a:alpha val="100000"/>
                </a:srgbClr>
              </a:gs>
              <a:gs pos="100000">
                <a:srgbClr val="FF9124">
                  <a:alpha val="100000"/>
                </a:srgbClr>
              </a:gs>
            </a:gsLst>
            <a:lin ang="5400000"/>
          </a:gradFill>
        </p:spPr>
        <p:txBody>
          <a:bodyPr/>
          <a:lstStyle/>
          <a:p>
            <a:endParaRPr lang="en-US"/>
          </a:p>
        </p:txBody>
      </p:sp>
    </p:spTree>
    <p:extLst>
      <p:ext uri="{BB962C8B-B14F-4D97-AF65-F5344CB8AC3E}">
        <p14:creationId xmlns:p14="http://schemas.microsoft.com/office/powerpoint/2010/main" val="1361091402"/>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userDrawn="1">
  <p:cSld name="Title and Content - Clean">
    <p:spTree>
      <p:nvGrpSpPr>
        <p:cNvPr id="1" name=""/>
        <p:cNvGrpSpPr/>
        <p:nvPr/>
      </p:nvGrpSpPr>
      <p:grpSpPr>
        <a:xfrm>
          <a:off x="0" y="0"/>
          <a:ext cx="0" cy="0"/>
          <a:chOff x="0" y="0"/>
          <a:chExt cx="0" cy="0"/>
        </a:xfrm>
      </p:grpSpPr>
      <p:sp>
        <p:nvSpPr>
          <p:cNvPr id="3" name="Content Placeholder 2"/>
          <p:cNvSpPr>
            <a:spLocks noGrp="1"/>
          </p:cNvSpPr>
          <p:nvPr>
            <p:ph idx="1"/>
          </p:nvPr>
        </p:nvSpPr>
        <p:spPr>
          <a:xfrm>
            <a:off x="609600" y="987552"/>
            <a:ext cx="11049000" cy="4879848"/>
          </a:xfrm>
          <a:prstGeom prst="rect">
            <a:avLst/>
          </a:prstGeom>
        </p:spPr>
        <p:txBody>
          <a:bodyPr/>
          <a:lstStyle>
            <a:lvl1pPr>
              <a:buClr>
                <a:srgbClr val="56BBB5"/>
              </a:buClr>
              <a:defRPr sz="2800">
                <a:solidFill>
                  <a:schemeClr val="tx1"/>
                </a:solidFill>
                <a:latin typeface="Arial"/>
                <a:cs typeface="Arial"/>
              </a:defRPr>
            </a:lvl1pPr>
            <a:lvl2pPr>
              <a:buClr>
                <a:srgbClr val="56BBB5"/>
              </a:buClr>
              <a:defRPr sz="2400">
                <a:solidFill>
                  <a:schemeClr val="tx1"/>
                </a:solidFill>
                <a:latin typeface="Arial"/>
                <a:cs typeface="Arial"/>
              </a:defRPr>
            </a:lvl2pPr>
            <a:lvl3pPr>
              <a:buClr>
                <a:srgbClr val="56BBB5"/>
              </a:buClr>
              <a:defRPr sz="2400">
                <a:solidFill>
                  <a:schemeClr val="tx1"/>
                </a:solidFill>
                <a:latin typeface="Arial"/>
                <a:cs typeface="Arial"/>
              </a:defRPr>
            </a:lvl3pPr>
            <a:lvl4pPr>
              <a:buClr>
                <a:srgbClr val="56BBB5"/>
              </a:buClr>
              <a:defRPr sz="2400">
                <a:solidFill>
                  <a:schemeClr val="tx1"/>
                </a:solidFill>
                <a:latin typeface="Arial"/>
                <a:cs typeface="Arial"/>
              </a:defRPr>
            </a:lvl4pPr>
            <a:lvl5pPr>
              <a:buClr>
                <a:srgbClr val="56BBB5"/>
              </a:buClr>
              <a:defRPr sz="2400">
                <a:solidFill>
                  <a:schemeClr val="tx1"/>
                </a:solidFill>
                <a:latin typeface="Arial"/>
                <a:cs typeface="Aria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6" name="Title 1">
            <a:extLst>
              <a:ext uri="{FF2B5EF4-FFF2-40B4-BE49-F238E27FC236}">
                <a16:creationId xmlns:a16="http://schemas.microsoft.com/office/drawing/2014/main" id="{085178DC-DEB4-DC4E-A9E1-2EF7A0566767}"/>
              </a:ext>
            </a:extLst>
          </p:cNvPr>
          <p:cNvSpPr>
            <a:spLocks noGrp="1"/>
          </p:cNvSpPr>
          <p:nvPr>
            <p:ph type="title" hasCustomPrompt="1"/>
          </p:nvPr>
        </p:nvSpPr>
        <p:spPr>
          <a:xfrm>
            <a:off x="609600" y="274320"/>
            <a:ext cx="11049000" cy="713232"/>
          </a:xfrm>
          <a:prstGeom prst="rect">
            <a:avLst/>
          </a:prstGeom>
          <a:noFill/>
        </p:spPr>
        <p:txBody>
          <a:bodyPr lIns="91440" anchor="ctr">
            <a:normAutofit/>
          </a:bodyPr>
          <a:lstStyle>
            <a:lvl1pPr algn="l">
              <a:defRPr sz="3600" b="1" i="0">
                <a:solidFill>
                  <a:schemeClr val="accent2"/>
                </a:solidFill>
                <a:latin typeface="Arial"/>
              </a:defRPr>
            </a:lvl1pPr>
          </a:lstStyle>
          <a:p>
            <a:r>
              <a:rPr lang="en-US" dirty="0"/>
              <a:t>Click to add title</a:t>
            </a:r>
          </a:p>
        </p:txBody>
      </p:sp>
      <p:sp>
        <p:nvSpPr>
          <p:cNvPr id="4" name="Date Placeholder 1">
            <a:extLst>
              <a:ext uri="{FF2B5EF4-FFF2-40B4-BE49-F238E27FC236}">
                <a16:creationId xmlns:a16="http://schemas.microsoft.com/office/drawing/2014/main" id="{39374A70-EB30-4C45-ADFA-53667C7312C9}"/>
              </a:ext>
            </a:extLst>
          </p:cNvPr>
          <p:cNvSpPr>
            <a:spLocks noGrp="1"/>
          </p:cNvSpPr>
          <p:nvPr>
            <p:ph type="dt" sz="half" idx="10"/>
          </p:nvPr>
        </p:nvSpPr>
        <p:spPr>
          <a:xfrm>
            <a:off x="614680" y="6019800"/>
            <a:ext cx="2057400" cy="365125"/>
          </a:xfrm>
          <a:prstGeom prst="rect">
            <a:avLst/>
          </a:prstGeom>
        </p:spPr>
        <p:txBody>
          <a:bodyPr/>
          <a:lstStyle>
            <a:lvl1pPr>
              <a:defRPr sz="1200"/>
            </a:lvl1pPr>
          </a:lstStyle>
          <a:p>
            <a:r>
              <a:rPr lang="en-US"/>
              <a:t>Your Date Here</a:t>
            </a:r>
          </a:p>
        </p:txBody>
      </p:sp>
      <p:sp>
        <p:nvSpPr>
          <p:cNvPr id="5" name="Footer Placeholder 2">
            <a:extLst>
              <a:ext uri="{FF2B5EF4-FFF2-40B4-BE49-F238E27FC236}">
                <a16:creationId xmlns:a16="http://schemas.microsoft.com/office/drawing/2014/main" id="{EFCFF0E1-ABC7-254A-8CFB-25408065E49E}"/>
              </a:ext>
            </a:extLst>
          </p:cNvPr>
          <p:cNvSpPr>
            <a:spLocks noGrp="1"/>
          </p:cNvSpPr>
          <p:nvPr>
            <p:ph type="ftr" sz="quarter" idx="11"/>
          </p:nvPr>
        </p:nvSpPr>
        <p:spPr>
          <a:xfrm>
            <a:off x="4724400" y="6019800"/>
            <a:ext cx="3086100" cy="365125"/>
          </a:xfrm>
          <a:prstGeom prst="rect">
            <a:avLst/>
          </a:prstGeom>
        </p:spPr>
        <p:txBody>
          <a:bodyPr/>
          <a:lstStyle>
            <a:lvl1pPr algn="ctr">
              <a:defRPr sz="1200"/>
            </a:lvl1pPr>
          </a:lstStyle>
          <a:p>
            <a:r>
              <a:rPr lang="en-US"/>
              <a:t>Your Footer Here</a:t>
            </a:r>
          </a:p>
        </p:txBody>
      </p:sp>
      <p:sp>
        <p:nvSpPr>
          <p:cNvPr id="7" name="Slide Number Placeholder 3">
            <a:extLst>
              <a:ext uri="{FF2B5EF4-FFF2-40B4-BE49-F238E27FC236}">
                <a16:creationId xmlns:a16="http://schemas.microsoft.com/office/drawing/2014/main" id="{D5B72757-8307-9745-9761-53C47D421356}"/>
              </a:ext>
            </a:extLst>
          </p:cNvPr>
          <p:cNvSpPr>
            <a:spLocks noGrp="1"/>
          </p:cNvSpPr>
          <p:nvPr>
            <p:ph type="sldNum" sz="quarter" idx="12"/>
          </p:nvPr>
        </p:nvSpPr>
        <p:spPr>
          <a:xfrm>
            <a:off x="11117628" y="6019800"/>
            <a:ext cx="540972" cy="365125"/>
          </a:xfrm>
          <a:prstGeom prst="rect">
            <a:avLst/>
          </a:prstGeom>
        </p:spPr>
        <p:txBody>
          <a:bodyPr/>
          <a:lstStyle>
            <a:lvl1pPr>
              <a:defRPr sz="1200"/>
            </a:lvl1pPr>
          </a:lstStyle>
          <a:p>
            <a:fld id="{7F88F610-7B7C-44F0-8FE6-F62371B7351D}" type="slidenum">
              <a:rPr lang="en-US" smtClean="0"/>
              <a:pPr/>
              <a:t>‹#›</a:t>
            </a:fld>
            <a:endParaRPr lang="en-US"/>
          </a:p>
        </p:txBody>
      </p:sp>
    </p:spTree>
    <p:extLst>
      <p:ext uri="{BB962C8B-B14F-4D97-AF65-F5344CB8AC3E}">
        <p14:creationId xmlns:p14="http://schemas.microsoft.com/office/powerpoint/2010/main" val="44147294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Title slide" type="title">
  <p:cSld name="1_Title slide">
    <p:spTree>
      <p:nvGrpSpPr>
        <p:cNvPr id="1" name="Shape 9"/>
        <p:cNvGrpSpPr/>
        <p:nvPr/>
      </p:nvGrpSpPr>
      <p:grpSpPr>
        <a:xfrm>
          <a:off x="0" y="0"/>
          <a:ext cx="0" cy="0"/>
          <a:chOff x="0" y="0"/>
          <a:chExt cx="0" cy="0"/>
        </a:xfrm>
      </p:grpSpPr>
      <p:sp>
        <p:nvSpPr>
          <p:cNvPr id="10" name="Google Shape;10;p2"/>
          <p:cNvSpPr txBox="1">
            <a:spLocks noGrp="1"/>
          </p:cNvSpPr>
          <p:nvPr>
            <p:ph type="ctrTitle"/>
          </p:nvPr>
        </p:nvSpPr>
        <p:spPr>
          <a:xfrm>
            <a:off x="415611" y="992767"/>
            <a:ext cx="11360800" cy="2736800"/>
          </a:xfrm>
          <a:prstGeom prst="rect">
            <a:avLst/>
          </a:prstGeom>
        </p:spPr>
        <p:txBody>
          <a:bodyPr spcFirstLastPara="1" wrap="square" lIns="91425" tIns="91425" rIns="91425" bIns="91425" anchor="b" anchorCtr="0">
            <a:normAutofit/>
          </a:bodyPr>
          <a:lstStyle>
            <a:lvl1pPr lvl="0" algn="ctr">
              <a:spcBef>
                <a:spcPts val="0"/>
              </a:spcBef>
              <a:spcAft>
                <a:spcPts val="0"/>
              </a:spcAft>
              <a:buSzPts val="5200"/>
              <a:buNone/>
              <a:defRPr sz="6933"/>
            </a:lvl1pPr>
            <a:lvl2pPr lvl="1" algn="ctr">
              <a:spcBef>
                <a:spcPts val="0"/>
              </a:spcBef>
              <a:spcAft>
                <a:spcPts val="0"/>
              </a:spcAft>
              <a:buSzPts val="5200"/>
              <a:buNone/>
              <a:defRPr sz="6933"/>
            </a:lvl2pPr>
            <a:lvl3pPr lvl="2" algn="ctr">
              <a:spcBef>
                <a:spcPts val="0"/>
              </a:spcBef>
              <a:spcAft>
                <a:spcPts val="0"/>
              </a:spcAft>
              <a:buSzPts val="5200"/>
              <a:buNone/>
              <a:defRPr sz="6933"/>
            </a:lvl3pPr>
            <a:lvl4pPr lvl="3" algn="ctr">
              <a:spcBef>
                <a:spcPts val="0"/>
              </a:spcBef>
              <a:spcAft>
                <a:spcPts val="0"/>
              </a:spcAft>
              <a:buSzPts val="5200"/>
              <a:buNone/>
              <a:defRPr sz="6933"/>
            </a:lvl4pPr>
            <a:lvl5pPr lvl="4" algn="ctr">
              <a:spcBef>
                <a:spcPts val="0"/>
              </a:spcBef>
              <a:spcAft>
                <a:spcPts val="0"/>
              </a:spcAft>
              <a:buSzPts val="5200"/>
              <a:buNone/>
              <a:defRPr sz="6933"/>
            </a:lvl5pPr>
            <a:lvl6pPr lvl="5" algn="ctr">
              <a:spcBef>
                <a:spcPts val="0"/>
              </a:spcBef>
              <a:spcAft>
                <a:spcPts val="0"/>
              </a:spcAft>
              <a:buSzPts val="5200"/>
              <a:buNone/>
              <a:defRPr sz="6933"/>
            </a:lvl6pPr>
            <a:lvl7pPr lvl="6" algn="ctr">
              <a:spcBef>
                <a:spcPts val="0"/>
              </a:spcBef>
              <a:spcAft>
                <a:spcPts val="0"/>
              </a:spcAft>
              <a:buSzPts val="5200"/>
              <a:buNone/>
              <a:defRPr sz="6933"/>
            </a:lvl7pPr>
            <a:lvl8pPr lvl="7" algn="ctr">
              <a:spcBef>
                <a:spcPts val="0"/>
              </a:spcBef>
              <a:spcAft>
                <a:spcPts val="0"/>
              </a:spcAft>
              <a:buSzPts val="5200"/>
              <a:buNone/>
              <a:defRPr sz="6933"/>
            </a:lvl8pPr>
            <a:lvl9pPr lvl="8" algn="ctr">
              <a:spcBef>
                <a:spcPts val="0"/>
              </a:spcBef>
              <a:spcAft>
                <a:spcPts val="0"/>
              </a:spcAft>
              <a:buSzPts val="5200"/>
              <a:buNone/>
              <a:defRPr sz="6933"/>
            </a:lvl9pPr>
          </a:lstStyle>
          <a:p>
            <a:endParaRPr/>
          </a:p>
        </p:txBody>
      </p:sp>
      <p:sp>
        <p:nvSpPr>
          <p:cNvPr id="11" name="Google Shape;11;p2"/>
          <p:cNvSpPr txBox="1">
            <a:spLocks noGrp="1"/>
          </p:cNvSpPr>
          <p:nvPr>
            <p:ph type="subTitle" idx="1"/>
          </p:nvPr>
        </p:nvSpPr>
        <p:spPr>
          <a:xfrm>
            <a:off x="415600" y="3778833"/>
            <a:ext cx="11360800" cy="1056800"/>
          </a:xfrm>
          <a:prstGeom prst="rect">
            <a:avLst/>
          </a:prstGeom>
        </p:spPr>
        <p:txBody>
          <a:bodyPr spcFirstLastPara="1" wrap="square" lIns="91425" tIns="91425" rIns="91425" bIns="91425" anchor="t" anchorCtr="0">
            <a:normAutofit/>
          </a:bodyPr>
          <a:lstStyle>
            <a:lvl1pPr lvl="0" algn="ctr">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
        <p:nvSpPr>
          <p:cNvPr id="12" name="Google Shape;12;p2"/>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lgn="r">
              <a:spcBef>
                <a:spcPts val="0"/>
              </a:spcBef>
              <a:spcAft>
                <a:spcPts val="0"/>
              </a:spcAft>
            </a:pPr>
            <a:fld id="{00000000-1234-1234-1234-123412341234}" type="slidenum">
              <a:rPr lang="en" smtClean="0"/>
              <a:pPr algn="r">
                <a:spcBef>
                  <a:spcPts val="0"/>
                </a:spcBef>
                <a:spcAft>
                  <a:spcPts val="0"/>
                </a:spcAft>
              </a:pPr>
              <a:t>‹#›</a:t>
            </a:fld>
            <a:endParaRPr lang="en"/>
          </a:p>
        </p:txBody>
      </p:sp>
    </p:spTree>
    <p:extLst>
      <p:ext uri="{BB962C8B-B14F-4D97-AF65-F5344CB8AC3E}">
        <p14:creationId xmlns:p14="http://schemas.microsoft.com/office/powerpoint/2010/main" val="341279869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showMasterSp="0" type="title">
  <p:cSld name="Title Slide">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39E3965E-AC41-4711-9D10-E25ABB132D86}"/>
              </a:ext>
            </a:extLst>
          </p:cNvPr>
          <p:cNvSpPr/>
          <p:nvPr/>
        </p:nvSpPr>
        <p:spPr>
          <a:xfrm>
            <a:off x="3175" y="6417425"/>
            <a:ext cx="12188825" cy="457200"/>
          </a:xfrm>
          <a:prstGeom prst="rect">
            <a:avLst/>
          </a:prstGeom>
          <a:solidFill>
            <a:srgbClr val="7D716D"/>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en-US"/>
          </a:p>
        </p:txBody>
      </p:sp>
      <p:sp>
        <p:nvSpPr>
          <p:cNvPr id="2" name="Title 1"/>
          <p:cNvSpPr>
            <a:spLocks noGrp="1"/>
          </p:cNvSpPr>
          <p:nvPr>
            <p:ph type="ctrTitle"/>
          </p:nvPr>
        </p:nvSpPr>
        <p:spPr>
          <a:xfrm>
            <a:off x="1097280" y="758952"/>
            <a:ext cx="10058400" cy="3566160"/>
          </a:xfrm>
        </p:spPr>
        <p:txBody>
          <a:bodyPr anchor="b">
            <a:normAutofit/>
          </a:bodyPr>
          <a:lstStyle>
            <a:lvl1pPr algn="l">
              <a:lnSpc>
                <a:spcPct val="90000"/>
              </a:lnSpc>
              <a:defRPr sz="8000" spc="-50" baseline="0">
                <a:solidFill>
                  <a:schemeClr val="bg1"/>
                </a:solidFill>
              </a:defRPr>
            </a:lvl1pPr>
          </a:lstStyle>
          <a:p>
            <a:r>
              <a:rPr lang="en-US"/>
              <a:t>Click to edit Master title style</a:t>
            </a:r>
          </a:p>
        </p:txBody>
      </p:sp>
      <p:sp>
        <p:nvSpPr>
          <p:cNvPr id="3" name="Subtitle 2"/>
          <p:cNvSpPr>
            <a:spLocks noGrp="1"/>
          </p:cNvSpPr>
          <p:nvPr>
            <p:ph type="subTitle" idx="1"/>
          </p:nvPr>
        </p:nvSpPr>
        <p:spPr>
          <a:xfrm>
            <a:off x="1100051" y="4645152"/>
            <a:ext cx="10058400" cy="1143000"/>
          </a:xfrm>
        </p:spPr>
        <p:txBody>
          <a:bodyPr lIns="91440" rIns="91440">
            <a:normAutofit/>
          </a:bodyPr>
          <a:lstStyle>
            <a:lvl1pPr marL="0" indent="0" algn="l">
              <a:buNone/>
              <a:defRPr sz="2400" cap="all" spc="200" baseline="0">
                <a:solidFill>
                  <a:schemeClr val="bg1"/>
                </a:solidFill>
                <a:latin typeface="+mn-lt"/>
              </a:defRPr>
            </a:lvl1pPr>
            <a:lvl2pPr marL="457200" indent="0" algn="ctr">
              <a:buNone/>
              <a:defRPr sz="24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a:t>Click to edit Master subtitle style</a:t>
            </a:r>
          </a:p>
        </p:txBody>
      </p:sp>
      <p:sp>
        <p:nvSpPr>
          <p:cNvPr id="4" name="Date Placeholder 3">
            <a:extLst>
              <a:ext uri="{FF2B5EF4-FFF2-40B4-BE49-F238E27FC236}">
                <a16:creationId xmlns:a16="http://schemas.microsoft.com/office/drawing/2014/main" id="{9925CCF1-92C0-4AF3-BFAF-4921631915AB}"/>
              </a:ext>
            </a:extLst>
          </p:cNvPr>
          <p:cNvSpPr>
            <a:spLocks noGrp="1"/>
          </p:cNvSpPr>
          <p:nvPr>
            <p:ph type="dt" sz="half" idx="10"/>
          </p:nvPr>
        </p:nvSpPr>
        <p:spPr/>
        <p:txBody>
          <a:bodyPr/>
          <a:lstStyle/>
          <a:p>
            <a:fld id="{A05ED545-2CAC-41F9-8ED1-A79DE1651943}" type="datetimeFigureOut">
              <a:rPr lang="en-US" smtClean="0"/>
              <a:t>9/25/2026</a:t>
            </a:fld>
            <a:endParaRPr lang="en-US"/>
          </a:p>
        </p:txBody>
      </p:sp>
      <p:sp>
        <p:nvSpPr>
          <p:cNvPr id="6" name="Slide Number Placeholder 5">
            <a:extLst>
              <a:ext uri="{FF2B5EF4-FFF2-40B4-BE49-F238E27FC236}">
                <a16:creationId xmlns:a16="http://schemas.microsoft.com/office/drawing/2014/main" id="{5FAEB271-5CC0-4759-BC6E-8BE53AB227C0}"/>
              </a:ext>
            </a:extLst>
          </p:cNvPr>
          <p:cNvSpPr>
            <a:spLocks noGrp="1"/>
          </p:cNvSpPr>
          <p:nvPr>
            <p:ph type="sldNum" sz="quarter" idx="12"/>
          </p:nvPr>
        </p:nvSpPr>
        <p:spPr/>
        <p:txBody>
          <a:bodyPr/>
          <a:lstStyle/>
          <a:p>
            <a:fld id="{1AF7B101-8387-4BC8-B581-2B0916C5A3A3}" type="slidenum">
              <a:rPr lang="en-US" smtClean="0"/>
              <a:t>‹#›</a:t>
            </a:fld>
            <a:endParaRPr lang="en-US"/>
          </a:p>
        </p:txBody>
      </p:sp>
      <p:sp>
        <p:nvSpPr>
          <p:cNvPr id="7" name="TextBox 6">
            <a:extLst>
              <a:ext uri="{FF2B5EF4-FFF2-40B4-BE49-F238E27FC236}">
                <a16:creationId xmlns:a16="http://schemas.microsoft.com/office/drawing/2014/main" id="{FE36BE2F-5773-4522-A27A-A520124128CF}"/>
              </a:ext>
            </a:extLst>
          </p:cNvPr>
          <p:cNvSpPr txBox="1"/>
          <p:nvPr/>
        </p:nvSpPr>
        <p:spPr>
          <a:xfrm>
            <a:off x="241070" y="6513984"/>
            <a:ext cx="4405745" cy="230832"/>
          </a:xfrm>
          <a:prstGeom prst="rect">
            <a:avLst/>
          </a:prstGeom>
          <a:noFill/>
        </p:spPr>
        <p:txBody>
          <a:bodyPr wrap="square" rtlCol="0">
            <a:spAutoFit/>
          </a:bodyPr>
          <a:lstStyle/>
          <a:p>
            <a:r>
              <a:rPr lang="en-US" sz="900" spc="100" baseline="0">
                <a:solidFill>
                  <a:schemeClr val="bg1"/>
                </a:solidFill>
              </a:rPr>
              <a:t>Cornerstone Government Affairs, Inc.</a:t>
            </a:r>
          </a:p>
        </p:txBody>
      </p:sp>
      <p:pic>
        <p:nvPicPr>
          <p:cNvPr id="9" name="Picture 8" descr="A picture containing drawing&#10;&#10;Description automatically generated">
            <a:extLst>
              <a:ext uri="{FF2B5EF4-FFF2-40B4-BE49-F238E27FC236}">
                <a16:creationId xmlns:a16="http://schemas.microsoft.com/office/drawing/2014/main" id="{A66D1FFC-13D4-499D-95C7-DBC58E092607}"/>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l="1" r="87150" b="17674"/>
          <a:stretch/>
        </p:blipFill>
        <p:spPr>
          <a:xfrm>
            <a:off x="11383587" y="6111411"/>
            <a:ext cx="535405" cy="624816"/>
          </a:xfrm>
          <a:prstGeom prst="rect">
            <a:avLst/>
          </a:prstGeom>
        </p:spPr>
      </p:pic>
    </p:spTree>
    <p:extLst>
      <p:ext uri="{BB962C8B-B14F-4D97-AF65-F5344CB8AC3E}">
        <p14:creationId xmlns:p14="http://schemas.microsoft.com/office/powerpoint/2010/main" val="414798934"/>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userDrawn="1">
  <p:cSld name="Blank">
    <p:bg>
      <p:bgRef idx="1001">
        <a:schemeClr val="bg1"/>
      </p:bgRef>
    </p:bg>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A8E9C91B-7EAD-4562-AB0E-DFB9663AECE3}"/>
              </a:ext>
            </a:extLst>
          </p:cNvPr>
          <p:cNvSpPr/>
          <p:nvPr/>
        </p:nvSpPr>
        <p:spPr>
          <a:xfrm>
            <a:off x="3175" y="6400800"/>
            <a:ext cx="12188825" cy="457200"/>
          </a:xfrm>
          <a:prstGeom prst="rect">
            <a:avLst/>
          </a:prstGeom>
          <a:solidFill>
            <a:srgbClr val="003A62"/>
          </a:solidFill>
          <a:ln>
            <a:solidFill>
              <a:srgbClr val="003A62"/>
            </a:solid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en-ID"/>
          </a:p>
        </p:txBody>
      </p:sp>
      <p:sp>
        <p:nvSpPr>
          <p:cNvPr id="2" name="Date Placeholder 1">
            <a:extLst>
              <a:ext uri="{FF2B5EF4-FFF2-40B4-BE49-F238E27FC236}">
                <a16:creationId xmlns:a16="http://schemas.microsoft.com/office/drawing/2014/main" id="{94E9223F-721F-47BF-9FD5-0F8D12FF0DE1}"/>
              </a:ext>
            </a:extLst>
          </p:cNvPr>
          <p:cNvSpPr>
            <a:spLocks noGrp="1"/>
          </p:cNvSpPr>
          <p:nvPr>
            <p:ph type="dt" sz="half" idx="10"/>
          </p:nvPr>
        </p:nvSpPr>
        <p:spPr/>
        <p:txBody>
          <a:bodyPr/>
          <a:lstStyle/>
          <a:p>
            <a:fld id="{0E54DA1C-5184-4A88-9000-85B8A8BE5773}" type="datetime1">
              <a:rPr lang="en-US" smtClean="0"/>
              <a:t>9/25/2026</a:t>
            </a:fld>
            <a:endParaRPr lang="en-US"/>
          </a:p>
        </p:txBody>
      </p:sp>
      <p:sp>
        <p:nvSpPr>
          <p:cNvPr id="3" name="Footer Placeholder 2">
            <a:extLst>
              <a:ext uri="{FF2B5EF4-FFF2-40B4-BE49-F238E27FC236}">
                <a16:creationId xmlns:a16="http://schemas.microsoft.com/office/drawing/2014/main" id="{05915714-6BBA-4593-8591-4E26F7D58D9F}"/>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BE06F857-D2E1-44DD-ABDD-EBB739645B67}"/>
              </a:ext>
            </a:extLst>
          </p:cNvPr>
          <p:cNvSpPr>
            <a:spLocks noGrp="1"/>
          </p:cNvSpPr>
          <p:nvPr>
            <p:ph type="sldNum" sz="quarter" idx="12"/>
          </p:nvPr>
        </p:nvSpPr>
        <p:spPr/>
        <p:txBody>
          <a:bodyPr/>
          <a:lstStyle/>
          <a:p>
            <a:fld id="{3A98EE3D-8CD1-4C3F-BD1C-C98C9596463C}" type="slidenum">
              <a:rPr lang="en-US" smtClean="0"/>
              <a:t>‹#›</a:t>
            </a:fld>
            <a:endParaRPr lang="en-US"/>
          </a:p>
        </p:txBody>
      </p:sp>
      <p:sp>
        <p:nvSpPr>
          <p:cNvPr id="8" name="Text Placeholder 6">
            <a:extLst>
              <a:ext uri="{FF2B5EF4-FFF2-40B4-BE49-F238E27FC236}">
                <a16:creationId xmlns:a16="http://schemas.microsoft.com/office/drawing/2014/main" id="{7794A5F4-F5C3-40BA-7304-D327478BAD17}"/>
              </a:ext>
            </a:extLst>
          </p:cNvPr>
          <p:cNvSpPr>
            <a:spLocks noGrp="1"/>
          </p:cNvSpPr>
          <p:nvPr>
            <p:ph type="body" sz="quarter" idx="13"/>
          </p:nvPr>
        </p:nvSpPr>
        <p:spPr>
          <a:xfrm>
            <a:off x="669925" y="287338"/>
            <a:ext cx="10852150" cy="1158875"/>
          </a:xfrm>
        </p:spPr>
        <p:txBody>
          <a:bodyPr tIns="0" bIns="0" anchor="b"/>
          <a:lstStyle>
            <a:lvl1pPr marL="0" indent="0">
              <a:lnSpc>
                <a:spcPct val="100000"/>
              </a:lnSpc>
              <a:spcBef>
                <a:spcPts val="0"/>
              </a:spcBef>
              <a:spcAft>
                <a:spcPts val="0"/>
              </a:spcAft>
              <a:buNone/>
              <a:defRPr sz="3600" b="1">
                <a:solidFill>
                  <a:srgbClr val="003A62"/>
                </a:solidFill>
                <a:latin typeface="+mj-lt"/>
              </a:defRPr>
            </a:lvl1pPr>
            <a:lvl2pPr>
              <a:defRPr>
                <a:solidFill>
                  <a:srgbClr val="003A62"/>
                </a:solidFill>
              </a:defRPr>
            </a:lvl2pPr>
            <a:lvl3pPr>
              <a:defRPr>
                <a:solidFill>
                  <a:srgbClr val="003A62"/>
                </a:solidFill>
              </a:defRPr>
            </a:lvl3pPr>
            <a:lvl4pPr>
              <a:defRPr>
                <a:solidFill>
                  <a:srgbClr val="003A62"/>
                </a:solidFill>
              </a:defRPr>
            </a:lvl4pPr>
            <a:lvl5pPr>
              <a:defRPr>
                <a:solidFill>
                  <a:srgbClr val="003A62"/>
                </a:solidFill>
              </a:defRPr>
            </a:lvl5pPr>
          </a:lstStyle>
          <a:p>
            <a:pPr lvl="0"/>
            <a:r>
              <a:rPr lang="en-US"/>
              <a:t>Click to edit Master text styles</a:t>
            </a:r>
          </a:p>
        </p:txBody>
      </p:sp>
    </p:spTree>
    <p:extLst>
      <p:ext uri="{BB962C8B-B14F-4D97-AF65-F5344CB8AC3E}">
        <p14:creationId xmlns:p14="http://schemas.microsoft.com/office/powerpoint/2010/main" val="3055916857"/>
      </p:ext>
    </p:extLst>
  </p:cSld>
  <p:clrMapOvr>
    <a:overrideClrMapping bg1="lt1" tx1="dk1" bg2="lt2" tx2="dk2" accent1="accent1" accent2="accent2" accent3="accent3" accent4="accent4" accent5="accent5" accent6="accent6" hlink="hlink" folHlink="folHlink"/>
  </p:clrMapOvr>
  <p:extLst>
    <p:ext uri="{DCECCB84-F9BA-43D5-87BE-67443E8EF086}">
      <p15:sldGuideLst xmlns:p15="http://schemas.microsoft.com/office/powerpoint/2012/main">
        <p15:guide id="1" orient="horz" pos="1026">
          <p15:clr>
            <a:srgbClr val="FBAE40"/>
          </p15:clr>
        </p15:guide>
        <p15:guide id="2" pos="415">
          <p15:clr>
            <a:srgbClr val="FBAE40"/>
          </p15:clr>
        </p15:guide>
        <p15:guide id="3" pos="7265">
          <p15:clr>
            <a:srgbClr val="FBAE40"/>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showMasterSp="0" type="titleOnly">
  <p:cSld name="Title Only">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E43D2CEE-7E39-4757-A69E-03510C4B8A69}"/>
              </a:ext>
            </a:extLst>
          </p:cNvPr>
          <p:cNvSpPr/>
          <p:nvPr/>
        </p:nvSpPr>
        <p:spPr>
          <a:xfrm>
            <a:off x="3175" y="6400800"/>
            <a:ext cx="12188825" cy="457200"/>
          </a:xfrm>
          <a:prstGeom prst="rect">
            <a:avLst/>
          </a:prstGeom>
          <a:solidFill>
            <a:srgbClr val="7D716D"/>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en-US"/>
          </a:p>
        </p:txBody>
      </p:sp>
      <p:sp>
        <p:nvSpPr>
          <p:cNvPr id="2" name="Title 1"/>
          <p:cNvSpPr>
            <a:spLocks noGrp="1"/>
          </p:cNvSpPr>
          <p:nvPr>
            <p:ph type="title"/>
          </p:nvPr>
        </p:nvSpPr>
        <p:spPr/>
        <p:txBody>
          <a:bodyPr/>
          <a:lstStyle/>
          <a:p>
            <a:r>
              <a:rPr lang="en-US"/>
              <a:t>Click to edit Master title style</a:t>
            </a:r>
          </a:p>
        </p:txBody>
      </p:sp>
      <p:sp>
        <p:nvSpPr>
          <p:cNvPr id="6" name="Date Placeholder 5">
            <a:extLst>
              <a:ext uri="{FF2B5EF4-FFF2-40B4-BE49-F238E27FC236}">
                <a16:creationId xmlns:a16="http://schemas.microsoft.com/office/drawing/2014/main" id="{7392073F-158F-44A3-8913-917AFFC1BC20}"/>
              </a:ext>
            </a:extLst>
          </p:cNvPr>
          <p:cNvSpPr>
            <a:spLocks noGrp="1"/>
          </p:cNvSpPr>
          <p:nvPr>
            <p:ph type="dt" sz="half" idx="10"/>
          </p:nvPr>
        </p:nvSpPr>
        <p:spPr/>
        <p:txBody>
          <a:bodyPr/>
          <a:lstStyle/>
          <a:p>
            <a:fld id="{A05ED545-2CAC-41F9-8ED1-A79DE1651943}" type="datetimeFigureOut">
              <a:rPr lang="en-US" smtClean="0"/>
              <a:t>9/25/2026</a:t>
            </a:fld>
            <a:endParaRPr lang="en-US"/>
          </a:p>
        </p:txBody>
      </p:sp>
      <p:sp>
        <p:nvSpPr>
          <p:cNvPr id="8" name="Slide Number Placeholder 7">
            <a:extLst>
              <a:ext uri="{FF2B5EF4-FFF2-40B4-BE49-F238E27FC236}">
                <a16:creationId xmlns:a16="http://schemas.microsoft.com/office/drawing/2014/main" id="{D01080F2-251A-4B88-9A62-16F46D724F83}"/>
              </a:ext>
            </a:extLst>
          </p:cNvPr>
          <p:cNvSpPr>
            <a:spLocks noGrp="1"/>
          </p:cNvSpPr>
          <p:nvPr>
            <p:ph type="sldNum" sz="quarter" idx="12"/>
          </p:nvPr>
        </p:nvSpPr>
        <p:spPr/>
        <p:txBody>
          <a:bodyPr/>
          <a:lstStyle/>
          <a:p>
            <a:fld id="{1AF7B101-8387-4BC8-B581-2B0916C5A3A3}" type="slidenum">
              <a:rPr lang="en-US" smtClean="0"/>
              <a:t>‹#›</a:t>
            </a:fld>
            <a:endParaRPr lang="en-US"/>
          </a:p>
        </p:txBody>
      </p:sp>
      <p:pic>
        <p:nvPicPr>
          <p:cNvPr id="9" name="Picture 8" descr="A picture containing drawing&#10;&#10;Description automatically generated">
            <a:extLst>
              <a:ext uri="{FF2B5EF4-FFF2-40B4-BE49-F238E27FC236}">
                <a16:creationId xmlns:a16="http://schemas.microsoft.com/office/drawing/2014/main" id="{CED46C70-F075-4CB3-AF5D-E0C63A8956BB}"/>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l="1" r="87150" b="17674"/>
          <a:stretch/>
        </p:blipFill>
        <p:spPr>
          <a:xfrm>
            <a:off x="11383587" y="6111411"/>
            <a:ext cx="535405" cy="624816"/>
          </a:xfrm>
          <a:prstGeom prst="rect">
            <a:avLst/>
          </a:prstGeom>
        </p:spPr>
      </p:pic>
      <p:sp>
        <p:nvSpPr>
          <p:cNvPr id="11" name="TextBox 10">
            <a:extLst>
              <a:ext uri="{FF2B5EF4-FFF2-40B4-BE49-F238E27FC236}">
                <a16:creationId xmlns:a16="http://schemas.microsoft.com/office/drawing/2014/main" id="{CB794782-0F99-4EAB-933B-F7EBC3BFED0C}"/>
              </a:ext>
            </a:extLst>
          </p:cNvPr>
          <p:cNvSpPr txBox="1"/>
          <p:nvPr/>
        </p:nvSpPr>
        <p:spPr>
          <a:xfrm>
            <a:off x="241070" y="6513984"/>
            <a:ext cx="4405745" cy="230832"/>
          </a:xfrm>
          <a:prstGeom prst="rect">
            <a:avLst/>
          </a:prstGeom>
          <a:noFill/>
        </p:spPr>
        <p:txBody>
          <a:bodyPr wrap="square" rtlCol="0">
            <a:spAutoFit/>
          </a:bodyPr>
          <a:lstStyle/>
          <a:p>
            <a:r>
              <a:rPr lang="en-US" sz="900" spc="100" baseline="0">
                <a:solidFill>
                  <a:schemeClr val="bg1"/>
                </a:solidFill>
              </a:rPr>
              <a:t>Cornerstone Government Affairs, Inc.</a:t>
            </a:r>
          </a:p>
        </p:txBody>
      </p:sp>
    </p:spTree>
    <p:extLst>
      <p:ext uri="{BB962C8B-B14F-4D97-AF65-F5344CB8AC3E}">
        <p14:creationId xmlns:p14="http://schemas.microsoft.com/office/powerpoint/2010/main" val="222207640"/>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showMasterSp="0"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354D8B55-9EA8-4B81-8E84-9B93B0A27559}"/>
              </a:ext>
            </a:extLst>
          </p:cNvPr>
          <p:cNvSpPr>
            <a:spLocks noGrp="1"/>
          </p:cNvSpPr>
          <p:nvPr>
            <p:ph type="dt" sz="half" idx="10"/>
          </p:nvPr>
        </p:nvSpPr>
        <p:spPr/>
        <p:txBody>
          <a:bodyPr/>
          <a:lstStyle/>
          <a:p>
            <a:fld id="{A05ED545-2CAC-41F9-8ED1-A79DE1651943}" type="datetimeFigureOut">
              <a:rPr lang="en-US" smtClean="0"/>
              <a:t>9/25/2026</a:t>
            </a:fld>
            <a:endParaRPr lang="en-US"/>
          </a:p>
        </p:txBody>
      </p:sp>
      <p:sp>
        <p:nvSpPr>
          <p:cNvPr id="9" name="Slide Number Placeholder 8">
            <a:extLst>
              <a:ext uri="{FF2B5EF4-FFF2-40B4-BE49-F238E27FC236}">
                <a16:creationId xmlns:a16="http://schemas.microsoft.com/office/drawing/2014/main" id="{C4AAB51D-4141-4682-9375-DAFD5FB9DD10}"/>
              </a:ext>
            </a:extLst>
          </p:cNvPr>
          <p:cNvSpPr>
            <a:spLocks noGrp="1"/>
          </p:cNvSpPr>
          <p:nvPr>
            <p:ph type="sldNum" sz="quarter" idx="12"/>
          </p:nvPr>
        </p:nvSpPr>
        <p:spPr>
          <a:xfrm>
            <a:off x="10993582" y="6446838"/>
            <a:ext cx="780010" cy="365125"/>
          </a:xfrm>
        </p:spPr>
        <p:txBody>
          <a:bodyPr/>
          <a:lstStyle/>
          <a:p>
            <a:fld id="{1AF7B101-8387-4BC8-B581-2B0916C5A3A3}" type="slidenum">
              <a:rPr lang="en-US" smtClean="0"/>
              <a:t>‹#›</a:t>
            </a:fld>
            <a:endParaRPr lang="en-US"/>
          </a:p>
        </p:txBody>
      </p:sp>
      <p:sp>
        <p:nvSpPr>
          <p:cNvPr id="10" name="Rectangle 9">
            <a:extLst>
              <a:ext uri="{FF2B5EF4-FFF2-40B4-BE49-F238E27FC236}">
                <a16:creationId xmlns:a16="http://schemas.microsoft.com/office/drawing/2014/main" id="{A322DA0D-5B65-428C-A64F-F3F9B5F07DC5}"/>
              </a:ext>
            </a:extLst>
          </p:cNvPr>
          <p:cNvSpPr/>
          <p:nvPr/>
        </p:nvSpPr>
        <p:spPr>
          <a:xfrm>
            <a:off x="3175" y="6400800"/>
            <a:ext cx="12188825" cy="457200"/>
          </a:xfrm>
          <a:prstGeom prst="rect">
            <a:avLst/>
          </a:prstGeom>
          <a:solidFill>
            <a:srgbClr val="7D716D"/>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en-US"/>
          </a:p>
        </p:txBody>
      </p:sp>
      <p:sp>
        <p:nvSpPr>
          <p:cNvPr id="11" name="TextBox 10">
            <a:extLst>
              <a:ext uri="{FF2B5EF4-FFF2-40B4-BE49-F238E27FC236}">
                <a16:creationId xmlns:a16="http://schemas.microsoft.com/office/drawing/2014/main" id="{48B3B357-178D-4CCF-A5AC-44C40DDAA57D}"/>
              </a:ext>
            </a:extLst>
          </p:cNvPr>
          <p:cNvSpPr txBox="1"/>
          <p:nvPr/>
        </p:nvSpPr>
        <p:spPr>
          <a:xfrm>
            <a:off x="241070" y="6513984"/>
            <a:ext cx="4405745" cy="230832"/>
          </a:xfrm>
          <a:prstGeom prst="rect">
            <a:avLst/>
          </a:prstGeom>
          <a:noFill/>
        </p:spPr>
        <p:txBody>
          <a:bodyPr wrap="square" rtlCol="0">
            <a:spAutoFit/>
          </a:bodyPr>
          <a:lstStyle/>
          <a:p>
            <a:r>
              <a:rPr lang="en-US" sz="900" spc="100" baseline="0">
                <a:solidFill>
                  <a:schemeClr val="bg1"/>
                </a:solidFill>
              </a:rPr>
              <a:t>Cornerstone Government Affairs, Inc.</a:t>
            </a:r>
          </a:p>
        </p:txBody>
      </p:sp>
      <p:pic>
        <p:nvPicPr>
          <p:cNvPr id="12" name="Picture 11" descr="A picture containing drawing&#10;&#10;Description automatically generated">
            <a:extLst>
              <a:ext uri="{FF2B5EF4-FFF2-40B4-BE49-F238E27FC236}">
                <a16:creationId xmlns:a16="http://schemas.microsoft.com/office/drawing/2014/main" id="{5FF843BF-2068-49F6-9152-88A0D948DAAE}"/>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l="1" r="87150" b="17674"/>
          <a:stretch/>
        </p:blipFill>
        <p:spPr>
          <a:xfrm>
            <a:off x="11383587" y="6111411"/>
            <a:ext cx="535405" cy="624816"/>
          </a:xfrm>
          <a:prstGeom prst="rect">
            <a:avLst/>
          </a:prstGeom>
        </p:spPr>
      </p:pic>
    </p:spTree>
    <p:extLst>
      <p:ext uri="{BB962C8B-B14F-4D97-AF65-F5344CB8AC3E}">
        <p14:creationId xmlns:p14="http://schemas.microsoft.com/office/powerpoint/2010/main" val="2011269886"/>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3600" b="0" i="0">
                <a:solidFill>
                  <a:srgbClr val="003961"/>
                </a:solidFill>
                <a:latin typeface="Calibri Light"/>
                <a:cs typeface="Calibri Light"/>
              </a:defRPr>
            </a:lvl1pPr>
          </a:lstStyle>
          <a:p>
            <a:endParaRPr/>
          </a:p>
        </p:txBody>
      </p:sp>
      <p:sp>
        <p:nvSpPr>
          <p:cNvPr id="3" name="Holder 3"/>
          <p:cNvSpPr>
            <a:spLocks noGrp="1"/>
          </p:cNvSpPr>
          <p:nvPr>
            <p:ph type="body" idx="1"/>
          </p:nvPr>
        </p:nvSpPr>
        <p:spPr/>
        <p:txBody>
          <a:bodyPr lIns="0" tIns="0" rIns="0" bIns="0"/>
          <a:lstStyle>
            <a:lvl1pPr>
              <a:defRPr sz="1600" b="1" i="0">
                <a:solidFill>
                  <a:schemeClr val="bg1"/>
                </a:solidFill>
                <a:latin typeface="Calibri"/>
                <a:cs typeface="Calibri"/>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9/25/2026</a:t>
            </a:fld>
            <a:endParaRPr lang="en-US"/>
          </a:p>
        </p:txBody>
      </p:sp>
      <p:sp>
        <p:nvSpPr>
          <p:cNvPr id="6" name="Holder 6"/>
          <p:cNvSpPr>
            <a:spLocks noGrp="1"/>
          </p:cNvSpPr>
          <p:nvPr>
            <p:ph type="sldNum" sz="quarter" idx="7"/>
          </p:nvPr>
        </p:nvSpPr>
        <p:spPr/>
        <p:txBody>
          <a:bodyPr lIns="0" tIns="0" rIns="0" bIns="0"/>
          <a:lstStyle>
            <a:lvl1pPr>
              <a:defRPr sz="800" b="0" i="0">
                <a:solidFill>
                  <a:schemeClr val="bg1"/>
                </a:solidFill>
                <a:latin typeface="Calibri"/>
                <a:cs typeface="Calibri"/>
              </a:defRPr>
            </a:lvl1pPr>
          </a:lstStyle>
          <a:p>
            <a:pPr marL="38100">
              <a:lnSpc>
                <a:spcPts val="865"/>
              </a:lnSpc>
            </a:pPr>
            <a:fld id="{81D60167-4931-47E6-BA6A-407CBD079E47}" type="slidenum">
              <a:rPr spc="-50" dirty="0"/>
              <a:t>‹#›</a:t>
            </a:fld>
            <a:endParaRPr spc="-50" dirty="0"/>
          </a:p>
        </p:txBody>
      </p:sp>
    </p:spTree>
    <p:extLst>
      <p:ext uri="{BB962C8B-B14F-4D97-AF65-F5344CB8AC3E}">
        <p14:creationId xmlns:p14="http://schemas.microsoft.com/office/powerpoint/2010/main" val="4096498312"/>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Title Slide">
    <p:spTree>
      <p:nvGrpSpPr>
        <p:cNvPr id="1" name=""/>
        <p:cNvGrpSpPr/>
        <p:nvPr/>
      </p:nvGrpSpPr>
      <p:grpSpPr>
        <a:xfrm>
          <a:off x="0" y="0"/>
          <a:ext cx="0" cy="0"/>
          <a:chOff x="0" y="0"/>
          <a:chExt cx="0" cy="0"/>
        </a:xfrm>
      </p:grpSpPr>
      <p:sp>
        <p:nvSpPr>
          <p:cNvPr id="7" name="Freeform 4">
            <a:extLst>
              <a:ext uri="{FF2B5EF4-FFF2-40B4-BE49-F238E27FC236}">
                <a16:creationId xmlns:a16="http://schemas.microsoft.com/office/drawing/2014/main" id="{255499FB-05AF-97AA-ACE1-214A5AFA02DF}"/>
              </a:ext>
            </a:extLst>
          </p:cNvPr>
          <p:cNvSpPr/>
          <p:nvPr userDrawn="1"/>
        </p:nvSpPr>
        <p:spPr>
          <a:xfrm>
            <a:off x="884321" y="823533"/>
            <a:ext cx="3537519" cy="481824"/>
          </a:xfrm>
          <a:custGeom>
            <a:avLst/>
            <a:gdLst/>
            <a:ahLst/>
            <a:cxnLst/>
            <a:rect l="l" t="t" r="r" b="b"/>
            <a:pathLst>
              <a:path w="5306279" h="722736">
                <a:moveTo>
                  <a:pt x="0" y="0"/>
                </a:moveTo>
                <a:lnTo>
                  <a:pt x="5306279" y="0"/>
                </a:lnTo>
                <a:lnTo>
                  <a:pt x="5306279" y="722735"/>
                </a:lnTo>
                <a:lnTo>
                  <a:pt x="0" y="722735"/>
                </a:lnTo>
                <a:lnTo>
                  <a:pt x="0" y="0"/>
                </a:lnTo>
                <a:close/>
              </a:path>
            </a:pathLst>
          </a:custGeom>
          <a:blipFill>
            <a:blip r:embed="rId2"/>
            <a:stretch>
              <a:fillRect b="-28994"/>
            </a:stretch>
          </a:blipFill>
        </p:spPr>
        <p:txBody>
          <a:bodyPr/>
          <a:lstStyle/>
          <a:p>
            <a:endParaRPr lang="en-US"/>
          </a:p>
        </p:txBody>
      </p:sp>
      <p:sp>
        <p:nvSpPr>
          <p:cNvPr id="11" name="Freeform 8">
            <a:extLst>
              <a:ext uri="{FF2B5EF4-FFF2-40B4-BE49-F238E27FC236}">
                <a16:creationId xmlns:a16="http://schemas.microsoft.com/office/drawing/2014/main" id="{8FE3DB04-E9C1-3D7F-BE6E-5DAFEBCB83B1}"/>
              </a:ext>
            </a:extLst>
          </p:cNvPr>
          <p:cNvSpPr/>
          <p:nvPr/>
        </p:nvSpPr>
        <p:spPr>
          <a:xfrm rot="10800000">
            <a:off x="0" y="-9985"/>
            <a:ext cx="215900" cy="6867985"/>
          </a:xfrm>
          <a:custGeom>
            <a:avLst/>
            <a:gdLst/>
            <a:ahLst/>
            <a:cxnLst/>
            <a:rect l="l" t="t" r="r" b="b"/>
            <a:pathLst>
              <a:path w="85294" h="2709333">
                <a:moveTo>
                  <a:pt x="0" y="0"/>
                </a:moveTo>
                <a:lnTo>
                  <a:pt x="85294" y="0"/>
                </a:lnTo>
                <a:lnTo>
                  <a:pt x="85294" y="2709333"/>
                </a:lnTo>
                <a:lnTo>
                  <a:pt x="0" y="2709333"/>
                </a:lnTo>
                <a:close/>
              </a:path>
            </a:pathLst>
          </a:custGeom>
          <a:gradFill rotWithShape="1">
            <a:gsLst>
              <a:gs pos="0">
                <a:srgbClr val="1FA59E">
                  <a:alpha val="100000"/>
                </a:srgbClr>
              </a:gs>
              <a:gs pos="33333">
                <a:srgbClr val="006B94">
                  <a:alpha val="100000"/>
                </a:srgbClr>
              </a:gs>
              <a:gs pos="66667">
                <a:srgbClr val="F52911">
                  <a:alpha val="100000"/>
                </a:srgbClr>
              </a:gs>
              <a:gs pos="100000">
                <a:srgbClr val="FF9124">
                  <a:alpha val="100000"/>
                </a:srgbClr>
              </a:gs>
            </a:gsLst>
            <a:lin ang="5400000"/>
          </a:gradFill>
        </p:spPr>
        <p:txBody>
          <a:bodyPr/>
          <a:lstStyle/>
          <a:p>
            <a:endParaRPr lang="en-US"/>
          </a:p>
        </p:txBody>
      </p:sp>
      <p:sp>
        <p:nvSpPr>
          <p:cNvPr id="12" name="TextBox 9">
            <a:extLst>
              <a:ext uri="{FF2B5EF4-FFF2-40B4-BE49-F238E27FC236}">
                <a16:creationId xmlns:a16="http://schemas.microsoft.com/office/drawing/2014/main" id="{7418336A-1FDF-F0B1-50C5-FCE91842D10F}"/>
              </a:ext>
            </a:extLst>
          </p:cNvPr>
          <p:cNvSpPr txBox="1"/>
          <p:nvPr/>
        </p:nvSpPr>
        <p:spPr>
          <a:xfrm>
            <a:off x="0" y="62451"/>
            <a:ext cx="215900" cy="6805534"/>
          </a:xfrm>
          <a:prstGeom prst="rect">
            <a:avLst/>
          </a:prstGeom>
        </p:spPr>
        <p:txBody>
          <a:bodyPr lIns="50800" tIns="50800" rIns="50800" bIns="50800" rtlCol="0" anchor="ctr"/>
          <a:lstStyle/>
          <a:p>
            <a:pPr algn="ctr">
              <a:lnSpc>
                <a:spcPts val="1511"/>
              </a:lnSpc>
            </a:pPr>
            <a:endParaRPr/>
          </a:p>
        </p:txBody>
      </p:sp>
      <p:sp>
        <p:nvSpPr>
          <p:cNvPr id="6" name="Content Placeholder 5">
            <a:extLst>
              <a:ext uri="{FF2B5EF4-FFF2-40B4-BE49-F238E27FC236}">
                <a16:creationId xmlns:a16="http://schemas.microsoft.com/office/drawing/2014/main" id="{A39A1693-7BA9-BC1F-D4D0-730B9A43BF49}"/>
              </a:ext>
            </a:extLst>
          </p:cNvPr>
          <p:cNvSpPr>
            <a:spLocks noGrp="1"/>
          </p:cNvSpPr>
          <p:nvPr userDrawn="1">
            <p:ph sz="quarter" idx="14"/>
          </p:nvPr>
        </p:nvSpPr>
        <p:spPr>
          <a:xfrm>
            <a:off x="7343564" y="0"/>
            <a:ext cx="4848436" cy="6867985"/>
          </a:xfrm>
          <a:prstGeom prst="rect">
            <a:avLst/>
          </a:prstGeom>
          <a:solidFill>
            <a:schemeClr val="accent6"/>
          </a:solidFill>
        </p:spPr>
        <p:txBody>
          <a:bodyPr anchor="ctr"/>
          <a:lstStyle>
            <a:lvl1pPr marL="0" indent="0" algn="ctr">
              <a:buNone/>
              <a:defRPr/>
            </a:lvl1pPr>
          </a:lstStyle>
          <a:p>
            <a:pPr lvl="0"/>
            <a:r>
              <a:rPr lang="en-US"/>
              <a:t>Click to edit Master text styles</a:t>
            </a:r>
          </a:p>
        </p:txBody>
      </p:sp>
      <p:sp>
        <p:nvSpPr>
          <p:cNvPr id="2" name="Text Placeholder 2">
            <a:extLst>
              <a:ext uri="{FF2B5EF4-FFF2-40B4-BE49-F238E27FC236}">
                <a16:creationId xmlns:a16="http://schemas.microsoft.com/office/drawing/2014/main" id="{B600F69A-8048-53FD-7B1E-63308A73E08C}"/>
              </a:ext>
            </a:extLst>
          </p:cNvPr>
          <p:cNvSpPr>
            <a:spLocks noGrp="1"/>
          </p:cNvSpPr>
          <p:nvPr>
            <p:ph type="body" sz="quarter" idx="12" hasCustomPrompt="1"/>
          </p:nvPr>
        </p:nvSpPr>
        <p:spPr>
          <a:xfrm>
            <a:off x="812800" y="5188399"/>
            <a:ext cx="2235200" cy="407458"/>
          </a:xfrm>
          <a:prstGeom prst="rect">
            <a:avLst/>
          </a:prstGeom>
        </p:spPr>
        <p:txBody>
          <a:bodyPr/>
          <a:lstStyle>
            <a:lvl1pPr marL="0" indent="0">
              <a:buNone/>
              <a:defRPr sz="1600" b="1">
                <a:solidFill>
                  <a:schemeClr val="accent6"/>
                </a:solidFill>
              </a:defRPr>
            </a:lvl1pPr>
          </a:lstStyle>
          <a:p>
            <a:r>
              <a:rPr lang="en-US" sz="1600" dirty="0">
                <a:solidFill>
                  <a:schemeClr val="accent6"/>
                </a:solidFill>
              </a:rPr>
              <a:t>MONTH YEAR</a:t>
            </a:r>
          </a:p>
        </p:txBody>
      </p:sp>
      <p:sp>
        <p:nvSpPr>
          <p:cNvPr id="4" name="Text Placeholder 2">
            <a:extLst>
              <a:ext uri="{FF2B5EF4-FFF2-40B4-BE49-F238E27FC236}">
                <a16:creationId xmlns:a16="http://schemas.microsoft.com/office/drawing/2014/main" id="{3991AB8B-B690-4867-3C56-F9D46D7754B6}"/>
              </a:ext>
            </a:extLst>
          </p:cNvPr>
          <p:cNvSpPr>
            <a:spLocks noGrp="1"/>
          </p:cNvSpPr>
          <p:nvPr>
            <p:ph type="body" sz="quarter" idx="15" hasCustomPrompt="1"/>
          </p:nvPr>
        </p:nvSpPr>
        <p:spPr>
          <a:xfrm>
            <a:off x="812800" y="4572000"/>
            <a:ext cx="3062900" cy="407458"/>
          </a:xfrm>
          <a:prstGeom prst="rect">
            <a:avLst/>
          </a:prstGeom>
        </p:spPr>
        <p:txBody>
          <a:bodyPr/>
          <a:lstStyle>
            <a:lvl1pPr marL="0" indent="0">
              <a:buNone/>
              <a:defRPr sz="1600" b="1">
                <a:solidFill>
                  <a:schemeClr val="accent5"/>
                </a:solidFill>
              </a:defRPr>
            </a:lvl1pPr>
          </a:lstStyle>
          <a:p>
            <a:r>
              <a:rPr lang="en-US" sz="1600" dirty="0">
                <a:solidFill>
                  <a:schemeClr val="accent5"/>
                </a:solidFill>
              </a:rPr>
              <a:t>FIRST NAME LAST NAME</a:t>
            </a:r>
          </a:p>
        </p:txBody>
      </p:sp>
      <p:sp>
        <p:nvSpPr>
          <p:cNvPr id="3" name="Text Placeholder 3">
            <a:extLst>
              <a:ext uri="{FF2B5EF4-FFF2-40B4-BE49-F238E27FC236}">
                <a16:creationId xmlns:a16="http://schemas.microsoft.com/office/drawing/2014/main" id="{9070A7F3-F883-8CB1-F9BE-1C816959EA0D}"/>
              </a:ext>
            </a:extLst>
          </p:cNvPr>
          <p:cNvSpPr>
            <a:spLocks noGrp="1"/>
          </p:cNvSpPr>
          <p:nvPr>
            <p:ph type="body" sz="quarter" idx="13" hasCustomPrompt="1"/>
          </p:nvPr>
        </p:nvSpPr>
        <p:spPr>
          <a:xfrm>
            <a:off x="812799" y="2044895"/>
            <a:ext cx="5414433" cy="2318164"/>
          </a:xfrm>
          <a:prstGeom prst="rect">
            <a:avLst/>
          </a:prstGeom>
        </p:spPr>
        <p:txBody>
          <a:bodyPr/>
          <a:lstStyle>
            <a:lvl1pPr marL="0" indent="0">
              <a:buNone/>
              <a:defRPr b="1" i="0">
                <a:latin typeface="Arial Black" panose="020B0604020202020204" pitchFamily="34" charset="0"/>
                <a:cs typeface="Arial Black" panose="020B0604020202020204" pitchFamily="34" charset="0"/>
              </a:defRPr>
            </a:lvl1pPr>
          </a:lstStyle>
          <a:p>
            <a:pPr lvl="0"/>
            <a:r>
              <a:rPr lang="en-US" dirty="0"/>
              <a:t>PRESENTATION TITLE</a:t>
            </a:r>
          </a:p>
        </p:txBody>
      </p:sp>
    </p:spTree>
    <p:extLst>
      <p:ext uri="{BB962C8B-B14F-4D97-AF65-F5344CB8AC3E}">
        <p14:creationId xmlns:p14="http://schemas.microsoft.com/office/powerpoint/2010/main" val="2757937386"/>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userDrawn="1">
  <p:cSld name="Section Title and Content - 1">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3447C827-593B-4C91-575C-2E4B0A7A9DC4}"/>
              </a:ext>
            </a:extLst>
          </p:cNvPr>
          <p:cNvSpPr>
            <a:spLocks noGrp="1"/>
          </p:cNvSpPr>
          <p:nvPr>
            <p:ph sz="quarter" idx="17" hasCustomPrompt="1"/>
          </p:nvPr>
        </p:nvSpPr>
        <p:spPr>
          <a:xfrm>
            <a:off x="768570" y="635986"/>
            <a:ext cx="10737630" cy="578077"/>
          </a:xfrm>
          <a:prstGeom prst="rect">
            <a:avLst/>
          </a:prstGeom>
        </p:spPr>
        <p:txBody>
          <a:bodyPr/>
          <a:lstStyle>
            <a:lvl1pPr marL="0" indent="0">
              <a:buNone/>
              <a:defRPr sz="3600" b="1" i="0">
                <a:solidFill>
                  <a:srgbClr val="223646"/>
                </a:solidFill>
                <a:latin typeface="Arial Black" panose="020B0604020202020204" pitchFamily="34" charset="0"/>
                <a:cs typeface="Arial Black" panose="020B0604020202020204" pitchFamily="34" charset="0"/>
              </a:defRPr>
            </a:lvl1pPr>
          </a:lstStyle>
          <a:p>
            <a:pPr lvl="0"/>
            <a:r>
              <a:rPr lang="en-US" dirty="0"/>
              <a:t>TITLE</a:t>
            </a:r>
          </a:p>
        </p:txBody>
      </p:sp>
      <p:sp>
        <p:nvSpPr>
          <p:cNvPr id="2" name="Text Placeholder 11">
            <a:extLst>
              <a:ext uri="{FF2B5EF4-FFF2-40B4-BE49-F238E27FC236}">
                <a16:creationId xmlns:a16="http://schemas.microsoft.com/office/drawing/2014/main" id="{CBF8C03A-A306-0BC5-A80B-F22AFE3A5066}"/>
              </a:ext>
            </a:extLst>
          </p:cNvPr>
          <p:cNvSpPr>
            <a:spLocks noGrp="1"/>
          </p:cNvSpPr>
          <p:nvPr>
            <p:ph type="body" sz="quarter" idx="18" hasCustomPrompt="1"/>
          </p:nvPr>
        </p:nvSpPr>
        <p:spPr>
          <a:xfrm>
            <a:off x="768570" y="1651000"/>
            <a:ext cx="10737630" cy="4571014"/>
          </a:xfrm>
          <a:prstGeom prst="rect">
            <a:avLst/>
          </a:prstGeom>
        </p:spPr>
        <p:txBody>
          <a:bodyPr/>
          <a:lstStyle>
            <a:lvl1pPr marL="0" indent="0">
              <a:buNone/>
              <a:defRPr sz="2000" b="0" i="0">
                <a:solidFill>
                  <a:srgbClr val="223646"/>
                </a:solidFill>
                <a:latin typeface="Arial" panose="020B0604020202020204" pitchFamily="34" charset="0"/>
                <a:cs typeface="Arial" panose="020B0604020202020204" pitchFamily="34" charset="0"/>
              </a:defRPr>
            </a:lvl1pPr>
          </a:lstStyle>
          <a:p>
            <a:pPr lvl="0"/>
            <a:r>
              <a:rPr lang="en-US" dirty="0"/>
              <a:t>Lorem ipsum dolor sit </a:t>
            </a:r>
            <a:r>
              <a:rPr lang="en-US" dirty="0" err="1"/>
              <a:t>amet</a:t>
            </a:r>
            <a:r>
              <a:rPr lang="en-US" dirty="0"/>
              <a:t>, </a:t>
            </a:r>
            <a:r>
              <a:rPr lang="en-US" dirty="0" err="1"/>
              <a:t>consectetur</a:t>
            </a:r>
            <a:r>
              <a:rPr lang="en-US" dirty="0"/>
              <a:t> </a:t>
            </a:r>
            <a:r>
              <a:rPr lang="en-US" dirty="0" err="1"/>
              <a:t>adipiscing</a:t>
            </a:r>
            <a:r>
              <a:rPr lang="en-US" dirty="0"/>
              <a:t> </a:t>
            </a:r>
            <a:r>
              <a:rPr lang="en-US" dirty="0" err="1"/>
              <a:t>elit</a:t>
            </a:r>
            <a:r>
              <a:rPr lang="en-US" dirty="0"/>
              <a:t>, sed do </a:t>
            </a:r>
            <a:r>
              <a:rPr lang="en-US" dirty="0" err="1"/>
              <a:t>eiusmod</a:t>
            </a:r>
            <a:r>
              <a:rPr lang="en-US" dirty="0"/>
              <a:t> </a:t>
            </a:r>
            <a:r>
              <a:rPr lang="en-US" dirty="0" err="1"/>
              <a:t>tempor</a:t>
            </a:r>
            <a:r>
              <a:rPr lang="en-US" dirty="0"/>
              <a:t> </a:t>
            </a:r>
            <a:r>
              <a:rPr lang="en-US" dirty="0" err="1"/>
              <a:t>incididunt</a:t>
            </a:r>
            <a:r>
              <a:rPr lang="en-US" dirty="0"/>
              <a:t> </a:t>
            </a:r>
            <a:r>
              <a:rPr lang="en-US" dirty="0" err="1"/>
              <a:t>ut</a:t>
            </a:r>
            <a:r>
              <a:rPr lang="en-US" dirty="0"/>
              <a:t> labore et dolore magna </a:t>
            </a:r>
            <a:r>
              <a:rPr lang="en-US" dirty="0" err="1"/>
              <a:t>aliqua</a:t>
            </a:r>
            <a:r>
              <a:rPr lang="en-US" dirty="0"/>
              <a:t>.</a:t>
            </a:r>
          </a:p>
        </p:txBody>
      </p:sp>
      <p:sp>
        <p:nvSpPr>
          <p:cNvPr id="4" name="Freeform 8">
            <a:extLst>
              <a:ext uri="{FF2B5EF4-FFF2-40B4-BE49-F238E27FC236}">
                <a16:creationId xmlns:a16="http://schemas.microsoft.com/office/drawing/2014/main" id="{0FBE3D65-4D4F-88BE-E929-AF3D5C3B2BA8}"/>
              </a:ext>
            </a:extLst>
          </p:cNvPr>
          <p:cNvSpPr/>
          <p:nvPr userDrawn="1"/>
        </p:nvSpPr>
        <p:spPr>
          <a:xfrm rot="10800000">
            <a:off x="0" y="-9985"/>
            <a:ext cx="215900" cy="6867985"/>
          </a:xfrm>
          <a:custGeom>
            <a:avLst/>
            <a:gdLst/>
            <a:ahLst/>
            <a:cxnLst/>
            <a:rect l="l" t="t" r="r" b="b"/>
            <a:pathLst>
              <a:path w="85294" h="2709333">
                <a:moveTo>
                  <a:pt x="0" y="0"/>
                </a:moveTo>
                <a:lnTo>
                  <a:pt x="85294" y="0"/>
                </a:lnTo>
                <a:lnTo>
                  <a:pt x="85294" y="2709333"/>
                </a:lnTo>
                <a:lnTo>
                  <a:pt x="0" y="2709333"/>
                </a:lnTo>
                <a:close/>
              </a:path>
            </a:pathLst>
          </a:custGeom>
          <a:gradFill rotWithShape="1">
            <a:gsLst>
              <a:gs pos="0">
                <a:srgbClr val="1FA59E">
                  <a:alpha val="100000"/>
                </a:srgbClr>
              </a:gs>
              <a:gs pos="33333">
                <a:srgbClr val="006B94">
                  <a:alpha val="100000"/>
                </a:srgbClr>
              </a:gs>
              <a:gs pos="66667">
                <a:srgbClr val="F52911">
                  <a:alpha val="100000"/>
                </a:srgbClr>
              </a:gs>
              <a:gs pos="100000">
                <a:srgbClr val="FF9124">
                  <a:alpha val="100000"/>
                </a:srgbClr>
              </a:gs>
            </a:gsLst>
            <a:lin ang="5400000"/>
          </a:gradFill>
        </p:spPr>
        <p:txBody>
          <a:bodyPr/>
          <a:lstStyle/>
          <a:p>
            <a:endParaRPr lang="en-US"/>
          </a:p>
        </p:txBody>
      </p:sp>
    </p:spTree>
    <p:extLst>
      <p:ext uri="{BB962C8B-B14F-4D97-AF65-F5344CB8AC3E}">
        <p14:creationId xmlns:p14="http://schemas.microsoft.com/office/powerpoint/2010/main" val="1587018515"/>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theme" Target="../theme/theme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13.xml"/><Relationship Id="rId2" Type="http://schemas.openxmlformats.org/officeDocument/2006/relationships/slideLayout" Target="../slideLayouts/slideLayout12.xml"/><Relationship Id="rId1" Type="http://schemas.openxmlformats.org/officeDocument/2006/relationships/slideLayout" Target="../slideLayouts/slideLayout11.xml"/><Relationship Id="rId6" Type="http://schemas.openxmlformats.org/officeDocument/2006/relationships/image" Target="../media/image6.png"/><Relationship Id="rId5" Type="http://schemas.openxmlformats.org/officeDocument/2006/relationships/theme" Target="../theme/theme2.xml"/><Relationship Id="rId4" Type="http://schemas.openxmlformats.org/officeDocument/2006/relationships/slideLayout" Target="../slideLayouts/slideLayout14.xml"/></Relationships>
</file>

<file path=ppt/slideMasters/_rels/slideMaster3.xml.rels><?xml version="1.0" encoding="UTF-8" standalone="yes"?>
<Relationships xmlns="http://schemas.openxmlformats.org/package/2006/relationships"><Relationship Id="rId2" Type="http://schemas.openxmlformats.org/officeDocument/2006/relationships/theme" Target="../theme/theme3.xml"/><Relationship Id="rId1" Type="http://schemas.openxmlformats.org/officeDocument/2006/relationships/slideLayout" Target="../slideLayouts/slideLayout15.xml"/></Relationships>
</file>

<file path=ppt/slideMasters/_rels/slideMaster4.xml.rels><?xml version="1.0" encoding="UTF-8" standalone="yes"?>
<Relationships xmlns="http://schemas.openxmlformats.org/package/2006/relationships"><Relationship Id="rId3" Type="http://schemas.openxmlformats.org/officeDocument/2006/relationships/theme" Target="../theme/theme4.xml"/><Relationship Id="rId2" Type="http://schemas.openxmlformats.org/officeDocument/2006/relationships/slideLayout" Target="../slideLayouts/slideLayout17.xml"/><Relationship Id="rId1" Type="http://schemas.openxmlformats.org/officeDocument/2006/relationships/slideLayout" Target="../slideLayouts/slideLayout16.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3" name="Title Placeholder 1">
            <a:extLst>
              <a:ext uri="{FF2B5EF4-FFF2-40B4-BE49-F238E27FC236}">
                <a16:creationId xmlns:a16="http://schemas.microsoft.com/office/drawing/2014/main" id="{C8B0C0F8-61FA-3E04-3A9F-82DFC05C5B30}"/>
              </a:ext>
            </a:extLst>
          </p:cNvPr>
          <p:cNvSpPr txBox="1">
            <a:spLocks/>
          </p:cNvSpPr>
          <p:nvPr userDrawn="1"/>
        </p:nvSpPr>
        <p:spPr>
          <a:xfrm>
            <a:off x="609600" y="1524000"/>
            <a:ext cx="10972800" cy="4648200"/>
          </a:xfrm>
          <a:prstGeom prst="rect">
            <a:avLst/>
          </a:prstGeom>
          <a:noFill/>
        </p:spPr>
        <p:txBody>
          <a:bodyPr vert="horz" lIns="91440" tIns="45720" rIns="91440" bIns="45720" rtlCol="0" anchor="t">
            <a:noAutofit/>
          </a:bodyPr>
          <a:lstStyle>
            <a:lvl1pPr algn="l" rtl="0" eaLnBrk="1" fontAlgn="base" hangingPunct="1">
              <a:spcBef>
                <a:spcPct val="0"/>
              </a:spcBef>
              <a:spcAft>
                <a:spcPct val="0"/>
              </a:spcAft>
              <a:defRPr sz="8000" b="0" kern="1200" baseline="0">
                <a:solidFill>
                  <a:schemeClr val="tx1"/>
                </a:solidFill>
                <a:latin typeface="Source Sans Pro Black" panose="020B0803030403020204" pitchFamily="34" charset="0"/>
                <a:ea typeface="Source Sans Pro Black" panose="020B0803030403020204" pitchFamily="34" charset="0"/>
                <a:cs typeface="Arial" panose="020B0604020202020204" pitchFamily="34" charset="0"/>
              </a:defRPr>
            </a:lvl1pPr>
            <a:lvl2pPr algn="ctr" rtl="0" eaLnBrk="1" fontAlgn="base" hangingPunct="1">
              <a:spcBef>
                <a:spcPct val="0"/>
              </a:spcBef>
              <a:spcAft>
                <a:spcPct val="0"/>
              </a:spcAft>
              <a:defRPr sz="3000" b="1">
                <a:solidFill>
                  <a:srgbClr val="006699"/>
                </a:solidFill>
                <a:latin typeface="Tahoma" panose="020B0604030504040204" pitchFamily="34" charset="0"/>
                <a:cs typeface="Tahoma" panose="020B0604030504040204" pitchFamily="34" charset="0"/>
              </a:defRPr>
            </a:lvl2pPr>
            <a:lvl3pPr algn="ctr" rtl="0" eaLnBrk="1" fontAlgn="base" hangingPunct="1">
              <a:spcBef>
                <a:spcPct val="0"/>
              </a:spcBef>
              <a:spcAft>
                <a:spcPct val="0"/>
              </a:spcAft>
              <a:defRPr sz="3000" b="1">
                <a:solidFill>
                  <a:srgbClr val="006699"/>
                </a:solidFill>
                <a:latin typeface="Tahoma" panose="020B0604030504040204" pitchFamily="34" charset="0"/>
                <a:cs typeface="Tahoma" panose="020B0604030504040204" pitchFamily="34" charset="0"/>
              </a:defRPr>
            </a:lvl3pPr>
            <a:lvl4pPr algn="ctr" rtl="0" eaLnBrk="1" fontAlgn="base" hangingPunct="1">
              <a:spcBef>
                <a:spcPct val="0"/>
              </a:spcBef>
              <a:spcAft>
                <a:spcPct val="0"/>
              </a:spcAft>
              <a:defRPr sz="3000" b="1">
                <a:solidFill>
                  <a:srgbClr val="006699"/>
                </a:solidFill>
                <a:latin typeface="Tahoma" panose="020B0604030504040204" pitchFamily="34" charset="0"/>
                <a:cs typeface="Tahoma" panose="020B0604030504040204" pitchFamily="34" charset="0"/>
              </a:defRPr>
            </a:lvl4pPr>
            <a:lvl5pPr algn="ctr" rtl="0" eaLnBrk="1" fontAlgn="base" hangingPunct="1">
              <a:spcBef>
                <a:spcPct val="0"/>
              </a:spcBef>
              <a:spcAft>
                <a:spcPct val="0"/>
              </a:spcAft>
              <a:defRPr sz="3000" b="1">
                <a:solidFill>
                  <a:srgbClr val="006699"/>
                </a:solidFill>
                <a:latin typeface="Tahoma" panose="020B0604030504040204" pitchFamily="34" charset="0"/>
                <a:cs typeface="Tahoma" panose="020B0604030504040204" pitchFamily="34" charset="0"/>
              </a:defRPr>
            </a:lvl5pPr>
            <a:lvl6pPr marL="457200" algn="ctr" rtl="0" eaLnBrk="1" fontAlgn="base" hangingPunct="1">
              <a:spcBef>
                <a:spcPct val="0"/>
              </a:spcBef>
              <a:spcAft>
                <a:spcPct val="0"/>
              </a:spcAft>
              <a:defRPr sz="3200" b="1">
                <a:solidFill>
                  <a:srgbClr val="B40000"/>
                </a:solidFill>
                <a:latin typeface="Arial" pitchFamily="34" charset="0"/>
                <a:cs typeface="Arial" pitchFamily="34" charset="0"/>
              </a:defRPr>
            </a:lvl6pPr>
            <a:lvl7pPr marL="914400" algn="ctr" rtl="0" eaLnBrk="1" fontAlgn="base" hangingPunct="1">
              <a:spcBef>
                <a:spcPct val="0"/>
              </a:spcBef>
              <a:spcAft>
                <a:spcPct val="0"/>
              </a:spcAft>
              <a:defRPr sz="3200" b="1">
                <a:solidFill>
                  <a:srgbClr val="B40000"/>
                </a:solidFill>
                <a:latin typeface="Arial" pitchFamily="34" charset="0"/>
                <a:cs typeface="Arial" pitchFamily="34" charset="0"/>
              </a:defRPr>
            </a:lvl7pPr>
            <a:lvl8pPr marL="1371600" algn="ctr" rtl="0" eaLnBrk="1" fontAlgn="base" hangingPunct="1">
              <a:spcBef>
                <a:spcPct val="0"/>
              </a:spcBef>
              <a:spcAft>
                <a:spcPct val="0"/>
              </a:spcAft>
              <a:defRPr sz="3200" b="1">
                <a:solidFill>
                  <a:srgbClr val="B40000"/>
                </a:solidFill>
                <a:latin typeface="Arial" pitchFamily="34" charset="0"/>
                <a:cs typeface="Arial" pitchFamily="34" charset="0"/>
              </a:defRPr>
            </a:lvl8pPr>
            <a:lvl9pPr marL="1828800" algn="ctr" rtl="0" eaLnBrk="1" fontAlgn="base" hangingPunct="1">
              <a:spcBef>
                <a:spcPct val="0"/>
              </a:spcBef>
              <a:spcAft>
                <a:spcPct val="0"/>
              </a:spcAft>
              <a:defRPr sz="3200" b="1">
                <a:solidFill>
                  <a:srgbClr val="B40000"/>
                </a:solidFill>
                <a:latin typeface="Arial" pitchFamily="34" charset="0"/>
                <a:cs typeface="Arial" pitchFamily="34" charset="0"/>
              </a:defRPr>
            </a:lvl9pPr>
          </a:lstStyle>
          <a:p>
            <a:endParaRPr lang="en-US" sz="2800" dirty="0">
              <a:latin typeface="Arial" panose="020B0604020202020204" pitchFamily="34" charset="0"/>
              <a:cs typeface="Arial" panose="020B0604020202020204" pitchFamily="34" charset="0"/>
            </a:endParaRPr>
          </a:p>
        </p:txBody>
      </p:sp>
      <p:sp>
        <p:nvSpPr>
          <p:cNvPr id="4" name="Title Placeholder 3">
            <a:extLst>
              <a:ext uri="{FF2B5EF4-FFF2-40B4-BE49-F238E27FC236}">
                <a16:creationId xmlns:a16="http://schemas.microsoft.com/office/drawing/2014/main" id="{20A0D990-8D97-A843-94BD-8F49DA7F64DF}"/>
              </a:ext>
            </a:extLst>
          </p:cNvPr>
          <p:cNvSpPr>
            <a:spLocks noGrp="1"/>
          </p:cNvSpPr>
          <p:nvPr>
            <p:ph type="title"/>
          </p:nvPr>
        </p:nvSpPr>
        <p:spPr>
          <a:xfrm>
            <a:off x="1190758" y="365125"/>
            <a:ext cx="10391641" cy="1006475"/>
          </a:xfrm>
          <a:prstGeom prst="rect">
            <a:avLst/>
          </a:prstGeom>
        </p:spPr>
        <p:txBody>
          <a:bodyPr vert="horz" lIns="91440" tIns="45720" rIns="91440" bIns="45720" rtlCol="0" anchor="t">
            <a:noAutofit/>
          </a:bodyPr>
          <a:lstStyle/>
          <a:p>
            <a:r>
              <a:rPr lang="en-US"/>
              <a:t>Click to edit Master title style</a:t>
            </a:r>
            <a:endParaRPr lang="en-US" dirty="0"/>
          </a:p>
        </p:txBody>
      </p:sp>
      <p:sp>
        <p:nvSpPr>
          <p:cNvPr id="6" name="TextBox 5">
            <a:extLst>
              <a:ext uri="{FF2B5EF4-FFF2-40B4-BE49-F238E27FC236}">
                <a16:creationId xmlns:a16="http://schemas.microsoft.com/office/drawing/2014/main" id="{90FAB30E-35BC-6251-B77E-C08C691B4E3C}"/>
              </a:ext>
            </a:extLst>
          </p:cNvPr>
          <p:cNvSpPr txBox="1"/>
          <p:nvPr userDrawn="1"/>
        </p:nvSpPr>
        <p:spPr>
          <a:xfrm>
            <a:off x="5173579" y="-505326"/>
            <a:ext cx="0" cy="0"/>
          </a:xfrm>
          <a:prstGeom prst="rect">
            <a:avLst/>
          </a:prstGeom>
          <a:noFill/>
        </p:spPr>
        <p:txBody>
          <a:bodyPr vert="horz" wrap="none" lIns="91440" tIns="45720" rIns="91440" bIns="45720" rtlCol="0" anchor="t">
            <a:noAutofit/>
          </a:bodyPr>
          <a:lstStyle/>
          <a:p>
            <a:pPr algn="l"/>
            <a:endParaRPr lang="en-US" sz="2800" dirty="0">
              <a:latin typeface="Arial" panose="020B0604020202020204" pitchFamily="34" charset="0"/>
              <a:cs typeface="Arial" panose="020B0604020202020204" pitchFamily="34" charset="0"/>
            </a:endParaRPr>
          </a:p>
        </p:txBody>
      </p:sp>
    </p:spTree>
  </p:cSld>
  <p:clrMap bg1="lt1" tx1="dk1" bg2="lt2" tx2="dk2" accent1="accent1" accent2="accent2" accent3="accent3" accent4="accent4" accent5="accent5" accent6="accent6" hlink="hlink" folHlink="folHlink"/>
  <p:sldLayoutIdLst>
    <p:sldLayoutId id="2147483745" r:id="rId1"/>
    <p:sldLayoutId id="2147483746" r:id="rId2"/>
    <p:sldLayoutId id="2147483734" r:id="rId3"/>
    <p:sldLayoutId id="2147483739" r:id="rId4"/>
    <p:sldLayoutId id="2147483736" r:id="rId5"/>
    <p:sldLayoutId id="2147483743" r:id="rId6"/>
    <p:sldLayoutId id="2147483740" r:id="rId7"/>
    <p:sldLayoutId id="2147483737" r:id="rId8"/>
    <p:sldLayoutId id="2147483747" r:id="rId9"/>
    <p:sldLayoutId id="2147483748" r:id="rId10"/>
  </p:sldLayoutIdLst>
  <p:txStyles>
    <p:titleStyle>
      <a:lvl1pPr algn="l" rtl="0" eaLnBrk="1" fontAlgn="base" hangingPunct="1">
        <a:lnSpc>
          <a:spcPct val="100000"/>
        </a:lnSpc>
        <a:spcBef>
          <a:spcPct val="0"/>
        </a:spcBef>
        <a:spcAft>
          <a:spcPct val="0"/>
        </a:spcAft>
        <a:defRPr sz="4800" b="1" kern="1200" baseline="0">
          <a:solidFill>
            <a:schemeClr val="tx1"/>
          </a:solidFill>
          <a:latin typeface="Arial" panose="020B0604020202020204" pitchFamily="34" charset="0"/>
          <a:ea typeface="Arial" panose="020B0604020202020204" pitchFamily="34" charset="0"/>
          <a:cs typeface="Arial" panose="020B0604020202020204" pitchFamily="34" charset="0"/>
        </a:defRPr>
      </a:lvl1pPr>
      <a:lvl2pPr algn="ctr" rtl="0" eaLnBrk="1" fontAlgn="base" hangingPunct="1">
        <a:spcBef>
          <a:spcPct val="0"/>
        </a:spcBef>
        <a:spcAft>
          <a:spcPct val="0"/>
        </a:spcAft>
        <a:defRPr sz="3000" b="1">
          <a:solidFill>
            <a:srgbClr val="006699"/>
          </a:solidFill>
          <a:latin typeface="Tahoma" panose="020B0604030504040204" pitchFamily="34" charset="0"/>
          <a:cs typeface="Tahoma" panose="020B0604030504040204" pitchFamily="34" charset="0"/>
        </a:defRPr>
      </a:lvl2pPr>
      <a:lvl3pPr algn="ctr" rtl="0" eaLnBrk="1" fontAlgn="base" hangingPunct="1">
        <a:spcBef>
          <a:spcPct val="0"/>
        </a:spcBef>
        <a:spcAft>
          <a:spcPct val="0"/>
        </a:spcAft>
        <a:defRPr sz="3000" b="1">
          <a:solidFill>
            <a:srgbClr val="006699"/>
          </a:solidFill>
          <a:latin typeface="Tahoma" panose="020B0604030504040204" pitchFamily="34" charset="0"/>
          <a:cs typeface="Tahoma" panose="020B0604030504040204" pitchFamily="34" charset="0"/>
        </a:defRPr>
      </a:lvl3pPr>
      <a:lvl4pPr algn="ctr" rtl="0" eaLnBrk="1" fontAlgn="base" hangingPunct="1">
        <a:spcBef>
          <a:spcPct val="0"/>
        </a:spcBef>
        <a:spcAft>
          <a:spcPct val="0"/>
        </a:spcAft>
        <a:defRPr sz="3000" b="1">
          <a:solidFill>
            <a:srgbClr val="006699"/>
          </a:solidFill>
          <a:latin typeface="Tahoma" panose="020B0604030504040204" pitchFamily="34" charset="0"/>
          <a:cs typeface="Tahoma" panose="020B0604030504040204" pitchFamily="34" charset="0"/>
        </a:defRPr>
      </a:lvl4pPr>
      <a:lvl5pPr algn="ctr" rtl="0" eaLnBrk="1" fontAlgn="base" hangingPunct="1">
        <a:spcBef>
          <a:spcPct val="0"/>
        </a:spcBef>
        <a:spcAft>
          <a:spcPct val="0"/>
        </a:spcAft>
        <a:defRPr sz="3000" b="1">
          <a:solidFill>
            <a:srgbClr val="006699"/>
          </a:solidFill>
          <a:latin typeface="Tahoma" panose="020B0604030504040204" pitchFamily="34" charset="0"/>
          <a:cs typeface="Tahoma" panose="020B0604030504040204" pitchFamily="34" charset="0"/>
        </a:defRPr>
      </a:lvl5pPr>
      <a:lvl6pPr marL="457200" algn="ctr" rtl="0" eaLnBrk="1" fontAlgn="base" hangingPunct="1">
        <a:spcBef>
          <a:spcPct val="0"/>
        </a:spcBef>
        <a:spcAft>
          <a:spcPct val="0"/>
        </a:spcAft>
        <a:defRPr sz="3200" b="1">
          <a:solidFill>
            <a:srgbClr val="B40000"/>
          </a:solidFill>
          <a:latin typeface="Arial" pitchFamily="34" charset="0"/>
          <a:cs typeface="Arial" pitchFamily="34" charset="0"/>
        </a:defRPr>
      </a:lvl6pPr>
      <a:lvl7pPr marL="914400" algn="ctr" rtl="0" eaLnBrk="1" fontAlgn="base" hangingPunct="1">
        <a:spcBef>
          <a:spcPct val="0"/>
        </a:spcBef>
        <a:spcAft>
          <a:spcPct val="0"/>
        </a:spcAft>
        <a:defRPr sz="3200" b="1">
          <a:solidFill>
            <a:srgbClr val="B40000"/>
          </a:solidFill>
          <a:latin typeface="Arial" pitchFamily="34" charset="0"/>
          <a:cs typeface="Arial" pitchFamily="34" charset="0"/>
        </a:defRPr>
      </a:lvl7pPr>
      <a:lvl8pPr marL="1371600" algn="ctr" rtl="0" eaLnBrk="1" fontAlgn="base" hangingPunct="1">
        <a:spcBef>
          <a:spcPct val="0"/>
        </a:spcBef>
        <a:spcAft>
          <a:spcPct val="0"/>
        </a:spcAft>
        <a:defRPr sz="3200" b="1">
          <a:solidFill>
            <a:srgbClr val="B40000"/>
          </a:solidFill>
          <a:latin typeface="Arial" pitchFamily="34" charset="0"/>
          <a:cs typeface="Arial" pitchFamily="34" charset="0"/>
        </a:defRPr>
      </a:lvl8pPr>
      <a:lvl9pPr marL="1828800" algn="ctr" rtl="0" eaLnBrk="1" fontAlgn="base" hangingPunct="1">
        <a:spcBef>
          <a:spcPct val="0"/>
        </a:spcBef>
        <a:spcAft>
          <a:spcPct val="0"/>
        </a:spcAft>
        <a:defRPr sz="3200" b="1">
          <a:solidFill>
            <a:srgbClr val="B40000"/>
          </a:solidFill>
          <a:latin typeface="Arial" pitchFamily="34" charset="0"/>
          <a:cs typeface="Arial" pitchFamily="34" charset="0"/>
        </a:defRPr>
      </a:lvl9pPr>
    </p:titleStyle>
    <p:bodyStyle>
      <a:lvl1pPr marL="342900" indent="-342900" algn="l" rtl="0" eaLnBrk="1" fontAlgn="base" hangingPunct="1">
        <a:spcBef>
          <a:spcPct val="20000"/>
        </a:spcBef>
        <a:spcAft>
          <a:spcPct val="0"/>
        </a:spcAft>
        <a:buClr>
          <a:schemeClr val="accent1"/>
        </a:buClr>
        <a:buFont typeface="Arial" panose="020B0604020202020204" pitchFamily="34" charset="0"/>
        <a:buChar char="•"/>
        <a:defRPr sz="2800" b="0" kern="1200">
          <a:solidFill>
            <a:schemeClr val="tx1"/>
          </a:solidFill>
          <a:latin typeface="Arial" panose="020B0604020202020204" pitchFamily="34" charset="0"/>
          <a:ea typeface="+mn-ea"/>
          <a:cs typeface="Arial" panose="020B0604020202020204" pitchFamily="34" charset="0"/>
        </a:defRPr>
      </a:lvl1pPr>
      <a:lvl2pPr marL="742950" indent="-285750" algn="l" rtl="0" eaLnBrk="1" fontAlgn="base" hangingPunct="1">
        <a:spcBef>
          <a:spcPct val="20000"/>
        </a:spcBef>
        <a:spcAft>
          <a:spcPct val="0"/>
        </a:spcAft>
        <a:buClr>
          <a:schemeClr val="accent1"/>
        </a:buClr>
        <a:buFont typeface="Arial" panose="020B0604020202020204" pitchFamily="34" charset="0"/>
        <a:buChar char="•"/>
        <a:defRPr sz="2400" b="0" kern="1200">
          <a:solidFill>
            <a:schemeClr val="tx1"/>
          </a:solidFill>
          <a:latin typeface="Arial" panose="020B0604020202020204" pitchFamily="34" charset="0"/>
          <a:ea typeface="+mn-ea"/>
          <a:cs typeface="Arial" panose="020B0604020202020204" pitchFamily="34" charset="0"/>
        </a:defRPr>
      </a:lvl2pPr>
      <a:lvl3pPr marL="1143000" indent="-228600" algn="l" rtl="0" eaLnBrk="1" fontAlgn="base" hangingPunct="1">
        <a:spcBef>
          <a:spcPct val="20000"/>
        </a:spcBef>
        <a:spcAft>
          <a:spcPct val="0"/>
        </a:spcAft>
        <a:buClr>
          <a:schemeClr val="accent1"/>
        </a:buClr>
        <a:buFont typeface="Arial" panose="020B0604020202020204" pitchFamily="34" charset="0"/>
        <a:buChar char="•"/>
        <a:defRPr sz="2400" kern="1200">
          <a:solidFill>
            <a:schemeClr val="tx1"/>
          </a:solidFill>
          <a:latin typeface="Arial" panose="020B0604020202020204" pitchFamily="34" charset="0"/>
          <a:ea typeface="+mn-ea"/>
          <a:cs typeface="Arial" panose="020B0604020202020204" pitchFamily="34" charset="0"/>
        </a:defRPr>
      </a:lvl3pPr>
      <a:lvl4pPr marL="1600200" indent="-228600" algn="l" rtl="0" eaLnBrk="1" fontAlgn="base" hangingPunct="1">
        <a:spcBef>
          <a:spcPct val="20000"/>
        </a:spcBef>
        <a:spcAft>
          <a:spcPct val="0"/>
        </a:spcAft>
        <a:buClr>
          <a:schemeClr val="accent1"/>
        </a:buClr>
        <a:buFont typeface="Arial" panose="020B0604020202020204" pitchFamily="34" charset="0"/>
        <a:buChar char="•"/>
        <a:defRPr sz="2400" kern="1200">
          <a:solidFill>
            <a:schemeClr val="tx1"/>
          </a:solidFill>
          <a:latin typeface="Arial" panose="020B0604020202020204" pitchFamily="34" charset="0"/>
          <a:ea typeface="+mn-ea"/>
          <a:cs typeface="Arial" panose="020B0604020202020204" pitchFamily="34" charset="0"/>
        </a:defRPr>
      </a:lvl4pPr>
      <a:lvl5pPr marL="2057400" indent="-228600" algn="l" rtl="0" eaLnBrk="1" fontAlgn="base" hangingPunct="1">
        <a:spcBef>
          <a:spcPct val="20000"/>
        </a:spcBef>
        <a:spcAft>
          <a:spcPct val="0"/>
        </a:spcAft>
        <a:buClr>
          <a:schemeClr val="accent1"/>
        </a:buClr>
        <a:buFont typeface="Arial" panose="020B0604020202020204" pitchFamily="34" charset="0"/>
        <a:buChar char="•"/>
        <a:defRPr sz="240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rgbClr val="003A62"/>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416A0E3C-60E6-4F39-BC55-5F7C224E1F7C}"/>
              </a:ext>
            </a:extLst>
          </p:cNvPr>
          <p:cNvSpPr/>
          <p:nvPr/>
        </p:nvSpPr>
        <p:spPr>
          <a:xfrm>
            <a:off x="3175" y="6400800"/>
            <a:ext cx="12188825" cy="457200"/>
          </a:xfrm>
          <a:prstGeom prst="rect">
            <a:avLst/>
          </a:prstGeom>
          <a:solidFill>
            <a:srgbClr val="7D716D"/>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en-US"/>
          </a:p>
        </p:txBody>
      </p:sp>
      <p:sp>
        <p:nvSpPr>
          <p:cNvPr id="2" name="Title Placeholder 1"/>
          <p:cNvSpPr>
            <a:spLocks noGrp="1"/>
          </p:cNvSpPr>
          <p:nvPr>
            <p:ph type="title"/>
          </p:nvPr>
        </p:nvSpPr>
        <p:spPr>
          <a:xfrm>
            <a:off x="1097280" y="286603"/>
            <a:ext cx="10058400" cy="1450757"/>
          </a:xfrm>
          <a:prstGeom prst="rect">
            <a:avLst/>
          </a:prstGeom>
        </p:spPr>
        <p:txBody>
          <a:bodyPr vert="horz" lIns="91440" tIns="45720" rIns="91440" bIns="45720" rtlCol="0" anchor="b">
            <a:normAutofit/>
          </a:bodyPr>
          <a:lstStyle/>
          <a:p>
            <a:r>
              <a:rPr lang="en-US"/>
              <a:t>Click to edit Master title style</a:t>
            </a:r>
          </a:p>
        </p:txBody>
      </p:sp>
      <p:sp>
        <p:nvSpPr>
          <p:cNvPr id="3" name="Text Placeholder 2"/>
          <p:cNvSpPr>
            <a:spLocks noGrp="1"/>
          </p:cNvSpPr>
          <p:nvPr>
            <p:ph type="body" idx="1"/>
          </p:nvPr>
        </p:nvSpPr>
        <p:spPr>
          <a:xfrm>
            <a:off x="1097280" y="2108201"/>
            <a:ext cx="10058400" cy="3760891"/>
          </a:xfrm>
          <a:prstGeom prst="rect">
            <a:avLst/>
          </a:prstGeom>
        </p:spPr>
        <p:txBody>
          <a:bodyPr vert="horz" lIns="0" tIns="45720" rIns="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8218426" y="6446838"/>
            <a:ext cx="2584850" cy="365125"/>
          </a:xfrm>
          <a:prstGeom prst="rect">
            <a:avLst/>
          </a:prstGeom>
        </p:spPr>
        <p:txBody>
          <a:bodyPr vert="horz" lIns="91440" tIns="45720" rIns="91440" bIns="45720" rtlCol="0" anchor="ctr"/>
          <a:lstStyle>
            <a:lvl1pPr algn="r">
              <a:defRPr sz="800">
                <a:solidFill>
                  <a:srgbClr val="FFFFFF"/>
                </a:solidFill>
              </a:defRPr>
            </a:lvl1pPr>
          </a:lstStyle>
          <a:p>
            <a:fld id="{A05ED545-2CAC-41F9-8ED1-A79DE1651943}" type="datetimeFigureOut">
              <a:rPr lang="en-US" smtClean="0"/>
              <a:t>9/25/2026</a:t>
            </a:fld>
            <a:endParaRPr lang="en-US"/>
          </a:p>
        </p:txBody>
      </p:sp>
      <p:sp>
        <p:nvSpPr>
          <p:cNvPr id="5" name="Footer Placeholder 4"/>
          <p:cNvSpPr>
            <a:spLocks noGrp="1"/>
          </p:cNvSpPr>
          <p:nvPr>
            <p:ph type="ftr" sz="quarter" idx="3"/>
          </p:nvPr>
        </p:nvSpPr>
        <p:spPr>
          <a:xfrm>
            <a:off x="1097279" y="6446838"/>
            <a:ext cx="6818262" cy="365125"/>
          </a:xfrm>
          <a:prstGeom prst="rect">
            <a:avLst/>
          </a:prstGeom>
        </p:spPr>
        <p:txBody>
          <a:bodyPr vert="horz" lIns="91440" tIns="45720" rIns="91440" bIns="45720" rtlCol="0" anchor="ctr"/>
          <a:lstStyle>
            <a:lvl1pPr algn="l">
              <a:defRPr sz="800" cap="all" baseline="0">
                <a:solidFill>
                  <a:srgbClr val="FFFFFF"/>
                </a:solidFill>
              </a:defRPr>
            </a:lvl1pPr>
          </a:lstStyle>
          <a:p>
            <a:endParaRPr lang="en-US"/>
          </a:p>
        </p:txBody>
      </p:sp>
      <p:sp>
        <p:nvSpPr>
          <p:cNvPr id="6" name="Slide Number Placeholder 5"/>
          <p:cNvSpPr>
            <a:spLocks noGrp="1"/>
          </p:cNvSpPr>
          <p:nvPr>
            <p:ph type="sldNum" sz="quarter" idx="4"/>
          </p:nvPr>
        </p:nvSpPr>
        <p:spPr>
          <a:xfrm>
            <a:off x="10993582" y="6446838"/>
            <a:ext cx="780010" cy="365125"/>
          </a:xfrm>
          <a:prstGeom prst="rect">
            <a:avLst/>
          </a:prstGeom>
        </p:spPr>
        <p:txBody>
          <a:bodyPr vert="horz" lIns="91440" tIns="45720" rIns="91440" bIns="45720" rtlCol="0" anchor="ctr"/>
          <a:lstStyle>
            <a:lvl1pPr algn="l">
              <a:defRPr sz="800">
                <a:solidFill>
                  <a:srgbClr val="FFFFFF"/>
                </a:solidFill>
              </a:defRPr>
            </a:lvl1pPr>
          </a:lstStyle>
          <a:p>
            <a:fld id="{1AF7B101-8387-4BC8-B581-2B0916C5A3A3}" type="slidenum">
              <a:rPr lang="en-US" smtClean="0"/>
              <a:t>‹#›</a:t>
            </a:fld>
            <a:endParaRPr lang="en-US"/>
          </a:p>
        </p:txBody>
      </p:sp>
      <p:cxnSp>
        <p:nvCxnSpPr>
          <p:cNvPr id="10" name="Straight Connector 9">
            <a:extLst>
              <a:ext uri="{FF2B5EF4-FFF2-40B4-BE49-F238E27FC236}">
                <a16:creationId xmlns:a16="http://schemas.microsoft.com/office/drawing/2014/main" id="{C5025DAC-8B93-4160-B017-3A274A5828C0}"/>
              </a:ext>
            </a:extLst>
          </p:cNvPr>
          <p:cNvCxnSpPr/>
          <p:nvPr/>
        </p:nvCxnSpPr>
        <p:spPr>
          <a:xfrm>
            <a:off x="1193532" y="1897380"/>
            <a:ext cx="9966960" cy="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pic>
        <p:nvPicPr>
          <p:cNvPr id="9" name="Picture 8" descr="A picture containing drawing&#10;&#10;Description automatically generated">
            <a:extLst>
              <a:ext uri="{FF2B5EF4-FFF2-40B4-BE49-F238E27FC236}">
                <a16:creationId xmlns:a16="http://schemas.microsoft.com/office/drawing/2014/main" id="{2D93D751-2038-4E4A-A8B4-1C3820918934}"/>
              </a:ext>
            </a:extLst>
          </p:cNvPr>
          <p:cNvPicPr>
            <a:picLocks noChangeAspect="1"/>
          </p:cNvPicPr>
          <p:nvPr/>
        </p:nvPicPr>
        <p:blipFill rotWithShape="1">
          <a:blip r:embed="rId6" cstate="print">
            <a:extLst>
              <a:ext uri="{28A0092B-C50C-407E-A947-70E740481C1C}">
                <a14:useLocalDpi xmlns:a14="http://schemas.microsoft.com/office/drawing/2010/main" val="0"/>
              </a:ext>
            </a:extLst>
          </a:blip>
          <a:srcRect l="1" r="87150" b="17674"/>
          <a:stretch/>
        </p:blipFill>
        <p:spPr>
          <a:xfrm>
            <a:off x="11383587" y="6111411"/>
            <a:ext cx="535405" cy="624816"/>
          </a:xfrm>
          <a:prstGeom prst="rect">
            <a:avLst/>
          </a:prstGeom>
        </p:spPr>
      </p:pic>
      <p:sp>
        <p:nvSpPr>
          <p:cNvPr id="11" name="TextBox 10">
            <a:extLst>
              <a:ext uri="{FF2B5EF4-FFF2-40B4-BE49-F238E27FC236}">
                <a16:creationId xmlns:a16="http://schemas.microsoft.com/office/drawing/2014/main" id="{A1D66A4E-C48D-4CE2-A2EA-7D6ECF734431}"/>
              </a:ext>
            </a:extLst>
          </p:cNvPr>
          <p:cNvSpPr txBox="1"/>
          <p:nvPr/>
        </p:nvSpPr>
        <p:spPr>
          <a:xfrm>
            <a:off x="241070" y="6513984"/>
            <a:ext cx="4405745" cy="230832"/>
          </a:xfrm>
          <a:prstGeom prst="rect">
            <a:avLst/>
          </a:prstGeom>
          <a:noFill/>
        </p:spPr>
        <p:txBody>
          <a:bodyPr wrap="square" rtlCol="0">
            <a:spAutoFit/>
          </a:bodyPr>
          <a:lstStyle/>
          <a:p>
            <a:r>
              <a:rPr lang="en-US" sz="900" spc="100" baseline="0">
                <a:solidFill>
                  <a:schemeClr val="bg1"/>
                </a:solidFill>
              </a:rPr>
              <a:t>Cornerstone Government Affairs, Inc.</a:t>
            </a:r>
          </a:p>
        </p:txBody>
      </p:sp>
    </p:spTree>
    <p:extLst>
      <p:ext uri="{BB962C8B-B14F-4D97-AF65-F5344CB8AC3E}">
        <p14:creationId xmlns:p14="http://schemas.microsoft.com/office/powerpoint/2010/main" val="2394382685"/>
      </p:ext>
    </p:extLst>
  </p:cSld>
  <p:clrMap bg1="lt1" tx1="dk1" bg2="lt2" tx2="dk2" accent1="accent1" accent2="accent2" accent3="accent3" accent4="accent4" accent5="accent5" accent6="accent6" hlink="hlink" folHlink="folHlink"/>
  <p:sldLayoutIdLst>
    <p:sldLayoutId id="2147483750" r:id="rId1"/>
    <p:sldLayoutId id="2147483753" r:id="rId2"/>
    <p:sldLayoutId id="2147483754" r:id="rId3"/>
    <p:sldLayoutId id="2147483755" r:id="rId4"/>
  </p:sldLayoutIdLst>
  <p:txStyles>
    <p:titleStyle>
      <a:lvl1pPr algn="l" defTabSz="914400" rtl="0" eaLnBrk="1" latinLnBrk="0" hangingPunct="1">
        <a:lnSpc>
          <a:spcPct val="90000"/>
        </a:lnSpc>
        <a:spcBef>
          <a:spcPct val="0"/>
        </a:spcBef>
        <a:buNone/>
        <a:defRPr sz="4700" i="0" kern="1200" spc="-50" baseline="0">
          <a:solidFill>
            <a:schemeClr val="bg1"/>
          </a:solidFill>
          <a:latin typeface="+mj-lt"/>
          <a:ea typeface="+mj-ea"/>
          <a:cs typeface="+mj-cs"/>
        </a:defRPr>
      </a:lvl1pPr>
    </p:titleStyle>
    <p:bodyStyle>
      <a:lvl1pPr marL="91440" indent="-91440" algn="l" defTabSz="914400" rtl="0" eaLnBrk="1" latinLnBrk="0" hangingPunct="1">
        <a:lnSpc>
          <a:spcPct val="110000"/>
        </a:lnSpc>
        <a:spcBef>
          <a:spcPts val="1200"/>
        </a:spcBef>
        <a:spcAft>
          <a:spcPts val="200"/>
        </a:spcAft>
        <a:buClr>
          <a:schemeClr val="accent1"/>
        </a:buClr>
        <a:buSzPct val="100000"/>
        <a:buFont typeface="Calibri" panose="020F0502020204030204" pitchFamily="34" charset="0"/>
        <a:buChar char=" "/>
        <a:defRPr sz="1900" kern="1200">
          <a:solidFill>
            <a:schemeClr val="bg1"/>
          </a:solidFill>
          <a:latin typeface="+mn-lt"/>
          <a:ea typeface="+mn-ea"/>
          <a:cs typeface="+mn-cs"/>
        </a:defRPr>
      </a:lvl1pPr>
      <a:lvl2pPr marL="384048" indent="-182880" algn="l" defTabSz="914400" rtl="0" eaLnBrk="1" latinLnBrk="0" hangingPunct="1">
        <a:lnSpc>
          <a:spcPct val="100000"/>
        </a:lnSpc>
        <a:spcBef>
          <a:spcPts val="200"/>
        </a:spcBef>
        <a:spcAft>
          <a:spcPts val="400"/>
        </a:spcAft>
        <a:buClrTx/>
        <a:buFont typeface="Calibri" pitchFamily="34" charset="0"/>
        <a:buChar char="◦"/>
        <a:defRPr sz="1700" kern="1200">
          <a:solidFill>
            <a:schemeClr val="bg1"/>
          </a:solidFill>
          <a:latin typeface="+mn-lt"/>
          <a:ea typeface="+mn-ea"/>
          <a:cs typeface="+mn-cs"/>
        </a:defRPr>
      </a:lvl2pPr>
      <a:lvl3pPr marL="566928" indent="-182880" algn="l" defTabSz="914400" rtl="0" eaLnBrk="1" latinLnBrk="0" hangingPunct="1">
        <a:lnSpc>
          <a:spcPct val="100000"/>
        </a:lnSpc>
        <a:spcBef>
          <a:spcPts val="200"/>
        </a:spcBef>
        <a:spcAft>
          <a:spcPts val="400"/>
        </a:spcAft>
        <a:buClrTx/>
        <a:buFont typeface="Calibri" pitchFamily="34" charset="0"/>
        <a:buChar char="◦"/>
        <a:defRPr sz="1300" kern="1200">
          <a:solidFill>
            <a:schemeClr val="bg1"/>
          </a:solidFill>
          <a:latin typeface="+mn-lt"/>
          <a:ea typeface="+mn-ea"/>
          <a:cs typeface="+mn-cs"/>
        </a:defRPr>
      </a:lvl3pPr>
      <a:lvl4pPr marL="749808" indent="-182880" algn="l" defTabSz="914400" rtl="0" eaLnBrk="1" latinLnBrk="0" hangingPunct="1">
        <a:lnSpc>
          <a:spcPct val="100000"/>
        </a:lnSpc>
        <a:spcBef>
          <a:spcPts val="200"/>
        </a:spcBef>
        <a:spcAft>
          <a:spcPts val="400"/>
        </a:spcAft>
        <a:buClrTx/>
        <a:buFont typeface="Calibri" pitchFamily="34" charset="0"/>
        <a:buChar char="◦"/>
        <a:defRPr sz="1300" kern="1200">
          <a:solidFill>
            <a:schemeClr val="bg1"/>
          </a:solidFill>
          <a:latin typeface="+mn-lt"/>
          <a:ea typeface="+mn-ea"/>
          <a:cs typeface="+mn-cs"/>
        </a:defRPr>
      </a:lvl4pPr>
      <a:lvl5pPr marL="932688" indent="-182880" algn="l" defTabSz="914400" rtl="0" eaLnBrk="1" latinLnBrk="0" hangingPunct="1">
        <a:lnSpc>
          <a:spcPct val="100000"/>
        </a:lnSpc>
        <a:spcBef>
          <a:spcPts val="200"/>
        </a:spcBef>
        <a:spcAft>
          <a:spcPts val="400"/>
        </a:spcAft>
        <a:buClrTx/>
        <a:buFont typeface="Calibri" pitchFamily="34" charset="0"/>
        <a:buChar char="◦"/>
        <a:defRPr sz="1300" kern="1200">
          <a:solidFill>
            <a:schemeClr val="bg1"/>
          </a:solidFill>
          <a:latin typeface="+mn-lt"/>
          <a:ea typeface="+mn-ea"/>
          <a:cs typeface="+mn-cs"/>
        </a:defRPr>
      </a:lvl5pPr>
      <a:lvl6pPr marL="11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6pPr>
      <a:lvl7pPr marL="13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7pPr>
      <a:lvl8pPr marL="15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8pPr>
      <a:lvl9pPr marL="1700000" indent="-228600" algn="l" defTabSz="914400" rtl="0" eaLnBrk="1" latinLnBrk="0" hangingPunct="1">
        <a:lnSpc>
          <a:spcPct val="90000"/>
        </a:lnSpc>
        <a:spcBef>
          <a:spcPts val="200"/>
        </a:spcBef>
        <a:spcAft>
          <a:spcPts val="400"/>
        </a:spcAft>
        <a:buClr>
          <a:schemeClr val="accent1"/>
        </a:buClr>
        <a:buFont typeface="Calibri" pitchFamily="34" charset="0"/>
        <a:buChar char="◦"/>
        <a:defRPr sz="1400" kern="1200">
          <a:solidFill>
            <a:schemeClr val="tx1">
              <a:lumMod val="75000"/>
              <a:lumOff val="2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3175" y="6400799"/>
            <a:ext cx="12188825" cy="457200"/>
          </a:xfrm>
          <a:custGeom>
            <a:avLst/>
            <a:gdLst/>
            <a:ahLst/>
            <a:cxnLst/>
            <a:rect l="l" t="t" r="r" b="b"/>
            <a:pathLst>
              <a:path w="12188825" h="457200">
                <a:moveTo>
                  <a:pt x="12188825" y="0"/>
                </a:moveTo>
                <a:lnTo>
                  <a:pt x="0" y="0"/>
                </a:lnTo>
                <a:lnTo>
                  <a:pt x="0" y="457199"/>
                </a:lnTo>
                <a:lnTo>
                  <a:pt x="12188825" y="457199"/>
                </a:lnTo>
                <a:lnTo>
                  <a:pt x="12188825" y="0"/>
                </a:lnTo>
                <a:close/>
              </a:path>
            </a:pathLst>
          </a:custGeom>
          <a:solidFill>
            <a:srgbClr val="003961"/>
          </a:solidFill>
        </p:spPr>
        <p:txBody>
          <a:bodyPr wrap="square" lIns="0" tIns="0" rIns="0" bIns="0" rtlCol="0"/>
          <a:lstStyle/>
          <a:p>
            <a:endParaRPr/>
          </a:p>
        </p:txBody>
      </p:sp>
      <p:sp>
        <p:nvSpPr>
          <p:cNvPr id="17" name="bg object 17"/>
          <p:cNvSpPr/>
          <p:nvPr/>
        </p:nvSpPr>
        <p:spPr>
          <a:xfrm>
            <a:off x="3175" y="6400799"/>
            <a:ext cx="12188825" cy="457200"/>
          </a:xfrm>
          <a:custGeom>
            <a:avLst/>
            <a:gdLst/>
            <a:ahLst/>
            <a:cxnLst/>
            <a:rect l="l" t="t" r="r" b="b"/>
            <a:pathLst>
              <a:path w="12188825" h="457200">
                <a:moveTo>
                  <a:pt x="0" y="457199"/>
                </a:moveTo>
                <a:lnTo>
                  <a:pt x="12188825" y="457199"/>
                </a:lnTo>
                <a:lnTo>
                  <a:pt x="12188825" y="0"/>
                </a:lnTo>
                <a:lnTo>
                  <a:pt x="0" y="0"/>
                </a:lnTo>
                <a:lnTo>
                  <a:pt x="0" y="457199"/>
                </a:lnTo>
                <a:close/>
              </a:path>
            </a:pathLst>
          </a:custGeom>
          <a:ln w="15875">
            <a:solidFill>
              <a:srgbClr val="003961"/>
            </a:solidFill>
          </a:ln>
        </p:spPr>
        <p:txBody>
          <a:bodyPr wrap="square" lIns="0" tIns="0" rIns="0" bIns="0" rtlCol="0"/>
          <a:lstStyle/>
          <a:p>
            <a:endParaRPr/>
          </a:p>
        </p:txBody>
      </p:sp>
      <p:sp>
        <p:nvSpPr>
          <p:cNvPr id="2" name="Holder 2"/>
          <p:cNvSpPr>
            <a:spLocks noGrp="1"/>
          </p:cNvSpPr>
          <p:nvPr>
            <p:ph type="title"/>
          </p:nvPr>
        </p:nvSpPr>
        <p:spPr>
          <a:xfrm>
            <a:off x="657250" y="307035"/>
            <a:ext cx="10073005" cy="1123315"/>
          </a:xfrm>
          <a:prstGeom prst="rect">
            <a:avLst/>
          </a:prstGeom>
        </p:spPr>
        <p:txBody>
          <a:bodyPr wrap="square" lIns="0" tIns="0" rIns="0" bIns="0">
            <a:spAutoFit/>
          </a:bodyPr>
          <a:lstStyle>
            <a:lvl1pPr>
              <a:defRPr sz="3600" b="0" i="0">
                <a:solidFill>
                  <a:srgbClr val="003961"/>
                </a:solidFill>
                <a:latin typeface="Calibri Light"/>
                <a:cs typeface="Calibri Light"/>
              </a:defRPr>
            </a:lvl1pPr>
          </a:lstStyle>
          <a:p>
            <a:endParaRPr/>
          </a:p>
        </p:txBody>
      </p:sp>
      <p:sp>
        <p:nvSpPr>
          <p:cNvPr id="3" name="Holder 3"/>
          <p:cNvSpPr>
            <a:spLocks noGrp="1"/>
          </p:cNvSpPr>
          <p:nvPr>
            <p:ph type="body" idx="1"/>
          </p:nvPr>
        </p:nvSpPr>
        <p:spPr>
          <a:xfrm>
            <a:off x="5560059" y="1620011"/>
            <a:ext cx="5962015" cy="2138679"/>
          </a:xfrm>
          <a:prstGeom prst="rect">
            <a:avLst/>
          </a:prstGeom>
        </p:spPr>
        <p:txBody>
          <a:bodyPr wrap="square" lIns="0" tIns="0" rIns="0" bIns="0">
            <a:spAutoFit/>
          </a:bodyPr>
          <a:lstStyle>
            <a:lvl1pPr>
              <a:defRPr sz="1600" b="1" i="0">
                <a:solidFill>
                  <a:schemeClr val="bg1"/>
                </a:solidFill>
                <a:latin typeface="Calibri"/>
                <a:cs typeface="Calibri"/>
              </a:defRPr>
            </a:lvl1pPr>
          </a:lstStyle>
          <a:p>
            <a:endParaRPr/>
          </a:p>
        </p:txBody>
      </p:sp>
      <p:sp>
        <p:nvSpPr>
          <p:cNvPr id="4" name="Holder 4"/>
          <p:cNvSpPr>
            <a:spLocks noGrp="1"/>
          </p:cNvSpPr>
          <p:nvPr>
            <p:ph type="ftr" sz="quarter" idx="5"/>
          </p:nvPr>
        </p:nvSpPr>
        <p:spPr>
          <a:xfrm>
            <a:off x="4145280" y="6377940"/>
            <a:ext cx="3901440" cy="342900"/>
          </a:xfrm>
          <a:prstGeom prst="rect">
            <a:avLst/>
          </a:prstGeom>
        </p:spPr>
        <p:txBody>
          <a:bodyPr wrap="square" lIns="0" tIns="0" rIns="0" bIns="0">
            <a:spAutoFit/>
          </a:bodyPr>
          <a:lstStyle>
            <a:lvl1pPr algn="ctr">
              <a:defRPr>
                <a:solidFill>
                  <a:schemeClr val="tx1">
                    <a:tint val="75000"/>
                  </a:schemeClr>
                </a:solidFill>
              </a:defRPr>
            </a:lvl1pPr>
          </a:lstStyle>
          <a:p>
            <a:endParaRPr/>
          </a:p>
        </p:txBody>
      </p:sp>
      <p:sp>
        <p:nvSpPr>
          <p:cNvPr id="5" name="Holder 5"/>
          <p:cNvSpPr>
            <a:spLocks noGrp="1"/>
          </p:cNvSpPr>
          <p:nvPr>
            <p:ph type="dt" sz="half" idx="6"/>
          </p:nvPr>
        </p:nvSpPr>
        <p:spPr>
          <a:xfrm>
            <a:off x="609600" y="6377940"/>
            <a:ext cx="2804160" cy="342900"/>
          </a:xfrm>
          <a:prstGeom prst="rect">
            <a:avLst/>
          </a:prstGeom>
        </p:spPr>
        <p:txBody>
          <a:bodyPr wrap="square" lIns="0" tIns="0" rIns="0" bIns="0">
            <a:spAutoFit/>
          </a:bodyPr>
          <a:lstStyle>
            <a:lvl1pPr algn="l">
              <a:defRPr>
                <a:solidFill>
                  <a:schemeClr val="tx1">
                    <a:tint val="75000"/>
                  </a:schemeClr>
                </a:solidFill>
              </a:defRPr>
            </a:lvl1pPr>
          </a:lstStyle>
          <a:p>
            <a:fld id="{1D8BD707-D9CF-40AE-B4C6-C98DA3205C09}" type="datetimeFigureOut">
              <a:rPr lang="en-US"/>
              <a:t>9/25/2026</a:t>
            </a:fld>
            <a:endParaRPr lang="en-US"/>
          </a:p>
        </p:txBody>
      </p:sp>
      <p:sp>
        <p:nvSpPr>
          <p:cNvPr id="6" name="Holder 6"/>
          <p:cNvSpPr>
            <a:spLocks noGrp="1"/>
          </p:cNvSpPr>
          <p:nvPr>
            <p:ph type="sldNum" sz="quarter" idx="7"/>
          </p:nvPr>
        </p:nvSpPr>
        <p:spPr>
          <a:xfrm>
            <a:off x="11048365" y="6574866"/>
            <a:ext cx="193040" cy="127634"/>
          </a:xfrm>
          <a:prstGeom prst="rect">
            <a:avLst/>
          </a:prstGeom>
        </p:spPr>
        <p:txBody>
          <a:bodyPr wrap="square" lIns="0" tIns="0" rIns="0" bIns="0">
            <a:spAutoFit/>
          </a:bodyPr>
          <a:lstStyle>
            <a:lvl1pPr>
              <a:defRPr sz="800" b="0" i="0">
                <a:solidFill>
                  <a:schemeClr val="bg1"/>
                </a:solidFill>
                <a:latin typeface="Calibri"/>
                <a:cs typeface="Calibri"/>
              </a:defRPr>
            </a:lvl1pPr>
          </a:lstStyle>
          <a:p>
            <a:pPr marL="38100">
              <a:lnSpc>
                <a:spcPts val="865"/>
              </a:lnSpc>
            </a:pPr>
            <a:fld id="{81D60167-4931-47E6-BA6A-407CBD079E47}" type="slidenum">
              <a:rPr spc="-50" dirty="0"/>
              <a:t>‹#›</a:t>
            </a:fld>
            <a:endParaRPr spc="-50" dirty="0"/>
          </a:p>
        </p:txBody>
      </p:sp>
    </p:spTree>
    <p:extLst>
      <p:ext uri="{BB962C8B-B14F-4D97-AF65-F5344CB8AC3E}">
        <p14:creationId xmlns:p14="http://schemas.microsoft.com/office/powerpoint/2010/main" val="4251253188"/>
      </p:ext>
    </p:extLst>
  </p:cSld>
  <p:clrMap bg1="lt1" tx1="dk1" bg2="lt2" tx2="dk2" accent1="accent1" accent2="accent2" accent3="accent3" accent4="accent4" accent5="accent5" accent6="accent6" hlink="hlink" folHlink="folHlink"/>
  <p:sldLayoutIdLst>
    <p:sldLayoutId id="2147483752" r:id="rId1"/>
  </p:sldLayoutIdLst>
  <p:txStyles>
    <p:titleStyle>
      <a:lvl1pPr>
        <a:defRPr>
          <a:latin typeface="+mj-lt"/>
          <a:ea typeface="+mj-ea"/>
          <a:cs typeface="+mj-cs"/>
        </a:defRPr>
      </a:lvl1pPr>
    </p:titleStyle>
    <p:body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3" name="Title Placeholder 1">
            <a:extLst>
              <a:ext uri="{FF2B5EF4-FFF2-40B4-BE49-F238E27FC236}">
                <a16:creationId xmlns:a16="http://schemas.microsoft.com/office/drawing/2014/main" id="{C8B0C0F8-61FA-3E04-3A9F-82DFC05C5B30}"/>
              </a:ext>
            </a:extLst>
          </p:cNvPr>
          <p:cNvSpPr txBox="1">
            <a:spLocks/>
          </p:cNvSpPr>
          <p:nvPr userDrawn="1"/>
        </p:nvSpPr>
        <p:spPr>
          <a:xfrm>
            <a:off x="609600" y="1524000"/>
            <a:ext cx="10972800" cy="4648200"/>
          </a:xfrm>
          <a:prstGeom prst="rect">
            <a:avLst/>
          </a:prstGeom>
          <a:noFill/>
        </p:spPr>
        <p:txBody>
          <a:bodyPr vert="horz" lIns="91440" tIns="45720" rIns="91440" bIns="45720" rtlCol="0" anchor="t">
            <a:noAutofit/>
          </a:bodyPr>
          <a:lstStyle>
            <a:lvl1pPr algn="l" rtl="0" eaLnBrk="1" fontAlgn="base" hangingPunct="1">
              <a:spcBef>
                <a:spcPct val="0"/>
              </a:spcBef>
              <a:spcAft>
                <a:spcPct val="0"/>
              </a:spcAft>
              <a:defRPr sz="8000" b="0" kern="1200" baseline="0">
                <a:solidFill>
                  <a:schemeClr val="tx1"/>
                </a:solidFill>
                <a:latin typeface="Source Sans Pro Black" panose="020B0803030403020204" pitchFamily="34" charset="0"/>
                <a:ea typeface="Source Sans Pro Black" panose="020B0803030403020204" pitchFamily="34" charset="0"/>
                <a:cs typeface="Arial" panose="020B0604020202020204" pitchFamily="34" charset="0"/>
              </a:defRPr>
            </a:lvl1pPr>
            <a:lvl2pPr algn="ctr" rtl="0" eaLnBrk="1" fontAlgn="base" hangingPunct="1">
              <a:spcBef>
                <a:spcPct val="0"/>
              </a:spcBef>
              <a:spcAft>
                <a:spcPct val="0"/>
              </a:spcAft>
              <a:defRPr sz="3000" b="1">
                <a:solidFill>
                  <a:srgbClr val="006699"/>
                </a:solidFill>
                <a:latin typeface="Tahoma" panose="020B0604030504040204" pitchFamily="34" charset="0"/>
                <a:cs typeface="Tahoma" panose="020B0604030504040204" pitchFamily="34" charset="0"/>
              </a:defRPr>
            </a:lvl2pPr>
            <a:lvl3pPr algn="ctr" rtl="0" eaLnBrk="1" fontAlgn="base" hangingPunct="1">
              <a:spcBef>
                <a:spcPct val="0"/>
              </a:spcBef>
              <a:spcAft>
                <a:spcPct val="0"/>
              </a:spcAft>
              <a:defRPr sz="3000" b="1">
                <a:solidFill>
                  <a:srgbClr val="006699"/>
                </a:solidFill>
                <a:latin typeface="Tahoma" panose="020B0604030504040204" pitchFamily="34" charset="0"/>
                <a:cs typeface="Tahoma" panose="020B0604030504040204" pitchFamily="34" charset="0"/>
              </a:defRPr>
            </a:lvl3pPr>
            <a:lvl4pPr algn="ctr" rtl="0" eaLnBrk="1" fontAlgn="base" hangingPunct="1">
              <a:spcBef>
                <a:spcPct val="0"/>
              </a:spcBef>
              <a:spcAft>
                <a:spcPct val="0"/>
              </a:spcAft>
              <a:defRPr sz="3000" b="1">
                <a:solidFill>
                  <a:srgbClr val="006699"/>
                </a:solidFill>
                <a:latin typeface="Tahoma" panose="020B0604030504040204" pitchFamily="34" charset="0"/>
                <a:cs typeface="Tahoma" panose="020B0604030504040204" pitchFamily="34" charset="0"/>
              </a:defRPr>
            </a:lvl4pPr>
            <a:lvl5pPr algn="ctr" rtl="0" eaLnBrk="1" fontAlgn="base" hangingPunct="1">
              <a:spcBef>
                <a:spcPct val="0"/>
              </a:spcBef>
              <a:spcAft>
                <a:spcPct val="0"/>
              </a:spcAft>
              <a:defRPr sz="3000" b="1">
                <a:solidFill>
                  <a:srgbClr val="006699"/>
                </a:solidFill>
                <a:latin typeface="Tahoma" panose="020B0604030504040204" pitchFamily="34" charset="0"/>
                <a:cs typeface="Tahoma" panose="020B0604030504040204" pitchFamily="34" charset="0"/>
              </a:defRPr>
            </a:lvl5pPr>
            <a:lvl6pPr marL="457200" algn="ctr" rtl="0" eaLnBrk="1" fontAlgn="base" hangingPunct="1">
              <a:spcBef>
                <a:spcPct val="0"/>
              </a:spcBef>
              <a:spcAft>
                <a:spcPct val="0"/>
              </a:spcAft>
              <a:defRPr sz="3200" b="1">
                <a:solidFill>
                  <a:srgbClr val="B40000"/>
                </a:solidFill>
                <a:latin typeface="Arial" pitchFamily="34" charset="0"/>
                <a:cs typeface="Arial" pitchFamily="34" charset="0"/>
              </a:defRPr>
            </a:lvl6pPr>
            <a:lvl7pPr marL="914400" algn="ctr" rtl="0" eaLnBrk="1" fontAlgn="base" hangingPunct="1">
              <a:spcBef>
                <a:spcPct val="0"/>
              </a:spcBef>
              <a:spcAft>
                <a:spcPct val="0"/>
              </a:spcAft>
              <a:defRPr sz="3200" b="1">
                <a:solidFill>
                  <a:srgbClr val="B40000"/>
                </a:solidFill>
                <a:latin typeface="Arial" pitchFamily="34" charset="0"/>
                <a:cs typeface="Arial" pitchFamily="34" charset="0"/>
              </a:defRPr>
            </a:lvl7pPr>
            <a:lvl8pPr marL="1371600" algn="ctr" rtl="0" eaLnBrk="1" fontAlgn="base" hangingPunct="1">
              <a:spcBef>
                <a:spcPct val="0"/>
              </a:spcBef>
              <a:spcAft>
                <a:spcPct val="0"/>
              </a:spcAft>
              <a:defRPr sz="3200" b="1">
                <a:solidFill>
                  <a:srgbClr val="B40000"/>
                </a:solidFill>
                <a:latin typeface="Arial" pitchFamily="34" charset="0"/>
                <a:cs typeface="Arial" pitchFamily="34" charset="0"/>
              </a:defRPr>
            </a:lvl8pPr>
            <a:lvl9pPr marL="1828800" algn="ctr" rtl="0" eaLnBrk="1" fontAlgn="base" hangingPunct="1">
              <a:spcBef>
                <a:spcPct val="0"/>
              </a:spcBef>
              <a:spcAft>
                <a:spcPct val="0"/>
              </a:spcAft>
              <a:defRPr sz="3200" b="1">
                <a:solidFill>
                  <a:srgbClr val="B40000"/>
                </a:solidFill>
                <a:latin typeface="Arial" pitchFamily="34" charset="0"/>
                <a:cs typeface="Arial" pitchFamily="34" charset="0"/>
              </a:defRPr>
            </a:lvl9pPr>
          </a:lstStyle>
          <a:p>
            <a:endParaRPr lang="en-US" sz="2800" dirty="0">
              <a:latin typeface="Arial" panose="020B0604020202020204" pitchFamily="34" charset="0"/>
              <a:cs typeface="Arial" panose="020B0604020202020204" pitchFamily="34" charset="0"/>
            </a:endParaRPr>
          </a:p>
        </p:txBody>
      </p:sp>
      <p:sp>
        <p:nvSpPr>
          <p:cNvPr id="4" name="Title Placeholder 3">
            <a:extLst>
              <a:ext uri="{FF2B5EF4-FFF2-40B4-BE49-F238E27FC236}">
                <a16:creationId xmlns:a16="http://schemas.microsoft.com/office/drawing/2014/main" id="{20A0D990-8D97-A843-94BD-8F49DA7F64DF}"/>
              </a:ext>
            </a:extLst>
          </p:cNvPr>
          <p:cNvSpPr>
            <a:spLocks noGrp="1"/>
          </p:cNvSpPr>
          <p:nvPr>
            <p:ph type="title"/>
          </p:nvPr>
        </p:nvSpPr>
        <p:spPr>
          <a:xfrm>
            <a:off x="1190758" y="365125"/>
            <a:ext cx="10391641" cy="1006475"/>
          </a:xfrm>
          <a:prstGeom prst="rect">
            <a:avLst/>
          </a:prstGeom>
        </p:spPr>
        <p:txBody>
          <a:bodyPr vert="horz" lIns="91440" tIns="45720" rIns="91440" bIns="45720" rtlCol="0" anchor="t">
            <a:noAutofit/>
          </a:bodyPr>
          <a:lstStyle/>
          <a:p>
            <a:r>
              <a:rPr lang="en-US"/>
              <a:t>Click to edit Master title style</a:t>
            </a:r>
            <a:endParaRPr lang="en-US" dirty="0"/>
          </a:p>
        </p:txBody>
      </p:sp>
      <p:sp>
        <p:nvSpPr>
          <p:cNvPr id="6" name="TextBox 5">
            <a:extLst>
              <a:ext uri="{FF2B5EF4-FFF2-40B4-BE49-F238E27FC236}">
                <a16:creationId xmlns:a16="http://schemas.microsoft.com/office/drawing/2014/main" id="{90FAB30E-35BC-6251-B77E-C08C691B4E3C}"/>
              </a:ext>
            </a:extLst>
          </p:cNvPr>
          <p:cNvSpPr txBox="1"/>
          <p:nvPr userDrawn="1"/>
        </p:nvSpPr>
        <p:spPr>
          <a:xfrm>
            <a:off x="5173579" y="-505326"/>
            <a:ext cx="0" cy="0"/>
          </a:xfrm>
          <a:prstGeom prst="rect">
            <a:avLst/>
          </a:prstGeom>
          <a:noFill/>
        </p:spPr>
        <p:txBody>
          <a:bodyPr vert="horz" wrap="none" lIns="91440" tIns="45720" rIns="91440" bIns="45720" rtlCol="0" anchor="t">
            <a:noAutofit/>
          </a:bodyPr>
          <a:lstStyle/>
          <a:p>
            <a:pPr algn="l"/>
            <a:endParaRPr lang="en-US" sz="28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9813007"/>
      </p:ext>
    </p:extLst>
  </p:cSld>
  <p:clrMap bg1="lt1" tx1="dk1" bg2="lt2" tx2="dk2" accent1="accent1" accent2="accent2" accent3="accent3" accent4="accent4" accent5="accent5" accent6="accent6" hlink="hlink" folHlink="folHlink"/>
  <p:sldLayoutIdLst>
    <p:sldLayoutId id="2147483757" r:id="rId1"/>
    <p:sldLayoutId id="2147483758" r:id="rId2"/>
  </p:sldLayoutIdLst>
  <p:txStyles>
    <p:titleStyle>
      <a:lvl1pPr algn="l" rtl="0" eaLnBrk="1" fontAlgn="base" hangingPunct="1">
        <a:lnSpc>
          <a:spcPct val="100000"/>
        </a:lnSpc>
        <a:spcBef>
          <a:spcPct val="0"/>
        </a:spcBef>
        <a:spcAft>
          <a:spcPct val="0"/>
        </a:spcAft>
        <a:defRPr sz="4800" b="1" kern="1200" baseline="0">
          <a:solidFill>
            <a:schemeClr val="tx1"/>
          </a:solidFill>
          <a:latin typeface="Arial" panose="020B0604020202020204" pitchFamily="34" charset="0"/>
          <a:ea typeface="Arial" panose="020B0604020202020204" pitchFamily="34" charset="0"/>
          <a:cs typeface="Arial" panose="020B0604020202020204" pitchFamily="34" charset="0"/>
        </a:defRPr>
      </a:lvl1pPr>
      <a:lvl2pPr algn="ctr" rtl="0" eaLnBrk="1" fontAlgn="base" hangingPunct="1">
        <a:spcBef>
          <a:spcPct val="0"/>
        </a:spcBef>
        <a:spcAft>
          <a:spcPct val="0"/>
        </a:spcAft>
        <a:defRPr sz="3000" b="1">
          <a:solidFill>
            <a:srgbClr val="006699"/>
          </a:solidFill>
          <a:latin typeface="Tahoma" panose="020B0604030504040204" pitchFamily="34" charset="0"/>
          <a:cs typeface="Tahoma" panose="020B0604030504040204" pitchFamily="34" charset="0"/>
        </a:defRPr>
      </a:lvl2pPr>
      <a:lvl3pPr algn="ctr" rtl="0" eaLnBrk="1" fontAlgn="base" hangingPunct="1">
        <a:spcBef>
          <a:spcPct val="0"/>
        </a:spcBef>
        <a:spcAft>
          <a:spcPct val="0"/>
        </a:spcAft>
        <a:defRPr sz="3000" b="1">
          <a:solidFill>
            <a:srgbClr val="006699"/>
          </a:solidFill>
          <a:latin typeface="Tahoma" panose="020B0604030504040204" pitchFamily="34" charset="0"/>
          <a:cs typeface="Tahoma" panose="020B0604030504040204" pitchFamily="34" charset="0"/>
        </a:defRPr>
      </a:lvl3pPr>
      <a:lvl4pPr algn="ctr" rtl="0" eaLnBrk="1" fontAlgn="base" hangingPunct="1">
        <a:spcBef>
          <a:spcPct val="0"/>
        </a:spcBef>
        <a:spcAft>
          <a:spcPct val="0"/>
        </a:spcAft>
        <a:defRPr sz="3000" b="1">
          <a:solidFill>
            <a:srgbClr val="006699"/>
          </a:solidFill>
          <a:latin typeface="Tahoma" panose="020B0604030504040204" pitchFamily="34" charset="0"/>
          <a:cs typeface="Tahoma" panose="020B0604030504040204" pitchFamily="34" charset="0"/>
        </a:defRPr>
      </a:lvl4pPr>
      <a:lvl5pPr algn="ctr" rtl="0" eaLnBrk="1" fontAlgn="base" hangingPunct="1">
        <a:spcBef>
          <a:spcPct val="0"/>
        </a:spcBef>
        <a:spcAft>
          <a:spcPct val="0"/>
        </a:spcAft>
        <a:defRPr sz="3000" b="1">
          <a:solidFill>
            <a:srgbClr val="006699"/>
          </a:solidFill>
          <a:latin typeface="Tahoma" panose="020B0604030504040204" pitchFamily="34" charset="0"/>
          <a:cs typeface="Tahoma" panose="020B0604030504040204" pitchFamily="34" charset="0"/>
        </a:defRPr>
      </a:lvl5pPr>
      <a:lvl6pPr marL="457200" algn="ctr" rtl="0" eaLnBrk="1" fontAlgn="base" hangingPunct="1">
        <a:spcBef>
          <a:spcPct val="0"/>
        </a:spcBef>
        <a:spcAft>
          <a:spcPct val="0"/>
        </a:spcAft>
        <a:defRPr sz="3200" b="1">
          <a:solidFill>
            <a:srgbClr val="B40000"/>
          </a:solidFill>
          <a:latin typeface="Arial" pitchFamily="34" charset="0"/>
          <a:cs typeface="Arial" pitchFamily="34" charset="0"/>
        </a:defRPr>
      </a:lvl6pPr>
      <a:lvl7pPr marL="914400" algn="ctr" rtl="0" eaLnBrk="1" fontAlgn="base" hangingPunct="1">
        <a:spcBef>
          <a:spcPct val="0"/>
        </a:spcBef>
        <a:spcAft>
          <a:spcPct val="0"/>
        </a:spcAft>
        <a:defRPr sz="3200" b="1">
          <a:solidFill>
            <a:srgbClr val="B40000"/>
          </a:solidFill>
          <a:latin typeface="Arial" pitchFamily="34" charset="0"/>
          <a:cs typeface="Arial" pitchFamily="34" charset="0"/>
        </a:defRPr>
      </a:lvl7pPr>
      <a:lvl8pPr marL="1371600" algn="ctr" rtl="0" eaLnBrk="1" fontAlgn="base" hangingPunct="1">
        <a:spcBef>
          <a:spcPct val="0"/>
        </a:spcBef>
        <a:spcAft>
          <a:spcPct val="0"/>
        </a:spcAft>
        <a:defRPr sz="3200" b="1">
          <a:solidFill>
            <a:srgbClr val="B40000"/>
          </a:solidFill>
          <a:latin typeface="Arial" pitchFamily="34" charset="0"/>
          <a:cs typeface="Arial" pitchFamily="34" charset="0"/>
        </a:defRPr>
      </a:lvl8pPr>
      <a:lvl9pPr marL="1828800" algn="ctr" rtl="0" eaLnBrk="1" fontAlgn="base" hangingPunct="1">
        <a:spcBef>
          <a:spcPct val="0"/>
        </a:spcBef>
        <a:spcAft>
          <a:spcPct val="0"/>
        </a:spcAft>
        <a:defRPr sz="3200" b="1">
          <a:solidFill>
            <a:srgbClr val="B40000"/>
          </a:solidFill>
          <a:latin typeface="Arial" pitchFamily="34" charset="0"/>
          <a:cs typeface="Arial" pitchFamily="34" charset="0"/>
        </a:defRPr>
      </a:lvl9pPr>
    </p:titleStyle>
    <p:bodyStyle>
      <a:lvl1pPr marL="342900" indent="-342900" algn="l" rtl="0" eaLnBrk="1" fontAlgn="base" hangingPunct="1">
        <a:spcBef>
          <a:spcPct val="20000"/>
        </a:spcBef>
        <a:spcAft>
          <a:spcPct val="0"/>
        </a:spcAft>
        <a:buClr>
          <a:schemeClr val="accent1"/>
        </a:buClr>
        <a:buFont typeface="Arial" panose="020B0604020202020204" pitchFamily="34" charset="0"/>
        <a:buChar char="•"/>
        <a:defRPr sz="2800" b="0" kern="1200">
          <a:solidFill>
            <a:schemeClr val="tx1"/>
          </a:solidFill>
          <a:latin typeface="Arial" panose="020B0604020202020204" pitchFamily="34" charset="0"/>
          <a:ea typeface="+mn-ea"/>
          <a:cs typeface="Arial" panose="020B0604020202020204" pitchFamily="34" charset="0"/>
        </a:defRPr>
      </a:lvl1pPr>
      <a:lvl2pPr marL="742950" indent="-285750" algn="l" rtl="0" eaLnBrk="1" fontAlgn="base" hangingPunct="1">
        <a:spcBef>
          <a:spcPct val="20000"/>
        </a:spcBef>
        <a:spcAft>
          <a:spcPct val="0"/>
        </a:spcAft>
        <a:buClr>
          <a:schemeClr val="accent1"/>
        </a:buClr>
        <a:buFont typeface="Arial" panose="020B0604020202020204" pitchFamily="34" charset="0"/>
        <a:buChar char="•"/>
        <a:defRPr sz="2400" b="0" kern="1200">
          <a:solidFill>
            <a:schemeClr val="tx1"/>
          </a:solidFill>
          <a:latin typeface="Arial" panose="020B0604020202020204" pitchFamily="34" charset="0"/>
          <a:ea typeface="+mn-ea"/>
          <a:cs typeface="Arial" panose="020B0604020202020204" pitchFamily="34" charset="0"/>
        </a:defRPr>
      </a:lvl2pPr>
      <a:lvl3pPr marL="1143000" indent="-228600" algn="l" rtl="0" eaLnBrk="1" fontAlgn="base" hangingPunct="1">
        <a:spcBef>
          <a:spcPct val="20000"/>
        </a:spcBef>
        <a:spcAft>
          <a:spcPct val="0"/>
        </a:spcAft>
        <a:buClr>
          <a:schemeClr val="accent1"/>
        </a:buClr>
        <a:buFont typeface="Arial" panose="020B0604020202020204" pitchFamily="34" charset="0"/>
        <a:buChar char="•"/>
        <a:defRPr sz="2400" kern="1200">
          <a:solidFill>
            <a:schemeClr val="tx1"/>
          </a:solidFill>
          <a:latin typeface="Arial" panose="020B0604020202020204" pitchFamily="34" charset="0"/>
          <a:ea typeface="+mn-ea"/>
          <a:cs typeface="Arial" panose="020B0604020202020204" pitchFamily="34" charset="0"/>
        </a:defRPr>
      </a:lvl3pPr>
      <a:lvl4pPr marL="1600200" indent="-228600" algn="l" rtl="0" eaLnBrk="1" fontAlgn="base" hangingPunct="1">
        <a:spcBef>
          <a:spcPct val="20000"/>
        </a:spcBef>
        <a:spcAft>
          <a:spcPct val="0"/>
        </a:spcAft>
        <a:buClr>
          <a:schemeClr val="accent1"/>
        </a:buClr>
        <a:buFont typeface="Arial" panose="020B0604020202020204" pitchFamily="34" charset="0"/>
        <a:buChar char="•"/>
        <a:defRPr sz="2400" kern="1200">
          <a:solidFill>
            <a:schemeClr val="tx1"/>
          </a:solidFill>
          <a:latin typeface="Arial" panose="020B0604020202020204" pitchFamily="34" charset="0"/>
          <a:ea typeface="+mn-ea"/>
          <a:cs typeface="Arial" panose="020B0604020202020204" pitchFamily="34" charset="0"/>
        </a:defRPr>
      </a:lvl4pPr>
      <a:lvl5pPr marL="2057400" indent="-228600" algn="l" rtl="0" eaLnBrk="1" fontAlgn="base" hangingPunct="1">
        <a:spcBef>
          <a:spcPct val="20000"/>
        </a:spcBef>
        <a:spcAft>
          <a:spcPct val="0"/>
        </a:spcAft>
        <a:buClr>
          <a:schemeClr val="accent1"/>
        </a:buClr>
        <a:buFont typeface="Arial" panose="020B0604020202020204" pitchFamily="34" charset="0"/>
        <a:buChar char="•"/>
        <a:defRPr sz="240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jpg"/><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0.png"/><Relationship Id="rId1" Type="http://schemas.openxmlformats.org/officeDocument/2006/relationships/slideLayout" Target="../slideLayouts/slideLayout3.xml"/><Relationship Id="rId4" Type="http://schemas.openxmlformats.org/officeDocument/2006/relationships/image" Target="../media/image12.png"/></Relationships>
</file>

<file path=ppt/slides/_rels/slide4.xml.rels><?xml version="1.0" encoding="UTF-8" standalone="yes"?>
<Relationships xmlns="http://schemas.openxmlformats.org/package/2006/relationships"><Relationship Id="rId8" Type="http://schemas.openxmlformats.org/officeDocument/2006/relationships/image" Target="../media/image18.jpg"/><Relationship Id="rId3" Type="http://schemas.openxmlformats.org/officeDocument/2006/relationships/image" Target="../media/image13.png"/><Relationship Id="rId7" Type="http://schemas.openxmlformats.org/officeDocument/2006/relationships/image" Target="../media/image17.jpg"/><Relationship Id="rId2" Type="http://schemas.openxmlformats.org/officeDocument/2006/relationships/notesSlide" Target="../notesSlides/notesSlide1.xml"/><Relationship Id="rId1" Type="http://schemas.openxmlformats.org/officeDocument/2006/relationships/slideLayout" Target="../slideLayouts/slideLayout10.xml"/><Relationship Id="rId6" Type="http://schemas.openxmlformats.org/officeDocument/2006/relationships/image" Target="../media/image16.jpg"/><Relationship Id="rId5" Type="http://schemas.openxmlformats.org/officeDocument/2006/relationships/image" Target="../media/image15.jpg"/><Relationship Id="rId4" Type="http://schemas.openxmlformats.org/officeDocument/2006/relationships/image" Target="../media/image14.jpg"/><Relationship Id="rId9" Type="http://schemas.openxmlformats.org/officeDocument/2006/relationships/image" Target="../media/image19.jpg"/></Relationships>
</file>

<file path=ppt/slides/_rels/slide5.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2.xml"/><Relationship Id="rId1" Type="http://schemas.openxmlformats.org/officeDocument/2006/relationships/slideLayout" Target="../slideLayouts/slideLayout10.xml"/><Relationship Id="rId5" Type="http://schemas.openxmlformats.org/officeDocument/2006/relationships/image" Target="../media/image21.png"/><Relationship Id="rId4" Type="http://schemas.openxmlformats.org/officeDocument/2006/relationships/image" Target="../media/image20.jpg"/></Relationships>
</file>

<file path=ppt/slides/_rels/slide6.xml.rels><?xml version="1.0" encoding="UTF-8" standalone="yes"?>
<Relationships xmlns="http://schemas.openxmlformats.org/package/2006/relationships"><Relationship Id="rId3" Type="http://schemas.openxmlformats.org/officeDocument/2006/relationships/image" Target="../media/image13.png"/><Relationship Id="rId7" Type="http://schemas.openxmlformats.org/officeDocument/2006/relationships/image" Target="../media/image25.png"/><Relationship Id="rId2" Type="http://schemas.openxmlformats.org/officeDocument/2006/relationships/notesSlide" Target="../notesSlides/notesSlide3.xml"/><Relationship Id="rId1" Type="http://schemas.openxmlformats.org/officeDocument/2006/relationships/slideLayout" Target="../slideLayouts/slideLayout10.xml"/><Relationship Id="rId6" Type="http://schemas.openxmlformats.org/officeDocument/2006/relationships/image" Target="../media/image24.png"/><Relationship Id="rId5" Type="http://schemas.openxmlformats.org/officeDocument/2006/relationships/image" Target="../media/image23.png"/><Relationship Id="rId4" Type="http://schemas.openxmlformats.org/officeDocument/2006/relationships/image" Target="../media/image22.png"/></Relationships>
</file>

<file path=ppt/slides/_rels/slide7.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4.xml"/><Relationship Id="rId1" Type="http://schemas.openxmlformats.org/officeDocument/2006/relationships/slideLayout" Target="../slideLayouts/slideLayout10.xml"/></Relationships>
</file>

<file path=ppt/slides/_rels/slide8.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5.xml"/><Relationship Id="rId1" Type="http://schemas.openxmlformats.org/officeDocument/2006/relationships/slideLayout" Target="../slideLayouts/slideLayout10.xml"/><Relationship Id="rId5" Type="http://schemas.openxmlformats.org/officeDocument/2006/relationships/image" Target="../media/image27.png"/><Relationship Id="rId4" Type="http://schemas.openxmlformats.org/officeDocument/2006/relationships/image" Target="../media/image26.png"/></Relationships>
</file>

<file path=ppt/slides/_rels/slide9.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6.xml"/><Relationship Id="rId1" Type="http://schemas.openxmlformats.org/officeDocument/2006/relationships/slideLayout" Target="../slideLayouts/slideLayout10.xml"/></Relationships>
</file>

<file path=ppt/slides/_rels/slide10.xml.rels><?xml version="1.0" encoding="UTF-8" standalone="yes"?>
<Relationships xmlns="http://schemas.openxmlformats.org/package/2006/relationships"><Relationship Id="rId8" Type="http://schemas.openxmlformats.org/officeDocument/2006/relationships/image" Target="../media/image32.jpg"/><Relationship Id="rId13" Type="http://schemas.openxmlformats.org/officeDocument/2006/relationships/image" Target="../media/image37.png"/><Relationship Id="rId3" Type="http://schemas.openxmlformats.org/officeDocument/2006/relationships/image" Target="../media/image13.png"/><Relationship Id="rId7" Type="http://schemas.openxmlformats.org/officeDocument/2006/relationships/image" Target="../media/image31.jpg"/><Relationship Id="rId12" Type="http://schemas.openxmlformats.org/officeDocument/2006/relationships/image" Target="../media/image36.png"/><Relationship Id="rId2" Type="http://schemas.openxmlformats.org/officeDocument/2006/relationships/notesSlide" Target="../notesSlides/notesSlide7.xml"/><Relationship Id="rId1" Type="http://schemas.openxmlformats.org/officeDocument/2006/relationships/slideLayout" Target="../slideLayouts/slideLayout10.xml"/><Relationship Id="rId6" Type="http://schemas.openxmlformats.org/officeDocument/2006/relationships/image" Target="../media/image30.png"/><Relationship Id="rId11" Type="http://schemas.openxmlformats.org/officeDocument/2006/relationships/image" Target="../media/image35.jpg"/><Relationship Id="rId5" Type="http://schemas.openxmlformats.org/officeDocument/2006/relationships/image" Target="../media/image29.png"/><Relationship Id="rId10" Type="http://schemas.openxmlformats.org/officeDocument/2006/relationships/image" Target="../media/image34.png"/><Relationship Id="rId4" Type="http://schemas.openxmlformats.org/officeDocument/2006/relationships/image" Target="../media/image28.png"/><Relationship Id="rId9" Type="http://schemas.openxmlformats.org/officeDocument/2006/relationships/image" Target="../media/image33.png"/></Relationships>
</file>

<file path=ppt/slides/_rels/slide11.xml.rels><?xml version="1.0" encoding="UTF-8" standalone="yes"?>
<Relationships xmlns="http://schemas.openxmlformats.org/package/2006/relationships"><Relationship Id="rId3" Type="http://schemas.openxmlformats.org/officeDocument/2006/relationships/image" Target="../media/image13.png"/><Relationship Id="rId7" Type="http://schemas.openxmlformats.org/officeDocument/2006/relationships/image" Target="../media/image41.png"/><Relationship Id="rId2" Type="http://schemas.openxmlformats.org/officeDocument/2006/relationships/notesSlide" Target="../notesSlides/notesSlide8.xml"/><Relationship Id="rId1" Type="http://schemas.openxmlformats.org/officeDocument/2006/relationships/slideLayout" Target="../slideLayouts/slideLayout10.xml"/><Relationship Id="rId6" Type="http://schemas.openxmlformats.org/officeDocument/2006/relationships/image" Target="../media/image40.png"/><Relationship Id="rId5" Type="http://schemas.openxmlformats.org/officeDocument/2006/relationships/image" Target="../media/image39.png"/><Relationship Id="rId4" Type="http://schemas.openxmlformats.org/officeDocument/2006/relationships/image" Target="../media/image38.png"/></Relationships>
</file>

<file path=ppt/slides/_rels/slide12.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9.xml"/><Relationship Id="rId1" Type="http://schemas.openxmlformats.org/officeDocument/2006/relationships/slideLayout" Target="../slideLayouts/slideLayout10.xml"/><Relationship Id="rId5" Type="http://schemas.openxmlformats.org/officeDocument/2006/relationships/image" Target="../media/image43.png"/><Relationship Id="rId4" Type="http://schemas.openxmlformats.org/officeDocument/2006/relationships/image" Target="../media/image42.png"/></Relationships>
</file>

<file path=ppt/slides/_rels/slide13.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10.xml"/><Relationship Id="rId1" Type="http://schemas.openxmlformats.org/officeDocument/2006/relationships/slideLayout" Target="../slideLayouts/slideLayout10.xml"/><Relationship Id="rId5" Type="http://schemas.openxmlformats.org/officeDocument/2006/relationships/image" Target="../media/image45.png"/><Relationship Id="rId4" Type="http://schemas.openxmlformats.org/officeDocument/2006/relationships/image" Target="../media/image44.png"/></Relationships>
</file>

<file path=ppt/slides/_rels/slide14.xml.rels><?xml version="1.0" encoding="UTF-8" standalone="yes"?>
<Relationships xmlns="http://schemas.openxmlformats.org/package/2006/relationships"><Relationship Id="rId3" Type="http://schemas.openxmlformats.org/officeDocument/2006/relationships/image" Target="../media/image46.jpeg"/><Relationship Id="rId2" Type="http://schemas.openxmlformats.org/officeDocument/2006/relationships/notesSlide" Target="../notesSlides/notesSlide11.xml"/><Relationship Id="rId1" Type="http://schemas.openxmlformats.org/officeDocument/2006/relationships/slideLayout" Target="../slideLayouts/slideLayout11.xml"/><Relationship Id="rId4" Type="http://schemas.openxmlformats.org/officeDocument/2006/relationships/image" Target="../media/image6.png"/></Relationships>
</file>

<file path=ppt/slides/_rels/slide15.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image" Target="../media/image47.png"/><Relationship Id="rId1" Type="http://schemas.openxmlformats.org/officeDocument/2006/relationships/slideLayout" Target="../slideLayouts/slideLayout15.xml"/><Relationship Id="rId5" Type="http://schemas.openxmlformats.org/officeDocument/2006/relationships/image" Target="../media/image50.png"/><Relationship Id="rId4" Type="http://schemas.openxmlformats.org/officeDocument/2006/relationships/image" Target="../media/image49.png"/></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5.xml"/></Relationships>
</file>

<file path=ppt/slides/_rels/slide17.xml.rels><?xml version="1.0" encoding="UTF-8" standalone="yes"?>
<Relationships xmlns="http://schemas.openxmlformats.org/package/2006/relationships"><Relationship Id="rId3" Type="http://schemas.openxmlformats.org/officeDocument/2006/relationships/image" Target="../media/image51.jpg"/><Relationship Id="rId2" Type="http://schemas.openxmlformats.org/officeDocument/2006/relationships/notesSlide" Target="../notesSlides/notesSlide13.xml"/><Relationship Id="rId1" Type="http://schemas.openxmlformats.org/officeDocument/2006/relationships/slideLayout" Target="../slideLayouts/slideLayout12.xml"/><Relationship Id="rId4" Type="http://schemas.openxmlformats.org/officeDocument/2006/relationships/image" Target="../media/image52.jpg"/></Relationships>
</file>

<file path=ppt/slides/_rels/slide18.xml.rels><?xml version="1.0" encoding="UTF-8" standalone="yes"?>
<Relationships xmlns="http://schemas.openxmlformats.org/package/2006/relationships"><Relationship Id="rId8" Type="http://schemas.openxmlformats.org/officeDocument/2006/relationships/image" Target="../media/image58.svg"/><Relationship Id="rId3" Type="http://schemas.openxmlformats.org/officeDocument/2006/relationships/image" Target="../media/image53.svg"/><Relationship Id="rId7" Type="http://schemas.openxmlformats.org/officeDocument/2006/relationships/image" Target="../media/image57.svg"/><Relationship Id="rId2" Type="http://schemas.openxmlformats.org/officeDocument/2006/relationships/notesSlide" Target="../notesSlides/notesSlide14.xml"/><Relationship Id="rId1" Type="http://schemas.openxmlformats.org/officeDocument/2006/relationships/slideLayout" Target="../slideLayouts/slideLayout12.xml"/><Relationship Id="rId6" Type="http://schemas.openxmlformats.org/officeDocument/2006/relationships/image" Target="../media/image56.svg"/><Relationship Id="rId5" Type="http://schemas.openxmlformats.org/officeDocument/2006/relationships/image" Target="../media/image55.svg"/><Relationship Id="rId4" Type="http://schemas.openxmlformats.org/officeDocument/2006/relationships/image" Target="../media/image54.svg"/></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2.xml"/></Relationships>
</file>

<file path=ppt/slides/_rels/slide20.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notesSlide" Target="../notesSlides/notesSlide16.xml"/><Relationship Id="rId1" Type="http://schemas.openxmlformats.org/officeDocument/2006/relationships/slideLayout" Target="../slideLayouts/slideLayout15.xml"/><Relationship Id="rId6" Type="http://schemas.openxmlformats.org/officeDocument/2006/relationships/image" Target="../media/image62.png"/><Relationship Id="rId5" Type="http://schemas.openxmlformats.org/officeDocument/2006/relationships/image" Target="../media/image61.png"/><Relationship Id="rId4" Type="http://schemas.openxmlformats.org/officeDocument/2006/relationships/image" Target="../media/image60.png"/></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2.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5.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3.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3.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3.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3.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4.xml"/></Relationships>
</file>

<file path=ppt/slides/_rels/slide30.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notesSlide" Target="../notesSlides/notesSlide25.xml"/><Relationship Id="rId1" Type="http://schemas.openxmlformats.org/officeDocument/2006/relationships/slideLayout" Target="../slideLayouts/slideLayout16.xml"/></Relationships>
</file>

<file path=ppt/slides/_rels/slide31.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notesSlide" Target="../notesSlides/notesSlide26.xml"/><Relationship Id="rId1" Type="http://schemas.openxmlformats.org/officeDocument/2006/relationships/slideLayout" Target="../slideLayouts/slideLayout17.xml"/><Relationship Id="rId4" Type="http://schemas.openxmlformats.org/officeDocument/2006/relationships/image" Target="../media/image65.png"/></Relationships>
</file>

<file path=ppt/slides/_rels/slide32.xml.rels><?xml version="1.0" encoding="UTF-8" standalone="yes"?>
<Relationships xmlns="http://schemas.openxmlformats.org/package/2006/relationships"><Relationship Id="rId3" Type="http://schemas.openxmlformats.org/officeDocument/2006/relationships/image" Target="../media/image66.png"/><Relationship Id="rId2" Type="http://schemas.openxmlformats.org/officeDocument/2006/relationships/notesSlide" Target="../notesSlides/notesSlide27.xml"/><Relationship Id="rId1" Type="http://schemas.openxmlformats.org/officeDocument/2006/relationships/slideLayout" Target="../slideLayouts/slideLayout17.xml"/></Relationships>
</file>

<file path=ppt/slides/_rels/slide33.xml.rels><?xml version="1.0" encoding="UTF-8" standalone="yes"?>
<Relationships xmlns="http://schemas.openxmlformats.org/package/2006/relationships"><Relationship Id="rId3" Type="http://schemas.openxmlformats.org/officeDocument/2006/relationships/image" Target="../media/image67.png"/><Relationship Id="rId2" Type="http://schemas.openxmlformats.org/officeDocument/2006/relationships/notesSlide" Target="../notesSlides/notesSlide28.xml"/><Relationship Id="rId1" Type="http://schemas.openxmlformats.org/officeDocument/2006/relationships/slideLayout" Target="../slideLayouts/slideLayout17.xml"/><Relationship Id="rId6" Type="http://schemas.openxmlformats.org/officeDocument/2006/relationships/image" Target="../media/image70.png"/><Relationship Id="rId5" Type="http://schemas.openxmlformats.org/officeDocument/2006/relationships/image" Target="../media/image69.png"/><Relationship Id="rId4" Type="http://schemas.openxmlformats.org/officeDocument/2006/relationships/image" Target="../media/image68.png"/></Relationships>
</file>

<file path=ppt/slides/_rels/slide34.xml.rels><?xml version="1.0" encoding="UTF-8" standalone="yes"?>
<Relationships xmlns="http://schemas.openxmlformats.org/package/2006/relationships"><Relationship Id="rId8" Type="http://schemas.openxmlformats.org/officeDocument/2006/relationships/image" Target="../media/image76.png"/><Relationship Id="rId3" Type="http://schemas.openxmlformats.org/officeDocument/2006/relationships/image" Target="../media/image71.png"/><Relationship Id="rId7" Type="http://schemas.openxmlformats.org/officeDocument/2006/relationships/image" Target="../media/image75.png"/><Relationship Id="rId2" Type="http://schemas.openxmlformats.org/officeDocument/2006/relationships/notesSlide" Target="../notesSlides/notesSlide29.xml"/><Relationship Id="rId1" Type="http://schemas.openxmlformats.org/officeDocument/2006/relationships/slideLayout" Target="../slideLayouts/slideLayout17.xml"/><Relationship Id="rId6" Type="http://schemas.openxmlformats.org/officeDocument/2006/relationships/image" Target="../media/image74.png"/><Relationship Id="rId5" Type="http://schemas.openxmlformats.org/officeDocument/2006/relationships/image" Target="../media/image73.png"/><Relationship Id="rId4" Type="http://schemas.openxmlformats.org/officeDocument/2006/relationships/image" Target="../media/image72.png"/></Relationships>
</file>

<file path=ppt/slides/_rels/slide35.xml.rels><?xml version="1.0" encoding="UTF-8" standalone="yes"?>
<Relationships xmlns="http://schemas.openxmlformats.org/package/2006/relationships"><Relationship Id="rId3" Type="http://schemas.openxmlformats.org/officeDocument/2006/relationships/image" Target="../media/image77.png"/><Relationship Id="rId2" Type="http://schemas.openxmlformats.org/officeDocument/2006/relationships/notesSlide" Target="../notesSlides/notesSlide30.xml"/><Relationship Id="rId1" Type="http://schemas.openxmlformats.org/officeDocument/2006/relationships/slideLayout" Target="../slideLayouts/slideLayout17.xml"/><Relationship Id="rId5" Type="http://schemas.openxmlformats.org/officeDocument/2006/relationships/image" Target="../media/image79.png"/><Relationship Id="rId4" Type="http://schemas.openxmlformats.org/officeDocument/2006/relationships/image" Target="../media/image78.png"/></Relationships>
</file>

<file path=ppt/slides/_rels/slide36.xml.rels><?xml version="1.0" encoding="UTF-8" standalone="yes"?>
<Relationships xmlns="http://schemas.openxmlformats.org/package/2006/relationships"><Relationship Id="rId3" Type="http://schemas.openxmlformats.org/officeDocument/2006/relationships/image" Target="../media/image80.png"/><Relationship Id="rId2" Type="http://schemas.openxmlformats.org/officeDocument/2006/relationships/notesSlide" Target="../notesSlides/notesSlide31.xml"/><Relationship Id="rId1" Type="http://schemas.openxmlformats.org/officeDocument/2006/relationships/slideLayout" Target="../slideLayouts/slideLayout16.xml"/></Relationships>
</file>

<file path=ppt/slides/_rels/slide37.xml.rels><?xml version="1.0" encoding="UTF-8" standalone="yes"?>
<Relationships xmlns="http://schemas.openxmlformats.org/package/2006/relationships"><Relationship Id="rId3" Type="http://schemas.openxmlformats.org/officeDocument/2006/relationships/image" Target="../media/image82.svg"/><Relationship Id="rId2" Type="http://schemas.openxmlformats.org/officeDocument/2006/relationships/image" Target="../media/image81.png"/><Relationship Id="rId1" Type="http://schemas.openxmlformats.org/officeDocument/2006/relationships/slideLayout" Target="../slideLayouts/slideLayout3.xml"/><Relationship Id="rId4" Type="http://schemas.openxmlformats.org/officeDocument/2006/relationships/image" Target="../media/image83.png"/></Relationships>
</file>

<file path=ppt/slides/_rels/slide38.xml.rels><?xml version="1.0" encoding="UTF-8" standalone="yes"?>
<Relationships xmlns="http://schemas.openxmlformats.org/package/2006/relationships"><Relationship Id="rId3" Type="http://schemas.openxmlformats.org/officeDocument/2006/relationships/image" Target="../media/image84.jpeg"/><Relationship Id="rId2" Type="http://schemas.openxmlformats.org/officeDocument/2006/relationships/notesSlide" Target="../notesSlides/notesSlide32.xml"/><Relationship Id="rId1" Type="http://schemas.openxmlformats.org/officeDocument/2006/relationships/slideLayout" Target="../slideLayouts/slideLayout3.xml"/><Relationship Id="rId6" Type="http://schemas.openxmlformats.org/officeDocument/2006/relationships/image" Target="../media/image87.png"/><Relationship Id="rId5" Type="http://schemas.openxmlformats.org/officeDocument/2006/relationships/image" Target="../media/image86.svg"/><Relationship Id="rId4" Type="http://schemas.openxmlformats.org/officeDocument/2006/relationships/image" Target="../media/image85.png"/></Relationships>
</file>

<file path=ppt/slides/_rels/slide39.xml.rels><?xml version="1.0" encoding="UTF-8" standalone="yes"?>
<Relationships xmlns="http://schemas.openxmlformats.org/package/2006/relationships"><Relationship Id="rId3" Type="http://schemas.openxmlformats.org/officeDocument/2006/relationships/image" Target="../media/image89.png"/><Relationship Id="rId2" Type="http://schemas.openxmlformats.org/officeDocument/2006/relationships/image" Target="../media/image88.png"/><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jpg"/><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3E3FD1D-0A55-E984-6184-0273042E6940}"/>
            </a:ext>
          </a:extLst>
        </p:cNvPr>
        <p:cNvGrpSpPr/>
        <p:nvPr/>
      </p:nvGrpSpPr>
      <p:grpSpPr>
        <a:xfrm>
          <a:off x="0" y="0"/>
          <a:ext cx="0" cy="0"/>
          <a:chOff x="0" y="0"/>
          <a:chExt cx="0" cy="0"/>
        </a:xfrm>
      </p:grpSpPr>
      <p:pic>
        <p:nvPicPr>
          <p:cNvPr id="2" name="Picture 1">
            <a:extLst>
              <a:ext uri="{FF2B5EF4-FFF2-40B4-BE49-F238E27FC236}">
                <a16:creationId xmlns:a16="http://schemas.microsoft.com/office/drawing/2014/main" id="{852F22C7-CB8C-150E-D5F7-83CEDE082125}"/>
              </a:ext>
            </a:extLst>
          </p:cNvPr>
          <p:cNvPicPr>
            <a:picLocks noChangeAspect="1"/>
          </p:cNvPicPr>
          <p:nvPr/>
        </p:nvPicPr>
        <p:blipFill rotWithShape="1">
          <a:blip r:embed="rId2">
            <a:extLst>
              <a:ext uri="{28A0092B-C50C-407E-A947-70E740481C1C}">
                <a14:useLocalDpi xmlns:a14="http://schemas.microsoft.com/office/drawing/2010/main" val="0"/>
              </a:ext>
            </a:extLst>
          </a:blip>
          <a:srcRect t="17245" b="23172"/>
          <a:stretch>
            <a:fillRect/>
          </a:stretch>
        </p:blipFill>
        <p:spPr>
          <a:xfrm>
            <a:off x="20" y="228600"/>
            <a:ext cx="12191980" cy="5448300"/>
          </a:xfrm>
          <a:prstGeom prst="rect">
            <a:avLst/>
          </a:prstGeom>
          <a:noFill/>
        </p:spPr>
      </p:pic>
      <p:sp>
        <p:nvSpPr>
          <p:cNvPr id="7" name="Text Placeholder 6">
            <a:extLst>
              <a:ext uri="{FF2B5EF4-FFF2-40B4-BE49-F238E27FC236}">
                <a16:creationId xmlns:a16="http://schemas.microsoft.com/office/drawing/2014/main" id="{62187A61-63ED-E35A-2E43-9C9545DFA325}"/>
              </a:ext>
            </a:extLst>
          </p:cNvPr>
          <p:cNvSpPr>
            <a:spLocks noGrp="1"/>
          </p:cNvSpPr>
          <p:nvPr>
            <p:ph type="body" sz="quarter" idx="13"/>
          </p:nvPr>
        </p:nvSpPr>
        <p:spPr/>
        <p:txBody>
          <a:bodyPr/>
          <a:lstStyle/>
          <a:p>
            <a:r>
              <a:rPr lang="en-US" dirty="0"/>
              <a:t>Monday, September 28</a:t>
            </a:r>
            <a:r>
              <a:rPr lang="en-US" baseline="30000" dirty="0"/>
              <a:t>th</a:t>
            </a:r>
            <a:endParaRPr lang="en-US" dirty="0"/>
          </a:p>
          <a:p>
            <a:r>
              <a:rPr lang="en-US" dirty="0"/>
              <a:t>1:00 – 2:00 PM ET</a:t>
            </a:r>
          </a:p>
        </p:txBody>
      </p:sp>
      <p:sp>
        <p:nvSpPr>
          <p:cNvPr id="8" name="Content Placeholder 5">
            <a:extLst>
              <a:ext uri="{FF2B5EF4-FFF2-40B4-BE49-F238E27FC236}">
                <a16:creationId xmlns:a16="http://schemas.microsoft.com/office/drawing/2014/main" id="{91F90A19-0B52-7B36-4727-2B6B1C712A18}"/>
              </a:ext>
            </a:extLst>
          </p:cNvPr>
          <p:cNvSpPr txBox="1">
            <a:spLocks/>
          </p:cNvSpPr>
          <p:nvPr/>
        </p:nvSpPr>
        <p:spPr>
          <a:xfrm>
            <a:off x="0" y="3276600"/>
            <a:ext cx="12192000" cy="2400300"/>
          </a:xfrm>
          <a:prstGeom prst="rect">
            <a:avLst/>
          </a:prstGeom>
          <a:solidFill>
            <a:schemeClr val="tx1">
              <a:alpha val="91603"/>
            </a:schemeClr>
          </a:solidFill>
        </p:spPr>
        <p:txBody>
          <a:bodyPr lIns="457200" tIns="45720" rIns="457200" bIns="45720" anchor="ctr"/>
          <a:lstStyle>
            <a:lvl1pPr marL="0" indent="0" algn="ctr" rtl="0" eaLnBrk="1" fontAlgn="base" hangingPunct="1">
              <a:spcBef>
                <a:spcPct val="20000"/>
              </a:spcBef>
              <a:spcAft>
                <a:spcPct val="0"/>
              </a:spcAft>
              <a:buClr>
                <a:schemeClr val="accent1"/>
              </a:buClr>
              <a:buFont typeface="Arial" panose="020B0604020202020204" pitchFamily="34" charset="0"/>
              <a:buNone/>
              <a:defRPr sz="2800" b="0" kern="1200">
                <a:solidFill>
                  <a:schemeClr val="tx1"/>
                </a:solidFill>
                <a:latin typeface="Arial" panose="020B0604020202020204" pitchFamily="34" charset="0"/>
                <a:ea typeface="+mn-ea"/>
                <a:cs typeface="Arial" panose="020B0604020202020204" pitchFamily="34" charset="0"/>
              </a:defRPr>
            </a:lvl1pPr>
            <a:lvl2pPr marL="742950" indent="-285750" algn="l" rtl="0" eaLnBrk="1" fontAlgn="base" hangingPunct="1">
              <a:spcBef>
                <a:spcPct val="20000"/>
              </a:spcBef>
              <a:spcAft>
                <a:spcPct val="0"/>
              </a:spcAft>
              <a:buClr>
                <a:schemeClr val="accent1"/>
              </a:buClr>
              <a:buFont typeface="Arial" panose="020B0604020202020204" pitchFamily="34" charset="0"/>
              <a:buChar char="•"/>
              <a:defRPr sz="2400" b="0" kern="1200">
                <a:solidFill>
                  <a:schemeClr val="tx1"/>
                </a:solidFill>
                <a:latin typeface="Arial" panose="020B0604020202020204" pitchFamily="34" charset="0"/>
                <a:ea typeface="+mn-ea"/>
                <a:cs typeface="Arial" panose="020B0604020202020204" pitchFamily="34" charset="0"/>
              </a:defRPr>
            </a:lvl2pPr>
            <a:lvl3pPr marL="1143000" indent="-228600" algn="l" rtl="0" eaLnBrk="1" fontAlgn="base" hangingPunct="1">
              <a:spcBef>
                <a:spcPct val="20000"/>
              </a:spcBef>
              <a:spcAft>
                <a:spcPct val="0"/>
              </a:spcAft>
              <a:buClr>
                <a:schemeClr val="accent1"/>
              </a:buClr>
              <a:buFont typeface="Arial" panose="020B0604020202020204" pitchFamily="34" charset="0"/>
              <a:buChar char="•"/>
              <a:defRPr sz="2400" kern="1200">
                <a:solidFill>
                  <a:schemeClr val="tx1"/>
                </a:solidFill>
                <a:latin typeface="Arial" panose="020B0604020202020204" pitchFamily="34" charset="0"/>
                <a:ea typeface="+mn-ea"/>
                <a:cs typeface="Arial" panose="020B0604020202020204" pitchFamily="34" charset="0"/>
              </a:defRPr>
            </a:lvl3pPr>
            <a:lvl4pPr marL="1600200" indent="-228600" algn="l" rtl="0" eaLnBrk="1" fontAlgn="base" hangingPunct="1">
              <a:spcBef>
                <a:spcPct val="20000"/>
              </a:spcBef>
              <a:spcAft>
                <a:spcPct val="0"/>
              </a:spcAft>
              <a:buClr>
                <a:schemeClr val="accent1"/>
              </a:buClr>
              <a:buFont typeface="Arial" panose="020B0604020202020204" pitchFamily="34" charset="0"/>
              <a:buChar char="•"/>
              <a:defRPr sz="2400" kern="1200">
                <a:solidFill>
                  <a:schemeClr val="tx1"/>
                </a:solidFill>
                <a:latin typeface="Arial" panose="020B0604020202020204" pitchFamily="34" charset="0"/>
                <a:ea typeface="+mn-ea"/>
                <a:cs typeface="Arial" panose="020B0604020202020204" pitchFamily="34" charset="0"/>
              </a:defRPr>
            </a:lvl4pPr>
            <a:lvl5pPr marL="2057400" indent="-228600" algn="l" rtl="0" eaLnBrk="1" fontAlgn="base" hangingPunct="1">
              <a:spcBef>
                <a:spcPct val="20000"/>
              </a:spcBef>
              <a:spcAft>
                <a:spcPct val="0"/>
              </a:spcAft>
              <a:buClr>
                <a:schemeClr val="accent1"/>
              </a:buClr>
              <a:buFont typeface="Arial" panose="020B0604020202020204" pitchFamily="34" charset="0"/>
              <a:buChar char="•"/>
              <a:defRPr sz="240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r>
              <a:rPr lang="en-US" sz="3600" b="1" dirty="0">
                <a:solidFill>
                  <a:schemeClr val="bg1"/>
                </a:solidFill>
                <a:latin typeface="Arial Black"/>
                <a:cs typeface="Arial Black" panose="020B0604020202020204" pitchFamily="34" charset="0"/>
              </a:rPr>
              <a:t>Voting is Public Health: Voting, Civic Engagement, and the Road to the Midterms</a:t>
            </a:r>
            <a:endParaRPr lang="en-US" sz="3600" b="1" dirty="0">
              <a:solidFill>
                <a:schemeClr val="bg1"/>
              </a:solidFill>
              <a:latin typeface="Arial Black" panose="020B0604020202020204" pitchFamily="34" charset="0"/>
              <a:cs typeface="Arial Black" panose="020B0604020202020204" pitchFamily="34" charset="0"/>
            </a:endParaRPr>
          </a:p>
        </p:txBody>
      </p:sp>
      <p:pic>
        <p:nvPicPr>
          <p:cNvPr id="9" name="Content Placeholder 6" descr="A screen shot of a black screen&#10;&#10;AI-generated content may be incorrect.">
            <a:extLst>
              <a:ext uri="{FF2B5EF4-FFF2-40B4-BE49-F238E27FC236}">
                <a16:creationId xmlns:a16="http://schemas.microsoft.com/office/drawing/2014/main" id="{DD21DDA1-2BDC-F06D-7FD9-88D939220543}"/>
              </a:ext>
            </a:extLst>
          </p:cNvPr>
          <p:cNvPicPr>
            <a:picLocks noChangeAspect="1"/>
          </p:cNvPicPr>
          <p:nvPr/>
        </p:nvPicPr>
        <p:blipFill>
          <a:blip r:embed="rId3">
            <a:extLst>
              <a:ext uri="{28A0092B-C50C-407E-A947-70E740481C1C}">
                <a14:useLocalDpi xmlns:a14="http://schemas.microsoft.com/office/drawing/2010/main" val="0"/>
              </a:ext>
            </a:extLst>
          </a:blip>
          <a:srcRect r="46250" b="62222"/>
          <a:stretch>
            <a:fillRect/>
          </a:stretch>
        </p:blipFill>
        <p:spPr>
          <a:xfrm>
            <a:off x="0" y="147638"/>
            <a:ext cx="5410200" cy="2138491"/>
          </a:xfrm>
          <a:prstGeom prst="rect">
            <a:avLst/>
          </a:prstGeom>
        </p:spPr>
      </p:pic>
    </p:spTree>
    <p:extLst>
      <p:ext uri="{BB962C8B-B14F-4D97-AF65-F5344CB8AC3E}">
        <p14:creationId xmlns:p14="http://schemas.microsoft.com/office/powerpoint/2010/main" val="1269242671"/>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Content Placeholder 3">
            <a:extLst>
              <a:ext uri="{FF2B5EF4-FFF2-40B4-BE49-F238E27FC236}">
                <a16:creationId xmlns:a16="http://schemas.microsoft.com/office/drawing/2014/main" id="{030B576F-E991-B975-FCAA-6E54233116ED}"/>
              </a:ext>
            </a:extLst>
          </p:cNvPr>
          <p:cNvSpPr>
            <a:spLocks noGrp="1"/>
          </p:cNvSpPr>
          <p:nvPr>
            <p:ph sz="quarter" idx="17"/>
          </p:nvPr>
        </p:nvSpPr>
        <p:spPr/>
        <p:txBody>
          <a:bodyPr/>
          <a:lstStyle/>
          <a:p>
            <a:r>
              <a:rPr lang="en-US" dirty="0"/>
              <a:t>MODERATOR</a:t>
            </a:r>
          </a:p>
        </p:txBody>
      </p:sp>
      <p:sp>
        <p:nvSpPr>
          <p:cNvPr id="14" name="Content Placeholder 2">
            <a:extLst>
              <a:ext uri="{FF2B5EF4-FFF2-40B4-BE49-F238E27FC236}">
                <a16:creationId xmlns:a16="http://schemas.microsoft.com/office/drawing/2014/main" id="{5D637287-78A2-D2BA-3C27-BE005C58CB5C}"/>
              </a:ext>
            </a:extLst>
          </p:cNvPr>
          <p:cNvSpPr txBox="1">
            <a:spLocks/>
          </p:cNvSpPr>
          <p:nvPr/>
        </p:nvSpPr>
        <p:spPr>
          <a:xfrm>
            <a:off x="6629400" y="3048000"/>
            <a:ext cx="5029200" cy="1905000"/>
          </a:xfrm>
          <a:prstGeom prst="rect">
            <a:avLst/>
          </a:prstGeom>
        </p:spPr>
        <p:txBody>
          <a:bodyPr/>
          <a:lstStyle>
            <a:lvl1pPr marL="342900" indent="-342900" algn="l" rtl="0" eaLnBrk="1" fontAlgn="base" hangingPunct="1">
              <a:spcBef>
                <a:spcPct val="20000"/>
              </a:spcBef>
              <a:spcAft>
                <a:spcPct val="0"/>
              </a:spcAft>
              <a:buClr>
                <a:srgbClr val="56BBB5"/>
              </a:buClr>
              <a:buFont typeface="Arial" panose="020B0604020202020204" pitchFamily="34" charset="0"/>
              <a:buChar char="•"/>
              <a:defRPr sz="2800" b="0" kern="1200">
                <a:solidFill>
                  <a:schemeClr val="tx1"/>
                </a:solidFill>
                <a:latin typeface="Arial"/>
                <a:ea typeface="+mn-ea"/>
                <a:cs typeface="Arial" panose="020B0604020202020204" pitchFamily="34" charset="0"/>
              </a:defRPr>
            </a:lvl1pPr>
            <a:lvl2pPr marL="742950" indent="-285750" algn="l" rtl="0" eaLnBrk="1" fontAlgn="base" hangingPunct="1">
              <a:spcBef>
                <a:spcPct val="20000"/>
              </a:spcBef>
              <a:spcAft>
                <a:spcPct val="0"/>
              </a:spcAft>
              <a:buClr>
                <a:srgbClr val="56BBB5"/>
              </a:buClr>
              <a:buFont typeface="Arial" panose="020B0604020202020204" pitchFamily="34" charset="0"/>
              <a:buChar char="•"/>
              <a:defRPr sz="2400" b="0" kern="1200">
                <a:solidFill>
                  <a:schemeClr val="tx1"/>
                </a:solidFill>
                <a:latin typeface="Arial"/>
                <a:ea typeface="+mn-ea"/>
                <a:cs typeface="Arial" panose="020B0604020202020204" pitchFamily="34" charset="0"/>
              </a:defRPr>
            </a:lvl2pPr>
            <a:lvl3pPr marL="1143000" indent="-228600" algn="l" rtl="0" eaLnBrk="1" fontAlgn="base" hangingPunct="1">
              <a:spcBef>
                <a:spcPct val="20000"/>
              </a:spcBef>
              <a:spcAft>
                <a:spcPct val="0"/>
              </a:spcAft>
              <a:buClr>
                <a:srgbClr val="56BBB5"/>
              </a:buClr>
              <a:buFont typeface="Arial" panose="020B0604020202020204" pitchFamily="34" charset="0"/>
              <a:buChar char="•"/>
              <a:defRPr sz="2400" kern="1200">
                <a:solidFill>
                  <a:schemeClr val="tx1"/>
                </a:solidFill>
                <a:latin typeface="Arial"/>
                <a:ea typeface="+mn-ea"/>
                <a:cs typeface="Arial" panose="020B0604020202020204" pitchFamily="34" charset="0"/>
              </a:defRPr>
            </a:lvl3pPr>
            <a:lvl4pPr marL="1600200" indent="-228600" algn="l" rtl="0" eaLnBrk="1" fontAlgn="base" hangingPunct="1">
              <a:spcBef>
                <a:spcPct val="20000"/>
              </a:spcBef>
              <a:spcAft>
                <a:spcPct val="0"/>
              </a:spcAft>
              <a:buClr>
                <a:srgbClr val="56BBB5"/>
              </a:buClr>
              <a:buFont typeface="Arial" panose="020B0604020202020204" pitchFamily="34" charset="0"/>
              <a:buChar char="•"/>
              <a:defRPr sz="2400" kern="1200">
                <a:solidFill>
                  <a:schemeClr val="tx1"/>
                </a:solidFill>
                <a:latin typeface="Arial"/>
                <a:ea typeface="+mn-ea"/>
                <a:cs typeface="Arial" panose="020B0604020202020204" pitchFamily="34" charset="0"/>
              </a:defRPr>
            </a:lvl4pPr>
            <a:lvl5pPr marL="2057400" indent="-228600" algn="l" rtl="0" eaLnBrk="1" fontAlgn="base" hangingPunct="1">
              <a:spcBef>
                <a:spcPct val="20000"/>
              </a:spcBef>
              <a:spcAft>
                <a:spcPct val="0"/>
              </a:spcAft>
              <a:buClr>
                <a:srgbClr val="56BBB5"/>
              </a:buClr>
              <a:buFont typeface="Arial" panose="020B0604020202020204" pitchFamily="34" charset="0"/>
              <a:buChar char="•"/>
              <a:defRPr sz="2400" kern="1200">
                <a:solidFill>
                  <a:schemeClr val="tx1"/>
                </a:solidFill>
                <a:latin typeface="Arial"/>
                <a:ea typeface="+mn-ea"/>
                <a:cs typeface="Arial" panose="020B0604020202020204"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anose="020B0604020202020204" pitchFamily="34" charset="0"/>
              <a:buNone/>
            </a:pPr>
            <a:r>
              <a:rPr lang="en-US" b="1" dirty="0"/>
              <a:t>Tim Leshan, MPA</a:t>
            </a:r>
            <a:br>
              <a:rPr lang="en-US" b="1" dirty="0"/>
            </a:br>
            <a:r>
              <a:rPr lang="en-US" sz="1800" b="1" dirty="0"/>
              <a:t>Chief External Relations &amp; Advocacy Officer</a:t>
            </a:r>
            <a:br>
              <a:rPr lang="en-US" sz="1800" dirty="0"/>
            </a:br>
            <a:r>
              <a:rPr lang="en-US" sz="1800" dirty="0"/>
              <a:t>ASPPH</a:t>
            </a:r>
            <a:endParaRPr lang="en-US" sz="1800" b="1" dirty="0">
              <a:solidFill>
                <a:schemeClr val="accent3"/>
              </a:solidFill>
            </a:endParaRPr>
          </a:p>
          <a:p>
            <a:endParaRPr lang="en-US" dirty="0"/>
          </a:p>
        </p:txBody>
      </p:sp>
      <p:pic>
        <p:nvPicPr>
          <p:cNvPr id="3" name="Picture 2">
            <a:extLst>
              <a:ext uri="{FF2B5EF4-FFF2-40B4-BE49-F238E27FC236}">
                <a16:creationId xmlns:a16="http://schemas.microsoft.com/office/drawing/2014/main" id="{5C68FB07-DAEC-3380-4A15-5EFB4D921C5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00201" y="1828800"/>
            <a:ext cx="3962400" cy="3962400"/>
          </a:xfrm>
          <a:prstGeom prst="rect">
            <a:avLst/>
          </a:prstGeom>
        </p:spPr>
      </p:pic>
    </p:spTree>
    <p:extLst>
      <p:ext uri="{BB962C8B-B14F-4D97-AF65-F5344CB8AC3E}">
        <p14:creationId xmlns:p14="http://schemas.microsoft.com/office/powerpoint/2010/main" val="1014334142"/>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AC73DE6-BE4A-D2B7-8960-3ABC79ED0CBD}"/>
            </a:ext>
          </a:extLst>
        </p:cNvPr>
        <p:cNvGrpSpPr/>
        <p:nvPr/>
      </p:nvGrpSpPr>
      <p:grpSpPr>
        <a:xfrm>
          <a:off x="0" y="0"/>
          <a:ext cx="0" cy="0"/>
          <a:chOff x="0" y="0"/>
          <a:chExt cx="0" cy="0"/>
        </a:xfrm>
      </p:grpSpPr>
      <p:sp>
        <p:nvSpPr>
          <p:cNvPr id="7" name="Content Placeholder 3">
            <a:extLst>
              <a:ext uri="{FF2B5EF4-FFF2-40B4-BE49-F238E27FC236}">
                <a16:creationId xmlns:a16="http://schemas.microsoft.com/office/drawing/2014/main" id="{B8574FF3-C753-C30E-F852-1ACD2BA71348}"/>
              </a:ext>
            </a:extLst>
          </p:cNvPr>
          <p:cNvSpPr>
            <a:spLocks noGrp="1"/>
          </p:cNvSpPr>
          <p:nvPr>
            <p:ph sz="quarter" idx="17"/>
          </p:nvPr>
        </p:nvSpPr>
        <p:spPr/>
        <p:txBody>
          <a:bodyPr/>
          <a:lstStyle/>
          <a:p>
            <a:r>
              <a:rPr lang="en-US" dirty="0"/>
              <a:t>PRESENTERS</a:t>
            </a:r>
          </a:p>
        </p:txBody>
      </p:sp>
      <p:sp>
        <p:nvSpPr>
          <p:cNvPr id="14" name="Content Placeholder 2">
            <a:extLst>
              <a:ext uri="{FF2B5EF4-FFF2-40B4-BE49-F238E27FC236}">
                <a16:creationId xmlns:a16="http://schemas.microsoft.com/office/drawing/2014/main" id="{81C7C515-CC66-3F6B-6C19-25FF9EF65A24}"/>
              </a:ext>
            </a:extLst>
          </p:cNvPr>
          <p:cNvSpPr txBox="1">
            <a:spLocks/>
          </p:cNvSpPr>
          <p:nvPr/>
        </p:nvSpPr>
        <p:spPr>
          <a:xfrm>
            <a:off x="1148256" y="4476684"/>
            <a:ext cx="3200398" cy="1377578"/>
          </a:xfrm>
          <a:prstGeom prst="rect">
            <a:avLst/>
          </a:prstGeom>
        </p:spPr>
        <p:txBody>
          <a:bodyPr/>
          <a:lstStyle>
            <a:lvl1pPr marL="342900" indent="-342900" algn="l" rtl="0" eaLnBrk="1" fontAlgn="base" hangingPunct="1">
              <a:spcBef>
                <a:spcPct val="20000"/>
              </a:spcBef>
              <a:spcAft>
                <a:spcPct val="0"/>
              </a:spcAft>
              <a:buClr>
                <a:srgbClr val="56BBB5"/>
              </a:buClr>
              <a:buFont typeface="Arial" panose="020B0604020202020204" pitchFamily="34" charset="0"/>
              <a:buChar char="•"/>
              <a:defRPr sz="2800" b="0" kern="1200">
                <a:solidFill>
                  <a:schemeClr val="tx1"/>
                </a:solidFill>
                <a:latin typeface="Arial"/>
                <a:ea typeface="+mn-ea"/>
                <a:cs typeface="Arial" panose="020B0604020202020204" pitchFamily="34" charset="0"/>
              </a:defRPr>
            </a:lvl1pPr>
            <a:lvl2pPr marL="742950" indent="-285750" algn="l" rtl="0" eaLnBrk="1" fontAlgn="base" hangingPunct="1">
              <a:spcBef>
                <a:spcPct val="20000"/>
              </a:spcBef>
              <a:spcAft>
                <a:spcPct val="0"/>
              </a:spcAft>
              <a:buClr>
                <a:srgbClr val="56BBB5"/>
              </a:buClr>
              <a:buFont typeface="Arial" panose="020B0604020202020204" pitchFamily="34" charset="0"/>
              <a:buChar char="•"/>
              <a:defRPr sz="2400" b="0" kern="1200">
                <a:solidFill>
                  <a:schemeClr val="tx1"/>
                </a:solidFill>
                <a:latin typeface="Arial"/>
                <a:ea typeface="+mn-ea"/>
                <a:cs typeface="Arial" panose="020B0604020202020204" pitchFamily="34" charset="0"/>
              </a:defRPr>
            </a:lvl2pPr>
            <a:lvl3pPr marL="1143000" indent="-228600" algn="l" rtl="0" eaLnBrk="1" fontAlgn="base" hangingPunct="1">
              <a:spcBef>
                <a:spcPct val="20000"/>
              </a:spcBef>
              <a:spcAft>
                <a:spcPct val="0"/>
              </a:spcAft>
              <a:buClr>
                <a:srgbClr val="56BBB5"/>
              </a:buClr>
              <a:buFont typeface="Arial" panose="020B0604020202020204" pitchFamily="34" charset="0"/>
              <a:buChar char="•"/>
              <a:defRPr sz="2400" kern="1200">
                <a:solidFill>
                  <a:schemeClr val="tx1"/>
                </a:solidFill>
                <a:latin typeface="Arial"/>
                <a:ea typeface="+mn-ea"/>
                <a:cs typeface="Arial" panose="020B0604020202020204" pitchFamily="34" charset="0"/>
              </a:defRPr>
            </a:lvl3pPr>
            <a:lvl4pPr marL="1600200" indent="-228600" algn="l" rtl="0" eaLnBrk="1" fontAlgn="base" hangingPunct="1">
              <a:spcBef>
                <a:spcPct val="20000"/>
              </a:spcBef>
              <a:spcAft>
                <a:spcPct val="0"/>
              </a:spcAft>
              <a:buClr>
                <a:srgbClr val="56BBB5"/>
              </a:buClr>
              <a:buFont typeface="Arial" panose="020B0604020202020204" pitchFamily="34" charset="0"/>
              <a:buChar char="•"/>
              <a:defRPr sz="2400" kern="1200">
                <a:solidFill>
                  <a:schemeClr val="tx1"/>
                </a:solidFill>
                <a:latin typeface="Arial"/>
                <a:ea typeface="+mn-ea"/>
                <a:cs typeface="Arial" panose="020B0604020202020204" pitchFamily="34" charset="0"/>
              </a:defRPr>
            </a:lvl4pPr>
            <a:lvl5pPr marL="2057400" indent="-228600" algn="l" rtl="0" eaLnBrk="1" fontAlgn="base" hangingPunct="1">
              <a:spcBef>
                <a:spcPct val="20000"/>
              </a:spcBef>
              <a:spcAft>
                <a:spcPct val="0"/>
              </a:spcAft>
              <a:buClr>
                <a:srgbClr val="56BBB5"/>
              </a:buClr>
              <a:buFont typeface="Arial" panose="020B0604020202020204" pitchFamily="34" charset="0"/>
              <a:buChar char="•"/>
              <a:defRPr sz="2400" kern="1200">
                <a:solidFill>
                  <a:schemeClr val="tx1"/>
                </a:solidFill>
                <a:latin typeface="Arial"/>
                <a:ea typeface="+mn-ea"/>
                <a:cs typeface="Arial" panose="020B0604020202020204"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en-US" sz="2000" b="1" dirty="0"/>
              <a:t>Dr. Gnora Mahs, DrPH, MPH</a:t>
            </a:r>
            <a:br>
              <a:rPr lang="en-US" b="1" dirty="0"/>
            </a:br>
            <a:r>
              <a:rPr lang="en-US" sz="1400" dirty="0"/>
              <a:t>Senior Advisor</a:t>
            </a:r>
            <a:br>
              <a:rPr lang="en-US" sz="1400"/>
            </a:br>
            <a:r>
              <a:rPr lang="en-US" sz="1400"/>
              <a:t>Health </a:t>
            </a:r>
            <a:r>
              <a:rPr lang="en-US" sz="1400" dirty="0"/>
              <a:t>&amp; Democracy</a:t>
            </a:r>
            <a:endParaRPr lang="en-US" dirty="0"/>
          </a:p>
        </p:txBody>
      </p:sp>
      <p:sp>
        <p:nvSpPr>
          <p:cNvPr id="15" name="Content Placeholder 2">
            <a:extLst>
              <a:ext uri="{FF2B5EF4-FFF2-40B4-BE49-F238E27FC236}">
                <a16:creationId xmlns:a16="http://schemas.microsoft.com/office/drawing/2014/main" id="{616BAE9A-E041-BC48-D9CB-FBA90865C422}"/>
              </a:ext>
            </a:extLst>
          </p:cNvPr>
          <p:cNvSpPr txBox="1">
            <a:spLocks/>
          </p:cNvSpPr>
          <p:nvPr/>
        </p:nvSpPr>
        <p:spPr>
          <a:xfrm>
            <a:off x="4574629" y="4489822"/>
            <a:ext cx="3200398" cy="1377578"/>
          </a:xfrm>
          <a:prstGeom prst="rect">
            <a:avLst/>
          </a:prstGeom>
        </p:spPr>
        <p:txBody>
          <a:bodyPr/>
          <a:lstStyle>
            <a:lvl1pPr marL="342900" indent="-342900" algn="l" rtl="0" eaLnBrk="1" fontAlgn="base" hangingPunct="1">
              <a:spcBef>
                <a:spcPct val="20000"/>
              </a:spcBef>
              <a:spcAft>
                <a:spcPct val="0"/>
              </a:spcAft>
              <a:buClr>
                <a:srgbClr val="56BBB5"/>
              </a:buClr>
              <a:buFont typeface="Arial" panose="020B0604020202020204" pitchFamily="34" charset="0"/>
              <a:buChar char="•"/>
              <a:defRPr sz="2800" b="0" kern="1200">
                <a:solidFill>
                  <a:schemeClr val="tx1"/>
                </a:solidFill>
                <a:latin typeface="Arial"/>
                <a:ea typeface="+mn-ea"/>
                <a:cs typeface="Arial" panose="020B0604020202020204" pitchFamily="34" charset="0"/>
              </a:defRPr>
            </a:lvl1pPr>
            <a:lvl2pPr marL="742950" indent="-285750" algn="l" rtl="0" eaLnBrk="1" fontAlgn="base" hangingPunct="1">
              <a:spcBef>
                <a:spcPct val="20000"/>
              </a:spcBef>
              <a:spcAft>
                <a:spcPct val="0"/>
              </a:spcAft>
              <a:buClr>
                <a:srgbClr val="56BBB5"/>
              </a:buClr>
              <a:buFont typeface="Arial" panose="020B0604020202020204" pitchFamily="34" charset="0"/>
              <a:buChar char="•"/>
              <a:defRPr sz="2400" b="0" kern="1200">
                <a:solidFill>
                  <a:schemeClr val="tx1"/>
                </a:solidFill>
                <a:latin typeface="Arial"/>
                <a:ea typeface="+mn-ea"/>
                <a:cs typeface="Arial" panose="020B0604020202020204" pitchFamily="34" charset="0"/>
              </a:defRPr>
            </a:lvl2pPr>
            <a:lvl3pPr marL="1143000" indent="-228600" algn="l" rtl="0" eaLnBrk="1" fontAlgn="base" hangingPunct="1">
              <a:spcBef>
                <a:spcPct val="20000"/>
              </a:spcBef>
              <a:spcAft>
                <a:spcPct val="0"/>
              </a:spcAft>
              <a:buClr>
                <a:srgbClr val="56BBB5"/>
              </a:buClr>
              <a:buFont typeface="Arial" panose="020B0604020202020204" pitchFamily="34" charset="0"/>
              <a:buChar char="•"/>
              <a:defRPr sz="2400" kern="1200">
                <a:solidFill>
                  <a:schemeClr val="tx1"/>
                </a:solidFill>
                <a:latin typeface="Arial"/>
                <a:ea typeface="+mn-ea"/>
                <a:cs typeface="Arial" panose="020B0604020202020204" pitchFamily="34" charset="0"/>
              </a:defRPr>
            </a:lvl3pPr>
            <a:lvl4pPr marL="1600200" indent="-228600" algn="l" rtl="0" eaLnBrk="1" fontAlgn="base" hangingPunct="1">
              <a:spcBef>
                <a:spcPct val="20000"/>
              </a:spcBef>
              <a:spcAft>
                <a:spcPct val="0"/>
              </a:spcAft>
              <a:buClr>
                <a:srgbClr val="56BBB5"/>
              </a:buClr>
              <a:buFont typeface="Arial" panose="020B0604020202020204" pitchFamily="34" charset="0"/>
              <a:buChar char="•"/>
              <a:defRPr sz="2400" kern="1200">
                <a:solidFill>
                  <a:schemeClr val="tx1"/>
                </a:solidFill>
                <a:latin typeface="Arial"/>
                <a:ea typeface="+mn-ea"/>
                <a:cs typeface="Arial" panose="020B0604020202020204" pitchFamily="34" charset="0"/>
              </a:defRPr>
            </a:lvl4pPr>
            <a:lvl5pPr marL="2057400" indent="-228600" algn="l" rtl="0" eaLnBrk="1" fontAlgn="base" hangingPunct="1">
              <a:spcBef>
                <a:spcPct val="20000"/>
              </a:spcBef>
              <a:spcAft>
                <a:spcPct val="0"/>
              </a:spcAft>
              <a:buClr>
                <a:srgbClr val="56BBB5"/>
              </a:buClr>
              <a:buFont typeface="Arial" panose="020B0604020202020204" pitchFamily="34" charset="0"/>
              <a:buChar char="•"/>
              <a:defRPr sz="2400" kern="1200">
                <a:solidFill>
                  <a:schemeClr val="tx1"/>
                </a:solidFill>
                <a:latin typeface="Arial"/>
                <a:ea typeface="+mn-ea"/>
                <a:cs typeface="Arial" panose="020B0604020202020204"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en-US" sz="2000" b="1" dirty="0"/>
              <a:t>Beeta Rasouli, MPH</a:t>
            </a:r>
            <a:br>
              <a:rPr lang="en-US" b="1" dirty="0"/>
            </a:br>
            <a:r>
              <a:rPr lang="en-US" sz="1400" dirty="0"/>
              <a:t>Director of Advocacy &amp; </a:t>
            </a:r>
          </a:p>
          <a:p>
            <a:pPr marL="0" indent="0" algn="ctr">
              <a:buFont typeface="Arial" panose="020B0604020202020204" pitchFamily="34" charset="0"/>
              <a:buNone/>
            </a:pPr>
            <a:r>
              <a:rPr lang="en-US" sz="1400" dirty="0"/>
              <a:t>Federal Affairs</a:t>
            </a:r>
            <a:br>
              <a:rPr lang="en-US" sz="1400" dirty="0"/>
            </a:br>
            <a:r>
              <a:rPr lang="en-US" sz="1400" dirty="0"/>
              <a:t>ASPPH</a:t>
            </a:r>
            <a:endParaRPr lang="en-US" sz="1400" b="1" dirty="0">
              <a:solidFill>
                <a:schemeClr val="accent3"/>
              </a:solidFill>
            </a:endParaRPr>
          </a:p>
          <a:p>
            <a:pPr algn="ctr"/>
            <a:endParaRPr lang="en-US" dirty="0"/>
          </a:p>
        </p:txBody>
      </p:sp>
      <p:sp>
        <p:nvSpPr>
          <p:cNvPr id="16" name="Content Placeholder 2">
            <a:extLst>
              <a:ext uri="{FF2B5EF4-FFF2-40B4-BE49-F238E27FC236}">
                <a16:creationId xmlns:a16="http://schemas.microsoft.com/office/drawing/2014/main" id="{ED17945B-B09E-30F8-97A7-7CC07505BEC5}"/>
              </a:ext>
            </a:extLst>
          </p:cNvPr>
          <p:cNvSpPr txBox="1">
            <a:spLocks/>
          </p:cNvSpPr>
          <p:nvPr/>
        </p:nvSpPr>
        <p:spPr>
          <a:xfrm>
            <a:off x="8001002" y="4489822"/>
            <a:ext cx="3200398" cy="1377578"/>
          </a:xfrm>
          <a:prstGeom prst="rect">
            <a:avLst/>
          </a:prstGeom>
        </p:spPr>
        <p:txBody>
          <a:bodyPr/>
          <a:lstStyle>
            <a:lvl1pPr marL="342900" indent="-342900" algn="l" rtl="0" eaLnBrk="1" fontAlgn="base" hangingPunct="1">
              <a:spcBef>
                <a:spcPct val="20000"/>
              </a:spcBef>
              <a:spcAft>
                <a:spcPct val="0"/>
              </a:spcAft>
              <a:buClr>
                <a:srgbClr val="56BBB5"/>
              </a:buClr>
              <a:buFont typeface="Arial" panose="020B0604020202020204" pitchFamily="34" charset="0"/>
              <a:buChar char="•"/>
              <a:defRPr sz="2800" b="0" kern="1200">
                <a:solidFill>
                  <a:schemeClr val="tx1"/>
                </a:solidFill>
                <a:latin typeface="Arial"/>
                <a:ea typeface="+mn-ea"/>
                <a:cs typeface="Arial" panose="020B0604020202020204" pitchFamily="34" charset="0"/>
              </a:defRPr>
            </a:lvl1pPr>
            <a:lvl2pPr marL="742950" indent="-285750" algn="l" rtl="0" eaLnBrk="1" fontAlgn="base" hangingPunct="1">
              <a:spcBef>
                <a:spcPct val="20000"/>
              </a:spcBef>
              <a:spcAft>
                <a:spcPct val="0"/>
              </a:spcAft>
              <a:buClr>
                <a:srgbClr val="56BBB5"/>
              </a:buClr>
              <a:buFont typeface="Arial" panose="020B0604020202020204" pitchFamily="34" charset="0"/>
              <a:buChar char="•"/>
              <a:defRPr sz="2400" b="0" kern="1200">
                <a:solidFill>
                  <a:schemeClr val="tx1"/>
                </a:solidFill>
                <a:latin typeface="Arial"/>
                <a:ea typeface="+mn-ea"/>
                <a:cs typeface="Arial" panose="020B0604020202020204" pitchFamily="34" charset="0"/>
              </a:defRPr>
            </a:lvl2pPr>
            <a:lvl3pPr marL="1143000" indent="-228600" algn="l" rtl="0" eaLnBrk="1" fontAlgn="base" hangingPunct="1">
              <a:spcBef>
                <a:spcPct val="20000"/>
              </a:spcBef>
              <a:spcAft>
                <a:spcPct val="0"/>
              </a:spcAft>
              <a:buClr>
                <a:srgbClr val="56BBB5"/>
              </a:buClr>
              <a:buFont typeface="Arial" panose="020B0604020202020204" pitchFamily="34" charset="0"/>
              <a:buChar char="•"/>
              <a:defRPr sz="2400" kern="1200">
                <a:solidFill>
                  <a:schemeClr val="tx1"/>
                </a:solidFill>
                <a:latin typeface="Arial"/>
                <a:ea typeface="+mn-ea"/>
                <a:cs typeface="Arial" panose="020B0604020202020204" pitchFamily="34" charset="0"/>
              </a:defRPr>
            </a:lvl3pPr>
            <a:lvl4pPr marL="1600200" indent="-228600" algn="l" rtl="0" eaLnBrk="1" fontAlgn="base" hangingPunct="1">
              <a:spcBef>
                <a:spcPct val="20000"/>
              </a:spcBef>
              <a:spcAft>
                <a:spcPct val="0"/>
              </a:spcAft>
              <a:buClr>
                <a:srgbClr val="56BBB5"/>
              </a:buClr>
              <a:buFont typeface="Arial" panose="020B0604020202020204" pitchFamily="34" charset="0"/>
              <a:buChar char="•"/>
              <a:defRPr sz="2400" kern="1200">
                <a:solidFill>
                  <a:schemeClr val="tx1"/>
                </a:solidFill>
                <a:latin typeface="Arial"/>
                <a:ea typeface="+mn-ea"/>
                <a:cs typeface="Arial" panose="020B0604020202020204" pitchFamily="34" charset="0"/>
              </a:defRPr>
            </a:lvl4pPr>
            <a:lvl5pPr marL="2057400" indent="-228600" algn="l" rtl="0" eaLnBrk="1" fontAlgn="base" hangingPunct="1">
              <a:spcBef>
                <a:spcPct val="20000"/>
              </a:spcBef>
              <a:spcAft>
                <a:spcPct val="0"/>
              </a:spcAft>
              <a:buClr>
                <a:srgbClr val="56BBB5"/>
              </a:buClr>
              <a:buFont typeface="Arial" panose="020B0604020202020204" pitchFamily="34" charset="0"/>
              <a:buChar char="•"/>
              <a:defRPr sz="2400" kern="1200">
                <a:solidFill>
                  <a:schemeClr val="tx1"/>
                </a:solidFill>
                <a:latin typeface="Arial"/>
                <a:ea typeface="+mn-ea"/>
                <a:cs typeface="Arial" panose="020B0604020202020204"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en-US" sz="2000" b="1" dirty="0"/>
              <a:t>Amy Souders</a:t>
            </a:r>
            <a:br>
              <a:rPr lang="en-US" b="1" dirty="0"/>
            </a:br>
            <a:r>
              <a:rPr lang="en-US" sz="1400" dirty="0"/>
              <a:t>Principal &amp; Director</a:t>
            </a:r>
            <a:br>
              <a:rPr lang="en-US" sz="1400" dirty="0"/>
            </a:br>
            <a:r>
              <a:rPr lang="en-US" sz="1400" dirty="0"/>
              <a:t>Cornerstone Government Affairs</a:t>
            </a:r>
            <a:endParaRPr lang="en-US" sz="1400" b="1" dirty="0">
              <a:solidFill>
                <a:schemeClr val="accent3"/>
              </a:solidFill>
            </a:endParaRPr>
          </a:p>
          <a:p>
            <a:pPr algn="ctr"/>
            <a:endParaRPr lang="en-US" dirty="0"/>
          </a:p>
        </p:txBody>
      </p:sp>
      <p:pic>
        <p:nvPicPr>
          <p:cNvPr id="3" name="Picture 2" descr="A person with a yellow bandana and a black coat.&#10;&#10;AI-generated content may be incorrect.">
            <a:extLst>
              <a:ext uri="{FF2B5EF4-FFF2-40B4-BE49-F238E27FC236}">
                <a16:creationId xmlns:a16="http://schemas.microsoft.com/office/drawing/2014/main" id="{EB52A4F2-ED0C-3D07-7AA4-25A46360245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416269" y="1634949"/>
            <a:ext cx="2664373" cy="2664373"/>
          </a:xfrm>
          <a:prstGeom prst="rect">
            <a:avLst/>
          </a:prstGeom>
        </p:spPr>
      </p:pic>
      <p:pic>
        <p:nvPicPr>
          <p:cNvPr id="5" name="Picture 4" descr="The image shows a person with long, dark hair and a professional, polished appearance, wearing a blue blue necklace and a black suit.&#10;&#10;AI-generated content may be incorrect.">
            <a:extLst>
              <a:ext uri="{FF2B5EF4-FFF2-40B4-BE49-F238E27FC236}">
                <a16:creationId xmlns:a16="http://schemas.microsoft.com/office/drawing/2014/main" id="{5139D5A0-60D0-56DB-0571-B2663FE7302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842642" y="1634948"/>
            <a:ext cx="2664373" cy="2664373"/>
          </a:xfrm>
          <a:prstGeom prst="rect">
            <a:avLst/>
          </a:prstGeom>
        </p:spPr>
      </p:pic>
      <p:pic>
        <p:nvPicPr>
          <p:cNvPr id="8" name="Picture 7">
            <a:extLst>
              <a:ext uri="{FF2B5EF4-FFF2-40B4-BE49-F238E27FC236}">
                <a16:creationId xmlns:a16="http://schemas.microsoft.com/office/drawing/2014/main" id="{006CFA6A-60E6-1375-8308-0D23EA48771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269015" y="1634948"/>
            <a:ext cx="2664374" cy="2664374"/>
          </a:xfrm>
          <a:prstGeom prst="rect">
            <a:avLst/>
          </a:prstGeom>
        </p:spPr>
      </p:pic>
    </p:spTree>
    <p:extLst>
      <p:ext uri="{BB962C8B-B14F-4D97-AF65-F5344CB8AC3E}">
        <p14:creationId xmlns:p14="http://schemas.microsoft.com/office/powerpoint/2010/main" val="605170859"/>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53"/>
        <p:cNvGrpSpPr/>
        <p:nvPr/>
      </p:nvGrpSpPr>
      <p:grpSpPr>
        <a:xfrm>
          <a:off x="0" y="0"/>
          <a:ext cx="0" cy="0"/>
          <a:chOff x="0" y="0"/>
          <a:chExt cx="0" cy="0"/>
        </a:xfrm>
      </p:grpSpPr>
      <p:sp>
        <p:nvSpPr>
          <p:cNvPr id="54" name="Google Shape;54;p13"/>
          <p:cNvSpPr txBox="1"/>
          <p:nvPr/>
        </p:nvSpPr>
        <p:spPr>
          <a:xfrm>
            <a:off x="7738660" y="6421340"/>
            <a:ext cx="4327600" cy="369291"/>
          </a:xfrm>
          <a:prstGeom prst="rect">
            <a:avLst/>
          </a:prstGeom>
          <a:noFill/>
          <a:ln>
            <a:noFill/>
          </a:ln>
        </p:spPr>
        <p:txBody>
          <a:bodyPr spcFirstLastPara="1" wrap="square" lIns="121900" tIns="121900" rIns="121900" bIns="121900" anchor="t" anchorCtr="0">
            <a:spAutoFit/>
          </a:bodyPr>
          <a:lstStyle/>
          <a:p>
            <a:pPr algn="r">
              <a:spcBef>
                <a:spcPts val="0"/>
              </a:spcBef>
              <a:spcAft>
                <a:spcPts val="0"/>
              </a:spcAft>
            </a:pPr>
            <a:r>
              <a:rPr lang="en" sz="800">
                <a:solidFill>
                  <a:srgbClr val="353535"/>
                </a:solidFill>
                <a:latin typeface="Inter"/>
                <a:ea typeface="Inter"/>
                <a:cs typeface="Inter"/>
                <a:sym typeface="Inter"/>
              </a:rPr>
              <a:t> |  </a:t>
            </a:r>
            <a:fld id="{00000000-1234-1234-1234-123412341234}" type="slidenum">
              <a:rPr lang="en" sz="800" b="1">
                <a:solidFill>
                  <a:srgbClr val="353535"/>
                </a:solidFill>
                <a:latin typeface="Inter"/>
                <a:ea typeface="Inter"/>
                <a:cs typeface="Inter"/>
                <a:sym typeface="Inter"/>
              </a:rPr>
              <a:pPr algn="r">
                <a:spcBef>
                  <a:spcPts val="0"/>
                </a:spcBef>
                <a:spcAft>
                  <a:spcPts val="0"/>
                </a:spcAft>
              </a:pPr>
              <a:t>4</a:t>
            </a:fld>
            <a:endParaRPr sz="800" b="1">
              <a:solidFill>
                <a:srgbClr val="353535"/>
              </a:solidFill>
              <a:latin typeface="Inter"/>
              <a:ea typeface="Inter"/>
              <a:cs typeface="Inter"/>
              <a:sym typeface="Inter"/>
            </a:endParaRPr>
          </a:p>
        </p:txBody>
      </p:sp>
      <p:pic>
        <p:nvPicPr>
          <p:cNvPr id="55" name="Google Shape;55;p13" title="Health&amp;Democracy_Logo_Dark.png"/>
          <p:cNvPicPr preferRelativeResize="0"/>
          <p:nvPr/>
        </p:nvPicPr>
        <p:blipFill>
          <a:blip r:embed="rId3">
            <a:alphaModFix/>
          </a:blip>
          <a:stretch>
            <a:fillRect/>
          </a:stretch>
        </p:blipFill>
        <p:spPr>
          <a:xfrm>
            <a:off x="9856572" y="655797"/>
            <a:ext cx="1491353" cy="369201"/>
          </a:xfrm>
          <a:prstGeom prst="rect">
            <a:avLst/>
          </a:prstGeom>
          <a:noFill/>
          <a:ln>
            <a:noFill/>
          </a:ln>
        </p:spPr>
      </p:pic>
      <p:sp>
        <p:nvSpPr>
          <p:cNvPr id="56" name="Google Shape;56;p13"/>
          <p:cNvSpPr txBox="1"/>
          <p:nvPr/>
        </p:nvSpPr>
        <p:spPr>
          <a:xfrm>
            <a:off x="90156" y="6421467"/>
            <a:ext cx="1440400" cy="369291"/>
          </a:xfrm>
          <a:prstGeom prst="rect">
            <a:avLst/>
          </a:prstGeom>
          <a:noFill/>
          <a:ln>
            <a:noFill/>
          </a:ln>
        </p:spPr>
        <p:txBody>
          <a:bodyPr spcFirstLastPara="1" wrap="square" lIns="121900" tIns="121900" rIns="121900" bIns="121900" anchor="t" anchorCtr="0">
            <a:spAutoFit/>
          </a:bodyPr>
          <a:lstStyle/>
          <a:p>
            <a:pPr>
              <a:spcBef>
                <a:spcPts val="0"/>
              </a:spcBef>
              <a:spcAft>
                <a:spcPts val="0"/>
              </a:spcAft>
            </a:pPr>
            <a:r>
              <a:rPr lang="en" sz="800">
                <a:solidFill>
                  <a:srgbClr val="353535"/>
                </a:solidFill>
                <a:latin typeface="Inter"/>
                <a:ea typeface="Inter"/>
                <a:cs typeface="Inter"/>
                <a:sym typeface="Inter"/>
              </a:rPr>
              <a:t>Health &amp; Democracy</a:t>
            </a:r>
            <a:endParaRPr sz="800">
              <a:solidFill>
                <a:srgbClr val="353535"/>
              </a:solidFill>
              <a:latin typeface="Inter"/>
              <a:ea typeface="Inter"/>
              <a:cs typeface="Inter"/>
              <a:sym typeface="Inter"/>
            </a:endParaRPr>
          </a:p>
        </p:txBody>
      </p:sp>
      <p:cxnSp>
        <p:nvCxnSpPr>
          <p:cNvPr id="57" name="Google Shape;57;p13"/>
          <p:cNvCxnSpPr/>
          <p:nvPr/>
        </p:nvCxnSpPr>
        <p:spPr>
          <a:xfrm>
            <a:off x="539333" y="0"/>
            <a:ext cx="0" cy="6334400"/>
          </a:xfrm>
          <a:prstGeom prst="straightConnector1">
            <a:avLst/>
          </a:prstGeom>
          <a:noFill/>
          <a:ln w="9525" cap="flat" cmpd="sng">
            <a:solidFill>
              <a:srgbClr val="000000"/>
            </a:solidFill>
            <a:prstDash val="solid"/>
            <a:round/>
            <a:headEnd type="none" w="med" len="med"/>
            <a:tailEnd type="none" w="med" len="med"/>
          </a:ln>
        </p:spPr>
      </p:cxnSp>
      <p:cxnSp>
        <p:nvCxnSpPr>
          <p:cNvPr id="58" name="Google Shape;58;p13"/>
          <p:cNvCxnSpPr/>
          <p:nvPr/>
        </p:nvCxnSpPr>
        <p:spPr>
          <a:xfrm>
            <a:off x="-12533" y="6334400"/>
            <a:ext cx="12204400" cy="0"/>
          </a:xfrm>
          <a:prstGeom prst="straightConnector1">
            <a:avLst/>
          </a:prstGeom>
          <a:noFill/>
          <a:ln w="9525" cap="flat" cmpd="sng">
            <a:solidFill>
              <a:srgbClr val="000000"/>
            </a:solidFill>
            <a:prstDash val="solid"/>
            <a:round/>
            <a:headEnd type="none" w="med" len="med"/>
            <a:tailEnd type="none" w="med" len="med"/>
          </a:ln>
        </p:spPr>
      </p:cxnSp>
      <p:cxnSp>
        <p:nvCxnSpPr>
          <p:cNvPr id="59" name="Google Shape;59;p13"/>
          <p:cNvCxnSpPr/>
          <p:nvPr/>
        </p:nvCxnSpPr>
        <p:spPr>
          <a:xfrm>
            <a:off x="541500" y="1226267"/>
            <a:ext cx="11122000" cy="0"/>
          </a:xfrm>
          <a:prstGeom prst="straightConnector1">
            <a:avLst/>
          </a:prstGeom>
          <a:noFill/>
          <a:ln w="9525" cap="flat" cmpd="sng">
            <a:solidFill>
              <a:srgbClr val="000000"/>
            </a:solidFill>
            <a:prstDash val="solid"/>
            <a:round/>
            <a:headEnd type="none" w="med" len="med"/>
            <a:tailEnd type="none" w="med" len="med"/>
          </a:ln>
        </p:spPr>
      </p:cxnSp>
      <p:cxnSp>
        <p:nvCxnSpPr>
          <p:cNvPr id="60" name="Google Shape;60;p13"/>
          <p:cNvCxnSpPr/>
          <p:nvPr/>
        </p:nvCxnSpPr>
        <p:spPr>
          <a:xfrm>
            <a:off x="9553868" y="0"/>
            <a:ext cx="0" cy="1224800"/>
          </a:xfrm>
          <a:prstGeom prst="straightConnector1">
            <a:avLst/>
          </a:prstGeom>
          <a:noFill/>
          <a:ln w="9525" cap="flat" cmpd="sng">
            <a:solidFill>
              <a:srgbClr val="000000"/>
            </a:solidFill>
            <a:prstDash val="solid"/>
            <a:round/>
            <a:headEnd type="none" w="med" len="med"/>
            <a:tailEnd type="none" w="med" len="med"/>
          </a:ln>
        </p:spPr>
      </p:cxnSp>
      <p:cxnSp>
        <p:nvCxnSpPr>
          <p:cNvPr id="61" name="Google Shape;61;p13"/>
          <p:cNvCxnSpPr/>
          <p:nvPr/>
        </p:nvCxnSpPr>
        <p:spPr>
          <a:xfrm>
            <a:off x="11665200" y="0"/>
            <a:ext cx="0" cy="6326800"/>
          </a:xfrm>
          <a:prstGeom prst="straightConnector1">
            <a:avLst/>
          </a:prstGeom>
          <a:noFill/>
          <a:ln w="9525" cap="flat" cmpd="sng">
            <a:solidFill>
              <a:srgbClr val="000000"/>
            </a:solidFill>
            <a:prstDash val="solid"/>
            <a:round/>
            <a:headEnd type="none" w="med" len="med"/>
            <a:tailEnd type="none" w="med" len="med"/>
          </a:ln>
        </p:spPr>
      </p:cxnSp>
      <p:sp>
        <p:nvSpPr>
          <p:cNvPr id="62" name="Google Shape;62;p13"/>
          <p:cNvSpPr txBox="1"/>
          <p:nvPr/>
        </p:nvSpPr>
        <p:spPr>
          <a:xfrm>
            <a:off x="541500" y="183333"/>
            <a:ext cx="5393200" cy="1176400"/>
          </a:xfrm>
          <a:prstGeom prst="rect">
            <a:avLst/>
          </a:prstGeom>
          <a:noFill/>
          <a:ln>
            <a:noFill/>
          </a:ln>
        </p:spPr>
        <p:txBody>
          <a:bodyPr spcFirstLastPara="1" wrap="square" lIns="121900" tIns="121900" rIns="121900" bIns="121900" anchor="t" anchorCtr="0">
            <a:noAutofit/>
          </a:bodyPr>
          <a:lstStyle/>
          <a:p>
            <a:pPr algn="ctr">
              <a:lnSpc>
                <a:spcPct val="80000"/>
              </a:lnSpc>
              <a:spcBef>
                <a:spcPts val="0"/>
              </a:spcBef>
              <a:spcAft>
                <a:spcPts val="0"/>
              </a:spcAft>
            </a:pPr>
            <a:r>
              <a:rPr lang="en" sz="5973">
                <a:solidFill>
                  <a:schemeClr val="dk1"/>
                </a:solidFill>
                <a:latin typeface="Inter Black"/>
                <a:ea typeface="Inter Black"/>
                <a:cs typeface="Inter Black"/>
                <a:sym typeface="Inter Black"/>
              </a:rPr>
              <a:t>My Story</a:t>
            </a:r>
            <a:endParaRPr sz="5973">
              <a:solidFill>
                <a:schemeClr val="dk1"/>
              </a:solidFill>
              <a:latin typeface="Inter Black"/>
              <a:ea typeface="Inter Black"/>
              <a:cs typeface="Inter Black"/>
              <a:sym typeface="Inter Black"/>
            </a:endParaRPr>
          </a:p>
        </p:txBody>
      </p:sp>
      <p:pic>
        <p:nvPicPr>
          <p:cNvPr id="63" name="Google Shape;63;p13"/>
          <p:cNvPicPr preferRelativeResize="0"/>
          <p:nvPr/>
        </p:nvPicPr>
        <p:blipFill rotWithShape="1">
          <a:blip r:embed="rId4">
            <a:alphaModFix/>
          </a:blip>
          <a:srcRect l="17831"/>
          <a:stretch/>
        </p:blipFill>
        <p:spPr>
          <a:xfrm>
            <a:off x="539334" y="2486434"/>
            <a:ext cx="3161700" cy="3847965"/>
          </a:xfrm>
          <a:prstGeom prst="rect">
            <a:avLst/>
          </a:prstGeom>
          <a:noFill/>
          <a:ln>
            <a:noFill/>
          </a:ln>
        </p:spPr>
      </p:pic>
      <p:pic>
        <p:nvPicPr>
          <p:cNvPr id="64" name="Google Shape;64;p13"/>
          <p:cNvPicPr preferRelativeResize="0"/>
          <p:nvPr/>
        </p:nvPicPr>
        <p:blipFill rotWithShape="1">
          <a:blip r:embed="rId5">
            <a:alphaModFix/>
          </a:blip>
          <a:srcRect l="8344" r="14257"/>
          <a:stretch/>
        </p:blipFill>
        <p:spPr>
          <a:xfrm>
            <a:off x="3701033" y="2486434"/>
            <a:ext cx="2233744" cy="3847967"/>
          </a:xfrm>
          <a:prstGeom prst="rect">
            <a:avLst/>
          </a:prstGeom>
          <a:noFill/>
          <a:ln>
            <a:noFill/>
          </a:ln>
        </p:spPr>
      </p:pic>
      <p:pic>
        <p:nvPicPr>
          <p:cNvPr id="65" name="Google Shape;65;p13"/>
          <p:cNvPicPr preferRelativeResize="0"/>
          <p:nvPr/>
        </p:nvPicPr>
        <p:blipFill>
          <a:blip r:embed="rId6">
            <a:alphaModFix/>
          </a:blip>
          <a:stretch>
            <a:fillRect/>
          </a:stretch>
        </p:blipFill>
        <p:spPr>
          <a:xfrm>
            <a:off x="5934767" y="2486434"/>
            <a:ext cx="2885975" cy="3847967"/>
          </a:xfrm>
          <a:prstGeom prst="rect">
            <a:avLst/>
          </a:prstGeom>
          <a:noFill/>
          <a:ln>
            <a:noFill/>
          </a:ln>
        </p:spPr>
      </p:pic>
      <p:pic>
        <p:nvPicPr>
          <p:cNvPr id="66" name="Google Shape;66;p13" title="IMG_0129.jpeg"/>
          <p:cNvPicPr preferRelativeResize="0"/>
          <p:nvPr/>
        </p:nvPicPr>
        <p:blipFill>
          <a:blip r:embed="rId7">
            <a:alphaModFix/>
          </a:blip>
          <a:stretch>
            <a:fillRect/>
          </a:stretch>
        </p:blipFill>
        <p:spPr>
          <a:xfrm>
            <a:off x="8820734" y="2379973"/>
            <a:ext cx="2968797" cy="3950660"/>
          </a:xfrm>
          <a:prstGeom prst="rect">
            <a:avLst/>
          </a:prstGeom>
          <a:noFill/>
          <a:ln>
            <a:noFill/>
          </a:ln>
        </p:spPr>
      </p:pic>
      <p:pic>
        <p:nvPicPr>
          <p:cNvPr id="67" name="Google Shape;67;p13" title="IMG_5165.jpeg"/>
          <p:cNvPicPr preferRelativeResize="0"/>
          <p:nvPr/>
        </p:nvPicPr>
        <p:blipFill>
          <a:blip r:embed="rId8">
            <a:alphaModFix/>
          </a:blip>
          <a:stretch>
            <a:fillRect/>
          </a:stretch>
        </p:blipFill>
        <p:spPr>
          <a:xfrm>
            <a:off x="8469268" y="1"/>
            <a:ext cx="3320265" cy="2490199"/>
          </a:xfrm>
          <a:prstGeom prst="rect">
            <a:avLst/>
          </a:prstGeom>
          <a:noFill/>
          <a:ln>
            <a:noFill/>
          </a:ln>
        </p:spPr>
      </p:pic>
      <p:pic>
        <p:nvPicPr>
          <p:cNvPr id="68" name="Google Shape;68;p13" title="Resized_IMG_4115_1715912184382.jpeg"/>
          <p:cNvPicPr preferRelativeResize="0"/>
          <p:nvPr/>
        </p:nvPicPr>
        <p:blipFill rotWithShape="1">
          <a:blip r:embed="rId9">
            <a:alphaModFix/>
          </a:blip>
          <a:srcRect b="28151"/>
          <a:stretch/>
        </p:blipFill>
        <p:spPr>
          <a:xfrm>
            <a:off x="5869910" y="0"/>
            <a:ext cx="2599357" cy="2490200"/>
          </a:xfrm>
          <a:prstGeom prst="rect">
            <a:avLst/>
          </a:prstGeom>
          <a:noFill/>
          <a:ln>
            <a:noFill/>
          </a:ln>
        </p:spPr>
      </p:pic>
    </p:spTree>
    <p:extLst>
      <p:ext uri="{BB962C8B-B14F-4D97-AF65-F5344CB8AC3E}">
        <p14:creationId xmlns:p14="http://schemas.microsoft.com/office/powerpoint/2010/main" val="2829419798"/>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72"/>
        <p:cNvGrpSpPr/>
        <p:nvPr/>
      </p:nvGrpSpPr>
      <p:grpSpPr>
        <a:xfrm>
          <a:off x="0" y="0"/>
          <a:ext cx="0" cy="0"/>
          <a:chOff x="0" y="0"/>
          <a:chExt cx="0" cy="0"/>
        </a:xfrm>
      </p:grpSpPr>
      <p:sp>
        <p:nvSpPr>
          <p:cNvPr id="73" name="Google Shape;73;p14"/>
          <p:cNvSpPr txBox="1"/>
          <p:nvPr/>
        </p:nvSpPr>
        <p:spPr>
          <a:xfrm>
            <a:off x="801299" y="366367"/>
            <a:ext cx="8342800" cy="667600"/>
          </a:xfrm>
          <a:prstGeom prst="rect">
            <a:avLst/>
          </a:prstGeom>
          <a:noFill/>
          <a:ln>
            <a:noFill/>
          </a:ln>
        </p:spPr>
        <p:txBody>
          <a:bodyPr spcFirstLastPara="1" wrap="square" lIns="121900" tIns="121900" rIns="121900" bIns="121900" anchor="t" anchorCtr="0">
            <a:noAutofit/>
          </a:bodyPr>
          <a:lstStyle/>
          <a:p>
            <a:pPr>
              <a:lnSpc>
                <a:spcPct val="80000"/>
              </a:lnSpc>
              <a:spcBef>
                <a:spcPts val="0"/>
              </a:spcBef>
              <a:spcAft>
                <a:spcPts val="0"/>
              </a:spcAft>
            </a:pPr>
            <a:r>
              <a:rPr lang="en" sz="3040">
                <a:latin typeface="Inter Black"/>
                <a:ea typeface="Inter Black"/>
                <a:cs typeface="Inter Black"/>
                <a:sym typeface="Inter Black"/>
              </a:rPr>
              <a:t>HEALTH IS ALWAYS ON THE BALLOT</a:t>
            </a:r>
            <a:endParaRPr sz="3040">
              <a:latin typeface="Inter Black"/>
              <a:ea typeface="Inter Black"/>
              <a:cs typeface="Inter Black"/>
              <a:sym typeface="Inter Black"/>
            </a:endParaRPr>
          </a:p>
        </p:txBody>
      </p:sp>
      <p:cxnSp>
        <p:nvCxnSpPr>
          <p:cNvPr id="74" name="Google Shape;74;p14"/>
          <p:cNvCxnSpPr/>
          <p:nvPr/>
        </p:nvCxnSpPr>
        <p:spPr>
          <a:xfrm>
            <a:off x="539333" y="0"/>
            <a:ext cx="0" cy="6334400"/>
          </a:xfrm>
          <a:prstGeom prst="straightConnector1">
            <a:avLst/>
          </a:prstGeom>
          <a:noFill/>
          <a:ln w="9525" cap="flat" cmpd="sng">
            <a:solidFill>
              <a:srgbClr val="000000"/>
            </a:solidFill>
            <a:prstDash val="solid"/>
            <a:round/>
            <a:headEnd type="none" w="med" len="med"/>
            <a:tailEnd type="none" w="med" len="med"/>
          </a:ln>
        </p:spPr>
      </p:cxnSp>
      <p:sp>
        <p:nvSpPr>
          <p:cNvPr id="75" name="Google Shape;75;p14"/>
          <p:cNvSpPr txBox="1"/>
          <p:nvPr/>
        </p:nvSpPr>
        <p:spPr>
          <a:xfrm>
            <a:off x="7738660" y="6421340"/>
            <a:ext cx="4327600" cy="369291"/>
          </a:xfrm>
          <a:prstGeom prst="rect">
            <a:avLst/>
          </a:prstGeom>
          <a:noFill/>
          <a:ln>
            <a:noFill/>
          </a:ln>
        </p:spPr>
        <p:txBody>
          <a:bodyPr spcFirstLastPara="1" wrap="square" lIns="121900" tIns="121900" rIns="121900" bIns="121900" anchor="t" anchorCtr="0">
            <a:spAutoFit/>
          </a:bodyPr>
          <a:lstStyle/>
          <a:p>
            <a:pPr algn="r">
              <a:spcBef>
                <a:spcPts val="0"/>
              </a:spcBef>
              <a:spcAft>
                <a:spcPts val="0"/>
              </a:spcAft>
            </a:pPr>
            <a:r>
              <a:rPr lang="en" sz="800">
                <a:solidFill>
                  <a:srgbClr val="353535"/>
                </a:solidFill>
                <a:latin typeface="Inter"/>
                <a:ea typeface="Inter"/>
                <a:cs typeface="Inter"/>
                <a:sym typeface="Inter"/>
              </a:rPr>
              <a:t> |  </a:t>
            </a:r>
            <a:fld id="{00000000-1234-1234-1234-123412341234}" type="slidenum">
              <a:rPr lang="en" sz="800" b="1">
                <a:solidFill>
                  <a:srgbClr val="353535"/>
                </a:solidFill>
                <a:latin typeface="Inter"/>
                <a:ea typeface="Inter"/>
                <a:cs typeface="Inter"/>
                <a:sym typeface="Inter"/>
              </a:rPr>
              <a:pPr algn="r">
                <a:spcBef>
                  <a:spcPts val="0"/>
                </a:spcBef>
                <a:spcAft>
                  <a:spcPts val="0"/>
                </a:spcAft>
              </a:pPr>
              <a:t>5</a:t>
            </a:fld>
            <a:endParaRPr sz="800" b="1">
              <a:solidFill>
                <a:srgbClr val="353535"/>
              </a:solidFill>
              <a:latin typeface="Inter"/>
              <a:ea typeface="Inter"/>
              <a:cs typeface="Inter"/>
              <a:sym typeface="Inter"/>
            </a:endParaRPr>
          </a:p>
        </p:txBody>
      </p:sp>
      <p:cxnSp>
        <p:nvCxnSpPr>
          <p:cNvPr id="76" name="Google Shape;76;p14"/>
          <p:cNvCxnSpPr/>
          <p:nvPr/>
        </p:nvCxnSpPr>
        <p:spPr>
          <a:xfrm>
            <a:off x="-12533" y="6334400"/>
            <a:ext cx="12204400" cy="0"/>
          </a:xfrm>
          <a:prstGeom prst="straightConnector1">
            <a:avLst/>
          </a:prstGeom>
          <a:noFill/>
          <a:ln w="9525" cap="flat" cmpd="sng">
            <a:solidFill>
              <a:srgbClr val="000000"/>
            </a:solidFill>
            <a:prstDash val="solid"/>
            <a:round/>
            <a:headEnd type="none" w="med" len="med"/>
            <a:tailEnd type="none" w="med" len="med"/>
          </a:ln>
        </p:spPr>
      </p:cxnSp>
      <p:pic>
        <p:nvPicPr>
          <p:cNvPr id="77" name="Google Shape;77;p14" title="Health&amp;Democracy_Logo_Dark.png"/>
          <p:cNvPicPr preferRelativeResize="0"/>
          <p:nvPr/>
        </p:nvPicPr>
        <p:blipFill>
          <a:blip r:embed="rId3">
            <a:alphaModFix/>
          </a:blip>
          <a:stretch>
            <a:fillRect/>
          </a:stretch>
        </p:blipFill>
        <p:spPr>
          <a:xfrm>
            <a:off x="9856572" y="655797"/>
            <a:ext cx="1491353" cy="369201"/>
          </a:xfrm>
          <a:prstGeom prst="rect">
            <a:avLst/>
          </a:prstGeom>
          <a:noFill/>
          <a:ln>
            <a:noFill/>
          </a:ln>
        </p:spPr>
      </p:pic>
      <p:cxnSp>
        <p:nvCxnSpPr>
          <p:cNvPr id="78" name="Google Shape;78;p14"/>
          <p:cNvCxnSpPr/>
          <p:nvPr/>
        </p:nvCxnSpPr>
        <p:spPr>
          <a:xfrm>
            <a:off x="541500" y="1226267"/>
            <a:ext cx="11122000" cy="0"/>
          </a:xfrm>
          <a:prstGeom prst="straightConnector1">
            <a:avLst/>
          </a:prstGeom>
          <a:noFill/>
          <a:ln w="9525" cap="flat" cmpd="sng">
            <a:solidFill>
              <a:srgbClr val="000000"/>
            </a:solidFill>
            <a:prstDash val="solid"/>
            <a:round/>
            <a:headEnd type="none" w="med" len="med"/>
            <a:tailEnd type="none" w="med" len="med"/>
          </a:ln>
        </p:spPr>
      </p:cxnSp>
      <p:cxnSp>
        <p:nvCxnSpPr>
          <p:cNvPr id="79" name="Google Shape;79;p14"/>
          <p:cNvCxnSpPr/>
          <p:nvPr/>
        </p:nvCxnSpPr>
        <p:spPr>
          <a:xfrm>
            <a:off x="9553868" y="0"/>
            <a:ext cx="0" cy="1224800"/>
          </a:xfrm>
          <a:prstGeom prst="straightConnector1">
            <a:avLst/>
          </a:prstGeom>
          <a:noFill/>
          <a:ln w="9525" cap="flat" cmpd="sng">
            <a:solidFill>
              <a:srgbClr val="000000"/>
            </a:solidFill>
            <a:prstDash val="solid"/>
            <a:round/>
            <a:headEnd type="none" w="med" len="med"/>
            <a:tailEnd type="none" w="med" len="med"/>
          </a:ln>
        </p:spPr>
      </p:cxnSp>
      <p:sp>
        <p:nvSpPr>
          <p:cNvPr id="80" name="Google Shape;80;p14"/>
          <p:cNvSpPr txBox="1"/>
          <p:nvPr/>
        </p:nvSpPr>
        <p:spPr>
          <a:xfrm>
            <a:off x="90156" y="6421467"/>
            <a:ext cx="1440400" cy="369291"/>
          </a:xfrm>
          <a:prstGeom prst="rect">
            <a:avLst/>
          </a:prstGeom>
          <a:noFill/>
          <a:ln>
            <a:noFill/>
          </a:ln>
        </p:spPr>
        <p:txBody>
          <a:bodyPr spcFirstLastPara="1" wrap="square" lIns="121900" tIns="121900" rIns="121900" bIns="121900" anchor="t" anchorCtr="0">
            <a:spAutoFit/>
          </a:bodyPr>
          <a:lstStyle/>
          <a:p>
            <a:pPr>
              <a:spcBef>
                <a:spcPts val="0"/>
              </a:spcBef>
              <a:spcAft>
                <a:spcPts val="0"/>
              </a:spcAft>
            </a:pPr>
            <a:r>
              <a:rPr lang="en" sz="800">
                <a:solidFill>
                  <a:srgbClr val="353535"/>
                </a:solidFill>
                <a:latin typeface="Inter"/>
                <a:ea typeface="Inter"/>
                <a:cs typeface="Inter"/>
                <a:sym typeface="Inter"/>
              </a:rPr>
              <a:t>Health &amp; Democracy</a:t>
            </a:r>
            <a:endParaRPr sz="800">
              <a:solidFill>
                <a:srgbClr val="353535"/>
              </a:solidFill>
              <a:latin typeface="Inter"/>
              <a:ea typeface="Inter"/>
              <a:cs typeface="Inter"/>
              <a:sym typeface="Inter"/>
            </a:endParaRPr>
          </a:p>
        </p:txBody>
      </p:sp>
      <p:cxnSp>
        <p:nvCxnSpPr>
          <p:cNvPr id="81" name="Google Shape;81;p14"/>
          <p:cNvCxnSpPr/>
          <p:nvPr/>
        </p:nvCxnSpPr>
        <p:spPr>
          <a:xfrm>
            <a:off x="11665200" y="0"/>
            <a:ext cx="0" cy="6326800"/>
          </a:xfrm>
          <a:prstGeom prst="straightConnector1">
            <a:avLst/>
          </a:prstGeom>
          <a:noFill/>
          <a:ln w="9525" cap="flat" cmpd="sng">
            <a:solidFill>
              <a:srgbClr val="000000"/>
            </a:solidFill>
            <a:prstDash val="solid"/>
            <a:round/>
            <a:headEnd type="none" w="med" len="med"/>
            <a:tailEnd type="none" w="med" len="med"/>
          </a:ln>
        </p:spPr>
      </p:cxnSp>
      <p:sp>
        <p:nvSpPr>
          <p:cNvPr id="82" name="Google Shape;82;p14"/>
          <p:cNvSpPr txBox="1"/>
          <p:nvPr/>
        </p:nvSpPr>
        <p:spPr>
          <a:xfrm>
            <a:off x="855933" y="1544800"/>
            <a:ext cx="6015200" cy="4702400"/>
          </a:xfrm>
          <a:prstGeom prst="rect">
            <a:avLst/>
          </a:prstGeom>
          <a:noFill/>
          <a:ln>
            <a:noFill/>
          </a:ln>
        </p:spPr>
        <p:txBody>
          <a:bodyPr spcFirstLastPara="1" wrap="square" lIns="121900" tIns="121900" rIns="121900" bIns="121900" anchor="ctr" anchorCtr="0">
            <a:noAutofit/>
          </a:bodyPr>
          <a:lstStyle/>
          <a:p>
            <a:pPr marL="533387" indent="-287859">
              <a:lnSpc>
                <a:spcPct val="115000"/>
              </a:lnSpc>
              <a:spcBef>
                <a:spcPts val="0"/>
              </a:spcBef>
              <a:spcAft>
                <a:spcPts val="0"/>
              </a:spcAft>
              <a:buClr>
                <a:srgbClr val="171920"/>
              </a:buClr>
              <a:buSzPts val="1600"/>
              <a:buFont typeface="Inter"/>
              <a:buChar char="●"/>
            </a:pPr>
            <a:r>
              <a:rPr lang="en" sz="2133">
                <a:solidFill>
                  <a:srgbClr val="171920"/>
                </a:solidFill>
                <a:latin typeface="Inter"/>
                <a:ea typeface="Inter"/>
                <a:cs typeface="Inter"/>
                <a:sym typeface="Inter"/>
              </a:rPr>
              <a:t>Public Safety &amp; Violence prevention</a:t>
            </a:r>
            <a:endParaRPr sz="2133">
              <a:solidFill>
                <a:srgbClr val="171920"/>
              </a:solidFill>
              <a:latin typeface="Inter"/>
              <a:ea typeface="Inter"/>
              <a:cs typeface="Inter"/>
              <a:sym typeface="Inter"/>
            </a:endParaRPr>
          </a:p>
          <a:p>
            <a:pPr marL="533387" indent="-287859">
              <a:lnSpc>
                <a:spcPct val="115000"/>
              </a:lnSpc>
              <a:spcBef>
                <a:spcPts val="0"/>
              </a:spcBef>
              <a:spcAft>
                <a:spcPts val="0"/>
              </a:spcAft>
              <a:buClr>
                <a:srgbClr val="171920"/>
              </a:buClr>
              <a:buSzPts val="1600"/>
              <a:buFont typeface="Inter"/>
              <a:buChar char="●"/>
            </a:pPr>
            <a:r>
              <a:rPr lang="en" sz="2133">
                <a:solidFill>
                  <a:srgbClr val="171920"/>
                </a:solidFill>
                <a:latin typeface="Inter"/>
                <a:ea typeface="Inter"/>
                <a:cs typeface="Inter"/>
                <a:sym typeface="Inter"/>
              </a:rPr>
              <a:t>Health care access</a:t>
            </a:r>
            <a:endParaRPr sz="2133">
              <a:solidFill>
                <a:srgbClr val="171920"/>
              </a:solidFill>
              <a:latin typeface="Inter"/>
              <a:ea typeface="Inter"/>
              <a:cs typeface="Inter"/>
              <a:sym typeface="Inter"/>
            </a:endParaRPr>
          </a:p>
          <a:p>
            <a:pPr marL="533387" indent="-287859">
              <a:lnSpc>
                <a:spcPct val="115000"/>
              </a:lnSpc>
              <a:spcBef>
                <a:spcPts val="0"/>
              </a:spcBef>
              <a:spcAft>
                <a:spcPts val="0"/>
              </a:spcAft>
              <a:buClr>
                <a:srgbClr val="171920"/>
              </a:buClr>
              <a:buSzPts val="1600"/>
              <a:buFont typeface="Inter"/>
              <a:buChar char="●"/>
            </a:pPr>
            <a:r>
              <a:rPr lang="en" sz="2133">
                <a:solidFill>
                  <a:srgbClr val="171920"/>
                </a:solidFill>
                <a:latin typeface="Inter"/>
                <a:ea typeface="Inter"/>
                <a:cs typeface="Inter"/>
                <a:sym typeface="Inter"/>
              </a:rPr>
              <a:t>Early childhood investments</a:t>
            </a:r>
            <a:endParaRPr sz="2133">
              <a:solidFill>
                <a:srgbClr val="171920"/>
              </a:solidFill>
              <a:latin typeface="Inter"/>
              <a:ea typeface="Inter"/>
              <a:cs typeface="Inter"/>
              <a:sym typeface="Inter"/>
            </a:endParaRPr>
          </a:p>
          <a:p>
            <a:pPr marL="533387" indent="-287859">
              <a:lnSpc>
                <a:spcPct val="115000"/>
              </a:lnSpc>
              <a:spcBef>
                <a:spcPts val="0"/>
              </a:spcBef>
              <a:spcAft>
                <a:spcPts val="0"/>
              </a:spcAft>
              <a:buClr>
                <a:srgbClr val="171920"/>
              </a:buClr>
              <a:buSzPts val="1600"/>
              <a:buFont typeface="Inter"/>
              <a:buChar char="●"/>
            </a:pPr>
            <a:r>
              <a:rPr lang="en" sz="2133">
                <a:solidFill>
                  <a:srgbClr val="171920"/>
                </a:solidFill>
                <a:latin typeface="Inter"/>
                <a:ea typeface="Inter"/>
                <a:cs typeface="Inter"/>
                <a:sym typeface="Inter"/>
              </a:rPr>
              <a:t>Climate resiliency</a:t>
            </a:r>
            <a:endParaRPr sz="2133">
              <a:solidFill>
                <a:srgbClr val="171920"/>
              </a:solidFill>
              <a:latin typeface="Inter"/>
              <a:ea typeface="Inter"/>
              <a:cs typeface="Inter"/>
              <a:sym typeface="Inter"/>
            </a:endParaRPr>
          </a:p>
          <a:p>
            <a:pPr marL="533387" indent="-287859">
              <a:lnSpc>
                <a:spcPct val="115000"/>
              </a:lnSpc>
              <a:spcBef>
                <a:spcPts val="0"/>
              </a:spcBef>
              <a:spcAft>
                <a:spcPts val="0"/>
              </a:spcAft>
              <a:buClr>
                <a:srgbClr val="171920"/>
              </a:buClr>
              <a:buSzPts val="1600"/>
              <a:buFont typeface="Inter"/>
              <a:buChar char="●"/>
            </a:pPr>
            <a:r>
              <a:rPr lang="en" sz="2133">
                <a:solidFill>
                  <a:srgbClr val="171920"/>
                </a:solidFill>
                <a:latin typeface="Inter"/>
                <a:ea typeface="Inter"/>
                <a:cs typeface="Inter"/>
                <a:sym typeface="Inter"/>
              </a:rPr>
              <a:t>Pandemic  &amp; infectious disease prevention</a:t>
            </a:r>
            <a:endParaRPr sz="2133">
              <a:solidFill>
                <a:srgbClr val="171920"/>
              </a:solidFill>
              <a:latin typeface="Inter"/>
              <a:ea typeface="Inter"/>
              <a:cs typeface="Inter"/>
              <a:sym typeface="Inter"/>
            </a:endParaRPr>
          </a:p>
          <a:p>
            <a:pPr marL="533387" indent="-287859">
              <a:lnSpc>
                <a:spcPct val="115000"/>
              </a:lnSpc>
              <a:spcBef>
                <a:spcPts val="0"/>
              </a:spcBef>
              <a:spcAft>
                <a:spcPts val="0"/>
              </a:spcAft>
              <a:buClr>
                <a:srgbClr val="171920"/>
              </a:buClr>
              <a:buSzPts val="1600"/>
              <a:buFont typeface="Inter"/>
              <a:buChar char="●"/>
            </a:pPr>
            <a:r>
              <a:rPr lang="en" sz="2133">
                <a:solidFill>
                  <a:srgbClr val="171920"/>
                </a:solidFill>
                <a:latin typeface="Inter"/>
                <a:ea typeface="Inter"/>
                <a:cs typeface="Inter"/>
                <a:sym typeface="Inter"/>
              </a:rPr>
              <a:t>Maternal and Infant Health</a:t>
            </a:r>
            <a:endParaRPr sz="2133">
              <a:solidFill>
                <a:srgbClr val="171920"/>
              </a:solidFill>
              <a:latin typeface="Inter"/>
              <a:ea typeface="Inter"/>
              <a:cs typeface="Inter"/>
              <a:sym typeface="Inter"/>
            </a:endParaRPr>
          </a:p>
          <a:p>
            <a:pPr marL="533387" indent="-287859">
              <a:lnSpc>
                <a:spcPct val="115000"/>
              </a:lnSpc>
              <a:spcBef>
                <a:spcPts val="0"/>
              </a:spcBef>
              <a:spcAft>
                <a:spcPts val="0"/>
              </a:spcAft>
              <a:buClr>
                <a:srgbClr val="171920"/>
              </a:buClr>
              <a:buSzPts val="1600"/>
              <a:buFont typeface="Inter"/>
              <a:buChar char="●"/>
            </a:pPr>
            <a:r>
              <a:rPr lang="en" sz="2133">
                <a:solidFill>
                  <a:srgbClr val="171920"/>
                </a:solidFill>
                <a:latin typeface="Inter"/>
                <a:ea typeface="Inter"/>
                <a:cs typeface="Inter"/>
                <a:sym typeface="Inter"/>
              </a:rPr>
              <a:t>Reproductive Health</a:t>
            </a:r>
            <a:endParaRPr sz="2133">
              <a:solidFill>
                <a:srgbClr val="171920"/>
              </a:solidFill>
              <a:latin typeface="Inter"/>
              <a:ea typeface="Inter"/>
              <a:cs typeface="Inter"/>
              <a:sym typeface="Inter"/>
            </a:endParaRPr>
          </a:p>
          <a:p>
            <a:pPr marL="533387" indent="-287859">
              <a:lnSpc>
                <a:spcPct val="115000"/>
              </a:lnSpc>
              <a:spcBef>
                <a:spcPts val="0"/>
              </a:spcBef>
              <a:spcAft>
                <a:spcPts val="0"/>
              </a:spcAft>
              <a:buClr>
                <a:srgbClr val="171920"/>
              </a:buClr>
              <a:buSzPts val="1600"/>
              <a:buFont typeface="Inter"/>
              <a:buChar char="●"/>
            </a:pPr>
            <a:r>
              <a:rPr lang="en" sz="2133">
                <a:solidFill>
                  <a:srgbClr val="171920"/>
                </a:solidFill>
                <a:latin typeface="Inter"/>
                <a:ea typeface="Inter"/>
                <a:cs typeface="Inter"/>
                <a:sym typeface="Inter"/>
              </a:rPr>
              <a:t>Public Health Authority</a:t>
            </a:r>
            <a:endParaRPr sz="2133">
              <a:solidFill>
                <a:srgbClr val="171920"/>
              </a:solidFill>
              <a:latin typeface="Inter"/>
              <a:ea typeface="Inter"/>
              <a:cs typeface="Inter"/>
              <a:sym typeface="Inter"/>
            </a:endParaRPr>
          </a:p>
          <a:p>
            <a:pPr marL="533387" indent="-287859">
              <a:lnSpc>
                <a:spcPct val="115000"/>
              </a:lnSpc>
              <a:spcBef>
                <a:spcPts val="0"/>
              </a:spcBef>
              <a:spcAft>
                <a:spcPts val="0"/>
              </a:spcAft>
              <a:buClr>
                <a:srgbClr val="171920"/>
              </a:buClr>
              <a:buSzPts val="1600"/>
              <a:buFont typeface="Inter"/>
              <a:buChar char="●"/>
            </a:pPr>
            <a:r>
              <a:rPr lang="en" sz="2133">
                <a:solidFill>
                  <a:srgbClr val="171920"/>
                </a:solidFill>
                <a:latin typeface="Inter"/>
                <a:ea typeface="Inter"/>
                <a:cs typeface="Inter"/>
                <a:sym typeface="Inter"/>
              </a:rPr>
              <a:t>Housing, water, food, education, transportation, civil rights</a:t>
            </a:r>
            <a:endParaRPr sz="2133">
              <a:solidFill>
                <a:srgbClr val="171920"/>
              </a:solidFill>
              <a:latin typeface="Inter"/>
              <a:ea typeface="Inter"/>
              <a:cs typeface="Inter"/>
              <a:sym typeface="Inter"/>
            </a:endParaRPr>
          </a:p>
          <a:p>
            <a:pPr>
              <a:lnSpc>
                <a:spcPct val="150000"/>
              </a:lnSpc>
              <a:spcBef>
                <a:spcPts val="0"/>
              </a:spcBef>
              <a:spcAft>
                <a:spcPts val="0"/>
              </a:spcAft>
            </a:pPr>
            <a:endParaRPr sz="1200">
              <a:latin typeface="Inter"/>
              <a:ea typeface="Inter"/>
              <a:cs typeface="Inter"/>
              <a:sym typeface="Inter"/>
            </a:endParaRPr>
          </a:p>
        </p:txBody>
      </p:sp>
      <p:pic>
        <p:nvPicPr>
          <p:cNvPr id="83" name="Google Shape;83;p14"/>
          <p:cNvPicPr preferRelativeResize="0"/>
          <p:nvPr/>
        </p:nvPicPr>
        <p:blipFill>
          <a:blip r:embed="rId4">
            <a:alphaModFix/>
          </a:blip>
          <a:stretch>
            <a:fillRect/>
          </a:stretch>
        </p:blipFill>
        <p:spPr>
          <a:xfrm>
            <a:off x="7882667" y="1233333"/>
            <a:ext cx="3782533" cy="3059401"/>
          </a:xfrm>
          <a:prstGeom prst="rect">
            <a:avLst/>
          </a:prstGeom>
          <a:noFill/>
          <a:ln>
            <a:noFill/>
          </a:ln>
        </p:spPr>
      </p:pic>
      <p:pic>
        <p:nvPicPr>
          <p:cNvPr id="84" name="Google Shape;84;p14"/>
          <p:cNvPicPr preferRelativeResize="0"/>
          <p:nvPr/>
        </p:nvPicPr>
        <p:blipFill>
          <a:blip r:embed="rId5">
            <a:alphaModFix/>
          </a:blip>
          <a:stretch>
            <a:fillRect/>
          </a:stretch>
        </p:blipFill>
        <p:spPr>
          <a:xfrm>
            <a:off x="7882667" y="2551867"/>
            <a:ext cx="3782532" cy="3782532"/>
          </a:xfrm>
          <a:prstGeom prst="rect">
            <a:avLst/>
          </a:prstGeom>
          <a:noFill/>
          <a:ln>
            <a:noFill/>
          </a:ln>
        </p:spPr>
      </p:pic>
    </p:spTree>
    <p:extLst>
      <p:ext uri="{BB962C8B-B14F-4D97-AF65-F5344CB8AC3E}">
        <p14:creationId xmlns:p14="http://schemas.microsoft.com/office/powerpoint/2010/main" val="601946740"/>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88"/>
        <p:cNvGrpSpPr/>
        <p:nvPr/>
      </p:nvGrpSpPr>
      <p:grpSpPr>
        <a:xfrm>
          <a:off x="0" y="0"/>
          <a:ext cx="0" cy="0"/>
          <a:chOff x="0" y="0"/>
          <a:chExt cx="0" cy="0"/>
        </a:xfrm>
      </p:grpSpPr>
      <p:sp>
        <p:nvSpPr>
          <p:cNvPr id="89" name="Google Shape;89;p15"/>
          <p:cNvSpPr txBox="1"/>
          <p:nvPr/>
        </p:nvSpPr>
        <p:spPr>
          <a:xfrm>
            <a:off x="801300" y="366367"/>
            <a:ext cx="5893600" cy="667600"/>
          </a:xfrm>
          <a:prstGeom prst="rect">
            <a:avLst/>
          </a:prstGeom>
          <a:noFill/>
          <a:ln>
            <a:noFill/>
          </a:ln>
        </p:spPr>
        <p:txBody>
          <a:bodyPr spcFirstLastPara="1" wrap="square" lIns="121900" tIns="121900" rIns="121900" bIns="121900" anchor="t" anchorCtr="0">
            <a:noAutofit/>
          </a:bodyPr>
          <a:lstStyle/>
          <a:p>
            <a:pPr>
              <a:lnSpc>
                <a:spcPct val="80000"/>
              </a:lnSpc>
              <a:spcBef>
                <a:spcPts val="0"/>
              </a:spcBef>
              <a:spcAft>
                <a:spcPts val="0"/>
              </a:spcAft>
            </a:pPr>
            <a:r>
              <a:rPr lang="en" sz="3040">
                <a:latin typeface="Inter Black"/>
                <a:ea typeface="Inter Black"/>
                <a:cs typeface="Inter Black"/>
                <a:sym typeface="Inter Black"/>
              </a:rPr>
              <a:t>WE MUST BUILD POWER</a:t>
            </a:r>
            <a:endParaRPr sz="3040">
              <a:latin typeface="Inter Black"/>
              <a:ea typeface="Inter Black"/>
              <a:cs typeface="Inter Black"/>
              <a:sym typeface="Inter Black"/>
            </a:endParaRPr>
          </a:p>
        </p:txBody>
      </p:sp>
      <p:cxnSp>
        <p:nvCxnSpPr>
          <p:cNvPr id="90" name="Google Shape;90;p15"/>
          <p:cNvCxnSpPr/>
          <p:nvPr/>
        </p:nvCxnSpPr>
        <p:spPr>
          <a:xfrm>
            <a:off x="539333" y="0"/>
            <a:ext cx="0" cy="6334400"/>
          </a:xfrm>
          <a:prstGeom prst="straightConnector1">
            <a:avLst/>
          </a:prstGeom>
          <a:noFill/>
          <a:ln w="9525" cap="flat" cmpd="sng">
            <a:solidFill>
              <a:srgbClr val="000000"/>
            </a:solidFill>
            <a:prstDash val="solid"/>
            <a:round/>
            <a:headEnd type="none" w="med" len="med"/>
            <a:tailEnd type="none" w="med" len="med"/>
          </a:ln>
        </p:spPr>
      </p:cxnSp>
      <p:sp>
        <p:nvSpPr>
          <p:cNvPr id="91" name="Google Shape;91;p15"/>
          <p:cNvSpPr txBox="1"/>
          <p:nvPr/>
        </p:nvSpPr>
        <p:spPr>
          <a:xfrm>
            <a:off x="7738660" y="6421340"/>
            <a:ext cx="4327600" cy="369291"/>
          </a:xfrm>
          <a:prstGeom prst="rect">
            <a:avLst/>
          </a:prstGeom>
          <a:noFill/>
          <a:ln>
            <a:noFill/>
          </a:ln>
        </p:spPr>
        <p:txBody>
          <a:bodyPr spcFirstLastPara="1" wrap="square" lIns="121900" tIns="121900" rIns="121900" bIns="121900" anchor="t" anchorCtr="0">
            <a:spAutoFit/>
          </a:bodyPr>
          <a:lstStyle/>
          <a:p>
            <a:pPr algn="r">
              <a:spcBef>
                <a:spcPts val="0"/>
              </a:spcBef>
              <a:spcAft>
                <a:spcPts val="0"/>
              </a:spcAft>
            </a:pPr>
            <a:r>
              <a:rPr lang="en" sz="800">
                <a:solidFill>
                  <a:srgbClr val="353535"/>
                </a:solidFill>
                <a:latin typeface="Inter"/>
                <a:ea typeface="Inter"/>
                <a:cs typeface="Inter"/>
                <a:sym typeface="Inter"/>
              </a:rPr>
              <a:t> |  </a:t>
            </a:r>
            <a:fld id="{00000000-1234-1234-1234-123412341234}" type="slidenum">
              <a:rPr lang="en" sz="800" b="1">
                <a:solidFill>
                  <a:srgbClr val="353535"/>
                </a:solidFill>
                <a:latin typeface="Inter"/>
                <a:ea typeface="Inter"/>
                <a:cs typeface="Inter"/>
                <a:sym typeface="Inter"/>
              </a:rPr>
              <a:pPr algn="r">
                <a:spcBef>
                  <a:spcPts val="0"/>
                </a:spcBef>
                <a:spcAft>
                  <a:spcPts val="0"/>
                </a:spcAft>
              </a:pPr>
              <a:t>6</a:t>
            </a:fld>
            <a:endParaRPr sz="800" b="1">
              <a:solidFill>
                <a:srgbClr val="353535"/>
              </a:solidFill>
              <a:latin typeface="Inter"/>
              <a:ea typeface="Inter"/>
              <a:cs typeface="Inter"/>
              <a:sym typeface="Inter"/>
            </a:endParaRPr>
          </a:p>
        </p:txBody>
      </p:sp>
      <p:cxnSp>
        <p:nvCxnSpPr>
          <p:cNvPr id="92" name="Google Shape;92;p15"/>
          <p:cNvCxnSpPr/>
          <p:nvPr/>
        </p:nvCxnSpPr>
        <p:spPr>
          <a:xfrm>
            <a:off x="-12533" y="6334400"/>
            <a:ext cx="12204400" cy="0"/>
          </a:xfrm>
          <a:prstGeom prst="straightConnector1">
            <a:avLst/>
          </a:prstGeom>
          <a:noFill/>
          <a:ln w="9525" cap="flat" cmpd="sng">
            <a:solidFill>
              <a:srgbClr val="000000"/>
            </a:solidFill>
            <a:prstDash val="solid"/>
            <a:round/>
            <a:headEnd type="none" w="med" len="med"/>
            <a:tailEnd type="none" w="med" len="med"/>
          </a:ln>
        </p:spPr>
      </p:cxnSp>
      <p:pic>
        <p:nvPicPr>
          <p:cNvPr id="93" name="Google Shape;93;p15" title="Health&amp;Democracy_Logo_Dark.png"/>
          <p:cNvPicPr preferRelativeResize="0"/>
          <p:nvPr/>
        </p:nvPicPr>
        <p:blipFill>
          <a:blip r:embed="rId3">
            <a:alphaModFix/>
          </a:blip>
          <a:stretch>
            <a:fillRect/>
          </a:stretch>
        </p:blipFill>
        <p:spPr>
          <a:xfrm>
            <a:off x="9856572" y="655797"/>
            <a:ext cx="1491353" cy="369201"/>
          </a:xfrm>
          <a:prstGeom prst="rect">
            <a:avLst/>
          </a:prstGeom>
          <a:noFill/>
          <a:ln>
            <a:noFill/>
          </a:ln>
        </p:spPr>
      </p:pic>
      <p:cxnSp>
        <p:nvCxnSpPr>
          <p:cNvPr id="94" name="Google Shape;94;p15"/>
          <p:cNvCxnSpPr/>
          <p:nvPr/>
        </p:nvCxnSpPr>
        <p:spPr>
          <a:xfrm>
            <a:off x="541500" y="1226267"/>
            <a:ext cx="11122000" cy="0"/>
          </a:xfrm>
          <a:prstGeom prst="straightConnector1">
            <a:avLst/>
          </a:prstGeom>
          <a:noFill/>
          <a:ln w="9525" cap="flat" cmpd="sng">
            <a:solidFill>
              <a:srgbClr val="000000"/>
            </a:solidFill>
            <a:prstDash val="solid"/>
            <a:round/>
            <a:headEnd type="none" w="med" len="med"/>
            <a:tailEnd type="none" w="med" len="med"/>
          </a:ln>
        </p:spPr>
      </p:cxnSp>
      <p:cxnSp>
        <p:nvCxnSpPr>
          <p:cNvPr id="95" name="Google Shape;95;p15"/>
          <p:cNvCxnSpPr/>
          <p:nvPr/>
        </p:nvCxnSpPr>
        <p:spPr>
          <a:xfrm>
            <a:off x="9553868" y="0"/>
            <a:ext cx="0" cy="1224800"/>
          </a:xfrm>
          <a:prstGeom prst="straightConnector1">
            <a:avLst/>
          </a:prstGeom>
          <a:noFill/>
          <a:ln w="9525" cap="flat" cmpd="sng">
            <a:solidFill>
              <a:srgbClr val="000000"/>
            </a:solidFill>
            <a:prstDash val="solid"/>
            <a:round/>
            <a:headEnd type="none" w="med" len="med"/>
            <a:tailEnd type="none" w="med" len="med"/>
          </a:ln>
        </p:spPr>
      </p:cxnSp>
      <p:sp>
        <p:nvSpPr>
          <p:cNvPr id="96" name="Google Shape;96;p15"/>
          <p:cNvSpPr txBox="1"/>
          <p:nvPr/>
        </p:nvSpPr>
        <p:spPr>
          <a:xfrm>
            <a:off x="90156" y="6421467"/>
            <a:ext cx="1440400" cy="369291"/>
          </a:xfrm>
          <a:prstGeom prst="rect">
            <a:avLst/>
          </a:prstGeom>
          <a:noFill/>
          <a:ln>
            <a:noFill/>
          </a:ln>
        </p:spPr>
        <p:txBody>
          <a:bodyPr spcFirstLastPara="1" wrap="square" lIns="121900" tIns="121900" rIns="121900" bIns="121900" anchor="t" anchorCtr="0">
            <a:spAutoFit/>
          </a:bodyPr>
          <a:lstStyle/>
          <a:p>
            <a:pPr>
              <a:spcBef>
                <a:spcPts val="0"/>
              </a:spcBef>
              <a:spcAft>
                <a:spcPts val="0"/>
              </a:spcAft>
            </a:pPr>
            <a:r>
              <a:rPr lang="en" sz="800">
                <a:solidFill>
                  <a:srgbClr val="353535"/>
                </a:solidFill>
                <a:latin typeface="Inter"/>
                <a:ea typeface="Inter"/>
                <a:cs typeface="Inter"/>
                <a:sym typeface="Inter"/>
              </a:rPr>
              <a:t>Health &amp; Democracy</a:t>
            </a:r>
            <a:endParaRPr sz="800">
              <a:solidFill>
                <a:srgbClr val="353535"/>
              </a:solidFill>
              <a:latin typeface="Inter"/>
              <a:ea typeface="Inter"/>
              <a:cs typeface="Inter"/>
              <a:sym typeface="Inter"/>
            </a:endParaRPr>
          </a:p>
        </p:txBody>
      </p:sp>
      <p:cxnSp>
        <p:nvCxnSpPr>
          <p:cNvPr id="97" name="Google Shape;97;p15"/>
          <p:cNvCxnSpPr/>
          <p:nvPr/>
        </p:nvCxnSpPr>
        <p:spPr>
          <a:xfrm>
            <a:off x="11665200" y="0"/>
            <a:ext cx="0" cy="6326800"/>
          </a:xfrm>
          <a:prstGeom prst="straightConnector1">
            <a:avLst/>
          </a:prstGeom>
          <a:noFill/>
          <a:ln w="9525" cap="flat" cmpd="sng">
            <a:solidFill>
              <a:srgbClr val="000000"/>
            </a:solidFill>
            <a:prstDash val="solid"/>
            <a:round/>
            <a:headEnd type="none" w="med" len="med"/>
            <a:tailEnd type="none" w="med" len="med"/>
          </a:ln>
        </p:spPr>
      </p:cxnSp>
      <p:pic>
        <p:nvPicPr>
          <p:cNvPr id="98" name="Google Shape;98;p15" title="Screenshot 2026-06-29 at 9.50.47 AM.png"/>
          <p:cNvPicPr preferRelativeResize="0"/>
          <p:nvPr/>
        </p:nvPicPr>
        <p:blipFill>
          <a:blip r:embed="rId4">
            <a:alphaModFix/>
          </a:blip>
          <a:stretch>
            <a:fillRect/>
          </a:stretch>
        </p:blipFill>
        <p:spPr>
          <a:xfrm>
            <a:off x="1083784" y="1109234"/>
            <a:ext cx="10982499" cy="2581813"/>
          </a:xfrm>
          <a:prstGeom prst="rect">
            <a:avLst/>
          </a:prstGeom>
          <a:noFill/>
          <a:ln>
            <a:noFill/>
          </a:ln>
        </p:spPr>
      </p:pic>
      <p:pic>
        <p:nvPicPr>
          <p:cNvPr id="99" name="Google Shape;99;p15" title="Screenshot 2026-06-29 at 9.58.42 AM.png"/>
          <p:cNvPicPr preferRelativeResize="0"/>
          <p:nvPr/>
        </p:nvPicPr>
        <p:blipFill>
          <a:blip r:embed="rId5">
            <a:alphaModFix/>
          </a:blip>
          <a:stretch>
            <a:fillRect/>
          </a:stretch>
        </p:blipFill>
        <p:spPr>
          <a:xfrm>
            <a:off x="157500" y="1607100"/>
            <a:ext cx="5661155" cy="3296851"/>
          </a:xfrm>
          <a:prstGeom prst="rect">
            <a:avLst/>
          </a:prstGeom>
          <a:noFill/>
          <a:ln>
            <a:noFill/>
          </a:ln>
        </p:spPr>
      </p:pic>
      <p:pic>
        <p:nvPicPr>
          <p:cNvPr id="100" name="Google Shape;100;p15" title="Screenshot 2026-06-29 at 9.59.21 AM.png"/>
          <p:cNvPicPr preferRelativeResize="0"/>
          <p:nvPr/>
        </p:nvPicPr>
        <p:blipFill rotWithShape="1">
          <a:blip r:embed="rId6">
            <a:alphaModFix/>
          </a:blip>
          <a:srcRect l="15889"/>
          <a:stretch/>
        </p:blipFill>
        <p:spPr>
          <a:xfrm>
            <a:off x="5696467" y="2514934"/>
            <a:ext cx="5725399" cy="3964300"/>
          </a:xfrm>
          <a:prstGeom prst="rect">
            <a:avLst/>
          </a:prstGeom>
          <a:noFill/>
          <a:ln>
            <a:noFill/>
          </a:ln>
        </p:spPr>
      </p:pic>
      <p:pic>
        <p:nvPicPr>
          <p:cNvPr id="101" name="Google Shape;101;p15" title="Screenshot 2026-06-29 at 10.01.43 AM.png"/>
          <p:cNvPicPr preferRelativeResize="0"/>
          <p:nvPr/>
        </p:nvPicPr>
        <p:blipFill>
          <a:blip r:embed="rId7">
            <a:alphaModFix/>
          </a:blip>
          <a:stretch>
            <a:fillRect/>
          </a:stretch>
        </p:blipFill>
        <p:spPr>
          <a:xfrm>
            <a:off x="1" y="1149332"/>
            <a:ext cx="12191999" cy="5503003"/>
          </a:xfrm>
          <a:prstGeom prst="rect">
            <a:avLst/>
          </a:prstGeom>
          <a:noFill/>
          <a:ln>
            <a:noFill/>
          </a:ln>
        </p:spPr>
      </p:pic>
    </p:spTree>
    <p:extLst>
      <p:ext uri="{BB962C8B-B14F-4D97-AF65-F5344CB8AC3E}">
        <p14:creationId xmlns:p14="http://schemas.microsoft.com/office/powerpoint/2010/main" val="41413202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9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99"/>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00"/>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10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05"/>
        <p:cNvGrpSpPr/>
        <p:nvPr/>
      </p:nvGrpSpPr>
      <p:grpSpPr>
        <a:xfrm>
          <a:off x="0" y="0"/>
          <a:ext cx="0" cy="0"/>
          <a:chOff x="0" y="0"/>
          <a:chExt cx="0" cy="0"/>
        </a:xfrm>
      </p:grpSpPr>
      <p:sp>
        <p:nvSpPr>
          <p:cNvPr id="106" name="Google Shape;106;p16"/>
          <p:cNvSpPr txBox="1"/>
          <p:nvPr/>
        </p:nvSpPr>
        <p:spPr>
          <a:xfrm>
            <a:off x="639700" y="215900"/>
            <a:ext cx="8914000" cy="818000"/>
          </a:xfrm>
          <a:prstGeom prst="rect">
            <a:avLst/>
          </a:prstGeom>
          <a:noFill/>
          <a:ln>
            <a:noFill/>
          </a:ln>
        </p:spPr>
        <p:txBody>
          <a:bodyPr spcFirstLastPara="1" wrap="square" lIns="121900" tIns="121900" rIns="121900" bIns="121900" anchor="t" anchorCtr="0">
            <a:noAutofit/>
          </a:bodyPr>
          <a:lstStyle/>
          <a:p>
            <a:pPr>
              <a:lnSpc>
                <a:spcPct val="80000"/>
              </a:lnSpc>
              <a:spcBef>
                <a:spcPts val="0"/>
              </a:spcBef>
              <a:spcAft>
                <a:spcPts val="0"/>
              </a:spcAft>
            </a:pPr>
            <a:r>
              <a:rPr lang="en" sz="3040">
                <a:latin typeface="Inter Black"/>
                <a:ea typeface="Inter Black"/>
                <a:cs typeface="Inter Black"/>
                <a:sym typeface="Inter Black"/>
              </a:rPr>
              <a:t>HEALTH &amp; DEMOCRACY ARE INTERDEPENDENT</a:t>
            </a:r>
            <a:endParaRPr sz="3040">
              <a:latin typeface="Inter Black"/>
              <a:ea typeface="Inter Black"/>
              <a:cs typeface="Inter Black"/>
              <a:sym typeface="Inter Black"/>
            </a:endParaRPr>
          </a:p>
        </p:txBody>
      </p:sp>
      <p:cxnSp>
        <p:nvCxnSpPr>
          <p:cNvPr id="107" name="Google Shape;107;p16"/>
          <p:cNvCxnSpPr/>
          <p:nvPr/>
        </p:nvCxnSpPr>
        <p:spPr>
          <a:xfrm>
            <a:off x="539333" y="0"/>
            <a:ext cx="0" cy="6334400"/>
          </a:xfrm>
          <a:prstGeom prst="straightConnector1">
            <a:avLst/>
          </a:prstGeom>
          <a:noFill/>
          <a:ln w="9525" cap="flat" cmpd="sng">
            <a:solidFill>
              <a:srgbClr val="000000"/>
            </a:solidFill>
            <a:prstDash val="solid"/>
            <a:round/>
            <a:headEnd type="none" w="med" len="med"/>
            <a:tailEnd type="none" w="med" len="med"/>
          </a:ln>
        </p:spPr>
      </p:cxnSp>
      <p:sp>
        <p:nvSpPr>
          <p:cNvPr id="108" name="Google Shape;108;p16"/>
          <p:cNvSpPr txBox="1"/>
          <p:nvPr/>
        </p:nvSpPr>
        <p:spPr>
          <a:xfrm>
            <a:off x="7738660" y="6421340"/>
            <a:ext cx="4327600" cy="369291"/>
          </a:xfrm>
          <a:prstGeom prst="rect">
            <a:avLst/>
          </a:prstGeom>
          <a:noFill/>
          <a:ln>
            <a:noFill/>
          </a:ln>
        </p:spPr>
        <p:txBody>
          <a:bodyPr spcFirstLastPara="1" wrap="square" lIns="121900" tIns="121900" rIns="121900" bIns="121900" anchor="t" anchorCtr="0">
            <a:spAutoFit/>
          </a:bodyPr>
          <a:lstStyle/>
          <a:p>
            <a:pPr algn="r">
              <a:spcBef>
                <a:spcPts val="0"/>
              </a:spcBef>
              <a:spcAft>
                <a:spcPts val="0"/>
              </a:spcAft>
            </a:pPr>
            <a:r>
              <a:rPr lang="en" sz="800">
                <a:solidFill>
                  <a:srgbClr val="353535"/>
                </a:solidFill>
                <a:latin typeface="Inter"/>
                <a:ea typeface="Inter"/>
                <a:cs typeface="Inter"/>
                <a:sym typeface="Inter"/>
              </a:rPr>
              <a:t> |  </a:t>
            </a:r>
            <a:fld id="{00000000-1234-1234-1234-123412341234}" type="slidenum">
              <a:rPr lang="en" sz="800" b="1">
                <a:solidFill>
                  <a:srgbClr val="353535"/>
                </a:solidFill>
                <a:latin typeface="Inter"/>
                <a:ea typeface="Inter"/>
                <a:cs typeface="Inter"/>
                <a:sym typeface="Inter"/>
              </a:rPr>
              <a:pPr algn="r">
                <a:spcBef>
                  <a:spcPts val="0"/>
                </a:spcBef>
                <a:spcAft>
                  <a:spcPts val="0"/>
                </a:spcAft>
              </a:pPr>
              <a:t>7</a:t>
            </a:fld>
            <a:endParaRPr sz="800" b="1">
              <a:solidFill>
                <a:srgbClr val="353535"/>
              </a:solidFill>
              <a:latin typeface="Inter"/>
              <a:ea typeface="Inter"/>
              <a:cs typeface="Inter"/>
              <a:sym typeface="Inter"/>
            </a:endParaRPr>
          </a:p>
        </p:txBody>
      </p:sp>
      <p:cxnSp>
        <p:nvCxnSpPr>
          <p:cNvPr id="109" name="Google Shape;109;p16"/>
          <p:cNvCxnSpPr/>
          <p:nvPr/>
        </p:nvCxnSpPr>
        <p:spPr>
          <a:xfrm>
            <a:off x="-12533" y="6334400"/>
            <a:ext cx="12204400" cy="0"/>
          </a:xfrm>
          <a:prstGeom prst="straightConnector1">
            <a:avLst/>
          </a:prstGeom>
          <a:noFill/>
          <a:ln w="9525" cap="flat" cmpd="sng">
            <a:solidFill>
              <a:srgbClr val="000000"/>
            </a:solidFill>
            <a:prstDash val="solid"/>
            <a:round/>
            <a:headEnd type="none" w="med" len="med"/>
            <a:tailEnd type="none" w="med" len="med"/>
          </a:ln>
        </p:spPr>
      </p:cxnSp>
      <p:pic>
        <p:nvPicPr>
          <p:cNvPr id="110" name="Google Shape;110;p16" title="Health&amp;Democracy_Logo_Dark.png"/>
          <p:cNvPicPr preferRelativeResize="0"/>
          <p:nvPr/>
        </p:nvPicPr>
        <p:blipFill>
          <a:blip r:embed="rId3">
            <a:alphaModFix/>
          </a:blip>
          <a:stretch>
            <a:fillRect/>
          </a:stretch>
        </p:blipFill>
        <p:spPr>
          <a:xfrm>
            <a:off x="9856572" y="655797"/>
            <a:ext cx="1491353" cy="369201"/>
          </a:xfrm>
          <a:prstGeom prst="rect">
            <a:avLst/>
          </a:prstGeom>
          <a:noFill/>
          <a:ln>
            <a:noFill/>
          </a:ln>
        </p:spPr>
      </p:pic>
      <p:cxnSp>
        <p:nvCxnSpPr>
          <p:cNvPr id="111" name="Google Shape;111;p16"/>
          <p:cNvCxnSpPr/>
          <p:nvPr/>
        </p:nvCxnSpPr>
        <p:spPr>
          <a:xfrm>
            <a:off x="541500" y="1226267"/>
            <a:ext cx="11122000" cy="0"/>
          </a:xfrm>
          <a:prstGeom prst="straightConnector1">
            <a:avLst/>
          </a:prstGeom>
          <a:noFill/>
          <a:ln w="9525" cap="flat" cmpd="sng">
            <a:solidFill>
              <a:srgbClr val="000000"/>
            </a:solidFill>
            <a:prstDash val="solid"/>
            <a:round/>
            <a:headEnd type="none" w="med" len="med"/>
            <a:tailEnd type="none" w="med" len="med"/>
          </a:ln>
        </p:spPr>
      </p:cxnSp>
      <p:cxnSp>
        <p:nvCxnSpPr>
          <p:cNvPr id="112" name="Google Shape;112;p16"/>
          <p:cNvCxnSpPr/>
          <p:nvPr/>
        </p:nvCxnSpPr>
        <p:spPr>
          <a:xfrm>
            <a:off x="9553868" y="0"/>
            <a:ext cx="0" cy="1224800"/>
          </a:xfrm>
          <a:prstGeom prst="straightConnector1">
            <a:avLst/>
          </a:prstGeom>
          <a:noFill/>
          <a:ln w="9525" cap="flat" cmpd="sng">
            <a:solidFill>
              <a:srgbClr val="000000"/>
            </a:solidFill>
            <a:prstDash val="solid"/>
            <a:round/>
            <a:headEnd type="none" w="med" len="med"/>
            <a:tailEnd type="none" w="med" len="med"/>
          </a:ln>
        </p:spPr>
      </p:cxnSp>
      <p:sp>
        <p:nvSpPr>
          <p:cNvPr id="113" name="Google Shape;113;p16"/>
          <p:cNvSpPr txBox="1"/>
          <p:nvPr/>
        </p:nvSpPr>
        <p:spPr>
          <a:xfrm>
            <a:off x="90156" y="6421467"/>
            <a:ext cx="1440400" cy="369291"/>
          </a:xfrm>
          <a:prstGeom prst="rect">
            <a:avLst/>
          </a:prstGeom>
          <a:noFill/>
          <a:ln>
            <a:noFill/>
          </a:ln>
        </p:spPr>
        <p:txBody>
          <a:bodyPr spcFirstLastPara="1" wrap="square" lIns="121900" tIns="121900" rIns="121900" bIns="121900" anchor="t" anchorCtr="0">
            <a:spAutoFit/>
          </a:bodyPr>
          <a:lstStyle/>
          <a:p>
            <a:pPr>
              <a:spcBef>
                <a:spcPts val="0"/>
              </a:spcBef>
              <a:spcAft>
                <a:spcPts val="0"/>
              </a:spcAft>
            </a:pPr>
            <a:r>
              <a:rPr lang="en" sz="800">
                <a:solidFill>
                  <a:srgbClr val="353535"/>
                </a:solidFill>
                <a:latin typeface="Inter"/>
                <a:ea typeface="Inter"/>
                <a:cs typeface="Inter"/>
                <a:sym typeface="Inter"/>
              </a:rPr>
              <a:t>Health &amp; Democracy</a:t>
            </a:r>
            <a:endParaRPr sz="800">
              <a:solidFill>
                <a:srgbClr val="353535"/>
              </a:solidFill>
              <a:latin typeface="Inter"/>
              <a:ea typeface="Inter"/>
              <a:cs typeface="Inter"/>
              <a:sym typeface="Inter"/>
            </a:endParaRPr>
          </a:p>
        </p:txBody>
      </p:sp>
      <p:cxnSp>
        <p:nvCxnSpPr>
          <p:cNvPr id="114" name="Google Shape;114;p16"/>
          <p:cNvCxnSpPr/>
          <p:nvPr/>
        </p:nvCxnSpPr>
        <p:spPr>
          <a:xfrm>
            <a:off x="11665200" y="0"/>
            <a:ext cx="0" cy="6326800"/>
          </a:xfrm>
          <a:prstGeom prst="straightConnector1">
            <a:avLst/>
          </a:prstGeom>
          <a:noFill/>
          <a:ln w="9525" cap="flat" cmpd="sng">
            <a:solidFill>
              <a:srgbClr val="000000"/>
            </a:solidFill>
            <a:prstDash val="solid"/>
            <a:round/>
            <a:headEnd type="none" w="med" len="med"/>
            <a:tailEnd type="none" w="med" len="med"/>
          </a:ln>
        </p:spPr>
      </p:cxnSp>
      <p:sp>
        <p:nvSpPr>
          <p:cNvPr id="115" name="Google Shape;115;p16"/>
          <p:cNvSpPr/>
          <p:nvPr/>
        </p:nvSpPr>
        <p:spPr>
          <a:xfrm>
            <a:off x="3825567" y="1784923"/>
            <a:ext cx="3386800" cy="3386800"/>
          </a:xfrm>
          <a:prstGeom prst="donut">
            <a:avLst>
              <a:gd name="adj" fmla="val 16067"/>
            </a:avLst>
          </a:prstGeom>
          <a:solidFill>
            <a:srgbClr val="000000">
              <a:alpha val="10200"/>
            </a:srgbClr>
          </a:solidFill>
          <a:ln>
            <a:noFill/>
          </a:ln>
        </p:spPr>
        <p:txBody>
          <a:bodyPr spcFirstLastPara="1" wrap="square" lIns="121900" tIns="121900" rIns="121900" bIns="121900" anchor="ctr" anchorCtr="0">
            <a:noAutofit/>
          </a:bodyPr>
          <a:lstStyle/>
          <a:p>
            <a:pPr>
              <a:spcBef>
                <a:spcPts val="0"/>
              </a:spcBef>
              <a:spcAft>
                <a:spcPts val="0"/>
              </a:spcAft>
              <a:buClr>
                <a:srgbClr val="000000"/>
              </a:buClr>
              <a:buSzPts val="1400"/>
            </a:pPr>
            <a:endParaRPr sz="1867">
              <a:solidFill>
                <a:srgbClr val="000000"/>
              </a:solidFill>
              <a:latin typeface="Arial"/>
              <a:ea typeface="Arial"/>
              <a:cs typeface="Arial"/>
              <a:sym typeface="Arial"/>
            </a:endParaRPr>
          </a:p>
        </p:txBody>
      </p:sp>
      <p:sp>
        <p:nvSpPr>
          <p:cNvPr id="116" name="Google Shape;116;p16"/>
          <p:cNvSpPr txBox="1"/>
          <p:nvPr/>
        </p:nvSpPr>
        <p:spPr>
          <a:xfrm>
            <a:off x="539317" y="2028633"/>
            <a:ext cx="3529600" cy="1139200"/>
          </a:xfrm>
          <a:prstGeom prst="rect">
            <a:avLst/>
          </a:prstGeom>
          <a:noFill/>
          <a:ln>
            <a:noFill/>
          </a:ln>
        </p:spPr>
        <p:txBody>
          <a:bodyPr spcFirstLastPara="1" wrap="square" lIns="121900" tIns="121900" rIns="121900" bIns="121900" anchor="t" anchorCtr="0">
            <a:noAutofit/>
          </a:bodyPr>
          <a:lstStyle/>
          <a:p>
            <a:pPr algn="ctr">
              <a:lnSpc>
                <a:spcPct val="115000"/>
              </a:lnSpc>
              <a:spcBef>
                <a:spcPts val="0"/>
              </a:spcBef>
              <a:spcAft>
                <a:spcPts val="0"/>
              </a:spcAft>
              <a:buClr>
                <a:srgbClr val="000000"/>
              </a:buClr>
              <a:buSzPts val="2100"/>
            </a:pPr>
            <a:r>
              <a:rPr lang="en" sz="2800" i="1">
                <a:solidFill>
                  <a:srgbClr val="003865"/>
                </a:solidFill>
                <a:latin typeface="Lato"/>
                <a:ea typeface="Lato"/>
                <a:cs typeface="Lato"/>
                <a:sym typeface="Lato"/>
              </a:rPr>
              <a:t>Civic and voter participation</a:t>
            </a:r>
            <a:endParaRPr sz="2800" i="1">
              <a:solidFill>
                <a:srgbClr val="003865"/>
              </a:solidFill>
              <a:latin typeface="Lato"/>
              <a:ea typeface="Lato"/>
              <a:cs typeface="Lato"/>
              <a:sym typeface="Lato"/>
            </a:endParaRPr>
          </a:p>
        </p:txBody>
      </p:sp>
      <p:sp>
        <p:nvSpPr>
          <p:cNvPr id="117" name="Google Shape;117;p16"/>
          <p:cNvSpPr txBox="1"/>
          <p:nvPr/>
        </p:nvSpPr>
        <p:spPr>
          <a:xfrm>
            <a:off x="4231496" y="2934300"/>
            <a:ext cx="2586800" cy="1072400"/>
          </a:xfrm>
          <a:prstGeom prst="rect">
            <a:avLst/>
          </a:prstGeom>
          <a:noFill/>
          <a:ln>
            <a:noFill/>
          </a:ln>
        </p:spPr>
        <p:txBody>
          <a:bodyPr spcFirstLastPara="1" wrap="square" lIns="121900" tIns="121900" rIns="121900" bIns="121900" anchor="ctr" anchorCtr="0">
            <a:noAutofit/>
          </a:bodyPr>
          <a:lstStyle/>
          <a:p>
            <a:pPr algn="ctr">
              <a:lnSpc>
                <a:spcPct val="115000"/>
              </a:lnSpc>
              <a:spcBef>
                <a:spcPts val="0"/>
              </a:spcBef>
              <a:spcAft>
                <a:spcPts val="0"/>
              </a:spcAft>
              <a:buClr>
                <a:srgbClr val="000000"/>
              </a:buClr>
              <a:buSzPts val="1200"/>
            </a:pPr>
            <a:r>
              <a:rPr lang="en" sz="1600" b="1">
                <a:latin typeface="Roboto"/>
                <a:ea typeface="Roboto"/>
                <a:cs typeface="Roboto"/>
                <a:sym typeface="Roboto"/>
              </a:rPr>
              <a:t>When Democracy is Healthy, People are Healthy</a:t>
            </a:r>
            <a:endParaRPr sz="1600">
              <a:solidFill>
                <a:srgbClr val="000000"/>
              </a:solidFill>
              <a:latin typeface="Arial"/>
              <a:ea typeface="Arial"/>
              <a:cs typeface="Arial"/>
              <a:sym typeface="Arial"/>
            </a:endParaRPr>
          </a:p>
        </p:txBody>
      </p:sp>
      <p:sp>
        <p:nvSpPr>
          <p:cNvPr id="118" name="Google Shape;118;p16"/>
          <p:cNvSpPr/>
          <p:nvPr/>
        </p:nvSpPr>
        <p:spPr>
          <a:xfrm rot="1800047">
            <a:off x="3722024" y="1679179"/>
            <a:ext cx="3587915" cy="3587915"/>
          </a:xfrm>
          <a:prstGeom prst="blockArc">
            <a:avLst>
              <a:gd name="adj1" fmla="val 14414370"/>
              <a:gd name="adj2" fmla="val 694"/>
              <a:gd name="adj3" fmla="val 9562"/>
            </a:avLst>
          </a:prstGeom>
          <a:solidFill>
            <a:srgbClr val="003865"/>
          </a:solidFill>
          <a:ln>
            <a:noFill/>
          </a:ln>
          <a:effectLst>
            <a:outerShdw blurRad="71438" dist="9525" dir="5400000" algn="bl" rotWithShape="0">
              <a:srgbClr val="000000">
                <a:alpha val="40000"/>
              </a:srgbClr>
            </a:outerShdw>
          </a:effectLst>
        </p:spPr>
        <p:txBody>
          <a:bodyPr spcFirstLastPara="1" wrap="square" lIns="121900" tIns="121900" rIns="121900" bIns="121900" anchor="ctr" anchorCtr="0">
            <a:noAutofit/>
          </a:bodyPr>
          <a:lstStyle/>
          <a:p>
            <a:pPr>
              <a:spcBef>
                <a:spcPts val="0"/>
              </a:spcBef>
              <a:spcAft>
                <a:spcPts val="0"/>
              </a:spcAft>
              <a:buClr>
                <a:srgbClr val="000000"/>
              </a:buClr>
              <a:buSzPts val="1400"/>
            </a:pPr>
            <a:endParaRPr sz="1867">
              <a:solidFill>
                <a:srgbClr val="000000"/>
              </a:solidFill>
              <a:latin typeface="Arial"/>
              <a:ea typeface="Arial"/>
              <a:cs typeface="Arial"/>
              <a:sym typeface="Arial"/>
            </a:endParaRPr>
          </a:p>
        </p:txBody>
      </p:sp>
      <p:sp>
        <p:nvSpPr>
          <p:cNvPr id="119" name="Google Shape;119;p16"/>
          <p:cNvSpPr/>
          <p:nvPr/>
        </p:nvSpPr>
        <p:spPr>
          <a:xfrm rot="-1800047" flipH="1">
            <a:off x="3724843" y="1679179"/>
            <a:ext cx="3587915" cy="3587915"/>
          </a:xfrm>
          <a:prstGeom prst="blockArc">
            <a:avLst>
              <a:gd name="adj1" fmla="val 14348563"/>
              <a:gd name="adj2" fmla="val 21472873"/>
              <a:gd name="adj3" fmla="val 9381"/>
            </a:avLst>
          </a:prstGeom>
          <a:solidFill>
            <a:srgbClr val="9A89D9"/>
          </a:solidFill>
          <a:ln>
            <a:noFill/>
          </a:ln>
          <a:effectLst>
            <a:outerShdw blurRad="71438" dist="9525" dir="5400000" algn="bl" rotWithShape="0">
              <a:srgbClr val="000000">
                <a:alpha val="40000"/>
              </a:srgbClr>
            </a:outerShdw>
          </a:effectLst>
        </p:spPr>
        <p:txBody>
          <a:bodyPr spcFirstLastPara="1" wrap="square" lIns="121900" tIns="121900" rIns="121900" bIns="121900" anchor="ctr" anchorCtr="0">
            <a:noAutofit/>
          </a:bodyPr>
          <a:lstStyle/>
          <a:p>
            <a:pPr>
              <a:spcBef>
                <a:spcPts val="0"/>
              </a:spcBef>
              <a:spcAft>
                <a:spcPts val="0"/>
              </a:spcAft>
              <a:buClr>
                <a:srgbClr val="000000"/>
              </a:buClr>
              <a:buSzPts val="1400"/>
            </a:pPr>
            <a:endParaRPr sz="1867">
              <a:solidFill>
                <a:srgbClr val="000000"/>
              </a:solidFill>
              <a:latin typeface="Arial"/>
              <a:ea typeface="Arial"/>
              <a:cs typeface="Arial"/>
              <a:sym typeface="Arial"/>
            </a:endParaRPr>
          </a:p>
        </p:txBody>
      </p:sp>
      <p:sp>
        <p:nvSpPr>
          <p:cNvPr id="120" name="Google Shape;120;p16"/>
          <p:cNvSpPr/>
          <p:nvPr/>
        </p:nvSpPr>
        <p:spPr>
          <a:xfrm rot="-8100000">
            <a:off x="5272520" y="1600457"/>
            <a:ext cx="484227" cy="484227"/>
          </a:xfrm>
          <a:prstGeom prst="rtTriangle">
            <a:avLst/>
          </a:prstGeom>
          <a:solidFill>
            <a:srgbClr val="9A89D9"/>
          </a:solidFill>
          <a:ln>
            <a:noFill/>
          </a:ln>
        </p:spPr>
        <p:txBody>
          <a:bodyPr spcFirstLastPara="1" wrap="square" lIns="121900" tIns="121900" rIns="121900" bIns="121900" anchor="ctr" anchorCtr="0">
            <a:noAutofit/>
          </a:bodyPr>
          <a:lstStyle/>
          <a:p>
            <a:pPr>
              <a:spcBef>
                <a:spcPts val="0"/>
              </a:spcBef>
              <a:spcAft>
                <a:spcPts val="0"/>
              </a:spcAft>
              <a:buClr>
                <a:srgbClr val="000000"/>
              </a:buClr>
              <a:buSzPts val="1400"/>
            </a:pPr>
            <a:endParaRPr sz="1867">
              <a:solidFill>
                <a:srgbClr val="000000"/>
              </a:solidFill>
              <a:latin typeface="Arial"/>
              <a:ea typeface="Arial"/>
              <a:cs typeface="Arial"/>
              <a:sym typeface="Arial"/>
            </a:endParaRPr>
          </a:p>
        </p:txBody>
      </p:sp>
      <p:sp>
        <p:nvSpPr>
          <p:cNvPr id="121" name="Google Shape;121;p16"/>
          <p:cNvSpPr/>
          <p:nvPr/>
        </p:nvSpPr>
        <p:spPr>
          <a:xfrm rot="-9000757" flipH="1">
            <a:off x="3723504" y="1677011"/>
            <a:ext cx="3586968" cy="3586968"/>
          </a:xfrm>
          <a:prstGeom prst="blockArc">
            <a:avLst>
              <a:gd name="adj1" fmla="val 14316164"/>
              <a:gd name="adj2" fmla="val 21502663"/>
              <a:gd name="adj3" fmla="val 9415"/>
            </a:avLst>
          </a:prstGeom>
          <a:solidFill>
            <a:srgbClr val="262B8C"/>
          </a:solidFill>
          <a:ln>
            <a:noFill/>
          </a:ln>
          <a:effectLst>
            <a:outerShdw blurRad="71438" dist="9525" dir="5400000" algn="bl" rotWithShape="0">
              <a:srgbClr val="000000">
                <a:alpha val="40000"/>
              </a:srgbClr>
            </a:outerShdw>
          </a:effectLst>
        </p:spPr>
        <p:txBody>
          <a:bodyPr spcFirstLastPara="1" wrap="square" lIns="121900" tIns="121900" rIns="121900" bIns="121900" anchor="ctr" anchorCtr="0">
            <a:noAutofit/>
          </a:bodyPr>
          <a:lstStyle/>
          <a:p>
            <a:pPr>
              <a:spcBef>
                <a:spcPts val="0"/>
              </a:spcBef>
              <a:spcAft>
                <a:spcPts val="0"/>
              </a:spcAft>
              <a:buClr>
                <a:srgbClr val="000000"/>
              </a:buClr>
              <a:buSzPts val="1400"/>
            </a:pPr>
            <a:endParaRPr sz="1867">
              <a:solidFill>
                <a:srgbClr val="000000"/>
              </a:solidFill>
              <a:latin typeface="Arial"/>
              <a:ea typeface="Arial"/>
              <a:cs typeface="Arial"/>
              <a:sym typeface="Arial"/>
            </a:endParaRPr>
          </a:p>
        </p:txBody>
      </p:sp>
      <p:sp>
        <p:nvSpPr>
          <p:cNvPr id="122" name="Google Shape;122;p16"/>
          <p:cNvSpPr/>
          <p:nvPr/>
        </p:nvSpPr>
        <p:spPr>
          <a:xfrm rot="-1027861">
            <a:off x="6743399" y="4030376"/>
            <a:ext cx="416896" cy="416896"/>
          </a:xfrm>
          <a:prstGeom prst="rtTriangle">
            <a:avLst/>
          </a:prstGeom>
          <a:solidFill>
            <a:srgbClr val="003865"/>
          </a:solidFill>
          <a:ln>
            <a:noFill/>
          </a:ln>
        </p:spPr>
        <p:txBody>
          <a:bodyPr spcFirstLastPara="1" wrap="square" lIns="121900" tIns="121900" rIns="121900" bIns="121900" anchor="ctr" anchorCtr="0">
            <a:noAutofit/>
          </a:bodyPr>
          <a:lstStyle/>
          <a:p>
            <a:pPr>
              <a:spcBef>
                <a:spcPts val="0"/>
              </a:spcBef>
              <a:spcAft>
                <a:spcPts val="0"/>
              </a:spcAft>
              <a:buClr>
                <a:srgbClr val="000000"/>
              </a:buClr>
              <a:buSzPts val="1400"/>
            </a:pPr>
            <a:endParaRPr sz="1867">
              <a:solidFill>
                <a:srgbClr val="000000"/>
              </a:solidFill>
              <a:latin typeface="Arial"/>
              <a:ea typeface="Arial"/>
              <a:cs typeface="Arial"/>
              <a:sym typeface="Arial"/>
            </a:endParaRPr>
          </a:p>
        </p:txBody>
      </p:sp>
      <p:sp>
        <p:nvSpPr>
          <p:cNvPr id="123" name="Google Shape;123;p16"/>
          <p:cNvSpPr/>
          <p:nvPr/>
        </p:nvSpPr>
        <p:spPr>
          <a:xfrm rot="6359841">
            <a:off x="3849968" y="4027616"/>
            <a:ext cx="484773" cy="484773"/>
          </a:xfrm>
          <a:prstGeom prst="rtTriangle">
            <a:avLst/>
          </a:prstGeom>
          <a:solidFill>
            <a:srgbClr val="262B8C"/>
          </a:solidFill>
          <a:ln>
            <a:noFill/>
          </a:ln>
        </p:spPr>
        <p:txBody>
          <a:bodyPr spcFirstLastPara="1" wrap="square" lIns="121900" tIns="121900" rIns="121900" bIns="121900" anchor="ctr" anchorCtr="0">
            <a:noAutofit/>
          </a:bodyPr>
          <a:lstStyle/>
          <a:p>
            <a:pPr>
              <a:spcBef>
                <a:spcPts val="0"/>
              </a:spcBef>
              <a:spcAft>
                <a:spcPts val="0"/>
              </a:spcAft>
              <a:buClr>
                <a:srgbClr val="000000"/>
              </a:buClr>
              <a:buSzPts val="1400"/>
            </a:pPr>
            <a:endParaRPr sz="1867">
              <a:solidFill>
                <a:srgbClr val="000000"/>
              </a:solidFill>
              <a:latin typeface="Arial"/>
              <a:ea typeface="Arial"/>
              <a:cs typeface="Arial"/>
              <a:sym typeface="Arial"/>
            </a:endParaRPr>
          </a:p>
        </p:txBody>
      </p:sp>
      <p:sp>
        <p:nvSpPr>
          <p:cNvPr id="124" name="Google Shape;124;p16"/>
          <p:cNvSpPr txBox="1"/>
          <p:nvPr/>
        </p:nvSpPr>
        <p:spPr>
          <a:xfrm>
            <a:off x="7212451" y="2026433"/>
            <a:ext cx="4034000" cy="599600"/>
          </a:xfrm>
          <a:prstGeom prst="rect">
            <a:avLst/>
          </a:prstGeom>
          <a:noFill/>
          <a:ln>
            <a:noFill/>
          </a:ln>
        </p:spPr>
        <p:txBody>
          <a:bodyPr spcFirstLastPara="1" wrap="square" lIns="121900" tIns="121900" rIns="121900" bIns="121900" anchor="t" anchorCtr="0">
            <a:noAutofit/>
          </a:bodyPr>
          <a:lstStyle/>
          <a:p>
            <a:pPr algn="ctr">
              <a:lnSpc>
                <a:spcPct val="115000"/>
              </a:lnSpc>
              <a:spcBef>
                <a:spcPts val="0"/>
              </a:spcBef>
              <a:spcAft>
                <a:spcPts val="0"/>
              </a:spcAft>
              <a:buClr>
                <a:srgbClr val="000000"/>
              </a:buClr>
              <a:buSzPts val="2100"/>
            </a:pPr>
            <a:r>
              <a:rPr lang="en" sz="2800" i="1">
                <a:solidFill>
                  <a:srgbClr val="003865"/>
                </a:solidFill>
                <a:latin typeface="Lato"/>
                <a:ea typeface="Lato"/>
                <a:cs typeface="Lato"/>
                <a:sym typeface="Lato"/>
              </a:rPr>
              <a:t>Power to influence policy</a:t>
            </a:r>
            <a:endParaRPr sz="2800" i="1">
              <a:solidFill>
                <a:srgbClr val="003865"/>
              </a:solidFill>
              <a:latin typeface="Lato"/>
              <a:ea typeface="Lato"/>
              <a:cs typeface="Lato"/>
              <a:sym typeface="Lato"/>
            </a:endParaRPr>
          </a:p>
        </p:txBody>
      </p:sp>
      <p:sp>
        <p:nvSpPr>
          <p:cNvPr id="125" name="Google Shape;125;p16"/>
          <p:cNvSpPr txBox="1"/>
          <p:nvPr/>
        </p:nvSpPr>
        <p:spPr>
          <a:xfrm>
            <a:off x="3760100" y="5374367"/>
            <a:ext cx="3529600" cy="1139200"/>
          </a:xfrm>
          <a:prstGeom prst="rect">
            <a:avLst/>
          </a:prstGeom>
          <a:noFill/>
          <a:ln>
            <a:noFill/>
          </a:ln>
        </p:spPr>
        <p:txBody>
          <a:bodyPr spcFirstLastPara="1" wrap="square" lIns="121900" tIns="121900" rIns="121900" bIns="121900" anchor="t" anchorCtr="0">
            <a:noAutofit/>
          </a:bodyPr>
          <a:lstStyle/>
          <a:p>
            <a:pPr algn="ctr">
              <a:lnSpc>
                <a:spcPct val="115000"/>
              </a:lnSpc>
              <a:spcBef>
                <a:spcPts val="0"/>
              </a:spcBef>
              <a:spcAft>
                <a:spcPts val="0"/>
              </a:spcAft>
              <a:buClr>
                <a:srgbClr val="000000"/>
              </a:buClr>
              <a:buSzPts val="2100"/>
            </a:pPr>
            <a:r>
              <a:rPr lang="en" sz="2800" i="1">
                <a:solidFill>
                  <a:srgbClr val="003865"/>
                </a:solidFill>
                <a:latin typeface="Lato"/>
                <a:ea typeface="Lato"/>
                <a:cs typeface="Lato"/>
                <a:sym typeface="Lato"/>
              </a:rPr>
              <a:t>Health outcomes</a:t>
            </a:r>
            <a:endParaRPr sz="2800" i="1">
              <a:solidFill>
                <a:srgbClr val="003865"/>
              </a:solidFill>
              <a:latin typeface="Lato"/>
              <a:ea typeface="Lato"/>
              <a:cs typeface="Lato"/>
              <a:sym typeface="Lato"/>
            </a:endParaRPr>
          </a:p>
        </p:txBody>
      </p:sp>
    </p:spTree>
    <p:extLst>
      <p:ext uri="{BB962C8B-B14F-4D97-AF65-F5344CB8AC3E}">
        <p14:creationId xmlns:p14="http://schemas.microsoft.com/office/powerpoint/2010/main" val="3875012730"/>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129"/>
        <p:cNvGrpSpPr/>
        <p:nvPr/>
      </p:nvGrpSpPr>
      <p:grpSpPr>
        <a:xfrm>
          <a:off x="0" y="0"/>
          <a:ext cx="0" cy="0"/>
          <a:chOff x="0" y="0"/>
          <a:chExt cx="0" cy="0"/>
        </a:xfrm>
      </p:grpSpPr>
      <p:cxnSp>
        <p:nvCxnSpPr>
          <p:cNvPr id="130" name="Google Shape;130;p17"/>
          <p:cNvCxnSpPr/>
          <p:nvPr/>
        </p:nvCxnSpPr>
        <p:spPr>
          <a:xfrm>
            <a:off x="539333" y="0"/>
            <a:ext cx="0" cy="6334400"/>
          </a:xfrm>
          <a:prstGeom prst="straightConnector1">
            <a:avLst/>
          </a:prstGeom>
          <a:noFill/>
          <a:ln w="9525" cap="flat" cmpd="sng">
            <a:solidFill>
              <a:srgbClr val="000000"/>
            </a:solidFill>
            <a:prstDash val="solid"/>
            <a:round/>
            <a:headEnd type="none" w="med" len="med"/>
            <a:tailEnd type="none" w="med" len="med"/>
          </a:ln>
        </p:spPr>
      </p:cxnSp>
      <p:sp>
        <p:nvSpPr>
          <p:cNvPr id="131" name="Google Shape;131;p17"/>
          <p:cNvSpPr txBox="1"/>
          <p:nvPr/>
        </p:nvSpPr>
        <p:spPr>
          <a:xfrm>
            <a:off x="7738660" y="6421340"/>
            <a:ext cx="4327600" cy="369291"/>
          </a:xfrm>
          <a:prstGeom prst="rect">
            <a:avLst/>
          </a:prstGeom>
          <a:noFill/>
          <a:ln>
            <a:noFill/>
          </a:ln>
        </p:spPr>
        <p:txBody>
          <a:bodyPr spcFirstLastPara="1" wrap="square" lIns="121900" tIns="121900" rIns="121900" bIns="121900" anchor="t" anchorCtr="0">
            <a:spAutoFit/>
          </a:bodyPr>
          <a:lstStyle/>
          <a:p>
            <a:pPr algn="r">
              <a:spcBef>
                <a:spcPts val="0"/>
              </a:spcBef>
              <a:spcAft>
                <a:spcPts val="0"/>
              </a:spcAft>
            </a:pPr>
            <a:r>
              <a:rPr lang="en" sz="800">
                <a:solidFill>
                  <a:srgbClr val="353535"/>
                </a:solidFill>
                <a:latin typeface="Inter"/>
                <a:ea typeface="Inter"/>
                <a:cs typeface="Inter"/>
                <a:sym typeface="Inter"/>
              </a:rPr>
              <a:t> |  </a:t>
            </a:r>
            <a:fld id="{00000000-1234-1234-1234-123412341234}" type="slidenum">
              <a:rPr lang="en" sz="800" b="1">
                <a:solidFill>
                  <a:srgbClr val="353535"/>
                </a:solidFill>
                <a:latin typeface="Inter"/>
                <a:ea typeface="Inter"/>
                <a:cs typeface="Inter"/>
                <a:sym typeface="Inter"/>
              </a:rPr>
              <a:pPr algn="r">
                <a:spcBef>
                  <a:spcPts val="0"/>
                </a:spcBef>
                <a:spcAft>
                  <a:spcPts val="0"/>
                </a:spcAft>
              </a:pPr>
              <a:t>8</a:t>
            </a:fld>
            <a:endParaRPr sz="800" b="1">
              <a:solidFill>
                <a:srgbClr val="353535"/>
              </a:solidFill>
              <a:latin typeface="Inter"/>
              <a:ea typeface="Inter"/>
              <a:cs typeface="Inter"/>
              <a:sym typeface="Inter"/>
            </a:endParaRPr>
          </a:p>
        </p:txBody>
      </p:sp>
      <p:cxnSp>
        <p:nvCxnSpPr>
          <p:cNvPr id="132" name="Google Shape;132;p17"/>
          <p:cNvCxnSpPr/>
          <p:nvPr/>
        </p:nvCxnSpPr>
        <p:spPr>
          <a:xfrm>
            <a:off x="-12533" y="6334400"/>
            <a:ext cx="12204400" cy="0"/>
          </a:xfrm>
          <a:prstGeom prst="straightConnector1">
            <a:avLst/>
          </a:prstGeom>
          <a:noFill/>
          <a:ln w="9525" cap="flat" cmpd="sng">
            <a:solidFill>
              <a:srgbClr val="000000"/>
            </a:solidFill>
            <a:prstDash val="solid"/>
            <a:round/>
            <a:headEnd type="none" w="med" len="med"/>
            <a:tailEnd type="none" w="med" len="med"/>
          </a:ln>
        </p:spPr>
      </p:cxnSp>
      <p:pic>
        <p:nvPicPr>
          <p:cNvPr id="133" name="Google Shape;133;p17" title="Health&amp;Democracy_Logo_Dark.png"/>
          <p:cNvPicPr preferRelativeResize="0"/>
          <p:nvPr/>
        </p:nvPicPr>
        <p:blipFill>
          <a:blip r:embed="rId3">
            <a:alphaModFix/>
          </a:blip>
          <a:stretch>
            <a:fillRect/>
          </a:stretch>
        </p:blipFill>
        <p:spPr>
          <a:xfrm>
            <a:off x="9856572" y="655797"/>
            <a:ext cx="1491353" cy="369201"/>
          </a:xfrm>
          <a:prstGeom prst="rect">
            <a:avLst/>
          </a:prstGeom>
          <a:noFill/>
          <a:ln>
            <a:noFill/>
          </a:ln>
        </p:spPr>
      </p:pic>
      <p:cxnSp>
        <p:nvCxnSpPr>
          <p:cNvPr id="134" name="Google Shape;134;p17"/>
          <p:cNvCxnSpPr/>
          <p:nvPr/>
        </p:nvCxnSpPr>
        <p:spPr>
          <a:xfrm>
            <a:off x="541500" y="1226267"/>
            <a:ext cx="11122000" cy="0"/>
          </a:xfrm>
          <a:prstGeom prst="straightConnector1">
            <a:avLst/>
          </a:prstGeom>
          <a:noFill/>
          <a:ln w="9525" cap="flat" cmpd="sng">
            <a:solidFill>
              <a:srgbClr val="000000"/>
            </a:solidFill>
            <a:prstDash val="solid"/>
            <a:round/>
            <a:headEnd type="none" w="med" len="med"/>
            <a:tailEnd type="none" w="med" len="med"/>
          </a:ln>
        </p:spPr>
      </p:cxnSp>
      <p:cxnSp>
        <p:nvCxnSpPr>
          <p:cNvPr id="135" name="Google Shape;135;p17"/>
          <p:cNvCxnSpPr/>
          <p:nvPr/>
        </p:nvCxnSpPr>
        <p:spPr>
          <a:xfrm>
            <a:off x="9553868" y="0"/>
            <a:ext cx="0" cy="1224800"/>
          </a:xfrm>
          <a:prstGeom prst="straightConnector1">
            <a:avLst/>
          </a:prstGeom>
          <a:noFill/>
          <a:ln w="9525" cap="flat" cmpd="sng">
            <a:solidFill>
              <a:srgbClr val="000000"/>
            </a:solidFill>
            <a:prstDash val="solid"/>
            <a:round/>
            <a:headEnd type="none" w="med" len="med"/>
            <a:tailEnd type="none" w="med" len="med"/>
          </a:ln>
        </p:spPr>
      </p:cxnSp>
      <p:sp>
        <p:nvSpPr>
          <p:cNvPr id="136" name="Google Shape;136;p17"/>
          <p:cNvSpPr txBox="1"/>
          <p:nvPr/>
        </p:nvSpPr>
        <p:spPr>
          <a:xfrm>
            <a:off x="90156" y="6421467"/>
            <a:ext cx="1440400" cy="369291"/>
          </a:xfrm>
          <a:prstGeom prst="rect">
            <a:avLst/>
          </a:prstGeom>
          <a:noFill/>
          <a:ln>
            <a:noFill/>
          </a:ln>
        </p:spPr>
        <p:txBody>
          <a:bodyPr spcFirstLastPara="1" wrap="square" lIns="121900" tIns="121900" rIns="121900" bIns="121900" anchor="t" anchorCtr="0">
            <a:spAutoFit/>
          </a:bodyPr>
          <a:lstStyle/>
          <a:p>
            <a:pPr>
              <a:spcBef>
                <a:spcPts val="0"/>
              </a:spcBef>
              <a:spcAft>
                <a:spcPts val="0"/>
              </a:spcAft>
            </a:pPr>
            <a:r>
              <a:rPr lang="en" sz="800">
                <a:solidFill>
                  <a:srgbClr val="353535"/>
                </a:solidFill>
                <a:latin typeface="Inter"/>
                <a:ea typeface="Inter"/>
                <a:cs typeface="Inter"/>
                <a:sym typeface="Inter"/>
              </a:rPr>
              <a:t>Health &amp; Democracy</a:t>
            </a:r>
            <a:endParaRPr sz="800">
              <a:solidFill>
                <a:srgbClr val="353535"/>
              </a:solidFill>
              <a:latin typeface="Inter"/>
              <a:ea typeface="Inter"/>
              <a:cs typeface="Inter"/>
              <a:sym typeface="Inter"/>
            </a:endParaRPr>
          </a:p>
        </p:txBody>
      </p:sp>
      <p:cxnSp>
        <p:nvCxnSpPr>
          <p:cNvPr id="137" name="Google Shape;137;p17"/>
          <p:cNvCxnSpPr/>
          <p:nvPr/>
        </p:nvCxnSpPr>
        <p:spPr>
          <a:xfrm>
            <a:off x="11665200" y="0"/>
            <a:ext cx="0" cy="6326800"/>
          </a:xfrm>
          <a:prstGeom prst="straightConnector1">
            <a:avLst/>
          </a:prstGeom>
          <a:noFill/>
          <a:ln w="9525" cap="flat" cmpd="sng">
            <a:solidFill>
              <a:srgbClr val="000000"/>
            </a:solidFill>
            <a:prstDash val="solid"/>
            <a:round/>
            <a:headEnd type="none" w="med" len="med"/>
            <a:tailEnd type="none" w="med" len="med"/>
          </a:ln>
        </p:spPr>
      </p:cxnSp>
      <p:pic>
        <p:nvPicPr>
          <p:cNvPr id="138" name="Google Shape;138;p17"/>
          <p:cNvPicPr preferRelativeResize="0"/>
          <p:nvPr/>
        </p:nvPicPr>
        <p:blipFill>
          <a:blip r:embed="rId4">
            <a:alphaModFix/>
          </a:blip>
          <a:stretch>
            <a:fillRect/>
          </a:stretch>
        </p:blipFill>
        <p:spPr>
          <a:xfrm>
            <a:off x="855934" y="1768718"/>
            <a:ext cx="4747767" cy="3646575"/>
          </a:xfrm>
          <a:prstGeom prst="rect">
            <a:avLst/>
          </a:prstGeom>
          <a:noFill/>
          <a:ln>
            <a:noFill/>
          </a:ln>
        </p:spPr>
      </p:pic>
      <p:pic>
        <p:nvPicPr>
          <p:cNvPr id="139" name="Google Shape;139;p17"/>
          <p:cNvPicPr preferRelativeResize="0"/>
          <p:nvPr/>
        </p:nvPicPr>
        <p:blipFill rotWithShape="1">
          <a:blip r:embed="rId5">
            <a:alphaModFix/>
          </a:blip>
          <a:srcRect l="5404" t="1049" r="5857"/>
          <a:stretch/>
        </p:blipFill>
        <p:spPr>
          <a:xfrm>
            <a:off x="6608100" y="1253933"/>
            <a:ext cx="5057085" cy="5052801"/>
          </a:xfrm>
          <a:prstGeom prst="rect">
            <a:avLst/>
          </a:prstGeom>
          <a:noFill/>
          <a:ln w="9525" cap="flat" cmpd="sng">
            <a:solidFill>
              <a:srgbClr val="EEEEEE"/>
            </a:solidFill>
            <a:prstDash val="solid"/>
            <a:round/>
            <a:headEnd type="none" w="sm" len="sm"/>
            <a:tailEnd type="none" w="sm" len="sm"/>
          </a:ln>
        </p:spPr>
      </p:pic>
    </p:spTree>
    <p:extLst>
      <p:ext uri="{BB962C8B-B14F-4D97-AF65-F5344CB8AC3E}">
        <p14:creationId xmlns:p14="http://schemas.microsoft.com/office/powerpoint/2010/main" val="2031111351"/>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143"/>
        <p:cNvGrpSpPr/>
        <p:nvPr/>
      </p:nvGrpSpPr>
      <p:grpSpPr>
        <a:xfrm>
          <a:off x="0" y="0"/>
          <a:ext cx="0" cy="0"/>
          <a:chOff x="0" y="0"/>
          <a:chExt cx="0" cy="0"/>
        </a:xfrm>
      </p:grpSpPr>
      <p:sp>
        <p:nvSpPr>
          <p:cNvPr id="144" name="Google Shape;144;p18"/>
          <p:cNvSpPr txBox="1"/>
          <p:nvPr/>
        </p:nvSpPr>
        <p:spPr>
          <a:xfrm>
            <a:off x="801299" y="366367"/>
            <a:ext cx="8634800" cy="667600"/>
          </a:xfrm>
          <a:prstGeom prst="rect">
            <a:avLst/>
          </a:prstGeom>
          <a:noFill/>
          <a:ln>
            <a:noFill/>
          </a:ln>
        </p:spPr>
        <p:txBody>
          <a:bodyPr spcFirstLastPara="1" wrap="square" lIns="121900" tIns="121900" rIns="121900" bIns="121900" anchor="t" anchorCtr="0">
            <a:noAutofit/>
          </a:bodyPr>
          <a:lstStyle/>
          <a:p>
            <a:pPr>
              <a:lnSpc>
                <a:spcPct val="80000"/>
              </a:lnSpc>
              <a:spcBef>
                <a:spcPts val="0"/>
              </a:spcBef>
              <a:spcAft>
                <a:spcPts val="0"/>
              </a:spcAft>
            </a:pPr>
            <a:r>
              <a:rPr lang="en" sz="3040">
                <a:latin typeface="Inter Black"/>
                <a:ea typeface="Inter Black"/>
                <a:cs typeface="Inter Black"/>
                <a:sym typeface="Inter Black"/>
              </a:rPr>
              <a:t>RECENT PEER REVIEWED RESEARCH</a:t>
            </a:r>
            <a:endParaRPr sz="3040">
              <a:latin typeface="Inter Black"/>
              <a:ea typeface="Inter Black"/>
              <a:cs typeface="Inter Black"/>
              <a:sym typeface="Inter Black"/>
            </a:endParaRPr>
          </a:p>
        </p:txBody>
      </p:sp>
      <p:cxnSp>
        <p:nvCxnSpPr>
          <p:cNvPr id="145" name="Google Shape;145;p18"/>
          <p:cNvCxnSpPr/>
          <p:nvPr/>
        </p:nvCxnSpPr>
        <p:spPr>
          <a:xfrm>
            <a:off x="539333" y="0"/>
            <a:ext cx="0" cy="6334400"/>
          </a:xfrm>
          <a:prstGeom prst="straightConnector1">
            <a:avLst/>
          </a:prstGeom>
          <a:noFill/>
          <a:ln w="9525" cap="flat" cmpd="sng">
            <a:solidFill>
              <a:srgbClr val="000000"/>
            </a:solidFill>
            <a:prstDash val="solid"/>
            <a:round/>
            <a:headEnd type="none" w="med" len="med"/>
            <a:tailEnd type="none" w="med" len="med"/>
          </a:ln>
        </p:spPr>
      </p:cxnSp>
      <p:sp>
        <p:nvSpPr>
          <p:cNvPr id="146" name="Google Shape;146;p18"/>
          <p:cNvSpPr txBox="1"/>
          <p:nvPr/>
        </p:nvSpPr>
        <p:spPr>
          <a:xfrm>
            <a:off x="7738660" y="6421340"/>
            <a:ext cx="4327600" cy="369291"/>
          </a:xfrm>
          <a:prstGeom prst="rect">
            <a:avLst/>
          </a:prstGeom>
          <a:noFill/>
          <a:ln>
            <a:noFill/>
          </a:ln>
        </p:spPr>
        <p:txBody>
          <a:bodyPr spcFirstLastPara="1" wrap="square" lIns="121900" tIns="121900" rIns="121900" bIns="121900" anchor="t" anchorCtr="0">
            <a:spAutoFit/>
          </a:bodyPr>
          <a:lstStyle/>
          <a:p>
            <a:pPr algn="r">
              <a:spcBef>
                <a:spcPts val="0"/>
              </a:spcBef>
              <a:spcAft>
                <a:spcPts val="0"/>
              </a:spcAft>
            </a:pPr>
            <a:r>
              <a:rPr lang="en" sz="800">
                <a:solidFill>
                  <a:srgbClr val="353535"/>
                </a:solidFill>
                <a:latin typeface="Inter"/>
                <a:ea typeface="Inter"/>
                <a:cs typeface="Inter"/>
                <a:sym typeface="Inter"/>
              </a:rPr>
              <a:t> |  </a:t>
            </a:r>
            <a:fld id="{00000000-1234-1234-1234-123412341234}" type="slidenum">
              <a:rPr lang="en" sz="800" b="1">
                <a:solidFill>
                  <a:srgbClr val="353535"/>
                </a:solidFill>
                <a:latin typeface="Inter"/>
                <a:ea typeface="Inter"/>
                <a:cs typeface="Inter"/>
                <a:sym typeface="Inter"/>
              </a:rPr>
              <a:pPr algn="r">
                <a:spcBef>
                  <a:spcPts val="0"/>
                </a:spcBef>
                <a:spcAft>
                  <a:spcPts val="0"/>
                </a:spcAft>
              </a:pPr>
              <a:t>9</a:t>
            </a:fld>
            <a:endParaRPr sz="800" b="1">
              <a:solidFill>
                <a:srgbClr val="353535"/>
              </a:solidFill>
              <a:latin typeface="Inter"/>
              <a:ea typeface="Inter"/>
              <a:cs typeface="Inter"/>
              <a:sym typeface="Inter"/>
            </a:endParaRPr>
          </a:p>
        </p:txBody>
      </p:sp>
      <p:cxnSp>
        <p:nvCxnSpPr>
          <p:cNvPr id="147" name="Google Shape;147;p18"/>
          <p:cNvCxnSpPr/>
          <p:nvPr/>
        </p:nvCxnSpPr>
        <p:spPr>
          <a:xfrm>
            <a:off x="-12533" y="6334400"/>
            <a:ext cx="12204400" cy="0"/>
          </a:xfrm>
          <a:prstGeom prst="straightConnector1">
            <a:avLst/>
          </a:prstGeom>
          <a:noFill/>
          <a:ln w="9525" cap="flat" cmpd="sng">
            <a:solidFill>
              <a:srgbClr val="000000"/>
            </a:solidFill>
            <a:prstDash val="solid"/>
            <a:round/>
            <a:headEnd type="none" w="med" len="med"/>
            <a:tailEnd type="none" w="med" len="med"/>
          </a:ln>
        </p:spPr>
      </p:cxnSp>
      <p:pic>
        <p:nvPicPr>
          <p:cNvPr id="148" name="Google Shape;148;p18" title="Health&amp;Democracy_Logo_Dark.png"/>
          <p:cNvPicPr preferRelativeResize="0"/>
          <p:nvPr/>
        </p:nvPicPr>
        <p:blipFill>
          <a:blip r:embed="rId3">
            <a:alphaModFix/>
          </a:blip>
          <a:stretch>
            <a:fillRect/>
          </a:stretch>
        </p:blipFill>
        <p:spPr>
          <a:xfrm>
            <a:off x="9856572" y="655797"/>
            <a:ext cx="1491353" cy="369201"/>
          </a:xfrm>
          <a:prstGeom prst="rect">
            <a:avLst/>
          </a:prstGeom>
          <a:noFill/>
          <a:ln>
            <a:noFill/>
          </a:ln>
        </p:spPr>
      </p:pic>
      <p:cxnSp>
        <p:nvCxnSpPr>
          <p:cNvPr id="149" name="Google Shape;149;p18"/>
          <p:cNvCxnSpPr/>
          <p:nvPr/>
        </p:nvCxnSpPr>
        <p:spPr>
          <a:xfrm>
            <a:off x="541500" y="1226267"/>
            <a:ext cx="11122000" cy="0"/>
          </a:xfrm>
          <a:prstGeom prst="straightConnector1">
            <a:avLst/>
          </a:prstGeom>
          <a:noFill/>
          <a:ln w="9525" cap="flat" cmpd="sng">
            <a:solidFill>
              <a:srgbClr val="000000"/>
            </a:solidFill>
            <a:prstDash val="solid"/>
            <a:round/>
            <a:headEnd type="none" w="med" len="med"/>
            <a:tailEnd type="none" w="med" len="med"/>
          </a:ln>
        </p:spPr>
      </p:cxnSp>
      <p:cxnSp>
        <p:nvCxnSpPr>
          <p:cNvPr id="150" name="Google Shape;150;p18"/>
          <p:cNvCxnSpPr/>
          <p:nvPr/>
        </p:nvCxnSpPr>
        <p:spPr>
          <a:xfrm>
            <a:off x="9553868" y="0"/>
            <a:ext cx="0" cy="1224800"/>
          </a:xfrm>
          <a:prstGeom prst="straightConnector1">
            <a:avLst/>
          </a:prstGeom>
          <a:noFill/>
          <a:ln w="9525" cap="flat" cmpd="sng">
            <a:solidFill>
              <a:srgbClr val="000000"/>
            </a:solidFill>
            <a:prstDash val="solid"/>
            <a:round/>
            <a:headEnd type="none" w="med" len="med"/>
            <a:tailEnd type="none" w="med" len="med"/>
          </a:ln>
        </p:spPr>
      </p:cxnSp>
      <p:sp>
        <p:nvSpPr>
          <p:cNvPr id="151" name="Google Shape;151;p18"/>
          <p:cNvSpPr txBox="1"/>
          <p:nvPr/>
        </p:nvSpPr>
        <p:spPr>
          <a:xfrm>
            <a:off x="90156" y="6421467"/>
            <a:ext cx="1440400" cy="369291"/>
          </a:xfrm>
          <a:prstGeom prst="rect">
            <a:avLst/>
          </a:prstGeom>
          <a:noFill/>
          <a:ln>
            <a:noFill/>
          </a:ln>
        </p:spPr>
        <p:txBody>
          <a:bodyPr spcFirstLastPara="1" wrap="square" lIns="121900" tIns="121900" rIns="121900" bIns="121900" anchor="t" anchorCtr="0">
            <a:spAutoFit/>
          </a:bodyPr>
          <a:lstStyle/>
          <a:p>
            <a:pPr>
              <a:spcBef>
                <a:spcPts val="0"/>
              </a:spcBef>
              <a:spcAft>
                <a:spcPts val="0"/>
              </a:spcAft>
            </a:pPr>
            <a:r>
              <a:rPr lang="en" sz="800">
                <a:solidFill>
                  <a:srgbClr val="353535"/>
                </a:solidFill>
                <a:latin typeface="Inter"/>
                <a:ea typeface="Inter"/>
                <a:cs typeface="Inter"/>
                <a:sym typeface="Inter"/>
              </a:rPr>
              <a:t>Health &amp; Democracy</a:t>
            </a:r>
            <a:endParaRPr sz="800">
              <a:solidFill>
                <a:srgbClr val="353535"/>
              </a:solidFill>
              <a:latin typeface="Inter"/>
              <a:ea typeface="Inter"/>
              <a:cs typeface="Inter"/>
              <a:sym typeface="Inter"/>
            </a:endParaRPr>
          </a:p>
        </p:txBody>
      </p:sp>
      <p:cxnSp>
        <p:nvCxnSpPr>
          <p:cNvPr id="152" name="Google Shape;152;p18"/>
          <p:cNvCxnSpPr/>
          <p:nvPr/>
        </p:nvCxnSpPr>
        <p:spPr>
          <a:xfrm>
            <a:off x="11665200" y="0"/>
            <a:ext cx="0" cy="6326800"/>
          </a:xfrm>
          <a:prstGeom prst="straightConnector1">
            <a:avLst/>
          </a:prstGeom>
          <a:noFill/>
          <a:ln w="9525" cap="flat" cmpd="sng">
            <a:solidFill>
              <a:srgbClr val="000000"/>
            </a:solidFill>
            <a:prstDash val="solid"/>
            <a:round/>
            <a:headEnd type="none" w="med" len="med"/>
            <a:tailEnd type="none" w="med" len="med"/>
          </a:ln>
        </p:spPr>
      </p:cxnSp>
      <p:sp>
        <p:nvSpPr>
          <p:cNvPr id="153" name="Google Shape;153;p18"/>
          <p:cNvSpPr txBox="1"/>
          <p:nvPr/>
        </p:nvSpPr>
        <p:spPr>
          <a:xfrm>
            <a:off x="855933" y="1544800"/>
            <a:ext cx="10340000" cy="4702400"/>
          </a:xfrm>
          <a:prstGeom prst="rect">
            <a:avLst/>
          </a:prstGeom>
          <a:noFill/>
          <a:ln>
            <a:noFill/>
          </a:ln>
        </p:spPr>
        <p:txBody>
          <a:bodyPr spcFirstLastPara="1" wrap="square" lIns="121900" tIns="121900" rIns="121900" bIns="121900" anchor="t" anchorCtr="0">
            <a:noAutofit/>
          </a:bodyPr>
          <a:lstStyle/>
          <a:p>
            <a:pPr marL="533387" indent="-262460">
              <a:lnSpc>
                <a:spcPct val="150000"/>
              </a:lnSpc>
              <a:spcBef>
                <a:spcPts val="0"/>
              </a:spcBef>
              <a:spcAft>
                <a:spcPts val="0"/>
              </a:spcAft>
              <a:buClr>
                <a:srgbClr val="452946"/>
              </a:buClr>
              <a:buSzPts val="1300"/>
              <a:buFont typeface="Inter"/>
              <a:buChar char="●"/>
            </a:pPr>
            <a:r>
              <a:rPr lang="en">
                <a:solidFill>
                  <a:srgbClr val="171920"/>
                </a:solidFill>
                <a:latin typeface="Inter"/>
                <a:ea typeface="Inter"/>
                <a:cs typeface="Inter"/>
                <a:sym typeface="Inter"/>
              </a:rPr>
              <a:t>States where it is </a:t>
            </a:r>
            <a:r>
              <a:rPr lang="en" b="1">
                <a:solidFill>
                  <a:srgbClr val="171920"/>
                </a:solidFill>
                <a:latin typeface="Inter"/>
                <a:ea typeface="Inter"/>
                <a:cs typeface="Inter"/>
                <a:sym typeface="Inter"/>
              </a:rPr>
              <a:t>easier to vote</a:t>
            </a:r>
            <a:r>
              <a:rPr lang="en">
                <a:solidFill>
                  <a:srgbClr val="171920"/>
                </a:solidFill>
                <a:latin typeface="Inter"/>
                <a:ea typeface="Inter"/>
                <a:cs typeface="Inter"/>
                <a:sym typeface="Inter"/>
              </a:rPr>
              <a:t> are more likely to have: </a:t>
            </a:r>
            <a:endParaRPr>
              <a:solidFill>
                <a:srgbClr val="171920"/>
              </a:solidFill>
              <a:latin typeface="Inter"/>
              <a:ea typeface="Inter"/>
              <a:cs typeface="Inter"/>
              <a:sym typeface="Inter"/>
            </a:endParaRPr>
          </a:p>
          <a:p>
            <a:pPr marL="1066773" lvl="1" indent="-262460">
              <a:lnSpc>
                <a:spcPct val="115000"/>
              </a:lnSpc>
              <a:spcBef>
                <a:spcPts val="0"/>
              </a:spcBef>
              <a:spcAft>
                <a:spcPts val="0"/>
              </a:spcAft>
              <a:buSzPts val="1300"/>
              <a:buFont typeface="Inter"/>
              <a:buChar char="○"/>
            </a:pPr>
            <a:r>
              <a:rPr lang="en">
                <a:solidFill>
                  <a:srgbClr val="171920"/>
                </a:solidFill>
                <a:latin typeface="Inter"/>
                <a:ea typeface="Inter"/>
                <a:cs typeface="Inter"/>
                <a:sym typeface="Inter"/>
              </a:rPr>
              <a:t>better rates of </a:t>
            </a:r>
            <a:r>
              <a:rPr lang="en" b="1">
                <a:solidFill>
                  <a:srgbClr val="171920"/>
                </a:solidFill>
                <a:latin typeface="Inter"/>
                <a:ea typeface="Inter"/>
                <a:cs typeface="Inter"/>
                <a:sym typeface="Inter"/>
              </a:rPr>
              <a:t>state-level self-reported health</a:t>
            </a:r>
            <a:r>
              <a:rPr lang="en">
                <a:solidFill>
                  <a:srgbClr val="171920"/>
                </a:solidFill>
                <a:latin typeface="Inter"/>
                <a:ea typeface="Inter"/>
                <a:cs typeface="Inter"/>
                <a:sym typeface="Inter"/>
              </a:rPr>
              <a:t> across time (1996-2020); Schraufnagle, 2023</a:t>
            </a:r>
            <a:endParaRPr>
              <a:solidFill>
                <a:srgbClr val="171920"/>
              </a:solidFill>
              <a:latin typeface="Inter"/>
              <a:ea typeface="Inter"/>
              <a:cs typeface="Inter"/>
              <a:sym typeface="Inter"/>
            </a:endParaRPr>
          </a:p>
          <a:p>
            <a:pPr marL="1066773" lvl="1" indent="-262460">
              <a:lnSpc>
                <a:spcPct val="115000"/>
              </a:lnSpc>
              <a:spcBef>
                <a:spcPts val="0"/>
              </a:spcBef>
              <a:spcAft>
                <a:spcPts val="0"/>
              </a:spcAft>
              <a:buSzPts val="1300"/>
              <a:buFont typeface="Inter"/>
              <a:buChar char="○"/>
            </a:pPr>
            <a:r>
              <a:rPr lang="en" b="1">
                <a:solidFill>
                  <a:srgbClr val="171920"/>
                </a:solidFill>
                <a:latin typeface="Inter"/>
                <a:ea typeface="Inter"/>
                <a:cs typeface="Inter"/>
                <a:sym typeface="Inter"/>
              </a:rPr>
              <a:t>lower uninsured</a:t>
            </a:r>
            <a:r>
              <a:rPr lang="en">
                <a:solidFill>
                  <a:srgbClr val="171920"/>
                </a:solidFill>
                <a:latin typeface="Inter"/>
                <a:ea typeface="Inter"/>
                <a:cs typeface="Inter"/>
                <a:sym typeface="Inter"/>
              </a:rPr>
              <a:t> rates; Pabayo et al., 2021</a:t>
            </a:r>
            <a:endParaRPr>
              <a:solidFill>
                <a:srgbClr val="171920"/>
              </a:solidFill>
              <a:latin typeface="Inter"/>
              <a:ea typeface="Inter"/>
              <a:cs typeface="Inter"/>
              <a:sym typeface="Inter"/>
            </a:endParaRPr>
          </a:p>
          <a:p>
            <a:pPr marL="1066773" lvl="1" indent="-262460">
              <a:lnSpc>
                <a:spcPct val="115000"/>
              </a:lnSpc>
              <a:spcBef>
                <a:spcPts val="0"/>
              </a:spcBef>
              <a:spcAft>
                <a:spcPts val="0"/>
              </a:spcAft>
              <a:buSzPts val="1300"/>
              <a:buFont typeface="Inter"/>
              <a:buChar char="○"/>
            </a:pPr>
            <a:r>
              <a:rPr lang="en">
                <a:solidFill>
                  <a:srgbClr val="171920"/>
                </a:solidFill>
                <a:latin typeface="Inter"/>
                <a:ea typeface="Inter"/>
                <a:cs typeface="Inter"/>
                <a:sym typeface="Inter"/>
              </a:rPr>
              <a:t>counties had </a:t>
            </a:r>
            <a:r>
              <a:rPr lang="en" b="1">
                <a:solidFill>
                  <a:srgbClr val="171920"/>
                </a:solidFill>
                <a:latin typeface="Inter"/>
                <a:ea typeface="Inter"/>
                <a:cs typeface="Inter"/>
                <a:sym typeface="Inter"/>
              </a:rPr>
              <a:t>lower pre-vaccine COVID</a:t>
            </a:r>
            <a:r>
              <a:rPr lang="en">
                <a:solidFill>
                  <a:srgbClr val="171920"/>
                </a:solidFill>
                <a:latin typeface="Inter"/>
                <a:ea typeface="Inter"/>
                <a:cs typeface="Inter"/>
                <a:sym typeface="Inter"/>
              </a:rPr>
              <a:t> case and mortality rates; Pabayo et al., 2022 </a:t>
            </a:r>
            <a:endParaRPr>
              <a:solidFill>
                <a:srgbClr val="171920"/>
              </a:solidFill>
              <a:latin typeface="Inter"/>
              <a:ea typeface="Inter"/>
              <a:cs typeface="Inter"/>
              <a:sym typeface="Inter"/>
            </a:endParaRPr>
          </a:p>
          <a:p>
            <a:pPr marL="1066773" lvl="1" indent="-270927">
              <a:lnSpc>
                <a:spcPct val="115000"/>
              </a:lnSpc>
              <a:spcBef>
                <a:spcPts val="0"/>
              </a:spcBef>
              <a:spcAft>
                <a:spcPts val="0"/>
              </a:spcAft>
              <a:buClr>
                <a:srgbClr val="171920"/>
              </a:buClr>
              <a:buSzPts val="1400"/>
              <a:buFont typeface="Inter"/>
              <a:buChar char="○"/>
            </a:pPr>
            <a:r>
              <a:rPr lang="en">
                <a:solidFill>
                  <a:srgbClr val="171920"/>
                </a:solidFill>
                <a:latin typeface="Inter"/>
                <a:ea typeface="Inter"/>
                <a:cs typeface="Inter"/>
                <a:sym typeface="Inter"/>
              </a:rPr>
              <a:t>Lower working age </a:t>
            </a:r>
            <a:r>
              <a:rPr lang="en" b="1">
                <a:solidFill>
                  <a:srgbClr val="171920"/>
                </a:solidFill>
                <a:latin typeface="Inter"/>
                <a:ea typeface="Inter"/>
                <a:cs typeface="Inter"/>
                <a:sym typeface="Inter"/>
              </a:rPr>
              <a:t>mortality</a:t>
            </a:r>
            <a:r>
              <a:rPr lang="en">
                <a:solidFill>
                  <a:srgbClr val="171920"/>
                </a:solidFill>
                <a:latin typeface="Inter"/>
                <a:ea typeface="Inter"/>
                <a:cs typeface="Inter"/>
                <a:sym typeface="Inter"/>
              </a:rPr>
              <a:t> rates; Montez et.al., 2023</a:t>
            </a:r>
            <a:endParaRPr>
              <a:solidFill>
                <a:srgbClr val="171920"/>
              </a:solidFill>
              <a:latin typeface="Inter"/>
              <a:ea typeface="Inter"/>
              <a:cs typeface="Inter"/>
              <a:sym typeface="Inter"/>
            </a:endParaRPr>
          </a:p>
          <a:p>
            <a:pPr marL="533387" indent="-262460">
              <a:lnSpc>
                <a:spcPct val="150000"/>
              </a:lnSpc>
              <a:spcBef>
                <a:spcPts val="1333"/>
              </a:spcBef>
              <a:spcAft>
                <a:spcPts val="0"/>
              </a:spcAft>
              <a:buClr>
                <a:srgbClr val="452946"/>
              </a:buClr>
              <a:buSzPts val="1300"/>
              <a:buFont typeface="Inter"/>
              <a:buChar char="●"/>
            </a:pPr>
            <a:r>
              <a:rPr lang="en">
                <a:solidFill>
                  <a:srgbClr val="171920"/>
                </a:solidFill>
                <a:latin typeface="Inter"/>
                <a:ea typeface="Inter"/>
                <a:cs typeface="Inter"/>
                <a:sym typeface="Inter"/>
              </a:rPr>
              <a:t>Civic engagement (voting, volunteering, and activism) among adolescents and young adults is positively associated with </a:t>
            </a:r>
            <a:r>
              <a:rPr lang="en" b="1">
                <a:solidFill>
                  <a:srgbClr val="171920"/>
                </a:solidFill>
                <a:latin typeface="Inter"/>
                <a:ea typeface="Inter"/>
                <a:cs typeface="Inter"/>
                <a:sym typeface="Inter"/>
              </a:rPr>
              <a:t>better future income, education levels and mental health</a:t>
            </a:r>
            <a:r>
              <a:rPr lang="en">
                <a:solidFill>
                  <a:srgbClr val="171920"/>
                </a:solidFill>
                <a:latin typeface="Inter"/>
                <a:ea typeface="Inter"/>
                <a:cs typeface="Inter"/>
                <a:sym typeface="Inter"/>
              </a:rPr>
              <a:t> compared to non-voters; Ballard et al., 2019</a:t>
            </a:r>
            <a:endParaRPr sz="1467">
              <a:latin typeface="Inter"/>
              <a:ea typeface="Inter"/>
              <a:cs typeface="Inter"/>
              <a:sym typeface="Inter"/>
            </a:endParaRPr>
          </a:p>
        </p:txBody>
      </p:sp>
    </p:spTree>
    <p:extLst>
      <p:ext uri="{BB962C8B-B14F-4D97-AF65-F5344CB8AC3E}">
        <p14:creationId xmlns:p14="http://schemas.microsoft.com/office/powerpoint/2010/main" val="2191676486"/>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157"/>
        <p:cNvGrpSpPr/>
        <p:nvPr/>
      </p:nvGrpSpPr>
      <p:grpSpPr>
        <a:xfrm>
          <a:off x="0" y="0"/>
          <a:ext cx="0" cy="0"/>
          <a:chOff x="0" y="0"/>
          <a:chExt cx="0" cy="0"/>
        </a:xfrm>
      </p:grpSpPr>
      <p:sp>
        <p:nvSpPr>
          <p:cNvPr id="158" name="Google Shape;158;p19"/>
          <p:cNvSpPr txBox="1"/>
          <p:nvPr/>
        </p:nvSpPr>
        <p:spPr>
          <a:xfrm>
            <a:off x="801301" y="366367"/>
            <a:ext cx="4327600" cy="667600"/>
          </a:xfrm>
          <a:prstGeom prst="rect">
            <a:avLst/>
          </a:prstGeom>
          <a:noFill/>
          <a:ln>
            <a:noFill/>
          </a:ln>
        </p:spPr>
        <p:txBody>
          <a:bodyPr spcFirstLastPara="1" wrap="square" lIns="121900" tIns="121900" rIns="121900" bIns="121900" anchor="t" anchorCtr="0">
            <a:noAutofit/>
          </a:bodyPr>
          <a:lstStyle/>
          <a:p>
            <a:pPr>
              <a:lnSpc>
                <a:spcPct val="80000"/>
              </a:lnSpc>
              <a:spcBef>
                <a:spcPts val="0"/>
              </a:spcBef>
              <a:spcAft>
                <a:spcPts val="0"/>
              </a:spcAft>
            </a:pPr>
            <a:r>
              <a:rPr lang="en" sz="3040">
                <a:latin typeface="Inter Black"/>
                <a:ea typeface="Inter Black"/>
                <a:cs typeface="Inter Black"/>
                <a:sym typeface="Inter Black"/>
              </a:rPr>
              <a:t>WE HAVE POWER</a:t>
            </a:r>
            <a:endParaRPr sz="3040">
              <a:latin typeface="Inter Black"/>
              <a:ea typeface="Inter Black"/>
              <a:cs typeface="Inter Black"/>
              <a:sym typeface="Inter Black"/>
            </a:endParaRPr>
          </a:p>
        </p:txBody>
      </p:sp>
      <p:cxnSp>
        <p:nvCxnSpPr>
          <p:cNvPr id="159" name="Google Shape;159;p19"/>
          <p:cNvCxnSpPr/>
          <p:nvPr/>
        </p:nvCxnSpPr>
        <p:spPr>
          <a:xfrm>
            <a:off x="539333" y="0"/>
            <a:ext cx="0" cy="6334400"/>
          </a:xfrm>
          <a:prstGeom prst="straightConnector1">
            <a:avLst/>
          </a:prstGeom>
          <a:noFill/>
          <a:ln w="9525" cap="flat" cmpd="sng">
            <a:solidFill>
              <a:srgbClr val="000000"/>
            </a:solidFill>
            <a:prstDash val="solid"/>
            <a:round/>
            <a:headEnd type="none" w="med" len="med"/>
            <a:tailEnd type="none" w="med" len="med"/>
          </a:ln>
        </p:spPr>
      </p:cxnSp>
      <p:sp>
        <p:nvSpPr>
          <p:cNvPr id="160" name="Google Shape;160;p19"/>
          <p:cNvSpPr txBox="1"/>
          <p:nvPr/>
        </p:nvSpPr>
        <p:spPr>
          <a:xfrm>
            <a:off x="7738660" y="6421340"/>
            <a:ext cx="4327600" cy="369291"/>
          </a:xfrm>
          <a:prstGeom prst="rect">
            <a:avLst/>
          </a:prstGeom>
          <a:noFill/>
          <a:ln>
            <a:noFill/>
          </a:ln>
        </p:spPr>
        <p:txBody>
          <a:bodyPr spcFirstLastPara="1" wrap="square" lIns="121900" tIns="121900" rIns="121900" bIns="121900" anchor="t" anchorCtr="0">
            <a:spAutoFit/>
          </a:bodyPr>
          <a:lstStyle/>
          <a:p>
            <a:pPr algn="r">
              <a:spcBef>
                <a:spcPts val="0"/>
              </a:spcBef>
              <a:spcAft>
                <a:spcPts val="0"/>
              </a:spcAft>
            </a:pPr>
            <a:r>
              <a:rPr lang="en" sz="800">
                <a:solidFill>
                  <a:srgbClr val="353535"/>
                </a:solidFill>
                <a:latin typeface="Inter"/>
                <a:ea typeface="Inter"/>
                <a:cs typeface="Inter"/>
                <a:sym typeface="Inter"/>
              </a:rPr>
              <a:t> |  </a:t>
            </a:r>
            <a:fld id="{00000000-1234-1234-1234-123412341234}" type="slidenum">
              <a:rPr lang="en" sz="800" b="1">
                <a:solidFill>
                  <a:srgbClr val="353535"/>
                </a:solidFill>
                <a:latin typeface="Inter"/>
                <a:ea typeface="Inter"/>
                <a:cs typeface="Inter"/>
                <a:sym typeface="Inter"/>
              </a:rPr>
              <a:pPr algn="r">
                <a:spcBef>
                  <a:spcPts val="0"/>
                </a:spcBef>
                <a:spcAft>
                  <a:spcPts val="0"/>
                </a:spcAft>
              </a:pPr>
              <a:t>10</a:t>
            </a:fld>
            <a:endParaRPr sz="800" b="1">
              <a:solidFill>
                <a:srgbClr val="353535"/>
              </a:solidFill>
              <a:latin typeface="Inter"/>
              <a:ea typeface="Inter"/>
              <a:cs typeface="Inter"/>
              <a:sym typeface="Inter"/>
            </a:endParaRPr>
          </a:p>
        </p:txBody>
      </p:sp>
      <p:cxnSp>
        <p:nvCxnSpPr>
          <p:cNvPr id="161" name="Google Shape;161;p19"/>
          <p:cNvCxnSpPr/>
          <p:nvPr/>
        </p:nvCxnSpPr>
        <p:spPr>
          <a:xfrm>
            <a:off x="-12533" y="6334400"/>
            <a:ext cx="12204400" cy="0"/>
          </a:xfrm>
          <a:prstGeom prst="straightConnector1">
            <a:avLst/>
          </a:prstGeom>
          <a:noFill/>
          <a:ln w="9525" cap="flat" cmpd="sng">
            <a:solidFill>
              <a:srgbClr val="000000"/>
            </a:solidFill>
            <a:prstDash val="solid"/>
            <a:round/>
            <a:headEnd type="none" w="med" len="med"/>
            <a:tailEnd type="none" w="med" len="med"/>
          </a:ln>
        </p:spPr>
      </p:cxnSp>
      <p:pic>
        <p:nvPicPr>
          <p:cNvPr id="162" name="Google Shape;162;p19" title="Health&amp;Democracy_Logo_Dark.png"/>
          <p:cNvPicPr preferRelativeResize="0"/>
          <p:nvPr/>
        </p:nvPicPr>
        <p:blipFill>
          <a:blip r:embed="rId3">
            <a:alphaModFix/>
          </a:blip>
          <a:stretch>
            <a:fillRect/>
          </a:stretch>
        </p:blipFill>
        <p:spPr>
          <a:xfrm>
            <a:off x="9856572" y="655797"/>
            <a:ext cx="1491353" cy="369201"/>
          </a:xfrm>
          <a:prstGeom prst="rect">
            <a:avLst/>
          </a:prstGeom>
          <a:noFill/>
          <a:ln>
            <a:noFill/>
          </a:ln>
        </p:spPr>
      </p:pic>
      <p:cxnSp>
        <p:nvCxnSpPr>
          <p:cNvPr id="163" name="Google Shape;163;p19"/>
          <p:cNvCxnSpPr/>
          <p:nvPr/>
        </p:nvCxnSpPr>
        <p:spPr>
          <a:xfrm>
            <a:off x="541500" y="1226267"/>
            <a:ext cx="11122000" cy="0"/>
          </a:xfrm>
          <a:prstGeom prst="straightConnector1">
            <a:avLst/>
          </a:prstGeom>
          <a:noFill/>
          <a:ln w="9525" cap="flat" cmpd="sng">
            <a:solidFill>
              <a:srgbClr val="000000"/>
            </a:solidFill>
            <a:prstDash val="solid"/>
            <a:round/>
            <a:headEnd type="none" w="med" len="med"/>
            <a:tailEnd type="none" w="med" len="med"/>
          </a:ln>
        </p:spPr>
      </p:cxnSp>
      <p:cxnSp>
        <p:nvCxnSpPr>
          <p:cNvPr id="164" name="Google Shape;164;p19"/>
          <p:cNvCxnSpPr/>
          <p:nvPr/>
        </p:nvCxnSpPr>
        <p:spPr>
          <a:xfrm>
            <a:off x="9553868" y="0"/>
            <a:ext cx="0" cy="1224800"/>
          </a:xfrm>
          <a:prstGeom prst="straightConnector1">
            <a:avLst/>
          </a:prstGeom>
          <a:noFill/>
          <a:ln w="9525" cap="flat" cmpd="sng">
            <a:solidFill>
              <a:srgbClr val="000000"/>
            </a:solidFill>
            <a:prstDash val="solid"/>
            <a:round/>
            <a:headEnd type="none" w="med" len="med"/>
            <a:tailEnd type="none" w="med" len="med"/>
          </a:ln>
        </p:spPr>
      </p:cxnSp>
      <p:sp>
        <p:nvSpPr>
          <p:cNvPr id="165" name="Google Shape;165;p19"/>
          <p:cNvSpPr txBox="1"/>
          <p:nvPr/>
        </p:nvSpPr>
        <p:spPr>
          <a:xfrm>
            <a:off x="90156" y="6421467"/>
            <a:ext cx="1440400" cy="369291"/>
          </a:xfrm>
          <a:prstGeom prst="rect">
            <a:avLst/>
          </a:prstGeom>
          <a:noFill/>
          <a:ln>
            <a:noFill/>
          </a:ln>
        </p:spPr>
        <p:txBody>
          <a:bodyPr spcFirstLastPara="1" wrap="square" lIns="121900" tIns="121900" rIns="121900" bIns="121900" anchor="t" anchorCtr="0">
            <a:spAutoFit/>
          </a:bodyPr>
          <a:lstStyle/>
          <a:p>
            <a:pPr>
              <a:spcBef>
                <a:spcPts val="0"/>
              </a:spcBef>
              <a:spcAft>
                <a:spcPts val="0"/>
              </a:spcAft>
            </a:pPr>
            <a:r>
              <a:rPr lang="en" sz="800">
                <a:solidFill>
                  <a:srgbClr val="353535"/>
                </a:solidFill>
                <a:latin typeface="Inter"/>
                <a:ea typeface="Inter"/>
                <a:cs typeface="Inter"/>
                <a:sym typeface="Inter"/>
              </a:rPr>
              <a:t>Health &amp; Democracy</a:t>
            </a:r>
            <a:endParaRPr sz="800">
              <a:solidFill>
                <a:srgbClr val="353535"/>
              </a:solidFill>
              <a:latin typeface="Inter"/>
              <a:ea typeface="Inter"/>
              <a:cs typeface="Inter"/>
              <a:sym typeface="Inter"/>
            </a:endParaRPr>
          </a:p>
        </p:txBody>
      </p:sp>
      <p:cxnSp>
        <p:nvCxnSpPr>
          <p:cNvPr id="166" name="Google Shape;166;p19"/>
          <p:cNvCxnSpPr/>
          <p:nvPr/>
        </p:nvCxnSpPr>
        <p:spPr>
          <a:xfrm>
            <a:off x="11665200" y="0"/>
            <a:ext cx="0" cy="6326800"/>
          </a:xfrm>
          <a:prstGeom prst="straightConnector1">
            <a:avLst/>
          </a:prstGeom>
          <a:noFill/>
          <a:ln w="9525" cap="flat" cmpd="sng">
            <a:solidFill>
              <a:srgbClr val="000000"/>
            </a:solidFill>
            <a:prstDash val="solid"/>
            <a:round/>
            <a:headEnd type="none" w="med" len="med"/>
            <a:tailEnd type="none" w="med" len="med"/>
          </a:ln>
        </p:spPr>
      </p:cxnSp>
      <p:sp>
        <p:nvSpPr>
          <p:cNvPr id="167" name="Google Shape;167;p19"/>
          <p:cNvSpPr txBox="1"/>
          <p:nvPr/>
        </p:nvSpPr>
        <p:spPr>
          <a:xfrm>
            <a:off x="855933" y="1544800"/>
            <a:ext cx="5240000" cy="4782000"/>
          </a:xfrm>
          <a:prstGeom prst="rect">
            <a:avLst/>
          </a:prstGeom>
          <a:noFill/>
          <a:ln>
            <a:noFill/>
          </a:ln>
        </p:spPr>
        <p:txBody>
          <a:bodyPr spcFirstLastPara="1" wrap="square" lIns="121900" tIns="121900" rIns="121900" bIns="121900" anchor="t" anchorCtr="0">
            <a:normAutofit fontScale="92500" lnSpcReduction="20000"/>
          </a:bodyPr>
          <a:lstStyle/>
          <a:p>
            <a:pPr marL="609585" indent="-422900">
              <a:lnSpc>
                <a:spcPct val="150000"/>
              </a:lnSpc>
              <a:spcBef>
                <a:spcPts val="0"/>
              </a:spcBef>
              <a:spcAft>
                <a:spcPts val="0"/>
              </a:spcAft>
              <a:buClr>
                <a:srgbClr val="171920"/>
              </a:buClr>
              <a:buSzPct val="100000"/>
              <a:buFont typeface="Inter SemiBold"/>
              <a:buChar char="●"/>
            </a:pPr>
            <a:r>
              <a:rPr lang="en" sz="2400">
                <a:solidFill>
                  <a:srgbClr val="171920"/>
                </a:solidFill>
                <a:latin typeface="Inter SemiBold"/>
                <a:ea typeface="Inter SemiBold"/>
                <a:cs typeface="Inter SemiBold"/>
                <a:sym typeface="Inter SemiBold"/>
              </a:rPr>
              <a:t>Largest workforce and accounts for at least 22 million workers which represents about  14% of all workers in the United States.</a:t>
            </a:r>
            <a:endParaRPr sz="2400">
              <a:solidFill>
                <a:srgbClr val="171920"/>
              </a:solidFill>
              <a:latin typeface="Inter SemiBold"/>
              <a:ea typeface="Inter SemiBold"/>
              <a:cs typeface="Inter SemiBold"/>
              <a:sym typeface="Inter SemiBold"/>
            </a:endParaRPr>
          </a:p>
          <a:p>
            <a:pPr marL="609585" indent="-422900">
              <a:lnSpc>
                <a:spcPct val="150000"/>
              </a:lnSpc>
              <a:spcBef>
                <a:spcPts val="0"/>
              </a:spcBef>
              <a:spcAft>
                <a:spcPts val="0"/>
              </a:spcAft>
              <a:buClr>
                <a:srgbClr val="171920"/>
              </a:buClr>
              <a:buSzPct val="100000"/>
              <a:buFont typeface="Inter SemiBold"/>
              <a:buChar char="●"/>
            </a:pPr>
            <a:r>
              <a:rPr lang="en" sz="2400">
                <a:solidFill>
                  <a:srgbClr val="171920"/>
                </a:solidFill>
                <a:latin typeface="Inter SemiBold"/>
                <a:ea typeface="Inter SemiBold"/>
                <a:cs typeface="Inter SemiBold"/>
                <a:sym typeface="Inter SemiBold"/>
              </a:rPr>
              <a:t>Health Professionals are trusted messengers in their communities and with policymakers</a:t>
            </a:r>
            <a:endParaRPr sz="2400">
              <a:solidFill>
                <a:srgbClr val="171920"/>
              </a:solidFill>
              <a:latin typeface="Inter SemiBold"/>
              <a:ea typeface="Inter SemiBold"/>
              <a:cs typeface="Inter SemiBold"/>
              <a:sym typeface="Inter SemiBold"/>
            </a:endParaRPr>
          </a:p>
          <a:p>
            <a:pPr marL="609585" indent="-422900">
              <a:lnSpc>
                <a:spcPct val="150000"/>
              </a:lnSpc>
              <a:spcBef>
                <a:spcPts val="0"/>
              </a:spcBef>
              <a:spcAft>
                <a:spcPts val="0"/>
              </a:spcAft>
              <a:buClr>
                <a:srgbClr val="171920"/>
              </a:buClr>
              <a:buSzPct val="100000"/>
              <a:buFont typeface="Inter SemiBold"/>
              <a:buChar char="●"/>
            </a:pPr>
            <a:r>
              <a:rPr lang="en" sz="2400">
                <a:solidFill>
                  <a:srgbClr val="171920"/>
                </a:solidFill>
                <a:latin typeface="Inter SemiBold"/>
                <a:ea typeface="Inter SemiBold"/>
                <a:cs typeface="Inter SemiBold"/>
                <a:sym typeface="Inter SemiBold"/>
              </a:rPr>
              <a:t>Health organizations represent thousands of members and institutions working to advance health</a:t>
            </a:r>
            <a:endParaRPr sz="1333">
              <a:solidFill>
                <a:srgbClr val="171920"/>
              </a:solidFill>
              <a:latin typeface="Inter"/>
              <a:ea typeface="Inter"/>
              <a:cs typeface="Inter"/>
              <a:sym typeface="Inter"/>
            </a:endParaRPr>
          </a:p>
          <a:p>
            <a:pPr>
              <a:lnSpc>
                <a:spcPct val="150000"/>
              </a:lnSpc>
              <a:spcBef>
                <a:spcPts val="0"/>
              </a:spcBef>
              <a:spcAft>
                <a:spcPts val="0"/>
              </a:spcAft>
            </a:pPr>
            <a:endParaRPr sz="1333">
              <a:latin typeface="Inter"/>
              <a:ea typeface="Inter"/>
              <a:cs typeface="Inter"/>
              <a:sym typeface="Inter"/>
            </a:endParaRPr>
          </a:p>
        </p:txBody>
      </p:sp>
      <p:pic>
        <p:nvPicPr>
          <p:cNvPr id="168" name="Google Shape;168;p19" descr="TFAH"/>
          <p:cNvPicPr preferRelativeResize="0"/>
          <p:nvPr/>
        </p:nvPicPr>
        <p:blipFill rotWithShape="1">
          <a:blip r:embed="rId4">
            <a:alphaModFix/>
          </a:blip>
          <a:srcRect/>
          <a:stretch/>
        </p:blipFill>
        <p:spPr>
          <a:xfrm>
            <a:off x="7549646" y="1607500"/>
            <a:ext cx="3012884" cy="662323"/>
          </a:xfrm>
          <a:prstGeom prst="rect">
            <a:avLst/>
          </a:prstGeom>
          <a:noFill/>
          <a:ln>
            <a:noFill/>
          </a:ln>
        </p:spPr>
      </p:pic>
      <p:pic>
        <p:nvPicPr>
          <p:cNvPr id="169" name="Google Shape;169;p19" descr="Network for Public Health Law"/>
          <p:cNvPicPr preferRelativeResize="0"/>
          <p:nvPr/>
        </p:nvPicPr>
        <p:blipFill rotWithShape="1">
          <a:blip r:embed="rId5">
            <a:alphaModFix/>
          </a:blip>
          <a:srcRect/>
          <a:stretch/>
        </p:blipFill>
        <p:spPr>
          <a:xfrm>
            <a:off x="7549645" y="2435103"/>
            <a:ext cx="2992915" cy="576708"/>
          </a:xfrm>
          <a:prstGeom prst="rect">
            <a:avLst/>
          </a:prstGeom>
          <a:noFill/>
          <a:ln>
            <a:noFill/>
          </a:ln>
        </p:spPr>
      </p:pic>
      <p:pic>
        <p:nvPicPr>
          <p:cNvPr id="170" name="Google Shape;170;p19" descr="ASSPH"/>
          <p:cNvPicPr preferRelativeResize="0"/>
          <p:nvPr/>
        </p:nvPicPr>
        <p:blipFill rotWithShape="1">
          <a:blip r:embed="rId6">
            <a:alphaModFix/>
          </a:blip>
          <a:srcRect/>
          <a:stretch/>
        </p:blipFill>
        <p:spPr>
          <a:xfrm>
            <a:off x="7549646" y="3177100"/>
            <a:ext cx="2992924" cy="389888"/>
          </a:xfrm>
          <a:prstGeom prst="rect">
            <a:avLst/>
          </a:prstGeom>
          <a:noFill/>
          <a:ln>
            <a:noFill/>
          </a:ln>
        </p:spPr>
      </p:pic>
      <p:pic>
        <p:nvPicPr>
          <p:cNvPr id="171" name="Google Shape;171;p19" descr="NNPHI"/>
          <p:cNvPicPr preferRelativeResize="0"/>
          <p:nvPr/>
        </p:nvPicPr>
        <p:blipFill rotWithShape="1">
          <a:blip r:embed="rId7">
            <a:alphaModFix/>
          </a:blip>
          <a:srcRect/>
          <a:stretch/>
        </p:blipFill>
        <p:spPr>
          <a:xfrm>
            <a:off x="7604960" y="3640772"/>
            <a:ext cx="2429091" cy="811691"/>
          </a:xfrm>
          <a:prstGeom prst="rect">
            <a:avLst/>
          </a:prstGeom>
          <a:noFill/>
          <a:ln>
            <a:noFill/>
          </a:ln>
        </p:spPr>
      </p:pic>
      <p:pic>
        <p:nvPicPr>
          <p:cNvPr id="172" name="Google Shape;172;p19" descr="APHA"/>
          <p:cNvPicPr preferRelativeResize="0"/>
          <p:nvPr/>
        </p:nvPicPr>
        <p:blipFill rotWithShape="1">
          <a:blip r:embed="rId8">
            <a:alphaModFix/>
          </a:blip>
          <a:srcRect/>
          <a:stretch/>
        </p:blipFill>
        <p:spPr>
          <a:xfrm>
            <a:off x="10356658" y="3671582"/>
            <a:ext cx="924676" cy="1161908"/>
          </a:xfrm>
          <a:prstGeom prst="rect">
            <a:avLst/>
          </a:prstGeom>
          <a:noFill/>
          <a:ln>
            <a:noFill/>
          </a:ln>
        </p:spPr>
      </p:pic>
      <p:pic>
        <p:nvPicPr>
          <p:cNvPr id="173" name="Google Shape;173;p19" descr="NACCHO"/>
          <p:cNvPicPr preferRelativeResize="0"/>
          <p:nvPr/>
        </p:nvPicPr>
        <p:blipFill rotWithShape="1">
          <a:blip r:embed="rId9">
            <a:alphaModFix/>
          </a:blip>
          <a:srcRect/>
          <a:stretch/>
        </p:blipFill>
        <p:spPr>
          <a:xfrm>
            <a:off x="7499680" y="4668278"/>
            <a:ext cx="1567081" cy="485148"/>
          </a:xfrm>
          <a:prstGeom prst="rect">
            <a:avLst/>
          </a:prstGeom>
          <a:noFill/>
          <a:ln>
            <a:noFill/>
          </a:ln>
        </p:spPr>
      </p:pic>
      <p:pic>
        <p:nvPicPr>
          <p:cNvPr id="174" name="Google Shape;174;p19" descr="ACPM"/>
          <p:cNvPicPr preferRelativeResize="0">
            <a:picLocks noGrp="1"/>
          </p:cNvPicPr>
          <p:nvPr>
            <p:ph type="subTitle" idx="1"/>
          </p:nvPr>
        </p:nvPicPr>
        <p:blipFill rotWithShape="1">
          <a:blip r:embed="rId10">
            <a:alphaModFix/>
          </a:blip>
          <a:srcRect/>
          <a:stretch/>
        </p:blipFill>
        <p:spPr>
          <a:xfrm>
            <a:off x="9101564" y="4687337"/>
            <a:ext cx="1743600" cy="446800"/>
          </a:xfrm>
          <a:prstGeom prst="rect">
            <a:avLst/>
          </a:prstGeom>
          <a:noFill/>
          <a:ln>
            <a:noFill/>
          </a:ln>
        </p:spPr>
      </p:pic>
      <p:pic>
        <p:nvPicPr>
          <p:cNvPr id="175" name="Google Shape;175;p19" descr="ASTHO"/>
          <p:cNvPicPr preferRelativeResize="0"/>
          <p:nvPr/>
        </p:nvPicPr>
        <p:blipFill rotWithShape="1">
          <a:blip r:embed="rId11">
            <a:alphaModFix/>
          </a:blip>
          <a:srcRect/>
          <a:stretch/>
        </p:blipFill>
        <p:spPr>
          <a:xfrm>
            <a:off x="7598093" y="5277513"/>
            <a:ext cx="1468667" cy="866655"/>
          </a:xfrm>
          <a:prstGeom prst="rect">
            <a:avLst/>
          </a:prstGeom>
          <a:noFill/>
          <a:ln>
            <a:noFill/>
          </a:ln>
        </p:spPr>
      </p:pic>
      <p:pic>
        <p:nvPicPr>
          <p:cNvPr id="176" name="Google Shape;176;p19" descr="APHA"/>
          <p:cNvPicPr preferRelativeResize="0"/>
          <p:nvPr/>
        </p:nvPicPr>
        <p:blipFill rotWithShape="1">
          <a:blip r:embed="rId12">
            <a:alphaModFix/>
          </a:blip>
          <a:srcRect/>
          <a:stretch/>
        </p:blipFill>
        <p:spPr>
          <a:xfrm>
            <a:off x="9546185" y="5303669"/>
            <a:ext cx="1550643" cy="756257"/>
          </a:xfrm>
          <a:prstGeom prst="rect">
            <a:avLst/>
          </a:prstGeom>
          <a:noFill/>
          <a:ln>
            <a:noFill/>
          </a:ln>
        </p:spPr>
      </p:pic>
      <p:pic>
        <p:nvPicPr>
          <p:cNvPr id="177" name="Google Shape;177;p19"/>
          <p:cNvPicPr preferRelativeResize="0"/>
          <p:nvPr/>
        </p:nvPicPr>
        <p:blipFill rotWithShape="1">
          <a:blip r:embed="rId13">
            <a:alphaModFix/>
          </a:blip>
          <a:srcRect/>
          <a:stretch/>
        </p:blipFill>
        <p:spPr>
          <a:xfrm>
            <a:off x="6272800" y="5309863"/>
            <a:ext cx="1226869" cy="801925"/>
          </a:xfrm>
          <a:prstGeom prst="rect">
            <a:avLst/>
          </a:prstGeom>
          <a:noFill/>
          <a:ln>
            <a:noFill/>
          </a:ln>
        </p:spPr>
      </p:pic>
    </p:spTree>
    <p:extLst>
      <p:ext uri="{BB962C8B-B14F-4D97-AF65-F5344CB8AC3E}">
        <p14:creationId xmlns:p14="http://schemas.microsoft.com/office/powerpoint/2010/main" val="166835276"/>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181"/>
        <p:cNvGrpSpPr/>
        <p:nvPr/>
      </p:nvGrpSpPr>
      <p:grpSpPr>
        <a:xfrm>
          <a:off x="0" y="0"/>
          <a:ext cx="0" cy="0"/>
          <a:chOff x="0" y="0"/>
          <a:chExt cx="0" cy="0"/>
        </a:xfrm>
      </p:grpSpPr>
      <p:sp>
        <p:nvSpPr>
          <p:cNvPr id="182" name="Google Shape;182;p20"/>
          <p:cNvSpPr txBox="1"/>
          <p:nvPr/>
        </p:nvSpPr>
        <p:spPr>
          <a:xfrm>
            <a:off x="801299" y="366367"/>
            <a:ext cx="8685200" cy="667600"/>
          </a:xfrm>
          <a:prstGeom prst="rect">
            <a:avLst/>
          </a:prstGeom>
          <a:noFill/>
          <a:ln>
            <a:noFill/>
          </a:ln>
        </p:spPr>
        <p:txBody>
          <a:bodyPr spcFirstLastPara="1" wrap="square" lIns="121900" tIns="121900" rIns="121900" bIns="121900" anchor="t" anchorCtr="0">
            <a:noAutofit/>
          </a:bodyPr>
          <a:lstStyle/>
          <a:p>
            <a:pPr>
              <a:lnSpc>
                <a:spcPct val="80000"/>
              </a:lnSpc>
              <a:spcBef>
                <a:spcPts val="0"/>
              </a:spcBef>
              <a:spcAft>
                <a:spcPts val="0"/>
              </a:spcAft>
            </a:pPr>
            <a:r>
              <a:rPr lang="en" sz="3040">
                <a:latin typeface="Inter Black"/>
                <a:ea typeface="Inter Black"/>
                <a:cs typeface="Inter Black"/>
                <a:sym typeface="Inter Black"/>
              </a:rPr>
              <a:t>SYSTEMS CHANGE AT EVERY LEVEL</a:t>
            </a:r>
            <a:endParaRPr sz="3040">
              <a:latin typeface="Inter Black"/>
              <a:ea typeface="Inter Black"/>
              <a:cs typeface="Inter Black"/>
              <a:sym typeface="Inter Black"/>
            </a:endParaRPr>
          </a:p>
        </p:txBody>
      </p:sp>
      <p:cxnSp>
        <p:nvCxnSpPr>
          <p:cNvPr id="183" name="Google Shape;183;p20"/>
          <p:cNvCxnSpPr/>
          <p:nvPr/>
        </p:nvCxnSpPr>
        <p:spPr>
          <a:xfrm>
            <a:off x="539333" y="0"/>
            <a:ext cx="0" cy="6334400"/>
          </a:xfrm>
          <a:prstGeom prst="straightConnector1">
            <a:avLst/>
          </a:prstGeom>
          <a:noFill/>
          <a:ln w="9525" cap="flat" cmpd="sng">
            <a:solidFill>
              <a:srgbClr val="000000"/>
            </a:solidFill>
            <a:prstDash val="solid"/>
            <a:round/>
            <a:headEnd type="none" w="med" len="med"/>
            <a:tailEnd type="none" w="med" len="med"/>
          </a:ln>
        </p:spPr>
      </p:cxnSp>
      <p:sp>
        <p:nvSpPr>
          <p:cNvPr id="184" name="Google Shape;184;p20"/>
          <p:cNvSpPr txBox="1"/>
          <p:nvPr/>
        </p:nvSpPr>
        <p:spPr>
          <a:xfrm>
            <a:off x="7738660" y="6421340"/>
            <a:ext cx="4327600" cy="369291"/>
          </a:xfrm>
          <a:prstGeom prst="rect">
            <a:avLst/>
          </a:prstGeom>
          <a:noFill/>
          <a:ln>
            <a:noFill/>
          </a:ln>
        </p:spPr>
        <p:txBody>
          <a:bodyPr spcFirstLastPara="1" wrap="square" lIns="121900" tIns="121900" rIns="121900" bIns="121900" anchor="t" anchorCtr="0">
            <a:spAutoFit/>
          </a:bodyPr>
          <a:lstStyle/>
          <a:p>
            <a:pPr algn="r">
              <a:spcBef>
                <a:spcPts val="0"/>
              </a:spcBef>
              <a:spcAft>
                <a:spcPts val="0"/>
              </a:spcAft>
            </a:pPr>
            <a:r>
              <a:rPr lang="en" sz="800">
                <a:solidFill>
                  <a:srgbClr val="353535"/>
                </a:solidFill>
                <a:latin typeface="Inter"/>
                <a:ea typeface="Inter"/>
                <a:cs typeface="Inter"/>
                <a:sym typeface="Inter"/>
              </a:rPr>
              <a:t> |  </a:t>
            </a:r>
            <a:fld id="{00000000-1234-1234-1234-123412341234}" type="slidenum">
              <a:rPr lang="en" sz="800" b="1">
                <a:solidFill>
                  <a:srgbClr val="353535"/>
                </a:solidFill>
                <a:latin typeface="Inter"/>
                <a:ea typeface="Inter"/>
                <a:cs typeface="Inter"/>
                <a:sym typeface="Inter"/>
              </a:rPr>
              <a:pPr algn="r">
                <a:spcBef>
                  <a:spcPts val="0"/>
                </a:spcBef>
                <a:spcAft>
                  <a:spcPts val="0"/>
                </a:spcAft>
              </a:pPr>
              <a:t>11</a:t>
            </a:fld>
            <a:endParaRPr sz="800" b="1">
              <a:solidFill>
                <a:srgbClr val="353535"/>
              </a:solidFill>
              <a:latin typeface="Inter"/>
              <a:ea typeface="Inter"/>
              <a:cs typeface="Inter"/>
              <a:sym typeface="Inter"/>
            </a:endParaRPr>
          </a:p>
        </p:txBody>
      </p:sp>
      <p:cxnSp>
        <p:nvCxnSpPr>
          <p:cNvPr id="185" name="Google Shape;185;p20"/>
          <p:cNvCxnSpPr/>
          <p:nvPr/>
        </p:nvCxnSpPr>
        <p:spPr>
          <a:xfrm>
            <a:off x="-12533" y="6334400"/>
            <a:ext cx="12204400" cy="0"/>
          </a:xfrm>
          <a:prstGeom prst="straightConnector1">
            <a:avLst/>
          </a:prstGeom>
          <a:noFill/>
          <a:ln w="9525" cap="flat" cmpd="sng">
            <a:solidFill>
              <a:srgbClr val="000000"/>
            </a:solidFill>
            <a:prstDash val="solid"/>
            <a:round/>
            <a:headEnd type="none" w="med" len="med"/>
            <a:tailEnd type="none" w="med" len="med"/>
          </a:ln>
        </p:spPr>
      </p:cxnSp>
      <p:pic>
        <p:nvPicPr>
          <p:cNvPr id="186" name="Google Shape;186;p20" title="Health&amp;Democracy_Logo_Dark.png"/>
          <p:cNvPicPr preferRelativeResize="0"/>
          <p:nvPr/>
        </p:nvPicPr>
        <p:blipFill>
          <a:blip r:embed="rId3">
            <a:alphaModFix/>
          </a:blip>
          <a:stretch>
            <a:fillRect/>
          </a:stretch>
        </p:blipFill>
        <p:spPr>
          <a:xfrm>
            <a:off x="9856572" y="655797"/>
            <a:ext cx="1491353" cy="369201"/>
          </a:xfrm>
          <a:prstGeom prst="rect">
            <a:avLst/>
          </a:prstGeom>
          <a:noFill/>
          <a:ln>
            <a:noFill/>
          </a:ln>
        </p:spPr>
      </p:pic>
      <p:cxnSp>
        <p:nvCxnSpPr>
          <p:cNvPr id="187" name="Google Shape;187;p20"/>
          <p:cNvCxnSpPr/>
          <p:nvPr/>
        </p:nvCxnSpPr>
        <p:spPr>
          <a:xfrm>
            <a:off x="541500" y="1226267"/>
            <a:ext cx="11122000" cy="0"/>
          </a:xfrm>
          <a:prstGeom prst="straightConnector1">
            <a:avLst/>
          </a:prstGeom>
          <a:noFill/>
          <a:ln w="9525" cap="flat" cmpd="sng">
            <a:solidFill>
              <a:srgbClr val="000000"/>
            </a:solidFill>
            <a:prstDash val="solid"/>
            <a:round/>
            <a:headEnd type="none" w="med" len="med"/>
            <a:tailEnd type="none" w="med" len="med"/>
          </a:ln>
        </p:spPr>
      </p:cxnSp>
      <p:cxnSp>
        <p:nvCxnSpPr>
          <p:cNvPr id="188" name="Google Shape;188;p20"/>
          <p:cNvCxnSpPr/>
          <p:nvPr/>
        </p:nvCxnSpPr>
        <p:spPr>
          <a:xfrm>
            <a:off x="9553868" y="0"/>
            <a:ext cx="0" cy="1224800"/>
          </a:xfrm>
          <a:prstGeom prst="straightConnector1">
            <a:avLst/>
          </a:prstGeom>
          <a:noFill/>
          <a:ln w="9525" cap="flat" cmpd="sng">
            <a:solidFill>
              <a:srgbClr val="000000"/>
            </a:solidFill>
            <a:prstDash val="solid"/>
            <a:round/>
            <a:headEnd type="none" w="med" len="med"/>
            <a:tailEnd type="none" w="med" len="med"/>
          </a:ln>
        </p:spPr>
      </p:cxnSp>
      <p:sp>
        <p:nvSpPr>
          <p:cNvPr id="189" name="Google Shape;189;p20"/>
          <p:cNvSpPr txBox="1"/>
          <p:nvPr/>
        </p:nvSpPr>
        <p:spPr>
          <a:xfrm>
            <a:off x="90156" y="6421467"/>
            <a:ext cx="1440400" cy="369291"/>
          </a:xfrm>
          <a:prstGeom prst="rect">
            <a:avLst/>
          </a:prstGeom>
          <a:noFill/>
          <a:ln>
            <a:noFill/>
          </a:ln>
        </p:spPr>
        <p:txBody>
          <a:bodyPr spcFirstLastPara="1" wrap="square" lIns="121900" tIns="121900" rIns="121900" bIns="121900" anchor="t" anchorCtr="0">
            <a:spAutoFit/>
          </a:bodyPr>
          <a:lstStyle/>
          <a:p>
            <a:pPr>
              <a:spcBef>
                <a:spcPts val="0"/>
              </a:spcBef>
              <a:spcAft>
                <a:spcPts val="0"/>
              </a:spcAft>
            </a:pPr>
            <a:r>
              <a:rPr lang="en" sz="800">
                <a:solidFill>
                  <a:srgbClr val="353535"/>
                </a:solidFill>
                <a:latin typeface="Inter"/>
                <a:ea typeface="Inter"/>
                <a:cs typeface="Inter"/>
                <a:sym typeface="Inter"/>
              </a:rPr>
              <a:t>Health &amp; Democracy</a:t>
            </a:r>
            <a:endParaRPr sz="800">
              <a:solidFill>
                <a:srgbClr val="353535"/>
              </a:solidFill>
              <a:latin typeface="Inter"/>
              <a:ea typeface="Inter"/>
              <a:cs typeface="Inter"/>
              <a:sym typeface="Inter"/>
            </a:endParaRPr>
          </a:p>
        </p:txBody>
      </p:sp>
      <p:cxnSp>
        <p:nvCxnSpPr>
          <p:cNvPr id="190" name="Google Shape;190;p20"/>
          <p:cNvCxnSpPr/>
          <p:nvPr/>
        </p:nvCxnSpPr>
        <p:spPr>
          <a:xfrm>
            <a:off x="11665200" y="0"/>
            <a:ext cx="0" cy="6326800"/>
          </a:xfrm>
          <a:prstGeom prst="straightConnector1">
            <a:avLst/>
          </a:prstGeom>
          <a:noFill/>
          <a:ln w="9525" cap="flat" cmpd="sng">
            <a:solidFill>
              <a:srgbClr val="000000"/>
            </a:solidFill>
            <a:prstDash val="solid"/>
            <a:round/>
            <a:headEnd type="none" w="med" len="med"/>
            <a:tailEnd type="none" w="med" len="med"/>
          </a:ln>
        </p:spPr>
      </p:cxnSp>
      <p:sp>
        <p:nvSpPr>
          <p:cNvPr id="191" name="Google Shape;191;p20"/>
          <p:cNvSpPr txBox="1"/>
          <p:nvPr/>
        </p:nvSpPr>
        <p:spPr>
          <a:xfrm>
            <a:off x="539333" y="1536633"/>
            <a:ext cx="7700400" cy="4797600"/>
          </a:xfrm>
          <a:prstGeom prst="rect">
            <a:avLst/>
          </a:prstGeom>
          <a:noFill/>
          <a:ln>
            <a:noFill/>
          </a:ln>
        </p:spPr>
        <p:txBody>
          <a:bodyPr spcFirstLastPara="1" wrap="square" lIns="121900" tIns="121900" rIns="121900" bIns="121900" anchor="t" anchorCtr="0">
            <a:normAutofit fontScale="92500" lnSpcReduction="20000"/>
          </a:bodyPr>
          <a:lstStyle/>
          <a:p>
            <a:pPr marL="609585" indent="-434329">
              <a:lnSpc>
                <a:spcPct val="150000"/>
              </a:lnSpc>
              <a:spcBef>
                <a:spcPts val="0"/>
              </a:spcBef>
              <a:spcAft>
                <a:spcPts val="0"/>
              </a:spcAft>
              <a:buClr>
                <a:srgbClr val="171920"/>
              </a:buClr>
              <a:buSzPct val="100000"/>
              <a:buFont typeface="Inter"/>
              <a:buChar char="●"/>
            </a:pPr>
            <a:r>
              <a:rPr lang="en" sz="2400" b="1">
                <a:solidFill>
                  <a:srgbClr val="171920"/>
                </a:solidFill>
                <a:latin typeface="Inter"/>
                <a:ea typeface="Inter"/>
                <a:cs typeface="Inter"/>
                <a:sym typeface="Inter"/>
              </a:rPr>
              <a:t>Organization level:</a:t>
            </a:r>
            <a:r>
              <a:rPr lang="en" sz="2400">
                <a:solidFill>
                  <a:srgbClr val="171920"/>
                </a:solidFill>
                <a:latin typeface="Inter"/>
                <a:ea typeface="Inter"/>
                <a:cs typeface="Inter"/>
                <a:sym typeface="Inter"/>
              </a:rPr>
              <a:t> adopt policies to change the narrative and context for advocacy– Ex. SOPHE, AMA, APHA</a:t>
            </a:r>
            <a:endParaRPr sz="2400">
              <a:solidFill>
                <a:srgbClr val="171920"/>
              </a:solidFill>
              <a:latin typeface="Inter"/>
              <a:ea typeface="Inter"/>
              <a:cs typeface="Inter"/>
              <a:sym typeface="Inter"/>
            </a:endParaRPr>
          </a:p>
          <a:p>
            <a:pPr marL="609585" indent="-434329">
              <a:lnSpc>
                <a:spcPct val="150000"/>
              </a:lnSpc>
              <a:spcBef>
                <a:spcPts val="0"/>
              </a:spcBef>
              <a:spcAft>
                <a:spcPts val="0"/>
              </a:spcAft>
              <a:buClr>
                <a:srgbClr val="171920"/>
              </a:buClr>
              <a:buSzPct val="100000"/>
              <a:buFont typeface="Inter"/>
              <a:buChar char="●"/>
            </a:pPr>
            <a:r>
              <a:rPr lang="en" sz="2400" b="1">
                <a:solidFill>
                  <a:srgbClr val="171920"/>
                </a:solidFill>
                <a:latin typeface="Inter"/>
                <a:ea typeface="Inter"/>
                <a:cs typeface="Inter"/>
                <a:sym typeface="Inter"/>
              </a:rPr>
              <a:t>State and local level: </a:t>
            </a:r>
            <a:r>
              <a:rPr lang="en" sz="2400">
                <a:solidFill>
                  <a:srgbClr val="171920"/>
                </a:solidFill>
                <a:latin typeface="Inter"/>
                <a:ea typeface="Inter"/>
                <a:cs typeface="Inter"/>
                <a:sym typeface="Inter"/>
              </a:rPr>
              <a:t>join efforts to promote state and local policies expanding voting access and incorporating measures of civic participation into health goal setting (ex MN, MI)</a:t>
            </a:r>
            <a:endParaRPr sz="2400">
              <a:solidFill>
                <a:srgbClr val="171920"/>
              </a:solidFill>
              <a:latin typeface="Inter"/>
              <a:ea typeface="Inter"/>
              <a:cs typeface="Inter"/>
              <a:sym typeface="Inter"/>
            </a:endParaRPr>
          </a:p>
          <a:p>
            <a:pPr marL="609585" indent="-434329">
              <a:lnSpc>
                <a:spcPct val="150000"/>
              </a:lnSpc>
              <a:spcBef>
                <a:spcPts val="0"/>
              </a:spcBef>
              <a:spcAft>
                <a:spcPts val="0"/>
              </a:spcAft>
              <a:buClr>
                <a:srgbClr val="171920"/>
              </a:buClr>
              <a:buSzPct val="100000"/>
              <a:buFont typeface="Inter"/>
              <a:buChar char="●"/>
            </a:pPr>
            <a:r>
              <a:rPr lang="en" sz="2400" b="1">
                <a:solidFill>
                  <a:srgbClr val="171920"/>
                </a:solidFill>
                <a:latin typeface="Inter"/>
                <a:ea typeface="Inter"/>
                <a:cs typeface="Inter"/>
                <a:sym typeface="Inter"/>
              </a:rPr>
              <a:t>National level:</a:t>
            </a:r>
            <a:r>
              <a:rPr lang="en" sz="2400">
                <a:solidFill>
                  <a:srgbClr val="171920"/>
                </a:solidFill>
                <a:latin typeface="Inter"/>
                <a:ea typeface="Inter"/>
                <a:cs typeface="Inter"/>
                <a:sym typeface="Inter"/>
              </a:rPr>
              <a:t> to promote voter registration and participation using administrative levers- HealthCare.gov, Healthy People 2030, County Health Rankings and Roadmaps.</a:t>
            </a:r>
            <a:endParaRPr sz="2400">
              <a:solidFill>
                <a:srgbClr val="171920"/>
              </a:solidFill>
              <a:latin typeface="Inter"/>
              <a:ea typeface="Inter"/>
              <a:cs typeface="Inter"/>
              <a:sym typeface="Inter"/>
            </a:endParaRPr>
          </a:p>
        </p:txBody>
      </p:sp>
      <p:pic>
        <p:nvPicPr>
          <p:cNvPr id="192" name="Google Shape;192;p20"/>
          <p:cNvPicPr preferRelativeResize="0"/>
          <p:nvPr/>
        </p:nvPicPr>
        <p:blipFill>
          <a:blip r:embed="rId4">
            <a:alphaModFix/>
          </a:blip>
          <a:stretch>
            <a:fillRect/>
          </a:stretch>
        </p:blipFill>
        <p:spPr>
          <a:xfrm>
            <a:off x="8369549" y="1725201"/>
            <a:ext cx="3275600" cy="798145"/>
          </a:xfrm>
          <a:prstGeom prst="rect">
            <a:avLst/>
          </a:prstGeom>
          <a:noFill/>
          <a:ln>
            <a:noFill/>
          </a:ln>
        </p:spPr>
      </p:pic>
      <p:pic>
        <p:nvPicPr>
          <p:cNvPr id="193" name="Google Shape;193;p20"/>
          <p:cNvPicPr preferRelativeResize="0"/>
          <p:nvPr/>
        </p:nvPicPr>
        <p:blipFill>
          <a:blip r:embed="rId5">
            <a:alphaModFix/>
          </a:blip>
          <a:stretch>
            <a:fillRect/>
          </a:stretch>
        </p:blipFill>
        <p:spPr>
          <a:xfrm>
            <a:off x="8383699" y="2523345"/>
            <a:ext cx="3275581" cy="884688"/>
          </a:xfrm>
          <a:prstGeom prst="rect">
            <a:avLst/>
          </a:prstGeom>
          <a:noFill/>
          <a:ln>
            <a:noFill/>
          </a:ln>
        </p:spPr>
      </p:pic>
      <p:pic>
        <p:nvPicPr>
          <p:cNvPr id="194" name="Google Shape;194;p20"/>
          <p:cNvPicPr preferRelativeResize="0"/>
          <p:nvPr/>
        </p:nvPicPr>
        <p:blipFill>
          <a:blip r:embed="rId6">
            <a:alphaModFix/>
          </a:blip>
          <a:stretch>
            <a:fillRect/>
          </a:stretch>
        </p:blipFill>
        <p:spPr>
          <a:xfrm>
            <a:off x="8383701" y="3424118"/>
            <a:ext cx="3275567" cy="1053765"/>
          </a:xfrm>
          <a:prstGeom prst="rect">
            <a:avLst/>
          </a:prstGeom>
          <a:noFill/>
          <a:ln>
            <a:noFill/>
          </a:ln>
        </p:spPr>
      </p:pic>
      <p:pic>
        <p:nvPicPr>
          <p:cNvPr id="195" name="Google Shape;195;p20"/>
          <p:cNvPicPr preferRelativeResize="0"/>
          <p:nvPr/>
        </p:nvPicPr>
        <p:blipFill>
          <a:blip r:embed="rId7">
            <a:alphaModFix/>
          </a:blip>
          <a:stretch>
            <a:fillRect/>
          </a:stretch>
        </p:blipFill>
        <p:spPr>
          <a:xfrm>
            <a:off x="8340766" y="4493959"/>
            <a:ext cx="3304367" cy="1438476"/>
          </a:xfrm>
          <a:prstGeom prst="rect">
            <a:avLst/>
          </a:prstGeom>
          <a:noFill/>
          <a:ln>
            <a:noFill/>
          </a:ln>
        </p:spPr>
      </p:pic>
    </p:spTree>
    <p:extLst>
      <p:ext uri="{BB962C8B-B14F-4D97-AF65-F5344CB8AC3E}">
        <p14:creationId xmlns:p14="http://schemas.microsoft.com/office/powerpoint/2010/main" val="3881426589"/>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99"/>
        <p:cNvGrpSpPr/>
        <p:nvPr/>
      </p:nvGrpSpPr>
      <p:grpSpPr>
        <a:xfrm>
          <a:off x="0" y="0"/>
          <a:ext cx="0" cy="0"/>
          <a:chOff x="0" y="0"/>
          <a:chExt cx="0" cy="0"/>
        </a:xfrm>
      </p:grpSpPr>
      <p:sp>
        <p:nvSpPr>
          <p:cNvPr id="200" name="Google Shape;200;p21"/>
          <p:cNvSpPr txBox="1"/>
          <p:nvPr/>
        </p:nvSpPr>
        <p:spPr>
          <a:xfrm>
            <a:off x="801299" y="366367"/>
            <a:ext cx="8617200" cy="667600"/>
          </a:xfrm>
          <a:prstGeom prst="rect">
            <a:avLst/>
          </a:prstGeom>
          <a:noFill/>
          <a:ln>
            <a:noFill/>
          </a:ln>
        </p:spPr>
        <p:txBody>
          <a:bodyPr spcFirstLastPara="1" wrap="square" lIns="121900" tIns="121900" rIns="121900" bIns="121900" anchor="t" anchorCtr="0">
            <a:noAutofit/>
          </a:bodyPr>
          <a:lstStyle/>
          <a:p>
            <a:pPr>
              <a:lnSpc>
                <a:spcPct val="80000"/>
              </a:lnSpc>
              <a:spcBef>
                <a:spcPts val="0"/>
              </a:spcBef>
              <a:spcAft>
                <a:spcPts val="0"/>
              </a:spcAft>
            </a:pPr>
            <a:r>
              <a:rPr lang="en" sz="3040">
                <a:latin typeface="Inter Black"/>
                <a:ea typeface="Inter Black"/>
                <a:cs typeface="Inter Black"/>
                <a:sym typeface="Inter Black"/>
              </a:rPr>
              <a:t>LEVERAGE HEALTH VOICES FOR CHANGE</a:t>
            </a:r>
            <a:endParaRPr sz="3040">
              <a:latin typeface="Inter Black"/>
              <a:ea typeface="Inter Black"/>
              <a:cs typeface="Inter Black"/>
              <a:sym typeface="Inter Black"/>
            </a:endParaRPr>
          </a:p>
        </p:txBody>
      </p:sp>
      <p:cxnSp>
        <p:nvCxnSpPr>
          <p:cNvPr id="201" name="Google Shape;201;p21"/>
          <p:cNvCxnSpPr/>
          <p:nvPr/>
        </p:nvCxnSpPr>
        <p:spPr>
          <a:xfrm>
            <a:off x="539333" y="0"/>
            <a:ext cx="0" cy="6334400"/>
          </a:xfrm>
          <a:prstGeom prst="straightConnector1">
            <a:avLst/>
          </a:prstGeom>
          <a:noFill/>
          <a:ln w="9525" cap="flat" cmpd="sng">
            <a:solidFill>
              <a:srgbClr val="000000"/>
            </a:solidFill>
            <a:prstDash val="solid"/>
            <a:round/>
            <a:headEnd type="none" w="med" len="med"/>
            <a:tailEnd type="none" w="med" len="med"/>
          </a:ln>
        </p:spPr>
      </p:cxnSp>
      <p:sp>
        <p:nvSpPr>
          <p:cNvPr id="202" name="Google Shape;202;p21"/>
          <p:cNvSpPr txBox="1"/>
          <p:nvPr/>
        </p:nvSpPr>
        <p:spPr>
          <a:xfrm>
            <a:off x="7738660" y="6421340"/>
            <a:ext cx="4327600" cy="369291"/>
          </a:xfrm>
          <a:prstGeom prst="rect">
            <a:avLst/>
          </a:prstGeom>
          <a:noFill/>
          <a:ln>
            <a:noFill/>
          </a:ln>
        </p:spPr>
        <p:txBody>
          <a:bodyPr spcFirstLastPara="1" wrap="square" lIns="121900" tIns="121900" rIns="121900" bIns="121900" anchor="t" anchorCtr="0">
            <a:spAutoFit/>
          </a:bodyPr>
          <a:lstStyle/>
          <a:p>
            <a:pPr algn="r">
              <a:spcBef>
                <a:spcPts val="0"/>
              </a:spcBef>
              <a:spcAft>
                <a:spcPts val="0"/>
              </a:spcAft>
            </a:pPr>
            <a:r>
              <a:rPr lang="en" sz="800">
                <a:solidFill>
                  <a:srgbClr val="353535"/>
                </a:solidFill>
                <a:latin typeface="Inter"/>
                <a:ea typeface="Inter"/>
                <a:cs typeface="Inter"/>
                <a:sym typeface="Inter"/>
              </a:rPr>
              <a:t> |  </a:t>
            </a:r>
            <a:fld id="{00000000-1234-1234-1234-123412341234}" type="slidenum">
              <a:rPr lang="en" sz="800" b="1">
                <a:solidFill>
                  <a:srgbClr val="353535"/>
                </a:solidFill>
                <a:latin typeface="Inter"/>
                <a:ea typeface="Inter"/>
                <a:cs typeface="Inter"/>
                <a:sym typeface="Inter"/>
              </a:rPr>
              <a:pPr algn="r">
                <a:spcBef>
                  <a:spcPts val="0"/>
                </a:spcBef>
                <a:spcAft>
                  <a:spcPts val="0"/>
                </a:spcAft>
              </a:pPr>
              <a:t>12</a:t>
            </a:fld>
            <a:endParaRPr sz="800" b="1">
              <a:solidFill>
                <a:srgbClr val="353535"/>
              </a:solidFill>
              <a:latin typeface="Inter"/>
              <a:ea typeface="Inter"/>
              <a:cs typeface="Inter"/>
              <a:sym typeface="Inter"/>
            </a:endParaRPr>
          </a:p>
        </p:txBody>
      </p:sp>
      <p:cxnSp>
        <p:nvCxnSpPr>
          <p:cNvPr id="203" name="Google Shape;203;p21"/>
          <p:cNvCxnSpPr/>
          <p:nvPr/>
        </p:nvCxnSpPr>
        <p:spPr>
          <a:xfrm>
            <a:off x="-12533" y="6334400"/>
            <a:ext cx="12204400" cy="0"/>
          </a:xfrm>
          <a:prstGeom prst="straightConnector1">
            <a:avLst/>
          </a:prstGeom>
          <a:noFill/>
          <a:ln w="9525" cap="flat" cmpd="sng">
            <a:solidFill>
              <a:srgbClr val="000000"/>
            </a:solidFill>
            <a:prstDash val="solid"/>
            <a:round/>
            <a:headEnd type="none" w="med" len="med"/>
            <a:tailEnd type="none" w="med" len="med"/>
          </a:ln>
        </p:spPr>
      </p:cxnSp>
      <p:pic>
        <p:nvPicPr>
          <p:cNvPr id="204" name="Google Shape;204;p21" title="Health&amp;Democracy_Logo_Dark.png"/>
          <p:cNvPicPr preferRelativeResize="0"/>
          <p:nvPr/>
        </p:nvPicPr>
        <p:blipFill>
          <a:blip r:embed="rId3">
            <a:alphaModFix/>
          </a:blip>
          <a:stretch>
            <a:fillRect/>
          </a:stretch>
        </p:blipFill>
        <p:spPr>
          <a:xfrm>
            <a:off x="9856572" y="655797"/>
            <a:ext cx="1491353" cy="369201"/>
          </a:xfrm>
          <a:prstGeom prst="rect">
            <a:avLst/>
          </a:prstGeom>
          <a:noFill/>
          <a:ln>
            <a:noFill/>
          </a:ln>
        </p:spPr>
      </p:pic>
      <p:cxnSp>
        <p:nvCxnSpPr>
          <p:cNvPr id="205" name="Google Shape;205;p21"/>
          <p:cNvCxnSpPr/>
          <p:nvPr/>
        </p:nvCxnSpPr>
        <p:spPr>
          <a:xfrm>
            <a:off x="541500" y="1226267"/>
            <a:ext cx="11122000" cy="0"/>
          </a:xfrm>
          <a:prstGeom prst="straightConnector1">
            <a:avLst/>
          </a:prstGeom>
          <a:noFill/>
          <a:ln w="9525" cap="flat" cmpd="sng">
            <a:solidFill>
              <a:srgbClr val="000000"/>
            </a:solidFill>
            <a:prstDash val="solid"/>
            <a:round/>
            <a:headEnd type="none" w="med" len="med"/>
            <a:tailEnd type="none" w="med" len="med"/>
          </a:ln>
        </p:spPr>
      </p:cxnSp>
      <p:cxnSp>
        <p:nvCxnSpPr>
          <p:cNvPr id="206" name="Google Shape;206;p21"/>
          <p:cNvCxnSpPr/>
          <p:nvPr/>
        </p:nvCxnSpPr>
        <p:spPr>
          <a:xfrm>
            <a:off x="9553868" y="0"/>
            <a:ext cx="0" cy="1224800"/>
          </a:xfrm>
          <a:prstGeom prst="straightConnector1">
            <a:avLst/>
          </a:prstGeom>
          <a:noFill/>
          <a:ln w="9525" cap="flat" cmpd="sng">
            <a:solidFill>
              <a:srgbClr val="000000"/>
            </a:solidFill>
            <a:prstDash val="solid"/>
            <a:round/>
            <a:headEnd type="none" w="med" len="med"/>
            <a:tailEnd type="none" w="med" len="med"/>
          </a:ln>
        </p:spPr>
      </p:cxnSp>
      <p:sp>
        <p:nvSpPr>
          <p:cNvPr id="207" name="Google Shape;207;p21"/>
          <p:cNvSpPr txBox="1"/>
          <p:nvPr/>
        </p:nvSpPr>
        <p:spPr>
          <a:xfrm>
            <a:off x="90156" y="6421467"/>
            <a:ext cx="1440400" cy="369291"/>
          </a:xfrm>
          <a:prstGeom prst="rect">
            <a:avLst/>
          </a:prstGeom>
          <a:noFill/>
          <a:ln>
            <a:noFill/>
          </a:ln>
        </p:spPr>
        <p:txBody>
          <a:bodyPr spcFirstLastPara="1" wrap="square" lIns="121900" tIns="121900" rIns="121900" bIns="121900" anchor="t" anchorCtr="0">
            <a:spAutoFit/>
          </a:bodyPr>
          <a:lstStyle/>
          <a:p>
            <a:pPr>
              <a:spcBef>
                <a:spcPts val="0"/>
              </a:spcBef>
              <a:spcAft>
                <a:spcPts val="0"/>
              </a:spcAft>
            </a:pPr>
            <a:r>
              <a:rPr lang="en" sz="800">
                <a:solidFill>
                  <a:srgbClr val="353535"/>
                </a:solidFill>
                <a:latin typeface="Inter"/>
                <a:ea typeface="Inter"/>
                <a:cs typeface="Inter"/>
                <a:sym typeface="Inter"/>
              </a:rPr>
              <a:t>Health &amp; Democracy</a:t>
            </a:r>
            <a:endParaRPr sz="800">
              <a:solidFill>
                <a:srgbClr val="353535"/>
              </a:solidFill>
              <a:latin typeface="Inter"/>
              <a:ea typeface="Inter"/>
              <a:cs typeface="Inter"/>
              <a:sym typeface="Inter"/>
            </a:endParaRPr>
          </a:p>
        </p:txBody>
      </p:sp>
      <p:cxnSp>
        <p:nvCxnSpPr>
          <p:cNvPr id="208" name="Google Shape;208;p21"/>
          <p:cNvCxnSpPr/>
          <p:nvPr/>
        </p:nvCxnSpPr>
        <p:spPr>
          <a:xfrm>
            <a:off x="11665200" y="0"/>
            <a:ext cx="0" cy="6326800"/>
          </a:xfrm>
          <a:prstGeom prst="straightConnector1">
            <a:avLst/>
          </a:prstGeom>
          <a:noFill/>
          <a:ln w="9525" cap="flat" cmpd="sng">
            <a:solidFill>
              <a:srgbClr val="000000"/>
            </a:solidFill>
            <a:prstDash val="solid"/>
            <a:round/>
            <a:headEnd type="none" w="med" len="med"/>
            <a:tailEnd type="none" w="med" len="med"/>
          </a:ln>
        </p:spPr>
      </p:cxnSp>
      <p:pic>
        <p:nvPicPr>
          <p:cNvPr id="209" name="Google Shape;209;p21"/>
          <p:cNvPicPr preferRelativeResize="0"/>
          <p:nvPr/>
        </p:nvPicPr>
        <p:blipFill rotWithShape="1">
          <a:blip r:embed="rId4">
            <a:alphaModFix/>
          </a:blip>
          <a:srcRect l="2850" t="5971" r="32236"/>
          <a:stretch/>
        </p:blipFill>
        <p:spPr>
          <a:xfrm>
            <a:off x="539334" y="3955533"/>
            <a:ext cx="3268799" cy="2378867"/>
          </a:xfrm>
          <a:prstGeom prst="rect">
            <a:avLst/>
          </a:prstGeom>
          <a:noFill/>
          <a:ln>
            <a:noFill/>
          </a:ln>
        </p:spPr>
      </p:pic>
      <p:pic>
        <p:nvPicPr>
          <p:cNvPr id="210" name="Google Shape;210;p21"/>
          <p:cNvPicPr preferRelativeResize="0"/>
          <p:nvPr/>
        </p:nvPicPr>
        <p:blipFill>
          <a:blip r:embed="rId5">
            <a:alphaModFix/>
          </a:blip>
          <a:stretch>
            <a:fillRect/>
          </a:stretch>
        </p:blipFill>
        <p:spPr>
          <a:xfrm>
            <a:off x="539334" y="1219200"/>
            <a:ext cx="3268801" cy="2736333"/>
          </a:xfrm>
          <a:prstGeom prst="rect">
            <a:avLst/>
          </a:prstGeom>
          <a:noFill/>
          <a:ln>
            <a:noFill/>
          </a:ln>
        </p:spPr>
      </p:pic>
      <p:sp>
        <p:nvSpPr>
          <p:cNvPr id="211" name="Google Shape;211;p21"/>
          <p:cNvSpPr txBox="1"/>
          <p:nvPr/>
        </p:nvSpPr>
        <p:spPr>
          <a:xfrm>
            <a:off x="4595700" y="1536633"/>
            <a:ext cx="7180800" cy="4555200"/>
          </a:xfrm>
          <a:prstGeom prst="rect">
            <a:avLst/>
          </a:prstGeom>
          <a:noFill/>
          <a:ln>
            <a:noFill/>
          </a:ln>
        </p:spPr>
        <p:txBody>
          <a:bodyPr spcFirstLastPara="1" wrap="square" lIns="121900" tIns="121900" rIns="121900" bIns="121900" anchor="t" anchorCtr="0">
            <a:normAutofit/>
          </a:bodyPr>
          <a:lstStyle/>
          <a:p>
            <a:pPr>
              <a:lnSpc>
                <a:spcPct val="150000"/>
              </a:lnSpc>
              <a:spcBef>
                <a:spcPts val="0"/>
              </a:spcBef>
              <a:spcAft>
                <a:spcPts val="0"/>
              </a:spcAft>
            </a:pPr>
            <a:r>
              <a:rPr lang="en" sz="2400">
                <a:solidFill>
                  <a:srgbClr val="171920"/>
                </a:solidFill>
                <a:latin typeface="Inter SemiBold"/>
                <a:ea typeface="Inter SemiBold"/>
                <a:cs typeface="Inter SemiBold"/>
                <a:sym typeface="Inter SemiBold"/>
              </a:rPr>
              <a:t>Health Professionals are trusted messengers in our communities. We can effectively support positive policy efforts by communicating about the impacts that policy has on the communities we serve, especially with an eye on senior citizens, veterans, and people with disabilities, as well as us: health professionals </a:t>
            </a:r>
            <a:endParaRPr sz="2933">
              <a:solidFill>
                <a:srgbClr val="595959"/>
              </a:solidFill>
              <a:latin typeface="Inter SemiBold"/>
              <a:ea typeface="Inter SemiBold"/>
              <a:cs typeface="Inter SemiBold"/>
              <a:sym typeface="Inter SemiBold"/>
            </a:endParaRPr>
          </a:p>
        </p:txBody>
      </p:sp>
    </p:spTree>
    <p:extLst>
      <p:ext uri="{BB962C8B-B14F-4D97-AF65-F5344CB8AC3E}">
        <p14:creationId xmlns:p14="http://schemas.microsoft.com/office/powerpoint/2010/main" val="4269021604"/>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215"/>
        <p:cNvGrpSpPr/>
        <p:nvPr/>
      </p:nvGrpSpPr>
      <p:grpSpPr>
        <a:xfrm>
          <a:off x="0" y="0"/>
          <a:ext cx="0" cy="0"/>
          <a:chOff x="0" y="0"/>
          <a:chExt cx="0" cy="0"/>
        </a:xfrm>
      </p:grpSpPr>
      <p:sp>
        <p:nvSpPr>
          <p:cNvPr id="216" name="Google Shape;216;p22"/>
          <p:cNvSpPr txBox="1"/>
          <p:nvPr/>
        </p:nvSpPr>
        <p:spPr>
          <a:xfrm>
            <a:off x="855333" y="226867"/>
            <a:ext cx="8685200" cy="798000"/>
          </a:xfrm>
          <a:prstGeom prst="rect">
            <a:avLst/>
          </a:prstGeom>
          <a:noFill/>
          <a:ln>
            <a:noFill/>
          </a:ln>
        </p:spPr>
        <p:txBody>
          <a:bodyPr spcFirstLastPara="1" wrap="square" lIns="121900" tIns="121900" rIns="121900" bIns="121900" anchor="t" anchorCtr="0">
            <a:noAutofit/>
          </a:bodyPr>
          <a:lstStyle/>
          <a:p>
            <a:pPr>
              <a:lnSpc>
                <a:spcPct val="80000"/>
              </a:lnSpc>
              <a:spcBef>
                <a:spcPts val="0"/>
              </a:spcBef>
              <a:spcAft>
                <a:spcPts val="0"/>
              </a:spcAft>
            </a:pPr>
            <a:r>
              <a:rPr lang="en" sz="3040">
                <a:latin typeface="Inter Black"/>
                <a:ea typeface="Inter Black"/>
                <a:cs typeface="Inter Black"/>
                <a:sym typeface="Inter Black"/>
              </a:rPr>
              <a:t>HEALTH IS ALWAYS ON THE BALLOT– WHAT CAN YOU DO?</a:t>
            </a:r>
            <a:endParaRPr sz="3040">
              <a:latin typeface="Inter Black"/>
              <a:ea typeface="Inter Black"/>
              <a:cs typeface="Inter Black"/>
              <a:sym typeface="Inter Black"/>
            </a:endParaRPr>
          </a:p>
        </p:txBody>
      </p:sp>
      <p:cxnSp>
        <p:nvCxnSpPr>
          <p:cNvPr id="217" name="Google Shape;217;p22"/>
          <p:cNvCxnSpPr/>
          <p:nvPr/>
        </p:nvCxnSpPr>
        <p:spPr>
          <a:xfrm>
            <a:off x="539333" y="0"/>
            <a:ext cx="0" cy="6334400"/>
          </a:xfrm>
          <a:prstGeom prst="straightConnector1">
            <a:avLst/>
          </a:prstGeom>
          <a:noFill/>
          <a:ln w="9525" cap="flat" cmpd="sng">
            <a:solidFill>
              <a:srgbClr val="000000"/>
            </a:solidFill>
            <a:prstDash val="solid"/>
            <a:round/>
            <a:headEnd type="none" w="med" len="med"/>
            <a:tailEnd type="none" w="med" len="med"/>
          </a:ln>
        </p:spPr>
      </p:cxnSp>
      <p:sp>
        <p:nvSpPr>
          <p:cNvPr id="218" name="Google Shape;218;p22"/>
          <p:cNvSpPr txBox="1"/>
          <p:nvPr/>
        </p:nvSpPr>
        <p:spPr>
          <a:xfrm>
            <a:off x="7738660" y="6421340"/>
            <a:ext cx="4327600" cy="369291"/>
          </a:xfrm>
          <a:prstGeom prst="rect">
            <a:avLst/>
          </a:prstGeom>
          <a:noFill/>
          <a:ln>
            <a:noFill/>
          </a:ln>
        </p:spPr>
        <p:txBody>
          <a:bodyPr spcFirstLastPara="1" wrap="square" lIns="121900" tIns="121900" rIns="121900" bIns="121900" anchor="t" anchorCtr="0">
            <a:spAutoFit/>
          </a:bodyPr>
          <a:lstStyle/>
          <a:p>
            <a:pPr algn="r">
              <a:spcBef>
                <a:spcPts val="0"/>
              </a:spcBef>
              <a:spcAft>
                <a:spcPts val="0"/>
              </a:spcAft>
            </a:pPr>
            <a:r>
              <a:rPr lang="en" sz="800">
                <a:solidFill>
                  <a:srgbClr val="353535"/>
                </a:solidFill>
                <a:latin typeface="Inter"/>
                <a:ea typeface="Inter"/>
                <a:cs typeface="Inter"/>
                <a:sym typeface="Inter"/>
              </a:rPr>
              <a:t> |  </a:t>
            </a:r>
            <a:fld id="{00000000-1234-1234-1234-123412341234}" type="slidenum">
              <a:rPr lang="en" sz="800" b="1">
                <a:solidFill>
                  <a:srgbClr val="353535"/>
                </a:solidFill>
                <a:latin typeface="Inter"/>
                <a:ea typeface="Inter"/>
                <a:cs typeface="Inter"/>
                <a:sym typeface="Inter"/>
              </a:rPr>
              <a:pPr algn="r">
                <a:spcBef>
                  <a:spcPts val="0"/>
                </a:spcBef>
                <a:spcAft>
                  <a:spcPts val="0"/>
                </a:spcAft>
              </a:pPr>
              <a:t>13</a:t>
            </a:fld>
            <a:endParaRPr sz="800" b="1">
              <a:solidFill>
                <a:srgbClr val="353535"/>
              </a:solidFill>
              <a:latin typeface="Inter"/>
              <a:ea typeface="Inter"/>
              <a:cs typeface="Inter"/>
              <a:sym typeface="Inter"/>
            </a:endParaRPr>
          </a:p>
        </p:txBody>
      </p:sp>
      <p:cxnSp>
        <p:nvCxnSpPr>
          <p:cNvPr id="219" name="Google Shape;219;p22"/>
          <p:cNvCxnSpPr/>
          <p:nvPr/>
        </p:nvCxnSpPr>
        <p:spPr>
          <a:xfrm>
            <a:off x="-12533" y="6334400"/>
            <a:ext cx="12204400" cy="0"/>
          </a:xfrm>
          <a:prstGeom prst="straightConnector1">
            <a:avLst/>
          </a:prstGeom>
          <a:noFill/>
          <a:ln w="9525" cap="flat" cmpd="sng">
            <a:solidFill>
              <a:srgbClr val="000000"/>
            </a:solidFill>
            <a:prstDash val="solid"/>
            <a:round/>
            <a:headEnd type="none" w="med" len="med"/>
            <a:tailEnd type="none" w="med" len="med"/>
          </a:ln>
        </p:spPr>
      </p:cxnSp>
      <p:pic>
        <p:nvPicPr>
          <p:cNvPr id="220" name="Google Shape;220;p22" title="Health&amp;Democracy_Logo_Dark.png"/>
          <p:cNvPicPr preferRelativeResize="0"/>
          <p:nvPr/>
        </p:nvPicPr>
        <p:blipFill>
          <a:blip r:embed="rId3">
            <a:alphaModFix/>
          </a:blip>
          <a:stretch>
            <a:fillRect/>
          </a:stretch>
        </p:blipFill>
        <p:spPr>
          <a:xfrm>
            <a:off x="9856572" y="655797"/>
            <a:ext cx="1491353" cy="369201"/>
          </a:xfrm>
          <a:prstGeom prst="rect">
            <a:avLst/>
          </a:prstGeom>
          <a:noFill/>
          <a:ln>
            <a:noFill/>
          </a:ln>
        </p:spPr>
      </p:pic>
      <p:cxnSp>
        <p:nvCxnSpPr>
          <p:cNvPr id="221" name="Google Shape;221;p22"/>
          <p:cNvCxnSpPr/>
          <p:nvPr/>
        </p:nvCxnSpPr>
        <p:spPr>
          <a:xfrm>
            <a:off x="541500" y="1226267"/>
            <a:ext cx="11122000" cy="0"/>
          </a:xfrm>
          <a:prstGeom prst="straightConnector1">
            <a:avLst/>
          </a:prstGeom>
          <a:noFill/>
          <a:ln w="9525" cap="flat" cmpd="sng">
            <a:solidFill>
              <a:srgbClr val="000000"/>
            </a:solidFill>
            <a:prstDash val="solid"/>
            <a:round/>
            <a:headEnd type="none" w="med" len="med"/>
            <a:tailEnd type="none" w="med" len="med"/>
          </a:ln>
        </p:spPr>
      </p:cxnSp>
      <p:cxnSp>
        <p:nvCxnSpPr>
          <p:cNvPr id="222" name="Google Shape;222;p22"/>
          <p:cNvCxnSpPr/>
          <p:nvPr/>
        </p:nvCxnSpPr>
        <p:spPr>
          <a:xfrm>
            <a:off x="9553868" y="0"/>
            <a:ext cx="0" cy="1224800"/>
          </a:xfrm>
          <a:prstGeom prst="straightConnector1">
            <a:avLst/>
          </a:prstGeom>
          <a:noFill/>
          <a:ln w="9525" cap="flat" cmpd="sng">
            <a:solidFill>
              <a:srgbClr val="000000"/>
            </a:solidFill>
            <a:prstDash val="solid"/>
            <a:round/>
            <a:headEnd type="none" w="med" len="med"/>
            <a:tailEnd type="none" w="med" len="med"/>
          </a:ln>
        </p:spPr>
      </p:cxnSp>
      <p:sp>
        <p:nvSpPr>
          <p:cNvPr id="223" name="Google Shape;223;p22"/>
          <p:cNvSpPr txBox="1"/>
          <p:nvPr/>
        </p:nvSpPr>
        <p:spPr>
          <a:xfrm>
            <a:off x="90156" y="6421467"/>
            <a:ext cx="1440400" cy="369291"/>
          </a:xfrm>
          <a:prstGeom prst="rect">
            <a:avLst/>
          </a:prstGeom>
          <a:noFill/>
          <a:ln>
            <a:noFill/>
          </a:ln>
        </p:spPr>
        <p:txBody>
          <a:bodyPr spcFirstLastPara="1" wrap="square" lIns="121900" tIns="121900" rIns="121900" bIns="121900" anchor="t" anchorCtr="0">
            <a:spAutoFit/>
          </a:bodyPr>
          <a:lstStyle/>
          <a:p>
            <a:pPr>
              <a:spcBef>
                <a:spcPts val="0"/>
              </a:spcBef>
              <a:spcAft>
                <a:spcPts val="0"/>
              </a:spcAft>
            </a:pPr>
            <a:r>
              <a:rPr lang="en" sz="800">
                <a:solidFill>
                  <a:srgbClr val="353535"/>
                </a:solidFill>
                <a:latin typeface="Inter"/>
                <a:ea typeface="Inter"/>
                <a:cs typeface="Inter"/>
                <a:sym typeface="Inter"/>
              </a:rPr>
              <a:t>Health &amp; Democracy</a:t>
            </a:r>
            <a:endParaRPr sz="800">
              <a:solidFill>
                <a:srgbClr val="353535"/>
              </a:solidFill>
              <a:latin typeface="Inter"/>
              <a:ea typeface="Inter"/>
              <a:cs typeface="Inter"/>
              <a:sym typeface="Inter"/>
            </a:endParaRPr>
          </a:p>
        </p:txBody>
      </p:sp>
      <p:cxnSp>
        <p:nvCxnSpPr>
          <p:cNvPr id="224" name="Google Shape;224;p22"/>
          <p:cNvCxnSpPr/>
          <p:nvPr/>
        </p:nvCxnSpPr>
        <p:spPr>
          <a:xfrm>
            <a:off x="11665200" y="0"/>
            <a:ext cx="0" cy="6326800"/>
          </a:xfrm>
          <a:prstGeom prst="straightConnector1">
            <a:avLst/>
          </a:prstGeom>
          <a:noFill/>
          <a:ln w="9525" cap="flat" cmpd="sng">
            <a:solidFill>
              <a:srgbClr val="000000"/>
            </a:solidFill>
            <a:prstDash val="solid"/>
            <a:round/>
            <a:headEnd type="none" w="med" len="med"/>
            <a:tailEnd type="none" w="med" len="med"/>
          </a:ln>
        </p:spPr>
      </p:cxnSp>
      <p:sp>
        <p:nvSpPr>
          <p:cNvPr id="225" name="Google Shape;225;p22"/>
          <p:cNvSpPr txBox="1"/>
          <p:nvPr/>
        </p:nvSpPr>
        <p:spPr>
          <a:xfrm>
            <a:off x="855933" y="1536633"/>
            <a:ext cx="6166000" cy="4555200"/>
          </a:xfrm>
          <a:prstGeom prst="rect">
            <a:avLst/>
          </a:prstGeom>
          <a:noFill/>
          <a:ln>
            <a:noFill/>
          </a:ln>
        </p:spPr>
        <p:txBody>
          <a:bodyPr spcFirstLastPara="1" wrap="square" lIns="121900" tIns="121900" rIns="121900" bIns="121900" anchor="t" anchorCtr="0">
            <a:normAutofit/>
          </a:bodyPr>
          <a:lstStyle/>
          <a:p>
            <a:pPr marL="609585" indent="-457189">
              <a:lnSpc>
                <a:spcPct val="150000"/>
              </a:lnSpc>
              <a:spcBef>
                <a:spcPts val="0"/>
              </a:spcBef>
              <a:spcAft>
                <a:spcPts val="0"/>
              </a:spcAft>
              <a:buClr>
                <a:srgbClr val="171920"/>
              </a:buClr>
              <a:buSzPts val="1800"/>
              <a:buFont typeface="Inter SemiBold"/>
              <a:buChar char="●"/>
            </a:pPr>
            <a:r>
              <a:rPr lang="en" sz="2400">
                <a:solidFill>
                  <a:srgbClr val="171920"/>
                </a:solidFill>
                <a:latin typeface="Inter SemiBold"/>
                <a:ea typeface="Inter SemiBold"/>
                <a:cs typeface="Inter SemiBold"/>
                <a:sym typeface="Inter SemiBold"/>
              </a:rPr>
              <a:t>Make a voting plan for every election (especially local ones)</a:t>
            </a:r>
            <a:endParaRPr sz="2400">
              <a:solidFill>
                <a:srgbClr val="171920"/>
              </a:solidFill>
              <a:latin typeface="Inter SemiBold"/>
              <a:ea typeface="Inter SemiBold"/>
              <a:cs typeface="Inter SemiBold"/>
              <a:sym typeface="Inter SemiBold"/>
            </a:endParaRPr>
          </a:p>
          <a:p>
            <a:pPr marL="609585" indent="-457189">
              <a:lnSpc>
                <a:spcPct val="150000"/>
              </a:lnSpc>
              <a:spcBef>
                <a:spcPts val="0"/>
              </a:spcBef>
              <a:spcAft>
                <a:spcPts val="0"/>
              </a:spcAft>
              <a:buClr>
                <a:srgbClr val="171920"/>
              </a:buClr>
              <a:buSzPts val="1800"/>
              <a:buFont typeface="Inter SemiBold"/>
              <a:buChar char="●"/>
            </a:pPr>
            <a:r>
              <a:rPr lang="en" sz="2400">
                <a:solidFill>
                  <a:srgbClr val="171920"/>
                </a:solidFill>
                <a:latin typeface="Inter SemiBold"/>
                <a:ea typeface="Inter SemiBold"/>
                <a:cs typeface="Inter SemiBold"/>
                <a:sym typeface="Inter SemiBold"/>
              </a:rPr>
              <a:t>Invite colleagues, friends, and family to make voting plan</a:t>
            </a:r>
            <a:endParaRPr sz="2400">
              <a:solidFill>
                <a:srgbClr val="171920"/>
              </a:solidFill>
              <a:latin typeface="Inter SemiBold"/>
              <a:ea typeface="Inter SemiBold"/>
              <a:cs typeface="Inter SemiBold"/>
              <a:sym typeface="Inter SemiBold"/>
            </a:endParaRPr>
          </a:p>
          <a:p>
            <a:pPr marL="609585" indent="-457189">
              <a:lnSpc>
                <a:spcPct val="150000"/>
              </a:lnSpc>
              <a:spcBef>
                <a:spcPts val="0"/>
              </a:spcBef>
              <a:spcAft>
                <a:spcPts val="0"/>
              </a:spcAft>
              <a:buClr>
                <a:srgbClr val="171920"/>
              </a:buClr>
              <a:buSzPts val="1800"/>
              <a:buFont typeface="Inter SemiBold"/>
              <a:buChar char="●"/>
            </a:pPr>
            <a:r>
              <a:rPr lang="en" sz="2400">
                <a:solidFill>
                  <a:srgbClr val="171920"/>
                </a:solidFill>
                <a:latin typeface="Inter SemiBold"/>
                <a:ea typeface="Inter SemiBold"/>
                <a:cs typeface="Inter SemiBold"/>
                <a:sym typeface="Inter SemiBold"/>
              </a:rPr>
              <a:t>Promote opportunities for civic and voter participation in your workplace</a:t>
            </a:r>
            <a:endParaRPr sz="2400">
              <a:solidFill>
                <a:srgbClr val="171920"/>
              </a:solidFill>
              <a:latin typeface="Inter SemiBold"/>
              <a:ea typeface="Inter SemiBold"/>
              <a:cs typeface="Inter SemiBold"/>
              <a:sym typeface="Inter SemiBold"/>
            </a:endParaRPr>
          </a:p>
          <a:p>
            <a:pPr marL="609585" indent="-457189">
              <a:lnSpc>
                <a:spcPct val="150000"/>
              </a:lnSpc>
              <a:spcBef>
                <a:spcPts val="0"/>
              </a:spcBef>
              <a:spcAft>
                <a:spcPts val="0"/>
              </a:spcAft>
              <a:buClr>
                <a:srgbClr val="171920"/>
              </a:buClr>
              <a:buSzPts val="1800"/>
              <a:buFont typeface="Inter SemiBold"/>
              <a:buChar char="●"/>
            </a:pPr>
            <a:r>
              <a:rPr lang="en" sz="2400">
                <a:solidFill>
                  <a:srgbClr val="171920"/>
                </a:solidFill>
                <a:latin typeface="Inter SemiBold"/>
                <a:ea typeface="Inter SemiBold"/>
                <a:cs typeface="Inter SemiBold"/>
                <a:sym typeface="Inter SemiBold"/>
              </a:rPr>
              <a:t>Invite your colleagues to learn more! </a:t>
            </a:r>
            <a:endParaRPr sz="2400">
              <a:solidFill>
                <a:srgbClr val="171920"/>
              </a:solidFill>
              <a:latin typeface="Inter SemiBold"/>
              <a:ea typeface="Inter SemiBold"/>
              <a:cs typeface="Inter SemiBold"/>
              <a:sym typeface="Inter SemiBold"/>
            </a:endParaRPr>
          </a:p>
        </p:txBody>
      </p:sp>
      <p:pic>
        <p:nvPicPr>
          <p:cNvPr id="226" name="Google Shape;226;p22"/>
          <p:cNvPicPr preferRelativeResize="0"/>
          <p:nvPr/>
        </p:nvPicPr>
        <p:blipFill>
          <a:blip r:embed="rId4">
            <a:alphaModFix/>
          </a:blip>
          <a:stretch>
            <a:fillRect/>
          </a:stretch>
        </p:blipFill>
        <p:spPr>
          <a:xfrm>
            <a:off x="7755168" y="1233334"/>
            <a:ext cx="3910033" cy="2480228"/>
          </a:xfrm>
          <a:prstGeom prst="rect">
            <a:avLst/>
          </a:prstGeom>
          <a:noFill/>
          <a:ln>
            <a:noFill/>
          </a:ln>
        </p:spPr>
      </p:pic>
      <p:pic>
        <p:nvPicPr>
          <p:cNvPr id="227" name="Google Shape;227;p22"/>
          <p:cNvPicPr preferRelativeResize="0"/>
          <p:nvPr/>
        </p:nvPicPr>
        <p:blipFill>
          <a:blip r:embed="rId5">
            <a:alphaModFix/>
          </a:blip>
          <a:stretch>
            <a:fillRect/>
          </a:stretch>
        </p:blipFill>
        <p:spPr>
          <a:xfrm>
            <a:off x="7755168" y="3795315"/>
            <a:ext cx="3910033" cy="2502919"/>
          </a:xfrm>
          <a:prstGeom prst="rect">
            <a:avLst/>
          </a:prstGeom>
          <a:noFill/>
          <a:ln>
            <a:noFill/>
          </a:ln>
        </p:spPr>
      </p:pic>
    </p:spTree>
    <p:extLst>
      <p:ext uri="{BB962C8B-B14F-4D97-AF65-F5344CB8AC3E}">
        <p14:creationId xmlns:p14="http://schemas.microsoft.com/office/powerpoint/2010/main" val="2858321483"/>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A picture containing sky, outdoor, grass, building&#10;&#10;Description automatically generated">
            <a:extLst>
              <a:ext uri="{FF2B5EF4-FFF2-40B4-BE49-F238E27FC236}">
                <a16:creationId xmlns:a16="http://schemas.microsoft.com/office/drawing/2014/main" id="{B7A4EE99-3657-4AFE-84F3-B093AF8BE344}"/>
              </a:ext>
            </a:extLst>
          </p:cNvPr>
          <p:cNvPicPr>
            <a:picLocks noChangeAspect="1"/>
          </p:cNvPicPr>
          <p:nvPr/>
        </p:nvPicPr>
        <p:blipFill rotWithShape="1">
          <a:blip r:embed="rId3" cstate="print">
            <a:alphaModFix amt="20000"/>
            <a:extLst>
              <a:ext uri="{28A0092B-C50C-407E-A947-70E740481C1C}">
                <a14:useLocalDpi xmlns:a14="http://schemas.microsoft.com/office/drawing/2010/main" val="0"/>
              </a:ext>
            </a:extLst>
          </a:blip>
          <a:srcRect t="10572" b="5086"/>
          <a:stretch/>
        </p:blipFill>
        <p:spPr>
          <a:xfrm>
            <a:off x="0" y="-1"/>
            <a:ext cx="12192000" cy="6858001"/>
          </a:xfrm>
          <a:prstGeom prst="rect">
            <a:avLst/>
          </a:prstGeom>
        </p:spPr>
      </p:pic>
      <p:pic>
        <p:nvPicPr>
          <p:cNvPr id="8" name="Picture 7" descr="A picture containing drawing&#10;&#10;Description automatically generated">
            <a:extLst>
              <a:ext uri="{FF2B5EF4-FFF2-40B4-BE49-F238E27FC236}">
                <a16:creationId xmlns:a16="http://schemas.microsoft.com/office/drawing/2014/main" id="{0455B36D-4DFE-4765-98A3-6414F9A6AB5F}"/>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241248" y="867294"/>
            <a:ext cx="5709503" cy="1039991"/>
          </a:xfrm>
          <a:prstGeom prst="rect">
            <a:avLst/>
          </a:prstGeom>
        </p:spPr>
      </p:pic>
      <p:sp>
        <p:nvSpPr>
          <p:cNvPr id="4" name="Rectangle 3">
            <a:extLst>
              <a:ext uri="{FF2B5EF4-FFF2-40B4-BE49-F238E27FC236}">
                <a16:creationId xmlns:a16="http://schemas.microsoft.com/office/drawing/2014/main" id="{744CB60B-73C8-4544-8C4D-4DD11C84023F}"/>
              </a:ext>
            </a:extLst>
          </p:cNvPr>
          <p:cNvSpPr/>
          <p:nvPr/>
        </p:nvSpPr>
        <p:spPr>
          <a:xfrm>
            <a:off x="832289" y="2459503"/>
            <a:ext cx="10527420" cy="1569660"/>
          </a:xfrm>
          <a:prstGeom prst="rect">
            <a:avLst/>
          </a:prstGeom>
        </p:spPr>
        <p:txBody>
          <a:bodyPr wrap="square" lIns="91440" tIns="45720" rIns="91440" bIns="4572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100" normalizeH="0" baseline="0" noProof="0" dirty="0">
                <a:ln>
                  <a:noFill/>
                </a:ln>
                <a:solidFill>
                  <a:srgbClr val="FFFFFF"/>
                </a:solidFill>
                <a:effectLst/>
                <a:uLnTx/>
                <a:uFillTx/>
                <a:latin typeface="Calibri Light" panose="020F0302020204030204"/>
                <a:ea typeface="+mn-ea"/>
                <a:cs typeface="+mn-cs"/>
              </a:rPr>
              <a:t>ASPPH Presents - Webinar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100" normalizeH="0" baseline="0" noProof="0" dirty="0">
                <a:ln>
                  <a:noFill/>
                </a:ln>
                <a:solidFill>
                  <a:srgbClr val="FFFFFF"/>
                </a:solidFill>
                <a:effectLst/>
                <a:uLnTx/>
                <a:uFillTx/>
                <a:latin typeface="Calibri Light" panose="020F0302020204030204"/>
                <a:ea typeface="+mn-ea"/>
                <a:cs typeface="+mn-cs"/>
              </a:rPr>
              <a:t>Voting is Public Health:</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100" normalizeH="0" baseline="0" noProof="0" dirty="0">
                <a:ln>
                  <a:noFill/>
                </a:ln>
                <a:solidFill>
                  <a:srgbClr val="FFFFFF"/>
                </a:solidFill>
                <a:effectLst/>
                <a:uLnTx/>
                <a:uFillTx/>
                <a:latin typeface="Calibri Light" panose="020F0302020204030204"/>
                <a:ea typeface="+mn-ea"/>
                <a:cs typeface="+mn-cs"/>
              </a:rPr>
              <a:t>Polling, Civic Engagement and the Road to the Midterms</a:t>
            </a:r>
          </a:p>
        </p:txBody>
      </p:sp>
      <p:sp>
        <p:nvSpPr>
          <p:cNvPr id="5" name="TextBox 4">
            <a:extLst>
              <a:ext uri="{FF2B5EF4-FFF2-40B4-BE49-F238E27FC236}">
                <a16:creationId xmlns:a16="http://schemas.microsoft.com/office/drawing/2014/main" id="{1DA8841E-6CE1-EBEB-454E-ECE62E5C9493}"/>
              </a:ext>
            </a:extLst>
          </p:cNvPr>
          <p:cNvSpPr txBox="1"/>
          <p:nvPr/>
        </p:nvSpPr>
        <p:spPr>
          <a:xfrm>
            <a:off x="3011184" y="4398495"/>
            <a:ext cx="6169630" cy="923330"/>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Calibri" panose="020F0502020204030204"/>
                <a:ea typeface="+mn-ea"/>
                <a:cs typeface="+mn-cs"/>
              </a:rPr>
              <a:t>Amy Souders, Principal and Director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Calibri" panose="020F0502020204030204"/>
                <a:ea typeface="+mn-ea"/>
                <a:cs typeface="+mn-cs"/>
              </a:rPr>
              <a:t>Cornerstone Government Affairs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Calibri" panose="020F0502020204030204"/>
                <a:ea typeface="+mn-ea"/>
                <a:cs typeface="+mn-cs"/>
              </a:rPr>
              <a:t>September 28, 2026</a:t>
            </a:r>
          </a:p>
        </p:txBody>
      </p:sp>
    </p:spTree>
    <p:extLst>
      <p:ext uri="{BB962C8B-B14F-4D97-AF65-F5344CB8AC3E}">
        <p14:creationId xmlns:p14="http://schemas.microsoft.com/office/powerpoint/2010/main" val="292406586"/>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2514600" y="1821052"/>
            <a:ext cx="9018905" cy="1216025"/>
          </a:xfrm>
          <a:custGeom>
            <a:avLst/>
            <a:gdLst/>
            <a:ahLst/>
            <a:cxnLst/>
            <a:rect l="l" t="t" r="r" b="b"/>
            <a:pathLst>
              <a:path w="9018905" h="1216025">
                <a:moveTo>
                  <a:pt x="0" y="109982"/>
                </a:moveTo>
                <a:lnTo>
                  <a:pt x="8647" y="67186"/>
                </a:lnTo>
                <a:lnTo>
                  <a:pt x="32226" y="32226"/>
                </a:lnTo>
                <a:lnTo>
                  <a:pt x="67186" y="8647"/>
                </a:lnTo>
                <a:lnTo>
                  <a:pt x="109981" y="0"/>
                </a:lnTo>
                <a:lnTo>
                  <a:pt x="8908542" y="0"/>
                </a:lnTo>
                <a:lnTo>
                  <a:pt x="8951410" y="8647"/>
                </a:lnTo>
                <a:lnTo>
                  <a:pt x="8986408" y="32226"/>
                </a:lnTo>
                <a:lnTo>
                  <a:pt x="9010001" y="67186"/>
                </a:lnTo>
                <a:lnTo>
                  <a:pt x="9018651" y="109982"/>
                </a:lnTo>
                <a:lnTo>
                  <a:pt x="9018651" y="1105789"/>
                </a:lnTo>
                <a:lnTo>
                  <a:pt x="9010001" y="1148584"/>
                </a:lnTo>
                <a:lnTo>
                  <a:pt x="8986408" y="1183544"/>
                </a:lnTo>
                <a:lnTo>
                  <a:pt x="8951410" y="1207123"/>
                </a:lnTo>
                <a:lnTo>
                  <a:pt x="8908542" y="1215771"/>
                </a:lnTo>
                <a:lnTo>
                  <a:pt x="109981" y="1215771"/>
                </a:lnTo>
                <a:lnTo>
                  <a:pt x="67186" y="1207123"/>
                </a:lnTo>
                <a:lnTo>
                  <a:pt x="32226" y="1183544"/>
                </a:lnTo>
                <a:lnTo>
                  <a:pt x="8647" y="1148584"/>
                </a:lnTo>
                <a:lnTo>
                  <a:pt x="0" y="1105789"/>
                </a:lnTo>
                <a:lnTo>
                  <a:pt x="0" y="109982"/>
                </a:lnTo>
                <a:close/>
              </a:path>
            </a:pathLst>
          </a:custGeom>
          <a:ln w="9525">
            <a:solidFill>
              <a:srgbClr val="D9DDD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a:ea typeface="+mn-ea"/>
              <a:cs typeface="+mn-cs"/>
            </a:endParaRPr>
          </a:p>
        </p:txBody>
      </p:sp>
      <p:sp>
        <p:nvSpPr>
          <p:cNvPr id="3" name="object 3"/>
          <p:cNvSpPr txBox="1"/>
          <p:nvPr/>
        </p:nvSpPr>
        <p:spPr>
          <a:xfrm>
            <a:off x="2894457" y="1978279"/>
            <a:ext cx="8311515" cy="880110"/>
          </a:xfrm>
          <a:prstGeom prst="rect">
            <a:avLst/>
          </a:prstGeom>
        </p:spPr>
        <p:txBody>
          <a:bodyPr vert="horz" wrap="square" lIns="0" tIns="13335" rIns="0" bIns="0" rtlCol="0">
            <a:spAutoFit/>
          </a:bodyPr>
          <a:lstStyle/>
          <a:p>
            <a:pPr marL="12700" marR="5080" lvl="0" indent="0" algn="l" defTabSz="914400" rtl="0" eaLnBrk="1" fontAlgn="auto" latinLnBrk="0" hangingPunct="1">
              <a:lnSpc>
                <a:spcPct val="100000"/>
              </a:lnSpc>
              <a:spcBef>
                <a:spcPts val="105"/>
              </a:spcBef>
              <a:spcAft>
                <a:spcPts val="0"/>
              </a:spcAft>
              <a:buClrTx/>
              <a:buSzTx/>
              <a:buFontTx/>
              <a:buNone/>
              <a:tabLst/>
              <a:defRPr/>
            </a:pPr>
            <a:r>
              <a:rPr kumimoji="0" sz="1400" b="0" i="0" u="none" strike="noStrike" kern="0" cap="none" spc="0" normalizeH="0" baseline="0" noProof="0" dirty="0">
                <a:ln>
                  <a:noFill/>
                </a:ln>
                <a:solidFill>
                  <a:sysClr val="windowText" lastClr="000000"/>
                </a:solidFill>
                <a:effectLst/>
                <a:uLnTx/>
                <a:uFillTx/>
                <a:latin typeface="Calibri"/>
                <a:ea typeface="+mn-ea"/>
                <a:cs typeface="Calibri"/>
              </a:rPr>
              <a:t>The</a:t>
            </a:r>
            <a:r>
              <a:rPr kumimoji="0" sz="1400" b="0" i="0" u="none" strike="noStrike" kern="0" cap="none" spc="-2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10" normalizeH="0" baseline="0" noProof="0" dirty="0">
                <a:ln>
                  <a:noFill/>
                </a:ln>
                <a:solidFill>
                  <a:sysClr val="windowText" lastClr="000000"/>
                </a:solidFill>
                <a:effectLst/>
                <a:uLnTx/>
                <a:uFillTx/>
                <a:latin typeface="Calibri"/>
                <a:ea typeface="+mn-ea"/>
                <a:cs typeface="Calibri"/>
              </a:rPr>
              <a:t>Republican</a:t>
            </a:r>
            <a:r>
              <a:rPr kumimoji="0" sz="1400" b="0" i="0" u="none" strike="noStrike" kern="0" cap="none" spc="-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party</a:t>
            </a:r>
            <a:r>
              <a:rPr kumimoji="0" sz="1400" b="0" i="0" u="none" strike="noStrike" kern="0" cap="none" spc="-1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aims</a:t>
            </a:r>
            <a:r>
              <a:rPr kumimoji="0" sz="1400" b="0" i="0" u="none" strike="noStrike" kern="0" cap="none" spc="-1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to</a:t>
            </a:r>
            <a:r>
              <a:rPr kumimoji="0" sz="1400" b="0" i="0" u="none" strike="noStrike" kern="0" cap="none" spc="-10" normalizeH="0" baseline="0" noProof="0" dirty="0">
                <a:ln>
                  <a:noFill/>
                </a:ln>
                <a:solidFill>
                  <a:sysClr val="windowText" lastClr="000000"/>
                </a:solidFill>
                <a:effectLst/>
                <a:uLnTx/>
                <a:uFillTx/>
                <a:latin typeface="Calibri"/>
                <a:ea typeface="+mn-ea"/>
                <a:cs typeface="Calibri"/>
              </a:rPr>
              <a:t> </a:t>
            </a:r>
            <a:r>
              <a:rPr kumimoji="0" sz="1400" b="1" i="0" u="none" strike="noStrike" kern="0" cap="none" spc="0" normalizeH="0" baseline="0" noProof="0" dirty="0">
                <a:ln>
                  <a:noFill/>
                </a:ln>
                <a:solidFill>
                  <a:srgbClr val="EB3B4B"/>
                </a:solidFill>
                <a:effectLst/>
                <a:uLnTx/>
                <a:uFillTx/>
                <a:latin typeface="Calibri"/>
                <a:ea typeface="+mn-ea"/>
                <a:cs typeface="Calibri"/>
              </a:rPr>
              <a:t>maintain</a:t>
            </a:r>
            <a:r>
              <a:rPr kumimoji="0" sz="1400" b="1" i="0" u="none" strike="noStrike" kern="0" cap="none" spc="-55" normalizeH="0" baseline="0" noProof="0" dirty="0">
                <a:ln>
                  <a:noFill/>
                </a:ln>
                <a:solidFill>
                  <a:srgbClr val="EB3B4B"/>
                </a:solidFill>
                <a:effectLst/>
                <a:uLnTx/>
                <a:uFillTx/>
                <a:latin typeface="Calibri"/>
                <a:ea typeface="+mn-ea"/>
                <a:cs typeface="Calibri"/>
              </a:rPr>
              <a:t> </a:t>
            </a:r>
            <a:r>
              <a:rPr kumimoji="0" sz="1400" b="1" i="0" u="none" strike="noStrike" kern="0" cap="none" spc="0" normalizeH="0" baseline="0" noProof="0" dirty="0">
                <a:ln>
                  <a:noFill/>
                </a:ln>
                <a:solidFill>
                  <a:srgbClr val="EB3B4B"/>
                </a:solidFill>
                <a:effectLst/>
                <a:uLnTx/>
                <a:uFillTx/>
                <a:latin typeface="Calibri"/>
                <a:ea typeface="+mn-ea"/>
                <a:cs typeface="Calibri"/>
              </a:rPr>
              <a:t>its</a:t>
            </a:r>
            <a:r>
              <a:rPr kumimoji="0" sz="1400" b="1" i="0" u="none" strike="noStrike" kern="0" cap="none" spc="-15" normalizeH="0" baseline="0" noProof="0" dirty="0">
                <a:ln>
                  <a:noFill/>
                </a:ln>
                <a:solidFill>
                  <a:srgbClr val="EB3B4B"/>
                </a:solidFill>
                <a:effectLst/>
                <a:uLnTx/>
                <a:uFillTx/>
                <a:latin typeface="Calibri"/>
                <a:ea typeface="+mn-ea"/>
                <a:cs typeface="Calibri"/>
              </a:rPr>
              <a:t> </a:t>
            </a:r>
            <a:r>
              <a:rPr kumimoji="0" sz="1400" b="1" i="0" u="none" strike="noStrike" kern="0" cap="none" spc="-10" normalizeH="0" baseline="0" noProof="0" dirty="0">
                <a:ln>
                  <a:noFill/>
                </a:ln>
                <a:solidFill>
                  <a:srgbClr val="EB3B4B"/>
                </a:solidFill>
                <a:effectLst/>
                <a:uLnTx/>
                <a:uFillTx/>
                <a:latin typeface="Calibri"/>
                <a:ea typeface="+mn-ea"/>
                <a:cs typeface="Calibri"/>
              </a:rPr>
              <a:t>trifecta</a:t>
            </a:r>
            <a:r>
              <a:rPr kumimoji="0" sz="1400" b="1" i="0" u="none" strike="noStrike" kern="0" cap="none" spc="-50" normalizeH="0" baseline="0" noProof="0" dirty="0">
                <a:ln>
                  <a:noFill/>
                </a:ln>
                <a:solidFill>
                  <a:srgbClr val="EB3B4B"/>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while</a:t>
            </a:r>
            <a:r>
              <a:rPr kumimoji="0" sz="1400" b="0" i="0" u="none" strike="noStrike" kern="0" cap="none" spc="-25" normalizeH="0" baseline="0" noProof="0" dirty="0">
                <a:ln>
                  <a:noFill/>
                </a:ln>
                <a:solidFill>
                  <a:sysClr val="windowText" lastClr="000000"/>
                </a:solidFill>
                <a:effectLst/>
                <a:uLnTx/>
                <a:uFillTx/>
                <a:latin typeface="Calibri"/>
                <a:ea typeface="+mn-ea"/>
                <a:cs typeface="Calibri"/>
              </a:rPr>
              <a:t> </a:t>
            </a:r>
            <a:r>
              <a:rPr kumimoji="0" sz="1400" b="1" i="0" u="none" strike="noStrike" kern="0" cap="none" spc="-10" normalizeH="0" baseline="0" noProof="0" dirty="0">
                <a:ln>
                  <a:noFill/>
                </a:ln>
                <a:solidFill>
                  <a:srgbClr val="0380E2"/>
                </a:solidFill>
                <a:effectLst/>
                <a:uLnTx/>
                <a:uFillTx/>
                <a:latin typeface="Calibri"/>
                <a:ea typeface="+mn-ea"/>
                <a:cs typeface="Calibri"/>
              </a:rPr>
              <a:t>Democrats</a:t>
            </a:r>
            <a:r>
              <a:rPr kumimoji="0" sz="1400" b="1" i="0" u="none" strike="noStrike" kern="0" cap="none" spc="-40" normalizeH="0" baseline="0" noProof="0" dirty="0">
                <a:ln>
                  <a:noFill/>
                </a:ln>
                <a:solidFill>
                  <a:srgbClr val="0380E2"/>
                </a:solidFill>
                <a:effectLst/>
                <a:uLnTx/>
                <a:uFillTx/>
                <a:latin typeface="Calibri"/>
                <a:ea typeface="+mn-ea"/>
                <a:cs typeface="Calibri"/>
              </a:rPr>
              <a:t> </a:t>
            </a:r>
            <a:r>
              <a:rPr kumimoji="0" sz="1400" b="1" i="0" u="none" strike="noStrike" kern="0" cap="none" spc="0" normalizeH="0" baseline="0" noProof="0" dirty="0">
                <a:ln>
                  <a:noFill/>
                </a:ln>
                <a:solidFill>
                  <a:srgbClr val="0380E2"/>
                </a:solidFill>
                <a:effectLst/>
                <a:uLnTx/>
                <a:uFillTx/>
                <a:latin typeface="Calibri"/>
                <a:ea typeface="+mn-ea"/>
                <a:cs typeface="Calibri"/>
              </a:rPr>
              <a:t>seek</a:t>
            </a:r>
            <a:r>
              <a:rPr kumimoji="0" sz="1400" b="1" i="0" u="none" strike="noStrike" kern="0" cap="none" spc="-35" normalizeH="0" baseline="0" noProof="0" dirty="0">
                <a:ln>
                  <a:noFill/>
                </a:ln>
                <a:solidFill>
                  <a:srgbClr val="0380E2"/>
                </a:solidFill>
                <a:effectLst/>
                <a:uLnTx/>
                <a:uFillTx/>
                <a:latin typeface="Calibri"/>
                <a:ea typeface="+mn-ea"/>
                <a:cs typeface="Calibri"/>
              </a:rPr>
              <a:t> </a:t>
            </a:r>
            <a:r>
              <a:rPr kumimoji="0" sz="1400" b="1" i="0" u="none" strike="noStrike" kern="0" cap="none" spc="0" normalizeH="0" baseline="0" noProof="0" dirty="0">
                <a:ln>
                  <a:noFill/>
                </a:ln>
                <a:solidFill>
                  <a:srgbClr val="0380E2"/>
                </a:solidFill>
                <a:effectLst/>
                <a:uLnTx/>
                <a:uFillTx/>
                <a:latin typeface="Calibri"/>
                <a:ea typeface="+mn-ea"/>
                <a:cs typeface="Calibri"/>
              </a:rPr>
              <a:t>to</a:t>
            </a:r>
            <a:r>
              <a:rPr kumimoji="0" sz="1400" b="1" i="0" u="none" strike="noStrike" kern="0" cap="none" spc="-35" normalizeH="0" baseline="0" noProof="0" dirty="0">
                <a:ln>
                  <a:noFill/>
                </a:ln>
                <a:solidFill>
                  <a:srgbClr val="0380E2"/>
                </a:solidFill>
                <a:effectLst/>
                <a:uLnTx/>
                <a:uFillTx/>
                <a:latin typeface="Calibri"/>
                <a:ea typeface="+mn-ea"/>
                <a:cs typeface="Calibri"/>
              </a:rPr>
              <a:t> </a:t>
            </a:r>
            <a:r>
              <a:rPr kumimoji="0" sz="1400" b="1" i="0" u="none" strike="noStrike" kern="0" cap="none" spc="0" normalizeH="0" baseline="0" noProof="0" dirty="0">
                <a:ln>
                  <a:noFill/>
                </a:ln>
                <a:solidFill>
                  <a:srgbClr val="0380E2"/>
                </a:solidFill>
                <a:effectLst/>
                <a:uLnTx/>
                <a:uFillTx/>
                <a:latin typeface="Calibri"/>
                <a:ea typeface="+mn-ea"/>
                <a:cs typeface="Calibri"/>
              </a:rPr>
              <a:t>claim</a:t>
            </a:r>
            <a:r>
              <a:rPr kumimoji="0" sz="1400" b="1" i="0" u="none" strike="noStrike" kern="0" cap="none" spc="-35" normalizeH="0" baseline="0" noProof="0" dirty="0">
                <a:ln>
                  <a:noFill/>
                </a:ln>
                <a:solidFill>
                  <a:srgbClr val="0380E2"/>
                </a:solidFill>
                <a:effectLst/>
                <a:uLnTx/>
                <a:uFillTx/>
                <a:latin typeface="Calibri"/>
                <a:ea typeface="+mn-ea"/>
                <a:cs typeface="Calibri"/>
              </a:rPr>
              <a:t> </a:t>
            </a:r>
            <a:r>
              <a:rPr kumimoji="0" sz="1400" b="1" i="0" u="none" strike="noStrike" kern="0" cap="none" spc="0" normalizeH="0" baseline="0" noProof="0" dirty="0">
                <a:ln>
                  <a:noFill/>
                </a:ln>
                <a:solidFill>
                  <a:srgbClr val="0380E2"/>
                </a:solidFill>
                <a:effectLst/>
                <a:uLnTx/>
                <a:uFillTx/>
                <a:latin typeface="Calibri"/>
                <a:ea typeface="+mn-ea"/>
                <a:cs typeface="Calibri"/>
              </a:rPr>
              <a:t>a</a:t>
            </a:r>
            <a:r>
              <a:rPr kumimoji="0" sz="1400" b="1" i="0" u="none" strike="noStrike" kern="0" cap="none" spc="-30" normalizeH="0" baseline="0" noProof="0" dirty="0">
                <a:ln>
                  <a:noFill/>
                </a:ln>
                <a:solidFill>
                  <a:srgbClr val="0380E2"/>
                </a:solidFill>
                <a:effectLst/>
                <a:uLnTx/>
                <a:uFillTx/>
                <a:latin typeface="Calibri"/>
                <a:ea typeface="+mn-ea"/>
                <a:cs typeface="Calibri"/>
              </a:rPr>
              <a:t> </a:t>
            </a:r>
            <a:r>
              <a:rPr kumimoji="0" sz="1400" b="1" i="0" u="none" strike="noStrike" kern="0" cap="none" spc="0" normalizeH="0" baseline="0" noProof="0" dirty="0">
                <a:ln>
                  <a:noFill/>
                </a:ln>
                <a:solidFill>
                  <a:srgbClr val="0380E2"/>
                </a:solidFill>
                <a:effectLst/>
                <a:uLnTx/>
                <a:uFillTx/>
                <a:latin typeface="Calibri"/>
                <a:ea typeface="+mn-ea"/>
                <a:cs typeface="Calibri"/>
              </a:rPr>
              <a:t>majority</a:t>
            </a:r>
            <a:r>
              <a:rPr kumimoji="0" sz="1400" b="0" i="0" u="none" strike="noStrike" kern="0" cap="none" spc="0" normalizeH="0" baseline="0" noProof="0" dirty="0">
                <a:ln>
                  <a:noFill/>
                </a:ln>
                <a:solidFill>
                  <a:srgbClr val="003961"/>
                </a:solidFill>
                <a:effectLst/>
                <a:uLnTx/>
                <a:uFillTx/>
                <a:latin typeface="Calibri"/>
                <a:ea typeface="+mn-ea"/>
                <a:cs typeface="Calibri"/>
              </a:rPr>
              <a:t>.</a:t>
            </a:r>
            <a:r>
              <a:rPr kumimoji="0" sz="1400" b="0" i="0" u="none" strike="noStrike" kern="0" cap="none" spc="-40" normalizeH="0" baseline="0" noProof="0" dirty="0">
                <a:ln>
                  <a:noFill/>
                </a:ln>
                <a:solidFill>
                  <a:srgbClr val="003961"/>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Midterm</a:t>
            </a:r>
            <a:r>
              <a:rPr kumimoji="0" sz="1400" b="0" i="0" u="none" strike="noStrike" kern="0" cap="none" spc="-2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10" normalizeH="0" baseline="0" noProof="0" dirty="0">
                <a:ln>
                  <a:noFill/>
                </a:ln>
                <a:solidFill>
                  <a:sysClr val="windowText" lastClr="000000"/>
                </a:solidFill>
                <a:effectLst/>
                <a:uLnTx/>
                <a:uFillTx/>
                <a:latin typeface="Calibri"/>
                <a:ea typeface="+mn-ea"/>
                <a:cs typeface="Calibri"/>
              </a:rPr>
              <a:t>elections historically</a:t>
            </a:r>
            <a:r>
              <a:rPr kumimoji="0" sz="1400" b="0" i="0" u="none" strike="noStrike" kern="0" cap="none" spc="-2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10" normalizeH="0" baseline="0" noProof="0" dirty="0">
                <a:ln>
                  <a:noFill/>
                </a:ln>
                <a:solidFill>
                  <a:sysClr val="windowText" lastClr="000000"/>
                </a:solidFill>
                <a:effectLst/>
                <a:uLnTx/>
                <a:uFillTx/>
                <a:latin typeface="Calibri"/>
                <a:ea typeface="+mn-ea"/>
                <a:cs typeface="Calibri"/>
              </a:rPr>
              <a:t>favor</a:t>
            </a:r>
            <a:r>
              <a:rPr kumimoji="0" sz="1400" b="0" i="0" u="none" strike="noStrike" kern="0" cap="none" spc="-3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the</a:t>
            </a:r>
            <a:r>
              <a:rPr kumimoji="0" sz="1400" b="0" i="0" u="none" strike="noStrike" kern="0" cap="none" spc="-2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opposition</a:t>
            </a:r>
            <a:r>
              <a:rPr kumimoji="0" sz="1400" b="0" i="0" u="none" strike="noStrike" kern="0" cap="none" spc="-20" normalizeH="0" baseline="0" noProof="0" dirty="0">
                <a:ln>
                  <a:noFill/>
                </a:ln>
                <a:solidFill>
                  <a:sysClr val="windowText" lastClr="000000"/>
                </a:solidFill>
                <a:effectLst/>
                <a:uLnTx/>
                <a:uFillTx/>
                <a:latin typeface="Calibri"/>
                <a:ea typeface="+mn-ea"/>
                <a:cs typeface="Calibri"/>
              </a:rPr>
              <a:t> party,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but</a:t>
            </a:r>
            <a:r>
              <a:rPr kumimoji="0" sz="1400" b="0" i="0" u="none" strike="noStrike" kern="0" cap="none" spc="-2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10" normalizeH="0" baseline="0" noProof="0" dirty="0">
                <a:ln>
                  <a:noFill/>
                </a:ln>
                <a:solidFill>
                  <a:sysClr val="windowText" lastClr="000000"/>
                </a:solidFill>
                <a:effectLst/>
                <a:uLnTx/>
                <a:uFillTx/>
                <a:latin typeface="Calibri"/>
                <a:ea typeface="+mn-ea"/>
                <a:cs typeface="Calibri"/>
              </a:rPr>
              <a:t>Democrats</a:t>
            </a:r>
            <a:r>
              <a:rPr kumimoji="0" sz="1400" b="0" i="0" u="none" strike="noStrike" kern="0" cap="none" spc="-3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will</a:t>
            </a:r>
            <a:r>
              <a:rPr kumimoji="0" sz="1400" b="0" i="0" u="none" strike="noStrike" kern="0" cap="none" spc="-2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need</a:t>
            </a:r>
            <a:r>
              <a:rPr kumimoji="0" sz="1400" b="0" i="0" u="none" strike="noStrike" kern="0" cap="none" spc="-1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to</a:t>
            </a:r>
            <a:r>
              <a:rPr kumimoji="0" sz="1400" b="0" i="0" u="none" strike="noStrike" kern="0" cap="none" spc="-2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gain</a:t>
            </a:r>
            <a:r>
              <a:rPr kumimoji="0" sz="1400" b="0" i="0" u="none" strike="noStrike" kern="0" cap="none" spc="-3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seats</a:t>
            </a:r>
            <a:r>
              <a:rPr kumimoji="0" sz="1400" b="0" i="0" u="none" strike="noStrike" kern="0" cap="none" spc="-1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in</a:t>
            </a:r>
            <a:r>
              <a:rPr kumimoji="0" sz="1400" b="0" i="0" u="none" strike="noStrike" kern="0" cap="none" spc="-2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10" normalizeH="0" baseline="0" noProof="0" dirty="0">
                <a:ln>
                  <a:noFill/>
                </a:ln>
                <a:solidFill>
                  <a:sysClr val="windowText" lastClr="000000"/>
                </a:solidFill>
                <a:effectLst/>
                <a:uLnTx/>
                <a:uFillTx/>
                <a:latin typeface="Calibri"/>
                <a:ea typeface="+mn-ea"/>
                <a:cs typeface="Calibri"/>
              </a:rPr>
              <a:t>historically</a:t>
            </a:r>
            <a:r>
              <a:rPr kumimoji="0" sz="1400" b="0" i="0" u="none" strike="noStrike" kern="0" cap="none" spc="-2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10" normalizeH="0" baseline="0" noProof="0" dirty="0">
                <a:ln>
                  <a:noFill/>
                </a:ln>
                <a:solidFill>
                  <a:sysClr val="windowText" lastClr="000000"/>
                </a:solidFill>
                <a:effectLst/>
                <a:uLnTx/>
                <a:uFillTx/>
                <a:latin typeface="Calibri"/>
                <a:ea typeface="+mn-ea"/>
                <a:cs typeface="Calibri"/>
              </a:rPr>
              <a:t>Republican areas.</a:t>
            </a:r>
            <a:r>
              <a:rPr kumimoji="0" sz="1400" b="0" i="0" u="none" strike="noStrike" kern="0" cap="none" spc="-25" normalizeH="0" baseline="0" noProof="0" dirty="0">
                <a:ln>
                  <a:noFill/>
                </a:ln>
                <a:solidFill>
                  <a:sysClr val="windowText" lastClr="000000"/>
                </a:solidFill>
                <a:effectLst/>
                <a:uLnTx/>
                <a:uFillTx/>
                <a:latin typeface="Calibri"/>
                <a:ea typeface="+mn-ea"/>
                <a:cs typeface="Calibri"/>
              </a:rPr>
              <a:t> The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political</a:t>
            </a:r>
            <a:r>
              <a:rPr kumimoji="0" sz="1400" b="0" i="0" u="none" strike="noStrike" kern="0" cap="none" spc="-2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10" normalizeH="0" baseline="0" noProof="0" dirty="0">
                <a:ln>
                  <a:noFill/>
                </a:ln>
                <a:solidFill>
                  <a:sysClr val="windowText" lastClr="000000"/>
                </a:solidFill>
                <a:effectLst/>
                <a:uLnTx/>
                <a:uFillTx/>
                <a:latin typeface="Calibri"/>
                <a:ea typeface="+mn-ea"/>
                <a:cs typeface="Calibri"/>
              </a:rPr>
              <a:t>environment</a:t>
            </a:r>
            <a:r>
              <a:rPr kumimoji="0" sz="1400" b="0" i="0" u="none" strike="noStrike" kern="0" cap="none" spc="-1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currently</a:t>
            </a:r>
            <a:r>
              <a:rPr kumimoji="0" sz="1400" b="0" i="0" u="none" strike="noStrike" kern="0" cap="none" spc="-20" normalizeH="0" baseline="0" noProof="0" dirty="0">
                <a:ln>
                  <a:noFill/>
                </a:ln>
                <a:solidFill>
                  <a:sysClr val="windowText" lastClr="000000"/>
                </a:solidFill>
                <a:effectLst/>
                <a:uLnTx/>
                <a:uFillTx/>
                <a:latin typeface="Calibri"/>
                <a:ea typeface="+mn-ea"/>
                <a:cs typeface="Calibri"/>
              </a:rPr>
              <a:t> favors</a:t>
            </a:r>
            <a:r>
              <a:rPr kumimoji="0" sz="1400" b="0" i="0" u="none" strike="noStrike" kern="0" cap="none" spc="-5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10" normalizeH="0" baseline="0" noProof="0" dirty="0">
                <a:ln>
                  <a:noFill/>
                </a:ln>
                <a:solidFill>
                  <a:sysClr val="windowText" lastClr="000000"/>
                </a:solidFill>
                <a:effectLst/>
                <a:uLnTx/>
                <a:uFillTx/>
                <a:latin typeface="Calibri"/>
                <a:ea typeface="+mn-ea"/>
                <a:cs typeface="Calibri"/>
              </a:rPr>
              <a:t>Democratic</a:t>
            </a:r>
            <a:r>
              <a:rPr kumimoji="0" sz="1400" b="0" i="0" u="none" strike="noStrike" kern="0" cap="none" spc="-5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gains,</a:t>
            </a:r>
            <a:r>
              <a:rPr kumimoji="0" sz="1400" b="0" i="0" u="none" strike="noStrike" kern="0" cap="none" spc="-3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although</a:t>
            </a:r>
            <a:r>
              <a:rPr kumimoji="0" sz="1400" b="0" i="0" u="none" strike="noStrike" kern="0" cap="none" spc="-2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10" normalizeH="0" baseline="0" noProof="0" dirty="0">
                <a:ln>
                  <a:noFill/>
                </a:ln>
                <a:solidFill>
                  <a:sysClr val="windowText" lastClr="000000"/>
                </a:solidFill>
                <a:effectLst/>
                <a:uLnTx/>
                <a:uFillTx/>
                <a:latin typeface="Calibri"/>
                <a:ea typeface="+mn-ea"/>
                <a:cs typeface="Calibri"/>
              </a:rPr>
              <a:t>Republicans</a:t>
            </a:r>
            <a:r>
              <a:rPr kumimoji="0" sz="1400" b="0" i="0" u="none" strike="noStrike" kern="0" cap="none" spc="-1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10" normalizeH="0" baseline="0" noProof="0" dirty="0">
                <a:ln>
                  <a:noFill/>
                </a:ln>
                <a:solidFill>
                  <a:sysClr val="windowText" lastClr="000000"/>
                </a:solidFill>
                <a:effectLst/>
                <a:uLnTx/>
                <a:uFillTx/>
                <a:latin typeface="Calibri"/>
                <a:ea typeface="+mn-ea"/>
                <a:cs typeface="Calibri"/>
              </a:rPr>
              <a:t>retain</a:t>
            </a:r>
            <a:r>
              <a:rPr kumimoji="0" sz="1400" b="0" i="0" u="none" strike="noStrike" kern="0" cap="none" spc="-1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10" normalizeH="0" baseline="0" noProof="0" dirty="0">
                <a:ln>
                  <a:noFill/>
                </a:ln>
                <a:solidFill>
                  <a:sysClr val="windowText" lastClr="000000"/>
                </a:solidFill>
                <a:effectLst/>
                <a:uLnTx/>
                <a:uFillTx/>
                <a:latin typeface="Calibri"/>
                <a:ea typeface="+mn-ea"/>
                <a:cs typeface="Calibri"/>
              </a:rPr>
              <a:t>advantages</a:t>
            </a:r>
            <a:r>
              <a:rPr kumimoji="0" sz="1400" b="0" i="0" u="none" strike="noStrike" kern="0" cap="none" spc="-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in</a:t>
            </a:r>
            <a:r>
              <a:rPr kumimoji="0" sz="1400" b="0" i="0" u="none" strike="noStrike" kern="0" cap="none" spc="-4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both</a:t>
            </a:r>
            <a:r>
              <a:rPr kumimoji="0" sz="1400" b="0" i="0" u="none" strike="noStrike" kern="0" cap="none" spc="-3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the</a:t>
            </a:r>
            <a:r>
              <a:rPr kumimoji="0" sz="1400" b="0" i="0" u="none" strike="noStrike" kern="0" cap="none" spc="-1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10" normalizeH="0" baseline="0" noProof="0" dirty="0">
                <a:ln>
                  <a:noFill/>
                </a:ln>
                <a:solidFill>
                  <a:sysClr val="windowText" lastClr="000000"/>
                </a:solidFill>
                <a:effectLst/>
                <a:uLnTx/>
                <a:uFillTx/>
                <a:latin typeface="Calibri"/>
                <a:ea typeface="+mn-ea"/>
                <a:cs typeface="Calibri"/>
              </a:rPr>
              <a:t>House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and</a:t>
            </a:r>
            <a:r>
              <a:rPr kumimoji="0" sz="1400" b="0" i="0" u="none" strike="noStrike" kern="0" cap="none" spc="-5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Senate</a:t>
            </a:r>
            <a:r>
              <a:rPr kumimoji="0" sz="1400" b="0" i="0" u="none" strike="noStrike" kern="0" cap="none" spc="-4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10" normalizeH="0" baseline="0" noProof="0" dirty="0">
                <a:ln>
                  <a:noFill/>
                </a:ln>
                <a:solidFill>
                  <a:sysClr val="windowText" lastClr="000000"/>
                </a:solidFill>
                <a:effectLst/>
                <a:uLnTx/>
                <a:uFillTx/>
                <a:latin typeface="Calibri"/>
                <a:ea typeface="+mn-ea"/>
                <a:cs typeface="Calibri"/>
              </a:rPr>
              <a:t>maps.</a:t>
            </a:r>
            <a:endParaRPr kumimoji="0" sz="1400" b="0" i="0" u="none" strike="noStrike" kern="0" cap="none" spc="0" normalizeH="0" baseline="0" noProof="0">
              <a:ln>
                <a:noFill/>
              </a:ln>
              <a:solidFill>
                <a:sysClr val="windowText" lastClr="000000"/>
              </a:solidFill>
              <a:effectLst/>
              <a:uLnTx/>
              <a:uFillTx/>
              <a:latin typeface="Calibri"/>
              <a:ea typeface="+mn-ea"/>
              <a:cs typeface="Calibri"/>
            </a:endParaRPr>
          </a:p>
        </p:txBody>
      </p:sp>
      <p:sp>
        <p:nvSpPr>
          <p:cNvPr id="4" name="object 4" descr="$PPTXTitle"/>
          <p:cNvSpPr txBox="1">
            <a:spLocks noGrp="1"/>
          </p:cNvSpPr>
          <p:nvPr>
            <p:ph type="title"/>
          </p:nvPr>
        </p:nvSpPr>
        <p:spPr>
          <a:prstGeom prst="rect">
            <a:avLst/>
          </a:prstGeom>
        </p:spPr>
        <p:txBody>
          <a:bodyPr vert="horz" wrap="square" lIns="0" tIns="561898" rIns="0" bIns="0" rtlCol="0">
            <a:spAutoFit/>
          </a:bodyPr>
          <a:lstStyle/>
          <a:p>
            <a:pPr marL="12700">
              <a:lnSpc>
                <a:spcPct val="100000"/>
              </a:lnSpc>
              <a:spcBef>
                <a:spcPts val="100"/>
              </a:spcBef>
            </a:pPr>
            <a:r>
              <a:rPr b="1" spc="-20" dirty="0"/>
              <a:t>2026</a:t>
            </a:r>
            <a:r>
              <a:rPr b="1" spc="-175" dirty="0"/>
              <a:t> </a:t>
            </a:r>
            <a:r>
              <a:rPr b="1" spc="-30" dirty="0"/>
              <a:t>Midterms</a:t>
            </a:r>
            <a:r>
              <a:rPr b="1" spc="-160" dirty="0"/>
              <a:t> </a:t>
            </a:r>
            <a:r>
              <a:rPr b="1" spc="-10" dirty="0"/>
              <a:t>Overview</a:t>
            </a:r>
          </a:p>
        </p:txBody>
      </p:sp>
      <p:grpSp>
        <p:nvGrpSpPr>
          <p:cNvPr id="5" name="object 5"/>
          <p:cNvGrpSpPr/>
          <p:nvPr/>
        </p:nvGrpSpPr>
        <p:grpSpPr>
          <a:xfrm>
            <a:off x="658812" y="1821052"/>
            <a:ext cx="2084705" cy="1216025"/>
            <a:chOff x="658812" y="1821052"/>
            <a:chExt cx="2084705" cy="1216025"/>
          </a:xfrm>
        </p:grpSpPr>
        <p:sp>
          <p:nvSpPr>
            <p:cNvPr id="6" name="object 6"/>
            <p:cNvSpPr/>
            <p:nvPr/>
          </p:nvSpPr>
          <p:spPr>
            <a:xfrm>
              <a:off x="658812" y="1821052"/>
              <a:ext cx="2084705" cy="1216025"/>
            </a:xfrm>
            <a:custGeom>
              <a:avLst/>
              <a:gdLst/>
              <a:ahLst/>
              <a:cxnLst/>
              <a:rect l="l" t="t" r="r" b="b"/>
              <a:pathLst>
                <a:path w="2084705" h="1216025">
                  <a:moveTo>
                    <a:pt x="1968309" y="0"/>
                  </a:moveTo>
                  <a:lnTo>
                    <a:pt x="116103" y="0"/>
                  </a:lnTo>
                  <a:lnTo>
                    <a:pt x="70910" y="9118"/>
                  </a:lnTo>
                  <a:lnTo>
                    <a:pt x="34005" y="33988"/>
                  </a:lnTo>
                  <a:lnTo>
                    <a:pt x="9123" y="70883"/>
                  </a:lnTo>
                  <a:lnTo>
                    <a:pt x="0" y="116077"/>
                  </a:lnTo>
                  <a:lnTo>
                    <a:pt x="0" y="1099693"/>
                  </a:lnTo>
                  <a:lnTo>
                    <a:pt x="9123" y="1144887"/>
                  </a:lnTo>
                  <a:lnTo>
                    <a:pt x="34005" y="1181782"/>
                  </a:lnTo>
                  <a:lnTo>
                    <a:pt x="70910" y="1206652"/>
                  </a:lnTo>
                  <a:lnTo>
                    <a:pt x="116103" y="1215771"/>
                  </a:lnTo>
                  <a:lnTo>
                    <a:pt x="1968309" y="1215771"/>
                  </a:lnTo>
                  <a:lnTo>
                    <a:pt x="2013503" y="1206652"/>
                  </a:lnTo>
                  <a:lnTo>
                    <a:pt x="2050399" y="1181782"/>
                  </a:lnTo>
                  <a:lnTo>
                    <a:pt x="2075269" y="1144887"/>
                  </a:lnTo>
                  <a:lnTo>
                    <a:pt x="2084387" y="1099693"/>
                  </a:lnTo>
                  <a:lnTo>
                    <a:pt x="2084387" y="116077"/>
                  </a:lnTo>
                  <a:lnTo>
                    <a:pt x="2075269" y="70883"/>
                  </a:lnTo>
                  <a:lnTo>
                    <a:pt x="2050399" y="33988"/>
                  </a:lnTo>
                  <a:lnTo>
                    <a:pt x="2013503" y="9118"/>
                  </a:lnTo>
                  <a:lnTo>
                    <a:pt x="1968309" y="0"/>
                  </a:lnTo>
                  <a:close/>
                </a:path>
              </a:pathLst>
            </a:custGeom>
            <a:solidFill>
              <a:srgbClr val="003961"/>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a:ea typeface="+mn-ea"/>
                <a:cs typeface="+mn-cs"/>
              </a:endParaRPr>
            </a:p>
          </p:txBody>
        </p:sp>
        <p:sp>
          <p:nvSpPr>
            <p:cNvPr id="7" name="object 7"/>
            <p:cNvSpPr/>
            <p:nvPr/>
          </p:nvSpPr>
          <p:spPr>
            <a:xfrm>
              <a:off x="1434211" y="1995423"/>
              <a:ext cx="534035" cy="534035"/>
            </a:xfrm>
            <a:custGeom>
              <a:avLst/>
              <a:gdLst/>
              <a:ahLst/>
              <a:cxnLst/>
              <a:rect l="l" t="t" r="r" b="b"/>
              <a:pathLst>
                <a:path w="534035" h="534035">
                  <a:moveTo>
                    <a:pt x="266826" y="0"/>
                  </a:moveTo>
                  <a:lnTo>
                    <a:pt x="218842" y="4300"/>
                  </a:lnTo>
                  <a:lnTo>
                    <a:pt x="173689" y="16698"/>
                  </a:lnTo>
                  <a:lnTo>
                    <a:pt x="132117" y="36439"/>
                  </a:lnTo>
                  <a:lnTo>
                    <a:pt x="94879" y="62769"/>
                  </a:lnTo>
                  <a:lnTo>
                    <a:pt x="62727" y="94932"/>
                  </a:lnTo>
                  <a:lnTo>
                    <a:pt x="36411" y="132174"/>
                  </a:lnTo>
                  <a:lnTo>
                    <a:pt x="16683" y="173740"/>
                  </a:lnTo>
                  <a:lnTo>
                    <a:pt x="4296" y="218876"/>
                  </a:lnTo>
                  <a:lnTo>
                    <a:pt x="0" y="266826"/>
                  </a:lnTo>
                  <a:lnTo>
                    <a:pt x="4296" y="314777"/>
                  </a:lnTo>
                  <a:lnTo>
                    <a:pt x="16683" y="359913"/>
                  </a:lnTo>
                  <a:lnTo>
                    <a:pt x="36411" y="401479"/>
                  </a:lnTo>
                  <a:lnTo>
                    <a:pt x="62727" y="438721"/>
                  </a:lnTo>
                  <a:lnTo>
                    <a:pt x="94879" y="470884"/>
                  </a:lnTo>
                  <a:lnTo>
                    <a:pt x="132117" y="497214"/>
                  </a:lnTo>
                  <a:lnTo>
                    <a:pt x="173689" y="516955"/>
                  </a:lnTo>
                  <a:lnTo>
                    <a:pt x="218842" y="529353"/>
                  </a:lnTo>
                  <a:lnTo>
                    <a:pt x="266826" y="533653"/>
                  </a:lnTo>
                  <a:lnTo>
                    <a:pt x="314777" y="529353"/>
                  </a:lnTo>
                  <a:lnTo>
                    <a:pt x="359913" y="516955"/>
                  </a:lnTo>
                  <a:lnTo>
                    <a:pt x="401479" y="497214"/>
                  </a:lnTo>
                  <a:lnTo>
                    <a:pt x="438721" y="470884"/>
                  </a:lnTo>
                  <a:lnTo>
                    <a:pt x="470884" y="438721"/>
                  </a:lnTo>
                  <a:lnTo>
                    <a:pt x="497214" y="401479"/>
                  </a:lnTo>
                  <a:lnTo>
                    <a:pt x="516955" y="359913"/>
                  </a:lnTo>
                  <a:lnTo>
                    <a:pt x="529353" y="314777"/>
                  </a:lnTo>
                  <a:lnTo>
                    <a:pt x="533653" y="266826"/>
                  </a:lnTo>
                  <a:lnTo>
                    <a:pt x="529353" y="218876"/>
                  </a:lnTo>
                  <a:lnTo>
                    <a:pt x="516955" y="173740"/>
                  </a:lnTo>
                  <a:lnTo>
                    <a:pt x="497214" y="132174"/>
                  </a:lnTo>
                  <a:lnTo>
                    <a:pt x="470884" y="94932"/>
                  </a:lnTo>
                  <a:lnTo>
                    <a:pt x="438721" y="62769"/>
                  </a:lnTo>
                  <a:lnTo>
                    <a:pt x="401479" y="36439"/>
                  </a:lnTo>
                  <a:lnTo>
                    <a:pt x="359913" y="16698"/>
                  </a:lnTo>
                  <a:lnTo>
                    <a:pt x="314777" y="4300"/>
                  </a:lnTo>
                  <a:lnTo>
                    <a:pt x="266826"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a:ea typeface="+mn-ea"/>
                <a:cs typeface="+mn-cs"/>
              </a:endParaRPr>
            </a:p>
          </p:txBody>
        </p:sp>
        <p:pic>
          <p:nvPicPr>
            <p:cNvPr id="8" name="object 8"/>
            <p:cNvPicPr/>
            <p:nvPr/>
          </p:nvPicPr>
          <p:blipFill>
            <a:blip r:embed="rId2" cstate="print"/>
            <a:stretch>
              <a:fillRect/>
            </a:stretch>
          </p:blipFill>
          <p:spPr>
            <a:xfrm>
              <a:off x="1607944" y="2097103"/>
              <a:ext cx="141056" cy="156706"/>
            </a:xfrm>
            <a:prstGeom prst="rect">
              <a:avLst/>
            </a:prstGeom>
          </p:spPr>
        </p:pic>
        <p:sp>
          <p:nvSpPr>
            <p:cNvPr id="9" name="object 9"/>
            <p:cNvSpPr/>
            <p:nvPr/>
          </p:nvSpPr>
          <p:spPr>
            <a:xfrm>
              <a:off x="1566481" y="2121483"/>
              <a:ext cx="271145" cy="307340"/>
            </a:xfrm>
            <a:custGeom>
              <a:avLst/>
              <a:gdLst/>
              <a:ahLst/>
              <a:cxnLst/>
              <a:rect l="l" t="t" r="r" b="b"/>
              <a:pathLst>
                <a:path w="271144" h="307339">
                  <a:moveTo>
                    <a:pt x="224650" y="144526"/>
                  </a:moveTo>
                  <a:lnTo>
                    <a:pt x="224307" y="142100"/>
                  </a:lnTo>
                  <a:lnTo>
                    <a:pt x="222211" y="140004"/>
                  </a:lnTo>
                  <a:lnTo>
                    <a:pt x="219760" y="140004"/>
                  </a:lnTo>
                  <a:lnTo>
                    <a:pt x="209664" y="140004"/>
                  </a:lnTo>
                  <a:lnTo>
                    <a:pt x="209664" y="2794"/>
                  </a:lnTo>
                  <a:lnTo>
                    <a:pt x="206895" y="0"/>
                  </a:lnTo>
                  <a:lnTo>
                    <a:pt x="200621" y="0"/>
                  </a:lnTo>
                  <a:lnTo>
                    <a:pt x="197827" y="2794"/>
                  </a:lnTo>
                  <a:lnTo>
                    <a:pt x="197827" y="140004"/>
                  </a:lnTo>
                  <a:lnTo>
                    <a:pt x="20891" y="140004"/>
                  </a:lnTo>
                  <a:lnTo>
                    <a:pt x="21805" y="131445"/>
                  </a:lnTo>
                  <a:lnTo>
                    <a:pt x="23456" y="123024"/>
                  </a:lnTo>
                  <a:lnTo>
                    <a:pt x="25844" y="114731"/>
                  </a:lnTo>
                  <a:lnTo>
                    <a:pt x="28905" y="106565"/>
                  </a:lnTo>
                  <a:lnTo>
                    <a:pt x="35877" y="106565"/>
                  </a:lnTo>
                  <a:lnTo>
                    <a:pt x="41097" y="101346"/>
                  </a:lnTo>
                  <a:lnTo>
                    <a:pt x="41097" y="88811"/>
                  </a:lnTo>
                  <a:lnTo>
                    <a:pt x="35877" y="83566"/>
                  </a:lnTo>
                  <a:lnTo>
                    <a:pt x="23329" y="83566"/>
                  </a:lnTo>
                  <a:lnTo>
                    <a:pt x="18110" y="88811"/>
                  </a:lnTo>
                  <a:lnTo>
                    <a:pt x="18110" y="98183"/>
                  </a:lnTo>
                  <a:lnTo>
                    <a:pt x="19494" y="101346"/>
                  </a:lnTo>
                  <a:lnTo>
                    <a:pt x="21590" y="103428"/>
                  </a:lnTo>
                  <a:lnTo>
                    <a:pt x="18275" y="112217"/>
                  </a:lnTo>
                  <a:lnTo>
                    <a:pt x="15671" y="121310"/>
                  </a:lnTo>
                  <a:lnTo>
                    <a:pt x="13843" y="130594"/>
                  </a:lnTo>
                  <a:lnTo>
                    <a:pt x="12877" y="139992"/>
                  </a:lnTo>
                  <a:lnTo>
                    <a:pt x="2095" y="139992"/>
                  </a:lnTo>
                  <a:lnTo>
                    <a:pt x="0" y="142087"/>
                  </a:lnTo>
                  <a:lnTo>
                    <a:pt x="0" y="167487"/>
                  </a:lnTo>
                  <a:lnTo>
                    <a:pt x="2095" y="169595"/>
                  </a:lnTo>
                  <a:lnTo>
                    <a:pt x="44932" y="169595"/>
                  </a:lnTo>
                  <a:lnTo>
                    <a:pt x="44932" y="304711"/>
                  </a:lnTo>
                  <a:lnTo>
                    <a:pt x="47028" y="306806"/>
                  </a:lnTo>
                  <a:lnTo>
                    <a:pt x="177647" y="306806"/>
                  </a:lnTo>
                  <a:lnTo>
                    <a:pt x="179743" y="304711"/>
                  </a:lnTo>
                  <a:lnTo>
                    <a:pt x="179717" y="169608"/>
                  </a:lnTo>
                  <a:lnTo>
                    <a:pt x="222554" y="169608"/>
                  </a:lnTo>
                  <a:lnTo>
                    <a:pt x="224650" y="167513"/>
                  </a:lnTo>
                  <a:lnTo>
                    <a:pt x="224650" y="144526"/>
                  </a:lnTo>
                  <a:close/>
                </a:path>
                <a:path w="271144" h="307339">
                  <a:moveTo>
                    <a:pt x="270967" y="63385"/>
                  </a:moveTo>
                  <a:lnTo>
                    <a:pt x="259816" y="42481"/>
                  </a:lnTo>
                  <a:lnTo>
                    <a:pt x="258762" y="40754"/>
                  </a:lnTo>
                  <a:lnTo>
                    <a:pt x="258762" y="39014"/>
                  </a:lnTo>
                  <a:lnTo>
                    <a:pt x="259816" y="37261"/>
                  </a:lnTo>
                  <a:lnTo>
                    <a:pt x="268516" y="20205"/>
                  </a:lnTo>
                  <a:lnTo>
                    <a:pt x="270611" y="16370"/>
                  </a:lnTo>
                  <a:lnTo>
                    <a:pt x="267843" y="11849"/>
                  </a:lnTo>
                  <a:lnTo>
                    <a:pt x="217665" y="11849"/>
                  </a:lnTo>
                  <a:lnTo>
                    <a:pt x="217665" y="67919"/>
                  </a:lnTo>
                  <a:lnTo>
                    <a:pt x="268185" y="67919"/>
                  </a:lnTo>
                  <a:lnTo>
                    <a:pt x="270967" y="63385"/>
                  </a:lnTo>
                  <a:close/>
                </a:path>
              </a:pathLst>
            </a:custGeom>
            <a:solidFill>
              <a:srgbClr val="7C706C"/>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a:ea typeface="+mn-ea"/>
                <a:cs typeface="+mn-cs"/>
              </a:endParaRPr>
            </a:p>
          </p:txBody>
        </p:sp>
      </p:grpSp>
      <p:sp>
        <p:nvSpPr>
          <p:cNvPr id="10" name="object 10"/>
          <p:cNvSpPr txBox="1"/>
          <p:nvPr/>
        </p:nvSpPr>
        <p:spPr>
          <a:xfrm>
            <a:off x="1060805" y="2581782"/>
            <a:ext cx="1280795" cy="269240"/>
          </a:xfrm>
          <a:prstGeom prst="rect">
            <a:avLst/>
          </a:prstGeom>
        </p:spPr>
        <p:txBody>
          <a:bodyPr vert="horz" wrap="square" lIns="0" tIns="12065" rIns="0" bIns="0" rtlCol="0">
            <a:spAutoFit/>
          </a:bodyPr>
          <a:lstStyle/>
          <a:p>
            <a:pPr marL="12700" marR="0" lvl="0" indent="0" algn="l" defTabSz="914400" rtl="0" eaLnBrk="1" fontAlgn="auto" latinLnBrk="0" hangingPunct="1">
              <a:lnSpc>
                <a:spcPct val="100000"/>
              </a:lnSpc>
              <a:spcBef>
                <a:spcPts val="95"/>
              </a:spcBef>
              <a:spcAft>
                <a:spcPts val="0"/>
              </a:spcAft>
              <a:buClrTx/>
              <a:buSzTx/>
              <a:buFontTx/>
              <a:buNone/>
              <a:tabLst/>
              <a:defRPr/>
            </a:pPr>
            <a:r>
              <a:rPr kumimoji="0" sz="1600" b="1" i="0" u="none" strike="noStrike" kern="0" cap="none" spc="0" normalizeH="0" baseline="0" noProof="0" dirty="0">
                <a:ln>
                  <a:noFill/>
                </a:ln>
                <a:solidFill>
                  <a:srgbClr val="FFFFFF"/>
                </a:solidFill>
                <a:effectLst/>
                <a:uLnTx/>
                <a:uFillTx/>
                <a:latin typeface="Calibri"/>
                <a:ea typeface="+mn-ea"/>
                <a:cs typeface="Calibri"/>
              </a:rPr>
              <a:t>THE</a:t>
            </a:r>
            <a:r>
              <a:rPr kumimoji="0" sz="1600" b="1" i="0" u="none" strike="noStrike" kern="0" cap="none" spc="-15" normalizeH="0" baseline="0" noProof="0" dirty="0">
                <a:ln>
                  <a:noFill/>
                </a:ln>
                <a:solidFill>
                  <a:srgbClr val="FFFFFF"/>
                </a:solidFill>
                <a:effectLst/>
                <a:uLnTx/>
                <a:uFillTx/>
                <a:latin typeface="Calibri"/>
                <a:ea typeface="+mn-ea"/>
                <a:cs typeface="Calibri"/>
              </a:rPr>
              <a:t> </a:t>
            </a:r>
            <a:r>
              <a:rPr kumimoji="0" sz="1600" b="1" i="0" u="none" strike="noStrike" kern="0" cap="none" spc="-10" normalizeH="0" baseline="0" noProof="0" dirty="0">
                <a:ln>
                  <a:noFill/>
                </a:ln>
                <a:solidFill>
                  <a:srgbClr val="FFFFFF"/>
                </a:solidFill>
                <a:effectLst/>
                <a:uLnTx/>
                <a:uFillTx/>
                <a:latin typeface="Calibri"/>
                <a:ea typeface="+mn-ea"/>
                <a:cs typeface="Calibri"/>
              </a:rPr>
              <a:t>MAJORITY</a:t>
            </a:r>
            <a:endParaRPr kumimoji="0" sz="1600" b="0" i="0" u="none" strike="noStrike" kern="0" cap="none" spc="0" normalizeH="0" baseline="0" noProof="0">
              <a:ln>
                <a:noFill/>
              </a:ln>
              <a:solidFill>
                <a:sysClr val="windowText" lastClr="000000"/>
              </a:solidFill>
              <a:effectLst/>
              <a:uLnTx/>
              <a:uFillTx/>
              <a:latin typeface="Calibri"/>
              <a:ea typeface="+mn-ea"/>
              <a:cs typeface="Calibri"/>
            </a:endParaRPr>
          </a:p>
        </p:txBody>
      </p:sp>
      <p:sp>
        <p:nvSpPr>
          <p:cNvPr id="11" name="object 11"/>
          <p:cNvSpPr/>
          <p:nvPr/>
        </p:nvSpPr>
        <p:spPr>
          <a:xfrm>
            <a:off x="2514600" y="3225038"/>
            <a:ext cx="3415665" cy="1354455"/>
          </a:xfrm>
          <a:custGeom>
            <a:avLst/>
            <a:gdLst/>
            <a:ahLst/>
            <a:cxnLst/>
            <a:rect l="l" t="t" r="r" b="b"/>
            <a:pathLst>
              <a:path w="3415665" h="1354454">
                <a:moveTo>
                  <a:pt x="0" y="91694"/>
                </a:moveTo>
                <a:lnTo>
                  <a:pt x="7201" y="56042"/>
                </a:lnTo>
                <a:lnTo>
                  <a:pt x="26844" y="26892"/>
                </a:lnTo>
                <a:lnTo>
                  <a:pt x="55989" y="7219"/>
                </a:lnTo>
                <a:lnTo>
                  <a:pt x="91693" y="0"/>
                </a:lnTo>
                <a:lnTo>
                  <a:pt x="3323844" y="0"/>
                </a:lnTo>
                <a:lnTo>
                  <a:pt x="3359548" y="7219"/>
                </a:lnTo>
                <a:lnTo>
                  <a:pt x="3388693" y="26892"/>
                </a:lnTo>
                <a:lnTo>
                  <a:pt x="3408336" y="56042"/>
                </a:lnTo>
                <a:lnTo>
                  <a:pt x="3415538" y="91694"/>
                </a:lnTo>
                <a:lnTo>
                  <a:pt x="3415538" y="1262380"/>
                </a:lnTo>
                <a:lnTo>
                  <a:pt x="3408336" y="1298031"/>
                </a:lnTo>
                <a:lnTo>
                  <a:pt x="3388693" y="1327181"/>
                </a:lnTo>
                <a:lnTo>
                  <a:pt x="3359548" y="1346854"/>
                </a:lnTo>
                <a:lnTo>
                  <a:pt x="3323844" y="1354074"/>
                </a:lnTo>
                <a:lnTo>
                  <a:pt x="91693" y="1354074"/>
                </a:lnTo>
                <a:lnTo>
                  <a:pt x="55989" y="1346854"/>
                </a:lnTo>
                <a:lnTo>
                  <a:pt x="26844" y="1327181"/>
                </a:lnTo>
                <a:lnTo>
                  <a:pt x="7201" y="1298031"/>
                </a:lnTo>
                <a:lnTo>
                  <a:pt x="0" y="1262380"/>
                </a:lnTo>
                <a:lnTo>
                  <a:pt x="0" y="91694"/>
                </a:lnTo>
                <a:close/>
              </a:path>
            </a:pathLst>
          </a:custGeom>
          <a:ln w="9525">
            <a:solidFill>
              <a:srgbClr val="D9DDD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a:ea typeface="+mn-ea"/>
              <a:cs typeface="+mn-cs"/>
            </a:endParaRPr>
          </a:p>
        </p:txBody>
      </p:sp>
      <p:sp>
        <p:nvSpPr>
          <p:cNvPr id="12" name="object 12"/>
          <p:cNvSpPr txBox="1"/>
          <p:nvPr/>
        </p:nvSpPr>
        <p:spPr>
          <a:xfrm>
            <a:off x="2888995" y="3344926"/>
            <a:ext cx="2743835" cy="1093470"/>
          </a:xfrm>
          <a:prstGeom prst="rect">
            <a:avLst/>
          </a:prstGeom>
        </p:spPr>
        <p:txBody>
          <a:bodyPr vert="horz" wrap="square" lIns="0" tIns="13335" rIns="0" bIns="0" rtlCol="0">
            <a:spAutoFit/>
          </a:bodyPr>
          <a:lstStyle/>
          <a:p>
            <a:pPr marL="12700" marR="5080" lvl="0" indent="0" algn="l" defTabSz="914400" rtl="0" eaLnBrk="1" fontAlgn="auto" latinLnBrk="0" hangingPunct="1">
              <a:lnSpc>
                <a:spcPct val="100000"/>
              </a:lnSpc>
              <a:spcBef>
                <a:spcPts val="105"/>
              </a:spcBef>
              <a:spcAft>
                <a:spcPts val="0"/>
              </a:spcAft>
              <a:buClrTx/>
              <a:buSzTx/>
              <a:buFontTx/>
              <a:buNone/>
              <a:tabLst/>
              <a:defRPr/>
            </a:pPr>
            <a:r>
              <a:rPr kumimoji="0" sz="1400" b="0" i="0" u="none" strike="noStrike" kern="0" cap="none" spc="-10" normalizeH="0" baseline="0" noProof="0" dirty="0">
                <a:ln>
                  <a:noFill/>
                </a:ln>
                <a:solidFill>
                  <a:sysClr val="windowText" lastClr="000000"/>
                </a:solidFill>
                <a:effectLst/>
                <a:uLnTx/>
                <a:uFillTx/>
                <a:latin typeface="Calibri"/>
                <a:ea typeface="+mn-ea"/>
                <a:cs typeface="Calibri"/>
              </a:rPr>
              <a:t>Republicans</a:t>
            </a:r>
            <a:r>
              <a:rPr kumimoji="0" sz="1400" b="0" i="0" u="none" strike="noStrike" kern="0" cap="none" spc="-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currently</a:t>
            </a:r>
            <a:r>
              <a:rPr kumimoji="0" sz="1400" b="0" i="0" u="none" strike="noStrike" kern="0" cap="none" spc="-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hold</a:t>
            </a:r>
            <a:r>
              <a:rPr kumimoji="0" sz="1400" b="0" i="0" u="none" strike="noStrike" kern="0" cap="none" spc="-3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a</a:t>
            </a:r>
            <a:r>
              <a:rPr kumimoji="0" sz="1400" b="0" i="0" u="none" strike="noStrike" kern="0" cap="none" spc="-2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25" normalizeH="0" baseline="0" noProof="0" dirty="0">
                <a:ln>
                  <a:noFill/>
                </a:ln>
                <a:solidFill>
                  <a:sysClr val="windowText" lastClr="000000"/>
                </a:solidFill>
                <a:effectLst/>
                <a:uLnTx/>
                <a:uFillTx/>
                <a:latin typeface="Calibri"/>
                <a:ea typeface="+mn-ea"/>
                <a:cs typeface="Calibri"/>
              </a:rPr>
              <a:t>53-47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majority</a:t>
            </a:r>
            <a:r>
              <a:rPr kumimoji="0" sz="1400" b="0" i="0" u="none" strike="noStrike" kern="0" cap="none" spc="-2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in</a:t>
            </a:r>
            <a:r>
              <a:rPr kumimoji="0" sz="1400" b="0" i="0" u="none" strike="noStrike" kern="0" cap="none" spc="-2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the</a:t>
            </a:r>
            <a:r>
              <a:rPr kumimoji="0" sz="1400" b="0" i="0" u="none" strike="noStrike" kern="0" cap="none" spc="-2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Senate;</a:t>
            </a:r>
            <a:r>
              <a:rPr kumimoji="0" sz="1400" b="0" i="0" u="none" strike="noStrike" kern="0" cap="none" spc="-2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22</a:t>
            </a:r>
            <a:r>
              <a:rPr kumimoji="0" sz="1400" b="0" i="0" u="none" strike="noStrike" kern="0" cap="none" spc="-2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of</a:t>
            </a:r>
            <a:r>
              <a:rPr kumimoji="0" sz="1400" b="0" i="0" u="none" strike="noStrike" kern="0" cap="none" spc="-3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the</a:t>
            </a:r>
            <a:r>
              <a:rPr kumimoji="0" sz="1400" b="0" i="0" u="none" strike="noStrike" kern="0" cap="none" spc="-2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25" normalizeH="0" baseline="0" noProof="0" dirty="0">
                <a:ln>
                  <a:noFill/>
                </a:ln>
                <a:solidFill>
                  <a:sysClr val="windowText" lastClr="000000"/>
                </a:solidFill>
                <a:effectLst/>
                <a:uLnTx/>
                <a:uFillTx/>
                <a:latin typeface="Calibri"/>
                <a:ea typeface="+mn-ea"/>
                <a:cs typeface="Calibri"/>
              </a:rPr>
              <a:t>35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Senate</a:t>
            </a:r>
            <a:r>
              <a:rPr kumimoji="0" sz="1400" b="0" i="0" u="none" strike="noStrike" kern="0" cap="none" spc="-4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seats</a:t>
            </a:r>
            <a:r>
              <a:rPr kumimoji="0" sz="1400" b="0" i="0" u="none" strike="noStrike" kern="0" cap="none" spc="-3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up</a:t>
            </a:r>
            <a:r>
              <a:rPr kumimoji="0" sz="1400" b="0" i="0" u="none" strike="noStrike" kern="0" cap="none" spc="-4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for</a:t>
            </a:r>
            <a:r>
              <a:rPr kumimoji="0" sz="1400" b="0" i="0" u="none" strike="noStrike" kern="0" cap="none" spc="-6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election</a:t>
            </a:r>
            <a:r>
              <a:rPr kumimoji="0" sz="1400" b="0" i="0" u="none" strike="noStrike" kern="0" cap="none" spc="-3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25" normalizeH="0" baseline="0" noProof="0" dirty="0">
                <a:ln>
                  <a:noFill/>
                </a:ln>
                <a:solidFill>
                  <a:sysClr val="windowText" lastClr="000000"/>
                </a:solidFill>
                <a:effectLst/>
                <a:uLnTx/>
                <a:uFillTx/>
                <a:latin typeface="Calibri"/>
                <a:ea typeface="+mn-ea"/>
                <a:cs typeface="Calibri"/>
              </a:rPr>
              <a:t>are </a:t>
            </a:r>
            <a:r>
              <a:rPr kumimoji="0" sz="1400" b="0" i="0" u="none" strike="noStrike" kern="0" cap="none" spc="-20" normalizeH="0" baseline="0" noProof="0" dirty="0">
                <a:ln>
                  <a:noFill/>
                </a:ln>
                <a:solidFill>
                  <a:sysClr val="windowText" lastClr="000000"/>
                </a:solidFill>
                <a:effectLst/>
                <a:uLnTx/>
                <a:uFillTx/>
                <a:latin typeface="Calibri"/>
                <a:ea typeface="+mn-ea"/>
                <a:cs typeface="Calibri"/>
              </a:rPr>
              <a:t>Republican-</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held,</a:t>
            </a:r>
            <a:r>
              <a:rPr kumimoji="0" sz="1400" b="0" i="0" u="none" strike="noStrike" kern="0" cap="none" spc="3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giving</a:t>
            </a:r>
            <a:r>
              <a:rPr kumimoji="0" sz="1400" b="0" i="0" u="none" strike="noStrike" kern="0" cap="none" spc="1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10" normalizeH="0" baseline="0" noProof="0" dirty="0">
                <a:ln>
                  <a:noFill/>
                </a:ln>
                <a:solidFill>
                  <a:sysClr val="windowText" lastClr="000000"/>
                </a:solidFill>
                <a:effectLst/>
                <a:uLnTx/>
                <a:uFillTx/>
                <a:latin typeface="Calibri"/>
                <a:ea typeface="+mn-ea"/>
                <a:cs typeface="Calibri"/>
              </a:rPr>
              <a:t>Democrats </a:t>
            </a:r>
            <a:r>
              <a:rPr kumimoji="0" sz="1400" b="0" i="0" u="none" strike="noStrike" kern="0" cap="none" spc="-25" normalizeH="0" baseline="0" noProof="0" dirty="0">
                <a:ln>
                  <a:noFill/>
                </a:ln>
                <a:solidFill>
                  <a:sysClr val="windowText" lastClr="000000"/>
                </a:solidFill>
                <a:effectLst/>
                <a:uLnTx/>
                <a:uFillTx/>
                <a:latin typeface="Calibri"/>
                <a:ea typeface="+mn-ea"/>
                <a:cs typeface="Calibri"/>
              </a:rPr>
              <a:t>an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opportunity</a:t>
            </a:r>
            <a:r>
              <a:rPr kumimoji="0" sz="1400" b="0" i="0" u="none" strike="noStrike" kern="0" cap="none" spc="-2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to</a:t>
            </a:r>
            <a:r>
              <a:rPr kumimoji="0" sz="1400" b="0" i="0" u="none" strike="noStrike" kern="0" cap="none" spc="-3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flip</a:t>
            </a:r>
            <a:r>
              <a:rPr kumimoji="0" sz="1400" b="0" i="0" u="none" strike="noStrike" kern="0" cap="none" spc="-4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the</a:t>
            </a:r>
            <a:r>
              <a:rPr kumimoji="0" sz="1400" b="0" i="0" u="none" strike="noStrike" kern="0" cap="none" spc="-3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10" normalizeH="0" baseline="0" noProof="0" dirty="0">
                <a:ln>
                  <a:noFill/>
                </a:ln>
                <a:solidFill>
                  <a:sysClr val="windowText" lastClr="000000"/>
                </a:solidFill>
                <a:effectLst/>
                <a:uLnTx/>
                <a:uFillTx/>
                <a:latin typeface="Calibri"/>
                <a:ea typeface="+mn-ea"/>
                <a:cs typeface="Calibri"/>
              </a:rPr>
              <a:t>chamber</a:t>
            </a:r>
            <a:endParaRPr kumimoji="0" sz="1400" b="0" i="0" u="none" strike="noStrike" kern="0" cap="none" spc="0" normalizeH="0" baseline="0" noProof="0">
              <a:ln>
                <a:noFill/>
              </a:ln>
              <a:solidFill>
                <a:sysClr val="windowText" lastClr="000000"/>
              </a:solidFill>
              <a:effectLst/>
              <a:uLnTx/>
              <a:uFillTx/>
              <a:latin typeface="Calibri"/>
              <a:ea typeface="+mn-ea"/>
              <a:cs typeface="Calibri"/>
            </a:endParaRPr>
          </a:p>
        </p:txBody>
      </p:sp>
      <p:grpSp>
        <p:nvGrpSpPr>
          <p:cNvPr id="13" name="object 13"/>
          <p:cNvGrpSpPr/>
          <p:nvPr/>
        </p:nvGrpSpPr>
        <p:grpSpPr>
          <a:xfrm>
            <a:off x="658812" y="3225038"/>
            <a:ext cx="2084705" cy="1354455"/>
            <a:chOff x="658812" y="3225038"/>
            <a:chExt cx="2084705" cy="1354455"/>
          </a:xfrm>
        </p:grpSpPr>
        <p:sp>
          <p:nvSpPr>
            <p:cNvPr id="14" name="object 14"/>
            <p:cNvSpPr/>
            <p:nvPr/>
          </p:nvSpPr>
          <p:spPr>
            <a:xfrm>
              <a:off x="658812" y="3225038"/>
              <a:ext cx="2084705" cy="1354455"/>
            </a:xfrm>
            <a:custGeom>
              <a:avLst/>
              <a:gdLst/>
              <a:ahLst/>
              <a:cxnLst/>
              <a:rect l="l" t="t" r="r" b="b"/>
              <a:pathLst>
                <a:path w="2084705" h="1354454">
                  <a:moveTo>
                    <a:pt x="1987232" y="0"/>
                  </a:moveTo>
                  <a:lnTo>
                    <a:pt x="97193" y="0"/>
                  </a:lnTo>
                  <a:lnTo>
                    <a:pt x="59359" y="7645"/>
                  </a:lnTo>
                  <a:lnTo>
                    <a:pt x="28465" y="28495"/>
                  </a:lnTo>
                  <a:lnTo>
                    <a:pt x="7637" y="59418"/>
                  </a:lnTo>
                  <a:lnTo>
                    <a:pt x="0" y="97282"/>
                  </a:lnTo>
                  <a:lnTo>
                    <a:pt x="0" y="1256792"/>
                  </a:lnTo>
                  <a:lnTo>
                    <a:pt x="7637" y="1294655"/>
                  </a:lnTo>
                  <a:lnTo>
                    <a:pt x="28465" y="1325578"/>
                  </a:lnTo>
                  <a:lnTo>
                    <a:pt x="59359" y="1346428"/>
                  </a:lnTo>
                  <a:lnTo>
                    <a:pt x="97193" y="1354074"/>
                  </a:lnTo>
                  <a:lnTo>
                    <a:pt x="1987232" y="1354074"/>
                  </a:lnTo>
                  <a:lnTo>
                    <a:pt x="2025022" y="1346428"/>
                  </a:lnTo>
                  <a:lnTo>
                    <a:pt x="2055907" y="1325578"/>
                  </a:lnTo>
                  <a:lnTo>
                    <a:pt x="2076743" y="1294655"/>
                  </a:lnTo>
                  <a:lnTo>
                    <a:pt x="2084387" y="1256792"/>
                  </a:lnTo>
                  <a:lnTo>
                    <a:pt x="2084387" y="97282"/>
                  </a:lnTo>
                  <a:lnTo>
                    <a:pt x="2076743" y="59418"/>
                  </a:lnTo>
                  <a:lnTo>
                    <a:pt x="2055907" y="28495"/>
                  </a:lnTo>
                  <a:lnTo>
                    <a:pt x="2025022" y="7645"/>
                  </a:lnTo>
                  <a:lnTo>
                    <a:pt x="1987232" y="0"/>
                  </a:lnTo>
                  <a:close/>
                </a:path>
              </a:pathLst>
            </a:custGeom>
            <a:solidFill>
              <a:srgbClr val="003961"/>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a:ea typeface="+mn-ea"/>
                <a:cs typeface="+mn-cs"/>
              </a:endParaRPr>
            </a:p>
          </p:txBody>
        </p:sp>
        <p:sp>
          <p:nvSpPr>
            <p:cNvPr id="15" name="object 15"/>
            <p:cNvSpPr/>
            <p:nvPr/>
          </p:nvSpPr>
          <p:spPr>
            <a:xfrm>
              <a:off x="1434211" y="3468624"/>
              <a:ext cx="534035" cy="534035"/>
            </a:xfrm>
            <a:custGeom>
              <a:avLst/>
              <a:gdLst/>
              <a:ahLst/>
              <a:cxnLst/>
              <a:rect l="l" t="t" r="r" b="b"/>
              <a:pathLst>
                <a:path w="534035" h="534035">
                  <a:moveTo>
                    <a:pt x="266826" y="0"/>
                  </a:moveTo>
                  <a:lnTo>
                    <a:pt x="218842" y="4296"/>
                  </a:lnTo>
                  <a:lnTo>
                    <a:pt x="173689" y="16683"/>
                  </a:lnTo>
                  <a:lnTo>
                    <a:pt x="132117" y="36411"/>
                  </a:lnTo>
                  <a:lnTo>
                    <a:pt x="94879" y="62727"/>
                  </a:lnTo>
                  <a:lnTo>
                    <a:pt x="62727" y="94879"/>
                  </a:lnTo>
                  <a:lnTo>
                    <a:pt x="36411" y="132117"/>
                  </a:lnTo>
                  <a:lnTo>
                    <a:pt x="16683" y="173689"/>
                  </a:lnTo>
                  <a:lnTo>
                    <a:pt x="4296" y="218842"/>
                  </a:lnTo>
                  <a:lnTo>
                    <a:pt x="0" y="266826"/>
                  </a:lnTo>
                  <a:lnTo>
                    <a:pt x="4296" y="314777"/>
                  </a:lnTo>
                  <a:lnTo>
                    <a:pt x="16683" y="359913"/>
                  </a:lnTo>
                  <a:lnTo>
                    <a:pt x="36411" y="401479"/>
                  </a:lnTo>
                  <a:lnTo>
                    <a:pt x="62727" y="438721"/>
                  </a:lnTo>
                  <a:lnTo>
                    <a:pt x="94879" y="470884"/>
                  </a:lnTo>
                  <a:lnTo>
                    <a:pt x="132117" y="497214"/>
                  </a:lnTo>
                  <a:lnTo>
                    <a:pt x="173689" y="516955"/>
                  </a:lnTo>
                  <a:lnTo>
                    <a:pt x="218842" y="529353"/>
                  </a:lnTo>
                  <a:lnTo>
                    <a:pt x="266826" y="533653"/>
                  </a:lnTo>
                  <a:lnTo>
                    <a:pt x="314777" y="529353"/>
                  </a:lnTo>
                  <a:lnTo>
                    <a:pt x="359913" y="516955"/>
                  </a:lnTo>
                  <a:lnTo>
                    <a:pt x="401479" y="497214"/>
                  </a:lnTo>
                  <a:lnTo>
                    <a:pt x="438721" y="470884"/>
                  </a:lnTo>
                  <a:lnTo>
                    <a:pt x="470884" y="438721"/>
                  </a:lnTo>
                  <a:lnTo>
                    <a:pt x="497214" y="401479"/>
                  </a:lnTo>
                  <a:lnTo>
                    <a:pt x="516955" y="359913"/>
                  </a:lnTo>
                  <a:lnTo>
                    <a:pt x="529353" y="314777"/>
                  </a:lnTo>
                  <a:lnTo>
                    <a:pt x="533653" y="266826"/>
                  </a:lnTo>
                  <a:lnTo>
                    <a:pt x="529353" y="218842"/>
                  </a:lnTo>
                  <a:lnTo>
                    <a:pt x="516955" y="173689"/>
                  </a:lnTo>
                  <a:lnTo>
                    <a:pt x="497214" y="132117"/>
                  </a:lnTo>
                  <a:lnTo>
                    <a:pt x="470884" y="94879"/>
                  </a:lnTo>
                  <a:lnTo>
                    <a:pt x="438721" y="62727"/>
                  </a:lnTo>
                  <a:lnTo>
                    <a:pt x="401479" y="36411"/>
                  </a:lnTo>
                  <a:lnTo>
                    <a:pt x="359913" y="16683"/>
                  </a:lnTo>
                  <a:lnTo>
                    <a:pt x="314777" y="4296"/>
                  </a:lnTo>
                  <a:lnTo>
                    <a:pt x="266826"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a:ea typeface="+mn-ea"/>
                <a:cs typeface="+mn-cs"/>
              </a:endParaRPr>
            </a:p>
          </p:txBody>
        </p:sp>
      </p:grpSp>
      <p:sp>
        <p:nvSpPr>
          <p:cNvPr id="16" name="object 16"/>
          <p:cNvSpPr txBox="1"/>
          <p:nvPr/>
        </p:nvSpPr>
        <p:spPr>
          <a:xfrm>
            <a:off x="1370202" y="4055109"/>
            <a:ext cx="662305" cy="269240"/>
          </a:xfrm>
          <a:prstGeom prst="rect">
            <a:avLst/>
          </a:prstGeom>
        </p:spPr>
        <p:txBody>
          <a:bodyPr vert="horz" wrap="square" lIns="0" tIns="12065" rIns="0" bIns="0" rtlCol="0">
            <a:spAutoFit/>
          </a:bodyPr>
          <a:lstStyle/>
          <a:p>
            <a:pPr marL="12700" marR="0" lvl="0" indent="0" algn="l" defTabSz="914400" rtl="0" eaLnBrk="1" fontAlgn="auto" latinLnBrk="0" hangingPunct="1">
              <a:lnSpc>
                <a:spcPct val="100000"/>
              </a:lnSpc>
              <a:spcBef>
                <a:spcPts val="95"/>
              </a:spcBef>
              <a:spcAft>
                <a:spcPts val="0"/>
              </a:spcAft>
              <a:buClrTx/>
              <a:buSzTx/>
              <a:buFontTx/>
              <a:buNone/>
              <a:tabLst/>
              <a:defRPr/>
            </a:pPr>
            <a:r>
              <a:rPr kumimoji="0" sz="1600" b="1" i="0" u="none" strike="noStrike" kern="0" cap="none" spc="-10" normalizeH="0" baseline="0" noProof="0" dirty="0">
                <a:ln>
                  <a:noFill/>
                </a:ln>
                <a:solidFill>
                  <a:srgbClr val="FFFFFF"/>
                </a:solidFill>
                <a:effectLst/>
                <a:uLnTx/>
                <a:uFillTx/>
                <a:latin typeface="Calibri"/>
                <a:ea typeface="+mn-ea"/>
                <a:cs typeface="Calibri"/>
              </a:rPr>
              <a:t>SENATE</a:t>
            </a:r>
            <a:endParaRPr kumimoji="0" sz="1600" b="0" i="0" u="none" strike="noStrike" kern="0" cap="none" spc="0" normalizeH="0" baseline="0" noProof="0">
              <a:ln>
                <a:noFill/>
              </a:ln>
              <a:solidFill>
                <a:sysClr val="windowText" lastClr="000000"/>
              </a:solidFill>
              <a:effectLst/>
              <a:uLnTx/>
              <a:uFillTx/>
              <a:latin typeface="Calibri"/>
              <a:ea typeface="+mn-ea"/>
              <a:cs typeface="Calibri"/>
            </a:endParaRPr>
          </a:p>
        </p:txBody>
      </p:sp>
      <p:pic>
        <p:nvPicPr>
          <p:cNvPr id="17" name="object 17"/>
          <p:cNvPicPr/>
          <p:nvPr/>
        </p:nvPicPr>
        <p:blipFill>
          <a:blip r:embed="rId3" cstate="print"/>
          <a:stretch>
            <a:fillRect/>
          </a:stretch>
        </p:blipFill>
        <p:spPr>
          <a:xfrm>
            <a:off x="1542059" y="3581893"/>
            <a:ext cx="308118" cy="307841"/>
          </a:xfrm>
          <a:prstGeom prst="rect">
            <a:avLst/>
          </a:prstGeom>
        </p:spPr>
      </p:pic>
      <p:sp>
        <p:nvSpPr>
          <p:cNvPr id="18" name="object 18"/>
          <p:cNvSpPr/>
          <p:nvPr/>
        </p:nvSpPr>
        <p:spPr>
          <a:xfrm>
            <a:off x="8117585" y="3225038"/>
            <a:ext cx="3415665" cy="1354455"/>
          </a:xfrm>
          <a:custGeom>
            <a:avLst/>
            <a:gdLst/>
            <a:ahLst/>
            <a:cxnLst/>
            <a:rect l="l" t="t" r="r" b="b"/>
            <a:pathLst>
              <a:path w="3415665" h="1354454">
                <a:moveTo>
                  <a:pt x="0" y="91694"/>
                </a:moveTo>
                <a:lnTo>
                  <a:pt x="7219" y="56042"/>
                </a:lnTo>
                <a:lnTo>
                  <a:pt x="26892" y="26892"/>
                </a:lnTo>
                <a:lnTo>
                  <a:pt x="56042" y="7219"/>
                </a:lnTo>
                <a:lnTo>
                  <a:pt x="91694" y="0"/>
                </a:lnTo>
                <a:lnTo>
                  <a:pt x="3323844" y="0"/>
                </a:lnTo>
                <a:lnTo>
                  <a:pt x="3359568" y="7219"/>
                </a:lnTo>
                <a:lnTo>
                  <a:pt x="3388756" y="26892"/>
                </a:lnTo>
                <a:lnTo>
                  <a:pt x="3408443" y="56042"/>
                </a:lnTo>
                <a:lnTo>
                  <a:pt x="3415665" y="91694"/>
                </a:lnTo>
                <a:lnTo>
                  <a:pt x="3415665" y="1262380"/>
                </a:lnTo>
                <a:lnTo>
                  <a:pt x="3408443" y="1298031"/>
                </a:lnTo>
                <a:lnTo>
                  <a:pt x="3388756" y="1327181"/>
                </a:lnTo>
                <a:lnTo>
                  <a:pt x="3359568" y="1346854"/>
                </a:lnTo>
                <a:lnTo>
                  <a:pt x="3323844" y="1354074"/>
                </a:lnTo>
                <a:lnTo>
                  <a:pt x="91694" y="1354074"/>
                </a:lnTo>
                <a:lnTo>
                  <a:pt x="56042" y="1346854"/>
                </a:lnTo>
                <a:lnTo>
                  <a:pt x="26892" y="1327181"/>
                </a:lnTo>
                <a:lnTo>
                  <a:pt x="7219" y="1298031"/>
                </a:lnTo>
                <a:lnTo>
                  <a:pt x="0" y="1262380"/>
                </a:lnTo>
                <a:lnTo>
                  <a:pt x="0" y="91694"/>
                </a:lnTo>
                <a:close/>
              </a:path>
            </a:pathLst>
          </a:custGeom>
          <a:ln w="9525">
            <a:solidFill>
              <a:srgbClr val="D9DDD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a:ea typeface="+mn-ea"/>
              <a:cs typeface="+mn-cs"/>
            </a:endParaRPr>
          </a:p>
        </p:txBody>
      </p:sp>
      <p:sp>
        <p:nvSpPr>
          <p:cNvPr id="19" name="object 19"/>
          <p:cNvSpPr txBox="1"/>
          <p:nvPr/>
        </p:nvSpPr>
        <p:spPr>
          <a:xfrm>
            <a:off x="8492997" y="3238245"/>
            <a:ext cx="2798445" cy="1306830"/>
          </a:xfrm>
          <a:prstGeom prst="rect">
            <a:avLst/>
          </a:prstGeom>
        </p:spPr>
        <p:txBody>
          <a:bodyPr vert="horz" wrap="square" lIns="0" tIns="13335" rIns="0" bIns="0" rtlCol="0">
            <a:spAutoFit/>
          </a:bodyPr>
          <a:lstStyle/>
          <a:p>
            <a:pPr marL="12700" marR="5080" lvl="0" indent="0" algn="l" defTabSz="914400" rtl="0" eaLnBrk="1" fontAlgn="auto" latinLnBrk="0" hangingPunct="1">
              <a:lnSpc>
                <a:spcPct val="100000"/>
              </a:lnSpc>
              <a:spcBef>
                <a:spcPts val="105"/>
              </a:spcBef>
              <a:spcAft>
                <a:spcPts val="0"/>
              </a:spcAft>
              <a:buClrTx/>
              <a:buSzTx/>
              <a:buFontTx/>
              <a:buNone/>
              <a:tabLst/>
              <a:defRPr/>
            </a:pPr>
            <a:r>
              <a:rPr kumimoji="0" sz="1400" b="0" i="0" u="none" strike="noStrike" kern="0" cap="none" spc="-10" normalizeH="0" baseline="0" noProof="0" dirty="0">
                <a:ln>
                  <a:noFill/>
                </a:ln>
                <a:solidFill>
                  <a:sysClr val="windowText" lastClr="000000"/>
                </a:solidFill>
                <a:effectLst/>
                <a:uLnTx/>
                <a:uFillTx/>
                <a:latin typeface="Calibri"/>
                <a:ea typeface="+mn-ea"/>
                <a:cs typeface="Calibri"/>
              </a:rPr>
              <a:t>Republicans</a:t>
            </a:r>
            <a:r>
              <a:rPr kumimoji="0" sz="1400" b="0" i="0" u="none" strike="noStrike" kern="0" cap="none" spc="1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hold</a:t>
            </a:r>
            <a:r>
              <a:rPr kumimoji="0" sz="1400" b="0" i="0" u="none" strike="noStrike" kern="0" cap="none" spc="-2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a</a:t>
            </a:r>
            <a:r>
              <a:rPr kumimoji="0" sz="1400" b="0" i="0" u="none" strike="noStrike" kern="0" cap="none" spc="-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slim</a:t>
            </a:r>
            <a:r>
              <a:rPr kumimoji="0" sz="1400" b="0" i="0" u="none" strike="noStrike" kern="0" cap="none" spc="-2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10" normalizeH="0" baseline="0" noProof="0" dirty="0">
                <a:ln>
                  <a:noFill/>
                </a:ln>
                <a:solidFill>
                  <a:sysClr val="windowText" lastClr="000000"/>
                </a:solidFill>
                <a:effectLst/>
                <a:uLnTx/>
                <a:uFillTx/>
                <a:latin typeface="Calibri"/>
                <a:ea typeface="+mn-ea"/>
                <a:cs typeface="Calibri"/>
              </a:rPr>
              <a:t>218-</a:t>
            </a:r>
            <a:r>
              <a:rPr kumimoji="0" sz="1400" b="0" i="0" u="none" strike="noStrike" kern="0" cap="none" spc="-25" normalizeH="0" baseline="0" noProof="0" dirty="0">
                <a:ln>
                  <a:noFill/>
                </a:ln>
                <a:solidFill>
                  <a:sysClr val="windowText" lastClr="000000"/>
                </a:solidFill>
                <a:effectLst/>
                <a:uLnTx/>
                <a:uFillTx/>
                <a:latin typeface="Calibri"/>
                <a:ea typeface="+mn-ea"/>
                <a:cs typeface="Calibri"/>
              </a:rPr>
              <a:t>214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majority</a:t>
            </a:r>
            <a:r>
              <a:rPr kumimoji="0" sz="1400" b="0" i="0" u="none" strike="noStrike" kern="0" cap="none" spc="-3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in</a:t>
            </a:r>
            <a:r>
              <a:rPr kumimoji="0" sz="1400" b="0" i="0" u="none" strike="noStrike" kern="0" cap="none" spc="-2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the</a:t>
            </a:r>
            <a:r>
              <a:rPr kumimoji="0" sz="1400" b="0" i="0" u="none" strike="noStrike" kern="0" cap="none" spc="-2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House,</a:t>
            </a:r>
            <a:r>
              <a:rPr kumimoji="0" sz="1400" b="0" i="0" u="none" strike="noStrike" kern="0" cap="none" spc="-3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with</a:t>
            </a:r>
            <a:r>
              <a:rPr kumimoji="0" sz="1400" b="0" i="0" u="none" strike="noStrike" kern="0" cap="none" spc="-2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25" normalizeH="0" baseline="0" noProof="0" dirty="0">
                <a:ln>
                  <a:noFill/>
                </a:ln>
                <a:solidFill>
                  <a:sysClr val="windowText" lastClr="000000"/>
                </a:solidFill>
                <a:effectLst/>
                <a:uLnTx/>
                <a:uFillTx/>
                <a:latin typeface="Calibri"/>
                <a:ea typeface="+mn-ea"/>
                <a:cs typeface="Calibri"/>
              </a:rPr>
              <a:t>one </a:t>
            </a:r>
            <a:r>
              <a:rPr kumimoji="0" sz="1400" b="0" i="0" u="none" strike="noStrike" kern="0" cap="none" spc="-10" normalizeH="0" baseline="0" noProof="0" dirty="0">
                <a:ln>
                  <a:noFill/>
                </a:ln>
                <a:solidFill>
                  <a:sysClr val="windowText" lastClr="000000"/>
                </a:solidFill>
                <a:effectLst/>
                <a:uLnTx/>
                <a:uFillTx/>
                <a:latin typeface="Calibri"/>
                <a:ea typeface="+mn-ea"/>
                <a:cs typeface="Calibri"/>
              </a:rPr>
              <a:t>independent</a:t>
            </a:r>
            <a:r>
              <a:rPr kumimoji="0" sz="1400" b="0" i="0" u="none" strike="noStrike" kern="0" cap="none" spc="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and</a:t>
            </a:r>
            <a:r>
              <a:rPr kumimoji="0" sz="1400" b="0" i="0" u="none" strike="noStrike" kern="0" cap="none" spc="-1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two</a:t>
            </a:r>
            <a:r>
              <a:rPr kumimoji="0" sz="1400" b="0" i="0" u="none" strike="noStrike" kern="0" cap="none" spc="-4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seats</a:t>
            </a:r>
            <a:r>
              <a:rPr kumimoji="0" sz="1400" b="0" i="0" u="none" strike="noStrike" kern="0" cap="none" spc="-2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10" normalizeH="0" baseline="0" noProof="0" dirty="0">
                <a:ln>
                  <a:noFill/>
                </a:ln>
                <a:solidFill>
                  <a:sysClr val="windowText" lastClr="000000"/>
                </a:solidFill>
                <a:effectLst/>
                <a:uLnTx/>
                <a:uFillTx/>
                <a:latin typeface="Calibri"/>
                <a:ea typeface="+mn-ea"/>
                <a:cs typeface="Calibri"/>
              </a:rPr>
              <a:t>currently vacant;</a:t>
            </a:r>
            <a:r>
              <a:rPr kumimoji="0" sz="1400" b="0" i="0" u="none" strike="noStrike" kern="0" cap="none" spc="-3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The</a:t>
            </a:r>
            <a:r>
              <a:rPr kumimoji="0" sz="1400" b="0" i="0" u="none" strike="noStrike" kern="0" cap="none" spc="-4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Cook</a:t>
            </a:r>
            <a:r>
              <a:rPr kumimoji="0" sz="1400" b="0" i="0" u="none" strike="noStrike" kern="0" cap="none" spc="-5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Political</a:t>
            </a:r>
            <a:r>
              <a:rPr kumimoji="0" sz="1400" b="0" i="0" u="none" strike="noStrike" kern="0" cap="none" spc="-3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Report</a:t>
            </a:r>
            <a:r>
              <a:rPr kumimoji="0" sz="1400" b="0" i="0" u="none" strike="noStrike" kern="0" cap="none" spc="-5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20" normalizeH="0" baseline="0" noProof="0" dirty="0">
                <a:ln>
                  <a:noFill/>
                </a:ln>
                <a:solidFill>
                  <a:sysClr val="windowText" lastClr="000000"/>
                </a:solidFill>
                <a:effectLst/>
                <a:uLnTx/>
                <a:uFillTx/>
                <a:latin typeface="Calibri"/>
                <a:ea typeface="+mn-ea"/>
                <a:cs typeface="Calibri"/>
              </a:rPr>
              <a:t>rates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21</a:t>
            </a:r>
            <a:r>
              <a:rPr kumimoji="0" sz="1400" b="0" i="0" u="none" strike="noStrike" kern="0" cap="none" spc="-2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seats</a:t>
            </a:r>
            <a:r>
              <a:rPr kumimoji="0" sz="1400" b="0" i="0" u="none" strike="noStrike" kern="0" cap="none" spc="-1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as</a:t>
            </a:r>
            <a:r>
              <a:rPr kumimoji="0" sz="1400" b="0" i="0" u="none" strike="noStrike" kern="0" cap="none" spc="-2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10" normalizeH="0" baseline="0" noProof="0" dirty="0">
                <a:ln>
                  <a:noFill/>
                </a:ln>
                <a:solidFill>
                  <a:sysClr val="windowText" lastClr="000000"/>
                </a:solidFill>
                <a:effectLst/>
                <a:uLnTx/>
                <a:uFillTx/>
                <a:latin typeface="Calibri"/>
                <a:ea typeface="+mn-ea"/>
                <a:cs typeface="Calibri"/>
              </a:rPr>
              <a:t>toss-</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up,</a:t>
            </a:r>
            <a:r>
              <a:rPr kumimoji="0" sz="1400" b="0" i="0" u="none" strike="noStrike" kern="0" cap="none" spc="-3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giving</a:t>
            </a:r>
            <a:r>
              <a:rPr kumimoji="0" sz="1400" b="0" i="0" u="none" strike="noStrike" kern="0" cap="none" spc="-2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10" normalizeH="0" baseline="0" noProof="0" dirty="0">
                <a:ln>
                  <a:noFill/>
                </a:ln>
                <a:solidFill>
                  <a:sysClr val="windowText" lastClr="000000"/>
                </a:solidFill>
                <a:effectLst/>
                <a:uLnTx/>
                <a:uFillTx/>
                <a:latin typeface="Calibri"/>
                <a:ea typeface="+mn-ea"/>
                <a:cs typeface="Calibri"/>
              </a:rPr>
              <a:t>Democrats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an</a:t>
            </a:r>
            <a:r>
              <a:rPr kumimoji="0" sz="1400" b="0" i="0" u="none" strike="noStrike" kern="0" cap="none" spc="-3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opportunity</a:t>
            </a:r>
            <a:r>
              <a:rPr kumimoji="0" sz="1400" b="0" i="0" u="none" strike="noStrike" kern="0" cap="none" spc="-1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to</a:t>
            </a:r>
            <a:r>
              <a:rPr kumimoji="0" sz="1400" b="0" i="0" u="none" strike="noStrike" kern="0" cap="none" spc="-4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flip</a:t>
            </a:r>
            <a:r>
              <a:rPr kumimoji="0" sz="1400" b="0" i="0" u="none" strike="noStrike" kern="0" cap="none" spc="-3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the</a:t>
            </a:r>
            <a:r>
              <a:rPr kumimoji="0" sz="1400" b="0" i="0" u="none" strike="noStrike" kern="0" cap="none" spc="-3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10" normalizeH="0" baseline="0" noProof="0" dirty="0">
                <a:ln>
                  <a:noFill/>
                </a:ln>
                <a:solidFill>
                  <a:sysClr val="windowText" lastClr="000000"/>
                </a:solidFill>
                <a:effectLst/>
                <a:uLnTx/>
                <a:uFillTx/>
                <a:latin typeface="Calibri"/>
                <a:ea typeface="+mn-ea"/>
                <a:cs typeface="Calibri"/>
              </a:rPr>
              <a:t>chamber</a:t>
            </a:r>
            <a:endParaRPr kumimoji="0" sz="1400" b="0" i="0" u="none" strike="noStrike" kern="0" cap="none" spc="0" normalizeH="0" baseline="0" noProof="0" dirty="0">
              <a:ln>
                <a:noFill/>
              </a:ln>
              <a:solidFill>
                <a:sysClr val="windowText" lastClr="000000"/>
              </a:solidFill>
              <a:effectLst/>
              <a:uLnTx/>
              <a:uFillTx/>
              <a:latin typeface="Calibri"/>
              <a:ea typeface="+mn-ea"/>
              <a:cs typeface="Calibri"/>
            </a:endParaRPr>
          </a:p>
        </p:txBody>
      </p:sp>
      <p:grpSp>
        <p:nvGrpSpPr>
          <p:cNvPr id="20" name="object 20"/>
          <p:cNvGrpSpPr/>
          <p:nvPr/>
        </p:nvGrpSpPr>
        <p:grpSpPr>
          <a:xfrm>
            <a:off x="6261861" y="3225038"/>
            <a:ext cx="2084705" cy="1354455"/>
            <a:chOff x="6261861" y="3225038"/>
            <a:chExt cx="2084705" cy="1354455"/>
          </a:xfrm>
        </p:grpSpPr>
        <p:sp>
          <p:nvSpPr>
            <p:cNvPr id="21" name="object 21"/>
            <p:cNvSpPr/>
            <p:nvPr/>
          </p:nvSpPr>
          <p:spPr>
            <a:xfrm>
              <a:off x="6261861" y="3225038"/>
              <a:ext cx="2084705" cy="1354455"/>
            </a:xfrm>
            <a:custGeom>
              <a:avLst/>
              <a:gdLst/>
              <a:ahLst/>
              <a:cxnLst/>
              <a:rect l="l" t="t" r="r" b="b"/>
              <a:pathLst>
                <a:path w="2084704" h="1354454">
                  <a:moveTo>
                    <a:pt x="1987168" y="0"/>
                  </a:moveTo>
                  <a:lnTo>
                    <a:pt x="97154" y="0"/>
                  </a:lnTo>
                  <a:lnTo>
                    <a:pt x="59364" y="7645"/>
                  </a:lnTo>
                  <a:lnTo>
                    <a:pt x="28479" y="28495"/>
                  </a:lnTo>
                  <a:lnTo>
                    <a:pt x="7643" y="59418"/>
                  </a:lnTo>
                  <a:lnTo>
                    <a:pt x="0" y="97282"/>
                  </a:lnTo>
                  <a:lnTo>
                    <a:pt x="0" y="1256792"/>
                  </a:lnTo>
                  <a:lnTo>
                    <a:pt x="7643" y="1294655"/>
                  </a:lnTo>
                  <a:lnTo>
                    <a:pt x="28479" y="1325578"/>
                  </a:lnTo>
                  <a:lnTo>
                    <a:pt x="59364" y="1346428"/>
                  </a:lnTo>
                  <a:lnTo>
                    <a:pt x="97154" y="1354074"/>
                  </a:lnTo>
                  <a:lnTo>
                    <a:pt x="1987168" y="1354074"/>
                  </a:lnTo>
                  <a:lnTo>
                    <a:pt x="2025013" y="1346428"/>
                  </a:lnTo>
                  <a:lnTo>
                    <a:pt x="2055891" y="1325578"/>
                  </a:lnTo>
                  <a:lnTo>
                    <a:pt x="2076698" y="1294655"/>
                  </a:lnTo>
                  <a:lnTo>
                    <a:pt x="2084323" y="1256792"/>
                  </a:lnTo>
                  <a:lnTo>
                    <a:pt x="2084323" y="97282"/>
                  </a:lnTo>
                  <a:lnTo>
                    <a:pt x="2076698" y="59418"/>
                  </a:lnTo>
                  <a:lnTo>
                    <a:pt x="2055891" y="28495"/>
                  </a:lnTo>
                  <a:lnTo>
                    <a:pt x="2025013" y="7645"/>
                  </a:lnTo>
                  <a:lnTo>
                    <a:pt x="1987168" y="0"/>
                  </a:lnTo>
                  <a:close/>
                </a:path>
              </a:pathLst>
            </a:custGeom>
            <a:solidFill>
              <a:srgbClr val="003961"/>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a:ea typeface="+mn-ea"/>
                <a:cs typeface="+mn-cs"/>
              </a:endParaRPr>
            </a:p>
          </p:txBody>
        </p:sp>
        <p:sp>
          <p:nvSpPr>
            <p:cNvPr id="22" name="object 22"/>
            <p:cNvSpPr/>
            <p:nvPr/>
          </p:nvSpPr>
          <p:spPr>
            <a:xfrm>
              <a:off x="7037196" y="3355594"/>
              <a:ext cx="534035" cy="534035"/>
            </a:xfrm>
            <a:custGeom>
              <a:avLst/>
              <a:gdLst/>
              <a:ahLst/>
              <a:cxnLst/>
              <a:rect l="l" t="t" r="r" b="b"/>
              <a:pathLst>
                <a:path w="534034" h="534035">
                  <a:moveTo>
                    <a:pt x="266826" y="0"/>
                  </a:moveTo>
                  <a:lnTo>
                    <a:pt x="218876" y="4300"/>
                  </a:lnTo>
                  <a:lnTo>
                    <a:pt x="173740" y="16698"/>
                  </a:lnTo>
                  <a:lnTo>
                    <a:pt x="132174" y="36439"/>
                  </a:lnTo>
                  <a:lnTo>
                    <a:pt x="94932" y="62769"/>
                  </a:lnTo>
                  <a:lnTo>
                    <a:pt x="62769" y="94932"/>
                  </a:lnTo>
                  <a:lnTo>
                    <a:pt x="36439" y="132174"/>
                  </a:lnTo>
                  <a:lnTo>
                    <a:pt x="16698" y="173740"/>
                  </a:lnTo>
                  <a:lnTo>
                    <a:pt x="4300" y="218876"/>
                  </a:lnTo>
                  <a:lnTo>
                    <a:pt x="0" y="266826"/>
                  </a:lnTo>
                  <a:lnTo>
                    <a:pt x="4300" y="314811"/>
                  </a:lnTo>
                  <a:lnTo>
                    <a:pt x="16698" y="359964"/>
                  </a:lnTo>
                  <a:lnTo>
                    <a:pt x="36439" y="401536"/>
                  </a:lnTo>
                  <a:lnTo>
                    <a:pt x="62769" y="438774"/>
                  </a:lnTo>
                  <a:lnTo>
                    <a:pt x="94932" y="470926"/>
                  </a:lnTo>
                  <a:lnTo>
                    <a:pt x="132174" y="497242"/>
                  </a:lnTo>
                  <a:lnTo>
                    <a:pt x="173740" y="516970"/>
                  </a:lnTo>
                  <a:lnTo>
                    <a:pt x="218876" y="529357"/>
                  </a:lnTo>
                  <a:lnTo>
                    <a:pt x="266826" y="533653"/>
                  </a:lnTo>
                  <a:lnTo>
                    <a:pt x="314777" y="529357"/>
                  </a:lnTo>
                  <a:lnTo>
                    <a:pt x="359913" y="516970"/>
                  </a:lnTo>
                  <a:lnTo>
                    <a:pt x="401479" y="497242"/>
                  </a:lnTo>
                  <a:lnTo>
                    <a:pt x="438721" y="470926"/>
                  </a:lnTo>
                  <a:lnTo>
                    <a:pt x="470884" y="438774"/>
                  </a:lnTo>
                  <a:lnTo>
                    <a:pt x="497214" y="401536"/>
                  </a:lnTo>
                  <a:lnTo>
                    <a:pt x="516955" y="359964"/>
                  </a:lnTo>
                  <a:lnTo>
                    <a:pt x="529353" y="314811"/>
                  </a:lnTo>
                  <a:lnTo>
                    <a:pt x="533653" y="266826"/>
                  </a:lnTo>
                  <a:lnTo>
                    <a:pt x="529353" y="218876"/>
                  </a:lnTo>
                  <a:lnTo>
                    <a:pt x="516955" y="173740"/>
                  </a:lnTo>
                  <a:lnTo>
                    <a:pt x="497214" y="132174"/>
                  </a:lnTo>
                  <a:lnTo>
                    <a:pt x="470884" y="94932"/>
                  </a:lnTo>
                  <a:lnTo>
                    <a:pt x="438721" y="62769"/>
                  </a:lnTo>
                  <a:lnTo>
                    <a:pt x="401479" y="36439"/>
                  </a:lnTo>
                  <a:lnTo>
                    <a:pt x="359913" y="16698"/>
                  </a:lnTo>
                  <a:lnTo>
                    <a:pt x="314777" y="4300"/>
                  </a:lnTo>
                  <a:lnTo>
                    <a:pt x="266826"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a:ea typeface="+mn-ea"/>
                <a:cs typeface="+mn-cs"/>
              </a:endParaRPr>
            </a:p>
          </p:txBody>
        </p:sp>
      </p:grpSp>
      <p:sp>
        <p:nvSpPr>
          <p:cNvPr id="23" name="object 23"/>
          <p:cNvSpPr txBox="1"/>
          <p:nvPr/>
        </p:nvSpPr>
        <p:spPr>
          <a:xfrm>
            <a:off x="6530085" y="3932047"/>
            <a:ext cx="1549400" cy="513080"/>
          </a:xfrm>
          <a:prstGeom prst="rect">
            <a:avLst/>
          </a:prstGeom>
        </p:spPr>
        <p:txBody>
          <a:bodyPr vert="horz" wrap="square" lIns="0" tIns="12065" rIns="0" bIns="0" rtlCol="0">
            <a:spAutoFit/>
          </a:bodyPr>
          <a:lstStyle/>
          <a:p>
            <a:pPr marL="12700" marR="5080" lvl="0" indent="325755" algn="l" defTabSz="914400" rtl="0" eaLnBrk="1" fontAlgn="auto" latinLnBrk="0" hangingPunct="1">
              <a:lnSpc>
                <a:spcPct val="100000"/>
              </a:lnSpc>
              <a:spcBef>
                <a:spcPts val="95"/>
              </a:spcBef>
              <a:spcAft>
                <a:spcPts val="0"/>
              </a:spcAft>
              <a:buClrTx/>
              <a:buSzTx/>
              <a:buFontTx/>
              <a:buNone/>
              <a:tabLst/>
              <a:defRPr/>
            </a:pPr>
            <a:r>
              <a:rPr kumimoji="0" sz="1600" b="1" i="0" u="none" strike="noStrike" kern="0" cap="none" spc="0" normalizeH="0" baseline="0" noProof="0" dirty="0">
                <a:ln>
                  <a:noFill/>
                </a:ln>
                <a:solidFill>
                  <a:srgbClr val="FFFFFF"/>
                </a:solidFill>
                <a:effectLst/>
                <a:uLnTx/>
                <a:uFillTx/>
                <a:latin typeface="Calibri"/>
                <a:ea typeface="+mn-ea"/>
                <a:cs typeface="Calibri"/>
              </a:rPr>
              <a:t>HOUSE</a:t>
            </a:r>
            <a:r>
              <a:rPr kumimoji="0" sz="1600" b="1" i="0" u="none" strike="noStrike" kern="0" cap="none" spc="-20" normalizeH="0" baseline="0" noProof="0" dirty="0">
                <a:ln>
                  <a:noFill/>
                </a:ln>
                <a:solidFill>
                  <a:srgbClr val="FFFFFF"/>
                </a:solidFill>
                <a:effectLst/>
                <a:uLnTx/>
                <a:uFillTx/>
                <a:latin typeface="Calibri"/>
                <a:ea typeface="+mn-ea"/>
                <a:cs typeface="Calibri"/>
              </a:rPr>
              <a:t> </a:t>
            </a:r>
            <a:r>
              <a:rPr kumimoji="0" sz="1600" b="1" i="0" u="none" strike="noStrike" kern="0" cap="none" spc="-25" normalizeH="0" baseline="0" noProof="0" dirty="0">
                <a:ln>
                  <a:noFill/>
                </a:ln>
                <a:solidFill>
                  <a:srgbClr val="FFFFFF"/>
                </a:solidFill>
                <a:effectLst/>
                <a:uLnTx/>
                <a:uFillTx/>
                <a:latin typeface="Calibri"/>
                <a:ea typeface="+mn-ea"/>
                <a:cs typeface="Calibri"/>
              </a:rPr>
              <a:t>OF REPRESENTATIVES</a:t>
            </a:r>
            <a:endParaRPr kumimoji="0" sz="1600" b="0" i="0" u="none" strike="noStrike" kern="0" cap="none" spc="0" normalizeH="0" baseline="0" noProof="0">
              <a:ln>
                <a:noFill/>
              </a:ln>
              <a:solidFill>
                <a:sysClr val="windowText" lastClr="000000"/>
              </a:solidFill>
              <a:effectLst/>
              <a:uLnTx/>
              <a:uFillTx/>
              <a:latin typeface="Calibri"/>
              <a:ea typeface="+mn-ea"/>
              <a:cs typeface="Calibri"/>
            </a:endParaRPr>
          </a:p>
        </p:txBody>
      </p:sp>
      <p:grpSp>
        <p:nvGrpSpPr>
          <p:cNvPr id="24" name="object 24"/>
          <p:cNvGrpSpPr/>
          <p:nvPr/>
        </p:nvGrpSpPr>
        <p:grpSpPr>
          <a:xfrm>
            <a:off x="7172534" y="3468522"/>
            <a:ext cx="269240" cy="308610"/>
            <a:chOff x="7172534" y="3468522"/>
            <a:chExt cx="269240" cy="308610"/>
          </a:xfrm>
        </p:grpSpPr>
        <p:sp>
          <p:nvSpPr>
            <p:cNvPr id="25" name="object 25"/>
            <p:cNvSpPr/>
            <p:nvPr/>
          </p:nvSpPr>
          <p:spPr>
            <a:xfrm>
              <a:off x="7172534" y="3753349"/>
              <a:ext cx="269240" cy="24130"/>
            </a:xfrm>
            <a:custGeom>
              <a:avLst/>
              <a:gdLst/>
              <a:ahLst/>
              <a:cxnLst/>
              <a:rect l="l" t="t" r="r" b="b"/>
              <a:pathLst>
                <a:path w="269240" h="24129">
                  <a:moveTo>
                    <a:pt x="252037" y="0"/>
                  </a:moveTo>
                  <a:lnTo>
                    <a:pt x="13324" y="0"/>
                  </a:lnTo>
                  <a:lnTo>
                    <a:pt x="0" y="23549"/>
                  </a:lnTo>
                  <a:lnTo>
                    <a:pt x="268714" y="23549"/>
                  </a:lnTo>
                  <a:lnTo>
                    <a:pt x="252037" y="0"/>
                  </a:lnTo>
                  <a:close/>
                </a:path>
              </a:pathLst>
            </a:custGeom>
            <a:solidFill>
              <a:srgbClr val="7C706C"/>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a:ea typeface="+mn-ea"/>
                <a:cs typeface="+mn-cs"/>
              </a:endParaRPr>
            </a:p>
          </p:txBody>
        </p:sp>
        <p:pic>
          <p:nvPicPr>
            <p:cNvPr id="26" name="object 26"/>
            <p:cNvPicPr/>
            <p:nvPr/>
          </p:nvPicPr>
          <p:blipFill>
            <a:blip r:embed="rId4" cstate="print"/>
            <a:stretch>
              <a:fillRect/>
            </a:stretch>
          </p:blipFill>
          <p:spPr>
            <a:xfrm>
              <a:off x="7188961" y="3468522"/>
              <a:ext cx="231695" cy="279297"/>
            </a:xfrm>
            <a:prstGeom prst="rect">
              <a:avLst/>
            </a:prstGeom>
          </p:spPr>
        </p:pic>
      </p:grpSp>
      <p:sp>
        <p:nvSpPr>
          <p:cNvPr id="27" name="object 27"/>
          <p:cNvSpPr/>
          <p:nvPr/>
        </p:nvSpPr>
        <p:spPr>
          <a:xfrm>
            <a:off x="2525648" y="4779009"/>
            <a:ext cx="3415665" cy="1354455"/>
          </a:xfrm>
          <a:custGeom>
            <a:avLst/>
            <a:gdLst/>
            <a:ahLst/>
            <a:cxnLst/>
            <a:rect l="l" t="t" r="r" b="b"/>
            <a:pathLst>
              <a:path w="3415665" h="1354454">
                <a:moveTo>
                  <a:pt x="0" y="91693"/>
                </a:moveTo>
                <a:lnTo>
                  <a:pt x="7221" y="55989"/>
                </a:lnTo>
                <a:lnTo>
                  <a:pt x="26908" y="26844"/>
                </a:lnTo>
                <a:lnTo>
                  <a:pt x="56096" y="7201"/>
                </a:lnTo>
                <a:lnTo>
                  <a:pt x="91820" y="0"/>
                </a:lnTo>
                <a:lnTo>
                  <a:pt x="3323971" y="0"/>
                </a:lnTo>
                <a:lnTo>
                  <a:pt x="3359622" y="7201"/>
                </a:lnTo>
                <a:lnTo>
                  <a:pt x="3388772" y="26844"/>
                </a:lnTo>
                <a:lnTo>
                  <a:pt x="3408445" y="55989"/>
                </a:lnTo>
                <a:lnTo>
                  <a:pt x="3415665" y="91693"/>
                </a:lnTo>
                <a:lnTo>
                  <a:pt x="3415665" y="1262316"/>
                </a:lnTo>
                <a:lnTo>
                  <a:pt x="3408445" y="1298012"/>
                </a:lnTo>
                <a:lnTo>
                  <a:pt x="3388772" y="1327162"/>
                </a:lnTo>
                <a:lnTo>
                  <a:pt x="3359622" y="1346816"/>
                </a:lnTo>
                <a:lnTo>
                  <a:pt x="3323971" y="1354023"/>
                </a:lnTo>
                <a:lnTo>
                  <a:pt x="91820" y="1354023"/>
                </a:lnTo>
                <a:lnTo>
                  <a:pt x="56096" y="1346816"/>
                </a:lnTo>
                <a:lnTo>
                  <a:pt x="26908" y="1327162"/>
                </a:lnTo>
                <a:lnTo>
                  <a:pt x="7221" y="1298012"/>
                </a:lnTo>
                <a:lnTo>
                  <a:pt x="0" y="1262316"/>
                </a:lnTo>
                <a:lnTo>
                  <a:pt x="0" y="91693"/>
                </a:lnTo>
                <a:close/>
              </a:path>
            </a:pathLst>
          </a:custGeom>
          <a:ln w="9525">
            <a:solidFill>
              <a:srgbClr val="D9DDD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a:ea typeface="+mn-ea"/>
              <a:cs typeface="+mn-cs"/>
            </a:endParaRPr>
          </a:p>
        </p:txBody>
      </p:sp>
      <p:sp>
        <p:nvSpPr>
          <p:cNvPr id="28" name="object 28"/>
          <p:cNvSpPr txBox="1"/>
          <p:nvPr/>
        </p:nvSpPr>
        <p:spPr>
          <a:xfrm>
            <a:off x="2900298" y="5112766"/>
            <a:ext cx="2664460" cy="666750"/>
          </a:xfrm>
          <a:prstGeom prst="rect">
            <a:avLst/>
          </a:prstGeom>
        </p:spPr>
        <p:txBody>
          <a:bodyPr vert="horz" wrap="square" lIns="0" tIns="12700" rIns="0" bIns="0" rtlCol="0">
            <a:spAutoFit/>
          </a:bodyPr>
          <a:lstStyle/>
          <a:p>
            <a:pPr marL="12700" marR="5080" lvl="0" indent="0" algn="l" defTabSz="914400" rtl="0" eaLnBrk="1" fontAlgn="auto" latinLnBrk="0" hangingPunct="1">
              <a:lnSpc>
                <a:spcPct val="100000"/>
              </a:lnSpc>
              <a:spcBef>
                <a:spcPts val="100"/>
              </a:spcBef>
              <a:spcAft>
                <a:spcPts val="0"/>
              </a:spcAft>
              <a:buClrTx/>
              <a:buSzTx/>
              <a:buFontTx/>
              <a:buNone/>
              <a:tabLst/>
              <a:defRPr/>
            </a:pPr>
            <a:r>
              <a:rPr kumimoji="0" sz="1400" b="0" i="0" u="none" strike="noStrike" kern="0" cap="none" spc="0" normalizeH="0" baseline="0" noProof="0" dirty="0">
                <a:ln>
                  <a:noFill/>
                </a:ln>
                <a:solidFill>
                  <a:sysClr val="windowText" lastClr="000000"/>
                </a:solidFill>
                <a:effectLst/>
                <a:uLnTx/>
                <a:uFillTx/>
                <a:latin typeface="Calibri"/>
                <a:ea typeface="+mn-ea"/>
                <a:cs typeface="Calibri"/>
              </a:rPr>
              <a:t>36</a:t>
            </a:r>
            <a:r>
              <a:rPr kumimoji="0" sz="1400" b="0" i="0" u="none" strike="noStrike" kern="0" cap="none" spc="-2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10" normalizeH="0" baseline="0" noProof="0" dirty="0">
                <a:ln>
                  <a:noFill/>
                </a:ln>
                <a:solidFill>
                  <a:sysClr val="windowText" lastClr="000000"/>
                </a:solidFill>
                <a:effectLst/>
                <a:uLnTx/>
                <a:uFillTx/>
                <a:latin typeface="Calibri"/>
                <a:ea typeface="+mn-ea"/>
                <a:cs typeface="Calibri"/>
              </a:rPr>
              <a:t>states</a:t>
            </a:r>
            <a:r>
              <a:rPr kumimoji="0" sz="1400" b="0" i="0" u="none" strike="noStrike" kern="0" cap="none" spc="-2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will</a:t>
            </a:r>
            <a:r>
              <a:rPr kumimoji="0" sz="1400" b="0" i="0" u="none" strike="noStrike" kern="0" cap="none" spc="-1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hold</a:t>
            </a:r>
            <a:r>
              <a:rPr kumimoji="0" sz="1400" b="0" i="0" u="none" strike="noStrike" kern="0" cap="none" spc="-3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10" normalizeH="0" baseline="0" noProof="0" dirty="0">
                <a:ln>
                  <a:noFill/>
                </a:ln>
                <a:solidFill>
                  <a:sysClr val="windowText" lastClr="000000"/>
                </a:solidFill>
                <a:effectLst/>
                <a:uLnTx/>
                <a:uFillTx/>
                <a:latin typeface="Calibri"/>
                <a:ea typeface="+mn-ea"/>
                <a:cs typeface="Calibri"/>
              </a:rPr>
              <a:t>gubernatorial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elections</a:t>
            </a:r>
            <a:r>
              <a:rPr kumimoji="0" sz="1400" b="0" i="0" u="none" strike="noStrike" kern="0" cap="none" spc="-3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in</a:t>
            </a:r>
            <a:r>
              <a:rPr kumimoji="0" sz="1400" b="0" i="0" u="none" strike="noStrike" kern="0" cap="none" spc="-3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2026,</a:t>
            </a:r>
            <a:r>
              <a:rPr kumimoji="0" sz="1400" b="0" i="0" u="none" strike="noStrike" kern="0" cap="none" spc="-3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with</a:t>
            </a:r>
            <a:r>
              <a:rPr kumimoji="0" sz="1400" b="0" i="0" u="none" strike="noStrike" kern="0" cap="none" spc="-4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5</a:t>
            </a:r>
            <a:r>
              <a:rPr kumimoji="0" sz="1400" b="0" i="0" u="none" strike="noStrike" kern="0" cap="none" spc="-4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seats</a:t>
            </a:r>
            <a:r>
              <a:rPr kumimoji="0" sz="1400" b="0" i="0" u="none" strike="noStrike" kern="0" cap="none" spc="-3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20" normalizeH="0" baseline="0" noProof="0" dirty="0">
                <a:ln>
                  <a:noFill/>
                </a:ln>
                <a:solidFill>
                  <a:sysClr val="windowText" lastClr="000000"/>
                </a:solidFill>
                <a:effectLst/>
                <a:uLnTx/>
                <a:uFillTx/>
                <a:latin typeface="Calibri"/>
                <a:ea typeface="+mn-ea"/>
                <a:cs typeface="Calibri"/>
              </a:rPr>
              <a:t>rated </a:t>
            </a:r>
            <a:r>
              <a:rPr kumimoji="0" sz="1400" b="0" i="0" u="none" strike="noStrike" kern="0" cap="none" spc="-10" normalizeH="0" baseline="0" noProof="0" dirty="0">
                <a:ln>
                  <a:noFill/>
                </a:ln>
                <a:solidFill>
                  <a:sysClr val="windowText" lastClr="000000"/>
                </a:solidFill>
                <a:effectLst/>
                <a:uLnTx/>
                <a:uFillTx/>
                <a:latin typeface="Calibri"/>
                <a:ea typeface="+mn-ea"/>
                <a:cs typeface="Calibri"/>
              </a:rPr>
              <a:t>toss-</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ups</a:t>
            </a:r>
            <a:r>
              <a:rPr kumimoji="0" sz="1400" b="0" i="0" u="none" strike="noStrike" kern="0" cap="none" spc="-3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by</a:t>
            </a:r>
            <a:r>
              <a:rPr kumimoji="0" sz="1400" b="0" i="0" u="none" strike="noStrike" kern="0" cap="none" spc="-2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the</a:t>
            </a:r>
            <a:r>
              <a:rPr kumimoji="0" sz="1400" b="0" i="0" u="none" strike="noStrike" kern="0" cap="none" spc="-2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Cook</a:t>
            </a:r>
            <a:r>
              <a:rPr kumimoji="0" sz="1400" b="0" i="0" u="none" strike="noStrike" kern="0" cap="none" spc="-5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Political</a:t>
            </a:r>
            <a:r>
              <a:rPr kumimoji="0" sz="1400" b="0" i="0" u="none" strike="noStrike" kern="0" cap="none" spc="-3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10" normalizeH="0" baseline="0" noProof="0" dirty="0">
                <a:ln>
                  <a:noFill/>
                </a:ln>
                <a:solidFill>
                  <a:sysClr val="windowText" lastClr="000000"/>
                </a:solidFill>
                <a:effectLst/>
                <a:uLnTx/>
                <a:uFillTx/>
                <a:latin typeface="Calibri"/>
                <a:ea typeface="+mn-ea"/>
                <a:cs typeface="Calibri"/>
              </a:rPr>
              <a:t>Report</a:t>
            </a:r>
            <a:endParaRPr kumimoji="0" sz="1400" b="0" i="0" u="none" strike="noStrike" kern="0" cap="none" spc="0" normalizeH="0" baseline="0" noProof="0">
              <a:ln>
                <a:noFill/>
              </a:ln>
              <a:solidFill>
                <a:sysClr val="windowText" lastClr="000000"/>
              </a:solidFill>
              <a:effectLst/>
              <a:uLnTx/>
              <a:uFillTx/>
              <a:latin typeface="Calibri"/>
              <a:ea typeface="+mn-ea"/>
              <a:cs typeface="Calibri"/>
            </a:endParaRPr>
          </a:p>
        </p:txBody>
      </p:sp>
      <p:grpSp>
        <p:nvGrpSpPr>
          <p:cNvPr id="29" name="object 29"/>
          <p:cNvGrpSpPr/>
          <p:nvPr/>
        </p:nvGrpSpPr>
        <p:grpSpPr>
          <a:xfrm>
            <a:off x="669925" y="4779009"/>
            <a:ext cx="2084705" cy="1354455"/>
            <a:chOff x="669925" y="4779009"/>
            <a:chExt cx="2084705" cy="1354455"/>
          </a:xfrm>
        </p:grpSpPr>
        <p:sp>
          <p:nvSpPr>
            <p:cNvPr id="30" name="object 30"/>
            <p:cNvSpPr/>
            <p:nvPr/>
          </p:nvSpPr>
          <p:spPr>
            <a:xfrm>
              <a:off x="669925" y="4779009"/>
              <a:ext cx="2084705" cy="1354455"/>
            </a:xfrm>
            <a:custGeom>
              <a:avLst/>
              <a:gdLst/>
              <a:ahLst/>
              <a:cxnLst/>
              <a:rect l="l" t="t" r="r" b="b"/>
              <a:pathLst>
                <a:path w="2084705" h="1354454">
                  <a:moveTo>
                    <a:pt x="1987169" y="0"/>
                  </a:moveTo>
                  <a:lnTo>
                    <a:pt x="97193" y="0"/>
                  </a:lnTo>
                  <a:lnTo>
                    <a:pt x="59359" y="7643"/>
                  </a:lnTo>
                  <a:lnTo>
                    <a:pt x="28465" y="28479"/>
                  </a:lnTo>
                  <a:lnTo>
                    <a:pt x="7637" y="59364"/>
                  </a:lnTo>
                  <a:lnTo>
                    <a:pt x="0" y="97154"/>
                  </a:lnTo>
                  <a:lnTo>
                    <a:pt x="0" y="1256830"/>
                  </a:lnTo>
                  <a:lnTo>
                    <a:pt x="7637" y="1294663"/>
                  </a:lnTo>
                  <a:lnTo>
                    <a:pt x="28465" y="1325557"/>
                  </a:lnTo>
                  <a:lnTo>
                    <a:pt x="59359" y="1346385"/>
                  </a:lnTo>
                  <a:lnTo>
                    <a:pt x="97193" y="1354023"/>
                  </a:lnTo>
                  <a:lnTo>
                    <a:pt x="1987169" y="1354023"/>
                  </a:lnTo>
                  <a:lnTo>
                    <a:pt x="2025013" y="1346385"/>
                  </a:lnTo>
                  <a:lnTo>
                    <a:pt x="2055891" y="1325557"/>
                  </a:lnTo>
                  <a:lnTo>
                    <a:pt x="2076698" y="1294663"/>
                  </a:lnTo>
                  <a:lnTo>
                    <a:pt x="2084324" y="1256830"/>
                  </a:lnTo>
                  <a:lnTo>
                    <a:pt x="2084324" y="97154"/>
                  </a:lnTo>
                  <a:lnTo>
                    <a:pt x="2076698" y="59364"/>
                  </a:lnTo>
                  <a:lnTo>
                    <a:pt x="2055891" y="28479"/>
                  </a:lnTo>
                  <a:lnTo>
                    <a:pt x="2025013" y="7643"/>
                  </a:lnTo>
                  <a:lnTo>
                    <a:pt x="1987169" y="0"/>
                  </a:lnTo>
                  <a:close/>
                </a:path>
              </a:pathLst>
            </a:custGeom>
            <a:solidFill>
              <a:srgbClr val="003961"/>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a:ea typeface="+mn-ea"/>
                <a:cs typeface="+mn-cs"/>
              </a:endParaRPr>
            </a:p>
          </p:txBody>
        </p:sp>
        <p:sp>
          <p:nvSpPr>
            <p:cNvPr id="31" name="object 31"/>
            <p:cNvSpPr/>
            <p:nvPr/>
          </p:nvSpPr>
          <p:spPr>
            <a:xfrm>
              <a:off x="1445259" y="5022468"/>
              <a:ext cx="534035" cy="534035"/>
            </a:xfrm>
            <a:custGeom>
              <a:avLst/>
              <a:gdLst/>
              <a:ahLst/>
              <a:cxnLst/>
              <a:rect l="l" t="t" r="r" b="b"/>
              <a:pathLst>
                <a:path w="534035" h="534035">
                  <a:moveTo>
                    <a:pt x="266827" y="0"/>
                  </a:moveTo>
                  <a:lnTo>
                    <a:pt x="218876" y="4300"/>
                  </a:lnTo>
                  <a:lnTo>
                    <a:pt x="173740" y="16698"/>
                  </a:lnTo>
                  <a:lnTo>
                    <a:pt x="132174" y="36439"/>
                  </a:lnTo>
                  <a:lnTo>
                    <a:pt x="94932" y="62769"/>
                  </a:lnTo>
                  <a:lnTo>
                    <a:pt x="62769" y="94932"/>
                  </a:lnTo>
                  <a:lnTo>
                    <a:pt x="36439" y="132174"/>
                  </a:lnTo>
                  <a:lnTo>
                    <a:pt x="16698" y="173740"/>
                  </a:lnTo>
                  <a:lnTo>
                    <a:pt x="4300" y="218876"/>
                  </a:lnTo>
                  <a:lnTo>
                    <a:pt x="0" y="266826"/>
                  </a:lnTo>
                  <a:lnTo>
                    <a:pt x="4300" y="314811"/>
                  </a:lnTo>
                  <a:lnTo>
                    <a:pt x="16698" y="359964"/>
                  </a:lnTo>
                  <a:lnTo>
                    <a:pt x="36439" y="401536"/>
                  </a:lnTo>
                  <a:lnTo>
                    <a:pt x="62769" y="438774"/>
                  </a:lnTo>
                  <a:lnTo>
                    <a:pt x="94932" y="470926"/>
                  </a:lnTo>
                  <a:lnTo>
                    <a:pt x="132174" y="497242"/>
                  </a:lnTo>
                  <a:lnTo>
                    <a:pt x="173740" y="516970"/>
                  </a:lnTo>
                  <a:lnTo>
                    <a:pt x="218876" y="529357"/>
                  </a:lnTo>
                  <a:lnTo>
                    <a:pt x="266827" y="533653"/>
                  </a:lnTo>
                  <a:lnTo>
                    <a:pt x="314811" y="529357"/>
                  </a:lnTo>
                  <a:lnTo>
                    <a:pt x="359964" y="516970"/>
                  </a:lnTo>
                  <a:lnTo>
                    <a:pt x="401536" y="497242"/>
                  </a:lnTo>
                  <a:lnTo>
                    <a:pt x="438774" y="470926"/>
                  </a:lnTo>
                  <a:lnTo>
                    <a:pt x="470926" y="438774"/>
                  </a:lnTo>
                  <a:lnTo>
                    <a:pt x="497242" y="401536"/>
                  </a:lnTo>
                  <a:lnTo>
                    <a:pt x="516970" y="359964"/>
                  </a:lnTo>
                  <a:lnTo>
                    <a:pt x="529357" y="314811"/>
                  </a:lnTo>
                  <a:lnTo>
                    <a:pt x="533654" y="266826"/>
                  </a:lnTo>
                  <a:lnTo>
                    <a:pt x="529357" y="218876"/>
                  </a:lnTo>
                  <a:lnTo>
                    <a:pt x="516970" y="173740"/>
                  </a:lnTo>
                  <a:lnTo>
                    <a:pt x="497242" y="132174"/>
                  </a:lnTo>
                  <a:lnTo>
                    <a:pt x="470926" y="94932"/>
                  </a:lnTo>
                  <a:lnTo>
                    <a:pt x="438774" y="62769"/>
                  </a:lnTo>
                  <a:lnTo>
                    <a:pt x="401536" y="36439"/>
                  </a:lnTo>
                  <a:lnTo>
                    <a:pt x="359964" y="16698"/>
                  </a:lnTo>
                  <a:lnTo>
                    <a:pt x="314811" y="4300"/>
                  </a:lnTo>
                  <a:lnTo>
                    <a:pt x="266827"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a:ea typeface="+mn-ea"/>
                <a:cs typeface="+mn-cs"/>
              </a:endParaRPr>
            </a:p>
          </p:txBody>
        </p:sp>
      </p:grpSp>
      <p:sp>
        <p:nvSpPr>
          <p:cNvPr id="32" name="object 32"/>
          <p:cNvSpPr txBox="1"/>
          <p:nvPr/>
        </p:nvSpPr>
        <p:spPr>
          <a:xfrm>
            <a:off x="1196441" y="5609335"/>
            <a:ext cx="1008380" cy="269240"/>
          </a:xfrm>
          <a:prstGeom prst="rect">
            <a:avLst/>
          </a:prstGeom>
        </p:spPr>
        <p:txBody>
          <a:bodyPr vert="horz" wrap="square" lIns="0" tIns="12065" rIns="0" bIns="0" rtlCol="0">
            <a:spAutoFit/>
          </a:bodyPr>
          <a:lstStyle/>
          <a:p>
            <a:pPr marL="12700" marR="0" lvl="0" indent="0" algn="l" defTabSz="914400" rtl="0" eaLnBrk="1" fontAlgn="auto" latinLnBrk="0" hangingPunct="1">
              <a:lnSpc>
                <a:spcPct val="100000"/>
              </a:lnSpc>
              <a:spcBef>
                <a:spcPts val="95"/>
              </a:spcBef>
              <a:spcAft>
                <a:spcPts val="0"/>
              </a:spcAft>
              <a:buClrTx/>
              <a:buSzTx/>
              <a:buFontTx/>
              <a:buNone/>
              <a:tabLst/>
              <a:defRPr/>
            </a:pPr>
            <a:r>
              <a:rPr kumimoji="0" sz="1600" b="1" i="0" u="none" strike="noStrike" kern="0" cap="none" spc="-10" normalizeH="0" baseline="0" noProof="0" dirty="0">
                <a:ln>
                  <a:noFill/>
                </a:ln>
                <a:solidFill>
                  <a:srgbClr val="FFFFFF"/>
                </a:solidFill>
                <a:effectLst/>
                <a:uLnTx/>
                <a:uFillTx/>
                <a:latin typeface="Calibri"/>
                <a:ea typeface="+mn-ea"/>
                <a:cs typeface="Calibri"/>
              </a:rPr>
              <a:t>GOVERNOR</a:t>
            </a:r>
            <a:endParaRPr kumimoji="0" sz="1600" b="0" i="0" u="none" strike="noStrike" kern="0" cap="none" spc="0" normalizeH="0" baseline="0" noProof="0">
              <a:ln>
                <a:noFill/>
              </a:ln>
              <a:solidFill>
                <a:sysClr val="windowText" lastClr="000000"/>
              </a:solidFill>
              <a:effectLst/>
              <a:uLnTx/>
              <a:uFillTx/>
              <a:latin typeface="Calibri"/>
              <a:ea typeface="+mn-ea"/>
              <a:cs typeface="Calibri"/>
            </a:endParaRPr>
          </a:p>
        </p:txBody>
      </p:sp>
      <p:sp>
        <p:nvSpPr>
          <p:cNvPr id="33" name="object 33"/>
          <p:cNvSpPr/>
          <p:nvPr/>
        </p:nvSpPr>
        <p:spPr>
          <a:xfrm>
            <a:off x="8128761" y="4779009"/>
            <a:ext cx="3415665" cy="1354455"/>
          </a:xfrm>
          <a:custGeom>
            <a:avLst/>
            <a:gdLst/>
            <a:ahLst/>
            <a:cxnLst/>
            <a:rect l="l" t="t" r="r" b="b"/>
            <a:pathLst>
              <a:path w="3415665" h="1354454">
                <a:moveTo>
                  <a:pt x="0" y="91693"/>
                </a:moveTo>
                <a:lnTo>
                  <a:pt x="7201" y="55989"/>
                </a:lnTo>
                <a:lnTo>
                  <a:pt x="26844" y="26844"/>
                </a:lnTo>
                <a:lnTo>
                  <a:pt x="55989" y="7201"/>
                </a:lnTo>
                <a:lnTo>
                  <a:pt x="91694" y="0"/>
                </a:lnTo>
                <a:lnTo>
                  <a:pt x="3323844" y="0"/>
                </a:lnTo>
                <a:lnTo>
                  <a:pt x="3359548" y="7201"/>
                </a:lnTo>
                <a:lnTo>
                  <a:pt x="3388693" y="26844"/>
                </a:lnTo>
                <a:lnTo>
                  <a:pt x="3408336" y="55989"/>
                </a:lnTo>
                <a:lnTo>
                  <a:pt x="3415538" y="91693"/>
                </a:lnTo>
                <a:lnTo>
                  <a:pt x="3415538" y="1262316"/>
                </a:lnTo>
                <a:lnTo>
                  <a:pt x="3408336" y="1298012"/>
                </a:lnTo>
                <a:lnTo>
                  <a:pt x="3388693" y="1327162"/>
                </a:lnTo>
                <a:lnTo>
                  <a:pt x="3359548" y="1346816"/>
                </a:lnTo>
                <a:lnTo>
                  <a:pt x="3323844" y="1354023"/>
                </a:lnTo>
                <a:lnTo>
                  <a:pt x="91694" y="1354023"/>
                </a:lnTo>
                <a:lnTo>
                  <a:pt x="55989" y="1346816"/>
                </a:lnTo>
                <a:lnTo>
                  <a:pt x="26844" y="1327162"/>
                </a:lnTo>
                <a:lnTo>
                  <a:pt x="7201" y="1298012"/>
                </a:lnTo>
                <a:lnTo>
                  <a:pt x="0" y="1262316"/>
                </a:lnTo>
                <a:lnTo>
                  <a:pt x="0" y="91693"/>
                </a:lnTo>
                <a:close/>
              </a:path>
            </a:pathLst>
          </a:custGeom>
          <a:ln w="9525">
            <a:solidFill>
              <a:srgbClr val="D9DDD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a:ea typeface="+mn-ea"/>
              <a:cs typeface="+mn-cs"/>
            </a:endParaRPr>
          </a:p>
        </p:txBody>
      </p:sp>
      <p:sp>
        <p:nvSpPr>
          <p:cNvPr id="34" name="object 34"/>
          <p:cNvSpPr txBox="1"/>
          <p:nvPr/>
        </p:nvSpPr>
        <p:spPr>
          <a:xfrm>
            <a:off x="8504046" y="5006085"/>
            <a:ext cx="2798445" cy="880110"/>
          </a:xfrm>
          <a:prstGeom prst="rect">
            <a:avLst/>
          </a:prstGeom>
        </p:spPr>
        <p:txBody>
          <a:bodyPr vert="horz" wrap="square" lIns="0" tIns="12700" rIns="0" bIns="0" rtlCol="0">
            <a:spAutoFit/>
          </a:bodyPr>
          <a:lstStyle/>
          <a:p>
            <a:pPr marL="12700" marR="5080" lvl="0" indent="0" algn="l" defTabSz="914400" rtl="0" eaLnBrk="1" fontAlgn="auto" latinLnBrk="0" hangingPunct="1">
              <a:lnSpc>
                <a:spcPct val="100000"/>
              </a:lnSpc>
              <a:spcBef>
                <a:spcPts val="100"/>
              </a:spcBef>
              <a:spcAft>
                <a:spcPts val="0"/>
              </a:spcAft>
              <a:buClrTx/>
              <a:buSzTx/>
              <a:buFontTx/>
              <a:buNone/>
              <a:tabLst/>
              <a:defRPr/>
            </a:pPr>
            <a:r>
              <a:rPr kumimoji="0" sz="1400" b="0" i="0" u="none" strike="noStrike" kern="0" cap="none" spc="0" normalizeH="0" baseline="0" noProof="0" dirty="0">
                <a:ln>
                  <a:noFill/>
                </a:ln>
                <a:solidFill>
                  <a:sysClr val="windowText" lastClr="000000"/>
                </a:solidFill>
                <a:effectLst/>
                <a:uLnTx/>
                <a:uFillTx/>
                <a:latin typeface="Calibri"/>
                <a:ea typeface="+mn-ea"/>
                <a:cs typeface="Calibri"/>
              </a:rPr>
              <a:t>88</a:t>
            </a:r>
            <a:r>
              <a:rPr kumimoji="0" sz="1400" b="0" i="0" u="none" strike="noStrike" kern="0" cap="none" spc="-4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of</a:t>
            </a:r>
            <a:r>
              <a:rPr kumimoji="0" sz="1400" b="0" i="0" u="none" strike="noStrike" kern="0" cap="none" spc="-4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the</a:t>
            </a:r>
            <a:r>
              <a:rPr kumimoji="0" sz="1400" b="0" i="0" u="none" strike="noStrike" kern="0" cap="none" spc="-3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99</a:t>
            </a:r>
            <a:r>
              <a:rPr kumimoji="0" sz="1400" b="0" i="0" u="none" strike="noStrike" kern="0" cap="none" spc="-3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10" normalizeH="0" baseline="0" noProof="0" dirty="0">
                <a:ln>
                  <a:noFill/>
                </a:ln>
                <a:solidFill>
                  <a:sysClr val="windowText" lastClr="000000"/>
                </a:solidFill>
                <a:effectLst/>
                <a:uLnTx/>
                <a:uFillTx/>
                <a:latin typeface="Calibri"/>
                <a:ea typeface="+mn-ea"/>
                <a:cs typeface="Calibri"/>
              </a:rPr>
              <a:t>state</a:t>
            </a:r>
            <a:r>
              <a:rPr kumimoji="0" sz="1400" b="0" i="0" u="none" strike="noStrike" kern="0" cap="none" spc="-4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legislative</a:t>
            </a:r>
            <a:r>
              <a:rPr kumimoji="0" sz="1400" b="0" i="0" u="none" strike="noStrike" kern="0" cap="none" spc="-1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10" normalizeH="0" baseline="0" noProof="0" dirty="0">
                <a:ln>
                  <a:noFill/>
                </a:ln>
                <a:solidFill>
                  <a:sysClr val="windowText" lastClr="000000"/>
                </a:solidFill>
                <a:effectLst/>
                <a:uLnTx/>
                <a:uFillTx/>
                <a:latin typeface="Calibri"/>
                <a:ea typeface="+mn-ea"/>
                <a:cs typeface="Calibri"/>
              </a:rPr>
              <a:t>chambers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in</a:t>
            </a:r>
            <a:r>
              <a:rPr kumimoji="0" sz="1400" b="0" i="0" u="none" strike="noStrike" kern="0" cap="none" spc="-2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the</a:t>
            </a:r>
            <a:r>
              <a:rPr kumimoji="0" sz="1400" b="0" i="0" u="none" strike="noStrike" kern="0" cap="none" spc="-2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US</a:t>
            </a:r>
            <a:r>
              <a:rPr kumimoji="0" sz="1400" b="0" i="0" u="none" strike="noStrike" kern="0" cap="none" spc="-3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will</a:t>
            </a:r>
            <a:r>
              <a:rPr kumimoji="0" sz="1400" b="0" i="0" u="none" strike="noStrike" kern="0" cap="none" spc="-2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hold</a:t>
            </a:r>
            <a:r>
              <a:rPr kumimoji="0" sz="1400" b="0" i="0" u="none" strike="noStrike" kern="0" cap="none" spc="-4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elections</a:t>
            </a:r>
            <a:r>
              <a:rPr kumimoji="0" sz="1400" b="0" i="0" u="none" strike="noStrike" kern="0" cap="none" spc="-1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in</a:t>
            </a:r>
            <a:r>
              <a:rPr kumimoji="0" sz="1400" b="0" i="0" u="none" strike="noStrike" kern="0" cap="none" spc="-2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20" normalizeH="0" baseline="0" noProof="0" dirty="0">
                <a:ln>
                  <a:noFill/>
                </a:ln>
                <a:solidFill>
                  <a:sysClr val="windowText" lastClr="000000"/>
                </a:solidFill>
                <a:effectLst/>
                <a:uLnTx/>
                <a:uFillTx/>
                <a:latin typeface="Calibri"/>
                <a:ea typeface="+mn-ea"/>
                <a:cs typeface="Calibri"/>
              </a:rPr>
              <a:t>2026,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with</a:t>
            </a:r>
            <a:r>
              <a:rPr kumimoji="0" sz="1400" b="0" i="0" u="none" strike="noStrike" kern="0" cap="none" spc="-6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10" normalizeH="0" baseline="0" noProof="0" dirty="0">
                <a:ln>
                  <a:noFill/>
                </a:ln>
                <a:solidFill>
                  <a:sysClr val="windowText" lastClr="000000"/>
                </a:solidFill>
                <a:effectLst/>
                <a:uLnTx/>
                <a:uFillTx/>
                <a:latin typeface="Calibri"/>
                <a:ea typeface="+mn-ea"/>
                <a:cs typeface="Calibri"/>
              </a:rPr>
              <a:t>Republicans</a:t>
            </a:r>
            <a:r>
              <a:rPr kumimoji="0" sz="1400" b="0" i="0" u="none" strike="noStrike" kern="0" cap="none" spc="-25"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currently</a:t>
            </a:r>
            <a:r>
              <a:rPr kumimoji="0" sz="1400" b="0" i="0" u="none" strike="noStrike" kern="0" cap="none" spc="-3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10" normalizeH="0" baseline="0" noProof="0" dirty="0">
                <a:ln>
                  <a:noFill/>
                </a:ln>
                <a:solidFill>
                  <a:sysClr val="windowText" lastClr="000000"/>
                </a:solidFill>
                <a:effectLst/>
                <a:uLnTx/>
                <a:uFillTx/>
                <a:latin typeface="Calibri"/>
                <a:ea typeface="+mn-ea"/>
                <a:cs typeface="Calibri"/>
              </a:rPr>
              <a:t>controlling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55%</a:t>
            </a:r>
            <a:r>
              <a:rPr kumimoji="0" sz="1400" b="0" i="0" u="none" strike="noStrike" kern="0" cap="none" spc="-3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of</a:t>
            </a:r>
            <a:r>
              <a:rPr kumimoji="0" sz="1400" b="0" i="0" u="none" strike="noStrike" kern="0" cap="none" spc="-4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0" normalizeH="0" baseline="0" noProof="0" dirty="0">
                <a:ln>
                  <a:noFill/>
                </a:ln>
                <a:solidFill>
                  <a:sysClr val="windowText" lastClr="000000"/>
                </a:solidFill>
                <a:effectLst/>
                <a:uLnTx/>
                <a:uFillTx/>
                <a:latin typeface="Calibri"/>
                <a:ea typeface="+mn-ea"/>
                <a:cs typeface="Calibri"/>
              </a:rPr>
              <a:t>seats</a:t>
            </a:r>
            <a:r>
              <a:rPr kumimoji="0" sz="1400" b="0" i="0" u="none" strike="noStrike" kern="0" cap="none" spc="-20" normalizeH="0" baseline="0" noProof="0" dirty="0">
                <a:ln>
                  <a:noFill/>
                </a:ln>
                <a:solidFill>
                  <a:sysClr val="windowText" lastClr="000000"/>
                </a:solidFill>
                <a:effectLst/>
                <a:uLnTx/>
                <a:uFillTx/>
                <a:latin typeface="Calibri"/>
                <a:ea typeface="+mn-ea"/>
                <a:cs typeface="Calibri"/>
              </a:rPr>
              <a:t> </a:t>
            </a:r>
            <a:r>
              <a:rPr kumimoji="0" sz="1400" b="0" i="0" u="none" strike="noStrike" kern="0" cap="none" spc="-10" normalizeH="0" baseline="0" noProof="0" dirty="0">
                <a:ln>
                  <a:noFill/>
                </a:ln>
                <a:solidFill>
                  <a:sysClr val="windowText" lastClr="000000"/>
                </a:solidFill>
                <a:effectLst/>
                <a:uLnTx/>
                <a:uFillTx/>
                <a:latin typeface="Calibri"/>
                <a:ea typeface="+mn-ea"/>
                <a:cs typeface="Calibri"/>
              </a:rPr>
              <a:t>nationally</a:t>
            </a:r>
            <a:endParaRPr kumimoji="0" sz="1400" b="0" i="0" u="none" strike="noStrike" kern="0" cap="none" spc="0" normalizeH="0" baseline="0" noProof="0">
              <a:ln>
                <a:noFill/>
              </a:ln>
              <a:solidFill>
                <a:sysClr val="windowText" lastClr="000000"/>
              </a:solidFill>
              <a:effectLst/>
              <a:uLnTx/>
              <a:uFillTx/>
              <a:latin typeface="Calibri"/>
              <a:ea typeface="+mn-ea"/>
              <a:cs typeface="Calibri"/>
            </a:endParaRPr>
          </a:p>
        </p:txBody>
      </p:sp>
      <p:grpSp>
        <p:nvGrpSpPr>
          <p:cNvPr id="35" name="object 35"/>
          <p:cNvGrpSpPr/>
          <p:nvPr/>
        </p:nvGrpSpPr>
        <p:grpSpPr>
          <a:xfrm>
            <a:off x="6272910" y="4779009"/>
            <a:ext cx="2084705" cy="1354455"/>
            <a:chOff x="6272910" y="4779009"/>
            <a:chExt cx="2084705" cy="1354455"/>
          </a:xfrm>
        </p:grpSpPr>
        <p:sp>
          <p:nvSpPr>
            <p:cNvPr id="36" name="object 36"/>
            <p:cNvSpPr/>
            <p:nvPr/>
          </p:nvSpPr>
          <p:spPr>
            <a:xfrm>
              <a:off x="6272910" y="4779009"/>
              <a:ext cx="2084705" cy="1354455"/>
            </a:xfrm>
            <a:custGeom>
              <a:avLst/>
              <a:gdLst/>
              <a:ahLst/>
              <a:cxnLst/>
              <a:rect l="l" t="t" r="r" b="b"/>
              <a:pathLst>
                <a:path w="2084704" h="1354454">
                  <a:moveTo>
                    <a:pt x="1987295" y="0"/>
                  </a:moveTo>
                  <a:lnTo>
                    <a:pt x="97281" y="0"/>
                  </a:lnTo>
                  <a:lnTo>
                    <a:pt x="59418" y="7643"/>
                  </a:lnTo>
                  <a:lnTo>
                    <a:pt x="28495" y="28479"/>
                  </a:lnTo>
                  <a:lnTo>
                    <a:pt x="7645" y="59364"/>
                  </a:lnTo>
                  <a:lnTo>
                    <a:pt x="0" y="97154"/>
                  </a:lnTo>
                  <a:lnTo>
                    <a:pt x="0" y="1256830"/>
                  </a:lnTo>
                  <a:lnTo>
                    <a:pt x="7645" y="1294663"/>
                  </a:lnTo>
                  <a:lnTo>
                    <a:pt x="28495" y="1325557"/>
                  </a:lnTo>
                  <a:lnTo>
                    <a:pt x="59418" y="1346385"/>
                  </a:lnTo>
                  <a:lnTo>
                    <a:pt x="97281" y="1354023"/>
                  </a:lnTo>
                  <a:lnTo>
                    <a:pt x="1987295" y="1354023"/>
                  </a:lnTo>
                  <a:lnTo>
                    <a:pt x="2025086" y="1346385"/>
                  </a:lnTo>
                  <a:lnTo>
                    <a:pt x="2055971" y="1325557"/>
                  </a:lnTo>
                  <a:lnTo>
                    <a:pt x="2076807" y="1294663"/>
                  </a:lnTo>
                  <a:lnTo>
                    <a:pt x="2084450" y="1256830"/>
                  </a:lnTo>
                  <a:lnTo>
                    <a:pt x="2084450" y="97154"/>
                  </a:lnTo>
                  <a:lnTo>
                    <a:pt x="2076807" y="59364"/>
                  </a:lnTo>
                  <a:lnTo>
                    <a:pt x="2055971" y="28479"/>
                  </a:lnTo>
                  <a:lnTo>
                    <a:pt x="2025086" y="7643"/>
                  </a:lnTo>
                  <a:lnTo>
                    <a:pt x="1987295" y="0"/>
                  </a:lnTo>
                  <a:close/>
                </a:path>
              </a:pathLst>
            </a:custGeom>
            <a:solidFill>
              <a:srgbClr val="003961"/>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a:ea typeface="+mn-ea"/>
                <a:cs typeface="+mn-cs"/>
              </a:endParaRPr>
            </a:p>
          </p:txBody>
        </p:sp>
        <p:sp>
          <p:nvSpPr>
            <p:cNvPr id="37" name="object 37"/>
            <p:cNvSpPr/>
            <p:nvPr/>
          </p:nvSpPr>
          <p:spPr>
            <a:xfrm>
              <a:off x="7048372" y="5022468"/>
              <a:ext cx="534035" cy="534035"/>
            </a:xfrm>
            <a:custGeom>
              <a:avLst/>
              <a:gdLst/>
              <a:ahLst/>
              <a:cxnLst/>
              <a:rect l="l" t="t" r="r" b="b"/>
              <a:pathLst>
                <a:path w="534034" h="534035">
                  <a:moveTo>
                    <a:pt x="266826" y="0"/>
                  </a:moveTo>
                  <a:lnTo>
                    <a:pt x="218842" y="4300"/>
                  </a:lnTo>
                  <a:lnTo>
                    <a:pt x="173689" y="16698"/>
                  </a:lnTo>
                  <a:lnTo>
                    <a:pt x="132117" y="36439"/>
                  </a:lnTo>
                  <a:lnTo>
                    <a:pt x="94879" y="62769"/>
                  </a:lnTo>
                  <a:lnTo>
                    <a:pt x="62727" y="94932"/>
                  </a:lnTo>
                  <a:lnTo>
                    <a:pt x="36411" y="132174"/>
                  </a:lnTo>
                  <a:lnTo>
                    <a:pt x="16683" y="173740"/>
                  </a:lnTo>
                  <a:lnTo>
                    <a:pt x="4296" y="218876"/>
                  </a:lnTo>
                  <a:lnTo>
                    <a:pt x="0" y="266826"/>
                  </a:lnTo>
                  <a:lnTo>
                    <a:pt x="4296" y="314811"/>
                  </a:lnTo>
                  <a:lnTo>
                    <a:pt x="16683" y="359964"/>
                  </a:lnTo>
                  <a:lnTo>
                    <a:pt x="36411" y="401536"/>
                  </a:lnTo>
                  <a:lnTo>
                    <a:pt x="62727" y="438774"/>
                  </a:lnTo>
                  <a:lnTo>
                    <a:pt x="94879" y="470926"/>
                  </a:lnTo>
                  <a:lnTo>
                    <a:pt x="132117" y="497242"/>
                  </a:lnTo>
                  <a:lnTo>
                    <a:pt x="173689" y="516970"/>
                  </a:lnTo>
                  <a:lnTo>
                    <a:pt x="218842" y="529357"/>
                  </a:lnTo>
                  <a:lnTo>
                    <a:pt x="266826" y="533653"/>
                  </a:lnTo>
                  <a:lnTo>
                    <a:pt x="314777" y="529357"/>
                  </a:lnTo>
                  <a:lnTo>
                    <a:pt x="359913" y="516970"/>
                  </a:lnTo>
                  <a:lnTo>
                    <a:pt x="401479" y="497242"/>
                  </a:lnTo>
                  <a:lnTo>
                    <a:pt x="438721" y="470926"/>
                  </a:lnTo>
                  <a:lnTo>
                    <a:pt x="470884" y="438774"/>
                  </a:lnTo>
                  <a:lnTo>
                    <a:pt x="497214" y="401536"/>
                  </a:lnTo>
                  <a:lnTo>
                    <a:pt x="516955" y="359964"/>
                  </a:lnTo>
                  <a:lnTo>
                    <a:pt x="529353" y="314811"/>
                  </a:lnTo>
                  <a:lnTo>
                    <a:pt x="533653" y="266826"/>
                  </a:lnTo>
                  <a:lnTo>
                    <a:pt x="529353" y="218876"/>
                  </a:lnTo>
                  <a:lnTo>
                    <a:pt x="516955" y="173740"/>
                  </a:lnTo>
                  <a:lnTo>
                    <a:pt x="497214" y="132174"/>
                  </a:lnTo>
                  <a:lnTo>
                    <a:pt x="470884" y="94932"/>
                  </a:lnTo>
                  <a:lnTo>
                    <a:pt x="438721" y="62769"/>
                  </a:lnTo>
                  <a:lnTo>
                    <a:pt x="401479" y="36439"/>
                  </a:lnTo>
                  <a:lnTo>
                    <a:pt x="359913" y="16698"/>
                  </a:lnTo>
                  <a:lnTo>
                    <a:pt x="314777" y="4300"/>
                  </a:lnTo>
                  <a:lnTo>
                    <a:pt x="266826"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a:ea typeface="+mn-ea"/>
                <a:cs typeface="+mn-cs"/>
              </a:endParaRPr>
            </a:p>
          </p:txBody>
        </p:sp>
      </p:grpSp>
      <p:sp>
        <p:nvSpPr>
          <p:cNvPr id="38" name="object 38"/>
          <p:cNvSpPr txBox="1"/>
          <p:nvPr/>
        </p:nvSpPr>
        <p:spPr>
          <a:xfrm>
            <a:off x="6486271" y="5609335"/>
            <a:ext cx="1657350" cy="269240"/>
          </a:xfrm>
          <a:prstGeom prst="rect">
            <a:avLst/>
          </a:prstGeom>
        </p:spPr>
        <p:txBody>
          <a:bodyPr vert="horz" wrap="square" lIns="0" tIns="12065" rIns="0" bIns="0" rtlCol="0">
            <a:spAutoFit/>
          </a:bodyPr>
          <a:lstStyle/>
          <a:p>
            <a:pPr marL="12700" marR="0" lvl="0" indent="0" algn="l" defTabSz="914400" rtl="0" eaLnBrk="1" fontAlgn="auto" latinLnBrk="0" hangingPunct="1">
              <a:lnSpc>
                <a:spcPct val="100000"/>
              </a:lnSpc>
              <a:spcBef>
                <a:spcPts val="95"/>
              </a:spcBef>
              <a:spcAft>
                <a:spcPts val="0"/>
              </a:spcAft>
              <a:buClrTx/>
              <a:buSzTx/>
              <a:buFontTx/>
              <a:buNone/>
              <a:tabLst/>
              <a:defRPr/>
            </a:pPr>
            <a:r>
              <a:rPr kumimoji="0" sz="1600" b="1" i="0" u="none" strike="noStrike" kern="0" cap="none" spc="-55" normalizeH="0" baseline="0" noProof="0" dirty="0">
                <a:ln>
                  <a:noFill/>
                </a:ln>
                <a:solidFill>
                  <a:srgbClr val="FFFFFF"/>
                </a:solidFill>
                <a:effectLst/>
                <a:uLnTx/>
                <a:uFillTx/>
                <a:latin typeface="Calibri"/>
                <a:ea typeface="+mn-ea"/>
                <a:cs typeface="Calibri"/>
              </a:rPr>
              <a:t>STATE</a:t>
            </a:r>
            <a:r>
              <a:rPr kumimoji="0" sz="1600" b="1" i="0" u="none" strike="noStrike" kern="0" cap="none" spc="-15" normalizeH="0" baseline="0" noProof="0" dirty="0">
                <a:ln>
                  <a:noFill/>
                </a:ln>
                <a:solidFill>
                  <a:srgbClr val="FFFFFF"/>
                </a:solidFill>
                <a:effectLst/>
                <a:uLnTx/>
                <a:uFillTx/>
                <a:latin typeface="Calibri"/>
                <a:ea typeface="+mn-ea"/>
                <a:cs typeface="Calibri"/>
              </a:rPr>
              <a:t> </a:t>
            </a:r>
            <a:r>
              <a:rPr kumimoji="0" sz="1600" b="1" i="0" u="none" strike="noStrike" kern="0" cap="none" spc="-10" normalizeH="0" baseline="0" noProof="0" dirty="0">
                <a:ln>
                  <a:noFill/>
                </a:ln>
                <a:solidFill>
                  <a:srgbClr val="FFFFFF"/>
                </a:solidFill>
                <a:effectLst/>
                <a:uLnTx/>
                <a:uFillTx/>
                <a:latin typeface="Calibri"/>
                <a:ea typeface="+mn-ea"/>
                <a:cs typeface="Calibri"/>
              </a:rPr>
              <a:t>LEGISLATURE</a:t>
            </a:r>
            <a:endParaRPr kumimoji="0" sz="1600" b="0" i="0" u="none" strike="noStrike" kern="0" cap="none" spc="0" normalizeH="0" baseline="0" noProof="0">
              <a:ln>
                <a:noFill/>
              </a:ln>
              <a:solidFill>
                <a:sysClr val="windowText" lastClr="000000"/>
              </a:solidFill>
              <a:effectLst/>
              <a:uLnTx/>
              <a:uFillTx/>
              <a:latin typeface="Calibri"/>
              <a:ea typeface="+mn-ea"/>
              <a:cs typeface="Calibri"/>
            </a:endParaRPr>
          </a:p>
        </p:txBody>
      </p:sp>
      <p:grpSp>
        <p:nvGrpSpPr>
          <p:cNvPr id="39" name="object 39"/>
          <p:cNvGrpSpPr/>
          <p:nvPr/>
        </p:nvGrpSpPr>
        <p:grpSpPr>
          <a:xfrm>
            <a:off x="1573594" y="5151695"/>
            <a:ext cx="278130" cy="276225"/>
            <a:chOff x="1573594" y="5151695"/>
            <a:chExt cx="278130" cy="276225"/>
          </a:xfrm>
        </p:grpSpPr>
        <p:pic>
          <p:nvPicPr>
            <p:cNvPr id="40" name="object 40"/>
            <p:cNvPicPr/>
            <p:nvPr/>
          </p:nvPicPr>
          <p:blipFill>
            <a:blip r:embed="rId5" cstate="print"/>
            <a:stretch>
              <a:fillRect/>
            </a:stretch>
          </p:blipFill>
          <p:spPr>
            <a:xfrm>
              <a:off x="1669340" y="5151850"/>
              <a:ext cx="86118" cy="92567"/>
            </a:xfrm>
            <a:prstGeom prst="rect">
              <a:avLst/>
            </a:prstGeom>
          </p:spPr>
        </p:pic>
        <p:sp>
          <p:nvSpPr>
            <p:cNvPr id="41" name="object 41"/>
            <p:cNvSpPr/>
            <p:nvPr/>
          </p:nvSpPr>
          <p:spPr>
            <a:xfrm>
              <a:off x="1573594" y="5151695"/>
              <a:ext cx="278130" cy="276225"/>
            </a:xfrm>
            <a:custGeom>
              <a:avLst/>
              <a:gdLst/>
              <a:ahLst/>
              <a:cxnLst/>
              <a:rect l="l" t="t" r="r" b="b"/>
              <a:pathLst>
                <a:path w="278130" h="276225">
                  <a:moveTo>
                    <a:pt x="274651" y="249855"/>
                  </a:moveTo>
                  <a:lnTo>
                    <a:pt x="2949" y="249855"/>
                  </a:lnTo>
                  <a:lnTo>
                    <a:pt x="1022" y="251782"/>
                  </a:lnTo>
                  <a:lnTo>
                    <a:pt x="1022" y="273759"/>
                  </a:lnTo>
                  <a:lnTo>
                    <a:pt x="2949" y="275685"/>
                  </a:lnTo>
                  <a:lnTo>
                    <a:pt x="274651" y="275685"/>
                  </a:lnTo>
                  <a:lnTo>
                    <a:pt x="276585" y="273759"/>
                  </a:lnTo>
                  <a:lnTo>
                    <a:pt x="276585" y="251782"/>
                  </a:lnTo>
                  <a:lnTo>
                    <a:pt x="274651" y="249855"/>
                  </a:lnTo>
                  <a:close/>
                </a:path>
                <a:path w="278130" h="276225">
                  <a:moveTo>
                    <a:pt x="19386" y="0"/>
                  </a:moveTo>
                  <a:lnTo>
                    <a:pt x="7825" y="293"/>
                  </a:lnTo>
                  <a:lnTo>
                    <a:pt x="2837" y="4281"/>
                  </a:lnTo>
                  <a:lnTo>
                    <a:pt x="0" y="15485"/>
                  </a:lnTo>
                  <a:lnTo>
                    <a:pt x="2475" y="21355"/>
                  </a:lnTo>
                  <a:lnTo>
                    <a:pt x="7481" y="24238"/>
                  </a:lnTo>
                  <a:lnTo>
                    <a:pt x="7481" y="249855"/>
                  </a:lnTo>
                  <a:lnTo>
                    <a:pt x="16092" y="249855"/>
                  </a:lnTo>
                  <a:lnTo>
                    <a:pt x="16092" y="133281"/>
                  </a:lnTo>
                  <a:lnTo>
                    <a:pt x="43838" y="133281"/>
                  </a:lnTo>
                  <a:lnTo>
                    <a:pt x="41937" y="125155"/>
                  </a:lnTo>
                  <a:lnTo>
                    <a:pt x="63328" y="125155"/>
                  </a:lnTo>
                  <a:lnTo>
                    <a:pt x="20979" y="23892"/>
                  </a:lnTo>
                  <a:lnTo>
                    <a:pt x="25822" y="20733"/>
                  </a:lnTo>
                  <a:lnTo>
                    <a:pt x="26923" y="17712"/>
                  </a:lnTo>
                  <a:lnTo>
                    <a:pt x="13897" y="17712"/>
                  </a:lnTo>
                  <a:lnTo>
                    <a:pt x="10679" y="16400"/>
                  </a:lnTo>
                  <a:lnTo>
                    <a:pt x="9669" y="14881"/>
                  </a:lnTo>
                  <a:lnTo>
                    <a:pt x="9634" y="10703"/>
                  </a:lnTo>
                  <a:lnTo>
                    <a:pt x="11527" y="8804"/>
                  </a:lnTo>
                  <a:lnTo>
                    <a:pt x="26149" y="8804"/>
                  </a:lnTo>
                  <a:lnTo>
                    <a:pt x="24569" y="3711"/>
                  </a:lnTo>
                  <a:lnTo>
                    <a:pt x="19386" y="0"/>
                  </a:lnTo>
                  <a:close/>
                </a:path>
                <a:path w="278130" h="276225">
                  <a:moveTo>
                    <a:pt x="189962" y="215425"/>
                  </a:moveTo>
                  <a:lnTo>
                    <a:pt x="87652" y="215425"/>
                  </a:lnTo>
                  <a:lnTo>
                    <a:pt x="82840" y="220234"/>
                  </a:lnTo>
                  <a:lnTo>
                    <a:pt x="82829" y="233054"/>
                  </a:lnTo>
                  <a:lnTo>
                    <a:pt x="77135" y="234529"/>
                  </a:lnTo>
                  <a:lnTo>
                    <a:pt x="73153" y="239663"/>
                  </a:lnTo>
                  <a:lnTo>
                    <a:pt x="73141" y="249855"/>
                  </a:lnTo>
                  <a:lnTo>
                    <a:pt x="204466" y="249855"/>
                  </a:lnTo>
                  <a:lnTo>
                    <a:pt x="204448" y="239663"/>
                  </a:lnTo>
                  <a:lnTo>
                    <a:pt x="200477" y="234529"/>
                  </a:lnTo>
                  <a:lnTo>
                    <a:pt x="194780" y="233054"/>
                  </a:lnTo>
                  <a:lnTo>
                    <a:pt x="194779" y="232636"/>
                  </a:lnTo>
                  <a:lnTo>
                    <a:pt x="91441" y="232636"/>
                  </a:lnTo>
                  <a:lnTo>
                    <a:pt x="91443" y="224996"/>
                  </a:lnTo>
                  <a:lnTo>
                    <a:pt x="92412" y="224025"/>
                  </a:lnTo>
                  <a:lnTo>
                    <a:pt x="194767" y="224025"/>
                  </a:lnTo>
                  <a:lnTo>
                    <a:pt x="194762" y="220234"/>
                  </a:lnTo>
                  <a:lnTo>
                    <a:pt x="189962" y="215425"/>
                  </a:lnTo>
                  <a:close/>
                </a:path>
                <a:path w="278130" h="276225">
                  <a:moveTo>
                    <a:pt x="270128" y="133281"/>
                  </a:moveTo>
                  <a:lnTo>
                    <a:pt x="261512" y="133281"/>
                  </a:lnTo>
                  <a:lnTo>
                    <a:pt x="261512" y="249855"/>
                  </a:lnTo>
                  <a:lnTo>
                    <a:pt x="270128" y="249855"/>
                  </a:lnTo>
                  <a:lnTo>
                    <a:pt x="270128" y="133281"/>
                  </a:lnTo>
                  <a:close/>
                </a:path>
                <a:path w="278130" h="276225">
                  <a:moveTo>
                    <a:pt x="194767" y="224025"/>
                  </a:moveTo>
                  <a:lnTo>
                    <a:pt x="185197" y="224025"/>
                  </a:lnTo>
                  <a:lnTo>
                    <a:pt x="186164" y="224996"/>
                  </a:lnTo>
                  <a:lnTo>
                    <a:pt x="186164" y="232636"/>
                  </a:lnTo>
                  <a:lnTo>
                    <a:pt x="194779" y="232636"/>
                  </a:lnTo>
                  <a:lnTo>
                    <a:pt x="194767" y="224025"/>
                  </a:lnTo>
                  <a:close/>
                </a:path>
                <a:path w="278130" h="276225">
                  <a:moveTo>
                    <a:pt x="91443" y="127161"/>
                  </a:moveTo>
                  <a:lnTo>
                    <a:pt x="82829" y="127161"/>
                  </a:lnTo>
                  <a:lnTo>
                    <a:pt x="82840" y="137759"/>
                  </a:lnTo>
                  <a:lnTo>
                    <a:pt x="87382" y="143130"/>
                  </a:lnTo>
                  <a:lnTo>
                    <a:pt x="93594" y="144185"/>
                  </a:lnTo>
                  <a:lnTo>
                    <a:pt x="93595" y="215425"/>
                  </a:lnTo>
                  <a:lnTo>
                    <a:pt x="184023" y="215425"/>
                  </a:lnTo>
                  <a:lnTo>
                    <a:pt x="184023" y="197227"/>
                  </a:lnTo>
                  <a:lnTo>
                    <a:pt x="138943" y="197227"/>
                  </a:lnTo>
                  <a:lnTo>
                    <a:pt x="132453" y="195936"/>
                  </a:lnTo>
                  <a:lnTo>
                    <a:pt x="123843" y="187326"/>
                  </a:lnTo>
                  <a:lnTo>
                    <a:pt x="122579" y="180977"/>
                  </a:lnTo>
                  <a:lnTo>
                    <a:pt x="122551" y="180835"/>
                  </a:lnTo>
                  <a:lnTo>
                    <a:pt x="127211" y="169578"/>
                  </a:lnTo>
                  <a:lnTo>
                    <a:pt x="132712" y="165908"/>
                  </a:lnTo>
                  <a:lnTo>
                    <a:pt x="184023" y="165908"/>
                  </a:lnTo>
                  <a:lnTo>
                    <a:pt x="184023" y="144185"/>
                  </a:lnTo>
                  <a:lnTo>
                    <a:pt x="190221" y="143130"/>
                  </a:lnTo>
                  <a:lnTo>
                    <a:pt x="194762" y="137759"/>
                  </a:lnTo>
                  <a:lnTo>
                    <a:pt x="194765" y="135772"/>
                  </a:lnTo>
                  <a:lnTo>
                    <a:pt x="93368" y="135772"/>
                  </a:lnTo>
                  <a:lnTo>
                    <a:pt x="91443" y="133846"/>
                  </a:lnTo>
                  <a:lnTo>
                    <a:pt x="91443" y="127161"/>
                  </a:lnTo>
                  <a:close/>
                </a:path>
                <a:path w="278130" h="276225">
                  <a:moveTo>
                    <a:pt x="184023" y="165908"/>
                  </a:moveTo>
                  <a:lnTo>
                    <a:pt x="147126" y="165908"/>
                  </a:lnTo>
                  <a:lnTo>
                    <a:pt x="153875" y="172656"/>
                  </a:lnTo>
                  <a:lnTo>
                    <a:pt x="153875" y="187068"/>
                  </a:lnTo>
                  <a:lnTo>
                    <a:pt x="150204" y="192568"/>
                  </a:lnTo>
                  <a:lnTo>
                    <a:pt x="138943" y="197227"/>
                  </a:lnTo>
                  <a:lnTo>
                    <a:pt x="184023" y="197227"/>
                  </a:lnTo>
                  <a:lnTo>
                    <a:pt x="184023" y="165908"/>
                  </a:lnTo>
                  <a:close/>
                </a:path>
                <a:path w="278130" h="276225">
                  <a:moveTo>
                    <a:pt x="43838" y="133281"/>
                  </a:moveTo>
                  <a:lnTo>
                    <a:pt x="16092" y="133281"/>
                  </a:lnTo>
                  <a:lnTo>
                    <a:pt x="41522" y="151094"/>
                  </a:lnTo>
                  <a:lnTo>
                    <a:pt x="43444" y="151094"/>
                  </a:lnTo>
                  <a:lnTo>
                    <a:pt x="46401" y="149093"/>
                  </a:lnTo>
                  <a:lnTo>
                    <a:pt x="47115" y="147284"/>
                  </a:lnTo>
                  <a:lnTo>
                    <a:pt x="43970" y="133846"/>
                  </a:lnTo>
                  <a:lnTo>
                    <a:pt x="43886" y="133487"/>
                  </a:lnTo>
                  <a:lnTo>
                    <a:pt x="43838" y="133281"/>
                  </a:lnTo>
                  <a:close/>
                </a:path>
                <a:path w="278130" h="276225">
                  <a:moveTo>
                    <a:pt x="270128" y="125155"/>
                  </a:moveTo>
                  <a:lnTo>
                    <a:pt x="235665" y="125155"/>
                  </a:lnTo>
                  <a:lnTo>
                    <a:pt x="230503" y="147284"/>
                  </a:lnTo>
                  <a:lnTo>
                    <a:pt x="231210" y="149093"/>
                  </a:lnTo>
                  <a:lnTo>
                    <a:pt x="234163" y="151094"/>
                  </a:lnTo>
                  <a:lnTo>
                    <a:pt x="236082" y="151094"/>
                  </a:lnTo>
                  <a:lnTo>
                    <a:pt x="261512" y="133281"/>
                  </a:lnTo>
                  <a:lnTo>
                    <a:pt x="270128" y="133281"/>
                  </a:lnTo>
                  <a:lnTo>
                    <a:pt x="270128" y="125155"/>
                  </a:lnTo>
                  <a:close/>
                </a:path>
                <a:path w="278130" h="276225">
                  <a:moveTo>
                    <a:pt x="63328" y="125155"/>
                  </a:moveTo>
                  <a:lnTo>
                    <a:pt x="41937" y="125155"/>
                  </a:lnTo>
                  <a:lnTo>
                    <a:pt x="60731" y="136112"/>
                  </a:lnTo>
                  <a:lnTo>
                    <a:pt x="62744" y="135919"/>
                  </a:lnTo>
                  <a:lnTo>
                    <a:pt x="65532" y="133487"/>
                  </a:lnTo>
                  <a:lnTo>
                    <a:pt x="65985" y="131506"/>
                  </a:lnTo>
                  <a:lnTo>
                    <a:pt x="63328" y="125155"/>
                  </a:lnTo>
                  <a:close/>
                </a:path>
                <a:path w="278130" h="276225">
                  <a:moveTo>
                    <a:pt x="258214" y="0"/>
                  </a:moveTo>
                  <a:lnTo>
                    <a:pt x="253052" y="3711"/>
                  </a:lnTo>
                  <a:lnTo>
                    <a:pt x="250126" y="13120"/>
                  </a:lnTo>
                  <a:lnTo>
                    <a:pt x="249660" y="14881"/>
                  </a:lnTo>
                  <a:lnTo>
                    <a:pt x="251791" y="20733"/>
                  </a:lnTo>
                  <a:lnTo>
                    <a:pt x="256626" y="23892"/>
                  </a:lnTo>
                  <a:lnTo>
                    <a:pt x="211631" y="131506"/>
                  </a:lnTo>
                  <a:lnTo>
                    <a:pt x="212033" y="133281"/>
                  </a:lnTo>
                  <a:lnTo>
                    <a:pt x="212080" y="133487"/>
                  </a:lnTo>
                  <a:lnTo>
                    <a:pt x="214860" y="135919"/>
                  </a:lnTo>
                  <a:lnTo>
                    <a:pt x="216880" y="136112"/>
                  </a:lnTo>
                  <a:lnTo>
                    <a:pt x="235665" y="125155"/>
                  </a:lnTo>
                  <a:lnTo>
                    <a:pt x="270128" y="125155"/>
                  </a:lnTo>
                  <a:lnTo>
                    <a:pt x="270128" y="24238"/>
                  </a:lnTo>
                  <a:lnTo>
                    <a:pt x="275135" y="21355"/>
                  </a:lnTo>
                  <a:lnTo>
                    <a:pt x="276805" y="17384"/>
                  </a:lnTo>
                  <a:lnTo>
                    <a:pt x="261926" y="17384"/>
                  </a:lnTo>
                  <a:lnTo>
                    <a:pt x="260458" y="16400"/>
                  </a:lnTo>
                  <a:lnTo>
                    <a:pt x="260005" y="15485"/>
                  </a:lnTo>
                  <a:lnTo>
                    <a:pt x="259026" y="13120"/>
                  </a:lnTo>
                  <a:lnTo>
                    <a:pt x="259375" y="11342"/>
                  </a:lnTo>
                  <a:lnTo>
                    <a:pt x="259958" y="10703"/>
                  </a:lnTo>
                  <a:lnTo>
                    <a:pt x="261857" y="8804"/>
                  </a:lnTo>
                  <a:lnTo>
                    <a:pt x="263705" y="8441"/>
                  </a:lnTo>
                  <a:lnTo>
                    <a:pt x="275813" y="8441"/>
                  </a:lnTo>
                  <a:lnTo>
                    <a:pt x="274755" y="4281"/>
                  </a:lnTo>
                  <a:lnTo>
                    <a:pt x="269782" y="293"/>
                  </a:lnTo>
                  <a:lnTo>
                    <a:pt x="258214" y="0"/>
                  </a:lnTo>
                  <a:close/>
                </a:path>
                <a:path w="278130" h="276225">
                  <a:moveTo>
                    <a:pt x="194779" y="127161"/>
                  </a:moveTo>
                  <a:lnTo>
                    <a:pt x="186164" y="127161"/>
                  </a:lnTo>
                  <a:lnTo>
                    <a:pt x="186164" y="133846"/>
                  </a:lnTo>
                  <a:lnTo>
                    <a:pt x="184247" y="135772"/>
                  </a:lnTo>
                  <a:lnTo>
                    <a:pt x="194765" y="135772"/>
                  </a:lnTo>
                  <a:lnTo>
                    <a:pt x="194779" y="127161"/>
                  </a:lnTo>
                  <a:close/>
                </a:path>
                <a:path w="278130" h="276225">
                  <a:moveTo>
                    <a:pt x="200615" y="101319"/>
                  </a:moveTo>
                  <a:lnTo>
                    <a:pt x="76995" y="101319"/>
                  </a:lnTo>
                  <a:lnTo>
                    <a:pt x="73141" y="105180"/>
                  </a:lnTo>
                  <a:lnTo>
                    <a:pt x="73141" y="123305"/>
                  </a:lnTo>
                  <a:lnTo>
                    <a:pt x="76998" y="127161"/>
                  </a:lnTo>
                  <a:lnTo>
                    <a:pt x="200612" y="127161"/>
                  </a:lnTo>
                  <a:lnTo>
                    <a:pt x="204466" y="123305"/>
                  </a:lnTo>
                  <a:lnTo>
                    <a:pt x="204466" y="105180"/>
                  </a:lnTo>
                  <a:lnTo>
                    <a:pt x="200615" y="101319"/>
                  </a:lnTo>
                  <a:close/>
                </a:path>
                <a:path w="278130" h="276225">
                  <a:moveTo>
                    <a:pt x="145941" y="53965"/>
                  </a:moveTo>
                  <a:lnTo>
                    <a:pt x="131667" y="53965"/>
                  </a:lnTo>
                  <a:lnTo>
                    <a:pt x="125887" y="59749"/>
                  </a:lnTo>
                  <a:lnTo>
                    <a:pt x="125899" y="76667"/>
                  </a:lnTo>
                  <a:lnTo>
                    <a:pt x="129343" y="81518"/>
                  </a:lnTo>
                  <a:lnTo>
                    <a:pt x="134499" y="83348"/>
                  </a:lnTo>
                  <a:lnTo>
                    <a:pt x="134499" y="101319"/>
                  </a:lnTo>
                  <a:lnTo>
                    <a:pt x="143110" y="101319"/>
                  </a:lnTo>
                  <a:lnTo>
                    <a:pt x="143110" y="83348"/>
                  </a:lnTo>
                  <a:lnTo>
                    <a:pt x="148267" y="81518"/>
                  </a:lnTo>
                  <a:lnTo>
                    <a:pt x="151711" y="76667"/>
                  </a:lnTo>
                  <a:lnTo>
                    <a:pt x="151712" y="75493"/>
                  </a:lnTo>
                  <a:lnTo>
                    <a:pt x="136426" y="75493"/>
                  </a:lnTo>
                  <a:lnTo>
                    <a:pt x="134499" y="73577"/>
                  </a:lnTo>
                  <a:lnTo>
                    <a:pt x="134499" y="64513"/>
                  </a:lnTo>
                  <a:lnTo>
                    <a:pt x="136426" y="62580"/>
                  </a:lnTo>
                  <a:lnTo>
                    <a:pt x="151720" y="62580"/>
                  </a:lnTo>
                  <a:lnTo>
                    <a:pt x="151722" y="59749"/>
                  </a:lnTo>
                  <a:lnTo>
                    <a:pt x="145941" y="53965"/>
                  </a:lnTo>
                  <a:close/>
                </a:path>
                <a:path w="278130" h="276225">
                  <a:moveTo>
                    <a:pt x="151720" y="62580"/>
                  </a:moveTo>
                  <a:lnTo>
                    <a:pt x="141184" y="62580"/>
                  </a:lnTo>
                  <a:lnTo>
                    <a:pt x="143111" y="64513"/>
                  </a:lnTo>
                  <a:lnTo>
                    <a:pt x="143111" y="73577"/>
                  </a:lnTo>
                  <a:lnTo>
                    <a:pt x="141184" y="75493"/>
                  </a:lnTo>
                  <a:lnTo>
                    <a:pt x="151712" y="75493"/>
                  </a:lnTo>
                  <a:lnTo>
                    <a:pt x="151720" y="62580"/>
                  </a:lnTo>
                  <a:close/>
                </a:path>
                <a:path w="278130" h="276225">
                  <a:moveTo>
                    <a:pt x="26149" y="8804"/>
                  </a:moveTo>
                  <a:lnTo>
                    <a:pt x="15735" y="8804"/>
                  </a:lnTo>
                  <a:lnTo>
                    <a:pt x="17255" y="9822"/>
                  </a:lnTo>
                  <a:lnTo>
                    <a:pt x="17882" y="11342"/>
                  </a:lnTo>
                  <a:lnTo>
                    <a:pt x="18562" y="13120"/>
                  </a:lnTo>
                  <a:lnTo>
                    <a:pt x="18213" y="14881"/>
                  </a:lnTo>
                  <a:lnTo>
                    <a:pt x="15714" y="17384"/>
                  </a:lnTo>
                  <a:lnTo>
                    <a:pt x="15572" y="17384"/>
                  </a:lnTo>
                  <a:lnTo>
                    <a:pt x="13897" y="17712"/>
                  </a:lnTo>
                  <a:lnTo>
                    <a:pt x="26923" y="17712"/>
                  </a:lnTo>
                  <a:lnTo>
                    <a:pt x="27954" y="14881"/>
                  </a:lnTo>
                  <a:lnTo>
                    <a:pt x="27489" y="13120"/>
                  </a:lnTo>
                  <a:lnTo>
                    <a:pt x="26149" y="8804"/>
                  </a:lnTo>
                  <a:close/>
                </a:path>
                <a:path w="278130" h="276225">
                  <a:moveTo>
                    <a:pt x="275813" y="8441"/>
                  </a:moveTo>
                  <a:lnTo>
                    <a:pt x="263705" y="8441"/>
                  </a:lnTo>
                  <a:lnTo>
                    <a:pt x="266968" y="9822"/>
                  </a:lnTo>
                  <a:lnTo>
                    <a:pt x="267969" y="11342"/>
                  </a:lnTo>
                  <a:lnTo>
                    <a:pt x="267935" y="15485"/>
                  </a:lnTo>
                  <a:lnTo>
                    <a:pt x="266053" y="17384"/>
                  </a:lnTo>
                  <a:lnTo>
                    <a:pt x="276805" y="17384"/>
                  </a:lnTo>
                  <a:lnTo>
                    <a:pt x="277604" y="15485"/>
                  </a:lnTo>
                  <a:lnTo>
                    <a:pt x="275905" y="8804"/>
                  </a:lnTo>
                  <a:lnTo>
                    <a:pt x="275813" y="8441"/>
                  </a:lnTo>
                  <a:close/>
                </a:path>
              </a:pathLst>
            </a:custGeom>
            <a:solidFill>
              <a:srgbClr val="7C706C"/>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a:ea typeface="+mn-ea"/>
                <a:cs typeface="+mn-cs"/>
              </a:endParaRPr>
            </a:p>
          </p:txBody>
        </p:sp>
      </p:grpSp>
      <p:sp>
        <p:nvSpPr>
          <p:cNvPr id="42" name="object 42"/>
          <p:cNvSpPr/>
          <p:nvPr/>
        </p:nvSpPr>
        <p:spPr>
          <a:xfrm>
            <a:off x="7132393" y="5179387"/>
            <a:ext cx="359410" cy="221615"/>
          </a:xfrm>
          <a:custGeom>
            <a:avLst/>
            <a:gdLst/>
            <a:ahLst/>
            <a:cxnLst/>
            <a:rect l="l" t="t" r="r" b="b"/>
            <a:pathLst>
              <a:path w="359409" h="221614">
                <a:moveTo>
                  <a:pt x="32100" y="0"/>
                </a:moveTo>
                <a:lnTo>
                  <a:pt x="32100" y="10464"/>
                </a:lnTo>
                <a:lnTo>
                  <a:pt x="30592" y="7675"/>
                </a:lnTo>
                <a:lnTo>
                  <a:pt x="19250" y="1875"/>
                </a:lnTo>
                <a:lnTo>
                  <a:pt x="8939" y="44919"/>
                </a:lnTo>
                <a:lnTo>
                  <a:pt x="5016" y="50028"/>
                </a:lnTo>
                <a:lnTo>
                  <a:pt x="6494" y="60567"/>
                </a:lnTo>
                <a:lnTo>
                  <a:pt x="1723" y="67680"/>
                </a:lnTo>
                <a:lnTo>
                  <a:pt x="2000" y="73530"/>
                </a:lnTo>
                <a:lnTo>
                  <a:pt x="3323" y="75744"/>
                </a:lnTo>
                <a:lnTo>
                  <a:pt x="0" y="82684"/>
                </a:lnTo>
                <a:lnTo>
                  <a:pt x="5416" y="86732"/>
                </a:lnTo>
                <a:lnTo>
                  <a:pt x="4893" y="91794"/>
                </a:lnTo>
                <a:lnTo>
                  <a:pt x="5201" y="91838"/>
                </a:lnTo>
                <a:lnTo>
                  <a:pt x="6494" y="97903"/>
                </a:lnTo>
                <a:lnTo>
                  <a:pt x="6001" y="99934"/>
                </a:lnTo>
                <a:lnTo>
                  <a:pt x="10186" y="103626"/>
                </a:lnTo>
                <a:lnTo>
                  <a:pt x="7171" y="106195"/>
                </a:lnTo>
                <a:lnTo>
                  <a:pt x="8986" y="110890"/>
                </a:lnTo>
                <a:lnTo>
                  <a:pt x="10618" y="113504"/>
                </a:lnTo>
                <a:lnTo>
                  <a:pt x="13049" y="120320"/>
                </a:lnTo>
                <a:lnTo>
                  <a:pt x="11494" y="124906"/>
                </a:lnTo>
                <a:lnTo>
                  <a:pt x="19467" y="128046"/>
                </a:lnTo>
                <a:lnTo>
                  <a:pt x="22099" y="132061"/>
                </a:lnTo>
                <a:lnTo>
                  <a:pt x="24806" y="133002"/>
                </a:lnTo>
                <a:lnTo>
                  <a:pt x="29208" y="138079"/>
                </a:lnTo>
                <a:lnTo>
                  <a:pt x="31871" y="140371"/>
                </a:lnTo>
                <a:lnTo>
                  <a:pt x="31716" y="146633"/>
                </a:lnTo>
                <a:lnTo>
                  <a:pt x="32377" y="147603"/>
                </a:lnTo>
                <a:lnTo>
                  <a:pt x="40873" y="148526"/>
                </a:lnTo>
                <a:lnTo>
                  <a:pt x="46921" y="148311"/>
                </a:lnTo>
                <a:lnTo>
                  <a:pt x="56476" y="156881"/>
                </a:lnTo>
                <a:lnTo>
                  <a:pt x="62464" y="158850"/>
                </a:lnTo>
                <a:lnTo>
                  <a:pt x="67342" y="162237"/>
                </a:lnTo>
                <a:lnTo>
                  <a:pt x="73876" y="165472"/>
                </a:lnTo>
                <a:lnTo>
                  <a:pt x="80751" y="167070"/>
                </a:lnTo>
                <a:lnTo>
                  <a:pt x="94795" y="169054"/>
                </a:lnTo>
                <a:lnTo>
                  <a:pt x="95672" y="165114"/>
                </a:lnTo>
                <a:lnTo>
                  <a:pt x="101628" y="165667"/>
                </a:lnTo>
                <a:lnTo>
                  <a:pt x="120711" y="186471"/>
                </a:lnTo>
                <a:lnTo>
                  <a:pt x="124357" y="189872"/>
                </a:lnTo>
                <a:lnTo>
                  <a:pt x="130020" y="193303"/>
                </a:lnTo>
                <a:lnTo>
                  <a:pt x="132421" y="191210"/>
                </a:lnTo>
                <a:lnTo>
                  <a:pt x="133683" y="187717"/>
                </a:lnTo>
                <a:lnTo>
                  <a:pt x="135006" y="186024"/>
                </a:lnTo>
                <a:lnTo>
                  <a:pt x="142208" y="186471"/>
                </a:lnTo>
                <a:lnTo>
                  <a:pt x="146101" y="189949"/>
                </a:lnTo>
                <a:lnTo>
                  <a:pt x="156767" y="206952"/>
                </a:lnTo>
                <a:lnTo>
                  <a:pt x="157752" y="212507"/>
                </a:lnTo>
                <a:lnTo>
                  <a:pt x="159290" y="216770"/>
                </a:lnTo>
                <a:lnTo>
                  <a:pt x="167016" y="219045"/>
                </a:lnTo>
                <a:lnTo>
                  <a:pt x="172740" y="221030"/>
                </a:lnTo>
                <a:lnTo>
                  <a:pt x="174863" y="221000"/>
                </a:lnTo>
                <a:lnTo>
                  <a:pt x="174125" y="217323"/>
                </a:lnTo>
                <a:lnTo>
                  <a:pt x="172831" y="214321"/>
                </a:lnTo>
                <a:lnTo>
                  <a:pt x="173695" y="204397"/>
                </a:lnTo>
                <a:lnTo>
                  <a:pt x="177803" y="199796"/>
                </a:lnTo>
                <a:lnTo>
                  <a:pt x="188945" y="195611"/>
                </a:lnTo>
                <a:lnTo>
                  <a:pt x="193499" y="190010"/>
                </a:lnTo>
                <a:lnTo>
                  <a:pt x="205150" y="187179"/>
                </a:lnTo>
                <a:lnTo>
                  <a:pt x="211121" y="189196"/>
                </a:lnTo>
                <a:lnTo>
                  <a:pt x="213044" y="188270"/>
                </a:lnTo>
                <a:lnTo>
                  <a:pt x="214737" y="187979"/>
                </a:lnTo>
                <a:lnTo>
                  <a:pt x="214705" y="186871"/>
                </a:lnTo>
                <a:lnTo>
                  <a:pt x="218800" y="189240"/>
                </a:lnTo>
                <a:lnTo>
                  <a:pt x="222338" y="193133"/>
                </a:lnTo>
                <a:lnTo>
                  <a:pt x="228141" y="191565"/>
                </a:lnTo>
                <a:lnTo>
                  <a:pt x="229679" y="188317"/>
                </a:lnTo>
                <a:lnTo>
                  <a:pt x="232100" y="185516"/>
                </a:lnTo>
                <a:lnTo>
                  <a:pt x="235383" y="183640"/>
                </a:lnTo>
                <a:lnTo>
                  <a:pt x="234963" y="182426"/>
                </a:lnTo>
                <a:lnTo>
                  <a:pt x="234149" y="181671"/>
                </a:lnTo>
                <a:lnTo>
                  <a:pt x="237530" y="180901"/>
                </a:lnTo>
                <a:lnTo>
                  <a:pt x="241529" y="178655"/>
                </a:lnTo>
                <a:lnTo>
                  <a:pt x="246960" y="181870"/>
                </a:lnTo>
                <a:lnTo>
                  <a:pt x="249132" y="179854"/>
                </a:lnTo>
                <a:lnTo>
                  <a:pt x="255525" y="178302"/>
                </a:lnTo>
                <a:lnTo>
                  <a:pt x="262683" y="181762"/>
                </a:lnTo>
                <a:lnTo>
                  <a:pt x="264066" y="184534"/>
                </a:lnTo>
                <a:lnTo>
                  <a:pt x="266065" y="183578"/>
                </a:lnTo>
                <a:lnTo>
                  <a:pt x="268854" y="182979"/>
                </a:lnTo>
                <a:lnTo>
                  <a:pt x="273618" y="178161"/>
                </a:lnTo>
                <a:lnTo>
                  <a:pt x="275470" y="180471"/>
                </a:lnTo>
                <a:lnTo>
                  <a:pt x="279049" y="183379"/>
                </a:lnTo>
                <a:lnTo>
                  <a:pt x="280135" y="185501"/>
                </a:lnTo>
                <a:lnTo>
                  <a:pt x="285022" y="186918"/>
                </a:lnTo>
                <a:lnTo>
                  <a:pt x="285516" y="189549"/>
                </a:lnTo>
                <a:lnTo>
                  <a:pt x="283270" y="195549"/>
                </a:lnTo>
                <a:lnTo>
                  <a:pt x="285590" y="198212"/>
                </a:lnTo>
                <a:lnTo>
                  <a:pt x="288898" y="203612"/>
                </a:lnTo>
                <a:lnTo>
                  <a:pt x="294205" y="209491"/>
                </a:lnTo>
                <a:lnTo>
                  <a:pt x="294896" y="211829"/>
                </a:lnTo>
                <a:lnTo>
                  <a:pt x="298969" y="212998"/>
                </a:lnTo>
                <a:lnTo>
                  <a:pt x="301413" y="217555"/>
                </a:lnTo>
                <a:lnTo>
                  <a:pt x="303066" y="217908"/>
                </a:lnTo>
                <a:lnTo>
                  <a:pt x="306103" y="217337"/>
                </a:lnTo>
                <a:lnTo>
                  <a:pt x="307584" y="216091"/>
                </a:lnTo>
                <a:lnTo>
                  <a:pt x="308670" y="203042"/>
                </a:lnTo>
                <a:lnTo>
                  <a:pt x="303832" y="196442"/>
                </a:lnTo>
                <a:lnTo>
                  <a:pt x="300968" y="189640"/>
                </a:lnTo>
                <a:lnTo>
                  <a:pt x="300993" y="187794"/>
                </a:lnTo>
                <a:lnTo>
                  <a:pt x="296821" y="183825"/>
                </a:lnTo>
                <a:lnTo>
                  <a:pt x="295365" y="179763"/>
                </a:lnTo>
                <a:lnTo>
                  <a:pt x="293242" y="175994"/>
                </a:lnTo>
                <a:lnTo>
                  <a:pt x="291710" y="170145"/>
                </a:lnTo>
                <a:lnTo>
                  <a:pt x="292573" y="163898"/>
                </a:lnTo>
                <a:lnTo>
                  <a:pt x="295023" y="158206"/>
                </a:lnTo>
                <a:lnTo>
                  <a:pt x="298253" y="154020"/>
                </a:lnTo>
                <a:lnTo>
                  <a:pt x="301092" y="151404"/>
                </a:lnTo>
                <a:lnTo>
                  <a:pt x="304375" y="149126"/>
                </a:lnTo>
                <a:lnTo>
                  <a:pt x="305683" y="143156"/>
                </a:lnTo>
                <a:lnTo>
                  <a:pt x="308275" y="142065"/>
                </a:lnTo>
                <a:lnTo>
                  <a:pt x="319728" y="130571"/>
                </a:lnTo>
                <a:lnTo>
                  <a:pt x="321727" y="129186"/>
                </a:lnTo>
                <a:lnTo>
                  <a:pt x="319358" y="126061"/>
                </a:lnTo>
                <a:lnTo>
                  <a:pt x="322394" y="125047"/>
                </a:lnTo>
                <a:lnTo>
                  <a:pt x="324591" y="123707"/>
                </a:lnTo>
                <a:lnTo>
                  <a:pt x="323159" y="119706"/>
                </a:lnTo>
                <a:lnTo>
                  <a:pt x="320370" y="118768"/>
                </a:lnTo>
                <a:lnTo>
                  <a:pt x="321604" y="118183"/>
                </a:lnTo>
                <a:lnTo>
                  <a:pt x="318420" y="114629"/>
                </a:lnTo>
                <a:lnTo>
                  <a:pt x="316791" y="109858"/>
                </a:lnTo>
                <a:lnTo>
                  <a:pt x="315754" y="99443"/>
                </a:lnTo>
                <a:lnTo>
                  <a:pt x="316988" y="100504"/>
                </a:lnTo>
                <a:lnTo>
                  <a:pt x="317975" y="96550"/>
                </a:lnTo>
                <a:lnTo>
                  <a:pt x="317975" y="89548"/>
                </a:lnTo>
                <a:lnTo>
                  <a:pt x="321801" y="83346"/>
                </a:lnTo>
                <a:lnTo>
                  <a:pt x="327454" y="79853"/>
                </a:lnTo>
                <a:lnTo>
                  <a:pt x="327133" y="78854"/>
                </a:lnTo>
                <a:lnTo>
                  <a:pt x="337451" y="71513"/>
                </a:lnTo>
                <a:lnTo>
                  <a:pt x="335797" y="69329"/>
                </a:lnTo>
                <a:lnTo>
                  <a:pt x="347769" y="61011"/>
                </a:lnTo>
                <a:lnTo>
                  <a:pt x="342388" y="59654"/>
                </a:lnTo>
                <a:lnTo>
                  <a:pt x="341252" y="55878"/>
                </a:lnTo>
                <a:lnTo>
                  <a:pt x="341203" y="47313"/>
                </a:lnTo>
                <a:lnTo>
                  <a:pt x="347078" y="42550"/>
                </a:lnTo>
                <a:lnTo>
                  <a:pt x="348460" y="40181"/>
                </a:lnTo>
                <a:lnTo>
                  <a:pt x="353101" y="36256"/>
                </a:lnTo>
                <a:lnTo>
                  <a:pt x="359296" y="31962"/>
                </a:lnTo>
                <a:lnTo>
                  <a:pt x="356902" y="27667"/>
                </a:lnTo>
                <a:lnTo>
                  <a:pt x="355248" y="25545"/>
                </a:lnTo>
                <a:lnTo>
                  <a:pt x="353199" y="23743"/>
                </a:lnTo>
                <a:lnTo>
                  <a:pt x="350756" y="20189"/>
                </a:lnTo>
                <a:lnTo>
                  <a:pt x="348361" y="11501"/>
                </a:lnTo>
                <a:lnTo>
                  <a:pt x="346461" y="10761"/>
                </a:lnTo>
                <a:lnTo>
                  <a:pt x="341993" y="13574"/>
                </a:lnTo>
                <a:lnTo>
                  <a:pt x="338660" y="11797"/>
                </a:lnTo>
                <a:lnTo>
                  <a:pt x="337821" y="16610"/>
                </a:lnTo>
                <a:lnTo>
                  <a:pt x="336562" y="20830"/>
                </a:lnTo>
                <a:lnTo>
                  <a:pt x="336315" y="31048"/>
                </a:lnTo>
                <a:lnTo>
                  <a:pt x="333353" y="35763"/>
                </a:lnTo>
                <a:lnTo>
                  <a:pt x="319555" y="39712"/>
                </a:lnTo>
                <a:lnTo>
                  <a:pt x="311632" y="40847"/>
                </a:lnTo>
                <a:lnTo>
                  <a:pt x="306522" y="47684"/>
                </a:lnTo>
                <a:lnTo>
                  <a:pt x="304523" y="51534"/>
                </a:lnTo>
                <a:lnTo>
                  <a:pt x="306176" y="54792"/>
                </a:lnTo>
                <a:lnTo>
                  <a:pt x="303412" y="58642"/>
                </a:lnTo>
                <a:lnTo>
                  <a:pt x="299833" y="59407"/>
                </a:lnTo>
                <a:lnTo>
                  <a:pt x="294180" y="59012"/>
                </a:lnTo>
                <a:lnTo>
                  <a:pt x="290428" y="60666"/>
                </a:lnTo>
                <a:lnTo>
                  <a:pt x="289638" y="62495"/>
                </a:lnTo>
                <a:lnTo>
                  <a:pt x="292156" y="65711"/>
                </a:lnTo>
                <a:lnTo>
                  <a:pt x="284578" y="71637"/>
                </a:lnTo>
                <a:lnTo>
                  <a:pt x="280604" y="74130"/>
                </a:lnTo>
                <a:lnTo>
                  <a:pt x="272409" y="80823"/>
                </a:lnTo>
                <a:lnTo>
                  <a:pt x="269940" y="81161"/>
                </a:lnTo>
                <a:lnTo>
                  <a:pt x="264559" y="77745"/>
                </a:lnTo>
                <a:lnTo>
                  <a:pt x="269249" y="69682"/>
                </a:lnTo>
                <a:lnTo>
                  <a:pt x="267990" y="62988"/>
                </a:lnTo>
                <a:lnTo>
                  <a:pt x="266114" y="57803"/>
                </a:lnTo>
                <a:lnTo>
                  <a:pt x="264386" y="57630"/>
                </a:lnTo>
                <a:lnTo>
                  <a:pt x="260314" y="62589"/>
                </a:lnTo>
                <a:lnTo>
                  <a:pt x="259178" y="61927"/>
                </a:lnTo>
                <a:lnTo>
                  <a:pt x="263374" y="53755"/>
                </a:lnTo>
                <a:lnTo>
                  <a:pt x="262017" y="49164"/>
                </a:lnTo>
                <a:lnTo>
                  <a:pt x="256957" y="47289"/>
                </a:lnTo>
                <a:lnTo>
                  <a:pt x="250835" y="47289"/>
                </a:lnTo>
                <a:lnTo>
                  <a:pt x="246219" y="44944"/>
                </a:lnTo>
                <a:lnTo>
                  <a:pt x="243059" y="41489"/>
                </a:lnTo>
                <a:lnTo>
                  <a:pt x="237333" y="40403"/>
                </a:lnTo>
                <a:lnTo>
                  <a:pt x="231557" y="38255"/>
                </a:lnTo>
                <a:lnTo>
                  <a:pt x="226245" y="35096"/>
                </a:lnTo>
                <a:lnTo>
                  <a:pt x="217243" y="41291"/>
                </a:lnTo>
                <a:lnTo>
                  <a:pt x="216151" y="41069"/>
                </a:lnTo>
                <a:lnTo>
                  <a:pt x="214305" y="37811"/>
                </a:lnTo>
                <a:lnTo>
                  <a:pt x="208425" y="40403"/>
                </a:lnTo>
                <a:lnTo>
                  <a:pt x="207764" y="39292"/>
                </a:lnTo>
                <a:lnTo>
                  <a:pt x="213658" y="34775"/>
                </a:lnTo>
                <a:lnTo>
                  <a:pt x="208040" y="34430"/>
                </a:lnTo>
                <a:lnTo>
                  <a:pt x="202516" y="31715"/>
                </a:lnTo>
                <a:lnTo>
                  <a:pt x="197824" y="24656"/>
                </a:lnTo>
                <a:lnTo>
                  <a:pt x="195113" y="24607"/>
                </a:lnTo>
                <a:lnTo>
                  <a:pt x="194067" y="23940"/>
                </a:lnTo>
                <a:lnTo>
                  <a:pt x="190483" y="23644"/>
                </a:lnTo>
                <a:lnTo>
                  <a:pt x="183880" y="21151"/>
                </a:lnTo>
                <a:lnTo>
                  <a:pt x="145427" y="19655"/>
                </a:lnTo>
                <a:lnTo>
                  <a:pt x="107332" y="15638"/>
                </a:lnTo>
                <a:lnTo>
                  <a:pt x="69566" y="9090"/>
                </a:lnTo>
                <a:lnTo>
                  <a:pt x="32100" y="0"/>
                </a:lnTo>
                <a:close/>
              </a:path>
            </a:pathLst>
          </a:custGeom>
          <a:solidFill>
            <a:srgbClr val="7C706C"/>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a:ea typeface="+mn-ea"/>
              <a:cs typeface="+mn-cs"/>
            </a:endParaRPr>
          </a:p>
        </p:txBody>
      </p:sp>
      <p:sp>
        <p:nvSpPr>
          <p:cNvPr id="43" name="object 43"/>
          <p:cNvSpPr txBox="1"/>
          <p:nvPr/>
        </p:nvSpPr>
        <p:spPr>
          <a:xfrm>
            <a:off x="1176324" y="6574866"/>
            <a:ext cx="4562475" cy="127635"/>
          </a:xfrm>
          <a:prstGeom prst="rect">
            <a:avLst/>
          </a:prstGeom>
        </p:spPr>
        <p:txBody>
          <a:bodyPr vert="horz" wrap="square" lIns="0" tIns="0" rIns="0" bIns="0" rtlCol="0">
            <a:spAutoFit/>
          </a:bodyPr>
          <a:lstStyle/>
          <a:p>
            <a:pPr marL="12700" marR="0" lvl="0" indent="0" algn="l" defTabSz="914400" rtl="0" eaLnBrk="1" fontAlgn="auto" latinLnBrk="0" hangingPunct="1">
              <a:lnSpc>
                <a:spcPts val="865"/>
              </a:lnSpc>
              <a:spcBef>
                <a:spcPts val="0"/>
              </a:spcBef>
              <a:spcAft>
                <a:spcPts val="0"/>
              </a:spcAft>
              <a:buClrTx/>
              <a:buSzTx/>
              <a:buFontTx/>
              <a:buNone/>
              <a:tabLst/>
              <a:defRPr/>
            </a:pPr>
            <a:r>
              <a:rPr kumimoji="0" sz="800" b="0" i="0" u="none" strike="noStrike" kern="0" cap="none" spc="0" normalizeH="0" baseline="0" noProof="0" dirty="0">
                <a:ln>
                  <a:noFill/>
                </a:ln>
                <a:solidFill>
                  <a:srgbClr val="FFFFFF"/>
                </a:solidFill>
                <a:effectLst/>
                <a:uLnTx/>
                <a:uFillTx/>
                <a:latin typeface="Calibri"/>
                <a:ea typeface="+mn-ea"/>
                <a:cs typeface="Calibri"/>
              </a:rPr>
              <a:t>SOURCE</a:t>
            </a:r>
            <a:r>
              <a:rPr kumimoji="0" sz="800" b="0" i="0" u="none" strike="noStrike" kern="0" cap="none" spc="-35" normalizeH="0" baseline="0" noProof="0" dirty="0">
                <a:ln>
                  <a:noFill/>
                </a:ln>
                <a:solidFill>
                  <a:srgbClr val="FFFFFF"/>
                </a:solidFill>
                <a:effectLst/>
                <a:uLnTx/>
                <a:uFillTx/>
                <a:latin typeface="Calibri"/>
                <a:ea typeface="+mn-ea"/>
                <a:cs typeface="Calibri"/>
              </a:rPr>
              <a:t> </a:t>
            </a:r>
            <a:r>
              <a:rPr kumimoji="0" sz="800" b="0" i="1" u="none" strike="noStrike" kern="0" cap="none" spc="-10" normalizeH="0" baseline="0" noProof="0" dirty="0">
                <a:ln>
                  <a:noFill/>
                </a:ln>
                <a:solidFill>
                  <a:srgbClr val="FFFFFF"/>
                </a:solidFill>
                <a:effectLst/>
                <a:uLnTx/>
                <a:uFillTx/>
                <a:latin typeface="Calibri"/>
                <a:ea typeface="+mn-ea"/>
                <a:cs typeface="Calibri"/>
              </a:rPr>
              <a:t>BALLOTPEDIA,</a:t>
            </a:r>
            <a:r>
              <a:rPr kumimoji="0" sz="800" b="0" i="1" u="none" strike="noStrike" kern="0" cap="none" spc="-50" normalizeH="0" baseline="0" noProof="0" dirty="0">
                <a:ln>
                  <a:noFill/>
                </a:ln>
                <a:solidFill>
                  <a:srgbClr val="FFFFFF"/>
                </a:solidFill>
                <a:effectLst/>
                <a:uLnTx/>
                <a:uFillTx/>
                <a:latin typeface="Calibri"/>
                <a:ea typeface="+mn-ea"/>
                <a:cs typeface="Calibri"/>
              </a:rPr>
              <a:t> </a:t>
            </a:r>
            <a:r>
              <a:rPr kumimoji="0" sz="800" b="0" i="1" u="none" strike="noStrike" kern="0" cap="none" spc="0" normalizeH="0" baseline="0" noProof="0" dirty="0">
                <a:ln>
                  <a:noFill/>
                </a:ln>
                <a:solidFill>
                  <a:srgbClr val="FFFFFF"/>
                </a:solidFill>
                <a:effectLst/>
                <a:uLnTx/>
                <a:uFillTx/>
                <a:latin typeface="Calibri"/>
                <a:ea typeface="+mn-ea"/>
                <a:cs typeface="Calibri"/>
              </a:rPr>
              <a:t>COOK</a:t>
            </a:r>
            <a:r>
              <a:rPr kumimoji="0" sz="800" b="0" i="1" u="none" strike="noStrike" kern="0" cap="none" spc="-20" normalizeH="0" baseline="0" noProof="0" dirty="0">
                <a:ln>
                  <a:noFill/>
                </a:ln>
                <a:solidFill>
                  <a:srgbClr val="FFFFFF"/>
                </a:solidFill>
                <a:effectLst/>
                <a:uLnTx/>
                <a:uFillTx/>
                <a:latin typeface="Calibri"/>
                <a:ea typeface="+mn-ea"/>
                <a:cs typeface="Calibri"/>
              </a:rPr>
              <a:t> </a:t>
            </a:r>
            <a:r>
              <a:rPr kumimoji="0" sz="800" b="0" i="1" u="none" strike="noStrike" kern="0" cap="none" spc="0" normalizeH="0" baseline="0" noProof="0" dirty="0">
                <a:ln>
                  <a:noFill/>
                </a:ln>
                <a:solidFill>
                  <a:srgbClr val="FFFFFF"/>
                </a:solidFill>
                <a:effectLst/>
                <a:uLnTx/>
                <a:uFillTx/>
                <a:latin typeface="Calibri"/>
                <a:ea typeface="+mn-ea"/>
                <a:cs typeface="Calibri"/>
              </a:rPr>
              <a:t>POLITICAL</a:t>
            </a:r>
            <a:r>
              <a:rPr kumimoji="0" sz="800" b="0" i="1" u="none" strike="noStrike" kern="0" cap="none" spc="-40" normalizeH="0" baseline="0" noProof="0" dirty="0">
                <a:ln>
                  <a:noFill/>
                </a:ln>
                <a:solidFill>
                  <a:srgbClr val="FFFFFF"/>
                </a:solidFill>
                <a:effectLst/>
                <a:uLnTx/>
                <a:uFillTx/>
                <a:latin typeface="Calibri"/>
                <a:ea typeface="+mn-ea"/>
                <a:cs typeface="Calibri"/>
              </a:rPr>
              <a:t> </a:t>
            </a:r>
            <a:r>
              <a:rPr kumimoji="0" sz="800" b="0" i="1" u="none" strike="noStrike" kern="0" cap="none" spc="0" normalizeH="0" baseline="0" noProof="0" dirty="0">
                <a:ln>
                  <a:noFill/>
                </a:ln>
                <a:solidFill>
                  <a:srgbClr val="FFFFFF"/>
                </a:solidFill>
                <a:effectLst/>
                <a:uLnTx/>
                <a:uFillTx/>
                <a:latin typeface="Calibri"/>
                <a:ea typeface="+mn-ea"/>
                <a:cs typeface="Calibri"/>
              </a:rPr>
              <a:t>REPORT</a:t>
            </a:r>
            <a:r>
              <a:rPr kumimoji="0" sz="800" b="0" i="1" u="none" strike="noStrike" kern="0" cap="none" spc="-20" normalizeH="0" baseline="0" noProof="0" dirty="0">
                <a:ln>
                  <a:noFill/>
                </a:ln>
                <a:solidFill>
                  <a:srgbClr val="FFFFFF"/>
                </a:solidFill>
                <a:effectLst/>
                <a:uLnTx/>
                <a:uFillTx/>
                <a:latin typeface="Calibri"/>
                <a:ea typeface="+mn-ea"/>
                <a:cs typeface="Calibri"/>
              </a:rPr>
              <a:t> </a:t>
            </a:r>
            <a:r>
              <a:rPr kumimoji="0" sz="800" b="0" i="1" u="none" strike="noStrike" kern="0" cap="none" spc="0" normalizeH="0" baseline="0" noProof="0" dirty="0">
                <a:ln>
                  <a:noFill/>
                </a:ln>
                <a:solidFill>
                  <a:srgbClr val="FFFFFF"/>
                </a:solidFill>
                <a:effectLst/>
                <a:uLnTx/>
                <a:uFillTx/>
                <a:latin typeface="Calibri"/>
                <a:ea typeface="+mn-ea"/>
                <a:cs typeface="Calibri"/>
              </a:rPr>
              <a:t>WITH</a:t>
            </a:r>
            <a:r>
              <a:rPr kumimoji="0" sz="800" b="0" i="1" u="none" strike="noStrike" kern="0" cap="none" spc="-25" normalizeH="0" baseline="0" noProof="0" dirty="0">
                <a:ln>
                  <a:noFill/>
                </a:ln>
                <a:solidFill>
                  <a:srgbClr val="FFFFFF"/>
                </a:solidFill>
                <a:effectLst/>
                <a:uLnTx/>
                <a:uFillTx/>
                <a:latin typeface="Calibri"/>
                <a:ea typeface="+mn-ea"/>
                <a:cs typeface="Calibri"/>
              </a:rPr>
              <a:t> </a:t>
            </a:r>
            <a:r>
              <a:rPr kumimoji="0" sz="800" b="0" i="1" u="none" strike="noStrike" kern="0" cap="none" spc="0" normalizeH="0" baseline="0" noProof="0" dirty="0">
                <a:ln>
                  <a:noFill/>
                </a:ln>
                <a:solidFill>
                  <a:srgbClr val="FFFFFF"/>
                </a:solidFill>
                <a:effectLst/>
                <a:uLnTx/>
                <a:uFillTx/>
                <a:latin typeface="Calibri"/>
                <a:ea typeface="+mn-ea"/>
                <a:cs typeface="Calibri"/>
              </a:rPr>
              <a:t>AMY</a:t>
            </a:r>
            <a:r>
              <a:rPr kumimoji="0" sz="800" b="0" i="1" u="none" strike="noStrike" kern="0" cap="none" spc="-20" normalizeH="0" baseline="0" noProof="0" dirty="0">
                <a:ln>
                  <a:noFill/>
                </a:ln>
                <a:solidFill>
                  <a:srgbClr val="FFFFFF"/>
                </a:solidFill>
                <a:effectLst/>
                <a:uLnTx/>
                <a:uFillTx/>
                <a:latin typeface="Calibri"/>
                <a:ea typeface="+mn-ea"/>
                <a:cs typeface="Calibri"/>
              </a:rPr>
              <a:t> </a:t>
            </a:r>
            <a:r>
              <a:rPr kumimoji="0" sz="800" b="0" i="1" u="none" strike="noStrike" kern="0" cap="none" spc="0" normalizeH="0" baseline="0" noProof="0" dirty="0">
                <a:ln>
                  <a:noFill/>
                </a:ln>
                <a:solidFill>
                  <a:srgbClr val="FFFFFF"/>
                </a:solidFill>
                <a:effectLst/>
                <a:uLnTx/>
                <a:uFillTx/>
                <a:latin typeface="Calibri"/>
                <a:ea typeface="+mn-ea"/>
                <a:cs typeface="Calibri"/>
              </a:rPr>
              <a:t>WALTER,</a:t>
            </a:r>
            <a:r>
              <a:rPr kumimoji="0" sz="800" b="0" i="1" u="none" strike="noStrike" kern="0" cap="none" spc="-25" normalizeH="0" baseline="0" noProof="0" dirty="0">
                <a:ln>
                  <a:noFill/>
                </a:ln>
                <a:solidFill>
                  <a:srgbClr val="FFFFFF"/>
                </a:solidFill>
                <a:effectLst/>
                <a:uLnTx/>
                <a:uFillTx/>
                <a:latin typeface="Calibri"/>
                <a:ea typeface="+mn-ea"/>
                <a:cs typeface="Calibri"/>
              </a:rPr>
              <a:t> </a:t>
            </a:r>
            <a:r>
              <a:rPr kumimoji="0" sz="800" b="0" i="1" u="none" strike="noStrike" kern="0" cap="none" spc="0" normalizeH="0" baseline="0" noProof="0" dirty="0">
                <a:ln>
                  <a:noFill/>
                </a:ln>
                <a:solidFill>
                  <a:srgbClr val="FFFFFF"/>
                </a:solidFill>
                <a:effectLst/>
                <a:uLnTx/>
                <a:uFillTx/>
                <a:latin typeface="Calibri"/>
                <a:ea typeface="+mn-ea"/>
                <a:cs typeface="Calibri"/>
              </a:rPr>
              <a:t>HOUSE</a:t>
            </a:r>
            <a:r>
              <a:rPr kumimoji="0" sz="800" b="0" i="1" u="none" strike="noStrike" kern="0" cap="none" spc="-20" normalizeH="0" baseline="0" noProof="0" dirty="0">
                <a:ln>
                  <a:noFill/>
                </a:ln>
                <a:solidFill>
                  <a:srgbClr val="FFFFFF"/>
                </a:solidFill>
                <a:effectLst/>
                <a:uLnTx/>
                <a:uFillTx/>
                <a:latin typeface="Calibri"/>
                <a:ea typeface="+mn-ea"/>
                <a:cs typeface="Calibri"/>
              </a:rPr>
              <a:t> </a:t>
            </a:r>
            <a:r>
              <a:rPr kumimoji="0" sz="800" b="0" i="1" u="none" strike="noStrike" kern="0" cap="none" spc="0" normalizeH="0" baseline="0" noProof="0" dirty="0">
                <a:ln>
                  <a:noFill/>
                </a:ln>
                <a:solidFill>
                  <a:srgbClr val="FFFFFF"/>
                </a:solidFill>
                <a:effectLst/>
                <a:uLnTx/>
                <a:uFillTx/>
                <a:latin typeface="Calibri"/>
                <a:ea typeface="+mn-ea"/>
                <a:cs typeface="Calibri"/>
              </a:rPr>
              <a:t>PRESS</a:t>
            </a:r>
            <a:r>
              <a:rPr kumimoji="0" sz="800" b="0" i="1" u="none" strike="noStrike" kern="0" cap="none" spc="10" normalizeH="0" baseline="0" noProof="0" dirty="0">
                <a:ln>
                  <a:noFill/>
                </a:ln>
                <a:solidFill>
                  <a:srgbClr val="FFFFFF"/>
                </a:solidFill>
                <a:effectLst/>
                <a:uLnTx/>
                <a:uFillTx/>
                <a:latin typeface="Calibri"/>
                <a:ea typeface="+mn-ea"/>
                <a:cs typeface="Calibri"/>
              </a:rPr>
              <a:t> </a:t>
            </a:r>
            <a:r>
              <a:rPr kumimoji="0" sz="800" b="0" i="1" u="none" strike="noStrike" kern="0" cap="none" spc="0" normalizeH="0" baseline="0" noProof="0" dirty="0">
                <a:ln>
                  <a:noFill/>
                </a:ln>
                <a:solidFill>
                  <a:srgbClr val="FFFFFF"/>
                </a:solidFill>
                <a:effectLst/>
                <a:uLnTx/>
                <a:uFillTx/>
                <a:latin typeface="Calibri"/>
                <a:ea typeface="+mn-ea"/>
                <a:cs typeface="Calibri"/>
              </a:rPr>
              <a:t>GALLERY,</a:t>
            </a:r>
            <a:r>
              <a:rPr kumimoji="0" sz="800" b="0" i="1" u="none" strike="noStrike" kern="0" cap="none" spc="-25" normalizeH="0" baseline="0" noProof="0" dirty="0">
                <a:ln>
                  <a:noFill/>
                </a:ln>
                <a:solidFill>
                  <a:srgbClr val="FFFFFF"/>
                </a:solidFill>
                <a:effectLst/>
                <a:uLnTx/>
                <a:uFillTx/>
                <a:latin typeface="Calibri"/>
                <a:ea typeface="+mn-ea"/>
                <a:cs typeface="Calibri"/>
              </a:rPr>
              <a:t> </a:t>
            </a:r>
            <a:r>
              <a:rPr kumimoji="0" sz="800" b="0" i="1" u="none" strike="noStrike" kern="0" cap="none" spc="-10" normalizeH="0" baseline="0" noProof="0" dirty="0">
                <a:ln>
                  <a:noFill/>
                </a:ln>
                <a:solidFill>
                  <a:srgbClr val="FFFFFF"/>
                </a:solidFill>
                <a:effectLst/>
                <a:uLnTx/>
                <a:uFillTx/>
                <a:latin typeface="Calibri"/>
                <a:ea typeface="+mn-ea"/>
                <a:cs typeface="Calibri"/>
              </a:rPr>
              <a:t>CONGRESS.GOV</a:t>
            </a:r>
            <a:endParaRPr kumimoji="0" sz="800" b="0" i="0" u="none" strike="noStrike" kern="0" cap="none" spc="0" normalizeH="0" baseline="0" noProof="0">
              <a:ln>
                <a:noFill/>
              </a:ln>
              <a:solidFill>
                <a:sysClr val="windowText" lastClr="000000"/>
              </a:solidFill>
              <a:effectLst/>
              <a:uLnTx/>
              <a:uFillTx/>
              <a:latin typeface="Calibri"/>
              <a:ea typeface="+mn-ea"/>
              <a:cs typeface="Calibri"/>
            </a:endParaRPr>
          </a:p>
        </p:txBody>
      </p:sp>
    </p:spTree>
    <p:extLst>
      <p:ext uri="{BB962C8B-B14F-4D97-AF65-F5344CB8AC3E}">
        <p14:creationId xmlns:p14="http://schemas.microsoft.com/office/powerpoint/2010/main" val="4195114222"/>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210CC7-ABD2-9489-C1FA-57CDF03207A8}"/>
              </a:ext>
            </a:extLst>
          </p:cNvPr>
          <p:cNvSpPr>
            <a:spLocks noGrp="1"/>
          </p:cNvSpPr>
          <p:nvPr>
            <p:ph type="title"/>
          </p:nvPr>
        </p:nvSpPr>
        <p:spPr>
          <a:xfrm>
            <a:off x="657250" y="307035"/>
            <a:ext cx="10073005" cy="553998"/>
          </a:xfrm>
        </p:spPr>
        <p:txBody>
          <a:bodyPr/>
          <a:lstStyle/>
          <a:p>
            <a:r>
              <a:rPr lang="en-US" b="1" dirty="0"/>
              <a:t>Potential 2026 Election Outcomes </a:t>
            </a:r>
          </a:p>
        </p:txBody>
      </p:sp>
      <p:graphicFrame>
        <p:nvGraphicFramePr>
          <p:cNvPr id="6" name="Table 5">
            <a:extLst>
              <a:ext uri="{FF2B5EF4-FFF2-40B4-BE49-F238E27FC236}">
                <a16:creationId xmlns:a16="http://schemas.microsoft.com/office/drawing/2014/main" id="{225712D1-9ADC-37EE-7E4B-B3D307B04B15}"/>
              </a:ext>
            </a:extLst>
          </p:cNvPr>
          <p:cNvGraphicFramePr>
            <a:graphicFrameLocks noGrp="1"/>
          </p:cNvGraphicFramePr>
          <p:nvPr/>
        </p:nvGraphicFramePr>
        <p:xfrm>
          <a:off x="609600" y="1353916"/>
          <a:ext cx="10972800" cy="4663440"/>
        </p:xfrm>
        <a:graphic>
          <a:graphicData uri="http://schemas.openxmlformats.org/drawingml/2006/table">
            <a:tbl>
              <a:tblPr/>
              <a:tblGrid>
                <a:gridCol w="1188720">
                  <a:extLst>
                    <a:ext uri="{9D8B030D-6E8A-4147-A177-3AD203B41FA5}">
                      <a16:colId xmlns:a16="http://schemas.microsoft.com/office/drawing/2014/main" val="4042110260"/>
                    </a:ext>
                  </a:extLst>
                </a:gridCol>
                <a:gridCol w="1188720">
                  <a:extLst>
                    <a:ext uri="{9D8B030D-6E8A-4147-A177-3AD203B41FA5}">
                      <a16:colId xmlns:a16="http://schemas.microsoft.com/office/drawing/2014/main" val="1391944547"/>
                    </a:ext>
                  </a:extLst>
                </a:gridCol>
                <a:gridCol w="1188720">
                  <a:extLst>
                    <a:ext uri="{9D8B030D-6E8A-4147-A177-3AD203B41FA5}">
                      <a16:colId xmlns:a16="http://schemas.microsoft.com/office/drawing/2014/main" val="3357144973"/>
                    </a:ext>
                  </a:extLst>
                </a:gridCol>
                <a:gridCol w="1920240">
                  <a:extLst>
                    <a:ext uri="{9D8B030D-6E8A-4147-A177-3AD203B41FA5}">
                      <a16:colId xmlns:a16="http://schemas.microsoft.com/office/drawing/2014/main" val="2048988109"/>
                    </a:ext>
                  </a:extLst>
                </a:gridCol>
                <a:gridCol w="5486400">
                  <a:extLst>
                    <a:ext uri="{9D8B030D-6E8A-4147-A177-3AD203B41FA5}">
                      <a16:colId xmlns:a16="http://schemas.microsoft.com/office/drawing/2014/main" val="19939615"/>
                    </a:ext>
                  </a:extLst>
                </a:gridCol>
              </a:tblGrid>
              <a:tr h="548640">
                <a:tc>
                  <a:txBody>
                    <a:bodyPr/>
                    <a:lstStyle>
                      <a:lvl1pPr marL="0">
                        <a:defRPr>
                          <a:solidFill>
                            <a:schemeClr val="dk1"/>
                          </a:solidFill>
                          <a:latin typeface="Calibri"/>
                        </a:defRPr>
                      </a:lvl1pPr>
                      <a:lvl2pPr marL="457200">
                        <a:defRPr>
                          <a:solidFill>
                            <a:schemeClr val="dk1"/>
                          </a:solidFill>
                          <a:latin typeface="Calibri"/>
                        </a:defRPr>
                      </a:lvl2pPr>
                      <a:lvl3pPr marL="914400">
                        <a:defRPr>
                          <a:solidFill>
                            <a:schemeClr val="dk1"/>
                          </a:solidFill>
                          <a:latin typeface="Calibri"/>
                        </a:defRPr>
                      </a:lvl3pPr>
                      <a:lvl4pPr marL="1371600">
                        <a:defRPr>
                          <a:solidFill>
                            <a:schemeClr val="dk1"/>
                          </a:solidFill>
                          <a:latin typeface="Calibri"/>
                        </a:defRPr>
                      </a:lvl4pPr>
                      <a:lvl5pPr marL="1828800">
                        <a:defRPr>
                          <a:solidFill>
                            <a:schemeClr val="dk1"/>
                          </a:solidFill>
                          <a:latin typeface="Calibri"/>
                        </a:defRPr>
                      </a:lvl5pPr>
                      <a:lvl6pPr marL="2286000">
                        <a:defRPr>
                          <a:solidFill>
                            <a:schemeClr val="dk1"/>
                          </a:solidFill>
                          <a:latin typeface="Calibri"/>
                        </a:defRPr>
                      </a:lvl6pPr>
                      <a:lvl7pPr marL="2743200">
                        <a:defRPr>
                          <a:solidFill>
                            <a:schemeClr val="dk1"/>
                          </a:solidFill>
                          <a:latin typeface="Calibri"/>
                        </a:defRPr>
                      </a:lvl7pPr>
                      <a:lvl8pPr marL="3200400">
                        <a:defRPr>
                          <a:solidFill>
                            <a:schemeClr val="dk1"/>
                          </a:solidFill>
                          <a:latin typeface="Calibri"/>
                        </a:defRPr>
                      </a:lvl8pPr>
                      <a:lvl9pPr marL="3657600">
                        <a:defRPr>
                          <a:solidFill>
                            <a:schemeClr val="dk1"/>
                          </a:solidFill>
                          <a:latin typeface="Calibri"/>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lang="en-US" sz="1600" b="1" dirty="0">
                          <a:solidFill>
                            <a:schemeClr val="tx1"/>
                          </a:solidFill>
                          <a:latin typeface="+mn-lt"/>
                          <a:ea typeface="Verdana" panose="020B0604030504040204" pitchFamily="34" charset="0"/>
                          <a:cs typeface="Arial" panose="020B0604020202020204" pitchFamily="34" charset="0"/>
                        </a:rPr>
                        <a:t>POTUS</a:t>
                      </a:r>
                    </a:p>
                  </a:txBody>
                  <a:tcPr marL="137160" marR="137160" marT="137160" marB="137160" anchor="ctr">
                    <a:lnL w="57150" cap="flat" cmpd="sng" algn="ctr">
                      <a:solidFill>
                        <a:srgbClr val="FFFFFF"/>
                      </a:solidFill>
                      <a:prstDash val="solid"/>
                      <a:round/>
                      <a:headEnd type="none" w="med" len="med"/>
                      <a:tailEnd type="none" w="med" len="med"/>
                    </a:lnL>
                    <a:lnR w="57150" cap="flat" cmpd="sng" algn="ctr">
                      <a:solidFill>
                        <a:srgbClr val="FFFFFF"/>
                      </a:solidFill>
                      <a:prstDash val="solid"/>
                      <a:round/>
                      <a:headEnd type="none" w="med" len="med"/>
                      <a:tailEnd type="none" w="med" len="med"/>
                    </a:lnR>
                    <a:lnT w="57150" cap="flat" cmpd="sng" algn="ctr">
                      <a:solidFill>
                        <a:srgbClr val="FFFFFF"/>
                      </a:solidFill>
                      <a:prstDash val="solid"/>
                      <a:round/>
                      <a:headEnd type="none" w="med" len="med"/>
                      <a:tailEnd type="none" w="med" len="med"/>
                    </a:lnT>
                    <a:lnB w="5715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dk1"/>
                          </a:solidFill>
                          <a:latin typeface="Calibri"/>
                        </a:defRPr>
                      </a:lvl1pPr>
                      <a:lvl2pPr marL="457200">
                        <a:defRPr>
                          <a:solidFill>
                            <a:schemeClr val="dk1"/>
                          </a:solidFill>
                          <a:latin typeface="Calibri"/>
                        </a:defRPr>
                      </a:lvl2pPr>
                      <a:lvl3pPr marL="914400">
                        <a:defRPr>
                          <a:solidFill>
                            <a:schemeClr val="dk1"/>
                          </a:solidFill>
                          <a:latin typeface="Calibri"/>
                        </a:defRPr>
                      </a:lvl3pPr>
                      <a:lvl4pPr marL="1371600">
                        <a:defRPr>
                          <a:solidFill>
                            <a:schemeClr val="dk1"/>
                          </a:solidFill>
                          <a:latin typeface="Calibri"/>
                        </a:defRPr>
                      </a:lvl4pPr>
                      <a:lvl5pPr marL="1828800">
                        <a:defRPr>
                          <a:solidFill>
                            <a:schemeClr val="dk1"/>
                          </a:solidFill>
                          <a:latin typeface="Calibri"/>
                        </a:defRPr>
                      </a:lvl5pPr>
                      <a:lvl6pPr marL="2286000">
                        <a:defRPr>
                          <a:solidFill>
                            <a:schemeClr val="dk1"/>
                          </a:solidFill>
                          <a:latin typeface="Calibri"/>
                        </a:defRPr>
                      </a:lvl6pPr>
                      <a:lvl7pPr marL="2743200">
                        <a:defRPr>
                          <a:solidFill>
                            <a:schemeClr val="dk1"/>
                          </a:solidFill>
                          <a:latin typeface="Calibri"/>
                        </a:defRPr>
                      </a:lvl7pPr>
                      <a:lvl8pPr marL="3200400">
                        <a:defRPr>
                          <a:solidFill>
                            <a:schemeClr val="dk1"/>
                          </a:solidFill>
                          <a:latin typeface="Calibri"/>
                        </a:defRPr>
                      </a:lvl8pPr>
                      <a:lvl9pPr marL="3657600">
                        <a:defRPr>
                          <a:solidFill>
                            <a:schemeClr val="dk1"/>
                          </a:solidFill>
                          <a:latin typeface="Calibri"/>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lang="en-US" sz="1600" b="1" dirty="0">
                          <a:solidFill>
                            <a:schemeClr val="tx1"/>
                          </a:solidFill>
                          <a:latin typeface="+mn-lt"/>
                          <a:ea typeface="Verdana" panose="020B0604030504040204" pitchFamily="34" charset="0"/>
                          <a:cs typeface="Arial" panose="020B0604020202020204" pitchFamily="34" charset="0"/>
                        </a:rPr>
                        <a:t>SENATE</a:t>
                      </a:r>
                    </a:p>
                  </a:txBody>
                  <a:tcPr marL="137160" marR="137160" marT="137160" marB="137160" anchor="ctr">
                    <a:lnL w="57150" cap="flat" cmpd="sng" algn="ctr">
                      <a:solidFill>
                        <a:srgbClr val="FFFFFF"/>
                      </a:solidFill>
                      <a:prstDash val="solid"/>
                      <a:round/>
                      <a:headEnd type="none" w="med" len="med"/>
                      <a:tailEnd type="none" w="med" len="med"/>
                    </a:lnL>
                    <a:lnR w="57150" cap="flat" cmpd="sng" algn="ctr">
                      <a:solidFill>
                        <a:srgbClr val="FFFFFF"/>
                      </a:solidFill>
                      <a:prstDash val="solid"/>
                      <a:round/>
                      <a:headEnd type="none" w="med" len="med"/>
                      <a:tailEnd type="none" w="med" len="med"/>
                    </a:lnR>
                    <a:lnT w="57150" cap="flat" cmpd="sng" algn="ctr">
                      <a:solidFill>
                        <a:srgbClr val="FFFFFF"/>
                      </a:solidFill>
                      <a:prstDash val="solid"/>
                      <a:round/>
                      <a:headEnd type="none" w="med" len="med"/>
                      <a:tailEnd type="none" w="med" len="med"/>
                    </a:lnT>
                    <a:lnB w="5715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dk1"/>
                          </a:solidFill>
                          <a:latin typeface="Calibri"/>
                        </a:defRPr>
                      </a:lvl1pPr>
                      <a:lvl2pPr marL="457200">
                        <a:defRPr>
                          <a:solidFill>
                            <a:schemeClr val="dk1"/>
                          </a:solidFill>
                          <a:latin typeface="Calibri"/>
                        </a:defRPr>
                      </a:lvl2pPr>
                      <a:lvl3pPr marL="914400">
                        <a:defRPr>
                          <a:solidFill>
                            <a:schemeClr val="dk1"/>
                          </a:solidFill>
                          <a:latin typeface="Calibri"/>
                        </a:defRPr>
                      </a:lvl3pPr>
                      <a:lvl4pPr marL="1371600">
                        <a:defRPr>
                          <a:solidFill>
                            <a:schemeClr val="dk1"/>
                          </a:solidFill>
                          <a:latin typeface="Calibri"/>
                        </a:defRPr>
                      </a:lvl4pPr>
                      <a:lvl5pPr marL="1828800">
                        <a:defRPr>
                          <a:solidFill>
                            <a:schemeClr val="dk1"/>
                          </a:solidFill>
                          <a:latin typeface="Calibri"/>
                        </a:defRPr>
                      </a:lvl5pPr>
                      <a:lvl6pPr marL="2286000">
                        <a:defRPr>
                          <a:solidFill>
                            <a:schemeClr val="dk1"/>
                          </a:solidFill>
                          <a:latin typeface="Calibri"/>
                        </a:defRPr>
                      </a:lvl6pPr>
                      <a:lvl7pPr marL="2743200">
                        <a:defRPr>
                          <a:solidFill>
                            <a:schemeClr val="dk1"/>
                          </a:solidFill>
                          <a:latin typeface="Calibri"/>
                        </a:defRPr>
                      </a:lvl7pPr>
                      <a:lvl8pPr marL="3200400">
                        <a:defRPr>
                          <a:solidFill>
                            <a:schemeClr val="dk1"/>
                          </a:solidFill>
                          <a:latin typeface="Calibri"/>
                        </a:defRPr>
                      </a:lvl8pPr>
                      <a:lvl9pPr marL="3657600">
                        <a:defRPr>
                          <a:solidFill>
                            <a:schemeClr val="dk1"/>
                          </a:solidFill>
                          <a:latin typeface="Calibri"/>
                        </a:defRPr>
                      </a:lvl9pPr>
                    </a:lstStyle>
                    <a:p>
                      <a:pPr algn="ctr">
                        <a:spcAft>
                          <a:spcPts val="600"/>
                        </a:spcAft>
                      </a:pPr>
                      <a:r>
                        <a:rPr lang="en-US" sz="1600" b="1" dirty="0">
                          <a:solidFill>
                            <a:schemeClr val="tx1"/>
                          </a:solidFill>
                          <a:latin typeface="+mn-lt"/>
                          <a:ea typeface="Verdana" panose="020B0604030504040204" pitchFamily="34" charset="0"/>
                          <a:cs typeface="Arial" panose="020B0604020202020204" pitchFamily="34" charset="0"/>
                        </a:rPr>
                        <a:t>HOUSE</a:t>
                      </a:r>
                    </a:p>
                  </a:txBody>
                  <a:tcPr marL="137160" marR="137160" marT="137160" marB="137160" anchor="ctr">
                    <a:lnL w="57150" cap="flat" cmpd="sng" algn="ctr">
                      <a:solidFill>
                        <a:srgbClr val="FFFFFF"/>
                      </a:solidFill>
                      <a:prstDash val="solid"/>
                      <a:round/>
                      <a:headEnd type="none" w="med" len="med"/>
                      <a:tailEnd type="none" w="med" len="med"/>
                    </a:lnL>
                    <a:lnR w="57150" cap="flat" cmpd="sng" algn="ctr">
                      <a:solidFill>
                        <a:srgbClr val="FFFFFF"/>
                      </a:solidFill>
                      <a:prstDash val="solid"/>
                      <a:round/>
                      <a:headEnd type="none" w="med" len="med"/>
                      <a:tailEnd type="none" w="med" len="med"/>
                    </a:lnR>
                    <a:lnT w="57150" cap="flat" cmpd="sng" algn="ctr">
                      <a:solidFill>
                        <a:srgbClr val="FFFFFF"/>
                      </a:solidFill>
                      <a:prstDash val="solid"/>
                      <a:round/>
                      <a:headEnd type="none" w="med" len="med"/>
                      <a:tailEnd type="none" w="med" len="med"/>
                    </a:lnT>
                    <a:lnB w="5715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dk1"/>
                          </a:solidFill>
                          <a:latin typeface="Calibri"/>
                        </a:defRPr>
                      </a:lvl1pPr>
                      <a:lvl2pPr marL="457200">
                        <a:defRPr>
                          <a:solidFill>
                            <a:schemeClr val="dk1"/>
                          </a:solidFill>
                          <a:latin typeface="Calibri"/>
                        </a:defRPr>
                      </a:lvl2pPr>
                      <a:lvl3pPr marL="914400">
                        <a:defRPr>
                          <a:solidFill>
                            <a:schemeClr val="dk1"/>
                          </a:solidFill>
                          <a:latin typeface="Calibri"/>
                        </a:defRPr>
                      </a:lvl3pPr>
                      <a:lvl4pPr marL="1371600">
                        <a:defRPr>
                          <a:solidFill>
                            <a:schemeClr val="dk1"/>
                          </a:solidFill>
                          <a:latin typeface="Calibri"/>
                        </a:defRPr>
                      </a:lvl4pPr>
                      <a:lvl5pPr marL="1828800">
                        <a:defRPr>
                          <a:solidFill>
                            <a:schemeClr val="dk1"/>
                          </a:solidFill>
                          <a:latin typeface="Calibri"/>
                        </a:defRPr>
                      </a:lvl5pPr>
                      <a:lvl6pPr marL="2286000">
                        <a:defRPr>
                          <a:solidFill>
                            <a:schemeClr val="dk1"/>
                          </a:solidFill>
                          <a:latin typeface="Calibri"/>
                        </a:defRPr>
                      </a:lvl6pPr>
                      <a:lvl7pPr marL="2743200">
                        <a:defRPr>
                          <a:solidFill>
                            <a:schemeClr val="dk1"/>
                          </a:solidFill>
                          <a:latin typeface="Calibri"/>
                        </a:defRPr>
                      </a:lvl7pPr>
                      <a:lvl8pPr marL="3200400">
                        <a:defRPr>
                          <a:solidFill>
                            <a:schemeClr val="dk1"/>
                          </a:solidFill>
                          <a:latin typeface="Calibri"/>
                        </a:defRPr>
                      </a:lvl8pPr>
                      <a:lvl9pPr marL="3657600">
                        <a:defRPr>
                          <a:solidFill>
                            <a:schemeClr val="dk1"/>
                          </a:solidFill>
                          <a:latin typeface="Calibri"/>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lang="en-US" sz="1600" b="1" dirty="0">
                          <a:solidFill>
                            <a:schemeClr val="tx1"/>
                          </a:solidFill>
                          <a:latin typeface="+mn-lt"/>
                          <a:ea typeface="Verdana" panose="020B0604030504040204" pitchFamily="34" charset="0"/>
                          <a:cs typeface="Arial" panose="020B0604020202020204" pitchFamily="34" charset="0"/>
                        </a:rPr>
                        <a:t>LIKELIHOOD</a:t>
                      </a:r>
                    </a:p>
                  </a:txBody>
                  <a:tcPr marL="137160" marR="137160" marT="137160" marB="137160" anchor="ctr">
                    <a:lnL w="57150" cap="flat" cmpd="sng" algn="ctr">
                      <a:solidFill>
                        <a:srgbClr val="FFFFFF"/>
                      </a:solidFill>
                      <a:prstDash val="solid"/>
                      <a:round/>
                      <a:headEnd type="none" w="med" len="med"/>
                      <a:tailEnd type="none" w="med" len="med"/>
                    </a:lnL>
                    <a:lnR w="57150" cap="flat" cmpd="sng" algn="ctr">
                      <a:solidFill>
                        <a:srgbClr val="FFFFFF"/>
                      </a:solidFill>
                      <a:prstDash val="solid"/>
                      <a:round/>
                      <a:headEnd type="none" w="med" len="med"/>
                      <a:tailEnd type="none" w="med" len="med"/>
                    </a:lnR>
                    <a:lnT w="57150" cap="flat" cmpd="sng" algn="ctr">
                      <a:solidFill>
                        <a:srgbClr val="FFFFFF"/>
                      </a:solidFill>
                      <a:prstDash val="solid"/>
                      <a:round/>
                      <a:headEnd type="none" w="med" len="med"/>
                      <a:tailEnd type="none" w="med" len="med"/>
                    </a:lnT>
                    <a:lnB w="5715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defRPr>
                          <a:solidFill>
                            <a:schemeClr val="dk1"/>
                          </a:solidFill>
                          <a:latin typeface="Calibri"/>
                        </a:defRPr>
                      </a:lvl1pPr>
                      <a:lvl2pPr marL="457200">
                        <a:defRPr>
                          <a:solidFill>
                            <a:schemeClr val="dk1"/>
                          </a:solidFill>
                          <a:latin typeface="Calibri"/>
                        </a:defRPr>
                      </a:lvl2pPr>
                      <a:lvl3pPr marL="914400">
                        <a:defRPr>
                          <a:solidFill>
                            <a:schemeClr val="dk1"/>
                          </a:solidFill>
                          <a:latin typeface="Calibri"/>
                        </a:defRPr>
                      </a:lvl3pPr>
                      <a:lvl4pPr marL="1371600">
                        <a:defRPr>
                          <a:solidFill>
                            <a:schemeClr val="dk1"/>
                          </a:solidFill>
                          <a:latin typeface="Calibri"/>
                        </a:defRPr>
                      </a:lvl4pPr>
                      <a:lvl5pPr marL="1828800">
                        <a:defRPr>
                          <a:solidFill>
                            <a:schemeClr val="dk1"/>
                          </a:solidFill>
                          <a:latin typeface="Calibri"/>
                        </a:defRPr>
                      </a:lvl5pPr>
                      <a:lvl6pPr marL="2286000">
                        <a:defRPr>
                          <a:solidFill>
                            <a:schemeClr val="dk1"/>
                          </a:solidFill>
                          <a:latin typeface="Calibri"/>
                        </a:defRPr>
                      </a:lvl6pPr>
                      <a:lvl7pPr marL="2743200">
                        <a:defRPr>
                          <a:solidFill>
                            <a:schemeClr val="dk1"/>
                          </a:solidFill>
                          <a:latin typeface="Calibri"/>
                        </a:defRPr>
                      </a:lvl7pPr>
                      <a:lvl8pPr marL="3200400">
                        <a:defRPr>
                          <a:solidFill>
                            <a:schemeClr val="dk1"/>
                          </a:solidFill>
                          <a:latin typeface="Calibri"/>
                        </a:defRPr>
                      </a:lvl8pPr>
                      <a:lvl9pPr marL="3657600">
                        <a:defRPr>
                          <a:solidFill>
                            <a:schemeClr val="dk1"/>
                          </a:solidFill>
                          <a:latin typeface="Calibri"/>
                        </a:defRPr>
                      </a:lvl9pPr>
                    </a:lstStyle>
                    <a:p>
                      <a:pPr marL="0" marR="0" lvl="0" indent="0" algn="ctr" defTabSz="914400" rtl="0" eaLnBrk="1" fontAlgn="auto" latinLnBrk="0" hangingPunct="1">
                        <a:lnSpc>
                          <a:spcPct val="100000"/>
                        </a:lnSpc>
                        <a:spcBef>
                          <a:spcPts val="0"/>
                        </a:spcBef>
                        <a:spcAft>
                          <a:spcPts val="600"/>
                        </a:spcAft>
                        <a:buClrTx/>
                        <a:buSzTx/>
                        <a:buFontTx/>
                        <a:buNone/>
                        <a:tabLst/>
                        <a:defRPr/>
                      </a:pPr>
                      <a:r>
                        <a:rPr lang="en-US" sz="1600" b="1" dirty="0">
                          <a:solidFill>
                            <a:schemeClr val="tx1"/>
                          </a:solidFill>
                          <a:latin typeface="+mn-lt"/>
                          <a:ea typeface="Verdana" panose="020B0604030504040204" pitchFamily="34" charset="0"/>
                          <a:cs typeface="Arial" panose="020B0604020202020204" pitchFamily="34" charset="0"/>
                        </a:rPr>
                        <a:t>LIKELIHOOD ANALYSIS</a:t>
                      </a:r>
                    </a:p>
                  </a:txBody>
                  <a:tcPr marL="137160" marR="137160" marT="137160" marB="137160" anchor="ctr">
                    <a:lnL w="57150" cap="flat" cmpd="sng" algn="ctr">
                      <a:solidFill>
                        <a:srgbClr val="FFFFFF"/>
                      </a:solidFill>
                      <a:prstDash val="solid"/>
                      <a:round/>
                      <a:headEnd type="none" w="med" len="med"/>
                      <a:tailEnd type="none" w="med" len="med"/>
                    </a:lnL>
                    <a:lnR w="57150" cap="flat" cmpd="sng" algn="ctr">
                      <a:solidFill>
                        <a:srgbClr val="FFFFFF"/>
                      </a:solidFill>
                      <a:prstDash val="solid"/>
                      <a:round/>
                      <a:headEnd type="none" w="med" len="med"/>
                      <a:tailEnd type="none" w="med" len="med"/>
                    </a:lnR>
                    <a:lnT w="57150" cap="flat" cmpd="sng" algn="ctr">
                      <a:solidFill>
                        <a:srgbClr val="FFFFFF"/>
                      </a:solidFill>
                      <a:prstDash val="solid"/>
                      <a:round/>
                      <a:headEnd type="none" w="med" len="med"/>
                      <a:tailEnd type="none" w="med" len="med"/>
                    </a:lnT>
                    <a:lnB w="5715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31138034"/>
                  </a:ext>
                </a:extLst>
              </a:tr>
              <a:tr h="1005840">
                <a:tc>
                  <a:txBody>
                    <a:bodyPr/>
                    <a:lstStyle>
                      <a:lvl1pPr marL="0">
                        <a:defRPr>
                          <a:solidFill>
                            <a:schemeClr val="dk1"/>
                          </a:solidFill>
                          <a:latin typeface="Calibri"/>
                        </a:defRPr>
                      </a:lvl1pPr>
                      <a:lvl2pPr marL="457200">
                        <a:defRPr>
                          <a:solidFill>
                            <a:schemeClr val="dk1"/>
                          </a:solidFill>
                          <a:latin typeface="Calibri"/>
                        </a:defRPr>
                      </a:lvl2pPr>
                      <a:lvl3pPr marL="914400">
                        <a:defRPr>
                          <a:solidFill>
                            <a:schemeClr val="dk1"/>
                          </a:solidFill>
                          <a:latin typeface="Calibri"/>
                        </a:defRPr>
                      </a:lvl3pPr>
                      <a:lvl4pPr marL="1371600">
                        <a:defRPr>
                          <a:solidFill>
                            <a:schemeClr val="dk1"/>
                          </a:solidFill>
                          <a:latin typeface="Calibri"/>
                        </a:defRPr>
                      </a:lvl4pPr>
                      <a:lvl5pPr marL="1828800">
                        <a:defRPr>
                          <a:solidFill>
                            <a:schemeClr val="dk1"/>
                          </a:solidFill>
                          <a:latin typeface="Calibri"/>
                        </a:defRPr>
                      </a:lvl5pPr>
                      <a:lvl6pPr marL="2286000">
                        <a:defRPr>
                          <a:solidFill>
                            <a:schemeClr val="dk1"/>
                          </a:solidFill>
                          <a:latin typeface="Calibri"/>
                        </a:defRPr>
                      </a:lvl6pPr>
                      <a:lvl7pPr marL="2743200">
                        <a:defRPr>
                          <a:solidFill>
                            <a:schemeClr val="dk1"/>
                          </a:solidFill>
                          <a:latin typeface="Calibri"/>
                        </a:defRPr>
                      </a:lvl7pPr>
                      <a:lvl8pPr marL="3200400">
                        <a:defRPr>
                          <a:solidFill>
                            <a:schemeClr val="dk1"/>
                          </a:solidFill>
                          <a:latin typeface="Calibri"/>
                        </a:defRPr>
                      </a:lvl8pPr>
                      <a:lvl9pPr marL="3657600">
                        <a:defRPr>
                          <a:solidFill>
                            <a:schemeClr val="dk1"/>
                          </a:solidFill>
                          <a:latin typeface="Calibri"/>
                        </a:defRPr>
                      </a:lvl9pPr>
                    </a:lstStyle>
                    <a:p>
                      <a:pPr algn="ctr">
                        <a:spcAft>
                          <a:spcPts val="600"/>
                        </a:spcAft>
                      </a:pPr>
                      <a:r>
                        <a:rPr lang="en-US" sz="2400" b="1" dirty="0">
                          <a:ln>
                            <a:noFill/>
                          </a:ln>
                          <a:solidFill>
                            <a:schemeClr val="bg1"/>
                          </a:solidFill>
                          <a:latin typeface="+mj-lt"/>
                          <a:ea typeface="Verdana" panose="020B0604030504040204" pitchFamily="34" charset="0"/>
                          <a:cs typeface="Arial" panose="020B0604020202020204" pitchFamily="34" charset="0"/>
                        </a:rPr>
                        <a:t>R</a:t>
                      </a:r>
                    </a:p>
                  </a:txBody>
                  <a:tcPr marL="137160" marR="137160" marT="137160" marB="137160" anchor="ctr">
                    <a:lnL w="57150" cap="flat" cmpd="sng" algn="ctr">
                      <a:solidFill>
                        <a:srgbClr val="FFFFFF"/>
                      </a:solidFill>
                      <a:prstDash val="solid"/>
                      <a:round/>
                      <a:headEnd type="none" w="med" len="med"/>
                      <a:tailEnd type="none" w="med" len="med"/>
                    </a:lnL>
                    <a:lnR w="57150" cap="flat" cmpd="sng" algn="ctr">
                      <a:solidFill>
                        <a:srgbClr val="FFFFFF"/>
                      </a:solidFill>
                      <a:prstDash val="solid"/>
                      <a:round/>
                      <a:headEnd type="none" w="med" len="med"/>
                      <a:tailEnd type="none" w="med" len="med"/>
                    </a:lnR>
                    <a:lnT w="57150" cap="flat" cmpd="sng" algn="ctr">
                      <a:solidFill>
                        <a:srgbClr val="FFFFFF"/>
                      </a:solidFill>
                      <a:prstDash val="solid"/>
                      <a:round/>
                      <a:headEnd type="none" w="med" len="med"/>
                      <a:tailEnd type="none" w="med" len="med"/>
                    </a:lnT>
                    <a:lnB w="5715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5736"/>
                    </a:solidFill>
                  </a:tcPr>
                </a:tc>
                <a:tc>
                  <a:txBody>
                    <a:bodyPr/>
                    <a:lstStyle>
                      <a:lvl1pPr marL="0">
                        <a:defRPr>
                          <a:solidFill>
                            <a:schemeClr val="dk1"/>
                          </a:solidFill>
                          <a:latin typeface="Calibri"/>
                        </a:defRPr>
                      </a:lvl1pPr>
                      <a:lvl2pPr marL="457200">
                        <a:defRPr>
                          <a:solidFill>
                            <a:schemeClr val="dk1"/>
                          </a:solidFill>
                          <a:latin typeface="Calibri"/>
                        </a:defRPr>
                      </a:lvl2pPr>
                      <a:lvl3pPr marL="914400">
                        <a:defRPr>
                          <a:solidFill>
                            <a:schemeClr val="dk1"/>
                          </a:solidFill>
                          <a:latin typeface="Calibri"/>
                        </a:defRPr>
                      </a:lvl3pPr>
                      <a:lvl4pPr marL="1371600">
                        <a:defRPr>
                          <a:solidFill>
                            <a:schemeClr val="dk1"/>
                          </a:solidFill>
                          <a:latin typeface="Calibri"/>
                        </a:defRPr>
                      </a:lvl4pPr>
                      <a:lvl5pPr marL="1828800">
                        <a:defRPr>
                          <a:solidFill>
                            <a:schemeClr val="dk1"/>
                          </a:solidFill>
                          <a:latin typeface="Calibri"/>
                        </a:defRPr>
                      </a:lvl5pPr>
                      <a:lvl6pPr marL="2286000">
                        <a:defRPr>
                          <a:solidFill>
                            <a:schemeClr val="dk1"/>
                          </a:solidFill>
                          <a:latin typeface="Calibri"/>
                        </a:defRPr>
                      </a:lvl6pPr>
                      <a:lvl7pPr marL="2743200">
                        <a:defRPr>
                          <a:solidFill>
                            <a:schemeClr val="dk1"/>
                          </a:solidFill>
                          <a:latin typeface="Calibri"/>
                        </a:defRPr>
                      </a:lvl7pPr>
                      <a:lvl8pPr marL="3200400">
                        <a:defRPr>
                          <a:solidFill>
                            <a:schemeClr val="dk1"/>
                          </a:solidFill>
                          <a:latin typeface="Calibri"/>
                        </a:defRPr>
                      </a:lvl8pPr>
                      <a:lvl9pPr marL="3657600">
                        <a:defRPr>
                          <a:solidFill>
                            <a:schemeClr val="dk1"/>
                          </a:solidFill>
                          <a:latin typeface="Calibri"/>
                        </a:defRPr>
                      </a:lvl9pPr>
                    </a:lstStyle>
                    <a:p>
                      <a:pPr algn="ctr">
                        <a:spcAft>
                          <a:spcPts val="600"/>
                        </a:spcAft>
                      </a:pPr>
                      <a:r>
                        <a:rPr lang="en-US" sz="2400" b="1" dirty="0">
                          <a:ln>
                            <a:noFill/>
                          </a:ln>
                          <a:solidFill>
                            <a:schemeClr val="bg1"/>
                          </a:solidFill>
                          <a:latin typeface="+mj-lt"/>
                          <a:ea typeface="Verdana" panose="020B0604030504040204" pitchFamily="34" charset="0"/>
                          <a:cs typeface="Arial" panose="020B0604020202020204" pitchFamily="34" charset="0"/>
                        </a:rPr>
                        <a:t>R</a:t>
                      </a:r>
                    </a:p>
                  </a:txBody>
                  <a:tcPr marL="137160" marR="137160" marT="137160" marB="137160" anchor="ctr">
                    <a:lnL w="57150" cap="flat" cmpd="sng" algn="ctr">
                      <a:solidFill>
                        <a:srgbClr val="FFFFFF"/>
                      </a:solidFill>
                      <a:prstDash val="solid"/>
                      <a:round/>
                      <a:headEnd type="none" w="med" len="med"/>
                      <a:tailEnd type="none" w="med" len="med"/>
                    </a:lnL>
                    <a:lnR w="57150" cap="flat" cmpd="sng" algn="ctr">
                      <a:solidFill>
                        <a:srgbClr val="FFFFFF"/>
                      </a:solidFill>
                      <a:prstDash val="solid"/>
                      <a:round/>
                      <a:headEnd type="none" w="med" len="med"/>
                      <a:tailEnd type="none" w="med" len="med"/>
                    </a:lnR>
                    <a:lnT w="57150" cap="flat" cmpd="sng" algn="ctr">
                      <a:solidFill>
                        <a:srgbClr val="FFFFFF"/>
                      </a:solidFill>
                      <a:prstDash val="solid"/>
                      <a:round/>
                      <a:headEnd type="none" w="med" len="med"/>
                      <a:tailEnd type="none" w="med" len="med"/>
                    </a:lnT>
                    <a:lnB w="5715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5736"/>
                    </a:solidFill>
                  </a:tcPr>
                </a:tc>
                <a:tc>
                  <a:txBody>
                    <a:bodyPr/>
                    <a:lstStyle>
                      <a:lvl1pPr marL="0">
                        <a:defRPr>
                          <a:solidFill>
                            <a:schemeClr val="dk1"/>
                          </a:solidFill>
                          <a:latin typeface="Calibri"/>
                        </a:defRPr>
                      </a:lvl1pPr>
                      <a:lvl2pPr marL="457200">
                        <a:defRPr>
                          <a:solidFill>
                            <a:schemeClr val="dk1"/>
                          </a:solidFill>
                          <a:latin typeface="Calibri"/>
                        </a:defRPr>
                      </a:lvl2pPr>
                      <a:lvl3pPr marL="914400">
                        <a:defRPr>
                          <a:solidFill>
                            <a:schemeClr val="dk1"/>
                          </a:solidFill>
                          <a:latin typeface="Calibri"/>
                        </a:defRPr>
                      </a:lvl3pPr>
                      <a:lvl4pPr marL="1371600">
                        <a:defRPr>
                          <a:solidFill>
                            <a:schemeClr val="dk1"/>
                          </a:solidFill>
                          <a:latin typeface="Calibri"/>
                        </a:defRPr>
                      </a:lvl4pPr>
                      <a:lvl5pPr marL="1828800">
                        <a:defRPr>
                          <a:solidFill>
                            <a:schemeClr val="dk1"/>
                          </a:solidFill>
                          <a:latin typeface="Calibri"/>
                        </a:defRPr>
                      </a:lvl5pPr>
                      <a:lvl6pPr marL="2286000">
                        <a:defRPr>
                          <a:solidFill>
                            <a:schemeClr val="dk1"/>
                          </a:solidFill>
                          <a:latin typeface="Calibri"/>
                        </a:defRPr>
                      </a:lvl6pPr>
                      <a:lvl7pPr marL="2743200">
                        <a:defRPr>
                          <a:solidFill>
                            <a:schemeClr val="dk1"/>
                          </a:solidFill>
                          <a:latin typeface="Calibri"/>
                        </a:defRPr>
                      </a:lvl7pPr>
                      <a:lvl8pPr marL="3200400">
                        <a:defRPr>
                          <a:solidFill>
                            <a:schemeClr val="dk1"/>
                          </a:solidFill>
                          <a:latin typeface="Calibri"/>
                        </a:defRPr>
                      </a:lvl8pPr>
                      <a:lvl9pPr marL="3657600">
                        <a:defRPr>
                          <a:solidFill>
                            <a:schemeClr val="dk1"/>
                          </a:solidFill>
                          <a:latin typeface="Calibri"/>
                        </a:defRPr>
                      </a:lvl9pPr>
                    </a:lstStyle>
                    <a:p>
                      <a:pPr algn="ctr">
                        <a:spcAft>
                          <a:spcPts val="600"/>
                        </a:spcAft>
                      </a:pPr>
                      <a:r>
                        <a:rPr lang="en-US" sz="2400" b="1" dirty="0">
                          <a:ln>
                            <a:noFill/>
                          </a:ln>
                          <a:solidFill>
                            <a:schemeClr val="bg1"/>
                          </a:solidFill>
                          <a:latin typeface="+mj-lt"/>
                          <a:ea typeface="Verdana" panose="020B0604030504040204" pitchFamily="34" charset="0"/>
                          <a:cs typeface="Arial" panose="020B0604020202020204" pitchFamily="34" charset="0"/>
                        </a:rPr>
                        <a:t>D</a:t>
                      </a:r>
                    </a:p>
                  </a:txBody>
                  <a:tcPr marL="137160" marR="137160" marT="137160" marB="137160" anchor="ctr">
                    <a:lnL w="57150" cap="flat" cmpd="sng" algn="ctr">
                      <a:solidFill>
                        <a:srgbClr val="FFFFFF"/>
                      </a:solidFill>
                      <a:prstDash val="solid"/>
                      <a:round/>
                      <a:headEnd type="none" w="med" len="med"/>
                      <a:tailEnd type="none" w="med" len="med"/>
                    </a:lnL>
                    <a:lnR w="57150" cap="flat" cmpd="sng" algn="ctr">
                      <a:solidFill>
                        <a:srgbClr val="FFFFFF"/>
                      </a:solidFill>
                      <a:prstDash val="solid"/>
                      <a:round/>
                      <a:headEnd type="none" w="med" len="med"/>
                      <a:tailEnd type="none" w="med" len="med"/>
                    </a:lnR>
                    <a:lnT w="57150" cap="flat" cmpd="sng" algn="ctr">
                      <a:solidFill>
                        <a:srgbClr val="FFFFFF"/>
                      </a:solidFill>
                      <a:prstDash val="solid"/>
                      <a:round/>
                      <a:headEnd type="none" w="med" len="med"/>
                      <a:tailEnd type="none" w="med" len="med"/>
                    </a:lnT>
                    <a:lnB w="5715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0380E5"/>
                    </a:solidFill>
                  </a:tcPr>
                </a:tc>
                <a:tc>
                  <a:txBody>
                    <a:bodyPr/>
                    <a:lstStyle>
                      <a:lvl1pPr marL="0">
                        <a:defRPr>
                          <a:solidFill>
                            <a:schemeClr val="dk1"/>
                          </a:solidFill>
                          <a:latin typeface="Calibri"/>
                        </a:defRPr>
                      </a:lvl1pPr>
                      <a:lvl2pPr marL="457200">
                        <a:defRPr>
                          <a:solidFill>
                            <a:schemeClr val="dk1"/>
                          </a:solidFill>
                          <a:latin typeface="Calibri"/>
                        </a:defRPr>
                      </a:lvl2pPr>
                      <a:lvl3pPr marL="914400">
                        <a:defRPr>
                          <a:solidFill>
                            <a:schemeClr val="dk1"/>
                          </a:solidFill>
                          <a:latin typeface="Calibri"/>
                        </a:defRPr>
                      </a:lvl3pPr>
                      <a:lvl4pPr marL="1371600">
                        <a:defRPr>
                          <a:solidFill>
                            <a:schemeClr val="dk1"/>
                          </a:solidFill>
                          <a:latin typeface="Calibri"/>
                        </a:defRPr>
                      </a:lvl4pPr>
                      <a:lvl5pPr marL="1828800">
                        <a:defRPr>
                          <a:solidFill>
                            <a:schemeClr val="dk1"/>
                          </a:solidFill>
                          <a:latin typeface="Calibri"/>
                        </a:defRPr>
                      </a:lvl5pPr>
                      <a:lvl6pPr marL="2286000">
                        <a:defRPr>
                          <a:solidFill>
                            <a:schemeClr val="dk1"/>
                          </a:solidFill>
                          <a:latin typeface="Calibri"/>
                        </a:defRPr>
                      </a:lvl6pPr>
                      <a:lvl7pPr marL="2743200">
                        <a:defRPr>
                          <a:solidFill>
                            <a:schemeClr val="dk1"/>
                          </a:solidFill>
                          <a:latin typeface="Calibri"/>
                        </a:defRPr>
                      </a:lvl7pPr>
                      <a:lvl8pPr marL="3200400">
                        <a:defRPr>
                          <a:solidFill>
                            <a:schemeClr val="dk1"/>
                          </a:solidFill>
                          <a:latin typeface="Calibri"/>
                        </a:defRPr>
                      </a:lvl8pPr>
                      <a:lvl9pPr marL="3657600">
                        <a:defRPr>
                          <a:solidFill>
                            <a:schemeClr val="dk1"/>
                          </a:solidFill>
                          <a:latin typeface="Calibri"/>
                        </a:defRPr>
                      </a:lvl9pPr>
                    </a:lstStyle>
                    <a:p>
                      <a:pPr algn="ctr">
                        <a:spcAft>
                          <a:spcPts val="600"/>
                        </a:spcAft>
                      </a:pPr>
                      <a:r>
                        <a:rPr lang="en-US" sz="1600" b="1" dirty="0">
                          <a:solidFill>
                            <a:schemeClr val="tx1"/>
                          </a:solidFill>
                          <a:latin typeface="+mn-lt"/>
                          <a:ea typeface="Verdana"/>
                          <a:cs typeface="Arial"/>
                        </a:rPr>
                        <a:t>High</a:t>
                      </a:r>
                      <a:endParaRPr lang="en-US" sz="1600" b="1" dirty="0">
                        <a:solidFill>
                          <a:schemeClr val="tx1"/>
                        </a:solidFill>
                        <a:latin typeface="+mn-lt"/>
                        <a:ea typeface="Verdana" panose="020B0604030504040204" pitchFamily="34" charset="0"/>
                        <a:cs typeface="Arial" panose="020B0604020202020204" pitchFamily="34" charset="0"/>
                      </a:endParaRPr>
                    </a:p>
                    <a:p>
                      <a:pPr algn="ctr">
                        <a:spcAft>
                          <a:spcPts val="600"/>
                        </a:spcAft>
                      </a:pPr>
                      <a:r>
                        <a:rPr lang="en-US" sz="1600" b="1" dirty="0">
                          <a:solidFill>
                            <a:srgbClr val="00B050"/>
                          </a:solidFill>
                          <a:latin typeface="+mn-lt"/>
                          <a:ea typeface="Verdana" panose="020B0604030504040204" pitchFamily="34" charset="0"/>
                          <a:cs typeface="Arial" panose="020B0604020202020204" pitchFamily="34" charset="0"/>
                        </a:rPr>
                        <a:t>•••••</a:t>
                      </a:r>
                    </a:p>
                  </a:txBody>
                  <a:tcPr marL="137160" marR="137160" marT="137160" marB="137160" anchor="ctr">
                    <a:lnL w="57150" cap="flat" cmpd="sng" algn="ctr">
                      <a:solidFill>
                        <a:srgbClr val="FFFFFF"/>
                      </a:solidFill>
                      <a:prstDash val="solid"/>
                      <a:round/>
                      <a:headEnd type="none" w="med" len="med"/>
                      <a:tailEnd type="none" w="med" len="med"/>
                    </a:lnL>
                    <a:lnR w="57150" cap="flat" cmpd="sng" algn="ctr">
                      <a:solidFill>
                        <a:srgbClr val="FFFFFF"/>
                      </a:solidFill>
                      <a:prstDash val="solid"/>
                      <a:round/>
                      <a:headEnd type="none" w="med" len="med"/>
                      <a:tailEnd type="none" w="med" len="med"/>
                    </a:lnR>
                    <a:lnT w="57150" cap="flat" cmpd="sng" algn="ctr">
                      <a:solidFill>
                        <a:srgbClr val="FFFFFF"/>
                      </a:solidFill>
                      <a:prstDash val="solid"/>
                      <a:round/>
                      <a:headEnd type="none" w="med" len="med"/>
                      <a:tailEnd type="none" w="med" len="med"/>
                    </a:lnT>
                    <a:lnB w="5715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00B050">
                        <a:alpha val="20000"/>
                      </a:srgbClr>
                    </a:solidFill>
                  </a:tcPr>
                </a:tc>
                <a:tc>
                  <a:txBody>
                    <a:bodyPr/>
                    <a:lstStyle>
                      <a:lvl1pPr marL="0">
                        <a:defRPr>
                          <a:solidFill>
                            <a:schemeClr val="dk1"/>
                          </a:solidFill>
                          <a:latin typeface="Calibri"/>
                        </a:defRPr>
                      </a:lvl1pPr>
                      <a:lvl2pPr marL="457200">
                        <a:defRPr>
                          <a:solidFill>
                            <a:schemeClr val="dk1"/>
                          </a:solidFill>
                          <a:latin typeface="Calibri"/>
                        </a:defRPr>
                      </a:lvl2pPr>
                      <a:lvl3pPr marL="914400">
                        <a:defRPr>
                          <a:solidFill>
                            <a:schemeClr val="dk1"/>
                          </a:solidFill>
                          <a:latin typeface="Calibri"/>
                        </a:defRPr>
                      </a:lvl3pPr>
                      <a:lvl4pPr marL="1371600">
                        <a:defRPr>
                          <a:solidFill>
                            <a:schemeClr val="dk1"/>
                          </a:solidFill>
                          <a:latin typeface="Calibri"/>
                        </a:defRPr>
                      </a:lvl4pPr>
                      <a:lvl5pPr marL="1828800">
                        <a:defRPr>
                          <a:solidFill>
                            <a:schemeClr val="dk1"/>
                          </a:solidFill>
                          <a:latin typeface="Calibri"/>
                        </a:defRPr>
                      </a:lvl5pPr>
                      <a:lvl6pPr marL="2286000">
                        <a:defRPr>
                          <a:solidFill>
                            <a:schemeClr val="dk1"/>
                          </a:solidFill>
                          <a:latin typeface="Calibri"/>
                        </a:defRPr>
                      </a:lvl6pPr>
                      <a:lvl7pPr marL="2743200">
                        <a:defRPr>
                          <a:solidFill>
                            <a:schemeClr val="dk1"/>
                          </a:solidFill>
                          <a:latin typeface="Calibri"/>
                        </a:defRPr>
                      </a:lvl7pPr>
                      <a:lvl8pPr marL="3200400">
                        <a:defRPr>
                          <a:solidFill>
                            <a:schemeClr val="dk1"/>
                          </a:solidFill>
                          <a:latin typeface="Calibri"/>
                        </a:defRPr>
                      </a:lvl8pPr>
                      <a:lvl9pPr marL="3657600">
                        <a:defRPr>
                          <a:solidFill>
                            <a:schemeClr val="dk1"/>
                          </a:solidFill>
                          <a:latin typeface="Calibri"/>
                        </a:defRPr>
                      </a:lvl9p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ea typeface="+mn-ea"/>
                          <a:cs typeface="+mn-cs"/>
                        </a:rPr>
                        <a:t>The president’s party has lost ground in midterm elections in each of the last three midterms, and Democrats would need to flip just five seats to secure a majority in the House</a:t>
                      </a:r>
                    </a:p>
                  </a:txBody>
                  <a:tcPr marL="137160" marR="137160" marT="137160" marB="137160" anchor="ctr">
                    <a:lnL w="57150" cap="flat" cmpd="sng" algn="ctr">
                      <a:solidFill>
                        <a:srgbClr val="FFFFFF"/>
                      </a:solidFill>
                      <a:prstDash val="solid"/>
                      <a:round/>
                      <a:headEnd type="none" w="med" len="med"/>
                      <a:tailEnd type="none" w="med" len="med"/>
                    </a:lnL>
                    <a:lnR w="57150" cap="flat" cmpd="sng" algn="ctr">
                      <a:solidFill>
                        <a:srgbClr val="FFFFFF"/>
                      </a:solidFill>
                      <a:prstDash val="solid"/>
                      <a:round/>
                      <a:headEnd type="none" w="med" len="med"/>
                      <a:tailEnd type="none" w="med" len="med"/>
                    </a:lnR>
                    <a:lnT w="57150" cap="flat" cmpd="sng" algn="ctr">
                      <a:solidFill>
                        <a:srgbClr val="FFFFFF"/>
                      </a:solidFill>
                      <a:prstDash val="solid"/>
                      <a:round/>
                      <a:headEnd type="none" w="med" len="med"/>
                      <a:tailEnd type="none" w="med" len="med"/>
                    </a:lnT>
                    <a:lnB w="5715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83519484"/>
                  </a:ext>
                </a:extLst>
              </a:tr>
              <a:tr h="1097280">
                <a:tc>
                  <a:txBody>
                    <a:bodyPr/>
                    <a:lstStyle>
                      <a:lvl1pPr marL="0">
                        <a:defRPr>
                          <a:solidFill>
                            <a:schemeClr val="dk1"/>
                          </a:solidFill>
                          <a:latin typeface="Calibri"/>
                        </a:defRPr>
                      </a:lvl1pPr>
                      <a:lvl2pPr marL="457200">
                        <a:defRPr>
                          <a:solidFill>
                            <a:schemeClr val="dk1"/>
                          </a:solidFill>
                          <a:latin typeface="Calibri"/>
                        </a:defRPr>
                      </a:lvl2pPr>
                      <a:lvl3pPr marL="914400">
                        <a:defRPr>
                          <a:solidFill>
                            <a:schemeClr val="dk1"/>
                          </a:solidFill>
                          <a:latin typeface="Calibri"/>
                        </a:defRPr>
                      </a:lvl3pPr>
                      <a:lvl4pPr marL="1371600">
                        <a:defRPr>
                          <a:solidFill>
                            <a:schemeClr val="dk1"/>
                          </a:solidFill>
                          <a:latin typeface="Calibri"/>
                        </a:defRPr>
                      </a:lvl4pPr>
                      <a:lvl5pPr marL="1828800">
                        <a:defRPr>
                          <a:solidFill>
                            <a:schemeClr val="dk1"/>
                          </a:solidFill>
                          <a:latin typeface="Calibri"/>
                        </a:defRPr>
                      </a:lvl5pPr>
                      <a:lvl6pPr marL="2286000">
                        <a:defRPr>
                          <a:solidFill>
                            <a:schemeClr val="dk1"/>
                          </a:solidFill>
                          <a:latin typeface="Calibri"/>
                        </a:defRPr>
                      </a:lvl6pPr>
                      <a:lvl7pPr marL="2743200">
                        <a:defRPr>
                          <a:solidFill>
                            <a:schemeClr val="dk1"/>
                          </a:solidFill>
                          <a:latin typeface="Calibri"/>
                        </a:defRPr>
                      </a:lvl7pPr>
                      <a:lvl8pPr marL="3200400">
                        <a:defRPr>
                          <a:solidFill>
                            <a:schemeClr val="dk1"/>
                          </a:solidFill>
                          <a:latin typeface="Calibri"/>
                        </a:defRPr>
                      </a:lvl8pPr>
                      <a:lvl9pPr marL="3657600">
                        <a:defRPr>
                          <a:solidFill>
                            <a:schemeClr val="dk1"/>
                          </a:solidFill>
                          <a:latin typeface="Calibri"/>
                        </a:defRPr>
                      </a:lvl9pPr>
                    </a:lstStyle>
                    <a:p>
                      <a:pPr algn="ctr">
                        <a:spcAft>
                          <a:spcPts val="600"/>
                        </a:spcAft>
                      </a:pPr>
                      <a:r>
                        <a:rPr lang="en-US" sz="2400" b="1" dirty="0">
                          <a:ln>
                            <a:noFill/>
                          </a:ln>
                          <a:solidFill>
                            <a:schemeClr val="bg1"/>
                          </a:solidFill>
                          <a:latin typeface="+mj-lt"/>
                          <a:ea typeface="Verdana" panose="020B0604030504040204" pitchFamily="34" charset="0"/>
                          <a:cs typeface="Arial" panose="020B0604020202020204" pitchFamily="34" charset="0"/>
                        </a:rPr>
                        <a:t>R</a:t>
                      </a:r>
                    </a:p>
                  </a:txBody>
                  <a:tcPr marL="137160" marR="137160" marT="137160" marB="137160" anchor="ctr">
                    <a:lnL w="57150" cap="flat" cmpd="sng" algn="ctr">
                      <a:solidFill>
                        <a:srgbClr val="FFFFFF"/>
                      </a:solidFill>
                      <a:prstDash val="solid"/>
                      <a:round/>
                      <a:headEnd type="none" w="med" len="med"/>
                      <a:tailEnd type="none" w="med" len="med"/>
                    </a:lnL>
                    <a:lnR w="57150" cap="flat" cmpd="sng" algn="ctr">
                      <a:solidFill>
                        <a:srgbClr val="FFFFFF"/>
                      </a:solidFill>
                      <a:prstDash val="solid"/>
                      <a:round/>
                      <a:headEnd type="none" w="med" len="med"/>
                      <a:tailEnd type="none" w="med" len="med"/>
                    </a:lnR>
                    <a:lnT w="57150" cap="flat" cmpd="sng" algn="ctr">
                      <a:solidFill>
                        <a:srgbClr val="FFFFFF"/>
                      </a:solidFill>
                      <a:prstDash val="solid"/>
                      <a:round/>
                      <a:headEnd type="none" w="med" len="med"/>
                      <a:tailEnd type="none" w="med" len="med"/>
                    </a:lnT>
                    <a:lnB w="5715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5736"/>
                    </a:solidFill>
                  </a:tcPr>
                </a:tc>
                <a:tc>
                  <a:txBody>
                    <a:bodyPr/>
                    <a:lstStyle>
                      <a:lvl1pPr marL="0">
                        <a:defRPr>
                          <a:solidFill>
                            <a:schemeClr val="dk1"/>
                          </a:solidFill>
                          <a:latin typeface="Calibri"/>
                        </a:defRPr>
                      </a:lvl1pPr>
                      <a:lvl2pPr marL="457200">
                        <a:defRPr>
                          <a:solidFill>
                            <a:schemeClr val="dk1"/>
                          </a:solidFill>
                          <a:latin typeface="Calibri"/>
                        </a:defRPr>
                      </a:lvl2pPr>
                      <a:lvl3pPr marL="914400">
                        <a:defRPr>
                          <a:solidFill>
                            <a:schemeClr val="dk1"/>
                          </a:solidFill>
                          <a:latin typeface="Calibri"/>
                        </a:defRPr>
                      </a:lvl3pPr>
                      <a:lvl4pPr marL="1371600">
                        <a:defRPr>
                          <a:solidFill>
                            <a:schemeClr val="dk1"/>
                          </a:solidFill>
                          <a:latin typeface="Calibri"/>
                        </a:defRPr>
                      </a:lvl4pPr>
                      <a:lvl5pPr marL="1828800">
                        <a:defRPr>
                          <a:solidFill>
                            <a:schemeClr val="dk1"/>
                          </a:solidFill>
                          <a:latin typeface="Calibri"/>
                        </a:defRPr>
                      </a:lvl5pPr>
                      <a:lvl6pPr marL="2286000">
                        <a:defRPr>
                          <a:solidFill>
                            <a:schemeClr val="dk1"/>
                          </a:solidFill>
                          <a:latin typeface="Calibri"/>
                        </a:defRPr>
                      </a:lvl6pPr>
                      <a:lvl7pPr marL="2743200">
                        <a:defRPr>
                          <a:solidFill>
                            <a:schemeClr val="dk1"/>
                          </a:solidFill>
                          <a:latin typeface="Calibri"/>
                        </a:defRPr>
                      </a:lvl7pPr>
                      <a:lvl8pPr marL="3200400">
                        <a:defRPr>
                          <a:solidFill>
                            <a:schemeClr val="dk1"/>
                          </a:solidFill>
                          <a:latin typeface="Calibri"/>
                        </a:defRPr>
                      </a:lvl8pPr>
                      <a:lvl9pPr marL="3657600">
                        <a:defRPr>
                          <a:solidFill>
                            <a:schemeClr val="dk1"/>
                          </a:solidFill>
                          <a:latin typeface="Calibri"/>
                        </a:defRPr>
                      </a:lvl9pPr>
                    </a:lstStyle>
                    <a:p>
                      <a:pPr algn="ctr">
                        <a:spcAft>
                          <a:spcPts val="600"/>
                        </a:spcAft>
                      </a:pPr>
                      <a:r>
                        <a:rPr lang="en-US" sz="2400" b="1" dirty="0">
                          <a:ln>
                            <a:noFill/>
                          </a:ln>
                          <a:solidFill>
                            <a:schemeClr val="bg1"/>
                          </a:solidFill>
                          <a:latin typeface="+mj-lt"/>
                          <a:ea typeface="Verdana"/>
                          <a:cs typeface="Arial"/>
                        </a:rPr>
                        <a:t>D</a:t>
                      </a:r>
                    </a:p>
                  </a:txBody>
                  <a:tcPr marL="137160" marR="137160" marT="137160" marB="137160" anchor="ctr">
                    <a:lnL w="57150" cap="flat" cmpd="sng" algn="ctr">
                      <a:solidFill>
                        <a:srgbClr val="FFFFFF"/>
                      </a:solidFill>
                      <a:prstDash val="solid"/>
                      <a:round/>
                      <a:headEnd type="none" w="med" len="med"/>
                      <a:tailEnd type="none" w="med" len="med"/>
                    </a:lnL>
                    <a:lnR w="57150" cap="flat" cmpd="sng" algn="ctr">
                      <a:solidFill>
                        <a:srgbClr val="FFFFFF"/>
                      </a:solidFill>
                      <a:prstDash val="solid"/>
                      <a:round/>
                      <a:headEnd type="none" w="med" len="med"/>
                      <a:tailEnd type="none" w="med" len="med"/>
                    </a:lnR>
                    <a:lnT w="57150" cap="flat" cmpd="sng" algn="ctr">
                      <a:solidFill>
                        <a:srgbClr val="FFFFFF"/>
                      </a:solidFill>
                      <a:prstDash val="solid"/>
                      <a:round/>
                      <a:headEnd type="none" w="med" len="med"/>
                      <a:tailEnd type="none" w="med" len="med"/>
                    </a:lnT>
                    <a:lnB w="5715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0380E5"/>
                    </a:solidFill>
                  </a:tcPr>
                </a:tc>
                <a:tc>
                  <a:txBody>
                    <a:bodyPr/>
                    <a:lstStyle>
                      <a:lvl1pPr marL="0">
                        <a:defRPr>
                          <a:solidFill>
                            <a:schemeClr val="dk1"/>
                          </a:solidFill>
                          <a:latin typeface="Calibri"/>
                        </a:defRPr>
                      </a:lvl1pPr>
                      <a:lvl2pPr marL="457200">
                        <a:defRPr>
                          <a:solidFill>
                            <a:schemeClr val="dk1"/>
                          </a:solidFill>
                          <a:latin typeface="Calibri"/>
                        </a:defRPr>
                      </a:lvl2pPr>
                      <a:lvl3pPr marL="914400">
                        <a:defRPr>
                          <a:solidFill>
                            <a:schemeClr val="dk1"/>
                          </a:solidFill>
                          <a:latin typeface="Calibri"/>
                        </a:defRPr>
                      </a:lvl3pPr>
                      <a:lvl4pPr marL="1371600">
                        <a:defRPr>
                          <a:solidFill>
                            <a:schemeClr val="dk1"/>
                          </a:solidFill>
                          <a:latin typeface="Calibri"/>
                        </a:defRPr>
                      </a:lvl4pPr>
                      <a:lvl5pPr marL="1828800">
                        <a:defRPr>
                          <a:solidFill>
                            <a:schemeClr val="dk1"/>
                          </a:solidFill>
                          <a:latin typeface="Calibri"/>
                        </a:defRPr>
                      </a:lvl5pPr>
                      <a:lvl6pPr marL="2286000">
                        <a:defRPr>
                          <a:solidFill>
                            <a:schemeClr val="dk1"/>
                          </a:solidFill>
                          <a:latin typeface="Calibri"/>
                        </a:defRPr>
                      </a:lvl6pPr>
                      <a:lvl7pPr marL="2743200">
                        <a:defRPr>
                          <a:solidFill>
                            <a:schemeClr val="dk1"/>
                          </a:solidFill>
                          <a:latin typeface="Calibri"/>
                        </a:defRPr>
                      </a:lvl7pPr>
                      <a:lvl8pPr marL="3200400">
                        <a:defRPr>
                          <a:solidFill>
                            <a:schemeClr val="dk1"/>
                          </a:solidFill>
                          <a:latin typeface="Calibri"/>
                        </a:defRPr>
                      </a:lvl8pPr>
                      <a:lvl9pPr marL="3657600">
                        <a:defRPr>
                          <a:solidFill>
                            <a:schemeClr val="dk1"/>
                          </a:solidFill>
                          <a:latin typeface="Calibri"/>
                        </a:defRPr>
                      </a:lvl9pPr>
                    </a:lstStyle>
                    <a:p>
                      <a:pPr algn="ctr">
                        <a:spcAft>
                          <a:spcPts val="600"/>
                        </a:spcAft>
                      </a:pPr>
                      <a:r>
                        <a:rPr lang="en-US" sz="2400" b="1" dirty="0">
                          <a:ln>
                            <a:noFill/>
                          </a:ln>
                          <a:solidFill>
                            <a:schemeClr val="bg1"/>
                          </a:solidFill>
                          <a:latin typeface="+mj-lt"/>
                          <a:ea typeface="Verdana" panose="020B0604030504040204" pitchFamily="34" charset="0"/>
                          <a:cs typeface="Arial" panose="020B0604020202020204" pitchFamily="34" charset="0"/>
                        </a:rPr>
                        <a:t>D</a:t>
                      </a:r>
                    </a:p>
                  </a:txBody>
                  <a:tcPr marL="137160" marR="137160" marT="137160" marB="137160" anchor="ctr">
                    <a:lnL w="57150" cap="flat" cmpd="sng" algn="ctr">
                      <a:solidFill>
                        <a:srgbClr val="FFFFFF"/>
                      </a:solidFill>
                      <a:prstDash val="solid"/>
                      <a:round/>
                      <a:headEnd type="none" w="med" len="med"/>
                      <a:tailEnd type="none" w="med" len="med"/>
                    </a:lnL>
                    <a:lnR w="57150" cap="flat" cmpd="sng" algn="ctr">
                      <a:solidFill>
                        <a:srgbClr val="FFFFFF"/>
                      </a:solidFill>
                      <a:prstDash val="solid"/>
                      <a:round/>
                      <a:headEnd type="none" w="med" len="med"/>
                      <a:tailEnd type="none" w="med" len="med"/>
                    </a:lnR>
                    <a:lnT w="57150" cap="flat" cmpd="sng" algn="ctr">
                      <a:solidFill>
                        <a:srgbClr val="FFFFFF"/>
                      </a:solidFill>
                      <a:prstDash val="solid"/>
                      <a:round/>
                      <a:headEnd type="none" w="med" len="med"/>
                      <a:tailEnd type="none" w="med" len="med"/>
                    </a:lnT>
                    <a:lnB w="5715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0380E5"/>
                    </a:solidFill>
                  </a:tcPr>
                </a:tc>
                <a:tc>
                  <a:txBody>
                    <a:bodyPr/>
                    <a:lstStyle>
                      <a:lvl1pPr marL="0">
                        <a:defRPr>
                          <a:solidFill>
                            <a:schemeClr val="dk1"/>
                          </a:solidFill>
                          <a:latin typeface="Calibri"/>
                        </a:defRPr>
                      </a:lvl1pPr>
                      <a:lvl2pPr marL="457200">
                        <a:defRPr>
                          <a:solidFill>
                            <a:schemeClr val="dk1"/>
                          </a:solidFill>
                          <a:latin typeface="Calibri"/>
                        </a:defRPr>
                      </a:lvl2pPr>
                      <a:lvl3pPr marL="914400">
                        <a:defRPr>
                          <a:solidFill>
                            <a:schemeClr val="dk1"/>
                          </a:solidFill>
                          <a:latin typeface="Calibri"/>
                        </a:defRPr>
                      </a:lvl3pPr>
                      <a:lvl4pPr marL="1371600">
                        <a:defRPr>
                          <a:solidFill>
                            <a:schemeClr val="dk1"/>
                          </a:solidFill>
                          <a:latin typeface="Calibri"/>
                        </a:defRPr>
                      </a:lvl4pPr>
                      <a:lvl5pPr marL="1828800">
                        <a:defRPr>
                          <a:solidFill>
                            <a:schemeClr val="dk1"/>
                          </a:solidFill>
                          <a:latin typeface="Calibri"/>
                        </a:defRPr>
                      </a:lvl5pPr>
                      <a:lvl6pPr marL="2286000">
                        <a:defRPr>
                          <a:solidFill>
                            <a:schemeClr val="dk1"/>
                          </a:solidFill>
                          <a:latin typeface="Calibri"/>
                        </a:defRPr>
                      </a:lvl6pPr>
                      <a:lvl7pPr marL="2743200">
                        <a:defRPr>
                          <a:solidFill>
                            <a:schemeClr val="dk1"/>
                          </a:solidFill>
                          <a:latin typeface="Calibri"/>
                        </a:defRPr>
                      </a:lvl7pPr>
                      <a:lvl8pPr marL="3200400">
                        <a:defRPr>
                          <a:solidFill>
                            <a:schemeClr val="dk1"/>
                          </a:solidFill>
                          <a:latin typeface="Calibri"/>
                        </a:defRPr>
                      </a:lvl8pPr>
                      <a:lvl9pPr marL="3657600">
                        <a:defRPr>
                          <a:solidFill>
                            <a:schemeClr val="dk1"/>
                          </a:solidFill>
                          <a:latin typeface="Calibri"/>
                        </a:defRPr>
                      </a:lvl9pPr>
                    </a:lstStyle>
                    <a:p>
                      <a:pPr algn="ctr">
                        <a:spcAft>
                          <a:spcPts val="600"/>
                        </a:spcAft>
                      </a:pPr>
                      <a:r>
                        <a:rPr lang="en-US" sz="1600" b="1" dirty="0">
                          <a:solidFill>
                            <a:schemeClr val="tx1"/>
                          </a:solidFill>
                          <a:latin typeface="+mn-lt"/>
                          <a:ea typeface="Verdana"/>
                          <a:cs typeface="Arial"/>
                        </a:rPr>
                        <a:t>Medium</a:t>
                      </a:r>
                      <a:endParaRPr lang="en-US" sz="1600" b="1" dirty="0">
                        <a:solidFill>
                          <a:schemeClr val="tx1"/>
                        </a:solidFill>
                        <a:latin typeface="+mn-lt"/>
                        <a:ea typeface="Verdana" panose="020B0604030504040204" pitchFamily="34" charset="0"/>
                        <a:cs typeface="Arial" panose="020B0604020202020204" pitchFamily="34" charset="0"/>
                      </a:endParaRPr>
                    </a:p>
                    <a:p>
                      <a:pPr algn="ctr">
                        <a:spcAft>
                          <a:spcPts val="600"/>
                        </a:spcAft>
                      </a:pPr>
                      <a:r>
                        <a:rPr lang="en-US" sz="1600" b="1" dirty="0">
                          <a:solidFill>
                            <a:srgbClr val="FFC000"/>
                          </a:solidFill>
                          <a:latin typeface="+mn-lt"/>
                          <a:ea typeface="Verdana" panose="020B0604030504040204" pitchFamily="34" charset="0"/>
                          <a:cs typeface="Arial" panose="020B0604020202020204" pitchFamily="34" charset="0"/>
                        </a:rPr>
                        <a:t>•••••</a:t>
                      </a:r>
                    </a:p>
                  </a:txBody>
                  <a:tcPr marL="137160" marR="137160" marT="137160" marB="137160" anchor="ctr">
                    <a:lnL w="57150" cap="flat" cmpd="sng" algn="ctr">
                      <a:solidFill>
                        <a:srgbClr val="FFFFFF"/>
                      </a:solidFill>
                      <a:prstDash val="solid"/>
                      <a:round/>
                      <a:headEnd type="none" w="med" len="med"/>
                      <a:tailEnd type="none" w="med" len="med"/>
                    </a:lnL>
                    <a:lnR w="57150" cap="flat" cmpd="sng" algn="ctr">
                      <a:solidFill>
                        <a:srgbClr val="FFFFFF"/>
                      </a:solidFill>
                      <a:prstDash val="solid"/>
                      <a:round/>
                      <a:headEnd type="none" w="med" len="med"/>
                      <a:tailEnd type="none" w="med" len="med"/>
                    </a:lnR>
                    <a:lnT w="57150" cap="flat" cmpd="sng" algn="ctr">
                      <a:solidFill>
                        <a:srgbClr val="FFFFFF"/>
                      </a:solidFill>
                      <a:prstDash val="solid"/>
                      <a:round/>
                      <a:headEnd type="none" w="med" len="med"/>
                      <a:tailEnd type="none" w="med" len="med"/>
                    </a:lnT>
                    <a:lnB w="5715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C000">
                        <a:alpha val="20000"/>
                      </a:srgbClr>
                    </a:solidFill>
                  </a:tcPr>
                </a:tc>
                <a:tc>
                  <a:txBody>
                    <a:bodyPr/>
                    <a:lstStyle>
                      <a:lvl1pPr marL="0">
                        <a:defRPr>
                          <a:solidFill>
                            <a:schemeClr val="dk1"/>
                          </a:solidFill>
                          <a:latin typeface="Calibri"/>
                        </a:defRPr>
                      </a:lvl1pPr>
                      <a:lvl2pPr marL="457200">
                        <a:defRPr>
                          <a:solidFill>
                            <a:schemeClr val="dk1"/>
                          </a:solidFill>
                          <a:latin typeface="Calibri"/>
                        </a:defRPr>
                      </a:lvl2pPr>
                      <a:lvl3pPr marL="914400">
                        <a:defRPr>
                          <a:solidFill>
                            <a:schemeClr val="dk1"/>
                          </a:solidFill>
                          <a:latin typeface="Calibri"/>
                        </a:defRPr>
                      </a:lvl3pPr>
                      <a:lvl4pPr marL="1371600">
                        <a:defRPr>
                          <a:solidFill>
                            <a:schemeClr val="dk1"/>
                          </a:solidFill>
                          <a:latin typeface="Calibri"/>
                        </a:defRPr>
                      </a:lvl4pPr>
                      <a:lvl5pPr marL="1828800">
                        <a:defRPr>
                          <a:solidFill>
                            <a:schemeClr val="dk1"/>
                          </a:solidFill>
                          <a:latin typeface="Calibri"/>
                        </a:defRPr>
                      </a:lvl5pPr>
                      <a:lvl6pPr marL="2286000">
                        <a:defRPr>
                          <a:solidFill>
                            <a:schemeClr val="dk1"/>
                          </a:solidFill>
                          <a:latin typeface="Calibri"/>
                        </a:defRPr>
                      </a:lvl6pPr>
                      <a:lvl7pPr marL="2743200">
                        <a:defRPr>
                          <a:solidFill>
                            <a:schemeClr val="dk1"/>
                          </a:solidFill>
                          <a:latin typeface="Calibri"/>
                        </a:defRPr>
                      </a:lvl7pPr>
                      <a:lvl8pPr marL="3200400">
                        <a:defRPr>
                          <a:solidFill>
                            <a:schemeClr val="dk1"/>
                          </a:solidFill>
                          <a:latin typeface="Calibri"/>
                        </a:defRPr>
                      </a:lvl8pPr>
                      <a:lvl9pPr marL="3657600">
                        <a:defRPr>
                          <a:solidFill>
                            <a:schemeClr val="dk1"/>
                          </a:solidFill>
                          <a:latin typeface="Calibri"/>
                        </a:defRPr>
                      </a:lvl9pPr>
                    </a:lstStyle>
                    <a:p>
                      <a:pPr marL="0" marR="0" lvl="0" indent="0" algn="l" rtl="0" eaLnBrk="1" fontAlgn="auto" latinLnBrk="0" hangingPunct="1">
                        <a:lnSpc>
                          <a:spcPct val="100000"/>
                        </a:lnSpc>
                        <a:spcBef>
                          <a:spcPts val="0"/>
                        </a:spcBef>
                        <a:spcAft>
                          <a:spcPts val="600"/>
                        </a:spcAft>
                        <a:buClrTx/>
                        <a:buSzTx/>
                        <a:buFontTx/>
                        <a:buNone/>
                      </a:pPr>
                      <a:r>
                        <a:rPr lang="en-US" sz="1400" b="0" i="0" u="none" strike="noStrike" noProof="0" dirty="0">
                          <a:solidFill>
                            <a:schemeClr val="tx1"/>
                          </a:solidFill>
                          <a:latin typeface="+mn-lt"/>
                        </a:rPr>
                        <a:t>Democrats have recruited their ideal Senate candidate in several swing states, including Sherrod Brown in Ohio and Mary Peltola in Alaska, and have strong funding numbers in Texas</a:t>
                      </a:r>
                    </a:p>
                  </a:txBody>
                  <a:tcPr marL="137160" marR="137160" marT="137160" marB="137160" anchor="ctr">
                    <a:lnL w="57150" cap="flat" cmpd="sng" algn="ctr">
                      <a:solidFill>
                        <a:srgbClr val="FFFFFF"/>
                      </a:solidFill>
                      <a:prstDash val="solid"/>
                      <a:round/>
                      <a:headEnd type="none" w="med" len="med"/>
                      <a:tailEnd type="none" w="med" len="med"/>
                    </a:lnL>
                    <a:lnR w="57150" cap="flat" cmpd="sng" algn="ctr">
                      <a:solidFill>
                        <a:srgbClr val="FFFFFF"/>
                      </a:solidFill>
                      <a:prstDash val="solid"/>
                      <a:round/>
                      <a:headEnd type="none" w="med" len="med"/>
                      <a:tailEnd type="none" w="med" len="med"/>
                    </a:lnR>
                    <a:lnT w="57150" cap="flat" cmpd="sng" algn="ctr">
                      <a:solidFill>
                        <a:srgbClr val="FFFFFF"/>
                      </a:solidFill>
                      <a:prstDash val="solid"/>
                      <a:round/>
                      <a:headEnd type="none" w="med" len="med"/>
                      <a:tailEnd type="none" w="med" len="med"/>
                    </a:lnT>
                    <a:lnB w="5715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4208023"/>
                  </a:ext>
                </a:extLst>
              </a:tr>
              <a:tr h="1005840">
                <a:tc>
                  <a:txBody>
                    <a:bodyPr/>
                    <a:lstStyle>
                      <a:lvl1pPr marL="0">
                        <a:defRPr>
                          <a:solidFill>
                            <a:schemeClr val="dk1"/>
                          </a:solidFill>
                          <a:latin typeface="Calibri"/>
                        </a:defRPr>
                      </a:lvl1pPr>
                      <a:lvl2pPr marL="457200">
                        <a:defRPr>
                          <a:solidFill>
                            <a:schemeClr val="dk1"/>
                          </a:solidFill>
                          <a:latin typeface="Calibri"/>
                        </a:defRPr>
                      </a:lvl2pPr>
                      <a:lvl3pPr marL="914400">
                        <a:defRPr>
                          <a:solidFill>
                            <a:schemeClr val="dk1"/>
                          </a:solidFill>
                          <a:latin typeface="Calibri"/>
                        </a:defRPr>
                      </a:lvl3pPr>
                      <a:lvl4pPr marL="1371600">
                        <a:defRPr>
                          <a:solidFill>
                            <a:schemeClr val="dk1"/>
                          </a:solidFill>
                          <a:latin typeface="Calibri"/>
                        </a:defRPr>
                      </a:lvl4pPr>
                      <a:lvl5pPr marL="1828800">
                        <a:defRPr>
                          <a:solidFill>
                            <a:schemeClr val="dk1"/>
                          </a:solidFill>
                          <a:latin typeface="Calibri"/>
                        </a:defRPr>
                      </a:lvl5pPr>
                      <a:lvl6pPr marL="2286000">
                        <a:defRPr>
                          <a:solidFill>
                            <a:schemeClr val="dk1"/>
                          </a:solidFill>
                          <a:latin typeface="Calibri"/>
                        </a:defRPr>
                      </a:lvl6pPr>
                      <a:lvl7pPr marL="2743200">
                        <a:defRPr>
                          <a:solidFill>
                            <a:schemeClr val="dk1"/>
                          </a:solidFill>
                          <a:latin typeface="Calibri"/>
                        </a:defRPr>
                      </a:lvl7pPr>
                      <a:lvl8pPr marL="3200400">
                        <a:defRPr>
                          <a:solidFill>
                            <a:schemeClr val="dk1"/>
                          </a:solidFill>
                          <a:latin typeface="Calibri"/>
                        </a:defRPr>
                      </a:lvl8pPr>
                      <a:lvl9pPr marL="3657600">
                        <a:defRPr>
                          <a:solidFill>
                            <a:schemeClr val="dk1"/>
                          </a:solidFill>
                          <a:latin typeface="Calibri"/>
                        </a:defRPr>
                      </a:lvl9pPr>
                    </a:lstStyle>
                    <a:p>
                      <a:pPr algn="ctr">
                        <a:spcAft>
                          <a:spcPts val="600"/>
                        </a:spcAft>
                      </a:pPr>
                      <a:r>
                        <a:rPr lang="en-US" sz="2400" b="1" dirty="0">
                          <a:ln>
                            <a:noFill/>
                          </a:ln>
                          <a:solidFill>
                            <a:schemeClr val="bg1"/>
                          </a:solidFill>
                          <a:latin typeface="+mj-lt"/>
                          <a:ea typeface="Verdana" panose="020B0604030504040204" pitchFamily="34" charset="0"/>
                          <a:cs typeface="Arial" panose="020B0604020202020204" pitchFamily="34" charset="0"/>
                        </a:rPr>
                        <a:t>R</a:t>
                      </a:r>
                    </a:p>
                  </a:txBody>
                  <a:tcPr marL="137160" marR="137160" marT="137160" marB="137160" anchor="ctr">
                    <a:lnL w="57150" cap="flat" cmpd="sng" algn="ctr">
                      <a:solidFill>
                        <a:srgbClr val="FFFFFF"/>
                      </a:solidFill>
                      <a:prstDash val="solid"/>
                      <a:round/>
                      <a:headEnd type="none" w="med" len="med"/>
                      <a:tailEnd type="none" w="med" len="med"/>
                    </a:lnL>
                    <a:lnR w="57150" cap="flat" cmpd="sng" algn="ctr">
                      <a:solidFill>
                        <a:srgbClr val="FFFFFF"/>
                      </a:solidFill>
                      <a:prstDash val="solid"/>
                      <a:round/>
                      <a:headEnd type="none" w="med" len="med"/>
                      <a:tailEnd type="none" w="med" len="med"/>
                    </a:lnR>
                    <a:lnT w="57150" cap="flat" cmpd="sng" algn="ctr">
                      <a:solidFill>
                        <a:srgbClr val="FFFFFF"/>
                      </a:solidFill>
                      <a:prstDash val="solid"/>
                      <a:round/>
                      <a:headEnd type="none" w="med" len="med"/>
                      <a:tailEnd type="none" w="med" len="med"/>
                    </a:lnT>
                    <a:lnB w="5715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5736"/>
                    </a:solidFill>
                  </a:tcPr>
                </a:tc>
                <a:tc>
                  <a:txBody>
                    <a:bodyPr/>
                    <a:lstStyle>
                      <a:lvl1pPr marL="0">
                        <a:defRPr>
                          <a:solidFill>
                            <a:schemeClr val="dk1"/>
                          </a:solidFill>
                          <a:latin typeface="Calibri"/>
                        </a:defRPr>
                      </a:lvl1pPr>
                      <a:lvl2pPr marL="457200">
                        <a:defRPr>
                          <a:solidFill>
                            <a:schemeClr val="dk1"/>
                          </a:solidFill>
                          <a:latin typeface="Calibri"/>
                        </a:defRPr>
                      </a:lvl2pPr>
                      <a:lvl3pPr marL="914400">
                        <a:defRPr>
                          <a:solidFill>
                            <a:schemeClr val="dk1"/>
                          </a:solidFill>
                          <a:latin typeface="Calibri"/>
                        </a:defRPr>
                      </a:lvl3pPr>
                      <a:lvl4pPr marL="1371600">
                        <a:defRPr>
                          <a:solidFill>
                            <a:schemeClr val="dk1"/>
                          </a:solidFill>
                          <a:latin typeface="Calibri"/>
                        </a:defRPr>
                      </a:lvl4pPr>
                      <a:lvl5pPr marL="1828800">
                        <a:defRPr>
                          <a:solidFill>
                            <a:schemeClr val="dk1"/>
                          </a:solidFill>
                          <a:latin typeface="Calibri"/>
                        </a:defRPr>
                      </a:lvl5pPr>
                      <a:lvl6pPr marL="2286000">
                        <a:defRPr>
                          <a:solidFill>
                            <a:schemeClr val="dk1"/>
                          </a:solidFill>
                          <a:latin typeface="Calibri"/>
                        </a:defRPr>
                      </a:lvl6pPr>
                      <a:lvl7pPr marL="2743200">
                        <a:defRPr>
                          <a:solidFill>
                            <a:schemeClr val="dk1"/>
                          </a:solidFill>
                          <a:latin typeface="Calibri"/>
                        </a:defRPr>
                      </a:lvl7pPr>
                      <a:lvl8pPr marL="3200400">
                        <a:defRPr>
                          <a:solidFill>
                            <a:schemeClr val="dk1"/>
                          </a:solidFill>
                          <a:latin typeface="Calibri"/>
                        </a:defRPr>
                      </a:lvl8pPr>
                      <a:lvl9pPr marL="3657600">
                        <a:defRPr>
                          <a:solidFill>
                            <a:schemeClr val="dk1"/>
                          </a:solidFill>
                          <a:latin typeface="Calibri"/>
                        </a:defRPr>
                      </a:lvl9pPr>
                    </a:lstStyle>
                    <a:p>
                      <a:pPr algn="ctr">
                        <a:spcAft>
                          <a:spcPts val="600"/>
                        </a:spcAft>
                      </a:pPr>
                      <a:r>
                        <a:rPr lang="en-US" sz="2400" b="1" dirty="0">
                          <a:ln>
                            <a:noFill/>
                          </a:ln>
                          <a:solidFill>
                            <a:schemeClr val="bg1"/>
                          </a:solidFill>
                          <a:latin typeface="+mj-lt"/>
                          <a:ea typeface="Verdana" panose="020B0604030504040204" pitchFamily="34" charset="0"/>
                          <a:cs typeface="Arial" panose="020B0604020202020204" pitchFamily="34" charset="0"/>
                        </a:rPr>
                        <a:t>R</a:t>
                      </a:r>
                    </a:p>
                  </a:txBody>
                  <a:tcPr marL="137160" marR="137160" marT="137160" marB="137160" anchor="ctr">
                    <a:lnL w="57150" cap="flat" cmpd="sng" algn="ctr">
                      <a:solidFill>
                        <a:srgbClr val="FFFFFF"/>
                      </a:solidFill>
                      <a:prstDash val="solid"/>
                      <a:round/>
                      <a:headEnd type="none" w="med" len="med"/>
                      <a:tailEnd type="none" w="med" len="med"/>
                    </a:lnL>
                    <a:lnR w="57150" cap="flat" cmpd="sng" algn="ctr">
                      <a:solidFill>
                        <a:srgbClr val="FFFFFF"/>
                      </a:solidFill>
                      <a:prstDash val="solid"/>
                      <a:round/>
                      <a:headEnd type="none" w="med" len="med"/>
                      <a:tailEnd type="none" w="med" len="med"/>
                    </a:lnR>
                    <a:lnT w="57150" cap="flat" cmpd="sng" algn="ctr">
                      <a:solidFill>
                        <a:srgbClr val="FFFFFF"/>
                      </a:solidFill>
                      <a:prstDash val="solid"/>
                      <a:round/>
                      <a:headEnd type="none" w="med" len="med"/>
                      <a:tailEnd type="none" w="med" len="med"/>
                    </a:lnT>
                    <a:lnB w="5715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5736"/>
                    </a:solidFill>
                  </a:tcPr>
                </a:tc>
                <a:tc>
                  <a:txBody>
                    <a:bodyPr/>
                    <a:lstStyle>
                      <a:lvl1pPr marL="0">
                        <a:defRPr>
                          <a:solidFill>
                            <a:schemeClr val="dk1"/>
                          </a:solidFill>
                          <a:latin typeface="Calibri"/>
                        </a:defRPr>
                      </a:lvl1pPr>
                      <a:lvl2pPr marL="457200">
                        <a:defRPr>
                          <a:solidFill>
                            <a:schemeClr val="dk1"/>
                          </a:solidFill>
                          <a:latin typeface="Calibri"/>
                        </a:defRPr>
                      </a:lvl2pPr>
                      <a:lvl3pPr marL="914400">
                        <a:defRPr>
                          <a:solidFill>
                            <a:schemeClr val="dk1"/>
                          </a:solidFill>
                          <a:latin typeface="Calibri"/>
                        </a:defRPr>
                      </a:lvl3pPr>
                      <a:lvl4pPr marL="1371600">
                        <a:defRPr>
                          <a:solidFill>
                            <a:schemeClr val="dk1"/>
                          </a:solidFill>
                          <a:latin typeface="Calibri"/>
                        </a:defRPr>
                      </a:lvl4pPr>
                      <a:lvl5pPr marL="1828800">
                        <a:defRPr>
                          <a:solidFill>
                            <a:schemeClr val="dk1"/>
                          </a:solidFill>
                          <a:latin typeface="Calibri"/>
                        </a:defRPr>
                      </a:lvl5pPr>
                      <a:lvl6pPr marL="2286000">
                        <a:defRPr>
                          <a:solidFill>
                            <a:schemeClr val="dk1"/>
                          </a:solidFill>
                          <a:latin typeface="Calibri"/>
                        </a:defRPr>
                      </a:lvl6pPr>
                      <a:lvl7pPr marL="2743200">
                        <a:defRPr>
                          <a:solidFill>
                            <a:schemeClr val="dk1"/>
                          </a:solidFill>
                          <a:latin typeface="Calibri"/>
                        </a:defRPr>
                      </a:lvl7pPr>
                      <a:lvl8pPr marL="3200400">
                        <a:defRPr>
                          <a:solidFill>
                            <a:schemeClr val="dk1"/>
                          </a:solidFill>
                          <a:latin typeface="Calibri"/>
                        </a:defRPr>
                      </a:lvl8pPr>
                      <a:lvl9pPr marL="3657600">
                        <a:defRPr>
                          <a:solidFill>
                            <a:schemeClr val="dk1"/>
                          </a:solidFill>
                          <a:latin typeface="Calibri"/>
                        </a:defRPr>
                      </a:lvl9pPr>
                    </a:lstStyle>
                    <a:p>
                      <a:pPr algn="ctr">
                        <a:spcAft>
                          <a:spcPts val="600"/>
                        </a:spcAft>
                      </a:pPr>
                      <a:r>
                        <a:rPr lang="en-US" sz="2400" b="1" dirty="0">
                          <a:ln>
                            <a:noFill/>
                          </a:ln>
                          <a:solidFill>
                            <a:schemeClr val="bg1"/>
                          </a:solidFill>
                          <a:latin typeface="+mj-lt"/>
                          <a:ea typeface="Verdana" panose="020B0604030504040204" pitchFamily="34" charset="0"/>
                          <a:cs typeface="Arial" panose="020B0604020202020204" pitchFamily="34" charset="0"/>
                        </a:rPr>
                        <a:t>R</a:t>
                      </a:r>
                    </a:p>
                  </a:txBody>
                  <a:tcPr marL="137160" marR="137160" marT="137160" marB="137160" anchor="ctr">
                    <a:lnL w="57150" cap="flat" cmpd="sng" algn="ctr">
                      <a:solidFill>
                        <a:srgbClr val="FFFFFF"/>
                      </a:solidFill>
                      <a:prstDash val="solid"/>
                      <a:round/>
                      <a:headEnd type="none" w="med" len="med"/>
                      <a:tailEnd type="none" w="med" len="med"/>
                    </a:lnL>
                    <a:lnR w="57150" cap="flat" cmpd="sng" algn="ctr">
                      <a:solidFill>
                        <a:srgbClr val="FFFFFF"/>
                      </a:solidFill>
                      <a:prstDash val="solid"/>
                      <a:round/>
                      <a:headEnd type="none" w="med" len="med"/>
                      <a:tailEnd type="none" w="med" len="med"/>
                    </a:lnR>
                    <a:lnT w="57150" cap="flat" cmpd="sng" algn="ctr">
                      <a:solidFill>
                        <a:srgbClr val="FFFFFF"/>
                      </a:solidFill>
                      <a:prstDash val="solid"/>
                      <a:round/>
                      <a:headEnd type="none" w="med" len="med"/>
                      <a:tailEnd type="none" w="med" len="med"/>
                    </a:lnT>
                    <a:lnB w="5715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5736"/>
                    </a:solidFill>
                  </a:tcPr>
                </a:tc>
                <a:tc>
                  <a:txBody>
                    <a:bodyPr/>
                    <a:lstStyle>
                      <a:lvl1pPr marL="0">
                        <a:defRPr>
                          <a:solidFill>
                            <a:schemeClr val="dk1"/>
                          </a:solidFill>
                          <a:latin typeface="Calibri"/>
                        </a:defRPr>
                      </a:lvl1pPr>
                      <a:lvl2pPr marL="457200">
                        <a:defRPr>
                          <a:solidFill>
                            <a:schemeClr val="dk1"/>
                          </a:solidFill>
                          <a:latin typeface="Calibri"/>
                        </a:defRPr>
                      </a:lvl2pPr>
                      <a:lvl3pPr marL="914400">
                        <a:defRPr>
                          <a:solidFill>
                            <a:schemeClr val="dk1"/>
                          </a:solidFill>
                          <a:latin typeface="Calibri"/>
                        </a:defRPr>
                      </a:lvl3pPr>
                      <a:lvl4pPr marL="1371600">
                        <a:defRPr>
                          <a:solidFill>
                            <a:schemeClr val="dk1"/>
                          </a:solidFill>
                          <a:latin typeface="Calibri"/>
                        </a:defRPr>
                      </a:lvl4pPr>
                      <a:lvl5pPr marL="1828800">
                        <a:defRPr>
                          <a:solidFill>
                            <a:schemeClr val="dk1"/>
                          </a:solidFill>
                          <a:latin typeface="Calibri"/>
                        </a:defRPr>
                      </a:lvl5pPr>
                      <a:lvl6pPr marL="2286000">
                        <a:defRPr>
                          <a:solidFill>
                            <a:schemeClr val="dk1"/>
                          </a:solidFill>
                          <a:latin typeface="Calibri"/>
                        </a:defRPr>
                      </a:lvl6pPr>
                      <a:lvl7pPr marL="2743200">
                        <a:defRPr>
                          <a:solidFill>
                            <a:schemeClr val="dk1"/>
                          </a:solidFill>
                          <a:latin typeface="Calibri"/>
                        </a:defRPr>
                      </a:lvl7pPr>
                      <a:lvl8pPr marL="3200400">
                        <a:defRPr>
                          <a:solidFill>
                            <a:schemeClr val="dk1"/>
                          </a:solidFill>
                          <a:latin typeface="Calibri"/>
                        </a:defRPr>
                      </a:lvl8pPr>
                      <a:lvl9pPr marL="3657600">
                        <a:defRPr>
                          <a:solidFill>
                            <a:schemeClr val="dk1"/>
                          </a:solidFill>
                          <a:latin typeface="Calibri"/>
                        </a:defRPr>
                      </a:lvl9pPr>
                    </a:lstStyle>
                    <a:p>
                      <a:pPr algn="ctr">
                        <a:spcAft>
                          <a:spcPts val="600"/>
                        </a:spcAft>
                      </a:pPr>
                      <a:r>
                        <a:rPr lang="en-US" sz="1600" b="1" dirty="0">
                          <a:solidFill>
                            <a:schemeClr val="tx1"/>
                          </a:solidFill>
                          <a:latin typeface="+mn-lt"/>
                          <a:ea typeface="Verdana"/>
                          <a:cs typeface="Arial"/>
                        </a:rPr>
                        <a:t>Low</a:t>
                      </a:r>
                      <a:endParaRPr lang="en-US" sz="1600" b="1" dirty="0">
                        <a:solidFill>
                          <a:schemeClr val="tx1"/>
                        </a:solidFill>
                        <a:latin typeface="+mn-lt"/>
                        <a:ea typeface="Verdana" panose="020B0604030504040204" pitchFamily="34" charset="0"/>
                        <a:cs typeface="Arial" panose="020B0604020202020204" pitchFamily="34" charset="0"/>
                      </a:endParaRPr>
                    </a:p>
                    <a:p>
                      <a:pPr algn="ctr">
                        <a:spcAft>
                          <a:spcPts val="600"/>
                        </a:spcAft>
                      </a:pPr>
                      <a:r>
                        <a:rPr lang="en-US" sz="1600" b="1" dirty="0">
                          <a:solidFill>
                            <a:srgbClr val="FF0000"/>
                          </a:solidFill>
                          <a:latin typeface="+mn-lt"/>
                          <a:ea typeface="Verdana" panose="020B0604030504040204" pitchFamily="34" charset="0"/>
                          <a:cs typeface="Arial" panose="020B0604020202020204" pitchFamily="34" charset="0"/>
                        </a:rPr>
                        <a:t>•••••</a:t>
                      </a:r>
                    </a:p>
                  </a:txBody>
                  <a:tcPr marL="137160" marR="137160" marT="137160" marB="137160" anchor="ctr">
                    <a:lnL w="57150" cap="flat" cmpd="sng" algn="ctr">
                      <a:solidFill>
                        <a:srgbClr val="FFFFFF"/>
                      </a:solidFill>
                      <a:prstDash val="solid"/>
                      <a:round/>
                      <a:headEnd type="none" w="med" len="med"/>
                      <a:tailEnd type="none" w="med" len="med"/>
                    </a:lnL>
                    <a:lnR w="57150" cap="flat" cmpd="sng" algn="ctr">
                      <a:solidFill>
                        <a:srgbClr val="FFFFFF"/>
                      </a:solidFill>
                      <a:prstDash val="solid"/>
                      <a:round/>
                      <a:headEnd type="none" w="med" len="med"/>
                      <a:tailEnd type="none" w="med" len="med"/>
                    </a:lnR>
                    <a:lnT w="57150" cap="flat" cmpd="sng" algn="ctr">
                      <a:solidFill>
                        <a:srgbClr val="FFFFFF"/>
                      </a:solidFill>
                      <a:prstDash val="solid"/>
                      <a:round/>
                      <a:headEnd type="none" w="med" len="med"/>
                      <a:tailEnd type="none" w="med" len="med"/>
                    </a:lnT>
                    <a:lnB w="5715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0000">
                        <a:alpha val="14902"/>
                      </a:srgbClr>
                    </a:solidFill>
                  </a:tcPr>
                </a:tc>
                <a:tc>
                  <a:txBody>
                    <a:bodyPr/>
                    <a:lstStyle>
                      <a:lvl1pPr marL="0">
                        <a:defRPr>
                          <a:solidFill>
                            <a:schemeClr val="dk1"/>
                          </a:solidFill>
                          <a:latin typeface="Calibri"/>
                        </a:defRPr>
                      </a:lvl1pPr>
                      <a:lvl2pPr marL="457200">
                        <a:defRPr>
                          <a:solidFill>
                            <a:schemeClr val="dk1"/>
                          </a:solidFill>
                          <a:latin typeface="Calibri"/>
                        </a:defRPr>
                      </a:lvl2pPr>
                      <a:lvl3pPr marL="914400">
                        <a:defRPr>
                          <a:solidFill>
                            <a:schemeClr val="dk1"/>
                          </a:solidFill>
                          <a:latin typeface="Calibri"/>
                        </a:defRPr>
                      </a:lvl3pPr>
                      <a:lvl4pPr marL="1371600">
                        <a:defRPr>
                          <a:solidFill>
                            <a:schemeClr val="dk1"/>
                          </a:solidFill>
                          <a:latin typeface="Calibri"/>
                        </a:defRPr>
                      </a:lvl4pPr>
                      <a:lvl5pPr marL="1828800">
                        <a:defRPr>
                          <a:solidFill>
                            <a:schemeClr val="dk1"/>
                          </a:solidFill>
                          <a:latin typeface="Calibri"/>
                        </a:defRPr>
                      </a:lvl5pPr>
                      <a:lvl6pPr marL="2286000">
                        <a:defRPr>
                          <a:solidFill>
                            <a:schemeClr val="dk1"/>
                          </a:solidFill>
                          <a:latin typeface="Calibri"/>
                        </a:defRPr>
                      </a:lvl6pPr>
                      <a:lvl7pPr marL="2743200">
                        <a:defRPr>
                          <a:solidFill>
                            <a:schemeClr val="dk1"/>
                          </a:solidFill>
                          <a:latin typeface="Calibri"/>
                        </a:defRPr>
                      </a:lvl7pPr>
                      <a:lvl8pPr marL="3200400">
                        <a:defRPr>
                          <a:solidFill>
                            <a:schemeClr val="dk1"/>
                          </a:solidFill>
                          <a:latin typeface="Calibri"/>
                        </a:defRPr>
                      </a:lvl8pPr>
                      <a:lvl9pPr marL="3657600">
                        <a:defRPr>
                          <a:solidFill>
                            <a:schemeClr val="dk1"/>
                          </a:solidFill>
                          <a:latin typeface="Calibri"/>
                        </a:defRPr>
                      </a:lvl9pPr>
                    </a:lstStyle>
                    <a:p>
                      <a:pPr marL="0" marR="0" lvl="0" indent="0" algn="l" rtl="0" eaLnBrk="1" fontAlgn="auto" latinLnBrk="0" hangingPunct="1">
                        <a:lnSpc>
                          <a:spcPct val="100000"/>
                        </a:lnSpc>
                        <a:spcBef>
                          <a:spcPts val="0"/>
                        </a:spcBef>
                        <a:spcAft>
                          <a:spcPts val="600"/>
                        </a:spcAft>
                        <a:buClrTx/>
                        <a:buSzTx/>
                        <a:buFontTx/>
                        <a:buNone/>
                      </a:pPr>
                      <a:r>
                        <a:rPr lang="en-US" sz="1400" b="0" i="0" u="none" strike="noStrike" noProof="0" dirty="0">
                          <a:solidFill>
                            <a:schemeClr val="tx1"/>
                          </a:solidFill>
                          <a:latin typeface="+mn-lt"/>
                        </a:rPr>
                        <a:t>The Senate map is favorable for Republicans, and redistricting efforts across several Republican-led states could help the GOP maintain control if President Trump remains popular with his base</a:t>
                      </a:r>
                    </a:p>
                  </a:txBody>
                  <a:tcPr marL="137160" marR="137160" marT="137160" marB="137160" anchor="ctr">
                    <a:lnL w="57150" cap="flat" cmpd="sng" algn="ctr">
                      <a:solidFill>
                        <a:srgbClr val="FFFFFF"/>
                      </a:solidFill>
                      <a:prstDash val="solid"/>
                      <a:round/>
                      <a:headEnd type="none" w="med" len="med"/>
                      <a:tailEnd type="none" w="med" len="med"/>
                    </a:lnL>
                    <a:lnR w="57150" cap="flat" cmpd="sng" algn="ctr">
                      <a:solidFill>
                        <a:srgbClr val="FFFFFF"/>
                      </a:solidFill>
                      <a:prstDash val="solid"/>
                      <a:round/>
                      <a:headEnd type="none" w="med" len="med"/>
                      <a:tailEnd type="none" w="med" len="med"/>
                    </a:lnR>
                    <a:lnT w="57150" cap="flat" cmpd="sng" algn="ctr">
                      <a:solidFill>
                        <a:srgbClr val="FFFFFF"/>
                      </a:solidFill>
                      <a:prstDash val="solid"/>
                      <a:round/>
                      <a:headEnd type="none" w="med" len="med"/>
                      <a:tailEnd type="none" w="med" len="med"/>
                    </a:lnT>
                    <a:lnB w="5715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56437391"/>
                  </a:ext>
                </a:extLst>
              </a:tr>
              <a:tr h="1005840">
                <a:tc>
                  <a:txBody>
                    <a:bodyPr/>
                    <a:lstStyle>
                      <a:lvl1pPr marL="0">
                        <a:defRPr>
                          <a:solidFill>
                            <a:schemeClr val="dk1"/>
                          </a:solidFill>
                          <a:latin typeface="Calibri"/>
                        </a:defRPr>
                      </a:lvl1pPr>
                      <a:lvl2pPr marL="457200">
                        <a:defRPr>
                          <a:solidFill>
                            <a:schemeClr val="dk1"/>
                          </a:solidFill>
                          <a:latin typeface="Calibri"/>
                        </a:defRPr>
                      </a:lvl2pPr>
                      <a:lvl3pPr marL="914400">
                        <a:defRPr>
                          <a:solidFill>
                            <a:schemeClr val="dk1"/>
                          </a:solidFill>
                          <a:latin typeface="Calibri"/>
                        </a:defRPr>
                      </a:lvl3pPr>
                      <a:lvl4pPr marL="1371600">
                        <a:defRPr>
                          <a:solidFill>
                            <a:schemeClr val="dk1"/>
                          </a:solidFill>
                          <a:latin typeface="Calibri"/>
                        </a:defRPr>
                      </a:lvl4pPr>
                      <a:lvl5pPr marL="1828800">
                        <a:defRPr>
                          <a:solidFill>
                            <a:schemeClr val="dk1"/>
                          </a:solidFill>
                          <a:latin typeface="Calibri"/>
                        </a:defRPr>
                      </a:lvl5pPr>
                      <a:lvl6pPr marL="2286000">
                        <a:defRPr>
                          <a:solidFill>
                            <a:schemeClr val="dk1"/>
                          </a:solidFill>
                          <a:latin typeface="Calibri"/>
                        </a:defRPr>
                      </a:lvl6pPr>
                      <a:lvl7pPr marL="2743200">
                        <a:defRPr>
                          <a:solidFill>
                            <a:schemeClr val="dk1"/>
                          </a:solidFill>
                          <a:latin typeface="Calibri"/>
                        </a:defRPr>
                      </a:lvl7pPr>
                      <a:lvl8pPr marL="3200400">
                        <a:defRPr>
                          <a:solidFill>
                            <a:schemeClr val="dk1"/>
                          </a:solidFill>
                          <a:latin typeface="Calibri"/>
                        </a:defRPr>
                      </a:lvl8pPr>
                      <a:lvl9pPr marL="3657600">
                        <a:defRPr>
                          <a:solidFill>
                            <a:schemeClr val="dk1"/>
                          </a:solidFill>
                          <a:latin typeface="Calibri"/>
                        </a:defRPr>
                      </a:lvl9pPr>
                    </a:lstStyle>
                    <a:p>
                      <a:pPr algn="ctr">
                        <a:spcAft>
                          <a:spcPts val="600"/>
                        </a:spcAft>
                      </a:pPr>
                      <a:r>
                        <a:rPr lang="en-US" sz="2400" b="1" dirty="0">
                          <a:ln>
                            <a:noFill/>
                          </a:ln>
                          <a:solidFill>
                            <a:schemeClr val="bg1"/>
                          </a:solidFill>
                          <a:latin typeface="+mj-lt"/>
                          <a:ea typeface="Verdana" panose="020B0604030504040204" pitchFamily="34" charset="0"/>
                          <a:cs typeface="Arial" panose="020B0604020202020204" pitchFamily="34" charset="0"/>
                        </a:rPr>
                        <a:t>R</a:t>
                      </a:r>
                    </a:p>
                  </a:txBody>
                  <a:tcPr marL="137160" marR="137160" marT="137160" marB="137160" anchor="ctr">
                    <a:lnL w="57150" cap="flat" cmpd="sng" algn="ctr">
                      <a:solidFill>
                        <a:srgbClr val="FFFFFF"/>
                      </a:solidFill>
                      <a:prstDash val="solid"/>
                      <a:round/>
                      <a:headEnd type="none" w="med" len="med"/>
                      <a:tailEnd type="none" w="med" len="med"/>
                    </a:lnL>
                    <a:lnR w="57150" cap="flat" cmpd="sng" algn="ctr">
                      <a:solidFill>
                        <a:srgbClr val="FFFFFF"/>
                      </a:solidFill>
                      <a:prstDash val="solid"/>
                      <a:round/>
                      <a:headEnd type="none" w="med" len="med"/>
                      <a:tailEnd type="none" w="med" len="med"/>
                    </a:lnR>
                    <a:lnT w="57150" cap="flat" cmpd="sng" algn="ctr">
                      <a:solidFill>
                        <a:srgbClr val="FFFFFF"/>
                      </a:solidFill>
                      <a:prstDash val="solid"/>
                      <a:round/>
                      <a:headEnd type="none" w="med" len="med"/>
                      <a:tailEnd type="none" w="med" len="med"/>
                    </a:lnT>
                    <a:lnB w="5715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5736"/>
                    </a:solidFill>
                  </a:tcPr>
                </a:tc>
                <a:tc>
                  <a:txBody>
                    <a:bodyPr/>
                    <a:lstStyle>
                      <a:lvl1pPr marL="0">
                        <a:defRPr>
                          <a:solidFill>
                            <a:schemeClr val="dk1"/>
                          </a:solidFill>
                          <a:latin typeface="Calibri"/>
                        </a:defRPr>
                      </a:lvl1pPr>
                      <a:lvl2pPr marL="457200">
                        <a:defRPr>
                          <a:solidFill>
                            <a:schemeClr val="dk1"/>
                          </a:solidFill>
                          <a:latin typeface="Calibri"/>
                        </a:defRPr>
                      </a:lvl2pPr>
                      <a:lvl3pPr marL="914400">
                        <a:defRPr>
                          <a:solidFill>
                            <a:schemeClr val="dk1"/>
                          </a:solidFill>
                          <a:latin typeface="Calibri"/>
                        </a:defRPr>
                      </a:lvl3pPr>
                      <a:lvl4pPr marL="1371600">
                        <a:defRPr>
                          <a:solidFill>
                            <a:schemeClr val="dk1"/>
                          </a:solidFill>
                          <a:latin typeface="Calibri"/>
                        </a:defRPr>
                      </a:lvl4pPr>
                      <a:lvl5pPr marL="1828800">
                        <a:defRPr>
                          <a:solidFill>
                            <a:schemeClr val="dk1"/>
                          </a:solidFill>
                          <a:latin typeface="Calibri"/>
                        </a:defRPr>
                      </a:lvl5pPr>
                      <a:lvl6pPr marL="2286000">
                        <a:defRPr>
                          <a:solidFill>
                            <a:schemeClr val="dk1"/>
                          </a:solidFill>
                          <a:latin typeface="Calibri"/>
                        </a:defRPr>
                      </a:lvl6pPr>
                      <a:lvl7pPr marL="2743200">
                        <a:defRPr>
                          <a:solidFill>
                            <a:schemeClr val="dk1"/>
                          </a:solidFill>
                          <a:latin typeface="Calibri"/>
                        </a:defRPr>
                      </a:lvl7pPr>
                      <a:lvl8pPr marL="3200400">
                        <a:defRPr>
                          <a:solidFill>
                            <a:schemeClr val="dk1"/>
                          </a:solidFill>
                          <a:latin typeface="Calibri"/>
                        </a:defRPr>
                      </a:lvl8pPr>
                      <a:lvl9pPr marL="3657600">
                        <a:defRPr>
                          <a:solidFill>
                            <a:schemeClr val="dk1"/>
                          </a:solidFill>
                          <a:latin typeface="Calibri"/>
                        </a:defRPr>
                      </a:lvl9pPr>
                    </a:lstStyle>
                    <a:p>
                      <a:pPr algn="ctr">
                        <a:spcAft>
                          <a:spcPts val="600"/>
                        </a:spcAft>
                      </a:pPr>
                      <a:r>
                        <a:rPr lang="en-US" sz="2400" b="1" dirty="0">
                          <a:ln>
                            <a:noFill/>
                          </a:ln>
                          <a:solidFill>
                            <a:schemeClr val="bg1"/>
                          </a:solidFill>
                          <a:latin typeface="+mj-lt"/>
                          <a:ea typeface="Verdana" panose="020B0604030504040204" pitchFamily="34" charset="0"/>
                          <a:cs typeface="Arial" panose="020B0604020202020204" pitchFamily="34" charset="0"/>
                        </a:rPr>
                        <a:t>D</a:t>
                      </a:r>
                    </a:p>
                  </a:txBody>
                  <a:tcPr marL="137160" marR="137160" marT="137160" marB="137160" anchor="ctr">
                    <a:lnL w="57150" cap="flat" cmpd="sng" algn="ctr">
                      <a:solidFill>
                        <a:srgbClr val="FFFFFF"/>
                      </a:solidFill>
                      <a:prstDash val="solid"/>
                      <a:round/>
                      <a:headEnd type="none" w="med" len="med"/>
                      <a:tailEnd type="none" w="med" len="med"/>
                    </a:lnL>
                    <a:lnR w="57150" cap="flat" cmpd="sng" algn="ctr">
                      <a:solidFill>
                        <a:srgbClr val="FFFFFF"/>
                      </a:solidFill>
                      <a:prstDash val="solid"/>
                      <a:round/>
                      <a:headEnd type="none" w="med" len="med"/>
                      <a:tailEnd type="none" w="med" len="med"/>
                    </a:lnR>
                    <a:lnT w="57150" cap="flat" cmpd="sng" algn="ctr">
                      <a:solidFill>
                        <a:srgbClr val="FFFFFF"/>
                      </a:solidFill>
                      <a:prstDash val="solid"/>
                      <a:round/>
                      <a:headEnd type="none" w="med" len="med"/>
                      <a:tailEnd type="none" w="med" len="med"/>
                    </a:lnT>
                    <a:lnB w="5715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0380E5"/>
                    </a:solidFill>
                  </a:tcPr>
                </a:tc>
                <a:tc>
                  <a:txBody>
                    <a:bodyPr/>
                    <a:lstStyle>
                      <a:lvl1pPr marL="0">
                        <a:defRPr>
                          <a:solidFill>
                            <a:schemeClr val="dk1"/>
                          </a:solidFill>
                          <a:latin typeface="Calibri"/>
                        </a:defRPr>
                      </a:lvl1pPr>
                      <a:lvl2pPr marL="457200">
                        <a:defRPr>
                          <a:solidFill>
                            <a:schemeClr val="dk1"/>
                          </a:solidFill>
                          <a:latin typeface="Calibri"/>
                        </a:defRPr>
                      </a:lvl2pPr>
                      <a:lvl3pPr marL="914400">
                        <a:defRPr>
                          <a:solidFill>
                            <a:schemeClr val="dk1"/>
                          </a:solidFill>
                          <a:latin typeface="Calibri"/>
                        </a:defRPr>
                      </a:lvl3pPr>
                      <a:lvl4pPr marL="1371600">
                        <a:defRPr>
                          <a:solidFill>
                            <a:schemeClr val="dk1"/>
                          </a:solidFill>
                          <a:latin typeface="Calibri"/>
                        </a:defRPr>
                      </a:lvl4pPr>
                      <a:lvl5pPr marL="1828800">
                        <a:defRPr>
                          <a:solidFill>
                            <a:schemeClr val="dk1"/>
                          </a:solidFill>
                          <a:latin typeface="Calibri"/>
                        </a:defRPr>
                      </a:lvl5pPr>
                      <a:lvl6pPr marL="2286000">
                        <a:defRPr>
                          <a:solidFill>
                            <a:schemeClr val="dk1"/>
                          </a:solidFill>
                          <a:latin typeface="Calibri"/>
                        </a:defRPr>
                      </a:lvl6pPr>
                      <a:lvl7pPr marL="2743200">
                        <a:defRPr>
                          <a:solidFill>
                            <a:schemeClr val="dk1"/>
                          </a:solidFill>
                          <a:latin typeface="Calibri"/>
                        </a:defRPr>
                      </a:lvl7pPr>
                      <a:lvl8pPr marL="3200400">
                        <a:defRPr>
                          <a:solidFill>
                            <a:schemeClr val="dk1"/>
                          </a:solidFill>
                          <a:latin typeface="Calibri"/>
                        </a:defRPr>
                      </a:lvl8pPr>
                      <a:lvl9pPr marL="3657600">
                        <a:defRPr>
                          <a:solidFill>
                            <a:schemeClr val="dk1"/>
                          </a:solidFill>
                          <a:latin typeface="Calibri"/>
                        </a:defRPr>
                      </a:lvl9pPr>
                    </a:lstStyle>
                    <a:p>
                      <a:pPr algn="ctr">
                        <a:spcAft>
                          <a:spcPts val="600"/>
                        </a:spcAft>
                      </a:pPr>
                      <a:r>
                        <a:rPr lang="en-US" sz="2400" b="1" dirty="0">
                          <a:ln>
                            <a:noFill/>
                          </a:ln>
                          <a:solidFill>
                            <a:schemeClr val="bg1"/>
                          </a:solidFill>
                          <a:latin typeface="+mj-lt"/>
                          <a:ea typeface="Verdana" panose="020B0604030504040204" pitchFamily="34" charset="0"/>
                          <a:cs typeface="Arial" panose="020B0604020202020204" pitchFamily="34" charset="0"/>
                        </a:rPr>
                        <a:t>R</a:t>
                      </a:r>
                    </a:p>
                  </a:txBody>
                  <a:tcPr marL="137160" marR="137160" marT="137160" marB="137160" anchor="ctr">
                    <a:lnL w="57150" cap="flat" cmpd="sng" algn="ctr">
                      <a:solidFill>
                        <a:srgbClr val="FFFFFF"/>
                      </a:solidFill>
                      <a:prstDash val="solid"/>
                      <a:round/>
                      <a:headEnd type="none" w="med" len="med"/>
                      <a:tailEnd type="none" w="med" len="med"/>
                    </a:lnL>
                    <a:lnR w="57150" cap="flat" cmpd="sng" algn="ctr">
                      <a:solidFill>
                        <a:srgbClr val="FFFFFF"/>
                      </a:solidFill>
                      <a:prstDash val="solid"/>
                      <a:round/>
                      <a:headEnd type="none" w="med" len="med"/>
                      <a:tailEnd type="none" w="med" len="med"/>
                    </a:lnR>
                    <a:lnT w="57150" cap="flat" cmpd="sng" algn="ctr">
                      <a:solidFill>
                        <a:srgbClr val="FFFFFF"/>
                      </a:solidFill>
                      <a:prstDash val="solid"/>
                      <a:round/>
                      <a:headEnd type="none" w="med" len="med"/>
                      <a:tailEnd type="none" w="med" len="med"/>
                    </a:lnT>
                    <a:lnB w="5715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5736"/>
                    </a:solidFill>
                  </a:tcPr>
                </a:tc>
                <a:tc>
                  <a:txBody>
                    <a:bodyPr/>
                    <a:lstStyle>
                      <a:lvl1pPr marL="0">
                        <a:defRPr>
                          <a:solidFill>
                            <a:schemeClr val="dk1"/>
                          </a:solidFill>
                          <a:latin typeface="Calibri"/>
                        </a:defRPr>
                      </a:lvl1pPr>
                      <a:lvl2pPr marL="457200">
                        <a:defRPr>
                          <a:solidFill>
                            <a:schemeClr val="dk1"/>
                          </a:solidFill>
                          <a:latin typeface="Calibri"/>
                        </a:defRPr>
                      </a:lvl2pPr>
                      <a:lvl3pPr marL="914400">
                        <a:defRPr>
                          <a:solidFill>
                            <a:schemeClr val="dk1"/>
                          </a:solidFill>
                          <a:latin typeface="Calibri"/>
                        </a:defRPr>
                      </a:lvl3pPr>
                      <a:lvl4pPr marL="1371600">
                        <a:defRPr>
                          <a:solidFill>
                            <a:schemeClr val="dk1"/>
                          </a:solidFill>
                          <a:latin typeface="Calibri"/>
                        </a:defRPr>
                      </a:lvl4pPr>
                      <a:lvl5pPr marL="1828800">
                        <a:defRPr>
                          <a:solidFill>
                            <a:schemeClr val="dk1"/>
                          </a:solidFill>
                          <a:latin typeface="Calibri"/>
                        </a:defRPr>
                      </a:lvl5pPr>
                      <a:lvl6pPr marL="2286000">
                        <a:defRPr>
                          <a:solidFill>
                            <a:schemeClr val="dk1"/>
                          </a:solidFill>
                          <a:latin typeface="Calibri"/>
                        </a:defRPr>
                      </a:lvl6pPr>
                      <a:lvl7pPr marL="2743200">
                        <a:defRPr>
                          <a:solidFill>
                            <a:schemeClr val="dk1"/>
                          </a:solidFill>
                          <a:latin typeface="Calibri"/>
                        </a:defRPr>
                      </a:lvl7pPr>
                      <a:lvl8pPr marL="3200400">
                        <a:defRPr>
                          <a:solidFill>
                            <a:schemeClr val="dk1"/>
                          </a:solidFill>
                          <a:latin typeface="Calibri"/>
                        </a:defRPr>
                      </a:lvl8pPr>
                      <a:lvl9pPr marL="3657600">
                        <a:defRPr>
                          <a:solidFill>
                            <a:schemeClr val="dk1"/>
                          </a:solidFill>
                          <a:latin typeface="Calibri"/>
                        </a:defRPr>
                      </a:lvl9pPr>
                    </a:lstStyle>
                    <a:p>
                      <a:pPr algn="ctr">
                        <a:spcAft>
                          <a:spcPts val="600"/>
                        </a:spcAft>
                      </a:pPr>
                      <a:r>
                        <a:rPr lang="en-US" sz="1600" b="1" dirty="0">
                          <a:solidFill>
                            <a:schemeClr val="tx1"/>
                          </a:solidFill>
                          <a:latin typeface="+mn-lt"/>
                          <a:ea typeface="Verdana"/>
                          <a:cs typeface="Arial"/>
                        </a:rPr>
                        <a:t>Very Low</a:t>
                      </a:r>
                      <a:endParaRPr lang="en-US" sz="1600" b="1" dirty="0">
                        <a:solidFill>
                          <a:schemeClr val="tx1"/>
                        </a:solidFill>
                        <a:latin typeface="+mn-lt"/>
                        <a:ea typeface="Verdana" panose="020B0604030504040204" pitchFamily="34" charset="0"/>
                        <a:cs typeface="Arial" panose="020B0604020202020204" pitchFamily="34" charset="0"/>
                      </a:endParaRPr>
                    </a:p>
                    <a:p>
                      <a:pPr algn="ctr">
                        <a:spcAft>
                          <a:spcPts val="600"/>
                        </a:spcAft>
                      </a:pPr>
                      <a:r>
                        <a:rPr lang="en-US" sz="1600" b="1" dirty="0">
                          <a:solidFill>
                            <a:srgbClr val="C00000"/>
                          </a:solidFill>
                          <a:latin typeface="+mn-lt"/>
                          <a:ea typeface="Verdana" panose="020B0604030504040204" pitchFamily="34" charset="0"/>
                          <a:cs typeface="Arial" panose="020B0604020202020204" pitchFamily="34" charset="0"/>
                        </a:rPr>
                        <a:t>•••••</a:t>
                      </a:r>
                    </a:p>
                  </a:txBody>
                  <a:tcPr marL="137160" marR="137160" marT="137160" marB="137160" anchor="ctr">
                    <a:lnL w="57150" cap="flat" cmpd="sng" algn="ctr">
                      <a:solidFill>
                        <a:srgbClr val="FFFFFF"/>
                      </a:solidFill>
                      <a:prstDash val="solid"/>
                      <a:round/>
                      <a:headEnd type="none" w="med" len="med"/>
                      <a:tailEnd type="none" w="med" len="med"/>
                    </a:lnL>
                    <a:lnR w="57150" cap="flat" cmpd="sng" algn="ctr">
                      <a:solidFill>
                        <a:srgbClr val="FFFFFF"/>
                      </a:solidFill>
                      <a:prstDash val="solid"/>
                      <a:round/>
                      <a:headEnd type="none" w="med" len="med"/>
                      <a:tailEnd type="none" w="med" len="med"/>
                    </a:lnR>
                    <a:lnT w="57150" cap="flat" cmpd="sng" algn="ctr">
                      <a:solidFill>
                        <a:srgbClr val="FFFFFF"/>
                      </a:solidFill>
                      <a:prstDash val="solid"/>
                      <a:round/>
                      <a:headEnd type="none" w="med" len="med"/>
                      <a:tailEnd type="none" w="med" len="med"/>
                    </a:lnT>
                    <a:lnB w="5715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C00000">
                        <a:alpha val="25098"/>
                      </a:srgbClr>
                    </a:solidFill>
                  </a:tcPr>
                </a:tc>
                <a:tc>
                  <a:txBody>
                    <a:bodyPr/>
                    <a:lstStyle>
                      <a:lvl1pPr marL="0">
                        <a:defRPr>
                          <a:solidFill>
                            <a:schemeClr val="dk1"/>
                          </a:solidFill>
                          <a:latin typeface="Calibri"/>
                        </a:defRPr>
                      </a:lvl1pPr>
                      <a:lvl2pPr marL="457200">
                        <a:defRPr>
                          <a:solidFill>
                            <a:schemeClr val="dk1"/>
                          </a:solidFill>
                          <a:latin typeface="Calibri"/>
                        </a:defRPr>
                      </a:lvl2pPr>
                      <a:lvl3pPr marL="914400">
                        <a:defRPr>
                          <a:solidFill>
                            <a:schemeClr val="dk1"/>
                          </a:solidFill>
                          <a:latin typeface="Calibri"/>
                        </a:defRPr>
                      </a:lvl3pPr>
                      <a:lvl4pPr marL="1371600">
                        <a:defRPr>
                          <a:solidFill>
                            <a:schemeClr val="dk1"/>
                          </a:solidFill>
                          <a:latin typeface="Calibri"/>
                        </a:defRPr>
                      </a:lvl4pPr>
                      <a:lvl5pPr marL="1828800">
                        <a:defRPr>
                          <a:solidFill>
                            <a:schemeClr val="dk1"/>
                          </a:solidFill>
                          <a:latin typeface="Calibri"/>
                        </a:defRPr>
                      </a:lvl5pPr>
                      <a:lvl6pPr marL="2286000">
                        <a:defRPr>
                          <a:solidFill>
                            <a:schemeClr val="dk1"/>
                          </a:solidFill>
                          <a:latin typeface="Calibri"/>
                        </a:defRPr>
                      </a:lvl6pPr>
                      <a:lvl7pPr marL="2743200">
                        <a:defRPr>
                          <a:solidFill>
                            <a:schemeClr val="dk1"/>
                          </a:solidFill>
                          <a:latin typeface="Calibri"/>
                        </a:defRPr>
                      </a:lvl7pPr>
                      <a:lvl8pPr marL="3200400">
                        <a:defRPr>
                          <a:solidFill>
                            <a:schemeClr val="dk1"/>
                          </a:solidFill>
                          <a:latin typeface="Calibri"/>
                        </a:defRPr>
                      </a:lvl8pPr>
                      <a:lvl9pPr marL="3657600">
                        <a:defRPr>
                          <a:solidFill>
                            <a:schemeClr val="dk1"/>
                          </a:solidFill>
                          <a:latin typeface="Calibri"/>
                        </a:defRPr>
                      </a:lvl9p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400" b="0" i="0" u="none" strike="noStrike" kern="1200" cap="none" spc="0" normalizeH="0" baseline="0" noProof="0" dirty="0">
                          <a:ln>
                            <a:noFill/>
                          </a:ln>
                          <a:solidFill>
                            <a:schemeClr val="tx1"/>
                          </a:solidFill>
                          <a:effectLst/>
                          <a:uLnTx/>
                          <a:uFillTx/>
                          <a:latin typeface="+mn-lt"/>
                          <a:ea typeface="+mn-ea"/>
                          <a:cs typeface="+mn-cs"/>
                        </a:rPr>
                        <a:t>It is highly unlikely that Democrats will perform well enough in states such as Texas, Ohio, or Iowa to flip the Senate, and not secure a House majority as well</a:t>
                      </a:r>
                    </a:p>
                  </a:txBody>
                  <a:tcPr marL="137160" marR="137160" marT="137160" marB="137160" anchor="ctr">
                    <a:lnL w="57150" cap="flat" cmpd="sng" algn="ctr">
                      <a:solidFill>
                        <a:srgbClr val="FFFFFF"/>
                      </a:solidFill>
                      <a:prstDash val="solid"/>
                      <a:round/>
                      <a:headEnd type="none" w="med" len="med"/>
                      <a:tailEnd type="none" w="med" len="med"/>
                    </a:lnL>
                    <a:lnR w="57150" cap="flat" cmpd="sng" algn="ctr">
                      <a:solidFill>
                        <a:srgbClr val="FFFFFF"/>
                      </a:solidFill>
                      <a:prstDash val="solid"/>
                      <a:round/>
                      <a:headEnd type="none" w="med" len="med"/>
                      <a:tailEnd type="none" w="med" len="med"/>
                    </a:lnR>
                    <a:lnT w="57150" cap="flat" cmpd="sng" algn="ctr">
                      <a:solidFill>
                        <a:srgbClr val="FFFFFF"/>
                      </a:solidFill>
                      <a:prstDash val="solid"/>
                      <a:round/>
                      <a:headEnd type="none" w="med" len="med"/>
                      <a:tailEnd type="none" w="med" len="med"/>
                    </a:lnT>
                    <a:lnB w="5715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56827243"/>
                  </a:ext>
                </a:extLst>
              </a:tr>
            </a:tbl>
          </a:graphicData>
        </a:graphic>
      </p:graphicFrame>
      <p:sp>
        <p:nvSpPr>
          <p:cNvPr id="3" name="Content Placeholder 3">
            <a:extLst>
              <a:ext uri="{FF2B5EF4-FFF2-40B4-BE49-F238E27FC236}">
                <a16:creationId xmlns:a16="http://schemas.microsoft.com/office/drawing/2014/main" id="{725DBAB3-C92E-31DA-8F59-580E1D0F174B}"/>
              </a:ext>
            </a:extLst>
          </p:cNvPr>
          <p:cNvSpPr txBox="1">
            <a:spLocks/>
          </p:cNvSpPr>
          <p:nvPr/>
        </p:nvSpPr>
        <p:spPr>
          <a:xfrm>
            <a:off x="1728379" y="6510239"/>
            <a:ext cx="7508309" cy="457200"/>
          </a:xfrm>
          <a:prstGeom prst="rect">
            <a:avLst/>
          </a:prstGeom>
        </p:spPr>
        <p:txBody>
          <a:bodyPr/>
          <a:lst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dirty="0">
                <a:ln>
                  <a:noFill/>
                </a:ln>
                <a:solidFill>
                  <a:prstClr val="white"/>
                </a:solidFill>
                <a:effectLst/>
                <a:uLnTx/>
                <a:uFillTx/>
                <a:latin typeface="Calibri"/>
                <a:ea typeface="+mn-ea"/>
                <a:cs typeface="+mn-cs"/>
              </a:rPr>
              <a:t>SOURCE </a:t>
            </a:r>
            <a:r>
              <a:rPr kumimoji="0" lang="en-US" sz="800" b="0" i="1" u="none" strike="noStrike" kern="0" cap="none" spc="0" normalizeH="0" baseline="0" noProof="0" dirty="0">
                <a:ln>
                  <a:noFill/>
                </a:ln>
                <a:solidFill>
                  <a:prstClr val="white"/>
                </a:solidFill>
                <a:effectLst/>
                <a:uLnTx/>
                <a:uFillTx/>
                <a:latin typeface="Calibri"/>
                <a:ea typeface="+mn-ea"/>
                <a:cs typeface="+mn-cs"/>
              </a:rPr>
              <a:t>National Journal</a:t>
            </a:r>
          </a:p>
        </p:txBody>
      </p:sp>
    </p:spTree>
    <p:extLst>
      <p:ext uri="{BB962C8B-B14F-4D97-AF65-F5344CB8AC3E}">
        <p14:creationId xmlns:p14="http://schemas.microsoft.com/office/powerpoint/2010/main" val="2958462548"/>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Placeholder 10">
            <a:extLst>
              <a:ext uri="{FF2B5EF4-FFF2-40B4-BE49-F238E27FC236}">
                <a16:creationId xmlns:a16="http://schemas.microsoft.com/office/drawing/2014/main" id="{03081522-97D3-BB8C-75DA-BE060722E819}"/>
              </a:ext>
            </a:extLst>
          </p:cNvPr>
          <p:cNvSpPr>
            <a:spLocks noGrp="1"/>
          </p:cNvSpPr>
          <p:nvPr>
            <p:ph type="body" sz="quarter" idx="13"/>
          </p:nvPr>
        </p:nvSpPr>
        <p:spPr/>
        <p:txBody>
          <a:bodyPr/>
          <a:lstStyle/>
          <a:p>
            <a:r>
              <a:rPr lang="en-US" dirty="0"/>
              <a:t>President Donald Trump’s approval rating is historically low; remains underwater on every major issue</a:t>
            </a:r>
            <a:endParaRPr lang="en-ID" dirty="0"/>
          </a:p>
        </p:txBody>
      </p:sp>
      <p:sp>
        <p:nvSpPr>
          <p:cNvPr id="12" name="Footer Placeholder 11">
            <a:extLst>
              <a:ext uri="{FF2B5EF4-FFF2-40B4-BE49-F238E27FC236}">
                <a16:creationId xmlns:a16="http://schemas.microsoft.com/office/drawing/2014/main" id="{E56349C1-6B46-1196-F187-0C5657212ACE}"/>
              </a:ext>
            </a:extLst>
          </p:cNvPr>
          <p:cNvSpPr>
            <a:spLocks noGrp="1"/>
          </p:cNvSpPr>
          <p:nvPr>
            <p:ph type="ft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all" spc="0" normalizeH="0" baseline="0" noProof="0" dirty="0">
                <a:ln>
                  <a:noFill/>
                </a:ln>
                <a:solidFill>
                  <a:srgbClr val="FFFFFF"/>
                </a:solidFill>
                <a:effectLst/>
                <a:uLnTx/>
                <a:uFillTx/>
                <a:latin typeface="Calibri" panose="020F0502020204030204"/>
                <a:ea typeface="+mn-ea"/>
                <a:cs typeface="+mn-cs"/>
              </a:rPr>
              <a:t>SOURCE </a:t>
            </a:r>
            <a:r>
              <a:rPr kumimoji="0" lang="en-US" sz="800" b="0" i="1" u="none" strike="noStrike" kern="1200" cap="all" spc="0" normalizeH="0" baseline="0" noProof="0" dirty="0">
                <a:ln>
                  <a:noFill/>
                </a:ln>
                <a:solidFill>
                  <a:srgbClr val="FFFFFF"/>
                </a:solidFill>
                <a:effectLst/>
                <a:uLnTx/>
                <a:uFillTx/>
                <a:latin typeface="Calibri" panose="020F0502020204030204"/>
                <a:ea typeface="+mn-ea"/>
                <a:cs typeface="+mn-cs"/>
              </a:rPr>
              <a:t>Nate Silver’s Silver Bulletin</a:t>
            </a:r>
          </a:p>
        </p:txBody>
      </p:sp>
      <p:grpSp>
        <p:nvGrpSpPr>
          <p:cNvPr id="5" name="object 3">
            <a:extLst>
              <a:ext uri="{FF2B5EF4-FFF2-40B4-BE49-F238E27FC236}">
                <a16:creationId xmlns:a16="http://schemas.microsoft.com/office/drawing/2014/main" id="{DB6DF4E3-2BBC-74E7-D770-C4AF2EE9D945}"/>
              </a:ext>
            </a:extLst>
          </p:cNvPr>
          <p:cNvGrpSpPr/>
          <p:nvPr/>
        </p:nvGrpSpPr>
        <p:grpSpPr>
          <a:xfrm>
            <a:off x="669925" y="1852613"/>
            <a:ext cx="5160010" cy="4187825"/>
            <a:chOff x="654050" y="1876488"/>
            <a:chExt cx="5160010" cy="4187825"/>
          </a:xfrm>
        </p:grpSpPr>
        <p:sp>
          <p:nvSpPr>
            <p:cNvPr id="6" name="object 4">
              <a:extLst>
                <a:ext uri="{FF2B5EF4-FFF2-40B4-BE49-F238E27FC236}">
                  <a16:creationId xmlns:a16="http://schemas.microsoft.com/office/drawing/2014/main" id="{267F6228-49FA-3F99-559F-35EEE527E582}"/>
                </a:ext>
              </a:extLst>
            </p:cNvPr>
            <p:cNvSpPr/>
            <p:nvPr/>
          </p:nvSpPr>
          <p:spPr>
            <a:xfrm>
              <a:off x="658812" y="1881251"/>
              <a:ext cx="5150485" cy="4178300"/>
            </a:xfrm>
            <a:custGeom>
              <a:avLst/>
              <a:gdLst/>
              <a:ahLst/>
              <a:cxnLst/>
              <a:rect l="l" t="t" r="r" b="b"/>
              <a:pathLst>
                <a:path w="5150485" h="4178300">
                  <a:moveTo>
                    <a:pt x="0" y="105410"/>
                  </a:moveTo>
                  <a:lnTo>
                    <a:pt x="8285" y="64347"/>
                  </a:lnTo>
                  <a:lnTo>
                    <a:pt x="30883" y="30845"/>
                  </a:lnTo>
                  <a:lnTo>
                    <a:pt x="64400" y="8272"/>
                  </a:lnTo>
                  <a:lnTo>
                    <a:pt x="105448" y="0"/>
                  </a:lnTo>
                  <a:lnTo>
                    <a:pt x="5044884" y="0"/>
                  </a:lnTo>
                  <a:lnTo>
                    <a:pt x="5085893" y="8272"/>
                  </a:lnTo>
                  <a:lnTo>
                    <a:pt x="5119401" y="30845"/>
                  </a:lnTo>
                  <a:lnTo>
                    <a:pt x="5142003" y="64347"/>
                  </a:lnTo>
                  <a:lnTo>
                    <a:pt x="5150294" y="105410"/>
                  </a:lnTo>
                  <a:lnTo>
                    <a:pt x="5150294" y="4072293"/>
                  </a:lnTo>
                  <a:lnTo>
                    <a:pt x="5142003" y="4113340"/>
                  </a:lnTo>
                  <a:lnTo>
                    <a:pt x="5119401" y="4146857"/>
                  </a:lnTo>
                  <a:lnTo>
                    <a:pt x="5085893" y="4169455"/>
                  </a:lnTo>
                  <a:lnTo>
                    <a:pt x="5044884" y="4177741"/>
                  </a:lnTo>
                  <a:lnTo>
                    <a:pt x="105448" y="4177741"/>
                  </a:lnTo>
                  <a:lnTo>
                    <a:pt x="64400" y="4169455"/>
                  </a:lnTo>
                  <a:lnTo>
                    <a:pt x="30883" y="4146857"/>
                  </a:lnTo>
                  <a:lnTo>
                    <a:pt x="8285" y="4113340"/>
                  </a:lnTo>
                  <a:lnTo>
                    <a:pt x="0" y="4072293"/>
                  </a:lnTo>
                  <a:lnTo>
                    <a:pt x="0" y="105410"/>
                  </a:lnTo>
                  <a:close/>
                </a:path>
              </a:pathLst>
            </a:custGeom>
            <a:ln w="9525">
              <a:solidFill>
                <a:srgbClr val="D9DDD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pic>
          <p:nvPicPr>
            <p:cNvPr id="8" name="object 5">
              <a:extLst>
                <a:ext uri="{FF2B5EF4-FFF2-40B4-BE49-F238E27FC236}">
                  <a16:creationId xmlns:a16="http://schemas.microsoft.com/office/drawing/2014/main" id="{69121FC0-2383-981E-7A83-8FAD5C800612}"/>
                </a:ext>
              </a:extLst>
            </p:cNvPr>
            <p:cNvPicPr/>
            <p:nvPr/>
          </p:nvPicPr>
          <p:blipFill>
            <a:blip r:embed="rId3" cstate="print"/>
            <a:stretch>
              <a:fillRect/>
            </a:stretch>
          </p:blipFill>
          <p:spPr>
            <a:xfrm>
              <a:off x="792276" y="2066213"/>
              <a:ext cx="4883404" cy="3807714"/>
            </a:xfrm>
            <a:prstGeom prst="rect">
              <a:avLst/>
            </a:prstGeom>
          </p:spPr>
        </p:pic>
      </p:grpSp>
      <p:grpSp>
        <p:nvGrpSpPr>
          <p:cNvPr id="9" name="object 6">
            <a:extLst>
              <a:ext uri="{FF2B5EF4-FFF2-40B4-BE49-F238E27FC236}">
                <a16:creationId xmlns:a16="http://schemas.microsoft.com/office/drawing/2014/main" id="{DD6A0123-0E14-3A5E-A408-09A55BA710A9}"/>
              </a:ext>
            </a:extLst>
          </p:cNvPr>
          <p:cNvGrpSpPr/>
          <p:nvPr/>
        </p:nvGrpSpPr>
        <p:grpSpPr>
          <a:xfrm>
            <a:off x="6394005" y="1852613"/>
            <a:ext cx="5160010" cy="4187825"/>
            <a:chOff x="6378130" y="1876488"/>
            <a:chExt cx="5160010" cy="4187825"/>
          </a:xfrm>
        </p:grpSpPr>
        <p:sp>
          <p:nvSpPr>
            <p:cNvPr id="10" name="object 7">
              <a:extLst>
                <a:ext uri="{FF2B5EF4-FFF2-40B4-BE49-F238E27FC236}">
                  <a16:creationId xmlns:a16="http://schemas.microsoft.com/office/drawing/2014/main" id="{3406D5B6-7E47-94A5-70D7-804137A9A8B7}"/>
                </a:ext>
              </a:extLst>
            </p:cNvPr>
            <p:cNvSpPr/>
            <p:nvPr/>
          </p:nvSpPr>
          <p:spPr>
            <a:xfrm>
              <a:off x="6382892" y="1881251"/>
              <a:ext cx="5150485" cy="4178300"/>
            </a:xfrm>
            <a:custGeom>
              <a:avLst/>
              <a:gdLst/>
              <a:ahLst/>
              <a:cxnLst/>
              <a:rect l="l" t="t" r="r" b="b"/>
              <a:pathLst>
                <a:path w="5150484" h="4178300">
                  <a:moveTo>
                    <a:pt x="0" y="105410"/>
                  </a:moveTo>
                  <a:lnTo>
                    <a:pt x="8290" y="64347"/>
                  </a:lnTo>
                  <a:lnTo>
                    <a:pt x="30892" y="30845"/>
                  </a:lnTo>
                  <a:lnTo>
                    <a:pt x="64400" y="8272"/>
                  </a:lnTo>
                  <a:lnTo>
                    <a:pt x="105410" y="0"/>
                  </a:lnTo>
                  <a:lnTo>
                    <a:pt x="5044821" y="0"/>
                  </a:lnTo>
                  <a:lnTo>
                    <a:pt x="5085883" y="8272"/>
                  </a:lnTo>
                  <a:lnTo>
                    <a:pt x="5119385" y="30845"/>
                  </a:lnTo>
                  <a:lnTo>
                    <a:pt x="5141958" y="64347"/>
                  </a:lnTo>
                  <a:lnTo>
                    <a:pt x="5150231" y="105410"/>
                  </a:lnTo>
                  <a:lnTo>
                    <a:pt x="5150231" y="4072293"/>
                  </a:lnTo>
                  <a:lnTo>
                    <a:pt x="5141958" y="4113340"/>
                  </a:lnTo>
                  <a:lnTo>
                    <a:pt x="5119385" y="4146857"/>
                  </a:lnTo>
                  <a:lnTo>
                    <a:pt x="5085883" y="4169455"/>
                  </a:lnTo>
                  <a:lnTo>
                    <a:pt x="5044821" y="4177741"/>
                  </a:lnTo>
                  <a:lnTo>
                    <a:pt x="105410" y="4177741"/>
                  </a:lnTo>
                  <a:lnTo>
                    <a:pt x="64400" y="4169455"/>
                  </a:lnTo>
                  <a:lnTo>
                    <a:pt x="30892" y="4146857"/>
                  </a:lnTo>
                  <a:lnTo>
                    <a:pt x="8290" y="4113340"/>
                  </a:lnTo>
                  <a:lnTo>
                    <a:pt x="0" y="4072293"/>
                  </a:lnTo>
                  <a:lnTo>
                    <a:pt x="0" y="105410"/>
                  </a:lnTo>
                  <a:close/>
                </a:path>
              </a:pathLst>
            </a:custGeom>
            <a:ln w="9525">
              <a:solidFill>
                <a:srgbClr val="D9DDD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pic>
          <p:nvPicPr>
            <p:cNvPr id="13" name="object 8">
              <a:extLst>
                <a:ext uri="{FF2B5EF4-FFF2-40B4-BE49-F238E27FC236}">
                  <a16:creationId xmlns:a16="http://schemas.microsoft.com/office/drawing/2014/main" id="{99BBDC7C-67C4-CA82-0A50-030787F2E206}"/>
                </a:ext>
              </a:extLst>
            </p:cNvPr>
            <p:cNvPicPr/>
            <p:nvPr/>
          </p:nvPicPr>
          <p:blipFill>
            <a:blip r:embed="rId4" cstate="print"/>
            <a:stretch>
              <a:fillRect/>
            </a:stretch>
          </p:blipFill>
          <p:spPr>
            <a:xfrm>
              <a:off x="6466331" y="2012810"/>
              <a:ext cx="5030470" cy="3914521"/>
            </a:xfrm>
            <a:prstGeom prst="rect">
              <a:avLst/>
            </a:prstGeom>
          </p:spPr>
        </p:pic>
      </p:grpSp>
    </p:spTree>
    <p:extLst>
      <p:ext uri="{BB962C8B-B14F-4D97-AF65-F5344CB8AC3E}">
        <p14:creationId xmlns:p14="http://schemas.microsoft.com/office/powerpoint/2010/main" val="1803168395"/>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696F43B-EBED-8A84-8D27-AF04D30E7D3B}"/>
            </a:ext>
          </a:extLst>
        </p:cNvPr>
        <p:cNvGrpSpPr/>
        <p:nvPr/>
      </p:nvGrpSpPr>
      <p:grpSpPr>
        <a:xfrm>
          <a:off x="0" y="0"/>
          <a:ext cx="0" cy="0"/>
          <a:chOff x="0" y="0"/>
          <a:chExt cx="0" cy="0"/>
        </a:xfrm>
      </p:grpSpPr>
      <p:sp>
        <p:nvSpPr>
          <p:cNvPr id="4" name="Google Shape;2085;p66">
            <a:extLst>
              <a:ext uri="{FF2B5EF4-FFF2-40B4-BE49-F238E27FC236}">
                <a16:creationId xmlns:a16="http://schemas.microsoft.com/office/drawing/2014/main" id="{1B968CCD-65CF-1874-C742-5A576EDCBF8B}"/>
              </a:ext>
            </a:extLst>
          </p:cNvPr>
          <p:cNvSpPr/>
          <p:nvPr/>
        </p:nvSpPr>
        <p:spPr>
          <a:xfrm>
            <a:off x="4524393" y="1881188"/>
            <a:ext cx="6986569" cy="4177806"/>
          </a:xfrm>
          <a:prstGeom prst="roundRect">
            <a:avLst>
              <a:gd name="adj" fmla="val 4044"/>
            </a:avLst>
          </a:prstGeom>
          <a:noFill/>
          <a:ln w="9525" cap="flat" cmpd="sng">
            <a:solidFill>
              <a:schemeClr val="tx2">
                <a:lumMod val="20000"/>
                <a:lumOff val="80000"/>
              </a:schemeClr>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l" defTabSz="457200" rtl="0" eaLnBrk="1" fontAlgn="auto" latinLnBrk="0" hangingPunct="1">
              <a:lnSpc>
                <a:spcPct val="100000"/>
              </a:lnSpc>
              <a:spcBef>
                <a:spcPts val="0"/>
              </a:spcBef>
              <a:spcAft>
                <a:spcPts val="0"/>
              </a:spcAft>
              <a:buClr>
                <a:srgbClr val="359E8F"/>
              </a:buClr>
              <a:buSzPts val="700"/>
              <a:buFont typeface="Arial"/>
              <a:buNone/>
              <a:tabLst/>
              <a:defRPr/>
            </a:pPr>
            <a:endParaRPr kumimoji="0" lang="en-US" sz="1000" b="0" i="0" u="none" strike="noStrike" kern="1200" cap="none" spc="0" normalizeH="0" baseline="0" noProof="0">
              <a:ln>
                <a:noFill/>
              </a:ln>
              <a:solidFill>
                <a:srgbClr val="000000">
                  <a:lumMod val="50000"/>
                  <a:lumOff val="50000"/>
                </a:srgbClr>
              </a:solidFill>
              <a:effectLst/>
              <a:uLnTx/>
              <a:uFillTx/>
              <a:latin typeface="Calibri" panose="020F0502020204030204"/>
              <a:ea typeface="Arial"/>
              <a:cs typeface="Arial"/>
              <a:sym typeface="Arial"/>
            </a:endParaRPr>
          </a:p>
        </p:txBody>
      </p:sp>
      <p:sp>
        <p:nvSpPr>
          <p:cNvPr id="133" name="Rectangle: Rounded Corners 132">
            <a:extLst>
              <a:ext uri="{FF2B5EF4-FFF2-40B4-BE49-F238E27FC236}">
                <a16:creationId xmlns:a16="http://schemas.microsoft.com/office/drawing/2014/main" id="{CFDCC030-281A-392E-A671-4EC4692D16BE}"/>
              </a:ext>
            </a:extLst>
          </p:cNvPr>
          <p:cNvSpPr/>
          <p:nvPr/>
        </p:nvSpPr>
        <p:spPr>
          <a:xfrm>
            <a:off x="4654550" y="2017214"/>
            <a:ext cx="6704548" cy="644002"/>
          </a:xfrm>
          <a:prstGeom prst="round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1" name="Text Placeholder 10">
            <a:extLst>
              <a:ext uri="{FF2B5EF4-FFF2-40B4-BE49-F238E27FC236}">
                <a16:creationId xmlns:a16="http://schemas.microsoft.com/office/drawing/2014/main" id="{CBF9DDFD-DF09-5A07-066F-FBB2517C0474}"/>
              </a:ext>
            </a:extLst>
          </p:cNvPr>
          <p:cNvSpPr>
            <a:spLocks noGrp="1"/>
          </p:cNvSpPr>
          <p:nvPr>
            <p:ph type="body" sz="quarter" idx="13"/>
          </p:nvPr>
        </p:nvSpPr>
        <p:spPr/>
        <p:txBody>
          <a:bodyPr/>
          <a:lstStyle/>
          <a:p>
            <a:r>
              <a:rPr lang="en-US"/>
              <a:t>2026 United States Senate balance of power</a:t>
            </a:r>
            <a:endParaRPr lang="en-ID"/>
          </a:p>
        </p:txBody>
      </p:sp>
      <p:sp>
        <p:nvSpPr>
          <p:cNvPr id="12" name="Footer Placeholder 11">
            <a:extLst>
              <a:ext uri="{FF2B5EF4-FFF2-40B4-BE49-F238E27FC236}">
                <a16:creationId xmlns:a16="http://schemas.microsoft.com/office/drawing/2014/main" id="{021AB0FE-4833-444B-E7D2-58AEB12D5527}"/>
              </a:ext>
            </a:extLst>
          </p:cNvPr>
          <p:cNvSpPr>
            <a:spLocks noGrp="1"/>
          </p:cNvSpPr>
          <p:nvPr>
            <p:ph type="ft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all" spc="0" normalizeH="0" baseline="0" noProof="0">
                <a:ln>
                  <a:noFill/>
                </a:ln>
                <a:solidFill>
                  <a:srgbClr val="FFFFFF"/>
                </a:solidFill>
                <a:effectLst/>
                <a:uLnTx/>
                <a:uFillTx/>
                <a:latin typeface="Calibri" panose="020F0502020204030204"/>
                <a:ea typeface="+mn-ea"/>
                <a:cs typeface="+mn-cs"/>
              </a:rPr>
              <a:t>SOURCE </a:t>
            </a:r>
            <a:r>
              <a:rPr kumimoji="0" lang="en-US" sz="800" b="0" i="1" u="none" strike="noStrike" kern="1200" cap="all" spc="0" normalizeH="0" baseline="0" noProof="0">
                <a:ln>
                  <a:noFill/>
                </a:ln>
                <a:solidFill>
                  <a:srgbClr val="FFFFFF"/>
                </a:solidFill>
                <a:effectLst/>
                <a:uLnTx/>
                <a:uFillTx/>
                <a:latin typeface="Calibri" panose="020F0502020204030204"/>
                <a:ea typeface="+mn-ea"/>
                <a:cs typeface="+mn-cs"/>
              </a:rPr>
              <a:t>Ballotpedia</a:t>
            </a:r>
          </a:p>
        </p:txBody>
      </p:sp>
      <p:sp>
        <p:nvSpPr>
          <p:cNvPr id="5" name="Rectangle: Rounded Corners 4">
            <a:extLst>
              <a:ext uri="{FF2B5EF4-FFF2-40B4-BE49-F238E27FC236}">
                <a16:creationId xmlns:a16="http://schemas.microsoft.com/office/drawing/2014/main" id="{AEA8BE09-6B94-3328-E0DA-889EE28494DA}"/>
              </a:ext>
            </a:extLst>
          </p:cNvPr>
          <p:cNvSpPr/>
          <p:nvPr/>
        </p:nvSpPr>
        <p:spPr>
          <a:xfrm>
            <a:off x="669925" y="1881188"/>
            <a:ext cx="3623035" cy="4177806"/>
          </a:xfrm>
          <a:prstGeom prst="roundRect">
            <a:avLst>
              <a:gd name="adj" fmla="val 3260"/>
            </a:avLst>
          </a:prstGeom>
          <a:solidFill>
            <a:srgbClr val="003A62"/>
          </a:solidFill>
          <a:ln>
            <a:noFill/>
          </a:ln>
        </p:spPr>
        <p:style>
          <a:lnRef idx="2">
            <a:schemeClr val="accent1">
              <a:shade val="15000"/>
            </a:schemeClr>
          </a:lnRef>
          <a:fillRef idx="1">
            <a:schemeClr val="accent1"/>
          </a:fillRef>
          <a:effectRef idx="0">
            <a:schemeClr val="accent1"/>
          </a:effectRef>
          <a:fontRef idx="minor">
            <a:schemeClr val="lt1"/>
          </a:fontRef>
        </p:style>
        <p:txBody>
          <a:bodyPr b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1"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7" name="TextBox 6">
            <a:extLst>
              <a:ext uri="{FF2B5EF4-FFF2-40B4-BE49-F238E27FC236}">
                <a16:creationId xmlns:a16="http://schemas.microsoft.com/office/drawing/2014/main" id="{6F67B9E6-0FB2-DD68-FE77-F3857614DD14}"/>
              </a:ext>
            </a:extLst>
          </p:cNvPr>
          <p:cNvSpPr txBox="1"/>
          <p:nvPr/>
        </p:nvSpPr>
        <p:spPr>
          <a:xfrm>
            <a:off x="932229" y="2823947"/>
            <a:ext cx="3032826" cy="307777"/>
          </a:xfrm>
          <a:prstGeom prst="rect">
            <a:avLst/>
          </a:prstGeom>
          <a:noFill/>
        </p:spPr>
        <p:txBody>
          <a:bodyPr wrap="square" lIns="0" tIns="0" rIns="0" bIns="0">
            <a:sp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2000" b="1" i="0" u="none" strike="noStrike" kern="1200" cap="none" spc="300" normalizeH="0" baseline="0" noProof="0">
                <a:ln>
                  <a:noFill/>
                </a:ln>
                <a:solidFill>
                  <a:srgbClr val="FFFFFF"/>
                </a:solidFill>
                <a:effectLst/>
                <a:uLnTx/>
                <a:uFillTx/>
                <a:latin typeface="Calibri" panose="020F0502020204030204"/>
                <a:ea typeface="+mn-ea"/>
                <a:cs typeface="+mn-cs"/>
              </a:rPr>
              <a:t>SEATS AT STAKE</a:t>
            </a:r>
          </a:p>
        </p:txBody>
      </p:sp>
      <p:sp>
        <p:nvSpPr>
          <p:cNvPr id="8" name="TextBox 7">
            <a:extLst>
              <a:ext uri="{FF2B5EF4-FFF2-40B4-BE49-F238E27FC236}">
                <a16:creationId xmlns:a16="http://schemas.microsoft.com/office/drawing/2014/main" id="{9879448D-FC4A-6D9C-E0D4-CCAE466D83AA}"/>
              </a:ext>
            </a:extLst>
          </p:cNvPr>
          <p:cNvSpPr txBox="1"/>
          <p:nvPr/>
        </p:nvSpPr>
        <p:spPr>
          <a:xfrm>
            <a:off x="1200150" y="3267750"/>
            <a:ext cx="2857499" cy="861774"/>
          </a:xfrm>
          <a:prstGeom prst="rect">
            <a:avLst/>
          </a:prstGeom>
          <a:noFill/>
        </p:spPr>
        <p:txBody>
          <a:bodyPr wrap="square" lIns="0" tIns="0" rIns="0" bIns="0">
            <a:spAutoFit/>
          </a:bodyPr>
          <a:lstStyle/>
          <a:p>
            <a:pPr marL="0" marR="0" lvl="0" indent="0" algn="l" defTabSz="914400" rtl="0" eaLnBrk="1" fontAlgn="auto" latinLnBrk="0" hangingPunct="1">
              <a:lnSpc>
                <a:spcPct val="100000"/>
              </a:lnSpc>
              <a:spcBef>
                <a:spcPts val="0"/>
              </a:spcBef>
              <a:spcAft>
                <a:spcPts val="300"/>
              </a:spcAft>
              <a:buClrTx/>
              <a:buSzTx/>
              <a:buFontTx/>
              <a:buNone/>
              <a:tabLst/>
              <a:defRPr/>
            </a:pPr>
            <a:r>
              <a:rPr kumimoji="0" lang="en-US" sz="1400" b="0" i="0" u="none" strike="noStrike" kern="1200" cap="none" spc="0" normalizeH="0" baseline="0" noProof="0">
                <a:ln>
                  <a:noFill/>
                </a:ln>
                <a:solidFill>
                  <a:srgbClr val="FFFFFF"/>
                </a:solidFill>
                <a:effectLst/>
                <a:uLnTx/>
                <a:uFillTx/>
                <a:latin typeface="Calibri" panose="020F0502020204030204"/>
                <a:ea typeface="+mn-ea"/>
                <a:cs typeface="+mn-cs"/>
              </a:rPr>
              <a:t>On November 3, 2026, </a:t>
            </a:r>
            <a:r>
              <a:rPr kumimoji="0" lang="en-US" sz="1400" b="1" i="0" u="none" strike="noStrike" kern="1200" cap="none" spc="0" normalizeH="0" baseline="0" noProof="0">
                <a:ln>
                  <a:noFill/>
                </a:ln>
                <a:solidFill>
                  <a:srgbClr val="FFFFFF"/>
                </a:solidFill>
                <a:effectLst/>
                <a:uLnTx/>
                <a:uFillTx/>
                <a:latin typeface="Calibri" panose="020F0502020204030204"/>
                <a:ea typeface="+mn-ea"/>
                <a:cs typeface="+mn-cs"/>
              </a:rPr>
              <a:t>33 of the 100 US Senate seats will be contested in regular elections </a:t>
            </a:r>
            <a:r>
              <a:rPr kumimoji="0" lang="en-US" sz="1400" b="0" i="0" u="none" strike="noStrike" kern="1200" cap="none" spc="0" normalizeH="0" baseline="0" noProof="0">
                <a:ln>
                  <a:noFill/>
                </a:ln>
                <a:solidFill>
                  <a:srgbClr val="FFFFFF"/>
                </a:solidFill>
                <a:effectLst/>
                <a:uLnTx/>
                <a:uFillTx/>
                <a:latin typeface="Calibri" panose="020F0502020204030204"/>
                <a:ea typeface="+mn-ea"/>
                <a:cs typeface="+mn-cs"/>
              </a:rPr>
              <a:t>for Class II senators, who were last elected in 2020</a:t>
            </a:r>
          </a:p>
        </p:txBody>
      </p:sp>
      <p:sp>
        <p:nvSpPr>
          <p:cNvPr id="9" name="TextBox 8">
            <a:extLst>
              <a:ext uri="{FF2B5EF4-FFF2-40B4-BE49-F238E27FC236}">
                <a16:creationId xmlns:a16="http://schemas.microsoft.com/office/drawing/2014/main" id="{976E2C3C-C435-39D5-65C6-F4871B053FE6}"/>
              </a:ext>
            </a:extLst>
          </p:cNvPr>
          <p:cNvSpPr txBox="1"/>
          <p:nvPr/>
        </p:nvSpPr>
        <p:spPr>
          <a:xfrm>
            <a:off x="1200150" y="4252172"/>
            <a:ext cx="2857499" cy="1508105"/>
          </a:xfrm>
          <a:prstGeom prst="rect">
            <a:avLst/>
          </a:prstGeom>
          <a:noFill/>
        </p:spPr>
        <p:txBody>
          <a:bodyPr wrap="square" lIns="0" tIns="0" rIns="0" bIns="0">
            <a:spAutoFit/>
          </a:bodyPr>
          <a:lstStyle/>
          <a:p>
            <a:pPr marL="0" marR="0" lvl="0" indent="0" algn="l" defTabSz="914400" rtl="0" eaLnBrk="1" fontAlgn="auto" latinLnBrk="0" hangingPunct="1">
              <a:lnSpc>
                <a:spcPct val="100000"/>
              </a:lnSpc>
              <a:spcBef>
                <a:spcPts val="0"/>
              </a:spcBef>
              <a:spcAft>
                <a:spcPts val="300"/>
              </a:spcAft>
              <a:buClrTx/>
              <a:buSzTx/>
              <a:buFontTx/>
              <a:buNone/>
              <a:tabLst/>
              <a:defRPr/>
            </a:pPr>
            <a:r>
              <a:rPr kumimoji="0" lang="en-US" sz="1400" b="0" i="0" u="none" strike="noStrike" kern="1200" cap="none" spc="0" normalizeH="0" baseline="0" noProof="0">
                <a:ln>
                  <a:noFill/>
                </a:ln>
                <a:solidFill>
                  <a:srgbClr val="FFFFFF"/>
                </a:solidFill>
                <a:effectLst/>
                <a:uLnTx/>
                <a:uFillTx/>
                <a:latin typeface="Calibri" panose="020F0502020204030204"/>
                <a:ea typeface="+mn-ea"/>
                <a:cs typeface="+mn-cs"/>
              </a:rPr>
              <a:t>Two special elections will also take place: one in </a:t>
            </a:r>
            <a:r>
              <a:rPr kumimoji="0" lang="en-US" sz="1400" b="1" i="0" u="none" strike="noStrike" kern="1200" cap="none" spc="0" normalizeH="0" baseline="0" noProof="0">
                <a:ln>
                  <a:noFill/>
                </a:ln>
                <a:solidFill>
                  <a:srgbClr val="FFFFFF"/>
                </a:solidFill>
                <a:effectLst/>
                <a:uLnTx/>
                <a:uFillTx/>
                <a:latin typeface="Calibri" panose="020F0502020204030204"/>
                <a:ea typeface="+mn-ea"/>
                <a:cs typeface="+mn-cs"/>
              </a:rPr>
              <a:t>Ohio</a:t>
            </a:r>
            <a:r>
              <a:rPr kumimoji="0" lang="en-US" sz="1400" b="0" i="0" u="none" strike="noStrike" kern="1200" cap="none" spc="0" normalizeH="0" baseline="0" noProof="0">
                <a:ln>
                  <a:noFill/>
                </a:ln>
                <a:solidFill>
                  <a:srgbClr val="FFFFFF"/>
                </a:solidFill>
                <a:effectLst/>
                <a:uLnTx/>
                <a:uFillTx/>
                <a:latin typeface="Calibri" panose="020F0502020204030204"/>
                <a:ea typeface="+mn-ea"/>
                <a:cs typeface="+mn-cs"/>
              </a:rPr>
              <a:t> to fill the </a:t>
            </a:r>
            <a:br>
              <a:rPr kumimoji="0" lang="en-US" sz="1400" b="0" i="0" u="none" strike="noStrike" kern="1200" cap="none" spc="0" normalizeH="0" baseline="0" noProof="0">
                <a:ln>
                  <a:noFill/>
                </a:ln>
                <a:solidFill>
                  <a:srgbClr val="FFFFFF"/>
                </a:solidFill>
                <a:effectLst/>
                <a:uLnTx/>
                <a:uFillTx/>
                <a:latin typeface="Calibri" panose="020F0502020204030204"/>
                <a:ea typeface="+mn-ea"/>
                <a:cs typeface="+mn-cs"/>
              </a:rPr>
            </a:br>
            <a:r>
              <a:rPr kumimoji="0" lang="en-US" sz="1400" b="0" i="0" u="none" strike="noStrike" kern="1200" cap="none" spc="0" normalizeH="0" baseline="0" noProof="0">
                <a:ln>
                  <a:noFill/>
                </a:ln>
                <a:solidFill>
                  <a:srgbClr val="FFFFFF"/>
                </a:solidFill>
                <a:effectLst/>
                <a:uLnTx/>
                <a:uFillTx/>
                <a:latin typeface="Calibri" panose="020F0502020204030204"/>
                <a:ea typeface="+mn-ea"/>
                <a:cs typeface="+mn-cs"/>
              </a:rPr>
              <a:t>remainder of JD Vance’s term after his election to the vice presidency, and another in </a:t>
            </a:r>
            <a:r>
              <a:rPr kumimoji="0" lang="en-US" sz="1400" b="1" i="0" u="none" strike="noStrike" kern="1200" cap="none" spc="0" normalizeH="0" baseline="0" noProof="0">
                <a:ln>
                  <a:noFill/>
                </a:ln>
                <a:solidFill>
                  <a:srgbClr val="FFFFFF"/>
                </a:solidFill>
                <a:effectLst/>
                <a:uLnTx/>
                <a:uFillTx/>
                <a:latin typeface="Calibri" panose="020F0502020204030204"/>
                <a:ea typeface="+mn-ea"/>
                <a:cs typeface="+mn-cs"/>
              </a:rPr>
              <a:t>Florida</a:t>
            </a:r>
            <a:r>
              <a:rPr kumimoji="0" lang="en-US" sz="1400" b="0" i="0" u="none" strike="noStrike" kern="1200" cap="none" spc="0" normalizeH="0" baseline="0" noProof="0">
                <a:ln>
                  <a:noFill/>
                </a:ln>
                <a:solidFill>
                  <a:srgbClr val="FFFFFF"/>
                </a:solidFill>
                <a:effectLst/>
                <a:uLnTx/>
                <a:uFillTx/>
                <a:latin typeface="Calibri" panose="020F0502020204030204"/>
                <a:ea typeface="+mn-ea"/>
                <a:cs typeface="+mn-cs"/>
              </a:rPr>
              <a:t> to replace Marco Rubio, who resigned upon becoming Secretary of State</a:t>
            </a:r>
          </a:p>
        </p:txBody>
      </p:sp>
      <p:sp>
        <p:nvSpPr>
          <p:cNvPr id="14" name="Rectangle 14">
            <a:extLst>
              <a:ext uri="{FF2B5EF4-FFF2-40B4-BE49-F238E27FC236}">
                <a16:creationId xmlns:a16="http://schemas.microsoft.com/office/drawing/2014/main" id="{4C175321-62B5-8F2B-4843-085B1E3E7FBE}"/>
              </a:ext>
            </a:extLst>
          </p:cNvPr>
          <p:cNvSpPr>
            <a:spLocks noChangeArrowheads="1"/>
          </p:cNvSpPr>
          <p:nvPr/>
        </p:nvSpPr>
        <p:spPr bwMode="auto">
          <a:xfrm>
            <a:off x="4832627" y="2216105"/>
            <a:ext cx="6348394" cy="246221"/>
          </a:xfrm>
          <a:prstGeom prst="rect">
            <a:avLst/>
          </a:prstGeom>
          <a:noFill/>
          <a:ln>
            <a:noFill/>
          </a:ln>
        </p:spPr>
        <p:txBody>
          <a:bodyPr wrap="square" lIns="0" tIns="0" rIns="0" bIns="0">
            <a:spAutoFit/>
          </a:bodyPr>
          <a:lstStyle>
            <a:lvl1pPr defTabSz="811213">
              <a:lnSpc>
                <a:spcPct val="90000"/>
              </a:lnSpc>
              <a:spcBef>
                <a:spcPts val="1000"/>
              </a:spcBef>
              <a:buFont typeface="Arial" panose="020B0604020202020204" pitchFamily="34" charset="0"/>
              <a:buChar char="•"/>
              <a:defRPr sz="2800">
                <a:solidFill>
                  <a:schemeClr val="tx1"/>
                </a:solidFill>
                <a:latin typeface="Georgia" panose="02040502050405020303" pitchFamily="18" charset="0"/>
                <a:ea typeface="ＭＳ Ｐゴシック" panose="020B0600070205080204" pitchFamily="34" charset="-128"/>
              </a:defRPr>
            </a:lvl1pPr>
            <a:lvl2pPr marL="742950" indent="-285750" defTabSz="811213">
              <a:lnSpc>
                <a:spcPct val="90000"/>
              </a:lnSpc>
              <a:spcBef>
                <a:spcPts val="500"/>
              </a:spcBef>
              <a:buFont typeface="Arial" panose="020B0604020202020204" pitchFamily="34" charset="0"/>
              <a:buChar char="•"/>
              <a:defRPr sz="2400">
                <a:solidFill>
                  <a:schemeClr val="tx1"/>
                </a:solidFill>
                <a:latin typeface="Georgia" panose="02040502050405020303" pitchFamily="18" charset="0"/>
                <a:ea typeface="ＭＳ Ｐゴシック" panose="020B0600070205080204" pitchFamily="34" charset="-128"/>
              </a:defRPr>
            </a:lvl2pPr>
            <a:lvl3pPr marL="1143000" indent="-228600" defTabSz="811213">
              <a:lnSpc>
                <a:spcPct val="90000"/>
              </a:lnSpc>
              <a:spcBef>
                <a:spcPts val="500"/>
              </a:spcBef>
              <a:buFont typeface="Arial" panose="020B0604020202020204" pitchFamily="34" charset="0"/>
              <a:buChar char="•"/>
              <a:defRPr sz="2000">
                <a:solidFill>
                  <a:schemeClr val="tx1"/>
                </a:solidFill>
                <a:latin typeface="Georgia" panose="02040502050405020303" pitchFamily="18" charset="0"/>
                <a:ea typeface="ＭＳ Ｐゴシック" panose="020B0600070205080204" pitchFamily="34" charset="-128"/>
              </a:defRPr>
            </a:lvl3pPr>
            <a:lvl4pPr marL="1600200" indent="-228600" defTabSz="811213">
              <a:lnSpc>
                <a:spcPct val="90000"/>
              </a:lnSpc>
              <a:spcBef>
                <a:spcPts val="500"/>
              </a:spcBef>
              <a:buFont typeface="Arial" panose="020B0604020202020204" pitchFamily="34" charset="0"/>
              <a:buChar char="•"/>
              <a:defRPr>
                <a:solidFill>
                  <a:schemeClr val="tx1"/>
                </a:solidFill>
                <a:latin typeface="Georgia" panose="02040502050405020303" pitchFamily="18" charset="0"/>
                <a:ea typeface="ＭＳ Ｐゴシック" panose="020B0600070205080204" pitchFamily="34" charset="-128"/>
              </a:defRPr>
            </a:lvl4pPr>
            <a:lvl5pPr marL="2057400" indent="-228600" defTabSz="811213">
              <a:lnSpc>
                <a:spcPct val="90000"/>
              </a:lnSpc>
              <a:spcBef>
                <a:spcPts val="500"/>
              </a:spcBef>
              <a:buFont typeface="Arial" panose="020B0604020202020204" pitchFamily="34" charset="0"/>
              <a:buChar char="•"/>
              <a:defRPr>
                <a:solidFill>
                  <a:schemeClr val="tx1"/>
                </a:solidFill>
                <a:latin typeface="Georgia" panose="02040502050405020303" pitchFamily="18" charset="0"/>
                <a:ea typeface="ＭＳ Ｐゴシック" panose="020B0600070205080204" pitchFamily="34" charset="-128"/>
              </a:defRPr>
            </a:lvl5pPr>
            <a:lvl6pPr marL="2514600" indent="-228600" defTabSz="811213" eaLnBrk="0" fontAlgn="base" hangingPunct="0">
              <a:lnSpc>
                <a:spcPct val="90000"/>
              </a:lnSpc>
              <a:spcBef>
                <a:spcPts val="500"/>
              </a:spcBef>
              <a:spcAft>
                <a:spcPct val="0"/>
              </a:spcAft>
              <a:buFont typeface="Arial" panose="020B0604020202020204" pitchFamily="34" charset="0"/>
              <a:buChar char="•"/>
              <a:defRPr>
                <a:solidFill>
                  <a:schemeClr val="tx1"/>
                </a:solidFill>
                <a:latin typeface="Georgia" panose="02040502050405020303" pitchFamily="18" charset="0"/>
                <a:ea typeface="ＭＳ Ｐゴシック" panose="020B0600070205080204" pitchFamily="34" charset="-128"/>
              </a:defRPr>
            </a:lvl6pPr>
            <a:lvl7pPr marL="2971800" indent="-228600" defTabSz="811213" eaLnBrk="0" fontAlgn="base" hangingPunct="0">
              <a:lnSpc>
                <a:spcPct val="90000"/>
              </a:lnSpc>
              <a:spcBef>
                <a:spcPts val="500"/>
              </a:spcBef>
              <a:spcAft>
                <a:spcPct val="0"/>
              </a:spcAft>
              <a:buFont typeface="Arial" panose="020B0604020202020204" pitchFamily="34" charset="0"/>
              <a:buChar char="•"/>
              <a:defRPr>
                <a:solidFill>
                  <a:schemeClr val="tx1"/>
                </a:solidFill>
                <a:latin typeface="Georgia" panose="02040502050405020303" pitchFamily="18" charset="0"/>
                <a:ea typeface="ＭＳ Ｐゴシック" panose="020B0600070205080204" pitchFamily="34" charset="-128"/>
              </a:defRPr>
            </a:lvl7pPr>
            <a:lvl8pPr marL="3429000" indent="-228600" defTabSz="811213" eaLnBrk="0" fontAlgn="base" hangingPunct="0">
              <a:lnSpc>
                <a:spcPct val="90000"/>
              </a:lnSpc>
              <a:spcBef>
                <a:spcPts val="500"/>
              </a:spcBef>
              <a:spcAft>
                <a:spcPct val="0"/>
              </a:spcAft>
              <a:buFont typeface="Arial" panose="020B0604020202020204" pitchFamily="34" charset="0"/>
              <a:buChar char="•"/>
              <a:defRPr>
                <a:solidFill>
                  <a:schemeClr val="tx1"/>
                </a:solidFill>
                <a:latin typeface="Georgia" panose="02040502050405020303" pitchFamily="18" charset="0"/>
                <a:ea typeface="ＭＳ Ｐゴシック" panose="020B0600070205080204" pitchFamily="34" charset="-128"/>
              </a:defRPr>
            </a:lvl8pPr>
            <a:lvl9pPr marL="3886200" indent="-228600" defTabSz="811213" eaLnBrk="0" fontAlgn="base" hangingPunct="0">
              <a:lnSpc>
                <a:spcPct val="90000"/>
              </a:lnSpc>
              <a:spcBef>
                <a:spcPts val="500"/>
              </a:spcBef>
              <a:spcAft>
                <a:spcPct val="0"/>
              </a:spcAft>
              <a:buFont typeface="Arial" panose="020B0604020202020204" pitchFamily="34" charset="0"/>
              <a:buChar char="•"/>
              <a:defRPr>
                <a:solidFill>
                  <a:schemeClr val="tx1"/>
                </a:solidFill>
                <a:latin typeface="Georgia" panose="02040502050405020303" pitchFamily="18" charset="0"/>
                <a:ea typeface="ＭＳ Ｐゴシック" panose="020B0600070205080204" pitchFamily="34" charset="-128"/>
              </a:defRPr>
            </a:lvl9pPr>
          </a:lstStyle>
          <a:p>
            <a:pPr marL="0" marR="0" lvl="0" indent="0" algn="ctr" defTabSz="811213" rtl="0" eaLnBrk="1" fontAlgn="auto" latinLnBrk="0" hangingPunct="1">
              <a:lnSpc>
                <a:spcPct val="100000"/>
              </a:lnSpc>
              <a:spcBef>
                <a:spcPct val="0"/>
              </a:spcBef>
              <a:spcAft>
                <a:spcPts val="100"/>
              </a:spcAft>
              <a:buClrTx/>
              <a:buSzTx/>
              <a:buFontTx/>
              <a:buNone/>
              <a:tabLst/>
              <a:defRPr/>
            </a:pPr>
            <a:r>
              <a:rPr kumimoji="0" lang="en-US" altLang="en-US" sz="1600" b="1" i="0" u="none" strike="noStrike" kern="1200" cap="none" spc="0" normalizeH="0" baseline="0" noProof="0">
                <a:ln>
                  <a:noFill/>
                </a:ln>
                <a:solidFill>
                  <a:srgbClr val="EC3C4C"/>
                </a:solidFill>
                <a:effectLst/>
                <a:uLnTx/>
                <a:uFillTx/>
                <a:latin typeface="Calibri" panose="020F0502020204030204"/>
                <a:ea typeface="ＭＳ Ｐゴシック" panose="020B0600070205080204" pitchFamily="34" charset="-128"/>
                <a:cs typeface="Arial" panose="020B0604020202020204" pitchFamily="34" charset="0"/>
              </a:rPr>
              <a:t>Republicans </a:t>
            </a:r>
            <a:r>
              <a:rPr kumimoji="0" lang="en-US" altLang="en-US" sz="1600" b="1" i="0" u="none" strike="noStrike" kern="1200" cap="none" spc="0" normalizeH="0" baseline="0" noProof="0">
                <a:ln>
                  <a:noFill/>
                </a:ln>
                <a:solidFill>
                  <a:srgbClr val="000000"/>
                </a:solidFill>
                <a:effectLst/>
                <a:uLnTx/>
                <a:uFillTx/>
                <a:latin typeface="Calibri" panose="020F0502020204030204"/>
                <a:ea typeface="ＭＳ Ｐゴシック" panose="020B0600070205080204" pitchFamily="34" charset="-128"/>
                <a:cs typeface="Arial" panose="020B0604020202020204" pitchFamily="34" charset="0"/>
              </a:rPr>
              <a:t>currently hold a </a:t>
            </a:r>
            <a:r>
              <a:rPr kumimoji="0" lang="en-US" altLang="en-US" sz="1600" b="1" i="0" u="none" strike="noStrike" kern="1200" cap="none" spc="0" normalizeH="0" baseline="0" noProof="0">
                <a:ln>
                  <a:noFill/>
                </a:ln>
                <a:solidFill>
                  <a:srgbClr val="EC3C4C"/>
                </a:solidFill>
                <a:effectLst/>
                <a:uLnTx/>
                <a:uFillTx/>
                <a:latin typeface="Calibri" panose="020F0502020204030204"/>
                <a:ea typeface="ＭＳ Ｐゴシック" panose="020B0600070205080204" pitchFamily="34" charset="-128"/>
                <a:cs typeface="Arial" panose="020B0604020202020204" pitchFamily="34" charset="0"/>
              </a:rPr>
              <a:t>53 </a:t>
            </a:r>
            <a:r>
              <a:rPr kumimoji="0" lang="en-US" altLang="en-US" sz="1600" b="1" i="0" u="none" strike="noStrike" kern="1200" cap="none" spc="0" normalizeH="0" baseline="0" noProof="0">
                <a:ln>
                  <a:noFill/>
                </a:ln>
                <a:solidFill>
                  <a:srgbClr val="000000"/>
                </a:solidFill>
                <a:effectLst/>
                <a:uLnTx/>
                <a:uFillTx/>
                <a:latin typeface="Calibri" panose="020F0502020204030204"/>
                <a:ea typeface="ＭＳ Ｐゴシック" panose="020B0600070205080204" pitchFamily="34" charset="-128"/>
                <a:cs typeface="Arial" panose="020B0604020202020204" pitchFamily="34" charset="0"/>
              </a:rPr>
              <a:t>to</a:t>
            </a:r>
            <a:r>
              <a:rPr kumimoji="0" lang="en-US" altLang="en-US" sz="1600" b="1" i="0" u="none" strike="noStrike" kern="1200" cap="none" spc="0" normalizeH="0" baseline="0" noProof="0">
                <a:ln>
                  <a:noFill/>
                </a:ln>
                <a:solidFill>
                  <a:srgbClr val="EC3C4C"/>
                </a:solidFill>
                <a:effectLst/>
                <a:uLnTx/>
                <a:uFillTx/>
                <a:latin typeface="Calibri" panose="020F0502020204030204"/>
                <a:ea typeface="ＭＳ Ｐゴシック" panose="020B0600070205080204" pitchFamily="34" charset="-128"/>
                <a:cs typeface="Arial" panose="020B0604020202020204" pitchFamily="34" charset="0"/>
              </a:rPr>
              <a:t> </a:t>
            </a:r>
            <a:r>
              <a:rPr kumimoji="0" lang="en-US" altLang="en-US" sz="1600" b="1" i="0" u="none" strike="noStrike" kern="1200" cap="none" spc="0" normalizeH="0" baseline="0" noProof="0">
                <a:ln>
                  <a:noFill/>
                </a:ln>
                <a:solidFill>
                  <a:srgbClr val="2764A1"/>
                </a:solidFill>
                <a:effectLst/>
                <a:uLnTx/>
                <a:uFillTx/>
                <a:latin typeface="Calibri" panose="020F0502020204030204"/>
                <a:ea typeface="ＭＳ Ｐゴシック" panose="020B0600070205080204" pitchFamily="34" charset="-128"/>
                <a:cs typeface="Arial" panose="020B0604020202020204" pitchFamily="34" charset="0"/>
              </a:rPr>
              <a:t>47</a:t>
            </a:r>
            <a:r>
              <a:rPr kumimoji="0" lang="en-US" altLang="en-US" sz="1600" b="1" i="0" u="none" strike="noStrike" kern="1200" cap="none" spc="0" normalizeH="0" baseline="0" noProof="0">
                <a:ln>
                  <a:noFill/>
                </a:ln>
                <a:solidFill>
                  <a:srgbClr val="EC3C4C"/>
                </a:solidFill>
                <a:effectLst/>
                <a:uLnTx/>
                <a:uFillTx/>
                <a:latin typeface="Calibri" panose="020F0502020204030204"/>
                <a:ea typeface="ＭＳ Ｐゴシック" panose="020B0600070205080204" pitchFamily="34" charset="-128"/>
                <a:cs typeface="Arial" panose="020B0604020202020204" pitchFamily="34" charset="0"/>
              </a:rPr>
              <a:t> </a:t>
            </a:r>
            <a:r>
              <a:rPr kumimoji="0" lang="en-US" altLang="en-US" sz="1600" b="1" i="0" u="none" strike="noStrike" kern="1200" cap="none" spc="0" normalizeH="0" baseline="0" noProof="0">
                <a:ln>
                  <a:noFill/>
                </a:ln>
                <a:solidFill>
                  <a:srgbClr val="000000"/>
                </a:solidFill>
                <a:effectLst/>
                <a:uLnTx/>
                <a:uFillTx/>
                <a:latin typeface="Calibri" panose="020F0502020204030204"/>
                <a:ea typeface="ＭＳ Ｐゴシック" panose="020B0600070205080204" pitchFamily="34" charset="-128"/>
                <a:cs typeface="Arial" panose="020B0604020202020204" pitchFamily="34" charset="0"/>
              </a:rPr>
              <a:t>seat majority over the</a:t>
            </a:r>
            <a:r>
              <a:rPr kumimoji="0" lang="en-US" altLang="en-US" sz="1600" b="1" i="0" u="none" strike="noStrike" kern="1200" cap="none" spc="0" normalizeH="0" baseline="0" noProof="0">
                <a:ln>
                  <a:noFill/>
                </a:ln>
                <a:solidFill>
                  <a:srgbClr val="EC3C4C"/>
                </a:solidFill>
                <a:effectLst/>
                <a:uLnTx/>
                <a:uFillTx/>
                <a:latin typeface="Calibri" panose="020F0502020204030204"/>
                <a:ea typeface="ＭＳ Ｐゴシック" panose="020B0600070205080204" pitchFamily="34" charset="-128"/>
                <a:cs typeface="Arial" panose="020B0604020202020204" pitchFamily="34" charset="0"/>
              </a:rPr>
              <a:t> </a:t>
            </a:r>
            <a:r>
              <a:rPr kumimoji="0" lang="en-US" altLang="en-US" sz="1600" b="1" i="0" u="none" strike="noStrike" kern="1200" cap="none" spc="0" normalizeH="0" baseline="0" noProof="0">
                <a:ln>
                  <a:noFill/>
                </a:ln>
                <a:solidFill>
                  <a:srgbClr val="2764A1"/>
                </a:solidFill>
                <a:effectLst/>
                <a:uLnTx/>
                <a:uFillTx/>
                <a:latin typeface="Calibri" panose="020F0502020204030204"/>
                <a:ea typeface="ＭＳ Ｐゴシック" panose="020B0600070205080204" pitchFamily="34" charset="-128"/>
                <a:cs typeface="Arial" panose="020B0604020202020204" pitchFamily="34" charset="0"/>
              </a:rPr>
              <a:t>Democrats</a:t>
            </a:r>
            <a:r>
              <a:rPr kumimoji="0" lang="en-US" altLang="en-US" sz="1600" b="1" i="0" u="none" strike="noStrike" kern="1200" cap="none" spc="0" normalizeH="0" baseline="0" noProof="0">
                <a:ln>
                  <a:noFill/>
                </a:ln>
                <a:solidFill>
                  <a:srgbClr val="000000"/>
                </a:solidFill>
                <a:effectLst/>
                <a:uLnTx/>
                <a:uFillTx/>
                <a:latin typeface="Calibri" panose="020F0502020204030204"/>
                <a:ea typeface="ＭＳ Ｐゴシック" panose="020B0600070205080204" pitchFamily="34" charset="-128"/>
                <a:cs typeface="Arial" panose="020B0604020202020204" pitchFamily="34" charset="0"/>
              </a:rPr>
              <a:t>.</a:t>
            </a:r>
            <a:r>
              <a:rPr kumimoji="0" lang="en-US" altLang="en-US" sz="1600" b="1" i="0" u="none" strike="noStrike" kern="1200" cap="none" spc="0" normalizeH="0" baseline="0" noProof="0">
                <a:ln>
                  <a:noFill/>
                </a:ln>
                <a:solidFill>
                  <a:srgbClr val="EC3C4C"/>
                </a:solidFill>
                <a:effectLst/>
                <a:uLnTx/>
                <a:uFillTx/>
                <a:latin typeface="Calibri" panose="020F0502020204030204"/>
                <a:ea typeface="ＭＳ Ｐゴシック" panose="020B0600070205080204" pitchFamily="34" charset="-128"/>
                <a:cs typeface="Arial" panose="020B0604020202020204" pitchFamily="34" charset="0"/>
              </a:rPr>
              <a:t> </a:t>
            </a:r>
            <a:endParaRPr kumimoji="0" lang="en-US" altLang="en-US" sz="1600" b="1" i="0" u="none" strike="noStrike" kern="1200" cap="none" spc="0" normalizeH="0" baseline="0" noProof="0">
              <a:ln>
                <a:noFill/>
              </a:ln>
              <a:solidFill>
                <a:srgbClr val="000000"/>
              </a:solidFill>
              <a:effectLst/>
              <a:uLnTx/>
              <a:uFillTx/>
              <a:latin typeface="Calibri" panose="020F0502020204030204"/>
              <a:ea typeface="ＭＳ Ｐゴシック" panose="020B0600070205080204" pitchFamily="34" charset="-128"/>
              <a:cs typeface="Arial" panose="020B0604020202020204" pitchFamily="34" charset="0"/>
            </a:endParaRPr>
          </a:p>
        </p:txBody>
      </p:sp>
      <p:grpSp>
        <p:nvGrpSpPr>
          <p:cNvPr id="132" name="Group 131">
            <a:extLst>
              <a:ext uri="{FF2B5EF4-FFF2-40B4-BE49-F238E27FC236}">
                <a16:creationId xmlns:a16="http://schemas.microsoft.com/office/drawing/2014/main" id="{45333970-1EEC-D733-02AF-C3BE229D5FD2}"/>
              </a:ext>
            </a:extLst>
          </p:cNvPr>
          <p:cNvGrpSpPr/>
          <p:nvPr/>
        </p:nvGrpSpPr>
        <p:grpSpPr>
          <a:xfrm>
            <a:off x="8173620" y="2897301"/>
            <a:ext cx="2818230" cy="2613362"/>
            <a:chOff x="8321045" y="2856650"/>
            <a:chExt cx="2818230" cy="2613362"/>
          </a:xfrm>
        </p:grpSpPr>
        <p:pic>
          <p:nvPicPr>
            <p:cNvPr id="81" name="Graphic 80">
              <a:extLst>
                <a:ext uri="{FF2B5EF4-FFF2-40B4-BE49-F238E27FC236}">
                  <a16:creationId xmlns:a16="http://schemas.microsoft.com/office/drawing/2014/main" id="{D8B683A2-ACF8-EB37-18EC-7EB3E9D24D1C}"/>
                </a:ext>
              </a:extLst>
            </p:cNvPr>
            <p:cNvPicPr>
              <a:picLocks/>
            </p:cNvPicPr>
            <p:nvPr/>
          </p:nvPicPr>
          <p:blipFill>
            <a:blip>
              <a:extLst>
                <a:ext uri="{96DAC541-7B7A-43D3-8B79-37D633B846F1}">
                  <asvg:svgBlip xmlns:asvg="http://schemas.microsoft.com/office/drawing/2016/SVG/main" r:embed="rId3"/>
                </a:ext>
              </a:extLst>
            </a:blip>
            <a:stretch>
              <a:fillRect/>
            </a:stretch>
          </p:blipFill>
          <p:spPr>
            <a:xfrm flipH="1">
              <a:off x="9899971" y="5290012"/>
              <a:ext cx="180000" cy="180000"/>
            </a:xfrm>
            <a:prstGeom prst="rect">
              <a:avLst/>
            </a:prstGeom>
          </p:spPr>
        </p:pic>
        <p:pic>
          <p:nvPicPr>
            <p:cNvPr id="82" name="Graphic 81">
              <a:extLst>
                <a:ext uri="{FF2B5EF4-FFF2-40B4-BE49-F238E27FC236}">
                  <a16:creationId xmlns:a16="http://schemas.microsoft.com/office/drawing/2014/main" id="{603671F5-2140-8C1D-160F-894435F051DE}"/>
                </a:ext>
              </a:extLst>
            </p:cNvPr>
            <p:cNvPicPr>
              <a:picLocks/>
            </p:cNvPicPr>
            <p:nvPr/>
          </p:nvPicPr>
          <p:blipFill>
            <a:blip>
              <a:extLst>
                <a:ext uri="{96DAC541-7B7A-43D3-8B79-37D633B846F1}">
                  <asvg:svgBlip xmlns:asvg="http://schemas.microsoft.com/office/drawing/2016/SVG/main" r:embed="rId3"/>
                </a:ext>
              </a:extLst>
            </a:blip>
            <a:stretch>
              <a:fillRect/>
            </a:stretch>
          </p:blipFill>
          <p:spPr>
            <a:xfrm flipH="1">
              <a:off x="10156834" y="5290012"/>
              <a:ext cx="180000" cy="180000"/>
            </a:xfrm>
            <a:prstGeom prst="rect">
              <a:avLst/>
            </a:prstGeom>
          </p:spPr>
        </p:pic>
        <p:pic>
          <p:nvPicPr>
            <p:cNvPr id="83" name="Graphic 82">
              <a:extLst>
                <a:ext uri="{FF2B5EF4-FFF2-40B4-BE49-F238E27FC236}">
                  <a16:creationId xmlns:a16="http://schemas.microsoft.com/office/drawing/2014/main" id="{4B79D3F1-C0D2-AAC6-CA18-848DB9116D5C}"/>
                </a:ext>
              </a:extLst>
            </p:cNvPr>
            <p:cNvPicPr>
              <a:picLocks/>
            </p:cNvPicPr>
            <p:nvPr/>
          </p:nvPicPr>
          <p:blipFill>
            <a:blip>
              <a:extLst>
                <a:ext uri="{96DAC541-7B7A-43D3-8B79-37D633B846F1}">
                  <asvg:svgBlip xmlns:asvg="http://schemas.microsoft.com/office/drawing/2016/SVG/main" r:embed="rId4"/>
                </a:ext>
              </a:extLst>
            </a:blip>
            <a:stretch>
              <a:fillRect/>
            </a:stretch>
          </p:blipFill>
          <p:spPr>
            <a:xfrm flipH="1">
              <a:off x="10430607" y="5290012"/>
              <a:ext cx="180000" cy="180000"/>
            </a:xfrm>
            <a:prstGeom prst="rect">
              <a:avLst/>
            </a:prstGeom>
          </p:spPr>
        </p:pic>
        <p:pic>
          <p:nvPicPr>
            <p:cNvPr id="84" name="Graphic 83">
              <a:extLst>
                <a:ext uri="{FF2B5EF4-FFF2-40B4-BE49-F238E27FC236}">
                  <a16:creationId xmlns:a16="http://schemas.microsoft.com/office/drawing/2014/main" id="{A5044841-8A46-FC67-5E22-205219950230}"/>
                </a:ext>
              </a:extLst>
            </p:cNvPr>
            <p:cNvPicPr>
              <a:picLocks/>
            </p:cNvPicPr>
            <p:nvPr/>
          </p:nvPicPr>
          <p:blipFill>
            <a:blip>
              <a:extLst>
                <a:ext uri="{96DAC541-7B7A-43D3-8B79-37D633B846F1}">
                  <asvg:svgBlip xmlns:asvg="http://schemas.microsoft.com/office/drawing/2016/SVG/main" r:embed="rId4"/>
                </a:ext>
              </a:extLst>
            </a:blip>
            <a:stretch>
              <a:fillRect/>
            </a:stretch>
          </p:blipFill>
          <p:spPr>
            <a:xfrm flipH="1">
              <a:off x="10685498" y="5290012"/>
              <a:ext cx="180000" cy="180000"/>
            </a:xfrm>
            <a:prstGeom prst="rect">
              <a:avLst/>
            </a:prstGeom>
          </p:spPr>
        </p:pic>
        <p:pic>
          <p:nvPicPr>
            <p:cNvPr id="85" name="Graphic 84">
              <a:extLst>
                <a:ext uri="{FF2B5EF4-FFF2-40B4-BE49-F238E27FC236}">
                  <a16:creationId xmlns:a16="http://schemas.microsoft.com/office/drawing/2014/main" id="{54107BEE-6B0D-498E-D765-E2B0A765DF14}"/>
                </a:ext>
              </a:extLst>
            </p:cNvPr>
            <p:cNvPicPr>
              <a:picLocks/>
            </p:cNvPicPr>
            <p:nvPr/>
          </p:nvPicPr>
          <p:blipFill>
            <a:blip>
              <a:extLst>
                <a:ext uri="{96DAC541-7B7A-43D3-8B79-37D633B846F1}">
                  <asvg:svgBlip xmlns:asvg="http://schemas.microsoft.com/office/drawing/2016/SVG/main" r:embed="rId4"/>
                </a:ext>
              </a:extLst>
            </a:blip>
            <a:stretch>
              <a:fillRect/>
            </a:stretch>
          </p:blipFill>
          <p:spPr>
            <a:xfrm flipH="1">
              <a:off x="10959275" y="5290012"/>
              <a:ext cx="180000" cy="180000"/>
            </a:xfrm>
            <a:prstGeom prst="rect">
              <a:avLst/>
            </a:prstGeom>
          </p:spPr>
        </p:pic>
        <p:pic>
          <p:nvPicPr>
            <p:cNvPr id="86" name="Graphic 85">
              <a:extLst>
                <a:ext uri="{FF2B5EF4-FFF2-40B4-BE49-F238E27FC236}">
                  <a16:creationId xmlns:a16="http://schemas.microsoft.com/office/drawing/2014/main" id="{94E773B5-9ACE-7702-3728-C617342BA3D5}"/>
                </a:ext>
              </a:extLst>
            </p:cNvPr>
            <p:cNvPicPr>
              <a:picLocks/>
            </p:cNvPicPr>
            <p:nvPr/>
          </p:nvPicPr>
          <p:blipFill>
            <a:blip>
              <a:extLst>
                <a:ext uri="{96DAC541-7B7A-43D3-8B79-37D633B846F1}">
                  <asvg:svgBlip xmlns:asvg="http://schemas.microsoft.com/office/drawing/2016/SVG/main" r:embed="rId4"/>
                </a:ext>
              </a:extLst>
            </a:blip>
            <a:stretch>
              <a:fillRect/>
            </a:stretch>
          </p:blipFill>
          <p:spPr>
            <a:xfrm flipH="1">
              <a:off x="9857360" y="4964243"/>
              <a:ext cx="180000" cy="180000"/>
            </a:xfrm>
            <a:prstGeom prst="rect">
              <a:avLst/>
            </a:prstGeom>
          </p:spPr>
        </p:pic>
        <p:pic>
          <p:nvPicPr>
            <p:cNvPr id="87" name="Graphic 86">
              <a:extLst>
                <a:ext uri="{FF2B5EF4-FFF2-40B4-BE49-F238E27FC236}">
                  <a16:creationId xmlns:a16="http://schemas.microsoft.com/office/drawing/2014/main" id="{86E0B7C6-B179-0C05-BAAD-A230600E18AF}"/>
                </a:ext>
              </a:extLst>
            </p:cNvPr>
            <p:cNvPicPr>
              <a:picLocks/>
            </p:cNvPicPr>
            <p:nvPr/>
          </p:nvPicPr>
          <p:blipFill>
            <a:blip>
              <a:extLst>
                <a:ext uri="{96DAC541-7B7A-43D3-8B79-37D633B846F1}">
                  <asvg:svgBlip xmlns:asvg="http://schemas.microsoft.com/office/drawing/2016/SVG/main" r:embed="rId4"/>
                </a:ext>
              </a:extLst>
            </a:blip>
            <a:stretch>
              <a:fillRect/>
            </a:stretch>
          </p:blipFill>
          <p:spPr>
            <a:xfrm flipH="1">
              <a:off x="10125976" y="4964243"/>
              <a:ext cx="180000" cy="180000"/>
            </a:xfrm>
            <a:prstGeom prst="rect">
              <a:avLst/>
            </a:prstGeom>
          </p:spPr>
        </p:pic>
        <p:pic>
          <p:nvPicPr>
            <p:cNvPr id="88" name="Graphic 87">
              <a:extLst>
                <a:ext uri="{FF2B5EF4-FFF2-40B4-BE49-F238E27FC236}">
                  <a16:creationId xmlns:a16="http://schemas.microsoft.com/office/drawing/2014/main" id="{75C94824-0590-60F2-5BB8-DC701B954713}"/>
                </a:ext>
              </a:extLst>
            </p:cNvPr>
            <p:cNvPicPr>
              <a:picLocks/>
            </p:cNvPicPr>
            <p:nvPr/>
          </p:nvPicPr>
          <p:blipFill>
            <a:blip>
              <a:extLst>
                <a:ext uri="{96DAC541-7B7A-43D3-8B79-37D633B846F1}">
                  <asvg:svgBlip xmlns:asvg="http://schemas.microsoft.com/office/drawing/2016/SVG/main" r:embed="rId4"/>
                </a:ext>
              </a:extLst>
            </a:blip>
            <a:stretch>
              <a:fillRect/>
            </a:stretch>
          </p:blipFill>
          <p:spPr>
            <a:xfrm flipH="1">
              <a:off x="10394599" y="4948335"/>
              <a:ext cx="180000" cy="180000"/>
            </a:xfrm>
            <a:prstGeom prst="rect">
              <a:avLst/>
            </a:prstGeom>
          </p:spPr>
        </p:pic>
        <p:pic>
          <p:nvPicPr>
            <p:cNvPr id="89" name="Graphic 88">
              <a:extLst>
                <a:ext uri="{FF2B5EF4-FFF2-40B4-BE49-F238E27FC236}">
                  <a16:creationId xmlns:a16="http://schemas.microsoft.com/office/drawing/2014/main" id="{2D52207F-4368-361E-732C-73531641AA87}"/>
                </a:ext>
              </a:extLst>
            </p:cNvPr>
            <p:cNvPicPr>
              <a:picLocks/>
            </p:cNvPicPr>
            <p:nvPr/>
          </p:nvPicPr>
          <p:blipFill>
            <a:blip>
              <a:extLst>
                <a:ext uri="{96DAC541-7B7A-43D3-8B79-37D633B846F1}">
                  <asvg:svgBlip xmlns:asvg="http://schemas.microsoft.com/office/drawing/2016/SVG/main" r:embed="rId4"/>
                </a:ext>
              </a:extLst>
            </a:blip>
            <a:stretch>
              <a:fillRect/>
            </a:stretch>
          </p:blipFill>
          <p:spPr>
            <a:xfrm flipH="1">
              <a:off x="10663219" y="4940431"/>
              <a:ext cx="180000" cy="180000"/>
            </a:xfrm>
            <a:prstGeom prst="rect">
              <a:avLst/>
            </a:prstGeom>
          </p:spPr>
        </p:pic>
        <p:pic>
          <p:nvPicPr>
            <p:cNvPr id="90" name="Graphic 89">
              <a:extLst>
                <a:ext uri="{FF2B5EF4-FFF2-40B4-BE49-F238E27FC236}">
                  <a16:creationId xmlns:a16="http://schemas.microsoft.com/office/drawing/2014/main" id="{5DA431BB-FBD2-4FBD-EE43-F8549BE9A58A}"/>
                </a:ext>
              </a:extLst>
            </p:cNvPr>
            <p:cNvPicPr>
              <a:picLocks/>
            </p:cNvPicPr>
            <p:nvPr/>
          </p:nvPicPr>
          <p:blipFill>
            <a:blip>
              <a:extLst>
                <a:ext uri="{96DAC541-7B7A-43D3-8B79-37D633B846F1}">
                  <asvg:svgBlip xmlns:asvg="http://schemas.microsoft.com/office/drawing/2016/SVG/main" r:embed="rId4"/>
                </a:ext>
              </a:extLst>
            </a:blip>
            <a:stretch>
              <a:fillRect/>
            </a:stretch>
          </p:blipFill>
          <p:spPr>
            <a:xfrm flipH="1">
              <a:off x="10931834" y="4940429"/>
              <a:ext cx="180000" cy="180000"/>
            </a:xfrm>
            <a:prstGeom prst="rect">
              <a:avLst/>
            </a:prstGeom>
          </p:spPr>
        </p:pic>
        <p:pic>
          <p:nvPicPr>
            <p:cNvPr id="91" name="Graphic 90">
              <a:extLst>
                <a:ext uri="{FF2B5EF4-FFF2-40B4-BE49-F238E27FC236}">
                  <a16:creationId xmlns:a16="http://schemas.microsoft.com/office/drawing/2014/main" id="{E0FEC092-5DAE-4B42-F913-635654D211B8}"/>
                </a:ext>
              </a:extLst>
            </p:cNvPr>
            <p:cNvPicPr>
              <a:picLocks/>
            </p:cNvPicPr>
            <p:nvPr/>
          </p:nvPicPr>
          <p:blipFill>
            <a:blip>
              <a:extLst>
                <a:ext uri="{96DAC541-7B7A-43D3-8B79-37D633B846F1}">
                  <asvg:svgBlip xmlns:asvg="http://schemas.microsoft.com/office/drawing/2016/SVG/main" r:embed="rId4"/>
                </a:ext>
              </a:extLst>
            </a:blip>
            <a:stretch>
              <a:fillRect/>
            </a:stretch>
          </p:blipFill>
          <p:spPr>
            <a:xfrm flipH="1">
              <a:off x="9745183" y="4658848"/>
              <a:ext cx="180000" cy="180000"/>
            </a:xfrm>
            <a:prstGeom prst="rect">
              <a:avLst/>
            </a:prstGeom>
          </p:spPr>
        </p:pic>
        <p:pic>
          <p:nvPicPr>
            <p:cNvPr id="92" name="Graphic 91">
              <a:extLst>
                <a:ext uri="{FF2B5EF4-FFF2-40B4-BE49-F238E27FC236}">
                  <a16:creationId xmlns:a16="http://schemas.microsoft.com/office/drawing/2014/main" id="{74C86854-12FE-8DDE-4CDC-7AC5772080C0}"/>
                </a:ext>
              </a:extLst>
            </p:cNvPr>
            <p:cNvPicPr>
              <a:picLocks/>
            </p:cNvPicPr>
            <p:nvPr/>
          </p:nvPicPr>
          <p:blipFill>
            <a:blip>
              <a:extLst>
                <a:ext uri="{96DAC541-7B7A-43D3-8B79-37D633B846F1}">
                  <asvg:svgBlip xmlns:asvg="http://schemas.microsoft.com/office/drawing/2016/SVG/main" r:embed="rId4"/>
                </a:ext>
              </a:extLst>
            </a:blip>
            <a:stretch>
              <a:fillRect/>
            </a:stretch>
          </p:blipFill>
          <p:spPr>
            <a:xfrm flipH="1">
              <a:off x="10030579" y="4633955"/>
              <a:ext cx="180000" cy="180000"/>
            </a:xfrm>
            <a:prstGeom prst="rect">
              <a:avLst/>
            </a:prstGeom>
          </p:spPr>
        </p:pic>
        <p:pic>
          <p:nvPicPr>
            <p:cNvPr id="93" name="Graphic 92">
              <a:extLst>
                <a:ext uri="{FF2B5EF4-FFF2-40B4-BE49-F238E27FC236}">
                  <a16:creationId xmlns:a16="http://schemas.microsoft.com/office/drawing/2014/main" id="{D13409C4-1E73-24ED-A8B6-C415F5E57C00}"/>
                </a:ext>
              </a:extLst>
            </p:cNvPr>
            <p:cNvPicPr>
              <a:picLocks/>
            </p:cNvPicPr>
            <p:nvPr/>
          </p:nvPicPr>
          <p:blipFill>
            <a:blip>
              <a:extLst>
                <a:ext uri="{96DAC541-7B7A-43D3-8B79-37D633B846F1}">
                  <asvg:svgBlip xmlns:asvg="http://schemas.microsoft.com/office/drawing/2016/SVG/main" r:embed="rId4"/>
                </a:ext>
              </a:extLst>
            </a:blip>
            <a:stretch>
              <a:fillRect/>
            </a:stretch>
          </p:blipFill>
          <p:spPr>
            <a:xfrm flipH="1">
              <a:off x="10303096" y="4622566"/>
              <a:ext cx="180000" cy="180000"/>
            </a:xfrm>
            <a:prstGeom prst="rect">
              <a:avLst/>
            </a:prstGeom>
          </p:spPr>
        </p:pic>
        <p:pic>
          <p:nvPicPr>
            <p:cNvPr id="94" name="Graphic 93">
              <a:extLst>
                <a:ext uri="{FF2B5EF4-FFF2-40B4-BE49-F238E27FC236}">
                  <a16:creationId xmlns:a16="http://schemas.microsoft.com/office/drawing/2014/main" id="{DED1A0EC-CB44-1E12-5D22-547F4C3D839E}"/>
                </a:ext>
              </a:extLst>
            </p:cNvPr>
            <p:cNvPicPr>
              <a:picLocks/>
            </p:cNvPicPr>
            <p:nvPr/>
          </p:nvPicPr>
          <p:blipFill>
            <a:blip>
              <a:extLst>
                <a:ext uri="{96DAC541-7B7A-43D3-8B79-37D633B846F1}">
                  <asvg:svgBlip xmlns:asvg="http://schemas.microsoft.com/office/drawing/2016/SVG/main" r:embed="rId4"/>
                </a:ext>
              </a:extLst>
            </a:blip>
            <a:stretch>
              <a:fillRect/>
            </a:stretch>
          </p:blipFill>
          <p:spPr>
            <a:xfrm flipH="1">
              <a:off x="10575133" y="4621256"/>
              <a:ext cx="180000" cy="180000"/>
            </a:xfrm>
            <a:prstGeom prst="rect">
              <a:avLst/>
            </a:prstGeom>
          </p:spPr>
        </p:pic>
        <p:pic>
          <p:nvPicPr>
            <p:cNvPr id="95" name="Graphic 94">
              <a:extLst>
                <a:ext uri="{FF2B5EF4-FFF2-40B4-BE49-F238E27FC236}">
                  <a16:creationId xmlns:a16="http://schemas.microsoft.com/office/drawing/2014/main" id="{8C74ACB1-EA8E-83CD-38E6-AE7E2CC01E29}"/>
                </a:ext>
              </a:extLst>
            </p:cNvPr>
            <p:cNvPicPr>
              <a:picLocks/>
            </p:cNvPicPr>
            <p:nvPr/>
          </p:nvPicPr>
          <p:blipFill>
            <a:blip>
              <a:extLst>
                <a:ext uri="{96DAC541-7B7A-43D3-8B79-37D633B846F1}">
                  <asvg:svgBlip xmlns:asvg="http://schemas.microsoft.com/office/drawing/2016/SVG/main" r:embed="rId4"/>
                </a:ext>
              </a:extLst>
            </a:blip>
            <a:stretch>
              <a:fillRect/>
            </a:stretch>
          </p:blipFill>
          <p:spPr>
            <a:xfrm flipH="1">
              <a:off x="10855429" y="4610140"/>
              <a:ext cx="180000" cy="180000"/>
            </a:xfrm>
            <a:prstGeom prst="rect">
              <a:avLst/>
            </a:prstGeom>
          </p:spPr>
        </p:pic>
        <p:pic>
          <p:nvPicPr>
            <p:cNvPr id="96" name="Graphic 95">
              <a:extLst>
                <a:ext uri="{FF2B5EF4-FFF2-40B4-BE49-F238E27FC236}">
                  <a16:creationId xmlns:a16="http://schemas.microsoft.com/office/drawing/2014/main" id="{613B955D-B129-F77E-B6E9-F6A9B613074B}"/>
                </a:ext>
              </a:extLst>
            </p:cNvPr>
            <p:cNvPicPr>
              <a:picLocks/>
            </p:cNvPicPr>
            <p:nvPr/>
          </p:nvPicPr>
          <p:blipFill>
            <a:blip>
              <a:extLst>
                <a:ext uri="{96DAC541-7B7A-43D3-8B79-37D633B846F1}">
                  <asvg:svgBlip xmlns:asvg="http://schemas.microsoft.com/office/drawing/2016/SVG/main" r:embed="rId4"/>
                </a:ext>
              </a:extLst>
            </a:blip>
            <a:stretch>
              <a:fillRect/>
            </a:stretch>
          </p:blipFill>
          <p:spPr>
            <a:xfrm flipH="1">
              <a:off x="9559781" y="4384839"/>
              <a:ext cx="180000" cy="180000"/>
            </a:xfrm>
            <a:prstGeom prst="rect">
              <a:avLst/>
            </a:prstGeom>
          </p:spPr>
        </p:pic>
        <p:pic>
          <p:nvPicPr>
            <p:cNvPr id="97" name="Graphic 96">
              <a:extLst>
                <a:ext uri="{FF2B5EF4-FFF2-40B4-BE49-F238E27FC236}">
                  <a16:creationId xmlns:a16="http://schemas.microsoft.com/office/drawing/2014/main" id="{7C9A19D4-D513-D194-3962-FE615D7F996C}"/>
                </a:ext>
              </a:extLst>
            </p:cNvPr>
            <p:cNvPicPr>
              <a:picLocks/>
            </p:cNvPicPr>
            <p:nvPr/>
          </p:nvPicPr>
          <p:blipFill>
            <a:blip>
              <a:extLst>
                <a:ext uri="{96DAC541-7B7A-43D3-8B79-37D633B846F1}">
                  <asvg:svgBlip xmlns:asvg="http://schemas.microsoft.com/office/drawing/2016/SVG/main" r:embed="rId4"/>
                </a:ext>
              </a:extLst>
            </a:blip>
            <a:stretch>
              <a:fillRect/>
            </a:stretch>
          </p:blipFill>
          <p:spPr>
            <a:xfrm flipH="1">
              <a:off x="9849610" y="4344468"/>
              <a:ext cx="180000" cy="180000"/>
            </a:xfrm>
            <a:prstGeom prst="rect">
              <a:avLst/>
            </a:prstGeom>
          </p:spPr>
        </p:pic>
        <p:pic>
          <p:nvPicPr>
            <p:cNvPr id="98" name="Graphic 97">
              <a:extLst>
                <a:ext uri="{FF2B5EF4-FFF2-40B4-BE49-F238E27FC236}">
                  <a16:creationId xmlns:a16="http://schemas.microsoft.com/office/drawing/2014/main" id="{81FA70D4-3832-ED88-94C5-83D1939FE814}"/>
                </a:ext>
              </a:extLst>
            </p:cNvPr>
            <p:cNvPicPr>
              <a:picLocks/>
            </p:cNvPicPr>
            <p:nvPr/>
          </p:nvPicPr>
          <p:blipFill>
            <a:blip>
              <a:extLst>
                <a:ext uri="{96DAC541-7B7A-43D3-8B79-37D633B846F1}">
                  <asvg:svgBlip xmlns:asvg="http://schemas.microsoft.com/office/drawing/2016/SVG/main" r:embed="rId4"/>
                </a:ext>
              </a:extLst>
            </a:blip>
            <a:stretch>
              <a:fillRect/>
            </a:stretch>
          </p:blipFill>
          <p:spPr>
            <a:xfrm flipH="1">
              <a:off x="10142670" y="4314777"/>
              <a:ext cx="180000" cy="180000"/>
            </a:xfrm>
            <a:prstGeom prst="rect">
              <a:avLst/>
            </a:prstGeom>
          </p:spPr>
        </p:pic>
        <p:pic>
          <p:nvPicPr>
            <p:cNvPr id="99" name="Graphic 98">
              <a:extLst>
                <a:ext uri="{FF2B5EF4-FFF2-40B4-BE49-F238E27FC236}">
                  <a16:creationId xmlns:a16="http://schemas.microsoft.com/office/drawing/2014/main" id="{609D92B7-7AE0-8573-52FA-BCE671099523}"/>
                </a:ext>
              </a:extLst>
            </p:cNvPr>
            <p:cNvPicPr>
              <a:picLocks/>
            </p:cNvPicPr>
            <p:nvPr/>
          </p:nvPicPr>
          <p:blipFill>
            <a:blip>
              <a:extLst>
                <a:ext uri="{96DAC541-7B7A-43D3-8B79-37D633B846F1}">
                  <asvg:svgBlip xmlns:asvg="http://schemas.microsoft.com/office/drawing/2016/SVG/main" r:embed="rId4"/>
                </a:ext>
              </a:extLst>
            </a:blip>
            <a:stretch>
              <a:fillRect/>
            </a:stretch>
          </p:blipFill>
          <p:spPr>
            <a:xfrm flipH="1">
              <a:off x="10429058" y="4301505"/>
              <a:ext cx="180000" cy="180000"/>
            </a:xfrm>
            <a:prstGeom prst="rect">
              <a:avLst/>
            </a:prstGeom>
          </p:spPr>
        </p:pic>
        <p:pic>
          <p:nvPicPr>
            <p:cNvPr id="100" name="Graphic 99">
              <a:extLst>
                <a:ext uri="{FF2B5EF4-FFF2-40B4-BE49-F238E27FC236}">
                  <a16:creationId xmlns:a16="http://schemas.microsoft.com/office/drawing/2014/main" id="{2B5A20CE-0213-719B-0BB4-56ECC854DD71}"/>
                </a:ext>
              </a:extLst>
            </p:cNvPr>
            <p:cNvPicPr>
              <a:picLocks/>
            </p:cNvPicPr>
            <p:nvPr/>
          </p:nvPicPr>
          <p:blipFill>
            <a:blip>
              <a:extLst>
                <a:ext uri="{96DAC541-7B7A-43D3-8B79-37D633B846F1}">
                  <asvg:svgBlip xmlns:asvg="http://schemas.microsoft.com/office/drawing/2016/SVG/main" r:embed="rId4"/>
                </a:ext>
              </a:extLst>
            </a:blip>
            <a:stretch>
              <a:fillRect/>
            </a:stretch>
          </p:blipFill>
          <p:spPr>
            <a:xfrm flipH="1">
              <a:off x="10715447" y="4285845"/>
              <a:ext cx="180000" cy="180000"/>
            </a:xfrm>
            <a:prstGeom prst="rect">
              <a:avLst/>
            </a:prstGeom>
          </p:spPr>
        </p:pic>
        <p:pic>
          <p:nvPicPr>
            <p:cNvPr id="101" name="Graphic 100">
              <a:extLst>
                <a:ext uri="{FF2B5EF4-FFF2-40B4-BE49-F238E27FC236}">
                  <a16:creationId xmlns:a16="http://schemas.microsoft.com/office/drawing/2014/main" id="{61D4F3C3-FFCC-B548-B0FF-0D057513AB50}"/>
                </a:ext>
              </a:extLst>
            </p:cNvPr>
            <p:cNvPicPr>
              <a:picLocks/>
            </p:cNvPicPr>
            <p:nvPr/>
          </p:nvPicPr>
          <p:blipFill>
            <a:blip>
              <a:extLst>
                <a:ext uri="{96DAC541-7B7A-43D3-8B79-37D633B846F1}">
                  <asvg:svgBlip xmlns:asvg="http://schemas.microsoft.com/office/drawing/2016/SVG/main" r:embed="rId4"/>
                </a:ext>
              </a:extLst>
            </a:blip>
            <a:stretch>
              <a:fillRect/>
            </a:stretch>
          </p:blipFill>
          <p:spPr>
            <a:xfrm flipH="1">
              <a:off x="9305056" y="4152709"/>
              <a:ext cx="180000" cy="180000"/>
            </a:xfrm>
            <a:prstGeom prst="rect">
              <a:avLst/>
            </a:prstGeom>
          </p:spPr>
        </p:pic>
        <p:pic>
          <p:nvPicPr>
            <p:cNvPr id="102" name="Graphic 101">
              <a:extLst>
                <a:ext uri="{FF2B5EF4-FFF2-40B4-BE49-F238E27FC236}">
                  <a16:creationId xmlns:a16="http://schemas.microsoft.com/office/drawing/2014/main" id="{9CC7046D-6F8E-3567-9032-B0821E53E979}"/>
                </a:ext>
              </a:extLst>
            </p:cNvPr>
            <p:cNvPicPr>
              <a:picLocks/>
            </p:cNvPicPr>
            <p:nvPr/>
          </p:nvPicPr>
          <p:blipFill>
            <a:blip>
              <a:extLst>
                <a:ext uri="{96DAC541-7B7A-43D3-8B79-37D633B846F1}">
                  <asvg:svgBlip xmlns:asvg="http://schemas.microsoft.com/office/drawing/2016/SVG/main" r:embed="rId4"/>
                </a:ext>
              </a:extLst>
            </a:blip>
            <a:stretch>
              <a:fillRect/>
            </a:stretch>
          </p:blipFill>
          <p:spPr>
            <a:xfrm flipH="1">
              <a:off x="9622090" y="4086872"/>
              <a:ext cx="180000" cy="180000"/>
            </a:xfrm>
            <a:prstGeom prst="rect">
              <a:avLst/>
            </a:prstGeom>
          </p:spPr>
        </p:pic>
        <p:pic>
          <p:nvPicPr>
            <p:cNvPr id="103" name="Graphic 102">
              <a:extLst>
                <a:ext uri="{FF2B5EF4-FFF2-40B4-BE49-F238E27FC236}">
                  <a16:creationId xmlns:a16="http://schemas.microsoft.com/office/drawing/2014/main" id="{48AA4B73-5772-C9F7-0D62-BFF01D4B6FD7}"/>
                </a:ext>
              </a:extLst>
            </p:cNvPr>
            <p:cNvPicPr>
              <a:picLocks/>
            </p:cNvPicPr>
            <p:nvPr/>
          </p:nvPicPr>
          <p:blipFill>
            <a:blip>
              <a:extLst>
                <a:ext uri="{96DAC541-7B7A-43D3-8B79-37D633B846F1}">
                  <asvg:svgBlip xmlns:asvg="http://schemas.microsoft.com/office/drawing/2016/SVG/main" r:embed="rId4"/>
                </a:ext>
              </a:extLst>
            </a:blip>
            <a:stretch>
              <a:fillRect/>
            </a:stretch>
          </p:blipFill>
          <p:spPr>
            <a:xfrm flipH="1">
              <a:off x="9930660" y="4037589"/>
              <a:ext cx="180000" cy="180000"/>
            </a:xfrm>
            <a:prstGeom prst="rect">
              <a:avLst/>
            </a:prstGeom>
          </p:spPr>
        </p:pic>
        <p:pic>
          <p:nvPicPr>
            <p:cNvPr id="104" name="Graphic 103">
              <a:extLst>
                <a:ext uri="{FF2B5EF4-FFF2-40B4-BE49-F238E27FC236}">
                  <a16:creationId xmlns:a16="http://schemas.microsoft.com/office/drawing/2014/main" id="{06660756-6FEE-1AC6-784C-3497D1F676CC}"/>
                </a:ext>
              </a:extLst>
            </p:cNvPr>
            <p:cNvPicPr>
              <a:picLocks/>
            </p:cNvPicPr>
            <p:nvPr/>
          </p:nvPicPr>
          <p:blipFill>
            <a:blip>
              <a:extLst>
                <a:ext uri="{96DAC541-7B7A-43D3-8B79-37D633B846F1}">
                  <asvg:svgBlip xmlns:asvg="http://schemas.microsoft.com/office/drawing/2016/SVG/main" r:embed="rId4"/>
                </a:ext>
              </a:extLst>
            </a:blip>
            <a:stretch>
              <a:fillRect/>
            </a:stretch>
          </p:blipFill>
          <p:spPr>
            <a:xfrm flipH="1">
              <a:off x="10239230" y="4007225"/>
              <a:ext cx="180000" cy="180000"/>
            </a:xfrm>
            <a:prstGeom prst="rect">
              <a:avLst/>
            </a:prstGeom>
          </p:spPr>
        </p:pic>
        <p:pic>
          <p:nvPicPr>
            <p:cNvPr id="105" name="Graphic 104">
              <a:extLst>
                <a:ext uri="{FF2B5EF4-FFF2-40B4-BE49-F238E27FC236}">
                  <a16:creationId xmlns:a16="http://schemas.microsoft.com/office/drawing/2014/main" id="{66D05734-FEEF-388C-F447-74CE6D40B3AA}"/>
                </a:ext>
              </a:extLst>
            </p:cNvPr>
            <p:cNvPicPr>
              <a:picLocks/>
            </p:cNvPicPr>
            <p:nvPr/>
          </p:nvPicPr>
          <p:blipFill>
            <a:blip>
              <a:extLst>
                <a:ext uri="{96DAC541-7B7A-43D3-8B79-37D633B846F1}">
                  <asvg:svgBlip xmlns:asvg="http://schemas.microsoft.com/office/drawing/2016/SVG/main" r:embed="rId4"/>
                </a:ext>
              </a:extLst>
            </a:blip>
            <a:stretch>
              <a:fillRect/>
            </a:stretch>
          </p:blipFill>
          <p:spPr>
            <a:xfrm flipH="1">
              <a:off x="10543391" y="3975642"/>
              <a:ext cx="180000" cy="180000"/>
            </a:xfrm>
            <a:prstGeom prst="rect">
              <a:avLst/>
            </a:prstGeom>
          </p:spPr>
        </p:pic>
        <p:pic>
          <p:nvPicPr>
            <p:cNvPr id="106" name="Graphic 105">
              <a:extLst>
                <a:ext uri="{FF2B5EF4-FFF2-40B4-BE49-F238E27FC236}">
                  <a16:creationId xmlns:a16="http://schemas.microsoft.com/office/drawing/2014/main" id="{25E09A39-A341-B248-E63F-674A05C99985}"/>
                </a:ext>
              </a:extLst>
            </p:cNvPr>
            <p:cNvPicPr>
              <a:picLocks/>
            </p:cNvPicPr>
            <p:nvPr/>
          </p:nvPicPr>
          <p:blipFill>
            <a:blip>
              <a:extLst>
                <a:ext uri="{96DAC541-7B7A-43D3-8B79-37D633B846F1}">
                  <asvg:svgBlip xmlns:asvg="http://schemas.microsoft.com/office/drawing/2016/SVG/main" r:embed="rId5"/>
                </a:ext>
              </a:extLst>
            </a:blip>
            <a:stretch>
              <a:fillRect/>
            </a:stretch>
          </p:blipFill>
          <p:spPr>
            <a:xfrm flipH="1">
              <a:off x="9000884" y="3975643"/>
              <a:ext cx="180000" cy="180000"/>
            </a:xfrm>
            <a:prstGeom prst="rect">
              <a:avLst/>
            </a:prstGeom>
          </p:spPr>
        </p:pic>
        <p:pic>
          <p:nvPicPr>
            <p:cNvPr id="107" name="Graphic 106">
              <a:extLst>
                <a:ext uri="{FF2B5EF4-FFF2-40B4-BE49-F238E27FC236}">
                  <a16:creationId xmlns:a16="http://schemas.microsoft.com/office/drawing/2014/main" id="{C9D9D717-ACE2-D8F8-ACD9-56AA51CFC8CD}"/>
                </a:ext>
              </a:extLst>
            </p:cNvPr>
            <p:cNvPicPr>
              <a:picLocks/>
            </p:cNvPicPr>
            <p:nvPr/>
          </p:nvPicPr>
          <p:blipFill>
            <a:blip>
              <a:extLst>
                <a:ext uri="{96DAC541-7B7A-43D3-8B79-37D633B846F1}">
                  <asvg:svgBlip xmlns:asvg="http://schemas.microsoft.com/office/drawing/2016/SVG/main" r:embed="rId4"/>
                </a:ext>
              </a:extLst>
            </a:blip>
            <a:stretch>
              <a:fillRect/>
            </a:stretch>
          </p:blipFill>
          <p:spPr>
            <a:xfrm flipH="1">
              <a:off x="9347158" y="3875287"/>
              <a:ext cx="180000" cy="180000"/>
            </a:xfrm>
            <a:prstGeom prst="rect">
              <a:avLst/>
            </a:prstGeom>
          </p:spPr>
        </p:pic>
        <p:pic>
          <p:nvPicPr>
            <p:cNvPr id="108" name="Graphic 107">
              <a:extLst>
                <a:ext uri="{FF2B5EF4-FFF2-40B4-BE49-F238E27FC236}">
                  <a16:creationId xmlns:a16="http://schemas.microsoft.com/office/drawing/2014/main" id="{CA205665-F4A2-9D07-F7D7-A3AC66BF0563}"/>
                </a:ext>
              </a:extLst>
            </p:cNvPr>
            <p:cNvPicPr>
              <a:picLocks/>
            </p:cNvPicPr>
            <p:nvPr/>
          </p:nvPicPr>
          <p:blipFill>
            <a:blip>
              <a:extLst>
                <a:ext uri="{96DAC541-7B7A-43D3-8B79-37D633B846F1}">
                  <asvg:svgBlip xmlns:asvg="http://schemas.microsoft.com/office/drawing/2016/SVG/main" r:embed="rId4"/>
                </a:ext>
              </a:extLst>
            </a:blip>
            <a:stretch>
              <a:fillRect/>
            </a:stretch>
          </p:blipFill>
          <p:spPr>
            <a:xfrm flipH="1">
              <a:off x="9676569" y="3800889"/>
              <a:ext cx="180000" cy="180000"/>
            </a:xfrm>
            <a:prstGeom prst="rect">
              <a:avLst/>
            </a:prstGeom>
          </p:spPr>
        </p:pic>
        <p:pic>
          <p:nvPicPr>
            <p:cNvPr id="109" name="Graphic 108">
              <a:extLst>
                <a:ext uri="{FF2B5EF4-FFF2-40B4-BE49-F238E27FC236}">
                  <a16:creationId xmlns:a16="http://schemas.microsoft.com/office/drawing/2014/main" id="{3B69980D-0856-2304-CD1A-FA3EEF777EFC}"/>
                </a:ext>
              </a:extLst>
            </p:cNvPr>
            <p:cNvPicPr>
              <a:picLocks/>
            </p:cNvPicPr>
            <p:nvPr/>
          </p:nvPicPr>
          <p:blipFill>
            <a:blip>
              <a:extLst>
                <a:ext uri="{96DAC541-7B7A-43D3-8B79-37D633B846F1}">
                  <asvg:svgBlip xmlns:asvg="http://schemas.microsoft.com/office/drawing/2016/SVG/main" r:embed="rId4"/>
                </a:ext>
              </a:extLst>
            </a:blip>
            <a:stretch>
              <a:fillRect/>
            </a:stretch>
          </p:blipFill>
          <p:spPr>
            <a:xfrm flipH="1">
              <a:off x="9993603" y="3744362"/>
              <a:ext cx="180000" cy="180000"/>
            </a:xfrm>
            <a:prstGeom prst="rect">
              <a:avLst/>
            </a:prstGeom>
          </p:spPr>
        </p:pic>
        <p:pic>
          <p:nvPicPr>
            <p:cNvPr id="110" name="Graphic 109">
              <a:extLst>
                <a:ext uri="{FF2B5EF4-FFF2-40B4-BE49-F238E27FC236}">
                  <a16:creationId xmlns:a16="http://schemas.microsoft.com/office/drawing/2014/main" id="{002B36D6-1D07-561B-4DFA-CB1552CEB280}"/>
                </a:ext>
              </a:extLst>
            </p:cNvPr>
            <p:cNvPicPr>
              <a:picLocks/>
            </p:cNvPicPr>
            <p:nvPr/>
          </p:nvPicPr>
          <p:blipFill>
            <a:blip>
              <a:extLst>
                <a:ext uri="{96DAC541-7B7A-43D3-8B79-37D633B846F1}">
                  <asvg:svgBlip xmlns:asvg="http://schemas.microsoft.com/office/drawing/2016/SVG/main" r:embed="rId4"/>
                </a:ext>
              </a:extLst>
            </a:blip>
            <a:stretch>
              <a:fillRect/>
            </a:stretch>
          </p:blipFill>
          <p:spPr>
            <a:xfrm flipH="1">
              <a:off x="10316872" y="3704221"/>
              <a:ext cx="180000" cy="180000"/>
            </a:xfrm>
            <a:prstGeom prst="rect">
              <a:avLst/>
            </a:prstGeom>
          </p:spPr>
        </p:pic>
        <p:pic>
          <p:nvPicPr>
            <p:cNvPr id="111" name="Graphic 110">
              <a:extLst>
                <a:ext uri="{FF2B5EF4-FFF2-40B4-BE49-F238E27FC236}">
                  <a16:creationId xmlns:a16="http://schemas.microsoft.com/office/drawing/2014/main" id="{39AA3D03-DEFD-2237-A7C7-613F2436A626}"/>
                </a:ext>
              </a:extLst>
            </p:cNvPr>
            <p:cNvPicPr>
              <a:picLocks/>
            </p:cNvPicPr>
            <p:nvPr/>
          </p:nvPicPr>
          <p:blipFill>
            <a:blip>
              <a:extLst>
                <a:ext uri="{96DAC541-7B7A-43D3-8B79-37D633B846F1}">
                  <asvg:svgBlip xmlns:asvg="http://schemas.microsoft.com/office/drawing/2016/SVG/main" r:embed="rId5"/>
                </a:ext>
              </a:extLst>
            </a:blip>
            <a:stretch>
              <a:fillRect/>
            </a:stretch>
          </p:blipFill>
          <p:spPr>
            <a:xfrm flipH="1">
              <a:off x="8667320" y="3866772"/>
              <a:ext cx="180000" cy="180000"/>
            </a:xfrm>
            <a:prstGeom prst="rect">
              <a:avLst/>
            </a:prstGeom>
          </p:spPr>
        </p:pic>
        <p:pic>
          <p:nvPicPr>
            <p:cNvPr id="112" name="Graphic 111">
              <a:extLst>
                <a:ext uri="{FF2B5EF4-FFF2-40B4-BE49-F238E27FC236}">
                  <a16:creationId xmlns:a16="http://schemas.microsoft.com/office/drawing/2014/main" id="{CC765A74-3562-F6BE-B2E7-15D855769EAC}"/>
                </a:ext>
              </a:extLst>
            </p:cNvPr>
            <p:cNvPicPr>
              <a:picLocks/>
            </p:cNvPicPr>
            <p:nvPr/>
          </p:nvPicPr>
          <p:blipFill>
            <a:blip>
              <a:extLst>
                <a:ext uri="{96DAC541-7B7A-43D3-8B79-37D633B846F1}">
                  <asvg:svgBlip xmlns:asvg="http://schemas.microsoft.com/office/drawing/2016/SVG/main" r:embed="rId5"/>
                </a:ext>
              </a:extLst>
            </a:blip>
            <a:stretch>
              <a:fillRect/>
            </a:stretch>
          </p:blipFill>
          <p:spPr>
            <a:xfrm flipH="1">
              <a:off x="9023820" y="3716182"/>
              <a:ext cx="180000" cy="180000"/>
            </a:xfrm>
            <a:prstGeom prst="rect">
              <a:avLst/>
            </a:prstGeom>
          </p:spPr>
        </p:pic>
        <p:pic>
          <p:nvPicPr>
            <p:cNvPr id="113" name="Graphic 112">
              <a:extLst>
                <a:ext uri="{FF2B5EF4-FFF2-40B4-BE49-F238E27FC236}">
                  <a16:creationId xmlns:a16="http://schemas.microsoft.com/office/drawing/2014/main" id="{52D400F0-CD88-EDC9-D81C-72B8EDB4FDC6}"/>
                </a:ext>
              </a:extLst>
            </p:cNvPr>
            <p:cNvPicPr>
              <a:picLocks/>
            </p:cNvPicPr>
            <p:nvPr/>
          </p:nvPicPr>
          <p:blipFill>
            <a:blip>
              <a:extLst>
                <a:ext uri="{96DAC541-7B7A-43D3-8B79-37D633B846F1}">
                  <asvg:svgBlip xmlns:asvg="http://schemas.microsoft.com/office/drawing/2016/SVG/main" r:embed="rId4"/>
                </a:ext>
              </a:extLst>
            </a:blip>
            <a:stretch>
              <a:fillRect/>
            </a:stretch>
          </p:blipFill>
          <p:spPr>
            <a:xfrm flipH="1">
              <a:off x="9371877" y="3605133"/>
              <a:ext cx="180000" cy="180000"/>
            </a:xfrm>
            <a:prstGeom prst="rect">
              <a:avLst/>
            </a:prstGeom>
          </p:spPr>
        </p:pic>
        <p:pic>
          <p:nvPicPr>
            <p:cNvPr id="114" name="Graphic 113">
              <a:extLst>
                <a:ext uri="{FF2B5EF4-FFF2-40B4-BE49-F238E27FC236}">
                  <a16:creationId xmlns:a16="http://schemas.microsoft.com/office/drawing/2014/main" id="{F5FBC151-12CD-4522-2D1C-323F1C84FC26}"/>
                </a:ext>
              </a:extLst>
            </p:cNvPr>
            <p:cNvPicPr>
              <a:picLocks/>
            </p:cNvPicPr>
            <p:nvPr/>
          </p:nvPicPr>
          <p:blipFill>
            <a:blip>
              <a:extLst>
                <a:ext uri="{96DAC541-7B7A-43D3-8B79-37D633B846F1}">
                  <asvg:svgBlip xmlns:asvg="http://schemas.microsoft.com/office/drawing/2016/SVG/main" r:embed="rId4"/>
                </a:ext>
              </a:extLst>
            </a:blip>
            <a:stretch>
              <a:fillRect/>
            </a:stretch>
          </p:blipFill>
          <p:spPr>
            <a:xfrm flipH="1">
              <a:off x="9712713" y="3526881"/>
              <a:ext cx="180000" cy="180000"/>
            </a:xfrm>
            <a:prstGeom prst="rect">
              <a:avLst/>
            </a:prstGeom>
          </p:spPr>
        </p:pic>
        <p:pic>
          <p:nvPicPr>
            <p:cNvPr id="115" name="Graphic 114">
              <a:extLst>
                <a:ext uri="{FF2B5EF4-FFF2-40B4-BE49-F238E27FC236}">
                  <a16:creationId xmlns:a16="http://schemas.microsoft.com/office/drawing/2014/main" id="{6CB3A820-2873-4B0B-427D-FE60F9BF1E2C}"/>
                </a:ext>
              </a:extLst>
            </p:cNvPr>
            <p:cNvPicPr>
              <a:picLocks/>
            </p:cNvPicPr>
            <p:nvPr/>
          </p:nvPicPr>
          <p:blipFill>
            <a:blip>
              <a:extLst>
                <a:ext uri="{96DAC541-7B7A-43D3-8B79-37D633B846F1}">
                  <asvg:svgBlip xmlns:asvg="http://schemas.microsoft.com/office/drawing/2016/SVG/main" r:embed="rId4"/>
                </a:ext>
              </a:extLst>
            </a:blip>
            <a:stretch>
              <a:fillRect/>
            </a:stretch>
          </p:blipFill>
          <p:spPr>
            <a:xfrm flipH="1">
              <a:off x="10036905" y="3458933"/>
              <a:ext cx="180000" cy="180000"/>
            </a:xfrm>
            <a:prstGeom prst="rect">
              <a:avLst/>
            </a:prstGeom>
          </p:spPr>
        </p:pic>
        <p:pic>
          <p:nvPicPr>
            <p:cNvPr id="116" name="Graphic 115">
              <a:extLst>
                <a:ext uri="{FF2B5EF4-FFF2-40B4-BE49-F238E27FC236}">
                  <a16:creationId xmlns:a16="http://schemas.microsoft.com/office/drawing/2014/main" id="{F7926B91-8D55-DE83-4D0D-7519A25117C1}"/>
                </a:ext>
              </a:extLst>
            </p:cNvPr>
            <p:cNvPicPr>
              <a:picLocks/>
            </p:cNvPicPr>
            <p:nvPr/>
          </p:nvPicPr>
          <p:blipFill>
            <a:blip>
              <a:extLst>
                <a:ext uri="{96DAC541-7B7A-43D3-8B79-37D633B846F1}">
                  <asvg:svgBlip xmlns:asvg="http://schemas.microsoft.com/office/drawing/2016/SVG/main" r:embed="rId5"/>
                </a:ext>
              </a:extLst>
            </a:blip>
            <a:stretch>
              <a:fillRect/>
            </a:stretch>
          </p:blipFill>
          <p:spPr>
            <a:xfrm flipH="1">
              <a:off x="8321049" y="3831622"/>
              <a:ext cx="180000" cy="180000"/>
            </a:xfrm>
            <a:prstGeom prst="rect">
              <a:avLst/>
            </a:prstGeom>
          </p:spPr>
        </p:pic>
        <p:pic>
          <p:nvPicPr>
            <p:cNvPr id="117" name="Graphic 116">
              <a:extLst>
                <a:ext uri="{FF2B5EF4-FFF2-40B4-BE49-F238E27FC236}">
                  <a16:creationId xmlns:a16="http://schemas.microsoft.com/office/drawing/2014/main" id="{F14C1FBD-AEFF-EF15-BC70-8535F0FB632F}"/>
                </a:ext>
              </a:extLst>
            </p:cNvPr>
            <p:cNvPicPr>
              <a:picLocks/>
            </p:cNvPicPr>
            <p:nvPr/>
          </p:nvPicPr>
          <p:blipFill>
            <a:blip>
              <a:extLst>
                <a:ext uri="{96DAC541-7B7A-43D3-8B79-37D633B846F1}">
                  <asvg:svgBlip xmlns:asvg="http://schemas.microsoft.com/office/drawing/2016/SVG/main" r:embed="rId5"/>
                </a:ext>
              </a:extLst>
            </a:blip>
            <a:stretch>
              <a:fillRect/>
            </a:stretch>
          </p:blipFill>
          <p:spPr>
            <a:xfrm flipH="1">
              <a:off x="8669110" y="3625867"/>
              <a:ext cx="180000" cy="180000"/>
            </a:xfrm>
            <a:prstGeom prst="rect">
              <a:avLst/>
            </a:prstGeom>
          </p:spPr>
        </p:pic>
        <p:pic>
          <p:nvPicPr>
            <p:cNvPr id="118" name="Graphic 117">
              <a:extLst>
                <a:ext uri="{FF2B5EF4-FFF2-40B4-BE49-F238E27FC236}">
                  <a16:creationId xmlns:a16="http://schemas.microsoft.com/office/drawing/2014/main" id="{CEC4A748-FA13-1D59-0647-C84EFBA35A10}"/>
                </a:ext>
              </a:extLst>
            </p:cNvPr>
            <p:cNvPicPr>
              <a:picLocks/>
            </p:cNvPicPr>
            <p:nvPr/>
          </p:nvPicPr>
          <p:blipFill>
            <a:blip>
              <a:extLst>
                <a:ext uri="{96DAC541-7B7A-43D3-8B79-37D633B846F1}">
                  <asvg:svgBlip xmlns:asvg="http://schemas.microsoft.com/office/drawing/2016/SVG/main" r:embed="rId5"/>
                </a:ext>
              </a:extLst>
            </a:blip>
            <a:stretch>
              <a:fillRect/>
            </a:stretch>
          </p:blipFill>
          <p:spPr>
            <a:xfrm flipH="1">
              <a:off x="9035900" y="3464748"/>
              <a:ext cx="180000" cy="180000"/>
            </a:xfrm>
            <a:prstGeom prst="rect">
              <a:avLst/>
            </a:prstGeom>
          </p:spPr>
        </p:pic>
        <p:pic>
          <p:nvPicPr>
            <p:cNvPr id="119" name="Graphic 118">
              <a:extLst>
                <a:ext uri="{FF2B5EF4-FFF2-40B4-BE49-F238E27FC236}">
                  <a16:creationId xmlns:a16="http://schemas.microsoft.com/office/drawing/2014/main" id="{E54F0F12-886F-D751-8D82-DDBE76DC24CD}"/>
                </a:ext>
              </a:extLst>
            </p:cNvPr>
            <p:cNvPicPr>
              <a:picLocks/>
            </p:cNvPicPr>
            <p:nvPr/>
          </p:nvPicPr>
          <p:blipFill>
            <a:blip>
              <a:extLst>
                <a:ext uri="{96DAC541-7B7A-43D3-8B79-37D633B846F1}">
                  <asvg:svgBlip xmlns:asvg="http://schemas.microsoft.com/office/drawing/2016/SVG/main" r:embed="rId4"/>
                </a:ext>
              </a:extLst>
            </a:blip>
            <a:stretch>
              <a:fillRect/>
            </a:stretch>
          </p:blipFill>
          <p:spPr>
            <a:xfrm flipH="1">
              <a:off x="9391863" y="3341056"/>
              <a:ext cx="180000" cy="180000"/>
            </a:xfrm>
            <a:prstGeom prst="rect">
              <a:avLst/>
            </a:prstGeom>
          </p:spPr>
        </p:pic>
        <p:pic>
          <p:nvPicPr>
            <p:cNvPr id="120" name="Graphic 119">
              <a:extLst>
                <a:ext uri="{FF2B5EF4-FFF2-40B4-BE49-F238E27FC236}">
                  <a16:creationId xmlns:a16="http://schemas.microsoft.com/office/drawing/2014/main" id="{D410634A-7554-F4C0-8C16-76F1D1CC2EC3}"/>
                </a:ext>
              </a:extLst>
            </p:cNvPr>
            <p:cNvPicPr>
              <a:picLocks/>
            </p:cNvPicPr>
            <p:nvPr/>
          </p:nvPicPr>
          <p:blipFill>
            <a:blip>
              <a:extLst>
                <a:ext uri="{96DAC541-7B7A-43D3-8B79-37D633B846F1}">
                  <asvg:svgBlip xmlns:asvg="http://schemas.microsoft.com/office/drawing/2016/SVG/main" r:embed="rId4"/>
                </a:ext>
              </a:extLst>
            </a:blip>
            <a:stretch>
              <a:fillRect/>
            </a:stretch>
          </p:blipFill>
          <p:spPr>
            <a:xfrm flipH="1">
              <a:off x="9738654" y="3244748"/>
              <a:ext cx="180000" cy="180000"/>
            </a:xfrm>
            <a:prstGeom prst="rect">
              <a:avLst/>
            </a:prstGeom>
          </p:spPr>
        </p:pic>
        <p:pic>
          <p:nvPicPr>
            <p:cNvPr id="121" name="Graphic 120">
              <a:extLst>
                <a:ext uri="{FF2B5EF4-FFF2-40B4-BE49-F238E27FC236}">
                  <a16:creationId xmlns:a16="http://schemas.microsoft.com/office/drawing/2014/main" id="{1515F013-4538-C3E5-F42C-DF6B05B59EA4}"/>
                </a:ext>
              </a:extLst>
            </p:cNvPr>
            <p:cNvPicPr>
              <a:picLocks/>
            </p:cNvPicPr>
            <p:nvPr/>
          </p:nvPicPr>
          <p:blipFill>
            <a:blip>
              <a:extLst>
                <a:ext uri="{96DAC541-7B7A-43D3-8B79-37D633B846F1}">
                  <asvg:svgBlip xmlns:asvg="http://schemas.microsoft.com/office/drawing/2016/SVG/main" r:embed="rId5"/>
                </a:ext>
              </a:extLst>
            </a:blip>
            <a:stretch>
              <a:fillRect/>
            </a:stretch>
          </p:blipFill>
          <p:spPr>
            <a:xfrm flipH="1">
              <a:off x="8321047" y="3589233"/>
              <a:ext cx="180000" cy="180000"/>
            </a:xfrm>
            <a:prstGeom prst="rect">
              <a:avLst/>
            </a:prstGeom>
          </p:spPr>
        </p:pic>
        <p:pic>
          <p:nvPicPr>
            <p:cNvPr id="122" name="Graphic 121">
              <a:extLst>
                <a:ext uri="{FF2B5EF4-FFF2-40B4-BE49-F238E27FC236}">
                  <a16:creationId xmlns:a16="http://schemas.microsoft.com/office/drawing/2014/main" id="{F8D6E22A-6237-E2BA-7E3A-C9FED7C212D2}"/>
                </a:ext>
              </a:extLst>
            </p:cNvPr>
            <p:cNvPicPr>
              <a:picLocks/>
            </p:cNvPicPr>
            <p:nvPr/>
          </p:nvPicPr>
          <p:blipFill>
            <a:blip>
              <a:extLst>
                <a:ext uri="{96DAC541-7B7A-43D3-8B79-37D633B846F1}">
                  <asvg:svgBlip xmlns:asvg="http://schemas.microsoft.com/office/drawing/2016/SVG/main" r:embed="rId5"/>
                </a:ext>
              </a:extLst>
            </a:blip>
            <a:stretch>
              <a:fillRect/>
            </a:stretch>
          </p:blipFill>
          <p:spPr>
            <a:xfrm flipH="1">
              <a:off x="8679943" y="3377286"/>
              <a:ext cx="180000" cy="180000"/>
            </a:xfrm>
            <a:prstGeom prst="rect">
              <a:avLst/>
            </a:prstGeom>
          </p:spPr>
        </p:pic>
        <p:pic>
          <p:nvPicPr>
            <p:cNvPr id="123" name="Graphic 122">
              <a:extLst>
                <a:ext uri="{FF2B5EF4-FFF2-40B4-BE49-F238E27FC236}">
                  <a16:creationId xmlns:a16="http://schemas.microsoft.com/office/drawing/2014/main" id="{DCAFFBC1-F077-187F-C592-EB8404CB3A15}"/>
                </a:ext>
              </a:extLst>
            </p:cNvPr>
            <p:cNvPicPr>
              <a:picLocks/>
            </p:cNvPicPr>
            <p:nvPr/>
          </p:nvPicPr>
          <p:blipFill>
            <a:blip>
              <a:extLst>
                <a:ext uri="{96DAC541-7B7A-43D3-8B79-37D633B846F1}">
                  <asvg:svgBlip xmlns:asvg="http://schemas.microsoft.com/office/drawing/2016/SVG/main" r:embed="rId5"/>
                </a:ext>
              </a:extLst>
            </a:blip>
            <a:stretch>
              <a:fillRect/>
            </a:stretch>
          </p:blipFill>
          <p:spPr>
            <a:xfrm flipH="1">
              <a:off x="9051995" y="3212750"/>
              <a:ext cx="180000" cy="180000"/>
            </a:xfrm>
            <a:prstGeom prst="rect">
              <a:avLst/>
            </a:prstGeom>
          </p:spPr>
        </p:pic>
        <p:pic>
          <p:nvPicPr>
            <p:cNvPr id="124" name="Graphic 123">
              <a:extLst>
                <a:ext uri="{FF2B5EF4-FFF2-40B4-BE49-F238E27FC236}">
                  <a16:creationId xmlns:a16="http://schemas.microsoft.com/office/drawing/2014/main" id="{55AD37BE-3B81-F62C-1579-C3BA3FD3DF65}"/>
                </a:ext>
              </a:extLst>
            </p:cNvPr>
            <p:cNvPicPr>
              <a:picLocks/>
            </p:cNvPicPr>
            <p:nvPr/>
          </p:nvPicPr>
          <p:blipFill>
            <a:blip>
              <a:extLst>
                <a:ext uri="{96DAC541-7B7A-43D3-8B79-37D633B846F1}">
                  <asvg:svgBlip xmlns:asvg="http://schemas.microsoft.com/office/drawing/2016/SVG/main" r:embed="rId5"/>
                </a:ext>
              </a:extLst>
            </a:blip>
            <a:stretch>
              <a:fillRect/>
            </a:stretch>
          </p:blipFill>
          <p:spPr>
            <a:xfrm flipH="1">
              <a:off x="9414466" y="3082995"/>
              <a:ext cx="180000" cy="180000"/>
            </a:xfrm>
            <a:prstGeom prst="rect">
              <a:avLst/>
            </a:prstGeom>
          </p:spPr>
        </p:pic>
        <p:pic>
          <p:nvPicPr>
            <p:cNvPr id="125" name="Graphic 124">
              <a:extLst>
                <a:ext uri="{FF2B5EF4-FFF2-40B4-BE49-F238E27FC236}">
                  <a16:creationId xmlns:a16="http://schemas.microsoft.com/office/drawing/2014/main" id="{B9635EF0-C8AD-8063-C046-E41F449CA0F6}"/>
                </a:ext>
              </a:extLst>
            </p:cNvPr>
            <p:cNvPicPr>
              <a:picLocks/>
            </p:cNvPicPr>
            <p:nvPr/>
          </p:nvPicPr>
          <p:blipFill>
            <a:blip>
              <a:extLst>
                <a:ext uri="{96DAC541-7B7A-43D3-8B79-37D633B846F1}">
                  <asvg:svgBlip xmlns:asvg="http://schemas.microsoft.com/office/drawing/2016/SVG/main" r:embed="rId6"/>
                </a:ext>
              </a:extLst>
            </a:blip>
            <a:stretch>
              <a:fillRect/>
            </a:stretch>
          </p:blipFill>
          <p:spPr>
            <a:xfrm flipH="1">
              <a:off x="8321051" y="3349796"/>
              <a:ext cx="180000" cy="180000"/>
            </a:xfrm>
            <a:prstGeom prst="rect">
              <a:avLst/>
            </a:prstGeom>
          </p:spPr>
        </p:pic>
        <p:pic>
          <p:nvPicPr>
            <p:cNvPr id="126" name="Graphic 125">
              <a:extLst>
                <a:ext uri="{FF2B5EF4-FFF2-40B4-BE49-F238E27FC236}">
                  <a16:creationId xmlns:a16="http://schemas.microsoft.com/office/drawing/2014/main" id="{DDFE70C2-D4BE-C99F-1759-CE895A7FD50C}"/>
                </a:ext>
              </a:extLst>
            </p:cNvPr>
            <p:cNvPicPr>
              <a:picLocks/>
            </p:cNvPicPr>
            <p:nvPr/>
          </p:nvPicPr>
          <p:blipFill>
            <a:blip>
              <a:extLst>
                <a:ext uri="{96DAC541-7B7A-43D3-8B79-37D633B846F1}">
                  <asvg:svgBlip xmlns:asvg="http://schemas.microsoft.com/office/drawing/2016/SVG/main" r:embed="rId6"/>
                </a:ext>
              </a:extLst>
            </a:blip>
            <a:stretch>
              <a:fillRect/>
            </a:stretch>
          </p:blipFill>
          <p:spPr>
            <a:xfrm flipH="1">
              <a:off x="8321051" y="3103228"/>
              <a:ext cx="180000" cy="180000"/>
            </a:xfrm>
            <a:prstGeom prst="rect">
              <a:avLst/>
            </a:prstGeom>
          </p:spPr>
        </p:pic>
        <p:pic>
          <p:nvPicPr>
            <p:cNvPr id="127" name="Graphic 126">
              <a:extLst>
                <a:ext uri="{FF2B5EF4-FFF2-40B4-BE49-F238E27FC236}">
                  <a16:creationId xmlns:a16="http://schemas.microsoft.com/office/drawing/2014/main" id="{2CCF0F5D-6DAE-C6B5-05E6-9B90F976EFF4}"/>
                </a:ext>
              </a:extLst>
            </p:cNvPr>
            <p:cNvPicPr>
              <a:picLocks/>
            </p:cNvPicPr>
            <p:nvPr/>
          </p:nvPicPr>
          <p:blipFill>
            <a:blip>
              <a:extLst>
                <a:ext uri="{96DAC541-7B7A-43D3-8B79-37D633B846F1}">
                  <asvg:svgBlip xmlns:asvg="http://schemas.microsoft.com/office/drawing/2016/SVG/main" r:embed="rId6"/>
                </a:ext>
              </a:extLst>
            </a:blip>
            <a:stretch>
              <a:fillRect/>
            </a:stretch>
          </p:blipFill>
          <p:spPr>
            <a:xfrm flipH="1">
              <a:off x="8321045" y="2856650"/>
              <a:ext cx="180000" cy="180000"/>
            </a:xfrm>
            <a:prstGeom prst="rect">
              <a:avLst/>
            </a:prstGeom>
          </p:spPr>
        </p:pic>
        <p:pic>
          <p:nvPicPr>
            <p:cNvPr id="128" name="Graphic 127">
              <a:extLst>
                <a:ext uri="{FF2B5EF4-FFF2-40B4-BE49-F238E27FC236}">
                  <a16:creationId xmlns:a16="http://schemas.microsoft.com/office/drawing/2014/main" id="{F59CC492-6994-44C8-155A-B997C1244001}"/>
                </a:ext>
              </a:extLst>
            </p:cNvPr>
            <p:cNvPicPr>
              <a:picLocks/>
            </p:cNvPicPr>
            <p:nvPr/>
          </p:nvPicPr>
          <p:blipFill>
            <a:blip>
              <a:extLst>
                <a:ext uri="{96DAC541-7B7A-43D3-8B79-37D633B846F1}">
                  <asvg:svgBlip xmlns:asvg="http://schemas.microsoft.com/office/drawing/2016/SVG/main" r:embed="rId5"/>
                </a:ext>
              </a:extLst>
            </a:blip>
            <a:stretch>
              <a:fillRect/>
            </a:stretch>
          </p:blipFill>
          <p:spPr>
            <a:xfrm flipH="1">
              <a:off x="8689526" y="3136376"/>
              <a:ext cx="180000" cy="180000"/>
            </a:xfrm>
            <a:prstGeom prst="rect">
              <a:avLst/>
            </a:prstGeom>
          </p:spPr>
        </p:pic>
        <p:pic>
          <p:nvPicPr>
            <p:cNvPr id="129" name="Graphic 128">
              <a:extLst>
                <a:ext uri="{FF2B5EF4-FFF2-40B4-BE49-F238E27FC236}">
                  <a16:creationId xmlns:a16="http://schemas.microsoft.com/office/drawing/2014/main" id="{B7B0179A-8E46-D42C-8D1F-5E42BC15E482}"/>
                </a:ext>
              </a:extLst>
            </p:cNvPr>
            <p:cNvPicPr>
              <a:picLocks/>
            </p:cNvPicPr>
            <p:nvPr/>
          </p:nvPicPr>
          <p:blipFill>
            <a:blip>
              <a:extLst>
                <a:ext uri="{96DAC541-7B7A-43D3-8B79-37D633B846F1}">
                  <asvg:svgBlip xmlns:asvg="http://schemas.microsoft.com/office/drawing/2016/SVG/main" r:embed="rId5"/>
                </a:ext>
              </a:extLst>
            </a:blip>
            <a:stretch>
              <a:fillRect/>
            </a:stretch>
          </p:blipFill>
          <p:spPr>
            <a:xfrm flipH="1">
              <a:off x="8689521" y="2886578"/>
              <a:ext cx="180000" cy="180000"/>
            </a:xfrm>
            <a:prstGeom prst="rect">
              <a:avLst/>
            </a:prstGeom>
          </p:spPr>
        </p:pic>
        <p:pic>
          <p:nvPicPr>
            <p:cNvPr id="130" name="Graphic 129">
              <a:extLst>
                <a:ext uri="{FF2B5EF4-FFF2-40B4-BE49-F238E27FC236}">
                  <a16:creationId xmlns:a16="http://schemas.microsoft.com/office/drawing/2014/main" id="{3DE6B8E3-3C5F-D3FC-88D3-3985A663DE38}"/>
                </a:ext>
              </a:extLst>
            </p:cNvPr>
            <p:cNvPicPr>
              <a:picLocks/>
            </p:cNvPicPr>
            <p:nvPr/>
          </p:nvPicPr>
          <p:blipFill>
            <a:blip>
              <a:extLst>
                <a:ext uri="{96DAC541-7B7A-43D3-8B79-37D633B846F1}">
                  <asvg:svgBlip xmlns:asvg="http://schemas.microsoft.com/office/drawing/2016/SVG/main" r:embed="rId5"/>
                </a:ext>
              </a:extLst>
            </a:blip>
            <a:stretch>
              <a:fillRect/>
            </a:stretch>
          </p:blipFill>
          <p:spPr>
            <a:xfrm flipH="1">
              <a:off x="9058009" y="2955634"/>
              <a:ext cx="180000" cy="180000"/>
            </a:xfrm>
            <a:prstGeom prst="rect">
              <a:avLst/>
            </a:prstGeom>
          </p:spPr>
        </p:pic>
      </p:grpSp>
      <p:cxnSp>
        <p:nvCxnSpPr>
          <p:cNvPr id="29" name="Straight Connector 28">
            <a:extLst>
              <a:ext uri="{FF2B5EF4-FFF2-40B4-BE49-F238E27FC236}">
                <a16:creationId xmlns:a16="http://schemas.microsoft.com/office/drawing/2014/main" id="{48950D67-574B-BBEE-38B5-2D57FB0146C2}"/>
              </a:ext>
            </a:extLst>
          </p:cNvPr>
          <p:cNvCxnSpPr>
            <a:cxnSpLocks/>
          </p:cNvCxnSpPr>
          <p:nvPr/>
        </p:nvCxnSpPr>
        <p:spPr>
          <a:xfrm>
            <a:off x="7991388" y="2927262"/>
            <a:ext cx="0" cy="1196582"/>
          </a:xfrm>
          <a:prstGeom prst="line">
            <a:avLst/>
          </a:prstGeom>
          <a:ln w="1905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nvGrpSpPr>
          <p:cNvPr id="131" name="Group 130">
            <a:extLst>
              <a:ext uri="{FF2B5EF4-FFF2-40B4-BE49-F238E27FC236}">
                <a16:creationId xmlns:a16="http://schemas.microsoft.com/office/drawing/2014/main" id="{DC1555AB-7FD2-27E1-85B9-0289000DC1C8}"/>
              </a:ext>
            </a:extLst>
          </p:cNvPr>
          <p:cNvGrpSpPr/>
          <p:nvPr/>
        </p:nvGrpSpPr>
        <p:grpSpPr>
          <a:xfrm>
            <a:off x="4963850" y="2897304"/>
            <a:ext cx="2818229" cy="2613357"/>
            <a:chOff x="5111275" y="2856653"/>
            <a:chExt cx="2818229" cy="2613357"/>
          </a:xfrm>
        </p:grpSpPr>
        <p:pic>
          <p:nvPicPr>
            <p:cNvPr id="31" name="Graphic 30">
              <a:extLst>
                <a:ext uri="{FF2B5EF4-FFF2-40B4-BE49-F238E27FC236}">
                  <a16:creationId xmlns:a16="http://schemas.microsoft.com/office/drawing/2014/main" id="{8EA388D3-1A5B-D3AB-2FE9-99A5608334C7}"/>
                </a:ext>
              </a:extLst>
            </p:cNvPr>
            <p:cNvPicPr>
              <a:picLocks/>
            </p:cNvPicPr>
            <p:nvPr/>
          </p:nvPicPr>
          <p:blipFill>
            <a:blip>
              <a:extLst>
                <a:ext uri="{96DAC541-7B7A-43D3-8B79-37D633B846F1}">
                  <asvg:svgBlip xmlns:asvg="http://schemas.microsoft.com/office/drawing/2016/SVG/main" r:embed="rId7"/>
                </a:ext>
              </a:extLst>
            </a:blip>
            <a:stretch>
              <a:fillRect/>
            </a:stretch>
          </p:blipFill>
          <p:spPr>
            <a:xfrm>
              <a:off x="6170579" y="5290010"/>
              <a:ext cx="180000" cy="180000"/>
            </a:xfrm>
            <a:prstGeom prst="rect">
              <a:avLst/>
            </a:prstGeom>
          </p:spPr>
        </p:pic>
        <p:pic>
          <p:nvPicPr>
            <p:cNvPr id="32" name="Graphic 31">
              <a:extLst>
                <a:ext uri="{FF2B5EF4-FFF2-40B4-BE49-F238E27FC236}">
                  <a16:creationId xmlns:a16="http://schemas.microsoft.com/office/drawing/2014/main" id="{EE521761-EB8B-D8E8-457D-DB9C3DFC3B77}"/>
                </a:ext>
              </a:extLst>
            </p:cNvPr>
            <p:cNvPicPr>
              <a:picLocks/>
            </p:cNvPicPr>
            <p:nvPr/>
          </p:nvPicPr>
          <p:blipFill>
            <a:blip>
              <a:extLst>
                <a:ext uri="{96DAC541-7B7A-43D3-8B79-37D633B846F1}">
                  <asvg:svgBlip xmlns:asvg="http://schemas.microsoft.com/office/drawing/2016/SVG/main" r:embed="rId7"/>
                </a:ext>
              </a:extLst>
            </a:blip>
            <a:stretch>
              <a:fillRect/>
            </a:stretch>
          </p:blipFill>
          <p:spPr>
            <a:xfrm>
              <a:off x="5913719" y="5290010"/>
              <a:ext cx="180000" cy="180000"/>
            </a:xfrm>
            <a:prstGeom prst="rect">
              <a:avLst/>
            </a:prstGeom>
          </p:spPr>
        </p:pic>
        <p:pic>
          <p:nvPicPr>
            <p:cNvPr id="33" name="Graphic 32">
              <a:extLst>
                <a:ext uri="{FF2B5EF4-FFF2-40B4-BE49-F238E27FC236}">
                  <a16:creationId xmlns:a16="http://schemas.microsoft.com/office/drawing/2014/main" id="{2E47072C-C8FC-073F-D01D-4A63C3B0883B}"/>
                </a:ext>
              </a:extLst>
            </p:cNvPr>
            <p:cNvPicPr>
              <a:picLocks/>
            </p:cNvPicPr>
            <p:nvPr/>
          </p:nvPicPr>
          <p:blipFill>
            <a:blip>
              <a:extLst>
                <a:ext uri="{96DAC541-7B7A-43D3-8B79-37D633B846F1}">
                  <asvg:svgBlip xmlns:asvg="http://schemas.microsoft.com/office/drawing/2016/SVG/main" r:embed="rId7"/>
                </a:ext>
              </a:extLst>
            </a:blip>
            <a:stretch>
              <a:fillRect/>
            </a:stretch>
          </p:blipFill>
          <p:spPr>
            <a:xfrm>
              <a:off x="5639945" y="5290010"/>
              <a:ext cx="180000" cy="180000"/>
            </a:xfrm>
            <a:prstGeom prst="rect">
              <a:avLst/>
            </a:prstGeom>
          </p:spPr>
        </p:pic>
        <p:pic>
          <p:nvPicPr>
            <p:cNvPr id="34" name="Graphic 33">
              <a:extLst>
                <a:ext uri="{FF2B5EF4-FFF2-40B4-BE49-F238E27FC236}">
                  <a16:creationId xmlns:a16="http://schemas.microsoft.com/office/drawing/2014/main" id="{C6F63A72-531C-CD16-C75C-76839B96514D}"/>
                </a:ext>
              </a:extLst>
            </p:cNvPr>
            <p:cNvPicPr>
              <a:picLocks/>
            </p:cNvPicPr>
            <p:nvPr/>
          </p:nvPicPr>
          <p:blipFill>
            <a:blip>
              <a:extLst>
                <a:ext uri="{96DAC541-7B7A-43D3-8B79-37D633B846F1}">
                  <asvg:svgBlip xmlns:asvg="http://schemas.microsoft.com/office/drawing/2016/SVG/main" r:embed="rId7"/>
                </a:ext>
              </a:extLst>
            </a:blip>
            <a:stretch>
              <a:fillRect/>
            </a:stretch>
          </p:blipFill>
          <p:spPr>
            <a:xfrm>
              <a:off x="5385051" y="5290010"/>
              <a:ext cx="180000" cy="180000"/>
            </a:xfrm>
            <a:prstGeom prst="rect">
              <a:avLst/>
            </a:prstGeom>
          </p:spPr>
        </p:pic>
        <p:pic>
          <p:nvPicPr>
            <p:cNvPr id="35" name="Graphic 34">
              <a:extLst>
                <a:ext uri="{FF2B5EF4-FFF2-40B4-BE49-F238E27FC236}">
                  <a16:creationId xmlns:a16="http://schemas.microsoft.com/office/drawing/2014/main" id="{4DF75798-ADFC-77C4-765F-F5CD00B7A644}"/>
                </a:ext>
              </a:extLst>
            </p:cNvPr>
            <p:cNvPicPr>
              <a:picLocks/>
            </p:cNvPicPr>
            <p:nvPr/>
          </p:nvPicPr>
          <p:blipFill>
            <a:blip>
              <a:extLst>
                <a:ext uri="{96DAC541-7B7A-43D3-8B79-37D633B846F1}">
                  <asvg:svgBlip xmlns:asvg="http://schemas.microsoft.com/office/drawing/2016/SVG/main" r:embed="rId7"/>
                </a:ext>
              </a:extLst>
            </a:blip>
            <a:stretch>
              <a:fillRect/>
            </a:stretch>
          </p:blipFill>
          <p:spPr>
            <a:xfrm>
              <a:off x="5111275" y="5290010"/>
              <a:ext cx="180000" cy="180000"/>
            </a:xfrm>
            <a:prstGeom prst="rect">
              <a:avLst/>
            </a:prstGeom>
          </p:spPr>
        </p:pic>
        <p:pic>
          <p:nvPicPr>
            <p:cNvPr id="36" name="Graphic 35">
              <a:extLst>
                <a:ext uri="{FF2B5EF4-FFF2-40B4-BE49-F238E27FC236}">
                  <a16:creationId xmlns:a16="http://schemas.microsoft.com/office/drawing/2014/main" id="{F06FE613-4DE0-8598-EF12-B54DB1EFD098}"/>
                </a:ext>
              </a:extLst>
            </p:cNvPr>
            <p:cNvPicPr>
              <a:picLocks/>
            </p:cNvPicPr>
            <p:nvPr/>
          </p:nvPicPr>
          <p:blipFill>
            <a:blip>
              <a:extLst>
                <a:ext uri="{96DAC541-7B7A-43D3-8B79-37D633B846F1}">
                  <asvg:svgBlip xmlns:asvg="http://schemas.microsoft.com/office/drawing/2016/SVG/main" r:embed="rId7"/>
                </a:ext>
              </a:extLst>
            </a:blip>
            <a:stretch>
              <a:fillRect/>
            </a:stretch>
          </p:blipFill>
          <p:spPr>
            <a:xfrm>
              <a:off x="6213191" y="4964241"/>
              <a:ext cx="180000" cy="180000"/>
            </a:xfrm>
            <a:prstGeom prst="rect">
              <a:avLst/>
            </a:prstGeom>
          </p:spPr>
        </p:pic>
        <p:pic>
          <p:nvPicPr>
            <p:cNvPr id="37" name="Graphic 36">
              <a:extLst>
                <a:ext uri="{FF2B5EF4-FFF2-40B4-BE49-F238E27FC236}">
                  <a16:creationId xmlns:a16="http://schemas.microsoft.com/office/drawing/2014/main" id="{075DDF05-3339-44C4-44F2-115B9F006257}"/>
                </a:ext>
              </a:extLst>
            </p:cNvPr>
            <p:cNvPicPr>
              <a:picLocks/>
            </p:cNvPicPr>
            <p:nvPr/>
          </p:nvPicPr>
          <p:blipFill>
            <a:blip>
              <a:extLst>
                <a:ext uri="{96DAC541-7B7A-43D3-8B79-37D633B846F1}">
                  <asvg:svgBlip xmlns:asvg="http://schemas.microsoft.com/office/drawing/2016/SVG/main" r:embed="rId7"/>
                </a:ext>
              </a:extLst>
            </a:blip>
            <a:stretch>
              <a:fillRect/>
            </a:stretch>
          </p:blipFill>
          <p:spPr>
            <a:xfrm>
              <a:off x="5944571" y="4964241"/>
              <a:ext cx="180000" cy="180000"/>
            </a:xfrm>
            <a:prstGeom prst="rect">
              <a:avLst/>
            </a:prstGeom>
          </p:spPr>
        </p:pic>
        <p:pic>
          <p:nvPicPr>
            <p:cNvPr id="38" name="Graphic 37">
              <a:extLst>
                <a:ext uri="{FF2B5EF4-FFF2-40B4-BE49-F238E27FC236}">
                  <a16:creationId xmlns:a16="http://schemas.microsoft.com/office/drawing/2014/main" id="{E51F4E11-4E16-F338-7929-592621D6740D}"/>
                </a:ext>
              </a:extLst>
            </p:cNvPr>
            <p:cNvPicPr>
              <a:picLocks/>
            </p:cNvPicPr>
            <p:nvPr/>
          </p:nvPicPr>
          <p:blipFill>
            <a:blip>
              <a:extLst>
                <a:ext uri="{96DAC541-7B7A-43D3-8B79-37D633B846F1}">
                  <asvg:svgBlip xmlns:asvg="http://schemas.microsoft.com/office/drawing/2016/SVG/main" r:embed="rId7"/>
                </a:ext>
              </a:extLst>
            </a:blip>
            <a:stretch>
              <a:fillRect/>
            </a:stretch>
          </p:blipFill>
          <p:spPr>
            <a:xfrm>
              <a:off x="5675952" y="4948333"/>
              <a:ext cx="180000" cy="180000"/>
            </a:xfrm>
            <a:prstGeom prst="rect">
              <a:avLst/>
            </a:prstGeom>
          </p:spPr>
        </p:pic>
        <p:pic>
          <p:nvPicPr>
            <p:cNvPr id="39" name="Graphic 38">
              <a:extLst>
                <a:ext uri="{FF2B5EF4-FFF2-40B4-BE49-F238E27FC236}">
                  <a16:creationId xmlns:a16="http://schemas.microsoft.com/office/drawing/2014/main" id="{6699BFEC-6EB7-E443-86F8-0516F165546A}"/>
                </a:ext>
              </a:extLst>
            </p:cNvPr>
            <p:cNvPicPr>
              <a:picLocks/>
            </p:cNvPicPr>
            <p:nvPr/>
          </p:nvPicPr>
          <p:blipFill>
            <a:blip>
              <a:extLst>
                <a:ext uri="{96DAC541-7B7A-43D3-8B79-37D633B846F1}">
                  <asvg:svgBlip xmlns:asvg="http://schemas.microsoft.com/office/drawing/2016/SVG/main" r:embed="rId7"/>
                </a:ext>
              </a:extLst>
            </a:blip>
            <a:stretch>
              <a:fillRect/>
            </a:stretch>
          </p:blipFill>
          <p:spPr>
            <a:xfrm>
              <a:off x="5407332" y="4940429"/>
              <a:ext cx="180000" cy="180000"/>
            </a:xfrm>
            <a:prstGeom prst="rect">
              <a:avLst/>
            </a:prstGeom>
          </p:spPr>
        </p:pic>
        <p:pic>
          <p:nvPicPr>
            <p:cNvPr id="40" name="Graphic 39">
              <a:extLst>
                <a:ext uri="{FF2B5EF4-FFF2-40B4-BE49-F238E27FC236}">
                  <a16:creationId xmlns:a16="http://schemas.microsoft.com/office/drawing/2014/main" id="{E66D445D-28A8-A51D-1089-4435A4019AA3}"/>
                </a:ext>
              </a:extLst>
            </p:cNvPr>
            <p:cNvPicPr>
              <a:picLocks/>
            </p:cNvPicPr>
            <p:nvPr/>
          </p:nvPicPr>
          <p:blipFill>
            <a:blip>
              <a:extLst>
                <a:ext uri="{96DAC541-7B7A-43D3-8B79-37D633B846F1}">
                  <asvg:svgBlip xmlns:asvg="http://schemas.microsoft.com/office/drawing/2016/SVG/main" r:embed="rId7"/>
                </a:ext>
              </a:extLst>
            </a:blip>
            <a:stretch>
              <a:fillRect/>
            </a:stretch>
          </p:blipFill>
          <p:spPr>
            <a:xfrm>
              <a:off x="5138711" y="4940429"/>
              <a:ext cx="180000" cy="180000"/>
            </a:xfrm>
            <a:prstGeom prst="rect">
              <a:avLst/>
            </a:prstGeom>
          </p:spPr>
        </p:pic>
        <p:pic>
          <p:nvPicPr>
            <p:cNvPr id="41" name="Graphic 40">
              <a:extLst>
                <a:ext uri="{FF2B5EF4-FFF2-40B4-BE49-F238E27FC236}">
                  <a16:creationId xmlns:a16="http://schemas.microsoft.com/office/drawing/2014/main" id="{D679990F-546F-5446-A9A4-95F9C997F5FC}"/>
                </a:ext>
              </a:extLst>
            </p:cNvPr>
            <p:cNvPicPr>
              <a:picLocks/>
            </p:cNvPicPr>
            <p:nvPr/>
          </p:nvPicPr>
          <p:blipFill>
            <a:blip>
              <a:extLst>
                <a:ext uri="{96DAC541-7B7A-43D3-8B79-37D633B846F1}">
                  <asvg:svgBlip xmlns:asvg="http://schemas.microsoft.com/office/drawing/2016/SVG/main" r:embed="rId7"/>
                </a:ext>
              </a:extLst>
            </a:blip>
            <a:stretch>
              <a:fillRect/>
            </a:stretch>
          </p:blipFill>
          <p:spPr>
            <a:xfrm>
              <a:off x="6325363" y="4658847"/>
              <a:ext cx="180000" cy="180000"/>
            </a:xfrm>
            <a:prstGeom prst="rect">
              <a:avLst/>
            </a:prstGeom>
          </p:spPr>
        </p:pic>
        <p:pic>
          <p:nvPicPr>
            <p:cNvPr id="42" name="Graphic 41">
              <a:extLst>
                <a:ext uri="{FF2B5EF4-FFF2-40B4-BE49-F238E27FC236}">
                  <a16:creationId xmlns:a16="http://schemas.microsoft.com/office/drawing/2014/main" id="{5E769E1A-7870-B0B2-1951-3856601B4505}"/>
                </a:ext>
              </a:extLst>
            </p:cNvPr>
            <p:cNvPicPr>
              <a:picLocks/>
            </p:cNvPicPr>
            <p:nvPr/>
          </p:nvPicPr>
          <p:blipFill>
            <a:blip>
              <a:extLst>
                <a:ext uri="{96DAC541-7B7A-43D3-8B79-37D633B846F1}">
                  <asvg:svgBlip xmlns:asvg="http://schemas.microsoft.com/office/drawing/2016/SVG/main" r:embed="rId7"/>
                </a:ext>
              </a:extLst>
            </a:blip>
            <a:stretch>
              <a:fillRect/>
            </a:stretch>
          </p:blipFill>
          <p:spPr>
            <a:xfrm>
              <a:off x="6039966" y="4633954"/>
              <a:ext cx="180000" cy="180000"/>
            </a:xfrm>
            <a:prstGeom prst="rect">
              <a:avLst/>
            </a:prstGeom>
          </p:spPr>
        </p:pic>
        <p:pic>
          <p:nvPicPr>
            <p:cNvPr id="43" name="Graphic 42">
              <a:extLst>
                <a:ext uri="{FF2B5EF4-FFF2-40B4-BE49-F238E27FC236}">
                  <a16:creationId xmlns:a16="http://schemas.microsoft.com/office/drawing/2014/main" id="{D889D4E4-AE0E-D718-536F-E4E78C4E60D2}"/>
                </a:ext>
              </a:extLst>
            </p:cNvPr>
            <p:cNvPicPr>
              <a:picLocks/>
            </p:cNvPicPr>
            <p:nvPr/>
          </p:nvPicPr>
          <p:blipFill>
            <a:blip>
              <a:extLst>
                <a:ext uri="{96DAC541-7B7A-43D3-8B79-37D633B846F1}">
                  <asvg:svgBlip xmlns:asvg="http://schemas.microsoft.com/office/drawing/2016/SVG/main" r:embed="rId7"/>
                </a:ext>
              </a:extLst>
            </a:blip>
            <a:stretch>
              <a:fillRect/>
            </a:stretch>
          </p:blipFill>
          <p:spPr>
            <a:xfrm>
              <a:off x="5767450" y="4622565"/>
              <a:ext cx="180000" cy="180000"/>
            </a:xfrm>
            <a:prstGeom prst="rect">
              <a:avLst/>
            </a:prstGeom>
          </p:spPr>
        </p:pic>
        <p:pic>
          <p:nvPicPr>
            <p:cNvPr id="44" name="Graphic 43">
              <a:extLst>
                <a:ext uri="{FF2B5EF4-FFF2-40B4-BE49-F238E27FC236}">
                  <a16:creationId xmlns:a16="http://schemas.microsoft.com/office/drawing/2014/main" id="{7EDB5F61-1DE0-2851-C4BE-693E24513D95}"/>
                </a:ext>
              </a:extLst>
            </p:cNvPr>
            <p:cNvPicPr>
              <a:picLocks/>
            </p:cNvPicPr>
            <p:nvPr/>
          </p:nvPicPr>
          <p:blipFill>
            <a:blip>
              <a:extLst>
                <a:ext uri="{96DAC541-7B7A-43D3-8B79-37D633B846F1}">
                  <asvg:svgBlip xmlns:asvg="http://schemas.microsoft.com/office/drawing/2016/SVG/main" r:embed="rId7"/>
                </a:ext>
              </a:extLst>
            </a:blip>
            <a:stretch>
              <a:fillRect/>
            </a:stretch>
          </p:blipFill>
          <p:spPr>
            <a:xfrm>
              <a:off x="5495411" y="4621255"/>
              <a:ext cx="180000" cy="180000"/>
            </a:xfrm>
            <a:prstGeom prst="rect">
              <a:avLst/>
            </a:prstGeom>
          </p:spPr>
        </p:pic>
        <p:pic>
          <p:nvPicPr>
            <p:cNvPr id="45" name="Graphic 44">
              <a:extLst>
                <a:ext uri="{FF2B5EF4-FFF2-40B4-BE49-F238E27FC236}">
                  <a16:creationId xmlns:a16="http://schemas.microsoft.com/office/drawing/2014/main" id="{25CBA263-48EB-440F-92E3-46DF3911698B}"/>
                </a:ext>
              </a:extLst>
            </p:cNvPr>
            <p:cNvPicPr>
              <a:picLocks/>
            </p:cNvPicPr>
            <p:nvPr/>
          </p:nvPicPr>
          <p:blipFill>
            <a:blip>
              <a:extLst>
                <a:ext uri="{96DAC541-7B7A-43D3-8B79-37D633B846F1}">
                  <asvg:svgBlip xmlns:asvg="http://schemas.microsoft.com/office/drawing/2016/SVG/main" r:embed="rId7"/>
                </a:ext>
              </a:extLst>
            </a:blip>
            <a:stretch>
              <a:fillRect/>
            </a:stretch>
          </p:blipFill>
          <p:spPr>
            <a:xfrm>
              <a:off x="5215116" y="4610139"/>
              <a:ext cx="180000" cy="180000"/>
            </a:xfrm>
            <a:prstGeom prst="rect">
              <a:avLst/>
            </a:prstGeom>
          </p:spPr>
        </p:pic>
        <p:pic>
          <p:nvPicPr>
            <p:cNvPr id="46" name="Graphic 45">
              <a:extLst>
                <a:ext uri="{FF2B5EF4-FFF2-40B4-BE49-F238E27FC236}">
                  <a16:creationId xmlns:a16="http://schemas.microsoft.com/office/drawing/2014/main" id="{7B9E85E8-43E5-86CA-14CE-48E1A1F30D5C}"/>
                </a:ext>
              </a:extLst>
            </p:cNvPr>
            <p:cNvPicPr>
              <a:picLocks/>
            </p:cNvPicPr>
            <p:nvPr/>
          </p:nvPicPr>
          <p:blipFill>
            <a:blip>
              <a:extLst>
                <a:ext uri="{96DAC541-7B7A-43D3-8B79-37D633B846F1}">
                  <asvg:svgBlip xmlns:asvg="http://schemas.microsoft.com/office/drawing/2016/SVG/main" r:embed="rId7"/>
                </a:ext>
              </a:extLst>
            </a:blip>
            <a:stretch>
              <a:fillRect/>
            </a:stretch>
          </p:blipFill>
          <p:spPr>
            <a:xfrm>
              <a:off x="6510768" y="4384837"/>
              <a:ext cx="180000" cy="180000"/>
            </a:xfrm>
            <a:prstGeom prst="rect">
              <a:avLst/>
            </a:prstGeom>
          </p:spPr>
        </p:pic>
        <p:pic>
          <p:nvPicPr>
            <p:cNvPr id="47" name="Graphic 46">
              <a:extLst>
                <a:ext uri="{FF2B5EF4-FFF2-40B4-BE49-F238E27FC236}">
                  <a16:creationId xmlns:a16="http://schemas.microsoft.com/office/drawing/2014/main" id="{ABBAAD8D-840A-86CE-C427-B81BE9D64F3C}"/>
                </a:ext>
              </a:extLst>
            </p:cNvPr>
            <p:cNvPicPr>
              <a:picLocks/>
            </p:cNvPicPr>
            <p:nvPr/>
          </p:nvPicPr>
          <p:blipFill>
            <a:blip>
              <a:extLst>
                <a:ext uri="{96DAC541-7B7A-43D3-8B79-37D633B846F1}">
                  <asvg:svgBlip xmlns:asvg="http://schemas.microsoft.com/office/drawing/2016/SVG/main" r:embed="rId7"/>
                </a:ext>
              </a:extLst>
            </a:blip>
            <a:stretch>
              <a:fillRect/>
            </a:stretch>
          </p:blipFill>
          <p:spPr>
            <a:xfrm>
              <a:off x="6220939" y="4344466"/>
              <a:ext cx="180000" cy="180000"/>
            </a:xfrm>
            <a:prstGeom prst="rect">
              <a:avLst/>
            </a:prstGeom>
          </p:spPr>
        </p:pic>
        <p:pic>
          <p:nvPicPr>
            <p:cNvPr id="48" name="Graphic 47">
              <a:extLst>
                <a:ext uri="{FF2B5EF4-FFF2-40B4-BE49-F238E27FC236}">
                  <a16:creationId xmlns:a16="http://schemas.microsoft.com/office/drawing/2014/main" id="{B70BCDAB-2EBE-8F8A-E815-A20EBAE9AA15}"/>
                </a:ext>
              </a:extLst>
            </p:cNvPr>
            <p:cNvPicPr>
              <a:picLocks/>
            </p:cNvPicPr>
            <p:nvPr/>
          </p:nvPicPr>
          <p:blipFill>
            <a:blip>
              <a:extLst>
                <a:ext uri="{96DAC541-7B7A-43D3-8B79-37D633B846F1}">
                  <asvg:svgBlip xmlns:asvg="http://schemas.microsoft.com/office/drawing/2016/SVG/main" r:embed="rId7"/>
                </a:ext>
              </a:extLst>
            </a:blip>
            <a:stretch>
              <a:fillRect/>
            </a:stretch>
          </p:blipFill>
          <p:spPr>
            <a:xfrm>
              <a:off x="5927879" y="4314777"/>
              <a:ext cx="180000" cy="180000"/>
            </a:xfrm>
            <a:prstGeom prst="rect">
              <a:avLst/>
            </a:prstGeom>
          </p:spPr>
        </p:pic>
        <p:pic>
          <p:nvPicPr>
            <p:cNvPr id="49" name="Graphic 48">
              <a:extLst>
                <a:ext uri="{FF2B5EF4-FFF2-40B4-BE49-F238E27FC236}">
                  <a16:creationId xmlns:a16="http://schemas.microsoft.com/office/drawing/2014/main" id="{051F2B7E-449C-357F-AF07-BBC70F48E46E}"/>
                </a:ext>
              </a:extLst>
            </p:cNvPr>
            <p:cNvPicPr>
              <a:picLocks/>
            </p:cNvPicPr>
            <p:nvPr/>
          </p:nvPicPr>
          <p:blipFill>
            <a:blip>
              <a:extLst>
                <a:ext uri="{96DAC541-7B7A-43D3-8B79-37D633B846F1}">
                  <asvg:svgBlip xmlns:asvg="http://schemas.microsoft.com/office/drawing/2016/SVG/main" r:embed="rId7"/>
                </a:ext>
              </a:extLst>
            </a:blip>
            <a:stretch>
              <a:fillRect/>
            </a:stretch>
          </p:blipFill>
          <p:spPr>
            <a:xfrm>
              <a:off x="5641490" y="4301506"/>
              <a:ext cx="180000" cy="180000"/>
            </a:xfrm>
            <a:prstGeom prst="rect">
              <a:avLst/>
            </a:prstGeom>
          </p:spPr>
        </p:pic>
        <p:pic>
          <p:nvPicPr>
            <p:cNvPr id="50" name="Graphic 49">
              <a:extLst>
                <a:ext uri="{FF2B5EF4-FFF2-40B4-BE49-F238E27FC236}">
                  <a16:creationId xmlns:a16="http://schemas.microsoft.com/office/drawing/2014/main" id="{4A156E3F-0A7F-934D-851C-2C2486D463CE}"/>
                </a:ext>
              </a:extLst>
            </p:cNvPr>
            <p:cNvPicPr>
              <a:picLocks/>
            </p:cNvPicPr>
            <p:nvPr/>
          </p:nvPicPr>
          <p:blipFill>
            <a:blip>
              <a:extLst>
                <a:ext uri="{96DAC541-7B7A-43D3-8B79-37D633B846F1}">
                  <asvg:svgBlip xmlns:asvg="http://schemas.microsoft.com/office/drawing/2016/SVG/main" r:embed="rId7"/>
                </a:ext>
              </a:extLst>
            </a:blip>
            <a:stretch>
              <a:fillRect/>
            </a:stretch>
          </p:blipFill>
          <p:spPr>
            <a:xfrm>
              <a:off x="5355097" y="4285845"/>
              <a:ext cx="180000" cy="180000"/>
            </a:xfrm>
            <a:prstGeom prst="rect">
              <a:avLst/>
            </a:prstGeom>
          </p:spPr>
        </p:pic>
        <p:pic>
          <p:nvPicPr>
            <p:cNvPr id="51" name="Graphic 50">
              <a:extLst>
                <a:ext uri="{FF2B5EF4-FFF2-40B4-BE49-F238E27FC236}">
                  <a16:creationId xmlns:a16="http://schemas.microsoft.com/office/drawing/2014/main" id="{24823006-9A08-6EDC-B5BD-7663C8A5619F}"/>
                </a:ext>
              </a:extLst>
            </p:cNvPr>
            <p:cNvPicPr>
              <a:picLocks/>
            </p:cNvPicPr>
            <p:nvPr/>
          </p:nvPicPr>
          <p:blipFill>
            <a:blip>
              <a:extLst>
                <a:ext uri="{96DAC541-7B7A-43D3-8B79-37D633B846F1}">
                  <asvg:svgBlip xmlns:asvg="http://schemas.microsoft.com/office/drawing/2016/SVG/main" r:embed="rId6"/>
                </a:ext>
              </a:extLst>
            </a:blip>
            <a:stretch>
              <a:fillRect/>
            </a:stretch>
          </p:blipFill>
          <p:spPr>
            <a:xfrm>
              <a:off x="6765491" y="4152709"/>
              <a:ext cx="180000" cy="180000"/>
            </a:xfrm>
            <a:prstGeom prst="rect">
              <a:avLst/>
            </a:prstGeom>
          </p:spPr>
        </p:pic>
        <p:pic>
          <p:nvPicPr>
            <p:cNvPr id="52" name="Graphic 51">
              <a:extLst>
                <a:ext uri="{FF2B5EF4-FFF2-40B4-BE49-F238E27FC236}">
                  <a16:creationId xmlns:a16="http://schemas.microsoft.com/office/drawing/2014/main" id="{A8FF9B4D-30EC-F0EE-9899-0DD240484DD1}"/>
                </a:ext>
              </a:extLst>
            </p:cNvPr>
            <p:cNvPicPr>
              <a:picLocks/>
            </p:cNvPicPr>
            <p:nvPr/>
          </p:nvPicPr>
          <p:blipFill>
            <a:blip>
              <a:extLst>
                <a:ext uri="{96DAC541-7B7A-43D3-8B79-37D633B846F1}">
                  <asvg:svgBlip xmlns:asvg="http://schemas.microsoft.com/office/drawing/2016/SVG/main" r:embed="rId7"/>
                </a:ext>
              </a:extLst>
            </a:blip>
            <a:stretch>
              <a:fillRect/>
            </a:stretch>
          </p:blipFill>
          <p:spPr>
            <a:xfrm>
              <a:off x="6448457" y="4086872"/>
              <a:ext cx="180000" cy="180000"/>
            </a:xfrm>
            <a:prstGeom prst="rect">
              <a:avLst/>
            </a:prstGeom>
          </p:spPr>
        </p:pic>
        <p:pic>
          <p:nvPicPr>
            <p:cNvPr id="53" name="Graphic 52">
              <a:extLst>
                <a:ext uri="{FF2B5EF4-FFF2-40B4-BE49-F238E27FC236}">
                  <a16:creationId xmlns:a16="http://schemas.microsoft.com/office/drawing/2014/main" id="{63C5A77F-38D5-365B-26C5-4C575C09675E}"/>
                </a:ext>
              </a:extLst>
            </p:cNvPr>
            <p:cNvPicPr>
              <a:picLocks/>
            </p:cNvPicPr>
            <p:nvPr/>
          </p:nvPicPr>
          <p:blipFill>
            <a:blip>
              <a:extLst>
                <a:ext uri="{96DAC541-7B7A-43D3-8B79-37D633B846F1}">
                  <asvg:svgBlip xmlns:asvg="http://schemas.microsoft.com/office/drawing/2016/SVG/main" r:embed="rId7"/>
                </a:ext>
              </a:extLst>
            </a:blip>
            <a:stretch>
              <a:fillRect/>
            </a:stretch>
          </p:blipFill>
          <p:spPr>
            <a:xfrm>
              <a:off x="6139885" y="4037588"/>
              <a:ext cx="180000" cy="180000"/>
            </a:xfrm>
            <a:prstGeom prst="rect">
              <a:avLst/>
            </a:prstGeom>
          </p:spPr>
        </p:pic>
        <p:pic>
          <p:nvPicPr>
            <p:cNvPr id="54" name="Graphic 53">
              <a:extLst>
                <a:ext uri="{FF2B5EF4-FFF2-40B4-BE49-F238E27FC236}">
                  <a16:creationId xmlns:a16="http://schemas.microsoft.com/office/drawing/2014/main" id="{5AE94DBB-5993-EC22-6783-74FB09782C47}"/>
                </a:ext>
              </a:extLst>
            </p:cNvPr>
            <p:cNvPicPr>
              <a:picLocks/>
            </p:cNvPicPr>
            <p:nvPr/>
          </p:nvPicPr>
          <p:blipFill>
            <a:blip>
              <a:extLst>
                <a:ext uri="{96DAC541-7B7A-43D3-8B79-37D633B846F1}">
                  <asvg:svgBlip xmlns:asvg="http://schemas.microsoft.com/office/drawing/2016/SVG/main" r:embed="rId7"/>
                </a:ext>
              </a:extLst>
            </a:blip>
            <a:stretch>
              <a:fillRect/>
            </a:stretch>
          </p:blipFill>
          <p:spPr>
            <a:xfrm>
              <a:off x="5831314" y="4007225"/>
              <a:ext cx="180000" cy="180000"/>
            </a:xfrm>
            <a:prstGeom prst="rect">
              <a:avLst/>
            </a:prstGeom>
          </p:spPr>
        </p:pic>
        <p:pic>
          <p:nvPicPr>
            <p:cNvPr id="55" name="Graphic 54">
              <a:extLst>
                <a:ext uri="{FF2B5EF4-FFF2-40B4-BE49-F238E27FC236}">
                  <a16:creationId xmlns:a16="http://schemas.microsoft.com/office/drawing/2014/main" id="{64A84A12-C198-C123-BDC8-556DCCBF436E}"/>
                </a:ext>
              </a:extLst>
            </p:cNvPr>
            <p:cNvPicPr>
              <a:picLocks/>
            </p:cNvPicPr>
            <p:nvPr/>
          </p:nvPicPr>
          <p:blipFill>
            <a:blip>
              <a:extLst>
                <a:ext uri="{96DAC541-7B7A-43D3-8B79-37D633B846F1}">
                  <asvg:svgBlip xmlns:asvg="http://schemas.microsoft.com/office/drawing/2016/SVG/main" r:embed="rId7"/>
                </a:ext>
              </a:extLst>
            </a:blip>
            <a:stretch>
              <a:fillRect/>
            </a:stretch>
          </p:blipFill>
          <p:spPr>
            <a:xfrm>
              <a:off x="5527156" y="3975642"/>
              <a:ext cx="180000" cy="180000"/>
            </a:xfrm>
            <a:prstGeom prst="rect">
              <a:avLst/>
            </a:prstGeom>
          </p:spPr>
        </p:pic>
        <p:pic>
          <p:nvPicPr>
            <p:cNvPr id="56" name="Graphic 55">
              <a:extLst>
                <a:ext uri="{FF2B5EF4-FFF2-40B4-BE49-F238E27FC236}">
                  <a16:creationId xmlns:a16="http://schemas.microsoft.com/office/drawing/2014/main" id="{33335C08-7CE9-758D-F250-34FBF964EF82}"/>
                </a:ext>
              </a:extLst>
            </p:cNvPr>
            <p:cNvPicPr>
              <a:picLocks/>
            </p:cNvPicPr>
            <p:nvPr/>
          </p:nvPicPr>
          <p:blipFill>
            <a:blip>
              <a:extLst>
                <a:ext uri="{96DAC541-7B7A-43D3-8B79-37D633B846F1}">
                  <asvg:svgBlip xmlns:asvg="http://schemas.microsoft.com/office/drawing/2016/SVG/main" r:embed="rId6"/>
                </a:ext>
              </a:extLst>
            </a:blip>
            <a:stretch>
              <a:fillRect/>
            </a:stretch>
          </p:blipFill>
          <p:spPr>
            <a:xfrm>
              <a:off x="7069664" y="3975642"/>
              <a:ext cx="180000" cy="180000"/>
            </a:xfrm>
            <a:prstGeom prst="rect">
              <a:avLst/>
            </a:prstGeom>
          </p:spPr>
        </p:pic>
        <p:pic>
          <p:nvPicPr>
            <p:cNvPr id="57" name="Graphic 56">
              <a:extLst>
                <a:ext uri="{FF2B5EF4-FFF2-40B4-BE49-F238E27FC236}">
                  <a16:creationId xmlns:a16="http://schemas.microsoft.com/office/drawing/2014/main" id="{4E1A38CF-D8FC-7FA1-C392-F72DECBC8B94}"/>
                </a:ext>
              </a:extLst>
            </p:cNvPr>
            <p:cNvPicPr>
              <a:picLocks/>
            </p:cNvPicPr>
            <p:nvPr/>
          </p:nvPicPr>
          <p:blipFill>
            <a:blip>
              <a:extLst>
                <a:ext uri="{96DAC541-7B7A-43D3-8B79-37D633B846F1}">
                  <asvg:svgBlip xmlns:asvg="http://schemas.microsoft.com/office/drawing/2016/SVG/main" r:embed="rId6"/>
                </a:ext>
              </a:extLst>
            </a:blip>
            <a:stretch>
              <a:fillRect/>
            </a:stretch>
          </p:blipFill>
          <p:spPr>
            <a:xfrm>
              <a:off x="6723391" y="3875284"/>
              <a:ext cx="180000" cy="180000"/>
            </a:xfrm>
            <a:prstGeom prst="rect">
              <a:avLst/>
            </a:prstGeom>
          </p:spPr>
        </p:pic>
        <p:pic>
          <p:nvPicPr>
            <p:cNvPr id="58" name="Graphic 57">
              <a:extLst>
                <a:ext uri="{FF2B5EF4-FFF2-40B4-BE49-F238E27FC236}">
                  <a16:creationId xmlns:a16="http://schemas.microsoft.com/office/drawing/2014/main" id="{B79F4819-53DE-3597-770F-93E1E5B1DF37}"/>
                </a:ext>
              </a:extLst>
            </p:cNvPr>
            <p:cNvPicPr>
              <a:picLocks/>
            </p:cNvPicPr>
            <p:nvPr/>
          </p:nvPicPr>
          <p:blipFill>
            <a:blip>
              <a:extLst>
                <a:ext uri="{96DAC541-7B7A-43D3-8B79-37D633B846F1}">
                  <asvg:svgBlip xmlns:asvg="http://schemas.microsoft.com/office/drawing/2016/SVG/main" r:embed="rId7"/>
                </a:ext>
              </a:extLst>
            </a:blip>
            <a:stretch>
              <a:fillRect/>
            </a:stretch>
          </p:blipFill>
          <p:spPr>
            <a:xfrm>
              <a:off x="6393980" y="3800887"/>
              <a:ext cx="180000" cy="180000"/>
            </a:xfrm>
            <a:prstGeom prst="rect">
              <a:avLst/>
            </a:prstGeom>
          </p:spPr>
        </p:pic>
        <p:pic>
          <p:nvPicPr>
            <p:cNvPr id="59" name="Graphic 58">
              <a:extLst>
                <a:ext uri="{FF2B5EF4-FFF2-40B4-BE49-F238E27FC236}">
                  <a16:creationId xmlns:a16="http://schemas.microsoft.com/office/drawing/2014/main" id="{445A3383-703E-29D2-DC13-B520A4334C60}"/>
                </a:ext>
              </a:extLst>
            </p:cNvPr>
            <p:cNvPicPr>
              <a:picLocks/>
            </p:cNvPicPr>
            <p:nvPr/>
          </p:nvPicPr>
          <p:blipFill>
            <a:blip>
              <a:extLst>
                <a:ext uri="{96DAC541-7B7A-43D3-8B79-37D633B846F1}">
                  <asvg:svgBlip xmlns:asvg="http://schemas.microsoft.com/office/drawing/2016/SVG/main" r:embed="rId7"/>
                </a:ext>
              </a:extLst>
            </a:blip>
            <a:stretch>
              <a:fillRect/>
            </a:stretch>
          </p:blipFill>
          <p:spPr>
            <a:xfrm>
              <a:off x="6076946" y="3744360"/>
              <a:ext cx="180000" cy="180000"/>
            </a:xfrm>
            <a:prstGeom prst="rect">
              <a:avLst/>
            </a:prstGeom>
          </p:spPr>
        </p:pic>
        <p:pic>
          <p:nvPicPr>
            <p:cNvPr id="60" name="Graphic 59">
              <a:extLst>
                <a:ext uri="{FF2B5EF4-FFF2-40B4-BE49-F238E27FC236}">
                  <a16:creationId xmlns:a16="http://schemas.microsoft.com/office/drawing/2014/main" id="{5AB166DD-021C-1C23-A110-797EF01CB7A8}"/>
                </a:ext>
              </a:extLst>
            </p:cNvPr>
            <p:cNvPicPr>
              <a:picLocks/>
            </p:cNvPicPr>
            <p:nvPr/>
          </p:nvPicPr>
          <p:blipFill>
            <a:blip>
              <a:extLst>
                <a:ext uri="{96DAC541-7B7A-43D3-8B79-37D633B846F1}">
                  <asvg:svgBlip xmlns:asvg="http://schemas.microsoft.com/office/drawing/2016/SVG/main" r:embed="rId7"/>
                </a:ext>
              </a:extLst>
            </a:blip>
            <a:stretch>
              <a:fillRect/>
            </a:stretch>
          </p:blipFill>
          <p:spPr>
            <a:xfrm>
              <a:off x="5753680" y="3704219"/>
              <a:ext cx="180000" cy="180000"/>
            </a:xfrm>
            <a:prstGeom prst="rect">
              <a:avLst/>
            </a:prstGeom>
          </p:spPr>
        </p:pic>
        <p:pic>
          <p:nvPicPr>
            <p:cNvPr id="61" name="Graphic 60">
              <a:extLst>
                <a:ext uri="{FF2B5EF4-FFF2-40B4-BE49-F238E27FC236}">
                  <a16:creationId xmlns:a16="http://schemas.microsoft.com/office/drawing/2014/main" id="{F9D7CD7C-F973-CBB6-66AD-BFA49D6E90D2}"/>
                </a:ext>
              </a:extLst>
            </p:cNvPr>
            <p:cNvPicPr>
              <a:picLocks/>
            </p:cNvPicPr>
            <p:nvPr/>
          </p:nvPicPr>
          <p:blipFill>
            <a:blip>
              <a:extLst>
                <a:ext uri="{96DAC541-7B7A-43D3-8B79-37D633B846F1}">
                  <asvg:svgBlip xmlns:asvg="http://schemas.microsoft.com/office/drawing/2016/SVG/main" r:embed="rId6"/>
                </a:ext>
              </a:extLst>
            </a:blip>
            <a:stretch>
              <a:fillRect/>
            </a:stretch>
          </p:blipFill>
          <p:spPr>
            <a:xfrm>
              <a:off x="7403228" y="3866769"/>
              <a:ext cx="180000" cy="180000"/>
            </a:xfrm>
            <a:prstGeom prst="rect">
              <a:avLst/>
            </a:prstGeom>
          </p:spPr>
        </p:pic>
        <p:pic>
          <p:nvPicPr>
            <p:cNvPr id="62" name="Graphic 61">
              <a:extLst>
                <a:ext uri="{FF2B5EF4-FFF2-40B4-BE49-F238E27FC236}">
                  <a16:creationId xmlns:a16="http://schemas.microsoft.com/office/drawing/2014/main" id="{24FD60FB-980A-3E35-7C28-E47269958126}"/>
                </a:ext>
              </a:extLst>
            </p:cNvPr>
            <p:cNvPicPr>
              <a:picLocks/>
            </p:cNvPicPr>
            <p:nvPr/>
          </p:nvPicPr>
          <p:blipFill>
            <a:blip>
              <a:extLst>
                <a:ext uri="{96DAC541-7B7A-43D3-8B79-37D633B846F1}">
                  <asvg:svgBlip xmlns:asvg="http://schemas.microsoft.com/office/drawing/2016/SVG/main" r:embed="rId6"/>
                </a:ext>
              </a:extLst>
            </a:blip>
            <a:stretch>
              <a:fillRect/>
            </a:stretch>
          </p:blipFill>
          <p:spPr>
            <a:xfrm>
              <a:off x="7046732" y="3716180"/>
              <a:ext cx="180000" cy="180000"/>
            </a:xfrm>
            <a:prstGeom prst="rect">
              <a:avLst/>
            </a:prstGeom>
          </p:spPr>
        </p:pic>
        <p:pic>
          <p:nvPicPr>
            <p:cNvPr id="63" name="Graphic 62">
              <a:extLst>
                <a:ext uri="{FF2B5EF4-FFF2-40B4-BE49-F238E27FC236}">
                  <a16:creationId xmlns:a16="http://schemas.microsoft.com/office/drawing/2014/main" id="{75A9236D-CB52-1447-166E-9CC5221B816B}"/>
                </a:ext>
              </a:extLst>
            </p:cNvPr>
            <p:cNvPicPr>
              <a:picLocks/>
            </p:cNvPicPr>
            <p:nvPr/>
          </p:nvPicPr>
          <p:blipFill>
            <a:blip>
              <a:extLst>
                <a:ext uri="{96DAC541-7B7A-43D3-8B79-37D633B846F1}">
                  <asvg:svgBlip xmlns:asvg="http://schemas.microsoft.com/office/drawing/2016/SVG/main" r:embed="rId6"/>
                </a:ext>
              </a:extLst>
            </a:blip>
            <a:stretch>
              <a:fillRect/>
            </a:stretch>
          </p:blipFill>
          <p:spPr>
            <a:xfrm>
              <a:off x="6698671" y="3605130"/>
              <a:ext cx="180000" cy="180000"/>
            </a:xfrm>
            <a:prstGeom prst="rect">
              <a:avLst/>
            </a:prstGeom>
          </p:spPr>
        </p:pic>
        <p:pic>
          <p:nvPicPr>
            <p:cNvPr id="64" name="Graphic 63">
              <a:extLst>
                <a:ext uri="{FF2B5EF4-FFF2-40B4-BE49-F238E27FC236}">
                  <a16:creationId xmlns:a16="http://schemas.microsoft.com/office/drawing/2014/main" id="{674F8FC1-3DAB-C9C5-9983-43AE1092875F}"/>
                </a:ext>
              </a:extLst>
            </p:cNvPr>
            <p:cNvPicPr>
              <a:picLocks/>
            </p:cNvPicPr>
            <p:nvPr/>
          </p:nvPicPr>
          <p:blipFill>
            <a:blip>
              <a:extLst>
                <a:ext uri="{96DAC541-7B7A-43D3-8B79-37D633B846F1}">
                  <asvg:svgBlip xmlns:asvg="http://schemas.microsoft.com/office/drawing/2016/SVG/main" r:embed="rId6"/>
                </a:ext>
              </a:extLst>
            </a:blip>
            <a:stretch>
              <a:fillRect/>
            </a:stretch>
          </p:blipFill>
          <p:spPr>
            <a:xfrm>
              <a:off x="6357839" y="3526878"/>
              <a:ext cx="180000" cy="180000"/>
            </a:xfrm>
            <a:prstGeom prst="rect">
              <a:avLst/>
            </a:prstGeom>
          </p:spPr>
        </p:pic>
        <p:pic>
          <p:nvPicPr>
            <p:cNvPr id="65" name="Graphic 64">
              <a:extLst>
                <a:ext uri="{FF2B5EF4-FFF2-40B4-BE49-F238E27FC236}">
                  <a16:creationId xmlns:a16="http://schemas.microsoft.com/office/drawing/2014/main" id="{E881E426-2CA1-FD24-AFDD-68F795B77727}"/>
                </a:ext>
              </a:extLst>
            </p:cNvPr>
            <p:cNvPicPr>
              <a:picLocks/>
            </p:cNvPicPr>
            <p:nvPr/>
          </p:nvPicPr>
          <p:blipFill>
            <a:blip>
              <a:extLst>
                <a:ext uri="{96DAC541-7B7A-43D3-8B79-37D633B846F1}">
                  <asvg:svgBlip xmlns:asvg="http://schemas.microsoft.com/office/drawing/2016/SVG/main" r:embed="rId7"/>
                </a:ext>
              </a:extLst>
            </a:blip>
            <a:stretch>
              <a:fillRect/>
            </a:stretch>
          </p:blipFill>
          <p:spPr>
            <a:xfrm>
              <a:off x="6033645" y="3458930"/>
              <a:ext cx="180000" cy="180000"/>
            </a:xfrm>
            <a:prstGeom prst="rect">
              <a:avLst/>
            </a:prstGeom>
          </p:spPr>
        </p:pic>
        <p:pic>
          <p:nvPicPr>
            <p:cNvPr id="66" name="Graphic 65">
              <a:extLst>
                <a:ext uri="{FF2B5EF4-FFF2-40B4-BE49-F238E27FC236}">
                  <a16:creationId xmlns:a16="http://schemas.microsoft.com/office/drawing/2014/main" id="{B538DEB7-6C8F-1440-D5EE-C0CDCBC2EF06}"/>
                </a:ext>
              </a:extLst>
            </p:cNvPr>
            <p:cNvPicPr>
              <a:picLocks/>
            </p:cNvPicPr>
            <p:nvPr/>
          </p:nvPicPr>
          <p:blipFill>
            <a:blip>
              <a:extLst>
                <a:ext uri="{96DAC541-7B7A-43D3-8B79-37D633B846F1}">
                  <asvg:svgBlip xmlns:asvg="http://schemas.microsoft.com/office/drawing/2016/SVG/main" r:embed="rId6"/>
                </a:ext>
              </a:extLst>
            </a:blip>
            <a:stretch>
              <a:fillRect/>
            </a:stretch>
          </p:blipFill>
          <p:spPr>
            <a:xfrm>
              <a:off x="7749501" y="3831621"/>
              <a:ext cx="180000" cy="180000"/>
            </a:xfrm>
            <a:prstGeom prst="rect">
              <a:avLst/>
            </a:prstGeom>
          </p:spPr>
        </p:pic>
        <p:pic>
          <p:nvPicPr>
            <p:cNvPr id="67" name="Graphic 66">
              <a:extLst>
                <a:ext uri="{FF2B5EF4-FFF2-40B4-BE49-F238E27FC236}">
                  <a16:creationId xmlns:a16="http://schemas.microsoft.com/office/drawing/2014/main" id="{21F119C1-535C-D806-D297-35060168C925}"/>
                </a:ext>
              </a:extLst>
            </p:cNvPr>
            <p:cNvPicPr>
              <a:picLocks/>
            </p:cNvPicPr>
            <p:nvPr/>
          </p:nvPicPr>
          <p:blipFill>
            <a:blip>
              <a:extLst>
                <a:ext uri="{96DAC541-7B7A-43D3-8B79-37D633B846F1}">
                  <asvg:svgBlip xmlns:asvg="http://schemas.microsoft.com/office/drawing/2016/SVG/main" r:embed="rId6"/>
                </a:ext>
              </a:extLst>
            </a:blip>
            <a:stretch>
              <a:fillRect/>
            </a:stretch>
          </p:blipFill>
          <p:spPr>
            <a:xfrm>
              <a:off x="7401440" y="3625865"/>
              <a:ext cx="180000" cy="180000"/>
            </a:xfrm>
            <a:prstGeom prst="rect">
              <a:avLst/>
            </a:prstGeom>
          </p:spPr>
        </p:pic>
        <p:pic>
          <p:nvPicPr>
            <p:cNvPr id="68" name="Graphic 67">
              <a:extLst>
                <a:ext uri="{FF2B5EF4-FFF2-40B4-BE49-F238E27FC236}">
                  <a16:creationId xmlns:a16="http://schemas.microsoft.com/office/drawing/2014/main" id="{82B4E69B-825E-A1D7-3D8E-FB887A6DF014}"/>
                </a:ext>
              </a:extLst>
            </p:cNvPr>
            <p:cNvPicPr>
              <a:picLocks/>
            </p:cNvPicPr>
            <p:nvPr/>
          </p:nvPicPr>
          <p:blipFill>
            <a:blip>
              <a:extLst>
                <a:ext uri="{96DAC541-7B7A-43D3-8B79-37D633B846F1}">
                  <asvg:svgBlip xmlns:asvg="http://schemas.microsoft.com/office/drawing/2016/SVG/main" r:embed="rId6"/>
                </a:ext>
              </a:extLst>
            </a:blip>
            <a:stretch>
              <a:fillRect/>
            </a:stretch>
          </p:blipFill>
          <p:spPr>
            <a:xfrm>
              <a:off x="7034646" y="3464746"/>
              <a:ext cx="180000" cy="180000"/>
            </a:xfrm>
            <a:prstGeom prst="rect">
              <a:avLst/>
            </a:prstGeom>
          </p:spPr>
        </p:pic>
        <p:pic>
          <p:nvPicPr>
            <p:cNvPr id="69" name="Graphic 68">
              <a:extLst>
                <a:ext uri="{FF2B5EF4-FFF2-40B4-BE49-F238E27FC236}">
                  <a16:creationId xmlns:a16="http://schemas.microsoft.com/office/drawing/2014/main" id="{5FCD8E24-E3D8-1BDF-7F75-6732BA8F9047}"/>
                </a:ext>
              </a:extLst>
            </p:cNvPr>
            <p:cNvPicPr>
              <a:picLocks/>
            </p:cNvPicPr>
            <p:nvPr/>
          </p:nvPicPr>
          <p:blipFill>
            <a:blip>
              <a:extLst>
                <a:ext uri="{96DAC541-7B7A-43D3-8B79-37D633B846F1}">
                  <asvg:svgBlip xmlns:asvg="http://schemas.microsoft.com/office/drawing/2016/SVG/main" r:embed="rId6"/>
                </a:ext>
              </a:extLst>
            </a:blip>
            <a:stretch>
              <a:fillRect/>
            </a:stretch>
          </p:blipFill>
          <p:spPr>
            <a:xfrm>
              <a:off x="6678686" y="3341055"/>
              <a:ext cx="180000" cy="180000"/>
            </a:xfrm>
            <a:prstGeom prst="rect">
              <a:avLst/>
            </a:prstGeom>
          </p:spPr>
        </p:pic>
        <p:pic>
          <p:nvPicPr>
            <p:cNvPr id="70" name="Graphic 69">
              <a:extLst>
                <a:ext uri="{FF2B5EF4-FFF2-40B4-BE49-F238E27FC236}">
                  <a16:creationId xmlns:a16="http://schemas.microsoft.com/office/drawing/2014/main" id="{FF19E0A2-2D8D-1643-8DE1-605EFCF0B9B2}"/>
                </a:ext>
              </a:extLst>
            </p:cNvPr>
            <p:cNvPicPr>
              <a:picLocks/>
            </p:cNvPicPr>
            <p:nvPr/>
          </p:nvPicPr>
          <p:blipFill>
            <a:blip>
              <a:extLst>
                <a:ext uri="{96DAC541-7B7A-43D3-8B79-37D633B846F1}">
                  <asvg:svgBlip xmlns:asvg="http://schemas.microsoft.com/office/drawing/2016/SVG/main" r:embed="rId6"/>
                </a:ext>
              </a:extLst>
            </a:blip>
            <a:stretch>
              <a:fillRect/>
            </a:stretch>
          </p:blipFill>
          <p:spPr>
            <a:xfrm>
              <a:off x="6331896" y="3244746"/>
              <a:ext cx="180000" cy="180000"/>
            </a:xfrm>
            <a:prstGeom prst="rect">
              <a:avLst/>
            </a:prstGeom>
          </p:spPr>
        </p:pic>
        <p:pic>
          <p:nvPicPr>
            <p:cNvPr id="71" name="Graphic 70">
              <a:extLst>
                <a:ext uri="{FF2B5EF4-FFF2-40B4-BE49-F238E27FC236}">
                  <a16:creationId xmlns:a16="http://schemas.microsoft.com/office/drawing/2014/main" id="{C873E4AE-0A1B-92F5-2149-AE23C03B1580}"/>
                </a:ext>
              </a:extLst>
            </p:cNvPr>
            <p:cNvPicPr>
              <a:picLocks/>
            </p:cNvPicPr>
            <p:nvPr/>
          </p:nvPicPr>
          <p:blipFill>
            <a:blip>
              <a:extLst>
                <a:ext uri="{96DAC541-7B7A-43D3-8B79-37D633B846F1}">
                  <asvg:svgBlip xmlns:asvg="http://schemas.microsoft.com/office/drawing/2016/SVG/main" r:embed="rId6"/>
                </a:ext>
              </a:extLst>
            </a:blip>
            <a:stretch>
              <a:fillRect/>
            </a:stretch>
          </p:blipFill>
          <p:spPr>
            <a:xfrm>
              <a:off x="7749503" y="3589233"/>
              <a:ext cx="180000" cy="180000"/>
            </a:xfrm>
            <a:prstGeom prst="rect">
              <a:avLst/>
            </a:prstGeom>
          </p:spPr>
        </p:pic>
        <p:pic>
          <p:nvPicPr>
            <p:cNvPr id="72" name="Graphic 71">
              <a:extLst>
                <a:ext uri="{FF2B5EF4-FFF2-40B4-BE49-F238E27FC236}">
                  <a16:creationId xmlns:a16="http://schemas.microsoft.com/office/drawing/2014/main" id="{29469D3E-15EE-030C-01E0-6ED326642AF1}"/>
                </a:ext>
              </a:extLst>
            </p:cNvPr>
            <p:cNvPicPr>
              <a:picLocks/>
            </p:cNvPicPr>
            <p:nvPr/>
          </p:nvPicPr>
          <p:blipFill>
            <a:blip>
              <a:extLst>
                <a:ext uri="{96DAC541-7B7A-43D3-8B79-37D633B846F1}">
                  <asvg:svgBlip xmlns:asvg="http://schemas.microsoft.com/office/drawing/2016/SVG/main" r:embed="rId6"/>
                </a:ext>
              </a:extLst>
            </a:blip>
            <a:stretch>
              <a:fillRect/>
            </a:stretch>
          </p:blipFill>
          <p:spPr>
            <a:xfrm>
              <a:off x="7390608" y="3377289"/>
              <a:ext cx="180000" cy="180000"/>
            </a:xfrm>
            <a:prstGeom prst="rect">
              <a:avLst/>
            </a:prstGeom>
          </p:spPr>
        </p:pic>
        <p:pic>
          <p:nvPicPr>
            <p:cNvPr id="73" name="Graphic 72">
              <a:extLst>
                <a:ext uri="{FF2B5EF4-FFF2-40B4-BE49-F238E27FC236}">
                  <a16:creationId xmlns:a16="http://schemas.microsoft.com/office/drawing/2014/main" id="{4E236F12-E71B-B949-0C3E-4996EC23223E}"/>
                </a:ext>
              </a:extLst>
            </p:cNvPr>
            <p:cNvPicPr>
              <a:picLocks/>
            </p:cNvPicPr>
            <p:nvPr/>
          </p:nvPicPr>
          <p:blipFill>
            <a:blip>
              <a:extLst>
                <a:ext uri="{96DAC541-7B7A-43D3-8B79-37D633B846F1}">
                  <asvg:svgBlip xmlns:asvg="http://schemas.microsoft.com/office/drawing/2016/SVG/main" r:embed="rId6"/>
                </a:ext>
              </a:extLst>
            </a:blip>
            <a:stretch>
              <a:fillRect/>
            </a:stretch>
          </p:blipFill>
          <p:spPr>
            <a:xfrm>
              <a:off x="7018556" y="3212752"/>
              <a:ext cx="180000" cy="180000"/>
            </a:xfrm>
            <a:prstGeom prst="rect">
              <a:avLst/>
            </a:prstGeom>
          </p:spPr>
        </p:pic>
        <p:pic>
          <p:nvPicPr>
            <p:cNvPr id="74" name="Graphic 73">
              <a:extLst>
                <a:ext uri="{FF2B5EF4-FFF2-40B4-BE49-F238E27FC236}">
                  <a16:creationId xmlns:a16="http://schemas.microsoft.com/office/drawing/2014/main" id="{2A63C752-250E-0904-AE17-1AD7293B46B0}"/>
                </a:ext>
              </a:extLst>
            </p:cNvPr>
            <p:cNvPicPr>
              <a:picLocks/>
            </p:cNvPicPr>
            <p:nvPr/>
          </p:nvPicPr>
          <p:blipFill>
            <a:blip>
              <a:extLst>
                <a:ext uri="{96DAC541-7B7A-43D3-8B79-37D633B846F1}">
                  <asvg:svgBlip xmlns:asvg="http://schemas.microsoft.com/office/drawing/2016/SVG/main" r:embed="rId6"/>
                </a:ext>
              </a:extLst>
            </a:blip>
            <a:stretch>
              <a:fillRect/>
            </a:stretch>
          </p:blipFill>
          <p:spPr>
            <a:xfrm>
              <a:off x="6656088" y="3082997"/>
              <a:ext cx="180000" cy="180000"/>
            </a:xfrm>
            <a:prstGeom prst="rect">
              <a:avLst/>
            </a:prstGeom>
          </p:spPr>
        </p:pic>
        <p:pic>
          <p:nvPicPr>
            <p:cNvPr id="75" name="Graphic 74">
              <a:extLst>
                <a:ext uri="{FF2B5EF4-FFF2-40B4-BE49-F238E27FC236}">
                  <a16:creationId xmlns:a16="http://schemas.microsoft.com/office/drawing/2014/main" id="{6F32B283-99CD-4DC5-7A8C-E4BB7543DA15}"/>
                </a:ext>
              </a:extLst>
            </p:cNvPr>
            <p:cNvPicPr>
              <a:picLocks/>
            </p:cNvPicPr>
            <p:nvPr/>
          </p:nvPicPr>
          <p:blipFill>
            <a:blip>
              <a:extLst>
                <a:ext uri="{96DAC541-7B7A-43D3-8B79-37D633B846F1}">
                  <asvg:svgBlip xmlns:asvg="http://schemas.microsoft.com/office/drawing/2016/SVG/main" r:embed="rId6"/>
                </a:ext>
              </a:extLst>
            </a:blip>
            <a:stretch>
              <a:fillRect/>
            </a:stretch>
          </p:blipFill>
          <p:spPr>
            <a:xfrm>
              <a:off x="7749503" y="3349798"/>
              <a:ext cx="180000" cy="180000"/>
            </a:xfrm>
            <a:prstGeom prst="rect">
              <a:avLst/>
            </a:prstGeom>
          </p:spPr>
        </p:pic>
        <p:pic>
          <p:nvPicPr>
            <p:cNvPr id="76" name="Graphic 75">
              <a:extLst>
                <a:ext uri="{FF2B5EF4-FFF2-40B4-BE49-F238E27FC236}">
                  <a16:creationId xmlns:a16="http://schemas.microsoft.com/office/drawing/2014/main" id="{621A6B3A-0F17-14CE-4974-1FDAC969A794}"/>
                </a:ext>
              </a:extLst>
            </p:cNvPr>
            <p:cNvPicPr>
              <a:picLocks/>
            </p:cNvPicPr>
            <p:nvPr/>
          </p:nvPicPr>
          <p:blipFill>
            <a:blip>
              <a:extLst>
                <a:ext uri="{96DAC541-7B7A-43D3-8B79-37D633B846F1}">
                  <asvg:svgBlip xmlns:asvg="http://schemas.microsoft.com/office/drawing/2016/SVG/main" r:embed="rId6"/>
                </a:ext>
              </a:extLst>
            </a:blip>
            <a:stretch>
              <a:fillRect/>
            </a:stretch>
          </p:blipFill>
          <p:spPr>
            <a:xfrm>
              <a:off x="7749503" y="3103230"/>
              <a:ext cx="180000" cy="180000"/>
            </a:xfrm>
            <a:prstGeom prst="rect">
              <a:avLst/>
            </a:prstGeom>
          </p:spPr>
        </p:pic>
        <p:pic>
          <p:nvPicPr>
            <p:cNvPr id="77" name="Graphic 76">
              <a:extLst>
                <a:ext uri="{FF2B5EF4-FFF2-40B4-BE49-F238E27FC236}">
                  <a16:creationId xmlns:a16="http://schemas.microsoft.com/office/drawing/2014/main" id="{67A1F3A3-F212-DE05-E508-FCD26C7535E8}"/>
                </a:ext>
              </a:extLst>
            </p:cNvPr>
            <p:cNvPicPr>
              <a:picLocks/>
            </p:cNvPicPr>
            <p:nvPr/>
          </p:nvPicPr>
          <p:blipFill>
            <a:blip>
              <a:extLst>
                <a:ext uri="{96DAC541-7B7A-43D3-8B79-37D633B846F1}">
                  <asvg:svgBlip xmlns:asvg="http://schemas.microsoft.com/office/drawing/2016/SVG/main" r:embed="rId6"/>
                </a:ext>
              </a:extLst>
            </a:blip>
            <a:stretch>
              <a:fillRect/>
            </a:stretch>
          </p:blipFill>
          <p:spPr>
            <a:xfrm>
              <a:off x="7749504" y="2856653"/>
              <a:ext cx="180000" cy="180000"/>
            </a:xfrm>
            <a:prstGeom prst="rect">
              <a:avLst/>
            </a:prstGeom>
          </p:spPr>
        </p:pic>
        <p:pic>
          <p:nvPicPr>
            <p:cNvPr id="78" name="Graphic 77">
              <a:extLst>
                <a:ext uri="{FF2B5EF4-FFF2-40B4-BE49-F238E27FC236}">
                  <a16:creationId xmlns:a16="http://schemas.microsoft.com/office/drawing/2014/main" id="{E0622489-676C-E542-FF9A-C64EBE8FB8CB}"/>
                </a:ext>
              </a:extLst>
            </p:cNvPr>
            <p:cNvPicPr>
              <a:picLocks/>
            </p:cNvPicPr>
            <p:nvPr/>
          </p:nvPicPr>
          <p:blipFill>
            <a:blip>
              <a:extLst>
                <a:ext uri="{96DAC541-7B7A-43D3-8B79-37D633B846F1}">
                  <asvg:svgBlip xmlns:asvg="http://schemas.microsoft.com/office/drawing/2016/SVG/main" r:embed="rId6"/>
                </a:ext>
              </a:extLst>
            </a:blip>
            <a:stretch>
              <a:fillRect/>
            </a:stretch>
          </p:blipFill>
          <p:spPr>
            <a:xfrm>
              <a:off x="7381025" y="3136380"/>
              <a:ext cx="180000" cy="180000"/>
            </a:xfrm>
            <a:prstGeom prst="rect">
              <a:avLst/>
            </a:prstGeom>
          </p:spPr>
        </p:pic>
        <p:pic>
          <p:nvPicPr>
            <p:cNvPr id="79" name="Graphic 78">
              <a:extLst>
                <a:ext uri="{FF2B5EF4-FFF2-40B4-BE49-F238E27FC236}">
                  <a16:creationId xmlns:a16="http://schemas.microsoft.com/office/drawing/2014/main" id="{429872A9-CE39-FBE0-6841-85E53F8E7D77}"/>
                </a:ext>
              </a:extLst>
            </p:cNvPr>
            <p:cNvPicPr>
              <a:picLocks/>
            </p:cNvPicPr>
            <p:nvPr/>
          </p:nvPicPr>
          <p:blipFill>
            <a:blip>
              <a:extLst>
                <a:ext uri="{96DAC541-7B7A-43D3-8B79-37D633B846F1}">
                  <asvg:svgBlip xmlns:asvg="http://schemas.microsoft.com/office/drawing/2016/SVG/main" r:embed="rId6"/>
                </a:ext>
              </a:extLst>
            </a:blip>
            <a:stretch>
              <a:fillRect/>
            </a:stretch>
          </p:blipFill>
          <p:spPr>
            <a:xfrm>
              <a:off x="7381033" y="2886582"/>
              <a:ext cx="180000" cy="180000"/>
            </a:xfrm>
            <a:prstGeom prst="rect">
              <a:avLst/>
            </a:prstGeom>
          </p:spPr>
        </p:pic>
        <p:pic>
          <p:nvPicPr>
            <p:cNvPr id="80" name="Graphic 79">
              <a:extLst>
                <a:ext uri="{FF2B5EF4-FFF2-40B4-BE49-F238E27FC236}">
                  <a16:creationId xmlns:a16="http://schemas.microsoft.com/office/drawing/2014/main" id="{358AA1C0-84CF-5198-B87B-41267BFFEEF6}"/>
                </a:ext>
              </a:extLst>
            </p:cNvPr>
            <p:cNvPicPr>
              <a:picLocks/>
            </p:cNvPicPr>
            <p:nvPr/>
          </p:nvPicPr>
          <p:blipFill>
            <a:blip>
              <a:extLst>
                <a:ext uri="{96DAC541-7B7A-43D3-8B79-37D633B846F1}">
                  <asvg:svgBlip xmlns:asvg="http://schemas.microsoft.com/office/drawing/2016/SVG/main" r:embed="rId6"/>
                </a:ext>
              </a:extLst>
            </a:blip>
            <a:stretch>
              <a:fillRect/>
            </a:stretch>
          </p:blipFill>
          <p:spPr>
            <a:xfrm>
              <a:off x="7012556" y="2955642"/>
              <a:ext cx="180000" cy="180000"/>
            </a:xfrm>
            <a:prstGeom prst="rect">
              <a:avLst/>
            </a:prstGeom>
          </p:spPr>
        </p:pic>
      </p:grpSp>
      <p:sp>
        <p:nvSpPr>
          <p:cNvPr id="26" name="Arc 1162">
            <a:extLst>
              <a:ext uri="{FF2B5EF4-FFF2-40B4-BE49-F238E27FC236}">
                <a16:creationId xmlns:a16="http://schemas.microsoft.com/office/drawing/2014/main" id="{68FE113C-C362-081B-2F47-A4933F0929D5}"/>
              </a:ext>
            </a:extLst>
          </p:cNvPr>
          <p:cNvSpPr/>
          <p:nvPr/>
        </p:nvSpPr>
        <p:spPr>
          <a:xfrm>
            <a:off x="9680297" y="3118325"/>
            <a:ext cx="1511416" cy="2399190"/>
          </a:xfrm>
          <a:custGeom>
            <a:avLst/>
            <a:gdLst>
              <a:gd name="connsiteX0" fmla="*/ 1988029 w 3613725"/>
              <a:gd name="connsiteY0" fmla="*/ 12755 h 5062016"/>
              <a:gd name="connsiteX1" fmla="*/ 3613725 w 3613725"/>
              <a:gd name="connsiteY1" fmla="*/ 2531008 h 5062016"/>
              <a:gd name="connsiteX2" fmla="*/ 1806863 w 3613725"/>
              <a:gd name="connsiteY2" fmla="*/ 2531008 h 5062016"/>
              <a:gd name="connsiteX3" fmla="*/ 1988029 w 3613725"/>
              <a:gd name="connsiteY3" fmla="*/ 12755 h 5062016"/>
              <a:gd name="connsiteX0" fmla="*/ 1988029 w 3613725"/>
              <a:gd name="connsiteY0" fmla="*/ 12755 h 5062016"/>
              <a:gd name="connsiteX1" fmla="*/ 3613725 w 3613725"/>
              <a:gd name="connsiteY1" fmla="*/ 2531008 h 5062016"/>
              <a:gd name="connsiteX0" fmla="*/ 181166 w 1806862"/>
              <a:gd name="connsiteY0" fmla="*/ 0 h 2525597"/>
              <a:gd name="connsiteX1" fmla="*/ 1806862 w 1806862"/>
              <a:gd name="connsiteY1" fmla="*/ 2518253 h 2525597"/>
              <a:gd name="connsiteX2" fmla="*/ 0 w 1806862"/>
              <a:gd name="connsiteY2" fmla="*/ 2518253 h 2525597"/>
              <a:gd name="connsiteX3" fmla="*/ 181166 w 1806862"/>
              <a:gd name="connsiteY3" fmla="*/ 0 h 2525597"/>
              <a:gd name="connsiteX0" fmla="*/ 181166 w 1806862"/>
              <a:gd name="connsiteY0" fmla="*/ 0 h 2525597"/>
              <a:gd name="connsiteX1" fmla="*/ 1740761 w 1806862"/>
              <a:gd name="connsiteY1" fmla="*/ 2525597 h 2525597"/>
              <a:gd name="connsiteX0" fmla="*/ 181166 w 1806862"/>
              <a:gd name="connsiteY0" fmla="*/ 0 h 2525597"/>
              <a:gd name="connsiteX1" fmla="*/ 1806862 w 1806862"/>
              <a:gd name="connsiteY1" fmla="*/ 2518253 h 2525597"/>
              <a:gd name="connsiteX2" fmla="*/ 0 w 1806862"/>
              <a:gd name="connsiteY2" fmla="*/ 2518253 h 2525597"/>
              <a:gd name="connsiteX3" fmla="*/ 181166 w 1806862"/>
              <a:gd name="connsiteY3" fmla="*/ 0 h 2525597"/>
              <a:gd name="connsiteX0" fmla="*/ 70997 w 1806862"/>
              <a:gd name="connsiteY0" fmla="*/ 40395 h 2525597"/>
              <a:gd name="connsiteX1" fmla="*/ 1740761 w 1806862"/>
              <a:gd name="connsiteY1" fmla="*/ 2525597 h 2525597"/>
              <a:gd name="connsiteX0" fmla="*/ 181166 w 1806862"/>
              <a:gd name="connsiteY0" fmla="*/ 0 h 2525597"/>
              <a:gd name="connsiteX1" fmla="*/ 1806862 w 1806862"/>
              <a:gd name="connsiteY1" fmla="*/ 2518253 h 2525597"/>
              <a:gd name="connsiteX2" fmla="*/ 0 w 1806862"/>
              <a:gd name="connsiteY2" fmla="*/ 2518253 h 2525597"/>
              <a:gd name="connsiteX3" fmla="*/ 181166 w 1806862"/>
              <a:gd name="connsiteY3" fmla="*/ 0 h 2525597"/>
              <a:gd name="connsiteX0" fmla="*/ 70997 w 1806862"/>
              <a:gd name="connsiteY0" fmla="*/ 40395 h 2525597"/>
              <a:gd name="connsiteX1" fmla="*/ 1699541 w 1806862"/>
              <a:gd name="connsiteY1" fmla="*/ 2525597 h 2525597"/>
            </a:gdLst>
            <a:ahLst/>
            <a:cxnLst>
              <a:cxn ang="0">
                <a:pos x="connsiteX0" y="connsiteY0"/>
              </a:cxn>
              <a:cxn ang="0">
                <a:pos x="connsiteX1" y="connsiteY1"/>
              </a:cxn>
            </a:cxnLst>
            <a:rect l="l" t="t" r="r" b="b"/>
            <a:pathLst>
              <a:path w="1806862" h="2525597" stroke="0" extrusionOk="0">
                <a:moveTo>
                  <a:pt x="181166" y="0"/>
                </a:moveTo>
                <a:cubicBezTo>
                  <a:pt x="1104239" y="130302"/>
                  <a:pt x="1806862" y="1218687"/>
                  <a:pt x="1806862" y="2518253"/>
                </a:cubicBezTo>
                <a:lnTo>
                  <a:pt x="0" y="2518253"/>
                </a:lnTo>
                <a:lnTo>
                  <a:pt x="181166" y="0"/>
                </a:lnTo>
                <a:close/>
              </a:path>
              <a:path w="1806862" h="2525597" fill="none">
                <a:moveTo>
                  <a:pt x="70997" y="40395"/>
                </a:moveTo>
                <a:cubicBezTo>
                  <a:pt x="994070" y="170697"/>
                  <a:pt x="1699541" y="1226031"/>
                  <a:pt x="1699541" y="2525597"/>
                </a:cubicBezTo>
              </a:path>
            </a:pathLst>
          </a:custGeom>
          <a:ln w="19050">
            <a:solidFill>
              <a:srgbClr val="245C94">
                <a:alpha val="30196"/>
              </a:srgb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7" name="TextBox 26">
            <a:extLst>
              <a:ext uri="{FF2B5EF4-FFF2-40B4-BE49-F238E27FC236}">
                <a16:creationId xmlns:a16="http://schemas.microsoft.com/office/drawing/2014/main" id="{9AB6FB87-0FCE-4BDF-5508-E54457947E51}"/>
              </a:ext>
            </a:extLst>
          </p:cNvPr>
          <p:cNvSpPr txBox="1"/>
          <p:nvPr/>
        </p:nvSpPr>
        <p:spPr>
          <a:xfrm rot="3931860">
            <a:off x="9884984" y="3979272"/>
            <a:ext cx="1849769" cy="289143"/>
          </a:xfrm>
          <a:prstGeom prst="rect">
            <a:avLst/>
          </a:prstGeom>
          <a:noFill/>
          <a:ln>
            <a:noFill/>
          </a:ln>
        </p:spPr>
        <p:txBody>
          <a:bodyPr wrap="none" rtlCol="0">
            <a:prstTxWarp prst="textArchUp">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BFD1E3"/>
                </a:solidFill>
                <a:effectLst/>
                <a:uLnTx/>
                <a:uFillTx/>
                <a:latin typeface="Calibri" panose="020F0502020204030204"/>
                <a:ea typeface="+mn-ea"/>
                <a:cs typeface="+mn-cs"/>
              </a:rPr>
              <a:t>UNCONTESTED</a:t>
            </a:r>
          </a:p>
        </p:txBody>
      </p:sp>
      <p:grpSp>
        <p:nvGrpSpPr>
          <p:cNvPr id="17" name="Group 16">
            <a:extLst>
              <a:ext uri="{FF2B5EF4-FFF2-40B4-BE49-F238E27FC236}">
                <a16:creationId xmlns:a16="http://schemas.microsoft.com/office/drawing/2014/main" id="{FABE260A-8B23-82C5-C67C-1B64E69B4219}"/>
              </a:ext>
            </a:extLst>
          </p:cNvPr>
          <p:cNvGrpSpPr/>
          <p:nvPr/>
        </p:nvGrpSpPr>
        <p:grpSpPr>
          <a:xfrm>
            <a:off x="4805031" y="3044927"/>
            <a:ext cx="1167735" cy="2475050"/>
            <a:chOff x="1151443" y="3611411"/>
            <a:chExt cx="1232846" cy="2436496"/>
          </a:xfrm>
        </p:grpSpPr>
        <p:sp>
          <p:nvSpPr>
            <p:cNvPr id="24" name="Arc 1162">
              <a:extLst>
                <a:ext uri="{FF2B5EF4-FFF2-40B4-BE49-F238E27FC236}">
                  <a16:creationId xmlns:a16="http://schemas.microsoft.com/office/drawing/2014/main" id="{A8B83E6B-6513-78E2-6CC3-4AE2F1C4041A}"/>
                </a:ext>
              </a:extLst>
            </p:cNvPr>
            <p:cNvSpPr/>
            <p:nvPr/>
          </p:nvSpPr>
          <p:spPr>
            <a:xfrm flipH="1">
              <a:off x="1151443" y="3945775"/>
              <a:ext cx="1232846" cy="2102132"/>
            </a:xfrm>
            <a:custGeom>
              <a:avLst/>
              <a:gdLst>
                <a:gd name="connsiteX0" fmla="*/ 1988029 w 3613725"/>
                <a:gd name="connsiteY0" fmla="*/ 12755 h 5062016"/>
                <a:gd name="connsiteX1" fmla="*/ 3613725 w 3613725"/>
                <a:gd name="connsiteY1" fmla="*/ 2531008 h 5062016"/>
                <a:gd name="connsiteX2" fmla="*/ 1806863 w 3613725"/>
                <a:gd name="connsiteY2" fmla="*/ 2531008 h 5062016"/>
                <a:gd name="connsiteX3" fmla="*/ 1988029 w 3613725"/>
                <a:gd name="connsiteY3" fmla="*/ 12755 h 5062016"/>
                <a:gd name="connsiteX0" fmla="*/ 1988029 w 3613725"/>
                <a:gd name="connsiteY0" fmla="*/ 12755 h 5062016"/>
                <a:gd name="connsiteX1" fmla="*/ 3613725 w 3613725"/>
                <a:gd name="connsiteY1" fmla="*/ 2531008 h 5062016"/>
                <a:gd name="connsiteX0" fmla="*/ 181166 w 1806862"/>
                <a:gd name="connsiteY0" fmla="*/ 0 h 2525597"/>
                <a:gd name="connsiteX1" fmla="*/ 1806862 w 1806862"/>
                <a:gd name="connsiteY1" fmla="*/ 2518253 h 2525597"/>
                <a:gd name="connsiteX2" fmla="*/ 0 w 1806862"/>
                <a:gd name="connsiteY2" fmla="*/ 2518253 h 2525597"/>
                <a:gd name="connsiteX3" fmla="*/ 181166 w 1806862"/>
                <a:gd name="connsiteY3" fmla="*/ 0 h 2525597"/>
                <a:gd name="connsiteX0" fmla="*/ 181166 w 1806862"/>
                <a:gd name="connsiteY0" fmla="*/ 0 h 2525597"/>
                <a:gd name="connsiteX1" fmla="*/ 1740761 w 1806862"/>
                <a:gd name="connsiteY1" fmla="*/ 2525597 h 2525597"/>
                <a:gd name="connsiteX0" fmla="*/ 181166 w 1806862"/>
                <a:gd name="connsiteY0" fmla="*/ 0 h 2525597"/>
                <a:gd name="connsiteX1" fmla="*/ 1806862 w 1806862"/>
                <a:gd name="connsiteY1" fmla="*/ 2518253 h 2525597"/>
                <a:gd name="connsiteX2" fmla="*/ 0 w 1806862"/>
                <a:gd name="connsiteY2" fmla="*/ 2518253 h 2525597"/>
                <a:gd name="connsiteX3" fmla="*/ 181166 w 1806862"/>
                <a:gd name="connsiteY3" fmla="*/ 0 h 2525597"/>
                <a:gd name="connsiteX0" fmla="*/ 70997 w 1806862"/>
                <a:gd name="connsiteY0" fmla="*/ 40395 h 2525597"/>
                <a:gd name="connsiteX1" fmla="*/ 1740761 w 1806862"/>
                <a:gd name="connsiteY1" fmla="*/ 2525597 h 2525597"/>
                <a:gd name="connsiteX0" fmla="*/ 181166 w 1806862"/>
                <a:gd name="connsiteY0" fmla="*/ 0 h 2525597"/>
                <a:gd name="connsiteX1" fmla="*/ 1806862 w 1806862"/>
                <a:gd name="connsiteY1" fmla="*/ 2518253 h 2525597"/>
                <a:gd name="connsiteX2" fmla="*/ 0 w 1806862"/>
                <a:gd name="connsiteY2" fmla="*/ 2518253 h 2525597"/>
                <a:gd name="connsiteX3" fmla="*/ 181166 w 1806862"/>
                <a:gd name="connsiteY3" fmla="*/ 0 h 2525597"/>
                <a:gd name="connsiteX0" fmla="*/ 70997 w 1806862"/>
                <a:gd name="connsiteY0" fmla="*/ 40395 h 2525597"/>
                <a:gd name="connsiteX1" fmla="*/ 1699541 w 1806862"/>
                <a:gd name="connsiteY1" fmla="*/ 2525597 h 2525597"/>
              </a:gdLst>
              <a:ahLst/>
              <a:cxnLst>
                <a:cxn ang="0">
                  <a:pos x="connsiteX0" y="connsiteY0"/>
                </a:cxn>
                <a:cxn ang="0">
                  <a:pos x="connsiteX1" y="connsiteY1"/>
                </a:cxn>
              </a:cxnLst>
              <a:rect l="l" t="t" r="r" b="b"/>
              <a:pathLst>
                <a:path w="1806862" h="2525597" stroke="0" extrusionOk="0">
                  <a:moveTo>
                    <a:pt x="181166" y="0"/>
                  </a:moveTo>
                  <a:cubicBezTo>
                    <a:pt x="1104239" y="130302"/>
                    <a:pt x="1806862" y="1218687"/>
                    <a:pt x="1806862" y="2518253"/>
                  </a:cubicBezTo>
                  <a:lnTo>
                    <a:pt x="0" y="2518253"/>
                  </a:lnTo>
                  <a:lnTo>
                    <a:pt x="181166" y="0"/>
                  </a:lnTo>
                  <a:close/>
                </a:path>
                <a:path w="1806862" h="2525597" fill="none">
                  <a:moveTo>
                    <a:pt x="70997" y="40395"/>
                  </a:moveTo>
                  <a:cubicBezTo>
                    <a:pt x="994070" y="170697"/>
                    <a:pt x="1699541" y="1226031"/>
                    <a:pt x="1699541" y="2525597"/>
                  </a:cubicBezTo>
                </a:path>
              </a:pathLst>
            </a:custGeom>
            <a:ln w="19050">
              <a:solidFill>
                <a:srgbClr val="EC3C4C">
                  <a:alpha val="30196"/>
                </a:srgb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5" name="TextBox 24">
              <a:extLst>
                <a:ext uri="{FF2B5EF4-FFF2-40B4-BE49-F238E27FC236}">
                  <a16:creationId xmlns:a16="http://schemas.microsoft.com/office/drawing/2014/main" id="{0D646FF0-63EF-6F66-02D4-89028A612105}"/>
                </a:ext>
              </a:extLst>
            </p:cNvPr>
            <p:cNvSpPr txBox="1"/>
            <p:nvPr/>
          </p:nvSpPr>
          <p:spPr>
            <a:xfrm rot="18217292">
              <a:off x="823330" y="4333407"/>
              <a:ext cx="1813323" cy="369332"/>
            </a:xfrm>
            <a:custGeom>
              <a:avLst/>
              <a:gdLst>
                <a:gd name="connsiteX0" fmla="*/ 0 w 1925849"/>
                <a:gd name="connsiteY0" fmla="*/ 0 h 441946"/>
                <a:gd name="connsiteX1" fmla="*/ 1925849 w 1925849"/>
                <a:gd name="connsiteY1" fmla="*/ 0 h 441946"/>
                <a:gd name="connsiteX2" fmla="*/ 1925849 w 1925849"/>
                <a:gd name="connsiteY2" fmla="*/ 441946 h 441946"/>
                <a:gd name="connsiteX3" fmla="*/ 0 w 1925849"/>
                <a:gd name="connsiteY3" fmla="*/ 441946 h 441946"/>
                <a:gd name="connsiteX4" fmla="*/ 0 w 1925849"/>
                <a:gd name="connsiteY4" fmla="*/ 0 h 441946"/>
                <a:gd name="connsiteX0" fmla="*/ 0 w 1995136"/>
                <a:gd name="connsiteY0" fmla="*/ 0 h 441946"/>
                <a:gd name="connsiteX1" fmla="*/ 1925849 w 1995136"/>
                <a:gd name="connsiteY1" fmla="*/ 0 h 441946"/>
                <a:gd name="connsiteX2" fmla="*/ 1995136 w 1995136"/>
                <a:gd name="connsiteY2" fmla="*/ 365235 h 441946"/>
                <a:gd name="connsiteX3" fmla="*/ 0 w 1995136"/>
                <a:gd name="connsiteY3" fmla="*/ 441946 h 441946"/>
                <a:gd name="connsiteX4" fmla="*/ 0 w 1995136"/>
                <a:gd name="connsiteY4" fmla="*/ 0 h 4419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5136" h="441946">
                  <a:moveTo>
                    <a:pt x="0" y="0"/>
                  </a:moveTo>
                  <a:lnTo>
                    <a:pt x="1925849" y="0"/>
                  </a:lnTo>
                  <a:lnTo>
                    <a:pt x="1995136" y="365235"/>
                  </a:lnTo>
                  <a:lnTo>
                    <a:pt x="0" y="441946"/>
                  </a:lnTo>
                  <a:lnTo>
                    <a:pt x="0" y="0"/>
                  </a:lnTo>
                  <a:close/>
                </a:path>
              </a:pathLst>
            </a:custGeom>
            <a:noFill/>
            <a:ln>
              <a:noFill/>
            </a:ln>
          </p:spPr>
          <p:txBody>
            <a:bodyPr wrap="none" rtlCol="0">
              <a:prstTxWarp prst="textArchUp">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DC7C9"/>
                  </a:solidFill>
                  <a:effectLst/>
                  <a:uLnTx/>
                  <a:uFillTx/>
                  <a:latin typeface="Calibri" panose="020F0502020204030204"/>
                  <a:ea typeface="+mn-ea"/>
                  <a:cs typeface="+mn-cs"/>
                </a:rPr>
                <a:t>UNCONTESTED</a:t>
              </a:r>
            </a:p>
          </p:txBody>
        </p:sp>
      </p:grpSp>
      <p:sp>
        <p:nvSpPr>
          <p:cNvPr id="21" name="Arc 7">
            <a:extLst>
              <a:ext uri="{FF2B5EF4-FFF2-40B4-BE49-F238E27FC236}">
                <a16:creationId xmlns:a16="http://schemas.microsoft.com/office/drawing/2014/main" id="{F59A87C6-79D5-885B-3A22-FAF15473FDDB}"/>
              </a:ext>
            </a:extLst>
          </p:cNvPr>
          <p:cNvSpPr/>
          <p:nvPr/>
        </p:nvSpPr>
        <p:spPr>
          <a:xfrm rot="21297880" flipH="1">
            <a:off x="6777054" y="4161990"/>
            <a:ext cx="2177059" cy="476459"/>
          </a:xfrm>
          <a:custGeom>
            <a:avLst/>
            <a:gdLst>
              <a:gd name="connsiteX0" fmla="*/ 43 w 2233402"/>
              <a:gd name="connsiteY0" fmla="*/ 1106906 h 2233402"/>
              <a:gd name="connsiteX1" fmla="*/ 1121599 w 2233402"/>
              <a:gd name="connsiteY1" fmla="*/ 11 h 2233402"/>
              <a:gd name="connsiteX2" fmla="*/ 2233402 w 2233402"/>
              <a:gd name="connsiteY2" fmla="*/ 1116701 h 2233402"/>
              <a:gd name="connsiteX3" fmla="*/ 1116701 w 2233402"/>
              <a:gd name="connsiteY3" fmla="*/ 1116701 h 2233402"/>
              <a:gd name="connsiteX4" fmla="*/ 43 w 2233402"/>
              <a:gd name="connsiteY4" fmla="*/ 1106906 h 2233402"/>
              <a:gd name="connsiteX0" fmla="*/ 43 w 2233402"/>
              <a:gd name="connsiteY0" fmla="*/ 1106906 h 2233402"/>
              <a:gd name="connsiteX1" fmla="*/ 1121599 w 2233402"/>
              <a:gd name="connsiteY1" fmla="*/ 11 h 2233402"/>
              <a:gd name="connsiteX2" fmla="*/ 2233402 w 2233402"/>
              <a:gd name="connsiteY2" fmla="*/ 1116701 h 2233402"/>
              <a:gd name="connsiteX0" fmla="*/ 0 w 2698973"/>
              <a:gd name="connsiteY0" fmla="*/ 1106906 h 1116701"/>
              <a:gd name="connsiteX1" fmla="*/ 1121556 w 2698973"/>
              <a:gd name="connsiteY1" fmla="*/ 11 h 1116701"/>
              <a:gd name="connsiteX2" fmla="*/ 2233359 w 2698973"/>
              <a:gd name="connsiteY2" fmla="*/ 1116701 h 1116701"/>
              <a:gd name="connsiteX3" fmla="*/ 1116658 w 2698973"/>
              <a:gd name="connsiteY3" fmla="*/ 1116701 h 1116701"/>
              <a:gd name="connsiteX4" fmla="*/ 0 w 2698973"/>
              <a:gd name="connsiteY4" fmla="*/ 1106906 h 1116701"/>
              <a:gd name="connsiteX0" fmla="*/ 0 w 2698973"/>
              <a:gd name="connsiteY0" fmla="*/ 1106906 h 1116701"/>
              <a:gd name="connsiteX1" fmla="*/ 1121556 w 2698973"/>
              <a:gd name="connsiteY1" fmla="*/ 11 h 1116701"/>
              <a:gd name="connsiteX2" fmla="*/ 2698973 w 2698973"/>
              <a:gd name="connsiteY2" fmla="*/ 847430 h 1116701"/>
              <a:gd name="connsiteX0" fmla="*/ 471224 w 3170197"/>
              <a:gd name="connsiteY0" fmla="*/ 1106916 h 1116711"/>
              <a:gd name="connsiteX1" fmla="*/ 1592780 w 3170197"/>
              <a:gd name="connsiteY1" fmla="*/ 21 h 1116711"/>
              <a:gd name="connsiteX2" fmla="*/ 2704583 w 3170197"/>
              <a:gd name="connsiteY2" fmla="*/ 1116711 h 1116711"/>
              <a:gd name="connsiteX3" fmla="*/ 1587882 w 3170197"/>
              <a:gd name="connsiteY3" fmla="*/ 1116711 h 1116711"/>
              <a:gd name="connsiteX4" fmla="*/ 471224 w 3170197"/>
              <a:gd name="connsiteY4" fmla="*/ 1106916 h 1116711"/>
              <a:gd name="connsiteX0" fmla="*/ 0 w 3170197"/>
              <a:gd name="connsiteY0" fmla="*/ 860084 h 1116711"/>
              <a:gd name="connsiteX1" fmla="*/ 1592780 w 3170197"/>
              <a:gd name="connsiteY1" fmla="*/ 21 h 1116711"/>
              <a:gd name="connsiteX2" fmla="*/ 3170197 w 3170197"/>
              <a:gd name="connsiteY2" fmla="*/ 847440 h 1116711"/>
              <a:gd name="connsiteX0" fmla="*/ 471224 w 3135301"/>
              <a:gd name="connsiteY0" fmla="*/ 1107232 h 1117027"/>
              <a:gd name="connsiteX1" fmla="*/ 1592780 w 3135301"/>
              <a:gd name="connsiteY1" fmla="*/ 337 h 1117027"/>
              <a:gd name="connsiteX2" fmla="*/ 2704583 w 3135301"/>
              <a:gd name="connsiteY2" fmla="*/ 1117027 h 1117027"/>
              <a:gd name="connsiteX3" fmla="*/ 1587882 w 3135301"/>
              <a:gd name="connsiteY3" fmla="*/ 1117027 h 1117027"/>
              <a:gd name="connsiteX4" fmla="*/ 471224 w 3135301"/>
              <a:gd name="connsiteY4" fmla="*/ 1107232 h 1117027"/>
              <a:gd name="connsiteX0" fmla="*/ 0 w 3135301"/>
              <a:gd name="connsiteY0" fmla="*/ 860400 h 1117027"/>
              <a:gd name="connsiteX1" fmla="*/ 1592780 w 3135301"/>
              <a:gd name="connsiteY1" fmla="*/ 337 h 1117027"/>
              <a:gd name="connsiteX2" fmla="*/ 3135301 w 3135301"/>
              <a:gd name="connsiteY2" fmla="*/ 561544 h 1117027"/>
              <a:gd name="connsiteX0" fmla="*/ 476573 w 3140650"/>
              <a:gd name="connsiteY0" fmla="*/ 1107232 h 1117027"/>
              <a:gd name="connsiteX1" fmla="*/ 1598129 w 3140650"/>
              <a:gd name="connsiteY1" fmla="*/ 337 h 1117027"/>
              <a:gd name="connsiteX2" fmla="*/ 2709932 w 3140650"/>
              <a:gd name="connsiteY2" fmla="*/ 1117027 h 1117027"/>
              <a:gd name="connsiteX3" fmla="*/ 1593231 w 3140650"/>
              <a:gd name="connsiteY3" fmla="*/ 1117027 h 1117027"/>
              <a:gd name="connsiteX4" fmla="*/ 476573 w 3140650"/>
              <a:gd name="connsiteY4" fmla="*/ 1107232 h 1117027"/>
              <a:gd name="connsiteX0" fmla="*/ 0 w 3140650"/>
              <a:gd name="connsiteY0" fmla="*/ 753044 h 1117027"/>
              <a:gd name="connsiteX1" fmla="*/ 1598129 w 3140650"/>
              <a:gd name="connsiteY1" fmla="*/ 337 h 1117027"/>
              <a:gd name="connsiteX2" fmla="*/ 3140650 w 3140650"/>
              <a:gd name="connsiteY2" fmla="*/ 561544 h 1117027"/>
              <a:gd name="connsiteX0" fmla="*/ 476573 w 3140650"/>
              <a:gd name="connsiteY0" fmla="*/ 1221175 h 1230970"/>
              <a:gd name="connsiteX1" fmla="*/ 1598129 w 3140650"/>
              <a:gd name="connsiteY1" fmla="*/ 114280 h 1230970"/>
              <a:gd name="connsiteX2" fmla="*/ 2709932 w 3140650"/>
              <a:gd name="connsiteY2" fmla="*/ 1230970 h 1230970"/>
              <a:gd name="connsiteX3" fmla="*/ 1593231 w 3140650"/>
              <a:gd name="connsiteY3" fmla="*/ 1230970 h 1230970"/>
              <a:gd name="connsiteX4" fmla="*/ 476573 w 3140650"/>
              <a:gd name="connsiteY4" fmla="*/ 1221175 h 1230970"/>
              <a:gd name="connsiteX0" fmla="*/ 0 w 3140650"/>
              <a:gd name="connsiteY0" fmla="*/ 866987 h 1230970"/>
              <a:gd name="connsiteX1" fmla="*/ 1619944 w 3140650"/>
              <a:gd name="connsiteY1" fmla="*/ 20 h 1230970"/>
              <a:gd name="connsiteX2" fmla="*/ 3140650 w 3140650"/>
              <a:gd name="connsiteY2" fmla="*/ 675487 h 1230970"/>
              <a:gd name="connsiteX0" fmla="*/ 476573 w 3140650"/>
              <a:gd name="connsiteY0" fmla="*/ 1482962 h 1492757"/>
              <a:gd name="connsiteX1" fmla="*/ 1598129 w 3140650"/>
              <a:gd name="connsiteY1" fmla="*/ 376067 h 1492757"/>
              <a:gd name="connsiteX2" fmla="*/ 2709932 w 3140650"/>
              <a:gd name="connsiteY2" fmla="*/ 1492757 h 1492757"/>
              <a:gd name="connsiteX3" fmla="*/ 1593231 w 3140650"/>
              <a:gd name="connsiteY3" fmla="*/ 1492757 h 1492757"/>
              <a:gd name="connsiteX4" fmla="*/ 476573 w 3140650"/>
              <a:gd name="connsiteY4" fmla="*/ 1482962 h 1492757"/>
              <a:gd name="connsiteX0" fmla="*/ 0 w 3140650"/>
              <a:gd name="connsiteY0" fmla="*/ 1128774 h 1492757"/>
              <a:gd name="connsiteX1" fmla="*/ 1665557 w 3140650"/>
              <a:gd name="connsiteY1" fmla="*/ 11 h 1492757"/>
              <a:gd name="connsiteX2" fmla="*/ 3140650 w 3140650"/>
              <a:gd name="connsiteY2" fmla="*/ 937274 h 1492757"/>
              <a:gd name="connsiteX0" fmla="*/ 441680 w 3105757"/>
              <a:gd name="connsiteY0" fmla="*/ 1482962 h 1492757"/>
              <a:gd name="connsiteX1" fmla="*/ 1563236 w 3105757"/>
              <a:gd name="connsiteY1" fmla="*/ 376067 h 1492757"/>
              <a:gd name="connsiteX2" fmla="*/ 2675039 w 3105757"/>
              <a:gd name="connsiteY2" fmla="*/ 1492757 h 1492757"/>
              <a:gd name="connsiteX3" fmla="*/ 1558338 w 3105757"/>
              <a:gd name="connsiteY3" fmla="*/ 1492757 h 1492757"/>
              <a:gd name="connsiteX4" fmla="*/ 441680 w 3105757"/>
              <a:gd name="connsiteY4" fmla="*/ 1482962 h 1492757"/>
              <a:gd name="connsiteX0" fmla="*/ 0 w 3105757"/>
              <a:gd name="connsiteY0" fmla="*/ 1034748 h 1492757"/>
              <a:gd name="connsiteX1" fmla="*/ 1630664 w 3105757"/>
              <a:gd name="connsiteY1" fmla="*/ 11 h 1492757"/>
              <a:gd name="connsiteX2" fmla="*/ 3105757 w 3105757"/>
              <a:gd name="connsiteY2" fmla="*/ 937274 h 1492757"/>
              <a:gd name="connsiteX0" fmla="*/ 441680 w 3113690"/>
              <a:gd name="connsiteY0" fmla="*/ 1482962 h 1492757"/>
              <a:gd name="connsiteX1" fmla="*/ 1563236 w 3113690"/>
              <a:gd name="connsiteY1" fmla="*/ 376067 h 1492757"/>
              <a:gd name="connsiteX2" fmla="*/ 2675039 w 3113690"/>
              <a:gd name="connsiteY2" fmla="*/ 1492757 h 1492757"/>
              <a:gd name="connsiteX3" fmla="*/ 1558338 w 3113690"/>
              <a:gd name="connsiteY3" fmla="*/ 1492757 h 1492757"/>
              <a:gd name="connsiteX4" fmla="*/ 441680 w 3113690"/>
              <a:gd name="connsiteY4" fmla="*/ 1482962 h 1492757"/>
              <a:gd name="connsiteX0" fmla="*/ 0 w 3113690"/>
              <a:gd name="connsiteY0" fmla="*/ 1034748 h 1492757"/>
              <a:gd name="connsiteX1" fmla="*/ 1630664 w 3113690"/>
              <a:gd name="connsiteY1" fmla="*/ 11 h 1492757"/>
              <a:gd name="connsiteX2" fmla="*/ 3113691 w 3113690"/>
              <a:gd name="connsiteY2" fmla="*/ 1004311 h 1492757"/>
              <a:gd name="connsiteX0" fmla="*/ 441680 w 3113691"/>
              <a:gd name="connsiteY0" fmla="*/ 1482962 h 1492757"/>
              <a:gd name="connsiteX1" fmla="*/ 1563236 w 3113691"/>
              <a:gd name="connsiteY1" fmla="*/ 376067 h 1492757"/>
              <a:gd name="connsiteX2" fmla="*/ 2675039 w 3113691"/>
              <a:gd name="connsiteY2" fmla="*/ 1492757 h 1492757"/>
              <a:gd name="connsiteX3" fmla="*/ 1558338 w 3113691"/>
              <a:gd name="connsiteY3" fmla="*/ 1492757 h 1492757"/>
              <a:gd name="connsiteX4" fmla="*/ 441680 w 3113691"/>
              <a:gd name="connsiteY4" fmla="*/ 1482962 h 1492757"/>
              <a:gd name="connsiteX0" fmla="*/ 0 w 3113691"/>
              <a:gd name="connsiteY0" fmla="*/ 1034748 h 1492757"/>
              <a:gd name="connsiteX1" fmla="*/ 1630664 w 3113691"/>
              <a:gd name="connsiteY1" fmla="*/ 11 h 1492757"/>
              <a:gd name="connsiteX2" fmla="*/ 3113691 w 3113691"/>
              <a:gd name="connsiteY2" fmla="*/ 1004311 h 1492757"/>
              <a:gd name="connsiteX0" fmla="*/ 441680 w 3131247"/>
              <a:gd name="connsiteY0" fmla="*/ 1482962 h 1492757"/>
              <a:gd name="connsiteX1" fmla="*/ 1563236 w 3131247"/>
              <a:gd name="connsiteY1" fmla="*/ 376067 h 1492757"/>
              <a:gd name="connsiteX2" fmla="*/ 2675039 w 3131247"/>
              <a:gd name="connsiteY2" fmla="*/ 1492757 h 1492757"/>
              <a:gd name="connsiteX3" fmla="*/ 1558338 w 3131247"/>
              <a:gd name="connsiteY3" fmla="*/ 1492757 h 1492757"/>
              <a:gd name="connsiteX4" fmla="*/ 441680 w 3131247"/>
              <a:gd name="connsiteY4" fmla="*/ 1482962 h 1492757"/>
              <a:gd name="connsiteX0" fmla="*/ 0 w 3131247"/>
              <a:gd name="connsiteY0" fmla="*/ 1034748 h 1492757"/>
              <a:gd name="connsiteX1" fmla="*/ 1630664 w 3131247"/>
              <a:gd name="connsiteY1" fmla="*/ 11 h 1492757"/>
              <a:gd name="connsiteX2" fmla="*/ 3131247 w 3131247"/>
              <a:gd name="connsiteY2" fmla="*/ 920944 h 1492757"/>
              <a:gd name="connsiteX0" fmla="*/ 441680 w 3131247"/>
              <a:gd name="connsiteY0" fmla="*/ 1482962 h 1492757"/>
              <a:gd name="connsiteX1" fmla="*/ 1563236 w 3131247"/>
              <a:gd name="connsiteY1" fmla="*/ 376067 h 1492757"/>
              <a:gd name="connsiteX2" fmla="*/ 2675039 w 3131247"/>
              <a:gd name="connsiteY2" fmla="*/ 1492757 h 1492757"/>
              <a:gd name="connsiteX3" fmla="*/ 1558338 w 3131247"/>
              <a:gd name="connsiteY3" fmla="*/ 1492757 h 1492757"/>
              <a:gd name="connsiteX4" fmla="*/ 441680 w 3131247"/>
              <a:gd name="connsiteY4" fmla="*/ 1482962 h 1492757"/>
              <a:gd name="connsiteX0" fmla="*/ 0 w 3131247"/>
              <a:gd name="connsiteY0" fmla="*/ 1034748 h 1492757"/>
              <a:gd name="connsiteX1" fmla="*/ 1630664 w 3131247"/>
              <a:gd name="connsiteY1" fmla="*/ 11 h 1492757"/>
              <a:gd name="connsiteX2" fmla="*/ 3131247 w 3131247"/>
              <a:gd name="connsiteY2" fmla="*/ 920944 h 1492757"/>
              <a:gd name="connsiteX0" fmla="*/ 441680 w 3113213"/>
              <a:gd name="connsiteY0" fmla="*/ 1482962 h 1492757"/>
              <a:gd name="connsiteX1" fmla="*/ 1563236 w 3113213"/>
              <a:gd name="connsiteY1" fmla="*/ 376067 h 1492757"/>
              <a:gd name="connsiteX2" fmla="*/ 2675039 w 3113213"/>
              <a:gd name="connsiteY2" fmla="*/ 1492757 h 1492757"/>
              <a:gd name="connsiteX3" fmla="*/ 1558338 w 3113213"/>
              <a:gd name="connsiteY3" fmla="*/ 1492757 h 1492757"/>
              <a:gd name="connsiteX4" fmla="*/ 441680 w 3113213"/>
              <a:gd name="connsiteY4" fmla="*/ 1482962 h 1492757"/>
              <a:gd name="connsiteX0" fmla="*/ 0 w 3113213"/>
              <a:gd name="connsiteY0" fmla="*/ 1034748 h 1492757"/>
              <a:gd name="connsiteX1" fmla="*/ 1630664 w 3113213"/>
              <a:gd name="connsiteY1" fmla="*/ 11 h 1492757"/>
              <a:gd name="connsiteX2" fmla="*/ 3113214 w 3113213"/>
              <a:gd name="connsiteY2" fmla="*/ 871804 h 1492757"/>
              <a:gd name="connsiteX0" fmla="*/ 461353 w 3132887"/>
              <a:gd name="connsiteY0" fmla="*/ 1482965 h 1492760"/>
              <a:gd name="connsiteX1" fmla="*/ 1582909 w 3132887"/>
              <a:gd name="connsiteY1" fmla="*/ 376070 h 1492760"/>
              <a:gd name="connsiteX2" fmla="*/ 2694712 w 3132887"/>
              <a:gd name="connsiteY2" fmla="*/ 1492760 h 1492760"/>
              <a:gd name="connsiteX3" fmla="*/ 1578011 w 3132887"/>
              <a:gd name="connsiteY3" fmla="*/ 1492760 h 1492760"/>
              <a:gd name="connsiteX4" fmla="*/ 461353 w 3132887"/>
              <a:gd name="connsiteY4" fmla="*/ 1482965 h 1492760"/>
              <a:gd name="connsiteX0" fmla="*/ 0 w 3132887"/>
              <a:gd name="connsiteY0" fmla="*/ 994701 h 1492760"/>
              <a:gd name="connsiteX1" fmla="*/ 1650337 w 3132887"/>
              <a:gd name="connsiteY1" fmla="*/ 14 h 1492760"/>
              <a:gd name="connsiteX2" fmla="*/ 3132887 w 3132887"/>
              <a:gd name="connsiteY2" fmla="*/ 871807 h 1492760"/>
              <a:gd name="connsiteX0" fmla="*/ 455423 w 3126957"/>
              <a:gd name="connsiteY0" fmla="*/ 1482962 h 1492757"/>
              <a:gd name="connsiteX1" fmla="*/ 1576979 w 3126957"/>
              <a:gd name="connsiteY1" fmla="*/ 376067 h 1492757"/>
              <a:gd name="connsiteX2" fmla="*/ 2688782 w 3126957"/>
              <a:gd name="connsiteY2" fmla="*/ 1492757 h 1492757"/>
              <a:gd name="connsiteX3" fmla="*/ 1572081 w 3126957"/>
              <a:gd name="connsiteY3" fmla="*/ 1492757 h 1492757"/>
              <a:gd name="connsiteX4" fmla="*/ 455423 w 3126957"/>
              <a:gd name="connsiteY4" fmla="*/ 1482962 h 1492757"/>
              <a:gd name="connsiteX0" fmla="*/ 0 w 3126957"/>
              <a:gd name="connsiteY0" fmla="*/ 1075399 h 1492757"/>
              <a:gd name="connsiteX1" fmla="*/ 1644407 w 3126957"/>
              <a:gd name="connsiteY1" fmla="*/ 11 h 1492757"/>
              <a:gd name="connsiteX2" fmla="*/ 3126957 w 3126957"/>
              <a:gd name="connsiteY2" fmla="*/ 871804 h 1492757"/>
              <a:gd name="connsiteX0" fmla="*/ 453432 w 3124966"/>
              <a:gd name="connsiteY0" fmla="*/ 1482962 h 1492757"/>
              <a:gd name="connsiteX1" fmla="*/ 1574988 w 3124966"/>
              <a:gd name="connsiteY1" fmla="*/ 376067 h 1492757"/>
              <a:gd name="connsiteX2" fmla="*/ 2686791 w 3124966"/>
              <a:gd name="connsiteY2" fmla="*/ 1492757 h 1492757"/>
              <a:gd name="connsiteX3" fmla="*/ 1570090 w 3124966"/>
              <a:gd name="connsiteY3" fmla="*/ 1492757 h 1492757"/>
              <a:gd name="connsiteX4" fmla="*/ 453432 w 3124966"/>
              <a:gd name="connsiteY4" fmla="*/ 1482962 h 1492757"/>
              <a:gd name="connsiteX0" fmla="*/ -1 w 3124966"/>
              <a:gd name="connsiteY0" fmla="*/ 1075018 h 1492757"/>
              <a:gd name="connsiteX1" fmla="*/ 1642416 w 3124966"/>
              <a:gd name="connsiteY1" fmla="*/ 11 h 1492757"/>
              <a:gd name="connsiteX2" fmla="*/ 3124966 w 3124966"/>
              <a:gd name="connsiteY2" fmla="*/ 871804 h 1492757"/>
              <a:gd name="connsiteX0" fmla="*/ 453433 w 3124967"/>
              <a:gd name="connsiteY0" fmla="*/ 1482962 h 1492757"/>
              <a:gd name="connsiteX1" fmla="*/ 1574989 w 3124967"/>
              <a:gd name="connsiteY1" fmla="*/ 376067 h 1492757"/>
              <a:gd name="connsiteX2" fmla="*/ 2686792 w 3124967"/>
              <a:gd name="connsiteY2" fmla="*/ 1492757 h 1492757"/>
              <a:gd name="connsiteX3" fmla="*/ 1570091 w 3124967"/>
              <a:gd name="connsiteY3" fmla="*/ 1492757 h 1492757"/>
              <a:gd name="connsiteX4" fmla="*/ 453433 w 3124967"/>
              <a:gd name="connsiteY4" fmla="*/ 1482962 h 1492757"/>
              <a:gd name="connsiteX0" fmla="*/ 0 w 3124967"/>
              <a:gd name="connsiteY0" fmla="*/ 1075018 h 1492757"/>
              <a:gd name="connsiteX1" fmla="*/ 1642417 w 3124967"/>
              <a:gd name="connsiteY1" fmla="*/ 11 h 1492757"/>
              <a:gd name="connsiteX2" fmla="*/ 3124967 w 3124967"/>
              <a:gd name="connsiteY2" fmla="*/ 871804 h 1492757"/>
              <a:gd name="connsiteX0" fmla="*/ 453836 w 3125370"/>
              <a:gd name="connsiteY0" fmla="*/ 1482962 h 1492757"/>
              <a:gd name="connsiteX1" fmla="*/ 1575392 w 3125370"/>
              <a:gd name="connsiteY1" fmla="*/ 376067 h 1492757"/>
              <a:gd name="connsiteX2" fmla="*/ 2687195 w 3125370"/>
              <a:gd name="connsiteY2" fmla="*/ 1492757 h 1492757"/>
              <a:gd name="connsiteX3" fmla="*/ 1570494 w 3125370"/>
              <a:gd name="connsiteY3" fmla="*/ 1492757 h 1492757"/>
              <a:gd name="connsiteX4" fmla="*/ 453836 w 3125370"/>
              <a:gd name="connsiteY4" fmla="*/ 1482962 h 1492757"/>
              <a:gd name="connsiteX0" fmla="*/ 0 w 3125370"/>
              <a:gd name="connsiteY0" fmla="*/ 965488 h 1492757"/>
              <a:gd name="connsiteX1" fmla="*/ 1642820 w 3125370"/>
              <a:gd name="connsiteY1" fmla="*/ 11 h 1492757"/>
              <a:gd name="connsiteX2" fmla="*/ 3125370 w 3125370"/>
              <a:gd name="connsiteY2" fmla="*/ 871804 h 1492757"/>
            </a:gdLst>
            <a:ahLst/>
            <a:cxnLst>
              <a:cxn ang="0">
                <a:pos x="connsiteX0" y="connsiteY0"/>
              </a:cxn>
              <a:cxn ang="0">
                <a:pos x="connsiteX1" y="connsiteY1"/>
              </a:cxn>
              <a:cxn ang="0">
                <a:pos x="connsiteX2" y="connsiteY2"/>
              </a:cxn>
            </a:cxnLst>
            <a:rect l="l" t="t" r="r" b="b"/>
            <a:pathLst>
              <a:path w="3125370" h="1492757" stroke="0" extrusionOk="0">
                <a:moveTo>
                  <a:pt x="453836" y="1482962"/>
                </a:moveTo>
                <a:cubicBezTo>
                  <a:pt x="459229" y="868160"/>
                  <a:pt x="960573" y="373370"/>
                  <a:pt x="1575392" y="376067"/>
                </a:cubicBezTo>
                <a:cubicBezTo>
                  <a:pt x="2190211" y="378763"/>
                  <a:pt x="2687195" y="877932"/>
                  <a:pt x="2687195" y="1492757"/>
                </a:cubicBezTo>
                <a:lnTo>
                  <a:pt x="1570494" y="1492757"/>
                </a:lnTo>
                <a:lnTo>
                  <a:pt x="453836" y="1482962"/>
                </a:lnTo>
                <a:close/>
              </a:path>
              <a:path w="3125370" h="1492757" fill="none">
                <a:moveTo>
                  <a:pt x="0" y="965488"/>
                </a:moveTo>
                <a:cubicBezTo>
                  <a:pt x="96333" y="416482"/>
                  <a:pt x="1028001" y="-2686"/>
                  <a:pt x="1642820" y="11"/>
                </a:cubicBezTo>
                <a:cubicBezTo>
                  <a:pt x="2257639" y="2707"/>
                  <a:pt x="2915350" y="365971"/>
                  <a:pt x="3125370" y="871804"/>
                </a:cubicBezTo>
              </a:path>
            </a:pathLst>
          </a:custGeom>
          <a:ln w="1905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txBody>
          <a:bodyPr rtlCol="0" anchor="ctr">
            <a:prstTxWarp prst="textArchUp">
              <a:avLst>
                <a:gd name="adj" fmla="val 10699654"/>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cxnSp>
        <p:nvCxnSpPr>
          <p:cNvPr id="22" name="Straight Connector 21">
            <a:extLst>
              <a:ext uri="{FF2B5EF4-FFF2-40B4-BE49-F238E27FC236}">
                <a16:creationId xmlns:a16="http://schemas.microsoft.com/office/drawing/2014/main" id="{9AFC1A14-3F79-6B38-9C38-35CF8D491772}"/>
              </a:ext>
            </a:extLst>
          </p:cNvPr>
          <p:cNvCxnSpPr>
            <a:cxnSpLocks/>
            <a:endCxn id="21" idx="0"/>
          </p:cNvCxnSpPr>
          <p:nvPr/>
        </p:nvCxnSpPr>
        <p:spPr>
          <a:xfrm flipH="1">
            <a:off x="8955865" y="4214282"/>
            <a:ext cx="165094" cy="157082"/>
          </a:xfrm>
          <a:prstGeom prst="line">
            <a:avLst/>
          </a:prstGeom>
          <a:ln w="1905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CB3C2B0C-53CD-A48A-4C99-ED56F4DBB5AE}"/>
              </a:ext>
            </a:extLst>
          </p:cNvPr>
          <p:cNvCxnSpPr>
            <a:cxnSpLocks/>
          </p:cNvCxnSpPr>
          <p:nvPr/>
        </p:nvCxnSpPr>
        <p:spPr>
          <a:xfrm flipH="1" flipV="1">
            <a:off x="6602793" y="4428539"/>
            <a:ext cx="191823" cy="121879"/>
          </a:xfrm>
          <a:prstGeom prst="line">
            <a:avLst/>
          </a:prstGeom>
          <a:ln w="1905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20" name="Rectangle: Rounded Corners 19">
            <a:extLst>
              <a:ext uri="{FF2B5EF4-FFF2-40B4-BE49-F238E27FC236}">
                <a16:creationId xmlns:a16="http://schemas.microsoft.com/office/drawing/2014/main" id="{2EFD4371-8320-A134-5CD7-2651CD64FC38}"/>
              </a:ext>
            </a:extLst>
          </p:cNvPr>
          <p:cNvSpPr>
            <a:spLocks noChangeArrowheads="1"/>
          </p:cNvSpPr>
          <p:nvPr/>
        </p:nvSpPr>
        <p:spPr bwMode="auto">
          <a:xfrm>
            <a:off x="6842556" y="4733071"/>
            <a:ext cx="2298074" cy="890514"/>
          </a:xfrm>
          <a:prstGeom prst="roundRect">
            <a:avLst>
              <a:gd name="adj" fmla="val 13102"/>
            </a:avLst>
          </a:prstGeom>
          <a:solidFill>
            <a:schemeClr val="accent1">
              <a:lumMod val="20000"/>
              <a:lumOff val="80000"/>
            </a:schemeClr>
          </a:solidFill>
          <a:ln>
            <a:noFill/>
          </a:ln>
        </p:spPr>
        <p:txBody>
          <a:bodyPr wrap="square" tIns="91440">
            <a:noAutofit/>
          </a:bodyPr>
          <a:lstStyle>
            <a:lvl1pPr defTabSz="811213">
              <a:lnSpc>
                <a:spcPct val="90000"/>
              </a:lnSpc>
              <a:spcBef>
                <a:spcPts val="1000"/>
              </a:spcBef>
              <a:buFont typeface="Arial" panose="020B0604020202020204" pitchFamily="34" charset="0"/>
              <a:buChar char="•"/>
              <a:defRPr sz="2800">
                <a:solidFill>
                  <a:schemeClr val="tx1"/>
                </a:solidFill>
                <a:latin typeface="Georgia" panose="02040502050405020303" pitchFamily="18" charset="0"/>
                <a:ea typeface="ＭＳ Ｐゴシック" panose="020B0600070205080204" pitchFamily="34" charset="-128"/>
              </a:defRPr>
            </a:lvl1pPr>
            <a:lvl2pPr marL="742950" indent="-285750" defTabSz="811213">
              <a:lnSpc>
                <a:spcPct val="90000"/>
              </a:lnSpc>
              <a:spcBef>
                <a:spcPts val="500"/>
              </a:spcBef>
              <a:buFont typeface="Arial" panose="020B0604020202020204" pitchFamily="34" charset="0"/>
              <a:buChar char="•"/>
              <a:defRPr sz="2400">
                <a:solidFill>
                  <a:schemeClr val="tx1"/>
                </a:solidFill>
                <a:latin typeface="Georgia" panose="02040502050405020303" pitchFamily="18" charset="0"/>
                <a:ea typeface="ＭＳ Ｐゴシック" panose="020B0600070205080204" pitchFamily="34" charset="-128"/>
              </a:defRPr>
            </a:lvl2pPr>
            <a:lvl3pPr marL="1143000" indent="-228600" defTabSz="811213">
              <a:lnSpc>
                <a:spcPct val="90000"/>
              </a:lnSpc>
              <a:spcBef>
                <a:spcPts val="500"/>
              </a:spcBef>
              <a:buFont typeface="Arial" panose="020B0604020202020204" pitchFamily="34" charset="0"/>
              <a:buChar char="•"/>
              <a:defRPr sz="2000">
                <a:solidFill>
                  <a:schemeClr val="tx1"/>
                </a:solidFill>
                <a:latin typeface="Georgia" panose="02040502050405020303" pitchFamily="18" charset="0"/>
                <a:ea typeface="ＭＳ Ｐゴシック" panose="020B0600070205080204" pitchFamily="34" charset="-128"/>
              </a:defRPr>
            </a:lvl3pPr>
            <a:lvl4pPr marL="1600200" indent="-228600" defTabSz="811213">
              <a:lnSpc>
                <a:spcPct val="90000"/>
              </a:lnSpc>
              <a:spcBef>
                <a:spcPts val="500"/>
              </a:spcBef>
              <a:buFont typeface="Arial" panose="020B0604020202020204" pitchFamily="34" charset="0"/>
              <a:buChar char="•"/>
              <a:defRPr>
                <a:solidFill>
                  <a:schemeClr val="tx1"/>
                </a:solidFill>
                <a:latin typeface="Georgia" panose="02040502050405020303" pitchFamily="18" charset="0"/>
                <a:ea typeface="ＭＳ Ｐゴシック" panose="020B0600070205080204" pitchFamily="34" charset="-128"/>
              </a:defRPr>
            </a:lvl4pPr>
            <a:lvl5pPr marL="2057400" indent="-228600" defTabSz="811213">
              <a:lnSpc>
                <a:spcPct val="90000"/>
              </a:lnSpc>
              <a:spcBef>
                <a:spcPts val="500"/>
              </a:spcBef>
              <a:buFont typeface="Arial" panose="020B0604020202020204" pitchFamily="34" charset="0"/>
              <a:buChar char="•"/>
              <a:defRPr>
                <a:solidFill>
                  <a:schemeClr val="tx1"/>
                </a:solidFill>
                <a:latin typeface="Georgia" panose="02040502050405020303" pitchFamily="18" charset="0"/>
                <a:ea typeface="ＭＳ Ｐゴシック" panose="020B0600070205080204" pitchFamily="34" charset="-128"/>
              </a:defRPr>
            </a:lvl5pPr>
            <a:lvl6pPr marL="2514600" indent="-228600" defTabSz="811213" eaLnBrk="0" fontAlgn="base" hangingPunct="0">
              <a:lnSpc>
                <a:spcPct val="90000"/>
              </a:lnSpc>
              <a:spcBef>
                <a:spcPts val="500"/>
              </a:spcBef>
              <a:spcAft>
                <a:spcPct val="0"/>
              </a:spcAft>
              <a:buFont typeface="Arial" panose="020B0604020202020204" pitchFamily="34" charset="0"/>
              <a:buChar char="•"/>
              <a:defRPr>
                <a:solidFill>
                  <a:schemeClr val="tx1"/>
                </a:solidFill>
                <a:latin typeface="Georgia" panose="02040502050405020303" pitchFamily="18" charset="0"/>
                <a:ea typeface="ＭＳ Ｐゴシック" panose="020B0600070205080204" pitchFamily="34" charset="-128"/>
              </a:defRPr>
            </a:lvl6pPr>
            <a:lvl7pPr marL="2971800" indent="-228600" defTabSz="811213" eaLnBrk="0" fontAlgn="base" hangingPunct="0">
              <a:lnSpc>
                <a:spcPct val="90000"/>
              </a:lnSpc>
              <a:spcBef>
                <a:spcPts val="500"/>
              </a:spcBef>
              <a:spcAft>
                <a:spcPct val="0"/>
              </a:spcAft>
              <a:buFont typeface="Arial" panose="020B0604020202020204" pitchFamily="34" charset="0"/>
              <a:buChar char="•"/>
              <a:defRPr>
                <a:solidFill>
                  <a:schemeClr val="tx1"/>
                </a:solidFill>
                <a:latin typeface="Georgia" panose="02040502050405020303" pitchFamily="18" charset="0"/>
                <a:ea typeface="ＭＳ Ｐゴシック" panose="020B0600070205080204" pitchFamily="34" charset="-128"/>
              </a:defRPr>
            </a:lvl7pPr>
            <a:lvl8pPr marL="3429000" indent="-228600" defTabSz="811213" eaLnBrk="0" fontAlgn="base" hangingPunct="0">
              <a:lnSpc>
                <a:spcPct val="90000"/>
              </a:lnSpc>
              <a:spcBef>
                <a:spcPts val="500"/>
              </a:spcBef>
              <a:spcAft>
                <a:spcPct val="0"/>
              </a:spcAft>
              <a:buFont typeface="Arial" panose="020B0604020202020204" pitchFamily="34" charset="0"/>
              <a:buChar char="•"/>
              <a:defRPr>
                <a:solidFill>
                  <a:schemeClr val="tx1"/>
                </a:solidFill>
                <a:latin typeface="Georgia" panose="02040502050405020303" pitchFamily="18" charset="0"/>
                <a:ea typeface="ＭＳ Ｐゴシック" panose="020B0600070205080204" pitchFamily="34" charset="-128"/>
              </a:defRPr>
            </a:lvl8pPr>
            <a:lvl9pPr marL="3886200" indent="-228600" defTabSz="811213" eaLnBrk="0" fontAlgn="base" hangingPunct="0">
              <a:lnSpc>
                <a:spcPct val="90000"/>
              </a:lnSpc>
              <a:spcBef>
                <a:spcPts val="500"/>
              </a:spcBef>
              <a:spcAft>
                <a:spcPct val="0"/>
              </a:spcAft>
              <a:buFont typeface="Arial" panose="020B0604020202020204" pitchFamily="34" charset="0"/>
              <a:buChar char="•"/>
              <a:defRPr>
                <a:solidFill>
                  <a:schemeClr val="tx1"/>
                </a:solidFill>
                <a:latin typeface="Georgia" panose="02040502050405020303" pitchFamily="18" charset="0"/>
                <a:ea typeface="ＭＳ Ｐゴシック" panose="020B0600070205080204" pitchFamily="34" charset="-128"/>
              </a:defRPr>
            </a:lvl9pPr>
          </a:lstStyle>
          <a:p>
            <a:pPr marL="0" marR="0" lvl="0" indent="0" algn="ctr" defTabSz="811213" rtl="0" eaLnBrk="1" fontAlgn="auto" latinLnBrk="0" hangingPunct="1">
              <a:lnSpc>
                <a:spcPct val="100000"/>
              </a:lnSpc>
              <a:spcBef>
                <a:spcPct val="0"/>
              </a:spcBef>
              <a:spcAft>
                <a:spcPts val="100"/>
              </a:spcAft>
              <a:buClrTx/>
              <a:buSzTx/>
              <a:buFontTx/>
              <a:buNone/>
              <a:tabLst/>
              <a:defRPr/>
            </a:pPr>
            <a:r>
              <a:rPr kumimoji="0" lang="en-US" altLang="en-US" sz="1400" b="1" i="0" u="none" strike="noStrike" kern="1200" cap="none" spc="0" normalizeH="0" baseline="0" noProof="0">
                <a:ln>
                  <a:noFill/>
                </a:ln>
                <a:solidFill>
                  <a:srgbClr val="EC3C4C"/>
                </a:solidFill>
                <a:effectLst/>
                <a:uLnTx/>
                <a:uFillTx/>
                <a:latin typeface="Calibri" panose="020F0502020204030204"/>
                <a:ea typeface="ＭＳ Ｐゴシック" panose="020B0600070205080204" pitchFamily="34" charset="-128"/>
                <a:cs typeface="Arial" panose="020B0604020202020204" pitchFamily="34" charset="0"/>
              </a:rPr>
              <a:t>Republicans </a:t>
            </a:r>
            <a:r>
              <a:rPr kumimoji="0" lang="en-US" altLang="en-US" sz="1400" b="0" i="0" u="none" strike="noStrike" kern="1200" cap="none" spc="0" normalizeH="0" baseline="0" noProof="0">
                <a:ln>
                  <a:noFill/>
                </a:ln>
                <a:solidFill>
                  <a:srgbClr val="000000"/>
                </a:solidFill>
                <a:effectLst/>
                <a:uLnTx/>
                <a:uFillTx/>
                <a:latin typeface="Calibri" panose="020F0502020204030204"/>
                <a:ea typeface="ＭＳ Ｐゴシック" panose="020B0600070205080204" pitchFamily="34" charset="-128"/>
                <a:cs typeface="Arial" panose="020B0604020202020204" pitchFamily="34" charset="0"/>
              </a:rPr>
              <a:t>are defending </a:t>
            </a:r>
            <a:r>
              <a:rPr kumimoji="0" lang="en-US" altLang="en-US" sz="1400" b="1" i="0" u="none" strike="noStrike" kern="1200" cap="none" spc="0" normalizeH="0" baseline="0" noProof="0">
                <a:ln>
                  <a:noFill/>
                </a:ln>
                <a:solidFill>
                  <a:srgbClr val="000000"/>
                </a:solidFill>
                <a:effectLst/>
                <a:uLnTx/>
                <a:uFillTx/>
                <a:latin typeface="Calibri" panose="020F0502020204030204"/>
                <a:ea typeface="ＭＳ Ｐゴシック" panose="020B0600070205080204" pitchFamily="34" charset="-128"/>
                <a:cs typeface="Arial" panose="020B0604020202020204" pitchFamily="34" charset="0"/>
              </a:rPr>
              <a:t>23 </a:t>
            </a:r>
            <a:r>
              <a:rPr kumimoji="0" lang="en-US" altLang="en-US" sz="1400" b="0" i="0" u="none" strike="noStrike" kern="1200" cap="none" spc="0" normalizeH="0" baseline="0" noProof="0">
                <a:ln>
                  <a:noFill/>
                </a:ln>
                <a:solidFill>
                  <a:srgbClr val="000000"/>
                </a:solidFill>
                <a:effectLst/>
                <a:uLnTx/>
                <a:uFillTx/>
                <a:latin typeface="Calibri" panose="020F0502020204030204"/>
                <a:ea typeface="ＭＳ Ｐゴシック" panose="020B0600070205080204" pitchFamily="34" charset="-128"/>
                <a:cs typeface="Arial" panose="020B0604020202020204" pitchFamily="34" charset="0"/>
              </a:rPr>
              <a:t>of the </a:t>
            </a:r>
            <a:r>
              <a:rPr kumimoji="0" lang="en-US" altLang="en-US" sz="1400" b="1" i="0" u="none" strike="noStrike" kern="1200" cap="none" spc="0" normalizeH="0" baseline="0" noProof="0">
                <a:ln>
                  <a:noFill/>
                </a:ln>
                <a:solidFill>
                  <a:srgbClr val="000000"/>
                </a:solidFill>
                <a:effectLst/>
                <a:uLnTx/>
                <a:uFillTx/>
                <a:latin typeface="Calibri" panose="020F0502020204030204"/>
                <a:ea typeface="ＭＳ Ｐゴシック" panose="020B0600070205080204" pitchFamily="34" charset="-128"/>
                <a:cs typeface="Arial" panose="020B0604020202020204" pitchFamily="34" charset="0"/>
              </a:rPr>
              <a:t>35 </a:t>
            </a:r>
            <a:r>
              <a:rPr kumimoji="0" lang="en-US" altLang="en-US" sz="1400" b="0" i="0" u="none" strike="noStrike" kern="1200" cap="none" spc="0" normalizeH="0" baseline="0" noProof="0">
                <a:ln>
                  <a:noFill/>
                </a:ln>
                <a:solidFill>
                  <a:srgbClr val="000000"/>
                </a:solidFill>
                <a:effectLst/>
                <a:uLnTx/>
                <a:uFillTx/>
                <a:latin typeface="Calibri" panose="020F0502020204030204"/>
                <a:ea typeface="ＭＳ Ｐゴシック" panose="020B0600070205080204" pitchFamily="34" charset="-128"/>
                <a:cs typeface="Arial" panose="020B0604020202020204" pitchFamily="34" charset="0"/>
              </a:rPr>
              <a:t>seats up for election in 2026.</a:t>
            </a:r>
          </a:p>
        </p:txBody>
      </p:sp>
      <p:cxnSp>
        <p:nvCxnSpPr>
          <p:cNvPr id="136" name="Straight Connector 135">
            <a:extLst>
              <a:ext uri="{FF2B5EF4-FFF2-40B4-BE49-F238E27FC236}">
                <a16:creationId xmlns:a16="http://schemas.microsoft.com/office/drawing/2014/main" id="{8F7B3B41-B456-6602-1547-5857DC9B47E6}"/>
              </a:ext>
            </a:extLst>
          </p:cNvPr>
          <p:cNvCxnSpPr>
            <a:cxnSpLocks/>
          </p:cNvCxnSpPr>
          <p:nvPr/>
        </p:nvCxnSpPr>
        <p:spPr>
          <a:xfrm flipV="1">
            <a:off x="7991593" y="4260226"/>
            <a:ext cx="0" cy="342900"/>
          </a:xfrm>
          <a:prstGeom prst="line">
            <a:avLst/>
          </a:prstGeom>
          <a:ln>
            <a:tailEnd type="arrow" w="lg" len="med"/>
          </a:ln>
        </p:spPr>
        <p:style>
          <a:lnRef idx="1">
            <a:schemeClr val="accent1"/>
          </a:lnRef>
          <a:fillRef idx="0">
            <a:schemeClr val="accent1"/>
          </a:fillRef>
          <a:effectRef idx="0">
            <a:schemeClr val="accent1"/>
          </a:effectRef>
          <a:fontRef idx="minor">
            <a:schemeClr val="tx1"/>
          </a:fontRef>
        </p:style>
      </p:cxnSp>
      <p:grpSp>
        <p:nvGrpSpPr>
          <p:cNvPr id="138" name="Group 137">
            <a:extLst>
              <a:ext uri="{FF2B5EF4-FFF2-40B4-BE49-F238E27FC236}">
                <a16:creationId xmlns:a16="http://schemas.microsoft.com/office/drawing/2014/main" id="{CBB86E89-E30D-94A5-3A6C-473AB259F2EB}"/>
              </a:ext>
            </a:extLst>
          </p:cNvPr>
          <p:cNvGrpSpPr/>
          <p:nvPr/>
        </p:nvGrpSpPr>
        <p:grpSpPr>
          <a:xfrm>
            <a:off x="3530237" y="2043305"/>
            <a:ext cx="591821" cy="591821"/>
            <a:chOff x="1064554" y="1632798"/>
            <a:chExt cx="822960" cy="822960"/>
          </a:xfrm>
        </p:grpSpPr>
        <p:sp>
          <p:nvSpPr>
            <p:cNvPr id="139" name="Oval 138">
              <a:extLst>
                <a:ext uri="{FF2B5EF4-FFF2-40B4-BE49-F238E27FC236}">
                  <a16:creationId xmlns:a16="http://schemas.microsoft.com/office/drawing/2014/main" id="{3B874E44-E07B-700F-30C1-E0199A7B5C7D}"/>
                </a:ext>
              </a:extLst>
            </p:cNvPr>
            <p:cNvSpPr/>
            <p:nvPr/>
          </p:nvSpPr>
          <p:spPr>
            <a:xfrm>
              <a:off x="1064554" y="1632798"/>
              <a:ext cx="822960" cy="822960"/>
            </a:xfrm>
            <a:prstGeom prst="ellipse">
              <a:avLst/>
            </a:prstGeom>
            <a:solidFill>
              <a:schemeClr val="accent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highlight>
                  <a:srgbClr val="D9D9D9"/>
                </a:highlight>
                <a:uLnTx/>
                <a:uFillTx/>
                <a:latin typeface="Calibri" panose="020F0502020204030204"/>
                <a:ea typeface="+mn-ea"/>
                <a:cs typeface="+mn-cs"/>
              </a:endParaRPr>
            </a:p>
          </p:txBody>
        </p:sp>
        <p:pic>
          <p:nvPicPr>
            <p:cNvPr id="140" name="Graphic 139">
              <a:extLst>
                <a:ext uri="{FF2B5EF4-FFF2-40B4-BE49-F238E27FC236}">
                  <a16:creationId xmlns:a16="http://schemas.microsoft.com/office/drawing/2014/main" id="{A72BF9C1-1CDE-4B1E-F6F0-4916FE3F0069}"/>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1161709" y="1729953"/>
              <a:ext cx="628650" cy="628650"/>
            </a:xfrm>
            <a:prstGeom prst="rect">
              <a:avLst/>
            </a:prstGeom>
          </p:spPr>
        </p:pic>
      </p:grpSp>
      <p:grpSp>
        <p:nvGrpSpPr>
          <p:cNvPr id="141" name="Google Shape;444;p14">
            <a:extLst>
              <a:ext uri="{FF2B5EF4-FFF2-40B4-BE49-F238E27FC236}">
                <a16:creationId xmlns:a16="http://schemas.microsoft.com/office/drawing/2014/main" id="{3D738492-4206-3B08-7A75-E788A3992626}"/>
              </a:ext>
            </a:extLst>
          </p:cNvPr>
          <p:cNvGrpSpPr/>
          <p:nvPr/>
        </p:nvGrpSpPr>
        <p:grpSpPr>
          <a:xfrm>
            <a:off x="948981" y="3305176"/>
            <a:ext cx="156443" cy="157162"/>
            <a:chOff x="9154626" y="6349447"/>
            <a:chExt cx="374037" cy="375758"/>
          </a:xfrm>
        </p:grpSpPr>
        <p:sp>
          <p:nvSpPr>
            <p:cNvPr id="142" name="Google Shape;445;p14">
              <a:extLst>
                <a:ext uri="{FF2B5EF4-FFF2-40B4-BE49-F238E27FC236}">
                  <a16:creationId xmlns:a16="http://schemas.microsoft.com/office/drawing/2014/main" id="{53B179A6-76B0-213A-C106-7340778E95A1}"/>
                </a:ext>
              </a:extLst>
            </p:cNvPr>
            <p:cNvSpPr/>
            <p:nvPr/>
          </p:nvSpPr>
          <p:spPr>
            <a:xfrm>
              <a:off x="9154626" y="6349447"/>
              <a:ext cx="374037" cy="375758"/>
            </a:xfrm>
            <a:prstGeom prst="ellipse">
              <a:avLst/>
            </a:prstGeom>
            <a:solidFill>
              <a:schemeClr val="accent1"/>
            </a:solidFill>
            <a:ln w="6350" cap="rnd" cmpd="sng">
              <a:solidFill>
                <a:srgbClr val="003A62"/>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000000"/>
                </a:solidFill>
                <a:effectLst/>
                <a:uLnTx/>
                <a:uFillTx/>
                <a:latin typeface="Calibri"/>
                <a:ea typeface="Calibri"/>
                <a:cs typeface="Calibri"/>
                <a:sym typeface="Calibri"/>
              </a:endParaRPr>
            </a:p>
          </p:txBody>
        </p:sp>
        <p:sp>
          <p:nvSpPr>
            <p:cNvPr id="143" name="Google Shape;446;p14">
              <a:extLst>
                <a:ext uri="{FF2B5EF4-FFF2-40B4-BE49-F238E27FC236}">
                  <a16:creationId xmlns:a16="http://schemas.microsoft.com/office/drawing/2014/main" id="{2B943C32-9531-01D3-F933-13DC06BFF786}"/>
                </a:ext>
              </a:extLst>
            </p:cNvPr>
            <p:cNvSpPr/>
            <p:nvPr/>
          </p:nvSpPr>
          <p:spPr>
            <a:xfrm>
              <a:off x="9291463" y="6461125"/>
              <a:ext cx="100362" cy="152401"/>
            </a:xfrm>
            <a:custGeom>
              <a:avLst/>
              <a:gdLst/>
              <a:ahLst/>
              <a:cxnLst/>
              <a:rect l="l" t="t" r="r" b="b"/>
              <a:pathLst>
                <a:path w="81" h="123" extrusionOk="0">
                  <a:moveTo>
                    <a:pt x="0" y="123"/>
                  </a:moveTo>
                  <a:lnTo>
                    <a:pt x="81" y="61"/>
                  </a:lnTo>
                  <a:lnTo>
                    <a:pt x="0" y="0"/>
                  </a:lnTo>
                </a:path>
              </a:pathLst>
            </a:custGeom>
            <a:noFill/>
            <a:ln w="6350" cap="rnd" cmpd="sng">
              <a:solidFill>
                <a:schemeClr val="bg1"/>
              </a:solidFill>
              <a:prstDash val="solid"/>
              <a:round/>
              <a:headEnd type="none" w="med" len="med"/>
              <a:tailEnd type="none" w="med" len="med"/>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000000"/>
                </a:solidFill>
                <a:effectLst/>
                <a:uLnTx/>
                <a:uFillTx/>
                <a:latin typeface="Calibri"/>
                <a:ea typeface="Calibri"/>
                <a:cs typeface="Calibri"/>
                <a:sym typeface="Calibri"/>
              </a:endParaRPr>
            </a:p>
          </p:txBody>
        </p:sp>
      </p:grpSp>
      <p:grpSp>
        <p:nvGrpSpPr>
          <p:cNvPr id="145" name="Google Shape;444;p14">
            <a:extLst>
              <a:ext uri="{FF2B5EF4-FFF2-40B4-BE49-F238E27FC236}">
                <a16:creationId xmlns:a16="http://schemas.microsoft.com/office/drawing/2014/main" id="{4D846A52-1128-3433-AE5D-6195E63BF157}"/>
              </a:ext>
            </a:extLst>
          </p:cNvPr>
          <p:cNvGrpSpPr/>
          <p:nvPr/>
        </p:nvGrpSpPr>
        <p:grpSpPr>
          <a:xfrm>
            <a:off x="948981" y="4309307"/>
            <a:ext cx="156443" cy="157162"/>
            <a:chOff x="9154626" y="6349447"/>
            <a:chExt cx="374037" cy="375758"/>
          </a:xfrm>
        </p:grpSpPr>
        <p:sp>
          <p:nvSpPr>
            <p:cNvPr id="146" name="Google Shape;445;p14">
              <a:extLst>
                <a:ext uri="{FF2B5EF4-FFF2-40B4-BE49-F238E27FC236}">
                  <a16:creationId xmlns:a16="http://schemas.microsoft.com/office/drawing/2014/main" id="{98BFA67A-CA9E-E647-BAB0-B1D6FA550A25}"/>
                </a:ext>
              </a:extLst>
            </p:cNvPr>
            <p:cNvSpPr/>
            <p:nvPr/>
          </p:nvSpPr>
          <p:spPr>
            <a:xfrm>
              <a:off x="9154626" y="6349447"/>
              <a:ext cx="374037" cy="375758"/>
            </a:xfrm>
            <a:prstGeom prst="ellipse">
              <a:avLst/>
            </a:prstGeom>
            <a:solidFill>
              <a:schemeClr val="accent1"/>
            </a:solidFill>
            <a:ln w="6350" cap="rnd" cmpd="sng">
              <a:solidFill>
                <a:srgbClr val="003A62"/>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000000"/>
                </a:solidFill>
                <a:effectLst/>
                <a:uLnTx/>
                <a:uFillTx/>
                <a:latin typeface="Calibri"/>
                <a:ea typeface="Calibri"/>
                <a:cs typeface="Calibri"/>
                <a:sym typeface="Calibri"/>
              </a:endParaRPr>
            </a:p>
          </p:txBody>
        </p:sp>
        <p:sp>
          <p:nvSpPr>
            <p:cNvPr id="147" name="Google Shape;446;p14">
              <a:extLst>
                <a:ext uri="{FF2B5EF4-FFF2-40B4-BE49-F238E27FC236}">
                  <a16:creationId xmlns:a16="http://schemas.microsoft.com/office/drawing/2014/main" id="{1DB35233-6CD8-D137-4D7E-B8DE4C768011}"/>
                </a:ext>
              </a:extLst>
            </p:cNvPr>
            <p:cNvSpPr/>
            <p:nvPr/>
          </p:nvSpPr>
          <p:spPr>
            <a:xfrm>
              <a:off x="9291463" y="6461125"/>
              <a:ext cx="100362" cy="152401"/>
            </a:xfrm>
            <a:custGeom>
              <a:avLst/>
              <a:gdLst/>
              <a:ahLst/>
              <a:cxnLst/>
              <a:rect l="l" t="t" r="r" b="b"/>
              <a:pathLst>
                <a:path w="81" h="123" extrusionOk="0">
                  <a:moveTo>
                    <a:pt x="0" y="123"/>
                  </a:moveTo>
                  <a:lnTo>
                    <a:pt x="81" y="61"/>
                  </a:lnTo>
                  <a:lnTo>
                    <a:pt x="0" y="0"/>
                  </a:lnTo>
                </a:path>
              </a:pathLst>
            </a:custGeom>
            <a:noFill/>
            <a:ln w="6350" cap="rnd" cmpd="sng">
              <a:solidFill>
                <a:schemeClr val="bg1"/>
              </a:solidFill>
              <a:prstDash val="solid"/>
              <a:round/>
              <a:headEnd type="none" w="med" len="med"/>
              <a:tailEnd type="none" w="med" len="med"/>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srgbClr val="000000"/>
                </a:solidFill>
                <a:effectLst/>
                <a:uLnTx/>
                <a:uFillTx/>
                <a:latin typeface="Calibri"/>
                <a:ea typeface="Calibri"/>
                <a:cs typeface="Calibri"/>
                <a:sym typeface="Calibri"/>
              </a:endParaRPr>
            </a:p>
          </p:txBody>
        </p:sp>
      </p:grpSp>
    </p:spTree>
    <p:extLst>
      <p:ext uri="{BB962C8B-B14F-4D97-AF65-F5344CB8AC3E}">
        <p14:creationId xmlns:p14="http://schemas.microsoft.com/office/powerpoint/2010/main" val="1108060321"/>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3429272-4AFD-7BB2-4061-826DA5FC38DF}"/>
            </a:ext>
          </a:extLst>
        </p:cNvPr>
        <p:cNvGrpSpPr/>
        <p:nvPr/>
      </p:nvGrpSpPr>
      <p:grpSpPr>
        <a:xfrm>
          <a:off x="0" y="0"/>
          <a:ext cx="0" cy="0"/>
          <a:chOff x="0" y="0"/>
          <a:chExt cx="0" cy="0"/>
        </a:xfrm>
      </p:grpSpPr>
      <p:sp>
        <p:nvSpPr>
          <p:cNvPr id="4" name="Google Shape;2085;p66">
            <a:extLst>
              <a:ext uri="{FF2B5EF4-FFF2-40B4-BE49-F238E27FC236}">
                <a16:creationId xmlns:a16="http://schemas.microsoft.com/office/drawing/2014/main" id="{1BF47DB2-0478-A1ED-FB86-687234675F7C}"/>
              </a:ext>
            </a:extLst>
          </p:cNvPr>
          <p:cNvSpPr/>
          <p:nvPr/>
        </p:nvSpPr>
        <p:spPr>
          <a:xfrm>
            <a:off x="656306" y="1685131"/>
            <a:ext cx="11025187" cy="4434262"/>
          </a:xfrm>
          <a:prstGeom prst="roundRect">
            <a:avLst>
              <a:gd name="adj" fmla="val 2524"/>
            </a:avLst>
          </a:prstGeom>
          <a:noFill/>
          <a:ln w="9525" cap="flat" cmpd="sng">
            <a:solidFill>
              <a:schemeClr val="tx2">
                <a:lumMod val="20000"/>
                <a:lumOff val="80000"/>
              </a:schemeClr>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l" defTabSz="457200" rtl="0" eaLnBrk="1" fontAlgn="auto" latinLnBrk="0" hangingPunct="1">
              <a:lnSpc>
                <a:spcPct val="100000"/>
              </a:lnSpc>
              <a:spcBef>
                <a:spcPts val="0"/>
              </a:spcBef>
              <a:spcAft>
                <a:spcPts val="0"/>
              </a:spcAft>
              <a:buClr>
                <a:srgbClr val="359E8F"/>
              </a:buClr>
              <a:buSzPts val="700"/>
              <a:buFont typeface="Arial"/>
              <a:buNone/>
              <a:tabLst/>
              <a:defRPr/>
            </a:pPr>
            <a:endParaRPr kumimoji="0" lang="en-US" sz="1000" b="0" i="0" u="none" strike="noStrike" kern="1200" cap="none" spc="0" normalizeH="0" baseline="0" noProof="0">
              <a:ln>
                <a:noFill/>
              </a:ln>
              <a:solidFill>
                <a:srgbClr val="000000">
                  <a:lumMod val="50000"/>
                  <a:lumOff val="50000"/>
                </a:srgbClr>
              </a:solidFill>
              <a:effectLst/>
              <a:uLnTx/>
              <a:uFillTx/>
              <a:latin typeface="Calibri" panose="020F0502020204030204"/>
              <a:ea typeface="Arial"/>
              <a:cs typeface="Arial"/>
              <a:sym typeface="Arial"/>
            </a:endParaRPr>
          </a:p>
        </p:txBody>
      </p:sp>
      <p:sp>
        <p:nvSpPr>
          <p:cNvPr id="257" name="Rectangle: Rounded Corners 256">
            <a:extLst>
              <a:ext uri="{FF2B5EF4-FFF2-40B4-BE49-F238E27FC236}">
                <a16:creationId xmlns:a16="http://schemas.microsoft.com/office/drawing/2014/main" id="{AD02138A-DEB3-BC88-E244-58F61ADE9BB2}"/>
              </a:ext>
            </a:extLst>
          </p:cNvPr>
          <p:cNvSpPr/>
          <p:nvPr/>
        </p:nvSpPr>
        <p:spPr>
          <a:xfrm>
            <a:off x="791529" y="2060575"/>
            <a:ext cx="2825412" cy="3819032"/>
          </a:xfrm>
          <a:prstGeom prst="roundRect">
            <a:avLst>
              <a:gd name="adj" fmla="val 3518"/>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1" name="Text Placeholder 10">
            <a:extLst>
              <a:ext uri="{FF2B5EF4-FFF2-40B4-BE49-F238E27FC236}">
                <a16:creationId xmlns:a16="http://schemas.microsoft.com/office/drawing/2014/main" id="{94CDBE62-BCB6-8F30-2DB4-A8198ADE6BFD}"/>
              </a:ext>
            </a:extLst>
          </p:cNvPr>
          <p:cNvSpPr>
            <a:spLocks noGrp="1"/>
          </p:cNvSpPr>
          <p:nvPr>
            <p:ph type="body" sz="quarter" idx="13"/>
          </p:nvPr>
        </p:nvSpPr>
        <p:spPr/>
        <p:txBody>
          <a:bodyPr/>
          <a:lstStyle/>
          <a:p>
            <a:r>
              <a:rPr lang="en-US" dirty="0"/>
              <a:t>Seven Senate seats are considered </a:t>
            </a:r>
            <a:r>
              <a:rPr lang="en-US" dirty="0">
                <a:solidFill>
                  <a:srgbClr val="958F8F"/>
                </a:solidFill>
              </a:rPr>
              <a:t>toss-ups</a:t>
            </a:r>
            <a:r>
              <a:rPr lang="en-US" dirty="0"/>
              <a:t> in the </a:t>
            </a:r>
            <a:br>
              <a:rPr lang="en-US" dirty="0"/>
            </a:br>
            <a:r>
              <a:rPr lang="en-US" dirty="0"/>
              <a:t>2026 election</a:t>
            </a:r>
            <a:endParaRPr lang="en-ID" dirty="0"/>
          </a:p>
        </p:txBody>
      </p:sp>
      <p:sp>
        <p:nvSpPr>
          <p:cNvPr id="12" name="Footer Placeholder 11">
            <a:extLst>
              <a:ext uri="{FF2B5EF4-FFF2-40B4-BE49-F238E27FC236}">
                <a16:creationId xmlns:a16="http://schemas.microsoft.com/office/drawing/2014/main" id="{7AFE9084-D310-A126-AA17-81B558150D30}"/>
              </a:ext>
            </a:extLst>
          </p:cNvPr>
          <p:cNvSpPr>
            <a:spLocks noGrp="1"/>
          </p:cNvSpPr>
          <p:nvPr>
            <p:ph type="ft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all" spc="0" normalizeH="0" baseline="0" noProof="0">
                <a:ln>
                  <a:noFill/>
                </a:ln>
                <a:solidFill>
                  <a:srgbClr val="FFFFFF"/>
                </a:solidFill>
                <a:effectLst/>
                <a:uLnTx/>
                <a:uFillTx/>
                <a:latin typeface="Calibri" panose="020F0502020204030204"/>
                <a:ea typeface="+mn-ea"/>
                <a:cs typeface="+mn-cs"/>
              </a:rPr>
              <a:t>SOURCE </a:t>
            </a:r>
            <a:r>
              <a:rPr kumimoji="0" lang="en-US" sz="800" b="0" i="1" u="none" strike="noStrike" kern="1200" cap="all" spc="0" normalizeH="0" baseline="0" noProof="0">
                <a:ln>
                  <a:noFill/>
                </a:ln>
                <a:solidFill>
                  <a:srgbClr val="FFFFFF"/>
                </a:solidFill>
                <a:effectLst/>
                <a:uLnTx/>
                <a:uFillTx/>
                <a:latin typeface="Calibri" panose="020F0502020204030204"/>
                <a:ea typeface="+mn-ea"/>
                <a:cs typeface="+mn-cs"/>
              </a:rPr>
              <a:t>The Cook Political Report with Amy Walter</a:t>
            </a:r>
          </a:p>
        </p:txBody>
      </p:sp>
      <p:sp>
        <p:nvSpPr>
          <p:cNvPr id="118" name="Rectangle 14">
            <a:extLst>
              <a:ext uri="{FF2B5EF4-FFF2-40B4-BE49-F238E27FC236}">
                <a16:creationId xmlns:a16="http://schemas.microsoft.com/office/drawing/2014/main" id="{7AD5D08C-808D-2432-E327-7C08EBA44FEA}"/>
              </a:ext>
            </a:extLst>
          </p:cNvPr>
          <p:cNvSpPr>
            <a:spLocks noChangeArrowheads="1"/>
          </p:cNvSpPr>
          <p:nvPr/>
        </p:nvSpPr>
        <p:spPr bwMode="auto">
          <a:xfrm>
            <a:off x="964001" y="2317200"/>
            <a:ext cx="2345450" cy="615553"/>
          </a:xfrm>
          <a:prstGeom prst="rect">
            <a:avLst/>
          </a:prstGeom>
          <a:noFill/>
          <a:ln>
            <a:noFill/>
          </a:ln>
        </p:spPr>
        <p:txBody>
          <a:bodyPr wrap="none" lIns="0" tIns="0" rIns="0" bIns="0">
            <a:spAutoFit/>
          </a:bodyPr>
          <a:lstStyle>
            <a:lvl1pPr defTabSz="811213">
              <a:lnSpc>
                <a:spcPct val="90000"/>
              </a:lnSpc>
              <a:spcBef>
                <a:spcPts val="1000"/>
              </a:spcBef>
              <a:buFont typeface="Arial" panose="020B0604020202020204" pitchFamily="34" charset="0"/>
              <a:buChar char="•"/>
              <a:defRPr sz="2800">
                <a:solidFill>
                  <a:schemeClr val="tx1"/>
                </a:solidFill>
                <a:latin typeface="Georgia" panose="02040502050405020303" pitchFamily="18" charset="0"/>
                <a:ea typeface="ＭＳ Ｐゴシック" panose="020B0600070205080204" pitchFamily="34" charset="-128"/>
              </a:defRPr>
            </a:lvl1pPr>
            <a:lvl2pPr marL="742950" indent="-285750" defTabSz="811213">
              <a:lnSpc>
                <a:spcPct val="90000"/>
              </a:lnSpc>
              <a:spcBef>
                <a:spcPts val="500"/>
              </a:spcBef>
              <a:buFont typeface="Arial" panose="020B0604020202020204" pitchFamily="34" charset="0"/>
              <a:buChar char="•"/>
              <a:defRPr sz="2400">
                <a:solidFill>
                  <a:schemeClr val="tx1"/>
                </a:solidFill>
                <a:latin typeface="Georgia" panose="02040502050405020303" pitchFamily="18" charset="0"/>
                <a:ea typeface="ＭＳ Ｐゴシック" panose="020B0600070205080204" pitchFamily="34" charset="-128"/>
              </a:defRPr>
            </a:lvl2pPr>
            <a:lvl3pPr marL="1143000" indent="-228600" defTabSz="811213">
              <a:lnSpc>
                <a:spcPct val="90000"/>
              </a:lnSpc>
              <a:spcBef>
                <a:spcPts val="500"/>
              </a:spcBef>
              <a:buFont typeface="Arial" panose="020B0604020202020204" pitchFamily="34" charset="0"/>
              <a:buChar char="•"/>
              <a:defRPr sz="2000">
                <a:solidFill>
                  <a:schemeClr val="tx1"/>
                </a:solidFill>
                <a:latin typeface="Georgia" panose="02040502050405020303" pitchFamily="18" charset="0"/>
                <a:ea typeface="ＭＳ Ｐゴシック" panose="020B0600070205080204" pitchFamily="34" charset="-128"/>
              </a:defRPr>
            </a:lvl3pPr>
            <a:lvl4pPr marL="1600200" indent="-228600" defTabSz="811213">
              <a:lnSpc>
                <a:spcPct val="90000"/>
              </a:lnSpc>
              <a:spcBef>
                <a:spcPts val="500"/>
              </a:spcBef>
              <a:buFont typeface="Arial" panose="020B0604020202020204" pitchFamily="34" charset="0"/>
              <a:buChar char="•"/>
              <a:defRPr>
                <a:solidFill>
                  <a:schemeClr val="tx1"/>
                </a:solidFill>
                <a:latin typeface="Georgia" panose="02040502050405020303" pitchFamily="18" charset="0"/>
                <a:ea typeface="ＭＳ Ｐゴシック" panose="020B0600070205080204" pitchFamily="34" charset="-128"/>
              </a:defRPr>
            </a:lvl4pPr>
            <a:lvl5pPr marL="2057400" indent="-228600" defTabSz="811213">
              <a:lnSpc>
                <a:spcPct val="90000"/>
              </a:lnSpc>
              <a:spcBef>
                <a:spcPts val="500"/>
              </a:spcBef>
              <a:buFont typeface="Arial" panose="020B0604020202020204" pitchFamily="34" charset="0"/>
              <a:buChar char="•"/>
              <a:defRPr>
                <a:solidFill>
                  <a:schemeClr val="tx1"/>
                </a:solidFill>
                <a:latin typeface="Georgia" panose="02040502050405020303" pitchFamily="18" charset="0"/>
                <a:ea typeface="ＭＳ Ｐゴシック" panose="020B0600070205080204" pitchFamily="34" charset="-128"/>
              </a:defRPr>
            </a:lvl5pPr>
            <a:lvl6pPr marL="2514600" indent="-228600" defTabSz="811213" eaLnBrk="0" fontAlgn="base" hangingPunct="0">
              <a:lnSpc>
                <a:spcPct val="90000"/>
              </a:lnSpc>
              <a:spcBef>
                <a:spcPts val="500"/>
              </a:spcBef>
              <a:spcAft>
                <a:spcPct val="0"/>
              </a:spcAft>
              <a:buFont typeface="Arial" panose="020B0604020202020204" pitchFamily="34" charset="0"/>
              <a:buChar char="•"/>
              <a:defRPr>
                <a:solidFill>
                  <a:schemeClr val="tx1"/>
                </a:solidFill>
                <a:latin typeface="Georgia" panose="02040502050405020303" pitchFamily="18" charset="0"/>
                <a:ea typeface="ＭＳ Ｐゴシック" panose="020B0600070205080204" pitchFamily="34" charset="-128"/>
              </a:defRPr>
            </a:lvl6pPr>
            <a:lvl7pPr marL="2971800" indent="-228600" defTabSz="811213" eaLnBrk="0" fontAlgn="base" hangingPunct="0">
              <a:lnSpc>
                <a:spcPct val="90000"/>
              </a:lnSpc>
              <a:spcBef>
                <a:spcPts val="500"/>
              </a:spcBef>
              <a:spcAft>
                <a:spcPct val="0"/>
              </a:spcAft>
              <a:buFont typeface="Arial" panose="020B0604020202020204" pitchFamily="34" charset="0"/>
              <a:buChar char="•"/>
              <a:defRPr>
                <a:solidFill>
                  <a:schemeClr val="tx1"/>
                </a:solidFill>
                <a:latin typeface="Georgia" panose="02040502050405020303" pitchFamily="18" charset="0"/>
                <a:ea typeface="ＭＳ Ｐゴシック" panose="020B0600070205080204" pitchFamily="34" charset="-128"/>
              </a:defRPr>
            </a:lvl7pPr>
            <a:lvl8pPr marL="3429000" indent="-228600" defTabSz="811213" eaLnBrk="0" fontAlgn="base" hangingPunct="0">
              <a:lnSpc>
                <a:spcPct val="90000"/>
              </a:lnSpc>
              <a:spcBef>
                <a:spcPts val="500"/>
              </a:spcBef>
              <a:spcAft>
                <a:spcPct val="0"/>
              </a:spcAft>
              <a:buFont typeface="Arial" panose="020B0604020202020204" pitchFamily="34" charset="0"/>
              <a:buChar char="•"/>
              <a:defRPr>
                <a:solidFill>
                  <a:schemeClr val="tx1"/>
                </a:solidFill>
                <a:latin typeface="Georgia" panose="02040502050405020303" pitchFamily="18" charset="0"/>
                <a:ea typeface="ＭＳ Ｐゴシック" panose="020B0600070205080204" pitchFamily="34" charset="-128"/>
              </a:defRPr>
            </a:lvl8pPr>
            <a:lvl9pPr marL="3886200" indent="-228600" defTabSz="811213" eaLnBrk="0" fontAlgn="base" hangingPunct="0">
              <a:lnSpc>
                <a:spcPct val="90000"/>
              </a:lnSpc>
              <a:spcBef>
                <a:spcPts val="500"/>
              </a:spcBef>
              <a:spcAft>
                <a:spcPct val="0"/>
              </a:spcAft>
              <a:buFont typeface="Arial" panose="020B0604020202020204" pitchFamily="34" charset="0"/>
              <a:buChar char="•"/>
              <a:defRPr>
                <a:solidFill>
                  <a:schemeClr val="tx1"/>
                </a:solidFill>
                <a:latin typeface="Georgia" panose="02040502050405020303" pitchFamily="18" charset="0"/>
                <a:ea typeface="ＭＳ Ｐゴシック" panose="020B0600070205080204" pitchFamily="34" charset="-128"/>
              </a:defRPr>
            </a:lvl9pPr>
          </a:lstStyle>
          <a:p>
            <a:pPr marL="0" marR="0" lvl="0" indent="0" algn="l" defTabSz="811213" rtl="0" eaLnBrk="1" fontAlgn="auto" latinLnBrk="0" hangingPunct="1">
              <a:lnSpc>
                <a:spcPct val="100000"/>
              </a:lnSpc>
              <a:spcBef>
                <a:spcPct val="0"/>
              </a:spcBef>
              <a:spcAft>
                <a:spcPts val="100"/>
              </a:spcAft>
              <a:buClrTx/>
              <a:buSzTx/>
              <a:buFontTx/>
              <a:buNone/>
              <a:tabLst/>
              <a:defRPr/>
            </a:pPr>
            <a:r>
              <a:rPr kumimoji="0" lang="en-US" altLang="en-US" sz="2000" b="1" i="0" u="none" strike="noStrike" kern="1200" cap="none" spc="0" normalizeH="0" baseline="0" noProof="0">
                <a:ln>
                  <a:noFill/>
                </a:ln>
                <a:solidFill>
                  <a:srgbClr val="000000"/>
                </a:solidFill>
                <a:effectLst/>
                <a:uLnTx/>
                <a:uFillTx/>
                <a:latin typeface="Calibri" panose="020F0502020204030204"/>
                <a:ea typeface="ＭＳ Ｐゴシック" panose="020B0600070205080204" pitchFamily="34" charset="-128"/>
                <a:cs typeface="Arial" panose="020B0604020202020204" pitchFamily="34" charset="0"/>
              </a:rPr>
              <a:t>Cook Political Report: </a:t>
            </a:r>
            <a:br>
              <a:rPr kumimoji="0" lang="en-US" altLang="en-US" sz="2000" b="1" i="0" u="none" strike="noStrike" kern="1200" cap="none" spc="0" normalizeH="0" baseline="0" noProof="0">
                <a:ln>
                  <a:noFill/>
                </a:ln>
                <a:solidFill>
                  <a:srgbClr val="000000"/>
                </a:solidFill>
                <a:effectLst/>
                <a:uLnTx/>
                <a:uFillTx/>
                <a:latin typeface="Calibri" panose="020F0502020204030204"/>
                <a:ea typeface="ＭＳ Ｐゴシック" panose="020B0600070205080204" pitchFamily="34" charset="-128"/>
                <a:cs typeface="Arial" panose="020B0604020202020204" pitchFamily="34" charset="0"/>
              </a:rPr>
            </a:br>
            <a:r>
              <a:rPr kumimoji="0" lang="en-US" altLang="en-US" sz="2000" b="1" i="0" u="none" strike="noStrike" kern="1200" cap="none" spc="0" normalizeH="0" baseline="0" noProof="0">
                <a:ln>
                  <a:noFill/>
                </a:ln>
                <a:solidFill>
                  <a:srgbClr val="000000"/>
                </a:solidFill>
                <a:effectLst/>
                <a:uLnTx/>
                <a:uFillTx/>
                <a:latin typeface="Calibri" panose="020F0502020204030204"/>
                <a:ea typeface="ＭＳ Ｐゴシック" panose="020B0600070205080204" pitchFamily="34" charset="-128"/>
                <a:cs typeface="Arial" panose="020B0604020202020204" pitchFamily="34" charset="0"/>
              </a:rPr>
              <a:t>2026 Senate ratings</a:t>
            </a:r>
          </a:p>
        </p:txBody>
      </p:sp>
      <p:sp>
        <p:nvSpPr>
          <p:cNvPr id="119" name="TextBox 13">
            <a:extLst>
              <a:ext uri="{FF2B5EF4-FFF2-40B4-BE49-F238E27FC236}">
                <a16:creationId xmlns:a16="http://schemas.microsoft.com/office/drawing/2014/main" id="{5C60B34A-5776-4291-4EC3-CB89EC6B3758}"/>
              </a:ext>
            </a:extLst>
          </p:cNvPr>
          <p:cNvSpPr txBox="1">
            <a:spLocks noChangeArrowheads="1"/>
          </p:cNvSpPr>
          <p:nvPr/>
        </p:nvSpPr>
        <p:spPr bwMode="auto">
          <a:xfrm>
            <a:off x="869692" y="3158433"/>
            <a:ext cx="2631491" cy="13573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nchor="ctr">
            <a:noAutofit/>
          </a:bodyPr>
          <a:lstStyle>
            <a:lvl1pPr>
              <a:lnSpc>
                <a:spcPct val="90000"/>
              </a:lnSpc>
              <a:spcBef>
                <a:spcPts val="1000"/>
              </a:spcBef>
              <a:buFont typeface="Arial" charset="0"/>
              <a:buChar char="•"/>
              <a:defRPr sz="2800">
                <a:solidFill>
                  <a:schemeClr val="tx1"/>
                </a:solidFill>
                <a:latin typeface="Georgia" charset="0"/>
                <a:ea typeface="ＭＳ Ｐゴシック" charset="-128"/>
                <a:cs typeface="MS PGothic" charset="-128"/>
              </a:defRPr>
            </a:lvl1pPr>
            <a:lvl2pPr marL="742950" indent="-285750">
              <a:lnSpc>
                <a:spcPct val="90000"/>
              </a:lnSpc>
              <a:spcBef>
                <a:spcPts val="500"/>
              </a:spcBef>
              <a:buFont typeface="Arial" charset="0"/>
              <a:buChar char="•"/>
              <a:defRPr sz="2400">
                <a:solidFill>
                  <a:schemeClr val="tx1"/>
                </a:solidFill>
                <a:latin typeface="Georgia" charset="0"/>
                <a:ea typeface="ＭＳ Ｐゴシック" charset="-128"/>
                <a:cs typeface="MS PGothic" charset="-128"/>
              </a:defRPr>
            </a:lvl2pPr>
            <a:lvl3pPr marL="1143000" indent="-228600">
              <a:lnSpc>
                <a:spcPct val="90000"/>
              </a:lnSpc>
              <a:spcBef>
                <a:spcPts val="500"/>
              </a:spcBef>
              <a:buFont typeface="Arial" charset="0"/>
              <a:buChar char="•"/>
              <a:defRPr sz="2000">
                <a:solidFill>
                  <a:schemeClr val="tx1"/>
                </a:solidFill>
                <a:latin typeface="Georgia" charset="0"/>
                <a:ea typeface="ＭＳ Ｐゴシック" charset="-128"/>
                <a:cs typeface="MS PGothic" charset="-128"/>
              </a:defRPr>
            </a:lvl3pPr>
            <a:lvl4pPr marL="1600200" indent="-228600">
              <a:lnSpc>
                <a:spcPct val="90000"/>
              </a:lnSpc>
              <a:spcBef>
                <a:spcPts val="500"/>
              </a:spcBef>
              <a:buFont typeface="Arial" charset="0"/>
              <a:buChar char="•"/>
              <a:defRPr>
                <a:solidFill>
                  <a:schemeClr val="tx1"/>
                </a:solidFill>
                <a:latin typeface="Georgia" charset="0"/>
                <a:ea typeface="ＭＳ Ｐゴシック" charset="-128"/>
                <a:cs typeface="MS PGothic" charset="-128"/>
              </a:defRPr>
            </a:lvl4pPr>
            <a:lvl5pPr marL="2057400" indent="-228600">
              <a:lnSpc>
                <a:spcPct val="90000"/>
              </a:lnSpc>
              <a:spcBef>
                <a:spcPts val="500"/>
              </a:spcBef>
              <a:buFont typeface="Arial" charset="0"/>
              <a:buChar char="•"/>
              <a:defRPr>
                <a:solidFill>
                  <a:schemeClr val="tx1"/>
                </a:solidFill>
                <a:latin typeface="Georgia" charset="0"/>
                <a:ea typeface="ＭＳ Ｐゴシック" charset="-128"/>
                <a:cs typeface="MS PGothic" charset="-128"/>
              </a:defRPr>
            </a:lvl5pPr>
            <a:lvl6pPr marL="2514600" indent="-228600" eaLnBrk="0" fontAlgn="base" hangingPunct="0">
              <a:lnSpc>
                <a:spcPct val="90000"/>
              </a:lnSpc>
              <a:spcBef>
                <a:spcPts val="500"/>
              </a:spcBef>
              <a:spcAft>
                <a:spcPct val="0"/>
              </a:spcAft>
              <a:buFont typeface="Arial" charset="0"/>
              <a:buChar char="•"/>
              <a:defRPr>
                <a:solidFill>
                  <a:schemeClr val="tx1"/>
                </a:solidFill>
                <a:latin typeface="Georgia" charset="0"/>
                <a:ea typeface="ＭＳ Ｐゴシック" charset="-128"/>
                <a:cs typeface="MS PGothic" charset="-128"/>
              </a:defRPr>
            </a:lvl6pPr>
            <a:lvl7pPr marL="2971800" indent="-228600" eaLnBrk="0" fontAlgn="base" hangingPunct="0">
              <a:lnSpc>
                <a:spcPct val="90000"/>
              </a:lnSpc>
              <a:spcBef>
                <a:spcPts val="500"/>
              </a:spcBef>
              <a:spcAft>
                <a:spcPct val="0"/>
              </a:spcAft>
              <a:buFont typeface="Arial" charset="0"/>
              <a:buChar char="•"/>
              <a:defRPr>
                <a:solidFill>
                  <a:schemeClr val="tx1"/>
                </a:solidFill>
                <a:latin typeface="Georgia" charset="0"/>
                <a:ea typeface="ＭＳ Ｐゴシック" charset="-128"/>
                <a:cs typeface="MS PGothic" charset="-128"/>
              </a:defRPr>
            </a:lvl7pPr>
            <a:lvl8pPr marL="3429000" indent="-228600" eaLnBrk="0" fontAlgn="base" hangingPunct="0">
              <a:lnSpc>
                <a:spcPct val="90000"/>
              </a:lnSpc>
              <a:spcBef>
                <a:spcPts val="500"/>
              </a:spcBef>
              <a:spcAft>
                <a:spcPct val="0"/>
              </a:spcAft>
              <a:buFont typeface="Arial" charset="0"/>
              <a:buChar char="•"/>
              <a:defRPr>
                <a:solidFill>
                  <a:schemeClr val="tx1"/>
                </a:solidFill>
                <a:latin typeface="Georgia" charset="0"/>
                <a:ea typeface="ＭＳ Ｐゴシック" charset="-128"/>
                <a:cs typeface="MS PGothic" charset="-128"/>
              </a:defRPr>
            </a:lvl8pPr>
            <a:lvl9pPr marL="3886200" indent="-228600" eaLnBrk="0" fontAlgn="base" hangingPunct="0">
              <a:lnSpc>
                <a:spcPct val="90000"/>
              </a:lnSpc>
              <a:spcBef>
                <a:spcPts val="500"/>
              </a:spcBef>
              <a:spcAft>
                <a:spcPct val="0"/>
              </a:spcAft>
              <a:buFont typeface="Arial" charset="0"/>
              <a:buChar char="•"/>
              <a:defRPr>
                <a:solidFill>
                  <a:schemeClr val="tx1"/>
                </a:solidFill>
                <a:latin typeface="Georgia" charset="0"/>
                <a:ea typeface="ＭＳ Ｐゴシック" charset="-128"/>
                <a:cs typeface="MS PGothic" charset="-128"/>
              </a:defRPr>
            </a:lvl9pPr>
          </a:lstStyle>
          <a:p>
            <a:pPr marL="0" marR="0" lvl="0" indent="0" algn="l" defTabSz="914400" rtl="0" eaLnBrk="1" fontAlgn="auto" latinLnBrk="0" hangingPunct="1">
              <a:lnSpc>
                <a:spcPct val="100000"/>
              </a:lnSpc>
              <a:spcBef>
                <a:spcPct val="0"/>
              </a:spcBef>
              <a:spcAft>
                <a:spcPts val="200"/>
              </a:spcAft>
              <a:buClrTx/>
              <a:buSzTx/>
              <a:buFontTx/>
              <a:buNone/>
              <a:tabLst/>
              <a:defRPr/>
            </a:pPr>
            <a:r>
              <a:rPr kumimoji="0" lang="en-US" altLang="en-US" sz="1200" b="1" i="0" u="none" strike="noStrike" kern="1200" cap="none" spc="0" normalizeH="0" baseline="0" noProof="0" dirty="0">
                <a:ln>
                  <a:noFill/>
                </a:ln>
                <a:solidFill>
                  <a:srgbClr val="245C94"/>
                </a:solidFill>
                <a:effectLst/>
                <a:uLnTx/>
                <a:uFillTx/>
                <a:latin typeface="Calibri" panose="020F0502020204030204"/>
                <a:ea typeface="ＭＳ Ｐゴシック" charset="-128"/>
                <a:cs typeface="Verdana"/>
              </a:rPr>
              <a:t>■</a:t>
            </a:r>
            <a:r>
              <a:rPr kumimoji="0" lang="en-US" altLang="en-US" sz="1200" b="1" i="0" u="none" strike="noStrike" kern="1200" cap="none" spc="0" normalizeH="0" baseline="0" noProof="0" dirty="0">
                <a:ln>
                  <a:noFill/>
                </a:ln>
                <a:solidFill>
                  <a:srgbClr val="000000"/>
                </a:solidFill>
                <a:effectLst/>
                <a:uLnTx/>
                <a:uFillTx/>
                <a:latin typeface="Calibri" panose="020F0502020204030204"/>
                <a:ea typeface="ＭＳ Ｐゴシック" charset="-128"/>
                <a:cs typeface="Verdana"/>
              </a:rPr>
              <a:t> </a:t>
            </a:r>
            <a:r>
              <a:rPr kumimoji="0" lang="en-US" altLang="en-US" sz="1200" b="0" i="0" u="none" strike="noStrike" kern="1200" cap="none" spc="0" normalizeH="0" baseline="0" noProof="0" dirty="0">
                <a:ln>
                  <a:noFill/>
                </a:ln>
                <a:solidFill>
                  <a:srgbClr val="000000"/>
                </a:solidFill>
                <a:effectLst/>
                <a:uLnTx/>
                <a:uFillTx/>
                <a:latin typeface="Calibri" panose="020F0502020204030204"/>
                <a:ea typeface="ＭＳ Ｐゴシック" charset="-128"/>
                <a:cs typeface="Verdana"/>
              </a:rPr>
              <a:t>Solid D    </a:t>
            </a:r>
          </a:p>
          <a:p>
            <a:pPr marL="0" marR="0" lvl="0" indent="0" algn="l" defTabSz="914400" rtl="0" eaLnBrk="1" fontAlgn="auto" latinLnBrk="0" hangingPunct="1">
              <a:lnSpc>
                <a:spcPct val="100000"/>
              </a:lnSpc>
              <a:spcBef>
                <a:spcPct val="0"/>
              </a:spcBef>
              <a:spcAft>
                <a:spcPts val="200"/>
              </a:spcAft>
              <a:buClrTx/>
              <a:buSzTx/>
              <a:buFontTx/>
              <a:buNone/>
              <a:tabLst/>
              <a:defRPr/>
            </a:pPr>
            <a:r>
              <a:rPr kumimoji="0" lang="en-US" altLang="en-US" sz="1200" b="1" i="0" u="none" strike="noStrike" kern="1200" cap="none" spc="0" normalizeH="0" baseline="0" noProof="0" dirty="0">
                <a:ln>
                  <a:noFill/>
                </a:ln>
                <a:solidFill>
                  <a:srgbClr val="0070C0"/>
                </a:solidFill>
                <a:effectLst/>
                <a:uLnTx/>
                <a:uFillTx/>
                <a:latin typeface="Calibri" panose="020F0502020204030204"/>
                <a:ea typeface="ＭＳ Ｐゴシック" charset="-128"/>
                <a:cs typeface="Verdana"/>
              </a:rPr>
              <a:t>■</a:t>
            </a:r>
            <a:r>
              <a:rPr kumimoji="0" lang="en-US" altLang="en-US" sz="1200" b="1" i="0" u="none" strike="noStrike" kern="1200" cap="none" spc="0" normalizeH="0" baseline="0" noProof="0" dirty="0">
                <a:ln>
                  <a:noFill/>
                </a:ln>
                <a:solidFill>
                  <a:srgbClr val="000000"/>
                </a:solidFill>
                <a:effectLst/>
                <a:uLnTx/>
                <a:uFillTx/>
                <a:latin typeface="Calibri" panose="020F0502020204030204"/>
                <a:ea typeface="ＭＳ Ｐゴシック" charset="-128"/>
                <a:cs typeface="Verdana"/>
              </a:rPr>
              <a:t> </a:t>
            </a:r>
            <a:r>
              <a:rPr kumimoji="0" lang="en-US" altLang="en-US" sz="1200" b="0" i="0" u="none" strike="noStrike" kern="1200" cap="none" spc="0" normalizeH="0" baseline="0" noProof="0" dirty="0">
                <a:ln>
                  <a:noFill/>
                </a:ln>
                <a:solidFill>
                  <a:srgbClr val="000000"/>
                </a:solidFill>
                <a:effectLst/>
                <a:uLnTx/>
                <a:uFillTx/>
                <a:latin typeface="Calibri" panose="020F0502020204030204"/>
                <a:ea typeface="ＭＳ Ｐゴシック" charset="-128"/>
                <a:cs typeface="Verdana"/>
              </a:rPr>
              <a:t>Likely D   </a:t>
            </a:r>
          </a:p>
          <a:p>
            <a:pPr marL="0" marR="0" lvl="0" indent="0" algn="l" defTabSz="914400" rtl="0" eaLnBrk="1" fontAlgn="auto" latinLnBrk="0" hangingPunct="1">
              <a:lnSpc>
                <a:spcPct val="100000"/>
              </a:lnSpc>
              <a:spcBef>
                <a:spcPct val="0"/>
              </a:spcBef>
              <a:spcAft>
                <a:spcPts val="200"/>
              </a:spcAft>
              <a:buClrTx/>
              <a:buSzTx/>
              <a:buFontTx/>
              <a:buNone/>
              <a:tabLst/>
              <a:defRPr/>
            </a:pPr>
            <a:r>
              <a:rPr kumimoji="0" lang="en-US" altLang="en-US" sz="1200" b="1" i="0" u="none" strike="noStrike" kern="1200" cap="none" spc="0" normalizeH="0" baseline="0" noProof="0" dirty="0">
                <a:ln>
                  <a:noFill/>
                </a:ln>
                <a:solidFill>
                  <a:srgbClr val="74A4D4"/>
                </a:solidFill>
                <a:effectLst/>
                <a:uLnTx/>
                <a:uFillTx/>
                <a:latin typeface="Calibri" panose="020F0502020204030204"/>
                <a:ea typeface="ＭＳ Ｐゴシック" charset="-128"/>
                <a:cs typeface="Verdana"/>
              </a:rPr>
              <a:t>■</a:t>
            </a:r>
            <a:r>
              <a:rPr kumimoji="0" lang="en-US" altLang="en-US" sz="1200" b="1" i="0" u="none" strike="noStrike" kern="1200" cap="none" spc="0" normalizeH="0" baseline="0" noProof="0" dirty="0">
                <a:ln>
                  <a:noFill/>
                </a:ln>
                <a:solidFill>
                  <a:srgbClr val="000000"/>
                </a:solidFill>
                <a:effectLst/>
                <a:uLnTx/>
                <a:uFillTx/>
                <a:latin typeface="Calibri" panose="020F0502020204030204"/>
                <a:ea typeface="ＭＳ Ｐゴシック" charset="-128"/>
                <a:cs typeface="Verdana"/>
              </a:rPr>
              <a:t> </a:t>
            </a:r>
            <a:r>
              <a:rPr kumimoji="0" lang="en-US" altLang="en-US" sz="1200" b="0" i="0" u="none" strike="noStrike" kern="1200" cap="none" spc="0" normalizeH="0" baseline="0" noProof="0" dirty="0">
                <a:ln>
                  <a:noFill/>
                </a:ln>
                <a:solidFill>
                  <a:srgbClr val="000000"/>
                </a:solidFill>
                <a:effectLst/>
                <a:uLnTx/>
                <a:uFillTx/>
                <a:latin typeface="Calibri" panose="020F0502020204030204"/>
                <a:ea typeface="ＭＳ Ｐゴシック" charset="-128"/>
                <a:cs typeface="Verdana"/>
              </a:rPr>
              <a:t>Lean D    </a:t>
            </a:r>
          </a:p>
          <a:p>
            <a:pPr marL="0" marR="0" lvl="0" indent="0" algn="l" defTabSz="914400" rtl="0" eaLnBrk="1" fontAlgn="auto" latinLnBrk="0" hangingPunct="1">
              <a:lnSpc>
                <a:spcPct val="100000"/>
              </a:lnSpc>
              <a:spcBef>
                <a:spcPct val="0"/>
              </a:spcBef>
              <a:spcAft>
                <a:spcPts val="200"/>
              </a:spcAft>
              <a:buClrTx/>
              <a:buSzTx/>
              <a:buFontTx/>
              <a:buNone/>
              <a:tabLst/>
              <a:defRPr/>
            </a:pPr>
            <a:r>
              <a:rPr kumimoji="0" lang="en-US" altLang="en-US" sz="1200" b="1" i="0" u="none" strike="noStrike" kern="1200" cap="none" spc="0" normalizeH="0" baseline="0" noProof="0" dirty="0">
                <a:ln>
                  <a:noFill/>
                </a:ln>
                <a:solidFill>
                  <a:srgbClr val="837D7D"/>
                </a:solidFill>
                <a:effectLst/>
                <a:uLnTx/>
                <a:uFillTx/>
                <a:latin typeface="Calibri" panose="020F0502020204030204"/>
                <a:ea typeface="ＭＳ Ｐゴシック" charset="-128"/>
                <a:cs typeface="Verdana"/>
              </a:rPr>
              <a:t>■</a:t>
            </a:r>
            <a:r>
              <a:rPr kumimoji="0" lang="en-US" altLang="en-US" sz="1200" b="1" i="0" u="none" strike="noStrike" kern="1200" cap="none" spc="0" normalizeH="0" baseline="0" noProof="0" dirty="0">
                <a:ln>
                  <a:noFill/>
                </a:ln>
                <a:solidFill>
                  <a:srgbClr val="000000"/>
                </a:solidFill>
                <a:effectLst/>
                <a:uLnTx/>
                <a:uFillTx/>
                <a:latin typeface="Calibri" panose="020F0502020204030204"/>
                <a:ea typeface="ＭＳ Ｐゴシック" charset="-128"/>
                <a:cs typeface="Verdana"/>
              </a:rPr>
              <a:t> </a:t>
            </a:r>
            <a:r>
              <a:rPr kumimoji="0" lang="en-US" altLang="en-US" sz="1200" b="0" i="0" u="none" strike="noStrike" kern="1200" cap="none" spc="0" normalizeH="0" baseline="0" noProof="0" dirty="0">
                <a:ln>
                  <a:noFill/>
                </a:ln>
                <a:solidFill>
                  <a:srgbClr val="000000"/>
                </a:solidFill>
                <a:effectLst/>
                <a:uLnTx/>
                <a:uFillTx/>
                <a:latin typeface="Calibri" panose="020F0502020204030204"/>
                <a:ea typeface="ＭＳ Ｐゴシック" charset="-128"/>
                <a:cs typeface="Verdana"/>
              </a:rPr>
              <a:t>Toss Up    </a:t>
            </a:r>
          </a:p>
          <a:p>
            <a:pPr marL="0" marR="0" lvl="0" indent="0" algn="l" defTabSz="914400" rtl="0" eaLnBrk="1" fontAlgn="auto" latinLnBrk="0" hangingPunct="1">
              <a:lnSpc>
                <a:spcPct val="100000"/>
              </a:lnSpc>
              <a:spcBef>
                <a:spcPct val="0"/>
              </a:spcBef>
              <a:spcAft>
                <a:spcPts val="200"/>
              </a:spcAft>
              <a:buClrTx/>
              <a:buSzTx/>
              <a:buFontTx/>
              <a:buNone/>
              <a:tabLst/>
              <a:defRPr/>
            </a:pPr>
            <a:r>
              <a:rPr kumimoji="0" lang="en-US" altLang="en-US" sz="1200" b="1" i="0" u="none" strike="noStrike" kern="1200" cap="none" spc="0" normalizeH="0" baseline="0" noProof="0" dirty="0">
                <a:ln>
                  <a:noFill/>
                </a:ln>
                <a:solidFill>
                  <a:srgbClr val="F47484"/>
                </a:solidFill>
                <a:effectLst/>
                <a:uLnTx/>
                <a:uFillTx/>
                <a:latin typeface="Calibri" panose="020F0502020204030204"/>
                <a:ea typeface="ＭＳ Ｐゴシック" charset="-128"/>
                <a:cs typeface="Verdana"/>
              </a:rPr>
              <a:t>■</a:t>
            </a:r>
            <a:r>
              <a:rPr kumimoji="0" lang="en-US" altLang="en-US" sz="1200" b="1" i="0" u="none" strike="noStrike" kern="1200" cap="none" spc="0" normalizeH="0" baseline="0" noProof="0" dirty="0">
                <a:ln>
                  <a:noFill/>
                </a:ln>
                <a:solidFill>
                  <a:srgbClr val="000000"/>
                </a:solidFill>
                <a:effectLst/>
                <a:uLnTx/>
                <a:uFillTx/>
                <a:latin typeface="Calibri" panose="020F0502020204030204"/>
                <a:ea typeface="ＭＳ Ｐゴシック" charset="-128"/>
                <a:cs typeface="Verdana"/>
              </a:rPr>
              <a:t> </a:t>
            </a:r>
            <a:r>
              <a:rPr kumimoji="0" lang="en-US" altLang="en-US" sz="1200" b="0" i="0" u="none" strike="noStrike" kern="1200" cap="none" spc="0" normalizeH="0" baseline="0" noProof="0" dirty="0">
                <a:ln>
                  <a:noFill/>
                </a:ln>
                <a:solidFill>
                  <a:srgbClr val="000000"/>
                </a:solidFill>
                <a:effectLst/>
                <a:uLnTx/>
                <a:uFillTx/>
                <a:latin typeface="Calibri" panose="020F0502020204030204"/>
                <a:ea typeface="ＭＳ Ｐゴシック" charset="-128"/>
                <a:cs typeface="Verdana"/>
              </a:rPr>
              <a:t>Lean R    </a:t>
            </a:r>
          </a:p>
          <a:p>
            <a:pPr marL="0" marR="0" lvl="0" indent="0" algn="l" defTabSz="914400" rtl="0" eaLnBrk="1" fontAlgn="auto" latinLnBrk="0" hangingPunct="1">
              <a:lnSpc>
                <a:spcPct val="100000"/>
              </a:lnSpc>
              <a:spcBef>
                <a:spcPct val="0"/>
              </a:spcBef>
              <a:spcAft>
                <a:spcPts val="200"/>
              </a:spcAft>
              <a:buClrTx/>
              <a:buSzTx/>
              <a:buFontTx/>
              <a:buNone/>
              <a:tabLst/>
              <a:defRPr/>
            </a:pPr>
            <a:r>
              <a:rPr kumimoji="0" lang="en-US" altLang="en-US" sz="1200" b="1" i="0" u="none" strike="noStrike" kern="1200" cap="none" spc="0" normalizeH="0" baseline="0" noProof="0" dirty="0">
                <a:ln>
                  <a:noFill/>
                </a:ln>
                <a:solidFill>
                  <a:srgbClr val="EC3C4C"/>
                </a:solidFill>
                <a:effectLst/>
                <a:uLnTx/>
                <a:uFillTx/>
                <a:latin typeface="Calibri" panose="020F0502020204030204"/>
                <a:ea typeface="ＭＳ Ｐゴシック" charset="-128"/>
                <a:cs typeface="Verdana"/>
              </a:rPr>
              <a:t>■ </a:t>
            </a:r>
            <a:r>
              <a:rPr kumimoji="0" lang="en-US" altLang="en-US" sz="1200" b="0" i="0" u="none" strike="noStrike" kern="1200" cap="none" spc="0" normalizeH="0" baseline="0" noProof="0" dirty="0">
                <a:ln>
                  <a:noFill/>
                </a:ln>
                <a:solidFill>
                  <a:srgbClr val="000000"/>
                </a:solidFill>
                <a:effectLst/>
                <a:uLnTx/>
                <a:uFillTx/>
                <a:latin typeface="Calibri" panose="020F0502020204030204"/>
                <a:ea typeface="ＭＳ Ｐゴシック" charset="-128"/>
                <a:cs typeface="Verdana"/>
              </a:rPr>
              <a:t>Likely R    </a:t>
            </a:r>
          </a:p>
          <a:p>
            <a:pPr marL="0" marR="0" lvl="0" indent="0" algn="l" defTabSz="914400" rtl="0" eaLnBrk="1" fontAlgn="auto" latinLnBrk="0" hangingPunct="1">
              <a:lnSpc>
                <a:spcPct val="100000"/>
              </a:lnSpc>
              <a:spcBef>
                <a:spcPct val="0"/>
              </a:spcBef>
              <a:spcAft>
                <a:spcPts val="200"/>
              </a:spcAft>
              <a:buClrTx/>
              <a:buSzTx/>
              <a:buFontTx/>
              <a:buNone/>
              <a:tabLst/>
              <a:defRPr/>
            </a:pPr>
            <a:r>
              <a:rPr kumimoji="0" lang="en-US" altLang="en-US" sz="1200" b="1" i="0" u="none" strike="noStrike" kern="1200" cap="none" spc="0" normalizeH="0" baseline="0" noProof="0" dirty="0">
                <a:ln>
                  <a:noFill/>
                </a:ln>
                <a:solidFill>
                  <a:srgbClr val="BC3939"/>
                </a:solidFill>
                <a:effectLst/>
                <a:uLnTx/>
                <a:uFillTx/>
                <a:latin typeface="Calibri" panose="020F0502020204030204"/>
                <a:ea typeface="ＭＳ Ｐゴシック" charset="-128"/>
                <a:cs typeface="Verdana"/>
              </a:rPr>
              <a:t>■</a:t>
            </a:r>
            <a:r>
              <a:rPr kumimoji="0" lang="en-US" altLang="en-US" sz="1200" b="1" i="0" u="none" strike="noStrike" kern="1200" cap="none" spc="0" normalizeH="0" baseline="0" noProof="0" dirty="0">
                <a:ln>
                  <a:noFill/>
                </a:ln>
                <a:solidFill>
                  <a:srgbClr val="000000"/>
                </a:solidFill>
                <a:effectLst/>
                <a:uLnTx/>
                <a:uFillTx/>
                <a:latin typeface="Calibri" panose="020F0502020204030204"/>
                <a:ea typeface="ＭＳ Ｐゴシック" charset="-128"/>
                <a:cs typeface="Verdana"/>
              </a:rPr>
              <a:t> </a:t>
            </a:r>
            <a:r>
              <a:rPr kumimoji="0" lang="en-US" altLang="en-US" sz="1200" b="0" i="0" u="none" strike="noStrike" kern="1200" cap="none" spc="0" normalizeH="0" baseline="0" noProof="0" dirty="0">
                <a:ln>
                  <a:noFill/>
                </a:ln>
                <a:solidFill>
                  <a:srgbClr val="000000"/>
                </a:solidFill>
                <a:effectLst/>
                <a:uLnTx/>
                <a:uFillTx/>
                <a:latin typeface="Calibri" panose="020F0502020204030204"/>
                <a:ea typeface="ＭＳ Ｐゴシック" charset="-128"/>
                <a:cs typeface="Verdana"/>
              </a:rPr>
              <a:t>Solid R    </a:t>
            </a:r>
          </a:p>
          <a:p>
            <a:pPr marL="0" marR="0" lvl="0" indent="0" algn="l" defTabSz="914400" rtl="0" eaLnBrk="1" fontAlgn="auto" latinLnBrk="0" hangingPunct="1">
              <a:lnSpc>
                <a:spcPct val="100000"/>
              </a:lnSpc>
              <a:spcBef>
                <a:spcPct val="0"/>
              </a:spcBef>
              <a:spcAft>
                <a:spcPts val="200"/>
              </a:spcAft>
              <a:buClrTx/>
              <a:buSzTx/>
              <a:buFontTx/>
              <a:buNone/>
              <a:tabLst/>
              <a:defRPr/>
            </a:pPr>
            <a:r>
              <a:rPr kumimoji="0" lang="en-US" altLang="en-US" sz="1200" b="1" i="0" u="none" strike="noStrike" kern="1200" cap="none" spc="0" normalizeH="0" baseline="0" noProof="0" dirty="0">
                <a:ln>
                  <a:noFill/>
                </a:ln>
                <a:solidFill>
                  <a:srgbClr val="D9D9D9"/>
                </a:solidFill>
                <a:effectLst/>
                <a:uLnTx/>
                <a:uFillTx/>
                <a:latin typeface="Calibri" panose="020F0502020204030204"/>
                <a:ea typeface="ＭＳ Ｐゴシック" charset="-128"/>
                <a:cs typeface="Verdana"/>
              </a:rPr>
              <a:t>■</a:t>
            </a:r>
            <a:r>
              <a:rPr kumimoji="0" lang="en-US" altLang="en-US" sz="1200" b="1" i="0" u="none" strike="noStrike" kern="1200" cap="none" spc="0" normalizeH="0" baseline="0" noProof="0" dirty="0">
                <a:ln>
                  <a:noFill/>
                </a:ln>
                <a:solidFill>
                  <a:srgbClr val="000000"/>
                </a:solidFill>
                <a:effectLst/>
                <a:uLnTx/>
                <a:uFillTx/>
                <a:latin typeface="Calibri" panose="020F0502020204030204"/>
                <a:ea typeface="ＭＳ Ｐゴシック" charset="-128"/>
                <a:cs typeface="Verdana"/>
              </a:rPr>
              <a:t> </a:t>
            </a:r>
            <a:r>
              <a:rPr kumimoji="0" lang="en-US" altLang="en-US" sz="1200" b="0" i="0" u="none" strike="noStrike" kern="1200" cap="none" spc="0" normalizeH="0" baseline="0" noProof="0" dirty="0">
                <a:ln>
                  <a:noFill/>
                </a:ln>
                <a:solidFill>
                  <a:srgbClr val="000000"/>
                </a:solidFill>
                <a:effectLst/>
                <a:uLnTx/>
                <a:uFillTx/>
                <a:latin typeface="Calibri" panose="020F0502020204030204"/>
                <a:ea typeface="ＭＳ Ｐゴシック" charset="-128"/>
                <a:cs typeface="Verdana"/>
              </a:rPr>
              <a:t>No election</a:t>
            </a:r>
          </a:p>
        </p:txBody>
      </p:sp>
      <p:grpSp>
        <p:nvGrpSpPr>
          <p:cNvPr id="125" name="Group 124">
            <a:extLst>
              <a:ext uri="{FF2B5EF4-FFF2-40B4-BE49-F238E27FC236}">
                <a16:creationId xmlns:a16="http://schemas.microsoft.com/office/drawing/2014/main" id="{A9113AC6-AA19-C6BB-88D9-5DD9BFEB8B7C}"/>
              </a:ext>
            </a:extLst>
          </p:cNvPr>
          <p:cNvGrpSpPr/>
          <p:nvPr/>
        </p:nvGrpSpPr>
        <p:grpSpPr>
          <a:xfrm>
            <a:off x="964001" y="5034839"/>
            <a:ext cx="552714" cy="552712"/>
            <a:chOff x="865056" y="4833714"/>
            <a:chExt cx="552714" cy="552712"/>
          </a:xfrm>
        </p:grpSpPr>
        <p:sp>
          <p:nvSpPr>
            <p:cNvPr id="121" name="Rectangle: Rounded Corners 120">
              <a:extLst>
                <a:ext uri="{FF2B5EF4-FFF2-40B4-BE49-F238E27FC236}">
                  <a16:creationId xmlns:a16="http://schemas.microsoft.com/office/drawing/2014/main" id="{B298B5D9-B0CC-6CD3-19D5-099E49B7B6FC}"/>
                </a:ext>
              </a:extLst>
            </p:cNvPr>
            <p:cNvSpPr/>
            <p:nvPr/>
          </p:nvSpPr>
          <p:spPr>
            <a:xfrm>
              <a:off x="865056" y="4833714"/>
              <a:ext cx="552714" cy="552712"/>
            </a:xfrm>
            <a:prstGeom prst="roundRect">
              <a:avLst>
                <a:gd name="adj" fmla="val 50000"/>
              </a:avLst>
            </a:prstGeom>
            <a:solidFill>
              <a:srgbClr val="003A62"/>
            </a:solidFill>
            <a:ln>
              <a:noFill/>
            </a:ln>
          </p:spPr>
          <p:style>
            <a:lnRef idx="2">
              <a:schemeClr val="accent1">
                <a:shade val="15000"/>
              </a:schemeClr>
            </a:lnRef>
            <a:fillRef idx="1">
              <a:schemeClr val="accent1"/>
            </a:fillRef>
            <a:effectRef idx="0">
              <a:schemeClr val="accent1"/>
            </a:effectRef>
            <a:fontRef idx="minor">
              <a:schemeClr val="lt1"/>
            </a:fontRef>
          </p:style>
          <p:txBody>
            <a:bodyPr b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1"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122" name="Group 121">
              <a:extLst>
                <a:ext uri="{FF2B5EF4-FFF2-40B4-BE49-F238E27FC236}">
                  <a16:creationId xmlns:a16="http://schemas.microsoft.com/office/drawing/2014/main" id="{D988AA8F-16A9-BA0F-15B0-C749D0BF90A7}"/>
                </a:ext>
              </a:extLst>
            </p:cNvPr>
            <p:cNvGrpSpPr/>
            <p:nvPr/>
          </p:nvGrpSpPr>
          <p:grpSpPr>
            <a:xfrm rot="18900000" flipH="1">
              <a:off x="1048884" y="5018150"/>
              <a:ext cx="185057" cy="183840"/>
              <a:chOff x="2722563" y="5703888"/>
              <a:chExt cx="241300" cy="239713"/>
            </a:xfrm>
          </p:grpSpPr>
          <p:sp>
            <p:nvSpPr>
              <p:cNvPr id="123" name="Line 288">
                <a:extLst>
                  <a:ext uri="{FF2B5EF4-FFF2-40B4-BE49-F238E27FC236}">
                    <a16:creationId xmlns:a16="http://schemas.microsoft.com/office/drawing/2014/main" id="{847F3AB4-B819-1EB1-F544-1A2AA365532E}"/>
                  </a:ext>
                </a:extLst>
              </p:cNvPr>
              <p:cNvSpPr>
                <a:spLocks noChangeShapeType="1"/>
              </p:cNvSpPr>
              <p:nvPr/>
            </p:nvSpPr>
            <p:spPr bwMode="auto">
              <a:xfrm flipV="1">
                <a:off x="2722563" y="5703888"/>
                <a:ext cx="241300" cy="239713"/>
              </a:xfrm>
              <a:prstGeom prst="line">
                <a:avLst/>
              </a:prstGeom>
              <a:noFill/>
              <a:ln w="14288" cap="rnd">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4" name="Freeform 289">
                <a:extLst>
                  <a:ext uri="{FF2B5EF4-FFF2-40B4-BE49-F238E27FC236}">
                    <a16:creationId xmlns:a16="http://schemas.microsoft.com/office/drawing/2014/main" id="{64F7C504-9653-ADCC-0431-2E0A7F00850C}"/>
                  </a:ext>
                </a:extLst>
              </p:cNvPr>
              <p:cNvSpPr>
                <a:spLocks/>
              </p:cNvSpPr>
              <p:nvPr/>
            </p:nvSpPr>
            <p:spPr bwMode="auto">
              <a:xfrm>
                <a:off x="2722563" y="5703888"/>
                <a:ext cx="241300" cy="239713"/>
              </a:xfrm>
              <a:custGeom>
                <a:avLst/>
                <a:gdLst>
                  <a:gd name="T0" fmla="*/ 0 w 152"/>
                  <a:gd name="T1" fmla="*/ 0 h 151"/>
                  <a:gd name="T2" fmla="*/ 0 w 152"/>
                  <a:gd name="T3" fmla="*/ 151 h 151"/>
                  <a:gd name="T4" fmla="*/ 152 w 152"/>
                  <a:gd name="T5" fmla="*/ 151 h 151"/>
                </a:gdLst>
                <a:ahLst/>
                <a:cxnLst>
                  <a:cxn ang="0">
                    <a:pos x="T0" y="T1"/>
                  </a:cxn>
                  <a:cxn ang="0">
                    <a:pos x="T2" y="T3"/>
                  </a:cxn>
                  <a:cxn ang="0">
                    <a:pos x="T4" y="T5"/>
                  </a:cxn>
                </a:cxnLst>
                <a:rect l="0" t="0" r="r" b="b"/>
                <a:pathLst>
                  <a:path w="152" h="151">
                    <a:moveTo>
                      <a:pt x="0" y="0"/>
                    </a:moveTo>
                    <a:lnTo>
                      <a:pt x="0" y="151"/>
                    </a:lnTo>
                    <a:lnTo>
                      <a:pt x="152" y="151"/>
                    </a:lnTo>
                  </a:path>
                </a:pathLst>
              </a:custGeom>
              <a:noFill/>
              <a:ln w="14288" cap="rnd">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sp>
        <p:nvSpPr>
          <p:cNvPr id="2" name="WY" title="WY">
            <a:extLst>
              <a:ext uri="{FF2B5EF4-FFF2-40B4-BE49-F238E27FC236}">
                <a16:creationId xmlns:a16="http://schemas.microsoft.com/office/drawing/2014/main" id="{B33398CB-9D60-BD95-4036-506580333190}"/>
              </a:ext>
            </a:extLst>
          </p:cNvPr>
          <p:cNvSpPr/>
          <p:nvPr/>
        </p:nvSpPr>
        <p:spPr>
          <a:xfrm>
            <a:off x="5849868" y="2806029"/>
            <a:ext cx="944645" cy="756861"/>
          </a:xfrm>
          <a:custGeom>
            <a:avLst/>
            <a:gdLst/>
            <a:ahLst/>
            <a:cxnLst/>
            <a:rect l="l" t="t" r="r" b="b"/>
            <a:pathLst>
              <a:path w="770" h="619" extrusionOk="0">
                <a:moveTo>
                  <a:pt x="0" y="530"/>
                </a:moveTo>
                <a:lnTo>
                  <a:pt x="92" y="0"/>
                </a:lnTo>
                <a:lnTo>
                  <a:pt x="396" y="45"/>
                </a:lnTo>
                <a:lnTo>
                  <a:pt x="770" y="83"/>
                </a:lnTo>
                <a:lnTo>
                  <a:pt x="744" y="351"/>
                </a:lnTo>
                <a:lnTo>
                  <a:pt x="719" y="619"/>
                </a:lnTo>
                <a:lnTo>
                  <a:pt x="208" y="562"/>
                </a:lnTo>
                <a:lnTo>
                  <a:pt x="0" y="530"/>
                </a:lnTo>
                <a:lnTo>
                  <a:pt x="0" y="530"/>
                </a:lnTo>
                <a:close/>
              </a:path>
            </a:pathLst>
          </a:custGeom>
          <a:solidFill>
            <a:srgbClr val="BC2C3C"/>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srgbClr val="000000"/>
              </a:solidFill>
              <a:effectLst/>
              <a:uLnTx/>
              <a:uFillTx/>
              <a:latin typeface="Calibri" panose="020F0502020204030204"/>
              <a:ea typeface="Verdana"/>
              <a:cs typeface="Verdana"/>
              <a:sym typeface="Verdana"/>
            </a:endParaRPr>
          </a:p>
        </p:txBody>
      </p:sp>
      <p:sp>
        <p:nvSpPr>
          <p:cNvPr id="13" name="WI" title="WI">
            <a:extLst>
              <a:ext uri="{FF2B5EF4-FFF2-40B4-BE49-F238E27FC236}">
                <a16:creationId xmlns:a16="http://schemas.microsoft.com/office/drawing/2014/main" id="{5FD4A557-ABE8-C455-E352-40FD464217D9}"/>
              </a:ext>
            </a:extLst>
          </p:cNvPr>
          <p:cNvSpPr/>
          <p:nvPr/>
        </p:nvSpPr>
        <p:spPr>
          <a:xfrm>
            <a:off x="8120466" y="2622949"/>
            <a:ext cx="712795" cy="724774"/>
          </a:xfrm>
          <a:custGeom>
            <a:avLst/>
            <a:gdLst/>
            <a:ahLst/>
            <a:cxnLst/>
            <a:rect l="l" t="t" r="r" b="b"/>
            <a:pathLst>
              <a:path w="578" h="591" extrusionOk="0">
                <a:moveTo>
                  <a:pt x="15" y="227"/>
                </a:moveTo>
                <a:lnTo>
                  <a:pt x="13" y="297"/>
                </a:lnTo>
                <a:lnTo>
                  <a:pt x="84" y="341"/>
                </a:lnTo>
                <a:lnTo>
                  <a:pt x="110" y="371"/>
                </a:lnTo>
                <a:lnTo>
                  <a:pt x="167" y="413"/>
                </a:lnTo>
                <a:lnTo>
                  <a:pt x="175" y="462"/>
                </a:lnTo>
                <a:lnTo>
                  <a:pt x="186" y="529"/>
                </a:lnTo>
                <a:lnTo>
                  <a:pt x="240" y="591"/>
                </a:lnTo>
                <a:lnTo>
                  <a:pt x="527" y="574"/>
                </a:lnTo>
                <a:lnTo>
                  <a:pt x="511" y="483"/>
                </a:lnTo>
                <a:lnTo>
                  <a:pt x="536" y="344"/>
                </a:lnTo>
                <a:lnTo>
                  <a:pt x="536" y="306"/>
                </a:lnTo>
                <a:lnTo>
                  <a:pt x="578" y="198"/>
                </a:lnTo>
                <a:lnTo>
                  <a:pt x="567" y="194"/>
                </a:lnTo>
                <a:lnTo>
                  <a:pt x="540" y="257"/>
                </a:lnTo>
                <a:lnTo>
                  <a:pt x="517" y="261"/>
                </a:lnTo>
                <a:lnTo>
                  <a:pt x="508" y="287"/>
                </a:lnTo>
                <a:lnTo>
                  <a:pt x="483" y="304"/>
                </a:lnTo>
                <a:lnTo>
                  <a:pt x="500" y="247"/>
                </a:lnTo>
                <a:lnTo>
                  <a:pt x="517" y="225"/>
                </a:lnTo>
                <a:lnTo>
                  <a:pt x="487" y="143"/>
                </a:lnTo>
                <a:lnTo>
                  <a:pt x="466" y="137"/>
                </a:lnTo>
                <a:lnTo>
                  <a:pt x="458" y="118"/>
                </a:lnTo>
                <a:lnTo>
                  <a:pt x="234" y="48"/>
                </a:lnTo>
                <a:lnTo>
                  <a:pt x="205" y="35"/>
                </a:lnTo>
                <a:lnTo>
                  <a:pt x="190" y="48"/>
                </a:lnTo>
                <a:lnTo>
                  <a:pt x="184" y="44"/>
                </a:lnTo>
                <a:lnTo>
                  <a:pt x="192" y="19"/>
                </a:lnTo>
                <a:lnTo>
                  <a:pt x="198" y="4"/>
                </a:lnTo>
                <a:lnTo>
                  <a:pt x="190" y="0"/>
                </a:lnTo>
                <a:lnTo>
                  <a:pt x="99" y="38"/>
                </a:lnTo>
                <a:lnTo>
                  <a:pt x="89" y="40"/>
                </a:lnTo>
                <a:lnTo>
                  <a:pt x="70" y="31"/>
                </a:lnTo>
                <a:lnTo>
                  <a:pt x="53" y="42"/>
                </a:lnTo>
                <a:lnTo>
                  <a:pt x="57" y="111"/>
                </a:lnTo>
                <a:lnTo>
                  <a:pt x="0" y="179"/>
                </a:lnTo>
                <a:lnTo>
                  <a:pt x="15" y="227"/>
                </a:lnTo>
                <a:lnTo>
                  <a:pt x="15" y="227"/>
                </a:lnTo>
                <a:close/>
              </a:path>
            </a:pathLst>
          </a:custGeom>
          <a:solidFill>
            <a:srgbClr val="D9D9D9"/>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dirty="0">
              <a:ln>
                <a:noFill/>
              </a:ln>
              <a:solidFill>
                <a:srgbClr val="000000"/>
              </a:solidFill>
              <a:effectLst/>
              <a:uLnTx/>
              <a:uFillTx/>
              <a:latin typeface="Calibri" panose="020F0502020204030204"/>
              <a:ea typeface="Verdana"/>
              <a:cs typeface="Verdana"/>
              <a:sym typeface="Verdana"/>
            </a:endParaRPr>
          </a:p>
        </p:txBody>
      </p:sp>
      <p:sp>
        <p:nvSpPr>
          <p:cNvPr id="120" name="WA" title="WA">
            <a:extLst>
              <a:ext uri="{FF2B5EF4-FFF2-40B4-BE49-F238E27FC236}">
                <a16:creationId xmlns:a16="http://schemas.microsoft.com/office/drawing/2014/main" id="{4EC61E52-B45F-9A17-E30B-111B3320521B}"/>
              </a:ext>
            </a:extLst>
          </p:cNvPr>
          <p:cNvSpPr/>
          <p:nvPr/>
        </p:nvSpPr>
        <p:spPr>
          <a:xfrm>
            <a:off x="4521999" y="1881188"/>
            <a:ext cx="890995" cy="634178"/>
          </a:xfrm>
          <a:custGeom>
            <a:avLst/>
            <a:gdLst/>
            <a:ahLst/>
            <a:cxnLst/>
            <a:rect l="l" t="t" r="r" b="b"/>
            <a:pathLst>
              <a:path w="730" h="517" extrusionOk="0">
                <a:moveTo>
                  <a:pt x="26" y="112"/>
                </a:moveTo>
                <a:lnTo>
                  <a:pt x="17" y="255"/>
                </a:lnTo>
                <a:lnTo>
                  <a:pt x="34" y="255"/>
                </a:lnTo>
                <a:lnTo>
                  <a:pt x="24" y="285"/>
                </a:lnTo>
                <a:lnTo>
                  <a:pt x="11" y="268"/>
                </a:lnTo>
                <a:lnTo>
                  <a:pt x="0" y="304"/>
                </a:lnTo>
                <a:lnTo>
                  <a:pt x="51" y="333"/>
                </a:lnTo>
                <a:lnTo>
                  <a:pt x="53" y="346"/>
                </a:lnTo>
                <a:lnTo>
                  <a:pt x="66" y="348"/>
                </a:lnTo>
                <a:lnTo>
                  <a:pt x="133" y="452"/>
                </a:lnTo>
                <a:lnTo>
                  <a:pt x="207" y="449"/>
                </a:lnTo>
                <a:lnTo>
                  <a:pt x="262" y="473"/>
                </a:lnTo>
                <a:lnTo>
                  <a:pt x="289" y="469"/>
                </a:lnTo>
                <a:lnTo>
                  <a:pt x="456" y="473"/>
                </a:lnTo>
                <a:lnTo>
                  <a:pt x="646" y="517"/>
                </a:lnTo>
                <a:lnTo>
                  <a:pt x="650" y="460"/>
                </a:lnTo>
                <a:lnTo>
                  <a:pt x="730" y="129"/>
                </a:lnTo>
                <a:lnTo>
                  <a:pt x="224" y="0"/>
                </a:lnTo>
                <a:lnTo>
                  <a:pt x="228" y="97"/>
                </a:lnTo>
                <a:lnTo>
                  <a:pt x="203" y="177"/>
                </a:lnTo>
                <a:lnTo>
                  <a:pt x="199" y="219"/>
                </a:lnTo>
                <a:lnTo>
                  <a:pt x="146" y="234"/>
                </a:lnTo>
                <a:lnTo>
                  <a:pt x="142" y="213"/>
                </a:lnTo>
                <a:lnTo>
                  <a:pt x="186" y="186"/>
                </a:lnTo>
                <a:lnTo>
                  <a:pt x="182" y="165"/>
                </a:lnTo>
                <a:lnTo>
                  <a:pt x="144" y="169"/>
                </a:lnTo>
                <a:lnTo>
                  <a:pt x="173" y="144"/>
                </a:lnTo>
                <a:lnTo>
                  <a:pt x="194" y="127"/>
                </a:lnTo>
                <a:lnTo>
                  <a:pt x="30" y="25"/>
                </a:lnTo>
                <a:lnTo>
                  <a:pt x="17" y="53"/>
                </a:lnTo>
                <a:lnTo>
                  <a:pt x="26" y="112"/>
                </a:lnTo>
                <a:lnTo>
                  <a:pt x="26" y="112"/>
                </a:lnTo>
                <a:close/>
              </a:path>
            </a:pathLst>
          </a:custGeom>
          <a:solidFill>
            <a:srgbClr val="D9D9D9"/>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dirty="0">
              <a:ln>
                <a:noFill/>
              </a:ln>
              <a:solidFill>
                <a:srgbClr val="000000"/>
              </a:solidFill>
              <a:effectLst/>
              <a:uLnTx/>
              <a:uFillTx/>
              <a:latin typeface="Calibri" panose="020F0502020204030204"/>
              <a:ea typeface="Verdana"/>
              <a:cs typeface="Verdana"/>
              <a:sym typeface="Verdana"/>
            </a:endParaRPr>
          </a:p>
        </p:txBody>
      </p:sp>
      <p:sp>
        <p:nvSpPr>
          <p:cNvPr id="126" name="VT" title="VT">
            <a:extLst>
              <a:ext uri="{FF2B5EF4-FFF2-40B4-BE49-F238E27FC236}">
                <a16:creationId xmlns:a16="http://schemas.microsoft.com/office/drawing/2014/main" id="{BC0645BC-CDDB-4230-6B74-DD78329C0DCA}"/>
              </a:ext>
            </a:extLst>
          </p:cNvPr>
          <p:cNvSpPr/>
          <p:nvPr/>
        </p:nvSpPr>
        <p:spPr>
          <a:xfrm>
            <a:off x="10433219" y="2600299"/>
            <a:ext cx="218437" cy="415235"/>
          </a:xfrm>
          <a:custGeom>
            <a:avLst/>
            <a:gdLst/>
            <a:ahLst/>
            <a:cxnLst/>
            <a:rect l="l" t="t" r="r" b="b"/>
            <a:pathLst>
              <a:path w="177" h="339" extrusionOk="0">
                <a:moveTo>
                  <a:pt x="28" y="139"/>
                </a:moveTo>
                <a:lnTo>
                  <a:pt x="36" y="200"/>
                </a:lnTo>
                <a:lnTo>
                  <a:pt x="82" y="339"/>
                </a:lnTo>
                <a:lnTo>
                  <a:pt x="160" y="322"/>
                </a:lnTo>
                <a:lnTo>
                  <a:pt x="154" y="124"/>
                </a:lnTo>
                <a:lnTo>
                  <a:pt x="175" y="86"/>
                </a:lnTo>
                <a:lnTo>
                  <a:pt x="177" y="0"/>
                </a:lnTo>
                <a:lnTo>
                  <a:pt x="0" y="42"/>
                </a:lnTo>
                <a:lnTo>
                  <a:pt x="28" y="139"/>
                </a:lnTo>
                <a:lnTo>
                  <a:pt x="28" y="139"/>
                </a:lnTo>
                <a:close/>
              </a:path>
            </a:pathLst>
          </a:custGeom>
          <a:solidFill>
            <a:srgbClr val="D9D9D9"/>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srgbClr val="000000"/>
              </a:solidFill>
              <a:effectLst/>
              <a:uLnTx/>
              <a:uFillTx/>
              <a:latin typeface="Calibri" panose="020F0502020204030204"/>
              <a:ea typeface="Verdana"/>
              <a:cs typeface="Verdana"/>
              <a:sym typeface="Verdana"/>
            </a:endParaRPr>
          </a:p>
        </p:txBody>
      </p:sp>
      <p:sp>
        <p:nvSpPr>
          <p:cNvPr id="127" name="WV" title="WV">
            <a:extLst>
              <a:ext uri="{FF2B5EF4-FFF2-40B4-BE49-F238E27FC236}">
                <a16:creationId xmlns:a16="http://schemas.microsoft.com/office/drawing/2014/main" id="{5A2195AA-BEB0-5282-5306-5AA8CB7FA0D3}"/>
              </a:ext>
            </a:extLst>
          </p:cNvPr>
          <p:cNvSpPr/>
          <p:nvPr/>
        </p:nvSpPr>
        <p:spPr>
          <a:xfrm>
            <a:off x="9509651" y="3525142"/>
            <a:ext cx="597828" cy="577555"/>
          </a:xfrm>
          <a:custGeom>
            <a:avLst/>
            <a:gdLst/>
            <a:ahLst/>
            <a:cxnLst/>
            <a:rect l="l" t="t" r="r" b="b"/>
            <a:pathLst>
              <a:path w="489" h="473" extrusionOk="0">
                <a:moveTo>
                  <a:pt x="0" y="327"/>
                </a:moveTo>
                <a:lnTo>
                  <a:pt x="17" y="391"/>
                </a:lnTo>
                <a:lnTo>
                  <a:pt x="80" y="437"/>
                </a:lnTo>
                <a:lnTo>
                  <a:pt x="111" y="473"/>
                </a:lnTo>
                <a:lnTo>
                  <a:pt x="204" y="435"/>
                </a:lnTo>
                <a:lnTo>
                  <a:pt x="246" y="429"/>
                </a:lnTo>
                <a:lnTo>
                  <a:pt x="268" y="401"/>
                </a:lnTo>
                <a:lnTo>
                  <a:pt x="304" y="258"/>
                </a:lnTo>
                <a:lnTo>
                  <a:pt x="344" y="275"/>
                </a:lnTo>
                <a:lnTo>
                  <a:pt x="420" y="122"/>
                </a:lnTo>
                <a:lnTo>
                  <a:pt x="479" y="154"/>
                </a:lnTo>
                <a:lnTo>
                  <a:pt x="489" y="127"/>
                </a:lnTo>
                <a:lnTo>
                  <a:pt x="447" y="93"/>
                </a:lnTo>
                <a:lnTo>
                  <a:pt x="415" y="97"/>
                </a:lnTo>
                <a:lnTo>
                  <a:pt x="403" y="114"/>
                </a:lnTo>
                <a:lnTo>
                  <a:pt x="344" y="131"/>
                </a:lnTo>
                <a:lnTo>
                  <a:pt x="306" y="173"/>
                </a:lnTo>
                <a:lnTo>
                  <a:pt x="295" y="106"/>
                </a:lnTo>
                <a:lnTo>
                  <a:pt x="189" y="123"/>
                </a:lnTo>
                <a:lnTo>
                  <a:pt x="168" y="0"/>
                </a:lnTo>
                <a:lnTo>
                  <a:pt x="152" y="11"/>
                </a:lnTo>
                <a:lnTo>
                  <a:pt x="162" y="34"/>
                </a:lnTo>
                <a:lnTo>
                  <a:pt x="149" y="142"/>
                </a:lnTo>
                <a:lnTo>
                  <a:pt x="73" y="209"/>
                </a:lnTo>
                <a:lnTo>
                  <a:pt x="61" y="255"/>
                </a:lnTo>
                <a:lnTo>
                  <a:pt x="40" y="243"/>
                </a:lnTo>
                <a:lnTo>
                  <a:pt x="33" y="298"/>
                </a:lnTo>
                <a:lnTo>
                  <a:pt x="0" y="327"/>
                </a:lnTo>
                <a:lnTo>
                  <a:pt x="0" y="327"/>
                </a:lnTo>
                <a:lnTo>
                  <a:pt x="0" y="327"/>
                </a:lnTo>
                <a:close/>
              </a:path>
            </a:pathLst>
          </a:custGeom>
          <a:solidFill>
            <a:srgbClr val="BC2C3C"/>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dirty="0">
              <a:ln>
                <a:noFill/>
              </a:ln>
              <a:solidFill>
                <a:srgbClr val="000000"/>
              </a:solidFill>
              <a:effectLst/>
              <a:uLnTx/>
              <a:uFillTx/>
              <a:latin typeface="Calibri" panose="020F0502020204030204"/>
              <a:ea typeface="Verdana"/>
              <a:cs typeface="Verdana"/>
              <a:sym typeface="Verdana"/>
            </a:endParaRPr>
          </a:p>
        </p:txBody>
      </p:sp>
      <p:sp>
        <p:nvSpPr>
          <p:cNvPr id="256" name="VA" title="VA">
            <a:extLst>
              <a:ext uri="{FF2B5EF4-FFF2-40B4-BE49-F238E27FC236}">
                <a16:creationId xmlns:a16="http://schemas.microsoft.com/office/drawing/2014/main" id="{73F84D80-540B-55D9-E2A4-5C4770A099F6}"/>
              </a:ext>
            </a:extLst>
          </p:cNvPr>
          <p:cNvSpPr/>
          <p:nvPr/>
        </p:nvSpPr>
        <p:spPr>
          <a:xfrm>
            <a:off x="9408096" y="3676136"/>
            <a:ext cx="1034702" cy="566230"/>
          </a:xfrm>
          <a:custGeom>
            <a:avLst/>
            <a:gdLst/>
            <a:ahLst/>
            <a:cxnLst/>
            <a:rect l="l" t="t" r="r" b="b"/>
            <a:pathLst>
              <a:path w="844" h="463" extrusionOk="0">
                <a:moveTo>
                  <a:pt x="78" y="414"/>
                </a:moveTo>
                <a:lnTo>
                  <a:pt x="79" y="402"/>
                </a:lnTo>
                <a:lnTo>
                  <a:pt x="133" y="351"/>
                </a:lnTo>
                <a:lnTo>
                  <a:pt x="163" y="315"/>
                </a:lnTo>
                <a:lnTo>
                  <a:pt x="194" y="351"/>
                </a:lnTo>
                <a:lnTo>
                  <a:pt x="287" y="313"/>
                </a:lnTo>
                <a:lnTo>
                  <a:pt x="329" y="307"/>
                </a:lnTo>
                <a:lnTo>
                  <a:pt x="351" y="279"/>
                </a:lnTo>
                <a:lnTo>
                  <a:pt x="387" y="136"/>
                </a:lnTo>
                <a:lnTo>
                  <a:pt x="427" y="153"/>
                </a:lnTo>
                <a:lnTo>
                  <a:pt x="503" y="0"/>
                </a:lnTo>
                <a:lnTo>
                  <a:pt x="562" y="32"/>
                </a:lnTo>
                <a:lnTo>
                  <a:pt x="572" y="5"/>
                </a:lnTo>
                <a:lnTo>
                  <a:pt x="600" y="13"/>
                </a:lnTo>
                <a:lnTo>
                  <a:pt x="654" y="60"/>
                </a:lnTo>
                <a:lnTo>
                  <a:pt x="635" y="106"/>
                </a:lnTo>
                <a:lnTo>
                  <a:pt x="642" y="127"/>
                </a:lnTo>
                <a:lnTo>
                  <a:pt x="665" y="117"/>
                </a:lnTo>
                <a:lnTo>
                  <a:pt x="682" y="138"/>
                </a:lnTo>
                <a:lnTo>
                  <a:pt x="764" y="165"/>
                </a:lnTo>
                <a:lnTo>
                  <a:pt x="688" y="161"/>
                </a:lnTo>
                <a:lnTo>
                  <a:pt x="768" y="231"/>
                </a:lnTo>
                <a:lnTo>
                  <a:pt x="718" y="224"/>
                </a:lnTo>
                <a:lnTo>
                  <a:pt x="819" y="288"/>
                </a:lnTo>
                <a:lnTo>
                  <a:pt x="844" y="332"/>
                </a:lnTo>
                <a:lnTo>
                  <a:pt x="827" y="326"/>
                </a:lnTo>
                <a:lnTo>
                  <a:pt x="823" y="338"/>
                </a:lnTo>
                <a:lnTo>
                  <a:pt x="492" y="401"/>
                </a:lnTo>
                <a:lnTo>
                  <a:pt x="216" y="435"/>
                </a:lnTo>
                <a:lnTo>
                  <a:pt x="0" y="463"/>
                </a:lnTo>
                <a:lnTo>
                  <a:pt x="78" y="414"/>
                </a:lnTo>
                <a:lnTo>
                  <a:pt x="78" y="414"/>
                </a:lnTo>
                <a:close/>
              </a:path>
            </a:pathLst>
          </a:custGeom>
          <a:solidFill>
            <a:srgbClr val="245C94"/>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srgbClr val="000000"/>
              </a:solidFill>
              <a:effectLst/>
              <a:uLnTx/>
              <a:uFillTx/>
              <a:latin typeface="Calibri" panose="020F0502020204030204"/>
              <a:ea typeface="Verdana"/>
              <a:cs typeface="Verdana"/>
              <a:sym typeface="Verdana"/>
            </a:endParaRPr>
          </a:p>
        </p:txBody>
      </p:sp>
      <p:sp>
        <p:nvSpPr>
          <p:cNvPr id="258" name="UT" title="UT">
            <a:extLst>
              <a:ext uri="{FF2B5EF4-FFF2-40B4-BE49-F238E27FC236}">
                <a16:creationId xmlns:a16="http://schemas.microsoft.com/office/drawing/2014/main" id="{A8A1D3EF-7426-FCA5-04F6-DD1216207A97}"/>
              </a:ext>
            </a:extLst>
          </p:cNvPr>
          <p:cNvSpPr/>
          <p:nvPr/>
        </p:nvSpPr>
        <p:spPr>
          <a:xfrm>
            <a:off x="5345928" y="3225039"/>
            <a:ext cx="756866" cy="926730"/>
          </a:xfrm>
          <a:custGeom>
            <a:avLst/>
            <a:gdLst/>
            <a:ahLst/>
            <a:cxnLst/>
            <a:rect l="l" t="t" r="r" b="b"/>
            <a:pathLst>
              <a:path w="618" h="752" extrusionOk="0">
                <a:moveTo>
                  <a:pt x="135" y="0"/>
                </a:moveTo>
                <a:lnTo>
                  <a:pt x="433" y="55"/>
                </a:lnTo>
                <a:lnTo>
                  <a:pt x="410" y="186"/>
                </a:lnTo>
                <a:lnTo>
                  <a:pt x="618" y="218"/>
                </a:lnTo>
                <a:lnTo>
                  <a:pt x="538" y="752"/>
                </a:lnTo>
                <a:lnTo>
                  <a:pt x="0" y="663"/>
                </a:lnTo>
                <a:lnTo>
                  <a:pt x="135" y="0"/>
                </a:lnTo>
                <a:lnTo>
                  <a:pt x="135" y="0"/>
                </a:lnTo>
                <a:close/>
              </a:path>
            </a:pathLst>
          </a:custGeom>
          <a:solidFill>
            <a:srgbClr val="D9D9D9"/>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srgbClr val="000000"/>
              </a:solidFill>
              <a:effectLst/>
              <a:uLnTx/>
              <a:uFillTx/>
              <a:latin typeface="Calibri" panose="020F0502020204030204"/>
              <a:ea typeface="Verdana"/>
              <a:cs typeface="Verdana"/>
              <a:sym typeface="Verdana"/>
            </a:endParaRPr>
          </a:p>
        </p:txBody>
      </p:sp>
      <p:sp>
        <p:nvSpPr>
          <p:cNvPr id="259" name="TX" title="TX">
            <a:extLst>
              <a:ext uri="{FF2B5EF4-FFF2-40B4-BE49-F238E27FC236}">
                <a16:creationId xmlns:a16="http://schemas.microsoft.com/office/drawing/2014/main" id="{10145310-C8CA-206A-CBAB-F9285619DF34}"/>
              </a:ext>
            </a:extLst>
          </p:cNvPr>
          <p:cNvSpPr/>
          <p:nvPr/>
        </p:nvSpPr>
        <p:spPr>
          <a:xfrm>
            <a:off x="6225426" y="4317864"/>
            <a:ext cx="1868213" cy="1762862"/>
          </a:xfrm>
          <a:custGeom>
            <a:avLst/>
            <a:gdLst/>
            <a:ahLst/>
            <a:cxnLst/>
            <a:rect l="l" t="t" r="r" b="b"/>
            <a:pathLst>
              <a:path w="1527" h="1439" extrusionOk="0">
                <a:moveTo>
                  <a:pt x="0" y="563"/>
                </a:moveTo>
                <a:lnTo>
                  <a:pt x="415" y="601"/>
                </a:lnTo>
                <a:lnTo>
                  <a:pt x="472" y="0"/>
                </a:lnTo>
                <a:lnTo>
                  <a:pt x="803" y="19"/>
                </a:lnTo>
                <a:lnTo>
                  <a:pt x="791" y="277"/>
                </a:lnTo>
                <a:lnTo>
                  <a:pt x="824" y="304"/>
                </a:lnTo>
                <a:lnTo>
                  <a:pt x="854" y="304"/>
                </a:lnTo>
                <a:lnTo>
                  <a:pt x="879" y="329"/>
                </a:lnTo>
                <a:lnTo>
                  <a:pt x="928" y="340"/>
                </a:lnTo>
                <a:lnTo>
                  <a:pt x="1029" y="384"/>
                </a:lnTo>
                <a:lnTo>
                  <a:pt x="1046" y="365"/>
                </a:lnTo>
                <a:lnTo>
                  <a:pt x="1111" y="403"/>
                </a:lnTo>
                <a:lnTo>
                  <a:pt x="1196" y="401"/>
                </a:lnTo>
                <a:lnTo>
                  <a:pt x="1255" y="384"/>
                </a:lnTo>
                <a:lnTo>
                  <a:pt x="1337" y="369"/>
                </a:lnTo>
                <a:lnTo>
                  <a:pt x="1411" y="409"/>
                </a:lnTo>
                <a:lnTo>
                  <a:pt x="1423" y="422"/>
                </a:lnTo>
                <a:lnTo>
                  <a:pt x="1463" y="422"/>
                </a:lnTo>
                <a:lnTo>
                  <a:pt x="1470" y="635"/>
                </a:lnTo>
                <a:lnTo>
                  <a:pt x="1527" y="739"/>
                </a:lnTo>
                <a:lnTo>
                  <a:pt x="1506" y="821"/>
                </a:lnTo>
                <a:lnTo>
                  <a:pt x="1510" y="889"/>
                </a:lnTo>
                <a:lnTo>
                  <a:pt x="1485" y="924"/>
                </a:lnTo>
                <a:lnTo>
                  <a:pt x="1495" y="935"/>
                </a:lnTo>
                <a:lnTo>
                  <a:pt x="1432" y="954"/>
                </a:lnTo>
                <a:lnTo>
                  <a:pt x="1383" y="960"/>
                </a:lnTo>
                <a:lnTo>
                  <a:pt x="1392" y="924"/>
                </a:lnTo>
                <a:lnTo>
                  <a:pt x="1366" y="945"/>
                </a:lnTo>
                <a:lnTo>
                  <a:pt x="1367" y="986"/>
                </a:lnTo>
                <a:lnTo>
                  <a:pt x="1333" y="1030"/>
                </a:lnTo>
                <a:lnTo>
                  <a:pt x="1153" y="1121"/>
                </a:lnTo>
                <a:lnTo>
                  <a:pt x="1096" y="1180"/>
                </a:lnTo>
                <a:lnTo>
                  <a:pt x="1042" y="1308"/>
                </a:lnTo>
                <a:lnTo>
                  <a:pt x="1086" y="1439"/>
                </a:lnTo>
                <a:lnTo>
                  <a:pt x="1044" y="1439"/>
                </a:lnTo>
                <a:lnTo>
                  <a:pt x="848" y="1370"/>
                </a:lnTo>
                <a:lnTo>
                  <a:pt x="827" y="1313"/>
                </a:lnTo>
                <a:lnTo>
                  <a:pt x="807" y="1289"/>
                </a:lnTo>
                <a:lnTo>
                  <a:pt x="801" y="1213"/>
                </a:lnTo>
                <a:lnTo>
                  <a:pt x="763" y="1186"/>
                </a:lnTo>
                <a:lnTo>
                  <a:pt x="658" y="984"/>
                </a:lnTo>
                <a:lnTo>
                  <a:pt x="607" y="946"/>
                </a:lnTo>
                <a:lnTo>
                  <a:pt x="592" y="914"/>
                </a:lnTo>
                <a:lnTo>
                  <a:pt x="438" y="907"/>
                </a:lnTo>
                <a:lnTo>
                  <a:pt x="356" y="1002"/>
                </a:lnTo>
                <a:lnTo>
                  <a:pt x="217" y="903"/>
                </a:lnTo>
                <a:lnTo>
                  <a:pt x="175" y="766"/>
                </a:lnTo>
                <a:lnTo>
                  <a:pt x="42" y="639"/>
                </a:lnTo>
                <a:lnTo>
                  <a:pt x="27" y="597"/>
                </a:lnTo>
                <a:lnTo>
                  <a:pt x="8" y="591"/>
                </a:lnTo>
                <a:lnTo>
                  <a:pt x="0" y="563"/>
                </a:lnTo>
                <a:lnTo>
                  <a:pt x="0" y="563"/>
                </a:lnTo>
                <a:close/>
              </a:path>
            </a:pathLst>
          </a:custGeom>
          <a:solidFill>
            <a:schemeClr val="bg1">
              <a:lumMod val="65000"/>
            </a:schemeClr>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srgbClr val="000000"/>
              </a:solidFill>
              <a:effectLst/>
              <a:uLnTx/>
              <a:uFillTx/>
              <a:latin typeface="Calibri" panose="020F0502020204030204"/>
              <a:ea typeface="Verdana"/>
              <a:cs typeface="Verdana"/>
              <a:sym typeface="Verdana"/>
            </a:endParaRPr>
          </a:p>
        </p:txBody>
      </p:sp>
      <p:sp>
        <p:nvSpPr>
          <p:cNvPr id="260" name="TN" title="TN">
            <a:extLst>
              <a:ext uri="{FF2B5EF4-FFF2-40B4-BE49-F238E27FC236}">
                <a16:creationId xmlns:a16="http://schemas.microsoft.com/office/drawing/2014/main" id="{A9B5ED74-419F-D9E3-FFBC-8522192B0433}"/>
              </a:ext>
            </a:extLst>
          </p:cNvPr>
          <p:cNvSpPr/>
          <p:nvPr/>
        </p:nvSpPr>
        <p:spPr>
          <a:xfrm>
            <a:off x="8532431" y="4204618"/>
            <a:ext cx="1142005" cy="377487"/>
          </a:xfrm>
          <a:custGeom>
            <a:avLst/>
            <a:gdLst/>
            <a:ahLst/>
            <a:cxnLst/>
            <a:rect l="l" t="t" r="r" b="b"/>
            <a:pathLst>
              <a:path w="931" h="308" extrusionOk="0">
                <a:moveTo>
                  <a:pt x="17" y="253"/>
                </a:moveTo>
                <a:lnTo>
                  <a:pt x="11" y="249"/>
                </a:lnTo>
                <a:lnTo>
                  <a:pt x="38" y="228"/>
                </a:lnTo>
                <a:lnTo>
                  <a:pt x="64" y="180"/>
                </a:lnTo>
                <a:lnTo>
                  <a:pt x="55" y="169"/>
                </a:lnTo>
                <a:lnTo>
                  <a:pt x="68" y="146"/>
                </a:lnTo>
                <a:lnTo>
                  <a:pt x="68" y="120"/>
                </a:lnTo>
                <a:lnTo>
                  <a:pt x="87" y="101"/>
                </a:lnTo>
                <a:lnTo>
                  <a:pt x="232" y="89"/>
                </a:lnTo>
                <a:lnTo>
                  <a:pt x="230" y="66"/>
                </a:lnTo>
                <a:lnTo>
                  <a:pt x="277" y="70"/>
                </a:lnTo>
                <a:lnTo>
                  <a:pt x="715" y="28"/>
                </a:lnTo>
                <a:lnTo>
                  <a:pt x="931" y="0"/>
                </a:lnTo>
                <a:lnTo>
                  <a:pt x="893" y="74"/>
                </a:lnTo>
                <a:lnTo>
                  <a:pt x="834" y="87"/>
                </a:lnTo>
                <a:lnTo>
                  <a:pt x="806" y="125"/>
                </a:lnTo>
                <a:lnTo>
                  <a:pt x="699" y="186"/>
                </a:lnTo>
                <a:lnTo>
                  <a:pt x="694" y="209"/>
                </a:lnTo>
                <a:lnTo>
                  <a:pt x="667" y="222"/>
                </a:lnTo>
                <a:lnTo>
                  <a:pt x="667" y="253"/>
                </a:lnTo>
                <a:lnTo>
                  <a:pt x="523" y="270"/>
                </a:lnTo>
                <a:lnTo>
                  <a:pt x="234" y="294"/>
                </a:lnTo>
                <a:lnTo>
                  <a:pt x="0" y="308"/>
                </a:lnTo>
                <a:lnTo>
                  <a:pt x="17" y="253"/>
                </a:lnTo>
                <a:lnTo>
                  <a:pt x="17" y="253"/>
                </a:lnTo>
                <a:close/>
              </a:path>
            </a:pathLst>
          </a:custGeom>
          <a:solidFill>
            <a:srgbClr val="BC2C3C"/>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srgbClr val="000000"/>
              </a:solidFill>
              <a:effectLst/>
              <a:uLnTx/>
              <a:uFillTx/>
              <a:latin typeface="Calibri" panose="020F0502020204030204"/>
              <a:ea typeface="Verdana"/>
              <a:cs typeface="Verdana"/>
              <a:sym typeface="Verdana"/>
            </a:endParaRPr>
          </a:p>
        </p:txBody>
      </p:sp>
      <p:sp>
        <p:nvSpPr>
          <p:cNvPr id="261" name="SD" title="SD">
            <a:extLst>
              <a:ext uri="{FF2B5EF4-FFF2-40B4-BE49-F238E27FC236}">
                <a16:creationId xmlns:a16="http://schemas.microsoft.com/office/drawing/2014/main" id="{3FF15712-96BA-0751-8070-845DDA508C8D}"/>
              </a:ext>
            </a:extLst>
          </p:cNvPr>
          <p:cNvSpPr/>
          <p:nvPr/>
        </p:nvSpPr>
        <p:spPr>
          <a:xfrm>
            <a:off x="6758106" y="2751294"/>
            <a:ext cx="944645" cy="613415"/>
          </a:xfrm>
          <a:custGeom>
            <a:avLst/>
            <a:gdLst/>
            <a:ahLst/>
            <a:cxnLst/>
            <a:rect l="l" t="t" r="r" b="b"/>
            <a:pathLst>
              <a:path w="768" h="502" extrusionOk="0">
                <a:moveTo>
                  <a:pt x="38" y="0"/>
                </a:moveTo>
                <a:lnTo>
                  <a:pt x="378" y="24"/>
                </a:lnTo>
                <a:lnTo>
                  <a:pt x="756" y="36"/>
                </a:lnTo>
                <a:lnTo>
                  <a:pt x="732" y="83"/>
                </a:lnTo>
                <a:lnTo>
                  <a:pt x="768" y="118"/>
                </a:lnTo>
                <a:lnTo>
                  <a:pt x="766" y="365"/>
                </a:lnTo>
                <a:lnTo>
                  <a:pt x="751" y="363"/>
                </a:lnTo>
                <a:lnTo>
                  <a:pt x="753" y="395"/>
                </a:lnTo>
                <a:lnTo>
                  <a:pt x="764" y="420"/>
                </a:lnTo>
                <a:lnTo>
                  <a:pt x="756" y="443"/>
                </a:lnTo>
                <a:lnTo>
                  <a:pt x="764" y="502"/>
                </a:lnTo>
                <a:lnTo>
                  <a:pt x="747" y="496"/>
                </a:lnTo>
                <a:lnTo>
                  <a:pt x="728" y="473"/>
                </a:lnTo>
                <a:lnTo>
                  <a:pt x="659" y="450"/>
                </a:lnTo>
                <a:lnTo>
                  <a:pt x="593" y="454"/>
                </a:lnTo>
                <a:lnTo>
                  <a:pt x="555" y="426"/>
                </a:lnTo>
                <a:lnTo>
                  <a:pt x="0" y="393"/>
                </a:lnTo>
                <a:lnTo>
                  <a:pt x="38" y="0"/>
                </a:lnTo>
                <a:lnTo>
                  <a:pt x="38" y="0"/>
                </a:lnTo>
                <a:close/>
              </a:path>
            </a:pathLst>
          </a:custGeom>
          <a:solidFill>
            <a:srgbClr val="BC2C3C"/>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srgbClr val="000000"/>
              </a:solidFill>
              <a:effectLst/>
              <a:uLnTx/>
              <a:uFillTx/>
              <a:latin typeface="Calibri" panose="020F0502020204030204"/>
              <a:ea typeface="Verdana"/>
              <a:cs typeface="Verdana"/>
              <a:sym typeface="Verdana"/>
            </a:endParaRPr>
          </a:p>
        </p:txBody>
      </p:sp>
      <p:sp>
        <p:nvSpPr>
          <p:cNvPr id="262" name="SC" title="SC">
            <a:extLst>
              <a:ext uri="{FF2B5EF4-FFF2-40B4-BE49-F238E27FC236}">
                <a16:creationId xmlns:a16="http://schemas.microsoft.com/office/drawing/2014/main" id="{9FEC9B05-668E-C08B-D202-88D31C12C7F5}"/>
              </a:ext>
            </a:extLst>
          </p:cNvPr>
          <p:cNvSpPr/>
          <p:nvPr/>
        </p:nvSpPr>
        <p:spPr>
          <a:xfrm>
            <a:off x="9484741" y="4432996"/>
            <a:ext cx="680222" cy="502057"/>
          </a:xfrm>
          <a:custGeom>
            <a:avLst/>
            <a:gdLst/>
            <a:ahLst/>
            <a:cxnLst/>
            <a:rect l="l" t="t" r="r" b="b"/>
            <a:pathLst>
              <a:path w="556" h="413" extrusionOk="0">
                <a:moveTo>
                  <a:pt x="25" y="53"/>
                </a:moveTo>
                <a:lnTo>
                  <a:pt x="103" y="15"/>
                </a:lnTo>
                <a:lnTo>
                  <a:pt x="251" y="0"/>
                </a:lnTo>
                <a:lnTo>
                  <a:pt x="312" y="38"/>
                </a:lnTo>
                <a:lnTo>
                  <a:pt x="409" y="25"/>
                </a:lnTo>
                <a:lnTo>
                  <a:pt x="556" y="128"/>
                </a:lnTo>
                <a:lnTo>
                  <a:pt x="491" y="206"/>
                </a:lnTo>
                <a:lnTo>
                  <a:pt x="495" y="240"/>
                </a:lnTo>
                <a:lnTo>
                  <a:pt x="384" y="340"/>
                </a:lnTo>
                <a:lnTo>
                  <a:pt x="365" y="344"/>
                </a:lnTo>
                <a:lnTo>
                  <a:pt x="358" y="375"/>
                </a:lnTo>
                <a:lnTo>
                  <a:pt x="333" y="358"/>
                </a:lnTo>
                <a:lnTo>
                  <a:pt x="354" y="386"/>
                </a:lnTo>
                <a:lnTo>
                  <a:pt x="333" y="413"/>
                </a:lnTo>
                <a:lnTo>
                  <a:pt x="314" y="409"/>
                </a:lnTo>
                <a:lnTo>
                  <a:pt x="238" y="291"/>
                </a:lnTo>
                <a:lnTo>
                  <a:pt x="73" y="143"/>
                </a:lnTo>
                <a:lnTo>
                  <a:pt x="0" y="97"/>
                </a:lnTo>
                <a:lnTo>
                  <a:pt x="25" y="53"/>
                </a:lnTo>
                <a:lnTo>
                  <a:pt x="25" y="53"/>
                </a:lnTo>
                <a:close/>
              </a:path>
            </a:pathLst>
          </a:custGeom>
          <a:solidFill>
            <a:srgbClr val="EC3C4C"/>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srgbClr val="000000"/>
              </a:solidFill>
              <a:effectLst/>
              <a:uLnTx/>
              <a:uFillTx/>
              <a:latin typeface="Calibri" panose="020F0502020204030204"/>
              <a:ea typeface="Verdana"/>
              <a:cs typeface="Verdana"/>
              <a:sym typeface="Verdana"/>
            </a:endParaRPr>
          </a:p>
        </p:txBody>
      </p:sp>
      <p:sp>
        <p:nvSpPr>
          <p:cNvPr id="263" name="RI" title="RI">
            <a:extLst>
              <a:ext uri="{FF2B5EF4-FFF2-40B4-BE49-F238E27FC236}">
                <a16:creationId xmlns:a16="http://schemas.microsoft.com/office/drawing/2014/main" id="{18079EED-65FB-7517-A39B-2523B4CCD200}"/>
              </a:ext>
            </a:extLst>
          </p:cNvPr>
          <p:cNvSpPr/>
          <p:nvPr/>
        </p:nvSpPr>
        <p:spPr>
          <a:xfrm>
            <a:off x="10745545" y="3074045"/>
            <a:ext cx="105387" cy="122684"/>
          </a:xfrm>
          <a:custGeom>
            <a:avLst/>
            <a:gdLst/>
            <a:ahLst/>
            <a:cxnLst/>
            <a:rect l="l" t="t" r="r" b="b"/>
            <a:pathLst>
              <a:path w="85" h="99" extrusionOk="0">
                <a:moveTo>
                  <a:pt x="19" y="99"/>
                </a:moveTo>
                <a:lnTo>
                  <a:pt x="55" y="86"/>
                </a:lnTo>
                <a:lnTo>
                  <a:pt x="55" y="46"/>
                </a:lnTo>
                <a:lnTo>
                  <a:pt x="65" y="55"/>
                </a:lnTo>
                <a:lnTo>
                  <a:pt x="66" y="74"/>
                </a:lnTo>
                <a:lnTo>
                  <a:pt x="74" y="74"/>
                </a:lnTo>
                <a:lnTo>
                  <a:pt x="85" y="55"/>
                </a:lnTo>
                <a:lnTo>
                  <a:pt x="74" y="34"/>
                </a:lnTo>
                <a:lnTo>
                  <a:pt x="55" y="30"/>
                </a:lnTo>
                <a:lnTo>
                  <a:pt x="42" y="4"/>
                </a:lnTo>
                <a:lnTo>
                  <a:pt x="30" y="0"/>
                </a:lnTo>
                <a:lnTo>
                  <a:pt x="0" y="10"/>
                </a:lnTo>
                <a:lnTo>
                  <a:pt x="19" y="99"/>
                </a:lnTo>
                <a:lnTo>
                  <a:pt x="19" y="99"/>
                </a:lnTo>
                <a:close/>
              </a:path>
            </a:pathLst>
          </a:custGeom>
          <a:solidFill>
            <a:srgbClr val="245C94"/>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dirty="0">
              <a:ln>
                <a:noFill/>
              </a:ln>
              <a:solidFill>
                <a:srgbClr val="000000"/>
              </a:solidFill>
              <a:effectLst/>
              <a:uLnTx/>
              <a:uFillTx/>
              <a:latin typeface="Calibri" panose="020F0502020204030204"/>
              <a:ea typeface="Verdana"/>
              <a:cs typeface="Verdana"/>
              <a:sym typeface="Verdana"/>
            </a:endParaRPr>
          </a:p>
        </p:txBody>
      </p:sp>
      <p:sp>
        <p:nvSpPr>
          <p:cNvPr id="264" name="RI" title="RI">
            <a:extLst>
              <a:ext uri="{FF2B5EF4-FFF2-40B4-BE49-F238E27FC236}">
                <a16:creationId xmlns:a16="http://schemas.microsoft.com/office/drawing/2014/main" id="{50DB823B-C220-2C63-06A9-BB04CF3D0BDA}"/>
              </a:ext>
            </a:extLst>
          </p:cNvPr>
          <p:cNvSpPr txBox="1"/>
          <p:nvPr/>
        </p:nvSpPr>
        <p:spPr>
          <a:xfrm>
            <a:off x="11016907" y="3702353"/>
            <a:ext cx="551899" cy="264241"/>
          </a:xfrm>
          <a:prstGeom prst="rect">
            <a:avLst/>
          </a:prstGeom>
          <a:solidFill>
            <a:srgbClr val="245C94"/>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1" i="0" u="none" strike="noStrike" kern="1200" cap="none" spc="0" normalizeH="0" baseline="0" noProof="0" dirty="0">
                <a:ln>
                  <a:noFill/>
                </a:ln>
                <a:solidFill>
                  <a:srgbClr val="FFFFFF"/>
                </a:solidFill>
                <a:effectLst/>
                <a:uLnTx/>
                <a:uFillTx/>
                <a:latin typeface="Calibri" panose="020F0502020204030204"/>
                <a:ea typeface="Verdana"/>
                <a:cs typeface="Verdana"/>
                <a:sym typeface="Verdana"/>
              </a:rPr>
              <a:t>RI</a:t>
            </a:r>
            <a:endParaRPr kumimoji="0" sz="800" b="1"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265" name="PA" title="PA">
            <a:extLst>
              <a:ext uri="{FF2B5EF4-FFF2-40B4-BE49-F238E27FC236}">
                <a16:creationId xmlns:a16="http://schemas.microsoft.com/office/drawing/2014/main" id="{D9D2BBD3-0029-061D-DFF7-111DE2FC8462}"/>
              </a:ext>
            </a:extLst>
          </p:cNvPr>
          <p:cNvSpPr/>
          <p:nvPr/>
        </p:nvSpPr>
        <p:spPr>
          <a:xfrm>
            <a:off x="9680184" y="3189179"/>
            <a:ext cx="776028" cy="486958"/>
          </a:xfrm>
          <a:custGeom>
            <a:avLst/>
            <a:gdLst/>
            <a:ahLst/>
            <a:cxnLst/>
            <a:rect l="l" t="t" r="r" b="b"/>
            <a:pathLst>
              <a:path w="635" h="397" extrusionOk="0">
                <a:moveTo>
                  <a:pt x="50" y="397"/>
                </a:moveTo>
                <a:lnTo>
                  <a:pt x="156" y="380"/>
                </a:lnTo>
                <a:lnTo>
                  <a:pt x="536" y="308"/>
                </a:lnTo>
                <a:lnTo>
                  <a:pt x="553" y="291"/>
                </a:lnTo>
                <a:lnTo>
                  <a:pt x="574" y="291"/>
                </a:lnTo>
                <a:lnTo>
                  <a:pt x="599" y="274"/>
                </a:lnTo>
                <a:lnTo>
                  <a:pt x="635" y="228"/>
                </a:lnTo>
                <a:lnTo>
                  <a:pt x="572" y="179"/>
                </a:lnTo>
                <a:lnTo>
                  <a:pt x="570" y="133"/>
                </a:lnTo>
                <a:lnTo>
                  <a:pt x="599" y="69"/>
                </a:lnTo>
                <a:lnTo>
                  <a:pt x="557" y="48"/>
                </a:lnTo>
                <a:lnTo>
                  <a:pt x="512" y="0"/>
                </a:lnTo>
                <a:lnTo>
                  <a:pt x="89" y="78"/>
                </a:lnTo>
                <a:lnTo>
                  <a:pt x="69" y="48"/>
                </a:lnTo>
                <a:lnTo>
                  <a:pt x="0" y="97"/>
                </a:lnTo>
                <a:lnTo>
                  <a:pt x="50" y="397"/>
                </a:lnTo>
                <a:lnTo>
                  <a:pt x="50" y="397"/>
                </a:lnTo>
                <a:close/>
              </a:path>
            </a:pathLst>
          </a:custGeom>
          <a:solidFill>
            <a:srgbClr val="D9D9D9"/>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srgbClr val="000000"/>
              </a:solidFill>
              <a:effectLst/>
              <a:uLnTx/>
              <a:uFillTx/>
              <a:latin typeface="Calibri" panose="020F0502020204030204"/>
              <a:ea typeface="Verdana"/>
              <a:cs typeface="Verdana"/>
              <a:sym typeface="Verdana"/>
            </a:endParaRPr>
          </a:p>
        </p:txBody>
      </p:sp>
      <p:sp>
        <p:nvSpPr>
          <p:cNvPr id="266" name="OK" title="OK">
            <a:extLst>
              <a:ext uri="{FF2B5EF4-FFF2-40B4-BE49-F238E27FC236}">
                <a16:creationId xmlns:a16="http://schemas.microsoft.com/office/drawing/2014/main" id="{69749E0B-0911-F52C-C567-A2F2748527B2}"/>
              </a:ext>
            </a:extLst>
          </p:cNvPr>
          <p:cNvSpPr/>
          <p:nvPr/>
        </p:nvSpPr>
        <p:spPr>
          <a:xfrm>
            <a:off x="6800260" y="4236703"/>
            <a:ext cx="1157335" cy="583217"/>
          </a:xfrm>
          <a:custGeom>
            <a:avLst/>
            <a:gdLst/>
            <a:ahLst/>
            <a:cxnLst/>
            <a:rect l="l" t="t" r="r" b="b"/>
            <a:pathLst>
              <a:path w="943" h="479" extrusionOk="0">
                <a:moveTo>
                  <a:pt x="6" y="0"/>
                </a:moveTo>
                <a:lnTo>
                  <a:pt x="110" y="7"/>
                </a:lnTo>
                <a:lnTo>
                  <a:pt x="574" y="28"/>
                </a:lnTo>
                <a:lnTo>
                  <a:pt x="918" y="26"/>
                </a:lnTo>
                <a:lnTo>
                  <a:pt x="922" y="97"/>
                </a:lnTo>
                <a:lnTo>
                  <a:pt x="943" y="247"/>
                </a:lnTo>
                <a:lnTo>
                  <a:pt x="939" y="479"/>
                </a:lnTo>
                <a:lnTo>
                  <a:pt x="865" y="439"/>
                </a:lnTo>
                <a:lnTo>
                  <a:pt x="783" y="454"/>
                </a:lnTo>
                <a:lnTo>
                  <a:pt x="724" y="471"/>
                </a:lnTo>
                <a:lnTo>
                  <a:pt x="639" y="473"/>
                </a:lnTo>
                <a:lnTo>
                  <a:pt x="574" y="435"/>
                </a:lnTo>
                <a:lnTo>
                  <a:pt x="557" y="454"/>
                </a:lnTo>
                <a:lnTo>
                  <a:pt x="456" y="410"/>
                </a:lnTo>
                <a:lnTo>
                  <a:pt x="407" y="399"/>
                </a:lnTo>
                <a:lnTo>
                  <a:pt x="382" y="376"/>
                </a:lnTo>
                <a:lnTo>
                  <a:pt x="352" y="374"/>
                </a:lnTo>
                <a:lnTo>
                  <a:pt x="319" y="347"/>
                </a:lnTo>
                <a:lnTo>
                  <a:pt x="331" y="89"/>
                </a:lnTo>
                <a:lnTo>
                  <a:pt x="0" y="70"/>
                </a:lnTo>
                <a:lnTo>
                  <a:pt x="6" y="0"/>
                </a:lnTo>
                <a:lnTo>
                  <a:pt x="6" y="0"/>
                </a:lnTo>
                <a:close/>
              </a:path>
            </a:pathLst>
          </a:custGeom>
          <a:solidFill>
            <a:srgbClr val="BC2C3C"/>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srgbClr val="000000"/>
              </a:solidFill>
              <a:effectLst/>
              <a:uLnTx/>
              <a:uFillTx/>
              <a:latin typeface="Calibri" panose="020F0502020204030204"/>
              <a:ea typeface="Verdana"/>
              <a:cs typeface="Verdana"/>
              <a:sym typeface="Verdana"/>
            </a:endParaRPr>
          </a:p>
        </p:txBody>
      </p:sp>
      <p:sp>
        <p:nvSpPr>
          <p:cNvPr id="267" name="OR" title="OR">
            <a:extLst>
              <a:ext uri="{FF2B5EF4-FFF2-40B4-BE49-F238E27FC236}">
                <a16:creationId xmlns:a16="http://schemas.microsoft.com/office/drawing/2014/main" id="{35CA0DC2-0F44-73BB-1679-D8676E35691A}"/>
              </a:ext>
            </a:extLst>
          </p:cNvPr>
          <p:cNvSpPr/>
          <p:nvPr/>
        </p:nvSpPr>
        <p:spPr>
          <a:xfrm>
            <a:off x="4282485" y="2268111"/>
            <a:ext cx="1067277" cy="879544"/>
          </a:xfrm>
          <a:custGeom>
            <a:avLst/>
            <a:gdLst/>
            <a:ahLst/>
            <a:cxnLst/>
            <a:rect l="l" t="t" r="r" b="b"/>
            <a:pathLst>
              <a:path w="871" h="720" extrusionOk="0">
                <a:moveTo>
                  <a:pt x="0" y="537"/>
                </a:moveTo>
                <a:lnTo>
                  <a:pt x="38" y="355"/>
                </a:lnTo>
                <a:lnTo>
                  <a:pt x="82" y="302"/>
                </a:lnTo>
                <a:lnTo>
                  <a:pt x="188" y="0"/>
                </a:lnTo>
                <a:lnTo>
                  <a:pt x="243" y="15"/>
                </a:lnTo>
                <a:lnTo>
                  <a:pt x="245" y="28"/>
                </a:lnTo>
                <a:lnTo>
                  <a:pt x="258" y="30"/>
                </a:lnTo>
                <a:lnTo>
                  <a:pt x="325" y="134"/>
                </a:lnTo>
                <a:lnTo>
                  <a:pt x="399" y="133"/>
                </a:lnTo>
                <a:lnTo>
                  <a:pt x="454" y="157"/>
                </a:lnTo>
                <a:lnTo>
                  <a:pt x="481" y="152"/>
                </a:lnTo>
                <a:lnTo>
                  <a:pt x="648" y="157"/>
                </a:lnTo>
                <a:lnTo>
                  <a:pt x="838" y="199"/>
                </a:lnTo>
                <a:lnTo>
                  <a:pt x="848" y="224"/>
                </a:lnTo>
                <a:lnTo>
                  <a:pt x="871" y="256"/>
                </a:lnTo>
                <a:lnTo>
                  <a:pt x="806" y="353"/>
                </a:lnTo>
                <a:lnTo>
                  <a:pt x="766" y="389"/>
                </a:lnTo>
                <a:lnTo>
                  <a:pt x="760" y="416"/>
                </a:lnTo>
                <a:lnTo>
                  <a:pt x="783" y="444"/>
                </a:lnTo>
                <a:lnTo>
                  <a:pt x="756" y="503"/>
                </a:lnTo>
                <a:lnTo>
                  <a:pt x="703" y="720"/>
                </a:lnTo>
                <a:lnTo>
                  <a:pt x="410" y="650"/>
                </a:lnTo>
                <a:lnTo>
                  <a:pt x="0" y="537"/>
                </a:lnTo>
                <a:lnTo>
                  <a:pt x="0" y="537"/>
                </a:lnTo>
                <a:close/>
              </a:path>
            </a:pathLst>
          </a:custGeom>
          <a:solidFill>
            <a:srgbClr val="245C94"/>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dirty="0">
              <a:ln>
                <a:noFill/>
              </a:ln>
              <a:solidFill>
                <a:srgbClr val="000000"/>
              </a:solidFill>
              <a:effectLst/>
              <a:uLnTx/>
              <a:uFillTx/>
              <a:latin typeface="Calibri" panose="020F0502020204030204"/>
              <a:ea typeface="Verdana"/>
              <a:cs typeface="Verdana"/>
              <a:sym typeface="Verdana"/>
            </a:endParaRPr>
          </a:p>
        </p:txBody>
      </p:sp>
      <p:sp>
        <p:nvSpPr>
          <p:cNvPr id="268" name="OH" title="OH">
            <a:extLst>
              <a:ext uri="{FF2B5EF4-FFF2-40B4-BE49-F238E27FC236}">
                <a16:creationId xmlns:a16="http://schemas.microsoft.com/office/drawing/2014/main" id="{484FB10C-B67F-5385-8DF3-5AB0928B8251}"/>
              </a:ext>
            </a:extLst>
          </p:cNvPr>
          <p:cNvSpPr/>
          <p:nvPr/>
        </p:nvSpPr>
        <p:spPr>
          <a:xfrm>
            <a:off x="9153253" y="3306199"/>
            <a:ext cx="561421" cy="615303"/>
          </a:xfrm>
          <a:custGeom>
            <a:avLst/>
            <a:gdLst/>
            <a:ahLst/>
            <a:cxnLst/>
            <a:rect l="l" t="t" r="r" b="b"/>
            <a:pathLst>
              <a:path w="459" h="504" extrusionOk="0">
                <a:moveTo>
                  <a:pt x="0" y="91"/>
                </a:moveTo>
                <a:lnTo>
                  <a:pt x="38" y="441"/>
                </a:lnTo>
                <a:lnTo>
                  <a:pt x="95" y="447"/>
                </a:lnTo>
                <a:lnTo>
                  <a:pt x="164" y="487"/>
                </a:lnTo>
                <a:lnTo>
                  <a:pt x="213" y="485"/>
                </a:lnTo>
                <a:lnTo>
                  <a:pt x="236" y="470"/>
                </a:lnTo>
                <a:lnTo>
                  <a:pt x="291" y="504"/>
                </a:lnTo>
                <a:lnTo>
                  <a:pt x="324" y="475"/>
                </a:lnTo>
                <a:lnTo>
                  <a:pt x="331" y="420"/>
                </a:lnTo>
                <a:lnTo>
                  <a:pt x="352" y="432"/>
                </a:lnTo>
                <a:lnTo>
                  <a:pt x="364" y="386"/>
                </a:lnTo>
                <a:lnTo>
                  <a:pt x="440" y="319"/>
                </a:lnTo>
                <a:lnTo>
                  <a:pt x="453" y="211"/>
                </a:lnTo>
                <a:lnTo>
                  <a:pt x="443" y="188"/>
                </a:lnTo>
                <a:lnTo>
                  <a:pt x="459" y="177"/>
                </a:lnTo>
                <a:lnTo>
                  <a:pt x="430" y="0"/>
                </a:lnTo>
                <a:lnTo>
                  <a:pt x="352" y="40"/>
                </a:lnTo>
                <a:lnTo>
                  <a:pt x="312" y="82"/>
                </a:lnTo>
                <a:lnTo>
                  <a:pt x="284" y="84"/>
                </a:lnTo>
                <a:lnTo>
                  <a:pt x="240" y="107"/>
                </a:lnTo>
                <a:lnTo>
                  <a:pt x="139" y="72"/>
                </a:lnTo>
                <a:lnTo>
                  <a:pt x="0" y="91"/>
                </a:lnTo>
                <a:lnTo>
                  <a:pt x="0" y="91"/>
                </a:lnTo>
                <a:close/>
              </a:path>
            </a:pathLst>
          </a:custGeom>
          <a:solidFill>
            <a:schemeClr val="bg1">
              <a:lumMod val="65000"/>
            </a:schemeClr>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dirty="0">
              <a:ln>
                <a:noFill/>
              </a:ln>
              <a:solidFill>
                <a:srgbClr val="000000"/>
              </a:solidFill>
              <a:effectLst/>
              <a:uLnTx/>
              <a:uFillTx/>
              <a:latin typeface="Calibri" panose="020F0502020204030204"/>
              <a:ea typeface="Verdana"/>
              <a:cs typeface="Verdana"/>
              <a:sym typeface="Verdana"/>
            </a:endParaRPr>
          </a:p>
        </p:txBody>
      </p:sp>
      <p:sp>
        <p:nvSpPr>
          <p:cNvPr id="269" name="NY" title="NY">
            <a:extLst>
              <a:ext uri="{FF2B5EF4-FFF2-40B4-BE49-F238E27FC236}">
                <a16:creationId xmlns:a16="http://schemas.microsoft.com/office/drawing/2014/main" id="{358572F5-BB53-B49B-2E6A-478AEAA6A6F2}"/>
              </a:ext>
            </a:extLst>
          </p:cNvPr>
          <p:cNvSpPr/>
          <p:nvPr/>
        </p:nvSpPr>
        <p:spPr>
          <a:xfrm>
            <a:off x="9764494" y="2649373"/>
            <a:ext cx="795189" cy="694575"/>
          </a:xfrm>
          <a:custGeom>
            <a:avLst/>
            <a:gdLst/>
            <a:ahLst/>
            <a:cxnLst/>
            <a:rect l="l" t="t" r="r" b="b"/>
            <a:pathLst>
              <a:path w="648" h="565" extrusionOk="0">
                <a:moveTo>
                  <a:pt x="20" y="517"/>
                </a:moveTo>
                <a:lnTo>
                  <a:pt x="443" y="439"/>
                </a:lnTo>
                <a:lnTo>
                  <a:pt x="488" y="487"/>
                </a:lnTo>
                <a:lnTo>
                  <a:pt x="530" y="508"/>
                </a:lnTo>
                <a:lnTo>
                  <a:pt x="623" y="540"/>
                </a:lnTo>
                <a:lnTo>
                  <a:pt x="631" y="565"/>
                </a:lnTo>
                <a:lnTo>
                  <a:pt x="646" y="530"/>
                </a:lnTo>
                <a:lnTo>
                  <a:pt x="648" y="483"/>
                </a:lnTo>
                <a:lnTo>
                  <a:pt x="631" y="392"/>
                </a:lnTo>
                <a:lnTo>
                  <a:pt x="631" y="297"/>
                </a:lnTo>
                <a:lnTo>
                  <a:pt x="585" y="158"/>
                </a:lnTo>
                <a:lnTo>
                  <a:pt x="577" y="97"/>
                </a:lnTo>
                <a:lnTo>
                  <a:pt x="549" y="0"/>
                </a:lnTo>
                <a:lnTo>
                  <a:pt x="412" y="32"/>
                </a:lnTo>
                <a:lnTo>
                  <a:pt x="336" y="112"/>
                </a:lnTo>
                <a:lnTo>
                  <a:pt x="332" y="133"/>
                </a:lnTo>
                <a:lnTo>
                  <a:pt x="289" y="181"/>
                </a:lnTo>
                <a:lnTo>
                  <a:pt x="300" y="198"/>
                </a:lnTo>
                <a:lnTo>
                  <a:pt x="309" y="211"/>
                </a:lnTo>
                <a:lnTo>
                  <a:pt x="302" y="215"/>
                </a:lnTo>
                <a:lnTo>
                  <a:pt x="315" y="234"/>
                </a:lnTo>
                <a:lnTo>
                  <a:pt x="317" y="251"/>
                </a:lnTo>
                <a:lnTo>
                  <a:pt x="275" y="291"/>
                </a:lnTo>
                <a:lnTo>
                  <a:pt x="212" y="308"/>
                </a:lnTo>
                <a:lnTo>
                  <a:pt x="197" y="319"/>
                </a:lnTo>
                <a:lnTo>
                  <a:pt x="174" y="310"/>
                </a:lnTo>
                <a:lnTo>
                  <a:pt x="104" y="318"/>
                </a:lnTo>
                <a:lnTo>
                  <a:pt x="53" y="338"/>
                </a:lnTo>
                <a:lnTo>
                  <a:pt x="53" y="365"/>
                </a:lnTo>
                <a:lnTo>
                  <a:pt x="62" y="382"/>
                </a:lnTo>
                <a:lnTo>
                  <a:pt x="70" y="382"/>
                </a:lnTo>
                <a:lnTo>
                  <a:pt x="77" y="403"/>
                </a:lnTo>
                <a:lnTo>
                  <a:pt x="64" y="414"/>
                </a:lnTo>
                <a:lnTo>
                  <a:pt x="58" y="433"/>
                </a:lnTo>
                <a:lnTo>
                  <a:pt x="0" y="487"/>
                </a:lnTo>
                <a:lnTo>
                  <a:pt x="20" y="517"/>
                </a:lnTo>
                <a:lnTo>
                  <a:pt x="20" y="517"/>
                </a:lnTo>
                <a:close/>
              </a:path>
            </a:pathLst>
          </a:custGeom>
          <a:solidFill>
            <a:srgbClr val="D9D9D9"/>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dirty="0">
              <a:ln>
                <a:noFill/>
              </a:ln>
              <a:solidFill>
                <a:srgbClr val="000000"/>
              </a:solidFill>
              <a:effectLst/>
              <a:uLnTx/>
              <a:uFillTx/>
              <a:latin typeface="Calibri" panose="020F0502020204030204"/>
              <a:ea typeface="Verdana"/>
              <a:cs typeface="Verdana"/>
              <a:sym typeface="Verdana"/>
            </a:endParaRPr>
          </a:p>
        </p:txBody>
      </p:sp>
      <p:sp>
        <p:nvSpPr>
          <p:cNvPr id="270" name="NY" title="NY">
            <a:extLst>
              <a:ext uri="{FF2B5EF4-FFF2-40B4-BE49-F238E27FC236}">
                <a16:creationId xmlns:a16="http://schemas.microsoft.com/office/drawing/2014/main" id="{DA744F76-E0B8-39C1-8A33-A0DB730E5026}"/>
              </a:ext>
            </a:extLst>
          </p:cNvPr>
          <p:cNvSpPr/>
          <p:nvPr/>
        </p:nvSpPr>
        <p:spPr>
          <a:xfrm>
            <a:off x="10525193" y="3238252"/>
            <a:ext cx="245263" cy="147220"/>
          </a:xfrm>
          <a:custGeom>
            <a:avLst/>
            <a:gdLst/>
            <a:ahLst/>
            <a:cxnLst/>
            <a:rect l="l" t="t" r="r" b="b"/>
            <a:pathLst>
              <a:path w="202" h="116" extrusionOk="0">
                <a:moveTo>
                  <a:pt x="15" y="116"/>
                </a:moveTo>
                <a:lnTo>
                  <a:pt x="86" y="76"/>
                </a:lnTo>
                <a:lnTo>
                  <a:pt x="135" y="53"/>
                </a:lnTo>
                <a:lnTo>
                  <a:pt x="84" y="89"/>
                </a:lnTo>
                <a:lnTo>
                  <a:pt x="88" y="91"/>
                </a:lnTo>
                <a:lnTo>
                  <a:pt x="164" y="40"/>
                </a:lnTo>
                <a:lnTo>
                  <a:pt x="202" y="6"/>
                </a:lnTo>
                <a:lnTo>
                  <a:pt x="198" y="0"/>
                </a:lnTo>
                <a:lnTo>
                  <a:pt x="164" y="19"/>
                </a:lnTo>
                <a:lnTo>
                  <a:pt x="160" y="17"/>
                </a:lnTo>
                <a:lnTo>
                  <a:pt x="143" y="40"/>
                </a:lnTo>
                <a:lnTo>
                  <a:pt x="133" y="40"/>
                </a:lnTo>
                <a:lnTo>
                  <a:pt x="158" y="0"/>
                </a:lnTo>
                <a:lnTo>
                  <a:pt x="131" y="30"/>
                </a:lnTo>
                <a:lnTo>
                  <a:pt x="40" y="61"/>
                </a:lnTo>
                <a:lnTo>
                  <a:pt x="23" y="84"/>
                </a:lnTo>
                <a:lnTo>
                  <a:pt x="10" y="87"/>
                </a:lnTo>
                <a:lnTo>
                  <a:pt x="0" y="105"/>
                </a:lnTo>
                <a:lnTo>
                  <a:pt x="15" y="116"/>
                </a:lnTo>
                <a:lnTo>
                  <a:pt x="15" y="116"/>
                </a:lnTo>
                <a:close/>
              </a:path>
            </a:pathLst>
          </a:custGeom>
          <a:solidFill>
            <a:srgbClr val="D9D9D9"/>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srgbClr val="000000"/>
              </a:solidFill>
              <a:effectLst/>
              <a:uLnTx/>
              <a:uFillTx/>
              <a:latin typeface="Calibri" panose="020F0502020204030204"/>
              <a:ea typeface="Verdana"/>
              <a:cs typeface="Verdana"/>
              <a:sym typeface="Verdana"/>
            </a:endParaRPr>
          </a:p>
        </p:txBody>
      </p:sp>
      <p:sp>
        <p:nvSpPr>
          <p:cNvPr id="271" name="NV" title="NV">
            <a:extLst>
              <a:ext uri="{FF2B5EF4-FFF2-40B4-BE49-F238E27FC236}">
                <a16:creationId xmlns:a16="http://schemas.microsoft.com/office/drawing/2014/main" id="{81046929-5B4D-07A3-107B-9DD2C5B023C5}"/>
              </a:ext>
            </a:extLst>
          </p:cNvPr>
          <p:cNvSpPr/>
          <p:nvPr/>
        </p:nvSpPr>
        <p:spPr>
          <a:xfrm>
            <a:off x="4656127" y="3066496"/>
            <a:ext cx="858421" cy="1279680"/>
          </a:xfrm>
          <a:custGeom>
            <a:avLst/>
            <a:gdLst/>
            <a:ahLst/>
            <a:cxnLst/>
            <a:rect l="l" t="t" r="r" b="b"/>
            <a:pathLst>
              <a:path w="696" h="1047" extrusionOk="0">
                <a:moveTo>
                  <a:pt x="0" y="384"/>
                </a:moveTo>
                <a:lnTo>
                  <a:pt x="443" y="1047"/>
                </a:lnTo>
                <a:lnTo>
                  <a:pt x="458" y="904"/>
                </a:lnTo>
                <a:lnTo>
                  <a:pt x="483" y="897"/>
                </a:lnTo>
                <a:lnTo>
                  <a:pt x="525" y="921"/>
                </a:lnTo>
                <a:lnTo>
                  <a:pt x="561" y="796"/>
                </a:lnTo>
                <a:lnTo>
                  <a:pt x="696" y="133"/>
                </a:lnTo>
                <a:lnTo>
                  <a:pt x="397" y="70"/>
                </a:lnTo>
                <a:lnTo>
                  <a:pt x="104" y="0"/>
                </a:lnTo>
                <a:lnTo>
                  <a:pt x="0" y="384"/>
                </a:lnTo>
                <a:lnTo>
                  <a:pt x="0" y="384"/>
                </a:lnTo>
                <a:close/>
              </a:path>
            </a:pathLst>
          </a:custGeom>
          <a:solidFill>
            <a:srgbClr val="D9D9D9"/>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dirty="0">
              <a:ln>
                <a:noFill/>
              </a:ln>
              <a:solidFill>
                <a:srgbClr val="000000"/>
              </a:solidFill>
              <a:effectLst/>
              <a:uLnTx/>
              <a:uFillTx/>
              <a:latin typeface="Calibri" panose="020F0502020204030204"/>
              <a:ea typeface="Verdana"/>
              <a:cs typeface="Verdana"/>
              <a:sym typeface="Verdana"/>
            </a:endParaRPr>
          </a:p>
        </p:txBody>
      </p:sp>
      <p:sp>
        <p:nvSpPr>
          <p:cNvPr id="272" name="NM" title="NM">
            <a:extLst>
              <a:ext uri="{FF2B5EF4-FFF2-40B4-BE49-F238E27FC236}">
                <a16:creationId xmlns:a16="http://schemas.microsoft.com/office/drawing/2014/main" id="{9DC462CA-D185-D135-E134-4368E2EE329B}"/>
              </a:ext>
            </a:extLst>
          </p:cNvPr>
          <p:cNvSpPr/>
          <p:nvPr/>
        </p:nvSpPr>
        <p:spPr>
          <a:xfrm>
            <a:off x="5865196" y="4147995"/>
            <a:ext cx="944645" cy="934279"/>
          </a:xfrm>
          <a:custGeom>
            <a:avLst/>
            <a:gdLst/>
            <a:ahLst/>
            <a:cxnLst/>
            <a:rect l="l" t="t" r="r" b="b"/>
            <a:pathLst>
              <a:path w="768" h="764" extrusionOk="0">
                <a:moveTo>
                  <a:pt x="97" y="764"/>
                </a:moveTo>
                <a:lnTo>
                  <a:pt x="106" y="707"/>
                </a:lnTo>
                <a:lnTo>
                  <a:pt x="298" y="732"/>
                </a:lnTo>
                <a:lnTo>
                  <a:pt x="290" y="704"/>
                </a:lnTo>
                <a:lnTo>
                  <a:pt x="705" y="742"/>
                </a:lnTo>
                <a:lnTo>
                  <a:pt x="768" y="71"/>
                </a:lnTo>
                <a:lnTo>
                  <a:pt x="443" y="42"/>
                </a:lnTo>
                <a:lnTo>
                  <a:pt x="112" y="0"/>
                </a:lnTo>
                <a:lnTo>
                  <a:pt x="0" y="751"/>
                </a:lnTo>
                <a:lnTo>
                  <a:pt x="97" y="764"/>
                </a:lnTo>
                <a:lnTo>
                  <a:pt x="97" y="764"/>
                </a:lnTo>
                <a:close/>
              </a:path>
            </a:pathLst>
          </a:custGeom>
          <a:solidFill>
            <a:srgbClr val="245C94"/>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dirty="0">
              <a:ln>
                <a:noFill/>
              </a:ln>
              <a:solidFill>
                <a:srgbClr val="000000"/>
              </a:solidFill>
              <a:effectLst/>
              <a:uLnTx/>
              <a:uFillTx/>
              <a:latin typeface="Calibri" panose="020F0502020204030204"/>
              <a:ea typeface="Verdana"/>
              <a:cs typeface="Verdana"/>
              <a:sym typeface="Verdana"/>
            </a:endParaRPr>
          </a:p>
        </p:txBody>
      </p:sp>
      <p:sp>
        <p:nvSpPr>
          <p:cNvPr id="273" name="NJ" title="NJ">
            <a:extLst>
              <a:ext uri="{FF2B5EF4-FFF2-40B4-BE49-F238E27FC236}">
                <a16:creationId xmlns:a16="http://schemas.microsoft.com/office/drawing/2014/main" id="{9DEC4B2C-7848-AAB8-F443-68C5453EAAF5}"/>
              </a:ext>
            </a:extLst>
          </p:cNvPr>
          <p:cNvSpPr/>
          <p:nvPr/>
        </p:nvSpPr>
        <p:spPr>
          <a:xfrm>
            <a:off x="10375736" y="3270338"/>
            <a:ext cx="168618" cy="400136"/>
          </a:xfrm>
          <a:custGeom>
            <a:avLst/>
            <a:gdLst/>
            <a:ahLst/>
            <a:cxnLst/>
            <a:rect l="l" t="t" r="r" b="b"/>
            <a:pathLst>
              <a:path w="137" h="325" extrusionOk="0">
                <a:moveTo>
                  <a:pt x="7" y="222"/>
                </a:moveTo>
                <a:lnTo>
                  <a:pt x="32" y="205"/>
                </a:lnTo>
                <a:lnTo>
                  <a:pt x="68" y="159"/>
                </a:lnTo>
                <a:lnTo>
                  <a:pt x="5" y="110"/>
                </a:lnTo>
                <a:lnTo>
                  <a:pt x="3" y="64"/>
                </a:lnTo>
                <a:lnTo>
                  <a:pt x="32" y="0"/>
                </a:lnTo>
                <a:lnTo>
                  <a:pt x="125" y="32"/>
                </a:lnTo>
                <a:lnTo>
                  <a:pt x="127" y="43"/>
                </a:lnTo>
                <a:lnTo>
                  <a:pt x="116" y="79"/>
                </a:lnTo>
                <a:lnTo>
                  <a:pt x="106" y="87"/>
                </a:lnTo>
                <a:lnTo>
                  <a:pt x="104" y="106"/>
                </a:lnTo>
                <a:lnTo>
                  <a:pt x="114" y="112"/>
                </a:lnTo>
                <a:lnTo>
                  <a:pt x="137" y="106"/>
                </a:lnTo>
                <a:lnTo>
                  <a:pt x="137" y="161"/>
                </a:lnTo>
                <a:lnTo>
                  <a:pt x="137" y="195"/>
                </a:lnTo>
                <a:lnTo>
                  <a:pt x="137" y="214"/>
                </a:lnTo>
                <a:lnTo>
                  <a:pt x="129" y="232"/>
                </a:lnTo>
                <a:lnTo>
                  <a:pt x="119" y="233"/>
                </a:lnTo>
                <a:lnTo>
                  <a:pt x="123" y="249"/>
                </a:lnTo>
                <a:lnTo>
                  <a:pt x="89" y="325"/>
                </a:lnTo>
                <a:lnTo>
                  <a:pt x="81" y="325"/>
                </a:lnTo>
                <a:lnTo>
                  <a:pt x="78" y="296"/>
                </a:lnTo>
                <a:lnTo>
                  <a:pt x="55" y="296"/>
                </a:lnTo>
                <a:lnTo>
                  <a:pt x="7" y="266"/>
                </a:lnTo>
                <a:lnTo>
                  <a:pt x="0" y="241"/>
                </a:lnTo>
                <a:lnTo>
                  <a:pt x="7" y="222"/>
                </a:lnTo>
                <a:lnTo>
                  <a:pt x="7" y="222"/>
                </a:lnTo>
                <a:close/>
              </a:path>
            </a:pathLst>
          </a:custGeom>
          <a:solidFill>
            <a:srgbClr val="245C94"/>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srgbClr val="000000"/>
              </a:solidFill>
              <a:effectLst/>
              <a:uLnTx/>
              <a:uFillTx/>
              <a:latin typeface="Calibri" panose="020F0502020204030204"/>
              <a:ea typeface="Verdana"/>
              <a:cs typeface="Verdana"/>
              <a:sym typeface="Verdana"/>
            </a:endParaRPr>
          </a:p>
        </p:txBody>
      </p:sp>
      <p:sp>
        <p:nvSpPr>
          <p:cNvPr id="274" name="NJ" title="NJ">
            <a:extLst>
              <a:ext uri="{FF2B5EF4-FFF2-40B4-BE49-F238E27FC236}">
                <a16:creationId xmlns:a16="http://schemas.microsoft.com/office/drawing/2014/main" id="{E6E86F47-1087-F735-E1AD-1DE27AC26AA1}"/>
              </a:ext>
            </a:extLst>
          </p:cNvPr>
          <p:cNvSpPr txBox="1"/>
          <p:nvPr/>
        </p:nvSpPr>
        <p:spPr>
          <a:xfrm>
            <a:off x="11016907" y="4291233"/>
            <a:ext cx="551899" cy="266129"/>
          </a:xfrm>
          <a:prstGeom prst="rect">
            <a:avLst/>
          </a:prstGeom>
          <a:solidFill>
            <a:srgbClr val="245C94"/>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1" i="0" u="none" strike="noStrike" kern="1200" cap="none" spc="0" normalizeH="0" baseline="0" noProof="0" dirty="0">
                <a:ln>
                  <a:noFill/>
                </a:ln>
                <a:solidFill>
                  <a:srgbClr val="FFFFFF"/>
                </a:solidFill>
                <a:effectLst/>
                <a:uLnTx/>
                <a:uFillTx/>
                <a:latin typeface="Calibri" panose="020F0502020204030204"/>
                <a:ea typeface="Verdana"/>
                <a:cs typeface="Verdana"/>
                <a:sym typeface="Verdana"/>
              </a:rPr>
              <a:t>NJ </a:t>
            </a:r>
            <a:endParaRPr kumimoji="0" sz="800" b="1"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275" name="NE" title="NE">
            <a:extLst>
              <a:ext uri="{FF2B5EF4-FFF2-40B4-BE49-F238E27FC236}">
                <a16:creationId xmlns:a16="http://schemas.microsoft.com/office/drawing/2014/main" id="{4249566B-8CA0-B631-5E1C-3E13DC4FAC22}"/>
              </a:ext>
            </a:extLst>
          </p:cNvPr>
          <p:cNvSpPr/>
          <p:nvPr/>
        </p:nvSpPr>
        <p:spPr>
          <a:xfrm>
            <a:off x="6731280" y="3232589"/>
            <a:ext cx="1103683" cy="541694"/>
          </a:xfrm>
          <a:custGeom>
            <a:avLst/>
            <a:gdLst/>
            <a:ahLst/>
            <a:cxnLst/>
            <a:rect l="l" t="t" r="r" b="b"/>
            <a:pathLst>
              <a:path w="901" h="439" extrusionOk="0">
                <a:moveTo>
                  <a:pt x="25" y="0"/>
                </a:moveTo>
                <a:lnTo>
                  <a:pt x="580" y="33"/>
                </a:lnTo>
                <a:lnTo>
                  <a:pt x="618" y="61"/>
                </a:lnTo>
                <a:lnTo>
                  <a:pt x="684" y="57"/>
                </a:lnTo>
                <a:lnTo>
                  <a:pt x="753" y="80"/>
                </a:lnTo>
                <a:lnTo>
                  <a:pt x="772" y="103"/>
                </a:lnTo>
                <a:lnTo>
                  <a:pt x="789" y="109"/>
                </a:lnTo>
                <a:lnTo>
                  <a:pt x="819" y="192"/>
                </a:lnTo>
                <a:lnTo>
                  <a:pt x="819" y="217"/>
                </a:lnTo>
                <a:lnTo>
                  <a:pt x="840" y="257"/>
                </a:lnTo>
                <a:lnTo>
                  <a:pt x="850" y="320"/>
                </a:lnTo>
                <a:lnTo>
                  <a:pt x="844" y="339"/>
                </a:lnTo>
                <a:lnTo>
                  <a:pt x="857" y="359"/>
                </a:lnTo>
                <a:lnTo>
                  <a:pt x="901" y="439"/>
                </a:lnTo>
                <a:lnTo>
                  <a:pt x="500" y="435"/>
                </a:lnTo>
                <a:lnTo>
                  <a:pt x="198" y="418"/>
                </a:lnTo>
                <a:lnTo>
                  <a:pt x="205" y="285"/>
                </a:lnTo>
                <a:lnTo>
                  <a:pt x="0" y="268"/>
                </a:lnTo>
                <a:lnTo>
                  <a:pt x="25" y="0"/>
                </a:lnTo>
                <a:lnTo>
                  <a:pt x="25" y="0"/>
                </a:lnTo>
                <a:close/>
              </a:path>
            </a:pathLst>
          </a:custGeom>
          <a:solidFill>
            <a:srgbClr val="EC3C4C"/>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dirty="0">
              <a:ln>
                <a:noFill/>
              </a:ln>
              <a:solidFill>
                <a:srgbClr val="000000"/>
              </a:solidFill>
              <a:effectLst/>
              <a:uLnTx/>
              <a:uFillTx/>
              <a:latin typeface="Calibri" panose="020F0502020204030204"/>
              <a:ea typeface="Verdana"/>
              <a:cs typeface="Verdana"/>
              <a:sym typeface="Verdana"/>
            </a:endParaRPr>
          </a:p>
        </p:txBody>
      </p:sp>
      <p:sp>
        <p:nvSpPr>
          <p:cNvPr id="276" name="ND" title="ND">
            <a:extLst>
              <a:ext uri="{FF2B5EF4-FFF2-40B4-BE49-F238E27FC236}">
                <a16:creationId xmlns:a16="http://schemas.microsoft.com/office/drawing/2014/main" id="{3EC98581-CD6D-6CB5-D608-66BE076500DB}"/>
              </a:ext>
            </a:extLst>
          </p:cNvPr>
          <p:cNvSpPr/>
          <p:nvPr/>
        </p:nvSpPr>
        <p:spPr>
          <a:xfrm>
            <a:off x="6804093" y="2258673"/>
            <a:ext cx="885245" cy="536031"/>
          </a:xfrm>
          <a:custGeom>
            <a:avLst/>
            <a:gdLst/>
            <a:ahLst/>
            <a:cxnLst/>
            <a:rect l="l" t="t" r="r" b="b"/>
            <a:pathLst>
              <a:path w="718" h="441" extrusionOk="0">
                <a:moveTo>
                  <a:pt x="38" y="0"/>
                </a:moveTo>
                <a:lnTo>
                  <a:pt x="663" y="32"/>
                </a:lnTo>
                <a:lnTo>
                  <a:pt x="667" y="142"/>
                </a:lnTo>
                <a:lnTo>
                  <a:pt x="696" y="234"/>
                </a:lnTo>
                <a:lnTo>
                  <a:pt x="699" y="348"/>
                </a:lnTo>
                <a:lnTo>
                  <a:pt x="718" y="441"/>
                </a:lnTo>
                <a:lnTo>
                  <a:pt x="340" y="429"/>
                </a:lnTo>
                <a:lnTo>
                  <a:pt x="0" y="405"/>
                </a:lnTo>
                <a:lnTo>
                  <a:pt x="38" y="0"/>
                </a:lnTo>
                <a:lnTo>
                  <a:pt x="38" y="0"/>
                </a:lnTo>
                <a:close/>
              </a:path>
            </a:pathLst>
          </a:custGeom>
          <a:solidFill>
            <a:srgbClr val="D9D9D9"/>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srgbClr val="000000"/>
              </a:solidFill>
              <a:effectLst/>
              <a:uLnTx/>
              <a:uFillTx/>
              <a:latin typeface="Calibri" panose="020F0502020204030204"/>
              <a:ea typeface="Verdana"/>
              <a:cs typeface="Verdana"/>
              <a:sym typeface="Verdana"/>
            </a:endParaRPr>
          </a:p>
        </p:txBody>
      </p:sp>
      <p:sp>
        <p:nvSpPr>
          <p:cNvPr id="277" name="NC" title="NC">
            <a:extLst>
              <a:ext uri="{FF2B5EF4-FFF2-40B4-BE49-F238E27FC236}">
                <a16:creationId xmlns:a16="http://schemas.microsoft.com/office/drawing/2014/main" id="{0E86A6AF-BFE4-36F1-91D9-418AC3C74BEC}"/>
              </a:ext>
            </a:extLst>
          </p:cNvPr>
          <p:cNvSpPr/>
          <p:nvPr/>
        </p:nvSpPr>
        <p:spPr>
          <a:xfrm>
            <a:off x="9350613" y="4085709"/>
            <a:ext cx="1140090" cy="502057"/>
          </a:xfrm>
          <a:custGeom>
            <a:avLst/>
            <a:gdLst/>
            <a:ahLst/>
            <a:cxnLst/>
            <a:rect l="l" t="t" r="r" b="b"/>
            <a:pathLst>
              <a:path w="932" h="407" extrusionOk="0">
                <a:moveTo>
                  <a:pt x="0" y="350"/>
                </a:moveTo>
                <a:lnTo>
                  <a:pt x="135" y="332"/>
                </a:lnTo>
                <a:lnTo>
                  <a:pt x="213" y="294"/>
                </a:lnTo>
                <a:lnTo>
                  <a:pt x="361" y="279"/>
                </a:lnTo>
                <a:lnTo>
                  <a:pt x="422" y="317"/>
                </a:lnTo>
                <a:lnTo>
                  <a:pt x="519" y="304"/>
                </a:lnTo>
                <a:lnTo>
                  <a:pt x="666" y="407"/>
                </a:lnTo>
                <a:lnTo>
                  <a:pt x="723" y="393"/>
                </a:lnTo>
                <a:lnTo>
                  <a:pt x="804" y="275"/>
                </a:lnTo>
                <a:lnTo>
                  <a:pt x="871" y="251"/>
                </a:lnTo>
                <a:lnTo>
                  <a:pt x="892" y="217"/>
                </a:lnTo>
                <a:lnTo>
                  <a:pt x="820" y="230"/>
                </a:lnTo>
                <a:lnTo>
                  <a:pt x="801" y="205"/>
                </a:lnTo>
                <a:lnTo>
                  <a:pt x="844" y="194"/>
                </a:lnTo>
                <a:lnTo>
                  <a:pt x="844" y="179"/>
                </a:lnTo>
                <a:lnTo>
                  <a:pt x="795" y="161"/>
                </a:lnTo>
                <a:lnTo>
                  <a:pt x="858" y="139"/>
                </a:lnTo>
                <a:lnTo>
                  <a:pt x="854" y="163"/>
                </a:lnTo>
                <a:lnTo>
                  <a:pt x="894" y="163"/>
                </a:lnTo>
                <a:lnTo>
                  <a:pt x="916" y="122"/>
                </a:lnTo>
                <a:lnTo>
                  <a:pt x="932" y="120"/>
                </a:lnTo>
                <a:lnTo>
                  <a:pt x="922" y="82"/>
                </a:lnTo>
                <a:lnTo>
                  <a:pt x="894" y="120"/>
                </a:lnTo>
                <a:lnTo>
                  <a:pt x="865" y="36"/>
                </a:lnTo>
                <a:lnTo>
                  <a:pt x="884" y="32"/>
                </a:lnTo>
                <a:lnTo>
                  <a:pt x="911" y="55"/>
                </a:lnTo>
                <a:lnTo>
                  <a:pt x="892" y="17"/>
                </a:lnTo>
                <a:lnTo>
                  <a:pt x="871" y="0"/>
                </a:lnTo>
                <a:lnTo>
                  <a:pt x="540" y="63"/>
                </a:lnTo>
                <a:lnTo>
                  <a:pt x="264" y="97"/>
                </a:lnTo>
                <a:lnTo>
                  <a:pt x="226" y="171"/>
                </a:lnTo>
                <a:lnTo>
                  <a:pt x="167" y="184"/>
                </a:lnTo>
                <a:lnTo>
                  <a:pt x="139" y="222"/>
                </a:lnTo>
                <a:lnTo>
                  <a:pt x="32" y="283"/>
                </a:lnTo>
                <a:lnTo>
                  <a:pt x="27" y="306"/>
                </a:lnTo>
                <a:lnTo>
                  <a:pt x="0" y="319"/>
                </a:lnTo>
                <a:lnTo>
                  <a:pt x="0" y="350"/>
                </a:lnTo>
                <a:lnTo>
                  <a:pt x="0" y="350"/>
                </a:lnTo>
                <a:close/>
              </a:path>
            </a:pathLst>
          </a:custGeom>
          <a:solidFill>
            <a:srgbClr val="74A4D4"/>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dirty="0">
              <a:ln>
                <a:noFill/>
              </a:ln>
              <a:solidFill>
                <a:srgbClr val="000000"/>
              </a:solidFill>
              <a:effectLst/>
              <a:uLnTx/>
              <a:uFillTx/>
              <a:latin typeface="Calibri" panose="020F0502020204030204"/>
              <a:ea typeface="Verdana"/>
              <a:cs typeface="Verdana"/>
              <a:sym typeface="Verdana"/>
            </a:endParaRPr>
          </a:p>
        </p:txBody>
      </p:sp>
      <p:sp>
        <p:nvSpPr>
          <p:cNvPr id="278" name="NH" title="NH">
            <a:extLst>
              <a:ext uri="{FF2B5EF4-FFF2-40B4-BE49-F238E27FC236}">
                <a16:creationId xmlns:a16="http://schemas.microsoft.com/office/drawing/2014/main" id="{B4A79443-832A-1B63-AFDD-2796F722DD5B}"/>
              </a:ext>
            </a:extLst>
          </p:cNvPr>
          <p:cNvSpPr/>
          <p:nvPr/>
        </p:nvSpPr>
        <p:spPr>
          <a:xfrm>
            <a:off x="10624830" y="2541788"/>
            <a:ext cx="201192" cy="451097"/>
          </a:xfrm>
          <a:custGeom>
            <a:avLst/>
            <a:gdLst/>
            <a:ahLst/>
            <a:cxnLst/>
            <a:rect l="l" t="t" r="r" b="b"/>
            <a:pathLst>
              <a:path w="163" h="371" extrusionOk="0">
                <a:moveTo>
                  <a:pt x="0" y="173"/>
                </a:moveTo>
                <a:lnTo>
                  <a:pt x="21" y="135"/>
                </a:lnTo>
                <a:lnTo>
                  <a:pt x="23" y="49"/>
                </a:lnTo>
                <a:lnTo>
                  <a:pt x="21" y="17"/>
                </a:lnTo>
                <a:lnTo>
                  <a:pt x="53" y="0"/>
                </a:lnTo>
                <a:lnTo>
                  <a:pt x="127" y="232"/>
                </a:lnTo>
                <a:lnTo>
                  <a:pt x="163" y="281"/>
                </a:lnTo>
                <a:lnTo>
                  <a:pt x="163" y="314"/>
                </a:lnTo>
                <a:lnTo>
                  <a:pt x="127" y="340"/>
                </a:lnTo>
                <a:lnTo>
                  <a:pt x="6" y="371"/>
                </a:lnTo>
                <a:lnTo>
                  <a:pt x="0" y="173"/>
                </a:lnTo>
                <a:lnTo>
                  <a:pt x="0" y="173"/>
                </a:lnTo>
                <a:close/>
              </a:path>
            </a:pathLst>
          </a:custGeom>
          <a:solidFill>
            <a:schemeClr val="bg1">
              <a:lumMod val="65000"/>
            </a:schemeClr>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srgbClr val="000000"/>
              </a:solidFill>
              <a:effectLst/>
              <a:uLnTx/>
              <a:uFillTx/>
              <a:latin typeface="Calibri" panose="020F0502020204030204"/>
              <a:ea typeface="Verdana"/>
              <a:cs typeface="Verdana"/>
              <a:sym typeface="Verdana"/>
            </a:endParaRPr>
          </a:p>
        </p:txBody>
      </p:sp>
      <p:sp>
        <p:nvSpPr>
          <p:cNvPr id="279" name="MT" title="MT">
            <a:extLst>
              <a:ext uri="{FF2B5EF4-FFF2-40B4-BE49-F238E27FC236}">
                <a16:creationId xmlns:a16="http://schemas.microsoft.com/office/drawing/2014/main" id="{478F3F07-5F67-7568-03A3-735FDC0DC5F7}"/>
              </a:ext>
            </a:extLst>
          </p:cNvPr>
          <p:cNvSpPr/>
          <p:nvPr/>
        </p:nvSpPr>
        <p:spPr>
          <a:xfrm>
            <a:off x="5481973" y="2060494"/>
            <a:ext cx="1373855" cy="847457"/>
          </a:xfrm>
          <a:custGeom>
            <a:avLst/>
            <a:gdLst/>
            <a:ahLst/>
            <a:cxnLst/>
            <a:rect l="l" t="t" r="r" b="b"/>
            <a:pathLst>
              <a:path w="1118" h="692" extrusionOk="0">
                <a:moveTo>
                  <a:pt x="19" y="175"/>
                </a:moveTo>
                <a:lnTo>
                  <a:pt x="21" y="204"/>
                </a:lnTo>
                <a:lnTo>
                  <a:pt x="11" y="209"/>
                </a:lnTo>
                <a:lnTo>
                  <a:pt x="44" y="240"/>
                </a:lnTo>
                <a:lnTo>
                  <a:pt x="78" y="323"/>
                </a:lnTo>
                <a:lnTo>
                  <a:pt x="89" y="398"/>
                </a:lnTo>
                <a:lnTo>
                  <a:pt x="95" y="438"/>
                </a:lnTo>
                <a:lnTo>
                  <a:pt x="70" y="476"/>
                </a:lnTo>
                <a:lnTo>
                  <a:pt x="87" y="493"/>
                </a:lnTo>
                <a:lnTo>
                  <a:pt x="133" y="468"/>
                </a:lnTo>
                <a:lnTo>
                  <a:pt x="163" y="599"/>
                </a:lnTo>
                <a:lnTo>
                  <a:pt x="184" y="607"/>
                </a:lnTo>
                <a:lnTo>
                  <a:pt x="188" y="645"/>
                </a:lnTo>
                <a:lnTo>
                  <a:pt x="205" y="662"/>
                </a:lnTo>
                <a:lnTo>
                  <a:pt x="247" y="660"/>
                </a:lnTo>
                <a:lnTo>
                  <a:pt x="340" y="660"/>
                </a:lnTo>
                <a:lnTo>
                  <a:pt x="378" y="677"/>
                </a:lnTo>
                <a:lnTo>
                  <a:pt x="390" y="609"/>
                </a:lnTo>
                <a:lnTo>
                  <a:pt x="694" y="654"/>
                </a:lnTo>
                <a:lnTo>
                  <a:pt x="1068" y="692"/>
                </a:lnTo>
                <a:lnTo>
                  <a:pt x="1080" y="567"/>
                </a:lnTo>
                <a:lnTo>
                  <a:pt x="1118" y="162"/>
                </a:lnTo>
                <a:lnTo>
                  <a:pt x="622" y="105"/>
                </a:lnTo>
                <a:lnTo>
                  <a:pt x="376" y="67"/>
                </a:lnTo>
                <a:lnTo>
                  <a:pt x="28" y="0"/>
                </a:lnTo>
                <a:lnTo>
                  <a:pt x="0" y="130"/>
                </a:lnTo>
                <a:lnTo>
                  <a:pt x="19" y="175"/>
                </a:lnTo>
                <a:lnTo>
                  <a:pt x="19" y="175"/>
                </a:lnTo>
                <a:close/>
              </a:path>
            </a:pathLst>
          </a:custGeom>
          <a:solidFill>
            <a:srgbClr val="BC2C3C"/>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srgbClr val="000000"/>
              </a:solidFill>
              <a:effectLst/>
              <a:uLnTx/>
              <a:uFillTx/>
              <a:latin typeface="Calibri" panose="020F0502020204030204"/>
              <a:ea typeface="Verdana"/>
              <a:cs typeface="Verdana"/>
              <a:sym typeface="Verdana"/>
            </a:endParaRPr>
          </a:p>
        </p:txBody>
      </p:sp>
      <p:sp>
        <p:nvSpPr>
          <p:cNvPr id="280" name="MS" title="MS">
            <a:extLst>
              <a:ext uri="{FF2B5EF4-FFF2-40B4-BE49-F238E27FC236}">
                <a16:creationId xmlns:a16="http://schemas.microsoft.com/office/drawing/2014/main" id="{AF3A6497-C69A-8CF4-325E-DB671D2E8A35}"/>
              </a:ext>
            </a:extLst>
          </p:cNvPr>
          <p:cNvSpPr/>
          <p:nvPr/>
        </p:nvSpPr>
        <p:spPr>
          <a:xfrm>
            <a:off x="8373393" y="4567005"/>
            <a:ext cx="479030" cy="800272"/>
          </a:xfrm>
          <a:custGeom>
            <a:avLst/>
            <a:gdLst/>
            <a:ahLst/>
            <a:cxnLst/>
            <a:rect l="l" t="t" r="r" b="b"/>
            <a:pathLst>
              <a:path w="388" h="654" extrusionOk="0">
                <a:moveTo>
                  <a:pt x="27" y="457"/>
                </a:moveTo>
                <a:lnTo>
                  <a:pt x="65" y="407"/>
                </a:lnTo>
                <a:lnTo>
                  <a:pt x="54" y="394"/>
                </a:lnTo>
                <a:lnTo>
                  <a:pt x="38" y="287"/>
                </a:lnTo>
                <a:lnTo>
                  <a:pt x="33" y="215"/>
                </a:lnTo>
                <a:lnTo>
                  <a:pt x="59" y="135"/>
                </a:lnTo>
                <a:lnTo>
                  <a:pt x="101" y="80"/>
                </a:lnTo>
                <a:lnTo>
                  <a:pt x="97" y="65"/>
                </a:lnTo>
                <a:lnTo>
                  <a:pt x="128" y="14"/>
                </a:lnTo>
                <a:lnTo>
                  <a:pt x="362" y="0"/>
                </a:lnTo>
                <a:lnTo>
                  <a:pt x="373" y="12"/>
                </a:lnTo>
                <a:lnTo>
                  <a:pt x="362" y="419"/>
                </a:lnTo>
                <a:lnTo>
                  <a:pt x="388" y="614"/>
                </a:lnTo>
                <a:lnTo>
                  <a:pt x="379" y="624"/>
                </a:lnTo>
                <a:lnTo>
                  <a:pt x="329" y="612"/>
                </a:lnTo>
                <a:lnTo>
                  <a:pt x="253" y="654"/>
                </a:lnTo>
                <a:lnTo>
                  <a:pt x="215" y="592"/>
                </a:lnTo>
                <a:lnTo>
                  <a:pt x="221" y="546"/>
                </a:lnTo>
                <a:lnTo>
                  <a:pt x="0" y="555"/>
                </a:lnTo>
                <a:lnTo>
                  <a:pt x="27" y="457"/>
                </a:lnTo>
                <a:lnTo>
                  <a:pt x="27" y="457"/>
                </a:lnTo>
                <a:close/>
              </a:path>
            </a:pathLst>
          </a:custGeom>
          <a:solidFill>
            <a:srgbClr val="BC2C3C"/>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srgbClr val="000000"/>
              </a:solidFill>
              <a:effectLst/>
              <a:uLnTx/>
              <a:uFillTx/>
              <a:latin typeface="Calibri" panose="020F0502020204030204"/>
              <a:ea typeface="Verdana"/>
              <a:cs typeface="Verdana"/>
              <a:sym typeface="Verdana"/>
            </a:endParaRPr>
          </a:p>
        </p:txBody>
      </p:sp>
      <p:sp>
        <p:nvSpPr>
          <p:cNvPr id="281" name="MO" title="MO">
            <a:extLst>
              <a:ext uri="{FF2B5EF4-FFF2-40B4-BE49-F238E27FC236}">
                <a16:creationId xmlns:a16="http://schemas.microsoft.com/office/drawing/2014/main" id="{A70BA072-6D56-6632-E23A-4E25B919125F}"/>
              </a:ext>
            </a:extLst>
          </p:cNvPr>
          <p:cNvSpPr/>
          <p:nvPr/>
        </p:nvSpPr>
        <p:spPr>
          <a:xfrm>
            <a:off x="7785145" y="3661037"/>
            <a:ext cx="890994" cy="756860"/>
          </a:xfrm>
          <a:custGeom>
            <a:avLst/>
            <a:gdLst/>
            <a:ahLst/>
            <a:cxnLst/>
            <a:rect l="l" t="t" r="r" b="b"/>
            <a:pathLst>
              <a:path w="727" h="616" extrusionOk="0">
                <a:moveTo>
                  <a:pt x="44" y="89"/>
                </a:moveTo>
                <a:lnTo>
                  <a:pt x="67" y="108"/>
                </a:lnTo>
                <a:lnTo>
                  <a:pt x="78" y="104"/>
                </a:lnTo>
                <a:lnTo>
                  <a:pt x="94" y="125"/>
                </a:lnTo>
                <a:lnTo>
                  <a:pt x="80" y="125"/>
                </a:lnTo>
                <a:lnTo>
                  <a:pt x="67" y="154"/>
                </a:lnTo>
                <a:lnTo>
                  <a:pt x="99" y="200"/>
                </a:lnTo>
                <a:lnTo>
                  <a:pt x="124" y="205"/>
                </a:lnTo>
                <a:lnTo>
                  <a:pt x="120" y="492"/>
                </a:lnTo>
                <a:lnTo>
                  <a:pt x="124" y="563"/>
                </a:lnTo>
                <a:lnTo>
                  <a:pt x="607" y="547"/>
                </a:lnTo>
                <a:lnTo>
                  <a:pt x="613" y="589"/>
                </a:lnTo>
                <a:lnTo>
                  <a:pt x="592" y="616"/>
                </a:lnTo>
                <a:lnTo>
                  <a:pt x="666" y="612"/>
                </a:lnTo>
                <a:lnTo>
                  <a:pt x="679" y="589"/>
                </a:lnTo>
                <a:lnTo>
                  <a:pt x="679" y="563"/>
                </a:lnTo>
                <a:lnTo>
                  <a:pt x="698" y="544"/>
                </a:lnTo>
                <a:lnTo>
                  <a:pt x="702" y="523"/>
                </a:lnTo>
                <a:lnTo>
                  <a:pt x="721" y="521"/>
                </a:lnTo>
                <a:lnTo>
                  <a:pt x="727" y="479"/>
                </a:lnTo>
                <a:lnTo>
                  <a:pt x="700" y="473"/>
                </a:lnTo>
                <a:lnTo>
                  <a:pt x="683" y="443"/>
                </a:lnTo>
                <a:lnTo>
                  <a:pt x="656" y="369"/>
                </a:lnTo>
                <a:lnTo>
                  <a:pt x="626" y="359"/>
                </a:lnTo>
                <a:lnTo>
                  <a:pt x="592" y="331"/>
                </a:lnTo>
                <a:lnTo>
                  <a:pt x="578" y="293"/>
                </a:lnTo>
                <a:lnTo>
                  <a:pt x="599" y="234"/>
                </a:lnTo>
                <a:lnTo>
                  <a:pt x="582" y="222"/>
                </a:lnTo>
                <a:lnTo>
                  <a:pt x="540" y="222"/>
                </a:lnTo>
                <a:lnTo>
                  <a:pt x="531" y="186"/>
                </a:lnTo>
                <a:lnTo>
                  <a:pt x="462" y="114"/>
                </a:lnTo>
                <a:lnTo>
                  <a:pt x="445" y="55"/>
                </a:lnTo>
                <a:lnTo>
                  <a:pt x="453" y="32"/>
                </a:lnTo>
                <a:lnTo>
                  <a:pt x="423" y="0"/>
                </a:lnTo>
                <a:lnTo>
                  <a:pt x="0" y="9"/>
                </a:lnTo>
                <a:lnTo>
                  <a:pt x="44" y="89"/>
                </a:lnTo>
                <a:lnTo>
                  <a:pt x="44" y="89"/>
                </a:lnTo>
                <a:close/>
              </a:path>
            </a:pathLst>
          </a:custGeom>
          <a:solidFill>
            <a:srgbClr val="D9D9D9"/>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srgbClr val="000000"/>
              </a:solidFill>
              <a:effectLst/>
              <a:uLnTx/>
              <a:uFillTx/>
              <a:latin typeface="Calibri" panose="020F0502020204030204"/>
              <a:ea typeface="Verdana"/>
              <a:cs typeface="Verdana"/>
              <a:sym typeface="Verdana"/>
            </a:endParaRPr>
          </a:p>
        </p:txBody>
      </p:sp>
      <p:sp>
        <p:nvSpPr>
          <p:cNvPr id="282" name="MN" title="MN">
            <a:extLst>
              <a:ext uri="{FF2B5EF4-FFF2-40B4-BE49-F238E27FC236}">
                <a16:creationId xmlns:a16="http://schemas.microsoft.com/office/drawing/2014/main" id="{6405E246-F49E-5142-25F7-7F021F89D834}"/>
              </a:ext>
            </a:extLst>
          </p:cNvPr>
          <p:cNvSpPr/>
          <p:nvPr/>
        </p:nvSpPr>
        <p:spPr>
          <a:xfrm>
            <a:off x="7620357" y="2254899"/>
            <a:ext cx="875664" cy="949379"/>
          </a:xfrm>
          <a:custGeom>
            <a:avLst/>
            <a:gdLst/>
            <a:ahLst/>
            <a:cxnLst/>
            <a:rect l="l" t="t" r="r" b="b"/>
            <a:pathLst>
              <a:path w="711" h="774" extrusionOk="0">
                <a:moveTo>
                  <a:pt x="4" y="146"/>
                </a:moveTo>
                <a:lnTo>
                  <a:pt x="33" y="238"/>
                </a:lnTo>
                <a:lnTo>
                  <a:pt x="36" y="352"/>
                </a:lnTo>
                <a:lnTo>
                  <a:pt x="55" y="445"/>
                </a:lnTo>
                <a:lnTo>
                  <a:pt x="31" y="492"/>
                </a:lnTo>
                <a:lnTo>
                  <a:pt x="67" y="527"/>
                </a:lnTo>
                <a:lnTo>
                  <a:pt x="65" y="774"/>
                </a:lnTo>
                <a:lnTo>
                  <a:pt x="584" y="764"/>
                </a:lnTo>
                <a:lnTo>
                  <a:pt x="576" y="715"/>
                </a:lnTo>
                <a:lnTo>
                  <a:pt x="519" y="673"/>
                </a:lnTo>
                <a:lnTo>
                  <a:pt x="493" y="643"/>
                </a:lnTo>
                <a:lnTo>
                  <a:pt x="422" y="599"/>
                </a:lnTo>
                <a:lnTo>
                  <a:pt x="424" y="529"/>
                </a:lnTo>
                <a:lnTo>
                  <a:pt x="409" y="481"/>
                </a:lnTo>
                <a:lnTo>
                  <a:pt x="466" y="413"/>
                </a:lnTo>
                <a:lnTo>
                  <a:pt x="462" y="344"/>
                </a:lnTo>
                <a:lnTo>
                  <a:pt x="557" y="274"/>
                </a:lnTo>
                <a:lnTo>
                  <a:pt x="580" y="234"/>
                </a:lnTo>
                <a:lnTo>
                  <a:pt x="711" y="165"/>
                </a:lnTo>
                <a:lnTo>
                  <a:pt x="652" y="141"/>
                </a:lnTo>
                <a:lnTo>
                  <a:pt x="601" y="146"/>
                </a:lnTo>
                <a:lnTo>
                  <a:pt x="590" y="127"/>
                </a:lnTo>
                <a:lnTo>
                  <a:pt x="495" y="126"/>
                </a:lnTo>
                <a:lnTo>
                  <a:pt x="432" y="107"/>
                </a:lnTo>
                <a:lnTo>
                  <a:pt x="301" y="93"/>
                </a:lnTo>
                <a:lnTo>
                  <a:pt x="282" y="70"/>
                </a:lnTo>
                <a:lnTo>
                  <a:pt x="228" y="50"/>
                </a:lnTo>
                <a:lnTo>
                  <a:pt x="219" y="0"/>
                </a:lnTo>
                <a:lnTo>
                  <a:pt x="187" y="0"/>
                </a:lnTo>
                <a:lnTo>
                  <a:pt x="187" y="36"/>
                </a:lnTo>
                <a:lnTo>
                  <a:pt x="0" y="36"/>
                </a:lnTo>
                <a:lnTo>
                  <a:pt x="4" y="146"/>
                </a:lnTo>
                <a:lnTo>
                  <a:pt x="4" y="146"/>
                </a:lnTo>
                <a:close/>
              </a:path>
            </a:pathLst>
          </a:custGeom>
          <a:solidFill>
            <a:srgbClr val="347CBC"/>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dirty="0">
              <a:ln>
                <a:noFill/>
              </a:ln>
              <a:solidFill>
                <a:srgbClr val="000000"/>
              </a:solidFill>
              <a:effectLst/>
              <a:uLnTx/>
              <a:uFillTx/>
              <a:latin typeface="Calibri" panose="020F0502020204030204"/>
              <a:ea typeface="Verdana"/>
              <a:cs typeface="Verdana"/>
              <a:sym typeface="Verdana"/>
            </a:endParaRPr>
          </a:p>
        </p:txBody>
      </p:sp>
      <p:sp>
        <p:nvSpPr>
          <p:cNvPr id="283" name="MI" title="MI">
            <a:extLst>
              <a:ext uri="{FF2B5EF4-FFF2-40B4-BE49-F238E27FC236}">
                <a16:creationId xmlns:a16="http://schemas.microsoft.com/office/drawing/2014/main" id="{E09AD527-47A1-A595-3052-5800A4F9211B}"/>
              </a:ext>
            </a:extLst>
          </p:cNvPr>
          <p:cNvSpPr/>
          <p:nvPr/>
        </p:nvSpPr>
        <p:spPr>
          <a:xfrm>
            <a:off x="8409800" y="2517251"/>
            <a:ext cx="762614" cy="377487"/>
          </a:xfrm>
          <a:custGeom>
            <a:avLst/>
            <a:gdLst/>
            <a:ahLst/>
            <a:cxnLst/>
            <a:rect l="l" t="t" r="r" b="b"/>
            <a:pathLst>
              <a:path w="622" h="310" extrusionOk="0">
                <a:moveTo>
                  <a:pt x="224" y="203"/>
                </a:moveTo>
                <a:lnTo>
                  <a:pt x="232" y="222"/>
                </a:lnTo>
                <a:lnTo>
                  <a:pt x="253" y="228"/>
                </a:lnTo>
                <a:lnTo>
                  <a:pt x="283" y="310"/>
                </a:lnTo>
                <a:lnTo>
                  <a:pt x="338" y="197"/>
                </a:lnTo>
                <a:lnTo>
                  <a:pt x="367" y="201"/>
                </a:lnTo>
                <a:lnTo>
                  <a:pt x="403" y="184"/>
                </a:lnTo>
                <a:lnTo>
                  <a:pt x="462" y="184"/>
                </a:lnTo>
                <a:lnTo>
                  <a:pt x="483" y="158"/>
                </a:lnTo>
                <a:lnTo>
                  <a:pt x="599" y="161"/>
                </a:lnTo>
                <a:lnTo>
                  <a:pt x="622" y="144"/>
                </a:lnTo>
                <a:lnTo>
                  <a:pt x="584" y="101"/>
                </a:lnTo>
                <a:lnTo>
                  <a:pt x="513" y="102"/>
                </a:lnTo>
                <a:lnTo>
                  <a:pt x="456" y="95"/>
                </a:lnTo>
                <a:lnTo>
                  <a:pt x="384" y="95"/>
                </a:lnTo>
                <a:lnTo>
                  <a:pt x="359" y="131"/>
                </a:lnTo>
                <a:lnTo>
                  <a:pt x="323" y="110"/>
                </a:lnTo>
                <a:lnTo>
                  <a:pt x="285" y="114"/>
                </a:lnTo>
                <a:lnTo>
                  <a:pt x="272" y="76"/>
                </a:lnTo>
                <a:lnTo>
                  <a:pt x="190" y="70"/>
                </a:lnTo>
                <a:lnTo>
                  <a:pt x="181" y="57"/>
                </a:lnTo>
                <a:lnTo>
                  <a:pt x="217" y="17"/>
                </a:lnTo>
                <a:lnTo>
                  <a:pt x="247" y="15"/>
                </a:lnTo>
                <a:lnTo>
                  <a:pt x="217" y="0"/>
                </a:lnTo>
                <a:lnTo>
                  <a:pt x="171" y="11"/>
                </a:lnTo>
                <a:lnTo>
                  <a:pt x="95" y="87"/>
                </a:lnTo>
                <a:lnTo>
                  <a:pt x="57" y="95"/>
                </a:lnTo>
                <a:lnTo>
                  <a:pt x="0" y="133"/>
                </a:lnTo>
                <a:lnTo>
                  <a:pt x="224" y="203"/>
                </a:lnTo>
                <a:lnTo>
                  <a:pt x="224" y="203"/>
                </a:lnTo>
                <a:close/>
              </a:path>
            </a:pathLst>
          </a:custGeom>
          <a:solidFill>
            <a:schemeClr val="bg1">
              <a:lumMod val="65000"/>
            </a:schemeClr>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srgbClr val="000000"/>
              </a:solidFill>
              <a:effectLst/>
              <a:uLnTx/>
              <a:uFillTx/>
              <a:latin typeface="Calibri" panose="020F0502020204030204"/>
              <a:ea typeface="Verdana"/>
              <a:cs typeface="Verdana"/>
              <a:sym typeface="Verdana"/>
            </a:endParaRPr>
          </a:p>
        </p:txBody>
      </p:sp>
      <p:sp>
        <p:nvSpPr>
          <p:cNvPr id="284" name="MI" title="MI">
            <a:extLst>
              <a:ext uri="{FF2B5EF4-FFF2-40B4-BE49-F238E27FC236}">
                <a16:creationId xmlns:a16="http://schemas.microsoft.com/office/drawing/2014/main" id="{A1D794D5-2DAE-EB93-E77D-6F74F933827C}"/>
              </a:ext>
            </a:extLst>
          </p:cNvPr>
          <p:cNvSpPr/>
          <p:nvPr/>
        </p:nvSpPr>
        <p:spPr>
          <a:xfrm>
            <a:off x="8900326" y="2751294"/>
            <a:ext cx="515434" cy="687026"/>
          </a:xfrm>
          <a:custGeom>
            <a:avLst/>
            <a:gdLst/>
            <a:ahLst/>
            <a:cxnLst/>
            <a:rect l="l" t="t" r="r" b="b"/>
            <a:pathLst>
              <a:path w="422" h="559" extrusionOk="0">
                <a:moveTo>
                  <a:pt x="48" y="464"/>
                </a:moveTo>
                <a:lnTo>
                  <a:pt x="42" y="370"/>
                </a:lnTo>
                <a:lnTo>
                  <a:pt x="6" y="302"/>
                </a:lnTo>
                <a:lnTo>
                  <a:pt x="21" y="159"/>
                </a:lnTo>
                <a:lnTo>
                  <a:pt x="82" y="85"/>
                </a:lnTo>
                <a:lnTo>
                  <a:pt x="78" y="140"/>
                </a:lnTo>
                <a:lnTo>
                  <a:pt x="97" y="129"/>
                </a:lnTo>
                <a:lnTo>
                  <a:pt x="97" y="83"/>
                </a:lnTo>
                <a:lnTo>
                  <a:pt x="120" y="57"/>
                </a:lnTo>
                <a:lnTo>
                  <a:pt x="127" y="7"/>
                </a:lnTo>
                <a:lnTo>
                  <a:pt x="148" y="0"/>
                </a:lnTo>
                <a:lnTo>
                  <a:pt x="276" y="43"/>
                </a:lnTo>
                <a:lnTo>
                  <a:pt x="287" y="80"/>
                </a:lnTo>
                <a:lnTo>
                  <a:pt x="304" y="114"/>
                </a:lnTo>
                <a:lnTo>
                  <a:pt x="308" y="175"/>
                </a:lnTo>
                <a:lnTo>
                  <a:pt x="264" y="228"/>
                </a:lnTo>
                <a:lnTo>
                  <a:pt x="262" y="268"/>
                </a:lnTo>
                <a:lnTo>
                  <a:pt x="287" y="281"/>
                </a:lnTo>
                <a:lnTo>
                  <a:pt x="321" y="226"/>
                </a:lnTo>
                <a:lnTo>
                  <a:pt x="356" y="207"/>
                </a:lnTo>
                <a:lnTo>
                  <a:pt x="378" y="218"/>
                </a:lnTo>
                <a:lnTo>
                  <a:pt x="422" y="342"/>
                </a:lnTo>
                <a:lnTo>
                  <a:pt x="392" y="395"/>
                </a:lnTo>
                <a:lnTo>
                  <a:pt x="384" y="433"/>
                </a:lnTo>
                <a:lnTo>
                  <a:pt x="367" y="445"/>
                </a:lnTo>
                <a:lnTo>
                  <a:pt x="367" y="479"/>
                </a:lnTo>
                <a:lnTo>
                  <a:pt x="344" y="524"/>
                </a:lnTo>
                <a:lnTo>
                  <a:pt x="205" y="543"/>
                </a:lnTo>
                <a:lnTo>
                  <a:pt x="202" y="536"/>
                </a:lnTo>
                <a:lnTo>
                  <a:pt x="0" y="559"/>
                </a:lnTo>
                <a:lnTo>
                  <a:pt x="48" y="464"/>
                </a:lnTo>
                <a:lnTo>
                  <a:pt x="48" y="464"/>
                </a:lnTo>
                <a:close/>
              </a:path>
            </a:pathLst>
          </a:custGeom>
          <a:solidFill>
            <a:schemeClr val="bg1">
              <a:lumMod val="65000"/>
            </a:schemeClr>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srgbClr val="000000"/>
              </a:solidFill>
              <a:effectLst/>
              <a:uLnTx/>
              <a:uFillTx/>
              <a:latin typeface="Calibri" panose="020F0502020204030204"/>
              <a:ea typeface="Verdana"/>
              <a:cs typeface="Verdana"/>
              <a:sym typeface="Verdana"/>
            </a:endParaRPr>
          </a:p>
        </p:txBody>
      </p:sp>
      <p:sp>
        <p:nvSpPr>
          <p:cNvPr id="285" name="ME" title="ME">
            <a:extLst>
              <a:ext uri="{FF2B5EF4-FFF2-40B4-BE49-F238E27FC236}">
                <a16:creationId xmlns:a16="http://schemas.microsoft.com/office/drawing/2014/main" id="{7AC0E57B-5ED7-722F-88E9-41261EE301C3}"/>
              </a:ext>
            </a:extLst>
          </p:cNvPr>
          <p:cNvSpPr/>
          <p:nvPr/>
        </p:nvSpPr>
        <p:spPr>
          <a:xfrm>
            <a:off x="10688062" y="2135991"/>
            <a:ext cx="494358" cy="747423"/>
          </a:xfrm>
          <a:custGeom>
            <a:avLst/>
            <a:gdLst/>
            <a:ahLst/>
            <a:cxnLst/>
            <a:rect l="l" t="t" r="r" b="b"/>
            <a:pathLst>
              <a:path w="399" h="610" extrusionOk="0">
                <a:moveTo>
                  <a:pt x="0" y="329"/>
                </a:moveTo>
                <a:lnTo>
                  <a:pt x="23" y="331"/>
                </a:lnTo>
                <a:lnTo>
                  <a:pt x="25" y="291"/>
                </a:lnTo>
                <a:lnTo>
                  <a:pt x="53" y="236"/>
                </a:lnTo>
                <a:lnTo>
                  <a:pt x="40" y="196"/>
                </a:lnTo>
                <a:lnTo>
                  <a:pt x="97" y="4"/>
                </a:lnTo>
                <a:lnTo>
                  <a:pt x="110" y="4"/>
                </a:lnTo>
                <a:lnTo>
                  <a:pt x="114" y="29"/>
                </a:lnTo>
                <a:lnTo>
                  <a:pt x="171" y="8"/>
                </a:lnTo>
                <a:lnTo>
                  <a:pt x="173" y="0"/>
                </a:lnTo>
                <a:lnTo>
                  <a:pt x="219" y="10"/>
                </a:lnTo>
                <a:lnTo>
                  <a:pt x="293" y="198"/>
                </a:lnTo>
                <a:lnTo>
                  <a:pt x="327" y="200"/>
                </a:lnTo>
                <a:lnTo>
                  <a:pt x="390" y="270"/>
                </a:lnTo>
                <a:lnTo>
                  <a:pt x="380" y="283"/>
                </a:lnTo>
                <a:lnTo>
                  <a:pt x="399" y="283"/>
                </a:lnTo>
                <a:lnTo>
                  <a:pt x="386" y="318"/>
                </a:lnTo>
                <a:lnTo>
                  <a:pt x="356" y="340"/>
                </a:lnTo>
                <a:lnTo>
                  <a:pt x="322" y="357"/>
                </a:lnTo>
                <a:lnTo>
                  <a:pt x="318" y="380"/>
                </a:lnTo>
                <a:lnTo>
                  <a:pt x="299" y="359"/>
                </a:lnTo>
                <a:lnTo>
                  <a:pt x="268" y="384"/>
                </a:lnTo>
                <a:lnTo>
                  <a:pt x="253" y="384"/>
                </a:lnTo>
                <a:lnTo>
                  <a:pt x="240" y="369"/>
                </a:lnTo>
                <a:lnTo>
                  <a:pt x="232" y="443"/>
                </a:lnTo>
                <a:lnTo>
                  <a:pt x="204" y="454"/>
                </a:lnTo>
                <a:lnTo>
                  <a:pt x="190" y="483"/>
                </a:lnTo>
                <a:lnTo>
                  <a:pt x="173" y="483"/>
                </a:lnTo>
                <a:lnTo>
                  <a:pt x="133" y="527"/>
                </a:lnTo>
                <a:lnTo>
                  <a:pt x="131" y="561"/>
                </a:lnTo>
                <a:lnTo>
                  <a:pt x="122" y="574"/>
                </a:lnTo>
                <a:lnTo>
                  <a:pt x="110" y="610"/>
                </a:lnTo>
                <a:lnTo>
                  <a:pt x="74" y="561"/>
                </a:lnTo>
                <a:lnTo>
                  <a:pt x="0" y="329"/>
                </a:lnTo>
                <a:lnTo>
                  <a:pt x="0" y="329"/>
                </a:lnTo>
                <a:close/>
              </a:path>
            </a:pathLst>
          </a:custGeom>
          <a:solidFill>
            <a:schemeClr val="bg1">
              <a:lumMod val="65000"/>
            </a:schemeClr>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dirty="0">
              <a:ln>
                <a:noFill/>
              </a:ln>
              <a:solidFill>
                <a:srgbClr val="000000"/>
              </a:solidFill>
              <a:effectLst/>
              <a:uLnTx/>
              <a:uFillTx/>
              <a:latin typeface="Calibri" panose="020F0502020204030204"/>
              <a:ea typeface="Verdana"/>
              <a:cs typeface="Verdana"/>
              <a:sym typeface="Verdana"/>
            </a:endParaRPr>
          </a:p>
        </p:txBody>
      </p:sp>
      <p:sp>
        <p:nvSpPr>
          <p:cNvPr id="286" name="MD" title="MD">
            <a:extLst>
              <a:ext uri="{FF2B5EF4-FFF2-40B4-BE49-F238E27FC236}">
                <a16:creationId xmlns:a16="http://schemas.microsoft.com/office/drawing/2014/main" id="{4D3F5C0C-3DDB-23B1-01AE-B5A8531FFA6B}"/>
              </a:ext>
            </a:extLst>
          </p:cNvPr>
          <p:cNvSpPr/>
          <p:nvPr/>
        </p:nvSpPr>
        <p:spPr>
          <a:xfrm>
            <a:off x="9869881" y="3566665"/>
            <a:ext cx="611240" cy="290665"/>
          </a:xfrm>
          <a:custGeom>
            <a:avLst/>
            <a:gdLst/>
            <a:ahLst/>
            <a:cxnLst/>
            <a:rect l="l" t="t" r="r" b="b"/>
            <a:pathLst>
              <a:path w="496" h="240" extrusionOk="0">
                <a:moveTo>
                  <a:pt x="0" y="72"/>
                </a:moveTo>
                <a:lnTo>
                  <a:pt x="11" y="139"/>
                </a:lnTo>
                <a:lnTo>
                  <a:pt x="49" y="97"/>
                </a:lnTo>
                <a:lnTo>
                  <a:pt x="108" y="80"/>
                </a:lnTo>
                <a:lnTo>
                  <a:pt x="120" y="63"/>
                </a:lnTo>
                <a:lnTo>
                  <a:pt x="152" y="59"/>
                </a:lnTo>
                <a:lnTo>
                  <a:pt x="194" y="93"/>
                </a:lnTo>
                <a:lnTo>
                  <a:pt x="222" y="101"/>
                </a:lnTo>
                <a:lnTo>
                  <a:pt x="276" y="148"/>
                </a:lnTo>
                <a:lnTo>
                  <a:pt x="257" y="194"/>
                </a:lnTo>
                <a:lnTo>
                  <a:pt x="264" y="215"/>
                </a:lnTo>
                <a:lnTo>
                  <a:pt x="287" y="205"/>
                </a:lnTo>
                <a:lnTo>
                  <a:pt x="308" y="205"/>
                </a:lnTo>
                <a:lnTo>
                  <a:pt x="319" y="221"/>
                </a:lnTo>
                <a:lnTo>
                  <a:pt x="344" y="221"/>
                </a:lnTo>
                <a:lnTo>
                  <a:pt x="354" y="215"/>
                </a:lnTo>
                <a:lnTo>
                  <a:pt x="338" y="173"/>
                </a:lnTo>
                <a:lnTo>
                  <a:pt x="335" y="97"/>
                </a:lnTo>
                <a:lnTo>
                  <a:pt x="316" y="86"/>
                </a:lnTo>
                <a:lnTo>
                  <a:pt x="354" y="51"/>
                </a:lnTo>
                <a:lnTo>
                  <a:pt x="356" y="29"/>
                </a:lnTo>
                <a:lnTo>
                  <a:pt x="380" y="31"/>
                </a:lnTo>
                <a:lnTo>
                  <a:pt x="350" y="78"/>
                </a:lnTo>
                <a:lnTo>
                  <a:pt x="367" y="135"/>
                </a:lnTo>
                <a:lnTo>
                  <a:pt x="375" y="150"/>
                </a:lnTo>
                <a:lnTo>
                  <a:pt x="386" y="158"/>
                </a:lnTo>
                <a:lnTo>
                  <a:pt x="363" y="156"/>
                </a:lnTo>
                <a:lnTo>
                  <a:pt x="371" y="192"/>
                </a:lnTo>
                <a:lnTo>
                  <a:pt x="411" y="215"/>
                </a:lnTo>
                <a:lnTo>
                  <a:pt x="420" y="221"/>
                </a:lnTo>
                <a:lnTo>
                  <a:pt x="432" y="221"/>
                </a:lnTo>
                <a:lnTo>
                  <a:pt x="426" y="240"/>
                </a:lnTo>
                <a:lnTo>
                  <a:pt x="475" y="215"/>
                </a:lnTo>
                <a:lnTo>
                  <a:pt x="485" y="184"/>
                </a:lnTo>
                <a:lnTo>
                  <a:pt x="496" y="152"/>
                </a:lnTo>
                <a:lnTo>
                  <a:pt x="426" y="167"/>
                </a:lnTo>
                <a:lnTo>
                  <a:pt x="380" y="0"/>
                </a:lnTo>
                <a:lnTo>
                  <a:pt x="0" y="72"/>
                </a:lnTo>
                <a:lnTo>
                  <a:pt x="0" y="72"/>
                </a:lnTo>
                <a:lnTo>
                  <a:pt x="0" y="72"/>
                </a:lnTo>
                <a:close/>
              </a:path>
            </a:pathLst>
          </a:custGeom>
          <a:solidFill>
            <a:srgbClr val="D9D9D9"/>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srgbClr val="000000"/>
              </a:solidFill>
              <a:effectLst/>
              <a:uLnTx/>
              <a:uFillTx/>
              <a:latin typeface="Calibri" panose="020F0502020204030204"/>
              <a:ea typeface="Verdana"/>
              <a:cs typeface="Verdana"/>
              <a:sym typeface="Verdana"/>
            </a:endParaRPr>
          </a:p>
        </p:txBody>
      </p:sp>
      <p:sp>
        <p:nvSpPr>
          <p:cNvPr id="287" name="MD" title="MD">
            <a:extLst>
              <a:ext uri="{FF2B5EF4-FFF2-40B4-BE49-F238E27FC236}">
                <a16:creationId xmlns:a16="http://schemas.microsoft.com/office/drawing/2014/main" id="{5F78DA3A-633C-C820-170E-DBB6B43A0739}"/>
              </a:ext>
            </a:extLst>
          </p:cNvPr>
          <p:cNvSpPr txBox="1"/>
          <p:nvPr/>
        </p:nvSpPr>
        <p:spPr>
          <a:xfrm>
            <a:off x="11016907" y="4882000"/>
            <a:ext cx="551899" cy="254803"/>
          </a:xfrm>
          <a:prstGeom prst="rect">
            <a:avLst/>
          </a:prstGeom>
          <a:solidFill>
            <a:srgbClr val="D9D9D9"/>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1" i="0" u="none" strike="noStrike" kern="1200" cap="none" spc="0" normalizeH="0" baseline="0" noProof="0" dirty="0">
                <a:ln>
                  <a:noFill/>
                </a:ln>
                <a:solidFill>
                  <a:srgbClr val="000000"/>
                </a:solidFill>
                <a:effectLst/>
                <a:uLnTx/>
                <a:uFillTx/>
                <a:latin typeface="Calibri" panose="020F0502020204030204"/>
                <a:ea typeface="Verdana"/>
                <a:cs typeface="Verdana"/>
                <a:sym typeface="Verdana"/>
              </a:rPr>
              <a:t>MD</a:t>
            </a:r>
            <a:endParaRPr kumimoji="0" sz="800" b="1"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88" name="MA" title="MA">
            <a:extLst>
              <a:ext uri="{FF2B5EF4-FFF2-40B4-BE49-F238E27FC236}">
                <a16:creationId xmlns:a16="http://schemas.microsoft.com/office/drawing/2014/main" id="{C1B1F1BC-6F94-AAC4-96BD-68C8DDE56927}"/>
              </a:ext>
            </a:extLst>
          </p:cNvPr>
          <p:cNvSpPr txBox="1"/>
          <p:nvPr/>
        </p:nvSpPr>
        <p:spPr>
          <a:xfrm>
            <a:off x="11016907" y="3406027"/>
            <a:ext cx="551899" cy="266127"/>
          </a:xfrm>
          <a:prstGeom prst="rect">
            <a:avLst/>
          </a:prstGeom>
          <a:solidFill>
            <a:srgbClr val="245C94"/>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1" i="0" u="none" strike="noStrike" kern="1200" cap="none" spc="0" normalizeH="0" baseline="0" noProof="0" dirty="0">
                <a:ln>
                  <a:noFill/>
                </a:ln>
                <a:solidFill>
                  <a:srgbClr val="FFFFFF"/>
                </a:solidFill>
                <a:effectLst/>
                <a:uLnTx/>
                <a:uFillTx/>
                <a:latin typeface="Calibri" panose="020F0502020204030204"/>
                <a:ea typeface="Verdana"/>
                <a:cs typeface="Verdana"/>
                <a:sym typeface="Verdana"/>
              </a:rPr>
              <a:t>MA</a:t>
            </a:r>
            <a:endParaRPr kumimoji="0" sz="800" b="1"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289" name="MA" title="MA">
            <a:extLst>
              <a:ext uri="{FF2B5EF4-FFF2-40B4-BE49-F238E27FC236}">
                <a16:creationId xmlns:a16="http://schemas.microsoft.com/office/drawing/2014/main" id="{25C601CF-B342-5781-86A2-689198BCD6E9}"/>
              </a:ext>
            </a:extLst>
          </p:cNvPr>
          <p:cNvSpPr/>
          <p:nvPr/>
        </p:nvSpPr>
        <p:spPr>
          <a:xfrm>
            <a:off x="10544353" y="2928713"/>
            <a:ext cx="450287" cy="218942"/>
          </a:xfrm>
          <a:custGeom>
            <a:avLst/>
            <a:gdLst/>
            <a:ahLst/>
            <a:cxnLst/>
            <a:rect l="l" t="t" r="r" b="b"/>
            <a:pathLst>
              <a:path w="365" h="180" extrusionOk="0">
                <a:moveTo>
                  <a:pt x="0" y="169"/>
                </a:moveTo>
                <a:lnTo>
                  <a:pt x="169" y="133"/>
                </a:lnTo>
                <a:lnTo>
                  <a:pt x="199" y="123"/>
                </a:lnTo>
                <a:lnTo>
                  <a:pt x="211" y="127"/>
                </a:lnTo>
                <a:lnTo>
                  <a:pt x="224" y="153"/>
                </a:lnTo>
                <a:lnTo>
                  <a:pt x="243" y="157"/>
                </a:lnTo>
                <a:lnTo>
                  <a:pt x="254" y="178"/>
                </a:lnTo>
                <a:lnTo>
                  <a:pt x="266" y="180"/>
                </a:lnTo>
                <a:lnTo>
                  <a:pt x="279" y="159"/>
                </a:lnTo>
                <a:lnTo>
                  <a:pt x="285" y="142"/>
                </a:lnTo>
                <a:lnTo>
                  <a:pt x="298" y="165"/>
                </a:lnTo>
                <a:lnTo>
                  <a:pt x="365" y="144"/>
                </a:lnTo>
                <a:lnTo>
                  <a:pt x="361" y="119"/>
                </a:lnTo>
                <a:lnTo>
                  <a:pt x="342" y="87"/>
                </a:lnTo>
                <a:lnTo>
                  <a:pt x="332" y="83"/>
                </a:lnTo>
                <a:lnTo>
                  <a:pt x="321" y="85"/>
                </a:lnTo>
                <a:lnTo>
                  <a:pt x="323" y="91"/>
                </a:lnTo>
                <a:lnTo>
                  <a:pt x="338" y="93"/>
                </a:lnTo>
                <a:lnTo>
                  <a:pt x="344" y="123"/>
                </a:lnTo>
                <a:lnTo>
                  <a:pt x="317" y="134"/>
                </a:lnTo>
                <a:lnTo>
                  <a:pt x="279" y="110"/>
                </a:lnTo>
                <a:lnTo>
                  <a:pt x="266" y="83"/>
                </a:lnTo>
                <a:lnTo>
                  <a:pt x="249" y="76"/>
                </a:lnTo>
                <a:lnTo>
                  <a:pt x="249" y="83"/>
                </a:lnTo>
                <a:lnTo>
                  <a:pt x="232" y="68"/>
                </a:lnTo>
                <a:lnTo>
                  <a:pt x="245" y="49"/>
                </a:lnTo>
                <a:lnTo>
                  <a:pt x="256" y="32"/>
                </a:lnTo>
                <a:lnTo>
                  <a:pt x="235" y="0"/>
                </a:lnTo>
                <a:lnTo>
                  <a:pt x="199" y="26"/>
                </a:lnTo>
                <a:lnTo>
                  <a:pt x="78" y="57"/>
                </a:lnTo>
                <a:lnTo>
                  <a:pt x="0" y="74"/>
                </a:lnTo>
                <a:lnTo>
                  <a:pt x="0" y="169"/>
                </a:lnTo>
                <a:lnTo>
                  <a:pt x="0" y="169"/>
                </a:lnTo>
                <a:close/>
              </a:path>
            </a:pathLst>
          </a:custGeom>
          <a:solidFill>
            <a:srgbClr val="245C94"/>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dirty="0">
              <a:ln>
                <a:noFill/>
              </a:ln>
              <a:solidFill>
                <a:srgbClr val="000000"/>
              </a:solidFill>
              <a:effectLst/>
              <a:uLnTx/>
              <a:uFillTx/>
              <a:latin typeface="Calibri" panose="020F0502020204030204"/>
              <a:ea typeface="Verdana"/>
              <a:cs typeface="Verdana"/>
              <a:sym typeface="Verdana"/>
            </a:endParaRPr>
          </a:p>
        </p:txBody>
      </p:sp>
      <p:sp>
        <p:nvSpPr>
          <p:cNvPr id="290" name="LA" title="LA">
            <a:extLst>
              <a:ext uri="{FF2B5EF4-FFF2-40B4-BE49-F238E27FC236}">
                <a16:creationId xmlns:a16="http://schemas.microsoft.com/office/drawing/2014/main" id="{45112336-063F-ED1E-7F82-4D581A6A7173}"/>
              </a:ext>
            </a:extLst>
          </p:cNvPr>
          <p:cNvSpPr/>
          <p:nvPr/>
        </p:nvSpPr>
        <p:spPr>
          <a:xfrm>
            <a:off x="8022744" y="4919954"/>
            <a:ext cx="766446" cy="647390"/>
          </a:xfrm>
          <a:custGeom>
            <a:avLst/>
            <a:gdLst/>
            <a:ahLst/>
            <a:cxnLst/>
            <a:rect l="l" t="t" r="r" b="b"/>
            <a:pathLst>
              <a:path w="624" h="529" extrusionOk="0">
                <a:moveTo>
                  <a:pt x="0" y="4"/>
                </a:moveTo>
                <a:lnTo>
                  <a:pt x="6" y="147"/>
                </a:lnTo>
                <a:lnTo>
                  <a:pt x="63" y="251"/>
                </a:lnTo>
                <a:lnTo>
                  <a:pt x="42" y="333"/>
                </a:lnTo>
                <a:lnTo>
                  <a:pt x="46" y="401"/>
                </a:lnTo>
                <a:lnTo>
                  <a:pt x="21" y="436"/>
                </a:lnTo>
                <a:lnTo>
                  <a:pt x="31" y="447"/>
                </a:lnTo>
                <a:lnTo>
                  <a:pt x="114" y="438"/>
                </a:lnTo>
                <a:lnTo>
                  <a:pt x="217" y="464"/>
                </a:lnTo>
                <a:lnTo>
                  <a:pt x="251" y="438"/>
                </a:lnTo>
                <a:lnTo>
                  <a:pt x="352" y="479"/>
                </a:lnTo>
                <a:lnTo>
                  <a:pt x="360" y="502"/>
                </a:lnTo>
                <a:lnTo>
                  <a:pt x="398" y="519"/>
                </a:lnTo>
                <a:lnTo>
                  <a:pt x="419" y="498"/>
                </a:lnTo>
                <a:lnTo>
                  <a:pt x="466" y="517"/>
                </a:lnTo>
                <a:lnTo>
                  <a:pt x="497" y="502"/>
                </a:lnTo>
                <a:lnTo>
                  <a:pt x="491" y="472"/>
                </a:lnTo>
                <a:lnTo>
                  <a:pt x="573" y="498"/>
                </a:lnTo>
                <a:lnTo>
                  <a:pt x="569" y="529"/>
                </a:lnTo>
                <a:lnTo>
                  <a:pt x="624" y="491"/>
                </a:lnTo>
                <a:lnTo>
                  <a:pt x="575" y="485"/>
                </a:lnTo>
                <a:lnTo>
                  <a:pt x="538" y="445"/>
                </a:lnTo>
                <a:lnTo>
                  <a:pt x="584" y="396"/>
                </a:lnTo>
                <a:lnTo>
                  <a:pt x="584" y="367"/>
                </a:lnTo>
                <a:lnTo>
                  <a:pt x="533" y="409"/>
                </a:lnTo>
                <a:lnTo>
                  <a:pt x="508" y="396"/>
                </a:lnTo>
                <a:lnTo>
                  <a:pt x="529" y="373"/>
                </a:lnTo>
                <a:lnTo>
                  <a:pt x="472" y="390"/>
                </a:lnTo>
                <a:lnTo>
                  <a:pt x="436" y="375"/>
                </a:lnTo>
                <a:lnTo>
                  <a:pt x="445" y="350"/>
                </a:lnTo>
                <a:lnTo>
                  <a:pt x="542" y="367"/>
                </a:lnTo>
                <a:lnTo>
                  <a:pt x="504" y="305"/>
                </a:lnTo>
                <a:lnTo>
                  <a:pt x="510" y="259"/>
                </a:lnTo>
                <a:lnTo>
                  <a:pt x="289" y="268"/>
                </a:lnTo>
                <a:lnTo>
                  <a:pt x="316" y="170"/>
                </a:lnTo>
                <a:lnTo>
                  <a:pt x="354" y="120"/>
                </a:lnTo>
                <a:lnTo>
                  <a:pt x="343" y="107"/>
                </a:lnTo>
                <a:lnTo>
                  <a:pt x="327" y="0"/>
                </a:lnTo>
                <a:lnTo>
                  <a:pt x="0" y="4"/>
                </a:lnTo>
                <a:lnTo>
                  <a:pt x="0" y="4"/>
                </a:lnTo>
                <a:lnTo>
                  <a:pt x="0" y="4"/>
                </a:lnTo>
                <a:close/>
              </a:path>
            </a:pathLst>
          </a:custGeom>
          <a:solidFill>
            <a:srgbClr val="BC2C3C"/>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srgbClr val="000000"/>
              </a:solidFill>
              <a:effectLst/>
              <a:uLnTx/>
              <a:uFillTx/>
              <a:latin typeface="Calibri" panose="020F0502020204030204"/>
              <a:ea typeface="Verdana"/>
              <a:cs typeface="Verdana"/>
              <a:sym typeface="Verdana"/>
            </a:endParaRPr>
          </a:p>
        </p:txBody>
      </p:sp>
      <p:sp>
        <p:nvSpPr>
          <p:cNvPr id="291" name="KY" title="KY">
            <a:extLst>
              <a:ext uri="{FF2B5EF4-FFF2-40B4-BE49-F238E27FC236}">
                <a16:creationId xmlns:a16="http://schemas.microsoft.com/office/drawing/2014/main" id="{E221CEE0-4865-2D85-3D75-DB76E3BAA27A}"/>
              </a:ext>
            </a:extLst>
          </p:cNvPr>
          <p:cNvSpPr/>
          <p:nvPr/>
        </p:nvSpPr>
        <p:spPr>
          <a:xfrm>
            <a:off x="8651230" y="3838456"/>
            <a:ext cx="971471" cy="486958"/>
          </a:xfrm>
          <a:custGeom>
            <a:avLst/>
            <a:gdLst/>
            <a:ahLst/>
            <a:cxnLst/>
            <a:rect l="l" t="t" r="r" b="b"/>
            <a:pathLst>
              <a:path w="791" h="396" extrusionOk="0">
                <a:moveTo>
                  <a:pt x="4" y="375"/>
                </a:moveTo>
                <a:lnTo>
                  <a:pt x="23" y="373"/>
                </a:lnTo>
                <a:lnTo>
                  <a:pt x="29" y="331"/>
                </a:lnTo>
                <a:lnTo>
                  <a:pt x="17" y="329"/>
                </a:lnTo>
                <a:lnTo>
                  <a:pt x="42" y="295"/>
                </a:lnTo>
                <a:lnTo>
                  <a:pt x="91" y="310"/>
                </a:lnTo>
                <a:lnTo>
                  <a:pt x="99" y="262"/>
                </a:lnTo>
                <a:lnTo>
                  <a:pt x="133" y="249"/>
                </a:lnTo>
                <a:lnTo>
                  <a:pt x="128" y="240"/>
                </a:lnTo>
                <a:lnTo>
                  <a:pt x="147" y="194"/>
                </a:lnTo>
                <a:lnTo>
                  <a:pt x="211" y="190"/>
                </a:lnTo>
                <a:lnTo>
                  <a:pt x="264" y="173"/>
                </a:lnTo>
                <a:lnTo>
                  <a:pt x="299" y="150"/>
                </a:lnTo>
                <a:lnTo>
                  <a:pt x="318" y="141"/>
                </a:lnTo>
                <a:lnTo>
                  <a:pt x="361" y="139"/>
                </a:lnTo>
                <a:lnTo>
                  <a:pt x="411" y="57"/>
                </a:lnTo>
                <a:lnTo>
                  <a:pt x="426" y="63"/>
                </a:lnTo>
                <a:lnTo>
                  <a:pt x="464" y="34"/>
                </a:lnTo>
                <a:lnTo>
                  <a:pt x="455" y="13"/>
                </a:lnTo>
                <a:lnTo>
                  <a:pt x="458" y="2"/>
                </a:lnTo>
                <a:lnTo>
                  <a:pt x="493" y="0"/>
                </a:lnTo>
                <a:lnTo>
                  <a:pt x="515" y="8"/>
                </a:lnTo>
                <a:lnTo>
                  <a:pt x="584" y="48"/>
                </a:lnTo>
                <a:lnTo>
                  <a:pt x="633" y="46"/>
                </a:lnTo>
                <a:lnTo>
                  <a:pt x="656" y="31"/>
                </a:lnTo>
                <a:lnTo>
                  <a:pt x="711" y="65"/>
                </a:lnTo>
                <a:lnTo>
                  <a:pt x="728" y="129"/>
                </a:lnTo>
                <a:lnTo>
                  <a:pt x="791" y="175"/>
                </a:lnTo>
                <a:lnTo>
                  <a:pt x="761" y="211"/>
                </a:lnTo>
                <a:lnTo>
                  <a:pt x="707" y="262"/>
                </a:lnTo>
                <a:lnTo>
                  <a:pt x="706" y="274"/>
                </a:lnTo>
                <a:lnTo>
                  <a:pt x="628" y="323"/>
                </a:lnTo>
                <a:lnTo>
                  <a:pt x="190" y="365"/>
                </a:lnTo>
                <a:lnTo>
                  <a:pt x="143" y="361"/>
                </a:lnTo>
                <a:lnTo>
                  <a:pt x="145" y="384"/>
                </a:lnTo>
                <a:lnTo>
                  <a:pt x="0" y="396"/>
                </a:lnTo>
                <a:lnTo>
                  <a:pt x="4" y="375"/>
                </a:lnTo>
                <a:lnTo>
                  <a:pt x="4" y="375"/>
                </a:lnTo>
                <a:close/>
              </a:path>
            </a:pathLst>
          </a:custGeom>
          <a:solidFill>
            <a:srgbClr val="BC2C3C"/>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srgbClr val="000000"/>
              </a:solidFill>
              <a:effectLst/>
              <a:uLnTx/>
              <a:uFillTx/>
              <a:latin typeface="Calibri" panose="020F0502020204030204"/>
              <a:ea typeface="Verdana"/>
              <a:cs typeface="Verdana"/>
              <a:sym typeface="Verdana"/>
            </a:endParaRPr>
          </a:p>
        </p:txBody>
      </p:sp>
      <p:sp>
        <p:nvSpPr>
          <p:cNvPr id="292" name="KS" title="KS">
            <a:extLst>
              <a:ext uri="{FF2B5EF4-FFF2-40B4-BE49-F238E27FC236}">
                <a16:creationId xmlns:a16="http://schemas.microsoft.com/office/drawing/2014/main" id="{2753BB23-2038-5E87-6802-5EA663085F4D}"/>
              </a:ext>
            </a:extLst>
          </p:cNvPr>
          <p:cNvSpPr/>
          <p:nvPr/>
        </p:nvSpPr>
        <p:spPr>
          <a:xfrm>
            <a:off x="6942053" y="3749746"/>
            <a:ext cx="992548" cy="519045"/>
          </a:xfrm>
          <a:custGeom>
            <a:avLst/>
            <a:gdLst/>
            <a:ahLst/>
            <a:cxnLst/>
            <a:rect l="l" t="t" r="r" b="b"/>
            <a:pathLst>
              <a:path w="812" h="426" extrusionOk="0">
                <a:moveTo>
                  <a:pt x="29" y="0"/>
                </a:moveTo>
                <a:lnTo>
                  <a:pt x="331" y="17"/>
                </a:lnTo>
                <a:lnTo>
                  <a:pt x="732" y="21"/>
                </a:lnTo>
                <a:lnTo>
                  <a:pt x="755" y="40"/>
                </a:lnTo>
                <a:lnTo>
                  <a:pt x="766" y="36"/>
                </a:lnTo>
                <a:lnTo>
                  <a:pt x="782" y="57"/>
                </a:lnTo>
                <a:lnTo>
                  <a:pt x="768" y="57"/>
                </a:lnTo>
                <a:lnTo>
                  <a:pt x="755" y="86"/>
                </a:lnTo>
                <a:lnTo>
                  <a:pt x="787" y="132"/>
                </a:lnTo>
                <a:lnTo>
                  <a:pt x="812" y="137"/>
                </a:lnTo>
                <a:lnTo>
                  <a:pt x="808" y="424"/>
                </a:lnTo>
                <a:lnTo>
                  <a:pt x="464" y="426"/>
                </a:lnTo>
                <a:lnTo>
                  <a:pt x="0" y="405"/>
                </a:lnTo>
                <a:lnTo>
                  <a:pt x="29" y="0"/>
                </a:lnTo>
                <a:lnTo>
                  <a:pt x="29" y="0"/>
                </a:lnTo>
                <a:close/>
              </a:path>
            </a:pathLst>
          </a:custGeom>
          <a:solidFill>
            <a:srgbClr val="F47484"/>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dirty="0">
              <a:ln>
                <a:noFill/>
              </a:ln>
              <a:solidFill>
                <a:srgbClr val="000000"/>
              </a:solidFill>
              <a:effectLst/>
              <a:uLnTx/>
              <a:uFillTx/>
              <a:latin typeface="Calibri" panose="020F0502020204030204"/>
              <a:ea typeface="Verdana"/>
              <a:cs typeface="Verdana"/>
              <a:sym typeface="Verdana"/>
            </a:endParaRPr>
          </a:p>
        </p:txBody>
      </p:sp>
      <p:sp>
        <p:nvSpPr>
          <p:cNvPr id="293" name="IN" title="IN">
            <a:extLst>
              <a:ext uri="{FF2B5EF4-FFF2-40B4-BE49-F238E27FC236}">
                <a16:creationId xmlns:a16="http://schemas.microsoft.com/office/drawing/2014/main" id="{4F89AAFC-AD65-514C-5ADF-41CE969B2292}"/>
              </a:ext>
            </a:extLst>
          </p:cNvPr>
          <p:cNvSpPr/>
          <p:nvPr/>
        </p:nvSpPr>
        <p:spPr>
          <a:xfrm>
            <a:off x="8793023" y="3406233"/>
            <a:ext cx="413881" cy="698350"/>
          </a:xfrm>
          <a:custGeom>
            <a:avLst/>
            <a:gdLst/>
            <a:ahLst/>
            <a:cxnLst/>
            <a:rect l="l" t="t" r="r" b="b"/>
            <a:pathLst>
              <a:path w="338" h="566" extrusionOk="0">
                <a:moveTo>
                  <a:pt x="11" y="566"/>
                </a:moveTo>
                <a:lnTo>
                  <a:pt x="21" y="549"/>
                </a:lnTo>
                <a:lnTo>
                  <a:pt x="85" y="545"/>
                </a:lnTo>
                <a:lnTo>
                  <a:pt x="138" y="528"/>
                </a:lnTo>
                <a:lnTo>
                  <a:pt x="192" y="496"/>
                </a:lnTo>
                <a:lnTo>
                  <a:pt x="235" y="494"/>
                </a:lnTo>
                <a:lnTo>
                  <a:pt x="285" y="412"/>
                </a:lnTo>
                <a:lnTo>
                  <a:pt x="300" y="418"/>
                </a:lnTo>
                <a:lnTo>
                  <a:pt x="338" y="389"/>
                </a:lnTo>
                <a:lnTo>
                  <a:pt x="329" y="368"/>
                </a:lnTo>
                <a:lnTo>
                  <a:pt x="332" y="357"/>
                </a:lnTo>
                <a:lnTo>
                  <a:pt x="294" y="7"/>
                </a:lnTo>
                <a:lnTo>
                  <a:pt x="291" y="0"/>
                </a:lnTo>
                <a:lnTo>
                  <a:pt x="89" y="23"/>
                </a:lnTo>
                <a:lnTo>
                  <a:pt x="51" y="42"/>
                </a:lnTo>
                <a:lnTo>
                  <a:pt x="17" y="32"/>
                </a:lnTo>
                <a:lnTo>
                  <a:pt x="42" y="319"/>
                </a:lnTo>
                <a:lnTo>
                  <a:pt x="36" y="378"/>
                </a:lnTo>
                <a:lnTo>
                  <a:pt x="51" y="412"/>
                </a:lnTo>
                <a:lnTo>
                  <a:pt x="34" y="477"/>
                </a:lnTo>
                <a:lnTo>
                  <a:pt x="11" y="505"/>
                </a:lnTo>
                <a:lnTo>
                  <a:pt x="0" y="553"/>
                </a:lnTo>
                <a:lnTo>
                  <a:pt x="11" y="566"/>
                </a:lnTo>
                <a:lnTo>
                  <a:pt x="11" y="566"/>
                </a:lnTo>
                <a:close/>
              </a:path>
            </a:pathLst>
          </a:custGeom>
          <a:solidFill>
            <a:srgbClr val="D9D9D9"/>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srgbClr val="000000"/>
              </a:solidFill>
              <a:effectLst/>
              <a:uLnTx/>
              <a:uFillTx/>
              <a:latin typeface="Calibri" panose="020F0502020204030204"/>
              <a:ea typeface="Verdana"/>
              <a:cs typeface="Verdana"/>
              <a:sym typeface="Verdana"/>
            </a:endParaRPr>
          </a:p>
        </p:txBody>
      </p:sp>
      <p:sp>
        <p:nvSpPr>
          <p:cNvPr id="294" name="IL" title="IL">
            <a:extLst>
              <a:ext uri="{FF2B5EF4-FFF2-40B4-BE49-F238E27FC236}">
                <a16:creationId xmlns:a16="http://schemas.microsoft.com/office/drawing/2014/main" id="{0A6198FC-57D2-81B9-A68D-1708A8CDC401}"/>
              </a:ext>
            </a:extLst>
          </p:cNvPr>
          <p:cNvSpPr/>
          <p:nvPr/>
        </p:nvSpPr>
        <p:spPr>
          <a:xfrm>
            <a:off x="8327406" y="3325074"/>
            <a:ext cx="528848" cy="926729"/>
          </a:xfrm>
          <a:custGeom>
            <a:avLst/>
            <a:gdLst/>
            <a:ahLst/>
            <a:cxnLst/>
            <a:rect l="l" t="t" r="r" b="b"/>
            <a:pathLst>
              <a:path w="430" h="753" extrusionOk="0">
                <a:moveTo>
                  <a:pt x="8" y="308"/>
                </a:moveTo>
                <a:lnTo>
                  <a:pt x="52" y="213"/>
                </a:lnTo>
                <a:lnTo>
                  <a:pt x="38" y="177"/>
                </a:lnTo>
                <a:lnTo>
                  <a:pt x="113" y="120"/>
                </a:lnTo>
                <a:lnTo>
                  <a:pt x="126" y="78"/>
                </a:lnTo>
                <a:lnTo>
                  <a:pt x="73" y="17"/>
                </a:lnTo>
                <a:lnTo>
                  <a:pt x="360" y="0"/>
                </a:lnTo>
                <a:lnTo>
                  <a:pt x="367" y="44"/>
                </a:lnTo>
                <a:lnTo>
                  <a:pt x="396" y="101"/>
                </a:lnTo>
                <a:lnTo>
                  <a:pt x="421" y="388"/>
                </a:lnTo>
                <a:lnTo>
                  <a:pt x="415" y="447"/>
                </a:lnTo>
                <a:lnTo>
                  <a:pt x="430" y="481"/>
                </a:lnTo>
                <a:lnTo>
                  <a:pt x="413" y="546"/>
                </a:lnTo>
                <a:lnTo>
                  <a:pt x="390" y="574"/>
                </a:lnTo>
                <a:lnTo>
                  <a:pt x="379" y="622"/>
                </a:lnTo>
                <a:lnTo>
                  <a:pt x="392" y="637"/>
                </a:lnTo>
                <a:lnTo>
                  <a:pt x="381" y="664"/>
                </a:lnTo>
                <a:lnTo>
                  <a:pt x="386" y="673"/>
                </a:lnTo>
                <a:lnTo>
                  <a:pt x="352" y="686"/>
                </a:lnTo>
                <a:lnTo>
                  <a:pt x="344" y="734"/>
                </a:lnTo>
                <a:lnTo>
                  <a:pt x="295" y="719"/>
                </a:lnTo>
                <a:lnTo>
                  <a:pt x="270" y="753"/>
                </a:lnTo>
                <a:lnTo>
                  <a:pt x="255" y="749"/>
                </a:lnTo>
                <a:lnTo>
                  <a:pt x="238" y="719"/>
                </a:lnTo>
                <a:lnTo>
                  <a:pt x="211" y="645"/>
                </a:lnTo>
                <a:lnTo>
                  <a:pt x="147" y="607"/>
                </a:lnTo>
                <a:lnTo>
                  <a:pt x="133" y="569"/>
                </a:lnTo>
                <a:lnTo>
                  <a:pt x="154" y="510"/>
                </a:lnTo>
                <a:lnTo>
                  <a:pt x="137" y="498"/>
                </a:lnTo>
                <a:lnTo>
                  <a:pt x="95" y="498"/>
                </a:lnTo>
                <a:lnTo>
                  <a:pt x="86" y="462"/>
                </a:lnTo>
                <a:lnTo>
                  <a:pt x="17" y="390"/>
                </a:lnTo>
                <a:lnTo>
                  <a:pt x="0" y="331"/>
                </a:lnTo>
                <a:lnTo>
                  <a:pt x="8" y="308"/>
                </a:lnTo>
                <a:lnTo>
                  <a:pt x="8" y="308"/>
                </a:lnTo>
                <a:close/>
              </a:path>
            </a:pathLst>
          </a:custGeom>
          <a:solidFill>
            <a:srgbClr val="245C94"/>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srgbClr val="000000"/>
              </a:solidFill>
              <a:effectLst/>
              <a:uLnTx/>
              <a:uFillTx/>
              <a:latin typeface="Calibri" panose="020F0502020204030204"/>
              <a:ea typeface="Verdana"/>
              <a:cs typeface="Verdana"/>
              <a:sym typeface="Verdana"/>
            </a:endParaRPr>
          </a:p>
        </p:txBody>
      </p:sp>
      <p:sp>
        <p:nvSpPr>
          <p:cNvPr id="295" name="ID" title="ID">
            <a:extLst>
              <a:ext uri="{FF2B5EF4-FFF2-40B4-BE49-F238E27FC236}">
                <a16:creationId xmlns:a16="http://schemas.microsoft.com/office/drawing/2014/main" id="{BD91E037-75DA-B904-ED42-62CB44E4E1D7}"/>
              </a:ext>
            </a:extLst>
          </p:cNvPr>
          <p:cNvSpPr/>
          <p:nvPr/>
        </p:nvSpPr>
        <p:spPr>
          <a:xfrm>
            <a:off x="5144737" y="2035956"/>
            <a:ext cx="800937" cy="1255144"/>
          </a:xfrm>
          <a:custGeom>
            <a:avLst/>
            <a:gdLst/>
            <a:ahLst/>
            <a:cxnLst/>
            <a:rect l="l" t="t" r="r" b="b"/>
            <a:pathLst>
              <a:path w="654" h="1027" extrusionOk="0">
                <a:moveTo>
                  <a:pt x="0" y="909"/>
                </a:moveTo>
                <a:lnTo>
                  <a:pt x="53" y="692"/>
                </a:lnTo>
                <a:lnTo>
                  <a:pt x="80" y="633"/>
                </a:lnTo>
                <a:lnTo>
                  <a:pt x="57" y="605"/>
                </a:lnTo>
                <a:lnTo>
                  <a:pt x="63" y="578"/>
                </a:lnTo>
                <a:lnTo>
                  <a:pt x="103" y="542"/>
                </a:lnTo>
                <a:lnTo>
                  <a:pt x="168" y="445"/>
                </a:lnTo>
                <a:lnTo>
                  <a:pt x="145" y="413"/>
                </a:lnTo>
                <a:lnTo>
                  <a:pt x="135" y="388"/>
                </a:lnTo>
                <a:lnTo>
                  <a:pt x="139" y="333"/>
                </a:lnTo>
                <a:lnTo>
                  <a:pt x="219" y="0"/>
                </a:lnTo>
                <a:lnTo>
                  <a:pt x="304" y="19"/>
                </a:lnTo>
                <a:lnTo>
                  <a:pt x="276" y="149"/>
                </a:lnTo>
                <a:lnTo>
                  <a:pt x="295" y="194"/>
                </a:lnTo>
                <a:lnTo>
                  <a:pt x="297" y="223"/>
                </a:lnTo>
                <a:lnTo>
                  <a:pt x="287" y="228"/>
                </a:lnTo>
                <a:lnTo>
                  <a:pt x="320" y="259"/>
                </a:lnTo>
                <a:lnTo>
                  <a:pt x="354" y="342"/>
                </a:lnTo>
                <a:lnTo>
                  <a:pt x="365" y="417"/>
                </a:lnTo>
                <a:lnTo>
                  <a:pt x="371" y="457"/>
                </a:lnTo>
                <a:lnTo>
                  <a:pt x="346" y="495"/>
                </a:lnTo>
                <a:lnTo>
                  <a:pt x="363" y="512"/>
                </a:lnTo>
                <a:lnTo>
                  <a:pt x="409" y="487"/>
                </a:lnTo>
                <a:lnTo>
                  <a:pt x="439" y="618"/>
                </a:lnTo>
                <a:lnTo>
                  <a:pt x="460" y="626"/>
                </a:lnTo>
                <a:lnTo>
                  <a:pt x="464" y="664"/>
                </a:lnTo>
                <a:lnTo>
                  <a:pt x="523" y="679"/>
                </a:lnTo>
                <a:lnTo>
                  <a:pt x="616" y="679"/>
                </a:lnTo>
                <a:lnTo>
                  <a:pt x="654" y="696"/>
                </a:lnTo>
                <a:lnTo>
                  <a:pt x="599" y="1027"/>
                </a:lnTo>
                <a:lnTo>
                  <a:pt x="299" y="972"/>
                </a:lnTo>
                <a:lnTo>
                  <a:pt x="0" y="909"/>
                </a:lnTo>
                <a:lnTo>
                  <a:pt x="0" y="909"/>
                </a:lnTo>
                <a:close/>
              </a:path>
            </a:pathLst>
          </a:custGeom>
          <a:solidFill>
            <a:srgbClr val="BC2C3C"/>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srgbClr val="000000"/>
              </a:solidFill>
              <a:effectLst/>
              <a:uLnTx/>
              <a:uFillTx/>
              <a:latin typeface="Calibri" panose="020F0502020204030204"/>
              <a:ea typeface="Verdana"/>
              <a:cs typeface="Verdana"/>
              <a:sym typeface="Verdana"/>
            </a:endParaRPr>
          </a:p>
        </p:txBody>
      </p:sp>
      <p:sp>
        <p:nvSpPr>
          <p:cNvPr id="296" name="IA" title="IA">
            <a:extLst>
              <a:ext uri="{FF2B5EF4-FFF2-40B4-BE49-F238E27FC236}">
                <a16:creationId xmlns:a16="http://schemas.microsoft.com/office/drawing/2014/main" id="{5A900252-8B87-E670-093A-D5ADDD2DD724}"/>
              </a:ext>
            </a:extLst>
          </p:cNvPr>
          <p:cNvSpPr/>
          <p:nvPr/>
        </p:nvSpPr>
        <p:spPr>
          <a:xfrm>
            <a:off x="7685508" y="3189179"/>
            <a:ext cx="797104" cy="513382"/>
          </a:xfrm>
          <a:custGeom>
            <a:avLst/>
            <a:gdLst/>
            <a:ahLst/>
            <a:cxnLst/>
            <a:rect l="l" t="t" r="r" b="b"/>
            <a:pathLst>
              <a:path w="652" h="420" extrusionOk="0">
                <a:moveTo>
                  <a:pt x="2" y="40"/>
                </a:moveTo>
                <a:lnTo>
                  <a:pt x="13" y="65"/>
                </a:lnTo>
                <a:lnTo>
                  <a:pt x="5" y="88"/>
                </a:lnTo>
                <a:lnTo>
                  <a:pt x="13" y="147"/>
                </a:lnTo>
                <a:lnTo>
                  <a:pt x="43" y="230"/>
                </a:lnTo>
                <a:lnTo>
                  <a:pt x="43" y="255"/>
                </a:lnTo>
                <a:lnTo>
                  <a:pt x="64" y="295"/>
                </a:lnTo>
                <a:lnTo>
                  <a:pt x="74" y="358"/>
                </a:lnTo>
                <a:lnTo>
                  <a:pt x="68" y="377"/>
                </a:lnTo>
                <a:lnTo>
                  <a:pt x="81" y="397"/>
                </a:lnTo>
                <a:lnTo>
                  <a:pt x="504" y="388"/>
                </a:lnTo>
                <a:lnTo>
                  <a:pt x="534" y="420"/>
                </a:lnTo>
                <a:lnTo>
                  <a:pt x="578" y="325"/>
                </a:lnTo>
                <a:lnTo>
                  <a:pt x="564" y="289"/>
                </a:lnTo>
                <a:lnTo>
                  <a:pt x="639" y="232"/>
                </a:lnTo>
                <a:lnTo>
                  <a:pt x="652" y="190"/>
                </a:lnTo>
                <a:lnTo>
                  <a:pt x="599" y="129"/>
                </a:lnTo>
                <a:lnTo>
                  <a:pt x="545" y="67"/>
                </a:lnTo>
                <a:lnTo>
                  <a:pt x="534" y="0"/>
                </a:lnTo>
                <a:lnTo>
                  <a:pt x="15" y="10"/>
                </a:lnTo>
                <a:lnTo>
                  <a:pt x="0" y="8"/>
                </a:lnTo>
                <a:lnTo>
                  <a:pt x="2" y="40"/>
                </a:lnTo>
                <a:lnTo>
                  <a:pt x="2" y="40"/>
                </a:lnTo>
                <a:close/>
              </a:path>
            </a:pathLst>
          </a:custGeom>
          <a:solidFill>
            <a:schemeClr val="bg1">
              <a:lumMod val="65000"/>
            </a:schemeClr>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dirty="0">
              <a:ln>
                <a:noFill/>
              </a:ln>
              <a:solidFill>
                <a:srgbClr val="000000"/>
              </a:solidFill>
              <a:effectLst/>
              <a:uLnTx/>
              <a:uFillTx/>
              <a:latin typeface="Calibri" panose="020F0502020204030204"/>
              <a:ea typeface="Verdana"/>
              <a:cs typeface="Verdana"/>
              <a:sym typeface="Verdana"/>
            </a:endParaRPr>
          </a:p>
        </p:txBody>
      </p:sp>
      <p:sp>
        <p:nvSpPr>
          <p:cNvPr id="297" name="HI" title="HI">
            <a:extLst>
              <a:ext uri="{FF2B5EF4-FFF2-40B4-BE49-F238E27FC236}">
                <a16:creationId xmlns:a16="http://schemas.microsoft.com/office/drawing/2014/main" id="{70FAD6B8-EE6F-2393-46DE-2E17235800B7}"/>
              </a:ext>
            </a:extLst>
          </p:cNvPr>
          <p:cNvSpPr/>
          <p:nvPr/>
        </p:nvSpPr>
        <p:spPr>
          <a:xfrm>
            <a:off x="5537540" y="5221943"/>
            <a:ext cx="743453" cy="570005"/>
          </a:xfrm>
          <a:custGeom>
            <a:avLst/>
            <a:gdLst>
              <a:gd name="csX0" fmla="*/ 564830 w 743453"/>
              <a:gd name="csY0" fmla="*/ 317089 h 570005"/>
              <a:gd name="csX1" fmla="*/ 692051 w 743453"/>
              <a:gd name="csY1" fmla="*/ 367159 h 570005"/>
              <a:gd name="csX2" fmla="*/ 743453 w 743453"/>
              <a:gd name="csY2" fmla="*/ 453176 h 570005"/>
              <a:gd name="csX3" fmla="*/ 694621 w 743453"/>
              <a:gd name="csY3" fmla="*/ 508381 h 570005"/>
              <a:gd name="csX4" fmla="*/ 629083 w 743453"/>
              <a:gd name="csY4" fmla="*/ 519936 h 570005"/>
              <a:gd name="csX5" fmla="*/ 605952 w 743453"/>
              <a:gd name="csY5" fmla="*/ 570005 h 570005"/>
              <a:gd name="csX6" fmla="*/ 554549 w 743453"/>
              <a:gd name="csY6" fmla="*/ 546896 h 570005"/>
              <a:gd name="csX7" fmla="*/ 554549 w 743453"/>
              <a:gd name="csY7" fmla="*/ 460879 h 570005"/>
              <a:gd name="csX8" fmla="*/ 528848 w 743453"/>
              <a:gd name="csY8" fmla="*/ 413377 h 570005"/>
              <a:gd name="csX9" fmla="*/ 475197 w 743453"/>
              <a:gd name="csY9" fmla="*/ 296328 h 570005"/>
              <a:gd name="csX10" fmla="*/ 475197 w 743453"/>
              <a:gd name="csY10" fmla="*/ 334631 h 570005"/>
              <a:gd name="csX11" fmla="*/ 452203 w 743453"/>
              <a:gd name="csY11" fmla="*/ 339738 h 570005"/>
              <a:gd name="csX12" fmla="*/ 440707 w 743453"/>
              <a:gd name="csY12" fmla="*/ 312926 h 570005"/>
              <a:gd name="csX13" fmla="*/ 428492 w 743453"/>
              <a:gd name="csY13" fmla="*/ 247255 h 570005"/>
              <a:gd name="csX14" fmla="*/ 434959 w 743453"/>
              <a:gd name="csY14" fmla="*/ 282199 h 570005"/>
              <a:gd name="csX15" fmla="*/ 390983 w 743453"/>
              <a:gd name="csY15" fmla="*/ 292553 h 570005"/>
              <a:gd name="csX16" fmla="*/ 383223 w 743453"/>
              <a:gd name="csY16" fmla="*/ 251138 h 570005"/>
              <a:gd name="csX17" fmla="*/ 476739 w 743453"/>
              <a:gd name="csY17" fmla="*/ 198181 h 570005"/>
              <a:gd name="csX18" fmla="*/ 525809 w 743453"/>
              <a:gd name="csY18" fmla="*/ 205976 h 570005"/>
              <a:gd name="csX19" fmla="*/ 571004 w 743453"/>
              <a:gd name="csY19" fmla="*/ 241053 h 570005"/>
              <a:gd name="csX20" fmla="*/ 569713 w 743453"/>
              <a:gd name="csY20" fmla="*/ 282625 h 570005"/>
              <a:gd name="csX21" fmla="*/ 507730 w 743453"/>
              <a:gd name="csY21" fmla="*/ 298214 h 570005"/>
              <a:gd name="csX22" fmla="*/ 484487 w 743453"/>
              <a:gd name="csY22" fmla="*/ 259240 h 570005"/>
              <a:gd name="csX23" fmla="*/ 462535 w 743453"/>
              <a:gd name="csY23" fmla="*/ 251446 h 570005"/>
              <a:gd name="csX24" fmla="*/ 452204 w 743453"/>
              <a:gd name="csY24" fmla="*/ 228061 h 570005"/>
              <a:gd name="csX25" fmla="*/ 434568 w 743453"/>
              <a:gd name="csY25" fmla="*/ 160433 h 570005"/>
              <a:gd name="csX26" fmla="*/ 451344 w 743453"/>
              <a:gd name="csY26" fmla="*/ 177302 h 570005"/>
              <a:gd name="csX27" fmla="*/ 473282 w 743453"/>
              <a:gd name="csY27" fmla="*/ 186385 h 570005"/>
              <a:gd name="csX28" fmla="*/ 439730 w 743453"/>
              <a:gd name="csY28" fmla="*/ 211040 h 570005"/>
              <a:gd name="csX29" fmla="*/ 401017 w 743453"/>
              <a:gd name="csY29" fmla="*/ 209742 h 570005"/>
              <a:gd name="csX30" fmla="*/ 380370 w 743453"/>
              <a:gd name="csY30" fmla="*/ 222718 h 570005"/>
              <a:gd name="csX31" fmla="*/ 346818 w 743453"/>
              <a:gd name="csY31" fmla="*/ 218825 h 570005"/>
              <a:gd name="csX32" fmla="*/ 366175 w 743453"/>
              <a:gd name="csY32" fmla="*/ 163028 h 570005"/>
              <a:gd name="csX33" fmla="*/ 290642 w 743453"/>
              <a:gd name="csY33" fmla="*/ 71723 h 570005"/>
              <a:gd name="csX34" fmla="*/ 311329 w 743453"/>
              <a:gd name="csY34" fmla="*/ 121875 h 570005"/>
              <a:gd name="csX35" fmla="*/ 332017 w 743453"/>
              <a:gd name="csY35" fmla="*/ 133449 h 570005"/>
              <a:gd name="csX36" fmla="*/ 341068 w 743453"/>
              <a:gd name="csY36" fmla="*/ 174599 h 570005"/>
              <a:gd name="csX37" fmla="*/ 286763 w 743453"/>
              <a:gd name="csY37" fmla="*/ 181029 h 570005"/>
              <a:gd name="csX38" fmla="*/ 247973 w 743453"/>
              <a:gd name="csY38" fmla="*/ 188745 h 570005"/>
              <a:gd name="csX39" fmla="*/ 182031 w 743453"/>
              <a:gd name="csY39" fmla="*/ 112873 h 570005"/>
              <a:gd name="csX40" fmla="*/ 32661 w 743453"/>
              <a:gd name="csY40" fmla="*/ 71723 h 570005"/>
              <a:gd name="csX41" fmla="*/ 57483 w 743453"/>
              <a:gd name="csY41" fmla="*/ 88208 h 570005"/>
              <a:gd name="csX42" fmla="*/ 30048 w 743453"/>
              <a:gd name="csY42" fmla="*/ 152883 h 570005"/>
              <a:gd name="csX43" fmla="*/ 0 w 743453"/>
              <a:gd name="csY43" fmla="*/ 152883 h 570005"/>
              <a:gd name="csX44" fmla="*/ 0 w 743453"/>
              <a:gd name="csY44" fmla="*/ 128788 h 570005"/>
              <a:gd name="csX45" fmla="*/ 178062 w 743453"/>
              <a:gd name="csY45" fmla="*/ 0 h 570005"/>
              <a:gd name="csX46" fmla="*/ 189697 w 743453"/>
              <a:gd name="csY46" fmla="*/ 62798 h 570005"/>
              <a:gd name="csX47" fmla="*/ 171598 w 743453"/>
              <a:gd name="csY47" fmla="*/ 103809 h 570005"/>
              <a:gd name="csX48" fmla="*/ 123764 w 743453"/>
              <a:gd name="csY48" fmla="*/ 94838 h 570005"/>
              <a:gd name="csX49" fmla="*/ 82394 w 743453"/>
              <a:gd name="csY49" fmla="*/ 61516 h 570005"/>
              <a:gd name="csX50" fmla="*/ 105664 w 743453"/>
              <a:gd name="csY50" fmla="*/ 11534 h 57000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Lst>
            <a:rect l="l" t="t" r="r" b="b"/>
            <a:pathLst>
              <a:path w="743453" h="570005">
                <a:moveTo>
                  <a:pt x="564830" y="317089"/>
                </a:moveTo>
                <a:lnTo>
                  <a:pt x="692051" y="367159"/>
                </a:lnTo>
                <a:lnTo>
                  <a:pt x="743453" y="453176"/>
                </a:lnTo>
                <a:lnTo>
                  <a:pt x="694621" y="508381"/>
                </a:lnTo>
                <a:lnTo>
                  <a:pt x="629083" y="519936"/>
                </a:lnTo>
                <a:lnTo>
                  <a:pt x="605952" y="570005"/>
                </a:lnTo>
                <a:lnTo>
                  <a:pt x="554549" y="546896"/>
                </a:lnTo>
                <a:lnTo>
                  <a:pt x="554549" y="460879"/>
                </a:lnTo>
                <a:lnTo>
                  <a:pt x="528848" y="413377"/>
                </a:lnTo>
                <a:close/>
                <a:moveTo>
                  <a:pt x="475197" y="296328"/>
                </a:moveTo>
                <a:lnTo>
                  <a:pt x="475197" y="334631"/>
                </a:lnTo>
                <a:lnTo>
                  <a:pt x="452203" y="339738"/>
                </a:lnTo>
                <a:lnTo>
                  <a:pt x="440707" y="312926"/>
                </a:lnTo>
                <a:close/>
                <a:moveTo>
                  <a:pt x="428492" y="247255"/>
                </a:moveTo>
                <a:lnTo>
                  <a:pt x="434959" y="282199"/>
                </a:lnTo>
                <a:lnTo>
                  <a:pt x="390983" y="292553"/>
                </a:lnTo>
                <a:lnTo>
                  <a:pt x="383223" y="251138"/>
                </a:lnTo>
                <a:close/>
                <a:moveTo>
                  <a:pt x="476739" y="198181"/>
                </a:moveTo>
                <a:lnTo>
                  <a:pt x="525809" y="205976"/>
                </a:lnTo>
                <a:lnTo>
                  <a:pt x="571004" y="241053"/>
                </a:lnTo>
                <a:lnTo>
                  <a:pt x="569713" y="282625"/>
                </a:lnTo>
                <a:lnTo>
                  <a:pt x="507730" y="298214"/>
                </a:lnTo>
                <a:lnTo>
                  <a:pt x="484487" y="259240"/>
                </a:lnTo>
                <a:lnTo>
                  <a:pt x="462535" y="251446"/>
                </a:lnTo>
                <a:lnTo>
                  <a:pt x="452204" y="228061"/>
                </a:lnTo>
                <a:close/>
                <a:moveTo>
                  <a:pt x="434568" y="160433"/>
                </a:moveTo>
                <a:lnTo>
                  <a:pt x="451344" y="177302"/>
                </a:lnTo>
                <a:lnTo>
                  <a:pt x="473282" y="186385"/>
                </a:lnTo>
                <a:lnTo>
                  <a:pt x="439730" y="211040"/>
                </a:lnTo>
                <a:lnTo>
                  <a:pt x="401017" y="209742"/>
                </a:lnTo>
                <a:lnTo>
                  <a:pt x="380370" y="222718"/>
                </a:lnTo>
                <a:lnTo>
                  <a:pt x="346818" y="218825"/>
                </a:lnTo>
                <a:lnTo>
                  <a:pt x="366175" y="163028"/>
                </a:lnTo>
                <a:close/>
                <a:moveTo>
                  <a:pt x="290642" y="71723"/>
                </a:moveTo>
                <a:lnTo>
                  <a:pt x="311329" y="121875"/>
                </a:lnTo>
                <a:lnTo>
                  <a:pt x="332017" y="133449"/>
                </a:lnTo>
                <a:lnTo>
                  <a:pt x="341068" y="174599"/>
                </a:lnTo>
                <a:lnTo>
                  <a:pt x="286763" y="181029"/>
                </a:lnTo>
                <a:lnTo>
                  <a:pt x="247973" y="188745"/>
                </a:lnTo>
                <a:lnTo>
                  <a:pt x="182031" y="112873"/>
                </a:lnTo>
                <a:close/>
                <a:moveTo>
                  <a:pt x="32661" y="71723"/>
                </a:moveTo>
                <a:lnTo>
                  <a:pt x="57483" y="88208"/>
                </a:lnTo>
                <a:lnTo>
                  <a:pt x="30048" y="152883"/>
                </a:lnTo>
                <a:lnTo>
                  <a:pt x="0" y="152883"/>
                </a:lnTo>
                <a:lnTo>
                  <a:pt x="0" y="128788"/>
                </a:lnTo>
                <a:close/>
                <a:moveTo>
                  <a:pt x="178062" y="0"/>
                </a:moveTo>
                <a:lnTo>
                  <a:pt x="189697" y="62798"/>
                </a:lnTo>
                <a:lnTo>
                  <a:pt x="171598" y="103809"/>
                </a:lnTo>
                <a:lnTo>
                  <a:pt x="123764" y="94838"/>
                </a:lnTo>
                <a:lnTo>
                  <a:pt x="82394" y="61516"/>
                </a:lnTo>
                <a:lnTo>
                  <a:pt x="105664" y="11534"/>
                </a:lnTo>
                <a:close/>
              </a:path>
            </a:pathLst>
          </a:custGeom>
          <a:solidFill>
            <a:srgbClr val="D9D9D9"/>
          </a:solidFill>
          <a:ln w="9525" cap="flat" cmpd="sng">
            <a:solidFill>
              <a:srgbClr val="FFFFFF"/>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srgbClr val="000000"/>
              </a:solidFill>
              <a:effectLst/>
              <a:uLnTx/>
              <a:uFillTx/>
              <a:latin typeface="Calibri" panose="020F0502020204030204"/>
              <a:ea typeface="Verdana"/>
              <a:cs typeface="Verdana"/>
              <a:sym typeface="Verdana"/>
            </a:endParaRPr>
          </a:p>
        </p:txBody>
      </p:sp>
      <p:sp>
        <p:nvSpPr>
          <p:cNvPr id="298" name="GA" title="GA">
            <a:extLst>
              <a:ext uri="{FF2B5EF4-FFF2-40B4-BE49-F238E27FC236}">
                <a16:creationId xmlns:a16="http://schemas.microsoft.com/office/drawing/2014/main" id="{6627A285-8991-124B-0A24-F1AE00FE14D0}"/>
              </a:ext>
            </a:extLst>
          </p:cNvPr>
          <p:cNvSpPr/>
          <p:nvPr/>
        </p:nvSpPr>
        <p:spPr>
          <a:xfrm>
            <a:off x="9170497" y="4497169"/>
            <a:ext cx="720460" cy="736099"/>
          </a:xfrm>
          <a:custGeom>
            <a:avLst/>
            <a:gdLst/>
            <a:ahLst/>
            <a:cxnLst/>
            <a:rect l="l" t="t" r="r" b="b"/>
            <a:pathLst>
              <a:path w="587" h="603" extrusionOk="0">
                <a:moveTo>
                  <a:pt x="79" y="312"/>
                </a:moveTo>
                <a:lnTo>
                  <a:pt x="117" y="394"/>
                </a:lnTo>
                <a:lnTo>
                  <a:pt x="102" y="457"/>
                </a:lnTo>
                <a:lnTo>
                  <a:pt x="127" y="561"/>
                </a:lnTo>
                <a:lnTo>
                  <a:pt x="150" y="595"/>
                </a:lnTo>
                <a:lnTo>
                  <a:pt x="464" y="578"/>
                </a:lnTo>
                <a:lnTo>
                  <a:pt x="467" y="599"/>
                </a:lnTo>
                <a:lnTo>
                  <a:pt x="486" y="603"/>
                </a:lnTo>
                <a:lnTo>
                  <a:pt x="479" y="552"/>
                </a:lnTo>
                <a:lnTo>
                  <a:pt x="492" y="538"/>
                </a:lnTo>
                <a:lnTo>
                  <a:pt x="538" y="548"/>
                </a:lnTo>
                <a:lnTo>
                  <a:pt x="545" y="512"/>
                </a:lnTo>
                <a:lnTo>
                  <a:pt x="540" y="464"/>
                </a:lnTo>
                <a:lnTo>
                  <a:pt x="559" y="451"/>
                </a:lnTo>
                <a:lnTo>
                  <a:pt x="587" y="360"/>
                </a:lnTo>
                <a:lnTo>
                  <a:pt x="568" y="356"/>
                </a:lnTo>
                <a:lnTo>
                  <a:pt x="492" y="238"/>
                </a:lnTo>
                <a:lnTo>
                  <a:pt x="327" y="90"/>
                </a:lnTo>
                <a:lnTo>
                  <a:pt x="254" y="44"/>
                </a:lnTo>
                <a:lnTo>
                  <a:pt x="279" y="0"/>
                </a:lnTo>
                <a:lnTo>
                  <a:pt x="144" y="18"/>
                </a:lnTo>
                <a:lnTo>
                  <a:pt x="0" y="35"/>
                </a:lnTo>
                <a:lnTo>
                  <a:pt x="79" y="312"/>
                </a:lnTo>
                <a:lnTo>
                  <a:pt x="79" y="312"/>
                </a:lnTo>
                <a:close/>
              </a:path>
            </a:pathLst>
          </a:custGeom>
          <a:solidFill>
            <a:srgbClr val="347CBC"/>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srgbClr val="000000"/>
              </a:solidFill>
              <a:effectLst/>
              <a:uLnTx/>
              <a:uFillTx/>
              <a:latin typeface="Calibri" panose="020F0502020204030204"/>
              <a:ea typeface="Verdana"/>
              <a:cs typeface="Verdana"/>
              <a:sym typeface="Verdana"/>
            </a:endParaRPr>
          </a:p>
        </p:txBody>
      </p:sp>
      <p:sp>
        <p:nvSpPr>
          <p:cNvPr id="299" name="FL" title="FL">
            <a:extLst>
              <a:ext uri="{FF2B5EF4-FFF2-40B4-BE49-F238E27FC236}">
                <a16:creationId xmlns:a16="http://schemas.microsoft.com/office/drawing/2014/main" id="{29FE5502-2062-07D8-E100-78257E9B051A}"/>
              </a:ext>
            </a:extLst>
          </p:cNvPr>
          <p:cNvSpPr/>
          <p:nvPr/>
        </p:nvSpPr>
        <p:spPr>
          <a:xfrm>
            <a:off x="8957810" y="5152109"/>
            <a:ext cx="1212901" cy="896530"/>
          </a:xfrm>
          <a:custGeom>
            <a:avLst/>
            <a:gdLst/>
            <a:ahLst/>
            <a:cxnLst/>
            <a:rect l="l" t="t" r="r" b="b"/>
            <a:pathLst>
              <a:path w="990" h="732" extrusionOk="0">
                <a:moveTo>
                  <a:pt x="0" y="71"/>
                </a:moveTo>
                <a:lnTo>
                  <a:pt x="26" y="95"/>
                </a:lnTo>
                <a:lnTo>
                  <a:pt x="23" y="113"/>
                </a:lnTo>
                <a:lnTo>
                  <a:pt x="30" y="124"/>
                </a:lnTo>
                <a:lnTo>
                  <a:pt x="19" y="141"/>
                </a:lnTo>
                <a:lnTo>
                  <a:pt x="135" y="101"/>
                </a:lnTo>
                <a:lnTo>
                  <a:pt x="283" y="194"/>
                </a:lnTo>
                <a:lnTo>
                  <a:pt x="405" y="130"/>
                </a:lnTo>
                <a:lnTo>
                  <a:pt x="475" y="145"/>
                </a:lnTo>
                <a:lnTo>
                  <a:pt x="564" y="232"/>
                </a:lnTo>
                <a:lnTo>
                  <a:pt x="597" y="232"/>
                </a:lnTo>
                <a:lnTo>
                  <a:pt x="625" y="293"/>
                </a:lnTo>
                <a:lnTo>
                  <a:pt x="618" y="409"/>
                </a:lnTo>
                <a:lnTo>
                  <a:pt x="639" y="422"/>
                </a:lnTo>
                <a:lnTo>
                  <a:pt x="642" y="401"/>
                </a:lnTo>
                <a:lnTo>
                  <a:pt x="671" y="401"/>
                </a:lnTo>
                <a:lnTo>
                  <a:pt x="642" y="457"/>
                </a:lnTo>
                <a:lnTo>
                  <a:pt x="718" y="533"/>
                </a:lnTo>
                <a:lnTo>
                  <a:pt x="730" y="512"/>
                </a:lnTo>
                <a:lnTo>
                  <a:pt x="736" y="565"/>
                </a:lnTo>
                <a:lnTo>
                  <a:pt x="760" y="576"/>
                </a:lnTo>
                <a:lnTo>
                  <a:pt x="787" y="641"/>
                </a:lnTo>
                <a:lnTo>
                  <a:pt x="814" y="641"/>
                </a:lnTo>
                <a:lnTo>
                  <a:pt x="871" y="702"/>
                </a:lnTo>
                <a:lnTo>
                  <a:pt x="903" y="706"/>
                </a:lnTo>
                <a:lnTo>
                  <a:pt x="903" y="715"/>
                </a:lnTo>
                <a:lnTo>
                  <a:pt x="880" y="732"/>
                </a:lnTo>
                <a:lnTo>
                  <a:pt x="931" y="725"/>
                </a:lnTo>
                <a:lnTo>
                  <a:pt x="964" y="711"/>
                </a:lnTo>
                <a:lnTo>
                  <a:pt x="981" y="626"/>
                </a:lnTo>
                <a:lnTo>
                  <a:pt x="990" y="630"/>
                </a:lnTo>
                <a:lnTo>
                  <a:pt x="983" y="512"/>
                </a:lnTo>
                <a:lnTo>
                  <a:pt x="969" y="477"/>
                </a:lnTo>
                <a:lnTo>
                  <a:pt x="863" y="306"/>
                </a:lnTo>
                <a:lnTo>
                  <a:pt x="779" y="145"/>
                </a:lnTo>
                <a:lnTo>
                  <a:pt x="728" y="12"/>
                </a:lnTo>
                <a:lnTo>
                  <a:pt x="715" y="10"/>
                </a:lnTo>
                <a:lnTo>
                  <a:pt x="669" y="0"/>
                </a:lnTo>
                <a:lnTo>
                  <a:pt x="656" y="14"/>
                </a:lnTo>
                <a:lnTo>
                  <a:pt x="663" y="65"/>
                </a:lnTo>
                <a:lnTo>
                  <a:pt x="644" y="61"/>
                </a:lnTo>
                <a:lnTo>
                  <a:pt x="641" y="40"/>
                </a:lnTo>
                <a:lnTo>
                  <a:pt x="327" y="57"/>
                </a:lnTo>
                <a:lnTo>
                  <a:pt x="304" y="23"/>
                </a:lnTo>
                <a:lnTo>
                  <a:pt x="0" y="50"/>
                </a:lnTo>
                <a:lnTo>
                  <a:pt x="0" y="71"/>
                </a:lnTo>
                <a:lnTo>
                  <a:pt x="0" y="71"/>
                </a:lnTo>
                <a:close/>
              </a:path>
            </a:pathLst>
          </a:custGeom>
          <a:solidFill>
            <a:srgbClr val="BC2C3C"/>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srgbClr val="000000"/>
              </a:solidFill>
              <a:effectLst/>
              <a:uLnTx/>
              <a:uFillTx/>
              <a:latin typeface="Calibri" panose="020F0502020204030204"/>
              <a:ea typeface="Verdana"/>
              <a:cs typeface="Verdana"/>
              <a:sym typeface="Verdana"/>
            </a:endParaRPr>
          </a:p>
        </p:txBody>
      </p:sp>
      <p:sp>
        <p:nvSpPr>
          <p:cNvPr id="300" name="DE" title="DE">
            <a:extLst>
              <a:ext uri="{FF2B5EF4-FFF2-40B4-BE49-F238E27FC236}">
                <a16:creationId xmlns:a16="http://schemas.microsoft.com/office/drawing/2014/main" id="{BBE6E2E7-32F6-4368-7731-662A4287A522}"/>
              </a:ext>
            </a:extLst>
          </p:cNvPr>
          <p:cNvSpPr/>
          <p:nvPr/>
        </p:nvSpPr>
        <p:spPr>
          <a:xfrm>
            <a:off x="10335496" y="3540241"/>
            <a:ext cx="137960" cy="228379"/>
          </a:xfrm>
          <a:custGeom>
            <a:avLst/>
            <a:gdLst/>
            <a:ahLst/>
            <a:cxnLst/>
            <a:rect l="l" t="t" r="r" b="b"/>
            <a:pathLst>
              <a:path w="64" h="107" extrusionOk="0">
                <a:moveTo>
                  <a:pt x="0" y="14"/>
                </a:moveTo>
                <a:lnTo>
                  <a:pt x="1" y="9"/>
                </a:lnTo>
                <a:lnTo>
                  <a:pt x="4" y="4"/>
                </a:lnTo>
                <a:lnTo>
                  <a:pt x="9" y="2"/>
                </a:lnTo>
                <a:lnTo>
                  <a:pt x="12" y="0"/>
                </a:lnTo>
                <a:lnTo>
                  <a:pt x="16" y="0"/>
                </a:lnTo>
                <a:lnTo>
                  <a:pt x="19" y="3"/>
                </a:lnTo>
                <a:lnTo>
                  <a:pt x="16" y="4"/>
                </a:lnTo>
                <a:lnTo>
                  <a:pt x="16" y="9"/>
                </a:lnTo>
                <a:lnTo>
                  <a:pt x="14" y="14"/>
                </a:lnTo>
                <a:lnTo>
                  <a:pt x="11" y="18"/>
                </a:lnTo>
                <a:lnTo>
                  <a:pt x="15" y="23"/>
                </a:lnTo>
                <a:lnTo>
                  <a:pt x="15" y="27"/>
                </a:lnTo>
                <a:lnTo>
                  <a:pt x="17" y="32"/>
                </a:lnTo>
                <a:lnTo>
                  <a:pt x="21" y="37"/>
                </a:lnTo>
                <a:lnTo>
                  <a:pt x="26" y="41"/>
                </a:lnTo>
                <a:lnTo>
                  <a:pt x="30" y="44"/>
                </a:lnTo>
                <a:lnTo>
                  <a:pt x="30" y="51"/>
                </a:lnTo>
                <a:lnTo>
                  <a:pt x="33" y="58"/>
                </a:lnTo>
                <a:lnTo>
                  <a:pt x="39" y="62"/>
                </a:lnTo>
                <a:lnTo>
                  <a:pt x="40" y="67"/>
                </a:lnTo>
                <a:lnTo>
                  <a:pt x="49" y="75"/>
                </a:lnTo>
                <a:lnTo>
                  <a:pt x="55" y="73"/>
                </a:lnTo>
                <a:lnTo>
                  <a:pt x="56" y="76"/>
                </a:lnTo>
                <a:lnTo>
                  <a:pt x="55" y="81"/>
                </a:lnTo>
                <a:lnTo>
                  <a:pt x="55" y="86"/>
                </a:lnTo>
                <a:lnTo>
                  <a:pt x="56" y="86"/>
                </a:lnTo>
                <a:lnTo>
                  <a:pt x="53" y="91"/>
                </a:lnTo>
                <a:lnTo>
                  <a:pt x="55" y="90"/>
                </a:lnTo>
                <a:lnTo>
                  <a:pt x="60" y="88"/>
                </a:lnTo>
                <a:lnTo>
                  <a:pt x="64" y="99"/>
                </a:lnTo>
                <a:lnTo>
                  <a:pt x="63" y="99"/>
                </a:lnTo>
                <a:lnTo>
                  <a:pt x="60" y="100"/>
                </a:lnTo>
                <a:lnTo>
                  <a:pt x="26" y="107"/>
                </a:lnTo>
                <a:lnTo>
                  <a:pt x="24" y="102"/>
                </a:lnTo>
                <a:lnTo>
                  <a:pt x="15" y="68"/>
                </a:lnTo>
                <a:lnTo>
                  <a:pt x="0" y="14"/>
                </a:lnTo>
              </a:path>
            </a:pathLst>
          </a:custGeom>
          <a:solidFill>
            <a:srgbClr val="245C94"/>
          </a:solidFill>
          <a:ln w="9525" cap="flat" cmpd="sng">
            <a:solidFill>
              <a:srgbClr val="FFFFFF"/>
            </a:solidFill>
            <a:prstDash val="solid"/>
            <a:round/>
            <a:headEnd type="none" w="med" len="med"/>
            <a:tailEnd type="none" w="med" len="med"/>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srgbClr val="000000"/>
              </a:solidFill>
              <a:effectLst/>
              <a:uLnTx/>
              <a:uFillTx/>
              <a:latin typeface="Calibri" panose="020F0502020204030204"/>
              <a:ea typeface="Verdana"/>
              <a:cs typeface="Verdana"/>
              <a:sym typeface="Verdana"/>
            </a:endParaRPr>
          </a:p>
        </p:txBody>
      </p:sp>
      <p:sp>
        <p:nvSpPr>
          <p:cNvPr id="301" name="DE" title="DE">
            <a:extLst>
              <a:ext uri="{FF2B5EF4-FFF2-40B4-BE49-F238E27FC236}">
                <a16:creationId xmlns:a16="http://schemas.microsoft.com/office/drawing/2014/main" id="{29612BD8-F204-1773-ED42-71BB8D0811B0}"/>
              </a:ext>
            </a:extLst>
          </p:cNvPr>
          <p:cNvSpPr txBox="1"/>
          <p:nvPr/>
        </p:nvSpPr>
        <p:spPr>
          <a:xfrm>
            <a:off x="11016907" y="4585672"/>
            <a:ext cx="551899" cy="266129"/>
          </a:xfrm>
          <a:prstGeom prst="rect">
            <a:avLst/>
          </a:prstGeom>
          <a:solidFill>
            <a:srgbClr val="245C94"/>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1" i="0" u="none" strike="noStrike" kern="1200" cap="none" spc="0" normalizeH="0" baseline="0" noProof="0" dirty="0">
                <a:ln>
                  <a:noFill/>
                </a:ln>
                <a:solidFill>
                  <a:srgbClr val="FFFFFF"/>
                </a:solidFill>
                <a:effectLst/>
                <a:uLnTx/>
                <a:uFillTx/>
                <a:latin typeface="Calibri" panose="020F0502020204030204"/>
                <a:ea typeface="Verdana"/>
                <a:cs typeface="Verdana"/>
                <a:sym typeface="Verdana"/>
              </a:rPr>
              <a:t>DE</a:t>
            </a:r>
            <a:endParaRPr kumimoji="0" sz="800" b="1"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302" name="CT" title="CT">
            <a:extLst>
              <a:ext uri="{FF2B5EF4-FFF2-40B4-BE49-F238E27FC236}">
                <a16:creationId xmlns:a16="http://schemas.microsoft.com/office/drawing/2014/main" id="{F1B83438-E229-6177-6984-25A5F2444F89}"/>
              </a:ext>
            </a:extLst>
          </p:cNvPr>
          <p:cNvSpPr/>
          <p:nvPr/>
        </p:nvSpPr>
        <p:spPr>
          <a:xfrm>
            <a:off x="10538605" y="3089144"/>
            <a:ext cx="228018" cy="211393"/>
          </a:xfrm>
          <a:custGeom>
            <a:avLst/>
            <a:gdLst/>
            <a:ahLst/>
            <a:cxnLst/>
            <a:rect l="l" t="t" r="r" b="b"/>
            <a:pathLst>
              <a:path w="188" h="174" extrusionOk="0">
                <a:moveTo>
                  <a:pt x="17" y="127"/>
                </a:moveTo>
                <a:lnTo>
                  <a:pt x="15" y="174"/>
                </a:lnTo>
                <a:lnTo>
                  <a:pt x="30" y="171"/>
                </a:lnTo>
                <a:lnTo>
                  <a:pt x="66" y="144"/>
                </a:lnTo>
                <a:lnTo>
                  <a:pt x="78" y="121"/>
                </a:lnTo>
                <a:lnTo>
                  <a:pt x="85" y="127"/>
                </a:lnTo>
                <a:lnTo>
                  <a:pt x="135" y="114"/>
                </a:lnTo>
                <a:lnTo>
                  <a:pt x="137" y="104"/>
                </a:lnTo>
                <a:lnTo>
                  <a:pt x="144" y="108"/>
                </a:lnTo>
                <a:lnTo>
                  <a:pt x="154" y="100"/>
                </a:lnTo>
                <a:lnTo>
                  <a:pt x="169" y="98"/>
                </a:lnTo>
                <a:lnTo>
                  <a:pt x="188" y="89"/>
                </a:lnTo>
                <a:lnTo>
                  <a:pt x="169" y="0"/>
                </a:lnTo>
                <a:lnTo>
                  <a:pt x="0" y="36"/>
                </a:lnTo>
                <a:lnTo>
                  <a:pt x="17" y="127"/>
                </a:lnTo>
                <a:lnTo>
                  <a:pt x="17" y="127"/>
                </a:lnTo>
                <a:close/>
              </a:path>
            </a:pathLst>
          </a:custGeom>
          <a:solidFill>
            <a:srgbClr val="D9D9D9"/>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dirty="0">
              <a:ln>
                <a:noFill/>
              </a:ln>
              <a:solidFill>
                <a:srgbClr val="000000"/>
              </a:solidFill>
              <a:effectLst/>
              <a:uLnTx/>
              <a:uFillTx/>
              <a:latin typeface="Calibri" panose="020F0502020204030204"/>
              <a:ea typeface="Verdana"/>
              <a:cs typeface="Verdana"/>
              <a:sym typeface="Verdana"/>
            </a:endParaRPr>
          </a:p>
        </p:txBody>
      </p:sp>
      <p:sp>
        <p:nvSpPr>
          <p:cNvPr id="303" name="CT" title="CT">
            <a:extLst>
              <a:ext uri="{FF2B5EF4-FFF2-40B4-BE49-F238E27FC236}">
                <a16:creationId xmlns:a16="http://schemas.microsoft.com/office/drawing/2014/main" id="{66F74EA7-31DC-DE5D-97C2-D88FD72A7195}"/>
              </a:ext>
            </a:extLst>
          </p:cNvPr>
          <p:cNvSpPr txBox="1"/>
          <p:nvPr/>
        </p:nvSpPr>
        <p:spPr>
          <a:xfrm>
            <a:off x="11016907" y="3996793"/>
            <a:ext cx="551899" cy="264241"/>
          </a:xfrm>
          <a:prstGeom prst="rect">
            <a:avLst/>
          </a:prstGeom>
          <a:solidFill>
            <a:srgbClr val="D9D9D9"/>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1" i="0" u="none" strike="noStrike" kern="1200" cap="none" spc="0" normalizeH="0" baseline="0" noProof="0" dirty="0">
                <a:ln>
                  <a:noFill/>
                </a:ln>
                <a:solidFill>
                  <a:srgbClr val="000000"/>
                </a:solidFill>
                <a:effectLst/>
                <a:uLnTx/>
                <a:uFillTx/>
                <a:latin typeface="Calibri" panose="020F0502020204030204"/>
                <a:ea typeface="Verdana"/>
                <a:cs typeface="Verdana"/>
                <a:sym typeface="Verdana"/>
              </a:rPr>
              <a:t>CT</a:t>
            </a:r>
            <a:endParaRPr kumimoji="0" sz="800" b="1"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04" name="CO" title="CO">
            <a:extLst>
              <a:ext uri="{FF2B5EF4-FFF2-40B4-BE49-F238E27FC236}">
                <a16:creationId xmlns:a16="http://schemas.microsoft.com/office/drawing/2014/main" id="{A9F330CC-F68E-7043-03DC-22A8B457056D}"/>
              </a:ext>
            </a:extLst>
          </p:cNvPr>
          <p:cNvSpPr/>
          <p:nvPr/>
        </p:nvSpPr>
        <p:spPr>
          <a:xfrm>
            <a:off x="6006989" y="3493055"/>
            <a:ext cx="977219" cy="751198"/>
          </a:xfrm>
          <a:custGeom>
            <a:avLst/>
            <a:gdLst/>
            <a:ahLst/>
            <a:cxnLst/>
            <a:rect l="l" t="t" r="r" b="b"/>
            <a:pathLst>
              <a:path w="796" h="612" extrusionOk="0">
                <a:moveTo>
                  <a:pt x="80" y="0"/>
                </a:moveTo>
                <a:lnTo>
                  <a:pt x="591" y="57"/>
                </a:lnTo>
                <a:lnTo>
                  <a:pt x="796" y="74"/>
                </a:lnTo>
                <a:lnTo>
                  <a:pt x="789" y="207"/>
                </a:lnTo>
                <a:lnTo>
                  <a:pt x="760" y="612"/>
                </a:lnTo>
                <a:lnTo>
                  <a:pt x="656" y="605"/>
                </a:lnTo>
                <a:lnTo>
                  <a:pt x="331" y="576"/>
                </a:lnTo>
                <a:lnTo>
                  <a:pt x="0" y="534"/>
                </a:lnTo>
                <a:lnTo>
                  <a:pt x="80" y="0"/>
                </a:lnTo>
                <a:lnTo>
                  <a:pt x="80" y="0"/>
                </a:lnTo>
                <a:close/>
              </a:path>
            </a:pathLst>
          </a:custGeom>
          <a:solidFill>
            <a:srgbClr val="245C94"/>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srgbClr val="000000"/>
              </a:solidFill>
              <a:effectLst/>
              <a:uLnTx/>
              <a:uFillTx/>
              <a:latin typeface="Calibri" panose="020F0502020204030204"/>
              <a:ea typeface="Verdana"/>
              <a:cs typeface="Verdana"/>
              <a:sym typeface="Verdana"/>
            </a:endParaRPr>
          </a:p>
        </p:txBody>
      </p:sp>
      <p:sp>
        <p:nvSpPr>
          <p:cNvPr id="305" name="CA" title="CA">
            <a:extLst>
              <a:ext uri="{FF2B5EF4-FFF2-40B4-BE49-F238E27FC236}">
                <a16:creationId xmlns:a16="http://schemas.microsoft.com/office/drawing/2014/main" id="{E14CD3E4-728C-374A-27F8-2781CCDFEA84}"/>
              </a:ext>
            </a:extLst>
          </p:cNvPr>
          <p:cNvSpPr/>
          <p:nvPr/>
        </p:nvSpPr>
        <p:spPr>
          <a:xfrm>
            <a:off x="4182847" y="2928713"/>
            <a:ext cx="1061528" cy="1762862"/>
          </a:xfrm>
          <a:custGeom>
            <a:avLst/>
            <a:gdLst/>
            <a:ahLst/>
            <a:cxnLst/>
            <a:rect l="l" t="t" r="r" b="b"/>
            <a:pathLst>
              <a:path w="865" h="1443" extrusionOk="0">
                <a:moveTo>
                  <a:pt x="29" y="293"/>
                </a:moveTo>
                <a:lnTo>
                  <a:pt x="4" y="405"/>
                </a:lnTo>
                <a:lnTo>
                  <a:pt x="87" y="586"/>
                </a:lnTo>
                <a:lnTo>
                  <a:pt x="103" y="574"/>
                </a:lnTo>
                <a:lnTo>
                  <a:pt x="129" y="650"/>
                </a:lnTo>
                <a:lnTo>
                  <a:pt x="87" y="597"/>
                </a:lnTo>
                <a:lnTo>
                  <a:pt x="78" y="681"/>
                </a:lnTo>
                <a:lnTo>
                  <a:pt x="125" y="732"/>
                </a:lnTo>
                <a:lnTo>
                  <a:pt x="93" y="803"/>
                </a:lnTo>
                <a:lnTo>
                  <a:pt x="184" y="994"/>
                </a:lnTo>
                <a:lnTo>
                  <a:pt x="164" y="1065"/>
                </a:lnTo>
                <a:lnTo>
                  <a:pt x="283" y="1120"/>
                </a:lnTo>
                <a:lnTo>
                  <a:pt x="327" y="1177"/>
                </a:lnTo>
                <a:lnTo>
                  <a:pt x="378" y="1196"/>
                </a:lnTo>
                <a:lnTo>
                  <a:pt x="378" y="1230"/>
                </a:lnTo>
                <a:lnTo>
                  <a:pt x="411" y="1238"/>
                </a:lnTo>
                <a:lnTo>
                  <a:pt x="481" y="1348"/>
                </a:lnTo>
                <a:lnTo>
                  <a:pt x="481" y="1426"/>
                </a:lnTo>
                <a:lnTo>
                  <a:pt x="789" y="1443"/>
                </a:lnTo>
                <a:lnTo>
                  <a:pt x="770" y="1413"/>
                </a:lnTo>
                <a:lnTo>
                  <a:pt x="779" y="1365"/>
                </a:lnTo>
                <a:lnTo>
                  <a:pt x="829" y="1287"/>
                </a:lnTo>
                <a:lnTo>
                  <a:pt x="865" y="1264"/>
                </a:lnTo>
                <a:lnTo>
                  <a:pt x="844" y="1236"/>
                </a:lnTo>
                <a:lnTo>
                  <a:pt x="831" y="1160"/>
                </a:lnTo>
                <a:lnTo>
                  <a:pt x="388" y="497"/>
                </a:lnTo>
                <a:lnTo>
                  <a:pt x="492" y="113"/>
                </a:lnTo>
                <a:lnTo>
                  <a:pt x="82" y="0"/>
                </a:lnTo>
                <a:lnTo>
                  <a:pt x="70" y="23"/>
                </a:lnTo>
                <a:lnTo>
                  <a:pt x="0" y="192"/>
                </a:lnTo>
                <a:lnTo>
                  <a:pt x="29" y="293"/>
                </a:lnTo>
                <a:lnTo>
                  <a:pt x="29" y="293"/>
                </a:lnTo>
                <a:close/>
              </a:path>
            </a:pathLst>
          </a:custGeom>
          <a:solidFill>
            <a:srgbClr val="D9D9D9"/>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dirty="0">
              <a:ln>
                <a:noFill/>
              </a:ln>
              <a:solidFill>
                <a:srgbClr val="000000"/>
              </a:solidFill>
              <a:effectLst/>
              <a:uLnTx/>
              <a:uFillTx/>
              <a:latin typeface="Calibri" panose="020F0502020204030204"/>
              <a:ea typeface="Verdana"/>
              <a:cs typeface="Verdana"/>
              <a:sym typeface="Verdana"/>
            </a:endParaRPr>
          </a:p>
        </p:txBody>
      </p:sp>
      <p:sp>
        <p:nvSpPr>
          <p:cNvPr id="306" name="AZ" title="AZ">
            <a:extLst>
              <a:ext uri="{FF2B5EF4-FFF2-40B4-BE49-F238E27FC236}">
                <a16:creationId xmlns:a16="http://schemas.microsoft.com/office/drawing/2014/main" id="{1A3CE847-B3A7-6042-6DE4-B7178BAA8417}"/>
              </a:ext>
            </a:extLst>
          </p:cNvPr>
          <p:cNvSpPr/>
          <p:nvPr/>
        </p:nvSpPr>
        <p:spPr>
          <a:xfrm>
            <a:off x="5094918" y="4040410"/>
            <a:ext cx="912071" cy="1026764"/>
          </a:xfrm>
          <a:custGeom>
            <a:avLst/>
            <a:gdLst/>
            <a:ahLst/>
            <a:cxnLst/>
            <a:rect l="l" t="t" r="r" b="b"/>
            <a:pathLst>
              <a:path w="746" h="840" extrusionOk="0">
                <a:moveTo>
                  <a:pt x="48" y="534"/>
                </a:moveTo>
                <a:lnTo>
                  <a:pt x="29" y="504"/>
                </a:lnTo>
                <a:lnTo>
                  <a:pt x="38" y="456"/>
                </a:lnTo>
                <a:lnTo>
                  <a:pt x="88" y="378"/>
                </a:lnTo>
                <a:lnTo>
                  <a:pt x="124" y="355"/>
                </a:lnTo>
                <a:lnTo>
                  <a:pt x="103" y="327"/>
                </a:lnTo>
                <a:lnTo>
                  <a:pt x="90" y="251"/>
                </a:lnTo>
                <a:lnTo>
                  <a:pt x="105" y="108"/>
                </a:lnTo>
                <a:lnTo>
                  <a:pt x="130" y="101"/>
                </a:lnTo>
                <a:lnTo>
                  <a:pt x="172" y="125"/>
                </a:lnTo>
                <a:lnTo>
                  <a:pt x="208" y="0"/>
                </a:lnTo>
                <a:lnTo>
                  <a:pt x="746" y="89"/>
                </a:lnTo>
                <a:lnTo>
                  <a:pt x="634" y="840"/>
                </a:lnTo>
                <a:lnTo>
                  <a:pt x="468" y="817"/>
                </a:lnTo>
                <a:lnTo>
                  <a:pt x="366" y="789"/>
                </a:lnTo>
                <a:lnTo>
                  <a:pt x="154" y="705"/>
                </a:lnTo>
                <a:lnTo>
                  <a:pt x="0" y="576"/>
                </a:lnTo>
                <a:lnTo>
                  <a:pt x="48" y="534"/>
                </a:lnTo>
                <a:lnTo>
                  <a:pt x="48" y="534"/>
                </a:lnTo>
                <a:close/>
              </a:path>
            </a:pathLst>
          </a:custGeom>
          <a:solidFill>
            <a:srgbClr val="D9D9D9"/>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srgbClr val="000000"/>
              </a:solidFill>
              <a:effectLst/>
              <a:uLnTx/>
              <a:uFillTx/>
              <a:latin typeface="Calibri" panose="020F0502020204030204"/>
              <a:ea typeface="Verdana"/>
              <a:cs typeface="Verdana"/>
              <a:sym typeface="Verdana"/>
            </a:endParaRPr>
          </a:p>
        </p:txBody>
      </p:sp>
      <p:sp>
        <p:nvSpPr>
          <p:cNvPr id="307" name="AR" title="AR">
            <a:extLst>
              <a:ext uri="{FF2B5EF4-FFF2-40B4-BE49-F238E27FC236}">
                <a16:creationId xmlns:a16="http://schemas.microsoft.com/office/drawing/2014/main" id="{19A4ED87-63A4-3A1B-BBF7-523A44799962}"/>
              </a:ext>
            </a:extLst>
          </p:cNvPr>
          <p:cNvSpPr/>
          <p:nvPr/>
        </p:nvSpPr>
        <p:spPr>
          <a:xfrm>
            <a:off x="7928501" y="4330729"/>
            <a:ext cx="674473" cy="588879"/>
          </a:xfrm>
          <a:custGeom>
            <a:avLst/>
            <a:gdLst/>
            <a:ahLst/>
            <a:cxnLst/>
            <a:rect l="l" t="t" r="r" b="b"/>
            <a:pathLst>
              <a:path w="551" h="481" extrusionOk="0">
                <a:moveTo>
                  <a:pt x="21" y="166"/>
                </a:moveTo>
                <a:lnTo>
                  <a:pt x="17" y="398"/>
                </a:lnTo>
                <a:lnTo>
                  <a:pt x="29" y="411"/>
                </a:lnTo>
                <a:lnTo>
                  <a:pt x="69" y="411"/>
                </a:lnTo>
                <a:lnTo>
                  <a:pt x="70" y="481"/>
                </a:lnTo>
                <a:lnTo>
                  <a:pt x="397" y="477"/>
                </a:lnTo>
                <a:lnTo>
                  <a:pt x="392" y="405"/>
                </a:lnTo>
                <a:lnTo>
                  <a:pt x="418" y="325"/>
                </a:lnTo>
                <a:lnTo>
                  <a:pt x="460" y="270"/>
                </a:lnTo>
                <a:lnTo>
                  <a:pt x="456" y="255"/>
                </a:lnTo>
                <a:lnTo>
                  <a:pt x="487" y="204"/>
                </a:lnTo>
                <a:lnTo>
                  <a:pt x="504" y="149"/>
                </a:lnTo>
                <a:lnTo>
                  <a:pt x="498" y="145"/>
                </a:lnTo>
                <a:lnTo>
                  <a:pt x="525" y="124"/>
                </a:lnTo>
                <a:lnTo>
                  <a:pt x="551" y="76"/>
                </a:lnTo>
                <a:lnTo>
                  <a:pt x="542" y="65"/>
                </a:lnTo>
                <a:lnTo>
                  <a:pt x="468" y="69"/>
                </a:lnTo>
                <a:lnTo>
                  <a:pt x="489" y="42"/>
                </a:lnTo>
                <a:lnTo>
                  <a:pt x="483" y="0"/>
                </a:lnTo>
                <a:lnTo>
                  <a:pt x="0" y="16"/>
                </a:lnTo>
                <a:lnTo>
                  <a:pt x="21" y="166"/>
                </a:lnTo>
                <a:lnTo>
                  <a:pt x="21" y="166"/>
                </a:lnTo>
                <a:close/>
              </a:path>
            </a:pathLst>
          </a:custGeom>
          <a:solidFill>
            <a:srgbClr val="BC2C3C"/>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srgbClr val="000000"/>
              </a:solidFill>
              <a:effectLst/>
              <a:uLnTx/>
              <a:uFillTx/>
              <a:latin typeface="Calibri" panose="020F0502020204030204"/>
              <a:ea typeface="Verdana"/>
              <a:cs typeface="Verdana"/>
              <a:sym typeface="Verdana"/>
            </a:endParaRPr>
          </a:p>
        </p:txBody>
      </p:sp>
      <p:sp>
        <p:nvSpPr>
          <p:cNvPr id="308" name="AL" title="AL">
            <a:extLst>
              <a:ext uri="{FF2B5EF4-FFF2-40B4-BE49-F238E27FC236}">
                <a16:creationId xmlns:a16="http://schemas.microsoft.com/office/drawing/2014/main" id="{9571041D-BA3C-A136-8949-A9E84ABF20EE}"/>
              </a:ext>
            </a:extLst>
          </p:cNvPr>
          <p:cNvSpPr/>
          <p:nvPr/>
        </p:nvSpPr>
        <p:spPr>
          <a:xfrm>
            <a:off x="8819849" y="4534918"/>
            <a:ext cx="505854" cy="805935"/>
          </a:xfrm>
          <a:custGeom>
            <a:avLst/>
            <a:gdLst/>
            <a:ahLst/>
            <a:cxnLst/>
            <a:rect l="l" t="t" r="r" b="b"/>
            <a:pathLst>
              <a:path w="416" h="659" extrusionOk="0">
                <a:moveTo>
                  <a:pt x="11" y="36"/>
                </a:moveTo>
                <a:lnTo>
                  <a:pt x="0" y="443"/>
                </a:lnTo>
                <a:lnTo>
                  <a:pt x="26" y="638"/>
                </a:lnTo>
                <a:lnTo>
                  <a:pt x="55" y="646"/>
                </a:lnTo>
                <a:lnTo>
                  <a:pt x="81" y="631"/>
                </a:lnTo>
                <a:lnTo>
                  <a:pt x="97" y="646"/>
                </a:lnTo>
                <a:lnTo>
                  <a:pt x="74" y="659"/>
                </a:lnTo>
                <a:lnTo>
                  <a:pt x="131" y="644"/>
                </a:lnTo>
                <a:lnTo>
                  <a:pt x="142" y="627"/>
                </a:lnTo>
                <a:lnTo>
                  <a:pt x="135" y="616"/>
                </a:lnTo>
                <a:lnTo>
                  <a:pt x="138" y="598"/>
                </a:lnTo>
                <a:lnTo>
                  <a:pt x="112" y="574"/>
                </a:lnTo>
                <a:lnTo>
                  <a:pt x="112" y="553"/>
                </a:lnTo>
                <a:lnTo>
                  <a:pt x="416" y="526"/>
                </a:lnTo>
                <a:lnTo>
                  <a:pt x="391" y="422"/>
                </a:lnTo>
                <a:lnTo>
                  <a:pt x="406" y="359"/>
                </a:lnTo>
                <a:lnTo>
                  <a:pt x="368" y="277"/>
                </a:lnTo>
                <a:lnTo>
                  <a:pt x="289" y="0"/>
                </a:lnTo>
                <a:lnTo>
                  <a:pt x="0" y="24"/>
                </a:lnTo>
                <a:lnTo>
                  <a:pt x="11" y="36"/>
                </a:lnTo>
                <a:lnTo>
                  <a:pt x="11" y="36"/>
                </a:lnTo>
                <a:close/>
              </a:path>
            </a:pathLst>
          </a:custGeom>
          <a:solidFill>
            <a:srgbClr val="BC2C3C"/>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dirty="0">
              <a:ln>
                <a:noFill/>
              </a:ln>
              <a:solidFill>
                <a:srgbClr val="000000"/>
              </a:solidFill>
              <a:effectLst/>
              <a:uLnTx/>
              <a:uFillTx/>
              <a:latin typeface="Calibri" panose="020F0502020204030204"/>
              <a:ea typeface="Verdana"/>
              <a:cs typeface="Verdana"/>
              <a:sym typeface="Verdana"/>
            </a:endParaRPr>
          </a:p>
        </p:txBody>
      </p:sp>
      <p:sp>
        <p:nvSpPr>
          <p:cNvPr id="309" name="AK" title="AK">
            <a:extLst>
              <a:ext uri="{FF2B5EF4-FFF2-40B4-BE49-F238E27FC236}">
                <a16:creationId xmlns:a16="http://schemas.microsoft.com/office/drawing/2014/main" id="{9D23AA89-B65A-0875-F617-F2E4AC068920}"/>
              </a:ext>
            </a:extLst>
          </p:cNvPr>
          <p:cNvSpPr/>
          <p:nvPr/>
        </p:nvSpPr>
        <p:spPr>
          <a:xfrm>
            <a:off x="4351465" y="4868994"/>
            <a:ext cx="1053864" cy="834245"/>
          </a:xfrm>
          <a:custGeom>
            <a:avLst/>
            <a:gdLst/>
            <a:ahLst/>
            <a:cxnLst/>
            <a:rect l="l" t="t" r="r" b="b"/>
            <a:pathLst>
              <a:path w="450" h="356" extrusionOk="0">
                <a:moveTo>
                  <a:pt x="443" y="324"/>
                </a:moveTo>
                <a:lnTo>
                  <a:pt x="445" y="323"/>
                </a:lnTo>
                <a:lnTo>
                  <a:pt x="449" y="318"/>
                </a:lnTo>
                <a:lnTo>
                  <a:pt x="450" y="311"/>
                </a:lnTo>
                <a:lnTo>
                  <a:pt x="444" y="303"/>
                </a:lnTo>
                <a:lnTo>
                  <a:pt x="436" y="297"/>
                </a:lnTo>
                <a:lnTo>
                  <a:pt x="430" y="294"/>
                </a:lnTo>
                <a:lnTo>
                  <a:pt x="427" y="293"/>
                </a:lnTo>
                <a:lnTo>
                  <a:pt x="422" y="290"/>
                </a:lnTo>
                <a:lnTo>
                  <a:pt x="417" y="285"/>
                </a:lnTo>
                <a:lnTo>
                  <a:pt x="407" y="278"/>
                </a:lnTo>
                <a:lnTo>
                  <a:pt x="401" y="270"/>
                </a:lnTo>
                <a:lnTo>
                  <a:pt x="396" y="263"/>
                </a:lnTo>
                <a:lnTo>
                  <a:pt x="394" y="259"/>
                </a:lnTo>
                <a:lnTo>
                  <a:pt x="389" y="255"/>
                </a:lnTo>
                <a:lnTo>
                  <a:pt x="383" y="250"/>
                </a:lnTo>
                <a:lnTo>
                  <a:pt x="376" y="245"/>
                </a:lnTo>
                <a:lnTo>
                  <a:pt x="369" y="242"/>
                </a:lnTo>
                <a:lnTo>
                  <a:pt x="364" y="239"/>
                </a:lnTo>
                <a:lnTo>
                  <a:pt x="359" y="237"/>
                </a:lnTo>
                <a:lnTo>
                  <a:pt x="356" y="237"/>
                </a:lnTo>
                <a:lnTo>
                  <a:pt x="352" y="241"/>
                </a:lnTo>
                <a:lnTo>
                  <a:pt x="346" y="247"/>
                </a:lnTo>
                <a:lnTo>
                  <a:pt x="341" y="252"/>
                </a:lnTo>
                <a:lnTo>
                  <a:pt x="335" y="255"/>
                </a:lnTo>
                <a:lnTo>
                  <a:pt x="329" y="251"/>
                </a:lnTo>
                <a:lnTo>
                  <a:pt x="323" y="244"/>
                </a:lnTo>
                <a:lnTo>
                  <a:pt x="318" y="239"/>
                </a:lnTo>
                <a:lnTo>
                  <a:pt x="312" y="236"/>
                </a:lnTo>
                <a:lnTo>
                  <a:pt x="306" y="237"/>
                </a:lnTo>
                <a:lnTo>
                  <a:pt x="299" y="240"/>
                </a:lnTo>
                <a:lnTo>
                  <a:pt x="293" y="240"/>
                </a:lnTo>
                <a:lnTo>
                  <a:pt x="290" y="236"/>
                </a:lnTo>
                <a:lnTo>
                  <a:pt x="285" y="218"/>
                </a:lnTo>
                <a:lnTo>
                  <a:pt x="277" y="182"/>
                </a:lnTo>
                <a:lnTo>
                  <a:pt x="269" y="144"/>
                </a:lnTo>
                <a:lnTo>
                  <a:pt x="263" y="118"/>
                </a:lnTo>
                <a:lnTo>
                  <a:pt x="258" y="93"/>
                </a:lnTo>
                <a:lnTo>
                  <a:pt x="251" y="61"/>
                </a:lnTo>
                <a:lnTo>
                  <a:pt x="244" y="34"/>
                </a:lnTo>
                <a:lnTo>
                  <a:pt x="242" y="22"/>
                </a:lnTo>
                <a:lnTo>
                  <a:pt x="240" y="22"/>
                </a:lnTo>
                <a:lnTo>
                  <a:pt x="237" y="22"/>
                </a:lnTo>
                <a:lnTo>
                  <a:pt x="233" y="22"/>
                </a:lnTo>
                <a:lnTo>
                  <a:pt x="229" y="21"/>
                </a:lnTo>
                <a:lnTo>
                  <a:pt x="225" y="19"/>
                </a:lnTo>
                <a:lnTo>
                  <a:pt x="222" y="17"/>
                </a:lnTo>
                <a:lnTo>
                  <a:pt x="219" y="17"/>
                </a:lnTo>
                <a:lnTo>
                  <a:pt x="213" y="17"/>
                </a:lnTo>
                <a:lnTo>
                  <a:pt x="209" y="17"/>
                </a:lnTo>
                <a:lnTo>
                  <a:pt x="205" y="17"/>
                </a:lnTo>
                <a:lnTo>
                  <a:pt x="200" y="17"/>
                </a:lnTo>
                <a:lnTo>
                  <a:pt x="194" y="17"/>
                </a:lnTo>
                <a:lnTo>
                  <a:pt x="189" y="17"/>
                </a:lnTo>
                <a:lnTo>
                  <a:pt x="183" y="17"/>
                </a:lnTo>
                <a:lnTo>
                  <a:pt x="178" y="16"/>
                </a:lnTo>
                <a:lnTo>
                  <a:pt x="174" y="15"/>
                </a:lnTo>
                <a:lnTo>
                  <a:pt x="168" y="13"/>
                </a:lnTo>
                <a:lnTo>
                  <a:pt x="164" y="13"/>
                </a:lnTo>
                <a:lnTo>
                  <a:pt x="161" y="14"/>
                </a:lnTo>
                <a:lnTo>
                  <a:pt x="157" y="15"/>
                </a:lnTo>
                <a:lnTo>
                  <a:pt x="154" y="15"/>
                </a:lnTo>
                <a:lnTo>
                  <a:pt x="152" y="13"/>
                </a:lnTo>
                <a:lnTo>
                  <a:pt x="149" y="11"/>
                </a:lnTo>
                <a:lnTo>
                  <a:pt x="144" y="7"/>
                </a:lnTo>
                <a:lnTo>
                  <a:pt x="139" y="5"/>
                </a:lnTo>
                <a:lnTo>
                  <a:pt x="139" y="2"/>
                </a:lnTo>
                <a:lnTo>
                  <a:pt x="138" y="2"/>
                </a:lnTo>
                <a:lnTo>
                  <a:pt x="133" y="2"/>
                </a:lnTo>
                <a:lnTo>
                  <a:pt x="126" y="2"/>
                </a:lnTo>
                <a:lnTo>
                  <a:pt x="121" y="1"/>
                </a:lnTo>
                <a:lnTo>
                  <a:pt x="115" y="0"/>
                </a:lnTo>
                <a:lnTo>
                  <a:pt x="111" y="1"/>
                </a:lnTo>
                <a:lnTo>
                  <a:pt x="108" y="4"/>
                </a:lnTo>
                <a:lnTo>
                  <a:pt x="106" y="5"/>
                </a:lnTo>
                <a:lnTo>
                  <a:pt x="101" y="6"/>
                </a:lnTo>
                <a:lnTo>
                  <a:pt x="95" y="7"/>
                </a:lnTo>
                <a:lnTo>
                  <a:pt x="88" y="9"/>
                </a:lnTo>
                <a:lnTo>
                  <a:pt x="83" y="12"/>
                </a:lnTo>
                <a:lnTo>
                  <a:pt x="78" y="14"/>
                </a:lnTo>
                <a:lnTo>
                  <a:pt x="73" y="15"/>
                </a:lnTo>
                <a:lnTo>
                  <a:pt x="68" y="15"/>
                </a:lnTo>
                <a:lnTo>
                  <a:pt x="64" y="14"/>
                </a:lnTo>
                <a:lnTo>
                  <a:pt x="61" y="16"/>
                </a:lnTo>
                <a:lnTo>
                  <a:pt x="60" y="23"/>
                </a:lnTo>
                <a:lnTo>
                  <a:pt x="58" y="32"/>
                </a:lnTo>
                <a:lnTo>
                  <a:pt x="58" y="40"/>
                </a:lnTo>
                <a:lnTo>
                  <a:pt x="55" y="45"/>
                </a:lnTo>
                <a:lnTo>
                  <a:pt x="49" y="47"/>
                </a:lnTo>
                <a:lnTo>
                  <a:pt x="42" y="47"/>
                </a:lnTo>
                <a:lnTo>
                  <a:pt x="38" y="49"/>
                </a:lnTo>
                <a:lnTo>
                  <a:pt x="34" y="50"/>
                </a:lnTo>
                <a:lnTo>
                  <a:pt x="31" y="52"/>
                </a:lnTo>
                <a:lnTo>
                  <a:pt x="28" y="54"/>
                </a:lnTo>
                <a:lnTo>
                  <a:pt x="28" y="58"/>
                </a:lnTo>
                <a:lnTo>
                  <a:pt x="30" y="61"/>
                </a:lnTo>
                <a:lnTo>
                  <a:pt x="32" y="65"/>
                </a:lnTo>
                <a:lnTo>
                  <a:pt x="36" y="68"/>
                </a:lnTo>
                <a:lnTo>
                  <a:pt x="41" y="73"/>
                </a:lnTo>
                <a:lnTo>
                  <a:pt x="46" y="78"/>
                </a:lnTo>
                <a:lnTo>
                  <a:pt x="48" y="85"/>
                </a:lnTo>
                <a:lnTo>
                  <a:pt x="50" y="91"/>
                </a:lnTo>
                <a:lnTo>
                  <a:pt x="55" y="92"/>
                </a:lnTo>
                <a:lnTo>
                  <a:pt x="58" y="93"/>
                </a:lnTo>
                <a:lnTo>
                  <a:pt x="61" y="97"/>
                </a:lnTo>
                <a:lnTo>
                  <a:pt x="63" y="103"/>
                </a:lnTo>
                <a:lnTo>
                  <a:pt x="64" y="110"/>
                </a:lnTo>
                <a:lnTo>
                  <a:pt x="64" y="113"/>
                </a:lnTo>
                <a:lnTo>
                  <a:pt x="61" y="115"/>
                </a:lnTo>
                <a:lnTo>
                  <a:pt x="57" y="114"/>
                </a:lnTo>
                <a:lnTo>
                  <a:pt x="54" y="112"/>
                </a:lnTo>
                <a:lnTo>
                  <a:pt x="50" y="110"/>
                </a:lnTo>
                <a:lnTo>
                  <a:pt x="48" y="106"/>
                </a:lnTo>
                <a:lnTo>
                  <a:pt x="46" y="103"/>
                </a:lnTo>
                <a:lnTo>
                  <a:pt x="45" y="100"/>
                </a:lnTo>
                <a:lnTo>
                  <a:pt x="42" y="99"/>
                </a:lnTo>
                <a:lnTo>
                  <a:pt x="38" y="100"/>
                </a:lnTo>
                <a:lnTo>
                  <a:pt x="31" y="103"/>
                </a:lnTo>
                <a:lnTo>
                  <a:pt x="25" y="105"/>
                </a:lnTo>
                <a:lnTo>
                  <a:pt x="18" y="107"/>
                </a:lnTo>
                <a:lnTo>
                  <a:pt x="11" y="110"/>
                </a:lnTo>
                <a:lnTo>
                  <a:pt x="5" y="111"/>
                </a:lnTo>
                <a:lnTo>
                  <a:pt x="1" y="114"/>
                </a:lnTo>
                <a:lnTo>
                  <a:pt x="0" y="116"/>
                </a:lnTo>
                <a:lnTo>
                  <a:pt x="1" y="119"/>
                </a:lnTo>
                <a:lnTo>
                  <a:pt x="5" y="121"/>
                </a:lnTo>
                <a:lnTo>
                  <a:pt x="10" y="123"/>
                </a:lnTo>
                <a:lnTo>
                  <a:pt x="15" y="126"/>
                </a:lnTo>
                <a:lnTo>
                  <a:pt x="15" y="129"/>
                </a:lnTo>
                <a:lnTo>
                  <a:pt x="12" y="134"/>
                </a:lnTo>
                <a:lnTo>
                  <a:pt x="12" y="137"/>
                </a:lnTo>
                <a:lnTo>
                  <a:pt x="13" y="141"/>
                </a:lnTo>
                <a:lnTo>
                  <a:pt x="16" y="146"/>
                </a:lnTo>
                <a:lnTo>
                  <a:pt x="17" y="151"/>
                </a:lnTo>
                <a:lnTo>
                  <a:pt x="18" y="154"/>
                </a:lnTo>
                <a:lnTo>
                  <a:pt x="20" y="156"/>
                </a:lnTo>
                <a:lnTo>
                  <a:pt x="24" y="153"/>
                </a:lnTo>
                <a:lnTo>
                  <a:pt x="28" y="151"/>
                </a:lnTo>
                <a:lnTo>
                  <a:pt x="33" y="150"/>
                </a:lnTo>
                <a:lnTo>
                  <a:pt x="36" y="149"/>
                </a:lnTo>
                <a:lnTo>
                  <a:pt x="41" y="150"/>
                </a:lnTo>
                <a:lnTo>
                  <a:pt x="47" y="151"/>
                </a:lnTo>
                <a:lnTo>
                  <a:pt x="53" y="150"/>
                </a:lnTo>
                <a:lnTo>
                  <a:pt x="60" y="150"/>
                </a:lnTo>
                <a:lnTo>
                  <a:pt x="64" y="150"/>
                </a:lnTo>
                <a:lnTo>
                  <a:pt x="65" y="152"/>
                </a:lnTo>
                <a:lnTo>
                  <a:pt x="64" y="156"/>
                </a:lnTo>
                <a:lnTo>
                  <a:pt x="63" y="160"/>
                </a:lnTo>
                <a:lnTo>
                  <a:pt x="64" y="164"/>
                </a:lnTo>
                <a:lnTo>
                  <a:pt x="66" y="167"/>
                </a:lnTo>
                <a:lnTo>
                  <a:pt x="65" y="172"/>
                </a:lnTo>
                <a:lnTo>
                  <a:pt x="63" y="175"/>
                </a:lnTo>
                <a:lnTo>
                  <a:pt x="60" y="176"/>
                </a:lnTo>
                <a:lnTo>
                  <a:pt x="55" y="175"/>
                </a:lnTo>
                <a:lnTo>
                  <a:pt x="50" y="174"/>
                </a:lnTo>
                <a:lnTo>
                  <a:pt x="46" y="173"/>
                </a:lnTo>
                <a:lnTo>
                  <a:pt x="45" y="176"/>
                </a:lnTo>
                <a:lnTo>
                  <a:pt x="42" y="180"/>
                </a:lnTo>
                <a:lnTo>
                  <a:pt x="39" y="181"/>
                </a:lnTo>
                <a:lnTo>
                  <a:pt x="34" y="180"/>
                </a:lnTo>
                <a:lnTo>
                  <a:pt x="32" y="179"/>
                </a:lnTo>
                <a:lnTo>
                  <a:pt x="31" y="178"/>
                </a:lnTo>
                <a:lnTo>
                  <a:pt x="28" y="179"/>
                </a:lnTo>
                <a:lnTo>
                  <a:pt x="24" y="181"/>
                </a:lnTo>
                <a:lnTo>
                  <a:pt x="22" y="184"/>
                </a:lnTo>
                <a:lnTo>
                  <a:pt x="22" y="187"/>
                </a:lnTo>
                <a:lnTo>
                  <a:pt x="22" y="190"/>
                </a:lnTo>
                <a:lnTo>
                  <a:pt x="16" y="195"/>
                </a:lnTo>
                <a:lnTo>
                  <a:pt x="9" y="199"/>
                </a:lnTo>
                <a:lnTo>
                  <a:pt x="7" y="202"/>
                </a:lnTo>
                <a:lnTo>
                  <a:pt x="7" y="204"/>
                </a:lnTo>
                <a:lnTo>
                  <a:pt x="5" y="207"/>
                </a:lnTo>
                <a:lnTo>
                  <a:pt x="4" y="212"/>
                </a:lnTo>
                <a:lnTo>
                  <a:pt x="4" y="217"/>
                </a:lnTo>
                <a:lnTo>
                  <a:pt x="5" y="222"/>
                </a:lnTo>
                <a:lnTo>
                  <a:pt x="8" y="226"/>
                </a:lnTo>
                <a:lnTo>
                  <a:pt x="10" y="229"/>
                </a:lnTo>
                <a:lnTo>
                  <a:pt x="11" y="234"/>
                </a:lnTo>
                <a:lnTo>
                  <a:pt x="11" y="237"/>
                </a:lnTo>
                <a:lnTo>
                  <a:pt x="11" y="239"/>
                </a:lnTo>
                <a:lnTo>
                  <a:pt x="15" y="250"/>
                </a:lnTo>
                <a:lnTo>
                  <a:pt x="15" y="251"/>
                </a:lnTo>
                <a:lnTo>
                  <a:pt x="16" y="255"/>
                </a:lnTo>
                <a:lnTo>
                  <a:pt x="18" y="257"/>
                </a:lnTo>
                <a:lnTo>
                  <a:pt x="22" y="259"/>
                </a:lnTo>
                <a:lnTo>
                  <a:pt x="28" y="260"/>
                </a:lnTo>
                <a:lnTo>
                  <a:pt x="35" y="260"/>
                </a:lnTo>
                <a:lnTo>
                  <a:pt x="41" y="260"/>
                </a:lnTo>
                <a:lnTo>
                  <a:pt x="43" y="260"/>
                </a:lnTo>
                <a:lnTo>
                  <a:pt x="43" y="264"/>
                </a:lnTo>
                <a:lnTo>
                  <a:pt x="42" y="272"/>
                </a:lnTo>
                <a:lnTo>
                  <a:pt x="43" y="280"/>
                </a:lnTo>
                <a:lnTo>
                  <a:pt x="45" y="287"/>
                </a:lnTo>
                <a:lnTo>
                  <a:pt x="49" y="288"/>
                </a:lnTo>
                <a:lnTo>
                  <a:pt x="54" y="287"/>
                </a:lnTo>
                <a:lnTo>
                  <a:pt x="60" y="285"/>
                </a:lnTo>
                <a:lnTo>
                  <a:pt x="64" y="286"/>
                </a:lnTo>
                <a:lnTo>
                  <a:pt x="69" y="290"/>
                </a:lnTo>
                <a:lnTo>
                  <a:pt x="73" y="294"/>
                </a:lnTo>
                <a:lnTo>
                  <a:pt x="78" y="298"/>
                </a:lnTo>
                <a:lnTo>
                  <a:pt x="79" y="300"/>
                </a:lnTo>
                <a:lnTo>
                  <a:pt x="79" y="297"/>
                </a:lnTo>
                <a:lnTo>
                  <a:pt x="80" y="294"/>
                </a:lnTo>
                <a:lnTo>
                  <a:pt x="83" y="290"/>
                </a:lnTo>
                <a:lnTo>
                  <a:pt x="86" y="290"/>
                </a:lnTo>
                <a:lnTo>
                  <a:pt x="92" y="290"/>
                </a:lnTo>
                <a:lnTo>
                  <a:pt x="96" y="289"/>
                </a:lnTo>
                <a:lnTo>
                  <a:pt x="100" y="289"/>
                </a:lnTo>
                <a:lnTo>
                  <a:pt x="100" y="292"/>
                </a:lnTo>
                <a:lnTo>
                  <a:pt x="98" y="297"/>
                </a:lnTo>
                <a:lnTo>
                  <a:pt x="96" y="305"/>
                </a:lnTo>
                <a:lnTo>
                  <a:pt x="94" y="315"/>
                </a:lnTo>
                <a:lnTo>
                  <a:pt x="89" y="323"/>
                </a:lnTo>
                <a:lnTo>
                  <a:pt x="84" y="330"/>
                </a:lnTo>
                <a:lnTo>
                  <a:pt x="80" y="335"/>
                </a:lnTo>
                <a:lnTo>
                  <a:pt x="78" y="340"/>
                </a:lnTo>
                <a:lnTo>
                  <a:pt x="75" y="342"/>
                </a:lnTo>
                <a:lnTo>
                  <a:pt x="70" y="342"/>
                </a:lnTo>
                <a:lnTo>
                  <a:pt x="64" y="342"/>
                </a:lnTo>
                <a:lnTo>
                  <a:pt x="58" y="345"/>
                </a:lnTo>
                <a:lnTo>
                  <a:pt x="55" y="347"/>
                </a:lnTo>
                <a:lnTo>
                  <a:pt x="55" y="350"/>
                </a:lnTo>
                <a:lnTo>
                  <a:pt x="57" y="354"/>
                </a:lnTo>
                <a:lnTo>
                  <a:pt x="61" y="356"/>
                </a:lnTo>
                <a:lnTo>
                  <a:pt x="64" y="356"/>
                </a:lnTo>
                <a:lnTo>
                  <a:pt x="68" y="355"/>
                </a:lnTo>
                <a:lnTo>
                  <a:pt x="72" y="353"/>
                </a:lnTo>
                <a:lnTo>
                  <a:pt x="77" y="349"/>
                </a:lnTo>
                <a:lnTo>
                  <a:pt x="84" y="347"/>
                </a:lnTo>
                <a:lnTo>
                  <a:pt x="89" y="343"/>
                </a:lnTo>
                <a:lnTo>
                  <a:pt x="94" y="339"/>
                </a:lnTo>
                <a:lnTo>
                  <a:pt x="98" y="335"/>
                </a:lnTo>
                <a:lnTo>
                  <a:pt x="101" y="333"/>
                </a:lnTo>
                <a:lnTo>
                  <a:pt x="106" y="333"/>
                </a:lnTo>
                <a:lnTo>
                  <a:pt x="109" y="334"/>
                </a:lnTo>
                <a:lnTo>
                  <a:pt x="113" y="333"/>
                </a:lnTo>
                <a:lnTo>
                  <a:pt x="115" y="330"/>
                </a:lnTo>
                <a:lnTo>
                  <a:pt x="116" y="325"/>
                </a:lnTo>
                <a:lnTo>
                  <a:pt x="117" y="320"/>
                </a:lnTo>
                <a:lnTo>
                  <a:pt x="118" y="318"/>
                </a:lnTo>
                <a:lnTo>
                  <a:pt x="121" y="316"/>
                </a:lnTo>
                <a:lnTo>
                  <a:pt x="125" y="312"/>
                </a:lnTo>
                <a:lnTo>
                  <a:pt x="131" y="309"/>
                </a:lnTo>
                <a:lnTo>
                  <a:pt x="136" y="307"/>
                </a:lnTo>
                <a:lnTo>
                  <a:pt x="138" y="305"/>
                </a:lnTo>
                <a:lnTo>
                  <a:pt x="138" y="304"/>
                </a:lnTo>
                <a:lnTo>
                  <a:pt x="137" y="302"/>
                </a:lnTo>
                <a:lnTo>
                  <a:pt x="138" y="300"/>
                </a:lnTo>
                <a:lnTo>
                  <a:pt x="141" y="297"/>
                </a:lnTo>
                <a:lnTo>
                  <a:pt x="145" y="296"/>
                </a:lnTo>
                <a:lnTo>
                  <a:pt x="148" y="294"/>
                </a:lnTo>
                <a:lnTo>
                  <a:pt x="149" y="290"/>
                </a:lnTo>
                <a:lnTo>
                  <a:pt x="148" y="287"/>
                </a:lnTo>
                <a:lnTo>
                  <a:pt x="146" y="283"/>
                </a:lnTo>
                <a:lnTo>
                  <a:pt x="142" y="281"/>
                </a:lnTo>
                <a:lnTo>
                  <a:pt x="142" y="278"/>
                </a:lnTo>
                <a:lnTo>
                  <a:pt x="144" y="274"/>
                </a:lnTo>
                <a:lnTo>
                  <a:pt x="146" y="271"/>
                </a:lnTo>
                <a:lnTo>
                  <a:pt x="148" y="269"/>
                </a:lnTo>
                <a:lnTo>
                  <a:pt x="151" y="265"/>
                </a:lnTo>
                <a:lnTo>
                  <a:pt x="154" y="258"/>
                </a:lnTo>
                <a:lnTo>
                  <a:pt x="159" y="249"/>
                </a:lnTo>
                <a:lnTo>
                  <a:pt x="164" y="241"/>
                </a:lnTo>
                <a:lnTo>
                  <a:pt x="169" y="235"/>
                </a:lnTo>
                <a:lnTo>
                  <a:pt x="175" y="234"/>
                </a:lnTo>
                <a:lnTo>
                  <a:pt x="177" y="236"/>
                </a:lnTo>
                <a:lnTo>
                  <a:pt x="176" y="240"/>
                </a:lnTo>
                <a:lnTo>
                  <a:pt x="174" y="243"/>
                </a:lnTo>
                <a:lnTo>
                  <a:pt x="170" y="248"/>
                </a:lnTo>
                <a:lnTo>
                  <a:pt x="168" y="254"/>
                </a:lnTo>
                <a:lnTo>
                  <a:pt x="167" y="260"/>
                </a:lnTo>
                <a:lnTo>
                  <a:pt x="166" y="267"/>
                </a:lnTo>
                <a:lnTo>
                  <a:pt x="164" y="270"/>
                </a:lnTo>
                <a:lnTo>
                  <a:pt x="163" y="272"/>
                </a:lnTo>
                <a:lnTo>
                  <a:pt x="163" y="277"/>
                </a:lnTo>
                <a:lnTo>
                  <a:pt x="164" y="280"/>
                </a:lnTo>
                <a:lnTo>
                  <a:pt x="168" y="280"/>
                </a:lnTo>
                <a:lnTo>
                  <a:pt x="172" y="277"/>
                </a:lnTo>
                <a:lnTo>
                  <a:pt x="178" y="273"/>
                </a:lnTo>
                <a:lnTo>
                  <a:pt x="183" y="270"/>
                </a:lnTo>
                <a:lnTo>
                  <a:pt x="186" y="266"/>
                </a:lnTo>
                <a:lnTo>
                  <a:pt x="189" y="264"/>
                </a:lnTo>
                <a:lnTo>
                  <a:pt x="189" y="263"/>
                </a:lnTo>
                <a:lnTo>
                  <a:pt x="191" y="260"/>
                </a:lnTo>
                <a:lnTo>
                  <a:pt x="194" y="260"/>
                </a:lnTo>
                <a:lnTo>
                  <a:pt x="199" y="259"/>
                </a:lnTo>
                <a:lnTo>
                  <a:pt x="204" y="255"/>
                </a:lnTo>
                <a:lnTo>
                  <a:pt x="206" y="251"/>
                </a:lnTo>
                <a:lnTo>
                  <a:pt x="207" y="250"/>
                </a:lnTo>
                <a:lnTo>
                  <a:pt x="206" y="249"/>
                </a:lnTo>
                <a:lnTo>
                  <a:pt x="204" y="245"/>
                </a:lnTo>
                <a:lnTo>
                  <a:pt x="204" y="242"/>
                </a:lnTo>
                <a:lnTo>
                  <a:pt x="207" y="239"/>
                </a:lnTo>
                <a:lnTo>
                  <a:pt x="213" y="237"/>
                </a:lnTo>
                <a:lnTo>
                  <a:pt x="219" y="237"/>
                </a:lnTo>
                <a:lnTo>
                  <a:pt x="223" y="239"/>
                </a:lnTo>
                <a:lnTo>
                  <a:pt x="227" y="240"/>
                </a:lnTo>
                <a:lnTo>
                  <a:pt x="230" y="242"/>
                </a:lnTo>
                <a:lnTo>
                  <a:pt x="235" y="243"/>
                </a:lnTo>
                <a:lnTo>
                  <a:pt x="242" y="245"/>
                </a:lnTo>
                <a:lnTo>
                  <a:pt x="250" y="248"/>
                </a:lnTo>
                <a:lnTo>
                  <a:pt x="257" y="249"/>
                </a:lnTo>
                <a:lnTo>
                  <a:pt x="260" y="249"/>
                </a:lnTo>
                <a:lnTo>
                  <a:pt x="262" y="248"/>
                </a:lnTo>
                <a:lnTo>
                  <a:pt x="266" y="248"/>
                </a:lnTo>
                <a:lnTo>
                  <a:pt x="270" y="248"/>
                </a:lnTo>
                <a:lnTo>
                  <a:pt x="275" y="249"/>
                </a:lnTo>
                <a:lnTo>
                  <a:pt x="280" y="250"/>
                </a:lnTo>
                <a:lnTo>
                  <a:pt x="288" y="250"/>
                </a:lnTo>
                <a:lnTo>
                  <a:pt x="296" y="250"/>
                </a:lnTo>
                <a:lnTo>
                  <a:pt x="301" y="250"/>
                </a:lnTo>
                <a:lnTo>
                  <a:pt x="306" y="251"/>
                </a:lnTo>
                <a:lnTo>
                  <a:pt x="311" y="255"/>
                </a:lnTo>
                <a:lnTo>
                  <a:pt x="316" y="258"/>
                </a:lnTo>
                <a:lnTo>
                  <a:pt x="322" y="259"/>
                </a:lnTo>
                <a:lnTo>
                  <a:pt x="327" y="260"/>
                </a:lnTo>
                <a:lnTo>
                  <a:pt x="328" y="260"/>
                </a:lnTo>
                <a:lnTo>
                  <a:pt x="329" y="262"/>
                </a:lnTo>
                <a:lnTo>
                  <a:pt x="330" y="263"/>
                </a:lnTo>
                <a:lnTo>
                  <a:pt x="334" y="266"/>
                </a:lnTo>
                <a:lnTo>
                  <a:pt x="338" y="269"/>
                </a:lnTo>
                <a:lnTo>
                  <a:pt x="344" y="270"/>
                </a:lnTo>
                <a:lnTo>
                  <a:pt x="349" y="271"/>
                </a:lnTo>
                <a:lnTo>
                  <a:pt x="352" y="271"/>
                </a:lnTo>
                <a:lnTo>
                  <a:pt x="354" y="269"/>
                </a:lnTo>
                <a:lnTo>
                  <a:pt x="356" y="265"/>
                </a:lnTo>
                <a:lnTo>
                  <a:pt x="357" y="262"/>
                </a:lnTo>
                <a:lnTo>
                  <a:pt x="359" y="262"/>
                </a:lnTo>
                <a:lnTo>
                  <a:pt x="365" y="263"/>
                </a:lnTo>
                <a:lnTo>
                  <a:pt x="372" y="265"/>
                </a:lnTo>
                <a:lnTo>
                  <a:pt x="377" y="266"/>
                </a:lnTo>
                <a:lnTo>
                  <a:pt x="383" y="269"/>
                </a:lnTo>
                <a:lnTo>
                  <a:pt x="388" y="273"/>
                </a:lnTo>
                <a:lnTo>
                  <a:pt x="392" y="279"/>
                </a:lnTo>
                <a:lnTo>
                  <a:pt x="397" y="283"/>
                </a:lnTo>
                <a:lnTo>
                  <a:pt x="401" y="286"/>
                </a:lnTo>
                <a:lnTo>
                  <a:pt x="402" y="287"/>
                </a:lnTo>
                <a:lnTo>
                  <a:pt x="412" y="297"/>
                </a:lnTo>
                <a:lnTo>
                  <a:pt x="418" y="303"/>
                </a:lnTo>
                <a:lnTo>
                  <a:pt x="419" y="303"/>
                </a:lnTo>
                <a:lnTo>
                  <a:pt x="421" y="303"/>
                </a:lnTo>
                <a:lnTo>
                  <a:pt x="424" y="304"/>
                </a:lnTo>
                <a:lnTo>
                  <a:pt x="427" y="307"/>
                </a:lnTo>
                <a:lnTo>
                  <a:pt x="432" y="311"/>
                </a:lnTo>
                <a:lnTo>
                  <a:pt x="437" y="317"/>
                </a:lnTo>
                <a:lnTo>
                  <a:pt x="441" y="321"/>
                </a:lnTo>
                <a:lnTo>
                  <a:pt x="443" y="324"/>
                </a:lnTo>
                <a:close/>
              </a:path>
            </a:pathLst>
          </a:custGeom>
          <a:solidFill>
            <a:schemeClr val="bg1">
              <a:lumMod val="65000"/>
            </a:schemeClr>
          </a:solid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dirty="0">
              <a:ln>
                <a:noFill/>
              </a:ln>
              <a:solidFill>
                <a:srgbClr val="000000"/>
              </a:solidFill>
              <a:effectLst/>
              <a:uLnTx/>
              <a:uFillTx/>
              <a:latin typeface="Calibri" panose="020F0502020204030204"/>
              <a:ea typeface="Verdana"/>
              <a:cs typeface="Verdana"/>
              <a:sym typeface="Verdana"/>
            </a:endParaRPr>
          </a:p>
        </p:txBody>
      </p:sp>
      <p:grpSp>
        <p:nvGrpSpPr>
          <p:cNvPr id="310" name="Google Shape;2929;p71">
            <a:extLst>
              <a:ext uri="{FF2B5EF4-FFF2-40B4-BE49-F238E27FC236}">
                <a16:creationId xmlns:a16="http://schemas.microsoft.com/office/drawing/2014/main" id="{CE63B6BA-A749-160F-FD8F-AE56BF037A31}"/>
              </a:ext>
            </a:extLst>
          </p:cNvPr>
          <p:cNvGrpSpPr/>
          <p:nvPr/>
        </p:nvGrpSpPr>
        <p:grpSpPr>
          <a:xfrm>
            <a:off x="4449388" y="2066155"/>
            <a:ext cx="6819061" cy="3782416"/>
            <a:chOff x="1881270" y="2615379"/>
            <a:chExt cx="5648993" cy="3181350"/>
          </a:xfrm>
          <a:solidFill>
            <a:schemeClr val="bg1">
              <a:lumMod val="85000"/>
            </a:schemeClr>
          </a:solidFill>
        </p:grpSpPr>
        <p:sp>
          <p:nvSpPr>
            <p:cNvPr id="311" name="Google Shape;2930;p71">
              <a:extLst>
                <a:ext uri="{FF2B5EF4-FFF2-40B4-BE49-F238E27FC236}">
                  <a16:creationId xmlns:a16="http://schemas.microsoft.com/office/drawing/2014/main" id="{1CD95C17-B78C-24D7-8BBA-D8AD3E86342F}"/>
                </a:ext>
              </a:extLst>
            </p:cNvPr>
            <p:cNvSpPr txBox="1"/>
            <p:nvPr/>
          </p:nvSpPr>
          <p:spPr>
            <a:xfrm>
              <a:off x="7129605" y="3212051"/>
              <a:ext cx="347662" cy="21590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1" i="0" u="none" strike="noStrike" kern="1200" cap="none" spc="0" normalizeH="0" baseline="0" noProof="0" dirty="0">
                  <a:ln>
                    <a:noFill/>
                  </a:ln>
                  <a:solidFill>
                    <a:srgbClr val="000000"/>
                  </a:solidFill>
                  <a:effectLst/>
                  <a:uLnTx/>
                  <a:uFillTx/>
                  <a:latin typeface="Calibri" panose="020F0502020204030204"/>
                  <a:ea typeface="Verdana"/>
                  <a:cs typeface="Verdana"/>
                  <a:sym typeface="Verdana"/>
                </a:rPr>
                <a:t>NH</a:t>
              </a:r>
              <a:endParaRPr kumimoji="0" sz="800" b="1"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12" name="Google Shape;2931;p71">
              <a:extLst>
                <a:ext uri="{FF2B5EF4-FFF2-40B4-BE49-F238E27FC236}">
                  <a16:creationId xmlns:a16="http://schemas.microsoft.com/office/drawing/2014/main" id="{85A49B7E-CEB5-F20A-A3C3-46AFEEB0E16E}"/>
                </a:ext>
              </a:extLst>
            </p:cNvPr>
            <p:cNvSpPr txBox="1"/>
            <p:nvPr/>
          </p:nvSpPr>
          <p:spPr>
            <a:xfrm>
              <a:off x="6711888" y="2883666"/>
              <a:ext cx="417718" cy="21590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1" i="0" u="none" strike="noStrike" kern="1200" cap="none" spc="0" normalizeH="0" baseline="0" noProof="0" dirty="0">
                  <a:ln>
                    <a:noFill/>
                  </a:ln>
                  <a:solidFill>
                    <a:srgbClr val="000000"/>
                  </a:solidFill>
                  <a:effectLst/>
                  <a:uLnTx/>
                  <a:uFillTx/>
                  <a:latin typeface="Calibri" panose="020F0502020204030204"/>
                  <a:ea typeface="Verdana"/>
                  <a:cs typeface="Verdana"/>
                  <a:sym typeface="Verdana"/>
                </a:rPr>
                <a:t>VT</a:t>
              </a:r>
              <a:endParaRPr kumimoji="0" sz="800" b="1"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13" name="Google Shape;2932;p71">
              <a:extLst>
                <a:ext uri="{FF2B5EF4-FFF2-40B4-BE49-F238E27FC236}">
                  <a16:creationId xmlns:a16="http://schemas.microsoft.com/office/drawing/2014/main" id="{CA24EB10-FDFB-A279-722C-D1C929649197}"/>
                </a:ext>
              </a:extLst>
            </p:cNvPr>
            <p:cNvSpPr txBox="1"/>
            <p:nvPr/>
          </p:nvSpPr>
          <p:spPr>
            <a:xfrm>
              <a:off x="5854201" y="3842517"/>
              <a:ext cx="360324" cy="21590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1" i="0" u="none" strike="noStrike" kern="1200" cap="none" spc="0" normalizeH="0" baseline="0" noProof="0" dirty="0">
                  <a:ln>
                    <a:noFill/>
                  </a:ln>
                  <a:solidFill>
                    <a:srgbClr val="FFFFFF"/>
                  </a:solidFill>
                  <a:effectLst/>
                  <a:uLnTx/>
                  <a:uFillTx/>
                  <a:latin typeface="Calibri" panose="020F0502020204030204"/>
                  <a:ea typeface="Verdana"/>
                  <a:cs typeface="Verdana"/>
                  <a:sym typeface="Verdana"/>
                </a:rPr>
                <a:t>OH</a:t>
              </a:r>
              <a:endParaRPr kumimoji="0" sz="800" b="1"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314" name="Google Shape;2933;p71">
              <a:extLst>
                <a:ext uri="{FF2B5EF4-FFF2-40B4-BE49-F238E27FC236}">
                  <a16:creationId xmlns:a16="http://schemas.microsoft.com/office/drawing/2014/main" id="{E6745C1D-A4AD-FEA8-5ACE-0F1EA6F3E971}"/>
                </a:ext>
              </a:extLst>
            </p:cNvPr>
            <p:cNvSpPr txBox="1"/>
            <p:nvPr/>
          </p:nvSpPr>
          <p:spPr>
            <a:xfrm>
              <a:off x="6061141" y="4040283"/>
              <a:ext cx="364202" cy="215444"/>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1" i="0" u="none" strike="noStrike" kern="1200" cap="none" spc="0" normalizeH="0" baseline="0" noProof="0" dirty="0">
                  <a:ln>
                    <a:noFill/>
                  </a:ln>
                  <a:solidFill>
                    <a:srgbClr val="FFFFFF"/>
                  </a:solidFill>
                  <a:effectLst/>
                  <a:uLnTx/>
                  <a:uFillTx/>
                  <a:latin typeface="Calibri" panose="020F0502020204030204"/>
                  <a:ea typeface="Verdana"/>
                  <a:cs typeface="Verdana"/>
                  <a:sym typeface="Verdana"/>
                </a:rPr>
                <a:t>WV</a:t>
              </a:r>
              <a:endParaRPr kumimoji="0" sz="800" b="1"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315" name="Google Shape;2934;p71">
              <a:extLst>
                <a:ext uri="{FF2B5EF4-FFF2-40B4-BE49-F238E27FC236}">
                  <a16:creationId xmlns:a16="http://schemas.microsoft.com/office/drawing/2014/main" id="{029FE716-1BE0-67C7-8DF5-E85D8927318A}"/>
                </a:ext>
              </a:extLst>
            </p:cNvPr>
            <p:cNvSpPr txBox="1"/>
            <p:nvPr/>
          </p:nvSpPr>
          <p:spPr>
            <a:xfrm>
              <a:off x="6399917" y="4131496"/>
              <a:ext cx="415654" cy="219022"/>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1" i="0" u="none" strike="noStrike" kern="1200" cap="none" spc="0" normalizeH="0" baseline="0" noProof="0" dirty="0">
                  <a:ln>
                    <a:noFill/>
                  </a:ln>
                  <a:solidFill>
                    <a:srgbClr val="FFFFFF"/>
                  </a:solidFill>
                  <a:effectLst/>
                  <a:uLnTx/>
                  <a:uFillTx/>
                  <a:latin typeface="Calibri" panose="020F0502020204030204"/>
                  <a:ea typeface="Verdana"/>
                  <a:cs typeface="Verdana"/>
                  <a:sym typeface="Verdana"/>
                </a:rPr>
                <a:t>VA</a:t>
              </a:r>
              <a:endParaRPr kumimoji="0" sz="800" b="1"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316" name="Google Shape;2935;p71">
              <a:extLst>
                <a:ext uri="{FF2B5EF4-FFF2-40B4-BE49-F238E27FC236}">
                  <a16:creationId xmlns:a16="http://schemas.microsoft.com/office/drawing/2014/main" id="{80FB685D-02A4-2271-8A44-90E81B818A25}"/>
                </a:ext>
              </a:extLst>
            </p:cNvPr>
            <p:cNvSpPr txBox="1"/>
            <p:nvPr/>
          </p:nvSpPr>
          <p:spPr>
            <a:xfrm>
              <a:off x="6350009" y="3653604"/>
              <a:ext cx="521671" cy="215444"/>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1" i="0" u="none" strike="noStrike" kern="1200" cap="none" spc="0" normalizeH="0" baseline="0" noProof="0" dirty="0">
                  <a:ln>
                    <a:noFill/>
                  </a:ln>
                  <a:solidFill>
                    <a:srgbClr val="000000"/>
                  </a:solidFill>
                  <a:effectLst/>
                  <a:uLnTx/>
                  <a:uFillTx/>
                  <a:latin typeface="Calibri" panose="020F0502020204030204"/>
                  <a:ea typeface="Verdana"/>
                  <a:cs typeface="Verdana"/>
                  <a:sym typeface="Verdana"/>
                </a:rPr>
                <a:t>PA</a:t>
              </a:r>
              <a:endParaRPr kumimoji="0" sz="800" b="1"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17" name="Google Shape;2936;p71">
              <a:extLst>
                <a:ext uri="{FF2B5EF4-FFF2-40B4-BE49-F238E27FC236}">
                  <a16:creationId xmlns:a16="http://schemas.microsoft.com/office/drawing/2014/main" id="{57743A1D-FA11-9A3D-96D5-81B74397A431}"/>
                </a:ext>
              </a:extLst>
            </p:cNvPr>
            <p:cNvSpPr txBox="1"/>
            <p:nvPr/>
          </p:nvSpPr>
          <p:spPr>
            <a:xfrm>
              <a:off x="6580095" y="3322130"/>
              <a:ext cx="363017" cy="21590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1" i="0" u="none" strike="noStrike" kern="1200" cap="none" spc="0" normalizeH="0" baseline="0" noProof="0" dirty="0">
                  <a:ln>
                    <a:noFill/>
                  </a:ln>
                  <a:solidFill>
                    <a:srgbClr val="000000"/>
                  </a:solidFill>
                  <a:effectLst/>
                  <a:uLnTx/>
                  <a:uFillTx/>
                  <a:latin typeface="Calibri" panose="020F0502020204030204"/>
                  <a:ea typeface="Verdana"/>
                  <a:cs typeface="Verdana"/>
                  <a:sym typeface="Verdana"/>
                </a:rPr>
                <a:t>NY</a:t>
              </a:r>
              <a:endParaRPr kumimoji="0" sz="800" b="1"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18" name="Google Shape;2937;p71">
              <a:extLst>
                <a:ext uri="{FF2B5EF4-FFF2-40B4-BE49-F238E27FC236}">
                  <a16:creationId xmlns:a16="http://schemas.microsoft.com/office/drawing/2014/main" id="{BBF2D048-7E3F-70FD-BD10-7AC783849985}"/>
                </a:ext>
              </a:extLst>
            </p:cNvPr>
            <p:cNvSpPr txBox="1"/>
            <p:nvPr/>
          </p:nvSpPr>
          <p:spPr>
            <a:xfrm>
              <a:off x="7081207" y="2862657"/>
              <a:ext cx="449056" cy="201985"/>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1" i="0" u="none" strike="noStrike" kern="1200" cap="none" spc="0" normalizeH="0" baseline="0" noProof="0" dirty="0">
                  <a:ln>
                    <a:noFill/>
                  </a:ln>
                  <a:solidFill>
                    <a:srgbClr val="FFFFFF"/>
                  </a:solidFill>
                  <a:effectLst/>
                  <a:uLnTx/>
                  <a:uFillTx/>
                  <a:latin typeface="Calibri" panose="020F0502020204030204"/>
                  <a:ea typeface="Verdana"/>
                  <a:cs typeface="Verdana"/>
                  <a:sym typeface="Verdana"/>
                </a:rPr>
                <a:t>ME</a:t>
              </a:r>
              <a:endParaRPr kumimoji="0" sz="800" b="1"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319" name="Google Shape;2938;p71">
              <a:extLst>
                <a:ext uri="{FF2B5EF4-FFF2-40B4-BE49-F238E27FC236}">
                  <a16:creationId xmlns:a16="http://schemas.microsoft.com/office/drawing/2014/main" id="{B8EB94AF-BA88-C609-B15A-989D3AF81112}"/>
                </a:ext>
              </a:extLst>
            </p:cNvPr>
            <p:cNvSpPr txBox="1"/>
            <p:nvPr/>
          </p:nvSpPr>
          <p:spPr>
            <a:xfrm>
              <a:off x="6371672" y="4412720"/>
              <a:ext cx="419056" cy="21590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1" i="0" u="none" strike="noStrike" kern="1200" cap="none" spc="0" normalizeH="0" baseline="0" noProof="0" dirty="0">
                  <a:ln>
                    <a:noFill/>
                  </a:ln>
                  <a:solidFill>
                    <a:srgbClr val="FFFFFF"/>
                  </a:solidFill>
                  <a:effectLst/>
                  <a:uLnTx/>
                  <a:uFillTx/>
                  <a:latin typeface="Calibri" panose="020F0502020204030204"/>
                  <a:ea typeface="Verdana"/>
                  <a:cs typeface="Verdana"/>
                  <a:sym typeface="Verdana"/>
                </a:rPr>
                <a:t>NC</a:t>
              </a:r>
              <a:endParaRPr kumimoji="0" sz="800" b="1"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320" name="Google Shape;2939;p71">
              <a:extLst>
                <a:ext uri="{FF2B5EF4-FFF2-40B4-BE49-F238E27FC236}">
                  <a16:creationId xmlns:a16="http://schemas.microsoft.com/office/drawing/2014/main" id="{D6461813-DAC5-04AE-74A0-2C8F2D4BA91F}"/>
                </a:ext>
              </a:extLst>
            </p:cNvPr>
            <p:cNvSpPr txBox="1"/>
            <p:nvPr/>
          </p:nvSpPr>
          <p:spPr>
            <a:xfrm>
              <a:off x="6208455" y="4668473"/>
              <a:ext cx="371639" cy="104319"/>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1" i="0" u="none" strike="noStrike" kern="1200" cap="none" spc="0" normalizeH="0" baseline="0" noProof="0" dirty="0">
                  <a:ln>
                    <a:noFill/>
                  </a:ln>
                  <a:solidFill>
                    <a:srgbClr val="FFFFFF"/>
                  </a:solidFill>
                  <a:effectLst/>
                  <a:uLnTx/>
                  <a:uFillTx/>
                  <a:latin typeface="Calibri" panose="020F0502020204030204"/>
                  <a:ea typeface="Verdana"/>
                  <a:cs typeface="Verdana"/>
                  <a:sym typeface="Verdana"/>
                </a:rPr>
                <a:t>SC</a:t>
              </a:r>
              <a:endParaRPr kumimoji="0" sz="800" b="1"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321" name="Google Shape;2940;p71">
              <a:extLst>
                <a:ext uri="{FF2B5EF4-FFF2-40B4-BE49-F238E27FC236}">
                  <a16:creationId xmlns:a16="http://schemas.microsoft.com/office/drawing/2014/main" id="{91F9E9A9-130E-4410-B03B-8B7D7213A762}"/>
                </a:ext>
              </a:extLst>
            </p:cNvPr>
            <p:cNvSpPr txBox="1"/>
            <p:nvPr/>
          </p:nvSpPr>
          <p:spPr>
            <a:xfrm>
              <a:off x="5916105" y="4883917"/>
              <a:ext cx="433904" cy="215444"/>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1" i="0" u="none" strike="noStrike" kern="1200" cap="none" spc="0" normalizeH="0" baseline="0" noProof="0" dirty="0">
                  <a:ln>
                    <a:noFill/>
                  </a:ln>
                  <a:solidFill>
                    <a:srgbClr val="FFFFFF"/>
                  </a:solidFill>
                  <a:effectLst/>
                  <a:uLnTx/>
                  <a:uFillTx/>
                  <a:latin typeface="Calibri" panose="020F0502020204030204"/>
                  <a:ea typeface="Verdana"/>
                  <a:cs typeface="Verdana"/>
                  <a:sym typeface="Verdana"/>
                </a:rPr>
                <a:t>GA</a:t>
              </a:r>
              <a:endParaRPr kumimoji="0" sz="800" b="1"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322" name="Google Shape;2941;p71">
              <a:extLst>
                <a:ext uri="{FF2B5EF4-FFF2-40B4-BE49-F238E27FC236}">
                  <a16:creationId xmlns:a16="http://schemas.microsoft.com/office/drawing/2014/main" id="{1DC476F7-612A-A288-E33E-4BDFBE770B8B}"/>
                </a:ext>
              </a:extLst>
            </p:cNvPr>
            <p:cNvSpPr txBox="1"/>
            <p:nvPr/>
          </p:nvSpPr>
          <p:spPr>
            <a:xfrm>
              <a:off x="5552607" y="4471167"/>
              <a:ext cx="388897" cy="214312"/>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1" i="0" u="none" strike="noStrike" kern="1200" cap="none" spc="0" normalizeH="0" baseline="0" noProof="0" dirty="0">
                  <a:ln>
                    <a:noFill/>
                  </a:ln>
                  <a:solidFill>
                    <a:srgbClr val="FFFFFF"/>
                  </a:solidFill>
                  <a:effectLst/>
                  <a:uLnTx/>
                  <a:uFillTx/>
                  <a:latin typeface="Calibri" panose="020F0502020204030204"/>
                  <a:ea typeface="Verdana"/>
                  <a:cs typeface="Verdana"/>
                  <a:sym typeface="Verdana"/>
                </a:rPr>
                <a:t>TN</a:t>
              </a:r>
              <a:endParaRPr kumimoji="0" sz="800" b="1"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323" name="Google Shape;2942;p71">
              <a:extLst>
                <a:ext uri="{FF2B5EF4-FFF2-40B4-BE49-F238E27FC236}">
                  <a16:creationId xmlns:a16="http://schemas.microsoft.com/office/drawing/2014/main" id="{FF33E48D-6633-16DD-5D26-D98F7A50124C}"/>
                </a:ext>
              </a:extLst>
            </p:cNvPr>
            <p:cNvSpPr txBox="1"/>
            <p:nvPr/>
          </p:nvSpPr>
          <p:spPr>
            <a:xfrm>
              <a:off x="5616101" y="4207304"/>
              <a:ext cx="396959" cy="215444"/>
            </a:xfrm>
            <a:prstGeom prst="rect">
              <a:avLst/>
            </a:prstGeom>
            <a:noFill/>
            <a:ln>
              <a:noFill/>
            </a:ln>
          </p:spPr>
          <p:txBody>
            <a:bodyPr spcFirstLastPara="1" wrap="square" lIns="91425" tIns="45700" rIns="91425" bIns="45700"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1" i="0" u="none" strike="noStrike" kern="1200" cap="none" spc="0" normalizeH="0" baseline="0" noProof="0" dirty="0">
                  <a:ln>
                    <a:noFill/>
                  </a:ln>
                  <a:solidFill>
                    <a:srgbClr val="FFFFFF"/>
                  </a:solidFill>
                  <a:effectLst/>
                  <a:uLnTx/>
                  <a:uFillTx/>
                  <a:latin typeface="Calibri" panose="020F0502020204030204"/>
                  <a:ea typeface="Verdana"/>
                  <a:cs typeface="Verdana"/>
                  <a:sym typeface="Verdana"/>
                </a:rPr>
                <a:t>KY</a:t>
              </a:r>
              <a:endParaRPr kumimoji="0" sz="800" b="1"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324" name="Google Shape;2943;p71">
              <a:extLst>
                <a:ext uri="{FF2B5EF4-FFF2-40B4-BE49-F238E27FC236}">
                  <a16:creationId xmlns:a16="http://schemas.microsoft.com/office/drawing/2014/main" id="{379ABA0B-8AEE-A65D-3952-7CF067542494}"/>
                </a:ext>
              </a:extLst>
            </p:cNvPr>
            <p:cNvSpPr txBox="1"/>
            <p:nvPr/>
          </p:nvSpPr>
          <p:spPr>
            <a:xfrm>
              <a:off x="5514703" y="3904429"/>
              <a:ext cx="303180" cy="21590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1" i="0" u="none" strike="noStrike" kern="1200" cap="none" spc="0" normalizeH="0" baseline="0" noProof="0" dirty="0">
                  <a:ln>
                    <a:noFill/>
                  </a:ln>
                  <a:solidFill>
                    <a:srgbClr val="000000"/>
                  </a:solidFill>
                  <a:effectLst/>
                  <a:uLnTx/>
                  <a:uFillTx/>
                  <a:latin typeface="Calibri" panose="020F0502020204030204"/>
                  <a:ea typeface="Verdana"/>
                  <a:cs typeface="Verdana"/>
                  <a:sym typeface="Verdana"/>
                </a:rPr>
                <a:t>IN</a:t>
              </a:r>
              <a:endParaRPr kumimoji="0" sz="800" b="1"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25" name="Google Shape;2944;p71">
              <a:extLst>
                <a:ext uri="{FF2B5EF4-FFF2-40B4-BE49-F238E27FC236}">
                  <a16:creationId xmlns:a16="http://schemas.microsoft.com/office/drawing/2014/main" id="{9021674C-DBFE-875C-44D2-1A9597152DA6}"/>
                </a:ext>
              </a:extLst>
            </p:cNvPr>
            <p:cNvSpPr txBox="1"/>
            <p:nvPr/>
          </p:nvSpPr>
          <p:spPr>
            <a:xfrm>
              <a:off x="5608163" y="3467867"/>
              <a:ext cx="319055" cy="21590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1" i="0" u="none" strike="noStrike" kern="1200" cap="none" spc="0" normalizeH="0" baseline="0" noProof="0" dirty="0">
                  <a:ln>
                    <a:noFill/>
                  </a:ln>
                  <a:solidFill>
                    <a:srgbClr val="FFFFFF"/>
                  </a:solidFill>
                  <a:effectLst/>
                  <a:uLnTx/>
                  <a:uFillTx/>
                  <a:latin typeface="Calibri" panose="020F0502020204030204"/>
                  <a:ea typeface="Verdana"/>
                  <a:cs typeface="Verdana"/>
                  <a:sym typeface="Verdana"/>
                </a:rPr>
                <a:t>MI</a:t>
              </a:r>
              <a:endParaRPr kumimoji="0" sz="800" b="1"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326" name="Google Shape;2945;p71">
              <a:extLst>
                <a:ext uri="{FF2B5EF4-FFF2-40B4-BE49-F238E27FC236}">
                  <a16:creationId xmlns:a16="http://schemas.microsoft.com/office/drawing/2014/main" id="{38140AF5-0D44-24ED-5A07-D2DFEDE77996}"/>
                </a:ext>
              </a:extLst>
            </p:cNvPr>
            <p:cNvSpPr txBox="1"/>
            <p:nvPr/>
          </p:nvSpPr>
          <p:spPr>
            <a:xfrm>
              <a:off x="5065295" y="3302767"/>
              <a:ext cx="329287" cy="215444"/>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1" i="0" u="none" strike="noStrike" kern="1200" cap="none" spc="0" normalizeH="0" baseline="0" noProof="0" dirty="0">
                  <a:ln>
                    <a:noFill/>
                  </a:ln>
                  <a:solidFill>
                    <a:srgbClr val="000000"/>
                  </a:solidFill>
                  <a:effectLst/>
                  <a:uLnTx/>
                  <a:uFillTx/>
                  <a:latin typeface="Calibri" panose="020F0502020204030204"/>
                  <a:ea typeface="Verdana"/>
                  <a:cs typeface="Verdana"/>
                  <a:sym typeface="Verdana"/>
                </a:rPr>
                <a:t>WI</a:t>
              </a:r>
              <a:endParaRPr kumimoji="0" sz="800" b="1"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27" name="Google Shape;2946;p71">
              <a:extLst>
                <a:ext uri="{FF2B5EF4-FFF2-40B4-BE49-F238E27FC236}">
                  <a16:creationId xmlns:a16="http://schemas.microsoft.com/office/drawing/2014/main" id="{C7A767A8-39E6-A0CD-212C-1E6B395EA512}"/>
                </a:ext>
              </a:extLst>
            </p:cNvPr>
            <p:cNvSpPr txBox="1"/>
            <p:nvPr/>
          </p:nvSpPr>
          <p:spPr>
            <a:xfrm>
              <a:off x="4590683" y="3093217"/>
              <a:ext cx="357150" cy="21590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1" i="0" u="none" strike="noStrike" kern="1200" cap="none" spc="0" normalizeH="0" baseline="0" noProof="0" dirty="0">
                  <a:ln>
                    <a:noFill/>
                  </a:ln>
                  <a:solidFill>
                    <a:srgbClr val="FFFFFF"/>
                  </a:solidFill>
                  <a:effectLst/>
                  <a:uLnTx/>
                  <a:uFillTx/>
                  <a:latin typeface="Calibri" panose="020F0502020204030204"/>
                  <a:ea typeface="Verdana"/>
                  <a:cs typeface="Verdana"/>
                  <a:sym typeface="Verdana"/>
                </a:rPr>
                <a:t>MN</a:t>
              </a:r>
              <a:endParaRPr kumimoji="0" sz="800" b="1"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328" name="Google Shape;2947;p71">
              <a:extLst>
                <a:ext uri="{FF2B5EF4-FFF2-40B4-BE49-F238E27FC236}">
                  <a16:creationId xmlns:a16="http://schemas.microsoft.com/office/drawing/2014/main" id="{1C38F436-5E94-4D06-0626-AABBB71B0927}"/>
                </a:ext>
              </a:extLst>
            </p:cNvPr>
            <p:cNvSpPr txBox="1"/>
            <p:nvPr/>
          </p:nvSpPr>
          <p:spPr>
            <a:xfrm>
              <a:off x="5199274" y="3904429"/>
              <a:ext cx="287307" cy="21590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1" i="0" u="none" strike="noStrike" kern="1200" cap="none" spc="0" normalizeH="0" baseline="0" noProof="0" dirty="0">
                  <a:ln>
                    <a:noFill/>
                  </a:ln>
                  <a:solidFill>
                    <a:srgbClr val="FFFFFF"/>
                  </a:solidFill>
                  <a:effectLst/>
                  <a:uLnTx/>
                  <a:uFillTx/>
                  <a:latin typeface="Calibri" panose="020F0502020204030204"/>
                  <a:ea typeface="Verdana"/>
                  <a:cs typeface="Verdana"/>
                  <a:sym typeface="Verdana"/>
                </a:rPr>
                <a:t>IL</a:t>
              </a:r>
              <a:endParaRPr kumimoji="0" sz="800" b="1"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329" name="Google Shape;2948;p71">
              <a:extLst>
                <a:ext uri="{FF2B5EF4-FFF2-40B4-BE49-F238E27FC236}">
                  <a16:creationId xmlns:a16="http://schemas.microsoft.com/office/drawing/2014/main" id="{D92567B5-684B-82B5-2BA3-4D1570E31D8C}"/>
                </a:ext>
              </a:extLst>
            </p:cNvPr>
            <p:cNvSpPr txBox="1"/>
            <p:nvPr/>
          </p:nvSpPr>
          <p:spPr>
            <a:xfrm>
              <a:off x="4841495" y="5127540"/>
              <a:ext cx="337305" cy="215444"/>
            </a:xfrm>
            <a:prstGeom prst="rect">
              <a:avLst/>
            </a:prstGeom>
            <a:noFill/>
            <a:ln>
              <a:noFill/>
            </a:ln>
          </p:spPr>
          <p:txBody>
            <a:bodyPr spcFirstLastPara="1" wrap="square" lIns="91425" tIns="45700" rIns="91425" bIns="45700"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1" i="0" u="none" strike="noStrike" kern="1200" cap="none" spc="0" normalizeH="0" baseline="0" noProof="0" dirty="0">
                  <a:ln>
                    <a:noFill/>
                  </a:ln>
                  <a:solidFill>
                    <a:srgbClr val="FFFFFF"/>
                  </a:solidFill>
                  <a:effectLst/>
                  <a:uLnTx/>
                  <a:uFillTx/>
                  <a:latin typeface="Calibri" panose="020F0502020204030204"/>
                  <a:ea typeface="Verdana"/>
                  <a:cs typeface="Verdana"/>
                  <a:sym typeface="Verdana"/>
                </a:rPr>
                <a:t>LA</a:t>
              </a:r>
              <a:endParaRPr kumimoji="0" sz="800" b="1"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330" name="Google Shape;2949;p71">
              <a:extLst>
                <a:ext uri="{FF2B5EF4-FFF2-40B4-BE49-F238E27FC236}">
                  <a16:creationId xmlns:a16="http://schemas.microsoft.com/office/drawing/2014/main" id="{988400B4-E1A6-94EB-A18B-A00C6622B9E3}"/>
                </a:ext>
              </a:extLst>
            </p:cNvPr>
            <p:cNvSpPr txBox="1"/>
            <p:nvPr/>
          </p:nvSpPr>
          <p:spPr>
            <a:xfrm>
              <a:off x="4100195" y="5087117"/>
              <a:ext cx="325730" cy="215444"/>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1" i="0" u="none" strike="noStrike" kern="1200" cap="none" spc="0" normalizeH="0" baseline="0" noProof="0" dirty="0">
                  <a:ln>
                    <a:noFill/>
                  </a:ln>
                  <a:solidFill>
                    <a:srgbClr val="FFFFFF"/>
                  </a:solidFill>
                  <a:effectLst/>
                  <a:uLnTx/>
                  <a:uFillTx/>
                  <a:latin typeface="Calibri" panose="020F0502020204030204"/>
                  <a:ea typeface="Verdana"/>
                  <a:cs typeface="Verdana"/>
                  <a:sym typeface="Verdana"/>
                </a:rPr>
                <a:t>TX</a:t>
              </a:r>
              <a:endParaRPr kumimoji="0" sz="800" b="1"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331" name="Google Shape;2950;p71">
              <a:extLst>
                <a:ext uri="{FF2B5EF4-FFF2-40B4-BE49-F238E27FC236}">
                  <a16:creationId xmlns:a16="http://schemas.microsoft.com/office/drawing/2014/main" id="{CF267234-5CA9-2156-819E-C1936299923E}"/>
                </a:ext>
              </a:extLst>
            </p:cNvPr>
            <p:cNvSpPr txBox="1"/>
            <p:nvPr/>
          </p:nvSpPr>
          <p:spPr>
            <a:xfrm>
              <a:off x="4301786" y="4556892"/>
              <a:ext cx="466676" cy="21590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1" i="0" u="none" strike="noStrike" kern="1200" cap="none" spc="0" normalizeH="0" baseline="0" noProof="0" dirty="0">
                  <a:ln>
                    <a:noFill/>
                  </a:ln>
                  <a:solidFill>
                    <a:srgbClr val="FFFFFF"/>
                  </a:solidFill>
                  <a:effectLst/>
                  <a:uLnTx/>
                  <a:uFillTx/>
                  <a:latin typeface="Calibri" panose="020F0502020204030204"/>
                  <a:ea typeface="Verdana"/>
                  <a:cs typeface="Verdana"/>
                  <a:sym typeface="Verdana"/>
                </a:rPr>
                <a:t>OK</a:t>
              </a:r>
              <a:endParaRPr kumimoji="0" sz="800" b="1"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332" name="Google Shape;2951;p71">
              <a:extLst>
                <a:ext uri="{FF2B5EF4-FFF2-40B4-BE49-F238E27FC236}">
                  <a16:creationId xmlns:a16="http://schemas.microsoft.com/office/drawing/2014/main" id="{3ACDCF4F-BF37-2FA5-BA3E-C0918FFF0D58}"/>
                </a:ext>
              </a:extLst>
            </p:cNvPr>
            <p:cNvSpPr txBox="1"/>
            <p:nvPr/>
          </p:nvSpPr>
          <p:spPr>
            <a:xfrm>
              <a:off x="2650959" y="3280542"/>
              <a:ext cx="306895" cy="215444"/>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1" i="0" u="none" strike="noStrike" kern="1200" cap="none" spc="0" normalizeH="0" baseline="0" noProof="0" dirty="0">
                  <a:ln>
                    <a:noFill/>
                  </a:ln>
                  <a:solidFill>
                    <a:srgbClr val="FFFFFF"/>
                  </a:solidFill>
                  <a:effectLst/>
                  <a:uLnTx/>
                  <a:uFillTx/>
                  <a:latin typeface="Calibri" panose="020F0502020204030204"/>
                  <a:ea typeface="Verdana"/>
                  <a:cs typeface="Verdana"/>
                  <a:sym typeface="Verdana"/>
                </a:rPr>
                <a:t>ID</a:t>
              </a:r>
              <a:endParaRPr kumimoji="0" sz="800" b="1"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333" name="Google Shape;2952;p71">
              <a:extLst>
                <a:ext uri="{FF2B5EF4-FFF2-40B4-BE49-F238E27FC236}">
                  <a16:creationId xmlns:a16="http://schemas.microsoft.com/office/drawing/2014/main" id="{0386E504-DAA3-C6D9-C3D9-4FF20A103563}"/>
                </a:ext>
              </a:extLst>
            </p:cNvPr>
            <p:cNvSpPr txBox="1"/>
            <p:nvPr/>
          </p:nvSpPr>
          <p:spPr>
            <a:xfrm>
              <a:off x="2213421" y="3780604"/>
              <a:ext cx="446512" cy="215444"/>
            </a:xfrm>
            <a:prstGeom prst="rect">
              <a:avLst/>
            </a:prstGeom>
            <a:noFill/>
            <a:ln>
              <a:noFill/>
            </a:ln>
          </p:spPr>
          <p:txBody>
            <a:bodyPr spcFirstLastPara="1" wrap="square" lIns="91425" tIns="45700" rIns="91425" bIns="45700" anchor="t" anchorCtr="0">
              <a:noAutofit/>
            </a:bodyPr>
            <a:lstStyle/>
            <a:p>
              <a:pPr marL="0" marR="0" lvl="0" indent="0" algn="just"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1" i="0" u="none" strike="noStrike" kern="1200" cap="none" spc="0" normalizeH="0" baseline="0" noProof="0" dirty="0">
                  <a:ln>
                    <a:noFill/>
                  </a:ln>
                  <a:solidFill>
                    <a:srgbClr val="000000"/>
                  </a:solidFill>
                  <a:effectLst/>
                  <a:uLnTx/>
                  <a:uFillTx/>
                  <a:latin typeface="Calibri" panose="020F0502020204030204"/>
                  <a:ea typeface="Verdana"/>
                  <a:cs typeface="Verdana"/>
                  <a:sym typeface="Verdana"/>
                </a:rPr>
                <a:t>NV</a:t>
              </a:r>
              <a:endParaRPr kumimoji="0" sz="800" b="1"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34" name="Google Shape;2953;p71">
              <a:extLst>
                <a:ext uri="{FF2B5EF4-FFF2-40B4-BE49-F238E27FC236}">
                  <a16:creationId xmlns:a16="http://schemas.microsoft.com/office/drawing/2014/main" id="{CB6ED735-45B5-C591-C6CC-A903FEAABD02}"/>
                </a:ext>
              </a:extLst>
            </p:cNvPr>
            <p:cNvSpPr txBox="1"/>
            <p:nvPr/>
          </p:nvSpPr>
          <p:spPr>
            <a:xfrm>
              <a:off x="2006502" y="3096840"/>
              <a:ext cx="450804" cy="215444"/>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1" i="0" u="none" strike="noStrike" kern="1200" cap="none" spc="0" normalizeH="0" baseline="0" noProof="0" dirty="0">
                  <a:ln>
                    <a:noFill/>
                  </a:ln>
                  <a:solidFill>
                    <a:srgbClr val="FFFFFF"/>
                  </a:solidFill>
                  <a:effectLst/>
                  <a:uLnTx/>
                  <a:uFillTx/>
                  <a:latin typeface="Calibri" panose="020F0502020204030204"/>
                  <a:ea typeface="Verdana"/>
                  <a:cs typeface="Verdana"/>
                  <a:sym typeface="Verdana"/>
                </a:rPr>
                <a:t>OR</a:t>
              </a:r>
              <a:endParaRPr kumimoji="0" sz="800" b="1"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335" name="Google Shape;2954;p71">
              <a:extLst>
                <a:ext uri="{FF2B5EF4-FFF2-40B4-BE49-F238E27FC236}">
                  <a16:creationId xmlns:a16="http://schemas.microsoft.com/office/drawing/2014/main" id="{AF4F49FE-36AC-2DB2-DB9C-57C499B6ED56}"/>
                </a:ext>
              </a:extLst>
            </p:cNvPr>
            <p:cNvSpPr txBox="1"/>
            <p:nvPr/>
          </p:nvSpPr>
          <p:spPr>
            <a:xfrm>
              <a:off x="2169997" y="2615379"/>
              <a:ext cx="364202" cy="215444"/>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1" i="0" u="none" strike="noStrike" kern="1200" cap="none" spc="0" normalizeH="0" baseline="0" noProof="0" dirty="0">
                  <a:ln>
                    <a:noFill/>
                  </a:ln>
                  <a:solidFill>
                    <a:srgbClr val="000000"/>
                  </a:solidFill>
                  <a:effectLst/>
                  <a:uLnTx/>
                  <a:uFillTx/>
                  <a:latin typeface="Calibri" panose="020F0502020204030204"/>
                  <a:ea typeface="Verdana"/>
                  <a:cs typeface="Verdana"/>
                  <a:sym typeface="Verdana"/>
                </a:rPr>
                <a:t>WA</a:t>
              </a:r>
              <a:endParaRPr kumimoji="0" sz="800" b="1"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36" name="Google Shape;2955;p71">
              <a:extLst>
                <a:ext uri="{FF2B5EF4-FFF2-40B4-BE49-F238E27FC236}">
                  <a16:creationId xmlns:a16="http://schemas.microsoft.com/office/drawing/2014/main" id="{1F0B1DF4-3BE4-99E7-788C-260D734DC800}"/>
                </a:ext>
              </a:extLst>
            </p:cNvPr>
            <p:cNvSpPr txBox="1"/>
            <p:nvPr/>
          </p:nvSpPr>
          <p:spPr>
            <a:xfrm>
              <a:off x="1881270" y="4074288"/>
              <a:ext cx="387936" cy="215444"/>
            </a:xfrm>
            <a:prstGeom prst="rect">
              <a:avLst/>
            </a:prstGeom>
            <a:noFill/>
            <a:ln>
              <a:noFill/>
            </a:ln>
          </p:spPr>
          <p:txBody>
            <a:bodyPr spcFirstLastPara="1" wrap="square" lIns="91425" tIns="45700" rIns="91425" bIns="45700" anchor="t" anchorCtr="0">
              <a:noAutofit/>
            </a:bodyPr>
            <a:lstStyle/>
            <a:p>
              <a:pPr marL="0" marR="0" lvl="0" indent="0" algn="just"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1" i="0" u="none" strike="noStrike" kern="1200" cap="none" spc="0" normalizeH="0" baseline="0" noProof="0" dirty="0">
                  <a:ln>
                    <a:noFill/>
                  </a:ln>
                  <a:solidFill>
                    <a:srgbClr val="000000"/>
                  </a:solidFill>
                  <a:effectLst/>
                  <a:uLnTx/>
                  <a:uFillTx/>
                  <a:latin typeface="Calibri" panose="020F0502020204030204"/>
                  <a:ea typeface="Verdana"/>
                  <a:cs typeface="Verdana"/>
                  <a:sym typeface="Verdana"/>
                </a:rPr>
                <a:t>CA</a:t>
              </a:r>
              <a:endParaRPr kumimoji="0" sz="800" b="1"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37" name="Google Shape;2956;p71">
              <a:extLst>
                <a:ext uri="{FF2B5EF4-FFF2-40B4-BE49-F238E27FC236}">
                  <a16:creationId xmlns:a16="http://schemas.microsoft.com/office/drawing/2014/main" id="{F9D2CBEC-204D-56A0-219C-05B2CFB0A0C9}"/>
                </a:ext>
              </a:extLst>
            </p:cNvPr>
            <p:cNvSpPr txBox="1"/>
            <p:nvPr/>
          </p:nvSpPr>
          <p:spPr>
            <a:xfrm>
              <a:off x="2659935" y="4548946"/>
              <a:ext cx="460877" cy="215444"/>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1" i="0" u="none" strike="noStrike" kern="1200" cap="none" spc="0" normalizeH="0" baseline="0" noProof="0" dirty="0">
                  <a:ln>
                    <a:noFill/>
                  </a:ln>
                  <a:solidFill>
                    <a:srgbClr val="000000"/>
                  </a:solidFill>
                  <a:effectLst/>
                  <a:uLnTx/>
                  <a:uFillTx/>
                  <a:latin typeface="Calibri" panose="020F0502020204030204"/>
                  <a:ea typeface="Verdana"/>
                  <a:cs typeface="Verdana"/>
                  <a:sym typeface="Verdana"/>
                </a:rPr>
                <a:t>AZ</a:t>
              </a:r>
              <a:endParaRPr kumimoji="0" sz="800" b="1"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38" name="Google Shape;2957;p71">
              <a:extLst>
                <a:ext uri="{FF2B5EF4-FFF2-40B4-BE49-F238E27FC236}">
                  <a16:creationId xmlns:a16="http://schemas.microsoft.com/office/drawing/2014/main" id="{E1317B4D-14C3-FB9D-6A21-CA3A06EDEA44}"/>
                </a:ext>
              </a:extLst>
            </p:cNvPr>
            <p:cNvSpPr txBox="1"/>
            <p:nvPr/>
          </p:nvSpPr>
          <p:spPr>
            <a:xfrm>
              <a:off x="3338275" y="4647379"/>
              <a:ext cx="357151" cy="21590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1" i="0" u="none" strike="noStrike" kern="1200" cap="none" spc="0" normalizeH="0" baseline="0" noProof="0" dirty="0">
                  <a:ln>
                    <a:noFill/>
                  </a:ln>
                  <a:solidFill>
                    <a:srgbClr val="FFFFFF"/>
                  </a:solidFill>
                  <a:effectLst/>
                  <a:uLnTx/>
                  <a:uFillTx/>
                  <a:latin typeface="Calibri" panose="020F0502020204030204"/>
                  <a:ea typeface="Verdana"/>
                  <a:cs typeface="Verdana"/>
                  <a:sym typeface="Verdana"/>
                </a:rPr>
                <a:t>NM</a:t>
              </a:r>
              <a:endParaRPr kumimoji="0" sz="800" b="1"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339" name="Google Shape;2958;p71">
              <a:extLst>
                <a:ext uri="{FF2B5EF4-FFF2-40B4-BE49-F238E27FC236}">
                  <a16:creationId xmlns:a16="http://schemas.microsoft.com/office/drawing/2014/main" id="{D7E1E64E-E6F8-B2D8-0D33-6A90689F47CC}"/>
                </a:ext>
              </a:extLst>
            </p:cNvPr>
            <p:cNvSpPr txBox="1"/>
            <p:nvPr/>
          </p:nvSpPr>
          <p:spPr>
            <a:xfrm>
              <a:off x="3417416" y="4034604"/>
              <a:ext cx="419282" cy="215444"/>
            </a:xfrm>
            <a:prstGeom prst="rect">
              <a:avLst/>
            </a:prstGeom>
            <a:noFill/>
            <a:ln>
              <a:noFill/>
            </a:ln>
          </p:spPr>
          <p:txBody>
            <a:bodyPr spcFirstLastPara="1" wrap="square" lIns="91425" tIns="45700" rIns="91425" bIns="45700"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1" i="0" u="none" strike="noStrike" kern="1200" cap="none" spc="0" normalizeH="0" baseline="0" noProof="0" dirty="0">
                  <a:ln>
                    <a:noFill/>
                  </a:ln>
                  <a:solidFill>
                    <a:srgbClr val="FFFFFF"/>
                  </a:solidFill>
                  <a:effectLst/>
                  <a:uLnTx/>
                  <a:uFillTx/>
                  <a:latin typeface="Calibri" panose="020F0502020204030204"/>
                  <a:ea typeface="Verdana"/>
                  <a:cs typeface="Verdana"/>
                  <a:sym typeface="Verdana"/>
                </a:rPr>
                <a:t>CO</a:t>
              </a:r>
              <a:endParaRPr kumimoji="0" sz="800" b="1"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340" name="Google Shape;2959;p71">
              <a:extLst>
                <a:ext uri="{FF2B5EF4-FFF2-40B4-BE49-F238E27FC236}">
                  <a16:creationId xmlns:a16="http://schemas.microsoft.com/office/drawing/2014/main" id="{D63DC05A-96B9-F3E2-104C-C96767D64DB7}"/>
                </a:ext>
              </a:extLst>
            </p:cNvPr>
            <p:cNvSpPr txBox="1"/>
            <p:nvPr/>
          </p:nvSpPr>
          <p:spPr>
            <a:xfrm>
              <a:off x="3266845" y="3467868"/>
              <a:ext cx="428581" cy="21590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1" i="0" u="none" strike="noStrike" kern="1200" cap="none" spc="0" normalizeH="0" baseline="0" noProof="0" dirty="0">
                  <a:ln>
                    <a:noFill/>
                  </a:ln>
                  <a:solidFill>
                    <a:srgbClr val="FFFFFF"/>
                  </a:solidFill>
                  <a:effectLst/>
                  <a:uLnTx/>
                  <a:uFillTx/>
                  <a:latin typeface="Calibri" panose="020F0502020204030204"/>
                  <a:ea typeface="Verdana"/>
                  <a:cs typeface="Verdana"/>
                  <a:sym typeface="Verdana"/>
                </a:rPr>
                <a:t>WY</a:t>
              </a:r>
              <a:endParaRPr kumimoji="0" sz="800" b="1"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341" name="Google Shape;2960;p71">
              <a:extLst>
                <a:ext uri="{FF2B5EF4-FFF2-40B4-BE49-F238E27FC236}">
                  <a16:creationId xmlns:a16="http://schemas.microsoft.com/office/drawing/2014/main" id="{BB0CA430-6B4F-5640-BC3A-3B54345EB7C9}"/>
                </a:ext>
              </a:extLst>
            </p:cNvPr>
            <p:cNvSpPr txBox="1"/>
            <p:nvPr/>
          </p:nvSpPr>
          <p:spPr>
            <a:xfrm>
              <a:off x="3187478" y="2875729"/>
              <a:ext cx="342864" cy="21590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1" i="0" u="none" strike="noStrike" kern="1200" cap="none" spc="0" normalizeH="0" baseline="0" noProof="0" dirty="0">
                  <a:ln>
                    <a:noFill/>
                  </a:ln>
                  <a:solidFill>
                    <a:srgbClr val="FFFFFF"/>
                  </a:solidFill>
                  <a:effectLst/>
                  <a:uLnTx/>
                  <a:uFillTx/>
                  <a:latin typeface="Calibri" panose="020F0502020204030204"/>
                  <a:ea typeface="Verdana"/>
                  <a:cs typeface="Verdana"/>
                  <a:sym typeface="Verdana"/>
                </a:rPr>
                <a:t>MT</a:t>
              </a:r>
              <a:endParaRPr kumimoji="0" sz="800" b="1"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342" name="Google Shape;2961;p71">
              <a:extLst>
                <a:ext uri="{FF2B5EF4-FFF2-40B4-BE49-F238E27FC236}">
                  <a16:creationId xmlns:a16="http://schemas.microsoft.com/office/drawing/2014/main" id="{F895A0C6-4A4B-F21F-10F6-5D0C754BFABD}"/>
                </a:ext>
              </a:extLst>
            </p:cNvPr>
            <p:cNvSpPr txBox="1"/>
            <p:nvPr/>
          </p:nvSpPr>
          <p:spPr>
            <a:xfrm>
              <a:off x="4027178" y="2894779"/>
              <a:ext cx="341277" cy="215900"/>
            </a:xfrm>
            <a:prstGeom prst="rect">
              <a:avLst/>
            </a:prstGeom>
            <a:solidFill>
              <a:schemeClr val="bg1">
                <a:lumMod val="85000"/>
              </a:schemeClr>
            </a:solid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1" i="0" u="none" strike="noStrike" kern="1200" cap="none" spc="0" normalizeH="0" baseline="0" noProof="0" dirty="0">
                  <a:ln>
                    <a:noFill/>
                  </a:ln>
                  <a:solidFill>
                    <a:srgbClr val="000000"/>
                  </a:solidFill>
                  <a:effectLst/>
                  <a:uLnTx/>
                  <a:uFillTx/>
                  <a:latin typeface="Calibri" panose="020F0502020204030204"/>
                  <a:ea typeface="Verdana"/>
                  <a:cs typeface="Verdana"/>
                  <a:sym typeface="Verdana"/>
                </a:rPr>
                <a:t>ND</a:t>
              </a:r>
              <a:endParaRPr kumimoji="0" sz="800" b="1"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43" name="Google Shape;2962;p71">
              <a:extLst>
                <a:ext uri="{FF2B5EF4-FFF2-40B4-BE49-F238E27FC236}">
                  <a16:creationId xmlns:a16="http://schemas.microsoft.com/office/drawing/2014/main" id="{14B6338A-426E-01E0-FAB6-EC96056C0EDA}"/>
                </a:ext>
              </a:extLst>
            </p:cNvPr>
            <p:cNvSpPr txBox="1"/>
            <p:nvPr/>
          </p:nvSpPr>
          <p:spPr>
            <a:xfrm>
              <a:off x="4027178" y="3290067"/>
              <a:ext cx="398748" cy="215444"/>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1" i="0" u="none" strike="noStrike" kern="1200" cap="none" spc="0" normalizeH="0" baseline="0" noProof="0" dirty="0">
                  <a:ln>
                    <a:noFill/>
                  </a:ln>
                  <a:solidFill>
                    <a:srgbClr val="FFFFFF"/>
                  </a:solidFill>
                  <a:effectLst/>
                  <a:uLnTx/>
                  <a:uFillTx/>
                  <a:latin typeface="Calibri" panose="020F0502020204030204"/>
                  <a:ea typeface="Verdana"/>
                  <a:cs typeface="Verdana"/>
                  <a:sym typeface="Verdana"/>
                </a:rPr>
                <a:t>SD</a:t>
              </a:r>
              <a:endParaRPr kumimoji="0" sz="800" b="1"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344" name="Google Shape;2963;p71">
              <a:extLst>
                <a:ext uri="{FF2B5EF4-FFF2-40B4-BE49-F238E27FC236}">
                  <a16:creationId xmlns:a16="http://schemas.microsoft.com/office/drawing/2014/main" id="{65D8BA6E-DC43-BBD8-4A4E-54C14C4C7A2E}"/>
                </a:ext>
              </a:extLst>
            </p:cNvPr>
            <p:cNvSpPr txBox="1"/>
            <p:nvPr/>
          </p:nvSpPr>
          <p:spPr>
            <a:xfrm>
              <a:off x="4744654" y="3655192"/>
              <a:ext cx="300082" cy="215444"/>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1" i="0" u="none" strike="noStrike" kern="1200" cap="none" spc="0" normalizeH="0" baseline="0" noProof="0" dirty="0">
                  <a:ln>
                    <a:noFill/>
                  </a:ln>
                  <a:solidFill>
                    <a:srgbClr val="FFFFFF"/>
                  </a:solidFill>
                  <a:effectLst/>
                  <a:uLnTx/>
                  <a:uFillTx/>
                  <a:latin typeface="Calibri" panose="020F0502020204030204"/>
                  <a:ea typeface="Verdana"/>
                  <a:cs typeface="Verdana"/>
                  <a:sym typeface="Verdana"/>
                </a:rPr>
                <a:t>IA</a:t>
              </a:r>
              <a:endParaRPr kumimoji="0" sz="800" b="1"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345" name="Google Shape;2964;p71">
              <a:extLst>
                <a:ext uri="{FF2B5EF4-FFF2-40B4-BE49-F238E27FC236}">
                  <a16:creationId xmlns:a16="http://schemas.microsoft.com/office/drawing/2014/main" id="{F7E2EAD6-15FD-4EF1-13BE-FA97603B3978}"/>
                </a:ext>
              </a:extLst>
            </p:cNvPr>
            <p:cNvSpPr txBox="1"/>
            <p:nvPr/>
          </p:nvSpPr>
          <p:spPr>
            <a:xfrm>
              <a:off x="2773184" y="3885379"/>
              <a:ext cx="455728" cy="21590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1" i="0" u="none" strike="noStrike" kern="1200" cap="none" spc="0" normalizeH="0" baseline="0" noProof="0" dirty="0">
                  <a:ln>
                    <a:noFill/>
                  </a:ln>
                  <a:solidFill>
                    <a:srgbClr val="000000"/>
                  </a:solidFill>
                  <a:effectLst/>
                  <a:uLnTx/>
                  <a:uFillTx/>
                  <a:latin typeface="Calibri" panose="020F0502020204030204"/>
                  <a:ea typeface="Verdana"/>
                  <a:cs typeface="Verdana"/>
                  <a:sym typeface="Verdana"/>
                </a:rPr>
                <a:t>UT</a:t>
              </a:r>
              <a:endParaRPr kumimoji="0" sz="800" b="1"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46" name="Google Shape;2965;p71">
              <a:extLst>
                <a:ext uri="{FF2B5EF4-FFF2-40B4-BE49-F238E27FC236}">
                  <a16:creationId xmlns:a16="http://schemas.microsoft.com/office/drawing/2014/main" id="{926AB07E-B785-FEF2-A15E-2E88B27FC936}"/>
                </a:ext>
              </a:extLst>
            </p:cNvPr>
            <p:cNvSpPr txBox="1"/>
            <p:nvPr/>
          </p:nvSpPr>
          <p:spPr>
            <a:xfrm>
              <a:off x="6236748" y="5466529"/>
              <a:ext cx="343347" cy="215444"/>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1" i="0" u="none" strike="noStrike" kern="1200" cap="none" spc="0" normalizeH="0" baseline="0" noProof="0" dirty="0">
                  <a:ln>
                    <a:noFill/>
                  </a:ln>
                  <a:solidFill>
                    <a:srgbClr val="FFFFFF"/>
                  </a:solidFill>
                  <a:effectLst/>
                  <a:uLnTx/>
                  <a:uFillTx/>
                  <a:latin typeface="Calibri" panose="020F0502020204030204"/>
                  <a:ea typeface="Verdana"/>
                  <a:cs typeface="Verdana"/>
                  <a:sym typeface="Verdana"/>
                </a:rPr>
                <a:t>FL</a:t>
              </a:r>
              <a:endParaRPr kumimoji="0" sz="800" b="1"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347" name="Google Shape;2966;p71">
              <a:extLst>
                <a:ext uri="{FF2B5EF4-FFF2-40B4-BE49-F238E27FC236}">
                  <a16:creationId xmlns:a16="http://schemas.microsoft.com/office/drawing/2014/main" id="{83ADDD12-8629-DFDC-A405-D94FBB49CE8E}"/>
                </a:ext>
              </a:extLst>
            </p:cNvPr>
            <p:cNvSpPr txBox="1"/>
            <p:nvPr/>
          </p:nvSpPr>
          <p:spPr>
            <a:xfrm>
              <a:off x="4836719" y="4639442"/>
              <a:ext cx="385722" cy="21590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1" i="0" u="none" strike="noStrike" kern="1200" cap="none" spc="0" normalizeH="0" baseline="0" noProof="0" dirty="0">
                  <a:ln>
                    <a:noFill/>
                  </a:ln>
                  <a:solidFill>
                    <a:srgbClr val="FFFFFF"/>
                  </a:solidFill>
                  <a:effectLst/>
                  <a:uLnTx/>
                  <a:uFillTx/>
                  <a:latin typeface="Calibri" panose="020F0502020204030204"/>
                  <a:ea typeface="Verdana"/>
                  <a:cs typeface="Verdana"/>
                  <a:sym typeface="Verdana"/>
                </a:rPr>
                <a:t>AR</a:t>
              </a:r>
              <a:endParaRPr kumimoji="0" sz="800" b="1"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348" name="Google Shape;2967;p71">
              <a:extLst>
                <a:ext uri="{FF2B5EF4-FFF2-40B4-BE49-F238E27FC236}">
                  <a16:creationId xmlns:a16="http://schemas.microsoft.com/office/drawing/2014/main" id="{ECC39C4D-E135-EB3B-F40D-8E078338EDF6}"/>
                </a:ext>
              </a:extLst>
            </p:cNvPr>
            <p:cNvSpPr txBox="1"/>
            <p:nvPr/>
          </p:nvSpPr>
          <p:spPr>
            <a:xfrm>
              <a:off x="4798623" y="4155254"/>
              <a:ext cx="400651" cy="215900"/>
            </a:xfrm>
            <a:prstGeom prst="rect">
              <a:avLst/>
            </a:prstGeom>
            <a:solidFill>
              <a:schemeClr val="bg1">
                <a:lumMod val="85000"/>
              </a:schemeClr>
            </a:solid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1" i="0" u="none" strike="noStrike" kern="1200" cap="none" spc="0" normalizeH="0" baseline="0" noProof="0" dirty="0">
                  <a:ln>
                    <a:noFill/>
                  </a:ln>
                  <a:solidFill>
                    <a:srgbClr val="000000"/>
                  </a:solidFill>
                  <a:effectLst/>
                  <a:uLnTx/>
                  <a:uFillTx/>
                  <a:latin typeface="Calibri" panose="020F0502020204030204"/>
                  <a:ea typeface="Verdana"/>
                  <a:cs typeface="Verdana"/>
                  <a:sym typeface="Verdana"/>
                </a:rPr>
                <a:t>MO</a:t>
              </a:r>
              <a:endParaRPr kumimoji="0" sz="800" b="1"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49" name="Google Shape;2968;p71">
              <a:extLst>
                <a:ext uri="{FF2B5EF4-FFF2-40B4-BE49-F238E27FC236}">
                  <a16:creationId xmlns:a16="http://schemas.microsoft.com/office/drawing/2014/main" id="{003A25DB-3600-EC6A-4D70-9B06104F5342}"/>
                </a:ext>
              </a:extLst>
            </p:cNvPr>
            <p:cNvSpPr txBox="1"/>
            <p:nvPr/>
          </p:nvSpPr>
          <p:spPr>
            <a:xfrm>
              <a:off x="5178798" y="4874392"/>
              <a:ext cx="373808" cy="338554"/>
            </a:xfrm>
            <a:prstGeom prst="rect">
              <a:avLst/>
            </a:prstGeom>
            <a:noFill/>
            <a:ln>
              <a:noFill/>
            </a:ln>
          </p:spPr>
          <p:txBody>
            <a:bodyPr spcFirstLastPara="1" wrap="square" lIns="91425" tIns="45700" rIns="91425" bIns="45700"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1" i="0" u="none" strike="noStrike" kern="1200" cap="none" spc="0" normalizeH="0" baseline="0" noProof="0" dirty="0">
                  <a:ln>
                    <a:noFill/>
                  </a:ln>
                  <a:solidFill>
                    <a:srgbClr val="FFFFFF"/>
                  </a:solidFill>
                  <a:effectLst/>
                  <a:uLnTx/>
                  <a:uFillTx/>
                  <a:latin typeface="Calibri" panose="020F0502020204030204"/>
                  <a:ea typeface="Verdana"/>
                  <a:cs typeface="Verdana"/>
                  <a:sym typeface="Verdana"/>
                </a:rPr>
                <a:t>MS</a:t>
              </a:r>
              <a:endParaRPr kumimoji="0" sz="800" b="1" i="0" u="none" strike="noStrike" kern="1200" cap="none" spc="0" normalizeH="0" baseline="0" noProof="0" dirty="0">
                <a:ln>
                  <a:noFill/>
                </a:ln>
                <a:solidFill>
                  <a:srgbClr val="FFFFFF"/>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
                  <a:srgbClr val="000000"/>
                </a:buClr>
                <a:buSzPts val="800"/>
                <a:buFont typeface="Arial"/>
                <a:buNone/>
                <a:tabLst/>
                <a:defRPr/>
              </a:pPr>
              <a:endParaRPr kumimoji="0" sz="800" b="1" i="0" u="none" strike="noStrike" kern="1200" cap="none" spc="0" normalizeH="0" baseline="0" noProof="0" dirty="0">
                <a:ln>
                  <a:noFill/>
                </a:ln>
                <a:solidFill>
                  <a:srgbClr val="FFFFFF"/>
                </a:solidFill>
                <a:effectLst/>
                <a:uLnTx/>
                <a:uFillTx/>
                <a:latin typeface="Calibri" panose="020F0502020204030204"/>
                <a:ea typeface="Verdana"/>
                <a:cs typeface="Verdana"/>
                <a:sym typeface="Verdana"/>
              </a:endParaRPr>
            </a:p>
          </p:txBody>
        </p:sp>
        <p:sp>
          <p:nvSpPr>
            <p:cNvPr id="350" name="Google Shape;2969;p71">
              <a:extLst>
                <a:ext uri="{FF2B5EF4-FFF2-40B4-BE49-F238E27FC236}">
                  <a16:creationId xmlns:a16="http://schemas.microsoft.com/office/drawing/2014/main" id="{D990BA4E-FF6E-C149-CDA8-3D02C44641BE}"/>
                </a:ext>
              </a:extLst>
            </p:cNvPr>
            <p:cNvSpPr txBox="1"/>
            <p:nvPr/>
          </p:nvSpPr>
          <p:spPr>
            <a:xfrm>
              <a:off x="5525623" y="4887092"/>
              <a:ext cx="353975" cy="21590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1" i="0" u="none" strike="noStrike" kern="1200" cap="none" spc="0" normalizeH="0" baseline="0" noProof="0" dirty="0">
                  <a:ln>
                    <a:noFill/>
                  </a:ln>
                  <a:solidFill>
                    <a:srgbClr val="FFFFFF"/>
                  </a:solidFill>
                  <a:effectLst/>
                  <a:uLnTx/>
                  <a:uFillTx/>
                  <a:latin typeface="Calibri" panose="020F0502020204030204"/>
                  <a:ea typeface="Verdana"/>
                  <a:cs typeface="Verdana"/>
                  <a:sym typeface="Verdana"/>
                </a:rPr>
                <a:t>AL</a:t>
              </a:r>
              <a:endParaRPr kumimoji="0" sz="800" b="1"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351" name="Google Shape;2970;p71">
              <a:extLst>
                <a:ext uri="{FF2B5EF4-FFF2-40B4-BE49-F238E27FC236}">
                  <a16:creationId xmlns:a16="http://schemas.microsoft.com/office/drawing/2014/main" id="{6397850B-C4BE-D4C0-F2C5-8908B13329C3}"/>
                </a:ext>
              </a:extLst>
            </p:cNvPr>
            <p:cNvSpPr txBox="1"/>
            <p:nvPr/>
          </p:nvSpPr>
          <p:spPr>
            <a:xfrm>
              <a:off x="4128767" y="3717104"/>
              <a:ext cx="433344" cy="21590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1" i="0" u="none" strike="noStrike" kern="1200" cap="none" spc="0" normalizeH="0" baseline="0" noProof="0" dirty="0">
                  <a:ln>
                    <a:noFill/>
                  </a:ln>
                  <a:solidFill>
                    <a:srgbClr val="FFFFFF"/>
                  </a:solidFill>
                  <a:effectLst/>
                  <a:uLnTx/>
                  <a:uFillTx/>
                  <a:latin typeface="Calibri" panose="020F0502020204030204"/>
                  <a:ea typeface="Verdana"/>
                  <a:cs typeface="Verdana"/>
                  <a:sym typeface="Verdana"/>
                </a:rPr>
                <a:t>NE</a:t>
              </a:r>
              <a:endParaRPr kumimoji="0" sz="800" b="1"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352" name="Google Shape;2971;p71">
              <a:extLst>
                <a:ext uri="{FF2B5EF4-FFF2-40B4-BE49-F238E27FC236}">
                  <a16:creationId xmlns:a16="http://schemas.microsoft.com/office/drawing/2014/main" id="{0CC51D35-B038-F64E-F82F-C37C60DD58B8}"/>
                </a:ext>
              </a:extLst>
            </p:cNvPr>
            <p:cNvSpPr txBox="1"/>
            <p:nvPr/>
          </p:nvSpPr>
          <p:spPr>
            <a:xfrm>
              <a:off x="4185911" y="4155254"/>
              <a:ext cx="404772" cy="215444"/>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1" i="0" u="none" strike="noStrike" kern="1200" cap="none" spc="0" normalizeH="0" baseline="0" noProof="0" dirty="0">
                  <a:ln>
                    <a:noFill/>
                  </a:ln>
                  <a:solidFill>
                    <a:srgbClr val="FFFFFF"/>
                  </a:solidFill>
                  <a:effectLst/>
                  <a:uLnTx/>
                  <a:uFillTx/>
                  <a:latin typeface="Calibri" panose="020F0502020204030204"/>
                  <a:ea typeface="Verdana"/>
                  <a:cs typeface="Verdana"/>
                  <a:sym typeface="Verdana"/>
                </a:rPr>
                <a:t>KS</a:t>
              </a:r>
              <a:endParaRPr kumimoji="0" sz="800" b="1"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353" name="Google Shape;2972;p71">
              <a:extLst>
                <a:ext uri="{FF2B5EF4-FFF2-40B4-BE49-F238E27FC236}">
                  <a16:creationId xmlns:a16="http://schemas.microsoft.com/office/drawing/2014/main" id="{68CE657B-9163-7C11-8E78-8647A8481285}"/>
                </a:ext>
              </a:extLst>
            </p:cNvPr>
            <p:cNvSpPr txBox="1"/>
            <p:nvPr/>
          </p:nvSpPr>
          <p:spPr>
            <a:xfrm>
              <a:off x="1945388" y="5141092"/>
              <a:ext cx="382103" cy="21590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1" i="0" u="none" strike="noStrike" kern="1200" cap="none" spc="0" normalizeH="0" baseline="0" noProof="0" dirty="0">
                  <a:ln>
                    <a:noFill/>
                  </a:ln>
                  <a:solidFill>
                    <a:srgbClr val="000000"/>
                  </a:solidFill>
                  <a:effectLst/>
                  <a:uLnTx/>
                  <a:uFillTx/>
                  <a:latin typeface="Calibri" panose="020F0502020204030204"/>
                  <a:ea typeface="Verdana"/>
                  <a:cs typeface="Verdana"/>
                  <a:sym typeface="Verdana"/>
                </a:rPr>
                <a:t>AK</a:t>
              </a:r>
              <a:endParaRPr kumimoji="0" sz="800" b="1"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54" name="Google Shape;2973;p71">
              <a:extLst>
                <a:ext uri="{FF2B5EF4-FFF2-40B4-BE49-F238E27FC236}">
                  <a16:creationId xmlns:a16="http://schemas.microsoft.com/office/drawing/2014/main" id="{76D90417-3BF8-DFD1-1A93-B19C82A6BCF4}"/>
                </a:ext>
              </a:extLst>
            </p:cNvPr>
            <p:cNvSpPr txBox="1"/>
            <p:nvPr/>
          </p:nvSpPr>
          <p:spPr>
            <a:xfrm>
              <a:off x="2920937" y="5580829"/>
              <a:ext cx="307975" cy="21590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800"/>
                <a:buFont typeface="Arial"/>
                <a:buNone/>
                <a:tabLst/>
                <a:defRPr/>
              </a:pPr>
              <a:r>
                <a:rPr kumimoji="0" lang="en-US" sz="800" b="1" i="0" u="none" strike="noStrike" kern="1200" cap="none" spc="0" normalizeH="0" baseline="0" noProof="0" dirty="0">
                  <a:ln>
                    <a:noFill/>
                  </a:ln>
                  <a:solidFill>
                    <a:srgbClr val="FFFFFF"/>
                  </a:solidFill>
                  <a:effectLst/>
                  <a:uLnTx/>
                  <a:uFillTx/>
                  <a:latin typeface="Calibri" panose="020F0502020204030204"/>
                  <a:ea typeface="Verdana"/>
                  <a:cs typeface="Verdana"/>
                  <a:sym typeface="Verdana"/>
                </a:rPr>
                <a:t>HI</a:t>
              </a:r>
              <a:endParaRPr kumimoji="0" sz="800" b="1"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583430123"/>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descr="$PPTXTitle"/>
          <p:cNvSpPr txBox="1">
            <a:spLocks noGrp="1"/>
          </p:cNvSpPr>
          <p:nvPr>
            <p:ph type="title"/>
          </p:nvPr>
        </p:nvSpPr>
        <p:spPr>
          <a:prstGeom prst="rect">
            <a:avLst/>
          </a:prstGeom>
        </p:spPr>
        <p:txBody>
          <a:bodyPr vert="horz" wrap="square" lIns="0" tIns="561898" rIns="0" bIns="0" rtlCol="0">
            <a:spAutoFit/>
          </a:bodyPr>
          <a:lstStyle/>
          <a:p>
            <a:pPr marL="12700">
              <a:lnSpc>
                <a:spcPct val="100000"/>
              </a:lnSpc>
              <a:spcBef>
                <a:spcPts val="100"/>
              </a:spcBef>
            </a:pPr>
            <a:r>
              <a:rPr b="1" spc="-20" dirty="0"/>
              <a:t>2026</a:t>
            </a:r>
            <a:r>
              <a:rPr b="1" spc="-170" dirty="0"/>
              <a:t> </a:t>
            </a:r>
            <a:r>
              <a:rPr b="1" spc="-20" dirty="0"/>
              <a:t>United</a:t>
            </a:r>
            <a:r>
              <a:rPr b="1" spc="-165" dirty="0"/>
              <a:t> </a:t>
            </a:r>
            <a:r>
              <a:rPr b="1" spc="-30" dirty="0"/>
              <a:t>States</a:t>
            </a:r>
            <a:r>
              <a:rPr b="1" spc="-155" dirty="0"/>
              <a:t> </a:t>
            </a:r>
            <a:r>
              <a:rPr b="1" spc="-10" dirty="0"/>
              <a:t>House</a:t>
            </a:r>
            <a:r>
              <a:rPr b="1" spc="-160" dirty="0"/>
              <a:t> </a:t>
            </a:r>
            <a:r>
              <a:rPr b="1" spc="-20" dirty="0"/>
              <a:t>balance</a:t>
            </a:r>
            <a:r>
              <a:rPr b="1" spc="-145" dirty="0"/>
              <a:t> </a:t>
            </a:r>
            <a:r>
              <a:rPr b="1" dirty="0"/>
              <a:t>of</a:t>
            </a:r>
            <a:r>
              <a:rPr b="1" spc="-130" dirty="0"/>
              <a:t> </a:t>
            </a:r>
            <a:r>
              <a:rPr b="1" spc="-10" dirty="0"/>
              <a:t>power</a:t>
            </a:r>
          </a:p>
        </p:txBody>
      </p:sp>
      <p:sp>
        <p:nvSpPr>
          <p:cNvPr id="3" name="object 3"/>
          <p:cNvSpPr/>
          <p:nvPr/>
        </p:nvSpPr>
        <p:spPr>
          <a:xfrm>
            <a:off x="669925" y="1881251"/>
            <a:ext cx="3623310" cy="4178300"/>
          </a:xfrm>
          <a:custGeom>
            <a:avLst/>
            <a:gdLst/>
            <a:ahLst/>
            <a:cxnLst/>
            <a:rect l="l" t="t" r="r" b="b"/>
            <a:pathLst>
              <a:path w="3623310" h="4178300">
                <a:moveTo>
                  <a:pt x="3504946" y="0"/>
                </a:moveTo>
                <a:lnTo>
                  <a:pt x="118109" y="0"/>
                </a:lnTo>
                <a:lnTo>
                  <a:pt x="72137" y="9274"/>
                </a:lnTo>
                <a:lnTo>
                  <a:pt x="34594" y="34575"/>
                </a:lnTo>
                <a:lnTo>
                  <a:pt x="9282" y="72116"/>
                </a:lnTo>
                <a:lnTo>
                  <a:pt x="0" y="118110"/>
                </a:lnTo>
                <a:lnTo>
                  <a:pt x="0" y="4059631"/>
                </a:lnTo>
                <a:lnTo>
                  <a:pt x="9282" y="4105603"/>
                </a:lnTo>
                <a:lnTo>
                  <a:pt x="34594" y="4143146"/>
                </a:lnTo>
                <a:lnTo>
                  <a:pt x="72137" y="4168459"/>
                </a:lnTo>
                <a:lnTo>
                  <a:pt x="118109" y="4177741"/>
                </a:lnTo>
                <a:lnTo>
                  <a:pt x="3504946" y="4177741"/>
                </a:lnTo>
                <a:lnTo>
                  <a:pt x="3550886" y="4168459"/>
                </a:lnTo>
                <a:lnTo>
                  <a:pt x="3588432" y="4143146"/>
                </a:lnTo>
                <a:lnTo>
                  <a:pt x="3613763" y="4105603"/>
                </a:lnTo>
                <a:lnTo>
                  <a:pt x="3623055" y="4059631"/>
                </a:lnTo>
                <a:lnTo>
                  <a:pt x="3623055" y="118110"/>
                </a:lnTo>
                <a:lnTo>
                  <a:pt x="3613763" y="72116"/>
                </a:lnTo>
                <a:lnTo>
                  <a:pt x="3588432" y="34575"/>
                </a:lnTo>
                <a:lnTo>
                  <a:pt x="3550886" y="9274"/>
                </a:lnTo>
                <a:lnTo>
                  <a:pt x="3504946" y="0"/>
                </a:lnTo>
                <a:close/>
              </a:path>
            </a:pathLst>
          </a:custGeom>
          <a:solidFill>
            <a:srgbClr val="003961"/>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a:ea typeface="+mn-ea"/>
              <a:cs typeface="+mn-cs"/>
            </a:endParaRPr>
          </a:p>
        </p:txBody>
      </p:sp>
      <p:sp>
        <p:nvSpPr>
          <p:cNvPr id="4" name="object 4"/>
          <p:cNvSpPr txBox="1"/>
          <p:nvPr/>
        </p:nvSpPr>
        <p:spPr>
          <a:xfrm>
            <a:off x="919683" y="2795143"/>
            <a:ext cx="1997710" cy="330835"/>
          </a:xfrm>
          <a:prstGeom prst="rect">
            <a:avLst/>
          </a:prstGeom>
        </p:spPr>
        <p:txBody>
          <a:bodyPr vert="horz" wrap="square" lIns="0" tIns="13335" rIns="0" bIns="0" rtlCol="0">
            <a:spAutoFit/>
          </a:bodyPr>
          <a:lstStyle/>
          <a:p>
            <a:pPr marL="12700" marR="0" lvl="0" indent="0" algn="l" defTabSz="914400" rtl="0" eaLnBrk="1" fontAlgn="auto" latinLnBrk="0" hangingPunct="1">
              <a:lnSpc>
                <a:spcPct val="100000"/>
              </a:lnSpc>
              <a:spcBef>
                <a:spcPts val="105"/>
              </a:spcBef>
              <a:spcAft>
                <a:spcPts val="0"/>
              </a:spcAft>
              <a:buClrTx/>
              <a:buSzTx/>
              <a:buFontTx/>
              <a:buNone/>
              <a:tabLst>
                <a:tab pos="904240" algn="l"/>
                <a:tab pos="1362075" algn="l"/>
              </a:tabLst>
              <a:defRPr/>
            </a:pPr>
            <a:r>
              <a:rPr kumimoji="0" sz="2000" b="1" i="0" u="none" strike="noStrike" kern="0" cap="none" spc="-10" normalizeH="0" baseline="0" noProof="0" dirty="0">
                <a:ln>
                  <a:noFill/>
                </a:ln>
                <a:solidFill>
                  <a:srgbClr val="FFFFFF"/>
                </a:solidFill>
                <a:effectLst/>
                <a:uLnTx/>
                <a:uFillTx/>
                <a:latin typeface="Calibri"/>
                <a:ea typeface="+mn-ea"/>
                <a:cs typeface="Calibri"/>
              </a:rPr>
              <a:t>S</a:t>
            </a:r>
            <a:r>
              <a:rPr kumimoji="0" sz="2000" b="1" i="0" u="none" strike="noStrike" kern="0" cap="none" spc="-180" normalizeH="0" baseline="0" noProof="0" dirty="0">
                <a:ln>
                  <a:noFill/>
                </a:ln>
                <a:solidFill>
                  <a:srgbClr val="FFFFFF"/>
                </a:solidFill>
                <a:effectLst/>
                <a:uLnTx/>
                <a:uFillTx/>
                <a:latin typeface="Calibri"/>
                <a:ea typeface="+mn-ea"/>
                <a:cs typeface="Calibri"/>
              </a:rPr>
              <a:t> </a:t>
            </a:r>
            <a:r>
              <a:rPr kumimoji="0" sz="2000" b="1" i="0" u="none" strike="noStrike" kern="0" cap="none" spc="95" normalizeH="0" baseline="0" noProof="0" dirty="0">
                <a:ln>
                  <a:noFill/>
                </a:ln>
                <a:solidFill>
                  <a:srgbClr val="FFFFFF"/>
                </a:solidFill>
                <a:effectLst/>
                <a:uLnTx/>
                <a:uFillTx/>
                <a:latin typeface="Calibri"/>
                <a:ea typeface="+mn-ea"/>
                <a:cs typeface="Calibri"/>
              </a:rPr>
              <a:t>TAT</a:t>
            </a:r>
            <a:r>
              <a:rPr kumimoji="0" sz="2000" b="1" i="0" u="none" strike="noStrike" kern="0" cap="none" spc="-150" normalizeH="0" baseline="0" noProof="0" dirty="0">
                <a:ln>
                  <a:noFill/>
                </a:ln>
                <a:solidFill>
                  <a:srgbClr val="FFFFFF"/>
                </a:solidFill>
                <a:effectLst/>
                <a:uLnTx/>
                <a:uFillTx/>
                <a:latin typeface="Calibri"/>
                <a:ea typeface="+mn-ea"/>
                <a:cs typeface="Calibri"/>
              </a:rPr>
              <a:t> </a:t>
            </a:r>
            <a:r>
              <a:rPr kumimoji="0" sz="2000" b="1" i="0" u="none" strike="noStrike" kern="0" cap="none" spc="-50" normalizeH="0" baseline="0" noProof="0" dirty="0">
                <a:ln>
                  <a:noFill/>
                </a:ln>
                <a:solidFill>
                  <a:srgbClr val="FFFFFF"/>
                </a:solidFill>
                <a:effectLst/>
                <a:uLnTx/>
                <a:uFillTx/>
                <a:latin typeface="Calibri"/>
                <a:ea typeface="+mn-ea"/>
                <a:cs typeface="Calibri"/>
              </a:rPr>
              <a:t>E</a:t>
            </a:r>
            <a:r>
              <a:rPr kumimoji="0" sz="2000" b="1" i="0" u="none" strike="noStrike" kern="0" cap="none" spc="0" normalizeH="0" baseline="0" noProof="0" dirty="0">
                <a:ln>
                  <a:noFill/>
                </a:ln>
                <a:solidFill>
                  <a:srgbClr val="FFFFFF"/>
                </a:solidFill>
                <a:effectLst/>
                <a:uLnTx/>
                <a:uFillTx/>
                <a:latin typeface="Calibri"/>
                <a:ea typeface="+mn-ea"/>
                <a:cs typeface="Calibri"/>
              </a:rPr>
              <a:t>	O</a:t>
            </a:r>
            <a:r>
              <a:rPr kumimoji="0" sz="2000" b="1" i="0" u="none" strike="noStrike" kern="0" cap="none" spc="-155" normalizeH="0" baseline="0" noProof="0" dirty="0">
                <a:ln>
                  <a:noFill/>
                </a:ln>
                <a:solidFill>
                  <a:srgbClr val="FFFFFF"/>
                </a:solidFill>
                <a:effectLst/>
                <a:uLnTx/>
                <a:uFillTx/>
                <a:latin typeface="Calibri"/>
                <a:ea typeface="+mn-ea"/>
                <a:cs typeface="Calibri"/>
              </a:rPr>
              <a:t> </a:t>
            </a:r>
            <a:r>
              <a:rPr kumimoji="0" sz="2000" b="1" i="0" u="none" strike="noStrike" kern="0" cap="none" spc="-50" normalizeH="0" baseline="0" noProof="0" dirty="0">
                <a:ln>
                  <a:noFill/>
                </a:ln>
                <a:solidFill>
                  <a:srgbClr val="FFFFFF"/>
                </a:solidFill>
                <a:effectLst/>
                <a:uLnTx/>
                <a:uFillTx/>
                <a:latin typeface="Calibri"/>
                <a:ea typeface="+mn-ea"/>
                <a:cs typeface="Calibri"/>
              </a:rPr>
              <a:t>F</a:t>
            </a:r>
            <a:r>
              <a:rPr kumimoji="0" sz="2000" b="1" i="0" u="none" strike="noStrike" kern="0" cap="none" spc="0" normalizeH="0" baseline="0" noProof="0" dirty="0">
                <a:ln>
                  <a:noFill/>
                </a:ln>
                <a:solidFill>
                  <a:srgbClr val="FFFFFF"/>
                </a:solidFill>
                <a:effectLst/>
                <a:uLnTx/>
                <a:uFillTx/>
                <a:latin typeface="Calibri"/>
                <a:ea typeface="+mn-ea"/>
                <a:cs typeface="Calibri"/>
              </a:rPr>
              <a:t>	P</a:t>
            </a:r>
            <a:r>
              <a:rPr kumimoji="0" sz="2000" b="1" i="0" u="none" strike="noStrike" kern="0" cap="none" spc="-155" normalizeH="0" baseline="0" noProof="0" dirty="0">
                <a:ln>
                  <a:noFill/>
                </a:ln>
                <a:solidFill>
                  <a:srgbClr val="FFFFFF"/>
                </a:solidFill>
                <a:effectLst/>
                <a:uLnTx/>
                <a:uFillTx/>
                <a:latin typeface="Calibri"/>
                <a:ea typeface="+mn-ea"/>
                <a:cs typeface="Calibri"/>
              </a:rPr>
              <a:t> </a:t>
            </a:r>
            <a:r>
              <a:rPr kumimoji="0" sz="2000" b="1" i="0" u="none" strike="noStrike" kern="0" cap="none" spc="-10" normalizeH="0" baseline="0" noProof="0" dirty="0">
                <a:ln>
                  <a:noFill/>
                </a:ln>
                <a:solidFill>
                  <a:srgbClr val="FFFFFF"/>
                </a:solidFill>
                <a:effectLst/>
                <a:uLnTx/>
                <a:uFillTx/>
                <a:latin typeface="Calibri"/>
                <a:ea typeface="+mn-ea"/>
                <a:cs typeface="Calibri"/>
              </a:rPr>
              <a:t>L</a:t>
            </a:r>
            <a:r>
              <a:rPr kumimoji="0" sz="2000" b="1" i="0" u="none" strike="noStrike" kern="0" cap="none" spc="-150" normalizeH="0" baseline="0" noProof="0" dirty="0">
                <a:ln>
                  <a:noFill/>
                </a:ln>
                <a:solidFill>
                  <a:srgbClr val="FFFFFF"/>
                </a:solidFill>
                <a:effectLst/>
                <a:uLnTx/>
                <a:uFillTx/>
                <a:latin typeface="Calibri"/>
                <a:ea typeface="+mn-ea"/>
                <a:cs typeface="Calibri"/>
              </a:rPr>
              <a:t> </a:t>
            </a:r>
            <a:r>
              <a:rPr kumimoji="0" sz="2000" b="1" i="0" u="none" strike="noStrike" kern="0" cap="none" spc="35" normalizeH="0" baseline="0" noProof="0" dirty="0">
                <a:ln>
                  <a:noFill/>
                </a:ln>
                <a:solidFill>
                  <a:srgbClr val="FFFFFF"/>
                </a:solidFill>
                <a:effectLst/>
                <a:uLnTx/>
                <a:uFillTx/>
                <a:latin typeface="Calibri"/>
                <a:ea typeface="+mn-ea"/>
                <a:cs typeface="Calibri"/>
              </a:rPr>
              <a:t>AY</a:t>
            </a:r>
            <a:endParaRPr kumimoji="0" sz="2000" b="0" i="0" u="none" strike="noStrike" kern="0" cap="none" spc="0" normalizeH="0" baseline="0" noProof="0">
              <a:ln>
                <a:noFill/>
              </a:ln>
              <a:solidFill>
                <a:sysClr val="windowText" lastClr="000000"/>
              </a:solidFill>
              <a:effectLst/>
              <a:uLnTx/>
              <a:uFillTx/>
              <a:latin typeface="Calibri"/>
              <a:ea typeface="+mn-ea"/>
              <a:cs typeface="Calibri"/>
            </a:endParaRPr>
          </a:p>
        </p:txBody>
      </p:sp>
      <p:grpSp>
        <p:nvGrpSpPr>
          <p:cNvPr id="5" name="object 5"/>
          <p:cNvGrpSpPr/>
          <p:nvPr/>
        </p:nvGrpSpPr>
        <p:grpSpPr>
          <a:xfrm>
            <a:off x="945807" y="2043302"/>
            <a:ext cx="3176270" cy="3070225"/>
            <a:chOff x="945807" y="2043302"/>
            <a:chExt cx="3176270" cy="3070225"/>
          </a:xfrm>
        </p:grpSpPr>
        <p:sp>
          <p:nvSpPr>
            <p:cNvPr id="6" name="object 6"/>
            <p:cNvSpPr/>
            <p:nvPr/>
          </p:nvSpPr>
          <p:spPr>
            <a:xfrm>
              <a:off x="3530218" y="2043302"/>
              <a:ext cx="591820" cy="591820"/>
            </a:xfrm>
            <a:custGeom>
              <a:avLst/>
              <a:gdLst/>
              <a:ahLst/>
              <a:cxnLst/>
              <a:rect l="l" t="t" r="r" b="b"/>
              <a:pathLst>
                <a:path w="591820" h="591819">
                  <a:moveTo>
                    <a:pt x="295909" y="0"/>
                  </a:moveTo>
                  <a:lnTo>
                    <a:pt x="247906" y="3872"/>
                  </a:lnTo>
                  <a:lnTo>
                    <a:pt x="202370" y="15083"/>
                  </a:lnTo>
                  <a:lnTo>
                    <a:pt x="159912" y="33024"/>
                  </a:lnTo>
                  <a:lnTo>
                    <a:pt x="121139" y="57087"/>
                  </a:lnTo>
                  <a:lnTo>
                    <a:pt x="86661" y="86661"/>
                  </a:lnTo>
                  <a:lnTo>
                    <a:pt x="57087" y="121139"/>
                  </a:lnTo>
                  <a:lnTo>
                    <a:pt x="33024" y="159912"/>
                  </a:lnTo>
                  <a:lnTo>
                    <a:pt x="15083" y="202370"/>
                  </a:lnTo>
                  <a:lnTo>
                    <a:pt x="3872" y="247906"/>
                  </a:lnTo>
                  <a:lnTo>
                    <a:pt x="0" y="295910"/>
                  </a:lnTo>
                  <a:lnTo>
                    <a:pt x="3872" y="343913"/>
                  </a:lnTo>
                  <a:lnTo>
                    <a:pt x="15083" y="389449"/>
                  </a:lnTo>
                  <a:lnTo>
                    <a:pt x="33024" y="431907"/>
                  </a:lnTo>
                  <a:lnTo>
                    <a:pt x="57087" y="470680"/>
                  </a:lnTo>
                  <a:lnTo>
                    <a:pt x="86661" y="505158"/>
                  </a:lnTo>
                  <a:lnTo>
                    <a:pt x="121139" y="534732"/>
                  </a:lnTo>
                  <a:lnTo>
                    <a:pt x="159912" y="558795"/>
                  </a:lnTo>
                  <a:lnTo>
                    <a:pt x="202370" y="576736"/>
                  </a:lnTo>
                  <a:lnTo>
                    <a:pt x="247906" y="587947"/>
                  </a:lnTo>
                  <a:lnTo>
                    <a:pt x="295909" y="591820"/>
                  </a:lnTo>
                  <a:lnTo>
                    <a:pt x="343913" y="587947"/>
                  </a:lnTo>
                  <a:lnTo>
                    <a:pt x="389449" y="576736"/>
                  </a:lnTo>
                  <a:lnTo>
                    <a:pt x="431907" y="558795"/>
                  </a:lnTo>
                  <a:lnTo>
                    <a:pt x="470680" y="534732"/>
                  </a:lnTo>
                  <a:lnTo>
                    <a:pt x="505158" y="505158"/>
                  </a:lnTo>
                  <a:lnTo>
                    <a:pt x="534732" y="470680"/>
                  </a:lnTo>
                  <a:lnTo>
                    <a:pt x="558795" y="431907"/>
                  </a:lnTo>
                  <a:lnTo>
                    <a:pt x="576736" y="389449"/>
                  </a:lnTo>
                  <a:lnTo>
                    <a:pt x="587947" y="343913"/>
                  </a:lnTo>
                  <a:lnTo>
                    <a:pt x="591819" y="295910"/>
                  </a:lnTo>
                  <a:lnTo>
                    <a:pt x="587947" y="247906"/>
                  </a:lnTo>
                  <a:lnTo>
                    <a:pt x="576736" y="202370"/>
                  </a:lnTo>
                  <a:lnTo>
                    <a:pt x="558795" y="159912"/>
                  </a:lnTo>
                  <a:lnTo>
                    <a:pt x="534732" y="121139"/>
                  </a:lnTo>
                  <a:lnTo>
                    <a:pt x="505158" y="86661"/>
                  </a:lnTo>
                  <a:lnTo>
                    <a:pt x="470680" y="57087"/>
                  </a:lnTo>
                  <a:lnTo>
                    <a:pt x="431907" y="33024"/>
                  </a:lnTo>
                  <a:lnTo>
                    <a:pt x="389449" y="15083"/>
                  </a:lnTo>
                  <a:lnTo>
                    <a:pt x="343913" y="3872"/>
                  </a:lnTo>
                  <a:lnTo>
                    <a:pt x="295909" y="0"/>
                  </a:lnTo>
                  <a:close/>
                </a:path>
              </a:pathLst>
            </a:custGeom>
            <a:solidFill>
              <a:srgbClr val="6A7C92"/>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a:ea typeface="+mn-ea"/>
                <a:cs typeface="+mn-cs"/>
              </a:endParaRPr>
            </a:p>
          </p:txBody>
        </p:sp>
        <p:sp>
          <p:nvSpPr>
            <p:cNvPr id="7" name="object 7"/>
            <p:cNvSpPr/>
            <p:nvPr/>
          </p:nvSpPr>
          <p:spPr>
            <a:xfrm>
              <a:off x="3686485" y="2143590"/>
              <a:ext cx="280670" cy="392430"/>
            </a:xfrm>
            <a:custGeom>
              <a:avLst/>
              <a:gdLst/>
              <a:ahLst/>
              <a:cxnLst/>
              <a:rect l="l" t="t" r="r" b="b"/>
              <a:pathLst>
                <a:path w="280670" h="392430">
                  <a:moveTo>
                    <a:pt x="37341" y="224042"/>
                  </a:moveTo>
                  <a:lnTo>
                    <a:pt x="18662" y="224042"/>
                  </a:lnTo>
                  <a:lnTo>
                    <a:pt x="18662" y="387897"/>
                  </a:lnTo>
                  <a:lnTo>
                    <a:pt x="22846" y="392047"/>
                  </a:lnTo>
                  <a:lnTo>
                    <a:pt x="257230" y="392047"/>
                  </a:lnTo>
                  <a:lnTo>
                    <a:pt x="261414" y="387897"/>
                  </a:lnTo>
                  <a:lnTo>
                    <a:pt x="261414" y="373424"/>
                  </a:lnTo>
                  <a:lnTo>
                    <a:pt x="37341" y="373424"/>
                  </a:lnTo>
                  <a:lnTo>
                    <a:pt x="37341" y="224042"/>
                  </a:lnTo>
                  <a:close/>
                </a:path>
                <a:path w="280670" h="392430">
                  <a:moveTo>
                    <a:pt x="261414" y="224042"/>
                  </a:moveTo>
                  <a:lnTo>
                    <a:pt x="242740" y="224042"/>
                  </a:lnTo>
                  <a:lnTo>
                    <a:pt x="242740" y="373424"/>
                  </a:lnTo>
                  <a:lnTo>
                    <a:pt x="261414" y="373424"/>
                  </a:lnTo>
                  <a:lnTo>
                    <a:pt x="261414" y="224042"/>
                  </a:lnTo>
                  <a:close/>
                </a:path>
                <a:path w="280670" h="392430">
                  <a:moveTo>
                    <a:pt x="219883" y="242719"/>
                  </a:moveTo>
                  <a:lnTo>
                    <a:pt x="60204" y="242719"/>
                  </a:lnTo>
                  <a:lnTo>
                    <a:pt x="56020" y="246885"/>
                  </a:lnTo>
                  <a:lnTo>
                    <a:pt x="56020" y="350561"/>
                  </a:lnTo>
                  <a:lnTo>
                    <a:pt x="60204" y="354727"/>
                  </a:lnTo>
                  <a:lnTo>
                    <a:pt x="219883" y="354727"/>
                  </a:lnTo>
                  <a:lnTo>
                    <a:pt x="224067" y="350561"/>
                  </a:lnTo>
                  <a:lnTo>
                    <a:pt x="224067" y="336087"/>
                  </a:lnTo>
                  <a:lnTo>
                    <a:pt x="74682" y="336087"/>
                  </a:lnTo>
                  <a:lnTo>
                    <a:pt x="74682" y="261398"/>
                  </a:lnTo>
                  <a:lnTo>
                    <a:pt x="224067" y="261398"/>
                  </a:lnTo>
                  <a:lnTo>
                    <a:pt x="224067" y="246885"/>
                  </a:lnTo>
                  <a:lnTo>
                    <a:pt x="219883" y="242719"/>
                  </a:lnTo>
                  <a:close/>
                </a:path>
                <a:path w="280670" h="392430">
                  <a:moveTo>
                    <a:pt x="224067" y="261398"/>
                  </a:moveTo>
                  <a:lnTo>
                    <a:pt x="205393" y="261398"/>
                  </a:lnTo>
                  <a:lnTo>
                    <a:pt x="205393" y="336087"/>
                  </a:lnTo>
                  <a:lnTo>
                    <a:pt x="224067" y="336087"/>
                  </a:lnTo>
                  <a:lnTo>
                    <a:pt x="224067" y="261398"/>
                  </a:lnTo>
                  <a:close/>
                </a:path>
                <a:path w="280670" h="392430">
                  <a:moveTo>
                    <a:pt x="219854" y="0"/>
                  </a:moveTo>
                  <a:lnTo>
                    <a:pt x="60204" y="0"/>
                  </a:lnTo>
                  <a:lnTo>
                    <a:pt x="56020" y="4183"/>
                  </a:lnTo>
                  <a:lnTo>
                    <a:pt x="56020" y="93354"/>
                  </a:lnTo>
                  <a:lnTo>
                    <a:pt x="4183" y="93354"/>
                  </a:lnTo>
                  <a:lnTo>
                    <a:pt x="0" y="97538"/>
                  </a:lnTo>
                  <a:lnTo>
                    <a:pt x="0" y="219842"/>
                  </a:lnTo>
                  <a:lnTo>
                    <a:pt x="4200" y="224042"/>
                  </a:lnTo>
                  <a:lnTo>
                    <a:pt x="275858" y="224042"/>
                  </a:lnTo>
                  <a:lnTo>
                    <a:pt x="280059" y="219842"/>
                  </a:lnTo>
                  <a:lnTo>
                    <a:pt x="280059" y="205385"/>
                  </a:lnTo>
                  <a:lnTo>
                    <a:pt x="18662" y="205385"/>
                  </a:lnTo>
                  <a:lnTo>
                    <a:pt x="18662" y="186706"/>
                  </a:lnTo>
                  <a:lnTo>
                    <a:pt x="280059" y="186706"/>
                  </a:lnTo>
                  <a:lnTo>
                    <a:pt x="280059" y="168029"/>
                  </a:lnTo>
                  <a:lnTo>
                    <a:pt x="18662" y="168029"/>
                  </a:lnTo>
                  <a:lnTo>
                    <a:pt x="18662" y="112025"/>
                  </a:lnTo>
                  <a:lnTo>
                    <a:pt x="74682" y="112025"/>
                  </a:lnTo>
                  <a:lnTo>
                    <a:pt x="74682" y="18670"/>
                  </a:lnTo>
                  <a:lnTo>
                    <a:pt x="224038" y="18670"/>
                  </a:lnTo>
                  <a:lnTo>
                    <a:pt x="224038" y="4183"/>
                  </a:lnTo>
                  <a:lnTo>
                    <a:pt x="219854" y="0"/>
                  </a:lnTo>
                  <a:close/>
                </a:path>
                <a:path w="280670" h="392430">
                  <a:moveTo>
                    <a:pt x="280059" y="186706"/>
                  </a:moveTo>
                  <a:lnTo>
                    <a:pt x="261414" y="186706"/>
                  </a:lnTo>
                  <a:lnTo>
                    <a:pt x="261414" y="205385"/>
                  </a:lnTo>
                  <a:lnTo>
                    <a:pt x="280059" y="205385"/>
                  </a:lnTo>
                  <a:lnTo>
                    <a:pt x="280059" y="186706"/>
                  </a:lnTo>
                  <a:close/>
                </a:path>
                <a:path w="280670" h="392430">
                  <a:moveTo>
                    <a:pt x="280059" y="112025"/>
                  </a:moveTo>
                  <a:lnTo>
                    <a:pt x="261413" y="112025"/>
                  </a:lnTo>
                  <a:lnTo>
                    <a:pt x="261414" y="168029"/>
                  </a:lnTo>
                  <a:lnTo>
                    <a:pt x="280059" y="168029"/>
                  </a:lnTo>
                  <a:lnTo>
                    <a:pt x="280059" y="112025"/>
                  </a:lnTo>
                  <a:close/>
                </a:path>
                <a:path w="280670" h="392430">
                  <a:moveTo>
                    <a:pt x="238556" y="130696"/>
                  </a:moveTo>
                  <a:lnTo>
                    <a:pt x="41525" y="130696"/>
                  </a:lnTo>
                  <a:lnTo>
                    <a:pt x="37341" y="134879"/>
                  </a:lnTo>
                  <a:lnTo>
                    <a:pt x="37341" y="145169"/>
                  </a:lnTo>
                  <a:lnTo>
                    <a:pt x="41525" y="149353"/>
                  </a:lnTo>
                  <a:lnTo>
                    <a:pt x="238556" y="149353"/>
                  </a:lnTo>
                  <a:lnTo>
                    <a:pt x="242740" y="145169"/>
                  </a:lnTo>
                  <a:lnTo>
                    <a:pt x="242740" y="134879"/>
                  </a:lnTo>
                  <a:lnTo>
                    <a:pt x="238556" y="130696"/>
                  </a:lnTo>
                  <a:close/>
                </a:path>
                <a:path w="280670" h="392430">
                  <a:moveTo>
                    <a:pt x="74682" y="112025"/>
                  </a:moveTo>
                  <a:lnTo>
                    <a:pt x="56003" y="112025"/>
                  </a:lnTo>
                  <a:lnTo>
                    <a:pt x="56003" y="130696"/>
                  </a:lnTo>
                  <a:lnTo>
                    <a:pt x="74682" y="130696"/>
                  </a:lnTo>
                  <a:lnTo>
                    <a:pt x="74682" y="112025"/>
                  </a:lnTo>
                  <a:close/>
                </a:path>
                <a:path w="280670" h="392430">
                  <a:moveTo>
                    <a:pt x="224038" y="18670"/>
                  </a:moveTo>
                  <a:lnTo>
                    <a:pt x="205393" y="18670"/>
                  </a:lnTo>
                  <a:lnTo>
                    <a:pt x="205393" y="130696"/>
                  </a:lnTo>
                  <a:lnTo>
                    <a:pt x="224067" y="130696"/>
                  </a:lnTo>
                  <a:lnTo>
                    <a:pt x="224067" y="112025"/>
                  </a:lnTo>
                  <a:lnTo>
                    <a:pt x="280059" y="112025"/>
                  </a:lnTo>
                  <a:lnTo>
                    <a:pt x="280059" y="97538"/>
                  </a:lnTo>
                  <a:lnTo>
                    <a:pt x="275875" y="93354"/>
                  </a:lnTo>
                  <a:lnTo>
                    <a:pt x="224039" y="93354"/>
                  </a:lnTo>
                  <a:lnTo>
                    <a:pt x="224038" y="18670"/>
                  </a:lnTo>
                  <a:close/>
                </a:path>
                <a:path w="280670" h="392430">
                  <a:moveTo>
                    <a:pt x="114980" y="64435"/>
                  </a:moveTo>
                  <a:lnTo>
                    <a:pt x="109064" y="64435"/>
                  </a:lnTo>
                  <a:lnTo>
                    <a:pt x="101780" y="71707"/>
                  </a:lnTo>
                  <a:lnTo>
                    <a:pt x="101780" y="77631"/>
                  </a:lnTo>
                  <a:lnTo>
                    <a:pt x="127743" y="103602"/>
                  </a:lnTo>
                  <a:lnTo>
                    <a:pt x="133659" y="103602"/>
                  </a:lnTo>
                  <a:lnTo>
                    <a:pt x="157122" y="80130"/>
                  </a:lnTo>
                  <a:lnTo>
                    <a:pt x="130702" y="80130"/>
                  </a:lnTo>
                  <a:lnTo>
                    <a:pt x="114980" y="64435"/>
                  </a:lnTo>
                  <a:close/>
                </a:path>
                <a:path w="280670" h="392430">
                  <a:moveTo>
                    <a:pt x="170422" y="46663"/>
                  </a:moveTo>
                  <a:lnTo>
                    <a:pt x="165643" y="46663"/>
                  </a:lnTo>
                  <a:lnTo>
                    <a:pt x="163264" y="47589"/>
                  </a:lnTo>
                  <a:lnTo>
                    <a:pt x="130702" y="80130"/>
                  </a:lnTo>
                  <a:lnTo>
                    <a:pt x="157122" y="80130"/>
                  </a:lnTo>
                  <a:lnTo>
                    <a:pt x="178284" y="58960"/>
                  </a:lnTo>
                  <a:lnTo>
                    <a:pt x="178284" y="53036"/>
                  </a:lnTo>
                  <a:lnTo>
                    <a:pt x="172823" y="47589"/>
                  </a:lnTo>
                  <a:lnTo>
                    <a:pt x="170422" y="46663"/>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a:ea typeface="+mn-ea"/>
                <a:cs typeface="+mn-cs"/>
              </a:endParaRPr>
            </a:p>
          </p:txBody>
        </p:sp>
        <p:pic>
          <p:nvPicPr>
            <p:cNvPr id="8" name="object 8"/>
            <p:cNvPicPr/>
            <p:nvPr/>
          </p:nvPicPr>
          <p:blipFill>
            <a:blip r:embed="rId3" cstate="print"/>
            <a:stretch>
              <a:fillRect/>
            </a:stretch>
          </p:blipFill>
          <p:spPr>
            <a:xfrm>
              <a:off x="945807" y="3366261"/>
              <a:ext cx="162788" cy="163575"/>
            </a:xfrm>
            <a:prstGeom prst="rect">
              <a:avLst/>
            </a:prstGeom>
          </p:spPr>
        </p:pic>
        <p:pic>
          <p:nvPicPr>
            <p:cNvPr id="9" name="object 9"/>
            <p:cNvPicPr/>
            <p:nvPr/>
          </p:nvPicPr>
          <p:blipFill>
            <a:blip r:embed="rId4" cstate="print"/>
            <a:stretch>
              <a:fillRect/>
            </a:stretch>
          </p:blipFill>
          <p:spPr>
            <a:xfrm>
              <a:off x="945807" y="4435094"/>
              <a:ext cx="162788" cy="163449"/>
            </a:xfrm>
            <a:prstGeom prst="rect">
              <a:avLst/>
            </a:prstGeom>
          </p:spPr>
        </p:pic>
        <p:pic>
          <p:nvPicPr>
            <p:cNvPr id="10" name="object 10"/>
            <p:cNvPicPr/>
            <p:nvPr/>
          </p:nvPicPr>
          <p:blipFill>
            <a:blip r:embed="rId5" cstate="print"/>
            <a:stretch>
              <a:fillRect/>
            </a:stretch>
          </p:blipFill>
          <p:spPr>
            <a:xfrm>
              <a:off x="945807" y="4949825"/>
              <a:ext cx="162788" cy="163575"/>
            </a:xfrm>
            <a:prstGeom prst="rect">
              <a:avLst/>
            </a:prstGeom>
          </p:spPr>
        </p:pic>
      </p:grpSp>
      <p:sp>
        <p:nvSpPr>
          <p:cNvPr id="11" name="object 11"/>
          <p:cNvSpPr txBox="1"/>
          <p:nvPr/>
        </p:nvSpPr>
        <p:spPr>
          <a:xfrm>
            <a:off x="1174800" y="3348354"/>
            <a:ext cx="2777490" cy="1460500"/>
          </a:xfrm>
          <a:prstGeom prst="rect">
            <a:avLst/>
          </a:prstGeom>
        </p:spPr>
        <p:txBody>
          <a:bodyPr vert="horz" wrap="square" lIns="0" tIns="12700" rIns="0" bIns="0" rtlCol="0">
            <a:spAutoFit/>
          </a:bodyPr>
          <a:lstStyle/>
          <a:p>
            <a:pPr marL="12700" marR="5080" lvl="0" indent="0" algn="l" defTabSz="914400" rtl="0" eaLnBrk="1" fontAlgn="auto" latinLnBrk="0" hangingPunct="1">
              <a:lnSpc>
                <a:spcPct val="100000"/>
              </a:lnSpc>
              <a:spcBef>
                <a:spcPts val="100"/>
              </a:spcBef>
              <a:spcAft>
                <a:spcPts val="0"/>
              </a:spcAft>
              <a:buClrTx/>
              <a:buSzTx/>
              <a:buFontTx/>
              <a:buNone/>
              <a:tabLst/>
              <a:defRPr/>
            </a:pPr>
            <a:r>
              <a:rPr kumimoji="0" sz="1200" b="0" i="0" u="none" strike="noStrike" kern="0" cap="none" spc="0" normalizeH="0" baseline="0" noProof="0" dirty="0">
                <a:ln>
                  <a:noFill/>
                </a:ln>
                <a:solidFill>
                  <a:srgbClr val="FFFFFF"/>
                </a:solidFill>
                <a:effectLst/>
                <a:uLnTx/>
                <a:uFillTx/>
                <a:latin typeface="Calibri"/>
                <a:ea typeface="+mn-ea"/>
                <a:cs typeface="Calibri"/>
              </a:rPr>
              <a:t>On</a:t>
            </a:r>
            <a:r>
              <a:rPr kumimoji="0" sz="1200" b="0" i="0" u="none" strike="noStrike" kern="0" cap="none" spc="-10" normalizeH="0" baseline="0" noProof="0" dirty="0">
                <a:ln>
                  <a:noFill/>
                </a:ln>
                <a:solidFill>
                  <a:srgbClr val="FFFFFF"/>
                </a:solidFill>
                <a:effectLst/>
                <a:uLnTx/>
                <a:uFillTx/>
                <a:latin typeface="Calibri"/>
                <a:ea typeface="+mn-ea"/>
                <a:cs typeface="Calibri"/>
              </a:rPr>
              <a:t> November</a:t>
            </a:r>
            <a:r>
              <a:rPr kumimoji="0" sz="1200" b="0" i="0" u="none" strike="noStrike" kern="0" cap="none" spc="-45" normalizeH="0" baseline="0" noProof="0" dirty="0">
                <a:ln>
                  <a:noFill/>
                </a:ln>
                <a:solidFill>
                  <a:srgbClr val="FFFFFF"/>
                </a:solidFill>
                <a:effectLst/>
                <a:uLnTx/>
                <a:uFillTx/>
                <a:latin typeface="Calibri"/>
                <a:ea typeface="+mn-ea"/>
                <a:cs typeface="Calibri"/>
              </a:rPr>
              <a:t> </a:t>
            </a:r>
            <a:r>
              <a:rPr kumimoji="0" sz="1200" b="0" i="0" u="none" strike="noStrike" kern="0" cap="none" spc="0" normalizeH="0" baseline="0" noProof="0" dirty="0">
                <a:ln>
                  <a:noFill/>
                </a:ln>
                <a:solidFill>
                  <a:srgbClr val="FFFFFF"/>
                </a:solidFill>
                <a:effectLst/>
                <a:uLnTx/>
                <a:uFillTx/>
                <a:latin typeface="Calibri"/>
                <a:ea typeface="+mn-ea"/>
                <a:cs typeface="Calibri"/>
              </a:rPr>
              <a:t>3,</a:t>
            </a:r>
            <a:r>
              <a:rPr kumimoji="0" sz="1200" b="0" i="0" u="none" strike="noStrike" kern="0" cap="none" spc="-10" normalizeH="0" baseline="0" noProof="0" dirty="0">
                <a:ln>
                  <a:noFill/>
                </a:ln>
                <a:solidFill>
                  <a:srgbClr val="FFFFFF"/>
                </a:solidFill>
                <a:effectLst/>
                <a:uLnTx/>
                <a:uFillTx/>
                <a:latin typeface="Calibri"/>
                <a:ea typeface="+mn-ea"/>
                <a:cs typeface="Calibri"/>
              </a:rPr>
              <a:t> </a:t>
            </a:r>
            <a:r>
              <a:rPr kumimoji="0" sz="1200" b="0" i="0" u="none" strike="noStrike" kern="0" cap="none" spc="0" normalizeH="0" baseline="0" noProof="0" dirty="0">
                <a:ln>
                  <a:noFill/>
                </a:ln>
                <a:solidFill>
                  <a:srgbClr val="FFFFFF"/>
                </a:solidFill>
                <a:effectLst/>
                <a:uLnTx/>
                <a:uFillTx/>
                <a:latin typeface="Calibri"/>
                <a:ea typeface="+mn-ea"/>
                <a:cs typeface="Calibri"/>
              </a:rPr>
              <a:t>2026,</a:t>
            </a:r>
            <a:r>
              <a:rPr kumimoji="0" sz="1200" b="0" i="0" u="none" strike="noStrike" kern="0" cap="none" spc="-10" normalizeH="0" baseline="0" noProof="0" dirty="0">
                <a:ln>
                  <a:noFill/>
                </a:ln>
                <a:solidFill>
                  <a:srgbClr val="FFFFFF"/>
                </a:solidFill>
                <a:effectLst/>
                <a:uLnTx/>
                <a:uFillTx/>
                <a:latin typeface="Calibri"/>
                <a:ea typeface="+mn-ea"/>
                <a:cs typeface="Calibri"/>
              </a:rPr>
              <a:t> </a:t>
            </a:r>
            <a:r>
              <a:rPr kumimoji="0" sz="1200" b="0" i="0" u="none" strike="noStrike" kern="0" cap="none" spc="0" normalizeH="0" baseline="0" noProof="0" dirty="0">
                <a:ln>
                  <a:noFill/>
                </a:ln>
                <a:solidFill>
                  <a:srgbClr val="FFFFFF"/>
                </a:solidFill>
                <a:effectLst/>
                <a:uLnTx/>
                <a:uFillTx/>
                <a:latin typeface="Calibri"/>
                <a:ea typeface="+mn-ea"/>
                <a:cs typeface="Calibri"/>
              </a:rPr>
              <a:t>voters</a:t>
            </a:r>
            <a:r>
              <a:rPr kumimoji="0" sz="1200" b="0" i="0" u="none" strike="noStrike" kern="0" cap="none" spc="-15" normalizeH="0" baseline="0" noProof="0" dirty="0">
                <a:ln>
                  <a:noFill/>
                </a:ln>
                <a:solidFill>
                  <a:srgbClr val="FFFFFF"/>
                </a:solidFill>
                <a:effectLst/>
                <a:uLnTx/>
                <a:uFillTx/>
                <a:latin typeface="Calibri"/>
                <a:ea typeface="+mn-ea"/>
                <a:cs typeface="Calibri"/>
              </a:rPr>
              <a:t> </a:t>
            </a:r>
            <a:r>
              <a:rPr kumimoji="0" sz="1200" b="0" i="0" u="none" strike="noStrike" kern="0" cap="none" spc="0" normalizeH="0" baseline="0" noProof="0" dirty="0">
                <a:ln>
                  <a:noFill/>
                </a:ln>
                <a:solidFill>
                  <a:srgbClr val="FFFFFF"/>
                </a:solidFill>
                <a:effectLst/>
                <a:uLnTx/>
                <a:uFillTx/>
                <a:latin typeface="Calibri"/>
                <a:ea typeface="+mn-ea"/>
                <a:cs typeface="Calibri"/>
              </a:rPr>
              <a:t>will</a:t>
            </a:r>
            <a:r>
              <a:rPr kumimoji="0" sz="1200" b="0" i="0" u="none" strike="noStrike" kern="0" cap="none" spc="-15" normalizeH="0" baseline="0" noProof="0" dirty="0">
                <a:ln>
                  <a:noFill/>
                </a:ln>
                <a:solidFill>
                  <a:srgbClr val="FFFFFF"/>
                </a:solidFill>
                <a:effectLst/>
                <a:uLnTx/>
                <a:uFillTx/>
                <a:latin typeface="Calibri"/>
                <a:ea typeface="+mn-ea"/>
                <a:cs typeface="Calibri"/>
              </a:rPr>
              <a:t> </a:t>
            </a:r>
            <a:r>
              <a:rPr kumimoji="0" sz="1200" b="0" i="0" u="none" strike="noStrike" kern="0" cap="none" spc="-10" normalizeH="0" baseline="0" noProof="0" dirty="0">
                <a:ln>
                  <a:noFill/>
                </a:ln>
                <a:solidFill>
                  <a:srgbClr val="FFFFFF"/>
                </a:solidFill>
                <a:effectLst/>
                <a:uLnTx/>
                <a:uFillTx/>
                <a:latin typeface="Calibri"/>
                <a:ea typeface="+mn-ea"/>
                <a:cs typeface="Calibri"/>
              </a:rPr>
              <a:t>elect representatives</a:t>
            </a:r>
            <a:r>
              <a:rPr kumimoji="0" sz="1200" b="0" i="0" u="none" strike="noStrike" kern="0" cap="none" spc="-25" normalizeH="0" baseline="0" noProof="0" dirty="0">
                <a:ln>
                  <a:noFill/>
                </a:ln>
                <a:solidFill>
                  <a:srgbClr val="FFFFFF"/>
                </a:solidFill>
                <a:effectLst/>
                <a:uLnTx/>
                <a:uFillTx/>
                <a:latin typeface="Calibri"/>
                <a:ea typeface="+mn-ea"/>
                <a:cs typeface="Calibri"/>
              </a:rPr>
              <a:t> </a:t>
            </a:r>
            <a:r>
              <a:rPr kumimoji="0" sz="1200" b="0" i="0" u="none" strike="noStrike" kern="0" cap="none" spc="0" normalizeH="0" baseline="0" noProof="0" dirty="0">
                <a:ln>
                  <a:noFill/>
                </a:ln>
                <a:solidFill>
                  <a:srgbClr val="FFFFFF"/>
                </a:solidFill>
                <a:effectLst/>
                <a:uLnTx/>
                <a:uFillTx/>
                <a:latin typeface="Calibri"/>
                <a:ea typeface="+mn-ea"/>
                <a:cs typeface="Calibri"/>
              </a:rPr>
              <a:t>in</a:t>
            </a:r>
            <a:r>
              <a:rPr kumimoji="0" sz="1200" b="0" i="0" u="none" strike="noStrike" kern="0" cap="none" spc="-5" normalizeH="0" baseline="0" noProof="0" dirty="0">
                <a:ln>
                  <a:noFill/>
                </a:ln>
                <a:solidFill>
                  <a:srgbClr val="FFFFFF"/>
                </a:solidFill>
                <a:effectLst/>
                <a:uLnTx/>
                <a:uFillTx/>
                <a:latin typeface="Calibri"/>
                <a:ea typeface="+mn-ea"/>
                <a:cs typeface="Calibri"/>
              </a:rPr>
              <a:t> </a:t>
            </a:r>
            <a:r>
              <a:rPr kumimoji="0" sz="1200" b="0" i="0" u="none" strike="noStrike" kern="0" cap="none" spc="0" normalizeH="0" baseline="0" noProof="0" dirty="0">
                <a:ln>
                  <a:noFill/>
                </a:ln>
                <a:solidFill>
                  <a:srgbClr val="FFFFFF"/>
                </a:solidFill>
                <a:effectLst/>
                <a:uLnTx/>
                <a:uFillTx/>
                <a:latin typeface="Calibri"/>
                <a:ea typeface="+mn-ea"/>
                <a:cs typeface="Calibri"/>
              </a:rPr>
              <a:t>all </a:t>
            </a:r>
            <a:r>
              <a:rPr kumimoji="0" sz="1200" b="1" i="0" u="none" strike="noStrike" kern="0" cap="none" spc="0" normalizeH="0" baseline="0" noProof="0" dirty="0">
                <a:ln>
                  <a:noFill/>
                </a:ln>
                <a:solidFill>
                  <a:srgbClr val="FFFFFF"/>
                </a:solidFill>
                <a:effectLst/>
                <a:uLnTx/>
                <a:uFillTx/>
                <a:latin typeface="Calibri"/>
                <a:ea typeface="+mn-ea"/>
                <a:cs typeface="Calibri"/>
              </a:rPr>
              <a:t>435</a:t>
            </a:r>
            <a:r>
              <a:rPr kumimoji="0" sz="1200" b="1" i="0" u="none" strike="noStrike" kern="0" cap="none" spc="5" normalizeH="0" baseline="0" noProof="0" dirty="0">
                <a:ln>
                  <a:noFill/>
                </a:ln>
                <a:solidFill>
                  <a:srgbClr val="FFFFFF"/>
                </a:solidFill>
                <a:effectLst/>
                <a:uLnTx/>
                <a:uFillTx/>
                <a:latin typeface="Calibri"/>
                <a:ea typeface="+mn-ea"/>
                <a:cs typeface="Calibri"/>
              </a:rPr>
              <a:t> </a:t>
            </a:r>
            <a:r>
              <a:rPr kumimoji="0" sz="1200" b="0" i="0" u="none" strike="noStrike" kern="0" cap="none" spc="-10" normalizeH="0" baseline="0" noProof="0" dirty="0">
                <a:ln>
                  <a:noFill/>
                </a:ln>
                <a:solidFill>
                  <a:srgbClr val="FFFFFF"/>
                </a:solidFill>
                <a:effectLst/>
                <a:uLnTx/>
                <a:uFillTx/>
                <a:latin typeface="Calibri"/>
                <a:ea typeface="+mn-ea"/>
                <a:cs typeface="Calibri"/>
              </a:rPr>
              <a:t>congressional </a:t>
            </a:r>
            <a:r>
              <a:rPr kumimoji="0" sz="1200" b="0" i="0" u="none" strike="noStrike" kern="0" cap="none" spc="0" normalizeH="0" baseline="0" noProof="0" dirty="0">
                <a:ln>
                  <a:noFill/>
                </a:ln>
                <a:solidFill>
                  <a:srgbClr val="FFFFFF"/>
                </a:solidFill>
                <a:effectLst/>
                <a:uLnTx/>
                <a:uFillTx/>
                <a:latin typeface="Calibri"/>
                <a:ea typeface="+mn-ea"/>
                <a:cs typeface="Calibri"/>
              </a:rPr>
              <a:t>districts</a:t>
            </a:r>
            <a:r>
              <a:rPr kumimoji="0" sz="1200" b="0" i="0" u="none" strike="noStrike" kern="0" cap="none" spc="-35" normalizeH="0" baseline="0" noProof="0" dirty="0">
                <a:ln>
                  <a:noFill/>
                </a:ln>
                <a:solidFill>
                  <a:srgbClr val="FFFFFF"/>
                </a:solidFill>
                <a:effectLst/>
                <a:uLnTx/>
                <a:uFillTx/>
                <a:latin typeface="Calibri"/>
                <a:ea typeface="+mn-ea"/>
                <a:cs typeface="Calibri"/>
              </a:rPr>
              <a:t> </a:t>
            </a:r>
            <a:r>
              <a:rPr kumimoji="0" sz="1200" b="0" i="0" u="none" strike="noStrike" kern="0" cap="none" spc="0" normalizeH="0" baseline="0" noProof="0" dirty="0">
                <a:ln>
                  <a:noFill/>
                </a:ln>
                <a:solidFill>
                  <a:srgbClr val="FFFFFF"/>
                </a:solidFill>
                <a:effectLst/>
                <a:uLnTx/>
                <a:uFillTx/>
                <a:latin typeface="Calibri"/>
                <a:ea typeface="+mn-ea"/>
                <a:cs typeface="Calibri"/>
              </a:rPr>
              <a:t>across</a:t>
            </a:r>
            <a:r>
              <a:rPr kumimoji="0" sz="1200" b="0" i="0" u="none" strike="noStrike" kern="0" cap="none" spc="-10" normalizeH="0" baseline="0" noProof="0" dirty="0">
                <a:ln>
                  <a:noFill/>
                </a:ln>
                <a:solidFill>
                  <a:srgbClr val="FFFFFF"/>
                </a:solidFill>
                <a:effectLst/>
                <a:uLnTx/>
                <a:uFillTx/>
                <a:latin typeface="Calibri"/>
                <a:ea typeface="+mn-ea"/>
                <a:cs typeface="Calibri"/>
              </a:rPr>
              <a:t> </a:t>
            </a:r>
            <a:r>
              <a:rPr kumimoji="0" sz="1200" b="0" i="0" u="none" strike="noStrike" kern="0" cap="none" spc="0" normalizeH="0" baseline="0" noProof="0" dirty="0">
                <a:ln>
                  <a:noFill/>
                </a:ln>
                <a:solidFill>
                  <a:srgbClr val="FFFFFF"/>
                </a:solidFill>
                <a:effectLst/>
                <a:uLnTx/>
                <a:uFillTx/>
                <a:latin typeface="Calibri"/>
                <a:ea typeface="+mn-ea"/>
                <a:cs typeface="Calibri"/>
              </a:rPr>
              <a:t>the</a:t>
            </a:r>
            <a:r>
              <a:rPr kumimoji="0" sz="1200" b="0" i="0" u="none" strike="noStrike" kern="0" cap="none" spc="-30" normalizeH="0" baseline="0" noProof="0" dirty="0">
                <a:ln>
                  <a:noFill/>
                </a:ln>
                <a:solidFill>
                  <a:srgbClr val="FFFFFF"/>
                </a:solidFill>
                <a:effectLst/>
                <a:uLnTx/>
                <a:uFillTx/>
                <a:latin typeface="Calibri"/>
                <a:ea typeface="+mn-ea"/>
                <a:cs typeface="Calibri"/>
              </a:rPr>
              <a:t> </a:t>
            </a:r>
            <a:r>
              <a:rPr kumimoji="0" sz="1200" b="0" i="0" u="none" strike="noStrike" kern="0" cap="none" spc="0" normalizeH="0" baseline="0" noProof="0" dirty="0">
                <a:ln>
                  <a:noFill/>
                </a:ln>
                <a:solidFill>
                  <a:srgbClr val="FFFFFF"/>
                </a:solidFill>
                <a:effectLst/>
                <a:uLnTx/>
                <a:uFillTx/>
                <a:latin typeface="Calibri"/>
                <a:ea typeface="+mn-ea"/>
                <a:cs typeface="Calibri"/>
              </a:rPr>
              <a:t>50</a:t>
            </a:r>
            <a:r>
              <a:rPr kumimoji="0" sz="1200" b="0" i="0" u="none" strike="noStrike" kern="0" cap="none" spc="-20" normalizeH="0" baseline="0" noProof="0" dirty="0">
                <a:ln>
                  <a:noFill/>
                </a:ln>
                <a:solidFill>
                  <a:srgbClr val="FFFFFF"/>
                </a:solidFill>
                <a:effectLst/>
                <a:uLnTx/>
                <a:uFillTx/>
                <a:latin typeface="Calibri"/>
                <a:ea typeface="+mn-ea"/>
                <a:cs typeface="Calibri"/>
              </a:rPr>
              <a:t> </a:t>
            </a:r>
            <a:r>
              <a:rPr kumimoji="0" sz="1200" b="0" i="0" u="none" strike="noStrike" kern="0" cap="none" spc="0" normalizeH="0" baseline="0" noProof="0" dirty="0">
                <a:ln>
                  <a:noFill/>
                </a:ln>
                <a:solidFill>
                  <a:srgbClr val="FFFFFF"/>
                </a:solidFill>
                <a:effectLst/>
                <a:uLnTx/>
                <a:uFillTx/>
                <a:latin typeface="Calibri"/>
                <a:ea typeface="+mn-ea"/>
                <a:cs typeface="Calibri"/>
              </a:rPr>
              <a:t>US</a:t>
            </a:r>
            <a:r>
              <a:rPr kumimoji="0" sz="1200" b="0" i="0" u="none" strike="noStrike" kern="0" cap="none" spc="-20" normalizeH="0" baseline="0" noProof="0" dirty="0">
                <a:ln>
                  <a:noFill/>
                </a:ln>
                <a:solidFill>
                  <a:srgbClr val="FFFFFF"/>
                </a:solidFill>
                <a:effectLst/>
                <a:uLnTx/>
                <a:uFillTx/>
                <a:latin typeface="Calibri"/>
                <a:ea typeface="+mn-ea"/>
                <a:cs typeface="Calibri"/>
              </a:rPr>
              <a:t> </a:t>
            </a:r>
            <a:r>
              <a:rPr kumimoji="0" sz="1200" b="0" i="0" u="none" strike="noStrike" kern="0" cap="none" spc="-10" normalizeH="0" baseline="0" noProof="0" dirty="0">
                <a:ln>
                  <a:noFill/>
                </a:ln>
                <a:solidFill>
                  <a:srgbClr val="FFFFFF"/>
                </a:solidFill>
                <a:effectLst/>
                <a:uLnTx/>
                <a:uFillTx/>
                <a:latin typeface="Calibri"/>
                <a:ea typeface="+mn-ea"/>
                <a:cs typeface="Calibri"/>
              </a:rPr>
              <a:t>states,</a:t>
            </a:r>
            <a:r>
              <a:rPr kumimoji="0" sz="1200" b="0" i="0" u="none" strike="noStrike" kern="0" cap="none" spc="-35" normalizeH="0" baseline="0" noProof="0" dirty="0">
                <a:ln>
                  <a:noFill/>
                </a:ln>
                <a:solidFill>
                  <a:srgbClr val="FFFFFF"/>
                </a:solidFill>
                <a:effectLst/>
                <a:uLnTx/>
                <a:uFillTx/>
                <a:latin typeface="Calibri"/>
                <a:ea typeface="+mn-ea"/>
                <a:cs typeface="Calibri"/>
              </a:rPr>
              <a:t> </a:t>
            </a:r>
            <a:r>
              <a:rPr kumimoji="0" sz="1200" b="0" i="0" u="none" strike="noStrike" kern="0" cap="none" spc="0" normalizeH="0" baseline="0" noProof="0" dirty="0">
                <a:ln>
                  <a:noFill/>
                </a:ln>
                <a:solidFill>
                  <a:srgbClr val="FFFFFF"/>
                </a:solidFill>
                <a:effectLst/>
                <a:uLnTx/>
                <a:uFillTx/>
                <a:latin typeface="Calibri"/>
                <a:ea typeface="+mn-ea"/>
                <a:cs typeface="Calibri"/>
              </a:rPr>
              <a:t>with</a:t>
            </a:r>
            <a:r>
              <a:rPr kumimoji="0" sz="1200" b="0" i="0" u="none" strike="noStrike" kern="0" cap="none" spc="-15" normalizeH="0" baseline="0" noProof="0" dirty="0">
                <a:ln>
                  <a:noFill/>
                </a:ln>
                <a:solidFill>
                  <a:srgbClr val="FFFFFF"/>
                </a:solidFill>
                <a:effectLst/>
                <a:uLnTx/>
                <a:uFillTx/>
                <a:latin typeface="Calibri"/>
                <a:ea typeface="+mn-ea"/>
                <a:cs typeface="Calibri"/>
              </a:rPr>
              <a:t> </a:t>
            </a:r>
            <a:r>
              <a:rPr kumimoji="0" sz="1200" b="1" i="0" u="none" strike="noStrike" kern="0" cap="none" spc="-25" normalizeH="0" baseline="0" noProof="0" dirty="0">
                <a:ln>
                  <a:noFill/>
                </a:ln>
                <a:solidFill>
                  <a:srgbClr val="FFFFFF"/>
                </a:solidFill>
                <a:effectLst/>
                <a:uLnTx/>
                <a:uFillTx/>
                <a:latin typeface="Calibri"/>
                <a:ea typeface="+mn-ea"/>
                <a:cs typeface="Calibri"/>
              </a:rPr>
              <a:t>218 </a:t>
            </a:r>
            <a:r>
              <a:rPr kumimoji="0" sz="1200" b="0" i="0" u="none" strike="noStrike" kern="0" cap="none" spc="0" normalizeH="0" baseline="0" noProof="0" dirty="0">
                <a:ln>
                  <a:noFill/>
                </a:ln>
                <a:solidFill>
                  <a:srgbClr val="FFFFFF"/>
                </a:solidFill>
                <a:effectLst/>
                <a:uLnTx/>
                <a:uFillTx/>
                <a:latin typeface="Calibri"/>
                <a:ea typeface="+mn-ea"/>
                <a:cs typeface="Calibri"/>
              </a:rPr>
              <a:t>seats</a:t>
            </a:r>
            <a:r>
              <a:rPr kumimoji="0" sz="1200" b="0" i="0" u="none" strike="noStrike" kern="0" cap="none" spc="-15" normalizeH="0" baseline="0" noProof="0" dirty="0">
                <a:ln>
                  <a:noFill/>
                </a:ln>
                <a:solidFill>
                  <a:srgbClr val="FFFFFF"/>
                </a:solidFill>
                <a:effectLst/>
                <a:uLnTx/>
                <a:uFillTx/>
                <a:latin typeface="Calibri"/>
                <a:ea typeface="+mn-ea"/>
                <a:cs typeface="Calibri"/>
              </a:rPr>
              <a:t> </a:t>
            </a:r>
            <a:r>
              <a:rPr kumimoji="0" sz="1200" b="0" i="0" u="none" strike="noStrike" kern="0" cap="none" spc="0" normalizeH="0" baseline="0" noProof="0" dirty="0">
                <a:ln>
                  <a:noFill/>
                </a:ln>
                <a:solidFill>
                  <a:srgbClr val="FFFFFF"/>
                </a:solidFill>
                <a:effectLst/>
                <a:uLnTx/>
                <a:uFillTx/>
                <a:latin typeface="Calibri"/>
                <a:ea typeface="+mn-ea"/>
                <a:cs typeface="Calibri"/>
              </a:rPr>
              <a:t>required</a:t>
            </a:r>
            <a:r>
              <a:rPr kumimoji="0" sz="1200" b="0" i="0" u="none" strike="noStrike" kern="0" cap="none" spc="-55" normalizeH="0" baseline="0" noProof="0" dirty="0">
                <a:ln>
                  <a:noFill/>
                </a:ln>
                <a:solidFill>
                  <a:srgbClr val="FFFFFF"/>
                </a:solidFill>
                <a:effectLst/>
                <a:uLnTx/>
                <a:uFillTx/>
                <a:latin typeface="Calibri"/>
                <a:ea typeface="+mn-ea"/>
                <a:cs typeface="Calibri"/>
              </a:rPr>
              <a:t> </a:t>
            </a:r>
            <a:r>
              <a:rPr kumimoji="0" sz="1200" b="0" i="0" u="none" strike="noStrike" kern="0" cap="none" spc="0" normalizeH="0" baseline="0" noProof="0" dirty="0">
                <a:ln>
                  <a:noFill/>
                </a:ln>
                <a:solidFill>
                  <a:srgbClr val="FFFFFF"/>
                </a:solidFill>
                <a:effectLst/>
                <a:uLnTx/>
                <a:uFillTx/>
                <a:latin typeface="Calibri"/>
                <a:ea typeface="+mn-ea"/>
                <a:cs typeface="Calibri"/>
              </a:rPr>
              <a:t>for</a:t>
            </a:r>
            <a:r>
              <a:rPr kumimoji="0" sz="1200" b="0" i="0" u="none" strike="noStrike" kern="0" cap="none" spc="-30" normalizeH="0" baseline="0" noProof="0" dirty="0">
                <a:ln>
                  <a:noFill/>
                </a:ln>
                <a:solidFill>
                  <a:srgbClr val="FFFFFF"/>
                </a:solidFill>
                <a:effectLst/>
                <a:uLnTx/>
                <a:uFillTx/>
                <a:latin typeface="Calibri"/>
                <a:ea typeface="+mn-ea"/>
                <a:cs typeface="Calibri"/>
              </a:rPr>
              <a:t> </a:t>
            </a:r>
            <a:r>
              <a:rPr kumimoji="0" sz="1200" b="0" i="0" u="none" strike="noStrike" kern="0" cap="none" spc="0" normalizeH="0" baseline="0" noProof="0" dirty="0">
                <a:ln>
                  <a:noFill/>
                </a:ln>
                <a:solidFill>
                  <a:srgbClr val="FFFFFF"/>
                </a:solidFill>
                <a:effectLst/>
                <a:uLnTx/>
                <a:uFillTx/>
                <a:latin typeface="Calibri"/>
                <a:ea typeface="+mn-ea"/>
                <a:cs typeface="Calibri"/>
              </a:rPr>
              <a:t>either</a:t>
            </a:r>
            <a:r>
              <a:rPr kumimoji="0" sz="1200" b="0" i="0" u="none" strike="noStrike" kern="0" cap="none" spc="-35" normalizeH="0" baseline="0" noProof="0" dirty="0">
                <a:ln>
                  <a:noFill/>
                </a:ln>
                <a:solidFill>
                  <a:srgbClr val="FFFFFF"/>
                </a:solidFill>
                <a:effectLst/>
                <a:uLnTx/>
                <a:uFillTx/>
                <a:latin typeface="Calibri"/>
                <a:ea typeface="+mn-ea"/>
                <a:cs typeface="Calibri"/>
              </a:rPr>
              <a:t> </a:t>
            </a:r>
            <a:r>
              <a:rPr kumimoji="0" sz="1200" b="0" i="0" u="none" strike="noStrike" kern="0" cap="none" spc="0" normalizeH="0" baseline="0" noProof="0" dirty="0">
                <a:ln>
                  <a:noFill/>
                </a:ln>
                <a:solidFill>
                  <a:srgbClr val="FFFFFF"/>
                </a:solidFill>
                <a:effectLst/>
                <a:uLnTx/>
                <a:uFillTx/>
                <a:latin typeface="Calibri"/>
                <a:ea typeface="+mn-ea"/>
                <a:cs typeface="Calibri"/>
              </a:rPr>
              <a:t>party</a:t>
            </a:r>
            <a:r>
              <a:rPr kumimoji="0" sz="1200" b="0" i="0" u="none" strike="noStrike" kern="0" cap="none" spc="-50" normalizeH="0" baseline="0" noProof="0" dirty="0">
                <a:ln>
                  <a:noFill/>
                </a:ln>
                <a:solidFill>
                  <a:srgbClr val="FFFFFF"/>
                </a:solidFill>
                <a:effectLst/>
                <a:uLnTx/>
                <a:uFillTx/>
                <a:latin typeface="Calibri"/>
                <a:ea typeface="+mn-ea"/>
                <a:cs typeface="Calibri"/>
              </a:rPr>
              <a:t> </a:t>
            </a:r>
            <a:r>
              <a:rPr kumimoji="0" sz="1200" b="0" i="0" u="none" strike="noStrike" kern="0" cap="none" spc="0" normalizeH="0" baseline="0" noProof="0" dirty="0">
                <a:ln>
                  <a:noFill/>
                </a:ln>
                <a:solidFill>
                  <a:srgbClr val="FFFFFF"/>
                </a:solidFill>
                <a:effectLst/>
                <a:uLnTx/>
                <a:uFillTx/>
                <a:latin typeface="Calibri"/>
                <a:ea typeface="+mn-ea"/>
                <a:cs typeface="Calibri"/>
              </a:rPr>
              <a:t>to</a:t>
            </a:r>
            <a:r>
              <a:rPr kumimoji="0" sz="1200" b="0" i="0" u="none" strike="noStrike" kern="0" cap="none" spc="-15" normalizeH="0" baseline="0" noProof="0" dirty="0">
                <a:ln>
                  <a:noFill/>
                </a:ln>
                <a:solidFill>
                  <a:srgbClr val="FFFFFF"/>
                </a:solidFill>
                <a:effectLst/>
                <a:uLnTx/>
                <a:uFillTx/>
                <a:latin typeface="Calibri"/>
                <a:ea typeface="+mn-ea"/>
                <a:cs typeface="Calibri"/>
              </a:rPr>
              <a:t> </a:t>
            </a:r>
            <a:r>
              <a:rPr kumimoji="0" sz="1200" b="0" i="0" u="none" strike="noStrike" kern="0" cap="none" spc="0" normalizeH="0" baseline="0" noProof="0" dirty="0">
                <a:ln>
                  <a:noFill/>
                </a:ln>
                <a:solidFill>
                  <a:srgbClr val="FFFFFF"/>
                </a:solidFill>
                <a:effectLst/>
                <a:uLnTx/>
                <a:uFillTx/>
                <a:latin typeface="Calibri"/>
                <a:ea typeface="+mn-ea"/>
                <a:cs typeface="Calibri"/>
              </a:rPr>
              <a:t>win</a:t>
            </a:r>
            <a:r>
              <a:rPr kumimoji="0" sz="1200" b="0" i="0" u="none" strike="noStrike" kern="0" cap="none" spc="-20" normalizeH="0" baseline="0" noProof="0" dirty="0">
                <a:ln>
                  <a:noFill/>
                </a:ln>
                <a:solidFill>
                  <a:srgbClr val="FFFFFF"/>
                </a:solidFill>
                <a:effectLst/>
                <a:uLnTx/>
                <a:uFillTx/>
                <a:latin typeface="Calibri"/>
                <a:ea typeface="+mn-ea"/>
                <a:cs typeface="Calibri"/>
              </a:rPr>
              <a:t> </a:t>
            </a:r>
            <a:r>
              <a:rPr kumimoji="0" sz="1200" b="0" i="0" u="none" strike="noStrike" kern="0" cap="none" spc="-10" normalizeH="0" baseline="0" noProof="0" dirty="0">
                <a:ln>
                  <a:noFill/>
                </a:ln>
                <a:solidFill>
                  <a:srgbClr val="FFFFFF"/>
                </a:solidFill>
                <a:effectLst/>
                <a:uLnTx/>
                <a:uFillTx/>
                <a:latin typeface="Calibri"/>
                <a:ea typeface="+mn-ea"/>
                <a:cs typeface="Calibri"/>
              </a:rPr>
              <a:t>control </a:t>
            </a:r>
            <a:r>
              <a:rPr kumimoji="0" sz="1200" b="0" i="0" u="none" strike="noStrike" kern="0" cap="none" spc="0" normalizeH="0" baseline="0" noProof="0" dirty="0">
                <a:ln>
                  <a:noFill/>
                </a:ln>
                <a:solidFill>
                  <a:srgbClr val="FFFFFF"/>
                </a:solidFill>
                <a:effectLst/>
                <a:uLnTx/>
                <a:uFillTx/>
                <a:latin typeface="Calibri"/>
                <a:ea typeface="+mn-ea"/>
                <a:cs typeface="Calibri"/>
              </a:rPr>
              <a:t>of</a:t>
            </a:r>
            <a:r>
              <a:rPr kumimoji="0" sz="1200" b="0" i="0" u="none" strike="noStrike" kern="0" cap="none" spc="-15" normalizeH="0" baseline="0" noProof="0" dirty="0">
                <a:ln>
                  <a:noFill/>
                </a:ln>
                <a:solidFill>
                  <a:srgbClr val="FFFFFF"/>
                </a:solidFill>
                <a:effectLst/>
                <a:uLnTx/>
                <a:uFillTx/>
                <a:latin typeface="Calibri"/>
                <a:ea typeface="+mn-ea"/>
                <a:cs typeface="Calibri"/>
              </a:rPr>
              <a:t> </a:t>
            </a:r>
            <a:r>
              <a:rPr kumimoji="0" sz="1200" b="0" i="0" u="none" strike="noStrike" kern="0" cap="none" spc="0" normalizeH="0" baseline="0" noProof="0" dirty="0">
                <a:ln>
                  <a:noFill/>
                </a:ln>
                <a:solidFill>
                  <a:srgbClr val="FFFFFF"/>
                </a:solidFill>
                <a:effectLst/>
                <a:uLnTx/>
                <a:uFillTx/>
                <a:latin typeface="Calibri"/>
                <a:ea typeface="+mn-ea"/>
                <a:cs typeface="Calibri"/>
              </a:rPr>
              <a:t>the</a:t>
            </a:r>
            <a:r>
              <a:rPr kumimoji="0" sz="1200" b="0" i="0" u="none" strike="noStrike" kern="0" cap="none" spc="-15" normalizeH="0" baseline="0" noProof="0" dirty="0">
                <a:ln>
                  <a:noFill/>
                </a:ln>
                <a:solidFill>
                  <a:srgbClr val="FFFFFF"/>
                </a:solidFill>
                <a:effectLst/>
                <a:uLnTx/>
                <a:uFillTx/>
                <a:latin typeface="Calibri"/>
                <a:ea typeface="+mn-ea"/>
                <a:cs typeface="Calibri"/>
              </a:rPr>
              <a:t> </a:t>
            </a:r>
            <a:r>
              <a:rPr kumimoji="0" sz="1200" b="0" i="0" u="none" strike="noStrike" kern="0" cap="none" spc="-10" normalizeH="0" baseline="0" noProof="0" dirty="0">
                <a:ln>
                  <a:noFill/>
                </a:ln>
                <a:solidFill>
                  <a:srgbClr val="FFFFFF"/>
                </a:solidFill>
                <a:effectLst/>
                <a:uLnTx/>
                <a:uFillTx/>
                <a:latin typeface="Calibri"/>
                <a:ea typeface="+mn-ea"/>
                <a:cs typeface="Calibri"/>
              </a:rPr>
              <a:t>chamber</a:t>
            </a:r>
            <a:endParaRPr kumimoji="0" sz="1200" b="0" i="0" u="none" strike="noStrike" kern="0" cap="none" spc="0" normalizeH="0" baseline="0" noProof="0">
              <a:ln>
                <a:noFill/>
              </a:ln>
              <a:solidFill>
                <a:sysClr val="windowText" lastClr="000000"/>
              </a:solidFill>
              <a:effectLst/>
              <a:uLnTx/>
              <a:uFillTx/>
              <a:latin typeface="Calibri"/>
              <a:ea typeface="+mn-ea"/>
              <a:cs typeface="Calibri"/>
            </a:endParaRPr>
          </a:p>
          <a:p>
            <a:pPr marL="12700" marR="0" lvl="0" indent="0" algn="l" defTabSz="914400" rtl="0" eaLnBrk="1" fontAlgn="auto" latinLnBrk="0" hangingPunct="1">
              <a:lnSpc>
                <a:spcPct val="100000"/>
              </a:lnSpc>
              <a:spcBef>
                <a:spcPts val="1215"/>
              </a:spcBef>
              <a:spcAft>
                <a:spcPts val="0"/>
              </a:spcAft>
              <a:buClrTx/>
              <a:buSzTx/>
              <a:buFontTx/>
              <a:buNone/>
              <a:tabLst/>
              <a:defRPr/>
            </a:pPr>
            <a:r>
              <a:rPr kumimoji="0" sz="1200" b="1" i="0" u="none" strike="noStrike" kern="0" cap="none" spc="0" normalizeH="0" baseline="0" noProof="0" dirty="0">
                <a:ln>
                  <a:noFill/>
                </a:ln>
                <a:solidFill>
                  <a:srgbClr val="FFFFFF"/>
                </a:solidFill>
                <a:effectLst/>
                <a:uLnTx/>
                <a:uFillTx/>
                <a:latin typeface="Calibri"/>
                <a:ea typeface="+mn-ea"/>
                <a:cs typeface="Calibri"/>
              </a:rPr>
              <a:t>60</a:t>
            </a:r>
            <a:r>
              <a:rPr kumimoji="0" sz="1200" b="1" i="0" u="none" strike="noStrike" kern="0" cap="none" spc="5" normalizeH="0" baseline="0" noProof="0" dirty="0">
                <a:ln>
                  <a:noFill/>
                </a:ln>
                <a:solidFill>
                  <a:srgbClr val="FFFFFF"/>
                </a:solidFill>
                <a:effectLst/>
                <a:uLnTx/>
                <a:uFillTx/>
                <a:latin typeface="Calibri"/>
                <a:ea typeface="+mn-ea"/>
                <a:cs typeface="Calibri"/>
              </a:rPr>
              <a:t> </a:t>
            </a:r>
            <a:r>
              <a:rPr kumimoji="0" sz="1200" b="0" i="0" u="none" strike="noStrike" kern="0" cap="none" spc="-10" normalizeH="0" baseline="0" noProof="0" dirty="0">
                <a:ln>
                  <a:noFill/>
                </a:ln>
                <a:solidFill>
                  <a:srgbClr val="FFFFFF"/>
                </a:solidFill>
                <a:effectLst/>
                <a:uLnTx/>
                <a:uFillTx/>
                <a:latin typeface="Calibri"/>
                <a:ea typeface="+mn-ea"/>
                <a:cs typeface="Calibri"/>
              </a:rPr>
              <a:t>representatives,</a:t>
            </a:r>
            <a:r>
              <a:rPr kumimoji="0" sz="1200" b="0" i="0" u="none" strike="noStrike" kern="0" cap="none" spc="-25" normalizeH="0" baseline="0" noProof="0" dirty="0">
                <a:ln>
                  <a:noFill/>
                </a:ln>
                <a:solidFill>
                  <a:srgbClr val="FFFFFF"/>
                </a:solidFill>
                <a:effectLst/>
                <a:uLnTx/>
                <a:uFillTx/>
                <a:latin typeface="Calibri"/>
                <a:ea typeface="+mn-ea"/>
                <a:cs typeface="Calibri"/>
              </a:rPr>
              <a:t> </a:t>
            </a:r>
            <a:r>
              <a:rPr kumimoji="0" sz="1200" b="1" i="0" u="none" strike="noStrike" kern="0" cap="none" spc="0" normalizeH="0" baseline="0" noProof="0" dirty="0">
                <a:ln>
                  <a:noFill/>
                </a:ln>
                <a:solidFill>
                  <a:srgbClr val="FFFFFF"/>
                </a:solidFill>
                <a:effectLst/>
                <a:uLnTx/>
                <a:uFillTx/>
                <a:latin typeface="Calibri"/>
                <a:ea typeface="+mn-ea"/>
                <a:cs typeface="Calibri"/>
              </a:rPr>
              <a:t>23</a:t>
            </a:r>
            <a:r>
              <a:rPr kumimoji="0" sz="1200" b="1" i="0" u="none" strike="noStrike" kern="0" cap="none" spc="5" normalizeH="0" baseline="0" noProof="0" dirty="0">
                <a:ln>
                  <a:noFill/>
                </a:ln>
                <a:solidFill>
                  <a:srgbClr val="FFFFFF"/>
                </a:solidFill>
                <a:effectLst/>
                <a:uLnTx/>
                <a:uFillTx/>
                <a:latin typeface="Calibri"/>
                <a:ea typeface="+mn-ea"/>
                <a:cs typeface="Calibri"/>
              </a:rPr>
              <a:t> </a:t>
            </a:r>
            <a:r>
              <a:rPr kumimoji="0" sz="1200" b="0" i="0" u="none" strike="noStrike" kern="0" cap="none" spc="-10" normalizeH="0" baseline="0" noProof="0" dirty="0">
                <a:ln>
                  <a:noFill/>
                </a:ln>
                <a:solidFill>
                  <a:srgbClr val="FFFFFF"/>
                </a:solidFill>
                <a:effectLst/>
                <a:uLnTx/>
                <a:uFillTx/>
                <a:latin typeface="Calibri"/>
                <a:ea typeface="+mn-ea"/>
                <a:cs typeface="Calibri"/>
              </a:rPr>
              <a:t>Democrats</a:t>
            </a:r>
            <a:r>
              <a:rPr kumimoji="0" sz="1200" b="0" i="0" u="none" strike="noStrike" kern="0" cap="none" spc="-5" normalizeH="0" baseline="0" noProof="0" dirty="0">
                <a:ln>
                  <a:noFill/>
                </a:ln>
                <a:solidFill>
                  <a:srgbClr val="FFFFFF"/>
                </a:solidFill>
                <a:effectLst/>
                <a:uLnTx/>
                <a:uFillTx/>
                <a:latin typeface="Calibri"/>
                <a:ea typeface="+mn-ea"/>
                <a:cs typeface="Calibri"/>
              </a:rPr>
              <a:t> </a:t>
            </a:r>
            <a:r>
              <a:rPr kumimoji="0" sz="1200" b="0" i="0" u="none" strike="noStrike" kern="0" cap="none" spc="0" normalizeH="0" baseline="0" noProof="0" dirty="0">
                <a:ln>
                  <a:noFill/>
                </a:ln>
                <a:solidFill>
                  <a:srgbClr val="FFFFFF"/>
                </a:solidFill>
                <a:effectLst/>
                <a:uLnTx/>
                <a:uFillTx/>
                <a:latin typeface="Calibri"/>
                <a:ea typeface="+mn-ea"/>
                <a:cs typeface="Calibri"/>
              </a:rPr>
              <a:t>and</a:t>
            </a:r>
            <a:r>
              <a:rPr kumimoji="0" sz="1200" b="0" i="0" u="none" strike="noStrike" kern="0" cap="none" spc="-10" normalizeH="0" baseline="0" noProof="0" dirty="0">
                <a:ln>
                  <a:noFill/>
                </a:ln>
                <a:solidFill>
                  <a:srgbClr val="FFFFFF"/>
                </a:solidFill>
                <a:effectLst/>
                <a:uLnTx/>
                <a:uFillTx/>
                <a:latin typeface="Calibri"/>
                <a:ea typeface="+mn-ea"/>
                <a:cs typeface="Calibri"/>
              </a:rPr>
              <a:t> </a:t>
            </a:r>
            <a:r>
              <a:rPr kumimoji="0" sz="1200" b="1" i="0" u="none" strike="noStrike" kern="0" cap="none" spc="-25" normalizeH="0" baseline="0" noProof="0" dirty="0">
                <a:ln>
                  <a:noFill/>
                </a:ln>
                <a:solidFill>
                  <a:srgbClr val="FFFFFF"/>
                </a:solidFill>
                <a:effectLst/>
                <a:uLnTx/>
                <a:uFillTx/>
                <a:latin typeface="Calibri"/>
                <a:ea typeface="+mn-ea"/>
                <a:cs typeface="Calibri"/>
              </a:rPr>
              <a:t>37</a:t>
            </a:r>
            <a:endParaRPr kumimoji="0" sz="1200" b="0" i="0" u="none" strike="noStrike" kern="0" cap="none" spc="0" normalizeH="0" baseline="0" noProof="0">
              <a:ln>
                <a:noFill/>
              </a:ln>
              <a:solidFill>
                <a:sysClr val="windowText" lastClr="000000"/>
              </a:solidFill>
              <a:effectLst/>
              <a:uLnTx/>
              <a:uFillTx/>
              <a:latin typeface="Calibri"/>
              <a:ea typeface="+mn-ea"/>
              <a:cs typeface="Calibri"/>
            </a:endParaRPr>
          </a:p>
          <a:p>
            <a:pPr marL="12700" marR="0" lvl="0" indent="0" algn="l" defTabSz="914400" rtl="0" eaLnBrk="1" fontAlgn="auto" latinLnBrk="0" hangingPunct="1">
              <a:lnSpc>
                <a:spcPct val="100000"/>
              </a:lnSpc>
              <a:spcBef>
                <a:spcPts val="0"/>
              </a:spcBef>
              <a:spcAft>
                <a:spcPts val="0"/>
              </a:spcAft>
              <a:buClrTx/>
              <a:buSzTx/>
              <a:buFontTx/>
              <a:buNone/>
              <a:tabLst/>
              <a:defRPr/>
            </a:pPr>
            <a:r>
              <a:rPr kumimoji="0" sz="1200" b="0" i="0" u="none" strike="noStrike" kern="0" cap="none" spc="-10" normalizeH="0" baseline="0" noProof="0" dirty="0">
                <a:ln>
                  <a:noFill/>
                </a:ln>
                <a:solidFill>
                  <a:srgbClr val="FFFFFF"/>
                </a:solidFill>
                <a:effectLst/>
                <a:uLnTx/>
                <a:uFillTx/>
                <a:latin typeface="Calibri"/>
                <a:ea typeface="+mn-ea"/>
                <a:cs typeface="Calibri"/>
              </a:rPr>
              <a:t>Republicans,</a:t>
            </a:r>
            <a:r>
              <a:rPr kumimoji="0" sz="1200" b="0" i="0" u="none" strike="noStrike" kern="0" cap="none" spc="-20" normalizeH="0" baseline="0" noProof="0" dirty="0">
                <a:ln>
                  <a:noFill/>
                </a:ln>
                <a:solidFill>
                  <a:srgbClr val="FFFFFF"/>
                </a:solidFill>
                <a:effectLst/>
                <a:uLnTx/>
                <a:uFillTx/>
                <a:latin typeface="Calibri"/>
                <a:ea typeface="+mn-ea"/>
                <a:cs typeface="Calibri"/>
              </a:rPr>
              <a:t> </a:t>
            </a:r>
            <a:r>
              <a:rPr kumimoji="0" sz="1200" b="0" i="0" u="none" strike="noStrike" kern="0" cap="none" spc="0" normalizeH="0" baseline="0" noProof="0" dirty="0">
                <a:ln>
                  <a:noFill/>
                </a:ln>
                <a:solidFill>
                  <a:srgbClr val="FFFFFF"/>
                </a:solidFill>
                <a:effectLst/>
                <a:uLnTx/>
                <a:uFillTx/>
                <a:latin typeface="Calibri"/>
                <a:ea typeface="+mn-ea"/>
                <a:cs typeface="Calibri"/>
              </a:rPr>
              <a:t>are</a:t>
            </a:r>
            <a:r>
              <a:rPr kumimoji="0" sz="1200" b="0" i="0" u="none" strike="noStrike" kern="0" cap="none" spc="-5" normalizeH="0" baseline="0" noProof="0" dirty="0">
                <a:ln>
                  <a:noFill/>
                </a:ln>
                <a:solidFill>
                  <a:srgbClr val="FFFFFF"/>
                </a:solidFill>
                <a:effectLst/>
                <a:uLnTx/>
                <a:uFillTx/>
                <a:latin typeface="Calibri"/>
                <a:ea typeface="+mn-ea"/>
                <a:cs typeface="Calibri"/>
              </a:rPr>
              <a:t> </a:t>
            </a:r>
            <a:r>
              <a:rPr kumimoji="0" sz="1200" b="0" i="0" u="none" strike="noStrike" kern="0" cap="none" spc="0" normalizeH="0" baseline="0" noProof="0" dirty="0">
                <a:ln>
                  <a:noFill/>
                </a:ln>
                <a:solidFill>
                  <a:srgbClr val="FFFFFF"/>
                </a:solidFill>
                <a:effectLst/>
                <a:uLnTx/>
                <a:uFillTx/>
                <a:latin typeface="Calibri"/>
                <a:ea typeface="+mn-ea"/>
                <a:cs typeface="Calibri"/>
              </a:rPr>
              <a:t>not</a:t>
            </a:r>
            <a:r>
              <a:rPr kumimoji="0" sz="1200" b="0" i="0" u="none" strike="noStrike" kern="0" cap="none" spc="-15" normalizeH="0" baseline="0" noProof="0" dirty="0">
                <a:ln>
                  <a:noFill/>
                </a:ln>
                <a:solidFill>
                  <a:srgbClr val="FFFFFF"/>
                </a:solidFill>
                <a:effectLst/>
                <a:uLnTx/>
                <a:uFillTx/>
                <a:latin typeface="Calibri"/>
                <a:ea typeface="+mn-ea"/>
                <a:cs typeface="Calibri"/>
              </a:rPr>
              <a:t> </a:t>
            </a:r>
            <a:r>
              <a:rPr kumimoji="0" sz="1200" b="0" i="0" u="none" strike="noStrike" kern="0" cap="none" spc="0" normalizeH="0" baseline="0" noProof="0" dirty="0">
                <a:ln>
                  <a:noFill/>
                </a:ln>
                <a:solidFill>
                  <a:srgbClr val="FFFFFF"/>
                </a:solidFill>
                <a:effectLst/>
                <a:uLnTx/>
                <a:uFillTx/>
                <a:latin typeface="Calibri"/>
                <a:ea typeface="+mn-ea"/>
                <a:cs typeface="Calibri"/>
              </a:rPr>
              <a:t>running</a:t>
            </a:r>
            <a:r>
              <a:rPr kumimoji="0" sz="1200" b="0" i="0" u="none" strike="noStrike" kern="0" cap="none" spc="-35" normalizeH="0" baseline="0" noProof="0" dirty="0">
                <a:ln>
                  <a:noFill/>
                </a:ln>
                <a:solidFill>
                  <a:srgbClr val="FFFFFF"/>
                </a:solidFill>
                <a:effectLst/>
                <a:uLnTx/>
                <a:uFillTx/>
                <a:latin typeface="Calibri"/>
                <a:ea typeface="+mn-ea"/>
                <a:cs typeface="Calibri"/>
              </a:rPr>
              <a:t> </a:t>
            </a:r>
            <a:r>
              <a:rPr kumimoji="0" sz="1200" b="0" i="0" u="none" strike="noStrike" kern="0" cap="none" spc="0" normalizeH="0" baseline="0" noProof="0" dirty="0">
                <a:ln>
                  <a:noFill/>
                </a:ln>
                <a:solidFill>
                  <a:srgbClr val="FFFFFF"/>
                </a:solidFill>
                <a:effectLst/>
                <a:uLnTx/>
                <a:uFillTx/>
                <a:latin typeface="Calibri"/>
                <a:ea typeface="+mn-ea"/>
                <a:cs typeface="Calibri"/>
              </a:rPr>
              <a:t>for</a:t>
            </a:r>
            <a:r>
              <a:rPr kumimoji="0" sz="1200" b="0" i="0" u="none" strike="noStrike" kern="0" cap="none" spc="-15" normalizeH="0" baseline="0" noProof="0" dirty="0">
                <a:ln>
                  <a:noFill/>
                </a:ln>
                <a:solidFill>
                  <a:srgbClr val="FFFFFF"/>
                </a:solidFill>
                <a:effectLst/>
                <a:uLnTx/>
                <a:uFillTx/>
                <a:latin typeface="Calibri"/>
                <a:ea typeface="+mn-ea"/>
                <a:cs typeface="Calibri"/>
              </a:rPr>
              <a:t> </a:t>
            </a:r>
            <a:r>
              <a:rPr kumimoji="0" sz="1200" b="0" i="0" u="none" strike="noStrike" kern="0" cap="none" spc="0" normalizeH="0" baseline="0" noProof="0" dirty="0">
                <a:ln>
                  <a:noFill/>
                </a:ln>
                <a:solidFill>
                  <a:srgbClr val="FFFFFF"/>
                </a:solidFill>
                <a:effectLst/>
                <a:uLnTx/>
                <a:uFillTx/>
                <a:latin typeface="Calibri"/>
                <a:ea typeface="+mn-ea"/>
                <a:cs typeface="Calibri"/>
              </a:rPr>
              <a:t>re-</a:t>
            </a:r>
            <a:r>
              <a:rPr kumimoji="0" sz="1200" b="0" i="0" u="none" strike="noStrike" kern="0" cap="none" spc="-10" normalizeH="0" baseline="0" noProof="0" dirty="0">
                <a:ln>
                  <a:noFill/>
                </a:ln>
                <a:solidFill>
                  <a:srgbClr val="FFFFFF"/>
                </a:solidFill>
                <a:effectLst/>
                <a:uLnTx/>
                <a:uFillTx/>
                <a:latin typeface="Calibri"/>
                <a:ea typeface="+mn-ea"/>
                <a:cs typeface="Calibri"/>
              </a:rPr>
              <a:t>election</a:t>
            </a:r>
            <a:endParaRPr kumimoji="0" sz="1200" b="0" i="0" u="none" strike="noStrike" kern="0" cap="none" spc="0" normalizeH="0" baseline="0" noProof="0">
              <a:ln>
                <a:noFill/>
              </a:ln>
              <a:solidFill>
                <a:sysClr val="windowText" lastClr="000000"/>
              </a:solidFill>
              <a:effectLst/>
              <a:uLnTx/>
              <a:uFillTx/>
              <a:latin typeface="Calibri"/>
              <a:ea typeface="+mn-ea"/>
              <a:cs typeface="Calibri"/>
            </a:endParaRPr>
          </a:p>
        </p:txBody>
      </p:sp>
      <p:sp>
        <p:nvSpPr>
          <p:cNvPr id="12" name="object 12"/>
          <p:cNvSpPr txBox="1"/>
          <p:nvPr/>
        </p:nvSpPr>
        <p:spPr>
          <a:xfrm>
            <a:off x="1174800" y="4932045"/>
            <a:ext cx="2802890" cy="757555"/>
          </a:xfrm>
          <a:prstGeom prst="rect">
            <a:avLst/>
          </a:prstGeom>
        </p:spPr>
        <p:txBody>
          <a:bodyPr vert="horz" wrap="square" lIns="0" tIns="12700" rIns="0" bIns="0" rtlCol="0">
            <a:spAutoFit/>
          </a:bodyPr>
          <a:lstStyle/>
          <a:p>
            <a:pPr marL="12700" marR="5080" lvl="0" indent="0" algn="l" defTabSz="914400" rtl="0" eaLnBrk="1" fontAlgn="auto" latinLnBrk="0" hangingPunct="1">
              <a:lnSpc>
                <a:spcPct val="100000"/>
              </a:lnSpc>
              <a:spcBef>
                <a:spcPts val="100"/>
              </a:spcBef>
              <a:spcAft>
                <a:spcPts val="0"/>
              </a:spcAft>
              <a:buClrTx/>
              <a:buSzTx/>
              <a:buFontTx/>
              <a:buNone/>
              <a:tabLst/>
              <a:defRPr/>
            </a:pPr>
            <a:r>
              <a:rPr kumimoji="0" sz="1200" b="1" i="0" u="none" strike="noStrike" kern="0" cap="none" spc="-25" normalizeH="0" baseline="0" noProof="0" dirty="0">
                <a:ln>
                  <a:noFill/>
                </a:ln>
                <a:solidFill>
                  <a:srgbClr val="FFFFFF"/>
                </a:solidFill>
                <a:effectLst/>
                <a:uLnTx/>
                <a:uFillTx/>
                <a:latin typeface="Calibri"/>
                <a:ea typeface="+mn-ea"/>
                <a:cs typeface="Calibri"/>
              </a:rPr>
              <a:t>Ten</a:t>
            </a:r>
            <a:r>
              <a:rPr kumimoji="0" sz="1200" b="1" i="0" u="none" strike="noStrike" kern="0" cap="none" spc="-20" normalizeH="0" baseline="0" noProof="0" dirty="0">
                <a:ln>
                  <a:noFill/>
                </a:ln>
                <a:solidFill>
                  <a:srgbClr val="FFFFFF"/>
                </a:solidFill>
                <a:effectLst/>
                <a:uLnTx/>
                <a:uFillTx/>
                <a:latin typeface="Calibri"/>
                <a:ea typeface="+mn-ea"/>
                <a:cs typeface="Calibri"/>
              </a:rPr>
              <a:t> </a:t>
            </a:r>
            <a:r>
              <a:rPr kumimoji="0" sz="1200" b="1" i="0" u="none" strike="noStrike" kern="0" cap="none" spc="-10" normalizeH="0" baseline="0" noProof="0" dirty="0">
                <a:ln>
                  <a:noFill/>
                </a:ln>
                <a:solidFill>
                  <a:srgbClr val="FFFFFF"/>
                </a:solidFill>
                <a:effectLst/>
                <a:uLnTx/>
                <a:uFillTx/>
                <a:latin typeface="Calibri"/>
                <a:ea typeface="+mn-ea"/>
                <a:cs typeface="Calibri"/>
              </a:rPr>
              <a:t>states</a:t>
            </a:r>
            <a:r>
              <a:rPr kumimoji="0" sz="1200" b="1" i="0" u="none" strike="noStrike" kern="0" cap="none" spc="-45" normalizeH="0" baseline="0" noProof="0" dirty="0">
                <a:ln>
                  <a:noFill/>
                </a:ln>
                <a:solidFill>
                  <a:srgbClr val="FFFFFF"/>
                </a:solidFill>
                <a:effectLst/>
                <a:uLnTx/>
                <a:uFillTx/>
                <a:latin typeface="Calibri"/>
                <a:ea typeface="+mn-ea"/>
                <a:cs typeface="Calibri"/>
              </a:rPr>
              <a:t> </a:t>
            </a:r>
            <a:r>
              <a:rPr kumimoji="0" sz="1200" b="1" i="0" u="none" strike="noStrike" kern="0" cap="none" spc="0" normalizeH="0" baseline="0" noProof="0" dirty="0">
                <a:ln>
                  <a:noFill/>
                </a:ln>
                <a:solidFill>
                  <a:srgbClr val="FFFFFF"/>
                </a:solidFill>
                <a:effectLst/>
                <a:uLnTx/>
                <a:uFillTx/>
                <a:latin typeface="Calibri"/>
                <a:ea typeface="+mn-ea"/>
                <a:cs typeface="Calibri"/>
              </a:rPr>
              <a:t>have</a:t>
            </a:r>
            <a:r>
              <a:rPr kumimoji="0" sz="1200" b="1" i="0" u="none" strike="noStrike" kern="0" cap="none" spc="-30" normalizeH="0" baseline="0" noProof="0" dirty="0">
                <a:ln>
                  <a:noFill/>
                </a:ln>
                <a:solidFill>
                  <a:srgbClr val="FFFFFF"/>
                </a:solidFill>
                <a:effectLst/>
                <a:uLnTx/>
                <a:uFillTx/>
                <a:latin typeface="Calibri"/>
                <a:ea typeface="+mn-ea"/>
                <a:cs typeface="Calibri"/>
              </a:rPr>
              <a:t> </a:t>
            </a:r>
            <a:r>
              <a:rPr kumimoji="0" sz="1200" b="1" i="0" u="none" strike="noStrike" kern="0" cap="none" spc="-10" normalizeH="0" baseline="0" noProof="0" dirty="0">
                <a:ln>
                  <a:noFill/>
                </a:ln>
                <a:solidFill>
                  <a:srgbClr val="FFFFFF"/>
                </a:solidFill>
                <a:effectLst/>
                <a:uLnTx/>
                <a:uFillTx/>
                <a:latin typeface="Calibri"/>
                <a:ea typeface="+mn-ea"/>
                <a:cs typeface="Calibri"/>
              </a:rPr>
              <a:t>redrawn</a:t>
            </a:r>
            <a:r>
              <a:rPr kumimoji="0" sz="1200" b="1" i="0" u="none" strike="noStrike" kern="0" cap="none" spc="-30" normalizeH="0" baseline="0" noProof="0" dirty="0">
                <a:ln>
                  <a:noFill/>
                </a:ln>
                <a:solidFill>
                  <a:srgbClr val="FFFFFF"/>
                </a:solidFill>
                <a:effectLst/>
                <a:uLnTx/>
                <a:uFillTx/>
                <a:latin typeface="Calibri"/>
                <a:ea typeface="+mn-ea"/>
                <a:cs typeface="Calibri"/>
              </a:rPr>
              <a:t> </a:t>
            </a:r>
            <a:r>
              <a:rPr kumimoji="0" sz="1200" b="1" i="0" u="none" strike="noStrike" kern="0" cap="none" spc="0" normalizeH="0" baseline="0" noProof="0" dirty="0">
                <a:ln>
                  <a:noFill/>
                </a:ln>
                <a:solidFill>
                  <a:srgbClr val="FFFFFF"/>
                </a:solidFill>
                <a:effectLst/>
                <a:uLnTx/>
                <a:uFillTx/>
                <a:latin typeface="Calibri"/>
                <a:ea typeface="+mn-ea"/>
                <a:cs typeface="Calibri"/>
              </a:rPr>
              <a:t>their</a:t>
            </a:r>
            <a:r>
              <a:rPr kumimoji="0" sz="1200" b="1" i="0" u="none" strike="noStrike" kern="0" cap="none" spc="-40" normalizeH="0" baseline="0" noProof="0" dirty="0">
                <a:ln>
                  <a:noFill/>
                </a:ln>
                <a:solidFill>
                  <a:srgbClr val="FFFFFF"/>
                </a:solidFill>
                <a:effectLst/>
                <a:uLnTx/>
                <a:uFillTx/>
                <a:latin typeface="Calibri"/>
                <a:ea typeface="+mn-ea"/>
                <a:cs typeface="Calibri"/>
              </a:rPr>
              <a:t> </a:t>
            </a:r>
            <a:r>
              <a:rPr kumimoji="0" sz="1200" b="1" i="0" u="none" strike="noStrike" kern="0" cap="none" spc="-10" normalizeH="0" baseline="0" noProof="0" dirty="0">
                <a:ln>
                  <a:noFill/>
                </a:ln>
                <a:solidFill>
                  <a:srgbClr val="FFFFFF"/>
                </a:solidFill>
                <a:effectLst/>
                <a:uLnTx/>
                <a:uFillTx/>
                <a:latin typeface="Calibri"/>
                <a:ea typeface="+mn-ea"/>
                <a:cs typeface="Calibri"/>
              </a:rPr>
              <a:t>congressional </a:t>
            </a:r>
            <a:r>
              <a:rPr kumimoji="0" sz="1200" b="1" i="0" u="none" strike="noStrike" kern="0" cap="none" spc="0" normalizeH="0" baseline="0" noProof="0" dirty="0">
                <a:ln>
                  <a:noFill/>
                </a:ln>
                <a:solidFill>
                  <a:srgbClr val="FFFFFF"/>
                </a:solidFill>
                <a:effectLst/>
                <a:uLnTx/>
                <a:uFillTx/>
                <a:latin typeface="Calibri"/>
                <a:ea typeface="+mn-ea"/>
                <a:cs typeface="Calibri"/>
              </a:rPr>
              <a:t>maps</a:t>
            </a:r>
            <a:r>
              <a:rPr kumimoji="0" sz="1200" b="0" i="0" u="none" strike="noStrike" kern="0" cap="none" spc="0" normalizeH="0" baseline="0" noProof="0" dirty="0">
                <a:ln>
                  <a:noFill/>
                </a:ln>
                <a:solidFill>
                  <a:srgbClr val="FFFFFF"/>
                </a:solidFill>
                <a:effectLst/>
                <a:uLnTx/>
                <a:uFillTx/>
                <a:latin typeface="Calibri"/>
                <a:ea typeface="+mn-ea"/>
                <a:cs typeface="Calibri"/>
              </a:rPr>
              <a:t>,</a:t>
            </a:r>
            <a:r>
              <a:rPr kumimoji="0" sz="1200" b="0" i="0" u="none" strike="noStrike" kern="0" cap="none" spc="-20" normalizeH="0" baseline="0" noProof="0" dirty="0">
                <a:ln>
                  <a:noFill/>
                </a:ln>
                <a:solidFill>
                  <a:srgbClr val="FFFFFF"/>
                </a:solidFill>
                <a:effectLst/>
                <a:uLnTx/>
                <a:uFillTx/>
                <a:latin typeface="Calibri"/>
                <a:ea typeface="+mn-ea"/>
                <a:cs typeface="Calibri"/>
              </a:rPr>
              <a:t> </a:t>
            </a:r>
            <a:r>
              <a:rPr kumimoji="0" sz="1200" b="0" i="0" u="none" strike="noStrike" kern="0" cap="none" spc="0" normalizeH="0" baseline="0" noProof="0" dirty="0">
                <a:ln>
                  <a:noFill/>
                </a:ln>
                <a:solidFill>
                  <a:srgbClr val="FFFFFF"/>
                </a:solidFill>
                <a:effectLst/>
                <a:uLnTx/>
                <a:uFillTx/>
                <a:latin typeface="Calibri"/>
                <a:ea typeface="+mn-ea"/>
                <a:cs typeface="Calibri"/>
              </a:rPr>
              <a:t>either</a:t>
            </a:r>
            <a:r>
              <a:rPr kumimoji="0" sz="1200" b="0" i="0" u="none" strike="noStrike" kern="0" cap="none" spc="-30" normalizeH="0" baseline="0" noProof="0" dirty="0">
                <a:ln>
                  <a:noFill/>
                </a:ln>
                <a:solidFill>
                  <a:srgbClr val="FFFFFF"/>
                </a:solidFill>
                <a:effectLst/>
                <a:uLnTx/>
                <a:uFillTx/>
                <a:latin typeface="Calibri"/>
                <a:ea typeface="+mn-ea"/>
                <a:cs typeface="Calibri"/>
              </a:rPr>
              <a:t> </a:t>
            </a:r>
            <a:r>
              <a:rPr kumimoji="0" sz="1200" b="0" i="0" u="none" strike="noStrike" kern="0" cap="none" spc="0" normalizeH="0" baseline="0" noProof="0" dirty="0">
                <a:ln>
                  <a:noFill/>
                </a:ln>
                <a:solidFill>
                  <a:srgbClr val="FFFFFF"/>
                </a:solidFill>
                <a:effectLst/>
                <a:uLnTx/>
                <a:uFillTx/>
                <a:latin typeface="Calibri"/>
                <a:ea typeface="+mn-ea"/>
                <a:cs typeface="Calibri"/>
              </a:rPr>
              <a:t>to</a:t>
            </a:r>
            <a:r>
              <a:rPr kumimoji="0" sz="1200" b="0" i="0" u="none" strike="noStrike" kern="0" cap="none" spc="-10" normalizeH="0" baseline="0" noProof="0" dirty="0">
                <a:ln>
                  <a:noFill/>
                </a:ln>
                <a:solidFill>
                  <a:srgbClr val="FFFFFF"/>
                </a:solidFill>
                <a:effectLst/>
                <a:uLnTx/>
                <a:uFillTx/>
                <a:latin typeface="Calibri"/>
                <a:ea typeface="+mn-ea"/>
                <a:cs typeface="Calibri"/>
              </a:rPr>
              <a:t> </a:t>
            </a:r>
            <a:r>
              <a:rPr kumimoji="0" sz="1200" b="0" i="0" u="none" strike="noStrike" kern="0" cap="none" spc="0" normalizeH="0" baseline="0" noProof="0" dirty="0">
                <a:ln>
                  <a:noFill/>
                </a:ln>
                <a:solidFill>
                  <a:srgbClr val="FFFFFF"/>
                </a:solidFill>
                <a:effectLst/>
                <a:uLnTx/>
                <a:uFillTx/>
                <a:latin typeface="Calibri"/>
                <a:ea typeface="+mn-ea"/>
                <a:cs typeface="Calibri"/>
              </a:rPr>
              <a:t>gain</a:t>
            </a:r>
            <a:r>
              <a:rPr kumimoji="0" sz="1200" b="0" i="0" u="none" strike="noStrike" kern="0" cap="none" spc="-15" normalizeH="0" baseline="0" noProof="0" dirty="0">
                <a:ln>
                  <a:noFill/>
                </a:ln>
                <a:solidFill>
                  <a:srgbClr val="FFFFFF"/>
                </a:solidFill>
                <a:effectLst/>
                <a:uLnTx/>
                <a:uFillTx/>
                <a:latin typeface="Calibri"/>
                <a:ea typeface="+mn-ea"/>
                <a:cs typeface="Calibri"/>
              </a:rPr>
              <a:t> </a:t>
            </a:r>
            <a:r>
              <a:rPr kumimoji="0" sz="1200" b="0" i="0" u="none" strike="noStrike" kern="0" cap="none" spc="0" normalizeH="0" baseline="0" noProof="0" dirty="0">
                <a:ln>
                  <a:noFill/>
                </a:ln>
                <a:solidFill>
                  <a:srgbClr val="FFFFFF"/>
                </a:solidFill>
                <a:effectLst/>
                <a:uLnTx/>
                <a:uFillTx/>
                <a:latin typeface="Calibri"/>
                <a:ea typeface="+mn-ea"/>
                <a:cs typeface="Calibri"/>
              </a:rPr>
              <a:t>a</a:t>
            </a:r>
            <a:r>
              <a:rPr kumimoji="0" sz="1200" b="0" i="0" u="none" strike="noStrike" kern="0" cap="none" spc="-10" normalizeH="0" baseline="0" noProof="0" dirty="0">
                <a:ln>
                  <a:noFill/>
                </a:ln>
                <a:solidFill>
                  <a:srgbClr val="FFFFFF"/>
                </a:solidFill>
                <a:effectLst/>
                <a:uLnTx/>
                <a:uFillTx/>
                <a:latin typeface="Calibri"/>
                <a:ea typeface="+mn-ea"/>
                <a:cs typeface="Calibri"/>
              </a:rPr>
              <a:t> </a:t>
            </a:r>
            <a:r>
              <a:rPr kumimoji="0" sz="1200" b="0" i="0" u="none" strike="noStrike" kern="0" cap="none" spc="0" normalizeH="0" baseline="0" noProof="0" dirty="0">
                <a:ln>
                  <a:noFill/>
                </a:ln>
                <a:solidFill>
                  <a:srgbClr val="FFFFFF"/>
                </a:solidFill>
                <a:effectLst/>
                <a:uLnTx/>
                <a:uFillTx/>
                <a:latin typeface="Calibri"/>
                <a:ea typeface="+mn-ea"/>
                <a:cs typeface="Calibri"/>
              </a:rPr>
              <a:t>partisan</a:t>
            </a:r>
            <a:r>
              <a:rPr kumimoji="0" sz="1200" b="0" i="0" u="none" strike="noStrike" kern="0" cap="none" spc="-40" normalizeH="0" baseline="0" noProof="0" dirty="0">
                <a:ln>
                  <a:noFill/>
                </a:ln>
                <a:solidFill>
                  <a:srgbClr val="FFFFFF"/>
                </a:solidFill>
                <a:effectLst/>
                <a:uLnTx/>
                <a:uFillTx/>
                <a:latin typeface="Calibri"/>
                <a:ea typeface="+mn-ea"/>
                <a:cs typeface="Calibri"/>
              </a:rPr>
              <a:t> </a:t>
            </a:r>
            <a:r>
              <a:rPr kumimoji="0" sz="1200" b="0" i="0" u="none" strike="noStrike" kern="0" cap="none" spc="-10" normalizeH="0" baseline="0" noProof="0" dirty="0">
                <a:ln>
                  <a:noFill/>
                </a:ln>
                <a:solidFill>
                  <a:srgbClr val="FFFFFF"/>
                </a:solidFill>
                <a:effectLst/>
                <a:uLnTx/>
                <a:uFillTx/>
                <a:latin typeface="Calibri"/>
                <a:ea typeface="+mn-ea"/>
                <a:cs typeface="Calibri"/>
              </a:rPr>
              <a:t>advantage</a:t>
            </a:r>
            <a:r>
              <a:rPr kumimoji="0" sz="1200" b="0" i="0" u="none" strike="noStrike" kern="0" cap="none" spc="-35" normalizeH="0" baseline="0" noProof="0" dirty="0">
                <a:ln>
                  <a:noFill/>
                </a:ln>
                <a:solidFill>
                  <a:srgbClr val="FFFFFF"/>
                </a:solidFill>
                <a:effectLst/>
                <a:uLnTx/>
                <a:uFillTx/>
                <a:latin typeface="Calibri"/>
                <a:ea typeface="+mn-ea"/>
                <a:cs typeface="Calibri"/>
              </a:rPr>
              <a:t> </a:t>
            </a:r>
            <a:r>
              <a:rPr kumimoji="0" sz="1200" b="0" i="0" u="none" strike="noStrike" kern="0" cap="none" spc="-25" normalizeH="0" baseline="0" noProof="0" dirty="0">
                <a:ln>
                  <a:noFill/>
                </a:ln>
                <a:solidFill>
                  <a:srgbClr val="FFFFFF"/>
                </a:solidFill>
                <a:effectLst/>
                <a:uLnTx/>
                <a:uFillTx/>
                <a:latin typeface="Calibri"/>
                <a:ea typeface="+mn-ea"/>
                <a:cs typeface="Calibri"/>
              </a:rPr>
              <a:t>in </a:t>
            </a:r>
            <a:r>
              <a:rPr kumimoji="0" sz="1200" b="0" i="0" u="none" strike="noStrike" kern="0" cap="none" spc="0" normalizeH="0" baseline="0" noProof="0" dirty="0">
                <a:ln>
                  <a:noFill/>
                </a:ln>
                <a:solidFill>
                  <a:srgbClr val="FFFFFF"/>
                </a:solidFill>
                <a:effectLst/>
                <a:uLnTx/>
                <a:uFillTx/>
                <a:latin typeface="Calibri"/>
                <a:ea typeface="+mn-ea"/>
                <a:cs typeface="Calibri"/>
              </a:rPr>
              <a:t>their</a:t>
            </a:r>
            <a:r>
              <a:rPr kumimoji="0" sz="1200" b="0" i="0" u="none" strike="noStrike" kern="0" cap="none" spc="-10" normalizeH="0" baseline="0" noProof="0" dirty="0">
                <a:ln>
                  <a:noFill/>
                </a:ln>
                <a:solidFill>
                  <a:srgbClr val="FFFFFF"/>
                </a:solidFill>
                <a:effectLst/>
                <a:uLnTx/>
                <a:uFillTx/>
                <a:latin typeface="Calibri"/>
                <a:ea typeface="+mn-ea"/>
                <a:cs typeface="Calibri"/>
              </a:rPr>
              <a:t> congressional</a:t>
            </a:r>
            <a:r>
              <a:rPr kumimoji="0" sz="1200" b="0" i="0" u="none" strike="noStrike" kern="0" cap="none" spc="5" normalizeH="0" baseline="0" noProof="0" dirty="0">
                <a:ln>
                  <a:noFill/>
                </a:ln>
                <a:solidFill>
                  <a:srgbClr val="FFFFFF"/>
                </a:solidFill>
                <a:effectLst/>
                <a:uLnTx/>
                <a:uFillTx/>
                <a:latin typeface="Calibri"/>
                <a:ea typeface="+mn-ea"/>
                <a:cs typeface="Calibri"/>
              </a:rPr>
              <a:t> </a:t>
            </a:r>
            <a:r>
              <a:rPr kumimoji="0" sz="1200" b="0" i="0" u="none" strike="noStrike" kern="0" cap="none" spc="-10" normalizeH="0" baseline="0" noProof="0" dirty="0">
                <a:ln>
                  <a:noFill/>
                </a:ln>
                <a:solidFill>
                  <a:srgbClr val="FFFFFF"/>
                </a:solidFill>
                <a:effectLst/>
                <a:uLnTx/>
                <a:uFillTx/>
                <a:latin typeface="Calibri"/>
                <a:ea typeface="+mn-ea"/>
                <a:cs typeface="Calibri"/>
              </a:rPr>
              <a:t>delegation </a:t>
            </a:r>
            <a:r>
              <a:rPr kumimoji="0" sz="1200" b="0" i="0" u="none" strike="noStrike" kern="0" cap="none" spc="0" normalizeH="0" baseline="0" noProof="0" dirty="0">
                <a:ln>
                  <a:noFill/>
                </a:ln>
                <a:solidFill>
                  <a:srgbClr val="FFFFFF"/>
                </a:solidFill>
                <a:effectLst/>
                <a:uLnTx/>
                <a:uFillTx/>
                <a:latin typeface="Calibri"/>
                <a:ea typeface="+mn-ea"/>
                <a:cs typeface="Calibri"/>
              </a:rPr>
              <a:t>or</a:t>
            </a:r>
            <a:r>
              <a:rPr kumimoji="0" sz="1200" b="0" i="0" u="none" strike="noStrike" kern="0" cap="none" spc="10" normalizeH="0" baseline="0" noProof="0" dirty="0">
                <a:ln>
                  <a:noFill/>
                </a:ln>
                <a:solidFill>
                  <a:srgbClr val="FFFFFF"/>
                </a:solidFill>
                <a:effectLst/>
                <a:uLnTx/>
                <a:uFillTx/>
                <a:latin typeface="Calibri"/>
                <a:ea typeface="+mn-ea"/>
                <a:cs typeface="Calibri"/>
              </a:rPr>
              <a:t> </a:t>
            </a:r>
            <a:r>
              <a:rPr kumimoji="0" sz="1200" b="0" i="0" u="none" strike="noStrike" kern="0" cap="none" spc="0" normalizeH="0" baseline="0" noProof="0" dirty="0">
                <a:ln>
                  <a:noFill/>
                </a:ln>
                <a:solidFill>
                  <a:srgbClr val="FFFFFF"/>
                </a:solidFill>
                <a:effectLst/>
                <a:uLnTx/>
                <a:uFillTx/>
                <a:latin typeface="Calibri"/>
                <a:ea typeface="+mn-ea"/>
                <a:cs typeface="Calibri"/>
              </a:rPr>
              <a:t>in</a:t>
            </a:r>
            <a:r>
              <a:rPr kumimoji="0" sz="1200" b="0" i="0" u="none" strike="noStrike" kern="0" cap="none" spc="5" normalizeH="0" baseline="0" noProof="0" dirty="0">
                <a:ln>
                  <a:noFill/>
                </a:ln>
                <a:solidFill>
                  <a:srgbClr val="FFFFFF"/>
                </a:solidFill>
                <a:effectLst/>
                <a:uLnTx/>
                <a:uFillTx/>
                <a:latin typeface="Calibri"/>
                <a:ea typeface="+mn-ea"/>
                <a:cs typeface="Calibri"/>
              </a:rPr>
              <a:t> </a:t>
            </a:r>
            <a:r>
              <a:rPr kumimoji="0" sz="1200" b="0" i="0" u="none" strike="noStrike" kern="0" cap="none" spc="-10" normalizeH="0" baseline="0" noProof="0" dirty="0">
                <a:ln>
                  <a:noFill/>
                </a:ln>
                <a:solidFill>
                  <a:srgbClr val="FFFFFF"/>
                </a:solidFill>
                <a:effectLst/>
                <a:uLnTx/>
                <a:uFillTx/>
                <a:latin typeface="Calibri"/>
                <a:ea typeface="+mn-ea"/>
                <a:cs typeface="Calibri"/>
              </a:rPr>
              <a:t>response </a:t>
            </a:r>
            <a:r>
              <a:rPr kumimoji="0" sz="1200" b="0" i="0" u="none" strike="noStrike" kern="0" cap="none" spc="0" normalizeH="0" baseline="0" noProof="0" dirty="0">
                <a:ln>
                  <a:noFill/>
                </a:ln>
                <a:solidFill>
                  <a:srgbClr val="FFFFFF"/>
                </a:solidFill>
                <a:effectLst/>
                <a:uLnTx/>
                <a:uFillTx/>
                <a:latin typeface="Calibri"/>
                <a:ea typeface="+mn-ea"/>
                <a:cs typeface="Calibri"/>
              </a:rPr>
              <a:t>to</a:t>
            </a:r>
            <a:r>
              <a:rPr kumimoji="0" sz="1200" b="0" i="0" u="none" strike="noStrike" kern="0" cap="none" spc="-30" normalizeH="0" baseline="0" noProof="0" dirty="0">
                <a:ln>
                  <a:noFill/>
                </a:ln>
                <a:solidFill>
                  <a:srgbClr val="FFFFFF"/>
                </a:solidFill>
                <a:effectLst/>
                <a:uLnTx/>
                <a:uFillTx/>
                <a:latin typeface="Calibri"/>
                <a:ea typeface="+mn-ea"/>
                <a:cs typeface="Calibri"/>
              </a:rPr>
              <a:t> </a:t>
            </a:r>
            <a:r>
              <a:rPr kumimoji="0" sz="1200" b="0" i="0" u="none" strike="noStrike" kern="0" cap="none" spc="0" normalizeH="0" baseline="0" noProof="0" dirty="0">
                <a:ln>
                  <a:noFill/>
                </a:ln>
                <a:solidFill>
                  <a:srgbClr val="FFFFFF"/>
                </a:solidFill>
                <a:effectLst/>
                <a:uLnTx/>
                <a:uFillTx/>
                <a:latin typeface="Calibri"/>
                <a:ea typeface="+mn-ea"/>
                <a:cs typeface="Calibri"/>
              </a:rPr>
              <a:t>court</a:t>
            </a:r>
            <a:r>
              <a:rPr kumimoji="0" sz="1200" b="0" i="0" u="none" strike="noStrike" kern="0" cap="none" spc="-25" normalizeH="0" baseline="0" noProof="0" dirty="0">
                <a:ln>
                  <a:noFill/>
                </a:ln>
                <a:solidFill>
                  <a:srgbClr val="FFFFFF"/>
                </a:solidFill>
                <a:effectLst/>
                <a:uLnTx/>
                <a:uFillTx/>
                <a:latin typeface="Calibri"/>
                <a:ea typeface="+mn-ea"/>
                <a:cs typeface="Calibri"/>
              </a:rPr>
              <a:t> </a:t>
            </a:r>
            <a:r>
              <a:rPr kumimoji="0" sz="1200" b="0" i="0" u="none" strike="noStrike" kern="0" cap="none" spc="0" normalizeH="0" baseline="0" noProof="0" dirty="0">
                <a:ln>
                  <a:noFill/>
                </a:ln>
                <a:solidFill>
                  <a:srgbClr val="FFFFFF"/>
                </a:solidFill>
                <a:effectLst/>
                <a:uLnTx/>
                <a:uFillTx/>
                <a:latin typeface="Calibri"/>
                <a:ea typeface="+mn-ea"/>
                <a:cs typeface="Calibri"/>
              </a:rPr>
              <a:t>challenges</a:t>
            </a:r>
            <a:r>
              <a:rPr kumimoji="0" sz="1200" b="0" i="0" u="none" strike="noStrike" kern="0" cap="none" spc="-30" normalizeH="0" baseline="0" noProof="0" dirty="0">
                <a:ln>
                  <a:noFill/>
                </a:ln>
                <a:solidFill>
                  <a:srgbClr val="FFFFFF"/>
                </a:solidFill>
                <a:effectLst/>
                <a:uLnTx/>
                <a:uFillTx/>
                <a:latin typeface="Calibri"/>
                <a:ea typeface="+mn-ea"/>
                <a:cs typeface="Calibri"/>
              </a:rPr>
              <a:t> </a:t>
            </a:r>
            <a:r>
              <a:rPr kumimoji="0" sz="1200" b="0" i="0" u="none" strike="noStrike" kern="0" cap="none" spc="0" normalizeH="0" baseline="0" noProof="0" dirty="0">
                <a:ln>
                  <a:noFill/>
                </a:ln>
                <a:solidFill>
                  <a:srgbClr val="FFFFFF"/>
                </a:solidFill>
                <a:effectLst/>
                <a:uLnTx/>
                <a:uFillTx/>
                <a:latin typeface="Calibri"/>
                <a:ea typeface="+mn-ea"/>
                <a:cs typeface="Calibri"/>
              </a:rPr>
              <a:t>to</a:t>
            </a:r>
            <a:r>
              <a:rPr kumimoji="0" sz="1200" b="0" i="0" u="none" strike="noStrike" kern="0" cap="none" spc="-15" normalizeH="0" baseline="0" noProof="0" dirty="0">
                <a:ln>
                  <a:noFill/>
                </a:ln>
                <a:solidFill>
                  <a:srgbClr val="FFFFFF"/>
                </a:solidFill>
                <a:effectLst/>
                <a:uLnTx/>
                <a:uFillTx/>
                <a:latin typeface="Calibri"/>
                <a:ea typeface="+mn-ea"/>
                <a:cs typeface="Calibri"/>
              </a:rPr>
              <a:t> </a:t>
            </a:r>
            <a:r>
              <a:rPr kumimoji="0" sz="1200" b="0" i="0" u="none" strike="noStrike" kern="0" cap="none" spc="-10" normalizeH="0" baseline="0" noProof="0" dirty="0">
                <a:ln>
                  <a:noFill/>
                </a:ln>
                <a:solidFill>
                  <a:srgbClr val="FFFFFF"/>
                </a:solidFill>
                <a:effectLst/>
                <a:uLnTx/>
                <a:uFillTx/>
                <a:latin typeface="Calibri"/>
                <a:ea typeface="+mn-ea"/>
                <a:cs typeface="Calibri"/>
              </a:rPr>
              <a:t>existing</a:t>
            </a:r>
            <a:r>
              <a:rPr kumimoji="0" sz="1200" b="0" i="0" u="none" strike="noStrike" kern="0" cap="none" spc="-40" normalizeH="0" baseline="0" noProof="0" dirty="0">
                <a:ln>
                  <a:noFill/>
                </a:ln>
                <a:solidFill>
                  <a:srgbClr val="FFFFFF"/>
                </a:solidFill>
                <a:effectLst/>
                <a:uLnTx/>
                <a:uFillTx/>
                <a:latin typeface="Calibri"/>
                <a:ea typeface="+mn-ea"/>
                <a:cs typeface="Calibri"/>
              </a:rPr>
              <a:t> </a:t>
            </a:r>
            <a:r>
              <a:rPr kumimoji="0" sz="1200" b="0" i="0" u="none" strike="noStrike" kern="0" cap="none" spc="-20" normalizeH="0" baseline="0" noProof="0" dirty="0">
                <a:ln>
                  <a:noFill/>
                </a:ln>
                <a:solidFill>
                  <a:srgbClr val="FFFFFF"/>
                </a:solidFill>
                <a:effectLst/>
                <a:uLnTx/>
                <a:uFillTx/>
                <a:latin typeface="Calibri"/>
                <a:ea typeface="+mn-ea"/>
                <a:cs typeface="Calibri"/>
              </a:rPr>
              <a:t>maps</a:t>
            </a:r>
            <a:endParaRPr kumimoji="0" sz="1200" b="0" i="0" u="none" strike="noStrike" kern="0" cap="none" spc="0" normalizeH="0" baseline="0" noProof="0">
              <a:ln>
                <a:noFill/>
              </a:ln>
              <a:solidFill>
                <a:sysClr val="windowText" lastClr="000000"/>
              </a:solidFill>
              <a:effectLst/>
              <a:uLnTx/>
              <a:uFillTx/>
              <a:latin typeface="Calibri"/>
              <a:ea typeface="+mn-ea"/>
              <a:cs typeface="Calibri"/>
            </a:endParaRPr>
          </a:p>
        </p:txBody>
      </p:sp>
      <p:pic>
        <p:nvPicPr>
          <p:cNvPr id="13" name="object 13"/>
          <p:cNvPicPr/>
          <p:nvPr/>
        </p:nvPicPr>
        <p:blipFill>
          <a:blip r:embed="rId6" cstate="print"/>
          <a:stretch>
            <a:fillRect/>
          </a:stretch>
        </p:blipFill>
        <p:spPr>
          <a:xfrm>
            <a:off x="4519612" y="1876488"/>
            <a:ext cx="6996049" cy="4187266"/>
          </a:xfrm>
          <a:prstGeom prst="rect">
            <a:avLst/>
          </a:prstGeom>
        </p:spPr>
      </p:pic>
      <p:sp>
        <p:nvSpPr>
          <p:cNvPr id="14" name="object 14"/>
          <p:cNvSpPr txBox="1"/>
          <p:nvPr/>
        </p:nvSpPr>
        <p:spPr>
          <a:xfrm>
            <a:off x="4691253" y="2021840"/>
            <a:ext cx="6610984" cy="574675"/>
          </a:xfrm>
          <a:prstGeom prst="rect">
            <a:avLst/>
          </a:prstGeom>
        </p:spPr>
        <p:txBody>
          <a:bodyPr vert="horz" wrap="square" lIns="0" tIns="12700" rIns="0" bIns="0" rtlCol="0">
            <a:spAutoFit/>
          </a:bodyPr>
          <a:lstStyle/>
          <a:p>
            <a:pPr marL="12700" marR="5080" lvl="0" indent="0" algn="l" defTabSz="914400" rtl="0" eaLnBrk="1" fontAlgn="auto" latinLnBrk="0" hangingPunct="1">
              <a:lnSpc>
                <a:spcPct val="100000"/>
              </a:lnSpc>
              <a:spcBef>
                <a:spcPts val="100"/>
              </a:spcBef>
              <a:spcAft>
                <a:spcPts val="0"/>
              </a:spcAft>
              <a:buClrTx/>
              <a:buSzTx/>
              <a:buFontTx/>
              <a:buNone/>
              <a:tabLst/>
              <a:defRPr/>
            </a:pPr>
            <a:r>
              <a:rPr kumimoji="0" sz="1200" b="0" i="0" u="none" strike="noStrike" kern="0" cap="none" spc="0" normalizeH="0" baseline="0" noProof="0" dirty="0">
                <a:ln>
                  <a:noFill/>
                </a:ln>
                <a:solidFill>
                  <a:sysClr val="windowText" lastClr="000000"/>
                </a:solidFill>
                <a:effectLst/>
                <a:uLnTx/>
                <a:uFillTx/>
                <a:latin typeface="Calibri"/>
                <a:ea typeface="+mn-ea"/>
                <a:cs typeface="Calibri"/>
              </a:rPr>
              <a:t>Pending</a:t>
            </a:r>
            <a:r>
              <a:rPr kumimoji="0" sz="1200" b="0" i="0" u="none" strike="noStrike" kern="0" cap="none" spc="-55" normalizeH="0" baseline="0" noProof="0" dirty="0">
                <a:ln>
                  <a:noFill/>
                </a:ln>
                <a:solidFill>
                  <a:sysClr val="windowText" lastClr="000000"/>
                </a:solidFill>
                <a:effectLst/>
                <a:uLnTx/>
                <a:uFillTx/>
                <a:latin typeface="Calibri"/>
                <a:ea typeface="+mn-ea"/>
                <a:cs typeface="Calibri"/>
              </a:rPr>
              <a:t> </a:t>
            </a:r>
            <a:r>
              <a:rPr kumimoji="0" sz="1200" b="0" i="0" u="none" strike="noStrike" kern="0" cap="none" spc="0" normalizeH="0" baseline="0" noProof="0" dirty="0">
                <a:ln>
                  <a:noFill/>
                </a:ln>
                <a:solidFill>
                  <a:sysClr val="windowText" lastClr="000000"/>
                </a:solidFill>
                <a:effectLst/>
                <a:uLnTx/>
                <a:uFillTx/>
                <a:latin typeface="Calibri"/>
                <a:ea typeface="+mn-ea"/>
                <a:cs typeface="Calibri"/>
              </a:rPr>
              <a:t>the</a:t>
            </a:r>
            <a:r>
              <a:rPr kumimoji="0" sz="1200" b="0" i="0" u="none" strike="noStrike" kern="0" cap="none" spc="-40" normalizeH="0" baseline="0" noProof="0" dirty="0">
                <a:ln>
                  <a:noFill/>
                </a:ln>
                <a:solidFill>
                  <a:sysClr val="windowText" lastClr="000000"/>
                </a:solidFill>
                <a:effectLst/>
                <a:uLnTx/>
                <a:uFillTx/>
                <a:latin typeface="Calibri"/>
                <a:ea typeface="+mn-ea"/>
                <a:cs typeface="Calibri"/>
              </a:rPr>
              <a:t> </a:t>
            </a:r>
            <a:r>
              <a:rPr kumimoji="0" sz="1200" b="0" i="0" u="none" strike="noStrike" kern="0" cap="none" spc="0" normalizeH="0" baseline="0" noProof="0" dirty="0">
                <a:ln>
                  <a:noFill/>
                </a:ln>
                <a:solidFill>
                  <a:sysClr val="windowText" lastClr="000000"/>
                </a:solidFill>
                <a:effectLst/>
                <a:uLnTx/>
                <a:uFillTx/>
                <a:latin typeface="Calibri"/>
                <a:ea typeface="+mn-ea"/>
                <a:cs typeface="Calibri"/>
              </a:rPr>
              <a:t>outcome</a:t>
            </a:r>
            <a:r>
              <a:rPr kumimoji="0" sz="1200" b="0" i="0" u="none" strike="noStrike" kern="0" cap="none" spc="-15" normalizeH="0" baseline="0" noProof="0" dirty="0">
                <a:ln>
                  <a:noFill/>
                </a:ln>
                <a:solidFill>
                  <a:sysClr val="windowText" lastClr="000000"/>
                </a:solidFill>
                <a:effectLst/>
                <a:uLnTx/>
                <a:uFillTx/>
                <a:latin typeface="Calibri"/>
                <a:ea typeface="+mn-ea"/>
                <a:cs typeface="Calibri"/>
              </a:rPr>
              <a:t> </a:t>
            </a:r>
            <a:r>
              <a:rPr kumimoji="0" sz="1200" b="0" i="0" u="none" strike="noStrike" kern="0" cap="none" spc="0" normalizeH="0" baseline="0" noProof="0" dirty="0">
                <a:ln>
                  <a:noFill/>
                </a:ln>
                <a:solidFill>
                  <a:sysClr val="windowText" lastClr="000000"/>
                </a:solidFill>
                <a:effectLst/>
                <a:uLnTx/>
                <a:uFillTx/>
                <a:latin typeface="Calibri"/>
                <a:ea typeface="+mn-ea"/>
                <a:cs typeface="Calibri"/>
              </a:rPr>
              <a:t>of</a:t>
            </a:r>
            <a:r>
              <a:rPr kumimoji="0" sz="1200" b="0" i="0" u="none" strike="noStrike" kern="0" cap="none" spc="-20" normalizeH="0" baseline="0" noProof="0" dirty="0">
                <a:ln>
                  <a:noFill/>
                </a:ln>
                <a:solidFill>
                  <a:sysClr val="windowText" lastClr="000000"/>
                </a:solidFill>
                <a:effectLst/>
                <a:uLnTx/>
                <a:uFillTx/>
                <a:latin typeface="Calibri"/>
                <a:ea typeface="+mn-ea"/>
                <a:cs typeface="Calibri"/>
              </a:rPr>
              <a:t> </a:t>
            </a:r>
            <a:r>
              <a:rPr kumimoji="0" sz="1200" b="0" i="0" u="none" strike="noStrike" kern="0" cap="none" spc="-10" normalizeH="0" baseline="0" noProof="0" dirty="0">
                <a:ln>
                  <a:noFill/>
                </a:ln>
                <a:solidFill>
                  <a:sysClr val="windowText" lastClr="000000"/>
                </a:solidFill>
                <a:effectLst/>
                <a:uLnTx/>
                <a:uFillTx/>
                <a:latin typeface="Calibri"/>
                <a:ea typeface="+mn-ea"/>
                <a:cs typeface="Calibri"/>
              </a:rPr>
              <a:t>potential</a:t>
            </a:r>
            <a:r>
              <a:rPr kumimoji="0" sz="1200" b="0" i="0" u="none" strike="noStrike" kern="0" cap="none" spc="-50" normalizeH="0" baseline="0" noProof="0" dirty="0">
                <a:ln>
                  <a:noFill/>
                </a:ln>
                <a:solidFill>
                  <a:sysClr val="windowText" lastClr="000000"/>
                </a:solidFill>
                <a:effectLst/>
                <a:uLnTx/>
                <a:uFillTx/>
                <a:latin typeface="Calibri"/>
                <a:ea typeface="+mn-ea"/>
                <a:cs typeface="Calibri"/>
              </a:rPr>
              <a:t> </a:t>
            </a:r>
            <a:r>
              <a:rPr kumimoji="0" sz="1200" b="0" i="0" u="none" strike="noStrike" kern="0" cap="none" spc="0" normalizeH="0" baseline="0" noProof="0" dirty="0">
                <a:ln>
                  <a:noFill/>
                </a:ln>
                <a:solidFill>
                  <a:sysClr val="windowText" lastClr="000000"/>
                </a:solidFill>
                <a:effectLst/>
                <a:uLnTx/>
                <a:uFillTx/>
                <a:latin typeface="Calibri"/>
                <a:ea typeface="+mn-ea"/>
                <a:cs typeface="Calibri"/>
              </a:rPr>
              <a:t>special</a:t>
            </a:r>
            <a:r>
              <a:rPr kumimoji="0" sz="1200" b="0" i="0" u="none" strike="noStrike" kern="0" cap="none" spc="-20" normalizeH="0" baseline="0" noProof="0" dirty="0">
                <a:ln>
                  <a:noFill/>
                </a:ln>
                <a:solidFill>
                  <a:sysClr val="windowText" lastClr="000000"/>
                </a:solidFill>
                <a:effectLst/>
                <a:uLnTx/>
                <a:uFillTx/>
                <a:latin typeface="Calibri"/>
                <a:ea typeface="+mn-ea"/>
                <a:cs typeface="Calibri"/>
              </a:rPr>
              <a:t> </a:t>
            </a:r>
            <a:r>
              <a:rPr kumimoji="0" sz="1200" b="0" i="0" u="none" strike="noStrike" kern="0" cap="none" spc="0" normalizeH="0" baseline="0" noProof="0" dirty="0">
                <a:ln>
                  <a:noFill/>
                </a:ln>
                <a:solidFill>
                  <a:sysClr val="windowText" lastClr="000000"/>
                </a:solidFill>
                <a:effectLst/>
                <a:uLnTx/>
                <a:uFillTx/>
                <a:latin typeface="Calibri"/>
                <a:ea typeface="+mn-ea"/>
                <a:cs typeface="Calibri"/>
              </a:rPr>
              <a:t>elections</a:t>
            </a:r>
            <a:r>
              <a:rPr kumimoji="0" sz="1200" b="0" i="0" u="none" strike="noStrike" kern="0" cap="none" spc="-30" normalizeH="0" baseline="0" noProof="0" dirty="0">
                <a:ln>
                  <a:noFill/>
                </a:ln>
                <a:solidFill>
                  <a:sysClr val="windowText" lastClr="000000"/>
                </a:solidFill>
                <a:effectLst/>
                <a:uLnTx/>
                <a:uFillTx/>
                <a:latin typeface="Calibri"/>
                <a:ea typeface="+mn-ea"/>
                <a:cs typeface="Calibri"/>
              </a:rPr>
              <a:t> </a:t>
            </a:r>
            <a:r>
              <a:rPr kumimoji="0" sz="1200" b="0" i="0" u="none" strike="noStrike" kern="0" cap="none" spc="0" normalizeH="0" baseline="0" noProof="0" dirty="0">
                <a:ln>
                  <a:noFill/>
                </a:ln>
                <a:solidFill>
                  <a:sysClr val="windowText" lastClr="000000"/>
                </a:solidFill>
                <a:effectLst/>
                <a:uLnTx/>
                <a:uFillTx/>
                <a:latin typeface="Calibri"/>
                <a:ea typeface="+mn-ea"/>
                <a:cs typeface="Calibri"/>
              </a:rPr>
              <a:t>ahead</a:t>
            </a:r>
            <a:r>
              <a:rPr kumimoji="0" sz="1200" b="0" i="0" u="none" strike="noStrike" kern="0" cap="none" spc="-35" normalizeH="0" baseline="0" noProof="0" dirty="0">
                <a:ln>
                  <a:noFill/>
                </a:ln>
                <a:solidFill>
                  <a:sysClr val="windowText" lastClr="000000"/>
                </a:solidFill>
                <a:effectLst/>
                <a:uLnTx/>
                <a:uFillTx/>
                <a:latin typeface="Calibri"/>
                <a:ea typeface="+mn-ea"/>
                <a:cs typeface="Calibri"/>
              </a:rPr>
              <a:t> </a:t>
            </a:r>
            <a:r>
              <a:rPr kumimoji="0" sz="1200" b="0" i="0" u="none" strike="noStrike" kern="0" cap="none" spc="0" normalizeH="0" baseline="0" noProof="0" dirty="0">
                <a:ln>
                  <a:noFill/>
                </a:ln>
                <a:solidFill>
                  <a:sysClr val="windowText" lastClr="000000"/>
                </a:solidFill>
                <a:effectLst/>
                <a:uLnTx/>
                <a:uFillTx/>
                <a:latin typeface="Calibri"/>
                <a:ea typeface="+mn-ea"/>
                <a:cs typeface="Calibri"/>
              </a:rPr>
              <a:t>of</a:t>
            </a:r>
            <a:r>
              <a:rPr kumimoji="0" sz="1200" b="0" i="0" u="none" strike="noStrike" kern="0" cap="none" spc="-15" normalizeH="0" baseline="0" noProof="0" dirty="0">
                <a:ln>
                  <a:noFill/>
                </a:ln>
                <a:solidFill>
                  <a:sysClr val="windowText" lastClr="000000"/>
                </a:solidFill>
                <a:effectLst/>
                <a:uLnTx/>
                <a:uFillTx/>
                <a:latin typeface="Calibri"/>
                <a:ea typeface="+mn-ea"/>
                <a:cs typeface="Calibri"/>
              </a:rPr>
              <a:t> </a:t>
            </a:r>
            <a:r>
              <a:rPr kumimoji="0" sz="1200" b="0" i="0" u="none" strike="noStrike" kern="0" cap="none" spc="-10" normalizeH="0" baseline="0" noProof="0" dirty="0">
                <a:ln>
                  <a:noFill/>
                </a:ln>
                <a:solidFill>
                  <a:sysClr val="windowText" lastClr="000000"/>
                </a:solidFill>
                <a:effectLst/>
                <a:uLnTx/>
                <a:uFillTx/>
                <a:latin typeface="Calibri"/>
                <a:ea typeface="+mn-ea"/>
                <a:cs typeface="Calibri"/>
              </a:rPr>
              <a:t>November’s</a:t>
            </a:r>
            <a:r>
              <a:rPr kumimoji="0" sz="1200" b="0" i="0" u="none" strike="noStrike" kern="0" cap="none" spc="-45" normalizeH="0" baseline="0" noProof="0" dirty="0">
                <a:ln>
                  <a:noFill/>
                </a:ln>
                <a:solidFill>
                  <a:sysClr val="windowText" lastClr="000000"/>
                </a:solidFill>
                <a:effectLst/>
                <a:uLnTx/>
                <a:uFillTx/>
                <a:latin typeface="Calibri"/>
                <a:ea typeface="+mn-ea"/>
                <a:cs typeface="Calibri"/>
              </a:rPr>
              <a:t> </a:t>
            </a:r>
            <a:r>
              <a:rPr kumimoji="0" sz="1200" b="0" i="0" u="none" strike="noStrike" kern="0" cap="none" spc="0" normalizeH="0" baseline="0" noProof="0" dirty="0">
                <a:ln>
                  <a:noFill/>
                </a:ln>
                <a:solidFill>
                  <a:sysClr val="windowText" lastClr="000000"/>
                </a:solidFill>
                <a:effectLst/>
                <a:uLnTx/>
                <a:uFillTx/>
                <a:latin typeface="Calibri"/>
                <a:ea typeface="+mn-ea"/>
                <a:cs typeface="Calibri"/>
              </a:rPr>
              <a:t>general</a:t>
            </a:r>
            <a:r>
              <a:rPr kumimoji="0" sz="1200" b="0" i="0" u="none" strike="noStrike" kern="0" cap="none" spc="-40" normalizeH="0" baseline="0" noProof="0" dirty="0">
                <a:ln>
                  <a:noFill/>
                </a:ln>
                <a:solidFill>
                  <a:sysClr val="windowText" lastClr="000000"/>
                </a:solidFill>
                <a:effectLst/>
                <a:uLnTx/>
                <a:uFillTx/>
                <a:latin typeface="Calibri"/>
                <a:ea typeface="+mn-ea"/>
                <a:cs typeface="Calibri"/>
              </a:rPr>
              <a:t> </a:t>
            </a:r>
            <a:r>
              <a:rPr kumimoji="0" sz="1200" b="0" i="0" u="none" strike="noStrike" kern="0" cap="none" spc="0" normalizeH="0" baseline="0" noProof="0" dirty="0">
                <a:ln>
                  <a:noFill/>
                </a:ln>
                <a:solidFill>
                  <a:sysClr val="windowText" lastClr="000000"/>
                </a:solidFill>
                <a:effectLst/>
                <a:uLnTx/>
                <a:uFillTx/>
                <a:latin typeface="Calibri"/>
                <a:ea typeface="+mn-ea"/>
                <a:cs typeface="Calibri"/>
              </a:rPr>
              <a:t>election,</a:t>
            </a:r>
            <a:r>
              <a:rPr kumimoji="0" sz="1200" b="0" i="0" u="none" strike="noStrike" kern="0" cap="none" spc="-30" normalizeH="0" baseline="0" noProof="0" dirty="0">
                <a:ln>
                  <a:noFill/>
                </a:ln>
                <a:solidFill>
                  <a:sysClr val="windowText" lastClr="000000"/>
                </a:solidFill>
                <a:effectLst/>
                <a:uLnTx/>
                <a:uFillTx/>
                <a:latin typeface="Calibri"/>
                <a:ea typeface="+mn-ea"/>
                <a:cs typeface="Calibri"/>
              </a:rPr>
              <a:t> </a:t>
            </a:r>
            <a:r>
              <a:rPr kumimoji="0" sz="1200" b="0" i="0" u="none" strike="noStrike" kern="0" cap="none" spc="0" normalizeH="0" baseline="0" noProof="0" dirty="0">
                <a:ln>
                  <a:noFill/>
                </a:ln>
                <a:solidFill>
                  <a:sysClr val="windowText" lastClr="000000"/>
                </a:solidFill>
                <a:effectLst/>
                <a:uLnTx/>
                <a:uFillTx/>
                <a:latin typeface="Calibri"/>
                <a:ea typeface="+mn-ea"/>
                <a:cs typeface="Calibri"/>
              </a:rPr>
              <a:t>the </a:t>
            </a:r>
            <a:r>
              <a:rPr kumimoji="0" sz="1200" b="1" i="0" u="none" strike="noStrike" kern="0" cap="none" spc="-10" normalizeH="0" baseline="0" noProof="0" dirty="0">
                <a:ln>
                  <a:noFill/>
                </a:ln>
                <a:solidFill>
                  <a:srgbClr val="EB3B4B"/>
                </a:solidFill>
                <a:effectLst/>
                <a:uLnTx/>
                <a:uFillTx/>
                <a:latin typeface="Calibri"/>
                <a:ea typeface="+mn-ea"/>
                <a:cs typeface="Calibri"/>
              </a:rPr>
              <a:t>Republican-</a:t>
            </a:r>
            <a:r>
              <a:rPr kumimoji="0" sz="1200" b="1" i="0" u="none" strike="noStrike" kern="0" cap="none" spc="0" normalizeH="0" baseline="0" noProof="0" dirty="0">
                <a:ln>
                  <a:noFill/>
                </a:ln>
                <a:solidFill>
                  <a:srgbClr val="EB3B4B"/>
                </a:solidFill>
                <a:effectLst/>
                <a:uLnTx/>
                <a:uFillTx/>
                <a:latin typeface="Calibri"/>
                <a:ea typeface="+mn-ea"/>
                <a:cs typeface="Calibri"/>
              </a:rPr>
              <a:t>aligned</a:t>
            </a:r>
            <a:r>
              <a:rPr kumimoji="0" sz="1200" b="1" i="0" u="none" strike="noStrike" kern="0" cap="none" spc="5" normalizeH="0" baseline="0" noProof="0" dirty="0">
                <a:ln>
                  <a:noFill/>
                </a:ln>
                <a:solidFill>
                  <a:srgbClr val="EB3B4B"/>
                </a:solidFill>
                <a:effectLst/>
                <a:uLnTx/>
                <a:uFillTx/>
                <a:latin typeface="Calibri"/>
                <a:ea typeface="+mn-ea"/>
                <a:cs typeface="Calibri"/>
              </a:rPr>
              <a:t> </a:t>
            </a:r>
            <a:r>
              <a:rPr kumimoji="0" sz="1200" b="0" i="0" u="none" strike="noStrike" kern="0" cap="none" spc="0" normalizeH="0" baseline="0" noProof="0" dirty="0">
                <a:ln>
                  <a:noFill/>
                </a:ln>
                <a:solidFill>
                  <a:sysClr val="windowText" lastClr="000000"/>
                </a:solidFill>
                <a:effectLst/>
                <a:uLnTx/>
                <a:uFillTx/>
                <a:latin typeface="Calibri"/>
                <a:ea typeface="+mn-ea"/>
                <a:cs typeface="Calibri"/>
              </a:rPr>
              <a:t>majority</a:t>
            </a:r>
            <a:r>
              <a:rPr kumimoji="0" sz="1200" b="0" i="0" u="none" strike="noStrike" kern="0" cap="none" spc="-30" normalizeH="0" baseline="0" noProof="0" dirty="0">
                <a:ln>
                  <a:noFill/>
                </a:ln>
                <a:solidFill>
                  <a:sysClr val="windowText" lastClr="000000"/>
                </a:solidFill>
                <a:effectLst/>
                <a:uLnTx/>
                <a:uFillTx/>
                <a:latin typeface="Calibri"/>
                <a:ea typeface="+mn-ea"/>
                <a:cs typeface="Calibri"/>
              </a:rPr>
              <a:t> </a:t>
            </a:r>
            <a:r>
              <a:rPr kumimoji="0" sz="1200" b="0" i="0" u="none" strike="noStrike" kern="0" cap="none" spc="0" normalizeH="0" baseline="0" noProof="0" dirty="0">
                <a:ln>
                  <a:noFill/>
                </a:ln>
                <a:solidFill>
                  <a:sysClr val="windowText" lastClr="000000"/>
                </a:solidFill>
                <a:effectLst/>
                <a:uLnTx/>
                <a:uFillTx/>
                <a:latin typeface="Calibri"/>
                <a:ea typeface="+mn-ea"/>
                <a:cs typeface="Calibri"/>
              </a:rPr>
              <a:t>is</a:t>
            </a:r>
            <a:r>
              <a:rPr kumimoji="0" sz="1200" b="0" i="0" u="none" strike="noStrike" kern="0" cap="none" spc="-15" normalizeH="0" baseline="0" noProof="0" dirty="0">
                <a:ln>
                  <a:noFill/>
                </a:ln>
                <a:solidFill>
                  <a:sysClr val="windowText" lastClr="000000"/>
                </a:solidFill>
                <a:effectLst/>
                <a:uLnTx/>
                <a:uFillTx/>
                <a:latin typeface="Calibri"/>
                <a:ea typeface="+mn-ea"/>
                <a:cs typeface="Calibri"/>
              </a:rPr>
              <a:t> </a:t>
            </a:r>
            <a:r>
              <a:rPr kumimoji="0" sz="1200" b="0" i="0" u="none" strike="noStrike" kern="0" cap="none" spc="-10" normalizeH="0" baseline="0" noProof="0" dirty="0">
                <a:ln>
                  <a:noFill/>
                </a:ln>
                <a:solidFill>
                  <a:sysClr val="windowText" lastClr="000000"/>
                </a:solidFill>
                <a:effectLst/>
                <a:uLnTx/>
                <a:uFillTx/>
                <a:latin typeface="Calibri"/>
                <a:ea typeface="+mn-ea"/>
                <a:cs typeface="Calibri"/>
              </a:rPr>
              <a:t>expected</a:t>
            </a:r>
            <a:r>
              <a:rPr kumimoji="0" sz="1200" b="0" i="0" u="none" strike="noStrike" kern="0" cap="none" spc="-25" normalizeH="0" baseline="0" noProof="0" dirty="0">
                <a:ln>
                  <a:noFill/>
                </a:ln>
                <a:solidFill>
                  <a:sysClr val="windowText" lastClr="000000"/>
                </a:solidFill>
                <a:effectLst/>
                <a:uLnTx/>
                <a:uFillTx/>
                <a:latin typeface="Calibri"/>
                <a:ea typeface="+mn-ea"/>
                <a:cs typeface="Calibri"/>
              </a:rPr>
              <a:t> </a:t>
            </a:r>
            <a:r>
              <a:rPr kumimoji="0" sz="1200" b="0" i="0" u="none" strike="noStrike" kern="0" cap="none" spc="0" normalizeH="0" baseline="0" noProof="0" dirty="0">
                <a:ln>
                  <a:noFill/>
                </a:ln>
                <a:solidFill>
                  <a:sysClr val="windowText" lastClr="000000"/>
                </a:solidFill>
                <a:effectLst/>
                <a:uLnTx/>
                <a:uFillTx/>
                <a:latin typeface="Calibri"/>
                <a:ea typeface="+mn-ea"/>
                <a:cs typeface="Calibri"/>
              </a:rPr>
              <a:t>to</a:t>
            </a:r>
            <a:r>
              <a:rPr kumimoji="0" sz="1200" b="0" i="0" u="none" strike="noStrike" kern="0" cap="none" spc="-10" normalizeH="0" baseline="0" noProof="0" dirty="0">
                <a:ln>
                  <a:noFill/>
                </a:ln>
                <a:solidFill>
                  <a:sysClr val="windowText" lastClr="000000"/>
                </a:solidFill>
                <a:effectLst/>
                <a:uLnTx/>
                <a:uFillTx/>
                <a:latin typeface="Calibri"/>
                <a:ea typeface="+mn-ea"/>
                <a:cs typeface="Calibri"/>
              </a:rPr>
              <a:t> </a:t>
            </a:r>
            <a:r>
              <a:rPr kumimoji="0" sz="1200" b="0" i="0" u="none" strike="noStrike" kern="0" cap="none" spc="0" normalizeH="0" baseline="0" noProof="0" dirty="0">
                <a:ln>
                  <a:noFill/>
                </a:ln>
                <a:solidFill>
                  <a:sysClr val="windowText" lastClr="000000"/>
                </a:solidFill>
                <a:effectLst/>
                <a:uLnTx/>
                <a:uFillTx/>
                <a:latin typeface="Calibri"/>
                <a:ea typeface="+mn-ea"/>
                <a:cs typeface="Calibri"/>
              </a:rPr>
              <a:t>enter</a:t>
            </a:r>
            <a:r>
              <a:rPr kumimoji="0" sz="1200" b="0" i="0" u="none" strike="noStrike" kern="0" cap="none" spc="-35" normalizeH="0" baseline="0" noProof="0" dirty="0">
                <a:ln>
                  <a:noFill/>
                </a:ln>
                <a:solidFill>
                  <a:sysClr val="windowText" lastClr="000000"/>
                </a:solidFill>
                <a:effectLst/>
                <a:uLnTx/>
                <a:uFillTx/>
                <a:latin typeface="Calibri"/>
                <a:ea typeface="+mn-ea"/>
                <a:cs typeface="Calibri"/>
              </a:rPr>
              <a:t> </a:t>
            </a:r>
            <a:r>
              <a:rPr kumimoji="0" sz="1200" b="0" i="0" u="none" strike="noStrike" kern="0" cap="none" spc="0" normalizeH="0" baseline="0" noProof="0" dirty="0">
                <a:ln>
                  <a:noFill/>
                </a:ln>
                <a:solidFill>
                  <a:sysClr val="windowText" lastClr="000000"/>
                </a:solidFill>
                <a:effectLst/>
                <a:uLnTx/>
                <a:uFillTx/>
                <a:latin typeface="Calibri"/>
                <a:ea typeface="+mn-ea"/>
                <a:cs typeface="Calibri"/>
              </a:rPr>
              <a:t>the</a:t>
            </a:r>
            <a:r>
              <a:rPr kumimoji="0" sz="1200" b="0" i="0" u="none" strike="noStrike" kern="0" cap="none" spc="-30" normalizeH="0" baseline="0" noProof="0" dirty="0">
                <a:ln>
                  <a:noFill/>
                </a:ln>
                <a:solidFill>
                  <a:sysClr val="windowText" lastClr="000000"/>
                </a:solidFill>
                <a:effectLst/>
                <a:uLnTx/>
                <a:uFillTx/>
                <a:latin typeface="Calibri"/>
                <a:ea typeface="+mn-ea"/>
                <a:cs typeface="Calibri"/>
              </a:rPr>
              <a:t> </a:t>
            </a:r>
            <a:r>
              <a:rPr kumimoji="0" sz="1200" b="0" i="0" u="none" strike="noStrike" kern="0" cap="none" spc="0" normalizeH="0" baseline="0" noProof="0" dirty="0">
                <a:ln>
                  <a:noFill/>
                </a:ln>
                <a:solidFill>
                  <a:sysClr val="windowText" lastClr="000000"/>
                </a:solidFill>
                <a:effectLst/>
                <a:uLnTx/>
                <a:uFillTx/>
                <a:latin typeface="Calibri"/>
                <a:ea typeface="+mn-ea"/>
                <a:cs typeface="Calibri"/>
              </a:rPr>
              <a:t>midterms</a:t>
            </a:r>
            <a:r>
              <a:rPr kumimoji="0" sz="1200" b="0" i="0" u="none" strike="noStrike" kern="0" cap="none" spc="-35" normalizeH="0" baseline="0" noProof="0" dirty="0">
                <a:ln>
                  <a:noFill/>
                </a:ln>
                <a:solidFill>
                  <a:sysClr val="windowText" lastClr="000000"/>
                </a:solidFill>
                <a:effectLst/>
                <a:uLnTx/>
                <a:uFillTx/>
                <a:latin typeface="Calibri"/>
                <a:ea typeface="+mn-ea"/>
                <a:cs typeface="Calibri"/>
              </a:rPr>
              <a:t> </a:t>
            </a:r>
            <a:r>
              <a:rPr kumimoji="0" sz="1200" b="0" i="0" u="none" strike="noStrike" kern="0" cap="none" spc="0" normalizeH="0" baseline="0" noProof="0" dirty="0">
                <a:ln>
                  <a:noFill/>
                </a:ln>
                <a:solidFill>
                  <a:sysClr val="windowText" lastClr="000000"/>
                </a:solidFill>
                <a:effectLst/>
                <a:uLnTx/>
                <a:uFillTx/>
                <a:latin typeface="Calibri"/>
                <a:ea typeface="+mn-ea"/>
                <a:cs typeface="Calibri"/>
              </a:rPr>
              <a:t>with</a:t>
            </a:r>
            <a:r>
              <a:rPr kumimoji="0" sz="1200" b="0" i="0" u="none" strike="noStrike" kern="0" cap="none" spc="-10" normalizeH="0" baseline="0" noProof="0" dirty="0">
                <a:ln>
                  <a:noFill/>
                </a:ln>
                <a:solidFill>
                  <a:sysClr val="windowText" lastClr="000000"/>
                </a:solidFill>
                <a:effectLst/>
                <a:uLnTx/>
                <a:uFillTx/>
                <a:latin typeface="Calibri"/>
                <a:ea typeface="+mn-ea"/>
                <a:cs typeface="Calibri"/>
              </a:rPr>
              <a:t> </a:t>
            </a:r>
            <a:r>
              <a:rPr kumimoji="0" sz="1200" b="0" i="0" u="none" strike="noStrike" kern="0" cap="none" spc="0" normalizeH="0" baseline="0" noProof="0" dirty="0">
                <a:ln>
                  <a:noFill/>
                </a:ln>
                <a:solidFill>
                  <a:sysClr val="windowText" lastClr="000000"/>
                </a:solidFill>
                <a:effectLst/>
                <a:uLnTx/>
                <a:uFillTx/>
                <a:latin typeface="Calibri"/>
                <a:ea typeface="+mn-ea"/>
                <a:cs typeface="Calibri"/>
              </a:rPr>
              <a:t>a</a:t>
            </a:r>
            <a:r>
              <a:rPr kumimoji="0" sz="1200" b="0" i="0" u="none" strike="noStrike" kern="0" cap="none" spc="5" normalizeH="0" baseline="0" noProof="0" dirty="0">
                <a:ln>
                  <a:noFill/>
                </a:ln>
                <a:solidFill>
                  <a:sysClr val="windowText" lastClr="000000"/>
                </a:solidFill>
                <a:effectLst/>
                <a:uLnTx/>
                <a:uFillTx/>
                <a:latin typeface="Calibri"/>
                <a:ea typeface="+mn-ea"/>
                <a:cs typeface="Calibri"/>
              </a:rPr>
              <a:t> </a:t>
            </a:r>
            <a:r>
              <a:rPr kumimoji="0" sz="1200" b="1" i="0" u="none" strike="noStrike" kern="0" cap="none" spc="0" normalizeH="0" baseline="0" noProof="0" dirty="0">
                <a:ln>
                  <a:noFill/>
                </a:ln>
                <a:solidFill>
                  <a:srgbClr val="EB3B4B"/>
                </a:solidFill>
                <a:effectLst/>
                <a:uLnTx/>
                <a:uFillTx/>
                <a:latin typeface="Calibri"/>
                <a:ea typeface="+mn-ea"/>
                <a:cs typeface="Calibri"/>
              </a:rPr>
              <a:t>218</a:t>
            </a:r>
            <a:r>
              <a:rPr kumimoji="0" sz="1200" b="0" i="0" u="none" strike="noStrike" kern="0" cap="none" spc="0" normalizeH="0" baseline="0" noProof="0" dirty="0">
                <a:ln>
                  <a:noFill/>
                </a:ln>
                <a:solidFill>
                  <a:sysClr val="windowText" lastClr="000000"/>
                </a:solidFill>
                <a:effectLst/>
                <a:uLnTx/>
                <a:uFillTx/>
                <a:latin typeface="Calibri"/>
                <a:ea typeface="+mn-ea"/>
                <a:cs typeface="Calibri"/>
              </a:rPr>
              <a:t>*</a:t>
            </a:r>
            <a:r>
              <a:rPr kumimoji="0" sz="1200" b="0" i="0" u="none" strike="noStrike" kern="0" cap="none" spc="-10" normalizeH="0" baseline="0" noProof="0" dirty="0">
                <a:ln>
                  <a:noFill/>
                </a:ln>
                <a:solidFill>
                  <a:sysClr val="windowText" lastClr="000000"/>
                </a:solidFill>
                <a:effectLst/>
                <a:uLnTx/>
                <a:uFillTx/>
                <a:latin typeface="Calibri"/>
                <a:ea typeface="+mn-ea"/>
                <a:cs typeface="Calibri"/>
              </a:rPr>
              <a:t> </a:t>
            </a:r>
            <a:r>
              <a:rPr kumimoji="0" sz="1200" b="0" i="0" u="none" strike="noStrike" kern="0" cap="none" spc="0" normalizeH="0" baseline="0" noProof="0" dirty="0">
                <a:ln>
                  <a:noFill/>
                </a:ln>
                <a:solidFill>
                  <a:sysClr val="windowText" lastClr="000000"/>
                </a:solidFill>
                <a:effectLst/>
                <a:uLnTx/>
                <a:uFillTx/>
                <a:latin typeface="Calibri"/>
                <a:ea typeface="+mn-ea"/>
                <a:cs typeface="Calibri"/>
              </a:rPr>
              <a:t>to</a:t>
            </a:r>
            <a:r>
              <a:rPr kumimoji="0" sz="1200" b="0" i="0" u="none" strike="noStrike" kern="0" cap="none" spc="-5" normalizeH="0" baseline="0" noProof="0" dirty="0">
                <a:ln>
                  <a:noFill/>
                </a:ln>
                <a:solidFill>
                  <a:sysClr val="windowText" lastClr="000000"/>
                </a:solidFill>
                <a:effectLst/>
                <a:uLnTx/>
                <a:uFillTx/>
                <a:latin typeface="Calibri"/>
                <a:ea typeface="+mn-ea"/>
                <a:cs typeface="Calibri"/>
              </a:rPr>
              <a:t> </a:t>
            </a:r>
            <a:r>
              <a:rPr kumimoji="0" sz="1200" b="1" i="0" u="none" strike="noStrike" kern="0" cap="none" spc="0" normalizeH="0" baseline="0" noProof="0" dirty="0">
                <a:ln>
                  <a:noFill/>
                </a:ln>
                <a:solidFill>
                  <a:srgbClr val="347BBB"/>
                </a:solidFill>
                <a:effectLst/>
                <a:uLnTx/>
                <a:uFillTx/>
                <a:latin typeface="Calibri"/>
                <a:ea typeface="+mn-ea"/>
                <a:cs typeface="Calibri"/>
              </a:rPr>
              <a:t>214</a:t>
            </a:r>
            <a:r>
              <a:rPr kumimoji="0" sz="1200" b="1" i="0" u="none" strike="noStrike" kern="0" cap="none" spc="-10" normalizeH="0" baseline="0" noProof="0" dirty="0">
                <a:ln>
                  <a:noFill/>
                </a:ln>
                <a:solidFill>
                  <a:srgbClr val="347BBB"/>
                </a:solidFill>
                <a:effectLst/>
                <a:uLnTx/>
                <a:uFillTx/>
                <a:latin typeface="Calibri"/>
                <a:ea typeface="+mn-ea"/>
                <a:cs typeface="Calibri"/>
              </a:rPr>
              <a:t> </a:t>
            </a:r>
            <a:r>
              <a:rPr kumimoji="0" sz="1200" b="0" i="0" u="none" strike="noStrike" kern="0" cap="none" spc="-10" normalizeH="0" baseline="0" noProof="0" dirty="0">
                <a:ln>
                  <a:noFill/>
                </a:ln>
                <a:solidFill>
                  <a:sysClr val="windowText" lastClr="000000"/>
                </a:solidFill>
                <a:effectLst/>
                <a:uLnTx/>
                <a:uFillTx/>
                <a:latin typeface="Calibri"/>
                <a:ea typeface="+mn-ea"/>
                <a:cs typeface="Calibri"/>
              </a:rPr>
              <a:t>advantage,</a:t>
            </a:r>
            <a:r>
              <a:rPr kumimoji="0" sz="1200" b="0" i="0" u="none" strike="noStrike" kern="0" cap="none" spc="-50" normalizeH="0" baseline="0" noProof="0" dirty="0">
                <a:ln>
                  <a:noFill/>
                </a:ln>
                <a:solidFill>
                  <a:sysClr val="windowText" lastClr="000000"/>
                </a:solidFill>
                <a:effectLst/>
                <a:uLnTx/>
                <a:uFillTx/>
                <a:latin typeface="Calibri"/>
                <a:ea typeface="+mn-ea"/>
                <a:cs typeface="Calibri"/>
              </a:rPr>
              <a:t> </a:t>
            </a:r>
            <a:r>
              <a:rPr kumimoji="0" sz="1200" b="0" i="0" u="none" strike="noStrike" kern="0" cap="none" spc="0" normalizeH="0" baseline="0" noProof="0" dirty="0">
                <a:ln>
                  <a:noFill/>
                </a:ln>
                <a:solidFill>
                  <a:sysClr val="windowText" lastClr="000000"/>
                </a:solidFill>
                <a:effectLst/>
                <a:uLnTx/>
                <a:uFillTx/>
                <a:latin typeface="Calibri"/>
                <a:ea typeface="+mn-ea"/>
                <a:cs typeface="Calibri"/>
              </a:rPr>
              <a:t>meaning</a:t>
            </a:r>
            <a:r>
              <a:rPr kumimoji="0" sz="1200" b="0" i="0" u="none" strike="noStrike" kern="0" cap="none" spc="-40" normalizeH="0" baseline="0" noProof="0" dirty="0">
                <a:ln>
                  <a:noFill/>
                </a:ln>
                <a:solidFill>
                  <a:sysClr val="windowText" lastClr="000000"/>
                </a:solidFill>
                <a:effectLst/>
                <a:uLnTx/>
                <a:uFillTx/>
                <a:latin typeface="Calibri"/>
                <a:ea typeface="+mn-ea"/>
                <a:cs typeface="Calibri"/>
              </a:rPr>
              <a:t> </a:t>
            </a:r>
            <a:r>
              <a:rPr kumimoji="0" sz="1200" b="1" i="0" u="none" strike="noStrike" kern="0" cap="none" spc="-10" normalizeH="0" baseline="0" noProof="0" dirty="0">
                <a:ln>
                  <a:noFill/>
                </a:ln>
                <a:solidFill>
                  <a:srgbClr val="347BBB"/>
                </a:solidFill>
                <a:effectLst/>
                <a:uLnTx/>
                <a:uFillTx/>
                <a:latin typeface="Calibri"/>
                <a:ea typeface="+mn-ea"/>
                <a:cs typeface="Calibri"/>
              </a:rPr>
              <a:t>Democrats </a:t>
            </a:r>
            <a:r>
              <a:rPr kumimoji="0" sz="1200" b="0" i="0" u="none" strike="noStrike" kern="0" cap="none" spc="0" normalizeH="0" baseline="0" noProof="0" dirty="0">
                <a:ln>
                  <a:noFill/>
                </a:ln>
                <a:solidFill>
                  <a:sysClr val="windowText" lastClr="000000"/>
                </a:solidFill>
                <a:effectLst/>
                <a:uLnTx/>
                <a:uFillTx/>
                <a:latin typeface="Calibri"/>
                <a:ea typeface="+mn-ea"/>
                <a:cs typeface="Calibri"/>
              </a:rPr>
              <a:t>would</a:t>
            </a:r>
            <a:r>
              <a:rPr kumimoji="0" sz="1200" b="0" i="0" u="none" strike="noStrike" kern="0" cap="none" spc="-25" normalizeH="0" baseline="0" noProof="0" dirty="0">
                <a:ln>
                  <a:noFill/>
                </a:ln>
                <a:solidFill>
                  <a:sysClr val="windowText" lastClr="000000"/>
                </a:solidFill>
                <a:effectLst/>
                <a:uLnTx/>
                <a:uFillTx/>
                <a:latin typeface="Calibri"/>
                <a:ea typeface="+mn-ea"/>
                <a:cs typeface="Calibri"/>
              </a:rPr>
              <a:t> </a:t>
            </a:r>
            <a:r>
              <a:rPr kumimoji="0" sz="1200" b="0" i="0" u="none" strike="noStrike" kern="0" cap="none" spc="0" normalizeH="0" baseline="0" noProof="0" dirty="0">
                <a:ln>
                  <a:noFill/>
                </a:ln>
                <a:solidFill>
                  <a:sysClr val="windowText" lastClr="000000"/>
                </a:solidFill>
                <a:effectLst/>
                <a:uLnTx/>
                <a:uFillTx/>
                <a:latin typeface="Calibri"/>
                <a:ea typeface="+mn-ea"/>
                <a:cs typeface="Calibri"/>
              </a:rPr>
              <a:t>need</a:t>
            </a:r>
            <a:r>
              <a:rPr kumimoji="0" sz="1200" b="0" i="0" u="none" strike="noStrike" kern="0" cap="none" spc="-35" normalizeH="0" baseline="0" noProof="0" dirty="0">
                <a:ln>
                  <a:noFill/>
                </a:ln>
                <a:solidFill>
                  <a:sysClr val="windowText" lastClr="000000"/>
                </a:solidFill>
                <a:effectLst/>
                <a:uLnTx/>
                <a:uFillTx/>
                <a:latin typeface="Calibri"/>
                <a:ea typeface="+mn-ea"/>
                <a:cs typeface="Calibri"/>
              </a:rPr>
              <a:t> </a:t>
            </a:r>
            <a:r>
              <a:rPr kumimoji="0" sz="1200" b="0" i="0" u="none" strike="noStrike" kern="0" cap="none" spc="0" normalizeH="0" baseline="0" noProof="0" dirty="0">
                <a:ln>
                  <a:noFill/>
                </a:ln>
                <a:solidFill>
                  <a:sysClr val="windowText" lastClr="000000"/>
                </a:solidFill>
                <a:effectLst/>
                <a:uLnTx/>
                <a:uFillTx/>
                <a:latin typeface="Calibri"/>
                <a:ea typeface="+mn-ea"/>
                <a:cs typeface="Calibri"/>
              </a:rPr>
              <a:t>a</a:t>
            </a:r>
            <a:r>
              <a:rPr kumimoji="0" sz="1200" b="0" i="0" u="none" strike="noStrike" kern="0" cap="none" spc="-20" normalizeH="0" baseline="0" noProof="0" dirty="0">
                <a:ln>
                  <a:noFill/>
                </a:ln>
                <a:solidFill>
                  <a:sysClr val="windowText" lastClr="000000"/>
                </a:solidFill>
                <a:effectLst/>
                <a:uLnTx/>
                <a:uFillTx/>
                <a:latin typeface="Calibri"/>
                <a:ea typeface="+mn-ea"/>
                <a:cs typeface="Calibri"/>
              </a:rPr>
              <a:t> </a:t>
            </a:r>
            <a:r>
              <a:rPr kumimoji="0" sz="1200" b="0" i="0" u="none" strike="noStrike" kern="0" cap="none" spc="0" normalizeH="0" baseline="0" noProof="0" dirty="0">
                <a:ln>
                  <a:noFill/>
                </a:ln>
                <a:solidFill>
                  <a:sysClr val="windowText" lastClr="000000"/>
                </a:solidFill>
                <a:effectLst/>
                <a:uLnTx/>
                <a:uFillTx/>
                <a:latin typeface="Calibri"/>
                <a:ea typeface="+mn-ea"/>
                <a:cs typeface="Calibri"/>
              </a:rPr>
              <a:t>net</a:t>
            </a:r>
            <a:r>
              <a:rPr kumimoji="0" sz="1200" b="0" i="0" u="none" strike="noStrike" kern="0" cap="none" spc="-25" normalizeH="0" baseline="0" noProof="0" dirty="0">
                <a:ln>
                  <a:noFill/>
                </a:ln>
                <a:solidFill>
                  <a:sysClr val="windowText" lastClr="000000"/>
                </a:solidFill>
                <a:effectLst/>
                <a:uLnTx/>
                <a:uFillTx/>
                <a:latin typeface="Calibri"/>
                <a:ea typeface="+mn-ea"/>
                <a:cs typeface="Calibri"/>
              </a:rPr>
              <a:t> </a:t>
            </a:r>
            <a:r>
              <a:rPr kumimoji="0" sz="1200" b="0" i="0" u="none" strike="noStrike" kern="0" cap="none" spc="0" normalizeH="0" baseline="0" noProof="0" dirty="0">
                <a:ln>
                  <a:noFill/>
                </a:ln>
                <a:solidFill>
                  <a:sysClr val="windowText" lastClr="000000"/>
                </a:solidFill>
                <a:effectLst/>
                <a:uLnTx/>
                <a:uFillTx/>
                <a:latin typeface="Calibri"/>
                <a:ea typeface="+mn-ea"/>
                <a:cs typeface="Calibri"/>
              </a:rPr>
              <a:t>gain</a:t>
            </a:r>
            <a:r>
              <a:rPr kumimoji="0" sz="1200" b="0" i="0" u="none" strike="noStrike" kern="0" cap="none" spc="-25" normalizeH="0" baseline="0" noProof="0" dirty="0">
                <a:ln>
                  <a:noFill/>
                </a:ln>
                <a:solidFill>
                  <a:sysClr val="windowText" lastClr="000000"/>
                </a:solidFill>
                <a:effectLst/>
                <a:uLnTx/>
                <a:uFillTx/>
                <a:latin typeface="Calibri"/>
                <a:ea typeface="+mn-ea"/>
                <a:cs typeface="Calibri"/>
              </a:rPr>
              <a:t> </a:t>
            </a:r>
            <a:r>
              <a:rPr kumimoji="0" sz="1200" b="0" i="0" u="none" strike="noStrike" kern="0" cap="none" spc="0" normalizeH="0" baseline="0" noProof="0" dirty="0">
                <a:ln>
                  <a:noFill/>
                </a:ln>
                <a:solidFill>
                  <a:sysClr val="windowText" lastClr="000000"/>
                </a:solidFill>
                <a:effectLst/>
                <a:uLnTx/>
                <a:uFillTx/>
                <a:latin typeface="Calibri"/>
                <a:ea typeface="+mn-ea"/>
                <a:cs typeface="Calibri"/>
              </a:rPr>
              <a:t>of</a:t>
            </a:r>
            <a:r>
              <a:rPr kumimoji="0" sz="1200" b="0" i="0" u="none" strike="noStrike" kern="0" cap="none" spc="-10" normalizeH="0" baseline="0" noProof="0" dirty="0">
                <a:ln>
                  <a:noFill/>
                </a:ln>
                <a:solidFill>
                  <a:sysClr val="windowText" lastClr="000000"/>
                </a:solidFill>
                <a:effectLst/>
                <a:uLnTx/>
                <a:uFillTx/>
                <a:latin typeface="Calibri"/>
                <a:ea typeface="+mn-ea"/>
                <a:cs typeface="Calibri"/>
              </a:rPr>
              <a:t> </a:t>
            </a:r>
            <a:r>
              <a:rPr kumimoji="0" sz="1200" b="1" i="0" u="none" strike="noStrike" kern="0" cap="none" spc="0" normalizeH="0" baseline="0" noProof="0" dirty="0">
                <a:ln>
                  <a:noFill/>
                </a:ln>
                <a:solidFill>
                  <a:sysClr val="windowText" lastClr="000000"/>
                </a:solidFill>
                <a:effectLst/>
                <a:uLnTx/>
                <a:uFillTx/>
                <a:latin typeface="Calibri"/>
                <a:ea typeface="+mn-ea"/>
                <a:cs typeface="Calibri"/>
              </a:rPr>
              <a:t>three</a:t>
            </a:r>
            <a:r>
              <a:rPr kumimoji="0" sz="1200" b="1" i="0" u="none" strike="noStrike" kern="0" cap="none" spc="-35" normalizeH="0" baseline="0" noProof="0" dirty="0">
                <a:ln>
                  <a:noFill/>
                </a:ln>
                <a:solidFill>
                  <a:sysClr val="windowText" lastClr="000000"/>
                </a:solidFill>
                <a:effectLst/>
                <a:uLnTx/>
                <a:uFillTx/>
                <a:latin typeface="Calibri"/>
                <a:ea typeface="+mn-ea"/>
                <a:cs typeface="Calibri"/>
              </a:rPr>
              <a:t> </a:t>
            </a:r>
            <a:r>
              <a:rPr kumimoji="0" sz="1200" b="0" i="0" u="none" strike="noStrike" kern="0" cap="none" spc="0" normalizeH="0" baseline="0" noProof="0" dirty="0">
                <a:ln>
                  <a:noFill/>
                </a:ln>
                <a:solidFill>
                  <a:sysClr val="windowText" lastClr="000000"/>
                </a:solidFill>
                <a:effectLst/>
                <a:uLnTx/>
                <a:uFillTx/>
                <a:latin typeface="Calibri"/>
                <a:ea typeface="+mn-ea"/>
                <a:cs typeface="Calibri"/>
              </a:rPr>
              <a:t>seats</a:t>
            </a:r>
            <a:r>
              <a:rPr kumimoji="0" sz="1200" b="0" i="0" u="none" strike="noStrike" kern="0" cap="none" spc="-20" normalizeH="0" baseline="0" noProof="0" dirty="0">
                <a:ln>
                  <a:noFill/>
                </a:ln>
                <a:solidFill>
                  <a:sysClr val="windowText" lastClr="000000"/>
                </a:solidFill>
                <a:effectLst/>
                <a:uLnTx/>
                <a:uFillTx/>
                <a:latin typeface="Calibri"/>
                <a:ea typeface="+mn-ea"/>
                <a:cs typeface="Calibri"/>
              </a:rPr>
              <a:t> </a:t>
            </a:r>
            <a:r>
              <a:rPr kumimoji="0" sz="1200" b="0" i="0" u="none" strike="noStrike" kern="0" cap="none" spc="0" normalizeH="0" baseline="0" noProof="0" dirty="0">
                <a:ln>
                  <a:noFill/>
                </a:ln>
                <a:solidFill>
                  <a:sysClr val="windowText" lastClr="000000"/>
                </a:solidFill>
                <a:effectLst/>
                <a:uLnTx/>
                <a:uFillTx/>
                <a:latin typeface="Calibri"/>
                <a:ea typeface="+mn-ea"/>
                <a:cs typeface="Calibri"/>
              </a:rPr>
              <a:t>to</a:t>
            </a:r>
            <a:r>
              <a:rPr kumimoji="0" sz="1200" b="0" i="0" u="none" strike="noStrike" kern="0" cap="none" spc="-20" normalizeH="0" baseline="0" noProof="0" dirty="0">
                <a:ln>
                  <a:noFill/>
                </a:ln>
                <a:solidFill>
                  <a:sysClr val="windowText" lastClr="000000"/>
                </a:solidFill>
                <a:effectLst/>
                <a:uLnTx/>
                <a:uFillTx/>
                <a:latin typeface="Calibri"/>
                <a:ea typeface="+mn-ea"/>
                <a:cs typeface="Calibri"/>
              </a:rPr>
              <a:t> </a:t>
            </a:r>
            <a:r>
              <a:rPr kumimoji="0" sz="1200" b="0" i="0" u="none" strike="noStrike" kern="0" cap="none" spc="0" normalizeH="0" baseline="0" noProof="0" dirty="0">
                <a:ln>
                  <a:noFill/>
                </a:ln>
                <a:solidFill>
                  <a:sysClr val="windowText" lastClr="000000"/>
                </a:solidFill>
                <a:effectLst/>
                <a:uLnTx/>
                <a:uFillTx/>
                <a:latin typeface="Calibri"/>
                <a:ea typeface="+mn-ea"/>
                <a:cs typeface="Calibri"/>
              </a:rPr>
              <a:t>take</a:t>
            </a:r>
            <a:r>
              <a:rPr kumimoji="0" sz="1200" b="0" i="0" u="none" strike="noStrike" kern="0" cap="none" spc="-15" normalizeH="0" baseline="0" noProof="0" dirty="0">
                <a:ln>
                  <a:noFill/>
                </a:ln>
                <a:solidFill>
                  <a:sysClr val="windowText" lastClr="000000"/>
                </a:solidFill>
                <a:effectLst/>
                <a:uLnTx/>
                <a:uFillTx/>
                <a:latin typeface="Calibri"/>
                <a:ea typeface="+mn-ea"/>
                <a:cs typeface="Calibri"/>
              </a:rPr>
              <a:t> </a:t>
            </a:r>
            <a:r>
              <a:rPr kumimoji="0" sz="1200" b="0" i="0" u="none" strike="noStrike" kern="0" cap="none" spc="-10" normalizeH="0" baseline="0" noProof="0" dirty="0">
                <a:ln>
                  <a:noFill/>
                </a:ln>
                <a:solidFill>
                  <a:sysClr val="windowText" lastClr="000000"/>
                </a:solidFill>
                <a:effectLst/>
                <a:uLnTx/>
                <a:uFillTx/>
                <a:latin typeface="Calibri"/>
                <a:ea typeface="+mn-ea"/>
                <a:cs typeface="Calibri"/>
              </a:rPr>
              <a:t>control</a:t>
            </a:r>
            <a:r>
              <a:rPr kumimoji="0" sz="1200" b="0" i="0" u="none" strike="noStrike" kern="0" cap="none" spc="-25" normalizeH="0" baseline="0" noProof="0" dirty="0">
                <a:ln>
                  <a:noFill/>
                </a:ln>
                <a:solidFill>
                  <a:sysClr val="windowText" lastClr="000000"/>
                </a:solidFill>
                <a:effectLst/>
                <a:uLnTx/>
                <a:uFillTx/>
                <a:latin typeface="Calibri"/>
                <a:ea typeface="+mn-ea"/>
                <a:cs typeface="Calibri"/>
              </a:rPr>
              <a:t> </a:t>
            </a:r>
            <a:r>
              <a:rPr kumimoji="0" sz="1200" b="0" i="0" u="none" strike="noStrike" kern="0" cap="none" spc="0" normalizeH="0" baseline="0" noProof="0" dirty="0">
                <a:ln>
                  <a:noFill/>
                </a:ln>
                <a:solidFill>
                  <a:sysClr val="windowText" lastClr="000000"/>
                </a:solidFill>
                <a:effectLst/>
                <a:uLnTx/>
                <a:uFillTx/>
                <a:latin typeface="Calibri"/>
                <a:ea typeface="+mn-ea"/>
                <a:cs typeface="Calibri"/>
              </a:rPr>
              <a:t>of</a:t>
            </a:r>
            <a:r>
              <a:rPr kumimoji="0" sz="1200" b="0" i="0" u="none" strike="noStrike" kern="0" cap="none" spc="-15" normalizeH="0" baseline="0" noProof="0" dirty="0">
                <a:ln>
                  <a:noFill/>
                </a:ln>
                <a:solidFill>
                  <a:sysClr val="windowText" lastClr="000000"/>
                </a:solidFill>
                <a:effectLst/>
                <a:uLnTx/>
                <a:uFillTx/>
                <a:latin typeface="Calibri"/>
                <a:ea typeface="+mn-ea"/>
                <a:cs typeface="Calibri"/>
              </a:rPr>
              <a:t> </a:t>
            </a:r>
            <a:r>
              <a:rPr kumimoji="0" sz="1200" b="0" i="0" u="none" strike="noStrike" kern="0" cap="none" spc="0" normalizeH="0" baseline="0" noProof="0" dirty="0">
                <a:ln>
                  <a:noFill/>
                </a:ln>
                <a:solidFill>
                  <a:sysClr val="windowText" lastClr="000000"/>
                </a:solidFill>
                <a:effectLst/>
                <a:uLnTx/>
                <a:uFillTx/>
                <a:latin typeface="Calibri"/>
                <a:ea typeface="+mn-ea"/>
                <a:cs typeface="Calibri"/>
              </a:rPr>
              <a:t>the</a:t>
            </a:r>
            <a:r>
              <a:rPr kumimoji="0" sz="1200" b="0" i="0" u="none" strike="noStrike" kern="0" cap="none" spc="-40" normalizeH="0" baseline="0" noProof="0" dirty="0">
                <a:ln>
                  <a:noFill/>
                </a:ln>
                <a:solidFill>
                  <a:sysClr val="windowText" lastClr="000000"/>
                </a:solidFill>
                <a:effectLst/>
                <a:uLnTx/>
                <a:uFillTx/>
                <a:latin typeface="Calibri"/>
                <a:ea typeface="+mn-ea"/>
                <a:cs typeface="Calibri"/>
              </a:rPr>
              <a:t> </a:t>
            </a:r>
            <a:r>
              <a:rPr kumimoji="0" sz="1200" b="0" i="0" u="none" strike="noStrike" kern="0" cap="none" spc="-10" normalizeH="0" baseline="0" noProof="0" dirty="0">
                <a:ln>
                  <a:noFill/>
                </a:ln>
                <a:solidFill>
                  <a:sysClr val="windowText" lastClr="000000"/>
                </a:solidFill>
                <a:effectLst/>
                <a:uLnTx/>
                <a:uFillTx/>
                <a:latin typeface="Calibri"/>
                <a:ea typeface="+mn-ea"/>
                <a:cs typeface="Calibri"/>
              </a:rPr>
              <a:t>House</a:t>
            </a:r>
            <a:endParaRPr kumimoji="0" sz="1200" b="0" i="0" u="none" strike="noStrike" kern="0" cap="none" spc="0" normalizeH="0" baseline="0" noProof="0">
              <a:ln>
                <a:noFill/>
              </a:ln>
              <a:solidFill>
                <a:sysClr val="windowText" lastClr="000000"/>
              </a:solidFill>
              <a:effectLst/>
              <a:uLnTx/>
              <a:uFillTx/>
              <a:latin typeface="Calibri"/>
              <a:ea typeface="+mn-ea"/>
              <a:cs typeface="Calibri"/>
            </a:endParaRPr>
          </a:p>
        </p:txBody>
      </p:sp>
      <p:sp>
        <p:nvSpPr>
          <p:cNvPr id="17" name="object 17"/>
          <p:cNvSpPr txBox="1"/>
          <p:nvPr/>
        </p:nvSpPr>
        <p:spPr>
          <a:xfrm>
            <a:off x="1176324" y="6574866"/>
            <a:ext cx="1840230" cy="127635"/>
          </a:xfrm>
          <a:prstGeom prst="rect">
            <a:avLst/>
          </a:prstGeom>
        </p:spPr>
        <p:txBody>
          <a:bodyPr vert="horz" wrap="square" lIns="0" tIns="0" rIns="0" bIns="0" rtlCol="0">
            <a:spAutoFit/>
          </a:bodyPr>
          <a:lstStyle/>
          <a:p>
            <a:pPr marL="12700" marR="0" lvl="0" indent="0" algn="l" defTabSz="914400" rtl="0" eaLnBrk="1" fontAlgn="auto" latinLnBrk="0" hangingPunct="1">
              <a:lnSpc>
                <a:spcPts val="865"/>
              </a:lnSpc>
              <a:spcBef>
                <a:spcPts val="0"/>
              </a:spcBef>
              <a:spcAft>
                <a:spcPts val="0"/>
              </a:spcAft>
              <a:buClrTx/>
              <a:buSzTx/>
              <a:buFontTx/>
              <a:buNone/>
              <a:tabLst/>
              <a:defRPr/>
            </a:pPr>
            <a:r>
              <a:rPr kumimoji="0" sz="800" b="0" i="0" u="none" strike="noStrike" kern="0" cap="none" spc="0" normalizeH="0" baseline="0" noProof="0" dirty="0">
                <a:ln>
                  <a:noFill/>
                </a:ln>
                <a:solidFill>
                  <a:srgbClr val="FFFFFF"/>
                </a:solidFill>
                <a:effectLst/>
                <a:uLnTx/>
                <a:uFillTx/>
                <a:latin typeface="Calibri"/>
                <a:ea typeface="+mn-ea"/>
                <a:cs typeface="Calibri"/>
              </a:rPr>
              <a:t>SOURCE</a:t>
            </a:r>
            <a:r>
              <a:rPr kumimoji="0" sz="800" b="0" i="0" u="none" strike="noStrike" kern="0" cap="none" spc="-25" normalizeH="0" baseline="0" noProof="0" dirty="0">
                <a:ln>
                  <a:noFill/>
                </a:ln>
                <a:solidFill>
                  <a:srgbClr val="FFFFFF"/>
                </a:solidFill>
                <a:effectLst/>
                <a:uLnTx/>
                <a:uFillTx/>
                <a:latin typeface="Calibri"/>
                <a:ea typeface="+mn-ea"/>
                <a:cs typeface="Calibri"/>
              </a:rPr>
              <a:t> </a:t>
            </a:r>
            <a:r>
              <a:rPr kumimoji="0" sz="800" b="0" i="1" u="none" strike="noStrike" kern="0" cap="none" spc="-10" normalizeH="0" baseline="0" noProof="0" dirty="0">
                <a:ln>
                  <a:noFill/>
                </a:ln>
                <a:solidFill>
                  <a:srgbClr val="FFFFFF"/>
                </a:solidFill>
                <a:effectLst/>
                <a:uLnTx/>
                <a:uFillTx/>
                <a:latin typeface="Calibri"/>
                <a:ea typeface="+mn-ea"/>
                <a:cs typeface="Calibri"/>
              </a:rPr>
              <a:t>BALLOTPEDIA,</a:t>
            </a:r>
            <a:r>
              <a:rPr kumimoji="0" sz="800" b="0" i="1" u="none" strike="noStrike" kern="0" cap="none" spc="-35" normalizeH="0" baseline="0" noProof="0" dirty="0">
                <a:ln>
                  <a:noFill/>
                </a:ln>
                <a:solidFill>
                  <a:srgbClr val="FFFFFF"/>
                </a:solidFill>
                <a:effectLst/>
                <a:uLnTx/>
                <a:uFillTx/>
                <a:latin typeface="Calibri"/>
                <a:ea typeface="+mn-ea"/>
                <a:cs typeface="Calibri"/>
              </a:rPr>
              <a:t> </a:t>
            </a:r>
            <a:r>
              <a:rPr kumimoji="0" sz="800" b="0" i="1" u="none" strike="noStrike" kern="0" cap="none" spc="0" normalizeH="0" baseline="0" noProof="0" dirty="0">
                <a:ln>
                  <a:noFill/>
                </a:ln>
                <a:solidFill>
                  <a:srgbClr val="FFFFFF"/>
                </a:solidFill>
                <a:effectLst/>
                <a:uLnTx/>
                <a:uFillTx/>
                <a:latin typeface="Calibri"/>
                <a:ea typeface="+mn-ea"/>
                <a:cs typeface="Calibri"/>
              </a:rPr>
              <a:t>AXIOS, ABC,</a:t>
            </a:r>
            <a:r>
              <a:rPr kumimoji="0" sz="800" b="0" i="1" u="none" strike="noStrike" kern="0" cap="none" spc="5" normalizeH="0" baseline="0" noProof="0" dirty="0">
                <a:ln>
                  <a:noFill/>
                </a:ln>
                <a:solidFill>
                  <a:srgbClr val="FFFFFF"/>
                </a:solidFill>
                <a:effectLst/>
                <a:uLnTx/>
                <a:uFillTx/>
                <a:latin typeface="Calibri"/>
                <a:ea typeface="+mn-ea"/>
                <a:cs typeface="Calibri"/>
              </a:rPr>
              <a:t> </a:t>
            </a:r>
            <a:r>
              <a:rPr kumimoji="0" sz="800" b="0" i="1" u="none" strike="noStrike" kern="0" cap="none" spc="0" normalizeH="0" baseline="0" noProof="0" dirty="0">
                <a:ln>
                  <a:noFill/>
                </a:ln>
                <a:solidFill>
                  <a:srgbClr val="FFFFFF"/>
                </a:solidFill>
                <a:effectLst/>
                <a:uLnTx/>
                <a:uFillTx/>
                <a:latin typeface="Calibri"/>
                <a:ea typeface="+mn-ea"/>
                <a:cs typeface="Calibri"/>
              </a:rPr>
              <a:t>NBC,</a:t>
            </a:r>
            <a:r>
              <a:rPr kumimoji="0" sz="800" b="0" i="1" u="none" strike="noStrike" kern="0" cap="none" spc="10" normalizeH="0" baseline="0" noProof="0" dirty="0">
                <a:ln>
                  <a:noFill/>
                </a:ln>
                <a:solidFill>
                  <a:srgbClr val="FFFFFF"/>
                </a:solidFill>
                <a:effectLst/>
                <a:uLnTx/>
                <a:uFillTx/>
                <a:latin typeface="Calibri"/>
                <a:ea typeface="+mn-ea"/>
                <a:cs typeface="Calibri"/>
              </a:rPr>
              <a:t> </a:t>
            </a:r>
            <a:r>
              <a:rPr kumimoji="0" sz="800" b="0" i="1" u="none" strike="noStrike" kern="0" cap="none" spc="-25" normalizeH="0" baseline="0" noProof="0" dirty="0">
                <a:ln>
                  <a:noFill/>
                </a:ln>
                <a:solidFill>
                  <a:srgbClr val="FFFFFF"/>
                </a:solidFill>
                <a:effectLst/>
                <a:uLnTx/>
                <a:uFillTx/>
                <a:latin typeface="Calibri"/>
                <a:ea typeface="+mn-ea"/>
                <a:cs typeface="Calibri"/>
              </a:rPr>
              <a:t>AP</a:t>
            </a:r>
            <a:endParaRPr kumimoji="0" sz="800" b="0" i="0" u="none" strike="noStrike" kern="0" cap="none" spc="0" normalizeH="0" baseline="0" noProof="0">
              <a:ln>
                <a:noFill/>
              </a:ln>
              <a:solidFill>
                <a:sysClr val="windowText" lastClr="000000"/>
              </a:solidFill>
              <a:effectLst/>
              <a:uLnTx/>
              <a:uFillTx/>
              <a:latin typeface="Calibri"/>
              <a:ea typeface="+mn-ea"/>
              <a:cs typeface="Calibri"/>
            </a:endParaRPr>
          </a:p>
        </p:txBody>
      </p:sp>
      <p:sp>
        <p:nvSpPr>
          <p:cNvPr id="15" name="object 15"/>
          <p:cNvSpPr txBox="1"/>
          <p:nvPr/>
        </p:nvSpPr>
        <p:spPr>
          <a:xfrm>
            <a:off x="4837303" y="2747263"/>
            <a:ext cx="6278245" cy="361315"/>
          </a:xfrm>
          <a:prstGeom prst="rect">
            <a:avLst/>
          </a:prstGeom>
        </p:spPr>
        <p:txBody>
          <a:bodyPr vert="horz" wrap="square" lIns="0" tIns="13335" rIns="0" bIns="0" rtlCol="0">
            <a:spAutoFit/>
          </a:bodyPr>
          <a:lstStyle/>
          <a:p>
            <a:pPr marL="12700" marR="0" lvl="0" indent="0" algn="l" defTabSz="914400" rtl="0" eaLnBrk="1" fontAlgn="auto" latinLnBrk="0" hangingPunct="1">
              <a:lnSpc>
                <a:spcPct val="100000"/>
              </a:lnSpc>
              <a:spcBef>
                <a:spcPts val="105"/>
              </a:spcBef>
              <a:spcAft>
                <a:spcPts val="0"/>
              </a:spcAft>
              <a:buClrTx/>
              <a:buSzTx/>
              <a:buFontTx/>
              <a:buNone/>
              <a:tabLst/>
              <a:defRPr/>
            </a:pPr>
            <a:r>
              <a:rPr kumimoji="0" sz="1100" b="0" i="0" u="none" strike="noStrike" kern="0" cap="none" spc="0" normalizeH="0" baseline="0" noProof="0" dirty="0">
                <a:ln>
                  <a:noFill/>
                </a:ln>
                <a:solidFill>
                  <a:sysClr val="windowText" lastClr="000000"/>
                </a:solidFill>
                <a:effectLst/>
                <a:uLnTx/>
                <a:uFillTx/>
                <a:latin typeface="Calibri"/>
                <a:ea typeface="+mn-ea"/>
                <a:cs typeface="Calibri"/>
              </a:rPr>
              <a:t>There</a:t>
            </a:r>
            <a:r>
              <a:rPr kumimoji="0" sz="1100" b="0" i="0" u="none" strike="noStrike" kern="0" cap="none" spc="-10" normalizeH="0" baseline="0" noProof="0" dirty="0">
                <a:ln>
                  <a:noFill/>
                </a:ln>
                <a:solidFill>
                  <a:sysClr val="windowText" lastClr="000000"/>
                </a:solidFill>
                <a:effectLst/>
                <a:uLnTx/>
                <a:uFillTx/>
                <a:latin typeface="Calibri"/>
                <a:ea typeface="+mn-ea"/>
                <a:cs typeface="Calibri"/>
              </a:rPr>
              <a:t> </a:t>
            </a:r>
            <a:r>
              <a:rPr kumimoji="0" sz="1100" b="0" i="0" u="none" strike="noStrike" kern="0" cap="none" spc="0" normalizeH="0" baseline="0" noProof="0" dirty="0">
                <a:ln>
                  <a:noFill/>
                </a:ln>
                <a:solidFill>
                  <a:sysClr val="windowText" lastClr="000000"/>
                </a:solidFill>
                <a:effectLst/>
                <a:uLnTx/>
                <a:uFillTx/>
                <a:latin typeface="Calibri"/>
                <a:ea typeface="+mn-ea"/>
                <a:cs typeface="Calibri"/>
              </a:rPr>
              <a:t>are currently</a:t>
            </a:r>
            <a:r>
              <a:rPr kumimoji="0" sz="1100" b="0" i="0" u="none" strike="noStrike" kern="0" cap="none" spc="-5" normalizeH="0" baseline="0" noProof="0" dirty="0">
                <a:ln>
                  <a:noFill/>
                </a:ln>
                <a:solidFill>
                  <a:sysClr val="windowText" lastClr="000000"/>
                </a:solidFill>
                <a:effectLst/>
                <a:uLnTx/>
                <a:uFillTx/>
                <a:latin typeface="Calibri"/>
                <a:ea typeface="+mn-ea"/>
                <a:cs typeface="Calibri"/>
              </a:rPr>
              <a:t> </a:t>
            </a:r>
            <a:r>
              <a:rPr kumimoji="0" sz="1100" b="1" i="0" u="none" strike="noStrike" kern="0" cap="none" spc="0" normalizeH="0" baseline="0" noProof="0" dirty="0">
                <a:ln>
                  <a:noFill/>
                </a:ln>
                <a:solidFill>
                  <a:sysClr val="windowText" lastClr="000000"/>
                </a:solidFill>
                <a:effectLst/>
                <a:uLnTx/>
                <a:uFillTx/>
                <a:latin typeface="Calibri"/>
                <a:ea typeface="+mn-ea"/>
                <a:cs typeface="Calibri"/>
              </a:rPr>
              <a:t>two</a:t>
            </a:r>
            <a:r>
              <a:rPr kumimoji="0" sz="1100" b="1" i="0" u="none" strike="noStrike" kern="0" cap="none" spc="-15" normalizeH="0" baseline="0" noProof="0" dirty="0">
                <a:ln>
                  <a:noFill/>
                </a:ln>
                <a:solidFill>
                  <a:sysClr val="windowText" lastClr="000000"/>
                </a:solidFill>
                <a:effectLst/>
                <a:uLnTx/>
                <a:uFillTx/>
                <a:latin typeface="Calibri"/>
                <a:ea typeface="+mn-ea"/>
                <a:cs typeface="Calibri"/>
              </a:rPr>
              <a:t> </a:t>
            </a:r>
            <a:r>
              <a:rPr kumimoji="0" sz="1100" b="1" i="0" u="none" strike="noStrike" kern="0" cap="none" spc="0" normalizeH="0" baseline="0" noProof="0" dirty="0">
                <a:ln>
                  <a:noFill/>
                </a:ln>
                <a:solidFill>
                  <a:sysClr val="windowText" lastClr="000000"/>
                </a:solidFill>
                <a:effectLst/>
                <a:uLnTx/>
                <a:uFillTx/>
                <a:latin typeface="Calibri"/>
                <a:ea typeface="+mn-ea"/>
                <a:cs typeface="Calibri"/>
              </a:rPr>
              <a:t>vacancies</a:t>
            </a:r>
            <a:r>
              <a:rPr kumimoji="0" sz="1100" b="1" i="0" u="none" strike="noStrike" kern="0" cap="none" spc="-10" normalizeH="0" baseline="0" noProof="0" dirty="0">
                <a:ln>
                  <a:noFill/>
                </a:ln>
                <a:solidFill>
                  <a:sysClr val="windowText" lastClr="000000"/>
                </a:solidFill>
                <a:effectLst/>
                <a:uLnTx/>
                <a:uFillTx/>
                <a:latin typeface="Calibri"/>
                <a:ea typeface="+mn-ea"/>
                <a:cs typeface="Calibri"/>
              </a:rPr>
              <a:t> </a:t>
            </a:r>
            <a:r>
              <a:rPr kumimoji="0" sz="1100" b="0" i="0" u="none" strike="noStrike" kern="0" cap="none" spc="0" normalizeH="0" baseline="0" noProof="0" dirty="0">
                <a:ln>
                  <a:noFill/>
                </a:ln>
                <a:solidFill>
                  <a:sysClr val="windowText" lastClr="000000"/>
                </a:solidFill>
                <a:effectLst/>
                <a:uLnTx/>
                <a:uFillTx/>
                <a:latin typeface="Calibri"/>
                <a:ea typeface="+mn-ea"/>
                <a:cs typeface="Calibri"/>
              </a:rPr>
              <a:t>in</a:t>
            </a:r>
            <a:r>
              <a:rPr kumimoji="0" sz="1100" b="0" i="0" u="none" strike="noStrike" kern="0" cap="none" spc="-20" normalizeH="0" baseline="0" noProof="0" dirty="0">
                <a:ln>
                  <a:noFill/>
                </a:ln>
                <a:solidFill>
                  <a:sysClr val="windowText" lastClr="000000"/>
                </a:solidFill>
                <a:effectLst/>
                <a:uLnTx/>
                <a:uFillTx/>
                <a:latin typeface="Calibri"/>
                <a:ea typeface="+mn-ea"/>
                <a:cs typeface="Calibri"/>
              </a:rPr>
              <a:t> </a:t>
            </a:r>
            <a:r>
              <a:rPr kumimoji="0" sz="1100" b="0" i="0" u="none" strike="noStrike" kern="0" cap="none" spc="0" normalizeH="0" baseline="0" noProof="0" dirty="0">
                <a:ln>
                  <a:noFill/>
                </a:ln>
                <a:solidFill>
                  <a:sysClr val="windowText" lastClr="000000"/>
                </a:solidFill>
                <a:effectLst/>
                <a:uLnTx/>
                <a:uFillTx/>
                <a:latin typeface="Calibri"/>
                <a:ea typeface="+mn-ea"/>
                <a:cs typeface="Calibri"/>
              </a:rPr>
              <a:t>the</a:t>
            </a:r>
            <a:r>
              <a:rPr kumimoji="0" sz="1100" b="0" i="0" u="none" strike="noStrike" kern="0" cap="none" spc="-10" normalizeH="0" baseline="0" noProof="0" dirty="0">
                <a:ln>
                  <a:noFill/>
                </a:ln>
                <a:solidFill>
                  <a:sysClr val="windowText" lastClr="000000"/>
                </a:solidFill>
                <a:effectLst/>
                <a:uLnTx/>
                <a:uFillTx/>
                <a:latin typeface="Calibri"/>
                <a:ea typeface="+mn-ea"/>
                <a:cs typeface="Calibri"/>
              </a:rPr>
              <a:t> </a:t>
            </a:r>
            <a:r>
              <a:rPr kumimoji="0" sz="1100" b="0" i="0" u="none" strike="noStrike" kern="0" cap="none" spc="0" normalizeH="0" baseline="0" noProof="0" dirty="0">
                <a:ln>
                  <a:noFill/>
                </a:ln>
                <a:solidFill>
                  <a:sysClr val="windowText" lastClr="000000"/>
                </a:solidFill>
                <a:effectLst/>
                <a:uLnTx/>
                <a:uFillTx/>
                <a:latin typeface="Calibri"/>
                <a:ea typeface="+mn-ea"/>
                <a:cs typeface="Calibri"/>
              </a:rPr>
              <a:t>U.S.</a:t>
            </a:r>
            <a:r>
              <a:rPr kumimoji="0" sz="1100" b="0" i="0" u="none" strike="noStrike" kern="0" cap="none" spc="-15" normalizeH="0" baseline="0" noProof="0" dirty="0">
                <a:ln>
                  <a:noFill/>
                </a:ln>
                <a:solidFill>
                  <a:sysClr val="windowText" lastClr="000000"/>
                </a:solidFill>
                <a:effectLst/>
                <a:uLnTx/>
                <a:uFillTx/>
                <a:latin typeface="Calibri"/>
                <a:ea typeface="+mn-ea"/>
                <a:cs typeface="Calibri"/>
              </a:rPr>
              <a:t> </a:t>
            </a:r>
            <a:r>
              <a:rPr kumimoji="0" sz="1100" b="0" i="0" u="none" strike="noStrike" kern="0" cap="none" spc="0" normalizeH="0" baseline="0" noProof="0" dirty="0">
                <a:ln>
                  <a:noFill/>
                </a:ln>
                <a:solidFill>
                  <a:sysClr val="windowText" lastClr="000000"/>
                </a:solidFill>
                <a:effectLst/>
                <a:uLnTx/>
                <a:uFillTx/>
                <a:latin typeface="Calibri"/>
                <a:ea typeface="+mn-ea"/>
                <a:cs typeface="Calibri"/>
              </a:rPr>
              <a:t>House:</a:t>
            </a:r>
            <a:r>
              <a:rPr kumimoji="0" sz="1100" b="0" i="0" u="none" strike="noStrike" kern="0" cap="none" spc="-15" normalizeH="0" baseline="0" noProof="0" dirty="0">
                <a:ln>
                  <a:noFill/>
                </a:ln>
                <a:solidFill>
                  <a:sysClr val="windowText" lastClr="000000"/>
                </a:solidFill>
                <a:effectLst/>
                <a:uLnTx/>
                <a:uFillTx/>
                <a:latin typeface="Calibri"/>
                <a:ea typeface="+mn-ea"/>
                <a:cs typeface="Calibri"/>
              </a:rPr>
              <a:t> </a:t>
            </a:r>
            <a:r>
              <a:rPr kumimoji="0" sz="1100" b="1" i="0" u="none" strike="noStrike" kern="0" cap="none" spc="0" normalizeH="0" baseline="0" noProof="0" dirty="0">
                <a:ln>
                  <a:noFill/>
                </a:ln>
                <a:solidFill>
                  <a:sysClr val="windowText" lastClr="000000"/>
                </a:solidFill>
                <a:effectLst/>
                <a:uLnTx/>
                <a:uFillTx/>
                <a:latin typeface="Calibri"/>
                <a:ea typeface="+mn-ea"/>
                <a:cs typeface="Calibri"/>
              </a:rPr>
              <a:t>Florida’s</a:t>
            </a:r>
            <a:r>
              <a:rPr kumimoji="0" sz="1100" b="1" i="0" u="none" strike="noStrike" kern="0" cap="none" spc="-15" normalizeH="0" baseline="0" noProof="0" dirty="0">
                <a:ln>
                  <a:noFill/>
                </a:ln>
                <a:solidFill>
                  <a:sysClr val="windowText" lastClr="000000"/>
                </a:solidFill>
                <a:effectLst/>
                <a:uLnTx/>
                <a:uFillTx/>
                <a:latin typeface="Calibri"/>
                <a:ea typeface="+mn-ea"/>
                <a:cs typeface="Calibri"/>
              </a:rPr>
              <a:t> </a:t>
            </a:r>
            <a:r>
              <a:rPr kumimoji="0" sz="1100" b="1" i="0" u="none" strike="noStrike" kern="0" cap="none" spc="0" normalizeH="0" baseline="0" noProof="0" dirty="0">
                <a:ln>
                  <a:noFill/>
                </a:ln>
                <a:solidFill>
                  <a:sysClr val="windowText" lastClr="000000"/>
                </a:solidFill>
                <a:effectLst/>
                <a:uLnTx/>
                <a:uFillTx/>
                <a:latin typeface="Calibri"/>
                <a:ea typeface="+mn-ea"/>
                <a:cs typeface="Calibri"/>
              </a:rPr>
              <a:t>20th </a:t>
            </a:r>
            <a:r>
              <a:rPr kumimoji="0" sz="1100" b="0" i="0" u="none" strike="noStrike" kern="0" cap="none" spc="-10" normalizeH="0" baseline="0" noProof="0" dirty="0">
                <a:ln>
                  <a:noFill/>
                </a:ln>
                <a:solidFill>
                  <a:sysClr val="windowText" lastClr="000000"/>
                </a:solidFill>
                <a:effectLst/>
                <a:uLnTx/>
                <a:uFillTx/>
                <a:latin typeface="Calibri"/>
                <a:ea typeface="+mn-ea"/>
                <a:cs typeface="Calibri"/>
              </a:rPr>
              <a:t>Congressional</a:t>
            </a:r>
            <a:r>
              <a:rPr kumimoji="0" sz="1100" b="0" i="0" u="none" strike="noStrike" kern="0" cap="none" spc="-50" normalizeH="0" baseline="0" noProof="0" dirty="0">
                <a:ln>
                  <a:noFill/>
                </a:ln>
                <a:solidFill>
                  <a:sysClr val="windowText" lastClr="000000"/>
                </a:solidFill>
                <a:effectLst/>
                <a:uLnTx/>
                <a:uFillTx/>
                <a:latin typeface="Calibri"/>
                <a:ea typeface="+mn-ea"/>
                <a:cs typeface="Calibri"/>
              </a:rPr>
              <a:t> </a:t>
            </a:r>
            <a:r>
              <a:rPr kumimoji="0" sz="1100" b="0" i="0" u="none" strike="noStrike" kern="0" cap="none" spc="0" normalizeH="0" baseline="0" noProof="0" dirty="0">
                <a:ln>
                  <a:noFill/>
                </a:ln>
                <a:solidFill>
                  <a:sysClr val="windowText" lastClr="000000"/>
                </a:solidFill>
                <a:effectLst/>
                <a:uLnTx/>
                <a:uFillTx/>
                <a:latin typeface="Calibri"/>
                <a:ea typeface="+mn-ea"/>
                <a:cs typeface="Calibri"/>
              </a:rPr>
              <a:t>District</a:t>
            </a:r>
            <a:r>
              <a:rPr kumimoji="0" sz="1100" b="0" i="0" u="none" strike="noStrike" kern="0" cap="none" spc="-35" normalizeH="0" baseline="0" noProof="0" dirty="0">
                <a:ln>
                  <a:noFill/>
                </a:ln>
                <a:solidFill>
                  <a:sysClr val="windowText" lastClr="000000"/>
                </a:solidFill>
                <a:effectLst/>
                <a:uLnTx/>
                <a:uFillTx/>
                <a:latin typeface="Calibri"/>
                <a:ea typeface="+mn-ea"/>
                <a:cs typeface="Calibri"/>
              </a:rPr>
              <a:t> </a:t>
            </a:r>
            <a:r>
              <a:rPr kumimoji="0" sz="1100" b="0" i="0" u="none" strike="noStrike" kern="0" cap="none" spc="0" normalizeH="0" baseline="0" noProof="0" dirty="0">
                <a:ln>
                  <a:noFill/>
                </a:ln>
                <a:solidFill>
                  <a:sysClr val="windowText" lastClr="000000"/>
                </a:solidFill>
                <a:effectLst/>
                <a:uLnTx/>
                <a:uFillTx/>
                <a:latin typeface="Calibri"/>
                <a:ea typeface="+mn-ea"/>
                <a:cs typeface="Calibri"/>
              </a:rPr>
              <a:t>(Cook</a:t>
            </a:r>
            <a:r>
              <a:rPr kumimoji="0" sz="1100" b="0" i="0" u="none" strike="noStrike" kern="0" cap="none" spc="-35" normalizeH="0" baseline="0" noProof="0" dirty="0">
                <a:ln>
                  <a:noFill/>
                </a:ln>
                <a:solidFill>
                  <a:sysClr val="windowText" lastClr="000000"/>
                </a:solidFill>
                <a:effectLst/>
                <a:uLnTx/>
                <a:uFillTx/>
                <a:latin typeface="Calibri"/>
                <a:ea typeface="+mn-ea"/>
                <a:cs typeface="Calibri"/>
              </a:rPr>
              <a:t> </a:t>
            </a:r>
            <a:r>
              <a:rPr kumimoji="0" sz="1100" b="0" i="0" u="none" strike="noStrike" kern="0" cap="none" spc="0" normalizeH="0" baseline="0" noProof="0" dirty="0">
                <a:ln>
                  <a:noFill/>
                </a:ln>
                <a:solidFill>
                  <a:sysClr val="windowText" lastClr="000000"/>
                </a:solidFill>
                <a:effectLst/>
                <a:uLnTx/>
                <a:uFillTx/>
                <a:latin typeface="Calibri"/>
                <a:ea typeface="+mn-ea"/>
                <a:cs typeface="Calibri"/>
              </a:rPr>
              <a:t>PVI</a:t>
            </a:r>
            <a:r>
              <a:rPr kumimoji="0" sz="1100" b="0" i="0" u="none" strike="noStrike" kern="0" cap="none" spc="-15" normalizeH="0" baseline="0" noProof="0" dirty="0">
                <a:ln>
                  <a:noFill/>
                </a:ln>
                <a:solidFill>
                  <a:sysClr val="windowText" lastClr="000000"/>
                </a:solidFill>
                <a:effectLst/>
                <a:uLnTx/>
                <a:uFillTx/>
                <a:latin typeface="Calibri"/>
                <a:ea typeface="+mn-ea"/>
                <a:cs typeface="Calibri"/>
              </a:rPr>
              <a:t> </a:t>
            </a:r>
            <a:r>
              <a:rPr kumimoji="0" sz="1100" b="0" i="0" u="none" strike="noStrike" kern="0" cap="none" spc="0" normalizeH="0" baseline="0" noProof="0" dirty="0">
                <a:ln>
                  <a:noFill/>
                </a:ln>
                <a:solidFill>
                  <a:sysClr val="windowText" lastClr="000000"/>
                </a:solidFill>
                <a:effectLst/>
                <a:uLnTx/>
                <a:uFillTx/>
                <a:latin typeface="Calibri"/>
                <a:ea typeface="+mn-ea"/>
                <a:cs typeface="Calibri"/>
              </a:rPr>
              <a:t>D+20)</a:t>
            </a:r>
            <a:r>
              <a:rPr kumimoji="0" sz="1100" b="0" i="0" u="none" strike="noStrike" kern="0" cap="none" spc="-10" normalizeH="0" baseline="0" noProof="0" dirty="0">
                <a:ln>
                  <a:noFill/>
                </a:ln>
                <a:solidFill>
                  <a:sysClr val="windowText" lastClr="000000"/>
                </a:solidFill>
                <a:effectLst/>
                <a:uLnTx/>
                <a:uFillTx/>
                <a:latin typeface="Calibri"/>
                <a:ea typeface="+mn-ea"/>
                <a:cs typeface="Calibri"/>
              </a:rPr>
              <a:t> </a:t>
            </a:r>
            <a:r>
              <a:rPr kumimoji="0" sz="1100" b="0" i="0" u="none" strike="noStrike" kern="0" cap="none" spc="-25" normalizeH="0" baseline="0" noProof="0" dirty="0">
                <a:ln>
                  <a:noFill/>
                </a:ln>
                <a:solidFill>
                  <a:sysClr val="windowText" lastClr="000000"/>
                </a:solidFill>
                <a:effectLst/>
                <a:uLnTx/>
                <a:uFillTx/>
                <a:latin typeface="Calibri"/>
                <a:ea typeface="+mn-ea"/>
                <a:cs typeface="Calibri"/>
              </a:rPr>
              <a:t>and</a:t>
            </a:r>
            <a:endParaRPr kumimoji="0" sz="1100" b="0" i="0" u="none" strike="noStrike" kern="0" cap="none" spc="0" normalizeH="0" baseline="0" noProof="0">
              <a:ln>
                <a:noFill/>
              </a:ln>
              <a:solidFill>
                <a:sysClr val="windowText" lastClr="000000"/>
              </a:solidFill>
              <a:effectLst/>
              <a:uLnTx/>
              <a:uFillTx/>
              <a:latin typeface="Calibri"/>
              <a:ea typeface="+mn-ea"/>
              <a:cs typeface="Calibri"/>
            </a:endParaRPr>
          </a:p>
          <a:p>
            <a:pPr marL="12700" marR="0" lvl="0" indent="0" algn="l" defTabSz="914400" rtl="0" eaLnBrk="1" fontAlgn="auto" latinLnBrk="0" hangingPunct="1">
              <a:lnSpc>
                <a:spcPct val="100000"/>
              </a:lnSpc>
              <a:spcBef>
                <a:spcPts val="0"/>
              </a:spcBef>
              <a:spcAft>
                <a:spcPts val="0"/>
              </a:spcAft>
              <a:buClrTx/>
              <a:buSzTx/>
              <a:buFontTx/>
              <a:buNone/>
              <a:tabLst/>
              <a:defRPr/>
            </a:pPr>
            <a:r>
              <a:rPr kumimoji="0" sz="1100" b="1" i="0" u="none" strike="noStrike" kern="0" cap="none" spc="0" normalizeH="0" baseline="0" noProof="0" dirty="0">
                <a:ln>
                  <a:noFill/>
                </a:ln>
                <a:solidFill>
                  <a:sysClr val="windowText" lastClr="000000"/>
                </a:solidFill>
                <a:effectLst/>
                <a:uLnTx/>
                <a:uFillTx/>
                <a:latin typeface="Calibri"/>
                <a:ea typeface="+mn-ea"/>
                <a:cs typeface="Calibri"/>
              </a:rPr>
              <a:t>Texas’s</a:t>
            </a:r>
            <a:r>
              <a:rPr kumimoji="0" sz="1100" b="1" i="0" u="none" strike="noStrike" kern="0" cap="none" spc="-20" normalizeH="0" baseline="0" noProof="0" dirty="0">
                <a:ln>
                  <a:noFill/>
                </a:ln>
                <a:solidFill>
                  <a:sysClr val="windowText" lastClr="000000"/>
                </a:solidFill>
                <a:effectLst/>
                <a:uLnTx/>
                <a:uFillTx/>
                <a:latin typeface="Calibri"/>
                <a:ea typeface="+mn-ea"/>
                <a:cs typeface="Calibri"/>
              </a:rPr>
              <a:t> </a:t>
            </a:r>
            <a:r>
              <a:rPr kumimoji="0" sz="1100" b="1" i="0" u="none" strike="noStrike" kern="0" cap="none" spc="0" normalizeH="0" baseline="0" noProof="0" dirty="0">
                <a:ln>
                  <a:noFill/>
                </a:ln>
                <a:solidFill>
                  <a:sysClr val="windowText" lastClr="000000"/>
                </a:solidFill>
                <a:effectLst/>
                <a:uLnTx/>
                <a:uFillTx/>
                <a:latin typeface="Calibri"/>
                <a:ea typeface="+mn-ea"/>
                <a:cs typeface="Calibri"/>
              </a:rPr>
              <a:t>23rd</a:t>
            </a:r>
            <a:r>
              <a:rPr kumimoji="0" sz="1100" b="1" i="0" u="none" strike="noStrike" kern="0" cap="none" spc="-10" normalizeH="0" baseline="0" noProof="0" dirty="0">
                <a:ln>
                  <a:noFill/>
                </a:ln>
                <a:solidFill>
                  <a:sysClr val="windowText" lastClr="000000"/>
                </a:solidFill>
                <a:effectLst/>
                <a:uLnTx/>
                <a:uFillTx/>
                <a:latin typeface="Calibri"/>
                <a:ea typeface="+mn-ea"/>
                <a:cs typeface="Calibri"/>
              </a:rPr>
              <a:t> </a:t>
            </a:r>
            <a:r>
              <a:rPr kumimoji="0" sz="1100" b="0" i="0" u="none" strike="noStrike" kern="0" cap="none" spc="-10" normalizeH="0" baseline="0" noProof="0" dirty="0">
                <a:ln>
                  <a:noFill/>
                </a:ln>
                <a:solidFill>
                  <a:sysClr val="windowText" lastClr="000000"/>
                </a:solidFill>
                <a:effectLst/>
                <a:uLnTx/>
                <a:uFillTx/>
                <a:latin typeface="Calibri"/>
                <a:ea typeface="+mn-ea"/>
                <a:cs typeface="Calibri"/>
              </a:rPr>
              <a:t>Congressional</a:t>
            </a:r>
            <a:r>
              <a:rPr kumimoji="0" sz="1100" b="0" i="0" u="none" strike="noStrike" kern="0" cap="none" spc="-50" normalizeH="0" baseline="0" noProof="0" dirty="0">
                <a:ln>
                  <a:noFill/>
                </a:ln>
                <a:solidFill>
                  <a:sysClr val="windowText" lastClr="000000"/>
                </a:solidFill>
                <a:effectLst/>
                <a:uLnTx/>
                <a:uFillTx/>
                <a:latin typeface="Calibri"/>
                <a:ea typeface="+mn-ea"/>
                <a:cs typeface="Calibri"/>
              </a:rPr>
              <a:t> </a:t>
            </a:r>
            <a:r>
              <a:rPr kumimoji="0" sz="1100" b="0" i="0" u="none" strike="noStrike" kern="0" cap="none" spc="0" normalizeH="0" baseline="0" noProof="0" dirty="0">
                <a:ln>
                  <a:noFill/>
                </a:ln>
                <a:solidFill>
                  <a:sysClr val="windowText" lastClr="000000"/>
                </a:solidFill>
                <a:effectLst/>
                <a:uLnTx/>
                <a:uFillTx/>
                <a:latin typeface="Calibri"/>
                <a:ea typeface="+mn-ea"/>
                <a:cs typeface="Calibri"/>
              </a:rPr>
              <a:t>District</a:t>
            </a:r>
            <a:r>
              <a:rPr kumimoji="0" sz="1100" b="0" i="0" u="none" strike="noStrike" kern="0" cap="none" spc="-35" normalizeH="0" baseline="0" noProof="0" dirty="0">
                <a:ln>
                  <a:noFill/>
                </a:ln>
                <a:solidFill>
                  <a:sysClr val="windowText" lastClr="000000"/>
                </a:solidFill>
                <a:effectLst/>
                <a:uLnTx/>
                <a:uFillTx/>
                <a:latin typeface="Calibri"/>
                <a:ea typeface="+mn-ea"/>
                <a:cs typeface="Calibri"/>
              </a:rPr>
              <a:t> </a:t>
            </a:r>
            <a:r>
              <a:rPr kumimoji="0" sz="1100" b="0" i="0" u="none" strike="noStrike" kern="0" cap="none" spc="0" normalizeH="0" baseline="0" noProof="0" dirty="0">
                <a:ln>
                  <a:noFill/>
                </a:ln>
                <a:solidFill>
                  <a:sysClr val="windowText" lastClr="000000"/>
                </a:solidFill>
                <a:effectLst/>
                <a:uLnTx/>
                <a:uFillTx/>
                <a:latin typeface="Calibri"/>
                <a:ea typeface="+mn-ea"/>
                <a:cs typeface="Calibri"/>
              </a:rPr>
              <a:t>(R+7).</a:t>
            </a:r>
            <a:r>
              <a:rPr kumimoji="0" sz="1100" b="0" i="0" u="none" strike="noStrike" kern="0" cap="none" spc="-5" normalizeH="0" baseline="0" noProof="0" dirty="0">
                <a:ln>
                  <a:noFill/>
                </a:ln>
                <a:solidFill>
                  <a:sysClr val="windowText" lastClr="000000"/>
                </a:solidFill>
                <a:effectLst/>
                <a:uLnTx/>
                <a:uFillTx/>
                <a:latin typeface="Calibri"/>
                <a:ea typeface="+mn-ea"/>
                <a:cs typeface="Calibri"/>
              </a:rPr>
              <a:t> </a:t>
            </a:r>
            <a:r>
              <a:rPr kumimoji="0" sz="1100" b="1" i="0" u="none" strike="noStrike" kern="0" cap="none" spc="0" normalizeH="0" baseline="0" noProof="0" dirty="0">
                <a:ln>
                  <a:noFill/>
                </a:ln>
                <a:solidFill>
                  <a:sysClr val="windowText" lastClr="000000"/>
                </a:solidFill>
                <a:effectLst/>
                <a:uLnTx/>
                <a:uFillTx/>
                <a:latin typeface="Calibri"/>
                <a:ea typeface="+mn-ea"/>
                <a:cs typeface="Calibri"/>
              </a:rPr>
              <a:t>No</a:t>
            </a:r>
            <a:r>
              <a:rPr kumimoji="0" sz="1100" b="1" i="0" u="none" strike="noStrike" kern="0" cap="none" spc="-5" normalizeH="0" baseline="0" noProof="0" dirty="0">
                <a:ln>
                  <a:noFill/>
                </a:ln>
                <a:solidFill>
                  <a:sysClr val="windowText" lastClr="000000"/>
                </a:solidFill>
                <a:effectLst/>
                <a:uLnTx/>
                <a:uFillTx/>
                <a:latin typeface="Calibri"/>
                <a:ea typeface="+mn-ea"/>
                <a:cs typeface="Calibri"/>
              </a:rPr>
              <a:t> </a:t>
            </a:r>
            <a:r>
              <a:rPr kumimoji="0" sz="1100" b="1" i="0" u="none" strike="noStrike" kern="0" cap="none" spc="0" normalizeH="0" baseline="0" noProof="0" dirty="0">
                <a:ln>
                  <a:noFill/>
                </a:ln>
                <a:solidFill>
                  <a:sysClr val="windowText" lastClr="000000"/>
                </a:solidFill>
                <a:effectLst/>
                <a:uLnTx/>
                <a:uFillTx/>
                <a:latin typeface="Calibri"/>
                <a:ea typeface="+mn-ea"/>
                <a:cs typeface="Calibri"/>
              </a:rPr>
              <a:t>special</a:t>
            </a:r>
            <a:r>
              <a:rPr kumimoji="0" sz="1100" b="1" i="0" u="none" strike="noStrike" kern="0" cap="none" spc="-20" normalizeH="0" baseline="0" noProof="0" dirty="0">
                <a:ln>
                  <a:noFill/>
                </a:ln>
                <a:solidFill>
                  <a:sysClr val="windowText" lastClr="000000"/>
                </a:solidFill>
                <a:effectLst/>
                <a:uLnTx/>
                <a:uFillTx/>
                <a:latin typeface="Calibri"/>
                <a:ea typeface="+mn-ea"/>
                <a:cs typeface="Calibri"/>
              </a:rPr>
              <a:t> </a:t>
            </a:r>
            <a:r>
              <a:rPr kumimoji="0" sz="1100" b="1" i="0" u="none" strike="noStrike" kern="0" cap="none" spc="0" normalizeH="0" baseline="0" noProof="0" dirty="0">
                <a:ln>
                  <a:noFill/>
                </a:ln>
                <a:solidFill>
                  <a:sysClr val="windowText" lastClr="000000"/>
                </a:solidFill>
                <a:effectLst/>
                <a:uLnTx/>
                <a:uFillTx/>
                <a:latin typeface="Calibri"/>
                <a:ea typeface="+mn-ea"/>
                <a:cs typeface="Calibri"/>
              </a:rPr>
              <a:t>elections</a:t>
            </a:r>
            <a:r>
              <a:rPr kumimoji="0" sz="1100" b="1" i="0" u="none" strike="noStrike" kern="0" cap="none" spc="-25" normalizeH="0" baseline="0" noProof="0" dirty="0">
                <a:ln>
                  <a:noFill/>
                </a:ln>
                <a:solidFill>
                  <a:sysClr val="windowText" lastClr="000000"/>
                </a:solidFill>
                <a:effectLst/>
                <a:uLnTx/>
                <a:uFillTx/>
                <a:latin typeface="Calibri"/>
                <a:ea typeface="+mn-ea"/>
                <a:cs typeface="Calibri"/>
              </a:rPr>
              <a:t> </a:t>
            </a:r>
            <a:r>
              <a:rPr kumimoji="0" sz="1100" b="1" i="0" u="none" strike="noStrike" kern="0" cap="none" spc="0" normalizeH="0" baseline="0" noProof="0" dirty="0">
                <a:ln>
                  <a:noFill/>
                </a:ln>
                <a:solidFill>
                  <a:sysClr val="windowText" lastClr="000000"/>
                </a:solidFill>
                <a:effectLst/>
                <a:uLnTx/>
                <a:uFillTx/>
                <a:latin typeface="Calibri"/>
                <a:ea typeface="+mn-ea"/>
                <a:cs typeface="Calibri"/>
              </a:rPr>
              <a:t>have</a:t>
            </a:r>
            <a:r>
              <a:rPr kumimoji="0" sz="1100" b="1" i="0" u="none" strike="noStrike" kern="0" cap="none" spc="-5" normalizeH="0" baseline="0" noProof="0" dirty="0">
                <a:ln>
                  <a:noFill/>
                </a:ln>
                <a:solidFill>
                  <a:sysClr val="windowText" lastClr="000000"/>
                </a:solidFill>
                <a:effectLst/>
                <a:uLnTx/>
                <a:uFillTx/>
                <a:latin typeface="Calibri"/>
                <a:ea typeface="+mn-ea"/>
                <a:cs typeface="Calibri"/>
              </a:rPr>
              <a:t> </a:t>
            </a:r>
            <a:r>
              <a:rPr kumimoji="0" sz="1100" b="1" i="0" u="none" strike="noStrike" kern="0" cap="none" spc="0" normalizeH="0" baseline="0" noProof="0" dirty="0">
                <a:ln>
                  <a:noFill/>
                </a:ln>
                <a:solidFill>
                  <a:sysClr val="windowText" lastClr="000000"/>
                </a:solidFill>
                <a:effectLst/>
                <a:uLnTx/>
                <a:uFillTx/>
                <a:latin typeface="Calibri"/>
                <a:ea typeface="+mn-ea"/>
                <a:cs typeface="Calibri"/>
              </a:rPr>
              <a:t>been</a:t>
            </a:r>
            <a:r>
              <a:rPr kumimoji="0" sz="1100" b="1" i="0" u="none" strike="noStrike" kern="0" cap="none" spc="-15" normalizeH="0" baseline="0" noProof="0" dirty="0">
                <a:ln>
                  <a:noFill/>
                </a:ln>
                <a:solidFill>
                  <a:sysClr val="windowText" lastClr="000000"/>
                </a:solidFill>
                <a:effectLst/>
                <a:uLnTx/>
                <a:uFillTx/>
                <a:latin typeface="Calibri"/>
                <a:ea typeface="+mn-ea"/>
                <a:cs typeface="Calibri"/>
              </a:rPr>
              <a:t> </a:t>
            </a:r>
            <a:r>
              <a:rPr kumimoji="0" sz="1100" b="1" i="0" u="none" strike="noStrike" kern="0" cap="none" spc="-10" normalizeH="0" baseline="0" noProof="0" dirty="0">
                <a:ln>
                  <a:noFill/>
                </a:ln>
                <a:solidFill>
                  <a:sysClr val="windowText" lastClr="000000"/>
                </a:solidFill>
                <a:effectLst/>
                <a:uLnTx/>
                <a:uFillTx/>
                <a:latin typeface="Calibri"/>
                <a:ea typeface="+mn-ea"/>
                <a:cs typeface="Calibri"/>
              </a:rPr>
              <a:t>scheduled.</a:t>
            </a:r>
            <a:endParaRPr kumimoji="0" sz="1100" b="0" i="0" u="none" strike="noStrike" kern="0" cap="none" spc="0" normalizeH="0" baseline="0" noProof="0">
              <a:ln>
                <a:noFill/>
              </a:ln>
              <a:solidFill>
                <a:sysClr val="windowText" lastClr="000000"/>
              </a:solidFill>
              <a:effectLst/>
              <a:uLnTx/>
              <a:uFillTx/>
              <a:latin typeface="Calibri"/>
              <a:ea typeface="+mn-ea"/>
              <a:cs typeface="Calibri"/>
            </a:endParaRPr>
          </a:p>
        </p:txBody>
      </p:sp>
      <p:sp>
        <p:nvSpPr>
          <p:cNvPr id="16" name="object 16"/>
          <p:cNvSpPr txBox="1"/>
          <p:nvPr/>
        </p:nvSpPr>
        <p:spPr>
          <a:xfrm>
            <a:off x="4691253" y="5603849"/>
            <a:ext cx="6642734" cy="410845"/>
          </a:xfrm>
          <a:prstGeom prst="rect">
            <a:avLst/>
          </a:prstGeom>
        </p:spPr>
        <p:txBody>
          <a:bodyPr vert="horz" wrap="square" lIns="0" tIns="83185" rIns="0" bIns="0" rtlCol="0">
            <a:spAutoFit/>
          </a:bodyPr>
          <a:lstStyle/>
          <a:p>
            <a:pPr marL="96520" marR="0" lvl="0" indent="-83820" algn="l" defTabSz="914400" rtl="0" eaLnBrk="1" fontAlgn="auto" latinLnBrk="0" hangingPunct="1">
              <a:lnSpc>
                <a:spcPct val="100000"/>
              </a:lnSpc>
              <a:spcBef>
                <a:spcPts val="655"/>
              </a:spcBef>
              <a:spcAft>
                <a:spcPts val="0"/>
              </a:spcAft>
              <a:buClr>
                <a:srgbClr val="7CB0E7"/>
              </a:buClr>
              <a:buSzTx/>
              <a:buFont typeface="Arial"/>
              <a:buChar char="■"/>
              <a:tabLst>
                <a:tab pos="96520" algn="l"/>
                <a:tab pos="5287645" algn="l"/>
              </a:tabLst>
              <a:defRPr/>
            </a:pPr>
            <a:r>
              <a:rPr kumimoji="0" sz="800" b="0" i="0" u="none" strike="noStrike" kern="0" cap="none" spc="0" normalizeH="0" baseline="0" noProof="0" dirty="0">
                <a:ln>
                  <a:noFill/>
                </a:ln>
                <a:solidFill>
                  <a:sysClr val="windowText" lastClr="000000"/>
                </a:solidFill>
                <a:effectLst/>
                <a:uLnTx/>
                <a:uFillTx/>
                <a:latin typeface="Calibri"/>
                <a:ea typeface="+mn-ea"/>
                <a:cs typeface="Calibri"/>
              </a:rPr>
              <a:t>Democratic</a:t>
            </a:r>
            <a:r>
              <a:rPr kumimoji="0" sz="800" b="0" i="0" u="none" strike="noStrike" kern="0" cap="none" spc="-45" normalizeH="0" baseline="0" noProof="0" dirty="0">
                <a:ln>
                  <a:noFill/>
                </a:ln>
                <a:solidFill>
                  <a:sysClr val="windowText" lastClr="000000"/>
                </a:solidFill>
                <a:effectLst/>
                <a:uLnTx/>
                <a:uFillTx/>
                <a:latin typeface="Calibri"/>
                <a:ea typeface="+mn-ea"/>
                <a:cs typeface="Calibri"/>
              </a:rPr>
              <a:t> </a:t>
            </a:r>
            <a:r>
              <a:rPr kumimoji="0" sz="800" b="0" i="0" u="none" strike="noStrike" kern="0" cap="none" spc="0" normalizeH="0" baseline="0" noProof="0" dirty="0">
                <a:ln>
                  <a:noFill/>
                </a:ln>
                <a:solidFill>
                  <a:sysClr val="windowText" lastClr="000000"/>
                </a:solidFill>
                <a:effectLst/>
                <a:uLnTx/>
                <a:uFillTx/>
                <a:latin typeface="Calibri"/>
                <a:ea typeface="+mn-ea"/>
                <a:cs typeface="Calibri"/>
              </a:rPr>
              <a:t>incumbent</a:t>
            </a:r>
            <a:r>
              <a:rPr kumimoji="0" sz="800" b="0" i="0" u="none" strike="noStrike" kern="0" cap="none" spc="-30" normalizeH="0" baseline="0" noProof="0" dirty="0">
                <a:ln>
                  <a:noFill/>
                </a:ln>
                <a:solidFill>
                  <a:sysClr val="windowText" lastClr="000000"/>
                </a:solidFill>
                <a:effectLst/>
                <a:uLnTx/>
                <a:uFillTx/>
                <a:latin typeface="Calibri"/>
                <a:ea typeface="+mn-ea"/>
                <a:cs typeface="Calibri"/>
              </a:rPr>
              <a:t> </a:t>
            </a:r>
            <a:r>
              <a:rPr kumimoji="0" sz="800" b="0" i="0" u="none" strike="noStrike" kern="0" cap="none" spc="-10" normalizeH="0" baseline="0" noProof="0" dirty="0">
                <a:ln>
                  <a:noFill/>
                </a:ln>
                <a:solidFill>
                  <a:sysClr val="windowText" lastClr="000000"/>
                </a:solidFill>
                <a:effectLst/>
                <a:uLnTx/>
                <a:uFillTx/>
                <a:latin typeface="Calibri"/>
                <a:ea typeface="+mn-ea"/>
                <a:cs typeface="Calibri"/>
              </a:rPr>
              <a:t>retiring</a:t>
            </a:r>
            <a:r>
              <a:rPr kumimoji="0" sz="800" b="0" i="0" u="none" strike="noStrike" kern="0" cap="none" spc="0" normalizeH="0" baseline="0" noProof="0" dirty="0">
                <a:ln>
                  <a:noFill/>
                </a:ln>
                <a:solidFill>
                  <a:sysClr val="windowText" lastClr="000000"/>
                </a:solidFill>
                <a:effectLst/>
                <a:uLnTx/>
                <a:uFillTx/>
                <a:latin typeface="Calibri"/>
                <a:ea typeface="+mn-ea"/>
                <a:cs typeface="Calibri"/>
              </a:rPr>
              <a:t>	</a:t>
            </a:r>
            <a:r>
              <a:rPr kumimoji="0" sz="800" b="0" i="0" u="none" strike="noStrike" kern="0" cap="none" spc="-10" normalizeH="0" baseline="0" noProof="0" dirty="0">
                <a:ln>
                  <a:noFill/>
                </a:ln>
                <a:solidFill>
                  <a:sysClr val="windowText" lastClr="000000"/>
                </a:solidFill>
                <a:effectLst/>
                <a:uLnTx/>
                <a:uFillTx/>
                <a:latin typeface="Calibri"/>
                <a:ea typeface="+mn-ea"/>
                <a:cs typeface="Calibri"/>
              </a:rPr>
              <a:t>Republican</a:t>
            </a:r>
            <a:r>
              <a:rPr kumimoji="0" sz="800" b="0" i="0" u="none" strike="noStrike" kern="0" cap="none" spc="50" normalizeH="0" baseline="0" noProof="0" dirty="0">
                <a:ln>
                  <a:noFill/>
                </a:ln>
                <a:solidFill>
                  <a:sysClr val="windowText" lastClr="000000"/>
                </a:solidFill>
                <a:effectLst/>
                <a:uLnTx/>
                <a:uFillTx/>
                <a:latin typeface="Calibri"/>
                <a:ea typeface="+mn-ea"/>
                <a:cs typeface="Calibri"/>
              </a:rPr>
              <a:t> </a:t>
            </a:r>
            <a:r>
              <a:rPr kumimoji="0" sz="800" b="0" i="0" u="none" strike="noStrike" kern="0" cap="none" spc="-10" normalizeH="0" baseline="0" noProof="0" dirty="0">
                <a:ln>
                  <a:noFill/>
                </a:ln>
                <a:solidFill>
                  <a:sysClr val="windowText" lastClr="000000"/>
                </a:solidFill>
                <a:effectLst/>
                <a:uLnTx/>
                <a:uFillTx/>
                <a:latin typeface="Calibri"/>
                <a:ea typeface="+mn-ea"/>
                <a:cs typeface="Calibri"/>
              </a:rPr>
              <a:t>incumbent</a:t>
            </a:r>
            <a:r>
              <a:rPr kumimoji="0" sz="800" b="0" i="0" u="none" strike="noStrike" kern="0" cap="none" spc="15" normalizeH="0" baseline="0" noProof="0" dirty="0">
                <a:ln>
                  <a:noFill/>
                </a:ln>
                <a:solidFill>
                  <a:sysClr val="windowText" lastClr="000000"/>
                </a:solidFill>
                <a:effectLst/>
                <a:uLnTx/>
                <a:uFillTx/>
                <a:latin typeface="Calibri"/>
                <a:ea typeface="+mn-ea"/>
                <a:cs typeface="Calibri"/>
              </a:rPr>
              <a:t> </a:t>
            </a:r>
            <a:r>
              <a:rPr kumimoji="0" sz="800" b="0" i="0" u="none" strike="noStrike" kern="0" cap="none" spc="0" normalizeH="0" baseline="0" noProof="0" dirty="0">
                <a:ln>
                  <a:noFill/>
                </a:ln>
                <a:solidFill>
                  <a:sysClr val="windowText" lastClr="000000"/>
                </a:solidFill>
                <a:effectLst/>
                <a:uLnTx/>
                <a:uFillTx/>
                <a:latin typeface="Calibri"/>
                <a:ea typeface="+mn-ea"/>
                <a:cs typeface="Calibri"/>
              </a:rPr>
              <a:t>retiring</a:t>
            </a:r>
            <a:r>
              <a:rPr kumimoji="0" sz="800" b="0" i="0" u="none" strike="noStrike" kern="0" cap="none" spc="20" normalizeH="0" baseline="0" noProof="0" dirty="0">
                <a:ln>
                  <a:noFill/>
                </a:ln>
                <a:solidFill>
                  <a:sysClr val="windowText" lastClr="000000"/>
                </a:solidFill>
                <a:effectLst/>
                <a:uLnTx/>
                <a:uFillTx/>
                <a:latin typeface="Calibri"/>
                <a:ea typeface="+mn-ea"/>
                <a:cs typeface="Calibri"/>
              </a:rPr>
              <a:t> </a:t>
            </a:r>
            <a:r>
              <a:rPr kumimoji="0" sz="800" b="1" i="0" u="none" strike="noStrike" kern="0" cap="none" spc="-50" normalizeH="0" baseline="0" noProof="0" dirty="0">
                <a:ln>
                  <a:noFill/>
                </a:ln>
                <a:solidFill>
                  <a:srgbClr val="F5787D"/>
                </a:solidFill>
                <a:effectLst/>
                <a:uLnTx/>
                <a:uFillTx/>
                <a:latin typeface="Arial"/>
                <a:ea typeface="+mn-ea"/>
                <a:cs typeface="Arial"/>
              </a:rPr>
              <a:t>■</a:t>
            </a:r>
            <a:endParaRPr kumimoji="0" sz="800" b="0" i="0" u="none" strike="noStrike" kern="0" cap="none" spc="0" normalizeH="0" baseline="0" noProof="0">
              <a:ln>
                <a:noFill/>
              </a:ln>
              <a:solidFill>
                <a:sysClr val="windowText" lastClr="000000"/>
              </a:solidFill>
              <a:effectLst/>
              <a:uLnTx/>
              <a:uFillTx/>
              <a:latin typeface="Arial"/>
              <a:ea typeface="+mn-ea"/>
              <a:cs typeface="Arial"/>
            </a:endParaRPr>
          </a:p>
          <a:p>
            <a:pPr marL="12700" marR="0" lvl="0" indent="0" algn="l" defTabSz="914400" rtl="0" eaLnBrk="1" fontAlgn="auto" latinLnBrk="0" hangingPunct="1">
              <a:lnSpc>
                <a:spcPct val="100000"/>
              </a:lnSpc>
              <a:spcBef>
                <a:spcPts val="555"/>
              </a:spcBef>
              <a:spcAft>
                <a:spcPts val="0"/>
              </a:spcAft>
              <a:buClrTx/>
              <a:buSzTx/>
              <a:buFontTx/>
              <a:buNone/>
              <a:tabLst/>
              <a:defRPr/>
            </a:pPr>
            <a:r>
              <a:rPr kumimoji="0" sz="800" b="0" i="0" u="none" strike="noStrike" kern="0" cap="none" spc="0" normalizeH="0" baseline="0" noProof="0" dirty="0">
                <a:ln>
                  <a:noFill/>
                </a:ln>
                <a:solidFill>
                  <a:sysClr val="windowText" lastClr="000000"/>
                </a:solidFill>
                <a:effectLst/>
                <a:uLnTx/>
                <a:uFillTx/>
                <a:latin typeface="Calibri"/>
                <a:ea typeface="+mn-ea"/>
                <a:cs typeface="Calibri"/>
              </a:rPr>
              <a:t>*Rep.</a:t>
            </a:r>
            <a:r>
              <a:rPr kumimoji="0" sz="800" b="0" i="0" u="none" strike="noStrike" kern="0" cap="none" spc="-20" normalizeH="0" baseline="0" noProof="0" dirty="0">
                <a:ln>
                  <a:noFill/>
                </a:ln>
                <a:solidFill>
                  <a:sysClr val="windowText" lastClr="000000"/>
                </a:solidFill>
                <a:effectLst/>
                <a:uLnTx/>
                <a:uFillTx/>
                <a:latin typeface="Calibri"/>
                <a:ea typeface="+mn-ea"/>
                <a:cs typeface="Calibri"/>
              </a:rPr>
              <a:t> </a:t>
            </a:r>
            <a:r>
              <a:rPr kumimoji="0" sz="800" b="0" i="0" u="none" strike="noStrike" kern="0" cap="none" spc="0" normalizeH="0" baseline="0" noProof="0" dirty="0">
                <a:ln>
                  <a:noFill/>
                </a:ln>
                <a:solidFill>
                  <a:sysClr val="windowText" lastClr="000000"/>
                </a:solidFill>
                <a:effectLst/>
                <a:uLnTx/>
                <a:uFillTx/>
                <a:latin typeface="Calibri"/>
                <a:ea typeface="+mn-ea"/>
                <a:cs typeface="Calibri"/>
              </a:rPr>
              <a:t>Kevin</a:t>
            </a:r>
            <a:r>
              <a:rPr kumimoji="0" sz="800" b="0" i="0" u="none" strike="noStrike" kern="0" cap="none" spc="-15" normalizeH="0" baseline="0" noProof="0" dirty="0">
                <a:ln>
                  <a:noFill/>
                </a:ln>
                <a:solidFill>
                  <a:sysClr val="windowText" lastClr="000000"/>
                </a:solidFill>
                <a:effectLst/>
                <a:uLnTx/>
                <a:uFillTx/>
                <a:latin typeface="Calibri"/>
                <a:ea typeface="+mn-ea"/>
                <a:cs typeface="Calibri"/>
              </a:rPr>
              <a:t> </a:t>
            </a:r>
            <a:r>
              <a:rPr kumimoji="0" sz="800" b="0" i="0" u="none" strike="noStrike" kern="0" cap="none" spc="0" normalizeH="0" baseline="0" noProof="0" dirty="0">
                <a:ln>
                  <a:noFill/>
                </a:ln>
                <a:solidFill>
                  <a:sysClr val="windowText" lastClr="000000"/>
                </a:solidFill>
                <a:effectLst/>
                <a:uLnTx/>
                <a:uFillTx/>
                <a:latin typeface="Calibri"/>
                <a:ea typeface="+mn-ea"/>
                <a:cs typeface="Calibri"/>
              </a:rPr>
              <a:t>Kiley</a:t>
            </a:r>
            <a:r>
              <a:rPr kumimoji="0" sz="800" b="0" i="0" u="none" strike="noStrike" kern="0" cap="none" spc="-5" normalizeH="0" baseline="0" noProof="0" dirty="0">
                <a:ln>
                  <a:noFill/>
                </a:ln>
                <a:solidFill>
                  <a:sysClr val="windowText" lastClr="000000"/>
                </a:solidFill>
                <a:effectLst/>
                <a:uLnTx/>
                <a:uFillTx/>
                <a:latin typeface="Calibri"/>
                <a:ea typeface="+mn-ea"/>
                <a:cs typeface="Calibri"/>
              </a:rPr>
              <a:t> </a:t>
            </a:r>
            <a:r>
              <a:rPr kumimoji="0" sz="800" b="0" i="0" u="none" strike="noStrike" kern="0" cap="none" spc="0" normalizeH="0" baseline="0" noProof="0" dirty="0">
                <a:ln>
                  <a:noFill/>
                </a:ln>
                <a:solidFill>
                  <a:sysClr val="windowText" lastClr="000000"/>
                </a:solidFill>
                <a:effectLst/>
                <a:uLnTx/>
                <a:uFillTx/>
                <a:latin typeface="Calibri"/>
                <a:ea typeface="+mn-ea"/>
                <a:cs typeface="Calibri"/>
              </a:rPr>
              <a:t>(currently</a:t>
            </a:r>
            <a:r>
              <a:rPr kumimoji="0" sz="800" b="0" i="0" u="none" strike="noStrike" kern="0" cap="none" spc="-5" normalizeH="0" baseline="0" noProof="0" dirty="0">
                <a:ln>
                  <a:noFill/>
                </a:ln>
                <a:solidFill>
                  <a:sysClr val="windowText" lastClr="000000"/>
                </a:solidFill>
                <a:effectLst/>
                <a:uLnTx/>
                <a:uFillTx/>
                <a:latin typeface="Calibri"/>
                <a:ea typeface="+mn-ea"/>
                <a:cs typeface="Calibri"/>
              </a:rPr>
              <a:t> </a:t>
            </a:r>
            <a:r>
              <a:rPr kumimoji="0" sz="800" b="0" i="0" u="none" strike="noStrike" kern="0" cap="none" spc="0" normalizeH="0" baseline="0" noProof="0" dirty="0">
                <a:ln>
                  <a:noFill/>
                </a:ln>
                <a:solidFill>
                  <a:sysClr val="windowText" lastClr="000000"/>
                </a:solidFill>
                <a:effectLst/>
                <a:uLnTx/>
                <a:uFillTx/>
                <a:latin typeface="Calibri"/>
                <a:ea typeface="+mn-ea"/>
                <a:cs typeface="Calibri"/>
              </a:rPr>
              <a:t>CA-03)</a:t>
            </a:r>
            <a:r>
              <a:rPr kumimoji="0" sz="800" b="0" i="0" u="none" strike="noStrike" kern="0" cap="none" spc="-45" normalizeH="0" baseline="0" noProof="0" dirty="0">
                <a:ln>
                  <a:noFill/>
                </a:ln>
                <a:solidFill>
                  <a:sysClr val="windowText" lastClr="000000"/>
                </a:solidFill>
                <a:effectLst/>
                <a:uLnTx/>
                <a:uFillTx/>
                <a:latin typeface="Calibri"/>
                <a:ea typeface="+mn-ea"/>
                <a:cs typeface="Calibri"/>
              </a:rPr>
              <a:t> </a:t>
            </a:r>
            <a:r>
              <a:rPr kumimoji="0" sz="800" b="0" i="0" u="none" strike="noStrike" kern="0" cap="none" spc="0" normalizeH="0" baseline="0" noProof="0" dirty="0">
                <a:ln>
                  <a:noFill/>
                </a:ln>
                <a:solidFill>
                  <a:sysClr val="windowText" lastClr="000000"/>
                </a:solidFill>
                <a:effectLst/>
                <a:uLnTx/>
                <a:uFillTx/>
                <a:latin typeface="Calibri"/>
                <a:ea typeface="+mn-ea"/>
                <a:cs typeface="Calibri"/>
              </a:rPr>
              <a:t>is</a:t>
            </a:r>
            <a:r>
              <a:rPr kumimoji="0" sz="800" b="0" i="0" u="none" strike="noStrike" kern="0" cap="none" spc="-15" normalizeH="0" baseline="0" noProof="0" dirty="0">
                <a:ln>
                  <a:noFill/>
                </a:ln>
                <a:solidFill>
                  <a:sysClr val="windowText" lastClr="000000"/>
                </a:solidFill>
                <a:effectLst/>
                <a:uLnTx/>
                <a:uFillTx/>
                <a:latin typeface="Calibri"/>
                <a:ea typeface="+mn-ea"/>
                <a:cs typeface="Calibri"/>
              </a:rPr>
              <a:t> </a:t>
            </a:r>
            <a:r>
              <a:rPr kumimoji="0" sz="800" b="0" i="0" u="none" strike="noStrike" kern="0" cap="none" spc="0" normalizeH="0" baseline="0" noProof="0" dirty="0">
                <a:ln>
                  <a:noFill/>
                </a:ln>
                <a:solidFill>
                  <a:sysClr val="windowText" lastClr="000000"/>
                </a:solidFill>
                <a:effectLst/>
                <a:uLnTx/>
                <a:uFillTx/>
                <a:latin typeface="Calibri"/>
                <a:ea typeface="+mn-ea"/>
                <a:cs typeface="Calibri"/>
              </a:rPr>
              <a:t>an</a:t>
            </a:r>
            <a:r>
              <a:rPr kumimoji="0" sz="800" b="0" i="0" u="none" strike="noStrike" kern="0" cap="none" spc="-10" normalizeH="0" baseline="0" noProof="0" dirty="0">
                <a:ln>
                  <a:noFill/>
                </a:ln>
                <a:solidFill>
                  <a:sysClr val="windowText" lastClr="000000"/>
                </a:solidFill>
                <a:effectLst/>
                <a:uLnTx/>
                <a:uFillTx/>
                <a:latin typeface="Calibri"/>
                <a:ea typeface="+mn-ea"/>
                <a:cs typeface="Calibri"/>
              </a:rPr>
              <a:t> independent</a:t>
            </a:r>
            <a:r>
              <a:rPr kumimoji="0" sz="800" b="0" i="0" u="none" strike="noStrike" kern="0" cap="none" spc="15" normalizeH="0" baseline="0" noProof="0" dirty="0">
                <a:ln>
                  <a:noFill/>
                </a:ln>
                <a:solidFill>
                  <a:sysClr val="windowText" lastClr="000000"/>
                </a:solidFill>
                <a:effectLst/>
                <a:uLnTx/>
                <a:uFillTx/>
                <a:latin typeface="Calibri"/>
                <a:ea typeface="+mn-ea"/>
                <a:cs typeface="Calibri"/>
              </a:rPr>
              <a:t> </a:t>
            </a:r>
            <a:r>
              <a:rPr kumimoji="0" sz="800" b="0" i="0" u="none" strike="noStrike" kern="0" cap="none" spc="0" normalizeH="0" baseline="0" noProof="0" dirty="0">
                <a:ln>
                  <a:noFill/>
                </a:ln>
                <a:solidFill>
                  <a:sysClr val="windowText" lastClr="000000"/>
                </a:solidFill>
                <a:effectLst/>
                <a:uLnTx/>
                <a:uFillTx/>
                <a:latin typeface="Calibri"/>
                <a:ea typeface="+mn-ea"/>
                <a:cs typeface="Calibri"/>
              </a:rPr>
              <a:t>who</a:t>
            </a:r>
            <a:r>
              <a:rPr kumimoji="0" sz="800" b="0" i="0" u="none" strike="noStrike" kern="0" cap="none" spc="-5" normalizeH="0" baseline="0" noProof="0" dirty="0">
                <a:ln>
                  <a:noFill/>
                </a:ln>
                <a:solidFill>
                  <a:sysClr val="windowText" lastClr="000000"/>
                </a:solidFill>
                <a:effectLst/>
                <a:uLnTx/>
                <a:uFillTx/>
                <a:latin typeface="Calibri"/>
                <a:ea typeface="+mn-ea"/>
                <a:cs typeface="Calibri"/>
              </a:rPr>
              <a:t> </a:t>
            </a:r>
            <a:r>
              <a:rPr kumimoji="0" sz="800" b="0" i="0" u="none" strike="noStrike" kern="0" cap="none" spc="-10" normalizeH="0" baseline="0" noProof="0" dirty="0">
                <a:ln>
                  <a:noFill/>
                </a:ln>
                <a:solidFill>
                  <a:sysClr val="windowText" lastClr="000000"/>
                </a:solidFill>
                <a:effectLst/>
                <a:uLnTx/>
                <a:uFillTx/>
                <a:latin typeface="Calibri"/>
                <a:ea typeface="+mn-ea"/>
                <a:cs typeface="Calibri"/>
              </a:rPr>
              <a:t>caucuses</a:t>
            </a:r>
            <a:r>
              <a:rPr kumimoji="0" sz="800" b="0" i="0" u="none" strike="noStrike" kern="0" cap="none" spc="-5" normalizeH="0" baseline="0" noProof="0" dirty="0">
                <a:ln>
                  <a:noFill/>
                </a:ln>
                <a:solidFill>
                  <a:sysClr val="windowText" lastClr="000000"/>
                </a:solidFill>
                <a:effectLst/>
                <a:uLnTx/>
                <a:uFillTx/>
                <a:latin typeface="Calibri"/>
                <a:ea typeface="+mn-ea"/>
                <a:cs typeface="Calibri"/>
              </a:rPr>
              <a:t> </a:t>
            </a:r>
            <a:r>
              <a:rPr kumimoji="0" sz="800" b="0" i="0" u="none" strike="noStrike" kern="0" cap="none" spc="0" normalizeH="0" baseline="0" noProof="0" dirty="0">
                <a:ln>
                  <a:noFill/>
                </a:ln>
                <a:solidFill>
                  <a:sysClr val="windowText" lastClr="000000"/>
                </a:solidFill>
                <a:effectLst/>
                <a:uLnTx/>
                <a:uFillTx/>
                <a:latin typeface="Calibri"/>
                <a:ea typeface="+mn-ea"/>
                <a:cs typeface="Calibri"/>
              </a:rPr>
              <a:t>with</a:t>
            </a:r>
            <a:r>
              <a:rPr kumimoji="0" sz="800" b="0" i="0" u="none" strike="noStrike" kern="0" cap="none" spc="-15" normalizeH="0" baseline="0" noProof="0" dirty="0">
                <a:ln>
                  <a:noFill/>
                </a:ln>
                <a:solidFill>
                  <a:sysClr val="windowText" lastClr="000000"/>
                </a:solidFill>
                <a:effectLst/>
                <a:uLnTx/>
                <a:uFillTx/>
                <a:latin typeface="Calibri"/>
                <a:ea typeface="+mn-ea"/>
                <a:cs typeface="Calibri"/>
              </a:rPr>
              <a:t> </a:t>
            </a:r>
            <a:r>
              <a:rPr kumimoji="0" sz="800" b="0" i="0" u="none" strike="noStrike" kern="0" cap="none" spc="-10" normalizeH="0" baseline="0" noProof="0" dirty="0">
                <a:ln>
                  <a:noFill/>
                </a:ln>
                <a:solidFill>
                  <a:sysClr val="windowText" lastClr="000000"/>
                </a:solidFill>
                <a:effectLst/>
                <a:uLnTx/>
                <a:uFillTx/>
                <a:latin typeface="Calibri"/>
                <a:ea typeface="+mn-ea"/>
                <a:cs typeface="Calibri"/>
              </a:rPr>
              <a:t>Republicans</a:t>
            </a:r>
            <a:r>
              <a:rPr kumimoji="0" sz="800" b="0" i="0" u="none" strike="noStrike" kern="0" cap="none" spc="25" normalizeH="0" baseline="0" noProof="0" dirty="0">
                <a:ln>
                  <a:noFill/>
                </a:ln>
                <a:solidFill>
                  <a:sysClr val="windowText" lastClr="000000"/>
                </a:solidFill>
                <a:effectLst/>
                <a:uLnTx/>
                <a:uFillTx/>
                <a:latin typeface="Calibri"/>
                <a:ea typeface="+mn-ea"/>
                <a:cs typeface="Calibri"/>
              </a:rPr>
              <a:t> </a:t>
            </a:r>
            <a:r>
              <a:rPr kumimoji="0" sz="800" b="0" i="0" u="none" strike="noStrike" kern="0" cap="none" spc="0" normalizeH="0" baseline="0" noProof="0" dirty="0">
                <a:ln>
                  <a:noFill/>
                </a:ln>
                <a:solidFill>
                  <a:sysClr val="windowText" lastClr="000000"/>
                </a:solidFill>
                <a:effectLst/>
                <a:uLnTx/>
                <a:uFillTx/>
                <a:latin typeface="Calibri"/>
                <a:ea typeface="+mn-ea"/>
                <a:cs typeface="Calibri"/>
              </a:rPr>
              <a:t>and</a:t>
            </a:r>
            <a:r>
              <a:rPr kumimoji="0" sz="800" b="0" i="0" u="none" strike="noStrike" kern="0" cap="none" spc="-5" normalizeH="0" baseline="0" noProof="0" dirty="0">
                <a:ln>
                  <a:noFill/>
                </a:ln>
                <a:solidFill>
                  <a:sysClr val="windowText" lastClr="000000"/>
                </a:solidFill>
                <a:effectLst/>
                <a:uLnTx/>
                <a:uFillTx/>
                <a:latin typeface="Calibri"/>
                <a:ea typeface="+mn-ea"/>
                <a:cs typeface="Calibri"/>
              </a:rPr>
              <a:t> </a:t>
            </a:r>
            <a:r>
              <a:rPr kumimoji="0" sz="800" b="0" i="0" u="none" strike="noStrike" kern="0" cap="none" spc="0" normalizeH="0" baseline="0" noProof="0" dirty="0">
                <a:ln>
                  <a:noFill/>
                </a:ln>
                <a:solidFill>
                  <a:sysClr val="windowText" lastClr="000000"/>
                </a:solidFill>
                <a:effectLst/>
                <a:uLnTx/>
                <a:uFillTx/>
                <a:latin typeface="Calibri"/>
                <a:ea typeface="+mn-ea"/>
                <a:cs typeface="Calibri"/>
              </a:rPr>
              <a:t>is</a:t>
            </a:r>
            <a:r>
              <a:rPr kumimoji="0" sz="800" b="0" i="0" u="none" strike="noStrike" kern="0" cap="none" spc="-15" normalizeH="0" baseline="0" noProof="0" dirty="0">
                <a:ln>
                  <a:noFill/>
                </a:ln>
                <a:solidFill>
                  <a:sysClr val="windowText" lastClr="000000"/>
                </a:solidFill>
                <a:effectLst/>
                <a:uLnTx/>
                <a:uFillTx/>
                <a:latin typeface="Calibri"/>
                <a:ea typeface="+mn-ea"/>
                <a:cs typeface="Calibri"/>
              </a:rPr>
              <a:t> </a:t>
            </a:r>
            <a:r>
              <a:rPr kumimoji="0" sz="800" b="0" i="0" u="none" strike="noStrike" kern="0" cap="none" spc="0" normalizeH="0" baseline="0" noProof="0" dirty="0">
                <a:ln>
                  <a:noFill/>
                </a:ln>
                <a:solidFill>
                  <a:sysClr val="windowText" lastClr="000000"/>
                </a:solidFill>
                <a:effectLst/>
                <a:uLnTx/>
                <a:uFillTx/>
                <a:latin typeface="Calibri"/>
                <a:ea typeface="+mn-ea"/>
                <a:cs typeface="Calibri"/>
              </a:rPr>
              <a:t>running in</a:t>
            </a:r>
            <a:r>
              <a:rPr kumimoji="0" sz="800" b="0" i="0" u="none" strike="noStrike" kern="0" cap="none" spc="-5" normalizeH="0" baseline="0" noProof="0" dirty="0">
                <a:ln>
                  <a:noFill/>
                </a:ln>
                <a:solidFill>
                  <a:sysClr val="windowText" lastClr="000000"/>
                </a:solidFill>
                <a:effectLst/>
                <a:uLnTx/>
                <a:uFillTx/>
                <a:latin typeface="Calibri"/>
                <a:ea typeface="+mn-ea"/>
                <a:cs typeface="Calibri"/>
              </a:rPr>
              <a:t> </a:t>
            </a:r>
            <a:r>
              <a:rPr kumimoji="0" sz="800" b="0" i="0" u="none" strike="noStrike" kern="0" cap="none" spc="0" normalizeH="0" baseline="0" noProof="0" dirty="0">
                <a:ln>
                  <a:noFill/>
                </a:ln>
                <a:solidFill>
                  <a:sysClr val="windowText" lastClr="000000"/>
                </a:solidFill>
                <a:effectLst/>
                <a:uLnTx/>
                <a:uFillTx/>
                <a:latin typeface="Calibri"/>
                <a:ea typeface="+mn-ea"/>
                <a:cs typeface="Calibri"/>
              </a:rPr>
              <a:t>the</a:t>
            </a:r>
            <a:r>
              <a:rPr kumimoji="0" sz="800" b="0" i="0" u="none" strike="noStrike" kern="0" cap="none" spc="-20" normalizeH="0" baseline="0" noProof="0" dirty="0">
                <a:ln>
                  <a:noFill/>
                </a:ln>
                <a:solidFill>
                  <a:sysClr val="windowText" lastClr="000000"/>
                </a:solidFill>
                <a:effectLst/>
                <a:uLnTx/>
                <a:uFillTx/>
                <a:latin typeface="Calibri"/>
                <a:ea typeface="+mn-ea"/>
                <a:cs typeface="Calibri"/>
              </a:rPr>
              <a:t> </a:t>
            </a:r>
            <a:r>
              <a:rPr kumimoji="0" sz="800" b="0" i="0" u="none" strike="noStrike" kern="0" cap="none" spc="0" normalizeH="0" baseline="0" noProof="0" dirty="0">
                <a:ln>
                  <a:noFill/>
                </a:ln>
                <a:solidFill>
                  <a:sysClr val="windowText" lastClr="000000"/>
                </a:solidFill>
                <a:effectLst/>
                <a:uLnTx/>
                <a:uFillTx/>
                <a:latin typeface="Calibri"/>
                <a:ea typeface="+mn-ea"/>
                <a:cs typeface="Calibri"/>
              </a:rPr>
              <a:t>newly</a:t>
            </a:r>
            <a:r>
              <a:rPr kumimoji="0" sz="800" b="0" i="0" u="none" strike="noStrike" kern="0" cap="none" spc="-5" normalizeH="0" baseline="0" noProof="0" dirty="0">
                <a:ln>
                  <a:noFill/>
                </a:ln>
                <a:solidFill>
                  <a:sysClr val="windowText" lastClr="000000"/>
                </a:solidFill>
                <a:effectLst/>
                <a:uLnTx/>
                <a:uFillTx/>
                <a:latin typeface="Calibri"/>
                <a:ea typeface="+mn-ea"/>
                <a:cs typeface="Calibri"/>
              </a:rPr>
              <a:t> </a:t>
            </a:r>
            <a:r>
              <a:rPr kumimoji="0" sz="800" b="0" i="0" u="none" strike="noStrike" kern="0" cap="none" spc="0" normalizeH="0" baseline="0" noProof="0" dirty="0">
                <a:ln>
                  <a:noFill/>
                </a:ln>
                <a:solidFill>
                  <a:sysClr val="windowText" lastClr="000000"/>
                </a:solidFill>
                <a:effectLst/>
                <a:uLnTx/>
                <a:uFillTx/>
                <a:latin typeface="Calibri"/>
                <a:ea typeface="+mn-ea"/>
                <a:cs typeface="Calibri"/>
              </a:rPr>
              <a:t>drawn</a:t>
            </a:r>
            <a:r>
              <a:rPr kumimoji="0" sz="800" b="0" i="0" u="none" strike="noStrike" kern="0" cap="none" spc="-10" normalizeH="0" baseline="0" noProof="0" dirty="0">
                <a:ln>
                  <a:noFill/>
                </a:ln>
                <a:solidFill>
                  <a:sysClr val="windowText" lastClr="000000"/>
                </a:solidFill>
                <a:effectLst/>
                <a:uLnTx/>
                <a:uFillTx/>
                <a:latin typeface="Calibri"/>
                <a:ea typeface="+mn-ea"/>
                <a:cs typeface="Calibri"/>
              </a:rPr>
              <a:t> </a:t>
            </a:r>
            <a:r>
              <a:rPr kumimoji="0" sz="800" b="0" i="0" u="none" strike="noStrike" kern="0" cap="none" spc="0" normalizeH="0" baseline="0" noProof="0" dirty="0">
                <a:ln>
                  <a:noFill/>
                </a:ln>
                <a:solidFill>
                  <a:sysClr val="windowText" lastClr="000000"/>
                </a:solidFill>
                <a:effectLst/>
                <a:uLnTx/>
                <a:uFillTx/>
                <a:latin typeface="Calibri"/>
                <a:ea typeface="+mn-ea"/>
                <a:cs typeface="Calibri"/>
              </a:rPr>
              <a:t>CA-06</a:t>
            </a:r>
            <a:r>
              <a:rPr kumimoji="0" sz="800" b="0" i="0" u="none" strike="noStrike" kern="0" cap="none" spc="-40" normalizeH="0" baseline="0" noProof="0" dirty="0">
                <a:ln>
                  <a:noFill/>
                </a:ln>
                <a:solidFill>
                  <a:sysClr val="windowText" lastClr="000000"/>
                </a:solidFill>
                <a:effectLst/>
                <a:uLnTx/>
                <a:uFillTx/>
                <a:latin typeface="Calibri"/>
                <a:ea typeface="+mn-ea"/>
                <a:cs typeface="Calibri"/>
              </a:rPr>
              <a:t> </a:t>
            </a:r>
            <a:r>
              <a:rPr kumimoji="0" sz="800" b="0" i="0" u="none" strike="noStrike" kern="0" cap="none" spc="0" normalizeH="0" baseline="0" noProof="0" dirty="0">
                <a:ln>
                  <a:noFill/>
                </a:ln>
                <a:solidFill>
                  <a:sysClr val="windowText" lastClr="000000"/>
                </a:solidFill>
                <a:effectLst/>
                <a:uLnTx/>
                <a:uFillTx/>
                <a:latin typeface="Calibri"/>
                <a:ea typeface="+mn-ea"/>
                <a:cs typeface="Calibri"/>
              </a:rPr>
              <a:t>in</a:t>
            </a:r>
            <a:r>
              <a:rPr kumimoji="0" sz="800" b="0" i="0" u="none" strike="noStrike" kern="0" cap="none" spc="-15" normalizeH="0" baseline="0" noProof="0" dirty="0">
                <a:ln>
                  <a:noFill/>
                </a:ln>
                <a:solidFill>
                  <a:sysClr val="windowText" lastClr="000000"/>
                </a:solidFill>
                <a:effectLst/>
                <a:uLnTx/>
                <a:uFillTx/>
                <a:latin typeface="Calibri"/>
                <a:ea typeface="+mn-ea"/>
                <a:cs typeface="Calibri"/>
              </a:rPr>
              <a:t> </a:t>
            </a:r>
            <a:r>
              <a:rPr kumimoji="0" sz="800" b="0" i="0" u="none" strike="noStrike" kern="0" cap="none" spc="-20" normalizeH="0" baseline="0" noProof="0" dirty="0">
                <a:ln>
                  <a:noFill/>
                </a:ln>
                <a:solidFill>
                  <a:sysClr val="windowText" lastClr="000000"/>
                </a:solidFill>
                <a:effectLst/>
                <a:uLnTx/>
                <a:uFillTx/>
                <a:latin typeface="Calibri"/>
                <a:ea typeface="+mn-ea"/>
                <a:cs typeface="Calibri"/>
              </a:rPr>
              <a:t>2026</a:t>
            </a:r>
            <a:endParaRPr kumimoji="0" sz="800" b="0" i="0" u="none" strike="noStrike" kern="0" cap="none" spc="0" normalizeH="0" baseline="0" noProof="0">
              <a:ln>
                <a:noFill/>
              </a:ln>
              <a:solidFill>
                <a:sysClr val="windowText" lastClr="000000"/>
              </a:solidFill>
              <a:effectLst/>
              <a:uLnTx/>
              <a:uFillTx/>
              <a:latin typeface="Calibri"/>
              <a:ea typeface="+mn-ea"/>
              <a:cs typeface="Calibri"/>
            </a:endParaRPr>
          </a:p>
        </p:txBody>
      </p:sp>
    </p:spTree>
    <p:extLst>
      <p:ext uri="{BB962C8B-B14F-4D97-AF65-F5344CB8AC3E}">
        <p14:creationId xmlns:p14="http://schemas.microsoft.com/office/powerpoint/2010/main" val="2476187606"/>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5573C3D-B00F-A9D4-5BAA-594209D99754}"/>
            </a:ext>
          </a:extLst>
        </p:cNvPr>
        <p:cNvGrpSpPr/>
        <p:nvPr/>
      </p:nvGrpSpPr>
      <p:grpSpPr>
        <a:xfrm>
          <a:off x="0" y="0"/>
          <a:ext cx="0" cy="0"/>
          <a:chOff x="0" y="0"/>
          <a:chExt cx="0" cy="0"/>
        </a:xfrm>
      </p:grpSpPr>
      <p:sp>
        <p:nvSpPr>
          <p:cNvPr id="4" name="Google Shape;2085;p66">
            <a:extLst>
              <a:ext uri="{FF2B5EF4-FFF2-40B4-BE49-F238E27FC236}">
                <a16:creationId xmlns:a16="http://schemas.microsoft.com/office/drawing/2014/main" id="{9B7EB469-8B27-84FA-8DA4-014579500B46}"/>
              </a:ext>
            </a:extLst>
          </p:cNvPr>
          <p:cNvSpPr/>
          <p:nvPr/>
        </p:nvSpPr>
        <p:spPr>
          <a:xfrm>
            <a:off x="658813" y="1676400"/>
            <a:ext cx="10852150" cy="4382594"/>
          </a:xfrm>
          <a:prstGeom prst="roundRect">
            <a:avLst>
              <a:gd name="adj" fmla="val 2524"/>
            </a:avLst>
          </a:prstGeom>
          <a:noFill/>
          <a:ln w="9525" cap="flat" cmpd="sng">
            <a:solidFill>
              <a:schemeClr val="tx2">
                <a:lumMod val="20000"/>
                <a:lumOff val="80000"/>
              </a:schemeClr>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l" defTabSz="457200" rtl="0" eaLnBrk="1" fontAlgn="auto" latinLnBrk="0" hangingPunct="1">
              <a:lnSpc>
                <a:spcPct val="100000"/>
              </a:lnSpc>
              <a:spcBef>
                <a:spcPts val="0"/>
              </a:spcBef>
              <a:spcAft>
                <a:spcPts val="0"/>
              </a:spcAft>
              <a:buClr>
                <a:srgbClr val="359E8F"/>
              </a:buClr>
              <a:buSzPts val="700"/>
              <a:buFont typeface="Arial"/>
              <a:buNone/>
              <a:tabLst/>
              <a:defRPr/>
            </a:pPr>
            <a:endParaRPr kumimoji="0" lang="en-US" sz="1000" b="0" i="0" u="none" strike="noStrike" kern="1200" cap="none" spc="0" normalizeH="0" baseline="0" noProof="0">
              <a:ln>
                <a:noFill/>
              </a:ln>
              <a:solidFill>
                <a:srgbClr val="000000">
                  <a:lumMod val="50000"/>
                  <a:lumOff val="50000"/>
                </a:srgbClr>
              </a:solidFill>
              <a:effectLst/>
              <a:uLnTx/>
              <a:uFillTx/>
              <a:latin typeface="Calibri" panose="020F0502020204030204"/>
              <a:ea typeface="Arial"/>
              <a:cs typeface="Arial"/>
              <a:sym typeface="Arial"/>
            </a:endParaRPr>
          </a:p>
        </p:txBody>
      </p:sp>
      <p:sp>
        <p:nvSpPr>
          <p:cNvPr id="257" name="Rectangle: Rounded Corners 256">
            <a:extLst>
              <a:ext uri="{FF2B5EF4-FFF2-40B4-BE49-F238E27FC236}">
                <a16:creationId xmlns:a16="http://schemas.microsoft.com/office/drawing/2014/main" id="{3912D51D-A74D-EEE9-1964-1F03DA22A75B}"/>
              </a:ext>
            </a:extLst>
          </p:cNvPr>
          <p:cNvSpPr/>
          <p:nvPr/>
        </p:nvSpPr>
        <p:spPr>
          <a:xfrm>
            <a:off x="791529" y="2060575"/>
            <a:ext cx="2825412" cy="3819032"/>
          </a:xfrm>
          <a:prstGeom prst="roundRect">
            <a:avLst>
              <a:gd name="adj" fmla="val 3518"/>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1" name="Text Placeholder 10">
            <a:extLst>
              <a:ext uri="{FF2B5EF4-FFF2-40B4-BE49-F238E27FC236}">
                <a16:creationId xmlns:a16="http://schemas.microsoft.com/office/drawing/2014/main" id="{BDE20E3D-8328-1BF2-74CB-D2C4044BAE44}"/>
              </a:ext>
            </a:extLst>
          </p:cNvPr>
          <p:cNvSpPr>
            <a:spLocks noGrp="1"/>
          </p:cNvSpPr>
          <p:nvPr>
            <p:ph type="body" sz="quarter" idx="13"/>
          </p:nvPr>
        </p:nvSpPr>
        <p:spPr/>
        <p:txBody>
          <a:bodyPr/>
          <a:lstStyle/>
          <a:p>
            <a:r>
              <a:rPr lang="en-US" dirty="0"/>
              <a:t>Twenty-one House districts are considered </a:t>
            </a:r>
            <a:r>
              <a:rPr lang="en-US" dirty="0">
                <a:solidFill>
                  <a:srgbClr val="958F8F"/>
                </a:solidFill>
              </a:rPr>
              <a:t>toss-ups</a:t>
            </a:r>
            <a:r>
              <a:rPr lang="en-US" dirty="0"/>
              <a:t> in the </a:t>
            </a:r>
            <a:br>
              <a:rPr lang="en-US" dirty="0"/>
            </a:br>
            <a:r>
              <a:rPr lang="en-US" dirty="0"/>
              <a:t>2026 election</a:t>
            </a:r>
            <a:endParaRPr lang="en-ID" dirty="0"/>
          </a:p>
        </p:txBody>
      </p:sp>
      <p:sp>
        <p:nvSpPr>
          <p:cNvPr id="12" name="Footer Placeholder 11">
            <a:extLst>
              <a:ext uri="{FF2B5EF4-FFF2-40B4-BE49-F238E27FC236}">
                <a16:creationId xmlns:a16="http://schemas.microsoft.com/office/drawing/2014/main" id="{287F92E0-A717-35E5-CF95-E3C7D91A620B}"/>
              </a:ext>
            </a:extLst>
          </p:cNvPr>
          <p:cNvSpPr>
            <a:spLocks noGrp="1"/>
          </p:cNvSpPr>
          <p:nvPr>
            <p:ph type="ft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all" spc="0" normalizeH="0" baseline="0" noProof="0">
                <a:ln>
                  <a:noFill/>
                </a:ln>
                <a:solidFill>
                  <a:srgbClr val="FFFFFF"/>
                </a:solidFill>
                <a:effectLst/>
                <a:uLnTx/>
                <a:uFillTx/>
                <a:latin typeface="Calibri" panose="020F0502020204030204"/>
                <a:ea typeface="+mn-ea"/>
                <a:cs typeface="+mn-cs"/>
              </a:rPr>
              <a:t>SOURCE </a:t>
            </a:r>
            <a:r>
              <a:rPr kumimoji="0" lang="en-US" sz="800" b="0" i="1" u="none" strike="noStrike" kern="1200" cap="all" spc="0" normalizeH="0" baseline="0" noProof="0">
                <a:ln>
                  <a:noFill/>
                </a:ln>
                <a:solidFill>
                  <a:srgbClr val="FFFFFF"/>
                </a:solidFill>
                <a:effectLst/>
                <a:uLnTx/>
                <a:uFillTx/>
                <a:latin typeface="Calibri" panose="020F0502020204030204"/>
                <a:ea typeface="+mn-ea"/>
                <a:cs typeface="+mn-cs"/>
              </a:rPr>
              <a:t>The Cook Political Report with Amy Walter</a:t>
            </a:r>
          </a:p>
        </p:txBody>
      </p:sp>
      <p:sp>
        <p:nvSpPr>
          <p:cNvPr id="118" name="Rectangle 14">
            <a:extLst>
              <a:ext uri="{FF2B5EF4-FFF2-40B4-BE49-F238E27FC236}">
                <a16:creationId xmlns:a16="http://schemas.microsoft.com/office/drawing/2014/main" id="{05D33243-F81F-936F-6ED3-9E16CDB2A21B}"/>
              </a:ext>
            </a:extLst>
          </p:cNvPr>
          <p:cNvSpPr>
            <a:spLocks noChangeArrowheads="1"/>
          </p:cNvSpPr>
          <p:nvPr/>
        </p:nvSpPr>
        <p:spPr bwMode="auto">
          <a:xfrm>
            <a:off x="964002" y="2317200"/>
            <a:ext cx="2412738" cy="615553"/>
          </a:xfrm>
          <a:prstGeom prst="rect">
            <a:avLst/>
          </a:prstGeom>
          <a:noFill/>
          <a:ln>
            <a:noFill/>
          </a:ln>
        </p:spPr>
        <p:txBody>
          <a:bodyPr wrap="square" lIns="0" tIns="0" rIns="0" bIns="0">
            <a:spAutoFit/>
          </a:bodyPr>
          <a:lstStyle>
            <a:lvl1pPr defTabSz="811213">
              <a:lnSpc>
                <a:spcPct val="90000"/>
              </a:lnSpc>
              <a:spcBef>
                <a:spcPts val="1000"/>
              </a:spcBef>
              <a:buFont typeface="Arial" panose="020B0604020202020204" pitchFamily="34" charset="0"/>
              <a:buChar char="•"/>
              <a:defRPr sz="2800">
                <a:solidFill>
                  <a:schemeClr val="tx1"/>
                </a:solidFill>
                <a:latin typeface="Georgia" panose="02040502050405020303" pitchFamily="18" charset="0"/>
                <a:ea typeface="ＭＳ Ｐゴシック" panose="020B0600070205080204" pitchFamily="34" charset="-128"/>
              </a:defRPr>
            </a:lvl1pPr>
            <a:lvl2pPr marL="742950" indent="-285750" defTabSz="811213">
              <a:lnSpc>
                <a:spcPct val="90000"/>
              </a:lnSpc>
              <a:spcBef>
                <a:spcPts val="500"/>
              </a:spcBef>
              <a:buFont typeface="Arial" panose="020B0604020202020204" pitchFamily="34" charset="0"/>
              <a:buChar char="•"/>
              <a:defRPr sz="2400">
                <a:solidFill>
                  <a:schemeClr val="tx1"/>
                </a:solidFill>
                <a:latin typeface="Georgia" panose="02040502050405020303" pitchFamily="18" charset="0"/>
                <a:ea typeface="ＭＳ Ｐゴシック" panose="020B0600070205080204" pitchFamily="34" charset="-128"/>
              </a:defRPr>
            </a:lvl2pPr>
            <a:lvl3pPr marL="1143000" indent="-228600" defTabSz="811213">
              <a:lnSpc>
                <a:spcPct val="90000"/>
              </a:lnSpc>
              <a:spcBef>
                <a:spcPts val="500"/>
              </a:spcBef>
              <a:buFont typeface="Arial" panose="020B0604020202020204" pitchFamily="34" charset="0"/>
              <a:buChar char="•"/>
              <a:defRPr sz="2000">
                <a:solidFill>
                  <a:schemeClr val="tx1"/>
                </a:solidFill>
                <a:latin typeface="Georgia" panose="02040502050405020303" pitchFamily="18" charset="0"/>
                <a:ea typeface="ＭＳ Ｐゴシック" panose="020B0600070205080204" pitchFamily="34" charset="-128"/>
              </a:defRPr>
            </a:lvl3pPr>
            <a:lvl4pPr marL="1600200" indent="-228600" defTabSz="811213">
              <a:lnSpc>
                <a:spcPct val="90000"/>
              </a:lnSpc>
              <a:spcBef>
                <a:spcPts val="500"/>
              </a:spcBef>
              <a:buFont typeface="Arial" panose="020B0604020202020204" pitchFamily="34" charset="0"/>
              <a:buChar char="•"/>
              <a:defRPr>
                <a:solidFill>
                  <a:schemeClr val="tx1"/>
                </a:solidFill>
                <a:latin typeface="Georgia" panose="02040502050405020303" pitchFamily="18" charset="0"/>
                <a:ea typeface="ＭＳ Ｐゴシック" panose="020B0600070205080204" pitchFamily="34" charset="-128"/>
              </a:defRPr>
            </a:lvl4pPr>
            <a:lvl5pPr marL="2057400" indent="-228600" defTabSz="811213">
              <a:lnSpc>
                <a:spcPct val="90000"/>
              </a:lnSpc>
              <a:spcBef>
                <a:spcPts val="500"/>
              </a:spcBef>
              <a:buFont typeface="Arial" panose="020B0604020202020204" pitchFamily="34" charset="0"/>
              <a:buChar char="•"/>
              <a:defRPr>
                <a:solidFill>
                  <a:schemeClr val="tx1"/>
                </a:solidFill>
                <a:latin typeface="Georgia" panose="02040502050405020303" pitchFamily="18" charset="0"/>
                <a:ea typeface="ＭＳ Ｐゴシック" panose="020B0600070205080204" pitchFamily="34" charset="-128"/>
              </a:defRPr>
            </a:lvl5pPr>
            <a:lvl6pPr marL="2514600" indent="-228600" defTabSz="811213" eaLnBrk="0" fontAlgn="base" hangingPunct="0">
              <a:lnSpc>
                <a:spcPct val="90000"/>
              </a:lnSpc>
              <a:spcBef>
                <a:spcPts val="500"/>
              </a:spcBef>
              <a:spcAft>
                <a:spcPct val="0"/>
              </a:spcAft>
              <a:buFont typeface="Arial" panose="020B0604020202020204" pitchFamily="34" charset="0"/>
              <a:buChar char="•"/>
              <a:defRPr>
                <a:solidFill>
                  <a:schemeClr val="tx1"/>
                </a:solidFill>
                <a:latin typeface="Georgia" panose="02040502050405020303" pitchFamily="18" charset="0"/>
                <a:ea typeface="ＭＳ Ｐゴシック" panose="020B0600070205080204" pitchFamily="34" charset="-128"/>
              </a:defRPr>
            </a:lvl6pPr>
            <a:lvl7pPr marL="2971800" indent="-228600" defTabSz="811213" eaLnBrk="0" fontAlgn="base" hangingPunct="0">
              <a:lnSpc>
                <a:spcPct val="90000"/>
              </a:lnSpc>
              <a:spcBef>
                <a:spcPts val="500"/>
              </a:spcBef>
              <a:spcAft>
                <a:spcPct val="0"/>
              </a:spcAft>
              <a:buFont typeface="Arial" panose="020B0604020202020204" pitchFamily="34" charset="0"/>
              <a:buChar char="•"/>
              <a:defRPr>
                <a:solidFill>
                  <a:schemeClr val="tx1"/>
                </a:solidFill>
                <a:latin typeface="Georgia" panose="02040502050405020303" pitchFamily="18" charset="0"/>
                <a:ea typeface="ＭＳ Ｐゴシック" panose="020B0600070205080204" pitchFamily="34" charset="-128"/>
              </a:defRPr>
            </a:lvl7pPr>
            <a:lvl8pPr marL="3429000" indent="-228600" defTabSz="811213" eaLnBrk="0" fontAlgn="base" hangingPunct="0">
              <a:lnSpc>
                <a:spcPct val="90000"/>
              </a:lnSpc>
              <a:spcBef>
                <a:spcPts val="500"/>
              </a:spcBef>
              <a:spcAft>
                <a:spcPct val="0"/>
              </a:spcAft>
              <a:buFont typeface="Arial" panose="020B0604020202020204" pitchFamily="34" charset="0"/>
              <a:buChar char="•"/>
              <a:defRPr>
                <a:solidFill>
                  <a:schemeClr val="tx1"/>
                </a:solidFill>
                <a:latin typeface="Georgia" panose="02040502050405020303" pitchFamily="18" charset="0"/>
                <a:ea typeface="ＭＳ Ｐゴシック" panose="020B0600070205080204" pitchFamily="34" charset="-128"/>
              </a:defRPr>
            </a:lvl8pPr>
            <a:lvl9pPr marL="3886200" indent="-228600" defTabSz="811213" eaLnBrk="0" fontAlgn="base" hangingPunct="0">
              <a:lnSpc>
                <a:spcPct val="90000"/>
              </a:lnSpc>
              <a:spcBef>
                <a:spcPts val="500"/>
              </a:spcBef>
              <a:spcAft>
                <a:spcPct val="0"/>
              </a:spcAft>
              <a:buFont typeface="Arial" panose="020B0604020202020204" pitchFamily="34" charset="0"/>
              <a:buChar char="•"/>
              <a:defRPr>
                <a:solidFill>
                  <a:schemeClr val="tx1"/>
                </a:solidFill>
                <a:latin typeface="Georgia" panose="02040502050405020303" pitchFamily="18" charset="0"/>
                <a:ea typeface="ＭＳ Ｐゴシック" panose="020B0600070205080204" pitchFamily="34" charset="-128"/>
              </a:defRPr>
            </a:lvl9pPr>
          </a:lstStyle>
          <a:p>
            <a:pPr marL="0" marR="0" lvl="0" indent="0" algn="l" defTabSz="811213" rtl="0" eaLnBrk="1" fontAlgn="auto" latinLnBrk="0" hangingPunct="1">
              <a:lnSpc>
                <a:spcPct val="100000"/>
              </a:lnSpc>
              <a:spcBef>
                <a:spcPct val="0"/>
              </a:spcBef>
              <a:spcAft>
                <a:spcPts val="100"/>
              </a:spcAft>
              <a:buClrTx/>
              <a:buSzTx/>
              <a:buFontTx/>
              <a:buNone/>
              <a:tabLst/>
              <a:defRPr/>
            </a:pPr>
            <a:r>
              <a:rPr kumimoji="0" lang="en-US" altLang="en-US" sz="2000" b="1" i="0" u="none" strike="noStrike" kern="1200" cap="none" spc="0" normalizeH="0" baseline="0" noProof="0">
                <a:ln>
                  <a:noFill/>
                </a:ln>
                <a:solidFill>
                  <a:srgbClr val="000000"/>
                </a:solidFill>
                <a:effectLst/>
                <a:uLnTx/>
                <a:uFillTx/>
                <a:latin typeface="Calibri" panose="020F0502020204030204"/>
                <a:ea typeface="ＭＳ Ｐゴシック" panose="020B0600070205080204" pitchFamily="34" charset="-128"/>
                <a:cs typeface="Arial" panose="020B0604020202020204" pitchFamily="34" charset="0"/>
              </a:rPr>
              <a:t>Cook Political Report: 2026 House ratings</a:t>
            </a:r>
          </a:p>
        </p:txBody>
      </p:sp>
      <p:sp>
        <p:nvSpPr>
          <p:cNvPr id="5" name="TextBox 13">
            <a:extLst>
              <a:ext uri="{FF2B5EF4-FFF2-40B4-BE49-F238E27FC236}">
                <a16:creationId xmlns:a16="http://schemas.microsoft.com/office/drawing/2014/main" id="{DD924962-E9A8-8F98-A13F-75943E7B16F5}"/>
              </a:ext>
            </a:extLst>
          </p:cNvPr>
          <p:cNvSpPr txBox="1">
            <a:spLocks noChangeArrowheads="1"/>
          </p:cNvSpPr>
          <p:nvPr/>
        </p:nvSpPr>
        <p:spPr bwMode="auto">
          <a:xfrm>
            <a:off x="869692" y="3158433"/>
            <a:ext cx="2631491" cy="13573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nchor="ctr">
            <a:noAutofit/>
          </a:bodyPr>
          <a:lstStyle>
            <a:lvl1pPr>
              <a:lnSpc>
                <a:spcPct val="90000"/>
              </a:lnSpc>
              <a:spcBef>
                <a:spcPts val="1000"/>
              </a:spcBef>
              <a:buFont typeface="Arial" charset="0"/>
              <a:buChar char="•"/>
              <a:defRPr sz="2800">
                <a:solidFill>
                  <a:schemeClr val="tx1"/>
                </a:solidFill>
                <a:latin typeface="Georgia" charset="0"/>
                <a:ea typeface="ＭＳ Ｐゴシック" charset="-128"/>
                <a:cs typeface="MS PGothic" charset="-128"/>
              </a:defRPr>
            </a:lvl1pPr>
            <a:lvl2pPr marL="742950" indent="-285750">
              <a:lnSpc>
                <a:spcPct val="90000"/>
              </a:lnSpc>
              <a:spcBef>
                <a:spcPts val="500"/>
              </a:spcBef>
              <a:buFont typeface="Arial" charset="0"/>
              <a:buChar char="•"/>
              <a:defRPr sz="2400">
                <a:solidFill>
                  <a:schemeClr val="tx1"/>
                </a:solidFill>
                <a:latin typeface="Georgia" charset="0"/>
                <a:ea typeface="ＭＳ Ｐゴシック" charset="-128"/>
                <a:cs typeface="MS PGothic" charset="-128"/>
              </a:defRPr>
            </a:lvl2pPr>
            <a:lvl3pPr marL="1143000" indent="-228600">
              <a:lnSpc>
                <a:spcPct val="90000"/>
              </a:lnSpc>
              <a:spcBef>
                <a:spcPts val="500"/>
              </a:spcBef>
              <a:buFont typeface="Arial" charset="0"/>
              <a:buChar char="•"/>
              <a:defRPr sz="2000">
                <a:solidFill>
                  <a:schemeClr val="tx1"/>
                </a:solidFill>
                <a:latin typeface="Georgia" charset="0"/>
                <a:ea typeface="ＭＳ Ｐゴシック" charset="-128"/>
                <a:cs typeface="MS PGothic" charset="-128"/>
              </a:defRPr>
            </a:lvl3pPr>
            <a:lvl4pPr marL="1600200" indent="-228600">
              <a:lnSpc>
                <a:spcPct val="90000"/>
              </a:lnSpc>
              <a:spcBef>
                <a:spcPts val="500"/>
              </a:spcBef>
              <a:buFont typeface="Arial" charset="0"/>
              <a:buChar char="•"/>
              <a:defRPr>
                <a:solidFill>
                  <a:schemeClr val="tx1"/>
                </a:solidFill>
                <a:latin typeface="Georgia" charset="0"/>
                <a:ea typeface="ＭＳ Ｐゴシック" charset="-128"/>
                <a:cs typeface="MS PGothic" charset="-128"/>
              </a:defRPr>
            </a:lvl4pPr>
            <a:lvl5pPr marL="2057400" indent="-228600">
              <a:lnSpc>
                <a:spcPct val="90000"/>
              </a:lnSpc>
              <a:spcBef>
                <a:spcPts val="500"/>
              </a:spcBef>
              <a:buFont typeface="Arial" charset="0"/>
              <a:buChar char="•"/>
              <a:defRPr>
                <a:solidFill>
                  <a:schemeClr val="tx1"/>
                </a:solidFill>
                <a:latin typeface="Georgia" charset="0"/>
                <a:ea typeface="ＭＳ Ｐゴシック" charset="-128"/>
                <a:cs typeface="MS PGothic" charset="-128"/>
              </a:defRPr>
            </a:lvl5pPr>
            <a:lvl6pPr marL="2514600" indent="-228600" eaLnBrk="0" fontAlgn="base" hangingPunct="0">
              <a:lnSpc>
                <a:spcPct val="90000"/>
              </a:lnSpc>
              <a:spcBef>
                <a:spcPts val="500"/>
              </a:spcBef>
              <a:spcAft>
                <a:spcPct val="0"/>
              </a:spcAft>
              <a:buFont typeface="Arial" charset="0"/>
              <a:buChar char="•"/>
              <a:defRPr>
                <a:solidFill>
                  <a:schemeClr val="tx1"/>
                </a:solidFill>
                <a:latin typeface="Georgia" charset="0"/>
                <a:ea typeface="ＭＳ Ｐゴシック" charset="-128"/>
                <a:cs typeface="MS PGothic" charset="-128"/>
              </a:defRPr>
            </a:lvl6pPr>
            <a:lvl7pPr marL="2971800" indent="-228600" eaLnBrk="0" fontAlgn="base" hangingPunct="0">
              <a:lnSpc>
                <a:spcPct val="90000"/>
              </a:lnSpc>
              <a:spcBef>
                <a:spcPts val="500"/>
              </a:spcBef>
              <a:spcAft>
                <a:spcPct val="0"/>
              </a:spcAft>
              <a:buFont typeface="Arial" charset="0"/>
              <a:buChar char="•"/>
              <a:defRPr>
                <a:solidFill>
                  <a:schemeClr val="tx1"/>
                </a:solidFill>
                <a:latin typeface="Georgia" charset="0"/>
                <a:ea typeface="ＭＳ Ｐゴシック" charset="-128"/>
                <a:cs typeface="MS PGothic" charset="-128"/>
              </a:defRPr>
            </a:lvl7pPr>
            <a:lvl8pPr marL="3429000" indent="-228600" eaLnBrk="0" fontAlgn="base" hangingPunct="0">
              <a:lnSpc>
                <a:spcPct val="90000"/>
              </a:lnSpc>
              <a:spcBef>
                <a:spcPts val="500"/>
              </a:spcBef>
              <a:spcAft>
                <a:spcPct val="0"/>
              </a:spcAft>
              <a:buFont typeface="Arial" charset="0"/>
              <a:buChar char="•"/>
              <a:defRPr>
                <a:solidFill>
                  <a:schemeClr val="tx1"/>
                </a:solidFill>
                <a:latin typeface="Georgia" charset="0"/>
                <a:ea typeface="ＭＳ Ｐゴシック" charset="-128"/>
                <a:cs typeface="MS PGothic" charset="-128"/>
              </a:defRPr>
            </a:lvl8pPr>
            <a:lvl9pPr marL="3886200" indent="-228600" eaLnBrk="0" fontAlgn="base" hangingPunct="0">
              <a:lnSpc>
                <a:spcPct val="90000"/>
              </a:lnSpc>
              <a:spcBef>
                <a:spcPts val="500"/>
              </a:spcBef>
              <a:spcAft>
                <a:spcPct val="0"/>
              </a:spcAft>
              <a:buFont typeface="Arial" charset="0"/>
              <a:buChar char="•"/>
              <a:defRPr>
                <a:solidFill>
                  <a:schemeClr val="tx1"/>
                </a:solidFill>
                <a:latin typeface="Georgia" charset="0"/>
                <a:ea typeface="ＭＳ Ｐゴシック" charset="-128"/>
                <a:cs typeface="MS PGothic" charset="-128"/>
              </a:defRPr>
            </a:lvl9pPr>
          </a:lstStyle>
          <a:p>
            <a:pPr marL="0" marR="0" lvl="0" indent="0" algn="l" defTabSz="914400" rtl="0" eaLnBrk="1" fontAlgn="auto" latinLnBrk="0" hangingPunct="1">
              <a:lnSpc>
                <a:spcPct val="100000"/>
              </a:lnSpc>
              <a:spcBef>
                <a:spcPct val="0"/>
              </a:spcBef>
              <a:spcAft>
                <a:spcPts val="200"/>
              </a:spcAft>
              <a:buClrTx/>
              <a:buSzTx/>
              <a:buFontTx/>
              <a:buNone/>
              <a:tabLst/>
              <a:defRPr/>
            </a:pPr>
            <a:r>
              <a:rPr kumimoji="0" lang="en-US" altLang="en-US" sz="1200" b="1" i="0" u="none" strike="noStrike" kern="1200" cap="none" spc="0" normalizeH="0" baseline="0" noProof="0" dirty="0">
                <a:ln>
                  <a:noFill/>
                </a:ln>
                <a:solidFill>
                  <a:srgbClr val="245C94"/>
                </a:solidFill>
                <a:effectLst/>
                <a:uLnTx/>
                <a:uFillTx/>
                <a:latin typeface="Calibri" panose="020F0502020204030204"/>
                <a:ea typeface="ＭＳ Ｐゴシック" charset="-128"/>
                <a:cs typeface="Verdana"/>
              </a:rPr>
              <a:t>■</a:t>
            </a:r>
            <a:r>
              <a:rPr kumimoji="0" lang="en-US" altLang="en-US" sz="1200" b="1" i="0" u="none" strike="noStrike" kern="1200" cap="none" spc="0" normalizeH="0" baseline="0" noProof="0" dirty="0">
                <a:ln>
                  <a:noFill/>
                </a:ln>
                <a:solidFill>
                  <a:srgbClr val="000000"/>
                </a:solidFill>
                <a:effectLst/>
                <a:uLnTx/>
                <a:uFillTx/>
                <a:latin typeface="Calibri" panose="020F0502020204030204"/>
                <a:ea typeface="ＭＳ Ｐゴシック" charset="-128"/>
                <a:cs typeface="Verdana"/>
              </a:rPr>
              <a:t> </a:t>
            </a:r>
            <a:r>
              <a:rPr kumimoji="0" lang="en-US" altLang="en-US" sz="1200" b="0" i="0" u="none" strike="noStrike" kern="1200" cap="none" spc="0" normalizeH="0" baseline="0" noProof="0" dirty="0">
                <a:ln>
                  <a:noFill/>
                </a:ln>
                <a:solidFill>
                  <a:srgbClr val="000000"/>
                </a:solidFill>
                <a:effectLst/>
                <a:uLnTx/>
                <a:uFillTx/>
                <a:latin typeface="Calibri" panose="020F0502020204030204"/>
                <a:ea typeface="ＭＳ Ｐゴシック" charset="-128"/>
                <a:cs typeface="Verdana"/>
              </a:rPr>
              <a:t>Solid D    </a:t>
            </a:r>
          </a:p>
          <a:p>
            <a:pPr marL="0" marR="0" lvl="0" indent="0" algn="l" defTabSz="914400" rtl="0" eaLnBrk="1" fontAlgn="auto" latinLnBrk="0" hangingPunct="1">
              <a:lnSpc>
                <a:spcPct val="100000"/>
              </a:lnSpc>
              <a:spcBef>
                <a:spcPct val="0"/>
              </a:spcBef>
              <a:spcAft>
                <a:spcPts val="200"/>
              </a:spcAft>
              <a:buClrTx/>
              <a:buSzTx/>
              <a:buFontTx/>
              <a:buNone/>
              <a:tabLst/>
              <a:defRPr/>
            </a:pPr>
            <a:r>
              <a:rPr kumimoji="0" lang="en-US" altLang="en-US" sz="1200" b="1" i="0" u="none" strike="noStrike" kern="1200" cap="none" spc="0" normalizeH="0" baseline="0" noProof="0" dirty="0">
                <a:ln>
                  <a:noFill/>
                </a:ln>
                <a:solidFill>
                  <a:srgbClr val="0070C0"/>
                </a:solidFill>
                <a:effectLst/>
                <a:uLnTx/>
                <a:uFillTx/>
                <a:latin typeface="Calibri" panose="020F0502020204030204"/>
                <a:ea typeface="ＭＳ Ｐゴシック" charset="-128"/>
                <a:cs typeface="Verdana"/>
              </a:rPr>
              <a:t>■</a:t>
            </a:r>
            <a:r>
              <a:rPr kumimoji="0" lang="en-US" altLang="en-US" sz="1200" b="1" i="0" u="none" strike="noStrike" kern="1200" cap="none" spc="0" normalizeH="0" baseline="0" noProof="0" dirty="0">
                <a:ln>
                  <a:noFill/>
                </a:ln>
                <a:solidFill>
                  <a:srgbClr val="000000"/>
                </a:solidFill>
                <a:effectLst/>
                <a:uLnTx/>
                <a:uFillTx/>
                <a:latin typeface="Calibri" panose="020F0502020204030204"/>
                <a:ea typeface="ＭＳ Ｐゴシック" charset="-128"/>
                <a:cs typeface="Verdana"/>
              </a:rPr>
              <a:t> </a:t>
            </a:r>
            <a:r>
              <a:rPr kumimoji="0" lang="en-US" altLang="en-US" sz="1200" b="0" i="0" u="none" strike="noStrike" kern="1200" cap="none" spc="0" normalizeH="0" baseline="0" noProof="0" dirty="0">
                <a:ln>
                  <a:noFill/>
                </a:ln>
                <a:solidFill>
                  <a:srgbClr val="000000"/>
                </a:solidFill>
                <a:effectLst/>
                <a:uLnTx/>
                <a:uFillTx/>
                <a:latin typeface="Calibri" panose="020F0502020204030204"/>
                <a:ea typeface="ＭＳ Ｐゴシック" charset="-128"/>
                <a:cs typeface="Verdana"/>
              </a:rPr>
              <a:t>Likely D   </a:t>
            </a:r>
          </a:p>
          <a:p>
            <a:pPr marL="0" marR="0" lvl="0" indent="0" algn="l" defTabSz="914400" rtl="0" eaLnBrk="1" fontAlgn="auto" latinLnBrk="0" hangingPunct="1">
              <a:lnSpc>
                <a:spcPct val="100000"/>
              </a:lnSpc>
              <a:spcBef>
                <a:spcPct val="0"/>
              </a:spcBef>
              <a:spcAft>
                <a:spcPts val="200"/>
              </a:spcAft>
              <a:buClrTx/>
              <a:buSzTx/>
              <a:buFontTx/>
              <a:buNone/>
              <a:tabLst/>
              <a:defRPr/>
            </a:pPr>
            <a:r>
              <a:rPr kumimoji="0" lang="en-US" altLang="en-US" sz="1200" b="1" i="0" u="none" strike="noStrike" kern="1200" cap="none" spc="0" normalizeH="0" baseline="0" noProof="0" dirty="0">
                <a:ln>
                  <a:noFill/>
                </a:ln>
                <a:solidFill>
                  <a:srgbClr val="74A4D4"/>
                </a:solidFill>
                <a:effectLst/>
                <a:uLnTx/>
                <a:uFillTx/>
                <a:latin typeface="Calibri" panose="020F0502020204030204"/>
                <a:ea typeface="ＭＳ Ｐゴシック" charset="-128"/>
                <a:cs typeface="Verdana"/>
              </a:rPr>
              <a:t>■</a:t>
            </a:r>
            <a:r>
              <a:rPr kumimoji="0" lang="en-US" altLang="en-US" sz="1200" b="1" i="0" u="none" strike="noStrike" kern="1200" cap="none" spc="0" normalizeH="0" baseline="0" noProof="0" dirty="0">
                <a:ln>
                  <a:noFill/>
                </a:ln>
                <a:solidFill>
                  <a:srgbClr val="000000"/>
                </a:solidFill>
                <a:effectLst/>
                <a:uLnTx/>
                <a:uFillTx/>
                <a:latin typeface="Calibri" panose="020F0502020204030204"/>
                <a:ea typeface="ＭＳ Ｐゴシック" charset="-128"/>
                <a:cs typeface="Verdana"/>
              </a:rPr>
              <a:t> </a:t>
            </a:r>
            <a:r>
              <a:rPr kumimoji="0" lang="en-US" altLang="en-US" sz="1200" b="0" i="0" u="none" strike="noStrike" kern="1200" cap="none" spc="0" normalizeH="0" baseline="0" noProof="0" dirty="0">
                <a:ln>
                  <a:noFill/>
                </a:ln>
                <a:solidFill>
                  <a:srgbClr val="000000"/>
                </a:solidFill>
                <a:effectLst/>
                <a:uLnTx/>
                <a:uFillTx/>
                <a:latin typeface="Calibri" panose="020F0502020204030204"/>
                <a:ea typeface="ＭＳ Ｐゴシック" charset="-128"/>
                <a:cs typeface="Verdana"/>
              </a:rPr>
              <a:t>Lean D    </a:t>
            </a:r>
          </a:p>
          <a:p>
            <a:pPr marL="0" marR="0" lvl="0" indent="0" algn="l" defTabSz="914400" rtl="0" eaLnBrk="1" fontAlgn="auto" latinLnBrk="0" hangingPunct="1">
              <a:lnSpc>
                <a:spcPct val="100000"/>
              </a:lnSpc>
              <a:spcBef>
                <a:spcPct val="0"/>
              </a:spcBef>
              <a:spcAft>
                <a:spcPts val="200"/>
              </a:spcAft>
              <a:buClrTx/>
              <a:buSzTx/>
              <a:buFontTx/>
              <a:buNone/>
              <a:tabLst/>
              <a:defRPr/>
            </a:pPr>
            <a:r>
              <a:rPr kumimoji="0" lang="en-US" altLang="en-US" sz="1200" b="1" i="0" u="none" strike="noStrike" kern="1200" cap="none" spc="0" normalizeH="0" baseline="0" noProof="0" dirty="0">
                <a:ln>
                  <a:noFill/>
                </a:ln>
                <a:solidFill>
                  <a:srgbClr val="837D7D"/>
                </a:solidFill>
                <a:effectLst/>
                <a:uLnTx/>
                <a:uFillTx/>
                <a:latin typeface="Calibri" panose="020F0502020204030204"/>
                <a:ea typeface="ＭＳ Ｐゴシック" charset="-128"/>
                <a:cs typeface="Verdana"/>
              </a:rPr>
              <a:t>■</a:t>
            </a:r>
            <a:r>
              <a:rPr kumimoji="0" lang="en-US" altLang="en-US" sz="1200" b="1" i="0" u="none" strike="noStrike" kern="1200" cap="none" spc="0" normalizeH="0" baseline="0" noProof="0" dirty="0">
                <a:ln>
                  <a:noFill/>
                </a:ln>
                <a:solidFill>
                  <a:srgbClr val="000000"/>
                </a:solidFill>
                <a:effectLst/>
                <a:uLnTx/>
                <a:uFillTx/>
                <a:latin typeface="Calibri" panose="020F0502020204030204"/>
                <a:ea typeface="ＭＳ Ｐゴシック" charset="-128"/>
                <a:cs typeface="Verdana"/>
              </a:rPr>
              <a:t> </a:t>
            </a:r>
            <a:r>
              <a:rPr kumimoji="0" lang="en-US" altLang="en-US" sz="1200" b="0" i="0" u="none" strike="noStrike" kern="1200" cap="none" spc="0" normalizeH="0" baseline="0" noProof="0" dirty="0">
                <a:ln>
                  <a:noFill/>
                </a:ln>
                <a:solidFill>
                  <a:srgbClr val="000000"/>
                </a:solidFill>
                <a:effectLst/>
                <a:uLnTx/>
                <a:uFillTx/>
                <a:latin typeface="Calibri" panose="020F0502020204030204"/>
                <a:ea typeface="ＭＳ Ｐゴシック" charset="-128"/>
                <a:cs typeface="Verdana"/>
              </a:rPr>
              <a:t>Toss Up    </a:t>
            </a:r>
          </a:p>
          <a:p>
            <a:pPr marL="0" marR="0" lvl="0" indent="0" algn="l" defTabSz="914400" rtl="0" eaLnBrk="1" fontAlgn="auto" latinLnBrk="0" hangingPunct="1">
              <a:lnSpc>
                <a:spcPct val="100000"/>
              </a:lnSpc>
              <a:spcBef>
                <a:spcPct val="0"/>
              </a:spcBef>
              <a:spcAft>
                <a:spcPts val="200"/>
              </a:spcAft>
              <a:buClrTx/>
              <a:buSzTx/>
              <a:buFontTx/>
              <a:buNone/>
              <a:tabLst/>
              <a:defRPr/>
            </a:pPr>
            <a:r>
              <a:rPr kumimoji="0" lang="en-US" altLang="en-US" sz="1200" b="1" i="0" u="none" strike="noStrike" kern="1200" cap="none" spc="0" normalizeH="0" baseline="0" noProof="0" dirty="0">
                <a:ln>
                  <a:noFill/>
                </a:ln>
                <a:solidFill>
                  <a:srgbClr val="F47484"/>
                </a:solidFill>
                <a:effectLst/>
                <a:uLnTx/>
                <a:uFillTx/>
                <a:latin typeface="Calibri" panose="020F0502020204030204"/>
                <a:ea typeface="ＭＳ Ｐゴシック" charset="-128"/>
                <a:cs typeface="Verdana"/>
              </a:rPr>
              <a:t>■</a:t>
            </a:r>
            <a:r>
              <a:rPr kumimoji="0" lang="en-US" altLang="en-US" sz="1200" b="1" i="0" u="none" strike="noStrike" kern="1200" cap="none" spc="0" normalizeH="0" baseline="0" noProof="0" dirty="0">
                <a:ln>
                  <a:noFill/>
                </a:ln>
                <a:solidFill>
                  <a:srgbClr val="000000"/>
                </a:solidFill>
                <a:effectLst/>
                <a:uLnTx/>
                <a:uFillTx/>
                <a:latin typeface="Calibri" panose="020F0502020204030204"/>
                <a:ea typeface="ＭＳ Ｐゴシック" charset="-128"/>
                <a:cs typeface="Verdana"/>
              </a:rPr>
              <a:t> </a:t>
            </a:r>
            <a:r>
              <a:rPr kumimoji="0" lang="en-US" altLang="en-US" sz="1200" b="0" i="0" u="none" strike="noStrike" kern="1200" cap="none" spc="0" normalizeH="0" baseline="0" noProof="0" dirty="0">
                <a:ln>
                  <a:noFill/>
                </a:ln>
                <a:solidFill>
                  <a:srgbClr val="000000"/>
                </a:solidFill>
                <a:effectLst/>
                <a:uLnTx/>
                <a:uFillTx/>
                <a:latin typeface="Calibri" panose="020F0502020204030204"/>
                <a:ea typeface="ＭＳ Ｐゴシック" charset="-128"/>
                <a:cs typeface="Verdana"/>
              </a:rPr>
              <a:t>Lean R    </a:t>
            </a:r>
          </a:p>
          <a:p>
            <a:pPr marL="0" marR="0" lvl="0" indent="0" algn="l" defTabSz="914400" rtl="0" eaLnBrk="1" fontAlgn="auto" latinLnBrk="0" hangingPunct="1">
              <a:lnSpc>
                <a:spcPct val="100000"/>
              </a:lnSpc>
              <a:spcBef>
                <a:spcPct val="0"/>
              </a:spcBef>
              <a:spcAft>
                <a:spcPts val="200"/>
              </a:spcAft>
              <a:buClrTx/>
              <a:buSzTx/>
              <a:buFontTx/>
              <a:buNone/>
              <a:tabLst/>
              <a:defRPr/>
            </a:pPr>
            <a:r>
              <a:rPr kumimoji="0" lang="en-US" altLang="en-US" sz="1200" b="1" i="0" u="none" strike="noStrike" kern="1200" cap="none" spc="0" normalizeH="0" baseline="0" noProof="0" dirty="0">
                <a:ln>
                  <a:noFill/>
                </a:ln>
                <a:solidFill>
                  <a:srgbClr val="EC3C4C"/>
                </a:solidFill>
                <a:effectLst/>
                <a:uLnTx/>
                <a:uFillTx/>
                <a:latin typeface="Calibri" panose="020F0502020204030204"/>
                <a:ea typeface="ＭＳ Ｐゴシック" charset="-128"/>
                <a:cs typeface="Verdana"/>
              </a:rPr>
              <a:t>■ </a:t>
            </a:r>
            <a:r>
              <a:rPr kumimoji="0" lang="en-US" altLang="en-US" sz="1200" b="0" i="0" u="none" strike="noStrike" kern="1200" cap="none" spc="0" normalizeH="0" baseline="0" noProof="0" dirty="0">
                <a:ln>
                  <a:noFill/>
                </a:ln>
                <a:solidFill>
                  <a:srgbClr val="000000"/>
                </a:solidFill>
                <a:effectLst/>
                <a:uLnTx/>
                <a:uFillTx/>
                <a:latin typeface="Calibri" panose="020F0502020204030204"/>
                <a:ea typeface="ＭＳ Ｐゴシック" charset="-128"/>
                <a:cs typeface="Verdana"/>
              </a:rPr>
              <a:t>Likely R    </a:t>
            </a:r>
          </a:p>
          <a:p>
            <a:pPr marL="0" marR="0" lvl="0" indent="0" algn="l" defTabSz="914400" rtl="0" eaLnBrk="1" fontAlgn="auto" latinLnBrk="0" hangingPunct="1">
              <a:lnSpc>
                <a:spcPct val="100000"/>
              </a:lnSpc>
              <a:spcBef>
                <a:spcPct val="0"/>
              </a:spcBef>
              <a:spcAft>
                <a:spcPts val="200"/>
              </a:spcAft>
              <a:buClrTx/>
              <a:buSzTx/>
              <a:buFontTx/>
              <a:buNone/>
              <a:tabLst/>
              <a:defRPr/>
            </a:pPr>
            <a:r>
              <a:rPr kumimoji="0" lang="en-US" altLang="en-US" sz="1200" b="1" i="0" u="none" strike="noStrike" kern="1200" cap="none" spc="0" normalizeH="0" baseline="0" noProof="0" dirty="0">
                <a:ln>
                  <a:noFill/>
                </a:ln>
                <a:solidFill>
                  <a:srgbClr val="BC3939"/>
                </a:solidFill>
                <a:effectLst/>
                <a:uLnTx/>
                <a:uFillTx/>
                <a:latin typeface="Calibri" panose="020F0502020204030204"/>
                <a:ea typeface="ＭＳ Ｐゴシック" charset="-128"/>
                <a:cs typeface="Verdana"/>
              </a:rPr>
              <a:t>■</a:t>
            </a:r>
            <a:r>
              <a:rPr kumimoji="0" lang="en-US" altLang="en-US" sz="1200" b="1" i="0" u="none" strike="noStrike" kern="1200" cap="none" spc="0" normalizeH="0" baseline="0" noProof="0" dirty="0">
                <a:ln>
                  <a:noFill/>
                </a:ln>
                <a:solidFill>
                  <a:srgbClr val="000000"/>
                </a:solidFill>
                <a:effectLst/>
                <a:uLnTx/>
                <a:uFillTx/>
                <a:latin typeface="Calibri" panose="020F0502020204030204"/>
                <a:ea typeface="ＭＳ Ｐゴシック" charset="-128"/>
                <a:cs typeface="Verdana"/>
              </a:rPr>
              <a:t> </a:t>
            </a:r>
            <a:r>
              <a:rPr kumimoji="0" lang="en-US" altLang="en-US" sz="1200" b="0" i="0" u="none" strike="noStrike" kern="1200" cap="none" spc="0" normalizeH="0" baseline="0" noProof="0" dirty="0">
                <a:ln>
                  <a:noFill/>
                </a:ln>
                <a:solidFill>
                  <a:srgbClr val="000000"/>
                </a:solidFill>
                <a:effectLst/>
                <a:uLnTx/>
                <a:uFillTx/>
                <a:latin typeface="Calibri" panose="020F0502020204030204"/>
                <a:ea typeface="ＭＳ Ｐゴシック" charset="-128"/>
                <a:cs typeface="Verdana"/>
              </a:rPr>
              <a:t>Solid R    </a:t>
            </a:r>
          </a:p>
        </p:txBody>
      </p:sp>
      <p:grpSp>
        <p:nvGrpSpPr>
          <p:cNvPr id="6" name="Group 5">
            <a:extLst>
              <a:ext uri="{FF2B5EF4-FFF2-40B4-BE49-F238E27FC236}">
                <a16:creationId xmlns:a16="http://schemas.microsoft.com/office/drawing/2014/main" id="{5121C47A-C998-CCC0-0879-F250AA027388}"/>
              </a:ext>
            </a:extLst>
          </p:cNvPr>
          <p:cNvGrpSpPr/>
          <p:nvPr/>
        </p:nvGrpSpPr>
        <p:grpSpPr>
          <a:xfrm>
            <a:off x="964001" y="5034839"/>
            <a:ext cx="552714" cy="552712"/>
            <a:chOff x="865056" y="4833714"/>
            <a:chExt cx="552714" cy="552712"/>
          </a:xfrm>
        </p:grpSpPr>
        <p:sp>
          <p:nvSpPr>
            <p:cNvPr id="7" name="Rectangle: Rounded Corners 120">
              <a:extLst>
                <a:ext uri="{FF2B5EF4-FFF2-40B4-BE49-F238E27FC236}">
                  <a16:creationId xmlns:a16="http://schemas.microsoft.com/office/drawing/2014/main" id="{81EA436F-8BF9-97A0-14A2-ED02B96AFF06}"/>
                </a:ext>
              </a:extLst>
            </p:cNvPr>
            <p:cNvSpPr/>
            <p:nvPr/>
          </p:nvSpPr>
          <p:spPr>
            <a:xfrm>
              <a:off x="865056" y="4833714"/>
              <a:ext cx="552714" cy="552712"/>
            </a:xfrm>
            <a:prstGeom prst="roundRect">
              <a:avLst>
                <a:gd name="adj" fmla="val 50000"/>
              </a:avLst>
            </a:prstGeom>
            <a:solidFill>
              <a:srgbClr val="003A62"/>
            </a:solidFill>
            <a:ln>
              <a:noFill/>
            </a:ln>
          </p:spPr>
          <p:style>
            <a:lnRef idx="2">
              <a:schemeClr val="accent1">
                <a:shade val="15000"/>
              </a:schemeClr>
            </a:lnRef>
            <a:fillRef idx="1">
              <a:schemeClr val="accent1"/>
            </a:fillRef>
            <a:effectRef idx="0">
              <a:schemeClr val="accent1"/>
            </a:effectRef>
            <a:fontRef idx="minor">
              <a:schemeClr val="lt1"/>
            </a:fontRef>
          </p:style>
          <p:txBody>
            <a:bodyPr b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1"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9D9C5F91-FFF4-51CC-0DBD-59878F752278}"/>
                </a:ext>
              </a:extLst>
            </p:cNvPr>
            <p:cNvGrpSpPr/>
            <p:nvPr/>
          </p:nvGrpSpPr>
          <p:grpSpPr>
            <a:xfrm rot="18900000" flipH="1">
              <a:off x="1048884" y="5018150"/>
              <a:ext cx="185057" cy="183840"/>
              <a:chOff x="2722563" y="5703888"/>
              <a:chExt cx="241300" cy="239713"/>
            </a:xfrm>
          </p:grpSpPr>
          <p:sp>
            <p:nvSpPr>
              <p:cNvPr id="9" name="Line 288">
                <a:extLst>
                  <a:ext uri="{FF2B5EF4-FFF2-40B4-BE49-F238E27FC236}">
                    <a16:creationId xmlns:a16="http://schemas.microsoft.com/office/drawing/2014/main" id="{006B96FE-23F4-54A5-8D42-C69C954BE1FE}"/>
                  </a:ext>
                </a:extLst>
              </p:cNvPr>
              <p:cNvSpPr>
                <a:spLocks noChangeShapeType="1"/>
              </p:cNvSpPr>
              <p:nvPr/>
            </p:nvSpPr>
            <p:spPr bwMode="auto">
              <a:xfrm flipV="1">
                <a:off x="2722563" y="5703888"/>
                <a:ext cx="241300" cy="239713"/>
              </a:xfrm>
              <a:prstGeom prst="line">
                <a:avLst/>
              </a:prstGeom>
              <a:noFill/>
              <a:ln w="14288" cap="rnd">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 name="Freeform 289">
                <a:extLst>
                  <a:ext uri="{FF2B5EF4-FFF2-40B4-BE49-F238E27FC236}">
                    <a16:creationId xmlns:a16="http://schemas.microsoft.com/office/drawing/2014/main" id="{8B356D90-1BDF-A2B7-09D0-F4013BC552E8}"/>
                  </a:ext>
                </a:extLst>
              </p:cNvPr>
              <p:cNvSpPr>
                <a:spLocks/>
              </p:cNvSpPr>
              <p:nvPr/>
            </p:nvSpPr>
            <p:spPr bwMode="auto">
              <a:xfrm>
                <a:off x="2722563" y="5703888"/>
                <a:ext cx="241300" cy="239713"/>
              </a:xfrm>
              <a:custGeom>
                <a:avLst/>
                <a:gdLst>
                  <a:gd name="T0" fmla="*/ 0 w 152"/>
                  <a:gd name="T1" fmla="*/ 0 h 151"/>
                  <a:gd name="T2" fmla="*/ 0 w 152"/>
                  <a:gd name="T3" fmla="*/ 151 h 151"/>
                  <a:gd name="T4" fmla="*/ 152 w 152"/>
                  <a:gd name="T5" fmla="*/ 151 h 151"/>
                </a:gdLst>
                <a:ahLst/>
                <a:cxnLst>
                  <a:cxn ang="0">
                    <a:pos x="T0" y="T1"/>
                  </a:cxn>
                  <a:cxn ang="0">
                    <a:pos x="T2" y="T3"/>
                  </a:cxn>
                  <a:cxn ang="0">
                    <a:pos x="T4" y="T5"/>
                  </a:cxn>
                </a:cxnLst>
                <a:rect l="0" t="0" r="r" b="b"/>
                <a:pathLst>
                  <a:path w="152" h="151">
                    <a:moveTo>
                      <a:pt x="0" y="0"/>
                    </a:moveTo>
                    <a:lnTo>
                      <a:pt x="0" y="151"/>
                    </a:lnTo>
                    <a:lnTo>
                      <a:pt x="152" y="151"/>
                    </a:lnTo>
                  </a:path>
                </a:pathLst>
              </a:custGeom>
              <a:noFill/>
              <a:ln w="14288" cap="rnd">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grpSp>
        <p:nvGrpSpPr>
          <p:cNvPr id="2" name="Group 1">
            <a:extLst>
              <a:ext uri="{FF2B5EF4-FFF2-40B4-BE49-F238E27FC236}">
                <a16:creationId xmlns:a16="http://schemas.microsoft.com/office/drawing/2014/main" id="{79026781-8112-15C3-845A-6116ED39C0C4}"/>
              </a:ext>
            </a:extLst>
          </p:cNvPr>
          <p:cNvGrpSpPr>
            <a:grpSpLocks noChangeAspect="1"/>
          </p:cNvGrpSpPr>
          <p:nvPr/>
        </p:nvGrpSpPr>
        <p:grpSpPr>
          <a:xfrm>
            <a:off x="4141042" y="1958411"/>
            <a:ext cx="6941026" cy="4023360"/>
            <a:chOff x="1152415" y="1849310"/>
            <a:chExt cx="6810939" cy="3947955"/>
          </a:xfrm>
        </p:grpSpPr>
        <p:sp>
          <p:nvSpPr>
            <p:cNvPr id="13" name="AK" title="AK-AL">
              <a:extLst>
                <a:ext uri="{FF2B5EF4-FFF2-40B4-BE49-F238E27FC236}">
                  <a16:creationId xmlns:a16="http://schemas.microsoft.com/office/drawing/2014/main" id="{8B613A65-4A4D-5ECE-C57B-C182CE8487AF}"/>
                </a:ext>
              </a:extLst>
            </p:cNvPr>
            <p:cNvSpPr>
              <a:spLocks noChangeAspect="1"/>
            </p:cNvSpPr>
            <p:nvPr/>
          </p:nvSpPr>
          <p:spPr>
            <a:xfrm>
              <a:off x="1152415" y="4724768"/>
              <a:ext cx="1645118" cy="1072497"/>
            </a:xfrm>
            <a:custGeom>
              <a:avLst/>
              <a:gdLst>
                <a:gd name="connsiteX0" fmla="*/ 802386 w 1987075"/>
                <a:gd name="connsiteY0" fmla="*/ 1223973 h 1341521"/>
                <a:gd name="connsiteX1" fmla="*/ 803469 w 1987075"/>
                <a:gd name="connsiteY1" fmla="*/ 1222108 h 1341521"/>
                <a:gd name="connsiteX2" fmla="*/ 805454 w 1987075"/>
                <a:gd name="connsiteY2" fmla="*/ 1221266 h 1341521"/>
                <a:gd name="connsiteX3" fmla="*/ 806838 w 1987075"/>
                <a:gd name="connsiteY3" fmla="*/ 1222048 h 1341521"/>
                <a:gd name="connsiteX4" fmla="*/ 806778 w 1987075"/>
                <a:gd name="connsiteY4" fmla="*/ 1223070 h 1341521"/>
                <a:gd name="connsiteX5" fmla="*/ 804973 w 1987075"/>
                <a:gd name="connsiteY5" fmla="*/ 1226138 h 1341521"/>
                <a:gd name="connsiteX6" fmla="*/ 805213 w 1987075"/>
                <a:gd name="connsiteY6" fmla="*/ 1229447 h 1341521"/>
                <a:gd name="connsiteX7" fmla="*/ 804913 w 1987075"/>
                <a:gd name="connsiteY7" fmla="*/ 1231252 h 1341521"/>
                <a:gd name="connsiteX8" fmla="*/ 803529 w 1987075"/>
                <a:gd name="connsiteY8" fmla="*/ 1233057 h 1341521"/>
                <a:gd name="connsiteX9" fmla="*/ 802206 w 1987075"/>
                <a:gd name="connsiteY9" fmla="*/ 1233357 h 1341521"/>
                <a:gd name="connsiteX10" fmla="*/ 801002 w 1987075"/>
                <a:gd name="connsiteY10" fmla="*/ 1231974 h 1341521"/>
                <a:gd name="connsiteX11" fmla="*/ 797273 w 1987075"/>
                <a:gd name="connsiteY11" fmla="*/ 1230951 h 1341521"/>
                <a:gd name="connsiteX12" fmla="*/ 797934 w 1987075"/>
                <a:gd name="connsiteY12" fmla="*/ 1228725 h 1341521"/>
                <a:gd name="connsiteX13" fmla="*/ 797032 w 1987075"/>
                <a:gd name="connsiteY13" fmla="*/ 1226920 h 1341521"/>
                <a:gd name="connsiteX14" fmla="*/ 799619 w 1987075"/>
                <a:gd name="connsiteY14" fmla="*/ 1226198 h 1341521"/>
                <a:gd name="connsiteX15" fmla="*/ 802386 w 1987075"/>
                <a:gd name="connsiteY15" fmla="*/ 1223973 h 1341521"/>
                <a:gd name="connsiteX16" fmla="*/ 855505 w 1987075"/>
                <a:gd name="connsiteY16" fmla="*/ 1180779 h 1341521"/>
                <a:gd name="connsiteX17" fmla="*/ 858032 w 1987075"/>
                <a:gd name="connsiteY17" fmla="*/ 1179697 h 1341521"/>
                <a:gd name="connsiteX18" fmla="*/ 862243 w 1987075"/>
                <a:gd name="connsiteY18" fmla="*/ 1176989 h 1341521"/>
                <a:gd name="connsiteX19" fmla="*/ 864529 w 1987075"/>
                <a:gd name="connsiteY19" fmla="*/ 1176268 h 1341521"/>
                <a:gd name="connsiteX20" fmla="*/ 866334 w 1987075"/>
                <a:gd name="connsiteY20" fmla="*/ 1176508 h 1341521"/>
                <a:gd name="connsiteX21" fmla="*/ 869342 w 1987075"/>
                <a:gd name="connsiteY21" fmla="*/ 1178313 h 1341521"/>
                <a:gd name="connsiteX22" fmla="*/ 869221 w 1987075"/>
                <a:gd name="connsiteY22" fmla="*/ 1180960 h 1341521"/>
                <a:gd name="connsiteX23" fmla="*/ 865612 w 1987075"/>
                <a:gd name="connsiteY23" fmla="*/ 1182644 h 1341521"/>
                <a:gd name="connsiteX24" fmla="*/ 865251 w 1987075"/>
                <a:gd name="connsiteY24" fmla="*/ 1183426 h 1341521"/>
                <a:gd name="connsiteX25" fmla="*/ 861160 w 1987075"/>
                <a:gd name="connsiteY25" fmla="*/ 1184148 h 1341521"/>
                <a:gd name="connsiteX26" fmla="*/ 857070 w 1987075"/>
                <a:gd name="connsiteY26" fmla="*/ 1185832 h 1341521"/>
                <a:gd name="connsiteX27" fmla="*/ 852076 w 1987075"/>
                <a:gd name="connsiteY27" fmla="*/ 1189923 h 1341521"/>
                <a:gd name="connsiteX28" fmla="*/ 850753 w 1987075"/>
                <a:gd name="connsiteY28" fmla="*/ 1190044 h 1341521"/>
                <a:gd name="connsiteX29" fmla="*/ 849550 w 1987075"/>
                <a:gd name="connsiteY29" fmla="*/ 1188419 h 1341521"/>
                <a:gd name="connsiteX30" fmla="*/ 849550 w 1987075"/>
                <a:gd name="connsiteY30" fmla="*/ 1186975 h 1341521"/>
                <a:gd name="connsiteX31" fmla="*/ 853520 w 1987075"/>
                <a:gd name="connsiteY31" fmla="*/ 1182524 h 1341521"/>
                <a:gd name="connsiteX32" fmla="*/ 855505 w 1987075"/>
                <a:gd name="connsiteY32" fmla="*/ 1180779 h 1341521"/>
                <a:gd name="connsiteX33" fmla="*/ 603684 w 1987075"/>
                <a:gd name="connsiteY33" fmla="*/ 1264760 h 1341521"/>
                <a:gd name="connsiteX34" fmla="*/ 604587 w 1987075"/>
                <a:gd name="connsiteY34" fmla="*/ 1265481 h 1341521"/>
                <a:gd name="connsiteX35" fmla="*/ 605610 w 1987075"/>
                <a:gd name="connsiteY35" fmla="*/ 1268008 h 1341521"/>
                <a:gd name="connsiteX36" fmla="*/ 606512 w 1987075"/>
                <a:gd name="connsiteY36" fmla="*/ 1268730 h 1341521"/>
                <a:gd name="connsiteX37" fmla="*/ 605910 w 1987075"/>
                <a:gd name="connsiteY37" fmla="*/ 1270595 h 1341521"/>
                <a:gd name="connsiteX38" fmla="*/ 604888 w 1987075"/>
                <a:gd name="connsiteY38" fmla="*/ 1271076 h 1341521"/>
                <a:gd name="connsiteX39" fmla="*/ 601880 w 1987075"/>
                <a:gd name="connsiteY39" fmla="*/ 1270174 h 1341521"/>
                <a:gd name="connsiteX40" fmla="*/ 602963 w 1987075"/>
                <a:gd name="connsiteY40" fmla="*/ 1269151 h 1341521"/>
                <a:gd name="connsiteX41" fmla="*/ 602662 w 1987075"/>
                <a:gd name="connsiteY41" fmla="*/ 1265722 h 1341521"/>
                <a:gd name="connsiteX42" fmla="*/ 603684 w 1987075"/>
                <a:gd name="connsiteY42" fmla="*/ 1264760 h 1341521"/>
                <a:gd name="connsiteX43" fmla="*/ 595383 w 1987075"/>
                <a:gd name="connsiteY43" fmla="*/ 1262955 h 1341521"/>
                <a:gd name="connsiteX44" fmla="*/ 597187 w 1987075"/>
                <a:gd name="connsiteY44" fmla="*/ 1262053 h 1341521"/>
                <a:gd name="connsiteX45" fmla="*/ 598992 w 1987075"/>
                <a:gd name="connsiteY45" fmla="*/ 1263136 h 1341521"/>
                <a:gd name="connsiteX46" fmla="*/ 596586 w 1987075"/>
                <a:gd name="connsiteY46" fmla="*/ 1263737 h 1341521"/>
                <a:gd name="connsiteX47" fmla="*/ 594661 w 1987075"/>
                <a:gd name="connsiteY47" fmla="*/ 1265301 h 1341521"/>
                <a:gd name="connsiteX48" fmla="*/ 593277 w 1987075"/>
                <a:gd name="connsiteY48" fmla="*/ 1265000 h 1341521"/>
                <a:gd name="connsiteX49" fmla="*/ 592796 w 1987075"/>
                <a:gd name="connsiteY49" fmla="*/ 1263015 h 1341521"/>
                <a:gd name="connsiteX50" fmla="*/ 594420 w 1987075"/>
                <a:gd name="connsiteY50" fmla="*/ 1262474 h 1341521"/>
                <a:gd name="connsiteX51" fmla="*/ 595383 w 1987075"/>
                <a:gd name="connsiteY51" fmla="*/ 1263015 h 1341521"/>
                <a:gd name="connsiteX52" fmla="*/ 3850 w 1987075"/>
                <a:gd name="connsiteY52" fmla="*/ 1247795 h 1341521"/>
                <a:gd name="connsiteX53" fmla="*/ 5174 w 1987075"/>
                <a:gd name="connsiteY53" fmla="*/ 1247795 h 1341521"/>
                <a:gd name="connsiteX54" fmla="*/ 6557 w 1987075"/>
                <a:gd name="connsiteY54" fmla="*/ 1251465 h 1341521"/>
                <a:gd name="connsiteX55" fmla="*/ 5053 w 1987075"/>
                <a:gd name="connsiteY55" fmla="*/ 1252969 h 1341521"/>
                <a:gd name="connsiteX56" fmla="*/ 3008 w 1987075"/>
                <a:gd name="connsiteY56" fmla="*/ 1253450 h 1341521"/>
                <a:gd name="connsiteX57" fmla="*/ 1384 w 1987075"/>
                <a:gd name="connsiteY57" fmla="*/ 1252247 h 1341521"/>
                <a:gd name="connsiteX58" fmla="*/ 0 w 1987075"/>
                <a:gd name="connsiteY58" fmla="*/ 1252307 h 1341521"/>
                <a:gd name="connsiteX59" fmla="*/ 1444 w 1987075"/>
                <a:gd name="connsiteY59" fmla="*/ 1248697 h 1341521"/>
                <a:gd name="connsiteX60" fmla="*/ 3850 w 1987075"/>
                <a:gd name="connsiteY60" fmla="*/ 1247795 h 1341521"/>
                <a:gd name="connsiteX61" fmla="*/ 12874 w 1987075"/>
                <a:gd name="connsiteY61" fmla="*/ 1247133 h 1341521"/>
                <a:gd name="connsiteX62" fmla="*/ 12513 w 1987075"/>
                <a:gd name="connsiteY62" fmla="*/ 1248397 h 1341521"/>
                <a:gd name="connsiteX63" fmla="*/ 10167 w 1987075"/>
                <a:gd name="connsiteY63" fmla="*/ 1247133 h 1341521"/>
                <a:gd name="connsiteX64" fmla="*/ 12272 w 1987075"/>
                <a:gd name="connsiteY64" fmla="*/ 1245930 h 1341521"/>
                <a:gd name="connsiteX65" fmla="*/ 12874 w 1987075"/>
                <a:gd name="connsiteY65" fmla="*/ 1247133 h 1341521"/>
                <a:gd name="connsiteX66" fmla="*/ 26650 w 1987075"/>
                <a:gd name="connsiteY66" fmla="*/ 1251284 h 1341521"/>
                <a:gd name="connsiteX67" fmla="*/ 28455 w 1987075"/>
                <a:gd name="connsiteY67" fmla="*/ 1248998 h 1341521"/>
                <a:gd name="connsiteX68" fmla="*/ 32004 w 1987075"/>
                <a:gd name="connsiteY68" fmla="*/ 1249419 h 1341521"/>
                <a:gd name="connsiteX69" fmla="*/ 34350 w 1987075"/>
                <a:gd name="connsiteY69" fmla="*/ 1247554 h 1341521"/>
                <a:gd name="connsiteX70" fmla="*/ 35734 w 1987075"/>
                <a:gd name="connsiteY70" fmla="*/ 1248337 h 1341521"/>
                <a:gd name="connsiteX71" fmla="*/ 37839 w 1987075"/>
                <a:gd name="connsiteY71" fmla="*/ 1247494 h 1341521"/>
                <a:gd name="connsiteX72" fmla="*/ 40426 w 1987075"/>
                <a:gd name="connsiteY72" fmla="*/ 1249480 h 1341521"/>
                <a:gd name="connsiteX73" fmla="*/ 41569 w 1987075"/>
                <a:gd name="connsiteY73" fmla="*/ 1251405 h 1341521"/>
                <a:gd name="connsiteX74" fmla="*/ 41088 w 1987075"/>
                <a:gd name="connsiteY74" fmla="*/ 1253029 h 1341521"/>
                <a:gd name="connsiteX75" fmla="*/ 37057 w 1987075"/>
                <a:gd name="connsiteY75" fmla="*/ 1255676 h 1341521"/>
                <a:gd name="connsiteX76" fmla="*/ 34290 w 1987075"/>
                <a:gd name="connsiteY76" fmla="*/ 1255014 h 1341521"/>
                <a:gd name="connsiteX77" fmla="*/ 33508 w 1987075"/>
                <a:gd name="connsiteY77" fmla="*/ 1254172 h 1341521"/>
                <a:gd name="connsiteX78" fmla="*/ 30620 w 1987075"/>
                <a:gd name="connsiteY78" fmla="*/ 1254413 h 1341521"/>
                <a:gd name="connsiteX79" fmla="*/ 29778 w 1987075"/>
                <a:gd name="connsiteY79" fmla="*/ 1255134 h 1341521"/>
                <a:gd name="connsiteX80" fmla="*/ 26530 w 1987075"/>
                <a:gd name="connsiteY80" fmla="*/ 1256157 h 1341521"/>
                <a:gd name="connsiteX81" fmla="*/ 25146 w 1987075"/>
                <a:gd name="connsiteY81" fmla="*/ 1254413 h 1341521"/>
                <a:gd name="connsiteX82" fmla="*/ 26710 w 1987075"/>
                <a:gd name="connsiteY82" fmla="*/ 1251284 h 1341521"/>
                <a:gd name="connsiteX83" fmla="*/ 62203 w 1987075"/>
                <a:gd name="connsiteY83" fmla="*/ 1252848 h 1341521"/>
                <a:gd name="connsiteX84" fmla="*/ 63226 w 1987075"/>
                <a:gd name="connsiteY84" fmla="*/ 1251164 h 1341521"/>
                <a:gd name="connsiteX85" fmla="*/ 65933 w 1987075"/>
                <a:gd name="connsiteY85" fmla="*/ 1252187 h 1341521"/>
                <a:gd name="connsiteX86" fmla="*/ 66174 w 1987075"/>
                <a:gd name="connsiteY86" fmla="*/ 1253209 h 1341521"/>
                <a:gd name="connsiteX87" fmla="*/ 68039 w 1987075"/>
                <a:gd name="connsiteY87" fmla="*/ 1254713 h 1341521"/>
                <a:gd name="connsiteX88" fmla="*/ 66956 w 1987075"/>
                <a:gd name="connsiteY88" fmla="*/ 1256638 h 1341521"/>
                <a:gd name="connsiteX89" fmla="*/ 65271 w 1987075"/>
                <a:gd name="connsiteY89" fmla="*/ 1257842 h 1341521"/>
                <a:gd name="connsiteX90" fmla="*/ 63106 w 1987075"/>
                <a:gd name="connsiteY90" fmla="*/ 1257120 h 1341521"/>
                <a:gd name="connsiteX91" fmla="*/ 60338 w 1987075"/>
                <a:gd name="connsiteY91" fmla="*/ 1255495 h 1341521"/>
                <a:gd name="connsiteX92" fmla="*/ 62203 w 1987075"/>
                <a:gd name="connsiteY92" fmla="*/ 1252848 h 1341521"/>
                <a:gd name="connsiteX93" fmla="*/ 107743 w 1987075"/>
                <a:gd name="connsiteY93" fmla="*/ 1269693 h 1341521"/>
                <a:gd name="connsiteX94" fmla="*/ 110149 w 1987075"/>
                <a:gd name="connsiteY94" fmla="*/ 1270053 h 1341521"/>
                <a:gd name="connsiteX95" fmla="*/ 107262 w 1987075"/>
                <a:gd name="connsiteY95" fmla="*/ 1270775 h 1341521"/>
                <a:gd name="connsiteX96" fmla="*/ 104073 w 1987075"/>
                <a:gd name="connsiteY96" fmla="*/ 1270775 h 1341521"/>
                <a:gd name="connsiteX97" fmla="*/ 107683 w 1987075"/>
                <a:gd name="connsiteY97" fmla="*/ 1269693 h 1341521"/>
                <a:gd name="connsiteX98" fmla="*/ 75799 w 1987075"/>
                <a:gd name="connsiteY98" fmla="*/ 1250021 h 1341521"/>
                <a:gd name="connsiteX99" fmla="*/ 78205 w 1987075"/>
                <a:gd name="connsiteY99" fmla="*/ 1252127 h 1341521"/>
                <a:gd name="connsiteX100" fmla="*/ 79288 w 1987075"/>
                <a:gd name="connsiteY100" fmla="*/ 1252247 h 1341521"/>
                <a:gd name="connsiteX101" fmla="*/ 79769 w 1987075"/>
                <a:gd name="connsiteY101" fmla="*/ 1250623 h 1341521"/>
                <a:gd name="connsiteX102" fmla="*/ 84101 w 1987075"/>
                <a:gd name="connsiteY102" fmla="*/ 1251585 h 1341521"/>
                <a:gd name="connsiteX103" fmla="*/ 84041 w 1987075"/>
                <a:gd name="connsiteY103" fmla="*/ 1250984 h 1341521"/>
                <a:gd name="connsiteX104" fmla="*/ 87650 w 1987075"/>
                <a:gd name="connsiteY104" fmla="*/ 1253209 h 1341521"/>
                <a:gd name="connsiteX105" fmla="*/ 88613 w 1987075"/>
                <a:gd name="connsiteY105" fmla="*/ 1254894 h 1341521"/>
                <a:gd name="connsiteX106" fmla="*/ 87891 w 1987075"/>
                <a:gd name="connsiteY106" fmla="*/ 1256578 h 1341521"/>
                <a:gd name="connsiteX107" fmla="*/ 86567 w 1987075"/>
                <a:gd name="connsiteY107" fmla="*/ 1257240 h 1341521"/>
                <a:gd name="connsiteX108" fmla="*/ 87048 w 1987075"/>
                <a:gd name="connsiteY108" fmla="*/ 1258323 h 1341521"/>
                <a:gd name="connsiteX109" fmla="*/ 84522 w 1987075"/>
                <a:gd name="connsiteY109" fmla="*/ 1259165 h 1341521"/>
                <a:gd name="connsiteX110" fmla="*/ 84341 w 1987075"/>
                <a:gd name="connsiteY110" fmla="*/ 1260970 h 1341521"/>
                <a:gd name="connsiteX111" fmla="*/ 82537 w 1987075"/>
                <a:gd name="connsiteY111" fmla="*/ 1260489 h 1341521"/>
                <a:gd name="connsiteX112" fmla="*/ 82717 w 1987075"/>
                <a:gd name="connsiteY112" fmla="*/ 1258684 h 1341521"/>
                <a:gd name="connsiteX113" fmla="*/ 82055 w 1987075"/>
                <a:gd name="connsiteY113" fmla="*/ 1257300 h 1341521"/>
                <a:gd name="connsiteX114" fmla="*/ 80732 w 1987075"/>
                <a:gd name="connsiteY114" fmla="*/ 1256939 h 1341521"/>
                <a:gd name="connsiteX115" fmla="*/ 78807 w 1987075"/>
                <a:gd name="connsiteY115" fmla="*/ 1254292 h 1341521"/>
                <a:gd name="connsiteX116" fmla="*/ 74596 w 1987075"/>
                <a:gd name="connsiteY116" fmla="*/ 1255796 h 1341521"/>
                <a:gd name="connsiteX117" fmla="*/ 72791 w 1987075"/>
                <a:gd name="connsiteY117" fmla="*/ 1255195 h 1341521"/>
                <a:gd name="connsiteX118" fmla="*/ 71768 w 1987075"/>
                <a:gd name="connsiteY118" fmla="*/ 1252788 h 1341521"/>
                <a:gd name="connsiteX119" fmla="*/ 71949 w 1987075"/>
                <a:gd name="connsiteY119" fmla="*/ 1250863 h 1341521"/>
                <a:gd name="connsiteX120" fmla="*/ 73754 w 1987075"/>
                <a:gd name="connsiteY120" fmla="*/ 1249600 h 1341521"/>
                <a:gd name="connsiteX121" fmla="*/ 75859 w 1987075"/>
                <a:gd name="connsiteY121" fmla="*/ 1250021 h 1341521"/>
                <a:gd name="connsiteX122" fmla="*/ 72550 w 1987075"/>
                <a:gd name="connsiteY122" fmla="*/ 1243404 h 1341521"/>
                <a:gd name="connsiteX123" fmla="*/ 75258 w 1987075"/>
                <a:gd name="connsiteY123" fmla="*/ 1245449 h 1341521"/>
                <a:gd name="connsiteX124" fmla="*/ 73754 w 1987075"/>
                <a:gd name="connsiteY124" fmla="*/ 1247976 h 1341521"/>
                <a:gd name="connsiteX125" fmla="*/ 70986 w 1987075"/>
                <a:gd name="connsiteY125" fmla="*/ 1248276 h 1341521"/>
                <a:gd name="connsiteX126" fmla="*/ 69603 w 1987075"/>
                <a:gd name="connsiteY126" fmla="*/ 1246712 h 1341521"/>
                <a:gd name="connsiteX127" fmla="*/ 69001 w 1987075"/>
                <a:gd name="connsiteY127" fmla="*/ 1244065 h 1341521"/>
                <a:gd name="connsiteX128" fmla="*/ 71407 w 1987075"/>
                <a:gd name="connsiteY128" fmla="*/ 1242922 h 1341521"/>
                <a:gd name="connsiteX129" fmla="*/ 72611 w 1987075"/>
                <a:gd name="connsiteY129" fmla="*/ 1243404 h 1341521"/>
                <a:gd name="connsiteX130" fmla="*/ 148229 w 1987075"/>
                <a:gd name="connsiteY130" fmla="*/ 1269813 h 1341521"/>
                <a:gd name="connsiteX131" fmla="*/ 146484 w 1987075"/>
                <a:gd name="connsiteY131" fmla="*/ 1269332 h 1341521"/>
                <a:gd name="connsiteX132" fmla="*/ 147567 w 1987075"/>
                <a:gd name="connsiteY132" fmla="*/ 1268730 h 1341521"/>
                <a:gd name="connsiteX133" fmla="*/ 148169 w 1987075"/>
                <a:gd name="connsiteY133" fmla="*/ 1269813 h 1341521"/>
                <a:gd name="connsiteX134" fmla="*/ 89395 w 1987075"/>
                <a:gd name="connsiteY134" fmla="*/ 1243945 h 1341521"/>
                <a:gd name="connsiteX135" fmla="*/ 90117 w 1987075"/>
                <a:gd name="connsiteY135" fmla="*/ 1242441 h 1341521"/>
                <a:gd name="connsiteX136" fmla="*/ 93726 w 1987075"/>
                <a:gd name="connsiteY136" fmla="*/ 1242561 h 1341521"/>
                <a:gd name="connsiteX137" fmla="*/ 93305 w 1987075"/>
                <a:gd name="connsiteY137" fmla="*/ 1245690 h 1341521"/>
                <a:gd name="connsiteX138" fmla="*/ 92102 w 1987075"/>
                <a:gd name="connsiteY138" fmla="*/ 1245690 h 1341521"/>
                <a:gd name="connsiteX139" fmla="*/ 90297 w 1987075"/>
                <a:gd name="connsiteY139" fmla="*/ 1248036 h 1341521"/>
                <a:gd name="connsiteX140" fmla="*/ 88793 w 1987075"/>
                <a:gd name="connsiteY140" fmla="*/ 1248276 h 1341521"/>
                <a:gd name="connsiteX141" fmla="*/ 88011 w 1987075"/>
                <a:gd name="connsiteY141" fmla="*/ 1247434 h 1341521"/>
                <a:gd name="connsiteX142" fmla="*/ 88252 w 1987075"/>
                <a:gd name="connsiteY142" fmla="*/ 1244847 h 1341521"/>
                <a:gd name="connsiteX143" fmla="*/ 89455 w 1987075"/>
                <a:gd name="connsiteY143" fmla="*/ 1243945 h 1341521"/>
                <a:gd name="connsiteX144" fmla="*/ 90959 w 1987075"/>
                <a:gd name="connsiteY144" fmla="*/ 1237508 h 1341521"/>
                <a:gd name="connsiteX145" fmla="*/ 91861 w 1987075"/>
                <a:gd name="connsiteY145" fmla="*/ 1239553 h 1341521"/>
                <a:gd name="connsiteX146" fmla="*/ 90959 w 1987075"/>
                <a:gd name="connsiteY146" fmla="*/ 1240516 h 1341521"/>
                <a:gd name="connsiteX147" fmla="*/ 89034 w 1987075"/>
                <a:gd name="connsiteY147" fmla="*/ 1238832 h 1341521"/>
                <a:gd name="connsiteX148" fmla="*/ 90959 w 1987075"/>
                <a:gd name="connsiteY148" fmla="*/ 1237508 h 1341521"/>
                <a:gd name="connsiteX149" fmla="*/ 114902 w 1987075"/>
                <a:gd name="connsiteY149" fmla="*/ 1269031 h 1341521"/>
                <a:gd name="connsiteX150" fmla="*/ 116586 w 1987075"/>
                <a:gd name="connsiteY150" fmla="*/ 1267828 h 1341521"/>
                <a:gd name="connsiteX151" fmla="*/ 116225 w 1987075"/>
                <a:gd name="connsiteY151" fmla="*/ 1266805 h 1341521"/>
                <a:gd name="connsiteX152" fmla="*/ 119955 w 1987075"/>
                <a:gd name="connsiteY152" fmla="*/ 1267767 h 1341521"/>
                <a:gd name="connsiteX153" fmla="*/ 122542 w 1987075"/>
                <a:gd name="connsiteY153" fmla="*/ 1266384 h 1341521"/>
                <a:gd name="connsiteX154" fmla="*/ 122060 w 1987075"/>
                <a:gd name="connsiteY154" fmla="*/ 1265061 h 1341521"/>
                <a:gd name="connsiteX155" fmla="*/ 123504 w 1987075"/>
                <a:gd name="connsiteY155" fmla="*/ 1263677 h 1341521"/>
                <a:gd name="connsiteX156" fmla="*/ 125189 w 1987075"/>
                <a:gd name="connsiteY156" fmla="*/ 1265120 h 1341521"/>
                <a:gd name="connsiteX157" fmla="*/ 128738 w 1987075"/>
                <a:gd name="connsiteY157" fmla="*/ 1264399 h 1341521"/>
                <a:gd name="connsiteX158" fmla="*/ 128257 w 1987075"/>
                <a:gd name="connsiteY158" fmla="*/ 1263617 h 1341521"/>
                <a:gd name="connsiteX159" fmla="*/ 129520 w 1987075"/>
                <a:gd name="connsiteY159" fmla="*/ 1262113 h 1341521"/>
                <a:gd name="connsiteX160" fmla="*/ 129159 w 1987075"/>
                <a:gd name="connsiteY160" fmla="*/ 1261150 h 1341521"/>
                <a:gd name="connsiteX161" fmla="*/ 130242 w 1987075"/>
                <a:gd name="connsiteY161" fmla="*/ 1259706 h 1341521"/>
                <a:gd name="connsiteX162" fmla="*/ 131445 w 1987075"/>
                <a:gd name="connsiteY162" fmla="*/ 1260248 h 1341521"/>
                <a:gd name="connsiteX163" fmla="*/ 133671 w 1987075"/>
                <a:gd name="connsiteY163" fmla="*/ 1259947 h 1341521"/>
                <a:gd name="connsiteX164" fmla="*/ 136017 w 1987075"/>
                <a:gd name="connsiteY164" fmla="*/ 1257842 h 1341521"/>
                <a:gd name="connsiteX165" fmla="*/ 137100 w 1987075"/>
                <a:gd name="connsiteY165" fmla="*/ 1255977 h 1341521"/>
                <a:gd name="connsiteX166" fmla="*/ 135957 w 1987075"/>
                <a:gd name="connsiteY166" fmla="*/ 1254232 h 1341521"/>
                <a:gd name="connsiteX167" fmla="*/ 138062 w 1987075"/>
                <a:gd name="connsiteY167" fmla="*/ 1250382 h 1341521"/>
                <a:gd name="connsiteX168" fmla="*/ 142334 w 1987075"/>
                <a:gd name="connsiteY168" fmla="*/ 1248577 h 1341521"/>
                <a:gd name="connsiteX169" fmla="*/ 143296 w 1987075"/>
                <a:gd name="connsiteY169" fmla="*/ 1248758 h 1341521"/>
                <a:gd name="connsiteX170" fmla="*/ 145041 w 1987075"/>
                <a:gd name="connsiteY170" fmla="*/ 1247374 h 1341521"/>
                <a:gd name="connsiteX171" fmla="*/ 146304 w 1987075"/>
                <a:gd name="connsiteY171" fmla="*/ 1247795 h 1341521"/>
                <a:gd name="connsiteX172" fmla="*/ 149192 w 1987075"/>
                <a:gd name="connsiteY172" fmla="*/ 1246472 h 1341521"/>
                <a:gd name="connsiteX173" fmla="*/ 149853 w 1987075"/>
                <a:gd name="connsiteY173" fmla="*/ 1245509 h 1341521"/>
                <a:gd name="connsiteX174" fmla="*/ 152741 w 1987075"/>
                <a:gd name="connsiteY174" fmla="*/ 1248517 h 1341521"/>
                <a:gd name="connsiteX175" fmla="*/ 157313 w 1987075"/>
                <a:gd name="connsiteY175" fmla="*/ 1248517 h 1341521"/>
                <a:gd name="connsiteX176" fmla="*/ 157253 w 1987075"/>
                <a:gd name="connsiteY176" fmla="*/ 1250141 h 1341521"/>
                <a:gd name="connsiteX177" fmla="*/ 159840 w 1987075"/>
                <a:gd name="connsiteY177" fmla="*/ 1250562 h 1341521"/>
                <a:gd name="connsiteX178" fmla="*/ 160561 w 1987075"/>
                <a:gd name="connsiteY178" fmla="*/ 1251525 h 1341521"/>
                <a:gd name="connsiteX179" fmla="*/ 161825 w 1987075"/>
                <a:gd name="connsiteY179" fmla="*/ 1251164 h 1341521"/>
                <a:gd name="connsiteX180" fmla="*/ 162908 w 1987075"/>
                <a:gd name="connsiteY180" fmla="*/ 1248878 h 1341521"/>
                <a:gd name="connsiteX181" fmla="*/ 161825 w 1987075"/>
                <a:gd name="connsiteY181" fmla="*/ 1248577 h 1341521"/>
                <a:gd name="connsiteX182" fmla="*/ 162306 w 1987075"/>
                <a:gd name="connsiteY182" fmla="*/ 1246712 h 1341521"/>
                <a:gd name="connsiteX183" fmla="*/ 159900 w 1987075"/>
                <a:gd name="connsiteY183" fmla="*/ 1245088 h 1341521"/>
                <a:gd name="connsiteX184" fmla="*/ 163629 w 1987075"/>
                <a:gd name="connsiteY184" fmla="*/ 1241719 h 1341521"/>
                <a:gd name="connsiteX185" fmla="*/ 163269 w 1987075"/>
                <a:gd name="connsiteY185" fmla="*/ 1240215 h 1341521"/>
                <a:gd name="connsiteX186" fmla="*/ 163870 w 1987075"/>
                <a:gd name="connsiteY186" fmla="*/ 1238351 h 1341521"/>
                <a:gd name="connsiteX187" fmla="*/ 168442 w 1987075"/>
                <a:gd name="connsiteY187" fmla="*/ 1235884 h 1341521"/>
                <a:gd name="connsiteX188" fmla="*/ 171630 w 1987075"/>
                <a:gd name="connsiteY188" fmla="*/ 1235463 h 1341521"/>
                <a:gd name="connsiteX189" fmla="*/ 175120 w 1987075"/>
                <a:gd name="connsiteY189" fmla="*/ 1233658 h 1341521"/>
                <a:gd name="connsiteX190" fmla="*/ 181917 w 1987075"/>
                <a:gd name="connsiteY190" fmla="*/ 1234259 h 1341521"/>
                <a:gd name="connsiteX191" fmla="*/ 185106 w 1987075"/>
                <a:gd name="connsiteY191" fmla="*/ 1235402 h 1341521"/>
                <a:gd name="connsiteX192" fmla="*/ 186670 w 1987075"/>
                <a:gd name="connsiteY192" fmla="*/ 1235042 h 1341521"/>
                <a:gd name="connsiteX193" fmla="*/ 188234 w 1987075"/>
                <a:gd name="connsiteY193" fmla="*/ 1236847 h 1341521"/>
                <a:gd name="connsiteX194" fmla="*/ 187873 w 1987075"/>
                <a:gd name="connsiteY194" fmla="*/ 1238410 h 1341521"/>
                <a:gd name="connsiteX195" fmla="*/ 189798 w 1987075"/>
                <a:gd name="connsiteY195" fmla="*/ 1240035 h 1341521"/>
                <a:gd name="connsiteX196" fmla="*/ 195032 w 1987075"/>
                <a:gd name="connsiteY196" fmla="*/ 1242261 h 1341521"/>
                <a:gd name="connsiteX197" fmla="*/ 194671 w 1987075"/>
                <a:gd name="connsiteY197" fmla="*/ 1243945 h 1341521"/>
                <a:gd name="connsiteX198" fmla="*/ 193167 w 1987075"/>
                <a:gd name="connsiteY198" fmla="*/ 1245268 h 1341521"/>
                <a:gd name="connsiteX199" fmla="*/ 189377 w 1987075"/>
                <a:gd name="connsiteY199" fmla="*/ 1246953 h 1341521"/>
                <a:gd name="connsiteX200" fmla="*/ 189437 w 1987075"/>
                <a:gd name="connsiteY200" fmla="*/ 1249359 h 1341521"/>
                <a:gd name="connsiteX201" fmla="*/ 188655 w 1987075"/>
                <a:gd name="connsiteY201" fmla="*/ 1251284 h 1341521"/>
                <a:gd name="connsiteX202" fmla="*/ 185407 w 1987075"/>
                <a:gd name="connsiteY202" fmla="*/ 1251766 h 1341521"/>
                <a:gd name="connsiteX203" fmla="*/ 184685 w 1987075"/>
                <a:gd name="connsiteY203" fmla="*/ 1252367 h 1341521"/>
                <a:gd name="connsiteX204" fmla="*/ 180774 w 1987075"/>
                <a:gd name="connsiteY204" fmla="*/ 1252427 h 1341521"/>
                <a:gd name="connsiteX205" fmla="*/ 179210 w 1987075"/>
                <a:gd name="connsiteY205" fmla="*/ 1253330 h 1341521"/>
                <a:gd name="connsiteX206" fmla="*/ 173315 w 1987075"/>
                <a:gd name="connsiteY206" fmla="*/ 1253510 h 1341521"/>
                <a:gd name="connsiteX207" fmla="*/ 172834 w 1987075"/>
                <a:gd name="connsiteY207" fmla="*/ 1254533 h 1341521"/>
                <a:gd name="connsiteX208" fmla="*/ 168562 w 1987075"/>
                <a:gd name="connsiteY208" fmla="*/ 1254112 h 1341521"/>
                <a:gd name="connsiteX209" fmla="*/ 164652 w 1987075"/>
                <a:gd name="connsiteY209" fmla="*/ 1254112 h 1341521"/>
                <a:gd name="connsiteX210" fmla="*/ 160862 w 1987075"/>
                <a:gd name="connsiteY210" fmla="*/ 1255556 h 1341521"/>
                <a:gd name="connsiteX211" fmla="*/ 161163 w 1987075"/>
                <a:gd name="connsiteY211" fmla="*/ 1256398 h 1341521"/>
                <a:gd name="connsiteX212" fmla="*/ 159479 w 1987075"/>
                <a:gd name="connsiteY212" fmla="*/ 1256939 h 1341521"/>
                <a:gd name="connsiteX213" fmla="*/ 158697 w 1987075"/>
                <a:gd name="connsiteY213" fmla="*/ 1259165 h 1341521"/>
                <a:gd name="connsiteX214" fmla="*/ 157313 w 1987075"/>
                <a:gd name="connsiteY214" fmla="*/ 1257842 h 1341521"/>
                <a:gd name="connsiteX215" fmla="*/ 157012 w 1987075"/>
                <a:gd name="connsiteY215" fmla="*/ 1260248 h 1341521"/>
                <a:gd name="connsiteX216" fmla="*/ 155207 w 1987075"/>
                <a:gd name="connsiteY216" fmla="*/ 1260549 h 1341521"/>
                <a:gd name="connsiteX217" fmla="*/ 151177 w 1987075"/>
                <a:gd name="connsiteY217" fmla="*/ 1263015 h 1341521"/>
                <a:gd name="connsiteX218" fmla="*/ 150034 w 1987075"/>
                <a:gd name="connsiteY218" fmla="*/ 1264399 h 1341521"/>
                <a:gd name="connsiteX219" fmla="*/ 147627 w 1987075"/>
                <a:gd name="connsiteY219" fmla="*/ 1265120 h 1341521"/>
                <a:gd name="connsiteX220" fmla="*/ 147267 w 1987075"/>
                <a:gd name="connsiteY220" fmla="*/ 1263918 h 1341521"/>
                <a:gd name="connsiteX221" fmla="*/ 146063 w 1987075"/>
                <a:gd name="connsiteY221" fmla="*/ 1264338 h 1341521"/>
                <a:gd name="connsiteX222" fmla="*/ 143296 w 1987075"/>
                <a:gd name="connsiteY222" fmla="*/ 1263977 h 1341521"/>
                <a:gd name="connsiteX223" fmla="*/ 138724 w 1987075"/>
                <a:gd name="connsiteY223" fmla="*/ 1266685 h 1341521"/>
                <a:gd name="connsiteX224" fmla="*/ 136679 w 1987075"/>
                <a:gd name="connsiteY224" fmla="*/ 1266865 h 1341521"/>
                <a:gd name="connsiteX225" fmla="*/ 135355 w 1987075"/>
                <a:gd name="connsiteY225" fmla="*/ 1266263 h 1341521"/>
                <a:gd name="connsiteX226" fmla="*/ 134152 w 1987075"/>
                <a:gd name="connsiteY226" fmla="*/ 1267467 h 1341521"/>
                <a:gd name="connsiteX227" fmla="*/ 132768 w 1987075"/>
                <a:gd name="connsiteY227" fmla="*/ 1265782 h 1341521"/>
                <a:gd name="connsiteX228" fmla="*/ 131204 w 1987075"/>
                <a:gd name="connsiteY228" fmla="*/ 1266745 h 1341521"/>
                <a:gd name="connsiteX229" fmla="*/ 132167 w 1987075"/>
                <a:gd name="connsiteY229" fmla="*/ 1268790 h 1341521"/>
                <a:gd name="connsiteX230" fmla="*/ 131806 w 1987075"/>
                <a:gd name="connsiteY230" fmla="*/ 1269632 h 1341521"/>
                <a:gd name="connsiteX231" fmla="*/ 130362 w 1987075"/>
                <a:gd name="connsiteY231" fmla="*/ 1269332 h 1341521"/>
                <a:gd name="connsiteX232" fmla="*/ 130122 w 1987075"/>
                <a:gd name="connsiteY232" fmla="*/ 1267467 h 1341521"/>
                <a:gd name="connsiteX233" fmla="*/ 127354 w 1987075"/>
                <a:gd name="connsiteY233" fmla="*/ 1267226 h 1341521"/>
                <a:gd name="connsiteX234" fmla="*/ 123564 w 1987075"/>
                <a:gd name="connsiteY234" fmla="*/ 1268670 h 1341521"/>
                <a:gd name="connsiteX235" fmla="*/ 119474 w 1987075"/>
                <a:gd name="connsiteY235" fmla="*/ 1268910 h 1341521"/>
                <a:gd name="connsiteX236" fmla="*/ 117909 w 1987075"/>
                <a:gd name="connsiteY236" fmla="*/ 1267888 h 1341521"/>
                <a:gd name="connsiteX237" fmla="*/ 115864 w 1987075"/>
                <a:gd name="connsiteY237" fmla="*/ 1269693 h 1341521"/>
                <a:gd name="connsiteX238" fmla="*/ 114902 w 1987075"/>
                <a:gd name="connsiteY238" fmla="*/ 1268971 h 1341521"/>
                <a:gd name="connsiteX239" fmla="*/ 187272 w 1987075"/>
                <a:gd name="connsiteY239" fmla="*/ 1256819 h 1341521"/>
                <a:gd name="connsiteX240" fmla="*/ 191663 w 1987075"/>
                <a:gd name="connsiteY240" fmla="*/ 1255556 h 1341521"/>
                <a:gd name="connsiteX241" fmla="*/ 195273 w 1987075"/>
                <a:gd name="connsiteY241" fmla="*/ 1253871 h 1341521"/>
                <a:gd name="connsiteX242" fmla="*/ 196295 w 1987075"/>
                <a:gd name="connsiteY242" fmla="*/ 1255074 h 1341521"/>
                <a:gd name="connsiteX243" fmla="*/ 197859 w 1987075"/>
                <a:gd name="connsiteY243" fmla="*/ 1254232 h 1341521"/>
                <a:gd name="connsiteX244" fmla="*/ 197378 w 1987075"/>
                <a:gd name="connsiteY244" fmla="*/ 1255917 h 1341521"/>
                <a:gd name="connsiteX245" fmla="*/ 198461 w 1987075"/>
                <a:gd name="connsiteY245" fmla="*/ 1255315 h 1341521"/>
                <a:gd name="connsiteX246" fmla="*/ 199845 w 1987075"/>
                <a:gd name="connsiteY246" fmla="*/ 1256638 h 1341521"/>
                <a:gd name="connsiteX247" fmla="*/ 199544 w 1987075"/>
                <a:gd name="connsiteY247" fmla="*/ 1254834 h 1341521"/>
                <a:gd name="connsiteX248" fmla="*/ 202371 w 1987075"/>
                <a:gd name="connsiteY248" fmla="*/ 1255435 h 1341521"/>
                <a:gd name="connsiteX249" fmla="*/ 202371 w 1987075"/>
                <a:gd name="connsiteY249" fmla="*/ 1256277 h 1341521"/>
                <a:gd name="connsiteX250" fmla="*/ 204777 w 1987075"/>
                <a:gd name="connsiteY250" fmla="*/ 1257120 h 1341521"/>
                <a:gd name="connsiteX251" fmla="*/ 203995 w 1987075"/>
                <a:gd name="connsiteY251" fmla="*/ 1255255 h 1341521"/>
                <a:gd name="connsiteX252" fmla="*/ 205680 w 1987075"/>
                <a:gd name="connsiteY252" fmla="*/ 1255195 h 1341521"/>
                <a:gd name="connsiteX253" fmla="*/ 207785 w 1987075"/>
                <a:gd name="connsiteY253" fmla="*/ 1253630 h 1341521"/>
                <a:gd name="connsiteX254" fmla="*/ 209410 w 1987075"/>
                <a:gd name="connsiteY254" fmla="*/ 1255375 h 1341521"/>
                <a:gd name="connsiteX255" fmla="*/ 209410 w 1987075"/>
                <a:gd name="connsiteY255" fmla="*/ 1257060 h 1341521"/>
                <a:gd name="connsiteX256" fmla="*/ 210372 w 1987075"/>
                <a:gd name="connsiteY256" fmla="*/ 1257240 h 1341521"/>
                <a:gd name="connsiteX257" fmla="*/ 210733 w 1987075"/>
                <a:gd name="connsiteY257" fmla="*/ 1254653 h 1341521"/>
                <a:gd name="connsiteX258" fmla="*/ 212478 w 1987075"/>
                <a:gd name="connsiteY258" fmla="*/ 1258864 h 1341521"/>
                <a:gd name="connsiteX259" fmla="*/ 213380 w 1987075"/>
                <a:gd name="connsiteY259" fmla="*/ 1257962 h 1341521"/>
                <a:gd name="connsiteX260" fmla="*/ 213019 w 1987075"/>
                <a:gd name="connsiteY260" fmla="*/ 1256217 h 1341521"/>
                <a:gd name="connsiteX261" fmla="*/ 213921 w 1987075"/>
                <a:gd name="connsiteY261" fmla="*/ 1254894 h 1341521"/>
                <a:gd name="connsiteX262" fmla="*/ 214944 w 1987075"/>
                <a:gd name="connsiteY262" fmla="*/ 1257300 h 1341521"/>
                <a:gd name="connsiteX263" fmla="*/ 215365 w 1987075"/>
                <a:gd name="connsiteY263" fmla="*/ 1256097 h 1341521"/>
                <a:gd name="connsiteX264" fmla="*/ 217170 w 1987075"/>
                <a:gd name="connsiteY264" fmla="*/ 1256277 h 1341521"/>
                <a:gd name="connsiteX265" fmla="*/ 215606 w 1987075"/>
                <a:gd name="connsiteY265" fmla="*/ 1254894 h 1341521"/>
                <a:gd name="connsiteX266" fmla="*/ 216689 w 1987075"/>
                <a:gd name="connsiteY266" fmla="*/ 1254232 h 1341521"/>
                <a:gd name="connsiteX267" fmla="*/ 220178 w 1987075"/>
                <a:gd name="connsiteY267" fmla="*/ 1256999 h 1341521"/>
                <a:gd name="connsiteX268" fmla="*/ 220840 w 1987075"/>
                <a:gd name="connsiteY268" fmla="*/ 1256518 h 1341521"/>
                <a:gd name="connsiteX269" fmla="*/ 222885 w 1987075"/>
                <a:gd name="connsiteY269" fmla="*/ 1256879 h 1341521"/>
                <a:gd name="connsiteX270" fmla="*/ 221802 w 1987075"/>
                <a:gd name="connsiteY270" fmla="*/ 1255556 h 1341521"/>
                <a:gd name="connsiteX271" fmla="*/ 223186 w 1987075"/>
                <a:gd name="connsiteY271" fmla="*/ 1255315 h 1341521"/>
                <a:gd name="connsiteX272" fmla="*/ 223426 w 1987075"/>
                <a:gd name="connsiteY272" fmla="*/ 1254292 h 1341521"/>
                <a:gd name="connsiteX273" fmla="*/ 222644 w 1987075"/>
                <a:gd name="connsiteY273" fmla="*/ 1252668 h 1341521"/>
                <a:gd name="connsiteX274" fmla="*/ 227457 w 1987075"/>
                <a:gd name="connsiteY274" fmla="*/ 1255977 h 1341521"/>
                <a:gd name="connsiteX275" fmla="*/ 228841 w 1987075"/>
                <a:gd name="connsiteY275" fmla="*/ 1254954 h 1341521"/>
                <a:gd name="connsiteX276" fmla="*/ 227036 w 1987075"/>
                <a:gd name="connsiteY276" fmla="*/ 1254232 h 1341521"/>
                <a:gd name="connsiteX277" fmla="*/ 227277 w 1987075"/>
                <a:gd name="connsiteY277" fmla="*/ 1253149 h 1341521"/>
                <a:gd name="connsiteX278" fmla="*/ 225712 w 1987075"/>
                <a:gd name="connsiteY278" fmla="*/ 1251525 h 1341521"/>
                <a:gd name="connsiteX279" fmla="*/ 226494 w 1987075"/>
                <a:gd name="connsiteY279" fmla="*/ 1250623 h 1341521"/>
                <a:gd name="connsiteX280" fmla="*/ 226013 w 1987075"/>
                <a:gd name="connsiteY280" fmla="*/ 1247374 h 1341521"/>
                <a:gd name="connsiteX281" fmla="*/ 226615 w 1987075"/>
                <a:gd name="connsiteY281" fmla="*/ 1246171 h 1341521"/>
                <a:gd name="connsiteX282" fmla="*/ 230224 w 1987075"/>
                <a:gd name="connsiteY282" fmla="*/ 1246351 h 1341521"/>
                <a:gd name="connsiteX283" fmla="*/ 232029 w 1987075"/>
                <a:gd name="connsiteY283" fmla="*/ 1248637 h 1341521"/>
                <a:gd name="connsiteX284" fmla="*/ 232089 w 1987075"/>
                <a:gd name="connsiteY284" fmla="*/ 1246833 h 1341521"/>
                <a:gd name="connsiteX285" fmla="*/ 233954 w 1987075"/>
                <a:gd name="connsiteY285" fmla="*/ 1248577 h 1341521"/>
                <a:gd name="connsiteX286" fmla="*/ 234375 w 1987075"/>
                <a:gd name="connsiteY286" fmla="*/ 1247013 h 1341521"/>
                <a:gd name="connsiteX287" fmla="*/ 232751 w 1987075"/>
                <a:gd name="connsiteY287" fmla="*/ 1245088 h 1341521"/>
                <a:gd name="connsiteX288" fmla="*/ 232751 w 1987075"/>
                <a:gd name="connsiteY288" fmla="*/ 1242862 h 1341521"/>
                <a:gd name="connsiteX289" fmla="*/ 233954 w 1987075"/>
                <a:gd name="connsiteY289" fmla="*/ 1241900 h 1341521"/>
                <a:gd name="connsiteX290" fmla="*/ 236842 w 1987075"/>
                <a:gd name="connsiteY290" fmla="*/ 1241659 h 1341521"/>
                <a:gd name="connsiteX291" fmla="*/ 241654 w 1987075"/>
                <a:gd name="connsiteY291" fmla="*/ 1243343 h 1341521"/>
                <a:gd name="connsiteX292" fmla="*/ 241353 w 1987075"/>
                <a:gd name="connsiteY292" fmla="*/ 1244547 h 1341521"/>
                <a:gd name="connsiteX293" fmla="*/ 241955 w 1987075"/>
                <a:gd name="connsiteY293" fmla="*/ 1247374 h 1341521"/>
                <a:gd name="connsiteX294" fmla="*/ 241714 w 1987075"/>
                <a:gd name="connsiteY294" fmla="*/ 1249780 h 1341521"/>
                <a:gd name="connsiteX295" fmla="*/ 243098 w 1987075"/>
                <a:gd name="connsiteY295" fmla="*/ 1248577 h 1341521"/>
                <a:gd name="connsiteX296" fmla="*/ 243880 w 1987075"/>
                <a:gd name="connsiteY296" fmla="*/ 1251886 h 1341521"/>
                <a:gd name="connsiteX297" fmla="*/ 244482 w 1987075"/>
                <a:gd name="connsiteY297" fmla="*/ 1249600 h 1341521"/>
                <a:gd name="connsiteX298" fmla="*/ 243820 w 1987075"/>
                <a:gd name="connsiteY298" fmla="*/ 1246712 h 1341521"/>
                <a:gd name="connsiteX299" fmla="*/ 244301 w 1987075"/>
                <a:gd name="connsiteY299" fmla="*/ 1245208 h 1341521"/>
                <a:gd name="connsiteX300" fmla="*/ 245324 w 1987075"/>
                <a:gd name="connsiteY300" fmla="*/ 1245449 h 1341521"/>
                <a:gd name="connsiteX301" fmla="*/ 247008 w 1987075"/>
                <a:gd name="connsiteY301" fmla="*/ 1247675 h 1341521"/>
                <a:gd name="connsiteX302" fmla="*/ 248332 w 1987075"/>
                <a:gd name="connsiteY302" fmla="*/ 1247314 h 1341521"/>
                <a:gd name="connsiteX303" fmla="*/ 246647 w 1987075"/>
                <a:gd name="connsiteY303" fmla="*/ 1246532 h 1341521"/>
                <a:gd name="connsiteX304" fmla="*/ 246166 w 1987075"/>
                <a:gd name="connsiteY304" fmla="*/ 1245208 h 1341521"/>
                <a:gd name="connsiteX305" fmla="*/ 247490 w 1987075"/>
                <a:gd name="connsiteY305" fmla="*/ 1245208 h 1341521"/>
                <a:gd name="connsiteX306" fmla="*/ 248753 w 1987075"/>
                <a:gd name="connsiteY306" fmla="*/ 1246171 h 1341521"/>
                <a:gd name="connsiteX307" fmla="*/ 250919 w 1987075"/>
                <a:gd name="connsiteY307" fmla="*/ 1247013 h 1341521"/>
                <a:gd name="connsiteX308" fmla="*/ 250317 w 1987075"/>
                <a:gd name="connsiteY308" fmla="*/ 1245810 h 1341521"/>
                <a:gd name="connsiteX309" fmla="*/ 244181 w 1987075"/>
                <a:gd name="connsiteY309" fmla="*/ 1242020 h 1341521"/>
                <a:gd name="connsiteX310" fmla="*/ 243399 w 1987075"/>
                <a:gd name="connsiteY310" fmla="*/ 1240576 h 1341521"/>
                <a:gd name="connsiteX311" fmla="*/ 241594 w 1987075"/>
                <a:gd name="connsiteY311" fmla="*/ 1239674 h 1341521"/>
                <a:gd name="connsiteX312" fmla="*/ 240391 w 1987075"/>
                <a:gd name="connsiteY312" fmla="*/ 1237749 h 1341521"/>
                <a:gd name="connsiteX313" fmla="*/ 237624 w 1987075"/>
                <a:gd name="connsiteY313" fmla="*/ 1238591 h 1341521"/>
                <a:gd name="connsiteX314" fmla="*/ 236842 w 1987075"/>
                <a:gd name="connsiteY314" fmla="*/ 1238110 h 1341521"/>
                <a:gd name="connsiteX315" fmla="*/ 236240 w 1987075"/>
                <a:gd name="connsiteY315" fmla="*/ 1235884 h 1341521"/>
                <a:gd name="connsiteX316" fmla="*/ 235037 w 1987075"/>
                <a:gd name="connsiteY316" fmla="*/ 1234440 h 1341521"/>
                <a:gd name="connsiteX317" fmla="*/ 235699 w 1987075"/>
                <a:gd name="connsiteY317" fmla="*/ 1232275 h 1341521"/>
                <a:gd name="connsiteX318" fmla="*/ 233292 w 1987075"/>
                <a:gd name="connsiteY318" fmla="*/ 1230650 h 1341521"/>
                <a:gd name="connsiteX319" fmla="*/ 234074 w 1987075"/>
                <a:gd name="connsiteY319" fmla="*/ 1228424 h 1341521"/>
                <a:gd name="connsiteX320" fmla="*/ 235578 w 1987075"/>
                <a:gd name="connsiteY320" fmla="*/ 1228545 h 1341521"/>
                <a:gd name="connsiteX321" fmla="*/ 236962 w 1987075"/>
                <a:gd name="connsiteY321" fmla="*/ 1227763 h 1341521"/>
                <a:gd name="connsiteX322" fmla="*/ 239669 w 1987075"/>
                <a:gd name="connsiteY322" fmla="*/ 1224935 h 1341521"/>
                <a:gd name="connsiteX323" fmla="*/ 241775 w 1987075"/>
                <a:gd name="connsiteY323" fmla="*/ 1224935 h 1341521"/>
                <a:gd name="connsiteX324" fmla="*/ 243760 w 1987075"/>
                <a:gd name="connsiteY324" fmla="*/ 1223431 h 1341521"/>
                <a:gd name="connsiteX325" fmla="*/ 245083 w 1987075"/>
                <a:gd name="connsiteY325" fmla="*/ 1224213 h 1341521"/>
                <a:gd name="connsiteX326" fmla="*/ 250197 w 1987075"/>
                <a:gd name="connsiteY326" fmla="*/ 1223371 h 1341521"/>
                <a:gd name="connsiteX327" fmla="*/ 252122 w 1987075"/>
                <a:gd name="connsiteY327" fmla="*/ 1224875 h 1341521"/>
                <a:gd name="connsiteX328" fmla="*/ 253325 w 1987075"/>
                <a:gd name="connsiteY328" fmla="*/ 1224153 h 1341521"/>
                <a:gd name="connsiteX329" fmla="*/ 255069 w 1987075"/>
                <a:gd name="connsiteY329" fmla="*/ 1224454 h 1341521"/>
                <a:gd name="connsiteX330" fmla="*/ 257175 w 1987075"/>
                <a:gd name="connsiteY330" fmla="*/ 1223973 h 1341521"/>
                <a:gd name="connsiteX331" fmla="*/ 258739 w 1987075"/>
                <a:gd name="connsiteY331" fmla="*/ 1225717 h 1341521"/>
                <a:gd name="connsiteX332" fmla="*/ 260724 w 1987075"/>
                <a:gd name="connsiteY332" fmla="*/ 1225055 h 1341521"/>
                <a:gd name="connsiteX333" fmla="*/ 262349 w 1987075"/>
                <a:gd name="connsiteY333" fmla="*/ 1226439 h 1341521"/>
                <a:gd name="connsiteX334" fmla="*/ 262710 w 1987075"/>
                <a:gd name="connsiteY334" fmla="*/ 1230229 h 1341521"/>
                <a:gd name="connsiteX335" fmla="*/ 260664 w 1987075"/>
                <a:gd name="connsiteY335" fmla="*/ 1230650 h 1341521"/>
                <a:gd name="connsiteX336" fmla="*/ 258980 w 1987075"/>
                <a:gd name="connsiteY336" fmla="*/ 1232335 h 1341521"/>
                <a:gd name="connsiteX337" fmla="*/ 259281 w 1987075"/>
                <a:gd name="connsiteY337" fmla="*/ 1235042 h 1341521"/>
                <a:gd name="connsiteX338" fmla="*/ 258077 w 1987075"/>
                <a:gd name="connsiteY338" fmla="*/ 1235884 h 1341521"/>
                <a:gd name="connsiteX339" fmla="*/ 258679 w 1987075"/>
                <a:gd name="connsiteY339" fmla="*/ 1236967 h 1341521"/>
                <a:gd name="connsiteX340" fmla="*/ 260183 w 1987075"/>
                <a:gd name="connsiteY340" fmla="*/ 1236185 h 1341521"/>
                <a:gd name="connsiteX341" fmla="*/ 260905 w 1987075"/>
                <a:gd name="connsiteY341" fmla="*/ 1236786 h 1341521"/>
                <a:gd name="connsiteX342" fmla="*/ 257897 w 1987075"/>
                <a:gd name="connsiteY342" fmla="*/ 1239914 h 1341521"/>
                <a:gd name="connsiteX343" fmla="*/ 261506 w 1987075"/>
                <a:gd name="connsiteY343" fmla="*/ 1238711 h 1341521"/>
                <a:gd name="connsiteX344" fmla="*/ 261326 w 1987075"/>
                <a:gd name="connsiteY344" fmla="*/ 1237147 h 1341521"/>
                <a:gd name="connsiteX345" fmla="*/ 262529 w 1987075"/>
                <a:gd name="connsiteY345" fmla="*/ 1236606 h 1341521"/>
                <a:gd name="connsiteX346" fmla="*/ 263131 w 1987075"/>
                <a:gd name="connsiteY346" fmla="*/ 1234861 h 1341521"/>
                <a:gd name="connsiteX347" fmla="*/ 265356 w 1987075"/>
                <a:gd name="connsiteY347" fmla="*/ 1234561 h 1341521"/>
                <a:gd name="connsiteX348" fmla="*/ 265356 w 1987075"/>
                <a:gd name="connsiteY348" fmla="*/ 1235402 h 1341521"/>
                <a:gd name="connsiteX349" fmla="*/ 263251 w 1987075"/>
                <a:gd name="connsiteY349" fmla="*/ 1236124 h 1341521"/>
                <a:gd name="connsiteX350" fmla="*/ 263070 w 1987075"/>
                <a:gd name="connsiteY350" fmla="*/ 1238110 h 1341521"/>
                <a:gd name="connsiteX351" fmla="*/ 268545 w 1987075"/>
                <a:gd name="connsiteY351" fmla="*/ 1236305 h 1341521"/>
                <a:gd name="connsiteX352" fmla="*/ 268545 w 1987075"/>
                <a:gd name="connsiteY352" fmla="*/ 1234982 h 1341521"/>
                <a:gd name="connsiteX353" fmla="*/ 269447 w 1987075"/>
                <a:gd name="connsiteY353" fmla="*/ 1233478 h 1341521"/>
                <a:gd name="connsiteX354" fmla="*/ 270049 w 1987075"/>
                <a:gd name="connsiteY354" fmla="*/ 1234681 h 1341521"/>
                <a:gd name="connsiteX355" fmla="*/ 271613 w 1987075"/>
                <a:gd name="connsiteY355" fmla="*/ 1231673 h 1341521"/>
                <a:gd name="connsiteX356" fmla="*/ 273718 w 1987075"/>
                <a:gd name="connsiteY356" fmla="*/ 1230470 h 1341521"/>
                <a:gd name="connsiteX357" fmla="*/ 274320 w 1987075"/>
                <a:gd name="connsiteY357" fmla="*/ 1232034 h 1341521"/>
                <a:gd name="connsiteX358" fmla="*/ 272214 w 1987075"/>
                <a:gd name="connsiteY358" fmla="*/ 1234019 h 1341521"/>
                <a:gd name="connsiteX359" fmla="*/ 272214 w 1987075"/>
                <a:gd name="connsiteY359" fmla="*/ 1235523 h 1341521"/>
                <a:gd name="connsiteX360" fmla="*/ 274260 w 1987075"/>
                <a:gd name="connsiteY360" fmla="*/ 1235763 h 1341521"/>
                <a:gd name="connsiteX361" fmla="*/ 275944 w 1987075"/>
                <a:gd name="connsiteY361" fmla="*/ 1235222 h 1341521"/>
                <a:gd name="connsiteX362" fmla="*/ 277328 w 1987075"/>
                <a:gd name="connsiteY362" fmla="*/ 1234019 h 1341521"/>
                <a:gd name="connsiteX363" fmla="*/ 277809 w 1987075"/>
                <a:gd name="connsiteY363" fmla="*/ 1235102 h 1341521"/>
                <a:gd name="connsiteX364" fmla="*/ 277569 w 1987075"/>
                <a:gd name="connsiteY364" fmla="*/ 1237749 h 1341521"/>
                <a:gd name="connsiteX365" fmla="*/ 276486 w 1987075"/>
                <a:gd name="connsiteY365" fmla="*/ 1239553 h 1341521"/>
                <a:gd name="connsiteX366" fmla="*/ 278651 w 1987075"/>
                <a:gd name="connsiteY366" fmla="*/ 1238110 h 1341521"/>
                <a:gd name="connsiteX367" fmla="*/ 279253 w 1987075"/>
                <a:gd name="connsiteY367" fmla="*/ 1238952 h 1341521"/>
                <a:gd name="connsiteX368" fmla="*/ 277689 w 1987075"/>
                <a:gd name="connsiteY368" fmla="*/ 1240997 h 1341521"/>
                <a:gd name="connsiteX369" fmla="*/ 276185 w 1987075"/>
                <a:gd name="connsiteY369" fmla="*/ 1240817 h 1341521"/>
                <a:gd name="connsiteX370" fmla="*/ 276426 w 1987075"/>
                <a:gd name="connsiteY370" fmla="*/ 1242261 h 1341521"/>
                <a:gd name="connsiteX371" fmla="*/ 273839 w 1987075"/>
                <a:gd name="connsiteY371" fmla="*/ 1242501 h 1341521"/>
                <a:gd name="connsiteX372" fmla="*/ 271854 w 1987075"/>
                <a:gd name="connsiteY372" fmla="*/ 1241478 h 1341521"/>
                <a:gd name="connsiteX373" fmla="*/ 271312 w 1987075"/>
                <a:gd name="connsiteY373" fmla="*/ 1240095 h 1341521"/>
                <a:gd name="connsiteX374" fmla="*/ 270289 w 1987075"/>
                <a:gd name="connsiteY374" fmla="*/ 1242140 h 1341521"/>
                <a:gd name="connsiteX375" fmla="*/ 267462 w 1987075"/>
                <a:gd name="connsiteY375" fmla="*/ 1243584 h 1341521"/>
                <a:gd name="connsiteX376" fmla="*/ 266139 w 1987075"/>
                <a:gd name="connsiteY376" fmla="*/ 1242982 h 1341521"/>
                <a:gd name="connsiteX377" fmla="*/ 266319 w 1987075"/>
                <a:gd name="connsiteY377" fmla="*/ 1244787 h 1341521"/>
                <a:gd name="connsiteX378" fmla="*/ 263552 w 1987075"/>
                <a:gd name="connsiteY378" fmla="*/ 1245449 h 1341521"/>
                <a:gd name="connsiteX379" fmla="*/ 261506 w 1987075"/>
                <a:gd name="connsiteY379" fmla="*/ 1244366 h 1341521"/>
                <a:gd name="connsiteX380" fmla="*/ 260905 w 1987075"/>
                <a:gd name="connsiteY380" fmla="*/ 1245629 h 1341521"/>
                <a:gd name="connsiteX381" fmla="*/ 262228 w 1987075"/>
                <a:gd name="connsiteY381" fmla="*/ 1246231 h 1341521"/>
                <a:gd name="connsiteX382" fmla="*/ 260905 w 1987075"/>
                <a:gd name="connsiteY382" fmla="*/ 1246953 h 1341521"/>
                <a:gd name="connsiteX383" fmla="*/ 255491 w 1987075"/>
                <a:gd name="connsiteY383" fmla="*/ 1246712 h 1341521"/>
                <a:gd name="connsiteX384" fmla="*/ 257897 w 1987075"/>
                <a:gd name="connsiteY384" fmla="*/ 1247915 h 1341521"/>
                <a:gd name="connsiteX385" fmla="*/ 255791 w 1987075"/>
                <a:gd name="connsiteY385" fmla="*/ 1249058 h 1341521"/>
                <a:gd name="connsiteX386" fmla="*/ 255912 w 1987075"/>
                <a:gd name="connsiteY386" fmla="*/ 1249841 h 1341521"/>
                <a:gd name="connsiteX387" fmla="*/ 257716 w 1987075"/>
                <a:gd name="connsiteY387" fmla="*/ 1249660 h 1341521"/>
                <a:gd name="connsiteX388" fmla="*/ 256333 w 1987075"/>
                <a:gd name="connsiteY388" fmla="*/ 1251766 h 1341521"/>
                <a:gd name="connsiteX389" fmla="*/ 257897 w 1987075"/>
                <a:gd name="connsiteY389" fmla="*/ 1251224 h 1341521"/>
                <a:gd name="connsiteX390" fmla="*/ 258679 w 1987075"/>
                <a:gd name="connsiteY390" fmla="*/ 1249600 h 1341521"/>
                <a:gd name="connsiteX391" fmla="*/ 259822 w 1987075"/>
                <a:gd name="connsiteY391" fmla="*/ 1249239 h 1341521"/>
                <a:gd name="connsiteX392" fmla="*/ 260905 w 1987075"/>
                <a:gd name="connsiteY392" fmla="*/ 1250081 h 1341521"/>
                <a:gd name="connsiteX393" fmla="*/ 262529 w 1987075"/>
                <a:gd name="connsiteY393" fmla="*/ 1248457 h 1341521"/>
                <a:gd name="connsiteX394" fmla="*/ 264996 w 1987075"/>
                <a:gd name="connsiteY394" fmla="*/ 1248156 h 1341521"/>
                <a:gd name="connsiteX395" fmla="*/ 264695 w 1987075"/>
                <a:gd name="connsiteY395" fmla="*/ 1250562 h 1341521"/>
                <a:gd name="connsiteX396" fmla="*/ 265778 w 1987075"/>
                <a:gd name="connsiteY396" fmla="*/ 1250863 h 1341521"/>
                <a:gd name="connsiteX397" fmla="*/ 267101 w 1987075"/>
                <a:gd name="connsiteY397" fmla="*/ 1248096 h 1341521"/>
                <a:gd name="connsiteX398" fmla="*/ 268605 w 1987075"/>
                <a:gd name="connsiteY398" fmla="*/ 1247494 h 1341521"/>
                <a:gd name="connsiteX399" fmla="*/ 269267 w 1987075"/>
                <a:gd name="connsiteY399" fmla="*/ 1249299 h 1341521"/>
                <a:gd name="connsiteX400" fmla="*/ 268966 w 1987075"/>
                <a:gd name="connsiteY400" fmla="*/ 1250743 h 1341521"/>
                <a:gd name="connsiteX401" fmla="*/ 267763 w 1987075"/>
                <a:gd name="connsiteY401" fmla="*/ 1251946 h 1341521"/>
                <a:gd name="connsiteX402" fmla="*/ 269808 w 1987075"/>
                <a:gd name="connsiteY402" fmla="*/ 1252608 h 1341521"/>
                <a:gd name="connsiteX403" fmla="*/ 270109 w 1987075"/>
                <a:gd name="connsiteY403" fmla="*/ 1255134 h 1341521"/>
                <a:gd name="connsiteX404" fmla="*/ 269146 w 1987075"/>
                <a:gd name="connsiteY404" fmla="*/ 1256157 h 1341521"/>
                <a:gd name="connsiteX405" fmla="*/ 265898 w 1987075"/>
                <a:gd name="connsiteY405" fmla="*/ 1255375 h 1341521"/>
                <a:gd name="connsiteX406" fmla="*/ 264334 w 1987075"/>
                <a:gd name="connsiteY406" fmla="*/ 1256157 h 1341521"/>
                <a:gd name="connsiteX407" fmla="*/ 262228 w 1987075"/>
                <a:gd name="connsiteY407" fmla="*/ 1254713 h 1341521"/>
                <a:gd name="connsiteX408" fmla="*/ 262589 w 1987075"/>
                <a:gd name="connsiteY408" fmla="*/ 1256037 h 1341521"/>
                <a:gd name="connsiteX409" fmla="*/ 261206 w 1987075"/>
                <a:gd name="connsiteY409" fmla="*/ 1255796 h 1341521"/>
                <a:gd name="connsiteX410" fmla="*/ 259641 w 1987075"/>
                <a:gd name="connsiteY410" fmla="*/ 1257120 h 1341521"/>
                <a:gd name="connsiteX411" fmla="*/ 257355 w 1987075"/>
                <a:gd name="connsiteY411" fmla="*/ 1254773 h 1341521"/>
                <a:gd name="connsiteX412" fmla="*/ 257055 w 1987075"/>
                <a:gd name="connsiteY412" fmla="*/ 1256458 h 1341521"/>
                <a:gd name="connsiteX413" fmla="*/ 255551 w 1987075"/>
                <a:gd name="connsiteY413" fmla="*/ 1254593 h 1341521"/>
                <a:gd name="connsiteX414" fmla="*/ 255491 w 1987075"/>
                <a:gd name="connsiteY414" fmla="*/ 1256277 h 1341521"/>
                <a:gd name="connsiteX415" fmla="*/ 254528 w 1987075"/>
                <a:gd name="connsiteY415" fmla="*/ 1256217 h 1341521"/>
                <a:gd name="connsiteX416" fmla="*/ 255551 w 1987075"/>
                <a:gd name="connsiteY416" fmla="*/ 1258744 h 1341521"/>
                <a:gd name="connsiteX417" fmla="*/ 255130 w 1987075"/>
                <a:gd name="connsiteY417" fmla="*/ 1260308 h 1341521"/>
                <a:gd name="connsiteX418" fmla="*/ 254648 w 1987075"/>
                <a:gd name="connsiteY418" fmla="*/ 1258203 h 1341521"/>
                <a:gd name="connsiteX419" fmla="*/ 253566 w 1987075"/>
                <a:gd name="connsiteY419" fmla="*/ 1257360 h 1341521"/>
                <a:gd name="connsiteX420" fmla="*/ 252723 w 1987075"/>
                <a:gd name="connsiteY420" fmla="*/ 1259646 h 1341521"/>
                <a:gd name="connsiteX421" fmla="*/ 251520 w 1987075"/>
                <a:gd name="connsiteY421" fmla="*/ 1260850 h 1341521"/>
                <a:gd name="connsiteX422" fmla="*/ 250317 w 1987075"/>
                <a:gd name="connsiteY422" fmla="*/ 1260368 h 1341521"/>
                <a:gd name="connsiteX423" fmla="*/ 250618 w 1987075"/>
                <a:gd name="connsiteY423" fmla="*/ 1262594 h 1341521"/>
                <a:gd name="connsiteX424" fmla="*/ 249234 w 1987075"/>
                <a:gd name="connsiteY424" fmla="*/ 1260007 h 1341521"/>
                <a:gd name="connsiteX425" fmla="*/ 249655 w 1987075"/>
                <a:gd name="connsiteY425" fmla="*/ 1258383 h 1341521"/>
                <a:gd name="connsiteX426" fmla="*/ 248813 w 1987075"/>
                <a:gd name="connsiteY426" fmla="*/ 1256699 h 1341521"/>
                <a:gd name="connsiteX427" fmla="*/ 248091 w 1987075"/>
                <a:gd name="connsiteY427" fmla="*/ 1257601 h 1341521"/>
                <a:gd name="connsiteX428" fmla="*/ 248512 w 1987075"/>
                <a:gd name="connsiteY428" fmla="*/ 1259165 h 1341521"/>
                <a:gd name="connsiteX429" fmla="*/ 247550 w 1987075"/>
                <a:gd name="connsiteY429" fmla="*/ 1262293 h 1341521"/>
                <a:gd name="connsiteX430" fmla="*/ 245264 w 1987075"/>
                <a:gd name="connsiteY430" fmla="*/ 1260128 h 1341521"/>
                <a:gd name="connsiteX431" fmla="*/ 244482 w 1987075"/>
                <a:gd name="connsiteY431" fmla="*/ 1260067 h 1341521"/>
                <a:gd name="connsiteX432" fmla="*/ 246768 w 1987075"/>
                <a:gd name="connsiteY432" fmla="*/ 1263256 h 1341521"/>
                <a:gd name="connsiteX433" fmla="*/ 245324 w 1987075"/>
                <a:gd name="connsiteY433" fmla="*/ 1264699 h 1341521"/>
                <a:gd name="connsiteX434" fmla="*/ 242557 w 1987075"/>
                <a:gd name="connsiteY434" fmla="*/ 1261511 h 1341521"/>
                <a:gd name="connsiteX435" fmla="*/ 242256 w 1987075"/>
                <a:gd name="connsiteY435" fmla="*/ 1257601 h 1341521"/>
                <a:gd name="connsiteX436" fmla="*/ 241474 w 1987075"/>
                <a:gd name="connsiteY436" fmla="*/ 1256879 h 1341521"/>
                <a:gd name="connsiteX437" fmla="*/ 241053 w 1987075"/>
                <a:gd name="connsiteY437" fmla="*/ 1258263 h 1341521"/>
                <a:gd name="connsiteX438" fmla="*/ 241714 w 1987075"/>
                <a:gd name="connsiteY438" fmla="*/ 1259646 h 1341521"/>
                <a:gd name="connsiteX439" fmla="*/ 240511 w 1987075"/>
                <a:gd name="connsiteY439" fmla="*/ 1261812 h 1341521"/>
                <a:gd name="connsiteX440" fmla="*/ 241714 w 1987075"/>
                <a:gd name="connsiteY440" fmla="*/ 1263075 h 1341521"/>
                <a:gd name="connsiteX441" fmla="*/ 241173 w 1987075"/>
                <a:gd name="connsiteY441" fmla="*/ 1264760 h 1341521"/>
                <a:gd name="connsiteX442" fmla="*/ 240090 w 1987075"/>
                <a:gd name="connsiteY442" fmla="*/ 1265000 h 1341521"/>
                <a:gd name="connsiteX443" fmla="*/ 240391 w 1987075"/>
                <a:gd name="connsiteY443" fmla="*/ 1266263 h 1341521"/>
                <a:gd name="connsiteX444" fmla="*/ 238526 w 1987075"/>
                <a:gd name="connsiteY444" fmla="*/ 1264579 h 1341521"/>
                <a:gd name="connsiteX445" fmla="*/ 238285 w 1987075"/>
                <a:gd name="connsiteY445" fmla="*/ 1263136 h 1341521"/>
                <a:gd name="connsiteX446" fmla="*/ 237263 w 1987075"/>
                <a:gd name="connsiteY446" fmla="*/ 1265903 h 1341521"/>
                <a:gd name="connsiteX447" fmla="*/ 235458 w 1987075"/>
                <a:gd name="connsiteY447" fmla="*/ 1262654 h 1341521"/>
                <a:gd name="connsiteX448" fmla="*/ 233834 w 1987075"/>
                <a:gd name="connsiteY448" fmla="*/ 1265061 h 1341521"/>
                <a:gd name="connsiteX449" fmla="*/ 234495 w 1987075"/>
                <a:gd name="connsiteY449" fmla="*/ 1262293 h 1341521"/>
                <a:gd name="connsiteX450" fmla="*/ 233232 w 1987075"/>
                <a:gd name="connsiteY450" fmla="*/ 1264338 h 1341521"/>
                <a:gd name="connsiteX451" fmla="*/ 231969 w 1987075"/>
                <a:gd name="connsiteY451" fmla="*/ 1263136 h 1341521"/>
                <a:gd name="connsiteX452" fmla="*/ 232931 w 1987075"/>
                <a:gd name="connsiteY452" fmla="*/ 1261812 h 1341521"/>
                <a:gd name="connsiteX453" fmla="*/ 230946 w 1987075"/>
                <a:gd name="connsiteY453" fmla="*/ 1261330 h 1341521"/>
                <a:gd name="connsiteX454" fmla="*/ 229984 w 1987075"/>
                <a:gd name="connsiteY454" fmla="*/ 1263436 h 1341521"/>
                <a:gd name="connsiteX455" fmla="*/ 228420 w 1987075"/>
                <a:gd name="connsiteY455" fmla="*/ 1262895 h 1341521"/>
                <a:gd name="connsiteX456" fmla="*/ 229863 w 1987075"/>
                <a:gd name="connsiteY456" fmla="*/ 1261812 h 1341521"/>
                <a:gd name="connsiteX457" fmla="*/ 228480 w 1987075"/>
                <a:gd name="connsiteY457" fmla="*/ 1260669 h 1341521"/>
                <a:gd name="connsiteX458" fmla="*/ 226675 w 1987075"/>
                <a:gd name="connsiteY458" fmla="*/ 1260669 h 1341521"/>
                <a:gd name="connsiteX459" fmla="*/ 225592 w 1987075"/>
                <a:gd name="connsiteY459" fmla="*/ 1262053 h 1341521"/>
                <a:gd name="connsiteX460" fmla="*/ 222765 w 1987075"/>
                <a:gd name="connsiteY460" fmla="*/ 1261812 h 1341521"/>
                <a:gd name="connsiteX461" fmla="*/ 221862 w 1987075"/>
                <a:gd name="connsiteY461" fmla="*/ 1260789 h 1341521"/>
                <a:gd name="connsiteX462" fmla="*/ 219636 w 1987075"/>
                <a:gd name="connsiteY462" fmla="*/ 1262233 h 1341521"/>
                <a:gd name="connsiteX463" fmla="*/ 217952 w 1987075"/>
                <a:gd name="connsiteY463" fmla="*/ 1261872 h 1341521"/>
                <a:gd name="connsiteX464" fmla="*/ 217050 w 1987075"/>
                <a:gd name="connsiteY464" fmla="*/ 1262594 h 1341521"/>
                <a:gd name="connsiteX465" fmla="*/ 213079 w 1987075"/>
                <a:gd name="connsiteY465" fmla="*/ 1262173 h 1341521"/>
                <a:gd name="connsiteX466" fmla="*/ 211395 w 1987075"/>
                <a:gd name="connsiteY466" fmla="*/ 1264579 h 1341521"/>
                <a:gd name="connsiteX467" fmla="*/ 208447 w 1987075"/>
                <a:gd name="connsiteY467" fmla="*/ 1263316 h 1341521"/>
                <a:gd name="connsiteX468" fmla="*/ 208206 w 1987075"/>
                <a:gd name="connsiteY468" fmla="*/ 1262534 h 1341521"/>
                <a:gd name="connsiteX469" fmla="*/ 206823 w 1987075"/>
                <a:gd name="connsiteY469" fmla="*/ 1263136 h 1341521"/>
                <a:gd name="connsiteX470" fmla="*/ 204296 w 1987075"/>
                <a:gd name="connsiteY470" fmla="*/ 1263015 h 1341521"/>
                <a:gd name="connsiteX471" fmla="*/ 203394 w 1987075"/>
                <a:gd name="connsiteY471" fmla="*/ 1264218 h 1341521"/>
                <a:gd name="connsiteX472" fmla="*/ 201108 w 1987075"/>
                <a:gd name="connsiteY472" fmla="*/ 1265422 h 1341521"/>
                <a:gd name="connsiteX473" fmla="*/ 200025 w 1987075"/>
                <a:gd name="connsiteY473" fmla="*/ 1266685 h 1341521"/>
                <a:gd name="connsiteX474" fmla="*/ 199183 w 1987075"/>
                <a:gd name="connsiteY474" fmla="*/ 1264639 h 1341521"/>
                <a:gd name="connsiteX475" fmla="*/ 198100 w 1987075"/>
                <a:gd name="connsiteY475" fmla="*/ 1264519 h 1341521"/>
                <a:gd name="connsiteX476" fmla="*/ 196055 w 1987075"/>
                <a:gd name="connsiteY476" fmla="*/ 1263075 h 1341521"/>
                <a:gd name="connsiteX477" fmla="*/ 194430 w 1987075"/>
                <a:gd name="connsiteY477" fmla="*/ 1265000 h 1341521"/>
                <a:gd name="connsiteX478" fmla="*/ 192806 w 1987075"/>
                <a:gd name="connsiteY478" fmla="*/ 1264760 h 1341521"/>
                <a:gd name="connsiteX479" fmla="*/ 192565 w 1987075"/>
                <a:gd name="connsiteY479" fmla="*/ 1263617 h 1341521"/>
                <a:gd name="connsiteX480" fmla="*/ 187452 w 1987075"/>
                <a:gd name="connsiteY480" fmla="*/ 1260187 h 1341521"/>
                <a:gd name="connsiteX481" fmla="*/ 187151 w 1987075"/>
                <a:gd name="connsiteY481" fmla="*/ 1258082 h 1341521"/>
                <a:gd name="connsiteX482" fmla="*/ 185828 w 1987075"/>
                <a:gd name="connsiteY482" fmla="*/ 1256638 h 1341521"/>
                <a:gd name="connsiteX483" fmla="*/ 187272 w 1987075"/>
                <a:gd name="connsiteY483" fmla="*/ 1256759 h 1341521"/>
                <a:gd name="connsiteX484" fmla="*/ 271432 w 1987075"/>
                <a:gd name="connsiteY484" fmla="*/ 1247976 h 1341521"/>
                <a:gd name="connsiteX485" fmla="*/ 274200 w 1987075"/>
                <a:gd name="connsiteY485" fmla="*/ 1247675 h 1341521"/>
                <a:gd name="connsiteX486" fmla="*/ 273478 w 1987075"/>
                <a:gd name="connsiteY486" fmla="*/ 1250081 h 1341521"/>
                <a:gd name="connsiteX487" fmla="*/ 274861 w 1987075"/>
                <a:gd name="connsiteY487" fmla="*/ 1249540 h 1341521"/>
                <a:gd name="connsiteX488" fmla="*/ 275884 w 1987075"/>
                <a:gd name="connsiteY488" fmla="*/ 1246532 h 1341521"/>
                <a:gd name="connsiteX489" fmla="*/ 277930 w 1987075"/>
                <a:gd name="connsiteY489" fmla="*/ 1246231 h 1341521"/>
                <a:gd name="connsiteX490" fmla="*/ 280095 w 1987075"/>
                <a:gd name="connsiteY490" fmla="*/ 1246833 h 1341521"/>
                <a:gd name="connsiteX491" fmla="*/ 281178 w 1987075"/>
                <a:gd name="connsiteY491" fmla="*/ 1246351 h 1341521"/>
                <a:gd name="connsiteX492" fmla="*/ 282141 w 1987075"/>
                <a:gd name="connsiteY492" fmla="*/ 1247735 h 1341521"/>
                <a:gd name="connsiteX493" fmla="*/ 279253 w 1987075"/>
                <a:gd name="connsiteY493" fmla="*/ 1248577 h 1341521"/>
                <a:gd name="connsiteX494" fmla="*/ 278651 w 1987075"/>
                <a:gd name="connsiteY494" fmla="*/ 1249780 h 1341521"/>
                <a:gd name="connsiteX495" fmla="*/ 279373 w 1987075"/>
                <a:gd name="connsiteY495" fmla="*/ 1250984 h 1341521"/>
                <a:gd name="connsiteX496" fmla="*/ 278892 w 1987075"/>
                <a:gd name="connsiteY496" fmla="*/ 1252247 h 1341521"/>
                <a:gd name="connsiteX497" fmla="*/ 274922 w 1987075"/>
                <a:gd name="connsiteY497" fmla="*/ 1251465 h 1341521"/>
                <a:gd name="connsiteX498" fmla="*/ 276065 w 1987075"/>
                <a:gd name="connsiteY498" fmla="*/ 1253691 h 1341521"/>
                <a:gd name="connsiteX499" fmla="*/ 274380 w 1987075"/>
                <a:gd name="connsiteY499" fmla="*/ 1254413 h 1341521"/>
                <a:gd name="connsiteX500" fmla="*/ 272515 w 1987075"/>
                <a:gd name="connsiteY500" fmla="*/ 1254533 h 1341521"/>
                <a:gd name="connsiteX501" fmla="*/ 272696 w 1987075"/>
                <a:gd name="connsiteY501" fmla="*/ 1255736 h 1341521"/>
                <a:gd name="connsiteX502" fmla="*/ 271071 w 1987075"/>
                <a:gd name="connsiteY502" fmla="*/ 1254533 h 1341521"/>
                <a:gd name="connsiteX503" fmla="*/ 271071 w 1987075"/>
                <a:gd name="connsiteY503" fmla="*/ 1252728 h 1341521"/>
                <a:gd name="connsiteX504" fmla="*/ 269748 w 1987075"/>
                <a:gd name="connsiteY504" fmla="*/ 1250923 h 1341521"/>
                <a:gd name="connsiteX505" fmla="*/ 271132 w 1987075"/>
                <a:gd name="connsiteY505" fmla="*/ 1247434 h 1341521"/>
                <a:gd name="connsiteX506" fmla="*/ 271432 w 1987075"/>
                <a:gd name="connsiteY506" fmla="*/ 1247976 h 1341521"/>
                <a:gd name="connsiteX507" fmla="*/ 282562 w 1987075"/>
                <a:gd name="connsiteY507" fmla="*/ 1235402 h 1341521"/>
                <a:gd name="connsiteX508" fmla="*/ 282562 w 1987075"/>
                <a:gd name="connsiteY508" fmla="*/ 1234801 h 1341521"/>
                <a:gd name="connsiteX509" fmla="*/ 285509 w 1987075"/>
                <a:gd name="connsiteY509" fmla="*/ 1236425 h 1341521"/>
                <a:gd name="connsiteX510" fmla="*/ 286412 w 1987075"/>
                <a:gd name="connsiteY510" fmla="*/ 1238471 h 1341521"/>
                <a:gd name="connsiteX511" fmla="*/ 285570 w 1987075"/>
                <a:gd name="connsiteY511" fmla="*/ 1238952 h 1341521"/>
                <a:gd name="connsiteX512" fmla="*/ 282622 w 1987075"/>
                <a:gd name="connsiteY512" fmla="*/ 1238471 h 1341521"/>
                <a:gd name="connsiteX513" fmla="*/ 280697 w 1987075"/>
                <a:gd name="connsiteY513" fmla="*/ 1237207 h 1341521"/>
                <a:gd name="connsiteX514" fmla="*/ 281178 w 1987075"/>
                <a:gd name="connsiteY514" fmla="*/ 1235042 h 1341521"/>
                <a:gd name="connsiteX515" fmla="*/ 282562 w 1987075"/>
                <a:gd name="connsiteY515" fmla="*/ 1235402 h 1341521"/>
                <a:gd name="connsiteX516" fmla="*/ 286532 w 1987075"/>
                <a:gd name="connsiteY516" fmla="*/ 1236245 h 1341521"/>
                <a:gd name="connsiteX517" fmla="*/ 287916 w 1987075"/>
                <a:gd name="connsiteY517" fmla="*/ 1236365 h 1341521"/>
                <a:gd name="connsiteX518" fmla="*/ 287495 w 1987075"/>
                <a:gd name="connsiteY518" fmla="*/ 1237688 h 1341521"/>
                <a:gd name="connsiteX519" fmla="*/ 286592 w 1987075"/>
                <a:gd name="connsiteY519" fmla="*/ 1236305 h 1341521"/>
                <a:gd name="connsiteX520" fmla="*/ 314145 w 1987075"/>
                <a:gd name="connsiteY520" fmla="*/ 1240275 h 1341521"/>
                <a:gd name="connsiteX521" fmla="*/ 314145 w 1987075"/>
                <a:gd name="connsiteY521" fmla="*/ 1241478 h 1341521"/>
                <a:gd name="connsiteX522" fmla="*/ 315468 w 1987075"/>
                <a:gd name="connsiteY522" fmla="*/ 1242501 h 1341521"/>
                <a:gd name="connsiteX523" fmla="*/ 314084 w 1987075"/>
                <a:gd name="connsiteY523" fmla="*/ 1243163 h 1341521"/>
                <a:gd name="connsiteX524" fmla="*/ 311377 w 1987075"/>
                <a:gd name="connsiteY524" fmla="*/ 1242862 h 1341521"/>
                <a:gd name="connsiteX525" fmla="*/ 311738 w 1987075"/>
                <a:gd name="connsiteY525" fmla="*/ 1241298 h 1341521"/>
                <a:gd name="connsiteX526" fmla="*/ 314145 w 1987075"/>
                <a:gd name="connsiteY526" fmla="*/ 1240275 h 1341521"/>
                <a:gd name="connsiteX527" fmla="*/ 319920 w 1987075"/>
                <a:gd name="connsiteY527" fmla="*/ 1240877 h 1341521"/>
                <a:gd name="connsiteX528" fmla="*/ 322326 w 1987075"/>
                <a:gd name="connsiteY528" fmla="*/ 1240576 h 1341521"/>
                <a:gd name="connsiteX529" fmla="*/ 323649 w 1987075"/>
                <a:gd name="connsiteY529" fmla="*/ 1241779 h 1341521"/>
                <a:gd name="connsiteX530" fmla="*/ 326657 w 1987075"/>
                <a:gd name="connsiteY530" fmla="*/ 1242621 h 1341521"/>
                <a:gd name="connsiteX531" fmla="*/ 327259 w 1987075"/>
                <a:gd name="connsiteY531" fmla="*/ 1245028 h 1341521"/>
                <a:gd name="connsiteX532" fmla="*/ 324853 w 1987075"/>
                <a:gd name="connsiteY532" fmla="*/ 1244486 h 1341521"/>
                <a:gd name="connsiteX533" fmla="*/ 324010 w 1987075"/>
                <a:gd name="connsiteY533" fmla="*/ 1246111 h 1341521"/>
                <a:gd name="connsiteX534" fmla="*/ 322928 w 1987075"/>
                <a:gd name="connsiteY534" fmla="*/ 1244968 h 1341521"/>
                <a:gd name="connsiteX535" fmla="*/ 322747 w 1987075"/>
                <a:gd name="connsiteY535" fmla="*/ 1243043 h 1341521"/>
                <a:gd name="connsiteX536" fmla="*/ 316671 w 1987075"/>
                <a:gd name="connsiteY536" fmla="*/ 1240877 h 1341521"/>
                <a:gd name="connsiteX537" fmla="*/ 316250 w 1987075"/>
                <a:gd name="connsiteY537" fmla="*/ 1240275 h 1341521"/>
                <a:gd name="connsiteX538" fmla="*/ 319860 w 1987075"/>
                <a:gd name="connsiteY538" fmla="*/ 1240877 h 1341521"/>
                <a:gd name="connsiteX539" fmla="*/ 331651 w 1987075"/>
                <a:gd name="connsiteY539" fmla="*/ 1241960 h 1341521"/>
                <a:gd name="connsiteX540" fmla="*/ 334177 w 1987075"/>
                <a:gd name="connsiteY540" fmla="*/ 1241839 h 1341521"/>
                <a:gd name="connsiteX541" fmla="*/ 336102 w 1987075"/>
                <a:gd name="connsiteY541" fmla="*/ 1242621 h 1341521"/>
                <a:gd name="connsiteX542" fmla="*/ 337305 w 1987075"/>
                <a:gd name="connsiteY542" fmla="*/ 1244246 h 1341521"/>
                <a:gd name="connsiteX543" fmla="*/ 338328 w 1987075"/>
                <a:gd name="connsiteY543" fmla="*/ 1243825 h 1341521"/>
                <a:gd name="connsiteX544" fmla="*/ 340494 w 1987075"/>
                <a:gd name="connsiteY544" fmla="*/ 1245028 h 1341521"/>
                <a:gd name="connsiteX545" fmla="*/ 339712 w 1987075"/>
                <a:gd name="connsiteY545" fmla="*/ 1243163 h 1341521"/>
                <a:gd name="connsiteX546" fmla="*/ 341276 w 1987075"/>
                <a:gd name="connsiteY546" fmla="*/ 1244065 h 1341521"/>
                <a:gd name="connsiteX547" fmla="*/ 342900 w 1987075"/>
                <a:gd name="connsiteY547" fmla="*/ 1244306 h 1341521"/>
                <a:gd name="connsiteX548" fmla="*/ 342900 w 1987075"/>
                <a:gd name="connsiteY548" fmla="*/ 1246291 h 1341521"/>
                <a:gd name="connsiteX549" fmla="*/ 340133 w 1987075"/>
                <a:gd name="connsiteY549" fmla="*/ 1248697 h 1341521"/>
                <a:gd name="connsiteX550" fmla="*/ 338809 w 1987075"/>
                <a:gd name="connsiteY550" fmla="*/ 1247915 h 1341521"/>
                <a:gd name="connsiteX551" fmla="*/ 336042 w 1987075"/>
                <a:gd name="connsiteY551" fmla="*/ 1247976 h 1341521"/>
                <a:gd name="connsiteX552" fmla="*/ 334237 w 1987075"/>
                <a:gd name="connsiteY552" fmla="*/ 1247073 h 1341521"/>
                <a:gd name="connsiteX553" fmla="*/ 332433 w 1987075"/>
                <a:gd name="connsiteY553" fmla="*/ 1244968 h 1341521"/>
                <a:gd name="connsiteX554" fmla="*/ 331229 w 1987075"/>
                <a:gd name="connsiteY554" fmla="*/ 1245088 h 1341521"/>
                <a:gd name="connsiteX555" fmla="*/ 328823 w 1987075"/>
                <a:gd name="connsiteY555" fmla="*/ 1243283 h 1341521"/>
                <a:gd name="connsiteX556" fmla="*/ 329906 w 1987075"/>
                <a:gd name="connsiteY556" fmla="*/ 1241779 h 1341521"/>
                <a:gd name="connsiteX557" fmla="*/ 331651 w 1987075"/>
                <a:gd name="connsiteY557" fmla="*/ 1241960 h 1341521"/>
                <a:gd name="connsiteX558" fmla="*/ 291585 w 1987075"/>
                <a:gd name="connsiteY558" fmla="*/ 1224514 h 1341521"/>
                <a:gd name="connsiteX559" fmla="*/ 291886 w 1987075"/>
                <a:gd name="connsiteY559" fmla="*/ 1222830 h 1341521"/>
                <a:gd name="connsiteX560" fmla="*/ 294894 w 1987075"/>
                <a:gd name="connsiteY560" fmla="*/ 1222649 h 1341521"/>
                <a:gd name="connsiteX561" fmla="*/ 297601 w 1987075"/>
                <a:gd name="connsiteY561" fmla="*/ 1221205 h 1341521"/>
                <a:gd name="connsiteX562" fmla="*/ 299887 w 1987075"/>
                <a:gd name="connsiteY562" fmla="*/ 1222649 h 1341521"/>
                <a:gd name="connsiteX563" fmla="*/ 302474 w 1987075"/>
                <a:gd name="connsiteY563" fmla="*/ 1223672 h 1341521"/>
                <a:gd name="connsiteX564" fmla="*/ 301271 w 1987075"/>
                <a:gd name="connsiteY564" fmla="*/ 1226078 h 1341521"/>
                <a:gd name="connsiteX565" fmla="*/ 302775 w 1987075"/>
                <a:gd name="connsiteY565" fmla="*/ 1228124 h 1341521"/>
                <a:gd name="connsiteX566" fmla="*/ 304640 w 1987075"/>
                <a:gd name="connsiteY566" fmla="*/ 1226920 h 1341521"/>
                <a:gd name="connsiteX567" fmla="*/ 306625 w 1987075"/>
                <a:gd name="connsiteY567" fmla="*/ 1229447 h 1341521"/>
                <a:gd name="connsiteX568" fmla="*/ 306805 w 1987075"/>
                <a:gd name="connsiteY568" fmla="*/ 1230650 h 1341521"/>
                <a:gd name="connsiteX569" fmla="*/ 305241 w 1987075"/>
                <a:gd name="connsiteY569" fmla="*/ 1231192 h 1341521"/>
                <a:gd name="connsiteX570" fmla="*/ 303076 w 1987075"/>
                <a:gd name="connsiteY570" fmla="*/ 1230349 h 1341521"/>
                <a:gd name="connsiteX571" fmla="*/ 303136 w 1987075"/>
                <a:gd name="connsiteY571" fmla="*/ 1231131 h 1341521"/>
                <a:gd name="connsiteX572" fmla="*/ 305722 w 1987075"/>
                <a:gd name="connsiteY572" fmla="*/ 1233297 h 1341521"/>
                <a:gd name="connsiteX573" fmla="*/ 308550 w 1987075"/>
                <a:gd name="connsiteY573" fmla="*/ 1233297 h 1341521"/>
                <a:gd name="connsiteX574" fmla="*/ 307768 w 1987075"/>
                <a:gd name="connsiteY574" fmla="*/ 1235704 h 1341521"/>
                <a:gd name="connsiteX575" fmla="*/ 306023 w 1987075"/>
                <a:gd name="connsiteY575" fmla="*/ 1235402 h 1341521"/>
                <a:gd name="connsiteX576" fmla="*/ 302835 w 1987075"/>
                <a:gd name="connsiteY576" fmla="*/ 1236245 h 1341521"/>
                <a:gd name="connsiteX577" fmla="*/ 302354 w 1987075"/>
                <a:gd name="connsiteY577" fmla="*/ 1235343 h 1341521"/>
                <a:gd name="connsiteX578" fmla="*/ 299947 w 1987075"/>
                <a:gd name="connsiteY578" fmla="*/ 1233899 h 1341521"/>
                <a:gd name="connsiteX579" fmla="*/ 298925 w 1987075"/>
                <a:gd name="connsiteY579" fmla="*/ 1235704 h 1341521"/>
                <a:gd name="connsiteX580" fmla="*/ 297300 w 1987075"/>
                <a:gd name="connsiteY580" fmla="*/ 1236666 h 1341521"/>
                <a:gd name="connsiteX581" fmla="*/ 296217 w 1987075"/>
                <a:gd name="connsiteY581" fmla="*/ 1236064 h 1341521"/>
                <a:gd name="connsiteX582" fmla="*/ 296939 w 1987075"/>
                <a:gd name="connsiteY582" fmla="*/ 1234741 h 1341521"/>
                <a:gd name="connsiteX583" fmla="*/ 295736 w 1987075"/>
                <a:gd name="connsiteY583" fmla="*/ 1233538 h 1341521"/>
                <a:gd name="connsiteX584" fmla="*/ 294353 w 1987075"/>
                <a:gd name="connsiteY584" fmla="*/ 1233718 h 1341521"/>
                <a:gd name="connsiteX585" fmla="*/ 293510 w 1987075"/>
                <a:gd name="connsiteY585" fmla="*/ 1232335 h 1341521"/>
                <a:gd name="connsiteX586" fmla="*/ 292608 w 1987075"/>
                <a:gd name="connsiteY586" fmla="*/ 1233297 h 1341521"/>
                <a:gd name="connsiteX587" fmla="*/ 289600 w 1987075"/>
                <a:gd name="connsiteY587" fmla="*/ 1233237 h 1341521"/>
                <a:gd name="connsiteX588" fmla="*/ 290382 w 1987075"/>
                <a:gd name="connsiteY588" fmla="*/ 1231071 h 1341521"/>
                <a:gd name="connsiteX589" fmla="*/ 289179 w 1987075"/>
                <a:gd name="connsiteY589" fmla="*/ 1228665 h 1341521"/>
                <a:gd name="connsiteX590" fmla="*/ 288878 w 1987075"/>
                <a:gd name="connsiteY590" fmla="*/ 1226379 h 1341521"/>
                <a:gd name="connsiteX591" fmla="*/ 290382 w 1987075"/>
                <a:gd name="connsiteY591" fmla="*/ 1224574 h 1341521"/>
                <a:gd name="connsiteX592" fmla="*/ 291585 w 1987075"/>
                <a:gd name="connsiteY592" fmla="*/ 1224574 h 1341521"/>
                <a:gd name="connsiteX593" fmla="*/ 314566 w 1987075"/>
                <a:gd name="connsiteY593" fmla="*/ 1222288 h 1341521"/>
                <a:gd name="connsiteX594" fmla="*/ 315167 w 1987075"/>
                <a:gd name="connsiteY594" fmla="*/ 1221386 h 1341521"/>
                <a:gd name="connsiteX595" fmla="*/ 316731 w 1987075"/>
                <a:gd name="connsiteY595" fmla="*/ 1221807 h 1341521"/>
                <a:gd name="connsiteX596" fmla="*/ 317694 w 1987075"/>
                <a:gd name="connsiteY596" fmla="*/ 1223311 h 1341521"/>
                <a:gd name="connsiteX597" fmla="*/ 318476 w 1987075"/>
                <a:gd name="connsiteY597" fmla="*/ 1222589 h 1341521"/>
                <a:gd name="connsiteX598" fmla="*/ 321123 w 1987075"/>
                <a:gd name="connsiteY598" fmla="*/ 1222950 h 1341521"/>
                <a:gd name="connsiteX599" fmla="*/ 322687 w 1987075"/>
                <a:gd name="connsiteY599" fmla="*/ 1223973 h 1341521"/>
                <a:gd name="connsiteX600" fmla="*/ 322146 w 1987075"/>
                <a:gd name="connsiteY600" fmla="*/ 1224815 h 1341521"/>
                <a:gd name="connsiteX601" fmla="*/ 320882 w 1987075"/>
                <a:gd name="connsiteY601" fmla="*/ 1224213 h 1341521"/>
                <a:gd name="connsiteX602" fmla="*/ 319920 w 1987075"/>
                <a:gd name="connsiteY602" fmla="*/ 1225356 h 1341521"/>
                <a:gd name="connsiteX603" fmla="*/ 317874 w 1987075"/>
                <a:gd name="connsiteY603" fmla="*/ 1225356 h 1341521"/>
                <a:gd name="connsiteX604" fmla="*/ 317453 w 1987075"/>
                <a:gd name="connsiteY604" fmla="*/ 1226860 h 1341521"/>
                <a:gd name="connsiteX605" fmla="*/ 318476 w 1987075"/>
                <a:gd name="connsiteY605" fmla="*/ 1227221 h 1341521"/>
                <a:gd name="connsiteX606" fmla="*/ 317393 w 1987075"/>
                <a:gd name="connsiteY606" fmla="*/ 1228605 h 1341521"/>
                <a:gd name="connsiteX607" fmla="*/ 322206 w 1987075"/>
                <a:gd name="connsiteY607" fmla="*/ 1231252 h 1341521"/>
                <a:gd name="connsiteX608" fmla="*/ 323529 w 1987075"/>
                <a:gd name="connsiteY608" fmla="*/ 1231192 h 1341521"/>
                <a:gd name="connsiteX609" fmla="*/ 324131 w 1987075"/>
                <a:gd name="connsiteY609" fmla="*/ 1232635 h 1341521"/>
                <a:gd name="connsiteX610" fmla="*/ 322627 w 1987075"/>
                <a:gd name="connsiteY610" fmla="*/ 1234019 h 1341521"/>
                <a:gd name="connsiteX611" fmla="*/ 319198 w 1987075"/>
                <a:gd name="connsiteY611" fmla="*/ 1232395 h 1341521"/>
                <a:gd name="connsiteX612" fmla="*/ 318717 w 1987075"/>
                <a:gd name="connsiteY612" fmla="*/ 1233959 h 1341521"/>
                <a:gd name="connsiteX613" fmla="*/ 315829 w 1987075"/>
                <a:gd name="connsiteY613" fmla="*/ 1233839 h 1341521"/>
                <a:gd name="connsiteX614" fmla="*/ 314445 w 1987075"/>
                <a:gd name="connsiteY614" fmla="*/ 1234500 h 1341521"/>
                <a:gd name="connsiteX615" fmla="*/ 315227 w 1987075"/>
                <a:gd name="connsiteY615" fmla="*/ 1235222 h 1341521"/>
                <a:gd name="connsiteX616" fmla="*/ 314205 w 1987075"/>
                <a:gd name="connsiteY616" fmla="*/ 1236245 h 1341521"/>
                <a:gd name="connsiteX617" fmla="*/ 311618 w 1987075"/>
                <a:gd name="connsiteY617" fmla="*/ 1235282 h 1341521"/>
                <a:gd name="connsiteX618" fmla="*/ 310836 w 1987075"/>
                <a:gd name="connsiteY618" fmla="*/ 1232876 h 1341521"/>
                <a:gd name="connsiteX619" fmla="*/ 313483 w 1987075"/>
                <a:gd name="connsiteY619" fmla="*/ 1231733 h 1341521"/>
                <a:gd name="connsiteX620" fmla="*/ 313723 w 1987075"/>
                <a:gd name="connsiteY620" fmla="*/ 1230710 h 1341521"/>
                <a:gd name="connsiteX621" fmla="*/ 312520 w 1987075"/>
                <a:gd name="connsiteY621" fmla="*/ 1228665 h 1341521"/>
                <a:gd name="connsiteX622" fmla="*/ 315889 w 1987075"/>
                <a:gd name="connsiteY622" fmla="*/ 1227221 h 1341521"/>
                <a:gd name="connsiteX623" fmla="*/ 314987 w 1987075"/>
                <a:gd name="connsiteY623" fmla="*/ 1225416 h 1341521"/>
                <a:gd name="connsiteX624" fmla="*/ 313302 w 1987075"/>
                <a:gd name="connsiteY624" fmla="*/ 1226198 h 1341521"/>
                <a:gd name="connsiteX625" fmla="*/ 312099 w 1987075"/>
                <a:gd name="connsiteY625" fmla="*/ 1225597 h 1341521"/>
                <a:gd name="connsiteX626" fmla="*/ 311678 w 1987075"/>
                <a:gd name="connsiteY626" fmla="*/ 1224273 h 1341521"/>
                <a:gd name="connsiteX627" fmla="*/ 312821 w 1987075"/>
                <a:gd name="connsiteY627" fmla="*/ 1222769 h 1341521"/>
                <a:gd name="connsiteX628" fmla="*/ 314626 w 1987075"/>
                <a:gd name="connsiteY628" fmla="*/ 1222288 h 1341521"/>
                <a:gd name="connsiteX629" fmla="*/ 348735 w 1987075"/>
                <a:gd name="connsiteY629" fmla="*/ 1240335 h 1341521"/>
                <a:gd name="connsiteX630" fmla="*/ 350239 w 1987075"/>
                <a:gd name="connsiteY630" fmla="*/ 1239794 h 1341521"/>
                <a:gd name="connsiteX631" fmla="*/ 352886 w 1987075"/>
                <a:gd name="connsiteY631" fmla="*/ 1240335 h 1341521"/>
                <a:gd name="connsiteX632" fmla="*/ 352706 w 1987075"/>
                <a:gd name="connsiteY632" fmla="*/ 1241358 h 1341521"/>
                <a:gd name="connsiteX633" fmla="*/ 350360 w 1987075"/>
                <a:gd name="connsiteY633" fmla="*/ 1240757 h 1341521"/>
                <a:gd name="connsiteX634" fmla="*/ 347652 w 1987075"/>
                <a:gd name="connsiteY634" fmla="*/ 1241298 h 1341521"/>
                <a:gd name="connsiteX635" fmla="*/ 346750 w 1987075"/>
                <a:gd name="connsiteY635" fmla="*/ 1240576 h 1341521"/>
                <a:gd name="connsiteX636" fmla="*/ 348795 w 1987075"/>
                <a:gd name="connsiteY636" fmla="*/ 1240335 h 1341521"/>
                <a:gd name="connsiteX637" fmla="*/ 461531 w 1987075"/>
                <a:gd name="connsiteY637" fmla="*/ 1263376 h 1341521"/>
                <a:gd name="connsiteX638" fmla="*/ 459245 w 1987075"/>
                <a:gd name="connsiteY638" fmla="*/ 1262534 h 1341521"/>
                <a:gd name="connsiteX639" fmla="*/ 460990 w 1987075"/>
                <a:gd name="connsiteY639" fmla="*/ 1262534 h 1341521"/>
                <a:gd name="connsiteX640" fmla="*/ 461531 w 1987075"/>
                <a:gd name="connsiteY640" fmla="*/ 1263376 h 1341521"/>
                <a:gd name="connsiteX641" fmla="*/ 465141 w 1987075"/>
                <a:gd name="connsiteY641" fmla="*/ 1260970 h 1341521"/>
                <a:gd name="connsiteX642" fmla="*/ 464780 w 1987075"/>
                <a:gd name="connsiteY642" fmla="*/ 1262775 h 1341521"/>
                <a:gd name="connsiteX643" fmla="*/ 466825 w 1987075"/>
                <a:gd name="connsiteY643" fmla="*/ 1263015 h 1341521"/>
                <a:gd name="connsiteX644" fmla="*/ 465021 w 1987075"/>
                <a:gd name="connsiteY644" fmla="*/ 1264338 h 1341521"/>
                <a:gd name="connsiteX645" fmla="*/ 463216 w 1987075"/>
                <a:gd name="connsiteY645" fmla="*/ 1263557 h 1341521"/>
                <a:gd name="connsiteX646" fmla="*/ 462374 w 1987075"/>
                <a:gd name="connsiteY646" fmla="*/ 1262353 h 1341521"/>
                <a:gd name="connsiteX647" fmla="*/ 462374 w 1987075"/>
                <a:gd name="connsiteY647" fmla="*/ 1259285 h 1341521"/>
                <a:gd name="connsiteX648" fmla="*/ 465201 w 1987075"/>
                <a:gd name="connsiteY648" fmla="*/ 1261030 h 1341521"/>
                <a:gd name="connsiteX649" fmla="*/ 447154 w 1987075"/>
                <a:gd name="connsiteY649" fmla="*/ 1251284 h 1341521"/>
                <a:gd name="connsiteX650" fmla="*/ 448176 w 1987075"/>
                <a:gd name="connsiteY650" fmla="*/ 1251044 h 1341521"/>
                <a:gd name="connsiteX651" fmla="*/ 447394 w 1987075"/>
                <a:gd name="connsiteY651" fmla="*/ 1249660 h 1341521"/>
                <a:gd name="connsiteX652" fmla="*/ 449319 w 1987075"/>
                <a:gd name="connsiteY652" fmla="*/ 1249058 h 1341521"/>
                <a:gd name="connsiteX653" fmla="*/ 454553 w 1987075"/>
                <a:gd name="connsiteY653" fmla="*/ 1253450 h 1341521"/>
                <a:gd name="connsiteX654" fmla="*/ 455877 w 1987075"/>
                <a:gd name="connsiteY654" fmla="*/ 1255195 h 1341521"/>
                <a:gd name="connsiteX655" fmla="*/ 456719 w 1987075"/>
                <a:gd name="connsiteY655" fmla="*/ 1254473 h 1341521"/>
                <a:gd name="connsiteX656" fmla="*/ 458463 w 1987075"/>
                <a:gd name="connsiteY656" fmla="*/ 1258203 h 1341521"/>
                <a:gd name="connsiteX657" fmla="*/ 458884 w 1987075"/>
                <a:gd name="connsiteY657" fmla="*/ 1261030 h 1341521"/>
                <a:gd name="connsiteX658" fmla="*/ 458163 w 1987075"/>
                <a:gd name="connsiteY658" fmla="*/ 1261330 h 1341521"/>
                <a:gd name="connsiteX659" fmla="*/ 455816 w 1987075"/>
                <a:gd name="connsiteY659" fmla="*/ 1258924 h 1341521"/>
                <a:gd name="connsiteX660" fmla="*/ 454914 w 1987075"/>
                <a:gd name="connsiteY660" fmla="*/ 1259947 h 1341521"/>
                <a:gd name="connsiteX661" fmla="*/ 453831 w 1987075"/>
                <a:gd name="connsiteY661" fmla="*/ 1258744 h 1341521"/>
                <a:gd name="connsiteX662" fmla="*/ 452628 w 1987075"/>
                <a:gd name="connsiteY662" fmla="*/ 1259165 h 1341521"/>
                <a:gd name="connsiteX663" fmla="*/ 450101 w 1987075"/>
                <a:gd name="connsiteY663" fmla="*/ 1256999 h 1341521"/>
                <a:gd name="connsiteX664" fmla="*/ 447093 w 1987075"/>
                <a:gd name="connsiteY664" fmla="*/ 1258203 h 1341521"/>
                <a:gd name="connsiteX665" fmla="*/ 445289 w 1987075"/>
                <a:gd name="connsiteY665" fmla="*/ 1253751 h 1341521"/>
                <a:gd name="connsiteX666" fmla="*/ 447154 w 1987075"/>
                <a:gd name="connsiteY666" fmla="*/ 1251344 h 1341521"/>
                <a:gd name="connsiteX667" fmla="*/ 472781 w 1987075"/>
                <a:gd name="connsiteY667" fmla="*/ 1244727 h 1341521"/>
                <a:gd name="connsiteX668" fmla="*/ 471698 w 1987075"/>
                <a:gd name="connsiteY668" fmla="*/ 1245208 h 1341521"/>
                <a:gd name="connsiteX669" fmla="*/ 472300 w 1987075"/>
                <a:gd name="connsiteY669" fmla="*/ 1243283 h 1341521"/>
                <a:gd name="connsiteX670" fmla="*/ 472781 w 1987075"/>
                <a:gd name="connsiteY670" fmla="*/ 1244727 h 1341521"/>
                <a:gd name="connsiteX671" fmla="*/ 356195 w 1987075"/>
                <a:gd name="connsiteY671" fmla="*/ 1209595 h 1341521"/>
                <a:gd name="connsiteX672" fmla="*/ 358000 w 1987075"/>
                <a:gd name="connsiteY672" fmla="*/ 1209715 h 1341521"/>
                <a:gd name="connsiteX673" fmla="*/ 362692 w 1987075"/>
                <a:gd name="connsiteY673" fmla="*/ 1208331 h 1341521"/>
                <a:gd name="connsiteX674" fmla="*/ 364076 w 1987075"/>
                <a:gd name="connsiteY674" fmla="*/ 1209113 h 1341521"/>
                <a:gd name="connsiteX675" fmla="*/ 367084 w 1987075"/>
                <a:gd name="connsiteY675" fmla="*/ 1208512 h 1341521"/>
                <a:gd name="connsiteX676" fmla="*/ 372317 w 1987075"/>
                <a:gd name="connsiteY676" fmla="*/ 1203880 h 1341521"/>
                <a:gd name="connsiteX677" fmla="*/ 374663 w 1987075"/>
                <a:gd name="connsiteY677" fmla="*/ 1200872 h 1341521"/>
                <a:gd name="connsiteX678" fmla="*/ 376468 w 1987075"/>
                <a:gd name="connsiteY678" fmla="*/ 1199549 h 1341521"/>
                <a:gd name="connsiteX679" fmla="*/ 379235 w 1987075"/>
                <a:gd name="connsiteY679" fmla="*/ 1196360 h 1341521"/>
                <a:gd name="connsiteX680" fmla="*/ 380499 w 1987075"/>
                <a:gd name="connsiteY680" fmla="*/ 1193653 h 1341521"/>
                <a:gd name="connsiteX681" fmla="*/ 383747 w 1987075"/>
                <a:gd name="connsiteY681" fmla="*/ 1192450 h 1341521"/>
                <a:gd name="connsiteX682" fmla="*/ 387056 w 1987075"/>
                <a:gd name="connsiteY682" fmla="*/ 1192149 h 1341521"/>
                <a:gd name="connsiteX683" fmla="*/ 388500 w 1987075"/>
                <a:gd name="connsiteY683" fmla="*/ 1193352 h 1341521"/>
                <a:gd name="connsiteX684" fmla="*/ 390304 w 1987075"/>
                <a:gd name="connsiteY684" fmla="*/ 1196240 h 1341521"/>
                <a:gd name="connsiteX685" fmla="*/ 391748 w 1987075"/>
                <a:gd name="connsiteY685" fmla="*/ 1196541 h 1341521"/>
                <a:gd name="connsiteX686" fmla="*/ 395418 w 1987075"/>
                <a:gd name="connsiteY686" fmla="*/ 1196180 h 1341521"/>
                <a:gd name="connsiteX687" fmla="*/ 398907 w 1987075"/>
                <a:gd name="connsiteY687" fmla="*/ 1194977 h 1341521"/>
                <a:gd name="connsiteX688" fmla="*/ 399809 w 1987075"/>
                <a:gd name="connsiteY688" fmla="*/ 1194014 h 1341521"/>
                <a:gd name="connsiteX689" fmla="*/ 401554 w 1987075"/>
                <a:gd name="connsiteY689" fmla="*/ 1193834 h 1341521"/>
                <a:gd name="connsiteX690" fmla="*/ 403539 w 1987075"/>
                <a:gd name="connsiteY690" fmla="*/ 1195277 h 1341521"/>
                <a:gd name="connsiteX691" fmla="*/ 405585 w 1987075"/>
                <a:gd name="connsiteY691" fmla="*/ 1195277 h 1341521"/>
                <a:gd name="connsiteX692" fmla="*/ 409976 w 1987075"/>
                <a:gd name="connsiteY692" fmla="*/ 1194074 h 1341521"/>
                <a:gd name="connsiteX693" fmla="*/ 413766 w 1987075"/>
                <a:gd name="connsiteY693" fmla="*/ 1192209 h 1341521"/>
                <a:gd name="connsiteX694" fmla="*/ 415751 w 1987075"/>
                <a:gd name="connsiteY694" fmla="*/ 1192991 h 1341521"/>
                <a:gd name="connsiteX695" fmla="*/ 419361 w 1987075"/>
                <a:gd name="connsiteY695" fmla="*/ 1192751 h 1341521"/>
                <a:gd name="connsiteX696" fmla="*/ 420744 w 1987075"/>
                <a:gd name="connsiteY696" fmla="*/ 1193713 h 1341521"/>
                <a:gd name="connsiteX697" fmla="*/ 424234 w 1987075"/>
                <a:gd name="connsiteY697" fmla="*/ 1195277 h 1341521"/>
                <a:gd name="connsiteX698" fmla="*/ 428866 w 1987075"/>
                <a:gd name="connsiteY698" fmla="*/ 1196300 h 1341521"/>
                <a:gd name="connsiteX699" fmla="*/ 429948 w 1987075"/>
                <a:gd name="connsiteY699" fmla="*/ 1196300 h 1341521"/>
                <a:gd name="connsiteX700" fmla="*/ 432355 w 1987075"/>
                <a:gd name="connsiteY700" fmla="*/ 1197744 h 1341521"/>
                <a:gd name="connsiteX701" fmla="*/ 429648 w 1987075"/>
                <a:gd name="connsiteY701" fmla="*/ 1197263 h 1341521"/>
                <a:gd name="connsiteX702" fmla="*/ 429527 w 1987075"/>
                <a:gd name="connsiteY702" fmla="*/ 1198947 h 1341521"/>
                <a:gd name="connsiteX703" fmla="*/ 430971 w 1987075"/>
                <a:gd name="connsiteY703" fmla="*/ 1200992 h 1341521"/>
                <a:gd name="connsiteX704" fmla="*/ 432595 w 1987075"/>
                <a:gd name="connsiteY704" fmla="*/ 1205444 h 1341521"/>
                <a:gd name="connsiteX705" fmla="*/ 432595 w 1987075"/>
                <a:gd name="connsiteY705" fmla="*/ 1210136 h 1341521"/>
                <a:gd name="connsiteX706" fmla="*/ 431813 w 1987075"/>
                <a:gd name="connsiteY706" fmla="*/ 1210678 h 1341521"/>
                <a:gd name="connsiteX707" fmla="*/ 430851 w 1987075"/>
                <a:gd name="connsiteY707" fmla="*/ 1213866 h 1341521"/>
                <a:gd name="connsiteX708" fmla="*/ 431573 w 1987075"/>
                <a:gd name="connsiteY708" fmla="*/ 1216272 h 1341521"/>
                <a:gd name="connsiteX709" fmla="*/ 430911 w 1987075"/>
                <a:gd name="connsiteY709" fmla="*/ 1218679 h 1341521"/>
                <a:gd name="connsiteX710" fmla="*/ 432234 w 1987075"/>
                <a:gd name="connsiteY710" fmla="*/ 1222048 h 1341521"/>
                <a:gd name="connsiteX711" fmla="*/ 436626 w 1987075"/>
                <a:gd name="connsiteY711" fmla="*/ 1223130 h 1341521"/>
                <a:gd name="connsiteX712" fmla="*/ 438431 w 1987075"/>
                <a:gd name="connsiteY712" fmla="*/ 1222649 h 1341521"/>
                <a:gd name="connsiteX713" fmla="*/ 439814 w 1987075"/>
                <a:gd name="connsiteY713" fmla="*/ 1223070 h 1341521"/>
                <a:gd name="connsiteX714" fmla="*/ 441619 w 1987075"/>
                <a:gd name="connsiteY714" fmla="*/ 1226800 h 1341521"/>
                <a:gd name="connsiteX715" fmla="*/ 441018 w 1987075"/>
                <a:gd name="connsiteY715" fmla="*/ 1230289 h 1341521"/>
                <a:gd name="connsiteX716" fmla="*/ 442521 w 1987075"/>
                <a:gd name="connsiteY716" fmla="*/ 1230891 h 1341521"/>
                <a:gd name="connsiteX717" fmla="*/ 441619 w 1987075"/>
                <a:gd name="connsiteY717" fmla="*/ 1232515 h 1341521"/>
                <a:gd name="connsiteX718" fmla="*/ 439333 w 1987075"/>
                <a:gd name="connsiteY718" fmla="*/ 1231312 h 1341521"/>
                <a:gd name="connsiteX719" fmla="*/ 437528 w 1987075"/>
                <a:gd name="connsiteY719" fmla="*/ 1230771 h 1341521"/>
                <a:gd name="connsiteX720" fmla="*/ 440296 w 1987075"/>
                <a:gd name="connsiteY720" fmla="*/ 1229026 h 1341521"/>
                <a:gd name="connsiteX721" fmla="*/ 436566 w 1987075"/>
                <a:gd name="connsiteY721" fmla="*/ 1227823 h 1341521"/>
                <a:gd name="connsiteX722" fmla="*/ 435062 w 1987075"/>
                <a:gd name="connsiteY722" fmla="*/ 1229086 h 1341521"/>
                <a:gd name="connsiteX723" fmla="*/ 435122 w 1987075"/>
                <a:gd name="connsiteY723" fmla="*/ 1227883 h 1341521"/>
                <a:gd name="connsiteX724" fmla="*/ 433558 w 1987075"/>
                <a:gd name="connsiteY724" fmla="*/ 1227221 h 1341521"/>
                <a:gd name="connsiteX725" fmla="*/ 434160 w 1987075"/>
                <a:gd name="connsiteY725" fmla="*/ 1225958 h 1341521"/>
                <a:gd name="connsiteX726" fmla="*/ 432475 w 1987075"/>
                <a:gd name="connsiteY726" fmla="*/ 1226740 h 1341521"/>
                <a:gd name="connsiteX727" fmla="*/ 431272 w 1987075"/>
                <a:gd name="connsiteY727" fmla="*/ 1224394 h 1341521"/>
                <a:gd name="connsiteX728" fmla="*/ 431874 w 1987075"/>
                <a:gd name="connsiteY728" fmla="*/ 1222529 h 1341521"/>
                <a:gd name="connsiteX729" fmla="*/ 430069 w 1987075"/>
                <a:gd name="connsiteY729" fmla="*/ 1221506 h 1341521"/>
                <a:gd name="connsiteX730" fmla="*/ 428685 w 1987075"/>
                <a:gd name="connsiteY730" fmla="*/ 1221626 h 1341521"/>
                <a:gd name="connsiteX731" fmla="*/ 426700 w 1987075"/>
                <a:gd name="connsiteY731" fmla="*/ 1222950 h 1341521"/>
                <a:gd name="connsiteX732" fmla="*/ 426700 w 1987075"/>
                <a:gd name="connsiteY732" fmla="*/ 1225356 h 1341521"/>
                <a:gd name="connsiteX733" fmla="*/ 425256 w 1987075"/>
                <a:gd name="connsiteY733" fmla="*/ 1227763 h 1341521"/>
                <a:gd name="connsiteX734" fmla="*/ 421466 w 1987075"/>
                <a:gd name="connsiteY734" fmla="*/ 1226920 h 1341521"/>
                <a:gd name="connsiteX735" fmla="*/ 420083 w 1987075"/>
                <a:gd name="connsiteY735" fmla="*/ 1228124 h 1341521"/>
                <a:gd name="connsiteX736" fmla="*/ 417556 w 1987075"/>
                <a:gd name="connsiteY736" fmla="*/ 1227702 h 1341521"/>
                <a:gd name="connsiteX737" fmla="*/ 416533 w 1987075"/>
                <a:gd name="connsiteY737" fmla="*/ 1228665 h 1341521"/>
                <a:gd name="connsiteX738" fmla="*/ 412443 w 1987075"/>
                <a:gd name="connsiteY738" fmla="*/ 1226018 h 1341521"/>
                <a:gd name="connsiteX739" fmla="*/ 407028 w 1987075"/>
                <a:gd name="connsiteY739" fmla="*/ 1223612 h 1341521"/>
                <a:gd name="connsiteX740" fmla="*/ 405103 w 1987075"/>
                <a:gd name="connsiteY740" fmla="*/ 1223311 h 1341521"/>
                <a:gd name="connsiteX741" fmla="*/ 400531 w 1987075"/>
                <a:gd name="connsiteY741" fmla="*/ 1221747 h 1341521"/>
                <a:gd name="connsiteX742" fmla="*/ 393733 w 1987075"/>
                <a:gd name="connsiteY742" fmla="*/ 1220724 h 1341521"/>
                <a:gd name="connsiteX743" fmla="*/ 388139 w 1987075"/>
                <a:gd name="connsiteY743" fmla="*/ 1220784 h 1341521"/>
                <a:gd name="connsiteX744" fmla="*/ 385732 w 1987075"/>
                <a:gd name="connsiteY744" fmla="*/ 1221446 h 1341521"/>
                <a:gd name="connsiteX745" fmla="*/ 381702 w 1987075"/>
                <a:gd name="connsiteY745" fmla="*/ 1223010 h 1341521"/>
                <a:gd name="connsiteX746" fmla="*/ 380078 w 1987075"/>
                <a:gd name="connsiteY746" fmla="*/ 1224334 h 1341521"/>
                <a:gd name="connsiteX747" fmla="*/ 380679 w 1987075"/>
                <a:gd name="connsiteY747" fmla="*/ 1225416 h 1341521"/>
                <a:gd name="connsiteX748" fmla="*/ 379476 w 1987075"/>
                <a:gd name="connsiteY748" fmla="*/ 1227342 h 1341521"/>
                <a:gd name="connsiteX749" fmla="*/ 376769 w 1987075"/>
                <a:gd name="connsiteY749" fmla="*/ 1229146 h 1341521"/>
                <a:gd name="connsiteX750" fmla="*/ 372618 w 1987075"/>
                <a:gd name="connsiteY750" fmla="*/ 1230349 h 1341521"/>
                <a:gd name="connsiteX751" fmla="*/ 365279 w 1987075"/>
                <a:gd name="connsiteY751" fmla="*/ 1229387 h 1341521"/>
                <a:gd name="connsiteX752" fmla="*/ 362752 w 1987075"/>
                <a:gd name="connsiteY752" fmla="*/ 1229628 h 1341521"/>
                <a:gd name="connsiteX753" fmla="*/ 360105 w 1987075"/>
                <a:gd name="connsiteY753" fmla="*/ 1227883 h 1341521"/>
                <a:gd name="connsiteX754" fmla="*/ 358782 w 1987075"/>
                <a:gd name="connsiteY754" fmla="*/ 1227883 h 1341521"/>
                <a:gd name="connsiteX755" fmla="*/ 356616 w 1987075"/>
                <a:gd name="connsiteY755" fmla="*/ 1226439 h 1341521"/>
                <a:gd name="connsiteX756" fmla="*/ 354751 w 1987075"/>
                <a:gd name="connsiteY756" fmla="*/ 1224454 h 1341521"/>
                <a:gd name="connsiteX757" fmla="*/ 354150 w 1987075"/>
                <a:gd name="connsiteY757" fmla="*/ 1222228 h 1341521"/>
                <a:gd name="connsiteX758" fmla="*/ 354270 w 1987075"/>
                <a:gd name="connsiteY758" fmla="*/ 1219521 h 1341521"/>
                <a:gd name="connsiteX759" fmla="*/ 353367 w 1987075"/>
                <a:gd name="connsiteY759" fmla="*/ 1218498 h 1341521"/>
                <a:gd name="connsiteX760" fmla="*/ 354270 w 1987075"/>
                <a:gd name="connsiteY760" fmla="*/ 1217836 h 1341521"/>
                <a:gd name="connsiteX761" fmla="*/ 353668 w 1987075"/>
                <a:gd name="connsiteY761" fmla="*/ 1215250 h 1341521"/>
                <a:gd name="connsiteX762" fmla="*/ 354390 w 1987075"/>
                <a:gd name="connsiteY762" fmla="*/ 1211159 h 1341521"/>
                <a:gd name="connsiteX763" fmla="*/ 356195 w 1987075"/>
                <a:gd name="connsiteY763" fmla="*/ 1209595 h 1341521"/>
                <a:gd name="connsiteX764" fmla="*/ 479338 w 1987075"/>
                <a:gd name="connsiteY764" fmla="*/ 1220604 h 1341521"/>
                <a:gd name="connsiteX765" fmla="*/ 480662 w 1987075"/>
                <a:gd name="connsiteY765" fmla="*/ 1219100 h 1341521"/>
                <a:gd name="connsiteX766" fmla="*/ 483008 w 1987075"/>
                <a:gd name="connsiteY766" fmla="*/ 1218258 h 1341521"/>
                <a:gd name="connsiteX767" fmla="*/ 485595 w 1987075"/>
                <a:gd name="connsiteY767" fmla="*/ 1219641 h 1341521"/>
                <a:gd name="connsiteX768" fmla="*/ 486136 w 1987075"/>
                <a:gd name="connsiteY768" fmla="*/ 1222830 h 1341521"/>
                <a:gd name="connsiteX769" fmla="*/ 484452 w 1987075"/>
                <a:gd name="connsiteY769" fmla="*/ 1227281 h 1341521"/>
                <a:gd name="connsiteX770" fmla="*/ 482286 w 1987075"/>
                <a:gd name="connsiteY770" fmla="*/ 1228605 h 1341521"/>
                <a:gd name="connsiteX771" fmla="*/ 481865 w 1987075"/>
                <a:gd name="connsiteY771" fmla="*/ 1229748 h 1341521"/>
                <a:gd name="connsiteX772" fmla="*/ 479579 w 1987075"/>
                <a:gd name="connsiteY772" fmla="*/ 1230229 h 1341521"/>
                <a:gd name="connsiteX773" fmla="*/ 478376 w 1987075"/>
                <a:gd name="connsiteY773" fmla="*/ 1229026 h 1341521"/>
                <a:gd name="connsiteX774" fmla="*/ 478436 w 1987075"/>
                <a:gd name="connsiteY774" fmla="*/ 1227883 h 1341521"/>
                <a:gd name="connsiteX775" fmla="*/ 477233 w 1987075"/>
                <a:gd name="connsiteY775" fmla="*/ 1226680 h 1341521"/>
                <a:gd name="connsiteX776" fmla="*/ 476992 w 1987075"/>
                <a:gd name="connsiteY776" fmla="*/ 1225356 h 1341521"/>
                <a:gd name="connsiteX777" fmla="*/ 475909 w 1987075"/>
                <a:gd name="connsiteY777" fmla="*/ 1224574 h 1341521"/>
                <a:gd name="connsiteX778" fmla="*/ 477112 w 1987075"/>
                <a:gd name="connsiteY778" fmla="*/ 1221687 h 1341521"/>
                <a:gd name="connsiteX779" fmla="*/ 476631 w 1987075"/>
                <a:gd name="connsiteY779" fmla="*/ 1221085 h 1341521"/>
                <a:gd name="connsiteX780" fmla="*/ 479398 w 1987075"/>
                <a:gd name="connsiteY780" fmla="*/ 1220664 h 1341521"/>
                <a:gd name="connsiteX781" fmla="*/ 503702 w 1987075"/>
                <a:gd name="connsiteY781" fmla="*/ 1222830 h 1341521"/>
                <a:gd name="connsiteX782" fmla="*/ 503401 w 1987075"/>
                <a:gd name="connsiteY782" fmla="*/ 1224213 h 1341521"/>
                <a:gd name="connsiteX783" fmla="*/ 502198 w 1987075"/>
                <a:gd name="connsiteY783" fmla="*/ 1221446 h 1341521"/>
                <a:gd name="connsiteX784" fmla="*/ 502439 w 1987075"/>
                <a:gd name="connsiteY784" fmla="*/ 1220544 h 1341521"/>
                <a:gd name="connsiteX785" fmla="*/ 503642 w 1987075"/>
                <a:gd name="connsiteY785" fmla="*/ 1222830 h 1341521"/>
                <a:gd name="connsiteX786" fmla="*/ 501657 w 1987075"/>
                <a:gd name="connsiteY786" fmla="*/ 1219461 h 1341521"/>
                <a:gd name="connsiteX787" fmla="*/ 501296 w 1987075"/>
                <a:gd name="connsiteY787" fmla="*/ 1215972 h 1341521"/>
                <a:gd name="connsiteX788" fmla="*/ 502078 w 1987075"/>
                <a:gd name="connsiteY788" fmla="*/ 1219280 h 1341521"/>
                <a:gd name="connsiteX789" fmla="*/ 501657 w 1987075"/>
                <a:gd name="connsiteY789" fmla="*/ 1219461 h 1341521"/>
                <a:gd name="connsiteX790" fmla="*/ 519102 w 1987075"/>
                <a:gd name="connsiteY790" fmla="*/ 1218859 h 1341521"/>
                <a:gd name="connsiteX791" fmla="*/ 520306 w 1987075"/>
                <a:gd name="connsiteY791" fmla="*/ 1221145 h 1341521"/>
                <a:gd name="connsiteX792" fmla="*/ 519463 w 1987075"/>
                <a:gd name="connsiteY792" fmla="*/ 1222529 h 1341521"/>
                <a:gd name="connsiteX793" fmla="*/ 518080 w 1987075"/>
                <a:gd name="connsiteY793" fmla="*/ 1222529 h 1341521"/>
                <a:gd name="connsiteX794" fmla="*/ 517358 w 1987075"/>
                <a:gd name="connsiteY794" fmla="*/ 1221326 h 1341521"/>
                <a:gd name="connsiteX795" fmla="*/ 518441 w 1987075"/>
                <a:gd name="connsiteY795" fmla="*/ 1220002 h 1341521"/>
                <a:gd name="connsiteX796" fmla="*/ 518441 w 1987075"/>
                <a:gd name="connsiteY796" fmla="*/ 1217596 h 1341521"/>
                <a:gd name="connsiteX797" fmla="*/ 519163 w 1987075"/>
                <a:gd name="connsiteY797" fmla="*/ 1218919 h 1341521"/>
                <a:gd name="connsiteX798" fmla="*/ 506349 w 1987075"/>
                <a:gd name="connsiteY798" fmla="*/ 1215430 h 1341521"/>
                <a:gd name="connsiteX799" fmla="*/ 505266 w 1987075"/>
                <a:gd name="connsiteY799" fmla="*/ 1216453 h 1341521"/>
                <a:gd name="connsiteX800" fmla="*/ 504243 w 1987075"/>
                <a:gd name="connsiteY800" fmla="*/ 1214648 h 1341521"/>
                <a:gd name="connsiteX801" fmla="*/ 505146 w 1987075"/>
                <a:gd name="connsiteY801" fmla="*/ 1213866 h 1341521"/>
                <a:gd name="connsiteX802" fmla="*/ 506349 w 1987075"/>
                <a:gd name="connsiteY802" fmla="*/ 1215430 h 1341521"/>
                <a:gd name="connsiteX803" fmla="*/ 506770 w 1987075"/>
                <a:gd name="connsiteY803" fmla="*/ 1210678 h 1341521"/>
                <a:gd name="connsiteX804" fmla="*/ 510139 w 1987075"/>
                <a:gd name="connsiteY804" fmla="*/ 1209956 h 1341521"/>
                <a:gd name="connsiteX805" fmla="*/ 512906 w 1987075"/>
                <a:gd name="connsiteY805" fmla="*/ 1212663 h 1341521"/>
                <a:gd name="connsiteX806" fmla="*/ 513809 w 1987075"/>
                <a:gd name="connsiteY806" fmla="*/ 1212723 h 1341521"/>
                <a:gd name="connsiteX807" fmla="*/ 513568 w 1987075"/>
                <a:gd name="connsiteY807" fmla="*/ 1214347 h 1341521"/>
                <a:gd name="connsiteX808" fmla="*/ 517177 w 1987075"/>
                <a:gd name="connsiteY808" fmla="*/ 1216754 h 1341521"/>
                <a:gd name="connsiteX809" fmla="*/ 516937 w 1987075"/>
                <a:gd name="connsiteY809" fmla="*/ 1218318 h 1341521"/>
                <a:gd name="connsiteX810" fmla="*/ 514891 w 1987075"/>
                <a:gd name="connsiteY810" fmla="*/ 1218438 h 1341521"/>
                <a:gd name="connsiteX811" fmla="*/ 514049 w 1987075"/>
                <a:gd name="connsiteY811" fmla="*/ 1220243 h 1341521"/>
                <a:gd name="connsiteX812" fmla="*/ 512786 w 1987075"/>
                <a:gd name="connsiteY812" fmla="*/ 1219340 h 1341521"/>
                <a:gd name="connsiteX813" fmla="*/ 510981 w 1987075"/>
                <a:gd name="connsiteY813" fmla="*/ 1220844 h 1341521"/>
                <a:gd name="connsiteX814" fmla="*/ 508996 w 1987075"/>
                <a:gd name="connsiteY814" fmla="*/ 1217836 h 1341521"/>
                <a:gd name="connsiteX815" fmla="*/ 509778 w 1987075"/>
                <a:gd name="connsiteY815" fmla="*/ 1216633 h 1341521"/>
                <a:gd name="connsiteX816" fmla="*/ 511402 w 1987075"/>
                <a:gd name="connsiteY816" fmla="*/ 1215911 h 1341521"/>
                <a:gd name="connsiteX817" fmla="*/ 512184 w 1987075"/>
                <a:gd name="connsiteY817" fmla="*/ 1213986 h 1341521"/>
                <a:gd name="connsiteX818" fmla="*/ 511703 w 1987075"/>
                <a:gd name="connsiteY818" fmla="*/ 1212001 h 1341521"/>
                <a:gd name="connsiteX819" fmla="*/ 510139 w 1987075"/>
                <a:gd name="connsiteY819" fmla="*/ 1212001 h 1341521"/>
                <a:gd name="connsiteX820" fmla="*/ 510861 w 1987075"/>
                <a:gd name="connsiteY820" fmla="*/ 1213024 h 1341521"/>
                <a:gd name="connsiteX821" fmla="*/ 508575 w 1987075"/>
                <a:gd name="connsiteY821" fmla="*/ 1216393 h 1341521"/>
                <a:gd name="connsiteX822" fmla="*/ 507913 w 1987075"/>
                <a:gd name="connsiteY822" fmla="*/ 1214046 h 1341521"/>
                <a:gd name="connsiteX823" fmla="*/ 505868 w 1987075"/>
                <a:gd name="connsiteY823" fmla="*/ 1213385 h 1341521"/>
                <a:gd name="connsiteX824" fmla="*/ 505627 w 1987075"/>
                <a:gd name="connsiteY824" fmla="*/ 1212001 h 1341521"/>
                <a:gd name="connsiteX825" fmla="*/ 506770 w 1987075"/>
                <a:gd name="connsiteY825" fmla="*/ 1210798 h 1341521"/>
                <a:gd name="connsiteX826" fmla="*/ 533240 w 1987075"/>
                <a:gd name="connsiteY826" fmla="*/ 1213806 h 1341521"/>
                <a:gd name="connsiteX827" fmla="*/ 532157 w 1987075"/>
                <a:gd name="connsiteY827" fmla="*/ 1214167 h 1341521"/>
                <a:gd name="connsiteX828" fmla="*/ 532638 w 1987075"/>
                <a:gd name="connsiteY828" fmla="*/ 1215791 h 1341521"/>
                <a:gd name="connsiteX829" fmla="*/ 531315 w 1987075"/>
                <a:gd name="connsiteY829" fmla="*/ 1217897 h 1341521"/>
                <a:gd name="connsiteX830" fmla="*/ 528728 w 1987075"/>
                <a:gd name="connsiteY830" fmla="*/ 1215370 h 1341521"/>
                <a:gd name="connsiteX831" fmla="*/ 527525 w 1987075"/>
                <a:gd name="connsiteY831" fmla="*/ 1213686 h 1341521"/>
                <a:gd name="connsiteX832" fmla="*/ 529029 w 1987075"/>
                <a:gd name="connsiteY832" fmla="*/ 1212482 h 1341521"/>
                <a:gd name="connsiteX833" fmla="*/ 530232 w 1987075"/>
                <a:gd name="connsiteY833" fmla="*/ 1212182 h 1341521"/>
                <a:gd name="connsiteX834" fmla="*/ 531254 w 1987075"/>
                <a:gd name="connsiteY834" fmla="*/ 1213204 h 1341521"/>
                <a:gd name="connsiteX835" fmla="*/ 533240 w 1987075"/>
                <a:gd name="connsiteY835" fmla="*/ 1213806 h 1341521"/>
                <a:gd name="connsiteX836" fmla="*/ 519163 w 1987075"/>
                <a:gd name="connsiteY836" fmla="*/ 1207369 h 1341521"/>
                <a:gd name="connsiteX837" fmla="*/ 521328 w 1987075"/>
                <a:gd name="connsiteY837" fmla="*/ 1208151 h 1341521"/>
                <a:gd name="connsiteX838" fmla="*/ 524938 w 1987075"/>
                <a:gd name="connsiteY838" fmla="*/ 1207730 h 1341521"/>
                <a:gd name="connsiteX839" fmla="*/ 522531 w 1987075"/>
                <a:gd name="connsiteY839" fmla="*/ 1211580 h 1341521"/>
                <a:gd name="connsiteX840" fmla="*/ 521569 w 1987075"/>
                <a:gd name="connsiteY840" fmla="*/ 1210617 h 1341521"/>
                <a:gd name="connsiteX841" fmla="*/ 519283 w 1987075"/>
                <a:gd name="connsiteY841" fmla="*/ 1211460 h 1341521"/>
                <a:gd name="connsiteX842" fmla="*/ 516636 w 1987075"/>
                <a:gd name="connsiteY842" fmla="*/ 1209415 h 1341521"/>
                <a:gd name="connsiteX843" fmla="*/ 517719 w 1987075"/>
                <a:gd name="connsiteY843" fmla="*/ 1207850 h 1341521"/>
                <a:gd name="connsiteX844" fmla="*/ 519163 w 1987075"/>
                <a:gd name="connsiteY844" fmla="*/ 1207369 h 1341521"/>
                <a:gd name="connsiteX845" fmla="*/ 618243 w 1987075"/>
                <a:gd name="connsiteY845" fmla="*/ 1261330 h 1341521"/>
                <a:gd name="connsiteX846" fmla="*/ 619867 w 1987075"/>
                <a:gd name="connsiteY846" fmla="*/ 1260789 h 1341521"/>
                <a:gd name="connsiteX847" fmla="*/ 617882 w 1987075"/>
                <a:gd name="connsiteY847" fmla="*/ 1260308 h 1341521"/>
                <a:gd name="connsiteX848" fmla="*/ 620288 w 1987075"/>
                <a:gd name="connsiteY848" fmla="*/ 1259165 h 1341521"/>
                <a:gd name="connsiteX849" fmla="*/ 620529 w 1987075"/>
                <a:gd name="connsiteY849" fmla="*/ 1261090 h 1341521"/>
                <a:gd name="connsiteX850" fmla="*/ 623296 w 1987075"/>
                <a:gd name="connsiteY850" fmla="*/ 1261691 h 1341521"/>
                <a:gd name="connsiteX851" fmla="*/ 623296 w 1987075"/>
                <a:gd name="connsiteY851" fmla="*/ 1263075 h 1341521"/>
                <a:gd name="connsiteX852" fmla="*/ 620950 w 1987075"/>
                <a:gd name="connsiteY852" fmla="*/ 1265181 h 1341521"/>
                <a:gd name="connsiteX853" fmla="*/ 618904 w 1987075"/>
                <a:gd name="connsiteY853" fmla="*/ 1265782 h 1341521"/>
                <a:gd name="connsiteX854" fmla="*/ 617401 w 1987075"/>
                <a:gd name="connsiteY854" fmla="*/ 1265061 h 1341521"/>
                <a:gd name="connsiteX855" fmla="*/ 617220 w 1987075"/>
                <a:gd name="connsiteY855" fmla="*/ 1263075 h 1341521"/>
                <a:gd name="connsiteX856" fmla="*/ 616378 w 1987075"/>
                <a:gd name="connsiteY856" fmla="*/ 1262353 h 1341521"/>
                <a:gd name="connsiteX857" fmla="*/ 618243 w 1987075"/>
                <a:gd name="connsiteY857" fmla="*/ 1261330 h 1341521"/>
                <a:gd name="connsiteX858" fmla="*/ 614393 w 1987075"/>
                <a:gd name="connsiteY858" fmla="*/ 1249961 h 1341521"/>
                <a:gd name="connsiteX859" fmla="*/ 615415 w 1987075"/>
                <a:gd name="connsiteY859" fmla="*/ 1249359 h 1341521"/>
                <a:gd name="connsiteX860" fmla="*/ 618423 w 1987075"/>
                <a:gd name="connsiteY860" fmla="*/ 1249239 h 1341521"/>
                <a:gd name="connsiteX861" fmla="*/ 619626 w 1987075"/>
                <a:gd name="connsiteY861" fmla="*/ 1250201 h 1341521"/>
                <a:gd name="connsiteX862" fmla="*/ 619025 w 1987075"/>
                <a:gd name="connsiteY862" fmla="*/ 1251886 h 1341521"/>
                <a:gd name="connsiteX863" fmla="*/ 617701 w 1987075"/>
                <a:gd name="connsiteY863" fmla="*/ 1250562 h 1341521"/>
                <a:gd name="connsiteX864" fmla="*/ 616618 w 1987075"/>
                <a:gd name="connsiteY864" fmla="*/ 1251946 h 1341521"/>
                <a:gd name="connsiteX865" fmla="*/ 618062 w 1987075"/>
                <a:gd name="connsiteY865" fmla="*/ 1253149 h 1341521"/>
                <a:gd name="connsiteX866" fmla="*/ 618664 w 1987075"/>
                <a:gd name="connsiteY866" fmla="*/ 1256398 h 1341521"/>
                <a:gd name="connsiteX867" fmla="*/ 616979 w 1987075"/>
                <a:gd name="connsiteY867" fmla="*/ 1256398 h 1341521"/>
                <a:gd name="connsiteX868" fmla="*/ 616498 w 1987075"/>
                <a:gd name="connsiteY868" fmla="*/ 1257240 h 1341521"/>
                <a:gd name="connsiteX869" fmla="*/ 613550 w 1987075"/>
                <a:gd name="connsiteY869" fmla="*/ 1258082 h 1341521"/>
                <a:gd name="connsiteX870" fmla="*/ 612227 w 1987075"/>
                <a:gd name="connsiteY870" fmla="*/ 1257721 h 1341521"/>
                <a:gd name="connsiteX871" fmla="*/ 613310 w 1987075"/>
                <a:gd name="connsiteY871" fmla="*/ 1256879 h 1341521"/>
                <a:gd name="connsiteX872" fmla="*/ 612949 w 1987075"/>
                <a:gd name="connsiteY872" fmla="*/ 1255435 h 1341521"/>
                <a:gd name="connsiteX873" fmla="*/ 613671 w 1987075"/>
                <a:gd name="connsiteY873" fmla="*/ 1254834 h 1341521"/>
                <a:gd name="connsiteX874" fmla="*/ 615475 w 1987075"/>
                <a:gd name="connsiteY874" fmla="*/ 1255616 h 1341521"/>
                <a:gd name="connsiteX875" fmla="*/ 615897 w 1987075"/>
                <a:gd name="connsiteY875" fmla="*/ 1254112 h 1341521"/>
                <a:gd name="connsiteX876" fmla="*/ 615054 w 1987075"/>
                <a:gd name="connsiteY876" fmla="*/ 1253270 h 1341521"/>
                <a:gd name="connsiteX877" fmla="*/ 615596 w 1987075"/>
                <a:gd name="connsiteY877" fmla="*/ 1250502 h 1341521"/>
                <a:gd name="connsiteX878" fmla="*/ 613851 w 1987075"/>
                <a:gd name="connsiteY878" fmla="*/ 1251946 h 1341521"/>
                <a:gd name="connsiteX879" fmla="*/ 612648 w 1987075"/>
                <a:gd name="connsiteY879" fmla="*/ 1252127 h 1341521"/>
                <a:gd name="connsiteX880" fmla="*/ 614393 w 1987075"/>
                <a:gd name="connsiteY880" fmla="*/ 1249961 h 1341521"/>
                <a:gd name="connsiteX881" fmla="*/ 597368 w 1987075"/>
                <a:gd name="connsiteY881" fmla="*/ 1245810 h 1341521"/>
                <a:gd name="connsiteX882" fmla="*/ 597428 w 1987075"/>
                <a:gd name="connsiteY882" fmla="*/ 1247976 h 1341521"/>
                <a:gd name="connsiteX883" fmla="*/ 596526 w 1987075"/>
                <a:gd name="connsiteY883" fmla="*/ 1247976 h 1341521"/>
                <a:gd name="connsiteX884" fmla="*/ 595924 w 1987075"/>
                <a:gd name="connsiteY884" fmla="*/ 1245329 h 1341521"/>
                <a:gd name="connsiteX885" fmla="*/ 597007 w 1987075"/>
                <a:gd name="connsiteY885" fmla="*/ 1244306 h 1341521"/>
                <a:gd name="connsiteX886" fmla="*/ 597368 w 1987075"/>
                <a:gd name="connsiteY886" fmla="*/ 1245810 h 1341521"/>
                <a:gd name="connsiteX887" fmla="*/ 621251 w 1987075"/>
                <a:gd name="connsiteY887" fmla="*/ 1251104 h 1341521"/>
                <a:gd name="connsiteX888" fmla="*/ 620288 w 1987075"/>
                <a:gd name="connsiteY888" fmla="*/ 1249720 h 1341521"/>
                <a:gd name="connsiteX889" fmla="*/ 621852 w 1987075"/>
                <a:gd name="connsiteY889" fmla="*/ 1250322 h 1341521"/>
                <a:gd name="connsiteX890" fmla="*/ 621251 w 1987075"/>
                <a:gd name="connsiteY890" fmla="*/ 1251104 h 1341521"/>
                <a:gd name="connsiteX891" fmla="*/ 600436 w 1987075"/>
                <a:gd name="connsiteY891" fmla="*/ 1242682 h 1341521"/>
                <a:gd name="connsiteX892" fmla="*/ 600376 w 1987075"/>
                <a:gd name="connsiteY892" fmla="*/ 1244246 h 1341521"/>
                <a:gd name="connsiteX893" fmla="*/ 599173 w 1987075"/>
                <a:gd name="connsiteY893" fmla="*/ 1244607 h 1341521"/>
                <a:gd name="connsiteX894" fmla="*/ 598030 w 1987075"/>
                <a:gd name="connsiteY894" fmla="*/ 1243223 h 1341521"/>
                <a:gd name="connsiteX895" fmla="*/ 599473 w 1987075"/>
                <a:gd name="connsiteY895" fmla="*/ 1241960 h 1341521"/>
                <a:gd name="connsiteX896" fmla="*/ 600436 w 1987075"/>
                <a:gd name="connsiteY896" fmla="*/ 1242682 h 1341521"/>
                <a:gd name="connsiteX897" fmla="*/ 575350 w 1987075"/>
                <a:gd name="connsiteY897" fmla="*/ 1250502 h 1341521"/>
                <a:gd name="connsiteX898" fmla="*/ 576854 w 1987075"/>
                <a:gd name="connsiteY898" fmla="*/ 1248697 h 1341521"/>
                <a:gd name="connsiteX899" fmla="*/ 578298 w 1987075"/>
                <a:gd name="connsiteY899" fmla="*/ 1249780 h 1341521"/>
                <a:gd name="connsiteX900" fmla="*/ 579501 w 1987075"/>
                <a:gd name="connsiteY900" fmla="*/ 1248758 h 1341521"/>
                <a:gd name="connsiteX901" fmla="*/ 579200 w 1987075"/>
                <a:gd name="connsiteY901" fmla="*/ 1247073 h 1341521"/>
                <a:gd name="connsiteX902" fmla="*/ 580644 w 1987075"/>
                <a:gd name="connsiteY902" fmla="*/ 1246772 h 1341521"/>
                <a:gd name="connsiteX903" fmla="*/ 582750 w 1987075"/>
                <a:gd name="connsiteY903" fmla="*/ 1244246 h 1341521"/>
                <a:gd name="connsiteX904" fmla="*/ 585396 w 1987075"/>
                <a:gd name="connsiteY904" fmla="*/ 1243103 h 1341521"/>
                <a:gd name="connsiteX905" fmla="*/ 585276 w 1987075"/>
                <a:gd name="connsiteY905" fmla="*/ 1241599 h 1341521"/>
                <a:gd name="connsiteX906" fmla="*/ 583471 w 1987075"/>
                <a:gd name="connsiteY906" fmla="*/ 1241779 h 1341521"/>
                <a:gd name="connsiteX907" fmla="*/ 581847 w 1987075"/>
                <a:gd name="connsiteY907" fmla="*/ 1240576 h 1341521"/>
                <a:gd name="connsiteX908" fmla="*/ 582208 w 1987075"/>
                <a:gd name="connsiteY908" fmla="*/ 1239373 h 1341521"/>
                <a:gd name="connsiteX909" fmla="*/ 584013 w 1987075"/>
                <a:gd name="connsiteY909" fmla="*/ 1239373 h 1341521"/>
                <a:gd name="connsiteX910" fmla="*/ 585036 w 1987075"/>
                <a:gd name="connsiteY910" fmla="*/ 1240215 h 1341521"/>
                <a:gd name="connsiteX911" fmla="*/ 584855 w 1987075"/>
                <a:gd name="connsiteY911" fmla="*/ 1238531 h 1341521"/>
                <a:gd name="connsiteX912" fmla="*/ 582148 w 1987075"/>
                <a:gd name="connsiteY912" fmla="*/ 1236606 h 1341521"/>
                <a:gd name="connsiteX913" fmla="*/ 583171 w 1987075"/>
                <a:gd name="connsiteY913" fmla="*/ 1235222 h 1341521"/>
                <a:gd name="connsiteX914" fmla="*/ 584133 w 1987075"/>
                <a:gd name="connsiteY914" fmla="*/ 1235643 h 1341521"/>
                <a:gd name="connsiteX915" fmla="*/ 587021 w 1987075"/>
                <a:gd name="connsiteY915" fmla="*/ 1238651 h 1341521"/>
                <a:gd name="connsiteX916" fmla="*/ 585938 w 1987075"/>
                <a:gd name="connsiteY916" fmla="*/ 1235042 h 1341521"/>
                <a:gd name="connsiteX917" fmla="*/ 587021 w 1987075"/>
                <a:gd name="connsiteY917" fmla="*/ 1233116 h 1341521"/>
                <a:gd name="connsiteX918" fmla="*/ 588886 w 1987075"/>
                <a:gd name="connsiteY918" fmla="*/ 1235884 h 1341521"/>
                <a:gd name="connsiteX919" fmla="*/ 588585 w 1987075"/>
                <a:gd name="connsiteY919" fmla="*/ 1237448 h 1341521"/>
                <a:gd name="connsiteX920" fmla="*/ 590149 w 1987075"/>
                <a:gd name="connsiteY920" fmla="*/ 1237809 h 1341521"/>
                <a:gd name="connsiteX921" fmla="*/ 590089 w 1987075"/>
                <a:gd name="connsiteY921" fmla="*/ 1238591 h 1341521"/>
                <a:gd name="connsiteX922" fmla="*/ 592555 w 1987075"/>
                <a:gd name="connsiteY922" fmla="*/ 1237869 h 1341521"/>
                <a:gd name="connsiteX923" fmla="*/ 590570 w 1987075"/>
                <a:gd name="connsiteY923" fmla="*/ 1237267 h 1341521"/>
                <a:gd name="connsiteX924" fmla="*/ 591533 w 1987075"/>
                <a:gd name="connsiteY924" fmla="*/ 1236425 h 1341521"/>
                <a:gd name="connsiteX925" fmla="*/ 590931 w 1987075"/>
                <a:gd name="connsiteY925" fmla="*/ 1235463 h 1341521"/>
                <a:gd name="connsiteX926" fmla="*/ 592014 w 1987075"/>
                <a:gd name="connsiteY926" fmla="*/ 1234982 h 1341521"/>
                <a:gd name="connsiteX927" fmla="*/ 590570 w 1987075"/>
                <a:gd name="connsiteY927" fmla="*/ 1233598 h 1341521"/>
                <a:gd name="connsiteX928" fmla="*/ 590690 w 1987075"/>
                <a:gd name="connsiteY928" fmla="*/ 1231372 h 1341521"/>
                <a:gd name="connsiteX929" fmla="*/ 591773 w 1987075"/>
                <a:gd name="connsiteY929" fmla="*/ 1230650 h 1341521"/>
                <a:gd name="connsiteX930" fmla="*/ 594781 w 1987075"/>
                <a:gd name="connsiteY930" fmla="*/ 1234259 h 1341521"/>
                <a:gd name="connsiteX931" fmla="*/ 594901 w 1987075"/>
                <a:gd name="connsiteY931" fmla="*/ 1230710 h 1341521"/>
                <a:gd name="connsiteX932" fmla="*/ 596285 w 1987075"/>
                <a:gd name="connsiteY932" fmla="*/ 1231673 h 1341521"/>
                <a:gd name="connsiteX933" fmla="*/ 597488 w 1987075"/>
                <a:gd name="connsiteY933" fmla="*/ 1230470 h 1341521"/>
                <a:gd name="connsiteX934" fmla="*/ 596526 w 1987075"/>
                <a:gd name="connsiteY934" fmla="*/ 1228063 h 1341521"/>
                <a:gd name="connsiteX935" fmla="*/ 597488 w 1987075"/>
                <a:gd name="connsiteY935" fmla="*/ 1228665 h 1341521"/>
                <a:gd name="connsiteX936" fmla="*/ 599774 w 1987075"/>
                <a:gd name="connsiteY936" fmla="*/ 1225898 h 1341521"/>
                <a:gd name="connsiteX937" fmla="*/ 601218 w 1987075"/>
                <a:gd name="connsiteY937" fmla="*/ 1227943 h 1341521"/>
                <a:gd name="connsiteX938" fmla="*/ 601038 w 1987075"/>
                <a:gd name="connsiteY938" fmla="*/ 1229808 h 1341521"/>
                <a:gd name="connsiteX939" fmla="*/ 599834 w 1987075"/>
                <a:gd name="connsiteY939" fmla="*/ 1231011 h 1341521"/>
                <a:gd name="connsiteX940" fmla="*/ 598090 w 1987075"/>
                <a:gd name="connsiteY940" fmla="*/ 1230229 h 1341521"/>
                <a:gd name="connsiteX941" fmla="*/ 597729 w 1987075"/>
                <a:gd name="connsiteY941" fmla="*/ 1232816 h 1341521"/>
                <a:gd name="connsiteX942" fmla="*/ 596044 w 1987075"/>
                <a:gd name="connsiteY942" fmla="*/ 1236906 h 1341521"/>
                <a:gd name="connsiteX943" fmla="*/ 597007 w 1987075"/>
                <a:gd name="connsiteY943" fmla="*/ 1238290 h 1341521"/>
                <a:gd name="connsiteX944" fmla="*/ 598090 w 1987075"/>
                <a:gd name="connsiteY944" fmla="*/ 1236847 h 1341521"/>
                <a:gd name="connsiteX945" fmla="*/ 598571 w 1987075"/>
                <a:gd name="connsiteY945" fmla="*/ 1234921 h 1341521"/>
                <a:gd name="connsiteX946" fmla="*/ 601038 w 1987075"/>
                <a:gd name="connsiteY946" fmla="*/ 1235102 h 1341521"/>
                <a:gd name="connsiteX947" fmla="*/ 599233 w 1987075"/>
                <a:gd name="connsiteY947" fmla="*/ 1238892 h 1341521"/>
                <a:gd name="connsiteX948" fmla="*/ 597789 w 1987075"/>
                <a:gd name="connsiteY948" fmla="*/ 1238471 h 1341521"/>
                <a:gd name="connsiteX949" fmla="*/ 597970 w 1987075"/>
                <a:gd name="connsiteY949" fmla="*/ 1240155 h 1341521"/>
                <a:gd name="connsiteX950" fmla="*/ 596405 w 1987075"/>
                <a:gd name="connsiteY950" fmla="*/ 1240997 h 1341521"/>
                <a:gd name="connsiteX951" fmla="*/ 594841 w 1987075"/>
                <a:gd name="connsiteY951" fmla="*/ 1239433 h 1341521"/>
                <a:gd name="connsiteX952" fmla="*/ 594360 w 1987075"/>
                <a:gd name="connsiteY952" fmla="*/ 1237568 h 1341521"/>
                <a:gd name="connsiteX953" fmla="*/ 593518 w 1987075"/>
                <a:gd name="connsiteY953" fmla="*/ 1239192 h 1341521"/>
                <a:gd name="connsiteX954" fmla="*/ 591954 w 1987075"/>
                <a:gd name="connsiteY954" fmla="*/ 1239373 h 1341521"/>
                <a:gd name="connsiteX955" fmla="*/ 593217 w 1987075"/>
                <a:gd name="connsiteY955" fmla="*/ 1240576 h 1341521"/>
                <a:gd name="connsiteX956" fmla="*/ 593217 w 1987075"/>
                <a:gd name="connsiteY956" fmla="*/ 1242501 h 1341521"/>
                <a:gd name="connsiteX957" fmla="*/ 591172 w 1987075"/>
                <a:gd name="connsiteY957" fmla="*/ 1241900 h 1341521"/>
                <a:gd name="connsiteX958" fmla="*/ 590089 w 1987075"/>
                <a:gd name="connsiteY958" fmla="*/ 1240937 h 1341521"/>
                <a:gd name="connsiteX959" fmla="*/ 590149 w 1987075"/>
                <a:gd name="connsiteY959" fmla="*/ 1243343 h 1341521"/>
                <a:gd name="connsiteX960" fmla="*/ 586840 w 1987075"/>
                <a:gd name="connsiteY960" fmla="*/ 1245329 h 1341521"/>
                <a:gd name="connsiteX961" fmla="*/ 583532 w 1987075"/>
                <a:gd name="connsiteY961" fmla="*/ 1246351 h 1341521"/>
                <a:gd name="connsiteX962" fmla="*/ 581907 w 1987075"/>
                <a:gd name="connsiteY962" fmla="*/ 1249239 h 1341521"/>
                <a:gd name="connsiteX963" fmla="*/ 578659 w 1987075"/>
                <a:gd name="connsiteY963" fmla="*/ 1249841 h 1341521"/>
                <a:gd name="connsiteX964" fmla="*/ 578358 w 1987075"/>
                <a:gd name="connsiteY964" fmla="*/ 1252006 h 1341521"/>
                <a:gd name="connsiteX965" fmla="*/ 577155 w 1987075"/>
                <a:gd name="connsiteY965" fmla="*/ 1252548 h 1341521"/>
                <a:gd name="connsiteX966" fmla="*/ 577335 w 1987075"/>
                <a:gd name="connsiteY966" fmla="*/ 1253871 h 1341521"/>
                <a:gd name="connsiteX967" fmla="*/ 575531 w 1987075"/>
                <a:gd name="connsiteY967" fmla="*/ 1254653 h 1341521"/>
                <a:gd name="connsiteX968" fmla="*/ 575350 w 1987075"/>
                <a:gd name="connsiteY968" fmla="*/ 1250502 h 1341521"/>
                <a:gd name="connsiteX969" fmla="*/ 603324 w 1987075"/>
                <a:gd name="connsiteY969" fmla="*/ 1240877 h 1341521"/>
                <a:gd name="connsiteX970" fmla="*/ 604527 w 1987075"/>
                <a:gd name="connsiteY970" fmla="*/ 1240275 h 1341521"/>
                <a:gd name="connsiteX971" fmla="*/ 603624 w 1987075"/>
                <a:gd name="connsiteY971" fmla="*/ 1242862 h 1341521"/>
                <a:gd name="connsiteX972" fmla="*/ 601639 w 1987075"/>
                <a:gd name="connsiteY972" fmla="*/ 1242561 h 1341521"/>
                <a:gd name="connsiteX973" fmla="*/ 603324 w 1987075"/>
                <a:gd name="connsiteY973" fmla="*/ 1240877 h 1341521"/>
                <a:gd name="connsiteX974" fmla="*/ 608798 w 1987075"/>
                <a:gd name="connsiteY974" fmla="*/ 1241478 h 1341521"/>
                <a:gd name="connsiteX975" fmla="*/ 610723 w 1987075"/>
                <a:gd name="connsiteY975" fmla="*/ 1244246 h 1341521"/>
                <a:gd name="connsiteX976" fmla="*/ 611204 w 1987075"/>
                <a:gd name="connsiteY976" fmla="*/ 1243524 h 1341521"/>
                <a:gd name="connsiteX977" fmla="*/ 610001 w 1987075"/>
                <a:gd name="connsiteY977" fmla="*/ 1241839 h 1341521"/>
                <a:gd name="connsiteX978" fmla="*/ 610783 w 1987075"/>
                <a:gd name="connsiteY978" fmla="*/ 1240516 h 1341521"/>
                <a:gd name="connsiteX979" fmla="*/ 612407 w 1987075"/>
                <a:gd name="connsiteY979" fmla="*/ 1241238 h 1341521"/>
                <a:gd name="connsiteX980" fmla="*/ 611625 w 1987075"/>
                <a:gd name="connsiteY980" fmla="*/ 1239373 h 1341521"/>
                <a:gd name="connsiteX981" fmla="*/ 612167 w 1987075"/>
                <a:gd name="connsiteY981" fmla="*/ 1238591 h 1341521"/>
                <a:gd name="connsiteX982" fmla="*/ 611866 w 1987075"/>
                <a:gd name="connsiteY982" fmla="*/ 1235343 h 1341521"/>
                <a:gd name="connsiteX983" fmla="*/ 612949 w 1987075"/>
                <a:gd name="connsiteY983" fmla="*/ 1236185 h 1341521"/>
                <a:gd name="connsiteX984" fmla="*/ 614272 w 1987075"/>
                <a:gd name="connsiteY984" fmla="*/ 1235583 h 1341521"/>
                <a:gd name="connsiteX985" fmla="*/ 615475 w 1987075"/>
                <a:gd name="connsiteY985" fmla="*/ 1232996 h 1341521"/>
                <a:gd name="connsiteX986" fmla="*/ 616077 w 1987075"/>
                <a:gd name="connsiteY986" fmla="*/ 1234320 h 1341521"/>
                <a:gd name="connsiteX987" fmla="*/ 615235 w 1987075"/>
                <a:gd name="connsiteY987" fmla="*/ 1236365 h 1341521"/>
                <a:gd name="connsiteX988" fmla="*/ 613671 w 1987075"/>
                <a:gd name="connsiteY988" fmla="*/ 1236906 h 1341521"/>
                <a:gd name="connsiteX989" fmla="*/ 613370 w 1987075"/>
                <a:gd name="connsiteY989" fmla="*/ 1239192 h 1341521"/>
                <a:gd name="connsiteX990" fmla="*/ 614934 w 1987075"/>
                <a:gd name="connsiteY990" fmla="*/ 1239012 h 1341521"/>
                <a:gd name="connsiteX991" fmla="*/ 614994 w 1987075"/>
                <a:gd name="connsiteY991" fmla="*/ 1240636 h 1341521"/>
                <a:gd name="connsiteX992" fmla="*/ 613550 w 1987075"/>
                <a:gd name="connsiteY992" fmla="*/ 1240636 h 1341521"/>
                <a:gd name="connsiteX993" fmla="*/ 614513 w 1987075"/>
                <a:gd name="connsiteY993" fmla="*/ 1242200 h 1341521"/>
                <a:gd name="connsiteX994" fmla="*/ 612829 w 1987075"/>
                <a:gd name="connsiteY994" fmla="*/ 1243404 h 1341521"/>
                <a:gd name="connsiteX995" fmla="*/ 611625 w 1987075"/>
                <a:gd name="connsiteY995" fmla="*/ 1245810 h 1341521"/>
                <a:gd name="connsiteX996" fmla="*/ 612107 w 1987075"/>
                <a:gd name="connsiteY996" fmla="*/ 1247855 h 1341521"/>
                <a:gd name="connsiteX997" fmla="*/ 613129 w 1987075"/>
                <a:gd name="connsiteY997" fmla="*/ 1247855 h 1341521"/>
                <a:gd name="connsiteX998" fmla="*/ 611746 w 1987075"/>
                <a:gd name="connsiteY998" fmla="*/ 1249299 h 1341521"/>
                <a:gd name="connsiteX999" fmla="*/ 610903 w 1987075"/>
                <a:gd name="connsiteY999" fmla="*/ 1248096 h 1341521"/>
                <a:gd name="connsiteX1000" fmla="*/ 610723 w 1987075"/>
                <a:gd name="connsiteY1000" fmla="*/ 1245930 h 1341521"/>
                <a:gd name="connsiteX1001" fmla="*/ 609640 w 1987075"/>
                <a:gd name="connsiteY1001" fmla="*/ 1245569 h 1341521"/>
                <a:gd name="connsiteX1002" fmla="*/ 609099 w 1987075"/>
                <a:gd name="connsiteY1002" fmla="*/ 1248337 h 1341521"/>
                <a:gd name="connsiteX1003" fmla="*/ 607474 w 1987075"/>
                <a:gd name="connsiteY1003" fmla="*/ 1247374 h 1341521"/>
                <a:gd name="connsiteX1004" fmla="*/ 605489 w 1987075"/>
                <a:gd name="connsiteY1004" fmla="*/ 1247254 h 1341521"/>
                <a:gd name="connsiteX1005" fmla="*/ 605850 w 1987075"/>
                <a:gd name="connsiteY1005" fmla="*/ 1245750 h 1341521"/>
                <a:gd name="connsiteX1006" fmla="*/ 607053 w 1987075"/>
                <a:gd name="connsiteY1006" fmla="*/ 1244547 h 1341521"/>
                <a:gd name="connsiteX1007" fmla="*/ 608918 w 1987075"/>
                <a:gd name="connsiteY1007" fmla="*/ 1244246 h 1341521"/>
                <a:gd name="connsiteX1008" fmla="*/ 607655 w 1987075"/>
                <a:gd name="connsiteY1008" fmla="*/ 1243223 h 1341521"/>
                <a:gd name="connsiteX1009" fmla="*/ 606813 w 1987075"/>
                <a:gd name="connsiteY1009" fmla="*/ 1241358 h 1341521"/>
                <a:gd name="connsiteX1010" fmla="*/ 607474 w 1987075"/>
                <a:gd name="connsiteY1010" fmla="*/ 1240456 h 1341521"/>
                <a:gd name="connsiteX1011" fmla="*/ 608738 w 1987075"/>
                <a:gd name="connsiteY1011" fmla="*/ 1241478 h 1341521"/>
                <a:gd name="connsiteX1012" fmla="*/ 558085 w 1987075"/>
                <a:gd name="connsiteY1012" fmla="*/ 1210798 h 1341521"/>
                <a:gd name="connsiteX1013" fmla="*/ 560792 w 1987075"/>
                <a:gd name="connsiteY1013" fmla="*/ 1207670 h 1341521"/>
                <a:gd name="connsiteX1014" fmla="*/ 563138 w 1987075"/>
                <a:gd name="connsiteY1014" fmla="*/ 1207429 h 1341521"/>
                <a:gd name="connsiteX1015" fmla="*/ 564522 w 1987075"/>
                <a:gd name="connsiteY1015" fmla="*/ 1206647 h 1341521"/>
                <a:gd name="connsiteX1016" fmla="*/ 567349 w 1987075"/>
                <a:gd name="connsiteY1016" fmla="*/ 1208151 h 1341521"/>
                <a:gd name="connsiteX1017" fmla="*/ 567710 w 1987075"/>
                <a:gd name="connsiteY1017" fmla="*/ 1209113 h 1341521"/>
                <a:gd name="connsiteX1018" fmla="*/ 567169 w 1987075"/>
                <a:gd name="connsiteY1018" fmla="*/ 1211520 h 1341521"/>
                <a:gd name="connsiteX1019" fmla="*/ 565544 w 1987075"/>
                <a:gd name="connsiteY1019" fmla="*/ 1213565 h 1341521"/>
                <a:gd name="connsiteX1020" fmla="*/ 563980 w 1987075"/>
                <a:gd name="connsiteY1020" fmla="*/ 1213445 h 1341521"/>
                <a:gd name="connsiteX1021" fmla="*/ 565003 w 1987075"/>
                <a:gd name="connsiteY1021" fmla="*/ 1215490 h 1341521"/>
                <a:gd name="connsiteX1022" fmla="*/ 567710 w 1987075"/>
                <a:gd name="connsiteY1022" fmla="*/ 1213746 h 1341521"/>
                <a:gd name="connsiteX1023" fmla="*/ 568673 w 1987075"/>
                <a:gd name="connsiteY1023" fmla="*/ 1214407 h 1341521"/>
                <a:gd name="connsiteX1024" fmla="*/ 568372 w 1987075"/>
                <a:gd name="connsiteY1024" fmla="*/ 1212422 h 1341521"/>
                <a:gd name="connsiteX1025" fmla="*/ 571560 w 1987075"/>
                <a:gd name="connsiteY1025" fmla="*/ 1209896 h 1341521"/>
                <a:gd name="connsiteX1026" fmla="*/ 573245 w 1987075"/>
                <a:gd name="connsiteY1026" fmla="*/ 1211339 h 1341521"/>
                <a:gd name="connsiteX1027" fmla="*/ 572944 w 1987075"/>
                <a:gd name="connsiteY1027" fmla="*/ 1213084 h 1341521"/>
                <a:gd name="connsiteX1028" fmla="*/ 570177 w 1987075"/>
                <a:gd name="connsiteY1028" fmla="*/ 1214407 h 1341521"/>
                <a:gd name="connsiteX1029" fmla="*/ 568973 w 1987075"/>
                <a:gd name="connsiteY1029" fmla="*/ 1216272 h 1341521"/>
                <a:gd name="connsiteX1030" fmla="*/ 569395 w 1987075"/>
                <a:gd name="connsiteY1030" fmla="*/ 1219882 h 1341521"/>
                <a:gd name="connsiteX1031" fmla="*/ 570116 w 1987075"/>
                <a:gd name="connsiteY1031" fmla="*/ 1221386 h 1341521"/>
                <a:gd name="connsiteX1032" fmla="*/ 567891 w 1987075"/>
                <a:gd name="connsiteY1032" fmla="*/ 1222288 h 1341521"/>
                <a:gd name="connsiteX1033" fmla="*/ 571079 w 1987075"/>
                <a:gd name="connsiteY1033" fmla="*/ 1223491 h 1341521"/>
                <a:gd name="connsiteX1034" fmla="*/ 570598 w 1987075"/>
                <a:gd name="connsiteY1034" fmla="*/ 1225898 h 1341521"/>
                <a:gd name="connsiteX1035" fmla="*/ 571981 w 1987075"/>
                <a:gd name="connsiteY1035" fmla="*/ 1226800 h 1341521"/>
                <a:gd name="connsiteX1036" fmla="*/ 570417 w 1987075"/>
                <a:gd name="connsiteY1036" fmla="*/ 1227281 h 1341521"/>
                <a:gd name="connsiteX1037" fmla="*/ 568011 w 1987075"/>
                <a:gd name="connsiteY1037" fmla="*/ 1225898 h 1341521"/>
                <a:gd name="connsiteX1038" fmla="*/ 569816 w 1987075"/>
                <a:gd name="connsiteY1038" fmla="*/ 1228063 h 1341521"/>
                <a:gd name="connsiteX1039" fmla="*/ 567710 w 1987075"/>
                <a:gd name="connsiteY1039" fmla="*/ 1230289 h 1341521"/>
                <a:gd name="connsiteX1040" fmla="*/ 567710 w 1987075"/>
                <a:gd name="connsiteY1040" fmla="*/ 1228124 h 1341521"/>
                <a:gd name="connsiteX1041" fmla="*/ 565605 w 1987075"/>
                <a:gd name="connsiteY1041" fmla="*/ 1227642 h 1341521"/>
                <a:gd name="connsiteX1042" fmla="*/ 564040 w 1987075"/>
                <a:gd name="connsiteY1042" fmla="*/ 1227943 h 1341521"/>
                <a:gd name="connsiteX1043" fmla="*/ 563499 w 1987075"/>
                <a:gd name="connsiteY1043" fmla="*/ 1226439 h 1341521"/>
                <a:gd name="connsiteX1044" fmla="*/ 561694 w 1987075"/>
                <a:gd name="connsiteY1044" fmla="*/ 1225356 h 1341521"/>
                <a:gd name="connsiteX1045" fmla="*/ 561875 w 1987075"/>
                <a:gd name="connsiteY1045" fmla="*/ 1223552 h 1341521"/>
                <a:gd name="connsiteX1046" fmla="*/ 560912 w 1987075"/>
                <a:gd name="connsiteY1046" fmla="*/ 1222830 h 1341521"/>
                <a:gd name="connsiteX1047" fmla="*/ 558566 w 1987075"/>
                <a:gd name="connsiteY1047" fmla="*/ 1222529 h 1341521"/>
                <a:gd name="connsiteX1048" fmla="*/ 556581 w 1987075"/>
                <a:gd name="connsiteY1048" fmla="*/ 1224875 h 1341521"/>
                <a:gd name="connsiteX1049" fmla="*/ 555498 w 1987075"/>
                <a:gd name="connsiteY1049" fmla="*/ 1226860 h 1341521"/>
                <a:gd name="connsiteX1050" fmla="*/ 554235 w 1987075"/>
                <a:gd name="connsiteY1050" fmla="*/ 1227161 h 1341521"/>
                <a:gd name="connsiteX1051" fmla="*/ 555498 w 1987075"/>
                <a:gd name="connsiteY1051" fmla="*/ 1224875 h 1341521"/>
                <a:gd name="connsiteX1052" fmla="*/ 555558 w 1987075"/>
                <a:gd name="connsiteY1052" fmla="*/ 1222288 h 1341521"/>
                <a:gd name="connsiteX1053" fmla="*/ 554596 w 1987075"/>
                <a:gd name="connsiteY1053" fmla="*/ 1220483 h 1341521"/>
                <a:gd name="connsiteX1054" fmla="*/ 556400 w 1987075"/>
                <a:gd name="connsiteY1054" fmla="*/ 1216874 h 1341521"/>
                <a:gd name="connsiteX1055" fmla="*/ 555679 w 1987075"/>
                <a:gd name="connsiteY1055" fmla="*/ 1215189 h 1341521"/>
                <a:gd name="connsiteX1056" fmla="*/ 557363 w 1987075"/>
                <a:gd name="connsiteY1056" fmla="*/ 1213686 h 1341521"/>
                <a:gd name="connsiteX1057" fmla="*/ 557182 w 1987075"/>
                <a:gd name="connsiteY1057" fmla="*/ 1212121 h 1341521"/>
                <a:gd name="connsiteX1058" fmla="*/ 558085 w 1987075"/>
                <a:gd name="connsiteY1058" fmla="*/ 1210919 h 1341521"/>
                <a:gd name="connsiteX1059" fmla="*/ 573305 w 1987075"/>
                <a:gd name="connsiteY1059" fmla="*/ 1214528 h 1341521"/>
                <a:gd name="connsiteX1060" fmla="*/ 575230 w 1987075"/>
                <a:gd name="connsiteY1060" fmla="*/ 1214227 h 1341521"/>
                <a:gd name="connsiteX1061" fmla="*/ 577035 w 1987075"/>
                <a:gd name="connsiteY1061" fmla="*/ 1215671 h 1341521"/>
                <a:gd name="connsiteX1062" fmla="*/ 580042 w 1987075"/>
                <a:gd name="connsiteY1062" fmla="*/ 1214829 h 1341521"/>
                <a:gd name="connsiteX1063" fmla="*/ 581306 w 1987075"/>
                <a:gd name="connsiteY1063" fmla="*/ 1215069 h 1341521"/>
                <a:gd name="connsiteX1064" fmla="*/ 581306 w 1987075"/>
                <a:gd name="connsiteY1064" fmla="*/ 1219641 h 1341521"/>
                <a:gd name="connsiteX1065" fmla="*/ 578599 w 1987075"/>
                <a:gd name="connsiteY1065" fmla="*/ 1224033 h 1341521"/>
                <a:gd name="connsiteX1066" fmla="*/ 578599 w 1987075"/>
                <a:gd name="connsiteY1066" fmla="*/ 1223130 h 1341521"/>
                <a:gd name="connsiteX1067" fmla="*/ 576974 w 1987075"/>
                <a:gd name="connsiteY1067" fmla="*/ 1222348 h 1341521"/>
                <a:gd name="connsiteX1068" fmla="*/ 577155 w 1987075"/>
                <a:gd name="connsiteY1068" fmla="*/ 1219942 h 1341521"/>
                <a:gd name="connsiteX1069" fmla="*/ 575531 w 1987075"/>
                <a:gd name="connsiteY1069" fmla="*/ 1218739 h 1341521"/>
                <a:gd name="connsiteX1070" fmla="*/ 573545 w 1987075"/>
                <a:gd name="connsiteY1070" fmla="*/ 1218859 h 1341521"/>
                <a:gd name="connsiteX1071" fmla="*/ 571741 w 1987075"/>
                <a:gd name="connsiteY1071" fmla="*/ 1215791 h 1341521"/>
                <a:gd name="connsiteX1072" fmla="*/ 573305 w 1987075"/>
                <a:gd name="connsiteY1072" fmla="*/ 1214588 h 1341521"/>
                <a:gd name="connsiteX1073" fmla="*/ 593638 w 1987075"/>
                <a:gd name="connsiteY1073" fmla="*/ 1220724 h 1341521"/>
                <a:gd name="connsiteX1074" fmla="*/ 594420 w 1987075"/>
                <a:gd name="connsiteY1074" fmla="*/ 1221446 h 1341521"/>
                <a:gd name="connsiteX1075" fmla="*/ 593458 w 1987075"/>
                <a:gd name="connsiteY1075" fmla="*/ 1222649 h 1341521"/>
                <a:gd name="connsiteX1076" fmla="*/ 590690 w 1987075"/>
                <a:gd name="connsiteY1076" fmla="*/ 1221446 h 1341521"/>
                <a:gd name="connsiteX1077" fmla="*/ 590690 w 1987075"/>
                <a:gd name="connsiteY1077" fmla="*/ 1219762 h 1341521"/>
                <a:gd name="connsiteX1078" fmla="*/ 593097 w 1987075"/>
                <a:gd name="connsiteY1078" fmla="*/ 1219581 h 1341521"/>
                <a:gd name="connsiteX1079" fmla="*/ 593698 w 1987075"/>
                <a:gd name="connsiteY1079" fmla="*/ 1220784 h 1341521"/>
                <a:gd name="connsiteX1080" fmla="*/ 588886 w 1987075"/>
                <a:gd name="connsiteY1080" fmla="*/ 1209053 h 1341521"/>
                <a:gd name="connsiteX1081" fmla="*/ 589066 w 1987075"/>
                <a:gd name="connsiteY1081" fmla="*/ 1210557 h 1341521"/>
                <a:gd name="connsiteX1082" fmla="*/ 592074 w 1987075"/>
                <a:gd name="connsiteY1082" fmla="*/ 1210678 h 1341521"/>
                <a:gd name="connsiteX1083" fmla="*/ 590570 w 1987075"/>
                <a:gd name="connsiteY1083" fmla="*/ 1212843 h 1341521"/>
                <a:gd name="connsiteX1084" fmla="*/ 590811 w 1987075"/>
                <a:gd name="connsiteY1084" fmla="*/ 1214107 h 1341521"/>
                <a:gd name="connsiteX1085" fmla="*/ 589728 w 1987075"/>
                <a:gd name="connsiteY1085" fmla="*/ 1215791 h 1341521"/>
                <a:gd name="connsiteX1086" fmla="*/ 587863 w 1987075"/>
                <a:gd name="connsiteY1086" fmla="*/ 1214227 h 1341521"/>
                <a:gd name="connsiteX1087" fmla="*/ 587021 w 1987075"/>
                <a:gd name="connsiteY1087" fmla="*/ 1212182 h 1341521"/>
                <a:gd name="connsiteX1088" fmla="*/ 585457 w 1987075"/>
                <a:gd name="connsiteY1088" fmla="*/ 1211760 h 1341521"/>
                <a:gd name="connsiteX1089" fmla="*/ 584374 w 1987075"/>
                <a:gd name="connsiteY1089" fmla="*/ 1213024 h 1341521"/>
                <a:gd name="connsiteX1090" fmla="*/ 582569 w 1987075"/>
                <a:gd name="connsiteY1090" fmla="*/ 1212543 h 1341521"/>
                <a:gd name="connsiteX1091" fmla="*/ 581967 w 1987075"/>
                <a:gd name="connsiteY1091" fmla="*/ 1210377 h 1341521"/>
                <a:gd name="connsiteX1092" fmla="*/ 583592 w 1987075"/>
                <a:gd name="connsiteY1092" fmla="*/ 1208632 h 1341521"/>
                <a:gd name="connsiteX1093" fmla="*/ 586900 w 1987075"/>
                <a:gd name="connsiteY1093" fmla="*/ 1207911 h 1341521"/>
                <a:gd name="connsiteX1094" fmla="*/ 588886 w 1987075"/>
                <a:gd name="connsiteY1094" fmla="*/ 1209113 h 1341521"/>
                <a:gd name="connsiteX1095" fmla="*/ 632079 w 1987075"/>
                <a:gd name="connsiteY1095" fmla="*/ 1196180 h 1341521"/>
                <a:gd name="connsiteX1096" fmla="*/ 633282 w 1987075"/>
                <a:gd name="connsiteY1096" fmla="*/ 1194495 h 1341521"/>
                <a:gd name="connsiteX1097" fmla="*/ 635147 w 1987075"/>
                <a:gd name="connsiteY1097" fmla="*/ 1195578 h 1341521"/>
                <a:gd name="connsiteX1098" fmla="*/ 630936 w 1987075"/>
                <a:gd name="connsiteY1098" fmla="*/ 1198706 h 1341521"/>
                <a:gd name="connsiteX1099" fmla="*/ 632079 w 1987075"/>
                <a:gd name="connsiteY1099" fmla="*/ 1196180 h 1341521"/>
                <a:gd name="connsiteX1100" fmla="*/ 635929 w 1987075"/>
                <a:gd name="connsiteY1100" fmla="*/ 1191969 h 1341521"/>
                <a:gd name="connsiteX1101" fmla="*/ 637313 w 1987075"/>
                <a:gd name="connsiteY1101" fmla="*/ 1193352 h 1341521"/>
                <a:gd name="connsiteX1102" fmla="*/ 636952 w 1987075"/>
                <a:gd name="connsiteY1102" fmla="*/ 1194796 h 1341521"/>
                <a:gd name="connsiteX1103" fmla="*/ 637734 w 1987075"/>
                <a:gd name="connsiteY1103" fmla="*/ 1195458 h 1341521"/>
                <a:gd name="connsiteX1104" fmla="*/ 635508 w 1987075"/>
                <a:gd name="connsiteY1104" fmla="*/ 1197022 h 1341521"/>
                <a:gd name="connsiteX1105" fmla="*/ 635929 w 1987075"/>
                <a:gd name="connsiteY1105" fmla="*/ 1195638 h 1341521"/>
                <a:gd name="connsiteX1106" fmla="*/ 635087 w 1987075"/>
                <a:gd name="connsiteY1106" fmla="*/ 1193412 h 1341521"/>
                <a:gd name="connsiteX1107" fmla="*/ 633824 w 1987075"/>
                <a:gd name="connsiteY1107" fmla="*/ 1193051 h 1341521"/>
                <a:gd name="connsiteX1108" fmla="*/ 635929 w 1987075"/>
                <a:gd name="connsiteY1108" fmla="*/ 1191969 h 1341521"/>
                <a:gd name="connsiteX1109" fmla="*/ 657466 w 1987075"/>
                <a:gd name="connsiteY1109" fmla="*/ 1192209 h 1341521"/>
                <a:gd name="connsiteX1110" fmla="*/ 661316 w 1987075"/>
                <a:gd name="connsiteY1110" fmla="*/ 1191427 h 1341521"/>
                <a:gd name="connsiteX1111" fmla="*/ 663120 w 1987075"/>
                <a:gd name="connsiteY1111" fmla="*/ 1193412 h 1341521"/>
                <a:gd name="connsiteX1112" fmla="*/ 662820 w 1987075"/>
                <a:gd name="connsiteY1112" fmla="*/ 1195398 h 1341521"/>
                <a:gd name="connsiteX1113" fmla="*/ 664624 w 1987075"/>
                <a:gd name="connsiteY1113" fmla="*/ 1196661 h 1341521"/>
                <a:gd name="connsiteX1114" fmla="*/ 661857 w 1987075"/>
                <a:gd name="connsiteY1114" fmla="*/ 1196420 h 1341521"/>
                <a:gd name="connsiteX1115" fmla="*/ 660233 w 1987075"/>
                <a:gd name="connsiteY1115" fmla="*/ 1194736 h 1341521"/>
                <a:gd name="connsiteX1116" fmla="*/ 660835 w 1987075"/>
                <a:gd name="connsiteY1116" fmla="*/ 1193773 h 1341521"/>
                <a:gd name="connsiteX1117" fmla="*/ 658428 w 1987075"/>
                <a:gd name="connsiteY1117" fmla="*/ 1193834 h 1341521"/>
                <a:gd name="connsiteX1118" fmla="*/ 657405 w 1987075"/>
                <a:gd name="connsiteY1118" fmla="*/ 1194676 h 1341521"/>
                <a:gd name="connsiteX1119" fmla="*/ 656623 w 1987075"/>
                <a:gd name="connsiteY1119" fmla="*/ 1196781 h 1341521"/>
                <a:gd name="connsiteX1120" fmla="*/ 655420 w 1987075"/>
                <a:gd name="connsiteY1120" fmla="*/ 1195879 h 1341521"/>
                <a:gd name="connsiteX1121" fmla="*/ 657526 w 1987075"/>
                <a:gd name="connsiteY1121" fmla="*/ 1192149 h 1341521"/>
                <a:gd name="connsiteX1122" fmla="*/ 645314 w 1987075"/>
                <a:gd name="connsiteY1122" fmla="*/ 1189201 h 1341521"/>
                <a:gd name="connsiteX1123" fmla="*/ 647179 w 1987075"/>
                <a:gd name="connsiteY1123" fmla="*/ 1190585 h 1341521"/>
                <a:gd name="connsiteX1124" fmla="*/ 646457 w 1987075"/>
                <a:gd name="connsiteY1124" fmla="*/ 1191307 h 1341521"/>
                <a:gd name="connsiteX1125" fmla="*/ 647479 w 1987075"/>
                <a:gd name="connsiteY1125" fmla="*/ 1192871 h 1341521"/>
                <a:gd name="connsiteX1126" fmla="*/ 644652 w 1987075"/>
                <a:gd name="connsiteY1126" fmla="*/ 1192871 h 1341521"/>
                <a:gd name="connsiteX1127" fmla="*/ 643509 w 1987075"/>
                <a:gd name="connsiteY1127" fmla="*/ 1190946 h 1341521"/>
                <a:gd name="connsiteX1128" fmla="*/ 645314 w 1987075"/>
                <a:gd name="connsiteY1128" fmla="*/ 1189141 h 1341521"/>
                <a:gd name="connsiteX1129" fmla="*/ 571320 w 1987075"/>
                <a:gd name="connsiteY1129" fmla="*/ 1165078 h 1341521"/>
                <a:gd name="connsiteX1130" fmla="*/ 572884 w 1987075"/>
                <a:gd name="connsiteY1130" fmla="*/ 1163574 h 1341521"/>
                <a:gd name="connsiteX1131" fmla="*/ 572402 w 1987075"/>
                <a:gd name="connsiteY1131" fmla="*/ 1167725 h 1341521"/>
                <a:gd name="connsiteX1132" fmla="*/ 570718 w 1987075"/>
                <a:gd name="connsiteY1132" fmla="*/ 1166522 h 1341521"/>
                <a:gd name="connsiteX1133" fmla="*/ 566687 w 1987075"/>
                <a:gd name="connsiteY1133" fmla="*/ 1166522 h 1341521"/>
                <a:gd name="connsiteX1134" fmla="*/ 567590 w 1987075"/>
                <a:gd name="connsiteY1134" fmla="*/ 1165920 h 1341521"/>
                <a:gd name="connsiteX1135" fmla="*/ 569635 w 1987075"/>
                <a:gd name="connsiteY1135" fmla="*/ 1166281 h 1341521"/>
                <a:gd name="connsiteX1136" fmla="*/ 571259 w 1987075"/>
                <a:gd name="connsiteY1136" fmla="*/ 1165078 h 1341521"/>
                <a:gd name="connsiteX1137" fmla="*/ 569154 w 1987075"/>
                <a:gd name="connsiteY1137" fmla="*/ 1156596 h 1341521"/>
                <a:gd name="connsiteX1138" fmla="*/ 571981 w 1987075"/>
                <a:gd name="connsiteY1138" fmla="*/ 1157318 h 1341521"/>
                <a:gd name="connsiteX1139" fmla="*/ 565364 w 1987075"/>
                <a:gd name="connsiteY1139" fmla="*/ 1156475 h 1341521"/>
                <a:gd name="connsiteX1140" fmla="*/ 566928 w 1987075"/>
                <a:gd name="connsiteY1140" fmla="*/ 1155994 h 1341521"/>
                <a:gd name="connsiteX1141" fmla="*/ 569154 w 1987075"/>
                <a:gd name="connsiteY1141" fmla="*/ 1156596 h 1341521"/>
                <a:gd name="connsiteX1142" fmla="*/ 757207 w 1987075"/>
                <a:gd name="connsiteY1142" fmla="*/ 1200692 h 1341521"/>
                <a:gd name="connsiteX1143" fmla="*/ 758170 w 1987075"/>
                <a:gd name="connsiteY1143" fmla="*/ 1200992 h 1341521"/>
                <a:gd name="connsiteX1144" fmla="*/ 756846 w 1987075"/>
                <a:gd name="connsiteY1144" fmla="*/ 1198466 h 1341521"/>
                <a:gd name="connsiteX1145" fmla="*/ 757448 w 1987075"/>
                <a:gd name="connsiteY1145" fmla="*/ 1197684 h 1341521"/>
                <a:gd name="connsiteX1146" fmla="*/ 758651 w 1987075"/>
                <a:gd name="connsiteY1146" fmla="*/ 1199127 h 1341521"/>
                <a:gd name="connsiteX1147" fmla="*/ 760396 w 1987075"/>
                <a:gd name="connsiteY1147" fmla="*/ 1197142 h 1341521"/>
                <a:gd name="connsiteX1148" fmla="*/ 761178 w 1987075"/>
                <a:gd name="connsiteY1148" fmla="*/ 1199549 h 1341521"/>
                <a:gd name="connsiteX1149" fmla="*/ 761058 w 1987075"/>
                <a:gd name="connsiteY1149" fmla="*/ 1201353 h 1341521"/>
                <a:gd name="connsiteX1150" fmla="*/ 759012 w 1987075"/>
                <a:gd name="connsiteY1150" fmla="*/ 1201714 h 1341521"/>
                <a:gd name="connsiteX1151" fmla="*/ 758531 w 1987075"/>
                <a:gd name="connsiteY1151" fmla="*/ 1205203 h 1341521"/>
                <a:gd name="connsiteX1152" fmla="*/ 756004 w 1987075"/>
                <a:gd name="connsiteY1152" fmla="*/ 1202196 h 1341521"/>
                <a:gd name="connsiteX1153" fmla="*/ 755764 w 1987075"/>
                <a:gd name="connsiteY1153" fmla="*/ 1200812 h 1341521"/>
                <a:gd name="connsiteX1154" fmla="*/ 757147 w 1987075"/>
                <a:gd name="connsiteY1154" fmla="*/ 1200812 h 1341521"/>
                <a:gd name="connsiteX1155" fmla="*/ 697832 w 1987075"/>
                <a:gd name="connsiteY1155" fmla="*/ 1178554 h 1341521"/>
                <a:gd name="connsiteX1156" fmla="*/ 696568 w 1987075"/>
                <a:gd name="connsiteY1156" fmla="*/ 1180057 h 1341521"/>
                <a:gd name="connsiteX1157" fmla="*/ 695064 w 1987075"/>
                <a:gd name="connsiteY1157" fmla="*/ 1178734 h 1341521"/>
                <a:gd name="connsiteX1158" fmla="*/ 697290 w 1987075"/>
                <a:gd name="connsiteY1158" fmla="*/ 1179155 h 1341521"/>
                <a:gd name="connsiteX1159" fmla="*/ 697892 w 1987075"/>
                <a:gd name="connsiteY1159" fmla="*/ 1178554 h 1341521"/>
                <a:gd name="connsiteX1160" fmla="*/ 756064 w 1987075"/>
                <a:gd name="connsiteY1160" fmla="*/ 1188179 h 1341521"/>
                <a:gd name="connsiteX1161" fmla="*/ 756846 w 1987075"/>
                <a:gd name="connsiteY1161" fmla="*/ 1186133 h 1341521"/>
                <a:gd name="connsiteX1162" fmla="*/ 758350 w 1987075"/>
                <a:gd name="connsiteY1162" fmla="*/ 1189141 h 1341521"/>
                <a:gd name="connsiteX1163" fmla="*/ 756486 w 1987075"/>
                <a:gd name="connsiteY1163" fmla="*/ 1192450 h 1341521"/>
                <a:gd name="connsiteX1164" fmla="*/ 755282 w 1987075"/>
                <a:gd name="connsiteY1164" fmla="*/ 1191307 h 1341521"/>
                <a:gd name="connsiteX1165" fmla="*/ 756064 w 1987075"/>
                <a:gd name="connsiteY1165" fmla="*/ 1188118 h 1341521"/>
                <a:gd name="connsiteX1166" fmla="*/ 713713 w 1987075"/>
                <a:gd name="connsiteY1166" fmla="*/ 1165198 h 1341521"/>
                <a:gd name="connsiteX1167" fmla="*/ 714315 w 1987075"/>
                <a:gd name="connsiteY1167" fmla="*/ 1165920 h 1341521"/>
                <a:gd name="connsiteX1168" fmla="*/ 713653 w 1987075"/>
                <a:gd name="connsiteY1168" fmla="*/ 1167304 h 1341521"/>
                <a:gd name="connsiteX1169" fmla="*/ 714375 w 1987075"/>
                <a:gd name="connsiteY1169" fmla="*/ 1168507 h 1341521"/>
                <a:gd name="connsiteX1170" fmla="*/ 712570 w 1987075"/>
                <a:gd name="connsiteY1170" fmla="*/ 1169349 h 1341521"/>
                <a:gd name="connsiteX1171" fmla="*/ 709923 w 1987075"/>
                <a:gd name="connsiteY1171" fmla="*/ 1165740 h 1341521"/>
                <a:gd name="connsiteX1172" fmla="*/ 711728 w 1987075"/>
                <a:gd name="connsiteY1172" fmla="*/ 1164958 h 1341521"/>
                <a:gd name="connsiteX1173" fmla="*/ 713773 w 1987075"/>
                <a:gd name="connsiteY1173" fmla="*/ 1165138 h 1341521"/>
                <a:gd name="connsiteX1174" fmla="*/ 873493 w 1987075"/>
                <a:gd name="connsiteY1174" fmla="*/ 1178974 h 1341521"/>
                <a:gd name="connsiteX1175" fmla="*/ 877704 w 1987075"/>
                <a:gd name="connsiteY1175" fmla="*/ 1177350 h 1341521"/>
                <a:gd name="connsiteX1176" fmla="*/ 878787 w 1987075"/>
                <a:gd name="connsiteY1176" fmla="*/ 1178373 h 1341521"/>
                <a:gd name="connsiteX1177" fmla="*/ 883419 w 1987075"/>
                <a:gd name="connsiteY1177" fmla="*/ 1178072 h 1341521"/>
                <a:gd name="connsiteX1178" fmla="*/ 884802 w 1987075"/>
                <a:gd name="connsiteY1178" fmla="*/ 1183246 h 1341521"/>
                <a:gd name="connsiteX1179" fmla="*/ 885645 w 1987075"/>
                <a:gd name="connsiteY1179" fmla="*/ 1183847 h 1341521"/>
                <a:gd name="connsiteX1180" fmla="*/ 892623 w 1987075"/>
                <a:gd name="connsiteY1180" fmla="*/ 1184328 h 1341521"/>
                <a:gd name="connsiteX1181" fmla="*/ 891480 w 1987075"/>
                <a:gd name="connsiteY1181" fmla="*/ 1186614 h 1341521"/>
                <a:gd name="connsiteX1182" fmla="*/ 889013 w 1987075"/>
                <a:gd name="connsiteY1182" fmla="*/ 1187457 h 1341521"/>
                <a:gd name="connsiteX1183" fmla="*/ 888292 w 1987075"/>
                <a:gd name="connsiteY1183" fmla="*/ 1188239 h 1341521"/>
                <a:gd name="connsiteX1184" fmla="*/ 885945 w 1987075"/>
                <a:gd name="connsiteY1184" fmla="*/ 1187758 h 1341521"/>
                <a:gd name="connsiteX1185" fmla="*/ 881193 w 1987075"/>
                <a:gd name="connsiteY1185" fmla="*/ 1187397 h 1341521"/>
                <a:gd name="connsiteX1186" fmla="*/ 878967 w 1987075"/>
                <a:gd name="connsiteY1186" fmla="*/ 1186254 h 1341521"/>
                <a:gd name="connsiteX1187" fmla="*/ 875658 w 1987075"/>
                <a:gd name="connsiteY1187" fmla="*/ 1187096 h 1341521"/>
                <a:gd name="connsiteX1188" fmla="*/ 873733 w 1987075"/>
                <a:gd name="connsiteY1188" fmla="*/ 1185832 h 1341521"/>
                <a:gd name="connsiteX1189" fmla="*/ 870906 w 1987075"/>
                <a:gd name="connsiteY1189" fmla="*/ 1184990 h 1341521"/>
                <a:gd name="connsiteX1190" fmla="*/ 870244 w 1987075"/>
                <a:gd name="connsiteY1190" fmla="*/ 1183426 h 1341521"/>
                <a:gd name="connsiteX1191" fmla="*/ 870364 w 1987075"/>
                <a:gd name="connsiteY1191" fmla="*/ 1181982 h 1341521"/>
                <a:gd name="connsiteX1192" fmla="*/ 873493 w 1987075"/>
                <a:gd name="connsiteY1192" fmla="*/ 1178974 h 1341521"/>
                <a:gd name="connsiteX1193" fmla="*/ 884020 w 1987075"/>
                <a:gd name="connsiteY1193" fmla="*/ 1170793 h 1341521"/>
                <a:gd name="connsiteX1194" fmla="*/ 884622 w 1987075"/>
                <a:gd name="connsiteY1194" fmla="*/ 1171214 h 1341521"/>
                <a:gd name="connsiteX1195" fmla="*/ 886607 w 1987075"/>
                <a:gd name="connsiteY1195" fmla="*/ 1170252 h 1341521"/>
                <a:gd name="connsiteX1196" fmla="*/ 888171 w 1987075"/>
                <a:gd name="connsiteY1196" fmla="*/ 1170974 h 1341521"/>
                <a:gd name="connsiteX1197" fmla="*/ 887690 w 1987075"/>
                <a:gd name="connsiteY1197" fmla="*/ 1173380 h 1341521"/>
                <a:gd name="connsiteX1198" fmla="*/ 883178 w 1987075"/>
                <a:gd name="connsiteY1198" fmla="*/ 1171936 h 1341521"/>
                <a:gd name="connsiteX1199" fmla="*/ 881614 w 1987075"/>
                <a:gd name="connsiteY1199" fmla="*/ 1172598 h 1341521"/>
                <a:gd name="connsiteX1200" fmla="*/ 882817 w 1987075"/>
                <a:gd name="connsiteY1200" fmla="*/ 1171094 h 1341521"/>
                <a:gd name="connsiteX1201" fmla="*/ 884020 w 1987075"/>
                <a:gd name="connsiteY1201" fmla="*/ 1170793 h 1341521"/>
                <a:gd name="connsiteX1202" fmla="*/ 720992 w 1987075"/>
                <a:gd name="connsiteY1202" fmla="*/ 1155152 h 1341521"/>
                <a:gd name="connsiteX1203" fmla="*/ 721413 w 1987075"/>
                <a:gd name="connsiteY1203" fmla="*/ 1155994 h 1341521"/>
                <a:gd name="connsiteX1204" fmla="*/ 719789 w 1987075"/>
                <a:gd name="connsiteY1204" fmla="*/ 1156235 h 1341521"/>
                <a:gd name="connsiteX1205" fmla="*/ 720992 w 1987075"/>
                <a:gd name="connsiteY1205" fmla="*/ 1155032 h 1341521"/>
                <a:gd name="connsiteX1206" fmla="*/ 741807 w 1987075"/>
                <a:gd name="connsiteY1206" fmla="*/ 1154310 h 1341521"/>
                <a:gd name="connsiteX1207" fmla="*/ 743491 w 1987075"/>
                <a:gd name="connsiteY1207" fmla="*/ 1153467 h 1341521"/>
                <a:gd name="connsiteX1208" fmla="*/ 743852 w 1987075"/>
                <a:gd name="connsiteY1208" fmla="*/ 1154430 h 1341521"/>
                <a:gd name="connsiteX1209" fmla="*/ 746800 w 1987075"/>
                <a:gd name="connsiteY1209" fmla="*/ 1154490 h 1341521"/>
                <a:gd name="connsiteX1210" fmla="*/ 750771 w 1987075"/>
                <a:gd name="connsiteY1210" fmla="*/ 1155633 h 1341521"/>
                <a:gd name="connsiteX1211" fmla="*/ 752515 w 1987075"/>
                <a:gd name="connsiteY1211" fmla="*/ 1157919 h 1341521"/>
                <a:gd name="connsiteX1212" fmla="*/ 754621 w 1987075"/>
                <a:gd name="connsiteY1212" fmla="*/ 1160025 h 1341521"/>
                <a:gd name="connsiteX1213" fmla="*/ 753778 w 1987075"/>
                <a:gd name="connsiteY1213" fmla="*/ 1160145 h 1341521"/>
                <a:gd name="connsiteX1214" fmla="*/ 752876 w 1987075"/>
                <a:gd name="connsiteY1214" fmla="*/ 1158701 h 1341521"/>
                <a:gd name="connsiteX1215" fmla="*/ 748424 w 1987075"/>
                <a:gd name="connsiteY1215" fmla="*/ 1157498 h 1341521"/>
                <a:gd name="connsiteX1216" fmla="*/ 746560 w 1987075"/>
                <a:gd name="connsiteY1216" fmla="*/ 1159002 h 1341521"/>
                <a:gd name="connsiteX1217" fmla="*/ 745236 w 1987075"/>
                <a:gd name="connsiteY1217" fmla="*/ 1158340 h 1341521"/>
                <a:gd name="connsiteX1218" fmla="*/ 739822 w 1987075"/>
                <a:gd name="connsiteY1218" fmla="*/ 1157257 h 1341521"/>
                <a:gd name="connsiteX1219" fmla="*/ 738859 w 1987075"/>
                <a:gd name="connsiteY1219" fmla="*/ 1156536 h 1341521"/>
                <a:gd name="connsiteX1220" fmla="*/ 741867 w 1987075"/>
                <a:gd name="connsiteY1220" fmla="*/ 1154310 h 1341521"/>
                <a:gd name="connsiteX1221" fmla="*/ 911392 w 1987075"/>
                <a:gd name="connsiteY1221" fmla="*/ 1159724 h 1341521"/>
                <a:gd name="connsiteX1222" fmla="*/ 908866 w 1987075"/>
                <a:gd name="connsiteY1222" fmla="*/ 1160626 h 1341521"/>
                <a:gd name="connsiteX1223" fmla="*/ 908565 w 1987075"/>
                <a:gd name="connsiteY1223" fmla="*/ 1159543 h 1341521"/>
                <a:gd name="connsiteX1224" fmla="*/ 911272 w 1987075"/>
                <a:gd name="connsiteY1224" fmla="*/ 1158882 h 1341521"/>
                <a:gd name="connsiteX1225" fmla="*/ 911392 w 1987075"/>
                <a:gd name="connsiteY1225" fmla="*/ 1159664 h 1341521"/>
                <a:gd name="connsiteX1226" fmla="*/ 865071 w 1987075"/>
                <a:gd name="connsiteY1226" fmla="*/ 1114425 h 1341521"/>
                <a:gd name="connsiteX1227" fmla="*/ 866033 w 1987075"/>
                <a:gd name="connsiteY1227" fmla="*/ 1115027 h 1341521"/>
                <a:gd name="connsiteX1228" fmla="*/ 868078 w 1987075"/>
                <a:gd name="connsiteY1228" fmla="*/ 1112500 h 1341521"/>
                <a:gd name="connsiteX1229" fmla="*/ 868620 w 1987075"/>
                <a:gd name="connsiteY1229" fmla="*/ 1110395 h 1341521"/>
                <a:gd name="connsiteX1230" fmla="*/ 867718 w 1987075"/>
                <a:gd name="connsiteY1230" fmla="*/ 1110034 h 1341521"/>
                <a:gd name="connsiteX1231" fmla="*/ 870605 w 1987075"/>
                <a:gd name="connsiteY1231" fmla="*/ 1107748 h 1341521"/>
                <a:gd name="connsiteX1232" fmla="*/ 872891 w 1987075"/>
                <a:gd name="connsiteY1232" fmla="*/ 1104018 h 1341521"/>
                <a:gd name="connsiteX1233" fmla="*/ 875117 w 1987075"/>
                <a:gd name="connsiteY1233" fmla="*/ 1103416 h 1341521"/>
                <a:gd name="connsiteX1234" fmla="*/ 877644 w 1987075"/>
                <a:gd name="connsiteY1234" fmla="*/ 1102093 h 1341521"/>
                <a:gd name="connsiteX1235" fmla="*/ 878546 w 1987075"/>
                <a:gd name="connsiteY1235" fmla="*/ 1099686 h 1341521"/>
                <a:gd name="connsiteX1236" fmla="*/ 881073 w 1987075"/>
                <a:gd name="connsiteY1236" fmla="*/ 1100288 h 1341521"/>
                <a:gd name="connsiteX1237" fmla="*/ 882877 w 1987075"/>
                <a:gd name="connsiteY1237" fmla="*/ 1099807 h 1341521"/>
                <a:gd name="connsiteX1238" fmla="*/ 884381 w 1987075"/>
                <a:gd name="connsiteY1238" fmla="*/ 1098243 h 1341521"/>
                <a:gd name="connsiteX1239" fmla="*/ 887870 w 1987075"/>
                <a:gd name="connsiteY1239" fmla="*/ 1096197 h 1341521"/>
                <a:gd name="connsiteX1240" fmla="*/ 890878 w 1987075"/>
                <a:gd name="connsiteY1240" fmla="*/ 1096197 h 1341521"/>
                <a:gd name="connsiteX1241" fmla="*/ 892322 w 1987075"/>
                <a:gd name="connsiteY1241" fmla="*/ 1094753 h 1341521"/>
                <a:gd name="connsiteX1242" fmla="*/ 897977 w 1987075"/>
                <a:gd name="connsiteY1242" fmla="*/ 1096799 h 1341521"/>
                <a:gd name="connsiteX1243" fmla="*/ 899902 w 1987075"/>
                <a:gd name="connsiteY1243" fmla="*/ 1096799 h 1341521"/>
                <a:gd name="connsiteX1244" fmla="*/ 903030 w 1987075"/>
                <a:gd name="connsiteY1244" fmla="*/ 1097701 h 1341521"/>
                <a:gd name="connsiteX1245" fmla="*/ 902068 w 1987075"/>
                <a:gd name="connsiteY1245" fmla="*/ 1102754 h 1341521"/>
                <a:gd name="connsiteX1246" fmla="*/ 902308 w 1987075"/>
                <a:gd name="connsiteY1246" fmla="*/ 1104258 h 1341521"/>
                <a:gd name="connsiteX1247" fmla="*/ 901466 w 1987075"/>
                <a:gd name="connsiteY1247" fmla="*/ 1106003 h 1341521"/>
                <a:gd name="connsiteX1248" fmla="*/ 903812 w 1987075"/>
                <a:gd name="connsiteY1248" fmla="*/ 1107266 h 1341521"/>
                <a:gd name="connsiteX1249" fmla="*/ 903632 w 1987075"/>
                <a:gd name="connsiteY1249" fmla="*/ 1109432 h 1341521"/>
                <a:gd name="connsiteX1250" fmla="*/ 905797 w 1987075"/>
                <a:gd name="connsiteY1250" fmla="*/ 1109131 h 1341521"/>
                <a:gd name="connsiteX1251" fmla="*/ 905978 w 1987075"/>
                <a:gd name="connsiteY1251" fmla="*/ 1106665 h 1341521"/>
                <a:gd name="connsiteX1252" fmla="*/ 907843 w 1987075"/>
                <a:gd name="connsiteY1252" fmla="*/ 1104559 h 1341521"/>
                <a:gd name="connsiteX1253" fmla="*/ 909648 w 1987075"/>
                <a:gd name="connsiteY1253" fmla="*/ 1104078 h 1341521"/>
                <a:gd name="connsiteX1254" fmla="*/ 907181 w 1987075"/>
                <a:gd name="connsiteY1254" fmla="*/ 1099746 h 1341521"/>
                <a:gd name="connsiteX1255" fmla="*/ 908083 w 1987075"/>
                <a:gd name="connsiteY1255" fmla="*/ 1098543 h 1341521"/>
                <a:gd name="connsiteX1256" fmla="*/ 911994 w 1987075"/>
                <a:gd name="connsiteY1256" fmla="*/ 1099145 h 1341521"/>
                <a:gd name="connsiteX1257" fmla="*/ 916806 w 1987075"/>
                <a:gd name="connsiteY1257" fmla="*/ 1100649 h 1341521"/>
                <a:gd name="connsiteX1258" fmla="*/ 917408 w 1987075"/>
                <a:gd name="connsiteY1258" fmla="*/ 1099867 h 1341521"/>
                <a:gd name="connsiteX1259" fmla="*/ 916506 w 1987075"/>
                <a:gd name="connsiteY1259" fmla="*/ 1098303 h 1341521"/>
                <a:gd name="connsiteX1260" fmla="*/ 911693 w 1987075"/>
                <a:gd name="connsiteY1260" fmla="*/ 1095295 h 1341521"/>
                <a:gd name="connsiteX1261" fmla="*/ 908926 w 1987075"/>
                <a:gd name="connsiteY1261" fmla="*/ 1094092 h 1341521"/>
                <a:gd name="connsiteX1262" fmla="*/ 906339 w 1987075"/>
                <a:gd name="connsiteY1262" fmla="*/ 1094092 h 1341521"/>
                <a:gd name="connsiteX1263" fmla="*/ 906820 w 1987075"/>
                <a:gd name="connsiteY1263" fmla="*/ 1092407 h 1341521"/>
                <a:gd name="connsiteX1264" fmla="*/ 906098 w 1987075"/>
                <a:gd name="connsiteY1264" fmla="*/ 1091445 h 1341521"/>
                <a:gd name="connsiteX1265" fmla="*/ 906700 w 1987075"/>
                <a:gd name="connsiteY1265" fmla="*/ 1090001 h 1341521"/>
                <a:gd name="connsiteX1266" fmla="*/ 907422 w 1987075"/>
                <a:gd name="connsiteY1266" fmla="*/ 1085489 h 1341521"/>
                <a:gd name="connsiteX1267" fmla="*/ 910610 w 1987075"/>
                <a:gd name="connsiteY1267" fmla="*/ 1083624 h 1341521"/>
                <a:gd name="connsiteX1268" fmla="*/ 911873 w 1987075"/>
                <a:gd name="connsiteY1268" fmla="*/ 1081098 h 1341521"/>
                <a:gd name="connsiteX1269" fmla="*/ 912776 w 1987075"/>
                <a:gd name="connsiteY1269" fmla="*/ 1081880 h 1341521"/>
                <a:gd name="connsiteX1270" fmla="*/ 916024 w 1987075"/>
                <a:gd name="connsiteY1270" fmla="*/ 1081158 h 1341521"/>
                <a:gd name="connsiteX1271" fmla="*/ 917528 w 1987075"/>
                <a:gd name="connsiteY1271" fmla="*/ 1079654 h 1341521"/>
                <a:gd name="connsiteX1272" fmla="*/ 917949 w 1987075"/>
                <a:gd name="connsiteY1272" fmla="*/ 1080977 h 1341521"/>
                <a:gd name="connsiteX1273" fmla="*/ 921920 w 1987075"/>
                <a:gd name="connsiteY1273" fmla="*/ 1082000 h 1341521"/>
                <a:gd name="connsiteX1274" fmla="*/ 921078 w 1987075"/>
                <a:gd name="connsiteY1274" fmla="*/ 1083444 h 1341521"/>
                <a:gd name="connsiteX1275" fmla="*/ 921198 w 1987075"/>
                <a:gd name="connsiteY1275" fmla="*/ 1084888 h 1341521"/>
                <a:gd name="connsiteX1276" fmla="*/ 923303 w 1987075"/>
                <a:gd name="connsiteY1276" fmla="*/ 1086211 h 1341521"/>
                <a:gd name="connsiteX1277" fmla="*/ 923424 w 1987075"/>
                <a:gd name="connsiteY1277" fmla="*/ 1088497 h 1341521"/>
                <a:gd name="connsiteX1278" fmla="*/ 924206 w 1987075"/>
                <a:gd name="connsiteY1278" fmla="*/ 1090482 h 1341521"/>
                <a:gd name="connsiteX1279" fmla="*/ 923123 w 1987075"/>
                <a:gd name="connsiteY1279" fmla="*/ 1092107 h 1341521"/>
                <a:gd name="connsiteX1280" fmla="*/ 922521 w 1987075"/>
                <a:gd name="connsiteY1280" fmla="*/ 1095115 h 1341521"/>
                <a:gd name="connsiteX1281" fmla="*/ 923604 w 1987075"/>
                <a:gd name="connsiteY1281" fmla="*/ 1096077 h 1341521"/>
                <a:gd name="connsiteX1282" fmla="*/ 926011 w 1987075"/>
                <a:gd name="connsiteY1282" fmla="*/ 1091264 h 1341521"/>
                <a:gd name="connsiteX1283" fmla="*/ 928176 w 1987075"/>
                <a:gd name="connsiteY1283" fmla="*/ 1092107 h 1341521"/>
                <a:gd name="connsiteX1284" fmla="*/ 926973 w 1987075"/>
                <a:gd name="connsiteY1284" fmla="*/ 1088256 h 1341521"/>
                <a:gd name="connsiteX1285" fmla="*/ 927274 w 1987075"/>
                <a:gd name="connsiteY1285" fmla="*/ 1085970 h 1341521"/>
                <a:gd name="connsiteX1286" fmla="*/ 930161 w 1987075"/>
                <a:gd name="connsiteY1286" fmla="*/ 1087474 h 1341521"/>
                <a:gd name="connsiteX1287" fmla="*/ 932327 w 1987075"/>
                <a:gd name="connsiteY1287" fmla="*/ 1089400 h 1341521"/>
                <a:gd name="connsiteX1288" fmla="*/ 934553 w 1987075"/>
                <a:gd name="connsiteY1288" fmla="*/ 1090543 h 1341521"/>
                <a:gd name="connsiteX1289" fmla="*/ 935997 w 1987075"/>
                <a:gd name="connsiteY1289" fmla="*/ 1089339 h 1341521"/>
                <a:gd name="connsiteX1290" fmla="*/ 933470 w 1987075"/>
                <a:gd name="connsiteY1290" fmla="*/ 1088136 h 1341521"/>
                <a:gd name="connsiteX1291" fmla="*/ 933951 w 1987075"/>
                <a:gd name="connsiteY1291" fmla="*/ 1086452 h 1341521"/>
                <a:gd name="connsiteX1292" fmla="*/ 931184 w 1987075"/>
                <a:gd name="connsiteY1292" fmla="*/ 1085489 h 1341521"/>
                <a:gd name="connsiteX1293" fmla="*/ 930823 w 1987075"/>
                <a:gd name="connsiteY1293" fmla="*/ 1084166 h 1341521"/>
                <a:gd name="connsiteX1294" fmla="*/ 929018 w 1987075"/>
                <a:gd name="connsiteY1294" fmla="*/ 1083323 h 1341521"/>
                <a:gd name="connsiteX1295" fmla="*/ 926131 w 1987075"/>
                <a:gd name="connsiteY1295" fmla="*/ 1078992 h 1341521"/>
                <a:gd name="connsiteX1296" fmla="*/ 927394 w 1987075"/>
                <a:gd name="connsiteY1296" fmla="*/ 1076465 h 1341521"/>
                <a:gd name="connsiteX1297" fmla="*/ 929199 w 1987075"/>
                <a:gd name="connsiteY1297" fmla="*/ 1075984 h 1341521"/>
                <a:gd name="connsiteX1298" fmla="*/ 932327 w 1987075"/>
                <a:gd name="connsiteY1298" fmla="*/ 1078391 h 1341521"/>
                <a:gd name="connsiteX1299" fmla="*/ 935395 w 1987075"/>
                <a:gd name="connsiteY1299" fmla="*/ 1082000 h 1341521"/>
                <a:gd name="connsiteX1300" fmla="*/ 936538 w 1987075"/>
                <a:gd name="connsiteY1300" fmla="*/ 1082361 h 1341521"/>
                <a:gd name="connsiteX1301" fmla="*/ 937441 w 1987075"/>
                <a:gd name="connsiteY1301" fmla="*/ 1084166 h 1341521"/>
                <a:gd name="connsiteX1302" fmla="*/ 938824 w 1987075"/>
                <a:gd name="connsiteY1302" fmla="*/ 1083263 h 1341521"/>
                <a:gd name="connsiteX1303" fmla="*/ 941291 w 1987075"/>
                <a:gd name="connsiteY1303" fmla="*/ 1085429 h 1341521"/>
                <a:gd name="connsiteX1304" fmla="*/ 943697 w 1987075"/>
                <a:gd name="connsiteY1304" fmla="*/ 1088737 h 1341521"/>
                <a:gd name="connsiteX1305" fmla="*/ 944299 w 1987075"/>
                <a:gd name="connsiteY1305" fmla="*/ 1086692 h 1341521"/>
                <a:gd name="connsiteX1306" fmla="*/ 940689 w 1987075"/>
                <a:gd name="connsiteY1306" fmla="*/ 1081459 h 1341521"/>
                <a:gd name="connsiteX1307" fmla="*/ 940509 w 1987075"/>
                <a:gd name="connsiteY1307" fmla="*/ 1080436 h 1341521"/>
                <a:gd name="connsiteX1308" fmla="*/ 937922 w 1987075"/>
                <a:gd name="connsiteY1308" fmla="*/ 1078571 h 1341521"/>
                <a:gd name="connsiteX1309" fmla="*/ 936719 w 1987075"/>
                <a:gd name="connsiteY1309" fmla="*/ 1075864 h 1341521"/>
                <a:gd name="connsiteX1310" fmla="*/ 937380 w 1987075"/>
                <a:gd name="connsiteY1310" fmla="*/ 1074961 h 1341521"/>
                <a:gd name="connsiteX1311" fmla="*/ 939185 w 1987075"/>
                <a:gd name="connsiteY1311" fmla="*/ 1075383 h 1341521"/>
                <a:gd name="connsiteX1312" fmla="*/ 940990 w 1987075"/>
                <a:gd name="connsiteY1312" fmla="*/ 1077849 h 1341521"/>
                <a:gd name="connsiteX1313" fmla="*/ 942915 w 1987075"/>
                <a:gd name="connsiteY1313" fmla="*/ 1078451 h 1341521"/>
                <a:gd name="connsiteX1314" fmla="*/ 944118 w 1987075"/>
                <a:gd name="connsiteY1314" fmla="*/ 1080015 h 1341521"/>
                <a:gd name="connsiteX1315" fmla="*/ 947006 w 1987075"/>
                <a:gd name="connsiteY1315" fmla="*/ 1079413 h 1341521"/>
                <a:gd name="connsiteX1316" fmla="*/ 948510 w 1987075"/>
                <a:gd name="connsiteY1316" fmla="*/ 1080917 h 1341521"/>
                <a:gd name="connsiteX1317" fmla="*/ 952239 w 1987075"/>
                <a:gd name="connsiteY1317" fmla="*/ 1081338 h 1341521"/>
                <a:gd name="connsiteX1318" fmla="*/ 953262 w 1987075"/>
                <a:gd name="connsiteY1318" fmla="*/ 1082541 h 1341521"/>
                <a:gd name="connsiteX1319" fmla="*/ 955428 w 1987075"/>
                <a:gd name="connsiteY1319" fmla="*/ 1083323 h 1341521"/>
                <a:gd name="connsiteX1320" fmla="*/ 957533 w 1987075"/>
                <a:gd name="connsiteY1320" fmla="*/ 1085730 h 1341521"/>
                <a:gd name="connsiteX1321" fmla="*/ 954104 w 1987075"/>
                <a:gd name="connsiteY1321" fmla="*/ 1087715 h 1341521"/>
                <a:gd name="connsiteX1322" fmla="*/ 951939 w 1987075"/>
                <a:gd name="connsiteY1322" fmla="*/ 1091024 h 1341521"/>
                <a:gd name="connsiteX1323" fmla="*/ 951999 w 1987075"/>
                <a:gd name="connsiteY1323" fmla="*/ 1093490 h 1341521"/>
                <a:gd name="connsiteX1324" fmla="*/ 950735 w 1987075"/>
                <a:gd name="connsiteY1324" fmla="*/ 1095295 h 1341521"/>
                <a:gd name="connsiteX1325" fmla="*/ 950916 w 1987075"/>
                <a:gd name="connsiteY1325" fmla="*/ 1096799 h 1341521"/>
                <a:gd name="connsiteX1326" fmla="*/ 952119 w 1987075"/>
                <a:gd name="connsiteY1326" fmla="*/ 1098603 h 1341521"/>
                <a:gd name="connsiteX1327" fmla="*/ 953322 w 1987075"/>
                <a:gd name="connsiteY1327" fmla="*/ 1098724 h 1341521"/>
                <a:gd name="connsiteX1328" fmla="*/ 953503 w 1987075"/>
                <a:gd name="connsiteY1328" fmla="*/ 1094994 h 1341521"/>
                <a:gd name="connsiteX1329" fmla="*/ 954225 w 1987075"/>
                <a:gd name="connsiteY1329" fmla="*/ 1091686 h 1341521"/>
                <a:gd name="connsiteX1330" fmla="*/ 955187 w 1987075"/>
                <a:gd name="connsiteY1330" fmla="*/ 1090482 h 1341521"/>
                <a:gd name="connsiteX1331" fmla="*/ 957473 w 1987075"/>
                <a:gd name="connsiteY1331" fmla="*/ 1089400 h 1341521"/>
                <a:gd name="connsiteX1332" fmla="*/ 958375 w 1987075"/>
                <a:gd name="connsiteY1332" fmla="*/ 1090783 h 1341521"/>
                <a:gd name="connsiteX1333" fmla="*/ 958676 w 1987075"/>
                <a:gd name="connsiteY1333" fmla="*/ 1092768 h 1341521"/>
                <a:gd name="connsiteX1334" fmla="*/ 959278 w 1987075"/>
                <a:gd name="connsiteY1334" fmla="*/ 1092949 h 1341521"/>
                <a:gd name="connsiteX1335" fmla="*/ 961083 w 1987075"/>
                <a:gd name="connsiteY1335" fmla="*/ 1089039 h 1341521"/>
                <a:gd name="connsiteX1336" fmla="*/ 963970 w 1987075"/>
                <a:gd name="connsiteY1336" fmla="*/ 1087775 h 1341521"/>
                <a:gd name="connsiteX1337" fmla="*/ 964331 w 1987075"/>
                <a:gd name="connsiteY1337" fmla="*/ 1085910 h 1341521"/>
                <a:gd name="connsiteX1338" fmla="*/ 966737 w 1987075"/>
                <a:gd name="connsiteY1338" fmla="*/ 1085429 h 1341521"/>
                <a:gd name="connsiteX1339" fmla="*/ 966617 w 1987075"/>
                <a:gd name="connsiteY1339" fmla="*/ 1086753 h 1341521"/>
                <a:gd name="connsiteX1340" fmla="*/ 968602 w 1987075"/>
                <a:gd name="connsiteY1340" fmla="*/ 1087294 h 1341521"/>
                <a:gd name="connsiteX1341" fmla="*/ 971309 w 1987075"/>
                <a:gd name="connsiteY1341" fmla="*/ 1084647 h 1341521"/>
                <a:gd name="connsiteX1342" fmla="*/ 971370 w 1987075"/>
                <a:gd name="connsiteY1342" fmla="*/ 1082963 h 1341521"/>
                <a:gd name="connsiteX1343" fmla="*/ 972573 w 1987075"/>
                <a:gd name="connsiteY1343" fmla="*/ 1083865 h 1341521"/>
                <a:gd name="connsiteX1344" fmla="*/ 973776 w 1987075"/>
                <a:gd name="connsiteY1344" fmla="*/ 1082662 h 1341521"/>
                <a:gd name="connsiteX1345" fmla="*/ 974859 w 1987075"/>
                <a:gd name="connsiteY1345" fmla="*/ 1083805 h 1341521"/>
                <a:gd name="connsiteX1346" fmla="*/ 974197 w 1987075"/>
                <a:gd name="connsiteY1346" fmla="*/ 1085610 h 1341521"/>
                <a:gd name="connsiteX1347" fmla="*/ 978047 w 1987075"/>
                <a:gd name="connsiteY1347" fmla="*/ 1087835 h 1341521"/>
                <a:gd name="connsiteX1348" fmla="*/ 975821 w 1987075"/>
                <a:gd name="connsiteY1348" fmla="*/ 1090061 h 1341521"/>
                <a:gd name="connsiteX1349" fmla="*/ 974197 w 1987075"/>
                <a:gd name="connsiteY1349" fmla="*/ 1089640 h 1341521"/>
                <a:gd name="connsiteX1350" fmla="*/ 972392 w 1987075"/>
                <a:gd name="connsiteY1350" fmla="*/ 1088016 h 1341521"/>
                <a:gd name="connsiteX1351" fmla="*/ 971430 w 1987075"/>
                <a:gd name="connsiteY1351" fmla="*/ 1088798 h 1341521"/>
                <a:gd name="connsiteX1352" fmla="*/ 971670 w 1987075"/>
                <a:gd name="connsiteY1352" fmla="*/ 1090543 h 1341521"/>
                <a:gd name="connsiteX1353" fmla="*/ 973836 w 1987075"/>
                <a:gd name="connsiteY1353" fmla="*/ 1091986 h 1341521"/>
                <a:gd name="connsiteX1354" fmla="*/ 972031 w 1987075"/>
                <a:gd name="connsiteY1354" fmla="*/ 1093310 h 1341521"/>
                <a:gd name="connsiteX1355" fmla="*/ 972633 w 1987075"/>
                <a:gd name="connsiteY1355" fmla="*/ 1095115 h 1341521"/>
                <a:gd name="connsiteX1356" fmla="*/ 976122 w 1987075"/>
                <a:gd name="connsiteY1356" fmla="*/ 1094031 h 1341521"/>
                <a:gd name="connsiteX1357" fmla="*/ 976964 w 1987075"/>
                <a:gd name="connsiteY1357" fmla="*/ 1094753 h 1341521"/>
                <a:gd name="connsiteX1358" fmla="*/ 975881 w 1987075"/>
                <a:gd name="connsiteY1358" fmla="*/ 1096077 h 1341521"/>
                <a:gd name="connsiteX1359" fmla="*/ 974197 w 1987075"/>
                <a:gd name="connsiteY1359" fmla="*/ 1097100 h 1341521"/>
                <a:gd name="connsiteX1360" fmla="*/ 973595 w 1987075"/>
                <a:gd name="connsiteY1360" fmla="*/ 1098724 h 1341521"/>
                <a:gd name="connsiteX1361" fmla="*/ 971730 w 1987075"/>
                <a:gd name="connsiteY1361" fmla="*/ 1097641 h 1341521"/>
                <a:gd name="connsiteX1362" fmla="*/ 969926 w 1987075"/>
                <a:gd name="connsiteY1362" fmla="*/ 1098724 h 1341521"/>
                <a:gd name="connsiteX1363" fmla="*/ 968422 w 1987075"/>
                <a:gd name="connsiteY1363" fmla="*/ 1102033 h 1341521"/>
                <a:gd name="connsiteX1364" fmla="*/ 969625 w 1987075"/>
                <a:gd name="connsiteY1364" fmla="*/ 1101431 h 1341521"/>
                <a:gd name="connsiteX1365" fmla="*/ 970587 w 1987075"/>
                <a:gd name="connsiteY1365" fmla="*/ 1102213 h 1341521"/>
                <a:gd name="connsiteX1366" fmla="*/ 969204 w 1987075"/>
                <a:gd name="connsiteY1366" fmla="*/ 1103055 h 1341521"/>
                <a:gd name="connsiteX1367" fmla="*/ 968662 w 1987075"/>
                <a:gd name="connsiteY1367" fmla="*/ 1106123 h 1341521"/>
                <a:gd name="connsiteX1368" fmla="*/ 966858 w 1987075"/>
                <a:gd name="connsiteY1368" fmla="*/ 1107026 h 1341521"/>
                <a:gd name="connsiteX1369" fmla="*/ 967580 w 1987075"/>
                <a:gd name="connsiteY1369" fmla="*/ 1108109 h 1341521"/>
                <a:gd name="connsiteX1370" fmla="*/ 972091 w 1987075"/>
                <a:gd name="connsiteY1370" fmla="*/ 1105401 h 1341521"/>
                <a:gd name="connsiteX1371" fmla="*/ 972994 w 1987075"/>
                <a:gd name="connsiteY1371" fmla="*/ 1106244 h 1341521"/>
                <a:gd name="connsiteX1372" fmla="*/ 970587 w 1987075"/>
                <a:gd name="connsiteY1372" fmla="*/ 1108229 h 1341521"/>
                <a:gd name="connsiteX1373" fmla="*/ 967760 w 1987075"/>
                <a:gd name="connsiteY1373" fmla="*/ 1111838 h 1341521"/>
                <a:gd name="connsiteX1374" fmla="*/ 969565 w 1987075"/>
                <a:gd name="connsiteY1374" fmla="*/ 1112681 h 1341521"/>
                <a:gd name="connsiteX1375" fmla="*/ 973896 w 1987075"/>
                <a:gd name="connsiteY1375" fmla="*/ 1108349 h 1341521"/>
                <a:gd name="connsiteX1376" fmla="*/ 974919 w 1987075"/>
                <a:gd name="connsiteY1376" fmla="*/ 1110034 h 1341521"/>
                <a:gd name="connsiteX1377" fmla="*/ 974678 w 1987075"/>
                <a:gd name="connsiteY1377" fmla="*/ 1111357 h 1341521"/>
                <a:gd name="connsiteX1378" fmla="*/ 976423 w 1987075"/>
                <a:gd name="connsiteY1378" fmla="*/ 1110876 h 1341521"/>
                <a:gd name="connsiteX1379" fmla="*/ 977626 w 1987075"/>
                <a:gd name="connsiteY1379" fmla="*/ 1112079 h 1341521"/>
                <a:gd name="connsiteX1380" fmla="*/ 981717 w 1987075"/>
                <a:gd name="connsiteY1380" fmla="*/ 1111718 h 1341521"/>
                <a:gd name="connsiteX1381" fmla="*/ 981296 w 1987075"/>
                <a:gd name="connsiteY1381" fmla="*/ 1114485 h 1341521"/>
                <a:gd name="connsiteX1382" fmla="*/ 976062 w 1987075"/>
                <a:gd name="connsiteY1382" fmla="*/ 1118937 h 1341521"/>
                <a:gd name="connsiteX1383" fmla="*/ 974377 w 1987075"/>
                <a:gd name="connsiteY1383" fmla="*/ 1119539 h 1341521"/>
                <a:gd name="connsiteX1384" fmla="*/ 972452 w 1987075"/>
                <a:gd name="connsiteY1384" fmla="*/ 1123148 h 1341521"/>
                <a:gd name="connsiteX1385" fmla="*/ 971309 w 1987075"/>
                <a:gd name="connsiteY1385" fmla="*/ 1126757 h 1341521"/>
                <a:gd name="connsiteX1386" fmla="*/ 968422 w 1987075"/>
                <a:gd name="connsiteY1386" fmla="*/ 1125253 h 1341521"/>
                <a:gd name="connsiteX1387" fmla="*/ 967219 w 1987075"/>
                <a:gd name="connsiteY1387" fmla="*/ 1124892 h 1341521"/>
                <a:gd name="connsiteX1388" fmla="*/ 965053 w 1987075"/>
                <a:gd name="connsiteY1388" fmla="*/ 1126096 h 1341521"/>
                <a:gd name="connsiteX1389" fmla="*/ 966858 w 1987075"/>
                <a:gd name="connsiteY1389" fmla="*/ 1123208 h 1341521"/>
                <a:gd name="connsiteX1390" fmla="*/ 965414 w 1987075"/>
                <a:gd name="connsiteY1390" fmla="*/ 1122306 h 1341521"/>
                <a:gd name="connsiteX1391" fmla="*/ 963669 w 1987075"/>
                <a:gd name="connsiteY1391" fmla="*/ 1124712 h 1341521"/>
                <a:gd name="connsiteX1392" fmla="*/ 962767 w 1987075"/>
                <a:gd name="connsiteY1392" fmla="*/ 1123388 h 1341521"/>
                <a:gd name="connsiteX1393" fmla="*/ 960782 w 1987075"/>
                <a:gd name="connsiteY1393" fmla="*/ 1123208 h 1341521"/>
                <a:gd name="connsiteX1394" fmla="*/ 959518 w 1987075"/>
                <a:gd name="connsiteY1394" fmla="*/ 1120682 h 1341521"/>
                <a:gd name="connsiteX1395" fmla="*/ 958195 w 1987075"/>
                <a:gd name="connsiteY1395" fmla="*/ 1121524 h 1341521"/>
                <a:gd name="connsiteX1396" fmla="*/ 955548 w 1987075"/>
                <a:gd name="connsiteY1396" fmla="*/ 1119959 h 1341521"/>
                <a:gd name="connsiteX1397" fmla="*/ 955067 w 1987075"/>
                <a:gd name="connsiteY1397" fmla="*/ 1117734 h 1341521"/>
                <a:gd name="connsiteX1398" fmla="*/ 951277 w 1987075"/>
                <a:gd name="connsiteY1398" fmla="*/ 1117914 h 1341521"/>
                <a:gd name="connsiteX1399" fmla="*/ 949653 w 1987075"/>
                <a:gd name="connsiteY1399" fmla="*/ 1116471 h 1341521"/>
                <a:gd name="connsiteX1400" fmla="*/ 947066 w 1987075"/>
                <a:gd name="connsiteY1400" fmla="*/ 1116771 h 1341521"/>
                <a:gd name="connsiteX1401" fmla="*/ 948209 w 1987075"/>
                <a:gd name="connsiteY1401" fmla="*/ 1118335 h 1341521"/>
                <a:gd name="connsiteX1402" fmla="*/ 947487 w 1987075"/>
                <a:gd name="connsiteY1402" fmla="*/ 1119659 h 1341521"/>
                <a:gd name="connsiteX1403" fmla="*/ 951096 w 1987075"/>
                <a:gd name="connsiteY1403" fmla="*/ 1119779 h 1341521"/>
                <a:gd name="connsiteX1404" fmla="*/ 953443 w 1987075"/>
                <a:gd name="connsiteY1404" fmla="*/ 1121283 h 1341521"/>
                <a:gd name="connsiteX1405" fmla="*/ 954826 w 1987075"/>
                <a:gd name="connsiteY1405" fmla="*/ 1123509 h 1341521"/>
                <a:gd name="connsiteX1406" fmla="*/ 954586 w 1987075"/>
                <a:gd name="connsiteY1406" fmla="*/ 1124351 h 1341521"/>
                <a:gd name="connsiteX1407" fmla="*/ 958556 w 1987075"/>
                <a:gd name="connsiteY1407" fmla="*/ 1126276 h 1341521"/>
                <a:gd name="connsiteX1408" fmla="*/ 959518 w 1987075"/>
                <a:gd name="connsiteY1408" fmla="*/ 1128141 h 1341521"/>
                <a:gd name="connsiteX1409" fmla="*/ 958977 w 1987075"/>
                <a:gd name="connsiteY1409" fmla="*/ 1130307 h 1341521"/>
                <a:gd name="connsiteX1410" fmla="*/ 957593 w 1987075"/>
                <a:gd name="connsiteY1410" fmla="*/ 1130908 h 1341521"/>
                <a:gd name="connsiteX1411" fmla="*/ 957232 w 1987075"/>
                <a:gd name="connsiteY1411" fmla="*/ 1133074 h 1341521"/>
                <a:gd name="connsiteX1412" fmla="*/ 953984 w 1987075"/>
                <a:gd name="connsiteY1412" fmla="*/ 1135781 h 1341521"/>
                <a:gd name="connsiteX1413" fmla="*/ 953623 w 1987075"/>
                <a:gd name="connsiteY1413" fmla="*/ 1133916 h 1341521"/>
                <a:gd name="connsiteX1414" fmla="*/ 952239 w 1987075"/>
                <a:gd name="connsiteY1414" fmla="*/ 1132894 h 1341521"/>
                <a:gd name="connsiteX1415" fmla="*/ 948810 w 1987075"/>
                <a:gd name="connsiteY1415" fmla="*/ 1136142 h 1341521"/>
                <a:gd name="connsiteX1416" fmla="*/ 947547 w 1987075"/>
                <a:gd name="connsiteY1416" fmla="*/ 1135300 h 1341521"/>
                <a:gd name="connsiteX1417" fmla="*/ 947968 w 1987075"/>
                <a:gd name="connsiteY1417" fmla="*/ 1133495 h 1341521"/>
                <a:gd name="connsiteX1418" fmla="*/ 947186 w 1987075"/>
                <a:gd name="connsiteY1418" fmla="*/ 1132773 h 1341521"/>
                <a:gd name="connsiteX1419" fmla="*/ 946344 w 1987075"/>
                <a:gd name="connsiteY1419" fmla="*/ 1133796 h 1341521"/>
                <a:gd name="connsiteX1420" fmla="*/ 944840 w 1987075"/>
                <a:gd name="connsiteY1420" fmla="*/ 1131991 h 1341521"/>
                <a:gd name="connsiteX1421" fmla="*/ 946224 w 1987075"/>
                <a:gd name="connsiteY1421" fmla="*/ 1129344 h 1341521"/>
                <a:gd name="connsiteX1422" fmla="*/ 943938 w 1987075"/>
                <a:gd name="connsiteY1422" fmla="*/ 1130247 h 1341521"/>
                <a:gd name="connsiteX1423" fmla="*/ 942253 w 1987075"/>
                <a:gd name="connsiteY1423" fmla="*/ 1129886 h 1341521"/>
                <a:gd name="connsiteX1424" fmla="*/ 942073 w 1987075"/>
                <a:gd name="connsiteY1424" fmla="*/ 1129043 h 1341521"/>
                <a:gd name="connsiteX1425" fmla="*/ 939065 w 1987075"/>
                <a:gd name="connsiteY1425" fmla="*/ 1129465 h 1341521"/>
                <a:gd name="connsiteX1426" fmla="*/ 936658 w 1987075"/>
                <a:gd name="connsiteY1426" fmla="*/ 1130668 h 1341521"/>
                <a:gd name="connsiteX1427" fmla="*/ 934974 w 1987075"/>
                <a:gd name="connsiteY1427" fmla="*/ 1129465 h 1341521"/>
                <a:gd name="connsiteX1428" fmla="*/ 933590 w 1987075"/>
                <a:gd name="connsiteY1428" fmla="*/ 1130066 h 1341521"/>
                <a:gd name="connsiteX1429" fmla="*/ 934372 w 1987075"/>
                <a:gd name="connsiteY1429" fmla="*/ 1131269 h 1341521"/>
                <a:gd name="connsiteX1430" fmla="*/ 936538 w 1987075"/>
                <a:gd name="connsiteY1430" fmla="*/ 1132593 h 1341521"/>
                <a:gd name="connsiteX1431" fmla="*/ 940328 w 1987075"/>
                <a:gd name="connsiteY1431" fmla="*/ 1131991 h 1341521"/>
                <a:gd name="connsiteX1432" fmla="*/ 941832 w 1987075"/>
                <a:gd name="connsiteY1432" fmla="*/ 1133555 h 1341521"/>
                <a:gd name="connsiteX1433" fmla="*/ 943035 w 1987075"/>
                <a:gd name="connsiteY1433" fmla="*/ 1135781 h 1341521"/>
                <a:gd name="connsiteX1434" fmla="*/ 941050 w 1987075"/>
                <a:gd name="connsiteY1434" fmla="*/ 1137345 h 1341521"/>
                <a:gd name="connsiteX1435" fmla="*/ 939005 w 1987075"/>
                <a:gd name="connsiteY1435" fmla="*/ 1137526 h 1341521"/>
                <a:gd name="connsiteX1436" fmla="*/ 936598 w 1987075"/>
                <a:gd name="connsiteY1436" fmla="*/ 1138609 h 1341521"/>
                <a:gd name="connsiteX1437" fmla="*/ 932989 w 1987075"/>
                <a:gd name="connsiteY1437" fmla="*/ 1137947 h 1341521"/>
                <a:gd name="connsiteX1438" fmla="*/ 931064 w 1987075"/>
                <a:gd name="connsiteY1438" fmla="*/ 1136984 h 1341521"/>
                <a:gd name="connsiteX1439" fmla="*/ 930462 w 1987075"/>
                <a:gd name="connsiteY1439" fmla="*/ 1138669 h 1341521"/>
                <a:gd name="connsiteX1440" fmla="*/ 931545 w 1987075"/>
                <a:gd name="connsiteY1440" fmla="*/ 1138548 h 1341521"/>
                <a:gd name="connsiteX1441" fmla="*/ 932447 w 1987075"/>
                <a:gd name="connsiteY1441" fmla="*/ 1139932 h 1341521"/>
                <a:gd name="connsiteX1442" fmla="*/ 931485 w 1987075"/>
                <a:gd name="connsiteY1442" fmla="*/ 1141677 h 1341521"/>
                <a:gd name="connsiteX1443" fmla="*/ 931906 w 1987075"/>
                <a:gd name="connsiteY1443" fmla="*/ 1142278 h 1341521"/>
                <a:gd name="connsiteX1444" fmla="*/ 934493 w 1987075"/>
                <a:gd name="connsiteY1444" fmla="*/ 1140895 h 1341521"/>
                <a:gd name="connsiteX1445" fmla="*/ 936839 w 1987075"/>
                <a:gd name="connsiteY1445" fmla="*/ 1140534 h 1341521"/>
                <a:gd name="connsiteX1446" fmla="*/ 936237 w 1987075"/>
                <a:gd name="connsiteY1446" fmla="*/ 1142038 h 1341521"/>
                <a:gd name="connsiteX1447" fmla="*/ 938403 w 1987075"/>
                <a:gd name="connsiteY1447" fmla="*/ 1142459 h 1341521"/>
                <a:gd name="connsiteX1448" fmla="*/ 939065 w 1987075"/>
                <a:gd name="connsiteY1448" fmla="*/ 1141496 h 1341521"/>
                <a:gd name="connsiteX1449" fmla="*/ 941772 w 1987075"/>
                <a:gd name="connsiteY1449" fmla="*/ 1141376 h 1341521"/>
                <a:gd name="connsiteX1450" fmla="*/ 942795 w 1987075"/>
                <a:gd name="connsiteY1450" fmla="*/ 1143421 h 1341521"/>
                <a:gd name="connsiteX1451" fmla="*/ 944058 w 1987075"/>
                <a:gd name="connsiteY1451" fmla="*/ 1143241 h 1341521"/>
                <a:gd name="connsiteX1452" fmla="*/ 944840 w 1987075"/>
                <a:gd name="connsiteY1452" fmla="*/ 1144865 h 1341521"/>
                <a:gd name="connsiteX1453" fmla="*/ 942494 w 1987075"/>
                <a:gd name="connsiteY1453" fmla="*/ 1146489 h 1341521"/>
                <a:gd name="connsiteX1454" fmla="*/ 938884 w 1987075"/>
                <a:gd name="connsiteY1454" fmla="*/ 1146550 h 1341521"/>
                <a:gd name="connsiteX1455" fmla="*/ 937801 w 1987075"/>
                <a:gd name="connsiteY1455" fmla="*/ 1146008 h 1341521"/>
                <a:gd name="connsiteX1456" fmla="*/ 935997 w 1987075"/>
                <a:gd name="connsiteY1456" fmla="*/ 1146910 h 1341521"/>
                <a:gd name="connsiteX1457" fmla="*/ 934433 w 1987075"/>
                <a:gd name="connsiteY1457" fmla="*/ 1146790 h 1341521"/>
                <a:gd name="connsiteX1458" fmla="*/ 932989 w 1987075"/>
                <a:gd name="connsiteY1458" fmla="*/ 1147933 h 1341521"/>
                <a:gd name="connsiteX1459" fmla="*/ 931485 w 1987075"/>
                <a:gd name="connsiteY1459" fmla="*/ 1146910 h 1341521"/>
                <a:gd name="connsiteX1460" fmla="*/ 929079 w 1987075"/>
                <a:gd name="connsiteY1460" fmla="*/ 1148294 h 1341521"/>
                <a:gd name="connsiteX1461" fmla="*/ 928296 w 1987075"/>
                <a:gd name="connsiteY1461" fmla="*/ 1149677 h 1341521"/>
                <a:gd name="connsiteX1462" fmla="*/ 928898 w 1987075"/>
                <a:gd name="connsiteY1462" fmla="*/ 1151422 h 1341521"/>
                <a:gd name="connsiteX1463" fmla="*/ 926732 w 1987075"/>
                <a:gd name="connsiteY1463" fmla="*/ 1154129 h 1341521"/>
                <a:gd name="connsiteX1464" fmla="*/ 924146 w 1987075"/>
                <a:gd name="connsiteY1464" fmla="*/ 1154430 h 1341521"/>
                <a:gd name="connsiteX1465" fmla="*/ 922040 w 1987075"/>
                <a:gd name="connsiteY1465" fmla="*/ 1152986 h 1341521"/>
                <a:gd name="connsiteX1466" fmla="*/ 923243 w 1987075"/>
                <a:gd name="connsiteY1466" fmla="*/ 1151663 h 1341521"/>
                <a:gd name="connsiteX1467" fmla="*/ 923063 w 1987075"/>
                <a:gd name="connsiteY1467" fmla="*/ 1149858 h 1341521"/>
                <a:gd name="connsiteX1468" fmla="*/ 921739 w 1987075"/>
                <a:gd name="connsiteY1468" fmla="*/ 1149738 h 1341521"/>
                <a:gd name="connsiteX1469" fmla="*/ 924146 w 1987075"/>
                <a:gd name="connsiteY1469" fmla="*/ 1147271 h 1341521"/>
                <a:gd name="connsiteX1470" fmla="*/ 920356 w 1987075"/>
                <a:gd name="connsiteY1470" fmla="*/ 1148174 h 1341521"/>
                <a:gd name="connsiteX1471" fmla="*/ 920476 w 1987075"/>
                <a:gd name="connsiteY1471" fmla="*/ 1146850 h 1341521"/>
                <a:gd name="connsiteX1472" fmla="*/ 922822 w 1987075"/>
                <a:gd name="connsiteY1472" fmla="*/ 1145527 h 1341521"/>
                <a:gd name="connsiteX1473" fmla="*/ 921499 w 1987075"/>
                <a:gd name="connsiteY1473" fmla="*/ 1144925 h 1341521"/>
                <a:gd name="connsiteX1474" fmla="*/ 922160 w 1987075"/>
                <a:gd name="connsiteY1474" fmla="*/ 1143722 h 1341521"/>
                <a:gd name="connsiteX1475" fmla="*/ 927214 w 1987075"/>
                <a:gd name="connsiteY1475" fmla="*/ 1139150 h 1341521"/>
                <a:gd name="connsiteX1476" fmla="*/ 927214 w 1987075"/>
                <a:gd name="connsiteY1476" fmla="*/ 1137225 h 1341521"/>
                <a:gd name="connsiteX1477" fmla="*/ 925650 w 1987075"/>
                <a:gd name="connsiteY1477" fmla="*/ 1138428 h 1341521"/>
                <a:gd name="connsiteX1478" fmla="*/ 923183 w 1987075"/>
                <a:gd name="connsiteY1478" fmla="*/ 1138007 h 1341521"/>
                <a:gd name="connsiteX1479" fmla="*/ 923484 w 1987075"/>
                <a:gd name="connsiteY1479" fmla="*/ 1139992 h 1341521"/>
                <a:gd name="connsiteX1480" fmla="*/ 922642 w 1987075"/>
                <a:gd name="connsiteY1480" fmla="*/ 1140052 h 1341521"/>
                <a:gd name="connsiteX1481" fmla="*/ 918792 w 1987075"/>
                <a:gd name="connsiteY1481" fmla="*/ 1143963 h 1341521"/>
                <a:gd name="connsiteX1482" fmla="*/ 917588 w 1987075"/>
                <a:gd name="connsiteY1482" fmla="*/ 1141617 h 1341521"/>
                <a:gd name="connsiteX1483" fmla="*/ 916806 w 1987075"/>
                <a:gd name="connsiteY1483" fmla="*/ 1141135 h 1341521"/>
                <a:gd name="connsiteX1484" fmla="*/ 916084 w 1987075"/>
                <a:gd name="connsiteY1484" fmla="*/ 1142158 h 1341521"/>
                <a:gd name="connsiteX1485" fmla="*/ 916987 w 1987075"/>
                <a:gd name="connsiteY1485" fmla="*/ 1145527 h 1341521"/>
                <a:gd name="connsiteX1486" fmla="*/ 916024 w 1987075"/>
                <a:gd name="connsiteY1486" fmla="*/ 1147391 h 1341521"/>
                <a:gd name="connsiteX1487" fmla="*/ 912896 w 1987075"/>
                <a:gd name="connsiteY1487" fmla="*/ 1144504 h 1341521"/>
                <a:gd name="connsiteX1488" fmla="*/ 911573 w 1987075"/>
                <a:gd name="connsiteY1488" fmla="*/ 1144865 h 1341521"/>
                <a:gd name="connsiteX1489" fmla="*/ 908866 w 1987075"/>
                <a:gd name="connsiteY1489" fmla="*/ 1144384 h 1341521"/>
                <a:gd name="connsiteX1490" fmla="*/ 908324 w 1987075"/>
                <a:gd name="connsiteY1490" fmla="*/ 1145587 h 1341521"/>
                <a:gd name="connsiteX1491" fmla="*/ 906940 w 1987075"/>
                <a:gd name="connsiteY1491" fmla="*/ 1146550 h 1341521"/>
                <a:gd name="connsiteX1492" fmla="*/ 911753 w 1987075"/>
                <a:gd name="connsiteY1492" fmla="*/ 1147391 h 1341521"/>
                <a:gd name="connsiteX1493" fmla="*/ 912174 w 1987075"/>
                <a:gd name="connsiteY1493" fmla="*/ 1148836 h 1341521"/>
                <a:gd name="connsiteX1494" fmla="*/ 910610 w 1987075"/>
                <a:gd name="connsiteY1494" fmla="*/ 1150038 h 1341521"/>
                <a:gd name="connsiteX1495" fmla="*/ 913317 w 1987075"/>
                <a:gd name="connsiteY1495" fmla="*/ 1152144 h 1341521"/>
                <a:gd name="connsiteX1496" fmla="*/ 912355 w 1987075"/>
                <a:gd name="connsiteY1496" fmla="*/ 1154430 h 1341521"/>
                <a:gd name="connsiteX1497" fmla="*/ 910249 w 1987075"/>
                <a:gd name="connsiteY1497" fmla="*/ 1155332 h 1341521"/>
                <a:gd name="connsiteX1498" fmla="*/ 909648 w 1987075"/>
                <a:gd name="connsiteY1498" fmla="*/ 1157017 h 1341521"/>
                <a:gd name="connsiteX1499" fmla="*/ 906880 w 1987075"/>
                <a:gd name="connsiteY1499" fmla="*/ 1156776 h 1341521"/>
                <a:gd name="connsiteX1500" fmla="*/ 905376 w 1987075"/>
                <a:gd name="connsiteY1500" fmla="*/ 1155693 h 1341521"/>
                <a:gd name="connsiteX1501" fmla="*/ 905557 w 1987075"/>
                <a:gd name="connsiteY1501" fmla="*/ 1157679 h 1341521"/>
                <a:gd name="connsiteX1502" fmla="*/ 903271 w 1987075"/>
                <a:gd name="connsiteY1502" fmla="*/ 1159604 h 1341521"/>
                <a:gd name="connsiteX1503" fmla="*/ 901707 w 1987075"/>
                <a:gd name="connsiteY1503" fmla="*/ 1159965 h 1341521"/>
                <a:gd name="connsiteX1504" fmla="*/ 901707 w 1987075"/>
                <a:gd name="connsiteY1504" fmla="*/ 1161769 h 1341521"/>
                <a:gd name="connsiteX1505" fmla="*/ 903812 w 1987075"/>
                <a:gd name="connsiteY1505" fmla="*/ 1160626 h 1341521"/>
                <a:gd name="connsiteX1506" fmla="*/ 905436 w 1987075"/>
                <a:gd name="connsiteY1506" fmla="*/ 1161047 h 1341521"/>
                <a:gd name="connsiteX1507" fmla="*/ 904053 w 1987075"/>
                <a:gd name="connsiteY1507" fmla="*/ 1162612 h 1341521"/>
                <a:gd name="connsiteX1508" fmla="*/ 900143 w 1987075"/>
                <a:gd name="connsiteY1508" fmla="*/ 1163634 h 1341521"/>
                <a:gd name="connsiteX1509" fmla="*/ 899782 w 1987075"/>
                <a:gd name="connsiteY1509" fmla="*/ 1162251 h 1341521"/>
                <a:gd name="connsiteX1510" fmla="*/ 898097 w 1987075"/>
                <a:gd name="connsiteY1510" fmla="*/ 1162852 h 1341521"/>
                <a:gd name="connsiteX1511" fmla="*/ 897496 w 1987075"/>
                <a:gd name="connsiteY1511" fmla="*/ 1164236 h 1341521"/>
                <a:gd name="connsiteX1512" fmla="*/ 894668 w 1987075"/>
                <a:gd name="connsiteY1512" fmla="*/ 1166161 h 1341521"/>
                <a:gd name="connsiteX1513" fmla="*/ 894067 w 1987075"/>
                <a:gd name="connsiteY1513" fmla="*/ 1167845 h 1341521"/>
                <a:gd name="connsiteX1514" fmla="*/ 890517 w 1987075"/>
                <a:gd name="connsiteY1514" fmla="*/ 1169229 h 1341521"/>
                <a:gd name="connsiteX1515" fmla="*/ 888713 w 1987075"/>
                <a:gd name="connsiteY1515" fmla="*/ 1168868 h 1341521"/>
                <a:gd name="connsiteX1516" fmla="*/ 888111 w 1987075"/>
                <a:gd name="connsiteY1516" fmla="*/ 1167063 h 1341521"/>
                <a:gd name="connsiteX1517" fmla="*/ 883599 w 1987075"/>
                <a:gd name="connsiteY1517" fmla="*/ 1168086 h 1341521"/>
                <a:gd name="connsiteX1518" fmla="*/ 882998 w 1987075"/>
                <a:gd name="connsiteY1518" fmla="*/ 1167785 h 1341521"/>
                <a:gd name="connsiteX1519" fmla="*/ 884381 w 1987075"/>
                <a:gd name="connsiteY1519" fmla="*/ 1164777 h 1341521"/>
                <a:gd name="connsiteX1520" fmla="*/ 888111 w 1987075"/>
                <a:gd name="connsiteY1520" fmla="*/ 1160265 h 1341521"/>
                <a:gd name="connsiteX1521" fmla="*/ 890698 w 1987075"/>
                <a:gd name="connsiteY1521" fmla="*/ 1159784 h 1341521"/>
                <a:gd name="connsiteX1522" fmla="*/ 892382 w 1987075"/>
                <a:gd name="connsiteY1522" fmla="*/ 1157077 h 1341521"/>
                <a:gd name="connsiteX1523" fmla="*/ 894367 w 1987075"/>
                <a:gd name="connsiteY1523" fmla="*/ 1155994 h 1341521"/>
                <a:gd name="connsiteX1524" fmla="*/ 897556 w 1987075"/>
                <a:gd name="connsiteY1524" fmla="*/ 1155573 h 1341521"/>
                <a:gd name="connsiteX1525" fmla="*/ 899541 w 1987075"/>
                <a:gd name="connsiteY1525" fmla="*/ 1153588 h 1341521"/>
                <a:gd name="connsiteX1526" fmla="*/ 898097 w 1987075"/>
                <a:gd name="connsiteY1526" fmla="*/ 1151603 h 1341521"/>
                <a:gd name="connsiteX1527" fmla="*/ 896172 w 1987075"/>
                <a:gd name="connsiteY1527" fmla="*/ 1152806 h 1341521"/>
                <a:gd name="connsiteX1528" fmla="*/ 893826 w 1987075"/>
                <a:gd name="connsiteY1528" fmla="*/ 1152565 h 1341521"/>
                <a:gd name="connsiteX1529" fmla="*/ 894428 w 1987075"/>
                <a:gd name="connsiteY1529" fmla="*/ 1149317 h 1341521"/>
                <a:gd name="connsiteX1530" fmla="*/ 897616 w 1987075"/>
                <a:gd name="connsiteY1530" fmla="*/ 1145166 h 1341521"/>
                <a:gd name="connsiteX1531" fmla="*/ 897315 w 1987075"/>
                <a:gd name="connsiteY1531" fmla="*/ 1144504 h 1341521"/>
                <a:gd name="connsiteX1532" fmla="*/ 899902 w 1987075"/>
                <a:gd name="connsiteY1532" fmla="*/ 1142699 h 1341521"/>
                <a:gd name="connsiteX1533" fmla="*/ 900925 w 1987075"/>
                <a:gd name="connsiteY1533" fmla="*/ 1142699 h 1341521"/>
                <a:gd name="connsiteX1534" fmla="*/ 903391 w 1987075"/>
                <a:gd name="connsiteY1534" fmla="*/ 1141316 h 1341521"/>
                <a:gd name="connsiteX1535" fmla="*/ 904113 w 1987075"/>
                <a:gd name="connsiteY1535" fmla="*/ 1140233 h 1341521"/>
                <a:gd name="connsiteX1536" fmla="*/ 905918 w 1987075"/>
                <a:gd name="connsiteY1536" fmla="*/ 1139992 h 1341521"/>
                <a:gd name="connsiteX1537" fmla="*/ 903812 w 1987075"/>
                <a:gd name="connsiteY1537" fmla="*/ 1137766 h 1341521"/>
                <a:gd name="connsiteX1538" fmla="*/ 902669 w 1987075"/>
                <a:gd name="connsiteY1538" fmla="*/ 1139992 h 1341521"/>
                <a:gd name="connsiteX1539" fmla="*/ 899842 w 1987075"/>
                <a:gd name="connsiteY1539" fmla="*/ 1140413 h 1341521"/>
                <a:gd name="connsiteX1540" fmla="*/ 894849 w 1987075"/>
                <a:gd name="connsiteY1540" fmla="*/ 1144624 h 1341521"/>
                <a:gd name="connsiteX1541" fmla="*/ 891239 w 1987075"/>
                <a:gd name="connsiteY1541" fmla="*/ 1148114 h 1341521"/>
                <a:gd name="connsiteX1542" fmla="*/ 889254 w 1987075"/>
                <a:gd name="connsiteY1542" fmla="*/ 1150580 h 1341521"/>
                <a:gd name="connsiteX1543" fmla="*/ 887389 w 1987075"/>
                <a:gd name="connsiteY1543" fmla="*/ 1150460 h 1341521"/>
                <a:gd name="connsiteX1544" fmla="*/ 884622 w 1987075"/>
                <a:gd name="connsiteY1544" fmla="*/ 1153949 h 1341521"/>
                <a:gd name="connsiteX1545" fmla="*/ 882396 w 1987075"/>
                <a:gd name="connsiteY1545" fmla="*/ 1154370 h 1341521"/>
                <a:gd name="connsiteX1546" fmla="*/ 881193 w 1987075"/>
                <a:gd name="connsiteY1546" fmla="*/ 1156957 h 1341521"/>
                <a:gd name="connsiteX1547" fmla="*/ 877403 w 1987075"/>
                <a:gd name="connsiteY1547" fmla="*/ 1158942 h 1341521"/>
                <a:gd name="connsiteX1548" fmla="*/ 878125 w 1987075"/>
                <a:gd name="connsiteY1548" fmla="*/ 1155513 h 1341521"/>
                <a:gd name="connsiteX1549" fmla="*/ 877583 w 1987075"/>
                <a:gd name="connsiteY1549" fmla="*/ 1152024 h 1341521"/>
                <a:gd name="connsiteX1550" fmla="*/ 876260 w 1987075"/>
                <a:gd name="connsiteY1550" fmla="*/ 1150820 h 1341521"/>
                <a:gd name="connsiteX1551" fmla="*/ 874876 w 1987075"/>
                <a:gd name="connsiteY1551" fmla="*/ 1148414 h 1341521"/>
                <a:gd name="connsiteX1552" fmla="*/ 872350 w 1987075"/>
                <a:gd name="connsiteY1552" fmla="*/ 1146610 h 1341521"/>
                <a:gd name="connsiteX1553" fmla="*/ 869883 w 1987075"/>
                <a:gd name="connsiteY1553" fmla="*/ 1145467 h 1341521"/>
                <a:gd name="connsiteX1554" fmla="*/ 871688 w 1987075"/>
                <a:gd name="connsiteY1554" fmla="*/ 1138970 h 1341521"/>
                <a:gd name="connsiteX1555" fmla="*/ 872410 w 1987075"/>
                <a:gd name="connsiteY1555" fmla="*/ 1130367 h 1341521"/>
                <a:gd name="connsiteX1556" fmla="*/ 870906 w 1987075"/>
                <a:gd name="connsiteY1556" fmla="*/ 1124051 h 1341521"/>
                <a:gd name="connsiteX1557" fmla="*/ 869823 w 1987075"/>
                <a:gd name="connsiteY1557" fmla="*/ 1122727 h 1341521"/>
                <a:gd name="connsiteX1558" fmla="*/ 866996 w 1987075"/>
                <a:gd name="connsiteY1558" fmla="*/ 1122667 h 1341521"/>
                <a:gd name="connsiteX1559" fmla="*/ 866935 w 1987075"/>
                <a:gd name="connsiteY1559" fmla="*/ 1121043 h 1341521"/>
                <a:gd name="connsiteX1560" fmla="*/ 865311 w 1987075"/>
                <a:gd name="connsiteY1560" fmla="*/ 1121404 h 1341521"/>
                <a:gd name="connsiteX1561" fmla="*/ 862905 w 1987075"/>
                <a:gd name="connsiteY1561" fmla="*/ 1120561 h 1341521"/>
                <a:gd name="connsiteX1562" fmla="*/ 864469 w 1987075"/>
                <a:gd name="connsiteY1562" fmla="*/ 1120020 h 1341521"/>
                <a:gd name="connsiteX1563" fmla="*/ 865251 w 1987075"/>
                <a:gd name="connsiteY1563" fmla="*/ 1117493 h 1341521"/>
                <a:gd name="connsiteX1564" fmla="*/ 863928 w 1987075"/>
                <a:gd name="connsiteY1564" fmla="*/ 1116531 h 1341521"/>
                <a:gd name="connsiteX1565" fmla="*/ 863807 w 1987075"/>
                <a:gd name="connsiteY1565" fmla="*/ 1114726 h 1341521"/>
                <a:gd name="connsiteX1566" fmla="*/ 865010 w 1987075"/>
                <a:gd name="connsiteY1566" fmla="*/ 1114425 h 1341521"/>
                <a:gd name="connsiteX1567" fmla="*/ 974017 w 1987075"/>
                <a:gd name="connsiteY1567" fmla="*/ 1129645 h 1341521"/>
                <a:gd name="connsiteX1568" fmla="*/ 974498 w 1987075"/>
                <a:gd name="connsiteY1568" fmla="*/ 1130608 h 1341521"/>
                <a:gd name="connsiteX1569" fmla="*/ 973054 w 1987075"/>
                <a:gd name="connsiteY1569" fmla="*/ 1131690 h 1341521"/>
                <a:gd name="connsiteX1570" fmla="*/ 971550 w 1987075"/>
                <a:gd name="connsiteY1570" fmla="*/ 1131570 h 1341521"/>
                <a:gd name="connsiteX1571" fmla="*/ 973054 w 1987075"/>
                <a:gd name="connsiteY1571" fmla="*/ 1129344 h 1341521"/>
                <a:gd name="connsiteX1572" fmla="*/ 974017 w 1987075"/>
                <a:gd name="connsiteY1572" fmla="*/ 1129645 h 1341521"/>
                <a:gd name="connsiteX1573" fmla="*/ 1834274 w 1987075"/>
                <a:gd name="connsiteY1573" fmla="*/ 1230650 h 1341521"/>
                <a:gd name="connsiteX1574" fmla="*/ 1834575 w 1987075"/>
                <a:gd name="connsiteY1574" fmla="*/ 1227823 h 1341521"/>
                <a:gd name="connsiteX1575" fmla="*/ 1835778 w 1987075"/>
                <a:gd name="connsiteY1575" fmla="*/ 1229267 h 1341521"/>
                <a:gd name="connsiteX1576" fmla="*/ 1836741 w 1987075"/>
                <a:gd name="connsiteY1576" fmla="*/ 1228364 h 1341521"/>
                <a:gd name="connsiteX1577" fmla="*/ 1838546 w 1987075"/>
                <a:gd name="connsiteY1577" fmla="*/ 1231372 h 1341521"/>
                <a:gd name="connsiteX1578" fmla="*/ 1838786 w 1987075"/>
                <a:gd name="connsiteY1578" fmla="*/ 1232996 h 1341521"/>
                <a:gd name="connsiteX1579" fmla="*/ 1835778 w 1987075"/>
                <a:gd name="connsiteY1579" fmla="*/ 1233237 h 1341521"/>
                <a:gd name="connsiteX1580" fmla="*/ 1835177 w 1987075"/>
                <a:gd name="connsiteY1580" fmla="*/ 1233839 h 1341521"/>
                <a:gd name="connsiteX1581" fmla="*/ 1833793 w 1987075"/>
                <a:gd name="connsiteY1581" fmla="*/ 1231252 h 1341521"/>
                <a:gd name="connsiteX1582" fmla="*/ 1834335 w 1987075"/>
                <a:gd name="connsiteY1582" fmla="*/ 1230650 h 1341521"/>
                <a:gd name="connsiteX1583" fmla="*/ 1840170 w 1987075"/>
                <a:gd name="connsiteY1583" fmla="*/ 1226138 h 1341521"/>
                <a:gd name="connsiteX1584" fmla="*/ 1842215 w 1987075"/>
                <a:gd name="connsiteY1584" fmla="*/ 1225597 h 1341521"/>
                <a:gd name="connsiteX1585" fmla="*/ 1844261 w 1987075"/>
                <a:gd name="connsiteY1585" fmla="*/ 1227883 h 1341521"/>
                <a:gd name="connsiteX1586" fmla="*/ 1842877 w 1987075"/>
                <a:gd name="connsiteY1586" fmla="*/ 1228184 h 1341521"/>
                <a:gd name="connsiteX1587" fmla="*/ 1842275 w 1987075"/>
                <a:gd name="connsiteY1587" fmla="*/ 1229387 h 1341521"/>
                <a:gd name="connsiteX1588" fmla="*/ 1839869 w 1987075"/>
                <a:gd name="connsiteY1588" fmla="*/ 1227642 h 1341521"/>
                <a:gd name="connsiteX1589" fmla="*/ 1840170 w 1987075"/>
                <a:gd name="connsiteY1589" fmla="*/ 1226138 h 1341521"/>
                <a:gd name="connsiteX1590" fmla="*/ 1788554 w 1987075"/>
                <a:gd name="connsiteY1590" fmla="*/ 1247374 h 1341521"/>
                <a:gd name="connsiteX1591" fmla="*/ 1788314 w 1987075"/>
                <a:gd name="connsiteY1591" fmla="*/ 1250803 h 1341521"/>
                <a:gd name="connsiteX1592" fmla="*/ 1787472 w 1987075"/>
                <a:gd name="connsiteY1592" fmla="*/ 1248998 h 1341521"/>
                <a:gd name="connsiteX1593" fmla="*/ 1788675 w 1987075"/>
                <a:gd name="connsiteY1593" fmla="*/ 1245990 h 1341521"/>
                <a:gd name="connsiteX1594" fmla="*/ 1788554 w 1987075"/>
                <a:gd name="connsiteY1594" fmla="*/ 1247374 h 1341521"/>
                <a:gd name="connsiteX1595" fmla="*/ 1837102 w 1987075"/>
                <a:gd name="connsiteY1595" fmla="*/ 1223852 h 1341521"/>
                <a:gd name="connsiteX1596" fmla="*/ 1838124 w 1987075"/>
                <a:gd name="connsiteY1596" fmla="*/ 1225657 h 1341521"/>
                <a:gd name="connsiteX1597" fmla="*/ 1836741 w 1987075"/>
                <a:gd name="connsiteY1597" fmla="*/ 1225838 h 1341521"/>
                <a:gd name="connsiteX1598" fmla="*/ 1835899 w 1987075"/>
                <a:gd name="connsiteY1598" fmla="*/ 1223311 h 1341521"/>
                <a:gd name="connsiteX1599" fmla="*/ 1837102 w 1987075"/>
                <a:gd name="connsiteY1599" fmla="*/ 1223852 h 1341521"/>
                <a:gd name="connsiteX1600" fmla="*/ 1838486 w 1987075"/>
                <a:gd name="connsiteY1600" fmla="*/ 1222469 h 1341521"/>
                <a:gd name="connsiteX1601" fmla="*/ 1841493 w 1987075"/>
                <a:gd name="connsiteY1601" fmla="*/ 1224755 h 1341521"/>
                <a:gd name="connsiteX1602" fmla="*/ 1838967 w 1987075"/>
                <a:gd name="connsiteY1602" fmla="*/ 1224634 h 1341521"/>
                <a:gd name="connsiteX1603" fmla="*/ 1837403 w 1987075"/>
                <a:gd name="connsiteY1603" fmla="*/ 1222950 h 1341521"/>
                <a:gd name="connsiteX1604" fmla="*/ 1838486 w 1987075"/>
                <a:gd name="connsiteY1604" fmla="*/ 1222469 h 1341521"/>
                <a:gd name="connsiteX1605" fmla="*/ 1835538 w 1987075"/>
                <a:gd name="connsiteY1605" fmla="*/ 1219100 h 1341521"/>
                <a:gd name="connsiteX1606" fmla="*/ 1837764 w 1987075"/>
                <a:gd name="connsiteY1606" fmla="*/ 1218679 h 1341521"/>
                <a:gd name="connsiteX1607" fmla="*/ 1838907 w 1987075"/>
                <a:gd name="connsiteY1607" fmla="*/ 1219220 h 1341521"/>
                <a:gd name="connsiteX1608" fmla="*/ 1838907 w 1987075"/>
                <a:gd name="connsiteY1608" fmla="*/ 1221386 h 1341521"/>
                <a:gd name="connsiteX1609" fmla="*/ 1835899 w 1987075"/>
                <a:gd name="connsiteY1609" fmla="*/ 1221025 h 1341521"/>
                <a:gd name="connsiteX1610" fmla="*/ 1835538 w 1987075"/>
                <a:gd name="connsiteY1610" fmla="*/ 1219040 h 1341521"/>
                <a:gd name="connsiteX1611" fmla="*/ 1835658 w 1987075"/>
                <a:gd name="connsiteY1611" fmla="*/ 1216032 h 1341521"/>
                <a:gd name="connsiteX1612" fmla="*/ 1836982 w 1987075"/>
                <a:gd name="connsiteY1612" fmla="*/ 1216152 h 1341521"/>
                <a:gd name="connsiteX1613" fmla="*/ 1837282 w 1987075"/>
                <a:gd name="connsiteY1613" fmla="*/ 1217836 h 1341521"/>
                <a:gd name="connsiteX1614" fmla="*/ 1835237 w 1987075"/>
                <a:gd name="connsiteY1614" fmla="*/ 1217836 h 1341521"/>
                <a:gd name="connsiteX1615" fmla="*/ 1835658 w 1987075"/>
                <a:gd name="connsiteY1615" fmla="*/ 1216032 h 1341521"/>
                <a:gd name="connsiteX1616" fmla="*/ 1832049 w 1987075"/>
                <a:gd name="connsiteY1616" fmla="*/ 1208993 h 1341521"/>
                <a:gd name="connsiteX1617" fmla="*/ 1832049 w 1987075"/>
                <a:gd name="connsiteY1617" fmla="*/ 1208392 h 1341521"/>
                <a:gd name="connsiteX1618" fmla="*/ 1834515 w 1987075"/>
                <a:gd name="connsiteY1618" fmla="*/ 1202256 h 1341521"/>
                <a:gd name="connsiteX1619" fmla="*/ 1836320 w 1987075"/>
                <a:gd name="connsiteY1619" fmla="*/ 1201293 h 1341521"/>
                <a:gd name="connsiteX1620" fmla="*/ 1838847 w 1987075"/>
                <a:gd name="connsiteY1620" fmla="*/ 1201053 h 1341521"/>
                <a:gd name="connsiteX1621" fmla="*/ 1841012 w 1987075"/>
                <a:gd name="connsiteY1621" fmla="*/ 1201835 h 1341521"/>
                <a:gd name="connsiteX1622" fmla="*/ 1843479 w 1987075"/>
                <a:gd name="connsiteY1622" fmla="*/ 1200511 h 1341521"/>
                <a:gd name="connsiteX1623" fmla="*/ 1845825 w 1987075"/>
                <a:gd name="connsiteY1623" fmla="*/ 1200030 h 1341521"/>
                <a:gd name="connsiteX1624" fmla="*/ 1848532 w 1987075"/>
                <a:gd name="connsiteY1624" fmla="*/ 1201053 h 1341521"/>
                <a:gd name="connsiteX1625" fmla="*/ 1850216 w 1987075"/>
                <a:gd name="connsiteY1625" fmla="*/ 1202496 h 1341521"/>
                <a:gd name="connsiteX1626" fmla="*/ 1850818 w 1987075"/>
                <a:gd name="connsiteY1626" fmla="*/ 1204782 h 1341521"/>
                <a:gd name="connsiteX1627" fmla="*/ 1849795 w 1987075"/>
                <a:gd name="connsiteY1627" fmla="*/ 1205625 h 1341521"/>
                <a:gd name="connsiteX1628" fmla="*/ 1848893 w 1987075"/>
                <a:gd name="connsiteY1628" fmla="*/ 1208151 h 1341521"/>
                <a:gd name="connsiteX1629" fmla="*/ 1850698 w 1987075"/>
                <a:gd name="connsiteY1629" fmla="*/ 1212242 h 1341521"/>
                <a:gd name="connsiteX1630" fmla="*/ 1850698 w 1987075"/>
                <a:gd name="connsiteY1630" fmla="*/ 1213746 h 1341521"/>
                <a:gd name="connsiteX1631" fmla="*/ 1847870 w 1987075"/>
                <a:gd name="connsiteY1631" fmla="*/ 1215851 h 1341521"/>
                <a:gd name="connsiteX1632" fmla="*/ 1845765 w 1987075"/>
                <a:gd name="connsiteY1632" fmla="*/ 1216453 h 1341521"/>
                <a:gd name="connsiteX1633" fmla="*/ 1841553 w 1987075"/>
                <a:gd name="connsiteY1633" fmla="*/ 1218799 h 1341521"/>
                <a:gd name="connsiteX1634" fmla="*/ 1840832 w 1987075"/>
                <a:gd name="connsiteY1634" fmla="*/ 1217596 h 1341521"/>
                <a:gd name="connsiteX1635" fmla="*/ 1837944 w 1987075"/>
                <a:gd name="connsiteY1635" fmla="*/ 1216032 h 1341521"/>
                <a:gd name="connsiteX1636" fmla="*/ 1836982 w 1987075"/>
                <a:gd name="connsiteY1636" fmla="*/ 1214347 h 1341521"/>
                <a:gd name="connsiteX1637" fmla="*/ 1831688 w 1987075"/>
                <a:gd name="connsiteY1637" fmla="*/ 1212302 h 1341521"/>
                <a:gd name="connsiteX1638" fmla="*/ 1831206 w 1987075"/>
                <a:gd name="connsiteY1638" fmla="*/ 1210377 h 1341521"/>
                <a:gd name="connsiteX1639" fmla="*/ 1831988 w 1987075"/>
                <a:gd name="connsiteY1639" fmla="*/ 1208993 h 1341521"/>
                <a:gd name="connsiteX1640" fmla="*/ 1798902 w 1987075"/>
                <a:gd name="connsiteY1640" fmla="*/ 1211400 h 1341521"/>
                <a:gd name="connsiteX1641" fmla="*/ 1797578 w 1987075"/>
                <a:gd name="connsiteY1641" fmla="*/ 1211941 h 1341521"/>
                <a:gd name="connsiteX1642" fmla="*/ 1796014 w 1987075"/>
                <a:gd name="connsiteY1642" fmla="*/ 1209835 h 1341521"/>
                <a:gd name="connsiteX1643" fmla="*/ 1797458 w 1987075"/>
                <a:gd name="connsiteY1643" fmla="*/ 1209776 h 1341521"/>
                <a:gd name="connsiteX1644" fmla="*/ 1798841 w 1987075"/>
                <a:gd name="connsiteY1644" fmla="*/ 1211400 h 1341521"/>
                <a:gd name="connsiteX1645" fmla="*/ 1828740 w 1987075"/>
                <a:gd name="connsiteY1645" fmla="*/ 1201594 h 1341521"/>
                <a:gd name="connsiteX1646" fmla="*/ 1829462 w 1987075"/>
                <a:gd name="connsiteY1646" fmla="*/ 1201113 h 1341521"/>
                <a:gd name="connsiteX1647" fmla="*/ 1830304 w 1987075"/>
                <a:gd name="connsiteY1647" fmla="*/ 1202316 h 1341521"/>
                <a:gd name="connsiteX1648" fmla="*/ 1828740 w 1987075"/>
                <a:gd name="connsiteY1648" fmla="*/ 1201594 h 1341521"/>
                <a:gd name="connsiteX1649" fmla="*/ 1855811 w 1987075"/>
                <a:gd name="connsiteY1649" fmla="*/ 1200030 h 1341521"/>
                <a:gd name="connsiteX1650" fmla="*/ 1859781 w 1987075"/>
                <a:gd name="connsiteY1650" fmla="*/ 1201173 h 1341521"/>
                <a:gd name="connsiteX1651" fmla="*/ 1860744 w 1987075"/>
                <a:gd name="connsiteY1651" fmla="*/ 1203760 h 1341521"/>
                <a:gd name="connsiteX1652" fmla="*/ 1859120 w 1987075"/>
                <a:gd name="connsiteY1652" fmla="*/ 1203399 h 1341521"/>
                <a:gd name="connsiteX1653" fmla="*/ 1858819 w 1987075"/>
                <a:gd name="connsiteY1653" fmla="*/ 1204662 h 1341521"/>
                <a:gd name="connsiteX1654" fmla="*/ 1855871 w 1987075"/>
                <a:gd name="connsiteY1654" fmla="*/ 1206768 h 1341521"/>
                <a:gd name="connsiteX1655" fmla="*/ 1853826 w 1987075"/>
                <a:gd name="connsiteY1655" fmla="*/ 1205504 h 1341521"/>
                <a:gd name="connsiteX1656" fmla="*/ 1853525 w 1987075"/>
                <a:gd name="connsiteY1656" fmla="*/ 1204000 h 1341521"/>
                <a:gd name="connsiteX1657" fmla="*/ 1854307 w 1987075"/>
                <a:gd name="connsiteY1657" fmla="*/ 1201534 h 1341521"/>
                <a:gd name="connsiteX1658" fmla="*/ 1855751 w 1987075"/>
                <a:gd name="connsiteY1658" fmla="*/ 1200030 h 1341521"/>
                <a:gd name="connsiteX1659" fmla="*/ 1850336 w 1987075"/>
                <a:gd name="connsiteY1659" fmla="*/ 1197142 h 1341521"/>
                <a:gd name="connsiteX1660" fmla="*/ 1852141 w 1987075"/>
                <a:gd name="connsiteY1660" fmla="*/ 1198646 h 1341521"/>
                <a:gd name="connsiteX1661" fmla="*/ 1851540 w 1987075"/>
                <a:gd name="connsiteY1661" fmla="*/ 1199729 h 1341521"/>
                <a:gd name="connsiteX1662" fmla="*/ 1848833 w 1987075"/>
                <a:gd name="connsiteY1662" fmla="*/ 1198526 h 1341521"/>
                <a:gd name="connsiteX1663" fmla="*/ 1848412 w 1987075"/>
                <a:gd name="connsiteY1663" fmla="*/ 1197142 h 1341521"/>
                <a:gd name="connsiteX1664" fmla="*/ 1850397 w 1987075"/>
                <a:gd name="connsiteY1664" fmla="*/ 1197142 h 1341521"/>
                <a:gd name="connsiteX1665" fmla="*/ 1851600 w 1987075"/>
                <a:gd name="connsiteY1665" fmla="*/ 1195518 h 1341521"/>
                <a:gd name="connsiteX1666" fmla="*/ 1851961 w 1987075"/>
                <a:gd name="connsiteY1666" fmla="*/ 1196661 h 1341521"/>
                <a:gd name="connsiteX1667" fmla="*/ 1849976 w 1987075"/>
                <a:gd name="connsiteY1667" fmla="*/ 1196360 h 1341521"/>
                <a:gd name="connsiteX1668" fmla="*/ 1849555 w 1987075"/>
                <a:gd name="connsiteY1668" fmla="*/ 1195157 h 1341521"/>
                <a:gd name="connsiteX1669" fmla="*/ 1851059 w 1987075"/>
                <a:gd name="connsiteY1669" fmla="*/ 1194676 h 1341521"/>
                <a:gd name="connsiteX1670" fmla="*/ 1851660 w 1987075"/>
                <a:gd name="connsiteY1670" fmla="*/ 1195518 h 1341521"/>
                <a:gd name="connsiteX1671" fmla="*/ 1797157 w 1987075"/>
                <a:gd name="connsiteY1671" fmla="*/ 1204903 h 1341521"/>
                <a:gd name="connsiteX1672" fmla="*/ 1798119 w 1987075"/>
                <a:gd name="connsiteY1672" fmla="*/ 1205504 h 1341521"/>
                <a:gd name="connsiteX1673" fmla="*/ 1797939 w 1987075"/>
                <a:gd name="connsiteY1673" fmla="*/ 1207008 h 1341521"/>
                <a:gd name="connsiteX1674" fmla="*/ 1796255 w 1987075"/>
                <a:gd name="connsiteY1674" fmla="*/ 1206106 h 1341521"/>
                <a:gd name="connsiteX1675" fmla="*/ 1795112 w 1987075"/>
                <a:gd name="connsiteY1675" fmla="*/ 1203700 h 1341521"/>
                <a:gd name="connsiteX1676" fmla="*/ 1797157 w 1987075"/>
                <a:gd name="connsiteY1676" fmla="*/ 1204903 h 1341521"/>
                <a:gd name="connsiteX1677" fmla="*/ 1767499 w 1987075"/>
                <a:gd name="connsiteY1677" fmla="*/ 1176689 h 1341521"/>
                <a:gd name="connsiteX1678" fmla="*/ 1769123 w 1987075"/>
                <a:gd name="connsiteY1678" fmla="*/ 1174222 h 1341521"/>
                <a:gd name="connsiteX1679" fmla="*/ 1770266 w 1987075"/>
                <a:gd name="connsiteY1679" fmla="*/ 1174102 h 1341521"/>
                <a:gd name="connsiteX1680" fmla="*/ 1776824 w 1987075"/>
                <a:gd name="connsiteY1680" fmla="*/ 1178072 h 1341521"/>
                <a:gd name="connsiteX1681" fmla="*/ 1777907 w 1987075"/>
                <a:gd name="connsiteY1681" fmla="*/ 1177711 h 1341521"/>
                <a:gd name="connsiteX1682" fmla="*/ 1776703 w 1987075"/>
                <a:gd name="connsiteY1682" fmla="*/ 1176508 h 1341521"/>
                <a:gd name="connsiteX1683" fmla="*/ 1776764 w 1987075"/>
                <a:gd name="connsiteY1683" fmla="*/ 1175305 h 1341521"/>
                <a:gd name="connsiteX1684" fmla="*/ 1773635 w 1987075"/>
                <a:gd name="connsiteY1684" fmla="*/ 1174102 h 1341521"/>
                <a:gd name="connsiteX1685" fmla="*/ 1773756 w 1987075"/>
                <a:gd name="connsiteY1685" fmla="*/ 1172899 h 1341521"/>
                <a:gd name="connsiteX1686" fmla="*/ 1770928 w 1987075"/>
                <a:gd name="connsiteY1686" fmla="*/ 1172117 h 1341521"/>
                <a:gd name="connsiteX1687" fmla="*/ 1771289 w 1987075"/>
                <a:gd name="connsiteY1687" fmla="*/ 1171515 h 1341521"/>
                <a:gd name="connsiteX1688" fmla="*/ 1773756 w 1987075"/>
                <a:gd name="connsiteY1688" fmla="*/ 1171695 h 1341521"/>
                <a:gd name="connsiteX1689" fmla="*/ 1776102 w 1987075"/>
                <a:gd name="connsiteY1689" fmla="*/ 1172718 h 1341521"/>
                <a:gd name="connsiteX1690" fmla="*/ 1776523 w 1987075"/>
                <a:gd name="connsiteY1690" fmla="*/ 1169349 h 1341521"/>
                <a:gd name="connsiteX1691" fmla="*/ 1777907 w 1987075"/>
                <a:gd name="connsiteY1691" fmla="*/ 1170372 h 1341521"/>
                <a:gd name="connsiteX1692" fmla="*/ 1781155 w 1987075"/>
                <a:gd name="connsiteY1692" fmla="*/ 1171695 h 1341521"/>
                <a:gd name="connsiteX1693" fmla="*/ 1783441 w 1987075"/>
                <a:gd name="connsiteY1693" fmla="*/ 1176388 h 1341521"/>
                <a:gd name="connsiteX1694" fmla="*/ 1784163 w 1987075"/>
                <a:gd name="connsiteY1694" fmla="*/ 1179035 h 1341521"/>
                <a:gd name="connsiteX1695" fmla="*/ 1785547 w 1987075"/>
                <a:gd name="connsiteY1695" fmla="*/ 1178252 h 1341521"/>
                <a:gd name="connsiteX1696" fmla="*/ 1785847 w 1987075"/>
                <a:gd name="connsiteY1696" fmla="*/ 1180238 h 1341521"/>
                <a:gd name="connsiteX1697" fmla="*/ 1786870 w 1987075"/>
                <a:gd name="connsiteY1697" fmla="*/ 1180117 h 1341521"/>
                <a:gd name="connsiteX1698" fmla="*/ 1788073 w 1987075"/>
                <a:gd name="connsiteY1698" fmla="*/ 1183607 h 1341521"/>
                <a:gd name="connsiteX1699" fmla="*/ 1789036 w 1987075"/>
                <a:gd name="connsiteY1699" fmla="*/ 1183546 h 1341521"/>
                <a:gd name="connsiteX1700" fmla="*/ 1787833 w 1987075"/>
                <a:gd name="connsiteY1700" fmla="*/ 1185712 h 1341521"/>
                <a:gd name="connsiteX1701" fmla="*/ 1790540 w 1987075"/>
                <a:gd name="connsiteY1701" fmla="*/ 1187036 h 1341521"/>
                <a:gd name="connsiteX1702" fmla="*/ 1790961 w 1987075"/>
                <a:gd name="connsiteY1702" fmla="*/ 1183968 h 1341521"/>
                <a:gd name="connsiteX1703" fmla="*/ 1790480 w 1987075"/>
                <a:gd name="connsiteY1703" fmla="*/ 1181561 h 1341521"/>
                <a:gd name="connsiteX1704" fmla="*/ 1789397 w 1987075"/>
                <a:gd name="connsiteY1704" fmla="*/ 1181020 h 1341521"/>
                <a:gd name="connsiteX1705" fmla="*/ 1789998 w 1987075"/>
                <a:gd name="connsiteY1705" fmla="*/ 1179395 h 1341521"/>
                <a:gd name="connsiteX1706" fmla="*/ 1792766 w 1987075"/>
                <a:gd name="connsiteY1706" fmla="*/ 1179636 h 1341521"/>
                <a:gd name="connsiteX1707" fmla="*/ 1792766 w 1987075"/>
                <a:gd name="connsiteY1707" fmla="*/ 1181441 h 1341521"/>
                <a:gd name="connsiteX1708" fmla="*/ 1795112 w 1987075"/>
                <a:gd name="connsiteY1708" fmla="*/ 1180358 h 1341521"/>
                <a:gd name="connsiteX1709" fmla="*/ 1792284 w 1987075"/>
                <a:gd name="connsiteY1709" fmla="*/ 1177050 h 1341521"/>
                <a:gd name="connsiteX1710" fmla="*/ 1791923 w 1987075"/>
                <a:gd name="connsiteY1710" fmla="*/ 1175666 h 1341521"/>
                <a:gd name="connsiteX1711" fmla="*/ 1789457 w 1987075"/>
                <a:gd name="connsiteY1711" fmla="*/ 1175485 h 1341521"/>
                <a:gd name="connsiteX1712" fmla="*/ 1787532 w 1987075"/>
                <a:gd name="connsiteY1712" fmla="*/ 1172056 h 1341521"/>
                <a:gd name="connsiteX1713" fmla="*/ 1788735 w 1987075"/>
                <a:gd name="connsiteY1713" fmla="*/ 1172297 h 1341521"/>
                <a:gd name="connsiteX1714" fmla="*/ 1788735 w 1987075"/>
                <a:gd name="connsiteY1714" fmla="*/ 1170913 h 1341521"/>
                <a:gd name="connsiteX1715" fmla="*/ 1786088 w 1987075"/>
                <a:gd name="connsiteY1715" fmla="*/ 1169349 h 1341521"/>
                <a:gd name="connsiteX1716" fmla="*/ 1787772 w 1987075"/>
                <a:gd name="connsiteY1716" fmla="*/ 1168868 h 1341521"/>
                <a:gd name="connsiteX1717" fmla="*/ 1782719 w 1987075"/>
                <a:gd name="connsiteY1717" fmla="*/ 1164898 h 1341521"/>
                <a:gd name="connsiteX1718" fmla="*/ 1779471 w 1987075"/>
                <a:gd name="connsiteY1718" fmla="*/ 1163394 h 1341521"/>
                <a:gd name="connsiteX1719" fmla="*/ 1780734 w 1987075"/>
                <a:gd name="connsiteY1719" fmla="*/ 1163033 h 1341521"/>
                <a:gd name="connsiteX1720" fmla="*/ 1780132 w 1987075"/>
                <a:gd name="connsiteY1720" fmla="*/ 1160807 h 1341521"/>
                <a:gd name="connsiteX1721" fmla="*/ 1780914 w 1987075"/>
                <a:gd name="connsiteY1721" fmla="*/ 1159423 h 1341521"/>
                <a:gd name="connsiteX1722" fmla="*/ 1783321 w 1987075"/>
                <a:gd name="connsiteY1722" fmla="*/ 1158822 h 1341521"/>
                <a:gd name="connsiteX1723" fmla="*/ 1786389 w 1987075"/>
                <a:gd name="connsiteY1723" fmla="*/ 1156415 h 1341521"/>
                <a:gd name="connsiteX1724" fmla="*/ 1789697 w 1987075"/>
                <a:gd name="connsiteY1724" fmla="*/ 1157197 h 1341521"/>
                <a:gd name="connsiteX1725" fmla="*/ 1793307 w 1987075"/>
                <a:gd name="connsiteY1725" fmla="*/ 1157137 h 1341521"/>
                <a:gd name="connsiteX1726" fmla="*/ 1794751 w 1987075"/>
                <a:gd name="connsiteY1726" fmla="*/ 1158100 h 1341521"/>
                <a:gd name="connsiteX1727" fmla="*/ 1797518 w 1987075"/>
                <a:gd name="connsiteY1727" fmla="*/ 1158340 h 1341521"/>
                <a:gd name="connsiteX1728" fmla="*/ 1799022 w 1987075"/>
                <a:gd name="connsiteY1728" fmla="*/ 1158040 h 1341521"/>
                <a:gd name="connsiteX1729" fmla="*/ 1802571 w 1987075"/>
                <a:gd name="connsiteY1729" fmla="*/ 1159423 h 1341521"/>
                <a:gd name="connsiteX1730" fmla="*/ 1804195 w 1987075"/>
                <a:gd name="connsiteY1730" fmla="*/ 1159243 h 1341521"/>
                <a:gd name="connsiteX1731" fmla="*/ 1808226 w 1987075"/>
                <a:gd name="connsiteY1731" fmla="*/ 1160867 h 1341521"/>
                <a:gd name="connsiteX1732" fmla="*/ 1814663 w 1987075"/>
                <a:gd name="connsiteY1732" fmla="*/ 1160025 h 1341521"/>
                <a:gd name="connsiteX1733" fmla="*/ 1817791 w 1987075"/>
                <a:gd name="connsiteY1733" fmla="*/ 1159243 h 1341521"/>
                <a:gd name="connsiteX1734" fmla="*/ 1823205 w 1987075"/>
                <a:gd name="connsiteY1734" fmla="*/ 1160145 h 1341521"/>
                <a:gd name="connsiteX1735" fmla="*/ 1825551 w 1987075"/>
                <a:gd name="connsiteY1735" fmla="*/ 1162912 h 1341521"/>
                <a:gd name="connsiteX1736" fmla="*/ 1827356 w 1987075"/>
                <a:gd name="connsiteY1736" fmla="*/ 1163574 h 1341521"/>
                <a:gd name="connsiteX1737" fmla="*/ 1830063 w 1987075"/>
                <a:gd name="connsiteY1737" fmla="*/ 1168387 h 1341521"/>
                <a:gd name="connsiteX1738" fmla="*/ 1831086 w 1987075"/>
                <a:gd name="connsiteY1738" fmla="*/ 1172237 h 1341521"/>
                <a:gd name="connsiteX1739" fmla="*/ 1832650 w 1987075"/>
                <a:gd name="connsiteY1739" fmla="*/ 1173861 h 1341521"/>
                <a:gd name="connsiteX1740" fmla="*/ 1836801 w 1987075"/>
                <a:gd name="connsiteY1740" fmla="*/ 1174042 h 1341521"/>
                <a:gd name="connsiteX1741" fmla="*/ 1839869 w 1987075"/>
                <a:gd name="connsiteY1741" fmla="*/ 1176689 h 1341521"/>
                <a:gd name="connsiteX1742" fmla="*/ 1841674 w 1987075"/>
                <a:gd name="connsiteY1742" fmla="*/ 1179877 h 1341521"/>
                <a:gd name="connsiteX1743" fmla="*/ 1844200 w 1987075"/>
                <a:gd name="connsiteY1743" fmla="*/ 1180478 h 1341521"/>
                <a:gd name="connsiteX1744" fmla="*/ 1844080 w 1987075"/>
                <a:gd name="connsiteY1744" fmla="*/ 1181682 h 1341521"/>
                <a:gd name="connsiteX1745" fmla="*/ 1847389 w 1987075"/>
                <a:gd name="connsiteY1745" fmla="*/ 1182524 h 1341521"/>
                <a:gd name="connsiteX1746" fmla="*/ 1847389 w 1987075"/>
                <a:gd name="connsiteY1746" fmla="*/ 1184328 h 1341521"/>
                <a:gd name="connsiteX1747" fmla="*/ 1849013 w 1987075"/>
                <a:gd name="connsiteY1747" fmla="*/ 1186554 h 1341521"/>
                <a:gd name="connsiteX1748" fmla="*/ 1851660 w 1987075"/>
                <a:gd name="connsiteY1748" fmla="*/ 1187156 h 1341521"/>
                <a:gd name="connsiteX1749" fmla="*/ 1852021 w 1987075"/>
                <a:gd name="connsiteY1749" fmla="*/ 1188720 h 1341521"/>
                <a:gd name="connsiteX1750" fmla="*/ 1848833 w 1987075"/>
                <a:gd name="connsiteY1750" fmla="*/ 1191908 h 1341521"/>
                <a:gd name="connsiteX1751" fmla="*/ 1847509 w 1987075"/>
                <a:gd name="connsiteY1751" fmla="*/ 1191848 h 1341521"/>
                <a:gd name="connsiteX1752" fmla="*/ 1844321 w 1987075"/>
                <a:gd name="connsiteY1752" fmla="*/ 1196240 h 1341521"/>
                <a:gd name="connsiteX1753" fmla="*/ 1840892 w 1987075"/>
                <a:gd name="connsiteY1753" fmla="*/ 1197684 h 1341521"/>
                <a:gd name="connsiteX1754" fmla="*/ 1838185 w 1987075"/>
                <a:gd name="connsiteY1754" fmla="*/ 1196962 h 1341521"/>
                <a:gd name="connsiteX1755" fmla="*/ 1837042 w 1987075"/>
                <a:gd name="connsiteY1755" fmla="*/ 1197684 h 1341521"/>
                <a:gd name="connsiteX1756" fmla="*/ 1834635 w 1987075"/>
                <a:gd name="connsiteY1756" fmla="*/ 1197443 h 1341521"/>
                <a:gd name="connsiteX1757" fmla="*/ 1833914 w 1987075"/>
                <a:gd name="connsiteY1757" fmla="*/ 1195337 h 1341521"/>
                <a:gd name="connsiteX1758" fmla="*/ 1832770 w 1987075"/>
                <a:gd name="connsiteY1758" fmla="*/ 1195819 h 1341521"/>
                <a:gd name="connsiteX1759" fmla="*/ 1832770 w 1987075"/>
                <a:gd name="connsiteY1759" fmla="*/ 1197623 h 1341521"/>
                <a:gd name="connsiteX1760" fmla="*/ 1830605 w 1987075"/>
                <a:gd name="connsiteY1760" fmla="*/ 1197202 h 1341521"/>
                <a:gd name="connsiteX1761" fmla="*/ 1829642 w 1987075"/>
                <a:gd name="connsiteY1761" fmla="*/ 1196240 h 1341521"/>
                <a:gd name="connsiteX1762" fmla="*/ 1828439 w 1987075"/>
                <a:gd name="connsiteY1762" fmla="*/ 1196721 h 1341521"/>
                <a:gd name="connsiteX1763" fmla="*/ 1828981 w 1987075"/>
                <a:gd name="connsiteY1763" fmla="*/ 1197924 h 1341521"/>
                <a:gd name="connsiteX1764" fmla="*/ 1827958 w 1987075"/>
                <a:gd name="connsiteY1764" fmla="*/ 1198045 h 1341521"/>
                <a:gd name="connsiteX1765" fmla="*/ 1827236 w 1987075"/>
                <a:gd name="connsiteY1765" fmla="*/ 1201053 h 1341521"/>
                <a:gd name="connsiteX1766" fmla="*/ 1826153 w 1987075"/>
                <a:gd name="connsiteY1766" fmla="*/ 1202677 h 1341521"/>
                <a:gd name="connsiteX1767" fmla="*/ 1824108 w 1987075"/>
                <a:gd name="connsiteY1767" fmla="*/ 1203940 h 1341521"/>
                <a:gd name="connsiteX1768" fmla="*/ 1821521 w 1987075"/>
                <a:gd name="connsiteY1768" fmla="*/ 1201895 h 1341521"/>
                <a:gd name="connsiteX1769" fmla="*/ 1820258 w 1987075"/>
                <a:gd name="connsiteY1769" fmla="*/ 1202737 h 1341521"/>
                <a:gd name="connsiteX1770" fmla="*/ 1819055 w 1987075"/>
                <a:gd name="connsiteY1770" fmla="*/ 1202135 h 1341521"/>
                <a:gd name="connsiteX1771" fmla="*/ 1818393 w 1987075"/>
                <a:gd name="connsiteY1771" fmla="*/ 1203158 h 1341521"/>
                <a:gd name="connsiteX1772" fmla="*/ 1816889 w 1987075"/>
                <a:gd name="connsiteY1772" fmla="*/ 1202797 h 1341521"/>
                <a:gd name="connsiteX1773" fmla="*/ 1815986 w 1987075"/>
                <a:gd name="connsiteY1773" fmla="*/ 1201293 h 1341521"/>
                <a:gd name="connsiteX1774" fmla="*/ 1813099 w 1987075"/>
                <a:gd name="connsiteY1774" fmla="*/ 1202135 h 1341521"/>
                <a:gd name="connsiteX1775" fmla="*/ 1814543 w 1987075"/>
                <a:gd name="connsiteY1775" fmla="*/ 1204241 h 1341521"/>
                <a:gd name="connsiteX1776" fmla="*/ 1811535 w 1987075"/>
                <a:gd name="connsiteY1776" fmla="*/ 1205324 h 1341521"/>
                <a:gd name="connsiteX1777" fmla="*/ 1810632 w 1987075"/>
                <a:gd name="connsiteY1777" fmla="*/ 1206768 h 1341521"/>
                <a:gd name="connsiteX1778" fmla="*/ 1804015 w 1987075"/>
                <a:gd name="connsiteY1778" fmla="*/ 1207670 h 1341521"/>
                <a:gd name="connsiteX1779" fmla="*/ 1802872 w 1987075"/>
                <a:gd name="connsiteY1779" fmla="*/ 1205865 h 1341521"/>
                <a:gd name="connsiteX1780" fmla="*/ 1802511 w 1987075"/>
                <a:gd name="connsiteY1780" fmla="*/ 1202256 h 1341521"/>
                <a:gd name="connsiteX1781" fmla="*/ 1801729 w 1987075"/>
                <a:gd name="connsiteY1781" fmla="*/ 1201654 h 1341521"/>
                <a:gd name="connsiteX1782" fmla="*/ 1802210 w 1987075"/>
                <a:gd name="connsiteY1782" fmla="*/ 1198526 h 1341521"/>
                <a:gd name="connsiteX1783" fmla="*/ 1800947 w 1987075"/>
                <a:gd name="connsiteY1783" fmla="*/ 1197804 h 1341521"/>
                <a:gd name="connsiteX1784" fmla="*/ 1800105 w 1987075"/>
                <a:gd name="connsiteY1784" fmla="*/ 1199428 h 1341521"/>
                <a:gd name="connsiteX1785" fmla="*/ 1799804 w 1987075"/>
                <a:gd name="connsiteY1785" fmla="*/ 1196962 h 1341521"/>
                <a:gd name="connsiteX1786" fmla="*/ 1801789 w 1987075"/>
                <a:gd name="connsiteY1786" fmla="*/ 1195638 h 1341521"/>
                <a:gd name="connsiteX1787" fmla="*/ 1800586 w 1987075"/>
                <a:gd name="connsiteY1787" fmla="*/ 1193412 h 1341521"/>
                <a:gd name="connsiteX1788" fmla="*/ 1800165 w 1987075"/>
                <a:gd name="connsiteY1788" fmla="*/ 1195819 h 1341521"/>
                <a:gd name="connsiteX1789" fmla="*/ 1799202 w 1987075"/>
                <a:gd name="connsiteY1789" fmla="*/ 1196420 h 1341521"/>
                <a:gd name="connsiteX1790" fmla="*/ 1798841 w 1987075"/>
                <a:gd name="connsiteY1790" fmla="*/ 1198466 h 1341521"/>
                <a:gd name="connsiteX1791" fmla="*/ 1796435 w 1987075"/>
                <a:gd name="connsiteY1791" fmla="*/ 1198887 h 1341521"/>
                <a:gd name="connsiteX1792" fmla="*/ 1796074 w 1987075"/>
                <a:gd name="connsiteY1792" fmla="*/ 1197082 h 1341521"/>
                <a:gd name="connsiteX1793" fmla="*/ 1794089 w 1987075"/>
                <a:gd name="connsiteY1793" fmla="*/ 1196059 h 1341521"/>
                <a:gd name="connsiteX1794" fmla="*/ 1793969 w 1987075"/>
                <a:gd name="connsiteY1794" fmla="*/ 1195398 h 1341521"/>
                <a:gd name="connsiteX1795" fmla="*/ 1790840 w 1987075"/>
                <a:gd name="connsiteY1795" fmla="*/ 1195157 h 1341521"/>
                <a:gd name="connsiteX1796" fmla="*/ 1791923 w 1987075"/>
                <a:gd name="connsiteY1796" fmla="*/ 1196541 h 1341521"/>
                <a:gd name="connsiteX1797" fmla="*/ 1793487 w 1987075"/>
                <a:gd name="connsiteY1797" fmla="*/ 1197142 h 1341521"/>
                <a:gd name="connsiteX1798" fmla="*/ 1794089 w 1987075"/>
                <a:gd name="connsiteY1798" fmla="*/ 1198345 h 1341521"/>
                <a:gd name="connsiteX1799" fmla="*/ 1792645 w 1987075"/>
                <a:gd name="connsiteY1799" fmla="*/ 1199549 h 1341521"/>
                <a:gd name="connsiteX1800" fmla="*/ 1793427 w 1987075"/>
                <a:gd name="connsiteY1800" fmla="*/ 1200331 h 1341521"/>
                <a:gd name="connsiteX1801" fmla="*/ 1792645 w 1987075"/>
                <a:gd name="connsiteY1801" fmla="*/ 1203339 h 1341521"/>
                <a:gd name="connsiteX1802" fmla="*/ 1790961 w 1987075"/>
                <a:gd name="connsiteY1802" fmla="*/ 1203037 h 1341521"/>
                <a:gd name="connsiteX1803" fmla="*/ 1791141 w 1987075"/>
                <a:gd name="connsiteY1803" fmla="*/ 1204782 h 1341521"/>
                <a:gd name="connsiteX1804" fmla="*/ 1794269 w 1987075"/>
                <a:gd name="connsiteY1804" fmla="*/ 1205684 h 1341521"/>
                <a:gd name="connsiteX1805" fmla="*/ 1796014 w 1987075"/>
                <a:gd name="connsiteY1805" fmla="*/ 1209294 h 1341521"/>
                <a:gd name="connsiteX1806" fmla="*/ 1794570 w 1987075"/>
                <a:gd name="connsiteY1806" fmla="*/ 1209535 h 1341521"/>
                <a:gd name="connsiteX1807" fmla="*/ 1793608 w 1987075"/>
                <a:gd name="connsiteY1807" fmla="*/ 1208512 h 1341521"/>
                <a:gd name="connsiteX1808" fmla="*/ 1792585 w 1987075"/>
                <a:gd name="connsiteY1808" fmla="*/ 1209113 h 1341521"/>
                <a:gd name="connsiteX1809" fmla="*/ 1794570 w 1987075"/>
                <a:gd name="connsiteY1809" fmla="*/ 1212302 h 1341521"/>
                <a:gd name="connsiteX1810" fmla="*/ 1793848 w 1987075"/>
                <a:gd name="connsiteY1810" fmla="*/ 1212783 h 1341521"/>
                <a:gd name="connsiteX1811" fmla="*/ 1792344 w 1987075"/>
                <a:gd name="connsiteY1811" fmla="*/ 1212001 h 1341521"/>
                <a:gd name="connsiteX1812" fmla="*/ 1792344 w 1987075"/>
                <a:gd name="connsiteY1812" fmla="*/ 1214167 h 1341521"/>
                <a:gd name="connsiteX1813" fmla="*/ 1796134 w 1987075"/>
                <a:gd name="connsiteY1813" fmla="*/ 1215671 h 1341521"/>
                <a:gd name="connsiteX1814" fmla="*/ 1797277 w 1987075"/>
                <a:gd name="connsiteY1814" fmla="*/ 1217716 h 1341521"/>
                <a:gd name="connsiteX1815" fmla="*/ 1795954 w 1987075"/>
                <a:gd name="connsiteY1815" fmla="*/ 1219581 h 1341521"/>
                <a:gd name="connsiteX1816" fmla="*/ 1796796 w 1987075"/>
                <a:gd name="connsiteY1816" fmla="*/ 1220784 h 1341521"/>
                <a:gd name="connsiteX1817" fmla="*/ 1795773 w 1987075"/>
                <a:gd name="connsiteY1817" fmla="*/ 1221747 h 1341521"/>
                <a:gd name="connsiteX1818" fmla="*/ 1791502 w 1987075"/>
                <a:gd name="connsiteY1818" fmla="*/ 1216633 h 1341521"/>
                <a:gd name="connsiteX1819" fmla="*/ 1790239 w 1987075"/>
                <a:gd name="connsiteY1819" fmla="*/ 1217235 h 1341521"/>
                <a:gd name="connsiteX1820" fmla="*/ 1790840 w 1987075"/>
                <a:gd name="connsiteY1820" fmla="*/ 1219220 h 1341521"/>
                <a:gd name="connsiteX1821" fmla="*/ 1792826 w 1987075"/>
                <a:gd name="connsiteY1821" fmla="*/ 1220002 h 1341521"/>
                <a:gd name="connsiteX1822" fmla="*/ 1796194 w 1987075"/>
                <a:gd name="connsiteY1822" fmla="*/ 1226138 h 1341521"/>
                <a:gd name="connsiteX1823" fmla="*/ 1795412 w 1987075"/>
                <a:gd name="connsiteY1823" fmla="*/ 1227943 h 1341521"/>
                <a:gd name="connsiteX1824" fmla="*/ 1794811 w 1987075"/>
                <a:gd name="connsiteY1824" fmla="*/ 1227221 h 1341521"/>
                <a:gd name="connsiteX1825" fmla="*/ 1793006 w 1987075"/>
                <a:gd name="connsiteY1825" fmla="*/ 1227823 h 1341521"/>
                <a:gd name="connsiteX1826" fmla="*/ 1794931 w 1987075"/>
                <a:gd name="connsiteY1826" fmla="*/ 1232335 h 1341521"/>
                <a:gd name="connsiteX1827" fmla="*/ 1794089 w 1987075"/>
                <a:gd name="connsiteY1827" fmla="*/ 1234019 h 1341521"/>
                <a:gd name="connsiteX1828" fmla="*/ 1794089 w 1987075"/>
                <a:gd name="connsiteY1828" fmla="*/ 1236847 h 1341521"/>
                <a:gd name="connsiteX1829" fmla="*/ 1792645 w 1987075"/>
                <a:gd name="connsiteY1829" fmla="*/ 1238049 h 1341521"/>
                <a:gd name="connsiteX1830" fmla="*/ 1791562 w 1987075"/>
                <a:gd name="connsiteY1830" fmla="*/ 1237568 h 1341521"/>
                <a:gd name="connsiteX1831" fmla="*/ 1789998 w 1987075"/>
                <a:gd name="connsiteY1831" fmla="*/ 1235282 h 1341521"/>
                <a:gd name="connsiteX1832" fmla="*/ 1790239 w 1987075"/>
                <a:gd name="connsiteY1832" fmla="*/ 1230771 h 1341521"/>
                <a:gd name="connsiteX1833" fmla="*/ 1788193 w 1987075"/>
                <a:gd name="connsiteY1833" fmla="*/ 1227462 h 1341521"/>
                <a:gd name="connsiteX1834" fmla="*/ 1787833 w 1987075"/>
                <a:gd name="connsiteY1834" fmla="*/ 1225777 h 1341521"/>
                <a:gd name="connsiteX1835" fmla="*/ 1788554 w 1987075"/>
                <a:gd name="connsiteY1835" fmla="*/ 1224574 h 1341521"/>
                <a:gd name="connsiteX1836" fmla="*/ 1787712 w 1987075"/>
                <a:gd name="connsiteY1836" fmla="*/ 1221386 h 1341521"/>
                <a:gd name="connsiteX1837" fmla="*/ 1786750 w 1987075"/>
                <a:gd name="connsiteY1837" fmla="*/ 1219641 h 1341521"/>
                <a:gd name="connsiteX1838" fmla="*/ 1786509 w 1987075"/>
                <a:gd name="connsiteY1838" fmla="*/ 1222709 h 1341521"/>
                <a:gd name="connsiteX1839" fmla="*/ 1787351 w 1987075"/>
                <a:gd name="connsiteY1839" fmla="*/ 1225597 h 1341521"/>
                <a:gd name="connsiteX1840" fmla="*/ 1786329 w 1987075"/>
                <a:gd name="connsiteY1840" fmla="*/ 1226559 h 1341521"/>
                <a:gd name="connsiteX1841" fmla="*/ 1786930 w 1987075"/>
                <a:gd name="connsiteY1841" fmla="*/ 1230771 h 1341521"/>
                <a:gd name="connsiteX1842" fmla="*/ 1786329 w 1987075"/>
                <a:gd name="connsiteY1842" fmla="*/ 1232034 h 1341521"/>
                <a:gd name="connsiteX1843" fmla="*/ 1785125 w 1987075"/>
                <a:gd name="connsiteY1843" fmla="*/ 1232214 h 1341521"/>
                <a:gd name="connsiteX1844" fmla="*/ 1782418 w 1987075"/>
                <a:gd name="connsiteY1844" fmla="*/ 1231071 h 1341521"/>
                <a:gd name="connsiteX1845" fmla="*/ 1783621 w 1987075"/>
                <a:gd name="connsiteY1845" fmla="*/ 1232515 h 1341521"/>
                <a:gd name="connsiteX1846" fmla="*/ 1783200 w 1987075"/>
                <a:gd name="connsiteY1846" fmla="*/ 1233418 h 1341521"/>
                <a:gd name="connsiteX1847" fmla="*/ 1784223 w 1987075"/>
                <a:gd name="connsiteY1847" fmla="*/ 1234320 h 1341521"/>
                <a:gd name="connsiteX1848" fmla="*/ 1786629 w 1987075"/>
                <a:gd name="connsiteY1848" fmla="*/ 1233598 h 1341521"/>
                <a:gd name="connsiteX1849" fmla="*/ 1787171 w 1987075"/>
                <a:gd name="connsiteY1849" fmla="*/ 1234200 h 1341521"/>
                <a:gd name="connsiteX1850" fmla="*/ 1787050 w 1987075"/>
                <a:gd name="connsiteY1850" fmla="*/ 1236847 h 1341521"/>
                <a:gd name="connsiteX1851" fmla="*/ 1788374 w 1987075"/>
                <a:gd name="connsiteY1851" fmla="*/ 1237328 h 1341521"/>
                <a:gd name="connsiteX1852" fmla="*/ 1787050 w 1987075"/>
                <a:gd name="connsiteY1852" fmla="*/ 1238892 h 1341521"/>
                <a:gd name="connsiteX1853" fmla="*/ 1785306 w 1987075"/>
                <a:gd name="connsiteY1853" fmla="*/ 1238290 h 1341521"/>
                <a:gd name="connsiteX1854" fmla="*/ 1787652 w 1987075"/>
                <a:gd name="connsiteY1854" fmla="*/ 1241118 h 1341521"/>
                <a:gd name="connsiteX1855" fmla="*/ 1787171 w 1987075"/>
                <a:gd name="connsiteY1855" fmla="*/ 1245028 h 1341521"/>
                <a:gd name="connsiteX1856" fmla="*/ 1784885 w 1987075"/>
                <a:gd name="connsiteY1856" fmla="*/ 1243644 h 1341521"/>
                <a:gd name="connsiteX1857" fmla="*/ 1785125 w 1987075"/>
                <a:gd name="connsiteY1857" fmla="*/ 1240937 h 1341521"/>
                <a:gd name="connsiteX1858" fmla="*/ 1781817 w 1987075"/>
                <a:gd name="connsiteY1858" fmla="*/ 1240215 h 1341521"/>
                <a:gd name="connsiteX1859" fmla="*/ 1782599 w 1987075"/>
                <a:gd name="connsiteY1859" fmla="*/ 1237328 h 1341521"/>
                <a:gd name="connsiteX1860" fmla="*/ 1780193 w 1987075"/>
                <a:gd name="connsiteY1860" fmla="*/ 1236486 h 1341521"/>
                <a:gd name="connsiteX1861" fmla="*/ 1779952 w 1987075"/>
                <a:gd name="connsiteY1861" fmla="*/ 1235523 h 1341521"/>
                <a:gd name="connsiteX1862" fmla="*/ 1782238 w 1987075"/>
                <a:gd name="connsiteY1862" fmla="*/ 1233718 h 1341521"/>
                <a:gd name="connsiteX1863" fmla="*/ 1781516 w 1987075"/>
                <a:gd name="connsiteY1863" fmla="*/ 1232696 h 1341521"/>
                <a:gd name="connsiteX1864" fmla="*/ 1779471 w 1987075"/>
                <a:gd name="connsiteY1864" fmla="*/ 1232876 h 1341521"/>
                <a:gd name="connsiteX1865" fmla="*/ 1779170 w 1987075"/>
                <a:gd name="connsiteY1865" fmla="*/ 1228304 h 1341521"/>
                <a:gd name="connsiteX1866" fmla="*/ 1777967 w 1987075"/>
                <a:gd name="connsiteY1866" fmla="*/ 1224995 h 1341521"/>
                <a:gd name="connsiteX1867" fmla="*/ 1780373 w 1987075"/>
                <a:gd name="connsiteY1867" fmla="*/ 1223191 h 1341521"/>
                <a:gd name="connsiteX1868" fmla="*/ 1780493 w 1987075"/>
                <a:gd name="connsiteY1868" fmla="*/ 1221145 h 1341521"/>
                <a:gd name="connsiteX1869" fmla="*/ 1781937 w 1987075"/>
                <a:gd name="connsiteY1869" fmla="*/ 1219401 h 1341521"/>
                <a:gd name="connsiteX1870" fmla="*/ 1779230 w 1987075"/>
                <a:gd name="connsiteY1870" fmla="*/ 1221205 h 1341521"/>
                <a:gd name="connsiteX1871" fmla="*/ 1778809 w 1987075"/>
                <a:gd name="connsiteY1871" fmla="*/ 1223010 h 1341521"/>
                <a:gd name="connsiteX1872" fmla="*/ 1776583 w 1987075"/>
                <a:gd name="connsiteY1872" fmla="*/ 1223191 h 1341521"/>
                <a:gd name="connsiteX1873" fmla="*/ 1776583 w 1987075"/>
                <a:gd name="connsiteY1873" fmla="*/ 1221626 h 1341521"/>
                <a:gd name="connsiteX1874" fmla="*/ 1777485 w 1987075"/>
                <a:gd name="connsiteY1874" fmla="*/ 1221025 h 1341521"/>
                <a:gd name="connsiteX1875" fmla="*/ 1776162 w 1987075"/>
                <a:gd name="connsiteY1875" fmla="*/ 1218017 h 1341521"/>
                <a:gd name="connsiteX1876" fmla="*/ 1777425 w 1987075"/>
                <a:gd name="connsiteY1876" fmla="*/ 1216573 h 1341521"/>
                <a:gd name="connsiteX1877" fmla="*/ 1778207 w 1987075"/>
                <a:gd name="connsiteY1877" fmla="*/ 1213385 h 1341521"/>
                <a:gd name="connsiteX1878" fmla="*/ 1777004 w 1987075"/>
                <a:gd name="connsiteY1878" fmla="*/ 1210798 h 1341521"/>
                <a:gd name="connsiteX1879" fmla="*/ 1777185 w 1987075"/>
                <a:gd name="connsiteY1879" fmla="*/ 1209113 h 1341521"/>
                <a:gd name="connsiteX1880" fmla="*/ 1778388 w 1987075"/>
                <a:gd name="connsiteY1880" fmla="*/ 1207911 h 1341521"/>
                <a:gd name="connsiteX1881" fmla="*/ 1780012 w 1987075"/>
                <a:gd name="connsiteY1881" fmla="*/ 1209896 h 1341521"/>
                <a:gd name="connsiteX1882" fmla="*/ 1782418 w 1987075"/>
                <a:gd name="connsiteY1882" fmla="*/ 1214708 h 1341521"/>
                <a:gd name="connsiteX1883" fmla="*/ 1783441 w 1987075"/>
                <a:gd name="connsiteY1883" fmla="*/ 1215009 h 1341521"/>
                <a:gd name="connsiteX1884" fmla="*/ 1781456 w 1987075"/>
                <a:gd name="connsiteY1884" fmla="*/ 1210678 h 1341521"/>
                <a:gd name="connsiteX1885" fmla="*/ 1782659 w 1987075"/>
                <a:gd name="connsiteY1885" fmla="*/ 1208813 h 1341521"/>
                <a:gd name="connsiteX1886" fmla="*/ 1780854 w 1987075"/>
                <a:gd name="connsiteY1886" fmla="*/ 1205684 h 1341521"/>
                <a:gd name="connsiteX1887" fmla="*/ 1780253 w 1987075"/>
                <a:gd name="connsiteY1887" fmla="*/ 1205805 h 1341521"/>
                <a:gd name="connsiteX1888" fmla="*/ 1778267 w 1987075"/>
                <a:gd name="connsiteY1888" fmla="*/ 1202677 h 1341521"/>
                <a:gd name="connsiteX1889" fmla="*/ 1775139 w 1987075"/>
                <a:gd name="connsiteY1889" fmla="*/ 1201474 h 1341521"/>
                <a:gd name="connsiteX1890" fmla="*/ 1772974 w 1987075"/>
                <a:gd name="connsiteY1890" fmla="*/ 1202436 h 1341521"/>
                <a:gd name="connsiteX1891" fmla="*/ 1773695 w 1987075"/>
                <a:gd name="connsiteY1891" fmla="*/ 1200331 h 1341521"/>
                <a:gd name="connsiteX1892" fmla="*/ 1772853 w 1987075"/>
                <a:gd name="connsiteY1892" fmla="*/ 1198947 h 1341521"/>
                <a:gd name="connsiteX1893" fmla="*/ 1772974 w 1987075"/>
                <a:gd name="connsiteY1893" fmla="*/ 1196902 h 1341521"/>
                <a:gd name="connsiteX1894" fmla="*/ 1773936 w 1987075"/>
                <a:gd name="connsiteY1894" fmla="*/ 1196721 h 1341521"/>
                <a:gd name="connsiteX1895" fmla="*/ 1772733 w 1987075"/>
                <a:gd name="connsiteY1895" fmla="*/ 1194616 h 1341521"/>
                <a:gd name="connsiteX1896" fmla="*/ 1771349 w 1987075"/>
                <a:gd name="connsiteY1896" fmla="*/ 1194977 h 1341521"/>
                <a:gd name="connsiteX1897" fmla="*/ 1770447 w 1987075"/>
                <a:gd name="connsiteY1897" fmla="*/ 1192931 h 1341521"/>
                <a:gd name="connsiteX1898" fmla="*/ 1769725 w 1987075"/>
                <a:gd name="connsiteY1898" fmla="*/ 1193352 h 1341521"/>
                <a:gd name="connsiteX1899" fmla="*/ 1767439 w 1987075"/>
                <a:gd name="connsiteY1899" fmla="*/ 1188961 h 1341521"/>
                <a:gd name="connsiteX1900" fmla="*/ 1767499 w 1987075"/>
                <a:gd name="connsiteY1900" fmla="*/ 1186314 h 1341521"/>
                <a:gd name="connsiteX1901" fmla="*/ 1765273 w 1987075"/>
                <a:gd name="connsiteY1901" fmla="*/ 1180719 h 1341521"/>
                <a:gd name="connsiteX1902" fmla="*/ 1765574 w 1987075"/>
                <a:gd name="connsiteY1902" fmla="*/ 1178794 h 1341521"/>
                <a:gd name="connsiteX1903" fmla="*/ 1767499 w 1987075"/>
                <a:gd name="connsiteY1903" fmla="*/ 1176689 h 1341521"/>
                <a:gd name="connsiteX1904" fmla="*/ 1856713 w 1987075"/>
                <a:gd name="connsiteY1904" fmla="*/ 1191247 h 1341521"/>
                <a:gd name="connsiteX1905" fmla="*/ 1857375 w 1987075"/>
                <a:gd name="connsiteY1905" fmla="*/ 1192751 h 1341521"/>
                <a:gd name="connsiteX1906" fmla="*/ 1856352 w 1987075"/>
                <a:gd name="connsiteY1906" fmla="*/ 1193954 h 1341521"/>
                <a:gd name="connsiteX1907" fmla="*/ 1855450 w 1987075"/>
                <a:gd name="connsiteY1907" fmla="*/ 1191788 h 1341521"/>
                <a:gd name="connsiteX1908" fmla="*/ 1856653 w 1987075"/>
                <a:gd name="connsiteY1908" fmla="*/ 1191247 h 1341521"/>
                <a:gd name="connsiteX1909" fmla="*/ 1853344 w 1987075"/>
                <a:gd name="connsiteY1909" fmla="*/ 1191006 h 1341521"/>
                <a:gd name="connsiteX1910" fmla="*/ 1853465 w 1987075"/>
                <a:gd name="connsiteY1910" fmla="*/ 1192089 h 1341521"/>
                <a:gd name="connsiteX1911" fmla="*/ 1852623 w 1987075"/>
                <a:gd name="connsiteY1911" fmla="*/ 1194676 h 1341521"/>
                <a:gd name="connsiteX1912" fmla="*/ 1851600 w 1987075"/>
                <a:gd name="connsiteY1912" fmla="*/ 1193533 h 1341521"/>
                <a:gd name="connsiteX1913" fmla="*/ 1852262 w 1987075"/>
                <a:gd name="connsiteY1913" fmla="*/ 1190946 h 1341521"/>
                <a:gd name="connsiteX1914" fmla="*/ 1853284 w 1987075"/>
                <a:gd name="connsiteY1914" fmla="*/ 1190946 h 1341521"/>
                <a:gd name="connsiteX1915" fmla="*/ 1856713 w 1987075"/>
                <a:gd name="connsiteY1915" fmla="*/ 1189322 h 1341521"/>
                <a:gd name="connsiteX1916" fmla="*/ 1854788 w 1987075"/>
                <a:gd name="connsiteY1916" fmla="*/ 1189803 h 1341521"/>
                <a:gd name="connsiteX1917" fmla="*/ 1855811 w 1987075"/>
                <a:gd name="connsiteY1917" fmla="*/ 1187276 h 1341521"/>
                <a:gd name="connsiteX1918" fmla="*/ 1857796 w 1987075"/>
                <a:gd name="connsiteY1918" fmla="*/ 1185953 h 1341521"/>
                <a:gd name="connsiteX1919" fmla="*/ 1857856 w 1987075"/>
                <a:gd name="connsiteY1919" fmla="*/ 1187697 h 1341521"/>
                <a:gd name="connsiteX1920" fmla="*/ 1856713 w 1987075"/>
                <a:gd name="connsiteY1920" fmla="*/ 1189322 h 1341521"/>
                <a:gd name="connsiteX1921" fmla="*/ 1705236 w 1987075"/>
                <a:gd name="connsiteY1921" fmla="*/ 1144083 h 1341521"/>
                <a:gd name="connsiteX1922" fmla="*/ 1711432 w 1987075"/>
                <a:gd name="connsiteY1922" fmla="*/ 1144384 h 1341521"/>
                <a:gd name="connsiteX1923" fmla="*/ 1713056 w 1987075"/>
                <a:gd name="connsiteY1923" fmla="*/ 1144745 h 1341521"/>
                <a:gd name="connsiteX1924" fmla="*/ 1713116 w 1987075"/>
                <a:gd name="connsiteY1924" fmla="*/ 1143782 h 1341521"/>
                <a:gd name="connsiteX1925" fmla="*/ 1706740 w 1987075"/>
                <a:gd name="connsiteY1925" fmla="*/ 1142760 h 1341521"/>
                <a:gd name="connsiteX1926" fmla="*/ 1706319 w 1987075"/>
                <a:gd name="connsiteY1926" fmla="*/ 1141977 h 1341521"/>
                <a:gd name="connsiteX1927" fmla="*/ 1708184 w 1987075"/>
                <a:gd name="connsiteY1927" fmla="*/ 1140534 h 1341521"/>
                <a:gd name="connsiteX1928" fmla="*/ 1708965 w 1987075"/>
                <a:gd name="connsiteY1928" fmla="*/ 1137646 h 1341521"/>
                <a:gd name="connsiteX1929" fmla="*/ 1710169 w 1987075"/>
                <a:gd name="connsiteY1929" fmla="*/ 1137345 h 1341521"/>
                <a:gd name="connsiteX1930" fmla="*/ 1709808 w 1987075"/>
                <a:gd name="connsiteY1930" fmla="*/ 1134518 h 1341521"/>
                <a:gd name="connsiteX1931" fmla="*/ 1708905 w 1987075"/>
                <a:gd name="connsiteY1931" fmla="*/ 1132713 h 1341521"/>
                <a:gd name="connsiteX1932" fmla="*/ 1710891 w 1987075"/>
                <a:gd name="connsiteY1932" fmla="*/ 1131811 h 1341521"/>
                <a:gd name="connsiteX1933" fmla="*/ 1712936 w 1987075"/>
                <a:gd name="connsiteY1933" fmla="*/ 1128382 h 1341521"/>
                <a:gd name="connsiteX1934" fmla="*/ 1715944 w 1987075"/>
                <a:gd name="connsiteY1934" fmla="*/ 1128141 h 1341521"/>
                <a:gd name="connsiteX1935" fmla="*/ 1718591 w 1987075"/>
                <a:gd name="connsiteY1935" fmla="*/ 1129344 h 1341521"/>
                <a:gd name="connsiteX1936" fmla="*/ 1720215 w 1987075"/>
                <a:gd name="connsiteY1936" fmla="*/ 1131390 h 1341521"/>
                <a:gd name="connsiteX1937" fmla="*/ 1719614 w 1987075"/>
                <a:gd name="connsiteY1937" fmla="*/ 1133074 h 1341521"/>
                <a:gd name="connsiteX1938" fmla="*/ 1717207 w 1987075"/>
                <a:gd name="connsiteY1938" fmla="*/ 1134217 h 1341521"/>
                <a:gd name="connsiteX1939" fmla="*/ 1715162 w 1987075"/>
                <a:gd name="connsiteY1939" fmla="*/ 1136022 h 1341521"/>
                <a:gd name="connsiteX1940" fmla="*/ 1716365 w 1987075"/>
                <a:gd name="connsiteY1940" fmla="*/ 1137646 h 1341521"/>
                <a:gd name="connsiteX1941" fmla="*/ 1716726 w 1987075"/>
                <a:gd name="connsiteY1941" fmla="*/ 1135962 h 1341521"/>
                <a:gd name="connsiteX1942" fmla="*/ 1718110 w 1987075"/>
                <a:gd name="connsiteY1942" fmla="*/ 1134638 h 1341521"/>
                <a:gd name="connsiteX1943" fmla="*/ 1720396 w 1987075"/>
                <a:gd name="connsiteY1943" fmla="*/ 1133555 h 1341521"/>
                <a:gd name="connsiteX1944" fmla="*/ 1723403 w 1987075"/>
                <a:gd name="connsiteY1944" fmla="*/ 1132773 h 1341521"/>
                <a:gd name="connsiteX1945" fmla="*/ 1725088 w 1987075"/>
                <a:gd name="connsiteY1945" fmla="*/ 1133375 h 1341521"/>
                <a:gd name="connsiteX1946" fmla="*/ 1726291 w 1987075"/>
                <a:gd name="connsiteY1946" fmla="*/ 1135300 h 1341521"/>
                <a:gd name="connsiteX1947" fmla="*/ 1724607 w 1987075"/>
                <a:gd name="connsiteY1947" fmla="*/ 1136142 h 1341521"/>
                <a:gd name="connsiteX1948" fmla="*/ 1724306 w 1987075"/>
                <a:gd name="connsiteY1948" fmla="*/ 1137165 h 1341521"/>
                <a:gd name="connsiteX1949" fmla="*/ 1726411 w 1987075"/>
                <a:gd name="connsiteY1949" fmla="*/ 1135962 h 1341521"/>
                <a:gd name="connsiteX1950" fmla="*/ 1730983 w 1987075"/>
                <a:gd name="connsiteY1950" fmla="*/ 1137285 h 1341521"/>
                <a:gd name="connsiteX1951" fmla="*/ 1731585 w 1987075"/>
                <a:gd name="connsiteY1951" fmla="*/ 1138248 h 1341521"/>
                <a:gd name="connsiteX1952" fmla="*/ 1733811 w 1987075"/>
                <a:gd name="connsiteY1952" fmla="*/ 1137646 h 1341521"/>
                <a:gd name="connsiteX1953" fmla="*/ 1734533 w 1987075"/>
                <a:gd name="connsiteY1953" fmla="*/ 1136744 h 1341521"/>
                <a:gd name="connsiteX1954" fmla="*/ 1737300 w 1987075"/>
                <a:gd name="connsiteY1954" fmla="*/ 1136142 h 1341521"/>
                <a:gd name="connsiteX1955" fmla="*/ 1739285 w 1987075"/>
                <a:gd name="connsiteY1955" fmla="*/ 1136503 h 1341521"/>
                <a:gd name="connsiteX1956" fmla="*/ 1741330 w 1987075"/>
                <a:gd name="connsiteY1956" fmla="*/ 1137706 h 1341521"/>
                <a:gd name="connsiteX1957" fmla="*/ 1741270 w 1987075"/>
                <a:gd name="connsiteY1957" fmla="*/ 1138789 h 1341521"/>
                <a:gd name="connsiteX1958" fmla="*/ 1743256 w 1987075"/>
                <a:gd name="connsiteY1958" fmla="*/ 1142399 h 1341521"/>
                <a:gd name="connsiteX1959" fmla="*/ 1743316 w 1987075"/>
                <a:gd name="connsiteY1959" fmla="*/ 1146008 h 1341521"/>
                <a:gd name="connsiteX1960" fmla="*/ 1742473 w 1987075"/>
                <a:gd name="connsiteY1960" fmla="*/ 1146369 h 1341521"/>
                <a:gd name="connsiteX1961" fmla="*/ 1741932 w 1987075"/>
                <a:gd name="connsiteY1961" fmla="*/ 1144805 h 1341521"/>
                <a:gd name="connsiteX1962" fmla="*/ 1740909 w 1987075"/>
                <a:gd name="connsiteY1962" fmla="*/ 1144745 h 1341521"/>
                <a:gd name="connsiteX1963" fmla="*/ 1738984 w 1987075"/>
                <a:gd name="connsiteY1963" fmla="*/ 1142820 h 1341521"/>
                <a:gd name="connsiteX1964" fmla="*/ 1738202 w 1987075"/>
                <a:gd name="connsiteY1964" fmla="*/ 1144023 h 1341521"/>
                <a:gd name="connsiteX1965" fmla="*/ 1736698 w 1987075"/>
                <a:gd name="connsiteY1965" fmla="*/ 1143000 h 1341521"/>
                <a:gd name="connsiteX1966" fmla="*/ 1734172 w 1987075"/>
                <a:gd name="connsiteY1966" fmla="*/ 1143903 h 1341521"/>
                <a:gd name="connsiteX1967" fmla="*/ 1736939 w 1987075"/>
                <a:gd name="connsiteY1967" fmla="*/ 1144263 h 1341521"/>
                <a:gd name="connsiteX1968" fmla="*/ 1735916 w 1987075"/>
                <a:gd name="connsiteY1968" fmla="*/ 1145587 h 1341521"/>
                <a:gd name="connsiteX1969" fmla="*/ 1737721 w 1987075"/>
                <a:gd name="connsiteY1969" fmla="*/ 1146610 h 1341521"/>
                <a:gd name="connsiteX1970" fmla="*/ 1737721 w 1987075"/>
                <a:gd name="connsiteY1970" fmla="*/ 1148655 h 1341521"/>
                <a:gd name="connsiteX1971" fmla="*/ 1739044 w 1987075"/>
                <a:gd name="connsiteY1971" fmla="*/ 1149437 h 1341521"/>
                <a:gd name="connsiteX1972" fmla="*/ 1739646 w 1987075"/>
                <a:gd name="connsiteY1972" fmla="*/ 1148475 h 1341521"/>
                <a:gd name="connsiteX1973" fmla="*/ 1738443 w 1987075"/>
                <a:gd name="connsiteY1973" fmla="*/ 1146068 h 1341521"/>
                <a:gd name="connsiteX1974" fmla="*/ 1740428 w 1987075"/>
                <a:gd name="connsiteY1974" fmla="*/ 1146850 h 1341521"/>
                <a:gd name="connsiteX1975" fmla="*/ 1740548 w 1987075"/>
                <a:gd name="connsiteY1975" fmla="*/ 1148895 h 1341521"/>
                <a:gd name="connsiteX1976" fmla="*/ 1741391 w 1987075"/>
                <a:gd name="connsiteY1976" fmla="*/ 1148294 h 1341521"/>
                <a:gd name="connsiteX1977" fmla="*/ 1742594 w 1987075"/>
                <a:gd name="connsiteY1977" fmla="*/ 1149979 h 1341521"/>
                <a:gd name="connsiteX1978" fmla="*/ 1742834 w 1987075"/>
                <a:gd name="connsiteY1978" fmla="*/ 1152024 h 1341521"/>
                <a:gd name="connsiteX1979" fmla="*/ 1742113 w 1987075"/>
                <a:gd name="connsiteY1979" fmla="*/ 1152746 h 1341521"/>
                <a:gd name="connsiteX1980" fmla="*/ 1744399 w 1987075"/>
                <a:gd name="connsiteY1980" fmla="*/ 1154911 h 1341521"/>
                <a:gd name="connsiteX1981" fmla="*/ 1745241 w 1987075"/>
                <a:gd name="connsiteY1981" fmla="*/ 1156536 h 1341521"/>
                <a:gd name="connsiteX1982" fmla="*/ 1744218 w 1987075"/>
                <a:gd name="connsiteY1982" fmla="*/ 1157197 h 1341521"/>
                <a:gd name="connsiteX1983" fmla="*/ 1745481 w 1987075"/>
                <a:gd name="connsiteY1983" fmla="*/ 1157979 h 1341521"/>
                <a:gd name="connsiteX1984" fmla="*/ 1746685 w 1987075"/>
                <a:gd name="connsiteY1984" fmla="*/ 1163093 h 1341521"/>
                <a:gd name="connsiteX1985" fmla="*/ 1747767 w 1987075"/>
                <a:gd name="connsiteY1985" fmla="*/ 1163995 h 1341521"/>
                <a:gd name="connsiteX1986" fmla="*/ 1749452 w 1987075"/>
                <a:gd name="connsiteY1986" fmla="*/ 1168688 h 1341521"/>
                <a:gd name="connsiteX1987" fmla="*/ 1749933 w 1987075"/>
                <a:gd name="connsiteY1987" fmla="*/ 1172959 h 1341521"/>
                <a:gd name="connsiteX1988" fmla="*/ 1751317 w 1987075"/>
                <a:gd name="connsiteY1988" fmla="*/ 1175185 h 1341521"/>
                <a:gd name="connsiteX1989" fmla="*/ 1750114 w 1987075"/>
                <a:gd name="connsiteY1989" fmla="*/ 1175185 h 1341521"/>
                <a:gd name="connsiteX1990" fmla="*/ 1752520 w 1987075"/>
                <a:gd name="connsiteY1990" fmla="*/ 1176989 h 1341521"/>
                <a:gd name="connsiteX1991" fmla="*/ 1752520 w 1987075"/>
                <a:gd name="connsiteY1991" fmla="*/ 1181441 h 1341521"/>
                <a:gd name="connsiteX1992" fmla="*/ 1754325 w 1987075"/>
                <a:gd name="connsiteY1992" fmla="*/ 1183125 h 1341521"/>
                <a:gd name="connsiteX1993" fmla="*/ 1755708 w 1987075"/>
                <a:gd name="connsiteY1993" fmla="*/ 1187577 h 1341521"/>
                <a:gd name="connsiteX1994" fmla="*/ 1757212 w 1987075"/>
                <a:gd name="connsiteY1994" fmla="*/ 1190465 h 1341521"/>
                <a:gd name="connsiteX1995" fmla="*/ 1757513 w 1987075"/>
                <a:gd name="connsiteY1995" fmla="*/ 1193112 h 1341521"/>
                <a:gd name="connsiteX1996" fmla="*/ 1758716 w 1987075"/>
                <a:gd name="connsiteY1996" fmla="*/ 1197443 h 1341521"/>
                <a:gd name="connsiteX1997" fmla="*/ 1758295 w 1987075"/>
                <a:gd name="connsiteY1997" fmla="*/ 1199127 h 1341521"/>
                <a:gd name="connsiteX1998" fmla="*/ 1759017 w 1987075"/>
                <a:gd name="connsiteY1998" fmla="*/ 1203760 h 1341521"/>
                <a:gd name="connsiteX1999" fmla="*/ 1758295 w 1987075"/>
                <a:gd name="connsiteY1999" fmla="*/ 1204903 h 1341521"/>
                <a:gd name="connsiteX2000" fmla="*/ 1757272 w 1987075"/>
                <a:gd name="connsiteY2000" fmla="*/ 1201774 h 1341521"/>
                <a:gd name="connsiteX2001" fmla="*/ 1756911 w 1987075"/>
                <a:gd name="connsiteY2001" fmla="*/ 1203459 h 1341521"/>
                <a:gd name="connsiteX2002" fmla="*/ 1758295 w 1987075"/>
                <a:gd name="connsiteY2002" fmla="*/ 1208091 h 1341521"/>
                <a:gd name="connsiteX2003" fmla="*/ 1759258 w 1987075"/>
                <a:gd name="connsiteY2003" fmla="*/ 1210196 h 1341521"/>
                <a:gd name="connsiteX2004" fmla="*/ 1759558 w 1987075"/>
                <a:gd name="connsiteY2004" fmla="*/ 1214107 h 1341521"/>
                <a:gd name="connsiteX2005" fmla="*/ 1760701 w 1987075"/>
                <a:gd name="connsiteY2005" fmla="*/ 1218197 h 1341521"/>
                <a:gd name="connsiteX2006" fmla="*/ 1760280 w 1987075"/>
                <a:gd name="connsiteY2006" fmla="*/ 1220784 h 1341521"/>
                <a:gd name="connsiteX2007" fmla="*/ 1757874 w 1987075"/>
                <a:gd name="connsiteY2007" fmla="*/ 1223191 h 1341521"/>
                <a:gd name="connsiteX2008" fmla="*/ 1760641 w 1987075"/>
                <a:gd name="connsiteY2008" fmla="*/ 1221807 h 1341521"/>
                <a:gd name="connsiteX2009" fmla="*/ 1761303 w 1987075"/>
                <a:gd name="connsiteY2009" fmla="*/ 1223912 h 1341521"/>
                <a:gd name="connsiteX2010" fmla="*/ 1759679 w 1987075"/>
                <a:gd name="connsiteY2010" fmla="*/ 1226018 h 1341521"/>
                <a:gd name="connsiteX2011" fmla="*/ 1760040 w 1987075"/>
                <a:gd name="connsiteY2011" fmla="*/ 1228063 h 1341521"/>
                <a:gd name="connsiteX2012" fmla="*/ 1761363 w 1987075"/>
                <a:gd name="connsiteY2012" fmla="*/ 1226860 h 1341521"/>
                <a:gd name="connsiteX2013" fmla="*/ 1762265 w 1987075"/>
                <a:gd name="connsiteY2013" fmla="*/ 1227582 h 1341521"/>
                <a:gd name="connsiteX2014" fmla="*/ 1761183 w 1987075"/>
                <a:gd name="connsiteY2014" fmla="*/ 1229688 h 1341521"/>
                <a:gd name="connsiteX2015" fmla="*/ 1761544 w 1987075"/>
                <a:gd name="connsiteY2015" fmla="*/ 1232214 h 1341521"/>
                <a:gd name="connsiteX2016" fmla="*/ 1761303 w 1987075"/>
                <a:gd name="connsiteY2016" fmla="*/ 1234982 h 1341521"/>
                <a:gd name="connsiteX2017" fmla="*/ 1759017 w 1987075"/>
                <a:gd name="connsiteY2017" fmla="*/ 1234019 h 1341521"/>
                <a:gd name="connsiteX2018" fmla="*/ 1759979 w 1987075"/>
                <a:gd name="connsiteY2018" fmla="*/ 1232515 h 1341521"/>
                <a:gd name="connsiteX2019" fmla="*/ 1758957 w 1987075"/>
                <a:gd name="connsiteY2019" fmla="*/ 1231312 h 1341521"/>
                <a:gd name="connsiteX2020" fmla="*/ 1759378 w 1987075"/>
                <a:gd name="connsiteY2020" fmla="*/ 1229868 h 1341521"/>
                <a:gd name="connsiteX2021" fmla="*/ 1757573 w 1987075"/>
                <a:gd name="connsiteY2021" fmla="*/ 1231673 h 1341521"/>
                <a:gd name="connsiteX2022" fmla="*/ 1755167 w 1987075"/>
                <a:gd name="connsiteY2022" fmla="*/ 1231011 h 1341521"/>
                <a:gd name="connsiteX2023" fmla="*/ 1756189 w 1987075"/>
                <a:gd name="connsiteY2023" fmla="*/ 1230289 h 1341521"/>
                <a:gd name="connsiteX2024" fmla="*/ 1754024 w 1987075"/>
                <a:gd name="connsiteY2024" fmla="*/ 1229928 h 1341521"/>
                <a:gd name="connsiteX2025" fmla="*/ 1754926 w 1987075"/>
                <a:gd name="connsiteY2025" fmla="*/ 1227041 h 1341521"/>
                <a:gd name="connsiteX2026" fmla="*/ 1753422 w 1987075"/>
                <a:gd name="connsiteY2026" fmla="*/ 1228845 h 1341521"/>
                <a:gd name="connsiteX2027" fmla="*/ 1753122 w 1987075"/>
                <a:gd name="connsiteY2027" fmla="*/ 1226981 h 1341521"/>
                <a:gd name="connsiteX2028" fmla="*/ 1750896 w 1987075"/>
                <a:gd name="connsiteY2028" fmla="*/ 1224574 h 1341521"/>
                <a:gd name="connsiteX2029" fmla="*/ 1749091 w 1987075"/>
                <a:gd name="connsiteY2029" fmla="*/ 1223973 h 1341521"/>
                <a:gd name="connsiteX2030" fmla="*/ 1748850 w 1987075"/>
                <a:gd name="connsiteY2030" fmla="*/ 1221987 h 1341521"/>
                <a:gd name="connsiteX2031" fmla="*/ 1747647 w 1987075"/>
                <a:gd name="connsiteY2031" fmla="*/ 1219942 h 1341521"/>
                <a:gd name="connsiteX2032" fmla="*/ 1746624 w 1987075"/>
                <a:gd name="connsiteY2032" fmla="*/ 1219942 h 1341521"/>
                <a:gd name="connsiteX2033" fmla="*/ 1746564 w 1987075"/>
                <a:gd name="connsiteY2033" fmla="*/ 1217415 h 1341521"/>
                <a:gd name="connsiteX2034" fmla="*/ 1744639 w 1987075"/>
                <a:gd name="connsiteY2034" fmla="*/ 1216032 h 1341521"/>
                <a:gd name="connsiteX2035" fmla="*/ 1743677 w 1987075"/>
                <a:gd name="connsiteY2035" fmla="*/ 1213505 h 1341521"/>
                <a:gd name="connsiteX2036" fmla="*/ 1741932 w 1987075"/>
                <a:gd name="connsiteY2036" fmla="*/ 1211700 h 1341521"/>
                <a:gd name="connsiteX2037" fmla="*/ 1741150 w 1987075"/>
                <a:gd name="connsiteY2037" fmla="*/ 1209113 h 1341521"/>
                <a:gd name="connsiteX2038" fmla="*/ 1739947 w 1987075"/>
                <a:gd name="connsiteY2038" fmla="*/ 1208512 h 1341521"/>
                <a:gd name="connsiteX2039" fmla="*/ 1740248 w 1987075"/>
                <a:gd name="connsiteY2039" fmla="*/ 1207008 h 1341521"/>
                <a:gd name="connsiteX2040" fmla="*/ 1739586 w 1987075"/>
                <a:gd name="connsiteY2040" fmla="*/ 1205143 h 1341521"/>
                <a:gd name="connsiteX2041" fmla="*/ 1739887 w 1987075"/>
                <a:gd name="connsiteY2041" fmla="*/ 1203940 h 1341521"/>
                <a:gd name="connsiteX2042" fmla="*/ 1741631 w 1987075"/>
                <a:gd name="connsiteY2042" fmla="*/ 1201835 h 1341521"/>
                <a:gd name="connsiteX2043" fmla="*/ 1743195 w 1987075"/>
                <a:gd name="connsiteY2043" fmla="*/ 1202135 h 1341521"/>
                <a:gd name="connsiteX2044" fmla="*/ 1742113 w 1987075"/>
                <a:gd name="connsiteY2044" fmla="*/ 1199729 h 1341521"/>
                <a:gd name="connsiteX2045" fmla="*/ 1740368 w 1987075"/>
                <a:gd name="connsiteY2045" fmla="*/ 1199729 h 1341521"/>
                <a:gd name="connsiteX2046" fmla="*/ 1740067 w 1987075"/>
                <a:gd name="connsiteY2046" fmla="*/ 1200932 h 1341521"/>
                <a:gd name="connsiteX2047" fmla="*/ 1737661 w 1987075"/>
                <a:gd name="connsiteY2047" fmla="*/ 1203098 h 1341521"/>
                <a:gd name="connsiteX2048" fmla="*/ 1735555 w 1987075"/>
                <a:gd name="connsiteY2048" fmla="*/ 1203519 h 1341521"/>
                <a:gd name="connsiteX2049" fmla="*/ 1735856 w 1987075"/>
                <a:gd name="connsiteY2049" fmla="*/ 1201835 h 1341521"/>
                <a:gd name="connsiteX2050" fmla="*/ 1735555 w 1987075"/>
                <a:gd name="connsiteY2050" fmla="*/ 1199488 h 1341521"/>
                <a:gd name="connsiteX2051" fmla="*/ 1734593 w 1987075"/>
                <a:gd name="connsiteY2051" fmla="*/ 1199488 h 1341521"/>
                <a:gd name="connsiteX2052" fmla="*/ 1734954 w 1987075"/>
                <a:gd name="connsiteY2052" fmla="*/ 1196300 h 1341521"/>
                <a:gd name="connsiteX2053" fmla="*/ 1733269 w 1987075"/>
                <a:gd name="connsiteY2053" fmla="*/ 1196721 h 1341521"/>
                <a:gd name="connsiteX2054" fmla="*/ 1733269 w 1987075"/>
                <a:gd name="connsiteY2054" fmla="*/ 1198045 h 1341521"/>
                <a:gd name="connsiteX2055" fmla="*/ 1731705 w 1987075"/>
                <a:gd name="connsiteY2055" fmla="*/ 1198526 h 1341521"/>
                <a:gd name="connsiteX2056" fmla="*/ 1730502 w 1987075"/>
                <a:gd name="connsiteY2056" fmla="*/ 1197142 h 1341521"/>
                <a:gd name="connsiteX2057" fmla="*/ 1731886 w 1987075"/>
                <a:gd name="connsiteY2057" fmla="*/ 1195759 h 1341521"/>
                <a:gd name="connsiteX2058" fmla="*/ 1731765 w 1987075"/>
                <a:gd name="connsiteY2058" fmla="*/ 1193773 h 1341521"/>
                <a:gd name="connsiteX2059" fmla="*/ 1729780 w 1987075"/>
                <a:gd name="connsiteY2059" fmla="*/ 1195999 h 1341521"/>
                <a:gd name="connsiteX2060" fmla="*/ 1727855 w 1987075"/>
                <a:gd name="connsiteY2060" fmla="*/ 1196240 h 1341521"/>
                <a:gd name="connsiteX2061" fmla="*/ 1727855 w 1987075"/>
                <a:gd name="connsiteY2061" fmla="*/ 1194616 h 1341521"/>
                <a:gd name="connsiteX2062" fmla="*/ 1726471 w 1987075"/>
                <a:gd name="connsiteY2062" fmla="*/ 1194014 h 1341521"/>
                <a:gd name="connsiteX2063" fmla="*/ 1726231 w 1987075"/>
                <a:gd name="connsiteY2063" fmla="*/ 1192390 h 1341521"/>
                <a:gd name="connsiteX2064" fmla="*/ 1728156 w 1987075"/>
                <a:gd name="connsiteY2064" fmla="*/ 1190886 h 1341521"/>
                <a:gd name="connsiteX2065" fmla="*/ 1725990 w 1987075"/>
                <a:gd name="connsiteY2065" fmla="*/ 1189442 h 1341521"/>
                <a:gd name="connsiteX2066" fmla="*/ 1724727 w 1987075"/>
                <a:gd name="connsiteY2066" fmla="*/ 1192269 h 1341521"/>
                <a:gd name="connsiteX2067" fmla="*/ 1723644 w 1987075"/>
                <a:gd name="connsiteY2067" fmla="*/ 1189743 h 1341521"/>
                <a:gd name="connsiteX2068" fmla="*/ 1722441 w 1987075"/>
                <a:gd name="connsiteY2068" fmla="*/ 1190344 h 1341521"/>
                <a:gd name="connsiteX2069" fmla="*/ 1720275 w 1987075"/>
                <a:gd name="connsiteY2069" fmla="*/ 1190104 h 1341521"/>
                <a:gd name="connsiteX2070" fmla="*/ 1719493 w 1987075"/>
                <a:gd name="connsiteY2070" fmla="*/ 1191307 h 1341521"/>
                <a:gd name="connsiteX2071" fmla="*/ 1717688 w 1987075"/>
                <a:gd name="connsiteY2071" fmla="*/ 1189983 h 1341521"/>
                <a:gd name="connsiteX2072" fmla="*/ 1717688 w 1987075"/>
                <a:gd name="connsiteY2072" fmla="*/ 1186494 h 1341521"/>
                <a:gd name="connsiteX2073" fmla="*/ 1718651 w 1987075"/>
                <a:gd name="connsiteY2073" fmla="*/ 1185532 h 1341521"/>
                <a:gd name="connsiteX2074" fmla="*/ 1720155 w 1987075"/>
                <a:gd name="connsiteY2074" fmla="*/ 1185592 h 1341521"/>
                <a:gd name="connsiteX2075" fmla="*/ 1720576 w 1987075"/>
                <a:gd name="connsiteY2075" fmla="*/ 1184569 h 1341521"/>
                <a:gd name="connsiteX2076" fmla="*/ 1721659 w 1987075"/>
                <a:gd name="connsiteY2076" fmla="*/ 1186374 h 1341521"/>
                <a:gd name="connsiteX2077" fmla="*/ 1722561 w 1987075"/>
                <a:gd name="connsiteY2077" fmla="*/ 1183246 h 1341521"/>
                <a:gd name="connsiteX2078" fmla="*/ 1721358 w 1987075"/>
                <a:gd name="connsiteY2078" fmla="*/ 1181441 h 1341521"/>
                <a:gd name="connsiteX2079" fmla="*/ 1723103 w 1987075"/>
                <a:gd name="connsiteY2079" fmla="*/ 1180960 h 1341521"/>
                <a:gd name="connsiteX2080" fmla="*/ 1721900 w 1987075"/>
                <a:gd name="connsiteY2080" fmla="*/ 1179215 h 1341521"/>
                <a:gd name="connsiteX2081" fmla="*/ 1724727 w 1987075"/>
                <a:gd name="connsiteY2081" fmla="*/ 1180478 h 1341521"/>
                <a:gd name="connsiteX2082" fmla="*/ 1723163 w 1987075"/>
                <a:gd name="connsiteY2082" fmla="*/ 1177952 h 1341521"/>
                <a:gd name="connsiteX2083" fmla="*/ 1720155 w 1987075"/>
                <a:gd name="connsiteY2083" fmla="*/ 1176388 h 1341521"/>
                <a:gd name="connsiteX2084" fmla="*/ 1721358 w 1987075"/>
                <a:gd name="connsiteY2084" fmla="*/ 1176207 h 1341521"/>
                <a:gd name="connsiteX2085" fmla="*/ 1721298 w 1987075"/>
                <a:gd name="connsiteY2085" fmla="*/ 1173440 h 1341521"/>
                <a:gd name="connsiteX2086" fmla="*/ 1724366 w 1987075"/>
                <a:gd name="connsiteY2086" fmla="*/ 1173681 h 1341521"/>
                <a:gd name="connsiteX2087" fmla="*/ 1724246 w 1987075"/>
                <a:gd name="connsiteY2087" fmla="*/ 1172718 h 1341521"/>
                <a:gd name="connsiteX2088" fmla="*/ 1721839 w 1987075"/>
                <a:gd name="connsiteY2088" fmla="*/ 1172718 h 1341521"/>
                <a:gd name="connsiteX2089" fmla="*/ 1721659 w 1987075"/>
                <a:gd name="connsiteY2089" fmla="*/ 1171515 h 1341521"/>
                <a:gd name="connsiteX2090" fmla="*/ 1723343 w 1987075"/>
                <a:gd name="connsiteY2090" fmla="*/ 1172117 h 1341521"/>
                <a:gd name="connsiteX2091" fmla="*/ 1724967 w 1987075"/>
                <a:gd name="connsiteY2091" fmla="*/ 1170913 h 1341521"/>
                <a:gd name="connsiteX2092" fmla="*/ 1726471 w 1987075"/>
                <a:gd name="connsiteY2092" fmla="*/ 1170913 h 1341521"/>
                <a:gd name="connsiteX2093" fmla="*/ 1727554 w 1987075"/>
                <a:gd name="connsiteY2093" fmla="*/ 1168988 h 1341521"/>
                <a:gd name="connsiteX2094" fmla="*/ 1730141 w 1987075"/>
                <a:gd name="connsiteY2094" fmla="*/ 1170552 h 1341521"/>
                <a:gd name="connsiteX2095" fmla="*/ 1730923 w 1987075"/>
                <a:gd name="connsiteY2095" fmla="*/ 1170432 h 1341521"/>
                <a:gd name="connsiteX2096" fmla="*/ 1728457 w 1987075"/>
                <a:gd name="connsiteY2096" fmla="*/ 1168266 h 1341521"/>
                <a:gd name="connsiteX2097" fmla="*/ 1725690 w 1987075"/>
                <a:gd name="connsiteY2097" fmla="*/ 1169349 h 1341521"/>
                <a:gd name="connsiteX2098" fmla="*/ 1722982 w 1987075"/>
                <a:gd name="connsiteY2098" fmla="*/ 1168387 h 1341521"/>
                <a:gd name="connsiteX2099" fmla="*/ 1721298 w 1987075"/>
                <a:gd name="connsiteY2099" fmla="*/ 1169109 h 1341521"/>
                <a:gd name="connsiteX2100" fmla="*/ 1720095 w 1987075"/>
                <a:gd name="connsiteY2100" fmla="*/ 1168928 h 1341521"/>
                <a:gd name="connsiteX2101" fmla="*/ 1721599 w 1987075"/>
                <a:gd name="connsiteY2101" fmla="*/ 1168026 h 1341521"/>
                <a:gd name="connsiteX2102" fmla="*/ 1719192 w 1987075"/>
                <a:gd name="connsiteY2102" fmla="*/ 1164537 h 1341521"/>
                <a:gd name="connsiteX2103" fmla="*/ 1719974 w 1987075"/>
                <a:gd name="connsiteY2103" fmla="*/ 1160747 h 1341521"/>
                <a:gd name="connsiteX2104" fmla="*/ 1721478 w 1987075"/>
                <a:gd name="connsiteY2104" fmla="*/ 1159303 h 1341521"/>
                <a:gd name="connsiteX2105" fmla="*/ 1723885 w 1987075"/>
                <a:gd name="connsiteY2105" fmla="*/ 1159062 h 1341521"/>
                <a:gd name="connsiteX2106" fmla="*/ 1723945 w 1987075"/>
                <a:gd name="connsiteY2106" fmla="*/ 1158280 h 1341521"/>
                <a:gd name="connsiteX2107" fmla="*/ 1722080 w 1987075"/>
                <a:gd name="connsiteY2107" fmla="*/ 1158280 h 1341521"/>
                <a:gd name="connsiteX2108" fmla="*/ 1719674 w 1987075"/>
                <a:gd name="connsiteY2108" fmla="*/ 1159784 h 1341521"/>
                <a:gd name="connsiteX2109" fmla="*/ 1719132 w 1987075"/>
                <a:gd name="connsiteY2109" fmla="*/ 1161168 h 1341521"/>
                <a:gd name="connsiteX2110" fmla="*/ 1717568 w 1987075"/>
                <a:gd name="connsiteY2110" fmla="*/ 1159183 h 1341521"/>
                <a:gd name="connsiteX2111" fmla="*/ 1719373 w 1987075"/>
                <a:gd name="connsiteY2111" fmla="*/ 1156536 h 1341521"/>
                <a:gd name="connsiteX2112" fmla="*/ 1719253 w 1987075"/>
                <a:gd name="connsiteY2112" fmla="*/ 1154009 h 1341521"/>
                <a:gd name="connsiteX2113" fmla="*/ 1720456 w 1987075"/>
                <a:gd name="connsiteY2113" fmla="*/ 1152685 h 1341521"/>
                <a:gd name="connsiteX2114" fmla="*/ 1717147 w 1987075"/>
                <a:gd name="connsiteY2114" fmla="*/ 1152505 h 1341521"/>
                <a:gd name="connsiteX2115" fmla="*/ 1715824 w 1987075"/>
                <a:gd name="connsiteY2115" fmla="*/ 1153046 h 1341521"/>
                <a:gd name="connsiteX2116" fmla="*/ 1714560 w 1987075"/>
                <a:gd name="connsiteY2116" fmla="*/ 1152445 h 1341521"/>
                <a:gd name="connsiteX2117" fmla="*/ 1712274 w 1987075"/>
                <a:gd name="connsiteY2117" fmla="*/ 1154250 h 1341521"/>
                <a:gd name="connsiteX2118" fmla="*/ 1710770 w 1987075"/>
                <a:gd name="connsiteY2118" fmla="*/ 1154069 h 1341521"/>
                <a:gd name="connsiteX2119" fmla="*/ 1708665 w 1987075"/>
                <a:gd name="connsiteY2119" fmla="*/ 1150399 h 1341521"/>
                <a:gd name="connsiteX2120" fmla="*/ 1709988 w 1987075"/>
                <a:gd name="connsiteY2120" fmla="*/ 1150219 h 1341521"/>
                <a:gd name="connsiteX2121" fmla="*/ 1706920 w 1987075"/>
                <a:gd name="connsiteY2121" fmla="*/ 1148775 h 1341521"/>
                <a:gd name="connsiteX2122" fmla="*/ 1705055 w 1987075"/>
                <a:gd name="connsiteY2122" fmla="*/ 1147031 h 1341521"/>
                <a:gd name="connsiteX2123" fmla="*/ 1703972 w 1987075"/>
                <a:gd name="connsiteY2123" fmla="*/ 1145226 h 1341521"/>
                <a:gd name="connsiteX2124" fmla="*/ 1705176 w 1987075"/>
                <a:gd name="connsiteY2124" fmla="*/ 1144083 h 1341521"/>
                <a:gd name="connsiteX2125" fmla="*/ 1783020 w 1987075"/>
                <a:gd name="connsiteY2125" fmla="*/ 1172177 h 1341521"/>
                <a:gd name="connsiteX2126" fmla="*/ 1782358 w 1987075"/>
                <a:gd name="connsiteY2126" fmla="*/ 1170613 h 1341521"/>
                <a:gd name="connsiteX2127" fmla="*/ 1784043 w 1987075"/>
                <a:gd name="connsiteY2127" fmla="*/ 1172417 h 1341521"/>
                <a:gd name="connsiteX2128" fmla="*/ 1783020 w 1987075"/>
                <a:gd name="connsiteY2128" fmla="*/ 1172177 h 1341521"/>
                <a:gd name="connsiteX2129" fmla="*/ 1715463 w 1987075"/>
                <a:gd name="connsiteY2129" fmla="*/ 1184268 h 1341521"/>
                <a:gd name="connsiteX2130" fmla="*/ 1716245 w 1987075"/>
                <a:gd name="connsiteY2130" fmla="*/ 1184990 h 1341521"/>
                <a:gd name="connsiteX2131" fmla="*/ 1715402 w 1987075"/>
                <a:gd name="connsiteY2131" fmla="*/ 1186795 h 1341521"/>
                <a:gd name="connsiteX2132" fmla="*/ 1714560 w 1987075"/>
                <a:gd name="connsiteY2132" fmla="*/ 1185772 h 1341521"/>
                <a:gd name="connsiteX2133" fmla="*/ 1714019 w 1987075"/>
                <a:gd name="connsiteY2133" fmla="*/ 1183727 h 1341521"/>
                <a:gd name="connsiteX2134" fmla="*/ 1715463 w 1987075"/>
                <a:gd name="connsiteY2134" fmla="*/ 1184328 h 1341521"/>
                <a:gd name="connsiteX2135" fmla="*/ 1720877 w 1987075"/>
                <a:gd name="connsiteY2135" fmla="*/ 1177892 h 1341521"/>
                <a:gd name="connsiteX2136" fmla="*/ 1721178 w 1987075"/>
                <a:gd name="connsiteY2136" fmla="*/ 1180238 h 1341521"/>
                <a:gd name="connsiteX2137" fmla="*/ 1718831 w 1987075"/>
                <a:gd name="connsiteY2137" fmla="*/ 1177832 h 1341521"/>
                <a:gd name="connsiteX2138" fmla="*/ 1719914 w 1987075"/>
                <a:gd name="connsiteY2138" fmla="*/ 1177170 h 1341521"/>
                <a:gd name="connsiteX2139" fmla="*/ 1720937 w 1987075"/>
                <a:gd name="connsiteY2139" fmla="*/ 1177892 h 1341521"/>
                <a:gd name="connsiteX2140" fmla="*/ 1717448 w 1987075"/>
                <a:gd name="connsiteY2140" fmla="*/ 1164296 h 1341521"/>
                <a:gd name="connsiteX2141" fmla="*/ 1717809 w 1987075"/>
                <a:gd name="connsiteY2141" fmla="*/ 1165860 h 1341521"/>
                <a:gd name="connsiteX2142" fmla="*/ 1715402 w 1987075"/>
                <a:gd name="connsiteY2142" fmla="*/ 1165980 h 1341521"/>
                <a:gd name="connsiteX2143" fmla="*/ 1715763 w 1987075"/>
                <a:gd name="connsiteY2143" fmla="*/ 1163694 h 1341521"/>
                <a:gd name="connsiteX2144" fmla="*/ 1717448 w 1987075"/>
                <a:gd name="connsiteY2144" fmla="*/ 1164296 h 1341521"/>
                <a:gd name="connsiteX2145" fmla="*/ 1698438 w 1987075"/>
                <a:gd name="connsiteY2145" fmla="*/ 1155272 h 1341521"/>
                <a:gd name="connsiteX2146" fmla="*/ 1698799 w 1987075"/>
                <a:gd name="connsiteY2146" fmla="*/ 1154490 h 1341521"/>
                <a:gd name="connsiteX2147" fmla="*/ 1697535 w 1987075"/>
                <a:gd name="connsiteY2147" fmla="*/ 1153588 h 1341521"/>
                <a:gd name="connsiteX2148" fmla="*/ 1698318 w 1987075"/>
                <a:gd name="connsiteY2148" fmla="*/ 1152505 h 1341521"/>
                <a:gd name="connsiteX2149" fmla="*/ 1698498 w 1987075"/>
                <a:gd name="connsiteY2149" fmla="*/ 1150099 h 1341521"/>
                <a:gd name="connsiteX2150" fmla="*/ 1696874 w 1987075"/>
                <a:gd name="connsiteY2150" fmla="*/ 1148414 h 1341521"/>
                <a:gd name="connsiteX2151" fmla="*/ 1698077 w 1987075"/>
                <a:gd name="connsiteY2151" fmla="*/ 1147512 h 1341521"/>
                <a:gd name="connsiteX2152" fmla="*/ 1700122 w 1987075"/>
                <a:gd name="connsiteY2152" fmla="*/ 1147693 h 1341521"/>
                <a:gd name="connsiteX2153" fmla="*/ 1700904 w 1987075"/>
                <a:gd name="connsiteY2153" fmla="*/ 1146489 h 1341521"/>
                <a:gd name="connsiteX2154" fmla="*/ 1702348 w 1987075"/>
                <a:gd name="connsiteY2154" fmla="*/ 1148053 h 1341521"/>
                <a:gd name="connsiteX2155" fmla="*/ 1702529 w 1987075"/>
                <a:gd name="connsiteY2155" fmla="*/ 1147151 h 1341521"/>
                <a:gd name="connsiteX2156" fmla="*/ 1708063 w 1987075"/>
                <a:gd name="connsiteY2156" fmla="*/ 1150339 h 1341521"/>
                <a:gd name="connsiteX2157" fmla="*/ 1710469 w 1987075"/>
                <a:gd name="connsiteY2157" fmla="*/ 1153648 h 1341521"/>
                <a:gd name="connsiteX2158" fmla="*/ 1710710 w 1987075"/>
                <a:gd name="connsiteY2158" fmla="*/ 1155332 h 1341521"/>
                <a:gd name="connsiteX2159" fmla="*/ 1709507 w 1987075"/>
                <a:gd name="connsiteY2159" fmla="*/ 1155332 h 1341521"/>
                <a:gd name="connsiteX2160" fmla="*/ 1706619 w 1987075"/>
                <a:gd name="connsiteY2160" fmla="*/ 1153769 h 1341521"/>
                <a:gd name="connsiteX2161" fmla="*/ 1708244 w 1987075"/>
                <a:gd name="connsiteY2161" fmla="*/ 1155332 h 1341521"/>
                <a:gd name="connsiteX2162" fmla="*/ 1709447 w 1987075"/>
                <a:gd name="connsiteY2162" fmla="*/ 1157739 h 1341521"/>
                <a:gd name="connsiteX2163" fmla="*/ 1709507 w 1987075"/>
                <a:gd name="connsiteY2163" fmla="*/ 1159664 h 1341521"/>
                <a:gd name="connsiteX2164" fmla="*/ 1710469 w 1987075"/>
                <a:gd name="connsiteY2164" fmla="*/ 1159724 h 1341521"/>
                <a:gd name="connsiteX2165" fmla="*/ 1711853 w 1987075"/>
                <a:gd name="connsiteY2165" fmla="*/ 1158280 h 1341521"/>
                <a:gd name="connsiteX2166" fmla="*/ 1712154 w 1987075"/>
                <a:gd name="connsiteY2166" fmla="*/ 1155032 h 1341521"/>
                <a:gd name="connsiteX2167" fmla="*/ 1716124 w 1987075"/>
                <a:gd name="connsiteY2167" fmla="*/ 1158581 h 1341521"/>
                <a:gd name="connsiteX2168" fmla="*/ 1717327 w 1987075"/>
                <a:gd name="connsiteY2168" fmla="*/ 1160987 h 1341521"/>
                <a:gd name="connsiteX2169" fmla="*/ 1715824 w 1987075"/>
                <a:gd name="connsiteY2169" fmla="*/ 1160686 h 1341521"/>
                <a:gd name="connsiteX2170" fmla="*/ 1715342 w 1987075"/>
                <a:gd name="connsiteY2170" fmla="*/ 1159363 h 1341521"/>
                <a:gd name="connsiteX2171" fmla="*/ 1713177 w 1987075"/>
                <a:gd name="connsiteY2171" fmla="*/ 1160686 h 1341521"/>
                <a:gd name="connsiteX2172" fmla="*/ 1713959 w 1987075"/>
                <a:gd name="connsiteY2172" fmla="*/ 1162070 h 1341521"/>
                <a:gd name="connsiteX2173" fmla="*/ 1711372 w 1987075"/>
                <a:gd name="connsiteY2173" fmla="*/ 1160987 h 1341521"/>
                <a:gd name="connsiteX2174" fmla="*/ 1711853 w 1987075"/>
                <a:gd name="connsiteY2174" fmla="*/ 1162612 h 1341521"/>
                <a:gd name="connsiteX2175" fmla="*/ 1711372 w 1987075"/>
                <a:gd name="connsiteY2175" fmla="*/ 1164717 h 1341521"/>
                <a:gd name="connsiteX2176" fmla="*/ 1711733 w 1987075"/>
                <a:gd name="connsiteY2176" fmla="*/ 1166281 h 1341521"/>
                <a:gd name="connsiteX2177" fmla="*/ 1710530 w 1987075"/>
                <a:gd name="connsiteY2177" fmla="*/ 1168086 h 1341521"/>
                <a:gd name="connsiteX2178" fmla="*/ 1710710 w 1987075"/>
                <a:gd name="connsiteY2178" fmla="*/ 1170131 h 1341521"/>
                <a:gd name="connsiteX2179" fmla="*/ 1709868 w 1987075"/>
                <a:gd name="connsiteY2179" fmla="*/ 1170974 h 1341521"/>
                <a:gd name="connsiteX2180" fmla="*/ 1709567 w 1987075"/>
                <a:gd name="connsiteY2180" fmla="*/ 1172959 h 1341521"/>
                <a:gd name="connsiteX2181" fmla="*/ 1707461 w 1987075"/>
                <a:gd name="connsiteY2181" fmla="*/ 1172778 h 1341521"/>
                <a:gd name="connsiteX2182" fmla="*/ 1706138 w 1987075"/>
                <a:gd name="connsiteY2182" fmla="*/ 1173801 h 1341521"/>
                <a:gd name="connsiteX2183" fmla="*/ 1703852 w 1987075"/>
                <a:gd name="connsiteY2183" fmla="*/ 1174222 h 1341521"/>
                <a:gd name="connsiteX2184" fmla="*/ 1701566 w 1987075"/>
                <a:gd name="connsiteY2184" fmla="*/ 1175365 h 1341521"/>
                <a:gd name="connsiteX2185" fmla="*/ 1700243 w 1987075"/>
                <a:gd name="connsiteY2185" fmla="*/ 1175245 h 1341521"/>
                <a:gd name="connsiteX2186" fmla="*/ 1699641 w 1987075"/>
                <a:gd name="connsiteY2186" fmla="*/ 1174042 h 1341521"/>
                <a:gd name="connsiteX2187" fmla="*/ 1700002 w 1987075"/>
                <a:gd name="connsiteY2187" fmla="*/ 1169409 h 1341521"/>
                <a:gd name="connsiteX2188" fmla="*/ 1699641 w 1987075"/>
                <a:gd name="connsiteY2188" fmla="*/ 1167545 h 1341521"/>
                <a:gd name="connsiteX2189" fmla="*/ 1701205 w 1987075"/>
                <a:gd name="connsiteY2189" fmla="*/ 1165740 h 1341521"/>
                <a:gd name="connsiteX2190" fmla="*/ 1703130 w 1987075"/>
                <a:gd name="connsiteY2190" fmla="*/ 1165198 h 1341521"/>
                <a:gd name="connsiteX2191" fmla="*/ 1703010 w 1987075"/>
                <a:gd name="connsiteY2191" fmla="*/ 1163213 h 1341521"/>
                <a:gd name="connsiteX2192" fmla="*/ 1704033 w 1987075"/>
                <a:gd name="connsiteY2192" fmla="*/ 1162311 h 1341521"/>
                <a:gd name="connsiteX2193" fmla="*/ 1702890 w 1987075"/>
                <a:gd name="connsiteY2193" fmla="*/ 1160807 h 1341521"/>
                <a:gd name="connsiteX2194" fmla="*/ 1701446 w 1987075"/>
                <a:gd name="connsiteY2194" fmla="*/ 1160566 h 1341521"/>
                <a:gd name="connsiteX2195" fmla="*/ 1700483 w 1987075"/>
                <a:gd name="connsiteY2195" fmla="*/ 1161288 h 1341521"/>
                <a:gd name="connsiteX2196" fmla="*/ 1699280 w 1987075"/>
                <a:gd name="connsiteY2196" fmla="*/ 1160686 h 1341521"/>
                <a:gd name="connsiteX2197" fmla="*/ 1700363 w 1987075"/>
                <a:gd name="connsiteY2197" fmla="*/ 1155573 h 1341521"/>
                <a:gd name="connsiteX2198" fmla="*/ 1699761 w 1987075"/>
                <a:gd name="connsiteY2198" fmla="*/ 1154791 h 1341521"/>
                <a:gd name="connsiteX2199" fmla="*/ 1698799 w 1987075"/>
                <a:gd name="connsiteY2199" fmla="*/ 1156656 h 1341521"/>
                <a:gd name="connsiteX2200" fmla="*/ 1697175 w 1987075"/>
                <a:gd name="connsiteY2200" fmla="*/ 1156836 h 1341521"/>
                <a:gd name="connsiteX2201" fmla="*/ 1698438 w 1987075"/>
                <a:gd name="connsiteY2201" fmla="*/ 1155212 h 1341521"/>
                <a:gd name="connsiteX2202" fmla="*/ 1714380 w 1987075"/>
                <a:gd name="connsiteY2202" fmla="*/ 1153046 h 1341521"/>
                <a:gd name="connsiteX2203" fmla="*/ 1715944 w 1987075"/>
                <a:gd name="connsiteY2203" fmla="*/ 1153467 h 1341521"/>
                <a:gd name="connsiteX2204" fmla="*/ 1717327 w 1987075"/>
                <a:gd name="connsiteY2204" fmla="*/ 1152866 h 1341521"/>
                <a:gd name="connsiteX2205" fmla="*/ 1718531 w 1987075"/>
                <a:gd name="connsiteY2205" fmla="*/ 1155092 h 1341521"/>
                <a:gd name="connsiteX2206" fmla="*/ 1717508 w 1987075"/>
                <a:gd name="connsiteY2206" fmla="*/ 1157318 h 1341521"/>
                <a:gd name="connsiteX2207" fmla="*/ 1716305 w 1987075"/>
                <a:gd name="connsiteY2207" fmla="*/ 1158280 h 1341521"/>
                <a:gd name="connsiteX2208" fmla="*/ 1713056 w 1987075"/>
                <a:gd name="connsiteY2208" fmla="*/ 1154911 h 1341521"/>
                <a:gd name="connsiteX2209" fmla="*/ 1714380 w 1987075"/>
                <a:gd name="connsiteY2209" fmla="*/ 1153107 h 1341521"/>
                <a:gd name="connsiteX2210" fmla="*/ 1694828 w 1987075"/>
                <a:gd name="connsiteY2210" fmla="*/ 1141857 h 1341521"/>
                <a:gd name="connsiteX2211" fmla="*/ 1696032 w 1987075"/>
                <a:gd name="connsiteY2211" fmla="*/ 1142579 h 1341521"/>
                <a:gd name="connsiteX2212" fmla="*/ 1694046 w 1987075"/>
                <a:gd name="connsiteY2212" fmla="*/ 1142699 h 1341521"/>
                <a:gd name="connsiteX2213" fmla="*/ 1694768 w 1987075"/>
                <a:gd name="connsiteY2213" fmla="*/ 1141857 h 1341521"/>
                <a:gd name="connsiteX2214" fmla="*/ 1860503 w 1987075"/>
                <a:gd name="connsiteY2214" fmla="*/ 1321549 h 1341521"/>
                <a:gd name="connsiteX2215" fmla="*/ 1860924 w 1987075"/>
                <a:gd name="connsiteY2215" fmla="*/ 1320947 h 1341521"/>
                <a:gd name="connsiteX2216" fmla="*/ 1862849 w 1987075"/>
                <a:gd name="connsiteY2216" fmla="*/ 1321429 h 1341521"/>
                <a:gd name="connsiteX2217" fmla="*/ 1864113 w 1987075"/>
                <a:gd name="connsiteY2217" fmla="*/ 1319804 h 1341521"/>
                <a:gd name="connsiteX2218" fmla="*/ 1866940 w 1987075"/>
                <a:gd name="connsiteY2218" fmla="*/ 1321970 h 1341521"/>
                <a:gd name="connsiteX2219" fmla="*/ 1868264 w 1987075"/>
                <a:gd name="connsiteY2219" fmla="*/ 1321849 h 1341521"/>
                <a:gd name="connsiteX2220" fmla="*/ 1870068 w 1987075"/>
                <a:gd name="connsiteY2220" fmla="*/ 1323955 h 1341521"/>
                <a:gd name="connsiteX2221" fmla="*/ 1868745 w 1987075"/>
                <a:gd name="connsiteY2221" fmla="*/ 1324496 h 1341521"/>
                <a:gd name="connsiteX2222" fmla="*/ 1868625 w 1987075"/>
                <a:gd name="connsiteY2222" fmla="*/ 1325579 h 1341521"/>
                <a:gd name="connsiteX2223" fmla="*/ 1870008 w 1987075"/>
                <a:gd name="connsiteY2223" fmla="*/ 1326181 h 1341521"/>
                <a:gd name="connsiteX2224" fmla="*/ 1870008 w 1987075"/>
                <a:gd name="connsiteY2224" fmla="*/ 1327264 h 1341521"/>
                <a:gd name="connsiteX2225" fmla="*/ 1867301 w 1987075"/>
                <a:gd name="connsiteY2225" fmla="*/ 1326722 h 1341521"/>
                <a:gd name="connsiteX2226" fmla="*/ 1868685 w 1987075"/>
                <a:gd name="connsiteY2226" fmla="*/ 1328587 h 1341521"/>
                <a:gd name="connsiteX2227" fmla="*/ 1870189 w 1987075"/>
                <a:gd name="connsiteY2227" fmla="*/ 1328948 h 1341521"/>
                <a:gd name="connsiteX2228" fmla="*/ 1871753 w 1987075"/>
                <a:gd name="connsiteY2228" fmla="*/ 1331054 h 1341521"/>
                <a:gd name="connsiteX2229" fmla="*/ 1871211 w 1987075"/>
                <a:gd name="connsiteY2229" fmla="*/ 1334302 h 1341521"/>
                <a:gd name="connsiteX2230" fmla="*/ 1868925 w 1987075"/>
                <a:gd name="connsiteY2230" fmla="*/ 1333159 h 1341521"/>
                <a:gd name="connsiteX2231" fmla="*/ 1866940 w 1987075"/>
                <a:gd name="connsiteY2231" fmla="*/ 1329550 h 1341521"/>
                <a:gd name="connsiteX2232" fmla="*/ 1863992 w 1987075"/>
                <a:gd name="connsiteY2232" fmla="*/ 1327143 h 1341521"/>
                <a:gd name="connsiteX2233" fmla="*/ 1861827 w 1987075"/>
                <a:gd name="connsiteY2233" fmla="*/ 1326000 h 1341521"/>
                <a:gd name="connsiteX2234" fmla="*/ 1860503 w 1987075"/>
                <a:gd name="connsiteY2234" fmla="*/ 1321549 h 1341521"/>
                <a:gd name="connsiteX2235" fmla="*/ 1917653 w 1987075"/>
                <a:gd name="connsiteY2235" fmla="*/ 1309156 h 1341521"/>
                <a:gd name="connsiteX2236" fmla="*/ 1919879 w 1987075"/>
                <a:gd name="connsiteY2236" fmla="*/ 1309758 h 1341521"/>
                <a:gd name="connsiteX2237" fmla="*/ 1918315 w 1987075"/>
                <a:gd name="connsiteY2237" fmla="*/ 1310720 h 1341521"/>
                <a:gd name="connsiteX2238" fmla="*/ 1917713 w 1987075"/>
                <a:gd name="connsiteY2238" fmla="*/ 1312104 h 1341521"/>
                <a:gd name="connsiteX2239" fmla="*/ 1915909 w 1987075"/>
                <a:gd name="connsiteY2239" fmla="*/ 1311021 h 1341521"/>
                <a:gd name="connsiteX2240" fmla="*/ 1917593 w 1987075"/>
                <a:gd name="connsiteY2240" fmla="*/ 1309216 h 1341521"/>
                <a:gd name="connsiteX2241" fmla="*/ 1859601 w 1987075"/>
                <a:gd name="connsiteY2241" fmla="*/ 1319443 h 1341521"/>
                <a:gd name="connsiteX2242" fmla="*/ 1859481 w 1987075"/>
                <a:gd name="connsiteY2242" fmla="*/ 1321007 h 1341521"/>
                <a:gd name="connsiteX2243" fmla="*/ 1858037 w 1987075"/>
                <a:gd name="connsiteY2243" fmla="*/ 1320586 h 1341521"/>
                <a:gd name="connsiteX2244" fmla="*/ 1856352 w 1987075"/>
                <a:gd name="connsiteY2244" fmla="*/ 1318782 h 1341521"/>
                <a:gd name="connsiteX2245" fmla="*/ 1857796 w 1987075"/>
                <a:gd name="connsiteY2245" fmla="*/ 1316556 h 1341521"/>
                <a:gd name="connsiteX2246" fmla="*/ 1859481 w 1987075"/>
                <a:gd name="connsiteY2246" fmla="*/ 1317337 h 1341521"/>
                <a:gd name="connsiteX2247" fmla="*/ 1859481 w 1987075"/>
                <a:gd name="connsiteY2247" fmla="*/ 1319443 h 1341521"/>
                <a:gd name="connsiteX2248" fmla="*/ 1921082 w 1987075"/>
                <a:gd name="connsiteY2248" fmla="*/ 1307051 h 1341521"/>
                <a:gd name="connsiteX2249" fmla="*/ 1921263 w 1987075"/>
                <a:gd name="connsiteY2249" fmla="*/ 1308494 h 1341521"/>
                <a:gd name="connsiteX2250" fmla="*/ 1918977 w 1987075"/>
                <a:gd name="connsiteY2250" fmla="*/ 1306449 h 1341521"/>
                <a:gd name="connsiteX2251" fmla="*/ 1920360 w 1987075"/>
                <a:gd name="connsiteY2251" fmla="*/ 1306208 h 1341521"/>
                <a:gd name="connsiteX2252" fmla="*/ 1921022 w 1987075"/>
                <a:gd name="connsiteY2252" fmla="*/ 1307051 h 1341521"/>
                <a:gd name="connsiteX2253" fmla="*/ 1854608 w 1987075"/>
                <a:gd name="connsiteY2253" fmla="*/ 1308675 h 1341521"/>
                <a:gd name="connsiteX2254" fmla="*/ 1855390 w 1987075"/>
                <a:gd name="connsiteY2254" fmla="*/ 1310901 h 1341521"/>
                <a:gd name="connsiteX2255" fmla="*/ 1854307 w 1987075"/>
                <a:gd name="connsiteY2255" fmla="*/ 1313127 h 1341521"/>
                <a:gd name="connsiteX2256" fmla="*/ 1853104 w 1987075"/>
                <a:gd name="connsiteY2256" fmla="*/ 1310239 h 1341521"/>
                <a:gd name="connsiteX2257" fmla="*/ 1854548 w 1987075"/>
                <a:gd name="connsiteY2257" fmla="*/ 1308675 h 1341521"/>
                <a:gd name="connsiteX2258" fmla="*/ 1828379 w 1987075"/>
                <a:gd name="connsiteY2258" fmla="*/ 1333640 h 1341521"/>
                <a:gd name="connsiteX2259" fmla="*/ 1829582 w 1987075"/>
                <a:gd name="connsiteY2259" fmla="*/ 1336769 h 1341521"/>
                <a:gd name="connsiteX2260" fmla="*/ 1829823 w 1987075"/>
                <a:gd name="connsiteY2260" fmla="*/ 1340138 h 1341521"/>
                <a:gd name="connsiteX2261" fmla="*/ 1828018 w 1987075"/>
                <a:gd name="connsiteY2261" fmla="*/ 1338032 h 1341521"/>
                <a:gd name="connsiteX2262" fmla="*/ 1828018 w 1987075"/>
                <a:gd name="connsiteY2262" fmla="*/ 1334242 h 1341521"/>
                <a:gd name="connsiteX2263" fmla="*/ 1826694 w 1987075"/>
                <a:gd name="connsiteY2263" fmla="*/ 1333039 h 1341521"/>
                <a:gd name="connsiteX2264" fmla="*/ 1827597 w 1987075"/>
                <a:gd name="connsiteY2264" fmla="*/ 1331535 h 1341521"/>
                <a:gd name="connsiteX2265" fmla="*/ 1828379 w 1987075"/>
                <a:gd name="connsiteY2265" fmla="*/ 1333520 h 1341521"/>
                <a:gd name="connsiteX2266" fmla="*/ 1816528 w 1987075"/>
                <a:gd name="connsiteY2266" fmla="*/ 1295260 h 1341521"/>
                <a:gd name="connsiteX2267" fmla="*/ 1817731 w 1987075"/>
                <a:gd name="connsiteY2267" fmla="*/ 1292432 h 1341521"/>
                <a:gd name="connsiteX2268" fmla="*/ 1815084 w 1987075"/>
                <a:gd name="connsiteY2268" fmla="*/ 1291770 h 1341521"/>
                <a:gd name="connsiteX2269" fmla="*/ 1816829 w 1987075"/>
                <a:gd name="connsiteY2269" fmla="*/ 1290086 h 1341521"/>
                <a:gd name="connsiteX2270" fmla="*/ 1817611 w 1987075"/>
                <a:gd name="connsiteY2270" fmla="*/ 1290568 h 1341521"/>
                <a:gd name="connsiteX2271" fmla="*/ 1817611 w 1987075"/>
                <a:gd name="connsiteY2271" fmla="*/ 1287981 h 1341521"/>
                <a:gd name="connsiteX2272" fmla="*/ 1819175 w 1987075"/>
                <a:gd name="connsiteY2272" fmla="*/ 1286778 h 1341521"/>
                <a:gd name="connsiteX2273" fmla="*/ 1819776 w 1987075"/>
                <a:gd name="connsiteY2273" fmla="*/ 1288101 h 1341521"/>
                <a:gd name="connsiteX2274" fmla="*/ 1826394 w 1987075"/>
                <a:gd name="connsiteY2274" fmla="*/ 1286176 h 1341521"/>
                <a:gd name="connsiteX2275" fmla="*/ 1826935 w 1987075"/>
                <a:gd name="connsiteY2275" fmla="*/ 1289304 h 1341521"/>
                <a:gd name="connsiteX2276" fmla="*/ 1823747 w 1987075"/>
                <a:gd name="connsiteY2276" fmla="*/ 1291289 h 1341521"/>
                <a:gd name="connsiteX2277" fmla="*/ 1821761 w 1987075"/>
                <a:gd name="connsiteY2277" fmla="*/ 1294056 h 1341521"/>
                <a:gd name="connsiteX2278" fmla="*/ 1820498 w 1987075"/>
                <a:gd name="connsiteY2278" fmla="*/ 1293636 h 1341521"/>
                <a:gd name="connsiteX2279" fmla="*/ 1820558 w 1987075"/>
                <a:gd name="connsiteY2279" fmla="*/ 1295921 h 1341521"/>
                <a:gd name="connsiteX2280" fmla="*/ 1819957 w 1987075"/>
                <a:gd name="connsiteY2280" fmla="*/ 1297846 h 1341521"/>
                <a:gd name="connsiteX2281" fmla="*/ 1819536 w 1987075"/>
                <a:gd name="connsiteY2281" fmla="*/ 1302539 h 1341521"/>
                <a:gd name="connsiteX2282" fmla="*/ 1817731 w 1987075"/>
                <a:gd name="connsiteY2282" fmla="*/ 1299892 h 1341521"/>
                <a:gd name="connsiteX2283" fmla="*/ 1816648 w 1987075"/>
                <a:gd name="connsiteY2283" fmla="*/ 1299531 h 1341521"/>
                <a:gd name="connsiteX2284" fmla="*/ 1816227 w 1987075"/>
                <a:gd name="connsiteY2284" fmla="*/ 1297305 h 1341521"/>
                <a:gd name="connsiteX2285" fmla="*/ 1815144 w 1987075"/>
                <a:gd name="connsiteY2285" fmla="*/ 1296403 h 1341521"/>
                <a:gd name="connsiteX2286" fmla="*/ 1816588 w 1987075"/>
                <a:gd name="connsiteY2286" fmla="*/ 1295199 h 1341521"/>
                <a:gd name="connsiteX2287" fmla="*/ 1914706 w 1987075"/>
                <a:gd name="connsiteY2287" fmla="*/ 1300253 h 1341521"/>
                <a:gd name="connsiteX2288" fmla="*/ 1914104 w 1987075"/>
                <a:gd name="connsiteY2288" fmla="*/ 1299170 h 1341521"/>
                <a:gd name="connsiteX2289" fmla="*/ 1914465 w 1987075"/>
                <a:gd name="connsiteY2289" fmla="*/ 1296764 h 1341521"/>
                <a:gd name="connsiteX2290" fmla="*/ 1915367 w 1987075"/>
                <a:gd name="connsiteY2290" fmla="*/ 1296162 h 1341521"/>
                <a:gd name="connsiteX2291" fmla="*/ 1916871 w 1987075"/>
                <a:gd name="connsiteY2291" fmla="*/ 1297004 h 1341521"/>
                <a:gd name="connsiteX2292" fmla="*/ 1917112 w 1987075"/>
                <a:gd name="connsiteY2292" fmla="*/ 1294538 h 1341521"/>
                <a:gd name="connsiteX2293" fmla="*/ 1915307 w 1987075"/>
                <a:gd name="connsiteY2293" fmla="*/ 1294297 h 1341521"/>
                <a:gd name="connsiteX2294" fmla="*/ 1915187 w 1987075"/>
                <a:gd name="connsiteY2294" fmla="*/ 1293395 h 1341521"/>
                <a:gd name="connsiteX2295" fmla="*/ 1913382 w 1987075"/>
                <a:gd name="connsiteY2295" fmla="*/ 1292974 h 1341521"/>
                <a:gd name="connsiteX2296" fmla="*/ 1914465 w 1987075"/>
                <a:gd name="connsiteY2296" fmla="*/ 1292071 h 1341521"/>
                <a:gd name="connsiteX2297" fmla="*/ 1912359 w 1987075"/>
                <a:gd name="connsiteY2297" fmla="*/ 1287981 h 1341521"/>
                <a:gd name="connsiteX2298" fmla="*/ 1912720 w 1987075"/>
                <a:gd name="connsiteY2298" fmla="*/ 1285153 h 1341521"/>
                <a:gd name="connsiteX2299" fmla="*/ 1914525 w 1987075"/>
                <a:gd name="connsiteY2299" fmla="*/ 1285274 h 1341521"/>
                <a:gd name="connsiteX2300" fmla="*/ 1913382 w 1987075"/>
                <a:gd name="connsiteY2300" fmla="*/ 1283890 h 1341521"/>
                <a:gd name="connsiteX2301" fmla="*/ 1917774 w 1987075"/>
                <a:gd name="connsiteY2301" fmla="*/ 1286477 h 1341521"/>
                <a:gd name="connsiteX2302" fmla="*/ 1920300 w 1987075"/>
                <a:gd name="connsiteY2302" fmla="*/ 1288342 h 1341521"/>
                <a:gd name="connsiteX2303" fmla="*/ 1922707 w 1987075"/>
                <a:gd name="connsiteY2303" fmla="*/ 1288582 h 1341521"/>
                <a:gd name="connsiteX2304" fmla="*/ 1923729 w 1987075"/>
                <a:gd name="connsiteY2304" fmla="*/ 1289966 h 1341521"/>
                <a:gd name="connsiteX2305" fmla="*/ 1926436 w 1987075"/>
                <a:gd name="connsiteY2305" fmla="*/ 1291169 h 1341521"/>
                <a:gd name="connsiteX2306" fmla="*/ 1924812 w 1987075"/>
                <a:gd name="connsiteY2306" fmla="*/ 1292132 h 1341521"/>
                <a:gd name="connsiteX2307" fmla="*/ 1926075 w 1987075"/>
                <a:gd name="connsiteY2307" fmla="*/ 1295501 h 1341521"/>
                <a:gd name="connsiteX2308" fmla="*/ 1925474 w 1987075"/>
                <a:gd name="connsiteY2308" fmla="*/ 1298027 h 1341521"/>
                <a:gd name="connsiteX2309" fmla="*/ 1926677 w 1987075"/>
                <a:gd name="connsiteY2309" fmla="*/ 1299110 h 1341521"/>
                <a:gd name="connsiteX2310" fmla="*/ 1926918 w 1987075"/>
                <a:gd name="connsiteY2310" fmla="*/ 1301636 h 1341521"/>
                <a:gd name="connsiteX2311" fmla="*/ 1925835 w 1987075"/>
                <a:gd name="connsiteY2311" fmla="*/ 1304163 h 1341521"/>
                <a:gd name="connsiteX2312" fmla="*/ 1921022 w 1987075"/>
                <a:gd name="connsiteY2312" fmla="*/ 1304885 h 1341521"/>
                <a:gd name="connsiteX2313" fmla="*/ 1919999 w 1987075"/>
                <a:gd name="connsiteY2313" fmla="*/ 1303922 h 1341521"/>
                <a:gd name="connsiteX2314" fmla="*/ 1919398 w 1987075"/>
                <a:gd name="connsiteY2314" fmla="*/ 1301516 h 1341521"/>
                <a:gd name="connsiteX2315" fmla="*/ 1918074 w 1987075"/>
                <a:gd name="connsiteY2315" fmla="*/ 1301697 h 1341521"/>
                <a:gd name="connsiteX2316" fmla="*/ 1918917 w 1987075"/>
                <a:gd name="connsiteY2316" fmla="*/ 1303080 h 1341521"/>
                <a:gd name="connsiteX2317" fmla="*/ 1916871 w 1987075"/>
                <a:gd name="connsiteY2317" fmla="*/ 1305366 h 1341521"/>
                <a:gd name="connsiteX2318" fmla="*/ 1915909 w 1987075"/>
                <a:gd name="connsiteY2318" fmla="*/ 1307231 h 1341521"/>
                <a:gd name="connsiteX2319" fmla="*/ 1915427 w 1987075"/>
                <a:gd name="connsiteY2319" fmla="*/ 1305667 h 1341521"/>
                <a:gd name="connsiteX2320" fmla="*/ 1913923 w 1987075"/>
                <a:gd name="connsiteY2320" fmla="*/ 1306148 h 1341521"/>
                <a:gd name="connsiteX2321" fmla="*/ 1913322 w 1987075"/>
                <a:gd name="connsiteY2321" fmla="*/ 1303381 h 1341521"/>
                <a:gd name="connsiteX2322" fmla="*/ 1914044 w 1987075"/>
                <a:gd name="connsiteY2322" fmla="*/ 1303080 h 1341521"/>
                <a:gd name="connsiteX2323" fmla="*/ 1914706 w 1987075"/>
                <a:gd name="connsiteY2323" fmla="*/ 1300193 h 1341521"/>
                <a:gd name="connsiteX2324" fmla="*/ 1849254 w 1987075"/>
                <a:gd name="connsiteY2324" fmla="*/ 1304584 h 1341521"/>
                <a:gd name="connsiteX2325" fmla="*/ 1848351 w 1987075"/>
                <a:gd name="connsiteY2325" fmla="*/ 1304163 h 1341521"/>
                <a:gd name="connsiteX2326" fmla="*/ 1850156 w 1987075"/>
                <a:gd name="connsiteY2326" fmla="*/ 1302900 h 1341521"/>
                <a:gd name="connsiteX2327" fmla="*/ 1849254 w 1987075"/>
                <a:gd name="connsiteY2327" fmla="*/ 1304584 h 1341521"/>
                <a:gd name="connsiteX2328" fmla="*/ 1919819 w 1987075"/>
                <a:gd name="connsiteY2328" fmla="*/ 1284913 h 1341521"/>
                <a:gd name="connsiteX2329" fmla="*/ 1922225 w 1987075"/>
                <a:gd name="connsiteY2329" fmla="*/ 1286236 h 1341521"/>
                <a:gd name="connsiteX2330" fmla="*/ 1920842 w 1987075"/>
                <a:gd name="connsiteY2330" fmla="*/ 1286537 h 1341521"/>
                <a:gd name="connsiteX2331" fmla="*/ 1919819 w 1987075"/>
                <a:gd name="connsiteY2331" fmla="*/ 1284913 h 1341521"/>
                <a:gd name="connsiteX2332" fmla="*/ 1910073 w 1987075"/>
                <a:gd name="connsiteY2332" fmla="*/ 1281062 h 1341521"/>
                <a:gd name="connsiteX2333" fmla="*/ 1912179 w 1987075"/>
                <a:gd name="connsiteY2333" fmla="*/ 1282566 h 1341521"/>
                <a:gd name="connsiteX2334" fmla="*/ 1909712 w 1987075"/>
                <a:gd name="connsiteY2334" fmla="*/ 1281965 h 1341521"/>
                <a:gd name="connsiteX2335" fmla="*/ 1910073 w 1987075"/>
                <a:gd name="connsiteY2335" fmla="*/ 1281062 h 1341521"/>
                <a:gd name="connsiteX2336" fmla="*/ 1874099 w 1987075"/>
                <a:gd name="connsiteY2336" fmla="*/ 1272400 h 1341521"/>
                <a:gd name="connsiteX2337" fmla="*/ 1875904 w 1987075"/>
                <a:gd name="connsiteY2337" fmla="*/ 1273904 h 1341521"/>
                <a:gd name="connsiteX2338" fmla="*/ 1873257 w 1987075"/>
                <a:gd name="connsiteY2338" fmla="*/ 1273061 h 1341521"/>
                <a:gd name="connsiteX2339" fmla="*/ 1874099 w 1987075"/>
                <a:gd name="connsiteY2339" fmla="*/ 1272460 h 1341521"/>
                <a:gd name="connsiteX2340" fmla="*/ 1832470 w 1987075"/>
                <a:gd name="connsiteY2340" fmla="*/ 1283890 h 1341521"/>
                <a:gd name="connsiteX2341" fmla="*/ 1834274 w 1987075"/>
                <a:gd name="connsiteY2341" fmla="*/ 1283048 h 1341521"/>
                <a:gd name="connsiteX2342" fmla="*/ 1834936 w 1987075"/>
                <a:gd name="connsiteY2342" fmla="*/ 1284612 h 1341521"/>
                <a:gd name="connsiteX2343" fmla="*/ 1834335 w 1987075"/>
                <a:gd name="connsiteY2343" fmla="*/ 1286717 h 1341521"/>
                <a:gd name="connsiteX2344" fmla="*/ 1831928 w 1987075"/>
                <a:gd name="connsiteY2344" fmla="*/ 1287379 h 1341521"/>
                <a:gd name="connsiteX2345" fmla="*/ 1830845 w 1987075"/>
                <a:gd name="connsiteY2345" fmla="*/ 1286657 h 1341521"/>
                <a:gd name="connsiteX2346" fmla="*/ 1831748 w 1987075"/>
                <a:gd name="connsiteY2346" fmla="*/ 1283950 h 1341521"/>
                <a:gd name="connsiteX2347" fmla="*/ 1832470 w 1987075"/>
                <a:gd name="connsiteY2347" fmla="*/ 1283830 h 1341521"/>
                <a:gd name="connsiteX2348" fmla="*/ 1816829 w 1987075"/>
                <a:gd name="connsiteY2348" fmla="*/ 1286356 h 1341521"/>
                <a:gd name="connsiteX2349" fmla="*/ 1817250 w 1987075"/>
                <a:gd name="connsiteY2349" fmla="*/ 1286838 h 1341521"/>
                <a:gd name="connsiteX2350" fmla="*/ 1815445 w 1987075"/>
                <a:gd name="connsiteY2350" fmla="*/ 1288402 h 1341521"/>
                <a:gd name="connsiteX2351" fmla="*/ 1815746 w 1987075"/>
                <a:gd name="connsiteY2351" fmla="*/ 1286597 h 1341521"/>
                <a:gd name="connsiteX2352" fmla="*/ 1816768 w 1987075"/>
                <a:gd name="connsiteY2352" fmla="*/ 1286356 h 1341521"/>
                <a:gd name="connsiteX2353" fmla="*/ 1818573 w 1987075"/>
                <a:gd name="connsiteY2353" fmla="*/ 1283348 h 1341521"/>
                <a:gd name="connsiteX2354" fmla="*/ 1820077 w 1987075"/>
                <a:gd name="connsiteY2354" fmla="*/ 1281544 h 1341521"/>
                <a:gd name="connsiteX2355" fmla="*/ 1819716 w 1987075"/>
                <a:gd name="connsiteY2355" fmla="*/ 1279739 h 1341521"/>
                <a:gd name="connsiteX2356" fmla="*/ 1820258 w 1987075"/>
                <a:gd name="connsiteY2356" fmla="*/ 1278716 h 1341521"/>
                <a:gd name="connsiteX2357" fmla="*/ 1823687 w 1987075"/>
                <a:gd name="connsiteY2357" fmla="*/ 1280280 h 1341521"/>
                <a:gd name="connsiteX2358" fmla="*/ 1825010 w 1987075"/>
                <a:gd name="connsiteY2358" fmla="*/ 1281484 h 1341521"/>
                <a:gd name="connsiteX2359" fmla="*/ 1825612 w 1987075"/>
                <a:gd name="connsiteY2359" fmla="*/ 1283950 h 1341521"/>
                <a:gd name="connsiteX2360" fmla="*/ 1824649 w 1987075"/>
                <a:gd name="connsiteY2360" fmla="*/ 1285574 h 1341521"/>
                <a:gd name="connsiteX2361" fmla="*/ 1820077 w 1987075"/>
                <a:gd name="connsiteY2361" fmla="*/ 1286838 h 1341521"/>
                <a:gd name="connsiteX2362" fmla="*/ 1819476 w 1987075"/>
                <a:gd name="connsiteY2362" fmla="*/ 1285875 h 1341521"/>
                <a:gd name="connsiteX2363" fmla="*/ 1816829 w 1987075"/>
                <a:gd name="connsiteY2363" fmla="*/ 1285695 h 1341521"/>
                <a:gd name="connsiteX2364" fmla="*/ 1818633 w 1987075"/>
                <a:gd name="connsiteY2364" fmla="*/ 1283348 h 1341521"/>
                <a:gd name="connsiteX2365" fmla="*/ 1802210 w 1987075"/>
                <a:gd name="connsiteY2365" fmla="*/ 1245810 h 1341521"/>
                <a:gd name="connsiteX2366" fmla="*/ 1802932 w 1987075"/>
                <a:gd name="connsiteY2366" fmla="*/ 1245930 h 1341521"/>
                <a:gd name="connsiteX2367" fmla="*/ 1803534 w 1987075"/>
                <a:gd name="connsiteY2367" fmla="*/ 1243704 h 1341521"/>
                <a:gd name="connsiteX2368" fmla="*/ 1805158 w 1987075"/>
                <a:gd name="connsiteY2368" fmla="*/ 1240335 h 1341521"/>
                <a:gd name="connsiteX2369" fmla="*/ 1806000 w 1987075"/>
                <a:gd name="connsiteY2369" fmla="*/ 1239433 h 1341521"/>
                <a:gd name="connsiteX2370" fmla="*/ 1806121 w 1987075"/>
                <a:gd name="connsiteY2370" fmla="*/ 1237267 h 1341521"/>
                <a:gd name="connsiteX2371" fmla="*/ 1807745 w 1987075"/>
                <a:gd name="connsiteY2371" fmla="*/ 1235583 h 1341521"/>
                <a:gd name="connsiteX2372" fmla="*/ 1810572 w 1987075"/>
                <a:gd name="connsiteY2372" fmla="*/ 1235343 h 1341521"/>
                <a:gd name="connsiteX2373" fmla="*/ 1811535 w 1987075"/>
                <a:gd name="connsiteY2373" fmla="*/ 1235944 h 1341521"/>
                <a:gd name="connsiteX2374" fmla="*/ 1814904 w 1987075"/>
                <a:gd name="connsiteY2374" fmla="*/ 1235222 h 1341521"/>
                <a:gd name="connsiteX2375" fmla="*/ 1814061 w 1987075"/>
                <a:gd name="connsiteY2375" fmla="*/ 1233899 h 1341521"/>
                <a:gd name="connsiteX2376" fmla="*/ 1809068 w 1987075"/>
                <a:gd name="connsiteY2376" fmla="*/ 1233658 h 1341521"/>
                <a:gd name="connsiteX2377" fmla="*/ 1807985 w 1987075"/>
                <a:gd name="connsiteY2377" fmla="*/ 1232635 h 1341521"/>
                <a:gd name="connsiteX2378" fmla="*/ 1808166 w 1987075"/>
                <a:gd name="connsiteY2378" fmla="*/ 1230410 h 1341521"/>
                <a:gd name="connsiteX2379" fmla="*/ 1810813 w 1987075"/>
                <a:gd name="connsiteY2379" fmla="*/ 1231492 h 1341521"/>
                <a:gd name="connsiteX2380" fmla="*/ 1812618 w 1987075"/>
                <a:gd name="connsiteY2380" fmla="*/ 1229086 h 1341521"/>
                <a:gd name="connsiteX2381" fmla="*/ 1811896 w 1987075"/>
                <a:gd name="connsiteY2381" fmla="*/ 1229086 h 1341521"/>
                <a:gd name="connsiteX2382" fmla="*/ 1811294 w 1987075"/>
                <a:gd name="connsiteY2382" fmla="*/ 1226920 h 1341521"/>
                <a:gd name="connsiteX2383" fmla="*/ 1810031 w 1987075"/>
                <a:gd name="connsiteY2383" fmla="*/ 1227702 h 1341521"/>
                <a:gd name="connsiteX2384" fmla="*/ 1808166 w 1987075"/>
                <a:gd name="connsiteY2384" fmla="*/ 1225898 h 1341521"/>
                <a:gd name="connsiteX2385" fmla="*/ 1806963 w 1987075"/>
                <a:gd name="connsiteY2385" fmla="*/ 1226620 h 1341521"/>
                <a:gd name="connsiteX2386" fmla="*/ 1805519 w 1987075"/>
                <a:gd name="connsiteY2386" fmla="*/ 1225898 h 1341521"/>
                <a:gd name="connsiteX2387" fmla="*/ 1806782 w 1987075"/>
                <a:gd name="connsiteY2387" fmla="*/ 1224454 h 1341521"/>
                <a:gd name="connsiteX2388" fmla="*/ 1807384 w 1987075"/>
                <a:gd name="connsiteY2388" fmla="*/ 1224815 h 1341521"/>
                <a:gd name="connsiteX2389" fmla="*/ 1807384 w 1987075"/>
                <a:gd name="connsiteY2389" fmla="*/ 1222529 h 1341521"/>
                <a:gd name="connsiteX2390" fmla="*/ 1805519 w 1987075"/>
                <a:gd name="connsiteY2390" fmla="*/ 1219762 h 1341521"/>
                <a:gd name="connsiteX2391" fmla="*/ 1805940 w 1987075"/>
                <a:gd name="connsiteY2391" fmla="*/ 1218799 h 1341521"/>
                <a:gd name="connsiteX2392" fmla="*/ 1804917 w 1987075"/>
                <a:gd name="connsiteY2392" fmla="*/ 1217656 h 1341521"/>
                <a:gd name="connsiteX2393" fmla="*/ 1805158 w 1987075"/>
                <a:gd name="connsiteY2393" fmla="*/ 1216272 h 1341521"/>
                <a:gd name="connsiteX2394" fmla="*/ 1806842 w 1987075"/>
                <a:gd name="connsiteY2394" fmla="*/ 1217476 h 1341521"/>
                <a:gd name="connsiteX2395" fmla="*/ 1807805 w 1987075"/>
                <a:gd name="connsiteY2395" fmla="*/ 1217235 h 1341521"/>
                <a:gd name="connsiteX2396" fmla="*/ 1805760 w 1987075"/>
                <a:gd name="connsiteY2396" fmla="*/ 1214708 h 1341521"/>
                <a:gd name="connsiteX2397" fmla="*/ 1806181 w 1987075"/>
                <a:gd name="connsiteY2397" fmla="*/ 1213686 h 1341521"/>
                <a:gd name="connsiteX2398" fmla="*/ 1810512 w 1987075"/>
                <a:gd name="connsiteY2398" fmla="*/ 1213986 h 1341521"/>
                <a:gd name="connsiteX2399" fmla="*/ 1815926 w 1987075"/>
                <a:gd name="connsiteY2399" fmla="*/ 1214768 h 1341521"/>
                <a:gd name="connsiteX2400" fmla="*/ 1816408 w 1987075"/>
                <a:gd name="connsiteY2400" fmla="*/ 1213986 h 1341521"/>
                <a:gd name="connsiteX2401" fmla="*/ 1820137 w 1987075"/>
                <a:gd name="connsiteY2401" fmla="*/ 1213686 h 1341521"/>
                <a:gd name="connsiteX2402" fmla="*/ 1821761 w 1987075"/>
                <a:gd name="connsiteY2402" fmla="*/ 1214407 h 1341521"/>
                <a:gd name="connsiteX2403" fmla="*/ 1822363 w 1987075"/>
                <a:gd name="connsiteY2403" fmla="*/ 1213204 h 1341521"/>
                <a:gd name="connsiteX2404" fmla="*/ 1824288 w 1987075"/>
                <a:gd name="connsiteY2404" fmla="*/ 1213986 h 1341521"/>
                <a:gd name="connsiteX2405" fmla="*/ 1825491 w 1987075"/>
                <a:gd name="connsiteY2405" fmla="*/ 1212783 h 1341521"/>
                <a:gd name="connsiteX2406" fmla="*/ 1827838 w 1987075"/>
                <a:gd name="connsiteY2406" fmla="*/ 1214227 h 1341521"/>
                <a:gd name="connsiteX2407" fmla="*/ 1830424 w 1987075"/>
                <a:gd name="connsiteY2407" fmla="*/ 1218017 h 1341521"/>
                <a:gd name="connsiteX2408" fmla="*/ 1830484 w 1987075"/>
                <a:gd name="connsiteY2408" fmla="*/ 1219040 h 1341521"/>
                <a:gd name="connsiteX2409" fmla="*/ 1832410 w 1987075"/>
                <a:gd name="connsiteY2409" fmla="*/ 1219040 h 1341521"/>
                <a:gd name="connsiteX2410" fmla="*/ 1832891 w 1987075"/>
                <a:gd name="connsiteY2410" fmla="*/ 1220724 h 1341521"/>
                <a:gd name="connsiteX2411" fmla="*/ 1834094 w 1987075"/>
                <a:gd name="connsiteY2411" fmla="*/ 1222529 h 1341521"/>
                <a:gd name="connsiteX2412" fmla="*/ 1833673 w 1987075"/>
                <a:gd name="connsiteY2412" fmla="*/ 1223130 h 1341521"/>
                <a:gd name="connsiteX2413" fmla="*/ 1834876 w 1987075"/>
                <a:gd name="connsiteY2413" fmla="*/ 1224334 h 1341521"/>
                <a:gd name="connsiteX2414" fmla="*/ 1834756 w 1987075"/>
                <a:gd name="connsiteY2414" fmla="*/ 1226379 h 1341521"/>
                <a:gd name="connsiteX2415" fmla="*/ 1833553 w 1987075"/>
                <a:gd name="connsiteY2415" fmla="*/ 1228063 h 1341521"/>
                <a:gd name="connsiteX2416" fmla="*/ 1834034 w 1987075"/>
                <a:gd name="connsiteY2416" fmla="*/ 1229988 h 1341521"/>
                <a:gd name="connsiteX2417" fmla="*/ 1832590 w 1987075"/>
                <a:gd name="connsiteY2417" fmla="*/ 1231192 h 1341521"/>
                <a:gd name="connsiteX2418" fmla="*/ 1831748 w 1987075"/>
                <a:gd name="connsiteY2418" fmla="*/ 1229628 h 1341521"/>
                <a:gd name="connsiteX2419" fmla="*/ 1831327 w 1987075"/>
                <a:gd name="connsiteY2419" fmla="*/ 1230590 h 1341521"/>
                <a:gd name="connsiteX2420" fmla="*/ 1833853 w 1987075"/>
                <a:gd name="connsiteY2420" fmla="*/ 1234982 h 1341521"/>
                <a:gd name="connsiteX2421" fmla="*/ 1836260 w 1987075"/>
                <a:gd name="connsiteY2421" fmla="*/ 1234741 h 1341521"/>
                <a:gd name="connsiteX2422" fmla="*/ 1837282 w 1987075"/>
                <a:gd name="connsiteY2422" fmla="*/ 1233658 h 1341521"/>
                <a:gd name="connsiteX2423" fmla="*/ 1839568 w 1987075"/>
                <a:gd name="connsiteY2423" fmla="*/ 1234861 h 1341521"/>
                <a:gd name="connsiteX2424" fmla="*/ 1839568 w 1987075"/>
                <a:gd name="connsiteY2424" fmla="*/ 1232876 h 1341521"/>
                <a:gd name="connsiteX2425" fmla="*/ 1841012 w 1987075"/>
                <a:gd name="connsiteY2425" fmla="*/ 1232756 h 1341521"/>
                <a:gd name="connsiteX2426" fmla="*/ 1841734 w 1987075"/>
                <a:gd name="connsiteY2426" fmla="*/ 1235583 h 1341521"/>
                <a:gd name="connsiteX2427" fmla="*/ 1843840 w 1987075"/>
                <a:gd name="connsiteY2427" fmla="*/ 1235343 h 1341521"/>
                <a:gd name="connsiteX2428" fmla="*/ 1843418 w 1987075"/>
                <a:gd name="connsiteY2428" fmla="*/ 1234681 h 1341521"/>
                <a:gd name="connsiteX2429" fmla="*/ 1845524 w 1987075"/>
                <a:gd name="connsiteY2429" fmla="*/ 1234200 h 1341521"/>
                <a:gd name="connsiteX2430" fmla="*/ 1849133 w 1987075"/>
                <a:gd name="connsiteY2430" fmla="*/ 1237087 h 1341521"/>
                <a:gd name="connsiteX2431" fmla="*/ 1850938 w 1987075"/>
                <a:gd name="connsiteY2431" fmla="*/ 1237508 h 1341521"/>
                <a:gd name="connsiteX2432" fmla="*/ 1852141 w 1987075"/>
                <a:gd name="connsiteY2432" fmla="*/ 1239313 h 1341521"/>
                <a:gd name="connsiteX2433" fmla="*/ 1857255 w 1987075"/>
                <a:gd name="connsiteY2433" fmla="*/ 1242621 h 1341521"/>
                <a:gd name="connsiteX2434" fmla="*/ 1865496 w 1987075"/>
                <a:gd name="connsiteY2434" fmla="*/ 1251525 h 1341521"/>
                <a:gd name="connsiteX2435" fmla="*/ 1864775 w 1987075"/>
                <a:gd name="connsiteY2435" fmla="*/ 1253390 h 1341521"/>
                <a:gd name="connsiteX2436" fmla="*/ 1867602 w 1987075"/>
                <a:gd name="connsiteY2436" fmla="*/ 1256277 h 1341521"/>
                <a:gd name="connsiteX2437" fmla="*/ 1867121 w 1987075"/>
                <a:gd name="connsiteY2437" fmla="*/ 1258323 h 1341521"/>
                <a:gd name="connsiteX2438" fmla="*/ 1867422 w 1987075"/>
                <a:gd name="connsiteY2438" fmla="*/ 1260549 h 1341521"/>
                <a:gd name="connsiteX2439" fmla="*/ 1868264 w 1987075"/>
                <a:gd name="connsiteY2439" fmla="*/ 1260187 h 1341521"/>
                <a:gd name="connsiteX2440" fmla="*/ 1868504 w 1987075"/>
                <a:gd name="connsiteY2440" fmla="*/ 1264760 h 1341521"/>
                <a:gd name="connsiteX2441" fmla="*/ 1869768 w 1987075"/>
                <a:gd name="connsiteY2441" fmla="*/ 1261571 h 1341521"/>
                <a:gd name="connsiteX2442" fmla="*/ 1869467 w 1987075"/>
                <a:gd name="connsiteY2442" fmla="*/ 1260248 h 1341521"/>
                <a:gd name="connsiteX2443" fmla="*/ 1870790 w 1987075"/>
                <a:gd name="connsiteY2443" fmla="*/ 1259827 h 1341521"/>
                <a:gd name="connsiteX2444" fmla="*/ 1872595 w 1987075"/>
                <a:gd name="connsiteY2444" fmla="*/ 1261632 h 1341521"/>
                <a:gd name="connsiteX2445" fmla="*/ 1874821 w 1987075"/>
                <a:gd name="connsiteY2445" fmla="*/ 1266926 h 1341521"/>
                <a:gd name="connsiteX2446" fmla="*/ 1876084 w 1987075"/>
                <a:gd name="connsiteY2446" fmla="*/ 1267888 h 1341521"/>
                <a:gd name="connsiteX2447" fmla="*/ 1876626 w 1987075"/>
                <a:gd name="connsiteY2447" fmla="*/ 1269753 h 1341521"/>
                <a:gd name="connsiteX2448" fmla="*/ 1877528 w 1987075"/>
                <a:gd name="connsiteY2448" fmla="*/ 1269151 h 1341521"/>
                <a:gd name="connsiteX2449" fmla="*/ 1881438 w 1987075"/>
                <a:gd name="connsiteY2449" fmla="*/ 1270715 h 1341521"/>
                <a:gd name="connsiteX2450" fmla="*/ 1884266 w 1987075"/>
                <a:gd name="connsiteY2450" fmla="*/ 1273422 h 1341521"/>
                <a:gd name="connsiteX2451" fmla="*/ 1884807 w 1987075"/>
                <a:gd name="connsiteY2451" fmla="*/ 1275047 h 1341521"/>
                <a:gd name="connsiteX2452" fmla="*/ 1883544 w 1987075"/>
                <a:gd name="connsiteY2452" fmla="*/ 1275648 h 1341521"/>
                <a:gd name="connsiteX2453" fmla="*/ 1880415 w 1987075"/>
                <a:gd name="connsiteY2453" fmla="*/ 1273422 h 1341521"/>
                <a:gd name="connsiteX2454" fmla="*/ 1874580 w 1987075"/>
                <a:gd name="connsiteY2454" fmla="*/ 1271196 h 1341521"/>
                <a:gd name="connsiteX2455" fmla="*/ 1870790 w 1987075"/>
                <a:gd name="connsiteY2455" fmla="*/ 1270354 h 1341521"/>
                <a:gd name="connsiteX2456" fmla="*/ 1868865 w 1987075"/>
                <a:gd name="connsiteY2456" fmla="*/ 1269332 h 1341521"/>
                <a:gd name="connsiteX2457" fmla="*/ 1867181 w 1987075"/>
                <a:gd name="connsiteY2457" fmla="*/ 1267166 h 1341521"/>
                <a:gd name="connsiteX2458" fmla="*/ 1863150 w 1987075"/>
                <a:gd name="connsiteY2458" fmla="*/ 1268971 h 1341521"/>
                <a:gd name="connsiteX2459" fmla="*/ 1865436 w 1987075"/>
                <a:gd name="connsiteY2459" fmla="*/ 1269512 h 1341521"/>
                <a:gd name="connsiteX2460" fmla="*/ 1865075 w 1987075"/>
                <a:gd name="connsiteY2460" fmla="*/ 1271798 h 1341521"/>
                <a:gd name="connsiteX2461" fmla="*/ 1864173 w 1987075"/>
                <a:gd name="connsiteY2461" fmla="*/ 1273001 h 1341521"/>
                <a:gd name="connsiteX2462" fmla="*/ 1863992 w 1987075"/>
                <a:gd name="connsiteY2462" fmla="*/ 1274806 h 1341521"/>
                <a:gd name="connsiteX2463" fmla="*/ 1862188 w 1987075"/>
                <a:gd name="connsiteY2463" fmla="*/ 1275648 h 1341521"/>
                <a:gd name="connsiteX2464" fmla="*/ 1860383 w 1987075"/>
                <a:gd name="connsiteY2464" fmla="*/ 1278656 h 1341521"/>
                <a:gd name="connsiteX2465" fmla="*/ 1861285 w 1987075"/>
                <a:gd name="connsiteY2465" fmla="*/ 1280040 h 1341521"/>
                <a:gd name="connsiteX2466" fmla="*/ 1862489 w 1987075"/>
                <a:gd name="connsiteY2466" fmla="*/ 1277513 h 1341521"/>
                <a:gd name="connsiteX2467" fmla="*/ 1865135 w 1987075"/>
                <a:gd name="connsiteY2467" fmla="*/ 1276370 h 1341521"/>
                <a:gd name="connsiteX2468" fmla="*/ 1865015 w 1987075"/>
                <a:gd name="connsiteY2468" fmla="*/ 1273964 h 1341521"/>
                <a:gd name="connsiteX2469" fmla="*/ 1867000 w 1987075"/>
                <a:gd name="connsiteY2469" fmla="*/ 1273061 h 1341521"/>
                <a:gd name="connsiteX2470" fmla="*/ 1867000 w 1987075"/>
                <a:gd name="connsiteY2470" fmla="*/ 1273843 h 1341521"/>
                <a:gd name="connsiteX2471" fmla="*/ 1871572 w 1987075"/>
                <a:gd name="connsiteY2471" fmla="*/ 1272279 h 1341521"/>
                <a:gd name="connsiteX2472" fmla="*/ 1872896 w 1987075"/>
                <a:gd name="connsiteY2472" fmla="*/ 1275287 h 1341521"/>
                <a:gd name="connsiteX2473" fmla="*/ 1874400 w 1987075"/>
                <a:gd name="connsiteY2473" fmla="*/ 1274385 h 1341521"/>
                <a:gd name="connsiteX2474" fmla="*/ 1876445 w 1987075"/>
                <a:gd name="connsiteY2474" fmla="*/ 1274385 h 1341521"/>
                <a:gd name="connsiteX2475" fmla="*/ 1878671 w 1987075"/>
                <a:gd name="connsiteY2475" fmla="*/ 1276851 h 1341521"/>
                <a:gd name="connsiteX2476" fmla="*/ 1874640 w 1987075"/>
                <a:gd name="connsiteY2476" fmla="*/ 1278776 h 1341521"/>
                <a:gd name="connsiteX2477" fmla="*/ 1872475 w 1987075"/>
                <a:gd name="connsiteY2477" fmla="*/ 1278776 h 1341521"/>
                <a:gd name="connsiteX2478" fmla="*/ 1874761 w 1987075"/>
                <a:gd name="connsiteY2478" fmla="*/ 1281604 h 1341521"/>
                <a:gd name="connsiteX2479" fmla="*/ 1875723 w 1987075"/>
                <a:gd name="connsiteY2479" fmla="*/ 1281604 h 1341521"/>
                <a:gd name="connsiteX2480" fmla="*/ 1875844 w 1987075"/>
                <a:gd name="connsiteY2480" fmla="*/ 1279799 h 1341521"/>
                <a:gd name="connsiteX2481" fmla="*/ 1879453 w 1987075"/>
                <a:gd name="connsiteY2481" fmla="*/ 1278355 h 1341521"/>
                <a:gd name="connsiteX2482" fmla="*/ 1880777 w 1987075"/>
                <a:gd name="connsiteY2482" fmla="*/ 1280521 h 1341521"/>
                <a:gd name="connsiteX2483" fmla="*/ 1883303 w 1987075"/>
                <a:gd name="connsiteY2483" fmla="*/ 1282266 h 1341521"/>
                <a:gd name="connsiteX2484" fmla="*/ 1885108 w 1987075"/>
                <a:gd name="connsiteY2484" fmla="*/ 1281905 h 1341521"/>
                <a:gd name="connsiteX2485" fmla="*/ 1884687 w 1987075"/>
                <a:gd name="connsiteY2485" fmla="*/ 1282807 h 1341521"/>
                <a:gd name="connsiteX2486" fmla="*/ 1886311 w 1987075"/>
                <a:gd name="connsiteY2486" fmla="*/ 1284311 h 1341521"/>
                <a:gd name="connsiteX2487" fmla="*/ 1886191 w 1987075"/>
                <a:gd name="connsiteY2487" fmla="*/ 1285635 h 1341521"/>
                <a:gd name="connsiteX2488" fmla="*/ 1889620 w 1987075"/>
                <a:gd name="connsiteY2488" fmla="*/ 1289364 h 1341521"/>
                <a:gd name="connsiteX2489" fmla="*/ 1888056 w 1987075"/>
                <a:gd name="connsiteY2489" fmla="*/ 1291831 h 1341521"/>
                <a:gd name="connsiteX2490" fmla="*/ 1886973 w 1987075"/>
                <a:gd name="connsiteY2490" fmla="*/ 1292312 h 1341521"/>
                <a:gd name="connsiteX2491" fmla="*/ 1883484 w 1987075"/>
                <a:gd name="connsiteY2491" fmla="*/ 1292011 h 1341521"/>
                <a:gd name="connsiteX2492" fmla="*/ 1883844 w 1987075"/>
                <a:gd name="connsiteY2492" fmla="*/ 1292974 h 1341521"/>
                <a:gd name="connsiteX2493" fmla="*/ 1882701 w 1987075"/>
                <a:gd name="connsiteY2493" fmla="*/ 1293816 h 1341521"/>
                <a:gd name="connsiteX2494" fmla="*/ 1882521 w 1987075"/>
                <a:gd name="connsiteY2494" fmla="*/ 1295741 h 1341521"/>
                <a:gd name="connsiteX2495" fmla="*/ 1884025 w 1987075"/>
                <a:gd name="connsiteY2495" fmla="*/ 1294237 h 1341521"/>
                <a:gd name="connsiteX2496" fmla="*/ 1885830 w 1987075"/>
                <a:gd name="connsiteY2496" fmla="*/ 1293575 h 1341521"/>
                <a:gd name="connsiteX2497" fmla="*/ 1888116 w 1987075"/>
                <a:gd name="connsiteY2497" fmla="*/ 1294417 h 1341521"/>
                <a:gd name="connsiteX2498" fmla="*/ 1888597 w 1987075"/>
                <a:gd name="connsiteY2498" fmla="*/ 1293636 h 1341521"/>
                <a:gd name="connsiteX2499" fmla="*/ 1890161 w 1987075"/>
                <a:gd name="connsiteY2499" fmla="*/ 1294838 h 1341521"/>
                <a:gd name="connsiteX2500" fmla="*/ 1890763 w 1987075"/>
                <a:gd name="connsiteY2500" fmla="*/ 1291169 h 1341521"/>
                <a:gd name="connsiteX2501" fmla="*/ 1891725 w 1987075"/>
                <a:gd name="connsiteY2501" fmla="*/ 1288582 h 1341521"/>
                <a:gd name="connsiteX2502" fmla="*/ 1892868 w 1987075"/>
                <a:gd name="connsiteY2502" fmla="*/ 1288041 h 1341521"/>
                <a:gd name="connsiteX2503" fmla="*/ 1894372 w 1987075"/>
                <a:gd name="connsiteY2503" fmla="*/ 1289244 h 1341521"/>
                <a:gd name="connsiteX2504" fmla="*/ 1895214 w 1987075"/>
                <a:gd name="connsiteY2504" fmla="*/ 1293274 h 1341521"/>
                <a:gd name="connsiteX2505" fmla="*/ 1896297 w 1987075"/>
                <a:gd name="connsiteY2505" fmla="*/ 1295982 h 1341521"/>
                <a:gd name="connsiteX2506" fmla="*/ 1894673 w 1987075"/>
                <a:gd name="connsiteY2506" fmla="*/ 1297786 h 1341521"/>
                <a:gd name="connsiteX2507" fmla="*/ 1894071 w 1987075"/>
                <a:gd name="connsiteY2507" fmla="*/ 1300914 h 1341521"/>
                <a:gd name="connsiteX2508" fmla="*/ 1896117 w 1987075"/>
                <a:gd name="connsiteY2508" fmla="*/ 1300433 h 1341521"/>
                <a:gd name="connsiteX2509" fmla="*/ 1896057 w 1987075"/>
                <a:gd name="connsiteY2509" fmla="*/ 1301757 h 1341521"/>
                <a:gd name="connsiteX2510" fmla="*/ 1894252 w 1987075"/>
                <a:gd name="connsiteY2510" fmla="*/ 1303561 h 1341521"/>
                <a:gd name="connsiteX2511" fmla="*/ 1892447 w 1987075"/>
                <a:gd name="connsiteY2511" fmla="*/ 1304223 h 1341521"/>
                <a:gd name="connsiteX2512" fmla="*/ 1892808 w 1987075"/>
                <a:gd name="connsiteY2512" fmla="*/ 1307351 h 1341521"/>
                <a:gd name="connsiteX2513" fmla="*/ 1890462 w 1987075"/>
                <a:gd name="connsiteY2513" fmla="*/ 1309637 h 1341521"/>
                <a:gd name="connsiteX2514" fmla="*/ 1886852 w 1987075"/>
                <a:gd name="connsiteY2514" fmla="*/ 1311382 h 1341521"/>
                <a:gd name="connsiteX2515" fmla="*/ 1887093 w 1987075"/>
                <a:gd name="connsiteY2515" fmla="*/ 1312164 h 1341521"/>
                <a:gd name="connsiteX2516" fmla="*/ 1888898 w 1987075"/>
                <a:gd name="connsiteY2516" fmla="*/ 1311563 h 1341521"/>
                <a:gd name="connsiteX2517" fmla="*/ 1890943 w 1987075"/>
                <a:gd name="connsiteY2517" fmla="*/ 1311803 h 1341521"/>
                <a:gd name="connsiteX2518" fmla="*/ 1893650 w 1987075"/>
                <a:gd name="connsiteY2518" fmla="*/ 1309698 h 1341521"/>
                <a:gd name="connsiteX2519" fmla="*/ 1894974 w 1987075"/>
                <a:gd name="connsiteY2519" fmla="*/ 1307472 h 1341521"/>
                <a:gd name="connsiteX2520" fmla="*/ 1897440 w 1987075"/>
                <a:gd name="connsiteY2520" fmla="*/ 1306569 h 1341521"/>
                <a:gd name="connsiteX2521" fmla="*/ 1898764 w 1987075"/>
                <a:gd name="connsiteY2521" fmla="*/ 1309337 h 1341521"/>
                <a:gd name="connsiteX2522" fmla="*/ 1897861 w 1987075"/>
                <a:gd name="connsiteY2522" fmla="*/ 1309096 h 1341521"/>
                <a:gd name="connsiteX2523" fmla="*/ 1899666 w 1987075"/>
                <a:gd name="connsiteY2523" fmla="*/ 1312645 h 1341521"/>
                <a:gd name="connsiteX2524" fmla="*/ 1899546 w 1987075"/>
                <a:gd name="connsiteY2524" fmla="*/ 1315894 h 1341521"/>
                <a:gd name="connsiteX2525" fmla="*/ 1900749 w 1987075"/>
                <a:gd name="connsiteY2525" fmla="*/ 1320165 h 1341521"/>
                <a:gd name="connsiteX2526" fmla="*/ 1896598 w 1987075"/>
                <a:gd name="connsiteY2526" fmla="*/ 1318360 h 1341521"/>
                <a:gd name="connsiteX2527" fmla="*/ 1897380 w 1987075"/>
                <a:gd name="connsiteY2527" fmla="*/ 1320225 h 1341521"/>
                <a:gd name="connsiteX2528" fmla="*/ 1899004 w 1987075"/>
                <a:gd name="connsiteY2528" fmla="*/ 1320345 h 1341521"/>
                <a:gd name="connsiteX2529" fmla="*/ 1900809 w 1987075"/>
                <a:gd name="connsiteY2529" fmla="*/ 1321429 h 1341521"/>
                <a:gd name="connsiteX2530" fmla="*/ 1902433 w 1987075"/>
                <a:gd name="connsiteY2530" fmla="*/ 1324978 h 1341521"/>
                <a:gd name="connsiteX2531" fmla="*/ 1901952 w 1987075"/>
                <a:gd name="connsiteY2531" fmla="*/ 1326662 h 1341521"/>
                <a:gd name="connsiteX2532" fmla="*/ 1900328 w 1987075"/>
                <a:gd name="connsiteY2532" fmla="*/ 1326903 h 1341521"/>
                <a:gd name="connsiteX2533" fmla="*/ 1900328 w 1987075"/>
                <a:gd name="connsiteY2533" fmla="*/ 1329189 h 1341521"/>
                <a:gd name="connsiteX2534" fmla="*/ 1901350 w 1987075"/>
                <a:gd name="connsiteY2534" fmla="*/ 1330272 h 1341521"/>
                <a:gd name="connsiteX2535" fmla="*/ 1900689 w 1987075"/>
                <a:gd name="connsiteY2535" fmla="*/ 1332678 h 1341521"/>
                <a:gd name="connsiteX2536" fmla="*/ 1900990 w 1987075"/>
                <a:gd name="connsiteY2536" fmla="*/ 1334182 h 1341521"/>
                <a:gd name="connsiteX2537" fmla="*/ 1898944 w 1987075"/>
                <a:gd name="connsiteY2537" fmla="*/ 1333701 h 1341521"/>
                <a:gd name="connsiteX2538" fmla="*/ 1897380 w 1987075"/>
                <a:gd name="connsiteY2538" fmla="*/ 1334062 h 1341521"/>
                <a:gd name="connsiteX2539" fmla="*/ 1897801 w 1987075"/>
                <a:gd name="connsiteY2539" fmla="*/ 1335205 h 1341521"/>
                <a:gd name="connsiteX2540" fmla="*/ 1893951 w 1987075"/>
                <a:gd name="connsiteY2540" fmla="*/ 1335325 h 1341521"/>
                <a:gd name="connsiteX2541" fmla="*/ 1893891 w 1987075"/>
                <a:gd name="connsiteY2541" fmla="*/ 1334242 h 1341521"/>
                <a:gd name="connsiteX2542" fmla="*/ 1892267 w 1987075"/>
                <a:gd name="connsiteY2542" fmla="*/ 1334242 h 1341521"/>
                <a:gd name="connsiteX2543" fmla="*/ 1891785 w 1987075"/>
                <a:gd name="connsiteY2543" fmla="*/ 1332919 h 1341521"/>
                <a:gd name="connsiteX2544" fmla="*/ 1890582 w 1987075"/>
                <a:gd name="connsiteY2544" fmla="*/ 1333821 h 1341521"/>
                <a:gd name="connsiteX2545" fmla="*/ 1889018 w 1987075"/>
                <a:gd name="connsiteY2545" fmla="*/ 1333099 h 1341521"/>
                <a:gd name="connsiteX2546" fmla="*/ 1888417 w 1987075"/>
                <a:gd name="connsiteY2546" fmla="*/ 1334603 h 1341521"/>
                <a:gd name="connsiteX2547" fmla="*/ 1886371 w 1987075"/>
                <a:gd name="connsiteY2547" fmla="*/ 1334302 h 1341521"/>
                <a:gd name="connsiteX2548" fmla="*/ 1885890 w 1987075"/>
                <a:gd name="connsiteY2548" fmla="*/ 1332317 h 1341521"/>
                <a:gd name="connsiteX2549" fmla="*/ 1883183 w 1987075"/>
                <a:gd name="connsiteY2549" fmla="*/ 1331836 h 1341521"/>
                <a:gd name="connsiteX2550" fmla="*/ 1883123 w 1987075"/>
                <a:gd name="connsiteY2550" fmla="*/ 1329670 h 1341521"/>
                <a:gd name="connsiteX2551" fmla="*/ 1882040 w 1987075"/>
                <a:gd name="connsiteY2551" fmla="*/ 1330572 h 1341521"/>
                <a:gd name="connsiteX2552" fmla="*/ 1880355 w 1987075"/>
                <a:gd name="connsiteY2552" fmla="*/ 1329911 h 1341521"/>
                <a:gd name="connsiteX2553" fmla="*/ 1876926 w 1987075"/>
                <a:gd name="connsiteY2553" fmla="*/ 1331174 h 1341521"/>
                <a:gd name="connsiteX2554" fmla="*/ 1876926 w 1987075"/>
                <a:gd name="connsiteY2554" fmla="*/ 1330151 h 1341521"/>
                <a:gd name="connsiteX2555" fmla="*/ 1878611 w 1987075"/>
                <a:gd name="connsiteY2555" fmla="*/ 1329369 h 1341521"/>
                <a:gd name="connsiteX2556" fmla="*/ 1878370 w 1987075"/>
                <a:gd name="connsiteY2556" fmla="*/ 1328226 h 1341521"/>
                <a:gd name="connsiteX2557" fmla="*/ 1879212 w 1987075"/>
                <a:gd name="connsiteY2557" fmla="*/ 1326421 h 1341521"/>
                <a:gd name="connsiteX2558" fmla="*/ 1883123 w 1987075"/>
                <a:gd name="connsiteY2558" fmla="*/ 1326782 h 1341521"/>
                <a:gd name="connsiteX2559" fmla="*/ 1884747 w 1987075"/>
                <a:gd name="connsiteY2559" fmla="*/ 1325278 h 1341521"/>
                <a:gd name="connsiteX2560" fmla="*/ 1883604 w 1987075"/>
                <a:gd name="connsiteY2560" fmla="*/ 1324797 h 1341521"/>
                <a:gd name="connsiteX2561" fmla="*/ 1883002 w 1987075"/>
                <a:gd name="connsiteY2561" fmla="*/ 1323173 h 1341521"/>
                <a:gd name="connsiteX2562" fmla="*/ 1880295 w 1987075"/>
                <a:gd name="connsiteY2562" fmla="*/ 1322752 h 1341521"/>
                <a:gd name="connsiteX2563" fmla="*/ 1879273 w 1987075"/>
                <a:gd name="connsiteY2563" fmla="*/ 1321068 h 1341521"/>
                <a:gd name="connsiteX2564" fmla="*/ 1878310 w 1987075"/>
                <a:gd name="connsiteY2564" fmla="*/ 1321368 h 1341521"/>
                <a:gd name="connsiteX2565" fmla="*/ 1877287 w 1987075"/>
                <a:gd name="connsiteY2565" fmla="*/ 1320225 h 1341521"/>
                <a:gd name="connsiteX2566" fmla="*/ 1876385 w 1987075"/>
                <a:gd name="connsiteY2566" fmla="*/ 1321429 h 1341521"/>
                <a:gd name="connsiteX2567" fmla="*/ 1874580 w 1987075"/>
                <a:gd name="connsiteY2567" fmla="*/ 1321849 h 1341521"/>
                <a:gd name="connsiteX2568" fmla="*/ 1873377 w 1987075"/>
                <a:gd name="connsiteY2568" fmla="*/ 1320286 h 1341521"/>
                <a:gd name="connsiteX2569" fmla="*/ 1873738 w 1987075"/>
                <a:gd name="connsiteY2569" fmla="*/ 1318962 h 1341521"/>
                <a:gd name="connsiteX2570" fmla="*/ 1872294 w 1987075"/>
                <a:gd name="connsiteY2570" fmla="*/ 1319082 h 1341521"/>
                <a:gd name="connsiteX2571" fmla="*/ 1869166 w 1987075"/>
                <a:gd name="connsiteY2571" fmla="*/ 1316556 h 1341521"/>
                <a:gd name="connsiteX2572" fmla="*/ 1869527 w 1987075"/>
                <a:gd name="connsiteY2572" fmla="*/ 1313969 h 1341521"/>
                <a:gd name="connsiteX2573" fmla="*/ 1870790 w 1987075"/>
                <a:gd name="connsiteY2573" fmla="*/ 1314149 h 1341521"/>
                <a:gd name="connsiteX2574" fmla="*/ 1869768 w 1987075"/>
                <a:gd name="connsiteY2574" fmla="*/ 1312766 h 1341521"/>
                <a:gd name="connsiteX2575" fmla="*/ 1869647 w 1987075"/>
                <a:gd name="connsiteY2575" fmla="*/ 1310961 h 1341521"/>
                <a:gd name="connsiteX2576" fmla="*/ 1871151 w 1987075"/>
                <a:gd name="connsiteY2576" fmla="*/ 1309156 h 1341521"/>
                <a:gd name="connsiteX2577" fmla="*/ 1870128 w 1987075"/>
                <a:gd name="connsiteY2577" fmla="*/ 1308374 h 1341521"/>
                <a:gd name="connsiteX2578" fmla="*/ 1871512 w 1987075"/>
                <a:gd name="connsiteY2578" fmla="*/ 1305787 h 1341521"/>
                <a:gd name="connsiteX2579" fmla="*/ 1871332 w 1987075"/>
                <a:gd name="connsiteY2579" fmla="*/ 1304464 h 1341521"/>
                <a:gd name="connsiteX2580" fmla="*/ 1870128 w 1987075"/>
                <a:gd name="connsiteY2580" fmla="*/ 1305426 h 1341521"/>
                <a:gd name="connsiteX2581" fmla="*/ 1869226 w 1987075"/>
                <a:gd name="connsiteY2581" fmla="*/ 1304043 h 1341521"/>
                <a:gd name="connsiteX2582" fmla="*/ 1868143 w 1987075"/>
                <a:gd name="connsiteY2582" fmla="*/ 1307291 h 1341521"/>
                <a:gd name="connsiteX2583" fmla="*/ 1867782 w 1987075"/>
                <a:gd name="connsiteY2583" fmla="*/ 1310239 h 1341521"/>
                <a:gd name="connsiteX2584" fmla="*/ 1866820 w 1987075"/>
                <a:gd name="connsiteY2584" fmla="*/ 1308254 h 1341521"/>
                <a:gd name="connsiteX2585" fmla="*/ 1866820 w 1987075"/>
                <a:gd name="connsiteY2585" fmla="*/ 1305607 h 1341521"/>
                <a:gd name="connsiteX2586" fmla="*/ 1868264 w 1987075"/>
                <a:gd name="connsiteY2586" fmla="*/ 1300914 h 1341521"/>
                <a:gd name="connsiteX2587" fmla="*/ 1866639 w 1987075"/>
                <a:gd name="connsiteY2587" fmla="*/ 1298749 h 1341521"/>
                <a:gd name="connsiteX2588" fmla="*/ 1863030 w 1987075"/>
                <a:gd name="connsiteY2588" fmla="*/ 1295982 h 1341521"/>
                <a:gd name="connsiteX2589" fmla="*/ 1866038 w 1987075"/>
                <a:gd name="connsiteY2589" fmla="*/ 1300734 h 1341521"/>
                <a:gd name="connsiteX2590" fmla="*/ 1865797 w 1987075"/>
                <a:gd name="connsiteY2590" fmla="*/ 1302719 h 1341521"/>
                <a:gd name="connsiteX2591" fmla="*/ 1864414 w 1987075"/>
                <a:gd name="connsiteY2591" fmla="*/ 1303561 h 1341521"/>
                <a:gd name="connsiteX2592" fmla="*/ 1862007 w 1987075"/>
                <a:gd name="connsiteY2592" fmla="*/ 1303080 h 1341521"/>
                <a:gd name="connsiteX2593" fmla="*/ 1859541 w 1987075"/>
                <a:gd name="connsiteY2593" fmla="*/ 1301456 h 1341521"/>
                <a:gd name="connsiteX2594" fmla="*/ 1857977 w 1987075"/>
                <a:gd name="connsiteY2594" fmla="*/ 1301336 h 1341521"/>
                <a:gd name="connsiteX2595" fmla="*/ 1857856 w 1987075"/>
                <a:gd name="connsiteY2595" fmla="*/ 1300313 h 1341521"/>
                <a:gd name="connsiteX2596" fmla="*/ 1856292 w 1987075"/>
                <a:gd name="connsiteY2596" fmla="*/ 1300072 h 1341521"/>
                <a:gd name="connsiteX2597" fmla="*/ 1857616 w 1987075"/>
                <a:gd name="connsiteY2597" fmla="*/ 1301937 h 1341521"/>
                <a:gd name="connsiteX2598" fmla="*/ 1858699 w 1987075"/>
                <a:gd name="connsiteY2598" fmla="*/ 1302058 h 1341521"/>
                <a:gd name="connsiteX2599" fmla="*/ 1861526 w 1987075"/>
                <a:gd name="connsiteY2599" fmla="*/ 1304464 h 1341521"/>
                <a:gd name="connsiteX2600" fmla="*/ 1862549 w 1987075"/>
                <a:gd name="connsiteY2600" fmla="*/ 1304043 h 1341521"/>
                <a:gd name="connsiteX2601" fmla="*/ 1863812 w 1987075"/>
                <a:gd name="connsiteY2601" fmla="*/ 1304945 h 1341521"/>
                <a:gd name="connsiteX2602" fmla="*/ 1863030 w 1987075"/>
                <a:gd name="connsiteY2602" fmla="*/ 1306569 h 1341521"/>
                <a:gd name="connsiteX2603" fmla="*/ 1863511 w 1987075"/>
                <a:gd name="connsiteY2603" fmla="*/ 1308555 h 1341521"/>
                <a:gd name="connsiteX2604" fmla="*/ 1865135 w 1987075"/>
                <a:gd name="connsiteY2604" fmla="*/ 1311021 h 1341521"/>
                <a:gd name="connsiteX2605" fmla="*/ 1865015 w 1987075"/>
                <a:gd name="connsiteY2605" fmla="*/ 1313849 h 1341521"/>
                <a:gd name="connsiteX2606" fmla="*/ 1862849 w 1987075"/>
                <a:gd name="connsiteY2606" fmla="*/ 1314330 h 1341521"/>
                <a:gd name="connsiteX2607" fmla="*/ 1862489 w 1987075"/>
                <a:gd name="connsiteY2607" fmla="*/ 1316255 h 1341521"/>
                <a:gd name="connsiteX2608" fmla="*/ 1861526 w 1987075"/>
                <a:gd name="connsiteY2608" fmla="*/ 1314871 h 1341521"/>
                <a:gd name="connsiteX2609" fmla="*/ 1860684 w 1987075"/>
                <a:gd name="connsiteY2609" fmla="*/ 1315353 h 1341521"/>
                <a:gd name="connsiteX2610" fmla="*/ 1858277 w 1987075"/>
                <a:gd name="connsiteY2610" fmla="*/ 1314390 h 1341521"/>
                <a:gd name="connsiteX2611" fmla="*/ 1856593 w 1987075"/>
                <a:gd name="connsiteY2611" fmla="*/ 1314270 h 1341521"/>
                <a:gd name="connsiteX2612" fmla="*/ 1855510 w 1987075"/>
                <a:gd name="connsiteY2612" fmla="*/ 1313367 h 1341521"/>
                <a:gd name="connsiteX2613" fmla="*/ 1856292 w 1987075"/>
                <a:gd name="connsiteY2613" fmla="*/ 1310841 h 1341521"/>
                <a:gd name="connsiteX2614" fmla="*/ 1856232 w 1987075"/>
                <a:gd name="connsiteY2614" fmla="*/ 1309096 h 1341521"/>
                <a:gd name="connsiteX2615" fmla="*/ 1854848 w 1987075"/>
                <a:gd name="connsiteY2615" fmla="*/ 1307051 h 1341521"/>
                <a:gd name="connsiteX2616" fmla="*/ 1855209 w 1987075"/>
                <a:gd name="connsiteY2616" fmla="*/ 1306088 h 1341521"/>
                <a:gd name="connsiteX2617" fmla="*/ 1853405 w 1987075"/>
                <a:gd name="connsiteY2617" fmla="*/ 1306509 h 1341521"/>
                <a:gd name="connsiteX2618" fmla="*/ 1852202 w 1987075"/>
                <a:gd name="connsiteY2618" fmla="*/ 1305787 h 1341521"/>
                <a:gd name="connsiteX2619" fmla="*/ 1853826 w 1987075"/>
                <a:gd name="connsiteY2619" fmla="*/ 1303802 h 1341521"/>
                <a:gd name="connsiteX2620" fmla="*/ 1853525 w 1987075"/>
                <a:gd name="connsiteY2620" fmla="*/ 1302479 h 1341521"/>
                <a:gd name="connsiteX2621" fmla="*/ 1851299 w 1987075"/>
                <a:gd name="connsiteY2621" fmla="*/ 1302840 h 1341521"/>
                <a:gd name="connsiteX2622" fmla="*/ 1851720 w 1987075"/>
                <a:gd name="connsiteY2622" fmla="*/ 1301336 h 1341521"/>
                <a:gd name="connsiteX2623" fmla="*/ 1851239 w 1987075"/>
                <a:gd name="connsiteY2623" fmla="*/ 1299952 h 1341521"/>
                <a:gd name="connsiteX2624" fmla="*/ 1849314 w 1987075"/>
                <a:gd name="connsiteY2624" fmla="*/ 1299290 h 1341521"/>
                <a:gd name="connsiteX2625" fmla="*/ 1847810 w 1987075"/>
                <a:gd name="connsiteY2625" fmla="*/ 1301095 h 1341521"/>
                <a:gd name="connsiteX2626" fmla="*/ 1846005 w 1987075"/>
                <a:gd name="connsiteY2626" fmla="*/ 1299892 h 1341521"/>
                <a:gd name="connsiteX2627" fmla="*/ 1846426 w 1987075"/>
                <a:gd name="connsiteY2627" fmla="*/ 1298448 h 1341521"/>
                <a:gd name="connsiteX2628" fmla="*/ 1847930 w 1987075"/>
                <a:gd name="connsiteY2628" fmla="*/ 1297846 h 1341521"/>
                <a:gd name="connsiteX2629" fmla="*/ 1846005 w 1987075"/>
                <a:gd name="connsiteY2629" fmla="*/ 1297666 h 1341521"/>
                <a:gd name="connsiteX2630" fmla="*/ 1845885 w 1987075"/>
                <a:gd name="connsiteY2630" fmla="*/ 1296523 h 1341521"/>
                <a:gd name="connsiteX2631" fmla="*/ 1844622 w 1987075"/>
                <a:gd name="connsiteY2631" fmla="*/ 1297365 h 1341521"/>
                <a:gd name="connsiteX2632" fmla="*/ 1842275 w 1987075"/>
                <a:gd name="connsiteY2632" fmla="*/ 1297606 h 1341521"/>
                <a:gd name="connsiteX2633" fmla="*/ 1844200 w 1987075"/>
                <a:gd name="connsiteY2633" fmla="*/ 1298689 h 1341521"/>
                <a:gd name="connsiteX2634" fmla="*/ 1843418 w 1987075"/>
                <a:gd name="connsiteY2634" fmla="*/ 1299892 h 1341521"/>
                <a:gd name="connsiteX2635" fmla="*/ 1846126 w 1987075"/>
                <a:gd name="connsiteY2635" fmla="*/ 1303983 h 1341521"/>
                <a:gd name="connsiteX2636" fmla="*/ 1844922 w 1987075"/>
                <a:gd name="connsiteY2636" fmla="*/ 1304825 h 1341521"/>
                <a:gd name="connsiteX2637" fmla="*/ 1846847 w 1987075"/>
                <a:gd name="connsiteY2637" fmla="*/ 1306810 h 1341521"/>
                <a:gd name="connsiteX2638" fmla="*/ 1847990 w 1987075"/>
                <a:gd name="connsiteY2638" fmla="*/ 1306208 h 1341521"/>
                <a:gd name="connsiteX2639" fmla="*/ 1849013 w 1987075"/>
                <a:gd name="connsiteY2639" fmla="*/ 1307412 h 1341521"/>
                <a:gd name="connsiteX2640" fmla="*/ 1849434 w 1987075"/>
                <a:gd name="connsiteY2640" fmla="*/ 1310420 h 1341521"/>
                <a:gd name="connsiteX2641" fmla="*/ 1851540 w 1987075"/>
                <a:gd name="connsiteY2641" fmla="*/ 1312044 h 1341521"/>
                <a:gd name="connsiteX2642" fmla="*/ 1848773 w 1987075"/>
                <a:gd name="connsiteY2642" fmla="*/ 1310480 h 1341521"/>
                <a:gd name="connsiteX2643" fmla="*/ 1847208 w 1987075"/>
                <a:gd name="connsiteY2643" fmla="*/ 1311081 h 1341521"/>
                <a:gd name="connsiteX2644" fmla="*/ 1849976 w 1987075"/>
                <a:gd name="connsiteY2644" fmla="*/ 1312886 h 1341521"/>
                <a:gd name="connsiteX2645" fmla="*/ 1849675 w 1987075"/>
                <a:gd name="connsiteY2645" fmla="*/ 1313548 h 1341521"/>
                <a:gd name="connsiteX2646" fmla="*/ 1852863 w 1987075"/>
                <a:gd name="connsiteY2646" fmla="*/ 1315353 h 1341521"/>
                <a:gd name="connsiteX2647" fmla="*/ 1853284 w 1987075"/>
                <a:gd name="connsiteY2647" fmla="*/ 1318661 h 1341521"/>
                <a:gd name="connsiteX2648" fmla="*/ 1855931 w 1987075"/>
                <a:gd name="connsiteY2648" fmla="*/ 1320707 h 1341521"/>
                <a:gd name="connsiteX2649" fmla="*/ 1855330 w 1987075"/>
                <a:gd name="connsiteY2649" fmla="*/ 1321789 h 1341521"/>
                <a:gd name="connsiteX2650" fmla="*/ 1857375 w 1987075"/>
                <a:gd name="connsiteY2650" fmla="*/ 1324135 h 1341521"/>
                <a:gd name="connsiteX2651" fmla="*/ 1858999 w 1987075"/>
                <a:gd name="connsiteY2651" fmla="*/ 1324135 h 1341521"/>
                <a:gd name="connsiteX2652" fmla="*/ 1861406 w 1987075"/>
                <a:gd name="connsiteY2652" fmla="*/ 1327023 h 1341521"/>
                <a:gd name="connsiteX2653" fmla="*/ 1860323 w 1987075"/>
                <a:gd name="connsiteY2653" fmla="*/ 1328407 h 1341521"/>
                <a:gd name="connsiteX2654" fmla="*/ 1862188 w 1987075"/>
                <a:gd name="connsiteY2654" fmla="*/ 1327685 h 1341521"/>
                <a:gd name="connsiteX2655" fmla="*/ 1864895 w 1987075"/>
                <a:gd name="connsiteY2655" fmla="*/ 1329489 h 1341521"/>
                <a:gd name="connsiteX2656" fmla="*/ 1865376 w 1987075"/>
                <a:gd name="connsiteY2656" fmla="*/ 1331475 h 1341521"/>
                <a:gd name="connsiteX2657" fmla="*/ 1867301 w 1987075"/>
                <a:gd name="connsiteY2657" fmla="*/ 1333881 h 1341521"/>
                <a:gd name="connsiteX2658" fmla="*/ 1867121 w 1987075"/>
                <a:gd name="connsiteY2658" fmla="*/ 1336047 h 1341521"/>
                <a:gd name="connsiteX2659" fmla="*/ 1869106 w 1987075"/>
                <a:gd name="connsiteY2659" fmla="*/ 1336167 h 1341521"/>
                <a:gd name="connsiteX2660" fmla="*/ 1867903 w 1987075"/>
                <a:gd name="connsiteY2660" fmla="*/ 1339175 h 1341521"/>
                <a:gd name="connsiteX2661" fmla="*/ 1870249 w 1987075"/>
                <a:gd name="connsiteY2661" fmla="*/ 1340258 h 1341521"/>
                <a:gd name="connsiteX2662" fmla="*/ 1867903 w 1987075"/>
                <a:gd name="connsiteY2662" fmla="*/ 1341521 h 1341521"/>
                <a:gd name="connsiteX2663" fmla="*/ 1866760 w 1987075"/>
                <a:gd name="connsiteY2663" fmla="*/ 1339897 h 1341521"/>
                <a:gd name="connsiteX2664" fmla="*/ 1864714 w 1987075"/>
                <a:gd name="connsiteY2664" fmla="*/ 1340378 h 1341521"/>
                <a:gd name="connsiteX2665" fmla="*/ 1863571 w 1987075"/>
                <a:gd name="connsiteY2665" fmla="*/ 1339295 h 1341521"/>
                <a:gd name="connsiteX2666" fmla="*/ 1862188 w 1987075"/>
                <a:gd name="connsiteY2666" fmla="*/ 1340318 h 1341521"/>
                <a:gd name="connsiteX2667" fmla="*/ 1859601 w 1987075"/>
                <a:gd name="connsiteY2667" fmla="*/ 1336829 h 1341521"/>
                <a:gd name="connsiteX2668" fmla="*/ 1860022 w 1987075"/>
                <a:gd name="connsiteY2668" fmla="*/ 1335806 h 1341521"/>
                <a:gd name="connsiteX2669" fmla="*/ 1858217 w 1987075"/>
                <a:gd name="connsiteY2669" fmla="*/ 1334001 h 1341521"/>
                <a:gd name="connsiteX2670" fmla="*/ 1856413 w 1987075"/>
                <a:gd name="connsiteY2670" fmla="*/ 1333761 h 1341521"/>
                <a:gd name="connsiteX2671" fmla="*/ 1852983 w 1987075"/>
                <a:gd name="connsiteY2671" fmla="*/ 1331054 h 1341521"/>
                <a:gd name="connsiteX2672" fmla="*/ 1851299 w 1987075"/>
                <a:gd name="connsiteY2672" fmla="*/ 1327203 h 1341521"/>
                <a:gd name="connsiteX2673" fmla="*/ 1848652 w 1987075"/>
                <a:gd name="connsiteY2673" fmla="*/ 1324917 h 1341521"/>
                <a:gd name="connsiteX2674" fmla="*/ 1848472 w 1987075"/>
                <a:gd name="connsiteY2674" fmla="*/ 1324015 h 1341521"/>
                <a:gd name="connsiteX2675" fmla="*/ 1846426 w 1987075"/>
                <a:gd name="connsiteY2675" fmla="*/ 1324015 h 1341521"/>
                <a:gd name="connsiteX2676" fmla="*/ 1845825 w 1987075"/>
                <a:gd name="connsiteY2676" fmla="*/ 1323053 h 1341521"/>
                <a:gd name="connsiteX2677" fmla="*/ 1843779 w 1987075"/>
                <a:gd name="connsiteY2677" fmla="*/ 1322150 h 1341521"/>
                <a:gd name="connsiteX2678" fmla="*/ 1844261 w 1987075"/>
                <a:gd name="connsiteY2678" fmla="*/ 1321248 h 1341521"/>
                <a:gd name="connsiteX2679" fmla="*/ 1843358 w 1987075"/>
                <a:gd name="connsiteY2679" fmla="*/ 1319864 h 1341521"/>
                <a:gd name="connsiteX2680" fmla="*/ 1843960 w 1987075"/>
                <a:gd name="connsiteY2680" fmla="*/ 1318421 h 1341521"/>
                <a:gd name="connsiteX2681" fmla="*/ 1842757 w 1987075"/>
                <a:gd name="connsiteY2681" fmla="*/ 1317819 h 1341521"/>
                <a:gd name="connsiteX2682" fmla="*/ 1842937 w 1987075"/>
                <a:gd name="connsiteY2682" fmla="*/ 1316195 h 1341521"/>
                <a:gd name="connsiteX2683" fmla="*/ 1841433 w 1987075"/>
                <a:gd name="connsiteY2683" fmla="*/ 1315894 h 1341521"/>
                <a:gd name="connsiteX2684" fmla="*/ 1839749 w 1987075"/>
                <a:gd name="connsiteY2684" fmla="*/ 1314089 h 1341521"/>
                <a:gd name="connsiteX2685" fmla="*/ 1842095 w 1987075"/>
                <a:gd name="connsiteY2685" fmla="*/ 1314210 h 1341521"/>
                <a:gd name="connsiteX2686" fmla="*/ 1838786 w 1987075"/>
                <a:gd name="connsiteY2686" fmla="*/ 1311683 h 1341521"/>
                <a:gd name="connsiteX2687" fmla="*/ 1838666 w 1987075"/>
                <a:gd name="connsiteY2687" fmla="*/ 1310540 h 1341521"/>
                <a:gd name="connsiteX2688" fmla="*/ 1840050 w 1987075"/>
                <a:gd name="connsiteY2688" fmla="*/ 1309998 h 1341521"/>
                <a:gd name="connsiteX2689" fmla="*/ 1842155 w 1987075"/>
                <a:gd name="connsiteY2689" fmla="*/ 1310239 h 1341521"/>
                <a:gd name="connsiteX2690" fmla="*/ 1843719 w 1987075"/>
                <a:gd name="connsiteY2690" fmla="*/ 1309818 h 1341521"/>
                <a:gd name="connsiteX2691" fmla="*/ 1838907 w 1987075"/>
                <a:gd name="connsiteY2691" fmla="*/ 1308976 h 1341521"/>
                <a:gd name="connsiteX2692" fmla="*/ 1839929 w 1987075"/>
                <a:gd name="connsiteY2692" fmla="*/ 1307592 h 1341521"/>
                <a:gd name="connsiteX2693" fmla="*/ 1837703 w 1987075"/>
                <a:gd name="connsiteY2693" fmla="*/ 1305306 h 1341521"/>
                <a:gd name="connsiteX2694" fmla="*/ 1840711 w 1987075"/>
                <a:gd name="connsiteY2694" fmla="*/ 1306088 h 1341521"/>
                <a:gd name="connsiteX2695" fmla="*/ 1839448 w 1987075"/>
                <a:gd name="connsiteY2695" fmla="*/ 1304704 h 1341521"/>
                <a:gd name="connsiteX2696" fmla="*/ 1837764 w 1987075"/>
                <a:gd name="connsiteY2696" fmla="*/ 1304404 h 1341521"/>
                <a:gd name="connsiteX2697" fmla="*/ 1837944 w 1987075"/>
                <a:gd name="connsiteY2697" fmla="*/ 1299170 h 1341521"/>
                <a:gd name="connsiteX2698" fmla="*/ 1840110 w 1987075"/>
                <a:gd name="connsiteY2698" fmla="*/ 1298689 h 1341521"/>
                <a:gd name="connsiteX2699" fmla="*/ 1841914 w 1987075"/>
                <a:gd name="connsiteY2699" fmla="*/ 1296463 h 1341521"/>
                <a:gd name="connsiteX2700" fmla="*/ 1839628 w 1987075"/>
                <a:gd name="connsiteY2700" fmla="*/ 1297305 h 1341521"/>
                <a:gd name="connsiteX2701" fmla="*/ 1838064 w 1987075"/>
                <a:gd name="connsiteY2701" fmla="*/ 1296824 h 1341521"/>
                <a:gd name="connsiteX2702" fmla="*/ 1836921 w 1987075"/>
                <a:gd name="connsiteY2702" fmla="*/ 1297546 h 1341521"/>
                <a:gd name="connsiteX2703" fmla="*/ 1836380 w 1987075"/>
                <a:gd name="connsiteY2703" fmla="*/ 1301336 h 1341521"/>
                <a:gd name="connsiteX2704" fmla="*/ 1832650 w 1987075"/>
                <a:gd name="connsiteY2704" fmla="*/ 1303020 h 1341521"/>
                <a:gd name="connsiteX2705" fmla="*/ 1831688 w 1987075"/>
                <a:gd name="connsiteY2705" fmla="*/ 1301817 h 1341521"/>
                <a:gd name="connsiteX2706" fmla="*/ 1830184 w 1987075"/>
                <a:gd name="connsiteY2706" fmla="*/ 1301516 h 1341521"/>
                <a:gd name="connsiteX2707" fmla="*/ 1829101 w 1987075"/>
                <a:gd name="connsiteY2707" fmla="*/ 1303381 h 1341521"/>
                <a:gd name="connsiteX2708" fmla="*/ 1826935 w 1987075"/>
                <a:gd name="connsiteY2708" fmla="*/ 1302298 h 1341521"/>
                <a:gd name="connsiteX2709" fmla="*/ 1825852 w 1987075"/>
                <a:gd name="connsiteY2709" fmla="*/ 1299170 h 1341521"/>
                <a:gd name="connsiteX2710" fmla="*/ 1828078 w 1987075"/>
                <a:gd name="connsiteY2710" fmla="*/ 1298388 h 1341521"/>
                <a:gd name="connsiteX2711" fmla="*/ 1828499 w 1987075"/>
                <a:gd name="connsiteY2711" fmla="*/ 1296884 h 1341521"/>
                <a:gd name="connsiteX2712" fmla="*/ 1826454 w 1987075"/>
                <a:gd name="connsiteY2712" fmla="*/ 1297305 h 1341521"/>
                <a:gd name="connsiteX2713" fmla="*/ 1825672 w 1987075"/>
                <a:gd name="connsiteY2713" fmla="*/ 1294838 h 1341521"/>
                <a:gd name="connsiteX2714" fmla="*/ 1826634 w 1987075"/>
                <a:gd name="connsiteY2714" fmla="*/ 1294056 h 1341521"/>
                <a:gd name="connsiteX2715" fmla="*/ 1829041 w 1987075"/>
                <a:gd name="connsiteY2715" fmla="*/ 1294056 h 1341521"/>
                <a:gd name="connsiteX2716" fmla="*/ 1828319 w 1987075"/>
                <a:gd name="connsiteY2716" fmla="*/ 1293274 h 1341521"/>
                <a:gd name="connsiteX2717" fmla="*/ 1830304 w 1987075"/>
                <a:gd name="connsiteY2717" fmla="*/ 1292071 h 1341521"/>
                <a:gd name="connsiteX2718" fmla="*/ 1831567 w 1987075"/>
                <a:gd name="connsiteY2718" fmla="*/ 1292071 h 1341521"/>
                <a:gd name="connsiteX2719" fmla="*/ 1832831 w 1987075"/>
                <a:gd name="connsiteY2719" fmla="*/ 1293154 h 1341521"/>
                <a:gd name="connsiteX2720" fmla="*/ 1833432 w 1987075"/>
                <a:gd name="connsiteY2720" fmla="*/ 1296162 h 1341521"/>
                <a:gd name="connsiteX2721" fmla="*/ 1835117 w 1987075"/>
                <a:gd name="connsiteY2721" fmla="*/ 1295801 h 1341521"/>
                <a:gd name="connsiteX2722" fmla="*/ 1835959 w 1987075"/>
                <a:gd name="connsiteY2722" fmla="*/ 1296824 h 1341521"/>
                <a:gd name="connsiteX2723" fmla="*/ 1836200 w 1987075"/>
                <a:gd name="connsiteY2723" fmla="*/ 1294056 h 1341521"/>
                <a:gd name="connsiteX2724" fmla="*/ 1834274 w 1987075"/>
                <a:gd name="connsiteY2724" fmla="*/ 1292854 h 1341521"/>
                <a:gd name="connsiteX2725" fmla="*/ 1833131 w 1987075"/>
                <a:gd name="connsiteY2725" fmla="*/ 1291049 h 1341521"/>
                <a:gd name="connsiteX2726" fmla="*/ 1834274 w 1987075"/>
                <a:gd name="connsiteY2726" fmla="*/ 1290628 h 1341521"/>
                <a:gd name="connsiteX2727" fmla="*/ 1835778 w 1987075"/>
                <a:gd name="connsiteY2727" fmla="*/ 1288281 h 1341521"/>
                <a:gd name="connsiteX2728" fmla="*/ 1837523 w 1987075"/>
                <a:gd name="connsiteY2728" fmla="*/ 1288101 h 1341521"/>
                <a:gd name="connsiteX2729" fmla="*/ 1839147 w 1987075"/>
                <a:gd name="connsiteY2729" fmla="*/ 1289545 h 1341521"/>
                <a:gd name="connsiteX2730" fmla="*/ 1839147 w 1987075"/>
                <a:gd name="connsiteY2730" fmla="*/ 1288342 h 1341521"/>
                <a:gd name="connsiteX2731" fmla="*/ 1840290 w 1987075"/>
                <a:gd name="connsiteY2731" fmla="*/ 1287981 h 1341521"/>
                <a:gd name="connsiteX2732" fmla="*/ 1838726 w 1987075"/>
                <a:gd name="connsiteY2732" fmla="*/ 1287078 h 1341521"/>
                <a:gd name="connsiteX2733" fmla="*/ 1840290 w 1987075"/>
                <a:gd name="connsiteY2733" fmla="*/ 1286296 h 1341521"/>
                <a:gd name="connsiteX2734" fmla="*/ 1840350 w 1987075"/>
                <a:gd name="connsiteY2734" fmla="*/ 1285274 h 1341521"/>
                <a:gd name="connsiteX2735" fmla="*/ 1841975 w 1987075"/>
                <a:gd name="connsiteY2735" fmla="*/ 1286296 h 1341521"/>
                <a:gd name="connsiteX2736" fmla="*/ 1842155 w 1987075"/>
                <a:gd name="connsiteY2736" fmla="*/ 1284251 h 1341521"/>
                <a:gd name="connsiteX2737" fmla="*/ 1840952 w 1987075"/>
                <a:gd name="connsiteY2737" fmla="*/ 1284070 h 1341521"/>
                <a:gd name="connsiteX2738" fmla="*/ 1838847 w 1987075"/>
                <a:gd name="connsiteY2738" fmla="*/ 1281845 h 1341521"/>
                <a:gd name="connsiteX2739" fmla="*/ 1838666 w 1987075"/>
                <a:gd name="connsiteY2739" fmla="*/ 1280762 h 1341521"/>
                <a:gd name="connsiteX2740" fmla="*/ 1836681 w 1987075"/>
                <a:gd name="connsiteY2740" fmla="*/ 1280160 h 1341521"/>
                <a:gd name="connsiteX2741" fmla="*/ 1836801 w 1987075"/>
                <a:gd name="connsiteY2741" fmla="*/ 1278416 h 1341521"/>
                <a:gd name="connsiteX2742" fmla="*/ 1838425 w 1987075"/>
                <a:gd name="connsiteY2742" fmla="*/ 1279318 h 1341521"/>
                <a:gd name="connsiteX2743" fmla="*/ 1838606 w 1987075"/>
                <a:gd name="connsiteY2743" fmla="*/ 1277513 h 1341521"/>
                <a:gd name="connsiteX2744" fmla="*/ 1837102 w 1987075"/>
                <a:gd name="connsiteY2744" fmla="*/ 1277393 h 1341521"/>
                <a:gd name="connsiteX2745" fmla="*/ 1837102 w 1987075"/>
                <a:gd name="connsiteY2745" fmla="*/ 1275829 h 1341521"/>
                <a:gd name="connsiteX2746" fmla="*/ 1835478 w 1987075"/>
                <a:gd name="connsiteY2746" fmla="*/ 1276310 h 1341521"/>
                <a:gd name="connsiteX2747" fmla="*/ 1835718 w 1987075"/>
                <a:gd name="connsiteY2747" fmla="*/ 1273843 h 1341521"/>
                <a:gd name="connsiteX2748" fmla="*/ 1836921 w 1987075"/>
                <a:gd name="connsiteY2748" fmla="*/ 1272640 h 1341521"/>
                <a:gd name="connsiteX2749" fmla="*/ 1834635 w 1987075"/>
                <a:gd name="connsiteY2749" fmla="*/ 1271918 h 1341521"/>
                <a:gd name="connsiteX2750" fmla="*/ 1834034 w 1987075"/>
                <a:gd name="connsiteY2750" fmla="*/ 1273001 h 1341521"/>
                <a:gd name="connsiteX2751" fmla="*/ 1832590 w 1987075"/>
                <a:gd name="connsiteY2751" fmla="*/ 1272881 h 1341521"/>
                <a:gd name="connsiteX2752" fmla="*/ 1829823 w 1987075"/>
                <a:gd name="connsiteY2752" fmla="*/ 1273723 h 1341521"/>
                <a:gd name="connsiteX2753" fmla="*/ 1829823 w 1987075"/>
                <a:gd name="connsiteY2753" fmla="*/ 1272761 h 1341521"/>
                <a:gd name="connsiteX2754" fmla="*/ 1823025 w 1987075"/>
                <a:gd name="connsiteY2754" fmla="*/ 1269151 h 1341521"/>
                <a:gd name="connsiteX2755" fmla="*/ 1823386 w 1987075"/>
                <a:gd name="connsiteY2755" fmla="*/ 1267647 h 1341521"/>
                <a:gd name="connsiteX2756" fmla="*/ 1824709 w 1987075"/>
                <a:gd name="connsiteY2756" fmla="*/ 1267046 h 1341521"/>
                <a:gd name="connsiteX2757" fmla="*/ 1823987 w 1987075"/>
                <a:gd name="connsiteY2757" fmla="*/ 1264519 h 1341521"/>
                <a:gd name="connsiteX2758" fmla="*/ 1822724 w 1987075"/>
                <a:gd name="connsiteY2758" fmla="*/ 1263857 h 1341521"/>
                <a:gd name="connsiteX2759" fmla="*/ 1824469 w 1987075"/>
                <a:gd name="connsiteY2759" fmla="*/ 1261391 h 1341521"/>
                <a:gd name="connsiteX2760" fmla="*/ 1825491 w 1987075"/>
                <a:gd name="connsiteY2760" fmla="*/ 1262233 h 1341521"/>
                <a:gd name="connsiteX2761" fmla="*/ 1826153 w 1987075"/>
                <a:gd name="connsiteY2761" fmla="*/ 1260187 h 1341521"/>
                <a:gd name="connsiteX2762" fmla="*/ 1824709 w 1987075"/>
                <a:gd name="connsiteY2762" fmla="*/ 1259526 h 1341521"/>
                <a:gd name="connsiteX2763" fmla="*/ 1822544 w 1987075"/>
                <a:gd name="connsiteY2763" fmla="*/ 1261330 h 1341521"/>
                <a:gd name="connsiteX2764" fmla="*/ 1819115 w 1987075"/>
                <a:gd name="connsiteY2764" fmla="*/ 1260128 h 1341521"/>
                <a:gd name="connsiteX2765" fmla="*/ 1818032 w 1987075"/>
                <a:gd name="connsiteY2765" fmla="*/ 1260248 h 1341521"/>
                <a:gd name="connsiteX2766" fmla="*/ 1819716 w 1987075"/>
                <a:gd name="connsiteY2766" fmla="*/ 1262414 h 1341521"/>
                <a:gd name="connsiteX2767" fmla="*/ 1819716 w 1987075"/>
                <a:gd name="connsiteY2767" fmla="*/ 1264519 h 1341521"/>
                <a:gd name="connsiteX2768" fmla="*/ 1818152 w 1987075"/>
                <a:gd name="connsiteY2768" fmla="*/ 1265722 h 1341521"/>
                <a:gd name="connsiteX2769" fmla="*/ 1815686 w 1987075"/>
                <a:gd name="connsiteY2769" fmla="*/ 1265120 h 1341521"/>
                <a:gd name="connsiteX2770" fmla="*/ 1812678 w 1987075"/>
                <a:gd name="connsiteY2770" fmla="*/ 1263617 h 1341521"/>
                <a:gd name="connsiteX2771" fmla="*/ 1809249 w 1987075"/>
                <a:gd name="connsiteY2771" fmla="*/ 1259646 h 1341521"/>
                <a:gd name="connsiteX2772" fmla="*/ 1811354 w 1987075"/>
                <a:gd name="connsiteY2772" fmla="*/ 1258323 h 1341521"/>
                <a:gd name="connsiteX2773" fmla="*/ 1810873 w 1987075"/>
                <a:gd name="connsiteY2773" fmla="*/ 1256338 h 1341521"/>
                <a:gd name="connsiteX2774" fmla="*/ 1812497 w 1987075"/>
                <a:gd name="connsiteY2774" fmla="*/ 1255616 h 1341521"/>
                <a:gd name="connsiteX2775" fmla="*/ 1814302 w 1987075"/>
                <a:gd name="connsiteY2775" fmla="*/ 1258022 h 1341521"/>
                <a:gd name="connsiteX2776" fmla="*/ 1813520 w 1987075"/>
                <a:gd name="connsiteY2776" fmla="*/ 1255796 h 1341521"/>
                <a:gd name="connsiteX2777" fmla="*/ 1814182 w 1987075"/>
                <a:gd name="connsiteY2777" fmla="*/ 1254593 h 1341521"/>
                <a:gd name="connsiteX2778" fmla="*/ 1818754 w 1987075"/>
                <a:gd name="connsiteY2778" fmla="*/ 1255977 h 1341521"/>
                <a:gd name="connsiteX2779" fmla="*/ 1819055 w 1987075"/>
                <a:gd name="connsiteY2779" fmla="*/ 1257781 h 1341521"/>
                <a:gd name="connsiteX2780" fmla="*/ 1820017 w 1987075"/>
                <a:gd name="connsiteY2780" fmla="*/ 1256398 h 1341521"/>
                <a:gd name="connsiteX2781" fmla="*/ 1820258 w 1987075"/>
                <a:gd name="connsiteY2781" fmla="*/ 1257721 h 1341521"/>
                <a:gd name="connsiteX2782" fmla="*/ 1823205 w 1987075"/>
                <a:gd name="connsiteY2782" fmla="*/ 1256879 h 1341521"/>
                <a:gd name="connsiteX2783" fmla="*/ 1824288 w 1987075"/>
                <a:gd name="connsiteY2783" fmla="*/ 1257601 h 1341521"/>
                <a:gd name="connsiteX2784" fmla="*/ 1823386 w 1987075"/>
                <a:gd name="connsiteY2784" fmla="*/ 1254593 h 1341521"/>
                <a:gd name="connsiteX2785" fmla="*/ 1824890 w 1987075"/>
                <a:gd name="connsiteY2785" fmla="*/ 1256097 h 1341521"/>
                <a:gd name="connsiteX2786" fmla="*/ 1826334 w 1987075"/>
                <a:gd name="connsiteY2786" fmla="*/ 1254894 h 1341521"/>
                <a:gd name="connsiteX2787" fmla="*/ 1824048 w 1987075"/>
                <a:gd name="connsiteY2787" fmla="*/ 1252668 h 1341521"/>
                <a:gd name="connsiteX2788" fmla="*/ 1825251 w 1987075"/>
                <a:gd name="connsiteY2788" fmla="*/ 1251465 h 1341521"/>
                <a:gd name="connsiteX2789" fmla="*/ 1824048 w 1987075"/>
                <a:gd name="connsiteY2789" fmla="*/ 1249480 h 1341521"/>
                <a:gd name="connsiteX2790" fmla="*/ 1821040 w 1987075"/>
                <a:gd name="connsiteY2790" fmla="*/ 1250081 h 1341521"/>
                <a:gd name="connsiteX2791" fmla="*/ 1821461 w 1987075"/>
                <a:gd name="connsiteY2791" fmla="*/ 1248818 h 1341521"/>
                <a:gd name="connsiteX2792" fmla="*/ 1819837 w 1987075"/>
                <a:gd name="connsiteY2792" fmla="*/ 1247494 h 1341521"/>
                <a:gd name="connsiteX2793" fmla="*/ 1820198 w 1987075"/>
                <a:gd name="connsiteY2793" fmla="*/ 1245569 h 1341521"/>
                <a:gd name="connsiteX2794" fmla="*/ 1819175 w 1987075"/>
                <a:gd name="connsiteY2794" fmla="*/ 1246411 h 1341521"/>
                <a:gd name="connsiteX2795" fmla="*/ 1816768 w 1987075"/>
                <a:gd name="connsiteY2795" fmla="*/ 1245990 h 1341521"/>
                <a:gd name="connsiteX2796" fmla="*/ 1816468 w 1987075"/>
                <a:gd name="connsiteY2796" fmla="*/ 1244426 h 1341521"/>
                <a:gd name="connsiteX2797" fmla="*/ 1817731 w 1987075"/>
                <a:gd name="connsiteY2797" fmla="*/ 1241539 h 1341521"/>
                <a:gd name="connsiteX2798" fmla="*/ 1816287 w 1987075"/>
                <a:gd name="connsiteY2798" fmla="*/ 1238952 h 1341521"/>
                <a:gd name="connsiteX2799" fmla="*/ 1814482 w 1987075"/>
                <a:gd name="connsiteY2799" fmla="*/ 1242982 h 1341521"/>
                <a:gd name="connsiteX2800" fmla="*/ 1812076 w 1987075"/>
                <a:gd name="connsiteY2800" fmla="*/ 1244547 h 1341521"/>
                <a:gd name="connsiteX2801" fmla="*/ 1811354 w 1987075"/>
                <a:gd name="connsiteY2801" fmla="*/ 1247494 h 1341521"/>
                <a:gd name="connsiteX2802" fmla="*/ 1810572 w 1987075"/>
                <a:gd name="connsiteY2802" fmla="*/ 1248457 h 1341521"/>
                <a:gd name="connsiteX2803" fmla="*/ 1808527 w 1987075"/>
                <a:gd name="connsiteY2803" fmla="*/ 1249058 h 1341521"/>
                <a:gd name="connsiteX2804" fmla="*/ 1807564 w 1987075"/>
                <a:gd name="connsiteY2804" fmla="*/ 1251164 h 1341521"/>
                <a:gd name="connsiteX2805" fmla="*/ 1806602 w 1987075"/>
                <a:gd name="connsiteY2805" fmla="*/ 1249119 h 1341521"/>
                <a:gd name="connsiteX2806" fmla="*/ 1805399 w 1987075"/>
                <a:gd name="connsiteY2806" fmla="*/ 1249841 h 1341521"/>
                <a:gd name="connsiteX2807" fmla="*/ 1804737 w 1987075"/>
                <a:gd name="connsiteY2807" fmla="*/ 1248758 h 1341521"/>
                <a:gd name="connsiteX2808" fmla="*/ 1803233 w 1987075"/>
                <a:gd name="connsiteY2808" fmla="*/ 1249480 h 1341521"/>
                <a:gd name="connsiteX2809" fmla="*/ 1802451 w 1987075"/>
                <a:gd name="connsiteY2809" fmla="*/ 1247976 h 1341521"/>
                <a:gd name="connsiteX2810" fmla="*/ 1802270 w 1987075"/>
                <a:gd name="connsiteY2810" fmla="*/ 1245810 h 1341521"/>
                <a:gd name="connsiteX2811" fmla="*/ 1899004 w 1987075"/>
                <a:gd name="connsiteY2811" fmla="*/ 1265782 h 1341521"/>
                <a:gd name="connsiteX2812" fmla="*/ 1901471 w 1987075"/>
                <a:gd name="connsiteY2812" fmla="*/ 1265181 h 1341521"/>
                <a:gd name="connsiteX2813" fmla="*/ 1901772 w 1987075"/>
                <a:gd name="connsiteY2813" fmla="*/ 1267407 h 1341521"/>
                <a:gd name="connsiteX2814" fmla="*/ 1898403 w 1987075"/>
                <a:gd name="connsiteY2814" fmla="*/ 1269813 h 1341521"/>
                <a:gd name="connsiteX2815" fmla="*/ 1898343 w 1987075"/>
                <a:gd name="connsiteY2815" fmla="*/ 1268309 h 1341521"/>
                <a:gd name="connsiteX2816" fmla="*/ 1897320 w 1987075"/>
                <a:gd name="connsiteY2816" fmla="*/ 1267346 h 1341521"/>
                <a:gd name="connsiteX2817" fmla="*/ 1899004 w 1987075"/>
                <a:gd name="connsiteY2817" fmla="*/ 1265782 h 1341521"/>
                <a:gd name="connsiteX2818" fmla="*/ 1809309 w 1987075"/>
                <a:gd name="connsiteY2818" fmla="*/ 1285033 h 1341521"/>
                <a:gd name="connsiteX2819" fmla="*/ 1809489 w 1987075"/>
                <a:gd name="connsiteY2819" fmla="*/ 1282506 h 1341521"/>
                <a:gd name="connsiteX2820" fmla="*/ 1811715 w 1987075"/>
                <a:gd name="connsiteY2820" fmla="*/ 1280401 h 1341521"/>
                <a:gd name="connsiteX2821" fmla="*/ 1809489 w 1987075"/>
                <a:gd name="connsiteY2821" fmla="*/ 1279799 h 1341521"/>
                <a:gd name="connsiteX2822" fmla="*/ 1810452 w 1987075"/>
                <a:gd name="connsiteY2822" fmla="*/ 1277393 h 1341521"/>
                <a:gd name="connsiteX2823" fmla="*/ 1810873 w 1987075"/>
                <a:gd name="connsiteY2823" fmla="*/ 1277994 h 1341521"/>
                <a:gd name="connsiteX2824" fmla="*/ 1813520 w 1987075"/>
                <a:gd name="connsiteY2824" fmla="*/ 1277272 h 1341521"/>
                <a:gd name="connsiteX2825" fmla="*/ 1815084 w 1987075"/>
                <a:gd name="connsiteY2825" fmla="*/ 1279198 h 1341521"/>
                <a:gd name="connsiteX2826" fmla="*/ 1815625 w 1987075"/>
                <a:gd name="connsiteY2826" fmla="*/ 1277212 h 1341521"/>
                <a:gd name="connsiteX2827" fmla="*/ 1817490 w 1987075"/>
                <a:gd name="connsiteY2827" fmla="*/ 1278476 h 1341521"/>
                <a:gd name="connsiteX2828" fmla="*/ 1817851 w 1987075"/>
                <a:gd name="connsiteY2828" fmla="*/ 1281123 h 1341521"/>
                <a:gd name="connsiteX2829" fmla="*/ 1815866 w 1987075"/>
                <a:gd name="connsiteY2829" fmla="*/ 1282446 h 1341521"/>
                <a:gd name="connsiteX2830" fmla="*/ 1815866 w 1987075"/>
                <a:gd name="connsiteY2830" fmla="*/ 1284852 h 1341521"/>
                <a:gd name="connsiteX2831" fmla="*/ 1814783 w 1987075"/>
                <a:gd name="connsiteY2831" fmla="*/ 1286778 h 1341521"/>
                <a:gd name="connsiteX2832" fmla="*/ 1812377 w 1987075"/>
                <a:gd name="connsiteY2832" fmla="*/ 1285695 h 1341521"/>
                <a:gd name="connsiteX2833" fmla="*/ 1811595 w 1987075"/>
                <a:gd name="connsiteY2833" fmla="*/ 1284732 h 1341521"/>
                <a:gd name="connsiteX2834" fmla="*/ 1809068 w 1987075"/>
                <a:gd name="connsiteY2834" fmla="*/ 1285815 h 1341521"/>
                <a:gd name="connsiteX2835" fmla="*/ 1808226 w 1987075"/>
                <a:gd name="connsiteY2835" fmla="*/ 1287499 h 1341521"/>
                <a:gd name="connsiteX2836" fmla="*/ 1807625 w 1987075"/>
                <a:gd name="connsiteY2836" fmla="*/ 1286537 h 1341521"/>
                <a:gd name="connsiteX2837" fmla="*/ 1809249 w 1987075"/>
                <a:gd name="connsiteY2837" fmla="*/ 1284973 h 1341521"/>
                <a:gd name="connsiteX2838" fmla="*/ 1824168 w 1987075"/>
                <a:gd name="connsiteY2838" fmla="*/ 1275648 h 1341521"/>
                <a:gd name="connsiteX2839" fmla="*/ 1825973 w 1987075"/>
                <a:gd name="connsiteY2839" fmla="*/ 1275047 h 1341521"/>
                <a:gd name="connsiteX2840" fmla="*/ 1826875 w 1987075"/>
                <a:gd name="connsiteY2840" fmla="*/ 1274084 h 1341521"/>
                <a:gd name="connsiteX2841" fmla="*/ 1829041 w 1987075"/>
                <a:gd name="connsiteY2841" fmla="*/ 1274866 h 1341521"/>
                <a:gd name="connsiteX2842" fmla="*/ 1829702 w 1987075"/>
                <a:gd name="connsiteY2842" fmla="*/ 1274265 h 1341521"/>
                <a:gd name="connsiteX2843" fmla="*/ 1830906 w 1987075"/>
                <a:gd name="connsiteY2843" fmla="*/ 1275648 h 1341521"/>
                <a:gd name="connsiteX2844" fmla="*/ 1831567 w 1987075"/>
                <a:gd name="connsiteY2844" fmla="*/ 1277453 h 1341521"/>
                <a:gd name="connsiteX2845" fmla="*/ 1831567 w 1987075"/>
                <a:gd name="connsiteY2845" fmla="*/ 1279378 h 1341521"/>
                <a:gd name="connsiteX2846" fmla="*/ 1830545 w 1987075"/>
                <a:gd name="connsiteY2846" fmla="*/ 1281664 h 1341521"/>
                <a:gd name="connsiteX2847" fmla="*/ 1829221 w 1987075"/>
                <a:gd name="connsiteY2847" fmla="*/ 1282326 h 1341521"/>
                <a:gd name="connsiteX2848" fmla="*/ 1828920 w 1987075"/>
                <a:gd name="connsiteY2848" fmla="*/ 1283890 h 1341521"/>
                <a:gd name="connsiteX2849" fmla="*/ 1827296 w 1987075"/>
                <a:gd name="connsiteY2849" fmla="*/ 1282326 h 1341521"/>
                <a:gd name="connsiteX2850" fmla="*/ 1826334 w 1987075"/>
                <a:gd name="connsiteY2850" fmla="*/ 1282566 h 1341521"/>
                <a:gd name="connsiteX2851" fmla="*/ 1825491 w 1987075"/>
                <a:gd name="connsiteY2851" fmla="*/ 1279919 h 1341521"/>
                <a:gd name="connsiteX2852" fmla="*/ 1823627 w 1987075"/>
                <a:gd name="connsiteY2852" fmla="*/ 1277934 h 1341521"/>
                <a:gd name="connsiteX2853" fmla="*/ 1824048 w 1987075"/>
                <a:gd name="connsiteY2853" fmla="*/ 1275588 h 1341521"/>
                <a:gd name="connsiteX2854" fmla="*/ 1811415 w 1987075"/>
                <a:gd name="connsiteY2854" fmla="*/ 1275648 h 1341521"/>
                <a:gd name="connsiteX2855" fmla="*/ 1810151 w 1987075"/>
                <a:gd name="connsiteY2855" fmla="*/ 1274926 h 1341521"/>
                <a:gd name="connsiteX2856" fmla="*/ 1811114 w 1987075"/>
                <a:gd name="connsiteY2856" fmla="*/ 1273783 h 1341521"/>
                <a:gd name="connsiteX2857" fmla="*/ 1811415 w 1987075"/>
                <a:gd name="connsiteY2857" fmla="*/ 1275648 h 1341521"/>
                <a:gd name="connsiteX2858" fmla="*/ 1815084 w 1987075"/>
                <a:gd name="connsiteY2858" fmla="*/ 1267828 h 1341521"/>
                <a:gd name="connsiteX2859" fmla="*/ 1814482 w 1987075"/>
                <a:gd name="connsiteY2859" fmla="*/ 1267828 h 1341521"/>
                <a:gd name="connsiteX2860" fmla="*/ 1814362 w 1987075"/>
                <a:gd name="connsiteY2860" fmla="*/ 1265542 h 1341521"/>
                <a:gd name="connsiteX2861" fmla="*/ 1815565 w 1987075"/>
                <a:gd name="connsiteY2861" fmla="*/ 1266805 h 1341521"/>
                <a:gd name="connsiteX2862" fmla="*/ 1817851 w 1987075"/>
                <a:gd name="connsiteY2862" fmla="*/ 1267767 h 1341521"/>
                <a:gd name="connsiteX2863" fmla="*/ 1817671 w 1987075"/>
                <a:gd name="connsiteY2863" fmla="*/ 1269993 h 1341521"/>
                <a:gd name="connsiteX2864" fmla="*/ 1815265 w 1987075"/>
                <a:gd name="connsiteY2864" fmla="*/ 1275047 h 1341521"/>
                <a:gd name="connsiteX2865" fmla="*/ 1812978 w 1987075"/>
                <a:gd name="connsiteY2865" fmla="*/ 1272279 h 1341521"/>
                <a:gd name="connsiteX2866" fmla="*/ 1814663 w 1987075"/>
                <a:gd name="connsiteY2866" fmla="*/ 1272881 h 1341521"/>
                <a:gd name="connsiteX2867" fmla="*/ 1816107 w 1987075"/>
                <a:gd name="connsiteY2867" fmla="*/ 1271377 h 1341521"/>
                <a:gd name="connsiteX2868" fmla="*/ 1814422 w 1987075"/>
                <a:gd name="connsiteY2868" fmla="*/ 1270174 h 1341521"/>
                <a:gd name="connsiteX2869" fmla="*/ 1815084 w 1987075"/>
                <a:gd name="connsiteY2869" fmla="*/ 1267767 h 1341521"/>
                <a:gd name="connsiteX2870" fmla="*/ 1901230 w 1987075"/>
                <a:gd name="connsiteY2870" fmla="*/ 1235282 h 1341521"/>
                <a:gd name="connsiteX2871" fmla="*/ 1902493 w 1987075"/>
                <a:gd name="connsiteY2871" fmla="*/ 1235884 h 1341521"/>
                <a:gd name="connsiteX2872" fmla="*/ 1904358 w 1987075"/>
                <a:gd name="connsiteY2872" fmla="*/ 1237809 h 1341521"/>
                <a:gd name="connsiteX2873" fmla="*/ 1904780 w 1987075"/>
                <a:gd name="connsiteY2873" fmla="*/ 1239553 h 1341521"/>
                <a:gd name="connsiteX2874" fmla="*/ 1899907 w 1987075"/>
                <a:gd name="connsiteY2874" fmla="*/ 1239614 h 1341521"/>
                <a:gd name="connsiteX2875" fmla="*/ 1899606 w 1987075"/>
                <a:gd name="connsiteY2875" fmla="*/ 1237328 h 1341521"/>
                <a:gd name="connsiteX2876" fmla="*/ 1901170 w 1987075"/>
                <a:gd name="connsiteY2876" fmla="*/ 1235282 h 1341521"/>
                <a:gd name="connsiteX2877" fmla="*/ 1811655 w 1987075"/>
                <a:gd name="connsiteY2877" fmla="*/ 1269693 h 1341521"/>
                <a:gd name="connsiteX2878" fmla="*/ 1810031 w 1987075"/>
                <a:gd name="connsiteY2878" fmla="*/ 1269512 h 1341521"/>
                <a:gd name="connsiteX2879" fmla="*/ 1810151 w 1987075"/>
                <a:gd name="connsiteY2879" fmla="*/ 1268309 h 1341521"/>
                <a:gd name="connsiteX2880" fmla="*/ 1812557 w 1987075"/>
                <a:gd name="connsiteY2880" fmla="*/ 1267707 h 1341521"/>
                <a:gd name="connsiteX2881" fmla="*/ 1811715 w 1987075"/>
                <a:gd name="connsiteY2881" fmla="*/ 1269693 h 1341521"/>
                <a:gd name="connsiteX2882" fmla="*/ 1809730 w 1987075"/>
                <a:gd name="connsiteY2882" fmla="*/ 1252788 h 1341521"/>
                <a:gd name="connsiteX2883" fmla="*/ 1809670 w 1987075"/>
                <a:gd name="connsiteY2883" fmla="*/ 1254172 h 1341521"/>
                <a:gd name="connsiteX2884" fmla="*/ 1807925 w 1987075"/>
                <a:gd name="connsiteY2884" fmla="*/ 1252066 h 1341521"/>
                <a:gd name="connsiteX2885" fmla="*/ 1808407 w 1987075"/>
                <a:gd name="connsiteY2885" fmla="*/ 1250984 h 1341521"/>
                <a:gd name="connsiteX2886" fmla="*/ 1809670 w 1987075"/>
                <a:gd name="connsiteY2886" fmla="*/ 1252788 h 1341521"/>
                <a:gd name="connsiteX2887" fmla="*/ 1780974 w 1987075"/>
                <a:gd name="connsiteY2887" fmla="*/ 1252487 h 1341521"/>
                <a:gd name="connsiteX2888" fmla="*/ 1781877 w 1987075"/>
                <a:gd name="connsiteY2888" fmla="*/ 1251525 h 1341521"/>
                <a:gd name="connsiteX2889" fmla="*/ 1782478 w 1987075"/>
                <a:gd name="connsiteY2889" fmla="*/ 1254352 h 1341521"/>
                <a:gd name="connsiteX2890" fmla="*/ 1783862 w 1987075"/>
                <a:gd name="connsiteY2890" fmla="*/ 1254413 h 1341521"/>
                <a:gd name="connsiteX2891" fmla="*/ 1783862 w 1987075"/>
                <a:gd name="connsiteY2891" fmla="*/ 1253209 h 1341521"/>
                <a:gd name="connsiteX2892" fmla="*/ 1785186 w 1987075"/>
                <a:gd name="connsiteY2892" fmla="*/ 1253450 h 1341521"/>
                <a:gd name="connsiteX2893" fmla="*/ 1786028 w 1987075"/>
                <a:gd name="connsiteY2893" fmla="*/ 1251826 h 1341521"/>
                <a:gd name="connsiteX2894" fmla="*/ 1788735 w 1987075"/>
                <a:gd name="connsiteY2894" fmla="*/ 1251585 h 1341521"/>
                <a:gd name="connsiteX2895" fmla="*/ 1788434 w 1987075"/>
                <a:gd name="connsiteY2895" fmla="*/ 1253149 h 1341521"/>
                <a:gd name="connsiteX2896" fmla="*/ 1786810 w 1987075"/>
                <a:gd name="connsiteY2896" fmla="*/ 1254052 h 1341521"/>
                <a:gd name="connsiteX2897" fmla="*/ 1784403 w 1987075"/>
                <a:gd name="connsiteY2897" fmla="*/ 1256338 h 1341521"/>
                <a:gd name="connsiteX2898" fmla="*/ 1784103 w 1987075"/>
                <a:gd name="connsiteY2898" fmla="*/ 1257360 h 1341521"/>
                <a:gd name="connsiteX2899" fmla="*/ 1782539 w 1987075"/>
                <a:gd name="connsiteY2899" fmla="*/ 1258503 h 1341521"/>
                <a:gd name="connsiteX2900" fmla="*/ 1782779 w 1987075"/>
                <a:gd name="connsiteY2900" fmla="*/ 1259526 h 1341521"/>
                <a:gd name="connsiteX2901" fmla="*/ 1780854 w 1987075"/>
                <a:gd name="connsiteY2901" fmla="*/ 1259947 h 1341521"/>
                <a:gd name="connsiteX2902" fmla="*/ 1779110 w 1987075"/>
                <a:gd name="connsiteY2902" fmla="*/ 1258142 h 1341521"/>
                <a:gd name="connsiteX2903" fmla="*/ 1780193 w 1987075"/>
                <a:gd name="connsiteY2903" fmla="*/ 1255917 h 1341521"/>
                <a:gd name="connsiteX2904" fmla="*/ 1777606 w 1987075"/>
                <a:gd name="connsiteY2904" fmla="*/ 1254112 h 1341521"/>
                <a:gd name="connsiteX2905" fmla="*/ 1778749 w 1987075"/>
                <a:gd name="connsiteY2905" fmla="*/ 1252066 h 1341521"/>
                <a:gd name="connsiteX2906" fmla="*/ 1780974 w 1987075"/>
                <a:gd name="connsiteY2906" fmla="*/ 1252487 h 1341521"/>
                <a:gd name="connsiteX2907" fmla="*/ 1817972 w 1987075"/>
                <a:gd name="connsiteY2907" fmla="*/ 1250502 h 1341521"/>
                <a:gd name="connsiteX2908" fmla="*/ 1816468 w 1987075"/>
                <a:gd name="connsiteY2908" fmla="*/ 1251044 h 1341521"/>
                <a:gd name="connsiteX2909" fmla="*/ 1817069 w 1987075"/>
                <a:gd name="connsiteY2909" fmla="*/ 1249780 h 1341521"/>
                <a:gd name="connsiteX2910" fmla="*/ 1817972 w 1987075"/>
                <a:gd name="connsiteY2910" fmla="*/ 1250502 h 1341521"/>
                <a:gd name="connsiteX2911" fmla="*/ 1798541 w 1987075"/>
                <a:gd name="connsiteY2911" fmla="*/ 1249119 h 1341521"/>
                <a:gd name="connsiteX2912" fmla="*/ 1800586 w 1987075"/>
                <a:gd name="connsiteY2912" fmla="*/ 1248938 h 1341521"/>
                <a:gd name="connsiteX2913" fmla="*/ 1801789 w 1987075"/>
                <a:gd name="connsiteY2913" fmla="*/ 1253991 h 1341521"/>
                <a:gd name="connsiteX2914" fmla="*/ 1800827 w 1987075"/>
                <a:gd name="connsiteY2914" fmla="*/ 1255917 h 1341521"/>
                <a:gd name="connsiteX2915" fmla="*/ 1799563 w 1987075"/>
                <a:gd name="connsiteY2915" fmla="*/ 1255856 h 1341521"/>
                <a:gd name="connsiteX2916" fmla="*/ 1797939 w 1987075"/>
                <a:gd name="connsiteY2916" fmla="*/ 1254413 h 1341521"/>
                <a:gd name="connsiteX2917" fmla="*/ 1796736 w 1987075"/>
                <a:gd name="connsiteY2917" fmla="*/ 1250623 h 1341521"/>
                <a:gd name="connsiteX2918" fmla="*/ 1798541 w 1987075"/>
                <a:gd name="connsiteY2918" fmla="*/ 1249058 h 1341521"/>
                <a:gd name="connsiteX2919" fmla="*/ 1881318 w 1987075"/>
                <a:gd name="connsiteY2919" fmla="*/ 1223792 h 1341521"/>
                <a:gd name="connsiteX2920" fmla="*/ 1882521 w 1987075"/>
                <a:gd name="connsiteY2920" fmla="*/ 1224995 h 1341521"/>
                <a:gd name="connsiteX2921" fmla="*/ 1884627 w 1987075"/>
                <a:gd name="connsiteY2921" fmla="*/ 1229748 h 1341521"/>
                <a:gd name="connsiteX2922" fmla="*/ 1883844 w 1987075"/>
                <a:gd name="connsiteY2922" fmla="*/ 1232455 h 1341521"/>
                <a:gd name="connsiteX2923" fmla="*/ 1882040 w 1987075"/>
                <a:gd name="connsiteY2923" fmla="*/ 1232635 h 1341521"/>
                <a:gd name="connsiteX2924" fmla="*/ 1882040 w 1987075"/>
                <a:gd name="connsiteY2924" fmla="*/ 1230530 h 1341521"/>
                <a:gd name="connsiteX2925" fmla="*/ 1880716 w 1987075"/>
                <a:gd name="connsiteY2925" fmla="*/ 1229928 h 1341521"/>
                <a:gd name="connsiteX2926" fmla="*/ 1880355 w 1987075"/>
                <a:gd name="connsiteY2926" fmla="*/ 1228003 h 1341521"/>
                <a:gd name="connsiteX2927" fmla="*/ 1881318 w 1987075"/>
                <a:gd name="connsiteY2927" fmla="*/ 1223792 h 1341521"/>
                <a:gd name="connsiteX2928" fmla="*/ 1878731 w 1987075"/>
                <a:gd name="connsiteY2928" fmla="*/ 1228003 h 1341521"/>
                <a:gd name="connsiteX2929" fmla="*/ 1879393 w 1987075"/>
                <a:gd name="connsiteY2929" fmla="*/ 1229808 h 1341521"/>
                <a:gd name="connsiteX2930" fmla="*/ 1878430 w 1987075"/>
                <a:gd name="connsiteY2930" fmla="*/ 1229447 h 1341521"/>
                <a:gd name="connsiteX2931" fmla="*/ 1878731 w 1987075"/>
                <a:gd name="connsiteY2931" fmla="*/ 1228003 h 1341521"/>
                <a:gd name="connsiteX2932" fmla="*/ 1723524 w 1987075"/>
                <a:gd name="connsiteY2932" fmla="*/ 1169470 h 1341521"/>
                <a:gd name="connsiteX2933" fmla="*/ 1722080 w 1987075"/>
                <a:gd name="connsiteY2933" fmla="*/ 1170673 h 1341521"/>
                <a:gd name="connsiteX2934" fmla="*/ 1722260 w 1987075"/>
                <a:gd name="connsiteY2934" fmla="*/ 1169590 h 1341521"/>
                <a:gd name="connsiteX2935" fmla="*/ 1723464 w 1987075"/>
                <a:gd name="connsiteY2935" fmla="*/ 1169409 h 1341521"/>
                <a:gd name="connsiteX2936" fmla="*/ 1799984 w 1987075"/>
                <a:gd name="connsiteY2936" fmla="*/ 1142639 h 1341521"/>
                <a:gd name="connsiteX2937" fmla="*/ 1801127 w 1987075"/>
                <a:gd name="connsiteY2937" fmla="*/ 1145406 h 1341521"/>
                <a:gd name="connsiteX2938" fmla="*/ 1799563 w 1987075"/>
                <a:gd name="connsiteY2938" fmla="*/ 1143301 h 1341521"/>
                <a:gd name="connsiteX2939" fmla="*/ 1799984 w 1987075"/>
                <a:gd name="connsiteY2939" fmla="*/ 1142639 h 1341521"/>
                <a:gd name="connsiteX2940" fmla="*/ 1786208 w 1987075"/>
                <a:gd name="connsiteY2940" fmla="*/ 1139150 h 1341521"/>
                <a:gd name="connsiteX2941" fmla="*/ 1788133 w 1987075"/>
                <a:gd name="connsiteY2941" fmla="*/ 1140113 h 1341521"/>
                <a:gd name="connsiteX2942" fmla="*/ 1784764 w 1987075"/>
                <a:gd name="connsiteY2942" fmla="*/ 1143120 h 1341521"/>
                <a:gd name="connsiteX2943" fmla="*/ 1785125 w 1987075"/>
                <a:gd name="connsiteY2943" fmla="*/ 1139631 h 1341521"/>
                <a:gd name="connsiteX2944" fmla="*/ 1786208 w 1987075"/>
                <a:gd name="connsiteY2944" fmla="*/ 1139150 h 1341521"/>
                <a:gd name="connsiteX2945" fmla="*/ 1725930 w 1987075"/>
                <a:gd name="connsiteY2945" fmla="*/ 1058057 h 1341521"/>
                <a:gd name="connsiteX2946" fmla="*/ 1727795 w 1987075"/>
                <a:gd name="connsiteY2946" fmla="*/ 1059922 h 1341521"/>
                <a:gd name="connsiteX2947" fmla="*/ 1729961 w 1987075"/>
                <a:gd name="connsiteY2947" fmla="*/ 1064915 h 1341521"/>
                <a:gd name="connsiteX2948" fmla="*/ 1730502 w 1987075"/>
                <a:gd name="connsiteY2948" fmla="*/ 1064735 h 1341521"/>
                <a:gd name="connsiteX2949" fmla="*/ 1729780 w 1987075"/>
                <a:gd name="connsiteY2949" fmla="*/ 1061787 h 1341521"/>
                <a:gd name="connsiteX2950" fmla="*/ 1733390 w 1987075"/>
                <a:gd name="connsiteY2950" fmla="*/ 1064374 h 1341521"/>
                <a:gd name="connsiteX2951" fmla="*/ 1733690 w 1987075"/>
                <a:gd name="connsiteY2951" fmla="*/ 1066178 h 1341521"/>
                <a:gd name="connsiteX2952" fmla="*/ 1735676 w 1987075"/>
                <a:gd name="connsiteY2952" fmla="*/ 1067682 h 1341521"/>
                <a:gd name="connsiteX2953" fmla="*/ 1736999 w 1987075"/>
                <a:gd name="connsiteY2953" fmla="*/ 1070389 h 1341521"/>
                <a:gd name="connsiteX2954" fmla="*/ 1738323 w 1987075"/>
                <a:gd name="connsiteY2954" fmla="*/ 1071292 h 1341521"/>
                <a:gd name="connsiteX2955" fmla="*/ 1738503 w 1987075"/>
                <a:gd name="connsiteY2955" fmla="*/ 1073698 h 1341521"/>
                <a:gd name="connsiteX2956" fmla="*/ 1739586 w 1987075"/>
                <a:gd name="connsiteY2956" fmla="*/ 1076646 h 1341521"/>
                <a:gd name="connsiteX2957" fmla="*/ 1742113 w 1987075"/>
                <a:gd name="connsiteY2957" fmla="*/ 1076165 h 1341521"/>
                <a:gd name="connsiteX2958" fmla="*/ 1745000 w 1987075"/>
                <a:gd name="connsiteY2958" fmla="*/ 1074420 h 1341521"/>
                <a:gd name="connsiteX2959" fmla="*/ 1745120 w 1987075"/>
                <a:gd name="connsiteY2959" fmla="*/ 1073157 h 1341521"/>
                <a:gd name="connsiteX2960" fmla="*/ 1747828 w 1987075"/>
                <a:gd name="connsiteY2960" fmla="*/ 1074661 h 1341521"/>
                <a:gd name="connsiteX2961" fmla="*/ 1751377 w 1987075"/>
                <a:gd name="connsiteY2961" fmla="*/ 1074480 h 1341521"/>
                <a:gd name="connsiteX2962" fmla="*/ 1753542 w 1987075"/>
                <a:gd name="connsiteY2962" fmla="*/ 1075683 h 1341521"/>
                <a:gd name="connsiteX2963" fmla="*/ 1755227 w 1987075"/>
                <a:gd name="connsiteY2963" fmla="*/ 1076165 h 1341521"/>
                <a:gd name="connsiteX2964" fmla="*/ 1757814 w 1987075"/>
                <a:gd name="connsiteY2964" fmla="*/ 1075322 h 1341521"/>
                <a:gd name="connsiteX2965" fmla="*/ 1760641 w 1987075"/>
                <a:gd name="connsiteY2965" fmla="*/ 1073518 h 1341521"/>
                <a:gd name="connsiteX2966" fmla="*/ 1761844 w 1987075"/>
                <a:gd name="connsiteY2966" fmla="*/ 1073939 h 1341521"/>
                <a:gd name="connsiteX2967" fmla="*/ 1762687 w 1987075"/>
                <a:gd name="connsiteY2967" fmla="*/ 1076405 h 1341521"/>
                <a:gd name="connsiteX2968" fmla="*/ 1760521 w 1987075"/>
                <a:gd name="connsiteY2968" fmla="*/ 1077067 h 1341521"/>
                <a:gd name="connsiteX2969" fmla="*/ 1762386 w 1987075"/>
                <a:gd name="connsiteY2969" fmla="*/ 1079173 h 1341521"/>
                <a:gd name="connsiteX2970" fmla="*/ 1762145 w 1987075"/>
                <a:gd name="connsiteY2970" fmla="*/ 1080075 h 1341521"/>
                <a:gd name="connsiteX2971" fmla="*/ 1766537 w 1987075"/>
                <a:gd name="connsiteY2971" fmla="*/ 1084647 h 1341521"/>
                <a:gd name="connsiteX2972" fmla="*/ 1767619 w 1987075"/>
                <a:gd name="connsiteY2972" fmla="*/ 1088016 h 1341521"/>
                <a:gd name="connsiteX2973" fmla="*/ 1772492 w 1987075"/>
                <a:gd name="connsiteY2973" fmla="*/ 1092527 h 1341521"/>
                <a:gd name="connsiteX2974" fmla="*/ 1772131 w 1987075"/>
                <a:gd name="connsiteY2974" fmla="*/ 1094092 h 1341521"/>
                <a:gd name="connsiteX2975" fmla="*/ 1777666 w 1987075"/>
                <a:gd name="connsiteY2975" fmla="*/ 1100408 h 1341521"/>
                <a:gd name="connsiteX2976" fmla="*/ 1778027 w 1987075"/>
                <a:gd name="connsiteY2976" fmla="*/ 1103536 h 1341521"/>
                <a:gd name="connsiteX2977" fmla="*/ 1779531 w 1987075"/>
                <a:gd name="connsiteY2977" fmla="*/ 1106063 h 1341521"/>
                <a:gd name="connsiteX2978" fmla="*/ 1778929 w 1987075"/>
                <a:gd name="connsiteY2978" fmla="*/ 1107627 h 1341521"/>
                <a:gd name="connsiteX2979" fmla="*/ 1779350 w 1987075"/>
                <a:gd name="connsiteY2979" fmla="*/ 1110154 h 1341521"/>
                <a:gd name="connsiteX2980" fmla="*/ 1780253 w 1987075"/>
                <a:gd name="connsiteY2980" fmla="*/ 1111357 h 1341521"/>
                <a:gd name="connsiteX2981" fmla="*/ 1783501 w 1987075"/>
                <a:gd name="connsiteY2981" fmla="*/ 1114064 h 1341521"/>
                <a:gd name="connsiteX2982" fmla="*/ 1784584 w 1987075"/>
                <a:gd name="connsiteY2982" fmla="*/ 1117553 h 1341521"/>
                <a:gd name="connsiteX2983" fmla="*/ 1784223 w 1987075"/>
                <a:gd name="connsiteY2983" fmla="*/ 1118636 h 1341521"/>
                <a:gd name="connsiteX2984" fmla="*/ 1782900 w 1987075"/>
                <a:gd name="connsiteY2984" fmla="*/ 1118335 h 1341521"/>
                <a:gd name="connsiteX2985" fmla="*/ 1781697 w 1987075"/>
                <a:gd name="connsiteY2985" fmla="*/ 1114967 h 1341521"/>
                <a:gd name="connsiteX2986" fmla="*/ 1777606 w 1987075"/>
                <a:gd name="connsiteY2986" fmla="*/ 1110936 h 1341521"/>
                <a:gd name="connsiteX2987" fmla="*/ 1775981 w 1987075"/>
                <a:gd name="connsiteY2987" fmla="*/ 1110334 h 1341521"/>
                <a:gd name="connsiteX2988" fmla="*/ 1775199 w 1987075"/>
                <a:gd name="connsiteY2988" fmla="*/ 1108109 h 1341521"/>
                <a:gd name="connsiteX2989" fmla="*/ 1774417 w 1987075"/>
                <a:gd name="connsiteY2989" fmla="*/ 1107928 h 1341521"/>
                <a:gd name="connsiteX2990" fmla="*/ 1773936 w 1987075"/>
                <a:gd name="connsiteY2990" fmla="*/ 1105281 h 1341521"/>
                <a:gd name="connsiteX2991" fmla="*/ 1772853 w 1987075"/>
                <a:gd name="connsiteY2991" fmla="*/ 1104258 h 1341521"/>
                <a:gd name="connsiteX2992" fmla="*/ 1772853 w 1987075"/>
                <a:gd name="connsiteY2992" fmla="*/ 1102333 h 1341521"/>
                <a:gd name="connsiteX2993" fmla="*/ 1771409 w 1987075"/>
                <a:gd name="connsiteY2993" fmla="*/ 1100228 h 1341521"/>
                <a:gd name="connsiteX2994" fmla="*/ 1768401 w 1987075"/>
                <a:gd name="connsiteY2994" fmla="*/ 1098062 h 1341521"/>
                <a:gd name="connsiteX2995" fmla="*/ 1767198 w 1987075"/>
                <a:gd name="connsiteY2995" fmla="*/ 1095596 h 1341521"/>
                <a:gd name="connsiteX2996" fmla="*/ 1766176 w 1987075"/>
                <a:gd name="connsiteY2996" fmla="*/ 1095776 h 1341521"/>
                <a:gd name="connsiteX2997" fmla="*/ 1764611 w 1987075"/>
                <a:gd name="connsiteY2997" fmla="*/ 1092167 h 1341521"/>
                <a:gd name="connsiteX2998" fmla="*/ 1765273 w 1987075"/>
                <a:gd name="connsiteY2998" fmla="*/ 1091264 h 1341521"/>
                <a:gd name="connsiteX2999" fmla="*/ 1764792 w 1987075"/>
                <a:gd name="connsiteY2999" fmla="*/ 1089941 h 1341521"/>
                <a:gd name="connsiteX3000" fmla="*/ 1761303 w 1987075"/>
                <a:gd name="connsiteY3000" fmla="*/ 1085730 h 1341521"/>
                <a:gd name="connsiteX3001" fmla="*/ 1757212 w 1987075"/>
                <a:gd name="connsiteY3001" fmla="*/ 1084767 h 1341521"/>
                <a:gd name="connsiteX3002" fmla="*/ 1760942 w 1987075"/>
                <a:gd name="connsiteY3002" fmla="*/ 1088076 h 1341521"/>
                <a:gd name="connsiteX3003" fmla="*/ 1761303 w 1987075"/>
                <a:gd name="connsiteY3003" fmla="*/ 1089640 h 1341521"/>
                <a:gd name="connsiteX3004" fmla="*/ 1756851 w 1987075"/>
                <a:gd name="connsiteY3004" fmla="*/ 1087474 h 1341521"/>
                <a:gd name="connsiteX3005" fmla="*/ 1759979 w 1987075"/>
                <a:gd name="connsiteY3005" fmla="*/ 1093791 h 1341521"/>
                <a:gd name="connsiteX3006" fmla="*/ 1760280 w 1987075"/>
                <a:gd name="connsiteY3006" fmla="*/ 1095836 h 1341521"/>
                <a:gd name="connsiteX3007" fmla="*/ 1759438 w 1987075"/>
                <a:gd name="connsiteY3007" fmla="*/ 1098724 h 1341521"/>
                <a:gd name="connsiteX3008" fmla="*/ 1759859 w 1987075"/>
                <a:gd name="connsiteY3008" fmla="*/ 1100769 h 1341521"/>
                <a:gd name="connsiteX3009" fmla="*/ 1760521 w 1987075"/>
                <a:gd name="connsiteY3009" fmla="*/ 1100769 h 1341521"/>
                <a:gd name="connsiteX3010" fmla="*/ 1760521 w 1987075"/>
                <a:gd name="connsiteY3010" fmla="*/ 1098724 h 1341521"/>
                <a:gd name="connsiteX3011" fmla="*/ 1761784 w 1987075"/>
                <a:gd name="connsiteY3011" fmla="*/ 1096979 h 1341521"/>
                <a:gd name="connsiteX3012" fmla="*/ 1766657 w 1987075"/>
                <a:gd name="connsiteY3012" fmla="*/ 1103717 h 1341521"/>
                <a:gd name="connsiteX3013" fmla="*/ 1767078 w 1987075"/>
                <a:gd name="connsiteY3013" fmla="*/ 1104740 h 1341521"/>
                <a:gd name="connsiteX3014" fmla="*/ 1769785 w 1987075"/>
                <a:gd name="connsiteY3014" fmla="*/ 1108469 h 1341521"/>
                <a:gd name="connsiteX3015" fmla="*/ 1771891 w 1987075"/>
                <a:gd name="connsiteY3015" fmla="*/ 1110094 h 1341521"/>
                <a:gd name="connsiteX3016" fmla="*/ 1772913 w 1987075"/>
                <a:gd name="connsiteY3016" fmla="*/ 1111658 h 1341521"/>
                <a:gd name="connsiteX3017" fmla="*/ 1771229 w 1987075"/>
                <a:gd name="connsiteY3017" fmla="*/ 1112199 h 1341521"/>
                <a:gd name="connsiteX3018" fmla="*/ 1770808 w 1987075"/>
                <a:gd name="connsiteY3018" fmla="*/ 1113222 h 1341521"/>
                <a:gd name="connsiteX3019" fmla="*/ 1774538 w 1987075"/>
                <a:gd name="connsiteY3019" fmla="*/ 1113042 h 1341521"/>
                <a:gd name="connsiteX3020" fmla="*/ 1777967 w 1987075"/>
                <a:gd name="connsiteY3020" fmla="*/ 1115508 h 1341521"/>
                <a:gd name="connsiteX3021" fmla="*/ 1778328 w 1987075"/>
                <a:gd name="connsiteY3021" fmla="*/ 1116410 h 1341521"/>
                <a:gd name="connsiteX3022" fmla="*/ 1778328 w 1987075"/>
                <a:gd name="connsiteY3022" fmla="*/ 1119539 h 1341521"/>
                <a:gd name="connsiteX3023" fmla="*/ 1779410 w 1987075"/>
                <a:gd name="connsiteY3023" fmla="*/ 1122125 h 1341521"/>
                <a:gd name="connsiteX3024" fmla="*/ 1781636 w 1987075"/>
                <a:gd name="connsiteY3024" fmla="*/ 1124231 h 1341521"/>
                <a:gd name="connsiteX3025" fmla="*/ 1784464 w 1987075"/>
                <a:gd name="connsiteY3025" fmla="*/ 1129284 h 1341521"/>
                <a:gd name="connsiteX3026" fmla="*/ 1783982 w 1987075"/>
                <a:gd name="connsiteY3026" fmla="*/ 1129465 h 1341521"/>
                <a:gd name="connsiteX3027" fmla="*/ 1781095 w 1987075"/>
                <a:gd name="connsiteY3027" fmla="*/ 1125975 h 1341521"/>
                <a:gd name="connsiteX3028" fmla="*/ 1780193 w 1987075"/>
                <a:gd name="connsiteY3028" fmla="*/ 1127780 h 1341521"/>
                <a:gd name="connsiteX3029" fmla="*/ 1781817 w 1987075"/>
                <a:gd name="connsiteY3029" fmla="*/ 1128983 h 1341521"/>
                <a:gd name="connsiteX3030" fmla="*/ 1783020 w 1987075"/>
                <a:gd name="connsiteY3030" fmla="*/ 1130788 h 1341521"/>
                <a:gd name="connsiteX3031" fmla="*/ 1782659 w 1987075"/>
                <a:gd name="connsiteY3031" fmla="*/ 1132172 h 1341521"/>
                <a:gd name="connsiteX3032" fmla="*/ 1784163 w 1987075"/>
                <a:gd name="connsiteY3032" fmla="*/ 1135180 h 1341521"/>
                <a:gd name="connsiteX3033" fmla="*/ 1783862 w 1987075"/>
                <a:gd name="connsiteY3033" fmla="*/ 1136383 h 1341521"/>
                <a:gd name="connsiteX3034" fmla="*/ 1780854 w 1987075"/>
                <a:gd name="connsiteY3034" fmla="*/ 1138609 h 1341521"/>
                <a:gd name="connsiteX3035" fmla="*/ 1780493 w 1987075"/>
                <a:gd name="connsiteY3035" fmla="*/ 1140594 h 1341521"/>
                <a:gd name="connsiteX3036" fmla="*/ 1779832 w 1987075"/>
                <a:gd name="connsiteY3036" fmla="*/ 1140774 h 1341521"/>
                <a:gd name="connsiteX3037" fmla="*/ 1778207 w 1987075"/>
                <a:gd name="connsiteY3037" fmla="*/ 1139391 h 1341521"/>
                <a:gd name="connsiteX3038" fmla="*/ 1776162 w 1987075"/>
                <a:gd name="connsiteY3038" fmla="*/ 1139030 h 1341521"/>
                <a:gd name="connsiteX3039" fmla="*/ 1774778 w 1987075"/>
                <a:gd name="connsiteY3039" fmla="*/ 1136623 h 1341521"/>
                <a:gd name="connsiteX3040" fmla="*/ 1774718 w 1987075"/>
                <a:gd name="connsiteY3040" fmla="*/ 1139270 h 1341521"/>
                <a:gd name="connsiteX3041" fmla="*/ 1773936 w 1987075"/>
                <a:gd name="connsiteY3041" fmla="*/ 1140113 h 1341521"/>
                <a:gd name="connsiteX3042" fmla="*/ 1772131 w 1987075"/>
                <a:gd name="connsiteY3042" fmla="*/ 1136563 h 1341521"/>
                <a:gd name="connsiteX3043" fmla="*/ 1770447 w 1987075"/>
                <a:gd name="connsiteY3043" fmla="*/ 1135119 h 1341521"/>
                <a:gd name="connsiteX3044" fmla="*/ 1769424 w 1987075"/>
                <a:gd name="connsiteY3044" fmla="*/ 1135901 h 1341521"/>
                <a:gd name="connsiteX3045" fmla="*/ 1771289 w 1987075"/>
                <a:gd name="connsiteY3045" fmla="*/ 1137165 h 1341521"/>
                <a:gd name="connsiteX3046" fmla="*/ 1771349 w 1987075"/>
                <a:gd name="connsiteY3046" fmla="*/ 1139691 h 1341521"/>
                <a:gd name="connsiteX3047" fmla="*/ 1774959 w 1987075"/>
                <a:gd name="connsiteY3047" fmla="*/ 1143120 h 1341521"/>
                <a:gd name="connsiteX3048" fmla="*/ 1775019 w 1987075"/>
                <a:gd name="connsiteY3048" fmla="*/ 1144865 h 1341521"/>
                <a:gd name="connsiteX3049" fmla="*/ 1774417 w 1987075"/>
                <a:gd name="connsiteY3049" fmla="*/ 1146550 h 1341521"/>
                <a:gd name="connsiteX3050" fmla="*/ 1772974 w 1987075"/>
                <a:gd name="connsiteY3050" fmla="*/ 1146429 h 1341521"/>
                <a:gd name="connsiteX3051" fmla="*/ 1773034 w 1987075"/>
                <a:gd name="connsiteY3051" fmla="*/ 1149677 h 1341521"/>
                <a:gd name="connsiteX3052" fmla="*/ 1770928 w 1987075"/>
                <a:gd name="connsiteY3052" fmla="*/ 1152445 h 1341521"/>
                <a:gd name="connsiteX3053" fmla="*/ 1768522 w 1987075"/>
                <a:gd name="connsiteY3053" fmla="*/ 1152324 h 1341521"/>
                <a:gd name="connsiteX3054" fmla="*/ 1768341 w 1987075"/>
                <a:gd name="connsiteY3054" fmla="*/ 1155332 h 1341521"/>
                <a:gd name="connsiteX3055" fmla="*/ 1765875 w 1987075"/>
                <a:gd name="connsiteY3055" fmla="*/ 1155814 h 1341521"/>
                <a:gd name="connsiteX3056" fmla="*/ 1766356 w 1987075"/>
                <a:gd name="connsiteY3056" fmla="*/ 1157197 h 1341521"/>
                <a:gd name="connsiteX3057" fmla="*/ 1763469 w 1987075"/>
                <a:gd name="connsiteY3057" fmla="*/ 1157197 h 1341521"/>
                <a:gd name="connsiteX3058" fmla="*/ 1763288 w 1987075"/>
                <a:gd name="connsiteY3058" fmla="*/ 1159002 h 1341521"/>
                <a:gd name="connsiteX3059" fmla="*/ 1764732 w 1987075"/>
                <a:gd name="connsiteY3059" fmla="*/ 1159604 h 1341521"/>
                <a:gd name="connsiteX3060" fmla="*/ 1762807 w 1987075"/>
                <a:gd name="connsiteY3060" fmla="*/ 1162190 h 1341521"/>
                <a:gd name="connsiteX3061" fmla="*/ 1760401 w 1987075"/>
                <a:gd name="connsiteY3061" fmla="*/ 1163995 h 1341521"/>
                <a:gd name="connsiteX3062" fmla="*/ 1761002 w 1987075"/>
                <a:gd name="connsiteY3062" fmla="*/ 1165680 h 1341521"/>
                <a:gd name="connsiteX3063" fmla="*/ 1756250 w 1987075"/>
                <a:gd name="connsiteY3063" fmla="*/ 1166341 h 1341521"/>
                <a:gd name="connsiteX3064" fmla="*/ 1755407 w 1987075"/>
                <a:gd name="connsiteY3064" fmla="*/ 1165800 h 1341521"/>
                <a:gd name="connsiteX3065" fmla="*/ 1752941 w 1987075"/>
                <a:gd name="connsiteY3065" fmla="*/ 1160205 h 1341521"/>
                <a:gd name="connsiteX3066" fmla="*/ 1753362 w 1987075"/>
                <a:gd name="connsiteY3066" fmla="*/ 1158280 h 1341521"/>
                <a:gd name="connsiteX3067" fmla="*/ 1752580 w 1987075"/>
                <a:gd name="connsiteY3067" fmla="*/ 1157859 h 1341521"/>
                <a:gd name="connsiteX3068" fmla="*/ 1753903 w 1987075"/>
                <a:gd name="connsiteY3068" fmla="*/ 1155934 h 1341521"/>
                <a:gd name="connsiteX3069" fmla="*/ 1751858 w 1987075"/>
                <a:gd name="connsiteY3069" fmla="*/ 1153769 h 1341521"/>
                <a:gd name="connsiteX3070" fmla="*/ 1750956 w 1987075"/>
                <a:gd name="connsiteY3070" fmla="*/ 1150279 h 1341521"/>
                <a:gd name="connsiteX3071" fmla="*/ 1752159 w 1987075"/>
                <a:gd name="connsiteY3071" fmla="*/ 1149918 h 1341521"/>
                <a:gd name="connsiteX3072" fmla="*/ 1754625 w 1987075"/>
                <a:gd name="connsiteY3072" fmla="*/ 1150700 h 1341521"/>
                <a:gd name="connsiteX3073" fmla="*/ 1756069 w 1987075"/>
                <a:gd name="connsiteY3073" fmla="*/ 1149918 h 1341521"/>
                <a:gd name="connsiteX3074" fmla="*/ 1754084 w 1987075"/>
                <a:gd name="connsiteY3074" fmla="*/ 1149196 h 1341521"/>
                <a:gd name="connsiteX3075" fmla="*/ 1752099 w 1987075"/>
                <a:gd name="connsiteY3075" fmla="*/ 1146850 h 1341521"/>
                <a:gd name="connsiteX3076" fmla="*/ 1753302 w 1987075"/>
                <a:gd name="connsiteY3076" fmla="*/ 1146249 h 1341521"/>
                <a:gd name="connsiteX3077" fmla="*/ 1754144 w 1987075"/>
                <a:gd name="connsiteY3077" fmla="*/ 1143722 h 1341521"/>
                <a:gd name="connsiteX3078" fmla="*/ 1756370 w 1987075"/>
                <a:gd name="connsiteY3078" fmla="*/ 1142699 h 1341521"/>
                <a:gd name="connsiteX3079" fmla="*/ 1754986 w 1987075"/>
                <a:gd name="connsiteY3079" fmla="*/ 1141256 h 1341521"/>
                <a:gd name="connsiteX3080" fmla="*/ 1753061 w 1987075"/>
                <a:gd name="connsiteY3080" fmla="*/ 1140955 h 1341521"/>
                <a:gd name="connsiteX3081" fmla="*/ 1753122 w 1987075"/>
                <a:gd name="connsiteY3081" fmla="*/ 1138248 h 1341521"/>
                <a:gd name="connsiteX3082" fmla="*/ 1752520 w 1987075"/>
                <a:gd name="connsiteY3082" fmla="*/ 1136443 h 1341521"/>
                <a:gd name="connsiteX3083" fmla="*/ 1754625 w 1987075"/>
                <a:gd name="connsiteY3083" fmla="*/ 1135841 h 1341521"/>
                <a:gd name="connsiteX3084" fmla="*/ 1754746 w 1987075"/>
                <a:gd name="connsiteY3084" fmla="*/ 1137105 h 1341521"/>
                <a:gd name="connsiteX3085" fmla="*/ 1756671 w 1987075"/>
                <a:gd name="connsiteY3085" fmla="*/ 1138187 h 1341521"/>
                <a:gd name="connsiteX3086" fmla="*/ 1760100 w 1987075"/>
                <a:gd name="connsiteY3086" fmla="*/ 1137646 h 1341521"/>
                <a:gd name="connsiteX3087" fmla="*/ 1757513 w 1987075"/>
                <a:gd name="connsiteY3087" fmla="*/ 1136443 h 1341521"/>
                <a:gd name="connsiteX3088" fmla="*/ 1753422 w 1987075"/>
                <a:gd name="connsiteY3088" fmla="*/ 1132051 h 1341521"/>
                <a:gd name="connsiteX3089" fmla="*/ 1753242 w 1987075"/>
                <a:gd name="connsiteY3089" fmla="*/ 1130908 h 1341521"/>
                <a:gd name="connsiteX3090" fmla="*/ 1751678 w 1987075"/>
                <a:gd name="connsiteY3090" fmla="*/ 1130788 h 1341521"/>
                <a:gd name="connsiteX3091" fmla="*/ 1750475 w 1987075"/>
                <a:gd name="connsiteY3091" fmla="*/ 1125855 h 1341521"/>
                <a:gd name="connsiteX3092" fmla="*/ 1749271 w 1987075"/>
                <a:gd name="connsiteY3092" fmla="*/ 1123749 h 1341521"/>
                <a:gd name="connsiteX3093" fmla="*/ 1745963 w 1987075"/>
                <a:gd name="connsiteY3093" fmla="*/ 1120200 h 1341521"/>
                <a:gd name="connsiteX3094" fmla="*/ 1746083 w 1987075"/>
                <a:gd name="connsiteY3094" fmla="*/ 1119599 h 1341521"/>
                <a:gd name="connsiteX3095" fmla="*/ 1744038 w 1987075"/>
                <a:gd name="connsiteY3095" fmla="*/ 1114786 h 1341521"/>
                <a:gd name="connsiteX3096" fmla="*/ 1744278 w 1987075"/>
                <a:gd name="connsiteY3096" fmla="*/ 1114064 h 1341521"/>
                <a:gd name="connsiteX3097" fmla="*/ 1742534 w 1987075"/>
                <a:gd name="connsiteY3097" fmla="*/ 1111658 h 1341521"/>
                <a:gd name="connsiteX3098" fmla="*/ 1742173 w 1987075"/>
                <a:gd name="connsiteY3098" fmla="*/ 1110154 h 1341521"/>
                <a:gd name="connsiteX3099" fmla="*/ 1742834 w 1987075"/>
                <a:gd name="connsiteY3099" fmla="*/ 1106544 h 1341521"/>
                <a:gd name="connsiteX3100" fmla="*/ 1742353 w 1987075"/>
                <a:gd name="connsiteY3100" fmla="*/ 1105883 h 1341521"/>
                <a:gd name="connsiteX3101" fmla="*/ 1742594 w 1987075"/>
                <a:gd name="connsiteY3101" fmla="*/ 1102935 h 1341521"/>
                <a:gd name="connsiteX3102" fmla="*/ 1740909 w 1987075"/>
                <a:gd name="connsiteY3102" fmla="*/ 1098664 h 1341521"/>
                <a:gd name="connsiteX3103" fmla="*/ 1740187 w 1987075"/>
                <a:gd name="connsiteY3103" fmla="*/ 1097641 h 1341521"/>
                <a:gd name="connsiteX3104" fmla="*/ 1739826 w 1987075"/>
                <a:gd name="connsiteY3104" fmla="*/ 1094212 h 1341521"/>
                <a:gd name="connsiteX3105" fmla="*/ 1738142 w 1987075"/>
                <a:gd name="connsiteY3105" fmla="*/ 1091806 h 1341521"/>
                <a:gd name="connsiteX3106" fmla="*/ 1738142 w 1987075"/>
                <a:gd name="connsiteY3106" fmla="*/ 1089941 h 1341521"/>
                <a:gd name="connsiteX3107" fmla="*/ 1736337 w 1987075"/>
                <a:gd name="connsiteY3107" fmla="*/ 1087715 h 1341521"/>
                <a:gd name="connsiteX3108" fmla="*/ 1736036 w 1987075"/>
                <a:gd name="connsiteY3108" fmla="*/ 1084406 h 1341521"/>
                <a:gd name="connsiteX3109" fmla="*/ 1737360 w 1987075"/>
                <a:gd name="connsiteY3109" fmla="*/ 1081759 h 1341521"/>
                <a:gd name="connsiteX3110" fmla="*/ 1735616 w 1987075"/>
                <a:gd name="connsiteY3110" fmla="*/ 1081639 h 1341521"/>
                <a:gd name="connsiteX3111" fmla="*/ 1734533 w 1987075"/>
                <a:gd name="connsiteY3111" fmla="*/ 1078812 h 1341521"/>
                <a:gd name="connsiteX3112" fmla="*/ 1732608 w 1987075"/>
                <a:gd name="connsiteY3112" fmla="*/ 1076165 h 1341521"/>
                <a:gd name="connsiteX3113" fmla="*/ 1730562 w 1987075"/>
                <a:gd name="connsiteY3113" fmla="*/ 1074961 h 1341521"/>
                <a:gd name="connsiteX3114" fmla="*/ 1729479 w 1987075"/>
                <a:gd name="connsiteY3114" fmla="*/ 1072615 h 1341521"/>
                <a:gd name="connsiteX3115" fmla="*/ 1730863 w 1987075"/>
                <a:gd name="connsiteY3115" fmla="*/ 1070389 h 1341521"/>
                <a:gd name="connsiteX3116" fmla="*/ 1729540 w 1987075"/>
                <a:gd name="connsiteY3116" fmla="*/ 1070028 h 1341521"/>
                <a:gd name="connsiteX3117" fmla="*/ 1729179 w 1987075"/>
                <a:gd name="connsiteY3117" fmla="*/ 1071051 h 1341521"/>
                <a:gd name="connsiteX3118" fmla="*/ 1727975 w 1987075"/>
                <a:gd name="connsiteY3118" fmla="*/ 1069006 h 1341521"/>
                <a:gd name="connsiteX3119" fmla="*/ 1726893 w 1987075"/>
                <a:gd name="connsiteY3119" fmla="*/ 1065998 h 1341521"/>
                <a:gd name="connsiteX3120" fmla="*/ 1727013 w 1987075"/>
                <a:gd name="connsiteY3120" fmla="*/ 1064073 h 1341521"/>
                <a:gd name="connsiteX3121" fmla="*/ 1725810 w 1987075"/>
                <a:gd name="connsiteY3121" fmla="*/ 1061366 h 1341521"/>
                <a:gd name="connsiteX3122" fmla="*/ 1725930 w 1987075"/>
                <a:gd name="connsiteY3122" fmla="*/ 1058057 h 1341521"/>
                <a:gd name="connsiteX3123" fmla="*/ 1675819 w 1987075"/>
                <a:gd name="connsiteY3123" fmla="*/ 1118997 h 1341521"/>
                <a:gd name="connsiteX3124" fmla="*/ 1676420 w 1987075"/>
                <a:gd name="connsiteY3124" fmla="*/ 1118396 h 1341521"/>
                <a:gd name="connsiteX3125" fmla="*/ 1677503 w 1987075"/>
                <a:gd name="connsiteY3125" fmla="*/ 1120501 h 1341521"/>
                <a:gd name="connsiteX3126" fmla="*/ 1676300 w 1987075"/>
                <a:gd name="connsiteY3126" fmla="*/ 1121644 h 1341521"/>
                <a:gd name="connsiteX3127" fmla="*/ 1675819 w 1987075"/>
                <a:gd name="connsiteY3127" fmla="*/ 1118997 h 1341521"/>
                <a:gd name="connsiteX3128" fmla="*/ 1660358 w 1987075"/>
                <a:gd name="connsiteY3128" fmla="*/ 1094513 h 1341521"/>
                <a:gd name="connsiteX3129" fmla="*/ 1659997 w 1987075"/>
                <a:gd name="connsiteY3129" fmla="*/ 1092888 h 1341521"/>
                <a:gd name="connsiteX3130" fmla="*/ 1661080 w 1987075"/>
                <a:gd name="connsiteY3130" fmla="*/ 1090121 h 1341521"/>
                <a:gd name="connsiteX3131" fmla="*/ 1662704 w 1987075"/>
                <a:gd name="connsiteY3131" fmla="*/ 1089279 h 1341521"/>
                <a:gd name="connsiteX3132" fmla="*/ 1664088 w 1987075"/>
                <a:gd name="connsiteY3132" fmla="*/ 1089881 h 1341521"/>
                <a:gd name="connsiteX3133" fmla="*/ 1664689 w 1987075"/>
                <a:gd name="connsiteY3133" fmla="*/ 1087896 h 1341521"/>
                <a:gd name="connsiteX3134" fmla="*/ 1667998 w 1987075"/>
                <a:gd name="connsiteY3134" fmla="*/ 1085309 h 1341521"/>
                <a:gd name="connsiteX3135" fmla="*/ 1672450 w 1987075"/>
                <a:gd name="connsiteY3135" fmla="*/ 1088497 h 1341521"/>
                <a:gd name="connsiteX3136" fmla="*/ 1670765 w 1987075"/>
                <a:gd name="connsiteY3136" fmla="*/ 1086452 h 1341521"/>
                <a:gd name="connsiteX3137" fmla="*/ 1671367 w 1987075"/>
                <a:gd name="connsiteY3137" fmla="*/ 1085188 h 1341521"/>
                <a:gd name="connsiteX3138" fmla="*/ 1670164 w 1987075"/>
                <a:gd name="connsiteY3138" fmla="*/ 1084767 h 1341521"/>
                <a:gd name="connsiteX3139" fmla="*/ 1668058 w 1987075"/>
                <a:gd name="connsiteY3139" fmla="*/ 1081759 h 1341521"/>
                <a:gd name="connsiteX3140" fmla="*/ 1667878 w 1987075"/>
                <a:gd name="connsiteY3140" fmla="*/ 1079473 h 1341521"/>
                <a:gd name="connsiteX3141" fmla="*/ 1669321 w 1987075"/>
                <a:gd name="connsiteY3141" fmla="*/ 1080255 h 1341521"/>
                <a:gd name="connsiteX3142" fmla="*/ 1670464 w 1987075"/>
                <a:gd name="connsiteY3142" fmla="*/ 1079112 h 1341521"/>
                <a:gd name="connsiteX3143" fmla="*/ 1672871 w 1987075"/>
                <a:gd name="connsiteY3143" fmla="*/ 1081820 h 1341521"/>
                <a:gd name="connsiteX3144" fmla="*/ 1673653 w 1987075"/>
                <a:gd name="connsiteY3144" fmla="*/ 1084106 h 1341521"/>
                <a:gd name="connsiteX3145" fmla="*/ 1675458 w 1987075"/>
                <a:gd name="connsiteY3145" fmla="*/ 1083504 h 1341521"/>
                <a:gd name="connsiteX3146" fmla="*/ 1674856 w 1987075"/>
                <a:gd name="connsiteY3146" fmla="*/ 1082180 h 1341521"/>
                <a:gd name="connsiteX3147" fmla="*/ 1676901 w 1987075"/>
                <a:gd name="connsiteY3147" fmla="*/ 1079293 h 1341521"/>
                <a:gd name="connsiteX3148" fmla="*/ 1677022 w 1987075"/>
                <a:gd name="connsiteY3148" fmla="*/ 1078391 h 1341521"/>
                <a:gd name="connsiteX3149" fmla="*/ 1680270 w 1987075"/>
                <a:gd name="connsiteY3149" fmla="*/ 1078872 h 1341521"/>
                <a:gd name="connsiteX3150" fmla="*/ 1681473 w 1987075"/>
                <a:gd name="connsiteY3150" fmla="*/ 1078391 h 1341521"/>
                <a:gd name="connsiteX3151" fmla="*/ 1682917 w 1987075"/>
                <a:gd name="connsiteY3151" fmla="*/ 1080616 h 1341521"/>
                <a:gd name="connsiteX3152" fmla="*/ 1684301 w 1987075"/>
                <a:gd name="connsiteY3152" fmla="*/ 1080195 h 1341521"/>
                <a:gd name="connsiteX3153" fmla="*/ 1684421 w 1987075"/>
                <a:gd name="connsiteY3153" fmla="*/ 1078751 h 1341521"/>
                <a:gd name="connsiteX3154" fmla="*/ 1686647 w 1987075"/>
                <a:gd name="connsiteY3154" fmla="*/ 1075924 h 1341521"/>
                <a:gd name="connsiteX3155" fmla="*/ 1688452 w 1987075"/>
                <a:gd name="connsiteY3155" fmla="*/ 1075142 h 1341521"/>
                <a:gd name="connsiteX3156" fmla="*/ 1690016 w 1987075"/>
                <a:gd name="connsiteY3156" fmla="*/ 1072375 h 1341521"/>
                <a:gd name="connsiteX3157" fmla="*/ 1692121 w 1987075"/>
                <a:gd name="connsiteY3157" fmla="*/ 1072014 h 1341521"/>
                <a:gd name="connsiteX3158" fmla="*/ 1694528 w 1987075"/>
                <a:gd name="connsiteY3158" fmla="*/ 1075443 h 1341521"/>
                <a:gd name="connsiteX3159" fmla="*/ 1696874 w 1987075"/>
                <a:gd name="connsiteY3159" fmla="*/ 1076225 h 1341521"/>
                <a:gd name="connsiteX3160" fmla="*/ 1698257 w 1987075"/>
                <a:gd name="connsiteY3160" fmla="*/ 1075563 h 1341521"/>
                <a:gd name="connsiteX3161" fmla="*/ 1699340 w 1987075"/>
                <a:gd name="connsiteY3161" fmla="*/ 1076947 h 1341521"/>
                <a:gd name="connsiteX3162" fmla="*/ 1701025 w 1987075"/>
                <a:gd name="connsiteY3162" fmla="*/ 1077548 h 1341521"/>
                <a:gd name="connsiteX3163" fmla="*/ 1700904 w 1987075"/>
                <a:gd name="connsiteY3163" fmla="*/ 1076646 h 1341521"/>
                <a:gd name="connsiteX3164" fmla="*/ 1702950 w 1987075"/>
                <a:gd name="connsiteY3164" fmla="*/ 1078751 h 1341521"/>
                <a:gd name="connsiteX3165" fmla="*/ 1705176 w 1987075"/>
                <a:gd name="connsiteY3165" fmla="*/ 1079714 h 1341521"/>
                <a:gd name="connsiteX3166" fmla="*/ 1704213 w 1987075"/>
                <a:gd name="connsiteY3166" fmla="*/ 1081579 h 1341521"/>
                <a:gd name="connsiteX3167" fmla="*/ 1704634 w 1987075"/>
                <a:gd name="connsiteY3167" fmla="*/ 1083985 h 1341521"/>
                <a:gd name="connsiteX3168" fmla="*/ 1704033 w 1987075"/>
                <a:gd name="connsiteY3168" fmla="*/ 1085489 h 1341521"/>
                <a:gd name="connsiteX3169" fmla="*/ 1702228 w 1987075"/>
                <a:gd name="connsiteY3169" fmla="*/ 1087294 h 1341521"/>
                <a:gd name="connsiteX3170" fmla="*/ 1700664 w 1987075"/>
                <a:gd name="connsiteY3170" fmla="*/ 1090061 h 1341521"/>
                <a:gd name="connsiteX3171" fmla="*/ 1698739 w 1987075"/>
                <a:gd name="connsiteY3171" fmla="*/ 1089941 h 1341521"/>
                <a:gd name="connsiteX3172" fmla="*/ 1701025 w 1987075"/>
                <a:gd name="connsiteY3172" fmla="*/ 1092227 h 1341521"/>
                <a:gd name="connsiteX3173" fmla="*/ 1701025 w 1987075"/>
                <a:gd name="connsiteY3173" fmla="*/ 1095054 h 1341521"/>
                <a:gd name="connsiteX3174" fmla="*/ 1702649 w 1987075"/>
                <a:gd name="connsiteY3174" fmla="*/ 1094693 h 1341521"/>
                <a:gd name="connsiteX3175" fmla="*/ 1703792 w 1987075"/>
                <a:gd name="connsiteY3175" fmla="*/ 1092287 h 1341521"/>
                <a:gd name="connsiteX3176" fmla="*/ 1703611 w 1987075"/>
                <a:gd name="connsiteY3176" fmla="*/ 1090121 h 1341521"/>
                <a:gd name="connsiteX3177" fmla="*/ 1704213 w 1987075"/>
                <a:gd name="connsiteY3177" fmla="*/ 1088617 h 1341521"/>
                <a:gd name="connsiteX3178" fmla="*/ 1706920 w 1987075"/>
                <a:gd name="connsiteY3178" fmla="*/ 1086692 h 1341521"/>
                <a:gd name="connsiteX3179" fmla="*/ 1706800 w 1987075"/>
                <a:gd name="connsiteY3179" fmla="*/ 1085369 h 1341521"/>
                <a:gd name="connsiteX3180" fmla="*/ 1707762 w 1987075"/>
                <a:gd name="connsiteY3180" fmla="*/ 1085068 h 1341521"/>
                <a:gd name="connsiteX3181" fmla="*/ 1706800 w 1987075"/>
                <a:gd name="connsiteY3181" fmla="*/ 1082782 h 1341521"/>
                <a:gd name="connsiteX3182" fmla="*/ 1708785 w 1987075"/>
                <a:gd name="connsiteY3182" fmla="*/ 1081579 h 1341521"/>
                <a:gd name="connsiteX3183" fmla="*/ 1711913 w 1987075"/>
                <a:gd name="connsiteY3183" fmla="*/ 1082782 h 1341521"/>
                <a:gd name="connsiteX3184" fmla="*/ 1714620 w 1987075"/>
                <a:gd name="connsiteY3184" fmla="*/ 1085249 h 1341521"/>
                <a:gd name="connsiteX3185" fmla="*/ 1715342 w 1987075"/>
                <a:gd name="connsiteY3185" fmla="*/ 1084527 h 1341521"/>
                <a:gd name="connsiteX3186" fmla="*/ 1719674 w 1987075"/>
                <a:gd name="connsiteY3186" fmla="*/ 1085008 h 1341521"/>
                <a:gd name="connsiteX3187" fmla="*/ 1722260 w 1987075"/>
                <a:gd name="connsiteY3187" fmla="*/ 1084286 h 1341521"/>
                <a:gd name="connsiteX3188" fmla="*/ 1724186 w 1987075"/>
                <a:gd name="connsiteY3188" fmla="*/ 1085670 h 1341521"/>
                <a:gd name="connsiteX3189" fmla="*/ 1722501 w 1987075"/>
                <a:gd name="connsiteY3189" fmla="*/ 1085730 h 1341521"/>
                <a:gd name="connsiteX3190" fmla="*/ 1723043 w 1987075"/>
                <a:gd name="connsiteY3190" fmla="*/ 1086692 h 1341521"/>
                <a:gd name="connsiteX3191" fmla="*/ 1726712 w 1987075"/>
                <a:gd name="connsiteY3191" fmla="*/ 1086572 h 1341521"/>
                <a:gd name="connsiteX3192" fmla="*/ 1729900 w 1987075"/>
                <a:gd name="connsiteY3192" fmla="*/ 1087595 h 1341521"/>
                <a:gd name="connsiteX3193" fmla="*/ 1732066 w 1987075"/>
                <a:gd name="connsiteY3193" fmla="*/ 1092347 h 1341521"/>
                <a:gd name="connsiteX3194" fmla="*/ 1731224 w 1987075"/>
                <a:gd name="connsiteY3194" fmla="*/ 1092768 h 1341521"/>
                <a:gd name="connsiteX3195" fmla="*/ 1732186 w 1987075"/>
                <a:gd name="connsiteY3195" fmla="*/ 1094813 h 1341521"/>
                <a:gd name="connsiteX3196" fmla="*/ 1732307 w 1987075"/>
                <a:gd name="connsiteY3196" fmla="*/ 1096619 h 1341521"/>
                <a:gd name="connsiteX3197" fmla="*/ 1729299 w 1987075"/>
                <a:gd name="connsiteY3197" fmla="*/ 1099867 h 1341521"/>
                <a:gd name="connsiteX3198" fmla="*/ 1732307 w 1987075"/>
                <a:gd name="connsiteY3198" fmla="*/ 1102333 h 1341521"/>
                <a:gd name="connsiteX3199" fmla="*/ 1730803 w 1987075"/>
                <a:gd name="connsiteY3199" fmla="*/ 1101852 h 1341521"/>
                <a:gd name="connsiteX3200" fmla="*/ 1727915 w 1987075"/>
                <a:gd name="connsiteY3200" fmla="*/ 1099205 h 1341521"/>
                <a:gd name="connsiteX3201" fmla="*/ 1722922 w 1987075"/>
                <a:gd name="connsiteY3201" fmla="*/ 1097821 h 1341521"/>
                <a:gd name="connsiteX3202" fmla="*/ 1720335 w 1987075"/>
                <a:gd name="connsiteY3202" fmla="*/ 1096317 h 1341521"/>
                <a:gd name="connsiteX3203" fmla="*/ 1719974 w 1987075"/>
                <a:gd name="connsiteY3203" fmla="*/ 1097280 h 1341521"/>
                <a:gd name="connsiteX3204" fmla="*/ 1721779 w 1987075"/>
                <a:gd name="connsiteY3204" fmla="*/ 1098363 h 1341521"/>
                <a:gd name="connsiteX3205" fmla="*/ 1723584 w 1987075"/>
                <a:gd name="connsiteY3205" fmla="*/ 1100709 h 1341521"/>
                <a:gd name="connsiteX3206" fmla="*/ 1727554 w 1987075"/>
                <a:gd name="connsiteY3206" fmla="*/ 1101672 h 1341521"/>
                <a:gd name="connsiteX3207" fmla="*/ 1728156 w 1987075"/>
                <a:gd name="connsiteY3207" fmla="*/ 1103657 h 1341521"/>
                <a:gd name="connsiteX3208" fmla="*/ 1729840 w 1987075"/>
                <a:gd name="connsiteY3208" fmla="*/ 1103657 h 1341521"/>
                <a:gd name="connsiteX3209" fmla="*/ 1729419 w 1987075"/>
                <a:gd name="connsiteY3209" fmla="*/ 1104559 h 1341521"/>
                <a:gd name="connsiteX3210" fmla="*/ 1731886 w 1987075"/>
                <a:gd name="connsiteY3210" fmla="*/ 1105522 h 1341521"/>
                <a:gd name="connsiteX3211" fmla="*/ 1729540 w 1987075"/>
                <a:gd name="connsiteY3211" fmla="*/ 1108590 h 1341521"/>
                <a:gd name="connsiteX3212" fmla="*/ 1727434 w 1987075"/>
                <a:gd name="connsiteY3212" fmla="*/ 1109191 h 1341521"/>
                <a:gd name="connsiteX3213" fmla="*/ 1726110 w 1987075"/>
                <a:gd name="connsiteY3213" fmla="*/ 1108469 h 1341521"/>
                <a:gd name="connsiteX3214" fmla="*/ 1725208 w 1987075"/>
                <a:gd name="connsiteY3214" fmla="*/ 1109312 h 1341521"/>
                <a:gd name="connsiteX3215" fmla="*/ 1725810 w 1987075"/>
                <a:gd name="connsiteY3215" fmla="*/ 1110575 h 1341521"/>
                <a:gd name="connsiteX3216" fmla="*/ 1727374 w 1987075"/>
                <a:gd name="connsiteY3216" fmla="*/ 1111237 h 1341521"/>
                <a:gd name="connsiteX3217" fmla="*/ 1728577 w 1987075"/>
                <a:gd name="connsiteY3217" fmla="*/ 1110816 h 1341521"/>
                <a:gd name="connsiteX3218" fmla="*/ 1729660 w 1987075"/>
                <a:gd name="connsiteY3218" fmla="*/ 1111417 h 1341521"/>
                <a:gd name="connsiteX3219" fmla="*/ 1731344 w 1987075"/>
                <a:gd name="connsiteY3219" fmla="*/ 1109853 h 1341521"/>
                <a:gd name="connsiteX3220" fmla="*/ 1733630 w 1987075"/>
                <a:gd name="connsiteY3220" fmla="*/ 1109973 h 1341521"/>
                <a:gd name="connsiteX3221" fmla="*/ 1734533 w 1987075"/>
                <a:gd name="connsiteY3221" fmla="*/ 1113583 h 1341521"/>
                <a:gd name="connsiteX3222" fmla="*/ 1735435 w 1987075"/>
                <a:gd name="connsiteY3222" fmla="*/ 1114967 h 1341521"/>
                <a:gd name="connsiteX3223" fmla="*/ 1734713 w 1987075"/>
                <a:gd name="connsiteY3223" fmla="*/ 1116170 h 1341521"/>
                <a:gd name="connsiteX3224" fmla="*/ 1735916 w 1987075"/>
                <a:gd name="connsiteY3224" fmla="*/ 1117373 h 1341521"/>
                <a:gd name="connsiteX3225" fmla="*/ 1738804 w 1987075"/>
                <a:gd name="connsiteY3225" fmla="*/ 1123690 h 1341521"/>
                <a:gd name="connsiteX3226" fmla="*/ 1738864 w 1987075"/>
                <a:gd name="connsiteY3226" fmla="*/ 1127660 h 1341521"/>
                <a:gd name="connsiteX3227" fmla="*/ 1740669 w 1987075"/>
                <a:gd name="connsiteY3227" fmla="*/ 1131510 h 1341521"/>
                <a:gd name="connsiteX3228" fmla="*/ 1740067 w 1987075"/>
                <a:gd name="connsiteY3228" fmla="*/ 1131751 h 1341521"/>
                <a:gd name="connsiteX3229" fmla="*/ 1738142 w 1987075"/>
                <a:gd name="connsiteY3229" fmla="*/ 1129765 h 1341521"/>
                <a:gd name="connsiteX3230" fmla="*/ 1737540 w 1987075"/>
                <a:gd name="connsiteY3230" fmla="*/ 1130968 h 1341521"/>
                <a:gd name="connsiteX3231" fmla="*/ 1739165 w 1987075"/>
                <a:gd name="connsiteY3231" fmla="*/ 1132894 h 1341521"/>
                <a:gd name="connsiteX3232" fmla="*/ 1736398 w 1987075"/>
                <a:gd name="connsiteY3232" fmla="*/ 1133676 h 1341521"/>
                <a:gd name="connsiteX3233" fmla="*/ 1734713 w 1987075"/>
                <a:gd name="connsiteY3233" fmla="*/ 1133555 h 1341521"/>
                <a:gd name="connsiteX3234" fmla="*/ 1732307 w 1987075"/>
                <a:gd name="connsiteY3234" fmla="*/ 1134458 h 1341521"/>
                <a:gd name="connsiteX3235" fmla="*/ 1729540 w 1987075"/>
                <a:gd name="connsiteY3235" fmla="*/ 1134037 h 1341521"/>
                <a:gd name="connsiteX3236" fmla="*/ 1727494 w 1987075"/>
                <a:gd name="connsiteY3236" fmla="*/ 1131751 h 1341521"/>
                <a:gd name="connsiteX3237" fmla="*/ 1722621 w 1987075"/>
                <a:gd name="connsiteY3237" fmla="*/ 1128983 h 1341521"/>
                <a:gd name="connsiteX3238" fmla="*/ 1717027 w 1987075"/>
                <a:gd name="connsiteY3238" fmla="*/ 1125374 h 1341521"/>
                <a:gd name="connsiteX3239" fmla="*/ 1716064 w 1987075"/>
                <a:gd name="connsiteY3239" fmla="*/ 1125554 h 1341521"/>
                <a:gd name="connsiteX3240" fmla="*/ 1713959 w 1987075"/>
                <a:gd name="connsiteY3240" fmla="*/ 1124051 h 1341521"/>
                <a:gd name="connsiteX3241" fmla="*/ 1710951 w 1987075"/>
                <a:gd name="connsiteY3241" fmla="*/ 1122787 h 1341521"/>
                <a:gd name="connsiteX3242" fmla="*/ 1706740 w 1987075"/>
                <a:gd name="connsiteY3242" fmla="*/ 1119959 h 1341521"/>
                <a:gd name="connsiteX3243" fmla="*/ 1704634 w 1987075"/>
                <a:gd name="connsiteY3243" fmla="*/ 1122787 h 1341521"/>
                <a:gd name="connsiteX3244" fmla="*/ 1703251 w 1987075"/>
                <a:gd name="connsiteY3244" fmla="*/ 1123509 h 1341521"/>
                <a:gd name="connsiteX3245" fmla="*/ 1705537 w 1987075"/>
                <a:gd name="connsiteY3245" fmla="*/ 1124953 h 1341521"/>
                <a:gd name="connsiteX3246" fmla="*/ 1706740 w 1987075"/>
                <a:gd name="connsiteY3246" fmla="*/ 1124231 h 1341521"/>
                <a:gd name="connsiteX3247" fmla="*/ 1709146 w 1987075"/>
                <a:gd name="connsiteY3247" fmla="*/ 1124832 h 1341521"/>
                <a:gd name="connsiteX3248" fmla="*/ 1709868 w 1987075"/>
                <a:gd name="connsiteY3248" fmla="*/ 1125855 h 1341521"/>
                <a:gd name="connsiteX3249" fmla="*/ 1707461 w 1987075"/>
                <a:gd name="connsiteY3249" fmla="*/ 1126938 h 1341521"/>
                <a:gd name="connsiteX3250" fmla="*/ 1705657 w 1987075"/>
                <a:gd name="connsiteY3250" fmla="*/ 1128743 h 1341521"/>
                <a:gd name="connsiteX3251" fmla="*/ 1707883 w 1987075"/>
                <a:gd name="connsiteY3251" fmla="*/ 1129765 h 1341521"/>
                <a:gd name="connsiteX3252" fmla="*/ 1707461 w 1987075"/>
                <a:gd name="connsiteY3252" fmla="*/ 1132292 h 1341521"/>
                <a:gd name="connsiteX3253" fmla="*/ 1709266 w 1987075"/>
                <a:gd name="connsiteY3253" fmla="*/ 1135180 h 1341521"/>
                <a:gd name="connsiteX3254" fmla="*/ 1709266 w 1987075"/>
                <a:gd name="connsiteY3254" fmla="*/ 1137285 h 1341521"/>
                <a:gd name="connsiteX3255" fmla="*/ 1707461 w 1987075"/>
                <a:gd name="connsiteY3255" fmla="*/ 1138308 h 1341521"/>
                <a:gd name="connsiteX3256" fmla="*/ 1707823 w 1987075"/>
                <a:gd name="connsiteY3256" fmla="*/ 1139511 h 1341521"/>
                <a:gd name="connsiteX3257" fmla="*/ 1706138 w 1987075"/>
                <a:gd name="connsiteY3257" fmla="*/ 1141316 h 1341521"/>
                <a:gd name="connsiteX3258" fmla="*/ 1704634 w 1987075"/>
                <a:gd name="connsiteY3258" fmla="*/ 1141376 h 1341521"/>
                <a:gd name="connsiteX3259" fmla="*/ 1704574 w 1987075"/>
                <a:gd name="connsiteY3259" fmla="*/ 1143060 h 1341521"/>
                <a:gd name="connsiteX3260" fmla="*/ 1702950 w 1987075"/>
                <a:gd name="connsiteY3260" fmla="*/ 1144865 h 1341521"/>
                <a:gd name="connsiteX3261" fmla="*/ 1700724 w 1987075"/>
                <a:gd name="connsiteY3261" fmla="*/ 1144504 h 1341521"/>
                <a:gd name="connsiteX3262" fmla="*/ 1700122 w 1987075"/>
                <a:gd name="connsiteY3262" fmla="*/ 1143542 h 1341521"/>
                <a:gd name="connsiteX3263" fmla="*/ 1698799 w 1987075"/>
                <a:gd name="connsiteY3263" fmla="*/ 1143842 h 1341521"/>
                <a:gd name="connsiteX3264" fmla="*/ 1696814 w 1987075"/>
                <a:gd name="connsiteY3264" fmla="*/ 1143241 h 1341521"/>
                <a:gd name="connsiteX3265" fmla="*/ 1696092 w 1987075"/>
                <a:gd name="connsiteY3265" fmla="*/ 1140714 h 1341521"/>
                <a:gd name="connsiteX3266" fmla="*/ 1694949 w 1987075"/>
                <a:gd name="connsiteY3266" fmla="*/ 1140654 h 1341521"/>
                <a:gd name="connsiteX3267" fmla="*/ 1692964 w 1987075"/>
                <a:gd name="connsiteY3267" fmla="*/ 1138849 h 1341521"/>
                <a:gd name="connsiteX3268" fmla="*/ 1691039 w 1987075"/>
                <a:gd name="connsiteY3268" fmla="*/ 1138368 h 1341521"/>
                <a:gd name="connsiteX3269" fmla="*/ 1690678 w 1987075"/>
                <a:gd name="connsiteY3269" fmla="*/ 1136864 h 1341521"/>
                <a:gd name="connsiteX3270" fmla="*/ 1686888 w 1987075"/>
                <a:gd name="connsiteY3270" fmla="*/ 1134578 h 1341521"/>
                <a:gd name="connsiteX3271" fmla="*/ 1687008 w 1987075"/>
                <a:gd name="connsiteY3271" fmla="*/ 1133555 h 1341521"/>
                <a:gd name="connsiteX3272" fmla="*/ 1684782 w 1987075"/>
                <a:gd name="connsiteY3272" fmla="*/ 1131149 h 1341521"/>
                <a:gd name="connsiteX3273" fmla="*/ 1686286 w 1987075"/>
                <a:gd name="connsiteY3273" fmla="*/ 1129344 h 1341521"/>
                <a:gd name="connsiteX3274" fmla="*/ 1685143 w 1987075"/>
                <a:gd name="connsiteY3274" fmla="*/ 1127961 h 1341521"/>
                <a:gd name="connsiteX3275" fmla="*/ 1683338 w 1987075"/>
                <a:gd name="connsiteY3275" fmla="*/ 1128983 h 1341521"/>
                <a:gd name="connsiteX3276" fmla="*/ 1682376 w 1987075"/>
                <a:gd name="connsiteY3276" fmla="*/ 1127600 h 1341521"/>
                <a:gd name="connsiteX3277" fmla="*/ 1682376 w 1987075"/>
                <a:gd name="connsiteY3277" fmla="*/ 1130367 h 1341521"/>
                <a:gd name="connsiteX3278" fmla="*/ 1681353 w 1987075"/>
                <a:gd name="connsiteY3278" fmla="*/ 1130367 h 1341521"/>
                <a:gd name="connsiteX3279" fmla="*/ 1678646 w 1987075"/>
                <a:gd name="connsiteY3279" fmla="*/ 1129284 h 1341521"/>
                <a:gd name="connsiteX3280" fmla="*/ 1678766 w 1987075"/>
                <a:gd name="connsiteY3280" fmla="*/ 1128261 h 1341521"/>
                <a:gd name="connsiteX3281" fmla="*/ 1680451 w 1987075"/>
                <a:gd name="connsiteY3281" fmla="*/ 1127600 h 1341521"/>
                <a:gd name="connsiteX3282" fmla="*/ 1678285 w 1987075"/>
                <a:gd name="connsiteY3282" fmla="*/ 1126336 h 1341521"/>
                <a:gd name="connsiteX3283" fmla="*/ 1676420 w 1987075"/>
                <a:gd name="connsiteY3283" fmla="*/ 1122306 h 1341521"/>
                <a:gd name="connsiteX3284" fmla="*/ 1677864 w 1987075"/>
                <a:gd name="connsiteY3284" fmla="*/ 1120862 h 1341521"/>
                <a:gd name="connsiteX3285" fmla="*/ 1678766 w 1987075"/>
                <a:gd name="connsiteY3285" fmla="*/ 1121043 h 1341521"/>
                <a:gd name="connsiteX3286" fmla="*/ 1678706 w 1987075"/>
                <a:gd name="connsiteY3286" fmla="*/ 1119057 h 1341521"/>
                <a:gd name="connsiteX3287" fmla="*/ 1679909 w 1987075"/>
                <a:gd name="connsiteY3287" fmla="*/ 1118636 h 1341521"/>
                <a:gd name="connsiteX3288" fmla="*/ 1677924 w 1987075"/>
                <a:gd name="connsiteY3288" fmla="*/ 1117192 h 1341521"/>
                <a:gd name="connsiteX3289" fmla="*/ 1678105 w 1987075"/>
                <a:gd name="connsiteY3289" fmla="*/ 1115087 h 1341521"/>
                <a:gd name="connsiteX3290" fmla="*/ 1676781 w 1987075"/>
                <a:gd name="connsiteY3290" fmla="*/ 1115989 h 1341521"/>
                <a:gd name="connsiteX3291" fmla="*/ 1675758 w 1987075"/>
                <a:gd name="connsiteY3291" fmla="*/ 1115087 h 1341521"/>
                <a:gd name="connsiteX3292" fmla="*/ 1675758 w 1987075"/>
                <a:gd name="connsiteY3292" fmla="*/ 1118215 h 1341521"/>
                <a:gd name="connsiteX3293" fmla="*/ 1674615 w 1987075"/>
                <a:gd name="connsiteY3293" fmla="*/ 1118576 h 1341521"/>
                <a:gd name="connsiteX3294" fmla="*/ 1673292 w 1987075"/>
                <a:gd name="connsiteY3294" fmla="*/ 1116771 h 1341521"/>
                <a:gd name="connsiteX3295" fmla="*/ 1673833 w 1987075"/>
                <a:gd name="connsiteY3295" fmla="*/ 1114846 h 1341521"/>
                <a:gd name="connsiteX3296" fmla="*/ 1671788 w 1987075"/>
                <a:gd name="connsiteY3296" fmla="*/ 1114245 h 1341521"/>
                <a:gd name="connsiteX3297" fmla="*/ 1672089 w 1987075"/>
                <a:gd name="connsiteY3297" fmla="*/ 1112801 h 1341521"/>
                <a:gd name="connsiteX3298" fmla="*/ 1670946 w 1987075"/>
                <a:gd name="connsiteY3298" fmla="*/ 1112741 h 1341521"/>
                <a:gd name="connsiteX3299" fmla="*/ 1670645 w 1987075"/>
                <a:gd name="connsiteY3299" fmla="*/ 1110876 h 1341521"/>
                <a:gd name="connsiteX3300" fmla="*/ 1669562 w 1987075"/>
                <a:gd name="connsiteY3300" fmla="*/ 1110695 h 1341521"/>
                <a:gd name="connsiteX3301" fmla="*/ 1668359 w 1987075"/>
                <a:gd name="connsiteY3301" fmla="*/ 1111898 h 1341521"/>
                <a:gd name="connsiteX3302" fmla="*/ 1667457 w 1987075"/>
                <a:gd name="connsiteY3302" fmla="*/ 1110094 h 1341521"/>
                <a:gd name="connsiteX3303" fmla="*/ 1665652 w 1987075"/>
                <a:gd name="connsiteY3303" fmla="*/ 1109492 h 1341521"/>
                <a:gd name="connsiteX3304" fmla="*/ 1664689 w 1987075"/>
                <a:gd name="connsiteY3304" fmla="*/ 1108109 h 1341521"/>
                <a:gd name="connsiteX3305" fmla="*/ 1665351 w 1987075"/>
                <a:gd name="connsiteY3305" fmla="*/ 1106966 h 1341521"/>
                <a:gd name="connsiteX3306" fmla="*/ 1664870 w 1987075"/>
                <a:gd name="connsiteY3306" fmla="*/ 1105822 h 1341521"/>
                <a:gd name="connsiteX3307" fmla="*/ 1663366 w 1987075"/>
                <a:gd name="connsiteY3307" fmla="*/ 1105822 h 1341521"/>
                <a:gd name="connsiteX3308" fmla="*/ 1663426 w 1987075"/>
                <a:gd name="connsiteY3308" fmla="*/ 1103657 h 1341521"/>
                <a:gd name="connsiteX3309" fmla="*/ 1662343 w 1987075"/>
                <a:gd name="connsiteY3309" fmla="*/ 1105642 h 1341521"/>
                <a:gd name="connsiteX3310" fmla="*/ 1661140 w 1987075"/>
                <a:gd name="connsiteY3310" fmla="*/ 1105582 h 1341521"/>
                <a:gd name="connsiteX3311" fmla="*/ 1660779 w 1987075"/>
                <a:gd name="connsiteY3311" fmla="*/ 1103416 h 1341521"/>
                <a:gd name="connsiteX3312" fmla="*/ 1660960 w 1987075"/>
                <a:gd name="connsiteY3312" fmla="*/ 1098904 h 1341521"/>
                <a:gd name="connsiteX3313" fmla="*/ 1661982 w 1987075"/>
                <a:gd name="connsiteY3313" fmla="*/ 1098182 h 1341521"/>
                <a:gd name="connsiteX3314" fmla="*/ 1660599 w 1987075"/>
                <a:gd name="connsiteY3314" fmla="*/ 1097581 h 1341521"/>
                <a:gd name="connsiteX3315" fmla="*/ 1660358 w 1987075"/>
                <a:gd name="connsiteY3315" fmla="*/ 1094513 h 1341521"/>
                <a:gd name="connsiteX3316" fmla="*/ 1668780 w 1987075"/>
                <a:gd name="connsiteY3316" fmla="*/ 1075262 h 1341521"/>
                <a:gd name="connsiteX3317" fmla="*/ 1670825 w 1987075"/>
                <a:gd name="connsiteY3317" fmla="*/ 1075443 h 1341521"/>
                <a:gd name="connsiteX3318" fmla="*/ 1669923 w 1987075"/>
                <a:gd name="connsiteY3318" fmla="*/ 1078511 h 1341521"/>
                <a:gd name="connsiteX3319" fmla="*/ 1667757 w 1987075"/>
                <a:gd name="connsiteY3319" fmla="*/ 1078210 h 1341521"/>
                <a:gd name="connsiteX3320" fmla="*/ 1665351 w 1987075"/>
                <a:gd name="connsiteY3320" fmla="*/ 1076044 h 1341521"/>
                <a:gd name="connsiteX3321" fmla="*/ 1667156 w 1987075"/>
                <a:gd name="connsiteY3321" fmla="*/ 1076225 h 1341521"/>
                <a:gd name="connsiteX3322" fmla="*/ 1668840 w 1987075"/>
                <a:gd name="connsiteY3322" fmla="*/ 1075262 h 1341521"/>
                <a:gd name="connsiteX3323" fmla="*/ 1678285 w 1987075"/>
                <a:gd name="connsiteY3323" fmla="*/ 1072074 h 1341521"/>
                <a:gd name="connsiteX3324" fmla="*/ 1680571 w 1987075"/>
                <a:gd name="connsiteY3324" fmla="*/ 1070269 h 1341521"/>
                <a:gd name="connsiteX3325" fmla="*/ 1681173 w 1987075"/>
                <a:gd name="connsiteY3325" fmla="*/ 1074119 h 1341521"/>
                <a:gd name="connsiteX3326" fmla="*/ 1679488 w 1987075"/>
                <a:gd name="connsiteY3326" fmla="*/ 1075202 h 1341521"/>
                <a:gd name="connsiteX3327" fmla="*/ 1677202 w 1987075"/>
                <a:gd name="connsiteY3327" fmla="*/ 1075202 h 1341521"/>
                <a:gd name="connsiteX3328" fmla="*/ 1675939 w 1987075"/>
                <a:gd name="connsiteY3328" fmla="*/ 1073879 h 1341521"/>
                <a:gd name="connsiteX3329" fmla="*/ 1677383 w 1987075"/>
                <a:gd name="connsiteY3329" fmla="*/ 1072074 h 1341521"/>
                <a:gd name="connsiteX3330" fmla="*/ 1678285 w 1987075"/>
                <a:gd name="connsiteY3330" fmla="*/ 1072074 h 1341521"/>
                <a:gd name="connsiteX3331" fmla="*/ 1694949 w 1987075"/>
                <a:gd name="connsiteY3331" fmla="*/ 1064013 h 1341521"/>
                <a:gd name="connsiteX3332" fmla="*/ 1696392 w 1987075"/>
                <a:gd name="connsiteY3332" fmla="*/ 1063411 h 1341521"/>
                <a:gd name="connsiteX3333" fmla="*/ 1698378 w 1987075"/>
                <a:gd name="connsiteY3333" fmla="*/ 1063832 h 1341521"/>
                <a:gd name="connsiteX3334" fmla="*/ 1701987 w 1987075"/>
                <a:gd name="connsiteY3334" fmla="*/ 1066118 h 1341521"/>
                <a:gd name="connsiteX3335" fmla="*/ 1701386 w 1987075"/>
                <a:gd name="connsiteY3335" fmla="*/ 1067502 h 1341521"/>
                <a:gd name="connsiteX3336" fmla="*/ 1695791 w 1987075"/>
                <a:gd name="connsiteY3336" fmla="*/ 1067742 h 1341521"/>
                <a:gd name="connsiteX3337" fmla="*/ 1693385 w 1987075"/>
                <a:gd name="connsiteY3337" fmla="*/ 1065156 h 1341521"/>
                <a:gd name="connsiteX3338" fmla="*/ 1694949 w 1987075"/>
                <a:gd name="connsiteY3338" fmla="*/ 1063952 h 1341521"/>
                <a:gd name="connsiteX3339" fmla="*/ 1765033 w 1987075"/>
                <a:gd name="connsiteY3339" fmla="*/ 1097100 h 1341521"/>
                <a:gd name="connsiteX3340" fmla="*/ 1768823 w 1987075"/>
                <a:gd name="connsiteY3340" fmla="*/ 1102213 h 1341521"/>
                <a:gd name="connsiteX3341" fmla="*/ 1768823 w 1987075"/>
                <a:gd name="connsiteY3341" fmla="*/ 1104439 h 1341521"/>
                <a:gd name="connsiteX3342" fmla="*/ 1764792 w 1987075"/>
                <a:gd name="connsiteY3342" fmla="*/ 1099867 h 1341521"/>
                <a:gd name="connsiteX3343" fmla="*/ 1765514 w 1987075"/>
                <a:gd name="connsiteY3343" fmla="*/ 1098844 h 1341521"/>
                <a:gd name="connsiteX3344" fmla="*/ 1762867 w 1987075"/>
                <a:gd name="connsiteY3344" fmla="*/ 1095355 h 1341521"/>
                <a:gd name="connsiteX3345" fmla="*/ 1764070 w 1987075"/>
                <a:gd name="connsiteY3345" fmla="*/ 1095355 h 1341521"/>
                <a:gd name="connsiteX3346" fmla="*/ 1765033 w 1987075"/>
                <a:gd name="connsiteY3346" fmla="*/ 1097160 h 1341521"/>
                <a:gd name="connsiteX3347" fmla="*/ 1762626 w 1987075"/>
                <a:gd name="connsiteY3347" fmla="*/ 1091625 h 1341521"/>
                <a:gd name="connsiteX3348" fmla="*/ 1763228 w 1987075"/>
                <a:gd name="connsiteY3348" fmla="*/ 1091565 h 1341521"/>
                <a:gd name="connsiteX3349" fmla="*/ 1764611 w 1987075"/>
                <a:gd name="connsiteY3349" fmla="*/ 1093791 h 1341521"/>
                <a:gd name="connsiteX3350" fmla="*/ 1762025 w 1987075"/>
                <a:gd name="connsiteY3350" fmla="*/ 1094513 h 1341521"/>
                <a:gd name="connsiteX3351" fmla="*/ 1759859 w 1987075"/>
                <a:gd name="connsiteY3351" fmla="*/ 1092107 h 1341521"/>
                <a:gd name="connsiteX3352" fmla="*/ 1759438 w 1987075"/>
                <a:gd name="connsiteY3352" fmla="*/ 1090783 h 1341521"/>
                <a:gd name="connsiteX3353" fmla="*/ 1761062 w 1987075"/>
                <a:gd name="connsiteY3353" fmla="*/ 1090603 h 1341521"/>
                <a:gd name="connsiteX3354" fmla="*/ 1762566 w 1987075"/>
                <a:gd name="connsiteY3354" fmla="*/ 1091625 h 1341521"/>
                <a:gd name="connsiteX3355" fmla="*/ 1765574 w 1987075"/>
                <a:gd name="connsiteY3355" fmla="*/ 1078631 h 1341521"/>
                <a:gd name="connsiteX3356" fmla="*/ 1765574 w 1987075"/>
                <a:gd name="connsiteY3356" fmla="*/ 1079654 h 1341521"/>
                <a:gd name="connsiteX3357" fmla="*/ 1763890 w 1987075"/>
                <a:gd name="connsiteY3357" fmla="*/ 1079052 h 1341521"/>
                <a:gd name="connsiteX3358" fmla="*/ 1764491 w 1987075"/>
                <a:gd name="connsiteY3358" fmla="*/ 1077969 h 1341521"/>
                <a:gd name="connsiteX3359" fmla="*/ 1765514 w 1987075"/>
                <a:gd name="connsiteY3359" fmla="*/ 1078631 h 1341521"/>
                <a:gd name="connsiteX3360" fmla="*/ 1723885 w 1987075"/>
                <a:gd name="connsiteY3360" fmla="*/ 1073097 h 1341521"/>
                <a:gd name="connsiteX3361" fmla="*/ 1722381 w 1987075"/>
                <a:gd name="connsiteY3361" fmla="*/ 1071713 h 1341521"/>
                <a:gd name="connsiteX3362" fmla="*/ 1721900 w 1987075"/>
                <a:gd name="connsiteY3362" fmla="*/ 1070149 h 1341521"/>
                <a:gd name="connsiteX3363" fmla="*/ 1723885 w 1987075"/>
                <a:gd name="connsiteY3363" fmla="*/ 1073157 h 1341521"/>
                <a:gd name="connsiteX3364" fmla="*/ 1727614 w 1987075"/>
                <a:gd name="connsiteY3364" fmla="*/ 1052462 h 1341521"/>
                <a:gd name="connsiteX3365" fmla="*/ 1730502 w 1987075"/>
                <a:gd name="connsiteY3365" fmla="*/ 1056373 h 1341521"/>
                <a:gd name="connsiteX3366" fmla="*/ 1732788 w 1987075"/>
                <a:gd name="connsiteY3366" fmla="*/ 1060162 h 1341521"/>
                <a:gd name="connsiteX3367" fmla="*/ 1731344 w 1987075"/>
                <a:gd name="connsiteY3367" fmla="*/ 1060704 h 1341521"/>
                <a:gd name="connsiteX3368" fmla="*/ 1727073 w 1987075"/>
                <a:gd name="connsiteY3368" fmla="*/ 1053485 h 1341521"/>
                <a:gd name="connsiteX3369" fmla="*/ 1726471 w 1987075"/>
                <a:gd name="connsiteY3369" fmla="*/ 1051741 h 1341521"/>
                <a:gd name="connsiteX3370" fmla="*/ 1727554 w 1987075"/>
                <a:gd name="connsiteY3370" fmla="*/ 1052462 h 1341521"/>
                <a:gd name="connsiteX3371" fmla="*/ 1723343 w 1987075"/>
                <a:gd name="connsiteY3371" fmla="*/ 1050898 h 1341521"/>
                <a:gd name="connsiteX3372" fmla="*/ 1724547 w 1987075"/>
                <a:gd name="connsiteY3372" fmla="*/ 1050898 h 1341521"/>
                <a:gd name="connsiteX3373" fmla="*/ 1725389 w 1987075"/>
                <a:gd name="connsiteY3373" fmla="*/ 1053305 h 1341521"/>
                <a:gd name="connsiteX3374" fmla="*/ 1723584 w 1987075"/>
                <a:gd name="connsiteY3374" fmla="*/ 1052703 h 1341521"/>
                <a:gd name="connsiteX3375" fmla="*/ 1721238 w 1987075"/>
                <a:gd name="connsiteY3375" fmla="*/ 1048973 h 1341521"/>
                <a:gd name="connsiteX3376" fmla="*/ 1723343 w 1987075"/>
                <a:gd name="connsiteY3376" fmla="*/ 1050898 h 1341521"/>
                <a:gd name="connsiteX3377" fmla="*/ 1704995 w 1987075"/>
                <a:gd name="connsiteY3377" fmla="*/ 1012999 h 1341521"/>
                <a:gd name="connsiteX3378" fmla="*/ 1706319 w 1987075"/>
                <a:gd name="connsiteY3378" fmla="*/ 1015586 h 1341521"/>
                <a:gd name="connsiteX3379" fmla="*/ 1706680 w 1987075"/>
                <a:gd name="connsiteY3379" fmla="*/ 1018894 h 1341521"/>
                <a:gd name="connsiteX3380" fmla="*/ 1705115 w 1987075"/>
                <a:gd name="connsiteY3380" fmla="*/ 1017811 h 1341521"/>
                <a:gd name="connsiteX3381" fmla="*/ 1704033 w 1987075"/>
                <a:gd name="connsiteY3381" fmla="*/ 1014804 h 1341521"/>
                <a:gd name="connsiteX3382" fmla="*/ 1703431 w 1987075"/>
                <a:gd name="connsiteY3382" fmla="*/ 1011796 h 1341521"/>
                <a:gd name="connsiteX3383" fmla="*/ 1705055 w 1987075"/>
                <a:gd name="connsiteY3383" fmla="*/ 1012999 h 1341521"/>
                <a:gd name="connsiteX3384" fmla="*/ 784940 w 1987075"/>
                <a:gd name="connsiteY3384" fmla="*/ 1126035 h 1341521"/>
                <a:gd name="connsiteX3385" fmla="*/ 783376 w 1987075"/>
                <a:gd name="connsiteY3385" fmla="*/ 1125795 h 1341521"/>
                <a:gd name="connsiteX3386" fmla="*/ 784399 w 1987075"/>
                <a:gd name="connsiteY3386" fmla="*/ 1125013 h 1341521"/>
                <a:gd name="connsiteX3387" fmla="*/ 784880 w 1987075"/>
                <a:gd name="connsiteY3387" fmla="*/ 1126035 h 1341521"/>
                <a:gd name="connsiteX3388" fmla="*/ 667151 w 1987075"/>
                <a:gd name="connsiteY3388" fmla="*/ 969324 h 1341521"/>
                <a:gd name="connsiteX3389" fmla="*/ 666550 w 1987075"/>
                <a:gd name="connsiteY3389" fmla="*/ 967820 h 1341521"/>
                <a:gd name="connsiteX3390" fmla="*/ 667753 w 1987075"/>
                <a:gd name="connsiteY3390" fmla="*/ 968121 h 1341521"/>
                <a:gd name="connsiteX3391" fmla="*/ 667151 w 1987075"/>
                <a:gd name="connsiteY3391" fmla="*/ 969324 h 1341521"/>
                <a:gd name="connsiteX3392" fmla="*/ 656443 w 1987075"/>
                <a:gd name="connsiteY3392" fmla="*/ 955428 h 1341521"/>
                <a:gd name="connsiteX3393" fmla="*/ 657345 w 1987075"/>
                <a:gd name="connsiteY3393" fmla="*/ 956631 h 1341521"/>
                <a:gd name="connsiteX3394" fmla="*/ 656503 w 1987075"/>
                <a:gd name="connsiteY3394" fmla="*/ 959218 h 1341521"/>
                <a:gd name="connsiteX3395" fmla="*/ 657526 w 1987075"/>
                <a:gd name="connsiteY3395" fmla="*/ 960661 h 1341521"/>
                <a:gd name="connsiteX3396" fmla="*/ 655601 w 1987075"/>
                <a:gd name="connsiteY3396" fmla="*/ 962647 h 1341521"/>
                <a:gd name="connsiteX3397" fmla="*/ 656323 w 1987075"/>
                <a:gd name="connsiteY3397" fmla="*/ 960842 h 1341521"/>
                <a:gd name="connsiteX3398" fmla="*/ 654879 w 1987075"/>
                <a:gd name="connsiteY3398" fmla="*/ 958797 h 1341521"/>
                <a:gd name="connsiteX3399" fmla="*/ 656443 w 1987075"/>
                <a:gd name="connsiteY3399" fmla="*/ 955428 h 1341521"/>
                <a:gd name="connsiteX3400" fmla="*/ 979190 w 1987075"/>
                <a:gd name="connsiteY3400" fmla="*/ 1098483 h 1341521"/>
                <a:gd name="connsiteX3401" fmla="*/ 980092 w 1987075"/>
                <a:gd name="connsiteY3401" fmla="*/ 1098002 h 1341521"/>
                <a:gd name="connsiteX3402" fmla="*/ 980875 w 1987075"/>
                <a:gd name="connsiteY3402" fmla="*/ 1099205 h 1341521"/>
                <a:gd name="connsiteX3403" fmla="*/ 977265 w 1987075"/>
                <a:gd name="connsiteY3403" fmla="*/ 1100829 h 1341521"/>
                <a:gd name="connsiteX3404" fmla="*/ 976603 w 1987075"/>
                <a:gd name="connsiteY3404" fmla="*/ 1100649 h 1341521"/>
                <a:gd name="connsiteX3405" fmla="*/ 979190 w 1987075"/>
                <a:gd name="connsiteY3405" fmla="*/ 1098483 h 1341521"/>
                <a:gd name="connsiteX3406" fmla="*/ 976423 w 1987075"/>
                <a:gd name="connsiteY3406" fmla="*/ 1097400 h 1341521"/>
                <a:gd name="connsiteX3407" fmla="*/ 977024 w 1987075"/>
                <a:gd name="connsiteY3407" fmla="*/ 1098002 h 1341521"/>
                <a:gd name="connsiteX3408" fmla="*/ 976122 w 1987075"/>
                <a:gd name="connsiteY3408" fmla="*/ 1099506 h 1341521"/>
                <a:gd name="connsiteX3409" fmla="*/ 974919 w 1987075"/>
                <a:gd name="connsiteY3409" fmla="*/ 1100107 h 1341521"/>
                <a:gd name="connsiteX3410" fmla="*/ 974618 w 1987075"/>
                <a:gd name="connsiteY3410" fmla="*/ 1098243 h 1341521"/>
                <a:gd name="connsiteX3411" fmla="*/ 976423 w 1987075"/>
                <a:gd name="connsiteY3411" fmla="*/ 1097400 h 1341521"/>
                <a:gd name="connsiteX3412" fmla="*/ 958977 w 1987075"/>
                <a:gd name="connsiteY3412" fmla="*/ 1079834 h 1341521"/>
                <a:gd name="connsiteX3413" fmla="*/ 961624 w 1987075"/>
                <a:gd name="connsiteY3413" fmla="*/ 1079654 h 1341521"/>
                <a:gd name="connsiteX3414" fmla="*/ 960421 w 1987075"/>
                <a:gd name="connsiteY3414" fmla="*/ 1083143 h 1341521"/>
                <a:gd name="connsiteX3415" fmla="*/ 958255 w 1987075"/>
                <a:gd name="connsiteY3415" fmla="*/ 1084467 h 1341521"/>
                <a:gd name="connsiteX3416" fmla="*/ 955488 w 1987075"/>
                <a:gd name="connsiteY3416" fmla="*/ 1082120 h 1341521"/>
                <a:gd name="connsiteX3417" fmla="*/ 956029 w 1987075"/>
                <a:gd name="connsiteY3417" fmla="*/ 1080075 h 1341521"/>
                <a:gd name="connsiteX3418" fmla="*/ 958917 w 1987075"/>
                <a:gd name="connsiteY3418" fmla="*/ 1079834 h 1341521"/>
                <a:gd name="connsiteX3419" fmla="*/ 887750 w 1987075"/>
                <a:gd name="connsiteY3419" fmla="*/ 1062088 h 1341521"/>
                <a:gd name="connsiteX3420" fmla="*/ 886366 w 1987075"/>
                <a:gd name="connsiteY3420" fmla="*/ 1062268 h 1341521"/>
                <a:gd name="connsiteX3421" fmla="*/ 886788 w 1987075"/>
                <a:gd name="connsiteY3421" fmla="*/ 1060464 h 1341521"/>
                <a:gd name="connsiteX3422" fmla="*/ 888472 w 1987075"/>
                <a:gd name="connsiteY3422" fmla="*/ 1061787 h 1341521"/>
                <a:gd name="connsiteX3423" fmla="*/ 887750 w 1987075"/>
                <a:gd name="connsiteY3423" fmla="*/ 1062088 h 1341521"/>
                <a:gd name="connsiteX3424" fmla="*/ 463817 w 1987075"/>
                <a:gd name="connsiteY3424" fmla="*/ 1185893 h 1341521"/>
                <a:gd name="connsiteX3425" fmla="*/ 462434 w 1987075"/>
                <a:gd name="connsiteY3425" fmla="*/ 1187336 h 1341521"/>
                <a:gd name="connsiteX3426" fmla="*/ 460027 w 1987075"/>
                <a:gd name="connsiteY3426" fmla="*/ 1188600 h 1341521"/>
                <a:gd name="connsiteX3427" fmla="*/ 464660 w 1987075"/>
                <a:gd name="connsiteY3427" fmla="*/ 1184810 h 1341521"/>
                <a:gd name="connsiteX3428" fmla="*/ 463878 w 1987075"/>
                <a:gd name="connsiteY3428" fmla="*/ 1185893 h 1341521"/>
                <a:gd name="connsiteX3429" fmla="*/ 476210 w 1987075"/>
                <a:gd name="connsiteY3429" fmla="*/ 1181080 h 1341521"/>
                <a:gd name="connsiteX3430" fmla="*/ 469953 w 1987075"/>
                <a:gd name="connsiteY3430" fmla="*/ 1182283 h 1341521"/>
                <a:gd name="connsiteX3431" fmla="*/ 471879 w 1987075"/>
                <a:gd name="connsiteY3431" fmla="*/ 1181561 h 1341521"/>
                <a:gd name="connsiteX3432" fmla="*/ 476210 w 1987075"/>
                <a:gd name="connsiteY3432" fmla="*/ 1180538 h 1341521"/>
                <a:gd name="connsiteX3433" fmla="*/ 476210 w 1987075"/>
                <a:gd name="connsiteY3433" fmla="*/ 1181020 h 1341521"/>
                <a:gd name="connsiteX3434" fmla="*/ 457260 w 1987075"/>
                <a:gd name="connsiteY3434" fmla="*/ 1172718 h 1341521"/>
                <a:gd name="connsiteX3435" fmla="*/ 458463 w 1987075"/>
                <a:gd name="connsiteY3435" fmla="*/ 1174042 h 1341521"/>
                <a:gd name="connsiteX3436" fmla="*/ 457862 w 1987075"/>
                <a:gd name="connsiteY3436" fmla="*/ 1175546 h 1341521"/>
                <a:gd name="connsiteX3437" fmla="*/ 456779 w 1987075"/>
                <a:gd name="connsiteY3437" fmla="*/ 1175786 h 1341521"/>
                <a:gd name="connsiteX3438" fmla="*/ 455576 w 1987075"/>
                <a:gd name="connsiteY3438" fmla="*/ 1173801 h 1341521"/>
                <a:gd name="connsiteX3439" fmla="*/ 457260 w 1987075"/>
                <a:gd name="connsiteY3439" fmla="*/ 1172718 h 1341521"/>
                <a:gd name="connsiteX3440" fmla="*/ 209470 w 1987075"/>
                <a:gd name="connsiteY3440" fmla="*/ 980574 h 1341521"/>
                <a:gd name="connsiteX3441" fmla="*/ 212478 w 1987075"/>
                <a:gd name="connsiteY3441" fmla="*/ 982499 h 1341521"/>
                <a:gd name="connsiteX3442" fmla="*/ 216268 w 1987075"/>
                <a:gd name="connsiteY3442" fmla="*/ 984303 h 1341521"/>
                <a:gd name="connsiteX3443" fmla="*/ 217832 w 1987075"/>
                <a:gd name="connsiteY3443" fmla="*/ 984424 h 1341521"/>
                <a:gd name="connsiteX3444" fmla="*/ 219937 w 1987075"/>
                <a:gd name="connsiteY3444" fmla="*/ 986289 h 1341521"/>
                <a:gd name="connsiteX3445" fmla="*/ 217651 w 1987075"/>
                <a:gd name="connsiteY3445" fmla="*/ 987672 h 1341521"/>
                <a:gd name="connsiteX3446" fmla="*/ 215967 w 1987075"/>
                <a:gd name="connsiteY3446" fmla="*/ 987432 h 1341521"/>
                <a:gd name="connsiteX3447" fmla="*/ 213200 w 1987075"/>
                <a:gd name="connsiteY3447" fmla="*/ 989176 h 1341521"/>
                <a:gd name="connsiteX3448" fmla="*/ 210914 w 1987075"/>
                <a:gd name="connsiteY3448" fmla="*/ 987612 h 1341521"/>
                <a:gd name="connsiteX3449" fmla="*/ 210071 w 1987075"/>
                <a:gd name="connsiteY3449" fmla="*/ 985988 h 1341521"/>
                <a:gd name="connsiteX3450" fmla="*/ 210553 w 1987075"/>
                <a:gd name="connsiteY3450" fmla="*/ 984183 h 1341521"/>
                <a:gd name="connsiteX3451" fmla="*/ 208026 w 1987075"/>
                <a:gd name="connsiteY3451" fmla="*/ 982017 h 1341521"/>
                <a:gd name="connsiteX3452" fmla="*/ 207184 w 1987075"/>
                <a:gd name="connsiteY3452" fmla="*/ 979370 h 1341521"/>
                <a:gd name="connsiteX3453" fmla="*/ 209410 w 1987075"/>
                <a:gd name="connsiteY3453" fmla="*/ 980574 h 1341521"/>
                <a:gd name="connsiteX3454" fmla="*/ 200506 w 1987075"/>
                <a:gd name="connsiteY3454" fmla="*/ 926492 h 1341521"/>
                <a:gd name="connsiteX3455" fmla="*/ 202491 w 1987075"/>
                <a:gd name="connsiteY3455" fmla="*/ 925349 h 1341521"/>
                <a:gd name="connsiteX3456" fmla="*/ 203394 w 1987075"/>
                <a:gd name="connsiteY3456" fmla="*/ 926071 h 1341521"/>
                <a:gd name="connsiteX3457" fmla="*/ 206402 w 1987075"/>
                <a:gd name="connsiteY3457" fmla="*/ 926010 h 1341521"/>
                <a:gd name="connsiteX3458" fmla="*/ 206883 w 1987075"/>
                <a:gd name="connsiteY3458" fmla="*/ 926973 h 1341521"/>
                <a:gd name="connsiteX3459" fmla="*/ 208989 w 1987075"/>
                <a:gd name="connsiteY3459" fmla="*/ 927875 h 1341521"/>
                <a:gd name="connsiteX3460" fmla="*/ 212658 w 1987075"/>
                <a:gd name="connsiteY3460" fmla="*/ 928176 h 1341521"/>
                <a:gd name="connsiteX3461" fmla="*/ 214643 w 1987075"/>
                <a:gd name="connsiteY3461" fmla="*/ 927033 h 1341521"/>
                <a:gd name="connsiteX3462" fmla="*/ 215726 w 1987075"/>
                <a:gd name="connsiteY3462" fmla="*/ 927394 h 1341521"/>
                <a:gd name="connsiteX3463" fmla="*/ 213561 w 1987075"/>
                <a:gd name="connsiteY3463" fmla="*/ 928537 h 1341521"/>
                <a:gd name="connsiteX3464" fmla="*/ 209710 w 1987075"/>
                <a:gd name="connsiteY3464" fmla="*/ 932447 h 1341521"/>
                <a:gd name="connsiteX3465" fmla="*/ 205740 w 1987075"/>
                <a:gd name="connsiteY3465" fmla="*/ 932628 h 1341521"/>
                <a:gd name="connsiteX3466" fmla="*/ 203935 w 1987075"/>
                <a:gd name="connsiteY3466" fmla="*/ 933831 h 1341521"/>
                <a:gd name="connsiteX3467" fmla="*/ 204236 w 1987075"/>
                <a:gd name="connsiteY3467" fmla="*/ 930823 h 1341521"/>
                <a:gd name="connsiteX3468" fmla="*/ 202732 w 1987075"/>
                <a:gd name="connsiteY3468" fmla="*/ 930342 h 1341521"/>
                <a:gd name="connsiteX3469" fmla="*/ 199724 w 1987075"/>
                <a:gd name="connsiteY3469" fmla="*/ 928056 h 1341521"/>
                <a:gd name="connsiteX3470" fmla="*/ 200506 w 1987075"/>
                <a:gd name="connsiteY3470" fmla="*/ 926492 h 1341521"/>
                <a:gd name="connsiteX3471" fmla="*/ 534984 w 1987075"/>
                <a:gd name="connsiteY3471" fmla="*/ 838240 h 1341521"/>
                <a:gd name="connsiteX3472" fmla="*/ 533841 w 1987075"/>
                <a:gd name="connsiteY3472" fmla="*/ 839203 h 1341521"/>
                <a:gd name="connsiteX3473" fmla="*/ 531796 w 1987075"/>
                <a:gd name="connsiteY3473" fmla="*/ 837278 h 1341521"/>
                <a:gd name="connsiteX3474" fmla="*/ 531435 w 1987075"/>
                <a:gd name="connsiteY3474" fmla="*/ 835593 h 1341521"/>
                <a:gd name="connsiteX3475" fmla="*/ 533240 w 1987075"/>
                <a:gd name="connsiteY3475" fmla="*/ 837999 h 1341521"/>
                <a:gd name="connsiteX3476" fmla="*/ 535044 w 1987075"/>
                <a:gd name="connsiteY3476" fmla="*/ 838300 h 1341521"/>
                <a:gd name="connsiteX3477" fmla="*/ 415150 w 1987075"/>
                <a:gd name="connsiteY3477" fmla="*/ 752154 h 1341521"/>
                <a:gd name="connsiteX3478" fmla="*/ 417616 w 1987075"/>
                <a:gd name="connsiteY3478" fmla="*/ 751432 h 1341521"/>
                <a:gd name="connsiteX3479" fmla="*/ 420805 w 1987075"/>
                <a:gd name="connsiteY3479" fmla="*/ 751372 h 1341521"/>
                <a:gd name="connsiteX3480" fmla="*/ 422248 w 1987075"/>
                <a:gd name="connsiteY3480" fmla="*/ 753177 h 1341521"/>
                <a:gd name="connsiteX3481" fmla="*/ 423451 w 1987075"/>
                <a:gd name="connsiteY3481" fmla="*/ 752335 h 1341521"/>
                <a:gd name="connsiteX3482" fmla="*/ 425437 w 1987075"/>
                <a:gd name="connsiteY3482" fmla="*/ 753297 h 1341521"/>
                <a:gd name="connsiteX3483" fmla="*/ 425858 w 1987075"/>
                <a:gd name="connsiteY3483" fmla="*/ 754380 h 1341521"/>
                <a:gd name="connsiteX3484" fmla="*/ 428084 w 1987075"/>
                <a:gd name="connsiteY3484" fmla="*/ 754079 h 1341521"/>
                <a:gd name="connsiteX3485" fmla="*/ 428685 w 1987075"/>
                <a:gd name="connsiteY3485" fmla="*/ 755403 h 1341521"/>
                <a:gd name="connsiteX3486" fmla="*/ 430309 w 1987075"/>
                <a:gd name="connsiteY3486" fmla="*/ 756726 h 1341521"/>
                <a:gd name="connsiteX3487" fmla="*/ 433919 w 1987075"/>
                <a:gd name="connsiteY3487" fmla="*/ 757207 h 1341521"/>
                <a:gd name="connsiteX3488" fmla="*/ 433317 w 1987075"/>
                <a:gd name="connsiteY3488" fmla="*/ 758471 h 1341521"/>
                <a:gd name="connsiteX3489" fmla="*/ 434581 w 1987075"/>
                <a:gd name="connsiteY3489" fmla="*/ 759313 h 1341521"/>
                <a:gd name="connsiteX3490" fmla="*/ 436145 w 1987075"/>
                <a:gd name="connsiteY3490" fmla="*/ 758952 h 1341521"/>
                <a:gd name="connsiteX3491" fmla="*/ 436686 w 1987075"/>
                <a:gd name="connsiteY3491" fmla="*/ 760035 h 1341521"/>
                <a:gd name="connsiteX3492" fmla="*/ 439875 w 1987075"/>
                <a:gd name="connsiteY3492" fmla="*/ 758230 h 1341521"/>
                <a:gd name="connsiteX3493" fmla="*/ 439514 w 1987075"/>
                <a:gd name="connsiteY3493" fmla="*/ 755042 h 1341521"/>
                <a:gd name="connsiteX3494" fmla="*/ 444206 w 1987075"/>
                <a:gd name="connsiteY3494" fmla="*/ 753417 h 1341521"/>
                <a:gd name="connsiteX3495" fmla="*/ 444807 w 1987075"/>
                <a:gd name="connsiteY3495" fmla="*/ 754560 h 1341521"/>
                <a:gd name="connsiteX3496" fmla="*/ 445710 w 1987075"/>
                <a:gd name="connsiteY3496" fmla="*/ 753478 h 1341521"/>
                <a:gd name="connsiteX3497" fmla="*/ 448537 w 1987075"/>
                <a:gd name="connsiteY3497" fmla="*/ 753719 h 1341521"/>
                <a:gd name="connsiteX3498" fmla="*/ 449680 w 1987075"/>
                <a:gd name="connsiteY3498" fmla="*/ 755824 h 1341521"/>
                <a:gd name="connsiteX3499" fmla="*/ 450944 w 1987075"/>
                <a:gd name="connsiteY3499" fmla="*/ 755042 h 1341521"/>
                <a:gd name="connsiteX3500" fmla="*/ 451365 w 1987075"/>
                <a:gd name="connsiteY3500" fmla="*/ 752575 h 1341521"/>
                <a:gd name="connsiteX3501" fmla="*/ 453591 w 1987075"/>
                <a:gd name="connsiteY3501" fmla="*/ 752395 h 1341521"/>
                <a:gd name="connsiteX3502" fmla="*/ 455696 w 1987075"/>
                <a:gd name="connsiteY3502" fmla="*/ 751312 h 1341521"/>
                <a:gd name="connsiteX3503" fmla="*/ 457380 w 1987075"/>
                <a:gd name="connsiteY3503" fmla="*/ 752756 h 1341521"/>
                <a:gd name="connsiteX3504" fmla="*/ 458945 w 1987075"/>
                <a:gd name="connsiteY3504" fmla="*/ 755343 h 1341521"/>
                <a:gd name="connsiteX3505" fmla="*/ 462253 w 1987075"/>
                <a:gd name="connsiteY3505" fmla="*/ 754560 h 1341521"/>
                <a:gd name="connsiteX3506" fmla="*/ 465381 w 1987075"/>
                <a:gd name="connsiteY3506" fmla="*/ 754681 h 1341521"/>
                <a:gd name="connsiteX3507" fmla="*/ 467427 w 1987075"/>
                <a:gd name="connsiteY3507" fmla="*/ 755282 h 1341521"/>
                <a:gd name="connsiteX3508" fmla="*/ 468089 w 1987075"/>
                <a:gd name="connsiteY3508" fmla="*/ 756606 h 1341521"/>
                <a:gd name="connsiteX3509" fmla="*/ 469292 w 1987075"/>
                <a:gd name="connsiteY3509" fmla="*/ 756004 h 1341521"/>
                <a:gd name="connsiteX3510" fmla="*/ 469171 w 1987075"/>
                <a:gd name="connsiteY3510" fmla="*/ 753117 h 1341521"/>
                <a:gd name="connsiteX3511" fmla="*/ 470254 w 1987075"/>
                <a:gd name="connsiteY3511" fmla="*/ 753538 h 1341521"/>
                <a:gd name="connsiteX3512" fmla="*/ 469653 w 1987075"/>
                <a:gd name="connsiteY3512" fmla="*/ 755643 h 1341521"/>
                <a:gd name="connsiteX3513" fmla="*/ 469472 w 1987075"/>
                <a:gd name="connsiteY3513" fmla="*/ 758892 h 1341521"/>
                <a:gd name="connsiteX3514" fmla="*/ 470495 w 1987075"/>
                <a:gd name="connsiteY3514" fmla="*/ 760276 h 1341521"/>
                <a:gd name="connsiteX3515" fmla="*/ 469593 w 1987075"/>
                <a:gd name="connsiteY3515" fmla="*/ 761840 h 1341521"/>
                <a:gd name="connsiteX3516" fmla="*/ 471879 w 1987075"/>
                <a:gd name="connsiteY3516" fmla="*/ 763344 h 1341521"/>
                <a:gd name="connsiteX3517" fmla="*/ 475488 w 1987075"/>
                <a:gd name="connsiteY3517" fmla="*/ 764065 h 1341521"/>
                <a:gd name="connsiteX3518" fmla="*/ 476029 w 1987075"/>
                <a:gd name="connsiteY3518" fmla="*/ 762862 h 1341521"/>
                <a:gd name="connsiteX3519" fmla="*/ 477473 w 1987075"/>
                <a:gd name="connsiteY3519" fmla="*/ 762983 h 1341521"/>
                <a:gd name="connsiteX3520" fmla="*/ 479699 w 1987075"/>
                <a:gd name="connsiteY3520" fmla="*/ 765329 h 1341521"/>
                <a:gd name="connsiteX3521" fmla="*/ 480902 w 1987075"/>
                <a:gd name="connsiteY3521" fmla="*/ 765389 h 1341521"/>
                <a:gd name="connsiteX3522" fmla="*/ 480962 w 1987075"/>
                <a:gd name="connsiteY3522" fmla="*/ 766893 h 1341521"/>
                <a:gd name="connsiteX3523" fmla="*/ 483008 w 1987075"/>
                <a:gd name="connsiteY3523" fmla="*/ 767976 h 1341521"/>
                <a:gd name="connsiteX3524" fmla="*/ 483549 w 1987075"/>
                <a:gd name="connsiteY3524" fmla="*/ 769600 h 1341521"/>
                <a:gd name="connsiteX3525" fmla="*/ 482045 w 1987075"/>
                <a:gd name="connsiteY3525" fmla="*/ 772428 h 1341521"/>
                <a:gd name="connsiteX3526" fmla="*/ 480541 w 1987075"/>
                <a:gd name="connsiteY3526" fmla="*/ 772367 h 1341521"/>
                <a:gd name="connsiteX3527" fmla="*/ 480421 w 1987075"/>
                <a:gd name="connsiteY3527" fmla="*/ 773871 h 1341521"/>
                <a:gd name="connsiteX3528" fmla="*/ 481323 w 1987075"/>
                <a:gd name="connsiteY3528" fmla="*/ 774473 h 1341521"/>
                <a:gd name="connsiteX3529" fmla="*/ 480902 w 1987075"/>
                <a:gd name="connsiteY3529" fmla="*/ 776578 h 1341521"/>
                <a:gd name="connsiteX3530" fmla="*/ 478255 w 1987075"/>
                <a:gd name="connsiteY3530" fmla="*/ 778804 h 1341521"/>
                <a:gd name="connsiteX3531" fmla="*/ 479880 w 1987075"/>
                <a:gd name="connsiteY3531" fmla="*/ 780007 h 1341521"/>
                <a:gd name="connsiteX3532" fmla="*/ 478797 w 1987075"/>
                <a:gd name="connsiteY3532" fmla="*/ 781210 h 1341521"/>
                <a:gd name="connsiteX3533" fmla="*/ 479579 w 1987075"/>
                <a:gd name="connsiteY3533" fmla="*/ 782474 h 1341521"/>
                <a:gd name="connsiteX3534" fmla="*/ 478977 w 1987075"/>
                <a:gd name="connsiteY3534" fmla="*/ 784459 h 1341521"/>
                <a:gd name="connsiteX3535" fmla="*/ 476210 w 1987075"/>
                <a:gd name="connsiteY3535" fmla="*/ 786083 h 1341521"/>
                <a:gd name="connsiteX3536" fmla="*/ 476811 w 1987075"/>
                <a:gd name="connsiteY3536" fmla="*/ 787347 h 1341521"/>
                <a:gd name="connsiteX3537" fmla="*/ 476210 w 1987075"/>
                <a:gd name="connsiteY3537" fmla="*/ 789272 h 1341521"/>
                <a:gd name="connsiteX3538" fmla="*/ 477714 w 1987075"/>
                <a:gd name="connsiteY3538" fmla="*/ 790836 h 1341521"/>
                <a:gd name="connsiteX3539" fmla="*/ 476090 w 1987075"/>
                <a:gd name="connsiteY3539" fmla="*/ 792941 h 1341521"/>
                <a:gd name="connsiteX3540" fmla="*/ 477233 w 1987075"/>
                <a:gd name="connsiteY3540" fmla="*/ 795348 h 1341521"/>
                <a:gd name="connsiteX3541" fmla="*/ 477955 w 1987075"/>
                <a:gd name="connsiteY3541" fmla="*/ 794566 h 1341521"/>
                <a:gd name="connsiteX3542" fmla="*/ 479759 w 1987075"/>
                <a:gd name="connsiteY3542" fmla="*/ 795287 h 1341521"/>
                <a:gd name="connsiteX3543" fmla="*/ 477052 w 1987075"/>
                <a:gd name="connsiteY3543" fmla="*/ 797213 h 1341521"/>
                <a:gd name="connsiteX3544" fmla="*/ 477894 w 1987075"/>
                <a:gd name="connsiteY3544" fmla="*/ 798175 h 1341521"/>
                <a:gd name="connsiteX3545" fmla="*/ 476029 w 1987075"/>
                <a:gd name="connsiteY3545" fmla="*/ 799980 h 1341521"/>
                <a:gd name="connsiteX3546" fmla="*/ 475127 w 1987075"/>
                <a:gd name="connsiteY3546" fmla="*/ 799499 h 1341521"/>
                <a:gd name="connsiteX3547" fmla="*/ 470736 w 1987075"/>
                <a:gd name="connsiteY3547" fmla="*/ 799499 h 1341521"/>
                <a:gd name="connsiteX3548" fmla="*/ 470555 w 1987075"/>
                <a:gd name="connsiteY3548" fmla="*/ 798295 h 1341521"/>
                <a:gd name="connsiteX3549" fmla="*/ 466464 w 1987075"/>
                <a:gd name="connsiteY3549" fmla="*/ 797634 h 1341521"/>
                <a:gd name="connsiteX3550" fmla="*/ 464299 w 1987075"/>
                <a:gd name="connsiteY3550" fmla="*/ 798476 h 1341521"/>
                <a:gd name="connsiteX3551" fmla="*/ 461531 w 1987075"/>
                <a:gd name="connsiteY3551" fmla="*/ 797273 h 1341521"/>
                <a:gd name="connsiteX3552" fmla="*/ 457441 w 1987075"/>
                <a:gd name="connsiteY3552" fmla="*/ 797513 h 1341521"/>
                <a:gd name="connsiteX3553" fmla="*/ 454012 w 1987075"/>
                <a:gd name="connsiteY3553" fmla="*/ 798716 h 1341521"/>
                <a:gd name="connsiteX3554" fmla="*/ 452448 w 1987075"/>
                <a:gd name="connsiteY3554" fmla="*/ 798536 h 1341521"/>
                <a:gd name="connsiteX3555" fmla="*/ 453350 w 1987075"/>
                <a:gd name="connsiteY3555" fmla="*/ 803048 h 1341521"/>
                <a:gd name="connsiteX3556" fmla="*/ 451545 w 1987075"/>
                <a:gd name="connsiteY3556" fmla="*/ 804371 h 1341521"/>
                <a:gd name="connsiteX3557" fmla="*/ 448537 w 1987075"/>
                <a:gd name="connsiteY3557" fmla="*/ 803349 h 1341521"/>
                <a:gd name="connsiteX3558" fmla="*/ 448477 w 1987075"/>
                <a:gd name="connsiteY3558" fmla="*/ 800642 h 1341521"/>
                <a:gd name="connsiteX3559" fmla="*/ 446552 w 1987075"/>
                <a:gd name="connsiteY3559" fmla="*/ 796791 h 1341521"/>
                <a:gd name="connsiteX3560" fmla="*/ 444687 w 1987075"/>
                <a:gd name="connsiteY3560" fmla="*/ 795348 h 1341521"/>
                <a:gd name="connsiteX3561" fmla="*/ 444567 w 1987075"/>
                <a:gd name="connsiteY3561" fmla="*/ 794325 h 1341521"/>
                <a:gd name="connsiteX3562" fmla="*/ 442281 w 1987075"/>
                <a:gd name="connsiteY3562" fmla="*/ 792159 h 1341521"/>
                <a:gd name="connsiteX3563" fmla="*/ 440115 w 1987075"/>
                <a:gd name="connsiteY3563" fmla="*/ 792099 h 1341521"/>
                <a:gd name="connsiteX3564" fmla="*/ 435122 w 1987075"/>
                <a:gd name="connsiteY3564" fmla="*/ 789994 h 1341521"/>
                <a:gd name="connsiteX3565" fmla="*/ 433738 w 1987075"/>
                <a:gd name="connsiteY3565" fmla="*/ 786685 h 1341521"/>
                <a:gd name="connsiteX3566" fmla="*/ 430851 w 1987075"/>
                <a:gd name="connsiteY3566" fmla="*/ 784700 h 1341521"/>
                <a:gd name="connsiteX3567" fmla="*/ 430490 w 1987075"/>
                <a:gd name="connsiteY3567" fmla="*/ 782955 h 1341521"/>
                <a:gd name="connsiteX3568" fmla="*/ 427482 w 1987075"/>
                <a:gd name="connsiteY3568" fmla="*/ 777541 h 1341521"/>
                <a:gd name="connsiteX3569" fmla="*/ 422910 w 1987075"/>
                <a:gd name="connsiteY3569" fmla="*/ 772969 h 1341521"/>
                <a:gd name="connsiteX3570" fmla="*/ 420504 w 1987075"/>
                <a:gd name="connsiteY3570" fmla="*/ 772428 h 1341521"/>
                <a:gd name="connsiteX3571" fmla="*/ 418879 w 1987075"/>
                <a:gd name="connsiteY3571" fmla="*/ 769841 h 1341521"/>
                <a:gd name="connsiteX3572" fmla="*/ 417676 w 1987075"/>
                <a:gd name="connsiteY3572" fmla="*/ 766833 h 1341521"/>
                <a:gd name="connsiteX3573" fmla="*/ 417496 w 1987075"/>
                <a:gd name="connsiteY3573" fmla="*/ 764607 h 1341521"/>
                <a:gd name="connsiteX3574" fmla="*/ 415150 w 1987075"/>
                <a:gd name="connsiteY3574" fmla="*/ 764126 h 1341521"/>
                <a:gd name="connsiteX3575" fmla="*/ 414307 w 1987075"/>
                <a:gd name="connsiteY3575" fmla="*/ 762922 h 1341521"/>
                <a:gd name="connsiteX3576" fmla="*/ 415210 w 1987075"/>
                <a:gd name="connsiteY3576" fmla="*/ 761719 h 1341521"/>
                <a:gd name="connsiteX3577" fmla="*/ 415751 w 1987075"/>
                <a:gd name="connsiteY3577" fmla="*/ 758591 h 1341521"/>
                <a:gd name="connsiteX3578" fmla="*/ 415089 w 1987075"/>
                <a:gd name="connsiteY3578" fmla="*/ 753056 h 1341521"/>
                <a:gd name="connsiteX3579" fmla="*/ 413886 w 1987075"/>
                <a:gd name="connsiteY3579" fmla="*/ 750530 h 1341521"/>
                <a:gd name="connsiteX3580" fmla="*/ 415089 w 1987075"/>
                <a:gd name="connsiteY3580" fmla="*/ 752154 h 1341521"/>
                <a:gd name="connsiteX3581" fmla="*/ 528728 w 1987075"/>
                <a:gd name="connsiteY3581" fmla="*/ 737957 h 1341521"/>
                <a:gd name="connsiteX3582" fmla="*/ 528788 w 1987075"/>
                <a:gd name="connsiteY3582" fmla="*/ 738739 h 1341521"/>
                <a:gd name="connsiteX3583" fmla="*/ 524156 w 1987075"/>
                <a:gd name="connsiteY3583" fmla="*/ 738980 h 1341521"/>
                <a:gd name="connsiteX3584" fmla="*/ 523614 w 1987075"/>
                <a:gd name="connsiteY3584" fmla="*/ 737115 h 1341521"/>
                <a:gd name="connsiteX3585" fmla="*/ 525600 w 1987075"/>
                <a:gd name="connsiteY3585" fmla="*/ 734287 h 1341521"/>
                <a:gd name="connsiteX3586" fmla="*/ 527825 w 1987075"/>
                <a:gd name="connsiteY3586" fmla="*/ 736453 h 1341521"/>
                <a:gd name="connsiteX3587" fmla="*/ 528728 w 1987075"/>
                <a:gd name="connsiteY3587" fmla="*/ 737957 h 1341521"/>
                <a:gd name="connsiteX3588" fmla="*/ 1000967 w 1987075"/>
                <a:gd name="connsiteY3588" fmla="*/ 1065938 h 1341521"/>
                <a:gd name="connsiteX3589" fmla="*/ 1000847 w 1987075"/>
                <a:gd name="connsiteY3589" fmla="*/ 1064374 h 1341521"/>
                <a:gd name="connsiteX3590" fmla="*/ 1002772 w 1987075"/>
                <a:gd name="connsiteY3590" fmla="*/ 1062809 h 1341521"/>
                <a:gd name="connsiteX3591" fmla="*/ 1004757 w 1987075"/>
                <a:gd name="connsiteY3591" fmla="*/ 1064254 h 1341521"/>
                <a:gd name="connsiteX3592" fmla="*/ 1004095 w 1987075"/>
                <a:gd name="connsiteY3592" fmla="*/ 1067502 h 1341521"/>
                <a:gd name="connsiteX3593" fmla="*/ 1003253 w 1987075"/>
                <a:gd name="connsiteY3593" fmla="*/ 1069307 h 1341521"/>
                <a:gd name="connsiteX3594" fmla="*/ 1000847 w 1987075"/>
                <a:gd name="connsiteY3594" fmla="*/ 1070630 h 1341521"/>
                <a:gd name="connsiteX3595" fmla="*/ 999523 w 1987075"/>
                <a:gd name="connsiteY3595" fmla="*/ 1068645 h 1341521"/>
                <a:gd name="connsiteX3596" fmla="*/ 999824 w 1987075"/>
                <a:gd name="connsiteY3596" fmla="*/ 1066660 h 1341521"/>
                <a:gd name="connsiteX3597" fmla="*/ 1000907 w 1987075"/>
                <a:gd name="connsiteY3597" fmla="*/ 1065938 h 1341521"/>
                <a:gd name="connsiteX3598" fmla="*/ 935696 w 1987075"/>
                <a:gd name="connsiteY3598" fmla="*/ 1066840 h 1341521"/>
                <a:gd name="connsiteX3599" fmla="*/ 937019 w 1987075"/>
                <a:gd name="connsiteY3599" fmla="*/ 1066299 h 1341521"/>
                <a:gd name="connsiteX3600" fmla="*/ 937019 w 1987075"/>
                <a:gd name="connsiteY3600" fmla="*/ 1065036 h 1341521"/>
                <a:gd name="connsiteX3601" fmla="*/ 939185 w 1987075"/>
                <a:gd name="connsiteY3601" fmla="*/ 1063231 h 1341521"/>
                <a:gd name="connsiteX3602" fmla="*/ 940749 w 1987075"/>
                <a:gd name="connsiteY3602" fmla="*/ 1063592 h 1341521"/>
                <a:gd name="connsiteX3603" fmla="*/ 942855 w 1987075"/>
                <a:gd name="connsiteY3603" fmla="*/ 1067502 h 1341521"/>
                <a:gd name="connsiteX3604" fmla="*/ 943877 w 1987075"/>
                <a:gd name="connsiteY3604" fmla="*/ 1068464 h 1341521"/>
                <a:gd name="connsiteX3605" fmla="*/ 947186 w 1987075"/>
                <a:gd name="connsiteY3605" fmla="*/ 1069006 h 1341521"/>
                <a:gd name="connsiteX3606" fmla="*/ 949592 w 1987075"/>
                <a:gd name="connsiteY3606" fmla="*/ 1067562 h 1341521"/>
                <a:gd name="connsiteX3607" fmla="*/ 946224 w 1987075"/>
                <a:gd name="connsiteY3607" fmla="*/ 1067081 h 1341521"/>
                <a:gd name="connsiteX3608" fmla="*/ 944960 w 1987075"/>
                <a:gd name="connsiteY3608" fmla="*/ 1067442 h 1341521"/>
                <a:gd name="connsiteX3609" fmla="*/ 944419 w 1987075"/>
                <a:gd name="connsiteY3609" fmla="*/ 1065637 h 1341521"/>
                <a:gd name="connsiteX3610" fmla="*/ 942494 w 1987075"/>
                <a:gd name="connsiteY3610" fmla="*/ 1062509 h 1341521"/>
                <a:gd name="connsiteX3611" fmla="*/ 943516 w 1987075"/>
                <a:gd name="connsiteY3611" fmla="*/ 1059441 h 1341521"/>
                <a:gd name="connsiteX3612" fmla="*/ 945261 w 1987075"/>
                <a:gd name="connsiteY3612" fmla="*/ 1058418 h 1341521"/>
                <a:gd name="connsiteX3613" fmla="*/ 946224 w 1987075"/>
                <a:gd name="connsiteY3613" fmla="*/ 1059321 h 1341521"/>
                <a:gd name="connsiteX3614" fmla="*/ 949953 w 1987075"/>
                <a:gd name="connsiteY3614" fmla="*/ 1061065 h 1341521"/>
                <a:gd name="connsiteX3615" fmla="*/ 952179 w 1987075"/>
                <a:gd name="connsiteY3615" fmla="*/ 1060885 h 1341521"/>
                <a:gd name="connsiteX3616" fmla="*/ 952480 w 1987075"/>
                <a:gd name="connsiteY3616" fmla="*/ 1059200 h 1341521"/>
                <a:gd name="connsiteX3617" fmla="*/ 950074 w 1987075"/>
                <a:gd name="connsiteY3617" fmla="*/ 1057516 h 1341521"/>
                <a:gd name="connsiteX3618" fmla="*/ 948991 w 1987075"/>
                <a:gd name="connsiteY3618" fmla="*/ 1055470 h 1341521"/>
                <a:gd name="connsiteX3619" fmla="*/ 950615 w 1987075"/>
                <a:gd name="connsiteY3619" fmla="*/ 1054267 h 1341521"/>
                <a:gd name="connsiteX3620" fmla="*/ 951939 w 1987075"/>
                <a:gd name="connsiteY3620" fmla="*/ 1052222 h 1341521"/>
                <a:gd name="connsiteX3621" fmla="*/ 953623 w 1987075"/>
                <a:gd name="connsiteY3621" fmla="*/ 1052823 h 1341521"/>
                <a:gd name="connsiteX3622" fmla="*/ 954465 w 1987075"/>
                <a:gd name="connsiteY3622" fmla="*/ 1054207 h 1341521"/>
                <a:gd name="connsiteX3623" fmla="*/ 957052 w 1987075"/>
                <a:gd name="connsiteY3623" fmla="*/ 1055591 h 1341521"/>
                <a:gd name="connsiteX3624" fmla="*/ 958736 w 1987075"/>
                <a:gd name="connsiteY3624" fmla="*/ 1055711 h 1341521"/>
                <a:gd name="connsiteX3625" fmla="*/ 958736 w 1987075"/>
                <a:gd name="connsiteY3625" fmla="*/ 1054869 h 1341521"/>
                <a:gd name="connsiteX3626" fmla="*/ 961564 w 1987075"/>
                <a:gd name="connsiteY3626" fmla="*/ 1055170 h 1341521"/>
                <a:gd name="connsiteX3627" fmla="*/ 960361 w 1987075"/>
                <a:gd name="connsiteY3627" fmla="*/ 1053966 h 1341521"/>
                <a:gd name="connsiteX3628" fmla="*/ 957774 w 1987075"/>
                <a:gd name="connsiteY3628" fmla="*/ 1053064 h 1341521"/>
                <a:gd name="connsiteX3629" fmla="*/ 956992 w 1987075"/>
                <a:gd name="connsiteY3629" fmla="*/ 1050718 h 1341521"/>
                <a:gd name="connsiteX3630" fmla="*/ 958797 w 1987075"/>
                <a:gd name="connsiteY3630" fmla="*/ 1050116 h 1341521"/>
                <a:gd name="connsiteX3631" fmla="*/ 960842 w 1987075"/>
                <a:gd name="connsiteY3631" fmla="*/ 1051019 h 1341521"/>
                <a:gd name="connsiteX3632" fmla="*/ 963729 w 1987075"/>
                <a:gd name="connsiteY3632" fmla="*/ 1053124 h 1341521"/>
                <a:gd name="connsiteX3633" fmla="*/ 962767 w 1987075"/>
                <a:gd name="connsiteY3633" fmla="*/ 1050417 h 1341521"/>
                <a:gd name="connsiteX3634" fmla="*/ 963970 w 1987075"/>
                <a:gd name="connsiteY3634" fmla="*/ 1048973 h 1341521"/>
                <a:gd name="connsiteX3635" fmla="*/ 961684 w 1987075"/>
                <a:gd name="connsiteY3635" fmla="*/ 1048312 h 1341521"/>
                <a:gd name="connsiteX3636" fmla="*/ 959879 w 1987075"/>
                <a:gd name="connsiteY3636" fmla="*/ 1045304 h 1341521"/>
                <a:gd name="connsiteX3637" fmla="*/ 963128 w 1987075"/>
                <a:gd name="connsiteY3637" fmla="*/ 1045905 h 1341521"/>
                <a:gd name="connsiteX3638" fmla="*/ 966376 w 1987075"/>
                <a:gd name="connsiteY3638" fmla="*/ 1043439 h 1341521"/>
                <a:gd name="connsiteX3639" fmla="*/ 966858 w 1987075"/>
                <a:gd name="connsiteY3639" fmla="*/ 1042055 h 1341521"/>
                <a:gd name="connsiteX3640" fmla="*/ 969685 w 1987075"/>
                <a:gd name="connsiteY3640" fmla="*/ 1042115 h 1341521"/>
                <a:gd name="connsiteX3641" fmla="*/ 970287 w 1987075"/>
                <a:gd name="connsiteY3641" fmla="*/ 1040912 h 1341521"/>
                <a:gd name="connsiteX3642" fmla="*/ 975099 w 1987075"/>
                <a:gd name="connsiteY3642" fmla="*/ 1043318 h 1341521"/>
                <a:gd name="connsiteX3643" fmla="*/ 976724 w 1987075"/>
                <a:gd name="connsiteY3643" fmla="*/ 1042356 h 1341521"/>
                <a:gd name="connsiteX3644" fmla="*/ 974558 w 1987075"/>
                <a:gd name="connsiteY3644" fmla="*/ 1041574 h 1341521"/>
                <a:gd name="connsiteX3645" fmla="*/ 971069 w 1987075"/>
                <a:gd name="connsiteY3645" fmla="*/ 1038686 h 1341521"/>
                <a:gd name="connsiteX3646" fmla="*/ 971911 w 1987075"/>
                <a:gd name="connsiteY3646" fmla="*/ 1037002 h 1341521"/>
                <a:gd name="connsiteX3647" fmla="*/ 971009 w 1987075"/>
                <a:gd name="connsiteY3647" fmla="*/ 1036280 h 1341521"/>
                <a:gd name="connsiteX3648" fmla="*/ 971189 w 1987075"/>
                <a:gd name="connsiteY3648" fmla="*/ 1033753 h 1341521"/>
                <a:gd name="connsiteX3649" fmla="*/ 972633 w 1987075"/>
                <a:gd name="connsiteY3649" fmla="*/ 1033513 h 1341521"/>
                <a:gd name="connsiteX3650" fmla="*/ 972633 w 1987075"/>
                <a:gd name="connsiteY3650" fmla="*/ 1032550 h 1341521"/>
                <a:gd name="connsiteX3651" fmla="*/ 975942 w 1987075"/>
                <a:gd name="connsiteY3651" fmla="*/ 1030324 h 1341521"/>
                <a:gd name="connsiteX3652" fmla="*/ 977746 w 1987075"/>
                <a:gd name="connsiteY3652" fmla="*/ 1033091 h 1341521"/>
                <a:gd name="connsiteX3653" fmla="*/ 979551 w 1987075"/>
                <a:gd name="connsiteY3653" fmla="*/ 1032310 h 1341521"/>
                <a:gd name="connsiteX3654" fmla="*/ 981115 w 1987075"/>
                <a:gd name="connsiteY3654" fmla="*/ 1030024 h 1341521"/>
                <a:gd name="connsiteX3655" fmla="*/ 982439 w 1987075"/>
                <a:gd name="connsiteY3655" fmla="*/ 1032129 h 1341521"/>
                <a:gd name="connsiteX3656" fmla="*/ 984243 w 1987075"/>
                <a:gd name="connsiteY3656" fmla="*/ 1030324 h 1341521"/>
                <a:gd name="connsiteX3657" fmla="*/ 985988 w 1987075"/>
                <a:gd name="connsiteY3657" fmla="*/ 1030324 h 1341521"/>
                <a:gd name="connsiteX3658" fmla="*/ 986830 w 1987075"/>
                <a:gd name="connsiteY3658" fmla="*/ 1031167 h 1341521"/>
                <a:gd name="connsiteX3659" fmla="*/ 984905 w 1987075"/>
                <a:gd name="connsiteY3659" fmla="*/ 1033513 h 1341521"/>
                <a:gd name="connsiteX3660" fmla="*/ 985507 w 1987075"/>
                <a:gd name="connsiteY3660" fmla="*/ 1034355 h 1341521"/>
                <a:gd name="connsiteX3661" fmla="*/ 983040 w 1987075"/>
                <a:gd name="connsiteY3661" fmla="*/ 1037543 h 1341521"/>
                <a:gd name="connsiteX3662" fmla="*/ 982439 w 1987075"/>
                <a:gd name="connsiteY3662" fmla="*/ 1039949 h 1341521"/>
                <a:gd name="connsiteX3663" fmla="*/ 981235 w 1987075"/>
                <a:gd name="connsiteY3663" fmla="*/ 1039649 h 1341521"/>
                <a:gd name="connsiteX3664" fmla="*/ 981356 w 1987075"/>
                <a:gd name="connsiteY3664" fmla="*/ 1041333 h 1341521"/>
                <a:gd name="connsiteX3665" fmla="*/ 978047 w 1987075"/>
                <a:gd name="connsiteY3665" fmla="*/ 1042897 h 1341521"/>
                <a:gd name="connsiteX3666" fmla="*/ 977867 w 1987075"/>
                <a:gd name="connsiteY3666" fmla="*/ 1043679 h 1341521"/>
                <a:gd name="connsiteX3667" fmla="*/ 975039 w 1987075"/>
                <a:gd name="connsiteY3667" fmla="*/ 1047048 h 1341521"/>
                <a:gd name="connsiteX3668" fmla="*/ 976182 w 1987075"/>
                <a:gd name="connsiteY3668" fmla="*/ 1047169 h 1341521"/>
                <a:gd name="connsiteX3669" fmla="*/ 977626 w 1987075"/>
                <a:gd name="connsiteY3669" fmla="*/ 1048552 h 1341521"/>
                <a:gd name="connsiteX3670" fmla="*/ 976303 w 1987075"/>
                <a:gd name="connsiteY3670" fmla="*/ 1050417 h 1341521"/>
                <a:gd name="connsiteX3671" fmla="*/ 976242 w 1987075"/>
                <a:gd name="connsiteY3671" fmla="*/ 1052102 h 1341521"/>
                <a:gd name="connsiteX3672" fmla="*/ 978107 w 1987075"/>
                <a:gd name="connsiteY3672" fmla="*/ 1051921 h 1341521"/>
                <a:gd name="connsiteX3673" fmla="*/ 978709 w 1987075"/>
                <a:gd name="connsiteY3673" fmla="*/ 1050718 h 1341521"/>
                <a:gd name="connsiteX3674" fmla="*/ 979130 w 1987075"/>
                <a:gd name="connsiteY3674" fmla="*/ 1052823 h 1341521"/>
                <a:gd name="connsiteX3675" fmla="*/ 980092 w 1987075"/>
                <a:gd name="connsiteY3675" fmla="*/ 1053545 h 1341521"/>
                <a:gd name="connsiteX3676" fmla="*/ 981296 w 1987075"/>
                <a:gd name="connsiteY3676" fmla="*/ 1052342 h 1341521"/>
                <a:gd name="connsiteX3677" fmla="*/ 981717 w 1987075"/>
                <a:gd name="connsiteY3677" fmla="*/ 1050778 h 1341521"/>
                <a:gd name="connsiteX3678" fmla="*/ 982800 w 1987075"/>
                <a:gd name="connsiteY3678" fmla="*/ 1049695 h 1341521"/>
                <a:gd name="connsiteX3679" fmla="*/ 982559 w 1987075"/>
                <a:gd name="connsiteY3679" fmla="*/ 1047169 h 1341521"/>
                <a:gd name="connsiteX3680" fmla="*/ 983762 w 1987075"/>
                <a:gd name="connsiteY3680" fmla="*/ 1048612 h 1341521"/>
                <a:gd name="connsiteX3681" fmla="*/ 984003 w 1987075"/>
                <a:gd name="connsiteY3681" fmla="*/ 1046507 h 1341521"/>
                <a:gd name="connsiteX3682" fmla="*/ 985687 w 1987075"/>
                <a:gd name="connsiteY3682" fmla="*/ 1047710 h 1341521"/>
                <a:gd name="connsiteX3683" fmla="*/ 988093 w 1987075"/>
                <a:gd name="connsiteY3683" fmla="*/ 1051440 h 1341521"/>
                <a:gd name="connsiteX3684" fmla="*/ 986890 w 1987075"/>
                <a:gd name="connsiteY3684" fmla="*/ 1052282 h 1341521"/>
                <a:gd name="connsiteX3685" fmla="*/ 987733 w 1987075"/>
                <a:gd name="connsiteY3685" fmla="*/ 1053786 h 1341521"/>
                <a:gd name="connsiteX3686" fmla="*/ 989116 w 1987075"/>
                <a:gd name="connsiteY3686" fmla="*/ 1053605 h 1341521"/>
                <a:gd name="connsiteX3687" fmla="*/ 989958 w 1987075"/>
                <a:gd name="connsiteY3687" fmla="*/ 1052342 h 1341521"/>
                <a:gd name="connsiteX3688" fmla="*/ 992124 w 1987075"/>
                <a:gd name="connsiteY3688" fmla="*/ 1050778 h 1341521"/>
                <a:gd name="connsiteX3689" fmla="*/ 992244 w 1987075"/>
                <a:gd name="connsiteY3689" fmla="*/ 1052763 h 1341521"/>
                <a:gd name="connsiteX3690" fmla="*/ 992966 w 1987075"/>
                <a:gd name="connsiteY3690" fmla="*/ 1053666 h 1341521"/>
                <a:gd name="connsiteX3691" fmla="*/ 991944 w 1987075"/>
                <a:gd name="connsiteY3691" fmla="*/ 1056433 h 1341521"/>
                <a:gd name="connsiteX3692" fmla="*/ 990379 w 1987075"/>
                <a:gd name="connsiteY3692" fmla="*/ 1059020 h 1341521"/>
                <a:gd name="connsiteX3693" fmla="*/ 989357 w 1987075"/>
                <a:gd name="connsiteY3693" fmla="*/ 1063111 h 1341521"/>
                <a:gd name="connsiteX3694" fmla="*/ 989477 w 1987075"/>
                <a:gd name="connsiteY3694" fmla="*/ 1065036 h 1341521"/>
                <a:gd name="connsiteX3695" fmla="*/ 991222 w 1987075"/>
                <a:gd name="connsiteY3695" fmla="*/ 1061907 h 1341521"/>
                <a:gd name="connsiteX3696" fmla="*/ 991522 w 1987075"/>
                <a:gd name="connsiteY3696" fmla="*/ 1060223 h 1341521"/>
                <a:gd name="connsiteX3697" fmla="*/ 993026 w 1987075"/>
                <a:gd name="connsiteY3697" fmla="*/ 1058057 h 1341521"/>
                <a:gd name="connsiteX3698" fmla="*/ 994049 w 1987075"/>
                <a:gd name="connsiteY3698" fmla="*/ 1058117 h 1341521"/>
                <a:gd name="connsiteX3699" fmla="*/ 993087 w 1987075"/>
                <a:gd name="connsiteY3699" fmla="*/ 1061005 h 1341521"/>
                <a:gd name="connsiteX3700" fmla="*/ 994831 w 1987075"/>
                <a:gd name="connsiteY3700" fmla="*/ 1060042 h 1341521"/>
                <a:gd name="connsiteX3701" fmla="*/ 997538 w 1987075"/>
                <a:gd name="connsiteY3701" fmla="*/ 1055049 h 1341521"/>
                <a:gd name="connsiteX3702" fmla="*/ 998140 w 1987075"/>
                <a:gd name="connsiteY3702" fmla="*/ 1056854 h 1341521"/>
                <a:gd name="connsiteX3703" fmla="*/ 997839 w 1987075"/>
                <a:gd name="connsiteY3703" fmla="*/ 1058178 h 1341521"/>
                <a:gd name="connsiteX3704" fmla="*/ 997358 w 1987075"/>
                <a:gd name="connsiteY3704" fmla="*/ 1062750 h 1341521"/>
                <a:gd name="connsiteX3705" fmla="*/ 996155 w 1987075"/>
                <a:gd name="connsiteY3705" fmla="*/ 1064073 h 1341521"/>
                <a:gd name="connsiteX3706" fmla="*/ 996756 w 1987075"/>
                <a:gd name="connsiteY3706" fmla="*/ 1064795 h 1341521"/>
                <a:gd name="connsiteX3707" fmla="*/ 995252 w 1987075"/>
                <a:gd name="connsiteY3707" fmla="*/ 1066720 h 1341521"/>
                <a:gd name="connsiteX3708" fmla="*/ 993929 w 1987075"/>
                <a:gd name="connsiteY3708" fmla="*/ 1066359 h 1341521"/>
                <a:gd name="connsiteX3709" fmla="*/ 992726 w 1987075"/>
                <a:gd name="connsiteY3709" fmla="*/ 1067201 h 1341521"/>
                <a:gd name="connsiteX3710" fmla="*/ 993087 w 1987075"/>
                <a:gd name="connsiteY3710" fmla="*/ 1068164 h 1341521"/>
                <a:gd name="connsiteX3711" fmla="*/ 990981 w 1987075"/>
                <a:gd name="connsiteY3711" fmla="*/ 1070329 h 1341521"/>
                <a:gd name="connsiteX3712" fmla="*/ 989718 w 1987075"/>
                <a:gd name="connsiteY3712" fmla="*/ 1070630 h 1341521"/>
                <a:gd name="connsiteX3713" fmla="*/ 988876 w 1987075"/>
                <a:gd name="connsiteY3713" fmla="*/ 1068224 h 1341521"/>
                <a:gd name="connsiteX3714" fmla="*/ 986349 w 1987075"/>
                <a:gd name="connsiteY3714" fmla="*/ 1067863 h 1341521"/>
                <a:gd name="connsiteX3715" fmla="*/ 985747 w 1987075"/>
                <a:gd name="connsiteY3715" fmla="*/ 1065456 h 1341521"/>
                <a:gd name="connsiteX3716" fmla="*/ 986469 w 1987075"/>
                <a:gd name="connsiteY3716" fmla="*/ 1065036 h 1341521"/>
                <a:gd name="connsiteX3717" fmla="*/ 984845 w 1987075"/>
                <a:gd name="connsiteY3717" fmla="*/ 1062028 h 1341521"/>
                <a:gd name="connsiteX3718" fmla="*/ 982439 w 1987075"/>
                <a:gd name="connsiteY3718" fmla="*/ 1062028 h 1341521"/>
                <a:gd name="connsiteX3719" fmla="*/ 982018 w 1987075"/>
                <a:gd name="connsiteY3719" fmla="*/ 1064313 h 1341521"/>
                <a:gd name="connsiteX3720" fmla="*/ 982800 w 1987075"/>
                <a:gd name="connsiteY3720" fmla="*/ 1065156 h 1341521"/>
                <a:gd name="connsiteX3721" fmla="*/ 982559 w 1987075"/>
                <a:gd name="connsiteY3721" fmla="*/ 1067321 h 1341521"/>
                <a:gd name="connsiteX3722" fmla="*/ 980935 w 1987075"/>
                <a:gd name="connsiteY3722" fmla="*/ 1065938 h 1341521"/>
                <a:gd name="connsiteX3723" fmla="*/ 980814 w 1987075"/>
                <a:gd name="connsiteY3723" fmla="*/ 1068224 h 1341521"/>
                <a:gd name="connsiteX3724" fmla="*/ 983221 w 1987075"/>
                <a:gd name="connsiteY3724" fmla="*/ 1070931 h 1341521"/>
                <a:gd name="connsiteX3725" fmla="*/ 982499 w 1987075"/>
                <a:gd name="connsiteY3725" fmla="*/ 1071653 h 1341521"/>
                <a:gd name="connsiteX3726" fmla="*/ 980694 w 1987075"/>
                <a:gd name="connsiteY3726" fmla="*/ 1071171 h 1341521"/>
                <a:gd name="connsiteX3727" fmla="*/ 979491 w 1987075"/>
                <a:gd name="connsiteY3727" fmla="*/ 1072976 h 1341521"/>
                <a:gd name="connsiteX3728" fmla="*/ 979070 w 1987075"/>
                <a:gd name="connsiteY3728" fmla="*/ 1070750 h 1341521"/>
                <a:gd name="connsiteX3729" fmla="*/ 977325 w 1987075"/>
                <a:gd name="connsiteY3729" fmla="*/ 1071232 h 1341521"/>
                <a:gd name="connsiteX3730" fmla="*/ 975881 w 1987075"/>
                <a:gd name="connsiteY3730" fmla="*/ 1069547 h 1341521"/>
                <a:gd name="connsiteX3731" fmla="*/ 971911 w 1987075"/>
                <a:gd name="connsiteY3731" fmla="*/ 1070690 h 1341521"/>
                <a:gd name="connsiteX3732" fmla="*/ 971069 w 1987075"/>
                <a:gd name="connsiteY3732" fmla="*/ 1072916 h 1341521"/>
                <a:gd name="connsiteX3733" fmla="*/ 969986 w 1987075"/>
                <a:gd name="connsiteY3733" fmla="*/ 1072796 h 1341521"/>
                <a:gd name="connsiteX3734" fmla="*/ 969685 w 1987075"/>
                <a:gd name="connsiteY3734" fmla="*/ 1071171 h 1341521"/>
                <a:gd name="connsiteX3735" fmla="*/ 970527 w 1987075"/>
                <a:gd name="connsiteY3735" fmla="*/ 1068765 h 1341521"/>
                <a:gd name="connsiteX3736" fmla="*/ 970948 w 1987075"/>
                <a:gd name="connsiteY3736" fmla="*/ 1065517 h 1341521"/>
                <a:gd name="connsiteX3737" fmla="*/ 969685 w 1987075"/>
                <a:gd name="connsiteY3737" fmla="*/ 1064614 h 1341521"/>
                <a:gd name="connsiteX3738" fmla="*/ 968362 w 1987075"/>
                <a:gd name="connsiteY3738" fmla="*/ 1069607 h 1341521"/>
                <a:gd name="connsiteX3739" fmla="*/ 965354 w 1987075"/>
                <a:gd name="connsiteY3739" fmla="*/ 1074119 h 1341521"/>
                <a:gd name="connsiteX3740" fmla="*/ 962045 w 1987075"/>
                <a:gd name="connsiteY3740" fmla="*/ 1074540 h 1341521"/>
                <a:gd name="connsiteX3741" fmla="*/ 960180 w 1987075"/>
                <a:gd name="connsiteY3741" fmla="*/ 1072375 h 1341521"/>
                <a:gd name="connsiteX3742" fmla="*/ 960782 w 1987075"/>
                <a:gd name="connsiteY3742" fmla="*/ 1076345 h 1341521"/>
                <a:gd name="connsiteX3743" fmla="*/ 959218 w 1987075"/>
                <a:gd name="connsiteY3743" fmla="*/ 1078751 h 1341521"/>
                <a:gd name="connsiteX3744" fmla="*/ 955608 w 1987075"/>
                <a:gd name="connsiteY3744" fmla="*/ 1078330 h 1341521"/>
                <a:gd name="connsiteX3745" fmla="*/ 954285 w 1987075"/>
                <a:gd name="connsiteY3745" fmla="*/ 1079955 h 1341521"/>
                <a:gd name="connsiteX3746" fmla="*/ 953322 w 1987075"/>
                <a:gd name="connsiteY3746" fmla="*/ 1079233 h 1341521"/>
                <a:gd name="connsiteX3747" fmla="*/ 950435 w 1987075"/>
                <a:gd name="connsiteY3747" fmla="*/ 1078631 h 1341521"/>
                <a:gd name="connsiteX3748" fmla="*/ 947788 w 1987075"/>
                <a:gd name="connsiteY3748" fmla="*/ 1077428 h 1341521"/>
                <a:gd name="connsiteX3749" fmla="*/ 944659 w 1987075"/>
                <a:gd name="connsiteY3749" fmla="*/ 1074420 h 1341521"/>
                <a:gd name="connsiteX3750" fmla="*/ 941411 w 1987075"/>
                <a:gd name="connsiteY3750" fmla="*/ 1072856 h 1341521"/>
                <a:gd name="connsiteX3751" fmla="*/ 940208 w 1987075"/>
                <a:gd name="connsiteY3751" fmla="*/ 1071653 h 1341521"/>
                <a:gd name="connsiteX3752" fmla="*/ 937801 w 1987075"/>
                <a:gd name="connsiteY3752" fmla="*/ 1070811 h 1341521"/>
                <a:gd name="connsiteX3753" fmla="*/ 934794 w 1987075"/>
                <a:gd name="connsiteY3753" fmla="*/ 1071232 h 1341521"/>
                <a:gd name="connsiteX3754" fmla="*/ 934372 w 1987075"/>
                <a:gd name="connsiteY3754" fmla="*/ 1070089 h 1341521"/>
                <a:gd name="connsiteX3755" fmla="*/ 932869 w 1987075"/>
                <a:gd name="connsiteY3755" fmla="*/ 1069126 h 1341521"/>
                <a:gd name="connsiteX3756" fmla="*/ 935696 w 1987075"/>
                <a:gd name="connsiteY3756" fmla="*/ 1066840 h 1341521"/>
                <a:gd name="connsiteX3757" fmla="*/ 934493 w 1987075"/>
                <a:gd name="connsiteY3757" fmla="*/ 1024609 h 1341521"/>
                <a:gd name="connsiteX3758" fmla="*/ 934613 w 1987075"/>
                <a:gd name="connsiteY3758" fmla="*/ 1025813 h 1341521"/>
                <a:gd name="connsiteX3759" fmla="*/ 933290 w 1987075"/>
                <a:gd name="connsiteY3759" fmla="*/ 1025512 h 1341521"/>
                <a:gd name="connsiteX3760" fmla="*/ 934613 w 1987075"/>
                <a:gd name="connsiteY3760" fmla="*/ 1024609 h 1341521"/>
                <a:gd name="connsiteX3761" fmla="*/ 1003313 w 1987075"/>
                <a:gd name="connsiteY3761" fmla="*/ 1009991 h 1341521"/>
                <a:gd name="connsiteX3762" fmla="*/ 1005359 w 1987075"/>
                <a:gd name="connsiteY3762" fmla="*/ 1010292 h 1341521"/>
                <a:gd name="connsiteX3763" fmla="*/ 1003073 w 1987075"/>
                <a:gd name="connsiteY3763" fmla="*/ 1010773 h 1341521"/>
                <a:gd name="connsiteX3764" fmla="*/ 1003313 w 1987075"/>
                <a:gd name="connsiteY3764" fmla="*/ 1009991 h 1341521"/>
                <a:gd name="connsiteX3765" fmla="*/ 1001208 w 1987075"/>
                <a:gd name="connsiteY3765" fmla="*/ 1008126 h 1341521"/>
                <a:gd name="connsiteX3766" fmla="*/ 1002411 w 1987075"/>
                <a:gd name="connsiteY3766" fmla="*/ 1007284 h 1341521"/>
                <a:gd name="connsiteX3767" fmla="*/ 1003674 w 1987075"/>
                <a:gd name="connsiteY3767" fmla="*/ 1008306 h 1341521"/>
                <a:gd name="connsiteX3768" fmla="*/ 1000185 w 1987075"/>
                <a:gd name="connsiteY3768" fmla="*/ 1009991 h 1341521"/>
                <a:gd name="connsiteX3769" fmla="*/ 1001208 w 1987075"/>
                <a:gd name="connsiteY3769" fmla="*/ 1008126 h 1341521"/>
                <a:gd name="connsiteX3770" fmla="*/ 990019 w 1987075"/>
                <a:gd name="connsiteY3770" fmla="*/ 1008126 h 1341521"/>
                <a:gd name="connsiteX3771" fmla="*/ 991583 w 1987075"/>
                <a:gd name="connsiteY3771" fmla="*/ 1005720 h 1341521"/>
                <a:gd name="connsiteX3772" fmla="*/ 993989 w 1987075"/>
                <a:gd name="connsiteY3772" fmla="*/ 1007284 h 1341521"/>
                <a:gd name="connsiteX3773" fmla="*/ 996395 w 1987075"/>
                <a:gd name="connsiteY3773" fmla="*/ 1006562 h 1341521"/>
                <a:gd name="connsiteX3774" fmla="*/ 996997 w 1987075"/>
                <a:gd name="connsiteY3774" fmla="*/ 1007886 h 1341521"/>
                <a:gd name="connsiteX3775" fmla="*/ 995012 w 1987075"/>
                <a:gd name="connsiteY3775" fmla="*/ 1007765 h 1341521"/>
                <a:gd name="connsiteX3776" fmla="*/ 993327 w 1987075"/>
                <a:gd name="connsiteY3776" fmla="*/ 1009209 h 1341521"/>
                <a:gd name="connsiteX3777" fmla="*/ 991041 w 1987075"/>
                <a:gd name="connsiteY3777" fmla="*/ 1009449 h 1341521"/>
                <a:gd name="connsiteX3778" fmla="*/ 988454 w 1987075"/>
                <a:gd name="connsiteY3778" fmla="*/ 1008247 h 1341521"/>
                <a:gd name="connsiteX3779" fmla="*/ 990019 w 1987075"/>
                <a:gd name="connsiteY3779" fmla="*/ 1008126 h 1341521"/>
                <a:gd name="connsiteX3780" fmla="*/ 1018293 w 1987075"/>
                <a:gd name="connsiteY3780" fmla="*/ 994891 h 1341521"/>
                <a:gd name="connsiteX3781" fmla="*/ 1020699 w 1987075"/>
                <a:gd name="connsiteY3781" fmla="*/ 996275 h 1341521"/>
                <a:gd name="connsiteX3782" fmla="*/ 1019676 w 1987075"/>
                <a:gd name="connsiteY3782" fmla="*/ 997899 h 1341521"/>
                <a:gd name="connsiteX3783" fmla="*/ 1017571 w 1987075"/>
                <a:gd name="connsiteY3783" fmla="*/ 997057 h 1341521"/>
                <a:gd name="connsiteX3784" fmla="*/ 1017210 w 1987075"/>
                <a:gd name="connsiteY3784" fmla="*/ 996034 h 1341521"/>
                <a:gd name="connsiteX3785" fmla="*/ 1018293 w 1987075"/>
                <a:gd name="connsiteY3785" fmla="*/ 994891 h 1341521"/>
                <a:gd name="connsiteX3786" fmla="*/ 1027497 w 1987075"/>
                <a:gd name="connsiteY3786" fmla="*/ 994952 h 1341521"/>
                <a:gd name="connsiteX3787" fmla="*/ 1029663 w 1987075"/>
                <a:gd name="connsiteY3787" fmla="*/ 996275 h 1341521"/>
                <a:gd name="connsiteX3788" fmla="*/ 1029181 w 1987075"/>
                <a:gd name="connsiteY3788" fmla="*/ 998200 h 1341521"/>
                <a:gd name="connsiteX3789" fmla="*/ 1025812 w 1987075"/>
                <a:gd name="connsiteY3789" fmla="*/ 995914 h 1341521"/>
                <a:gd name="connsiteX3790" fmla="*/ 1025812 w 1987075"/>
                <a:gd name="connsiteY3790" fmla="*/ 994530 h 1341521"/>
                <a:gd name="connsiteX3791" fmla="*/ 1027497 w 1987075"/>
                <a:gd name="connsiteY3791" fmla="*/ 994952 h 1341521"/>
                <a:gd name="connsiteX3792" fmla="*/ 1012999 w 1987075"/>
                <a:gd name="connsiteY3792" fmla="*/ 991041 h 1341521"/>
                <a:gd name="connsiteX3793" fmla="*/ 1014804 w 1987075"/>
                <a:gd name="connsiteY3793" fmla="*/ 990560 h 1341521"/>
                <a:gd name="connsiteX3794" fmla="*/ 1014563 w 1987075"/>
                <a:gd name="connsiteY3794" fmla="*/ 993808 h 1341521"/>
                <a:gd name="connsiteX3795" fmla="*/ 1011314 w 1987075"/>
                <a:gd name="connsiteY3795" fmla="*/ 992605 h 1341521"/>
                <a:gd name="connsiteX3796" fmla="*/ 1011254 w 1987075"/>
                <a:gd name="connsiteY3796" fmla="*/ 991823 h 1341521"/>
                <a:gd name="connsiteX3797" fmla="*/ 1012999 w 1987075"/>
                <a:gd name="connsiteY3797" fmla="*/ 991041 h 1341521"/>
                <a:gd name="connsiteX3798" fmla="*/ 1059501 w 1987075"/>
                <a:gd name="connsiteY3798" fmla="*/ 982920 h 1341521"/>
                <a:gd name="connsiteX3799" fmla="*/ 1060102 w 1987075"/>
                <a:gd name="connsiteY3799" fmla="*/ 983401 h 1341521"/>
                <a:gd name="connsiteX3800" fmla="*/ 1060704 w 1987075"/>
                <a:gd name="connsiteY3800" fmla="*/ 981476 h 1341521"/>
                <a:gd name="connsiteX3801" fmla="*/ 1062028 w 1987075"/>
                <a:gd name="connsiteY3801" fmla="*/ 981055 h 1341521"/>
                <a:gd name="connsiteX3802" fmla="*/ 1063110 w 1987075"/>
                <a:gd name="connsiteY3802" fmla="*/ 979431 h 1341521"/>
                <a:gd name="connsiteX3803" fmla="*/ 1062328 w 1987075"/>
                <a:gd name="connsiteY3803" fmla="*/ 979190 h 1341521"/>
                <a:gd name="connsiteX3804" fmla="*/ 1063170 w 1987075"/>
                <a:gd name="connsiteY3804" fmla="*/ 977145 h 1341521"/>
                <a:gd name="connsiteX3805" fmla="*/ 1065396 w 1987075"/>
                <a:gd name="connsiteY3805" fmla="*/ 978348 h 1341521"/>
                <a:gd name="connsiteX3806" fmla="*/ 1066600 w 1987075"/>
                <a:gd name="connsiteY3806" fmla="*/ 980453 h 1341521"/>
                <a:gd name="connsiteX3807" fmla="*/ 1065757 w 1987075"/>
                <a:gd name="connsiteY3807" fmla="*/ 979972 h 1341521"/>
                <a:gd name="connsiteX3808" fmla="*/ 1066118 w 1987075"/>
                <a:gd name="connsiteY3808" fmla="*/ 981717 h 1341521"/>
                <a:gd name="connsiteX3809" fmla="*/ 1065697 w 1987075"/>
                <a:gd name="connsiteY3809" fmla="*/ 982980 h 1341521"/>
                <a:gd name="connsiteX3810" fmla="*/ 1063712 w 1987075"/>
                <a:gd name="connsiteY3810" fmla="*/ 984183 h 1341521"/>
                <a:gd name="connsiteX3811" fmla="*/ 1062689 w 1987075"/>
                <a:gd name="connsiteY3811" fmla="*/ 986409 h 1341521"/>
                <a:gd name="connsiteX3812" fmla="*/ 1060885 w 1987075"/>
                <a:gd name="connsiteY3812" fmla="*/ 987372 h 1341521"/>
                <a:gd name="connsiteX3813" fmla="*/ 1061426 w 1987075"/>
                <a:gd name="connsiteY3813" fmla="*/ 986168 h 1341521"/>
                <a:gd name="connsiteX3814" fmla="*/ 1059742 w 1987075"/>
                <a:gd name="connsiteY3814" fmla="*/ 986048 h 1341521"/>
                <a:gd name="connsiteX3815" fmla="*/ 1058779 w 1987075"/>
                <a:gd name="connsiteY3815" fmla="*/ 985025 h 1341521"/>
                <a:gd name="connsiteX3816" fmla="*/ 1059862 w 1987075"/>
                <a:gd name="connsiteY3816" fmla="*/ 984604 h 1341521"/>
                <a:gd name="connsiteX3817" fmla="*/ 1059501 w 1987075"/>
                <a:gd name="connsiteY3817" fmla="*/ 982920 h 1341521"/>
                <a:gd name="connsiteX3818" fmla="*/ 1074540 w 1987075"/>
                <a:gd name="connsiteY3818" fmla="*/ 981897 h 1341521"/>
                <a:gd name="connsiteX3819" fmla="*/ 1076586 w 1987075"/>
                <a:gd name="connsiteY3819" fmla="*/ 981536 h 1341521"/>
                <a:gd name="connsiteX3820" fmla="*/ 1075262 w 1987075"/>
                <a:gd name="connsiteY3820" fmla="*/ 984785 h 1341521"/>
                <a:gd name="connsiteX3821" fmla="*/ 1073578 w 1987075"/>
                <a:gd name="connsiteY3821" fmla="*/ 983401 h 1341521"/>
                <a:gd name="connsiteX3822" fmla="*/ 1075383 w 1987075"/>
                <a:gd name="connsiteY3822" fmla="*/ 983702 h 1341521"/>
                <a:gd name="connsiteX3823" fmla="*/ 1074540 w 1987075"/>
                <a:gd name="connsiteY3823" fmla="*/ 981897 h 1341521"/>
                <a:gd name="connsiteX3824" fmla="*/ 946765 w 1987075"/>
                <a:gd name="connsiteY3824" fmla="*/ 963128 h 1341521"/>
                <a:gd name="connsiteX3825" fmla="*/ 950976 w 1987075"/>
                <a:gd name="connsiteY3825" fmla="*/ 961925 h 1341521"/>
                <a:gd name="connsiteX3826" fmla="*/ 952179 w 1987075"/>
                <a:gd name="connsiteY3826" fmla="*/ 962406 h 1341521"/>
                <a:gd name="connsiteX3827" fmla="*/ 953382 w 1987075"/>
                <a:gd name="connsiteY3827" fmla="*/ 965594 h 1341521"/>
                <a:gd name="connsiteX3828" fmla="*/ 953382 w 1987075"/>
                <a:gd name="connsiteY3828" fmla="*/ 966918 h 1341521"/>
                <a:gd name="connsiteX3829" fmla="*/ 952179 w 1987075"/>
                <a:gd name="connsiteY3829" fmla="*/ 968302 h 1341521"/>
                <a:gd name="connsiteX3830" fmla="*/ 949893 w 1987075"/>
                <a:gd name="connsiteY3830" fmla="*/ 968783 h 1341521"/>
                <a:gd name="connsiteX3831" fmla="*/ 945923 w 1987075"/>
                <a:gd name="connsiteY3831" fmla="*/ 968783 h 1341521"/>
                <a:gd name="connsiteX3832" fmla="*/ 944419 w 1987075"/>
                <a:gd name="connsiteY3832" fmla="*/ 967279 h 1341521"/>
                <a:gd name="connsiteX3833" fmla="*/ 945201 w 1987075"/>
                <a:gd name="connsiteY3833" fmla="*/ 965594 h 1341521"/>
                <a:gd name="connsiteX3834" fmla="*/ 943877 w 1987075"/>
                <a:gd name="connsiteY3834" fmla="*/ 964211 h 1341521"/>
                <a:gd name="connsiteX3835" fmla="*/ 944840 w 1987075"/>
                <a:gd name="connsiteY3835" fmla="*/ 962767 h 1341521"/>
                <a:gd name="connsiteX3836" fmla="*/ 946825 w 1987075"/>
                <a:gd name="connsiteY3836" fmla="*/ 963128 h 1341521"/>
                <a:gd name="connsiteX3837" fmla="*/ 1031828 w 1987075"/>
                <a:gd name="connsiteY3837" fmla="*/ 965534 h 1341521"/>
                <a:gd name="connsiteX3838" fmla="*/ 1030565 w 1987075"/>
                <a:gd name="connsiteY3838" fmla="*/ 964933 h 1341521"/>
                <a:gd name="connsiteX3839" fmla="*/ 1031828 w 1987075"/>
                <a:gd name="connsiteY3839" fmla="*/ 963970 h 1341521"/>
                <a:gd name="connsiteX3840" fmla="*/ 1031828 w 1987075"/>
                <a:gd name="connsiteY3840" fmla="*/ 965594 h 1341521"/>
                <a:gd name="connsiteX3841" fmla="*/ 993808 w 1987075"/>
                <a:gd name="connsiteY3841" fmla="*/ 906580 h 1341521"/>
                <a:gd name="connsiteX3842" fmla="*/ 995312 w 1987075"/>
                <a:gd name="connsiteY3842" fmla="*/ 907903 h 1341521"/>
                <a:gd name="connsiteX3843" fmla="*/ 995312 w 1987075"/>
                <a:gd name="connsiteY3843" fmla="*/ 911513 h 1341521"/>
                <a:gd name="connsiteX3844" fmla="*/ 994530 w 1987075"/>
                <a:gd name="connsiteY3844" fmla="*/ 913137 h 1341521"/>
                <a:gd name="connsiteX3845" fmla="*/ 992365 w 1987075"/>
                <a:gd name="connsiteY3845" fmla="*/ 907241 h 1341521"/>
                <a:gd name="connsiteX3846" fmla="*/ 993748 w 1987075"/>
                <a:gd name="connsiteY3846" fmla="*/ 906580 h 1341521"/>
                <a:gd name="connsiteX3847" fmla="*/ 1681112 w 1987075"/>
                <a:gd name="connsiteY3847" fmla="*/ 1054267 h 1341521"/>
                <a:gd name="connsiteX3848" fmla="*/ 1679548 w 1987075"/>
                <a:gd name="connsiteY3848" fmla="*/ 1055470 h 1341521"/>
                <a:gd name="connsiteX3849" fmla="*/ 1679789 w 1987075"/>
                <a:gd name="connsiteY3849" fmla="*/ 1054267 h 1341521"/>
                <a:gd name="connsiteX3850" fmla="*/ 1681112 w 1987075"/>
                <a:gd name="connsiteY3850" fmla="*/ 1054267 h 1341521"/>
                <a:gd name="connsiteX3851" fmla="*/ 1674495 w 1987075"/>
                <a:gd name="connsiteY3851" fmla="*/ 1047349 h 1341521"/>
                <a:gd name="connsiteX3852" fmla="*/ 1675097 w 1987075"/>
                <a:gd name="connsiteY3852" fmla="*/ 1047590 h 1341521"/>
                <a:gd name="connsiteX3853" fmla="*/ 1676601 w 1987075"/>
                <a:gd name="connsiteY3853" fmla="*/ 1050477 h 1341521"/>
                <a:gd name="connsiteX3854" fmla="*/ 1675879 w 1987075"/>
                <a:gd name="connsiteY3854" fmla="*/ 1051380 h 1341521"/>
                <a:gd name="connsiteX3855" fmla="*/ 1673533 w 1987075"/>
                <a:gd name="connsiteY3855" fmla="*/ 1048853 h 1341521"/>
                <a:gd name="connsiteX3856" fmla="*/ 1674495 w 1987075"/>
                <a:gd name="connsiteY3856" fmla="*/ 1047349 h 1341521"/>
                <a:gd name="connsiteX3857" fmla="*/ 1670344 w 1987075"/>
                <a:gd name="connsiteY3857" fmla="*/ 1043800 h 1341521"/>
                <a:gd name="connsiteX3858" fmla="*/ 1671066 w 1987075"/>
                <a:gd name="connsiteY3858" fmla="*/ 1045725 h 1341521"/>
                <a:gd name="connsiteX3859" fmla="*/ 1668960 w 1987075"/>
                <a:gd name="connsiteY3859" fmla="*/ 1044221 h 1341521"/>
                <a:gd name="connsiteX3860" fmla="*/ 1669442 w 1987075"/>
                <a:gd name="connsiteY3860" fmla="*/ 1042657 h 1341521"/>
                <a:gd name="connsiteX3861" fmla="*/ 1670344 w 1987075"/>
                <a:gd name="connsiteY3861" fmla="*/ 1043860 h 1341521"/>
                <a:gd name="connsiteX3862" fmla="*/ 1642912 w 1987075"/>
                <a:gd name="connsiteY3862" fmla="*/ 1024128 h 1341521"/>
                <a:gd name="connsiteX3863" fmla="*/ 1644296 w 1987075"/>
                <a:gd name="connsiteY3863" fmla="*/ 1026534 h 1341521"/>
                <a:gd name="connsiteX3864" fmla="*/ 1642732 w 1987075"/>
                <a:gd name="connsiteY3864" fmla="*/ 1026294 h 1341521"/>
                <a:gd name="connsiteX3865" fmla="*/ 1641047 w 1987075"/>
                <a:gd name="connsiteY3865" fmla="*/ 1024910 h 1341521"/>
                <a:gd name="connsiteX3866" fmla="*/ 1641649 w 1987075"/>
                <a:gd name="connsiteY3866" fmla="*/ 1023286 h 1341521"/>
                <a:gd name="connsiteX3867" fmla="*/ 1642912 w 1987075"/>
                <a:gd name="connsiteY3867" fmla="*/ 1024128 h 1341521"/>
                <a:gd name="connsiteX3868" fmla="*/ 1515799 w 1987075"/>
                <a:gd name="connsiteY3868" fmla="*/ 979431 h 1341521"/>
                <a:gd name="connsiteX3869" fmla="*/ 1517483 w 1987075"/>
                <a:gd name="connsiteY3869" fmla="*/ 976062 h 1341521"/>
                <a:gd name="connsiteX3870" fmla="*/ 1518085 w 1987075"/>
                <a:gd name="connsiteY3870" fmla="*/ 977386 h 1341521"/>
                <a:gd name="connsiteX3871" fmla="*/ 1516701 w 1987075"/>
                <a:gd name="connsiteY3871" fmla="*/ 977987 h 1341521"/>
                <a:gd name="connsiteX3872" fmla="*/ 1518205 w 1987075"/>
                <a:gd name="connsiteY3872" fmla="*/ 980032 h 1341521"/>
                <a:gd name="connsiteX3873" fmla="*/ 1517603 w 1987075"/>
                <a:gd name="connsiteY3873" fmla="*/ 980995 h 1341521"/>
                <a:gd name="connsiteX3874" fmla="*/ 1516039 w 1987075"/>
                <a:gd name="connsiteY3874" fmla="*/ 979792 h 1341521"/>
                <a:gd name="connsiteX3875" fmla="*/ 1516280 w 1987075"/>
                <a:gd name="connsiteY3875" fmla="*/ 982619 h 1341521"/>
                <a:gd name="connsiteX3876" fmla="*/ 1515438 w 1987075"/>
                <a:gd name="connsiteY3876" fmla="*/ 982799 h 1341521"/>
                <a:gd name="connsiteX3877" fmla="*/ 1514415 w 1987075"/>
                <a:gd name="connsiteY3877" fmla="*/ 980574 h 1341521"/>
                <a:gd name="connsiteX3878" fmla="*/ 1515859 w 1987075"/>
                <a:gd name="connsiteY3878" fmla="*/ 979370 h 1341521"/>
                <a:gd name="connsiteX3879" fmla="*/ 1102033 w 1987075"/>
                <a:gd name="connsiteY3879" fmla="*/ 962526 h 1341521"/>
                <a:gd name="connsiteX3880" fmla="*/ 1103236 w 1987075"/>
                <a:gd name="connsiteY3880" fmla="*/ 966437 h 1341521"/>
                <a:gd name="connsiteX3881" fmla="*/ 1100890 w 1987075"/>
                <a:gd name="connsiteY3881" fmla="*/ 962346 h 1341521"/>
                <a:gd name="connsiteX3882" fmla="*/ 1100709 w 1987075"/>
                <a:gd name="connsiteY3882" fmla="*/ 960541 h 1341521"/>
                <a:gd name="connsiteX3883" fmla="*/ 1102033 w 1987075"/>
                <a:gd name="connsiteY3883" fmla="*/ 962466 h 1341521"/>
                <a:gd name="connsiteX3884" fmla="*/ 1108530 w 1987075"/>
                <a:gd name="connsiteY3884" fmla="*/ 961022 h 1341521"/>
                <a:gd name="connsiteX3885" fmla="*/ 1108289 w 1987075"/>
                <a:gd name="connsiteY3885" fmla="*/ 963429 h 1341521"/>
                <a:gd name="connsiteX3886" fmla="*/ 1110695 w 1987075"/>
                <a:gd name="connsiteY3886" fmla="*/ 964211 h 1341521"/>
                <a:gd name="connsiteX3887" fmla="*/ 1109913 w 1987075"/>
                <a:gd name="connsiteY3887" fmla="*/ 965414 h 1341521"/>
                <a:gd name="connsiteX3888" fmla="*/ 1109312 w 1987075"/>
                <a:gd name="connsiteY3888" fmla="*/ 963850 h 1341521"/>
                <a:gd name="connsiteX3889" fmla="*/ 1107627 w 1987075"/>
                <a:gd name="connsiteY3889" fmla="*/ 964151 h 1341521"/>
                <a:gd name="connsiteX3890" fmla="*/ 1108530 w 1987075"/>
                <a:gd name="connsiteY3890" fmla="*/ 961143 h 1341521"/>
                <a:gd name="connsiteX3891" fmla="*/ 1524100 w 1987075"/>
                <a:gd name="connsiteY3891" fmla="*/ 968001 h 1341521"/>
                <a:gd name="connsiteX3892" fmla="*/ 1525965 w 1987075"/>
                <a:gd name="connsiteY3892" fmla="*/ 969384 h 1341521"/>
                <a:gd name="connsiteX3893" fmla="*/ 1524161 w 1987075"/>
                <a:gd name="connsiteY3893" fmla="*/ 970467 h 1341521"/>
                <a:gd name="connsiteX3894" fmla="*/ 1522777 w 1987075"/>
                <a:gd name="connsiteY3894" fmla="*/ 970046 h 1341521"/>
                <a:gd name="connsiteX3895" fmla="*/ 1523018 w 1987075"/>
                <a:gd name="connsiteY3895" fmla="*/ 968241 h 1341521"/>
                <a:gd name="connsiteX3896" fmla="*/ 1524100 w 1987075"/>
                <a:gd name="connsiteY3896" fmla="*/ 968001 h 1341521"/>
                <a:gd name="connsiteX3897" fmla="*/ 1121464 w 1987075"/>
                <a:gd name="connsiteY3897" fmla="*/ 947547 h 1341521"/>
                <a:gd name="connsiteX3898" fmla="*/ 1121464 w 1987075"/>
                <a:gd name="connsiteY3898" fmla="*/ 949472 h 1341521"/>
                <a:gd name="connsiteX3899" fmla="*/ 1120200 w 1987075"/>
                <a:gd name="connsiteY3899" fmla="*/ 947307 h 1341521"/>
                <a:gd name="connsiteX3900" fmla="*/ 1121403 w 1987075"/>
                <a:gd name="connsiteY3900" fmla="*/ 947547 h 1341521"/>
                <a:gd name="connsiteX3901" fmla="*/ 1123509 w 1987075"/>
                <a:gd name="connsiteY3901" fmla="*/ 943757 h 1341521"/>
                <a:gd name="connsiteX3902" fmla="*/ 1122667 w 1987075"/>
                <a:gd name="connsiteY3902" fmla="*/ 942735 h 1341521"/>
                <a:gd name="connsiteX3903" fmla="*/ 1123870 w 1987075"/>
                <a:gd name="connsiteY3903" fmla="*/ 941110 h 1341521"/>
                <a:gd name="connsiteX3904" fmla="*/ 1123990 w 1987075"/>
                <a:gd name="connsiteY3904" fmla="*/ 943396 h 1341521"/>
                <a:gd name="connsiteX3905" fmla="*/ 1123509 w 1987075"/>
                <a:gd name="connsiteY3905" fmla="*/ 943817 h 1341521"/>
                <a:gd name="connsiteX3906" fmla="*/ 1318661 w 1987075"/>
                <a:gd name="connsiteY3906" fmla="*/ 960361 h 1341521"/>
                <a:gd name="connsiteX3907" fmla="*/ 1323353 w 1987075"/>
                <a:gd name="connsiteY3907" fmla="*/ 955548 h 1341521"/>
                <a:gd name="connsiteX3908" fmla="*/ 1323955 w 1987075"/>
                <a:gd name="connsiteY3908" fmla="*/ 953743 h 1341521"/>
                <a:gd name="connsiteX3909" fmla="*/ 1325339 w 1987075"/>
                <a:gd name="connsiteY3909" fmla="*/ 953743 h 1341521"/>
                <a:gd name="connsiteX3910" fmla="*/ 1327565 w 1987075"/>
                <a:gd name="connsiteY3910" fmla="*/ 951517 h 1341521"/>
                <a:gd name="connsiteX3911" fmla="*/ 1327625 w 1987075"/>
                <a:gd name="connsiteY3911" fmla="*/ 950615 h 1341521"/>
                <a:gd name="connsiteX3912" fmla="*/ 1332738 w 1987075"/>
                <a:gd name="connsiteY3912" fmla="*/ 948750 h 1341521"/>
                <a:gd name="connsiteX3913" fmla="*/ 1333881 w 1987075"/>
                <a:gd name="connsiteY3913" fmla="*/ 949171 h 1341521"/>
                <a:gd name="connsiteX3914" fmla="*/ 1329550 w 1987075"/>
                <a:gd name="connsiteY3914" fmla="*/ 952540 h 1341521"/>
                <a:gd name="connsiteX3915" fmla="*/ 1324617 w 1987075"/>
                <a:gd name="connsiteY3915" fmla="*/ 956751 h 1341521"/>
                <a:gd name="connsiteX3916" fmla="*/ 1322932 w 1987075"/>
                <a:gd name="connsiteY3916" fmla="*/ 959398 h 1341521"/>
                <a:gd name="connsiteX3917" fmla="*/ 1319804 w 1987075"/>
                <a:gd name="connsiteY3917" fmla="*/ 961804 h 1341521"/>
                <a:gd name="connsiteX3918" fmla="*/ 1318240 w 1987075"/>
                <a:gd name="connsiteY3918" fmla="*/ 964331 h 1341521"/>
                <a:gd name="connsiteX3919" fmla="*/ 1316556 w 1987075"/>
                <a:gd name="connsiteY3919" fmla="*/ 965895 h 1341521"/>
                <a:gd name="connsiteX3920" fmla="*/ 1316977 w 1987075"/>
                <a:gd name="connsiteY3920" fmla="*/ 964090 h 1341521"/>
                <a:gd name="connsiteX3921" fmla="*/ 1318601 w 1987075"/>
                <a:gd name="connsiteY3921" fmla="*/ 960481 h 1341521"/>
                <a:gd name="connsiteX3922" fmla="*/ 1326722 w 1987075"/>
                <a:gd name="connsiteY3922" fmla="*/ 948870 h 1341521"/>
                <a:gd name="connsiteX3923" fmla="*/ 1325639 w 1987075"/>
                <a:gd name="connsiteY3923" fmla="*/ 949652 h 1341521"/>
                <a:gd name="connsiteX3924" fmla="*/ 1326061 w 1987075"/>
                <a:gd name="connsiteY3924" fmla="*/ 944960 h 1341521"/>
                <a:gd name="connsiteX3925" fmla="*/ 1326662 w 1987075"/>
                <a:gd name="connsiteY3925" fmla="*/ 948870 h 1341521"/>
                <a:gd name="connsiteX3926" fmla="*/ 1170973 w 1987075"/>
                <a:gd name="connsiteY3926" fmla="*/ 944780 h 1341521"/>
                <a:gd name="connsiteX3927" fmla="*/ 1169229 w 1987075"/>
                <a:gd name="connsiteY3927" fmla="*/ 944479 h 1341521"/>
                <a:gd name="connsiteX3928" fmla="*/ 1170913 w 1987075"/>
                <a:gd name="connsiteY3928" fmla="*/ 943276 h 1341521"/>
                <a:gd name="connsiteX3929" fmla="*/ 1170492 w 1987075"/>
                <a:gd name="connsiteY3929" fmla="*/ 942374 h 1341521"/>
                <a:gd name="connsiteX3930" fmla="*/ 1172477 w 1987075"/>
                <a:gd name="connsiteY3930" fmla="*/ 942855 h 1341521"/>
                <a:gd name="connsiteX3931" fmla="*/ 1173500 w 1987075"/>
                <a:gd name="connsiteY3931" fmla="*/ 943878 h 1341521"/>
                <a:gd name="connsiteX3932" fmla="*/ 1178313 w 1987075"/>
                <a:gd name="connsiteY3932" fmla="*/ 938463 h 1341521"/>
                <a:gd name="connsiteX3933" fmla="*/ 1178914 w 1987075"/>
                <a:gd name="connsiteY3933" fmla="*/ 939305 h 1341521"/>
                <a:gd name="connsiteX3934" fmla="*/ 1176869 w 1987075"/>
                <a:gd name="connsiteY3934" fmla="*/ 942313 h 1341521"/>
                <a:gd name="connsiteX3935" fmla="*/ 1174463 w 1987075"/>
                <a:gd name="connsiteY3935" fmla="*/ 944840 h 1341521"/>
                <a:gd name="connsiteX3936" fmla="*/ 1172056 w 1987075"/>
                <a:gd name="connsiteY3936" fmla="*/ 946103 h 1341521"/>
                <a:gd name="connsiteX3937" fmla="*/ 1168868 w 1987075"/>
                <a:gd name="connsiteY3937" fmla="*/ 946344 h 1341521"/>
                <a:gd name="connsiteX3938" fmla="*/ 1170973 w 1987075"/>
                <a:gd name="connsiteY3938" fmla="*/ 944780 h 1341521"/>
                <a:gd name="connsiteX3939" fmla="*/ 1178614 w 1987075"/>
                <a:gd name="connsiteY3939" fmla="*/ 942253 h 1341521"/>
                <a:gd name="connsiteX3940" fmla="*/ 1181501 w 1987075"/>
                <a:gd name="connsiteY3940" fmla="*/ 938523 h 1341521"/>
                <a:gd name="connsiteX3941" fmla="*/ 1185111 w 1987075"/>
                <a:gd name="connsiteY3941" fmla="*/ 935756 h 1341521"/>
                <a:gd name="connsiteX3942" fmla="*/ 1186073 w 1987075"/>
                <a:gd name="connsiteY3942" fmla="*/ 936598 h 1341521"/>
                <a:gd name="connsiteX3943" fmla="*/ 1186193 w 1987075"/>
                <a:gd name="connsiteY3943" fmla="*/ 938042 h 1341521"/>
                <a:gd name="connsiteX3944" fmla="*/ 1184389 w 1987075"/>
                <a:gd name="connsiteY3944" fmla="*/ 940870 h 1341521"/>
                <a:gd name="connsiteX3945" fmla="*/ 1183968 w 1987075"/>
                <a:gd name="connsiteY3945" fmla="*/ 942374 h 1341521"/>
                <a:gd name="connsiteX3946" fmla="*/ 1182464 w 1987075"/>
                <a:gd name="connsiteY3946" fmla="*/ 943938 h 1341521"/>
                <a:gd name="connsiteX3947" fmla="*/ 1176869 w 1987075"/>
                <a:gd name="connsiteY3947" fmla="*/ 946464 h 1341521"/>
                <a:gd name="connsiteX3948" fmla="*/ 1175846 w 1987075"/>
                <a:gd name="connsiteY3948" fmla="*/ 945442 h 1341521"/>
                <a:gd name="connsiteX3949" fmla="*/ 1177290 w 1987075"/>
                <a:gd name="connsiteY3949" fmla="*/ 943276 h 1341521"/>
                <a:gd name="connsiteX3950" fmla="*/ 1178674 w 1987075"/>
                <a:gd name="connsiteY3950" fmla="*/ 942253 h 1341521"/>
                <a:gd name="connsiteX3951" fmla="*/ 1181561 w 1987075"/>
                <a:gd name="connsiteY3951" fmla="*/ 954285 h 1341521"/>
                <a:gd name="connsiteX3952" fmla="*/ 1183366 w 1987075"/>
                <a:gd name="connsiteY3952" fmla="*/ 952360 h 1341521"/>
                <a:gd name="connsiteX3953" fmla="*/ 1186615 w 1987075"/>
                <a:gd name="connsiteY3953" fmla="*/ 952360 h 1341521"/>
                <a:gd name="connsiteX3954" fmla="*/ 1187818 w 1987075"/>
                <a:gd name="connsiteY3954" fmla="*/ 951337 h 1341521"/>
                <a:gd name="connsiteX3955" fmla="*/ 1186013 w 1987075"/>
                <a:gd name="connsiteY3955" fmla="*/ 951217 h 1341521"/>
                <a:gd name="connsiteX3956" fmla="*/ 1185472 w 1987075"/>
                <a:gd name="connsiteY3956" fmla="*/ 950013 h 1341521"/>
                <a:gd name="connsiteX3957" fmla="*/ 1185893 w 1987075"/>
                <a:gd name="connsiteY3957" fmla="*/ 948570 h 1341521"/>
                <a:gd name="connsiteX3958" fmla="*/ 1187818 w 1987075"/>
                <a:gd name="connsiteY3958" fmla="*/ 947607 h 1341521"/>
                <a:gd name="connsiteX3959" fmla="*/ 1188780 w 1987075"/>
                <a:gd name="connsiteY3959" fmla="*/ 945983 h 1341521"/>
                <a:gd name="connsiteX3960" fmla="*/ 1191126 w 1987075"/>
                <a:gd name="connsiteY3960" fmla="*/ 946284 h 1341521"/>
                <a:gd name="connsiteX3961" fmla="*/ 1191848 w 1987075"/>
                <a:gd name="connsiteY3961" fmla="*/ 945201 h 1341521"/>
                <a:gd name="connsiteX3962" fmla="*/ 1190344 w 1987075"/>
                <a:gd name="connsiteY3962" fmla="*/ 943817 h 1341521"/>
                <a:gd name="connsiteX3963" fmla="*/ 1191247 w 1987075"/>
                <a:gd name="connsiteY3963" fmla="*/ 942795 h 1341521"/>
                <a:gd name="connsiteX3964" fmla="*/ 1194255 w 1987075"/>
                <a:gd name="connsiteY3964" fmla="*/ 941712 h 1341521"/>
                <a:gd name="connsiteX3965" fmla="*/ 1196059 w 1987075"/>
                <a:gd name="connsiteY3965" fmla="*/ 940208 h 1341521"/>
                <a:gd name="connsiteX3966" fmla="*/ 1196902 w 1987075"/>
                <a:gd name="connsiteY3966" fmla="*/ 938824 h 1341521"/>
                <a:gd name="connsiteX3967" fmla="*/ 1202075 w 1987075"/>
                <a:gd name="connsiteY3967" fmla="*/ 935696 h 1341521"/>
                <a:gd name="connsiteX3968" fmla="*/ 1204842 w 1987075"/>
                <a:gd name="connsiteY3968" fmla="*/ 932207 h 1341521"/>
                <a:gd name="connsiteX3969" fmla="*/ 1204963 w 1987075"/>
                <a:gd name="connsiteY3969" fmla="*/ 930643 h 1341521"/>
                <a:gd name="connsiteX3970" fmla="*/ 1206286 w 1987075"/>
                <a:gd name="connsiteY3970" fmla="*/ 929981 h 1341521"/>
                <a:gd name="connsiteX3971" fmla="*/ 1208813 w 1987075"/>
                <a:gd name="connsiteY3971" fmla="*/ 925529 h 1341521"/>
                <a:gd name="connsiteX3972" fmla="*/ 1210377 w 1987075"/>
                <a:gd name="connsiteY3972" fmla="*/ 925830 h 1341521"/>
                <a:gd name="connsiteX3973" fmla="*/ 1211580 w 1987075"/>
                <a:gd name="connsiteY3973" fmla="*/ 923544 h 1341521"/>
                <a:gd name="connsiteX3974" fmla="*/ 1213084 w 1987075"/>
                <a:gd name="connsiteY3974" fmla="*/ 922161 h 1341521"/>
                <a:gd name="connsiteX3975" fmla="*/ 1211580 w 1987075"/>
                <a:gd name="connsiteY3975" fmla="*/ 920837 h 1341521"/>
                <a:gd name="connsiteX3976" fmla="*/ 1212182 w 1987075"/>
                <a:gd name="connsiteY3976" fmla="*/ 919273 h 1341521"/>
                <a:gd name="connsiteX3977" fmla="*/ 1214227 w 1987075"/>
                <a:gd name="connsiteY3977" fmla="*/ 919153 h 1341521"/>
                <a:gd name="connsiteX3978" fmla="*/ 1212302 w 1987075"/>
                <a:gd name="connsiteY3978" fmla="*/ 917649 h 1341521"/>
                <a:gd name="connsiteX3979" fmla="*/ 1212663 w 1987075"/>
                <a:gd name="connsiteY3979" fmla="*/ 915964 h 1341521"/>
                <a:gd name="connsiteX3980" fmla="*/ 1214708 w 1987075"/>
                <a:gd name="connsiteY3980" fmla="*/ 915122 h 1341521"/>
                <a:gd name="connsiteX3981" fmla="*/ 1216693 w 1987075"/>
                <a:gd name="connsiteY3981" fmla="*/ 913558 h 1341521"/>
                <a:gd name="connsiteX3982" fmla="*/ 1217656 w 1987075"/>
                <a:gd name="connsiteY3982" fmla="*/ 914942 h 1341521"/>
                <a:gd name="connsiteX3983" fmla="*/ 1215370 w 1987075"/>
                <a:gd name="connsiteY3983" fmla="*/ 916867 h 1341521"/>
                <a:gd name="connsiteX3984" fmla="*/ 1216633 w 1987075"/>
                <a:gd name="connsiteY3984" fmla="*/ 917047 h 1341521"/>
                <a:gd name="connsiteX3985" fmla="*/ 1221085 w 1987075"/>
                <a:gd name="connsiteY3985" fmla="*/ 916867 h 1341521"/>
                <a:gd name="connsiteX3986" fmla="*/ 1220002 w 1987075"/>
                <a:gd name="connsiteY3986" fmla="*/ 918912 h 1341521"/>
                <a:gd name="connsiteX3987" fmla="*/ 1217355 w 1987075"/>
                <a:gd name="connsiteY3987" fmla="*/ 920837 h 1341521"/>
                <a:gd name="connsiteX3988" fmla="*/ 1216032 w 1987075"/>
                <a:gd name="connsiteY3988" fmla="*/ 923003 h 1341521"/>
                <a:gd name="connsiteX3989" fmla="*/ 1218137 w 1987075"/>
                <a:gd name="connsiteY3989" fmla="*/ 922581 h 1341521"/>
                <a:gd name="connsiteX3990" fmla="*/ 1220844 w 1987075"/>
                <a:gd name="connsiteY3990" fmla="*/ 920416 h 1341521"/>
                <a:gd name="connsiteX3991" fmla="*/ 1222830 w 1987075"/>
                <a:gd name="connsiteY3991" fmla="*/ 919694 h 1341521"/>
                <a:gd name="connsiteX3992" fmla="*/ 1224273 w 1987075"/>
                <a:gd name="connsiteY3992" fmla="*/ 920055 h 1341521"/>
                <a:gd name="connsiteX3993" fmla="*/ 1224153 w 1987075"/>
                <a:gd name="connsiteY3993" fmla="*/ 921258 h 1341521"/>
                <a:gd name="connsiteX3994" fmla="*/ 1221927 w 1987075"/>
                <a:gd name="connsiteY3994" fmla="*/ 924567 h 1341521"/>
                <a:gd name="connsiteX3995" fmla="*/ 1212061 w 1987075"/>
                <a:gd name="connsiteY3995" fmla="*/ 931846 h 1341521"/>
                <a:gd name="connsiteX3996" fmla="*/ 1209053 w 1987075"/>
                <a:gd name="connsiteY3996" fmla="*/ 935515 h 1341521"/>
                <a:gd name="connsiteX3997" fmla="*/ 1205023 w 1987075"/>
                <a:gd name="connsiteY3997" fmla="*/ 939847 h 1341521"/>
                <a:gd name="connsiteX3998" fmla="*/ 1203639 w 1987075"/>
                <a:gd name="connsiteY3998" fmla="*/ 943156 h 1341521"/>
                <a:gd name="connsiteX3999" fmla="*/ 1203639 w 1987075"/>
                <a:gd name="connsiteY3999" fmla="*/ 945562 h 1341521"/>
                <a:gd name="connsiteX4000" fmla="*/ 1205264 w 1987075"/>
                <a:gd name="connsiteY4000" fmla="*/ 946524 h 1341521"/>
                <a:gd name="connsiteX4001" fmla="*/ 1203820 w 1987075"/>
                <a:gd name="connsiteY4001" fmla="*/ 947307 h 1341521"/>
                <a:gd name="connsiteX4002" fmla="*/ 1201895 w 1987075"/>
                <a:gd name="connsiteY4002" fmla="*/ 946103 h 1341521"/>
                <a:gd name="connsiteX4003" fmla="*/ 1198766 w 1987075"/>
                <a:gd name="connsiteY4003" fmla="*/ 948028 h 1341521"/>
                <a:gd name="connsiteX4004" fmla="*/ 1198887 w 1987075"/>
                <a:gd name="connsiteY4004" fmla="*/ 950495 h 1341521"/>
                <a:gd name="connsiteX4005" fmla="*/ 1200571 w 1987075"/>
                <a:gd name="connsiteY4005" fmla="*/ 951097 h 1341521"/>
                <a:gd name="connsiteX4006" fmla="*/ 1200872 w 1987075"/>
                <a:gd name="connsiteY4006" fmla="*/ 953623 h 1341521"/>
                <a:gd name="connsiteX4007" fmla="*/ 1197623 w 1987075"/>
                <a:gd name="connsiteY4007" fmla="*/ 955668 h 1341521"/>
                <a:gd name="connsiteX4008" fmla="*/ 1195037 w 1987075"/>
                <a:gd name="connsiteY4008" fmla="*/ 954706 h 1341521"/>
                <a:gd name="connsiteX4009" fmla="*/ 1193232 w 1987075"/>
                <a:gd name="connsiteY4009" fmla="*/ 954766 h 1341521"/>
                <a:gd name="connsiteX4010" fmla="*/ 1191548 w 1987075"/>
                <a:gd name="connsiteY4010" fmla="*/ 956270 h 1341521"/>
                <a:gd name="connsiteX4011" fmla="*/ 1191788 w 1987075"/>
                <a:gd name="connsiteY4011" fmla="*/ 957293 h 1341521"/>
                <a:gd name="connsiteX4012" fmla="*/ 1189983 w 1987075"/>
                <a:gd name="connsiteY4012" fmla="*/ 958616 h 1341521"/>
                <a:gd name="connsiteX4013" fmla="*/ 1187758 w 1987075"/>
                <a:gd name="connsiteY4013" fmla="*/ 958315 h 1341521"/>
                <a:gd name="connsiteX4014" fmla="*/ 1185231 w 1987075"/>
                <a:gd name="connsiteY4014" fmla="*/ 959458 h 1341521"/>
                <a:gd name="connsiteX4015" fmla="*/ 1183787 w 1987075"/>
                <a:gd name="connsiteY4015" fmla="*/ 960481 h 1341521"/>
                <a:gd name="connsiteX4016" fmla="*/ 1182103 w 1987075"/>
                <a:gd name="connsiteY4016" fmla="*/ 960962 h 1341521"/>
                <a:gd name="connsiteX4017" fmla="*/ 1179997 w 1987075"/>
                <a:gd name="connsiteY4017" fmla="*/ 958977 h 1341521"/>
                <a:gd name="connsiteX4018" fmla="*/ 1181200 w 1987075"/>
                <a:gd name="connsiteY4018" fmla="*/ 958255 h 1341521"/>
                <a:gd name="connsiteX4019" fmla="*/ 1180960 w 1987075"/>
                <a:gd name="connsiteY4019" fmla="*/ 954826 h 1341521"/>
                <a:gd name="connsiteX4020" fmla="*/ 1181561 w 1987075"/>
                <a:gd name="connsiteY4020" fmla="*/ 954285 h 1341521"/>
                <a:gd name="connsiteX4021" fmla="*/ 1172959 w 1987075"/>
                <a:gd name="connsiteY4021" fmla="*/ 940208 h 1341521"/>
                <a:gd name="connsiteX4022" fmla="*/ 1174042 w 1987075"/>
                <a:gd name="connsiteY4022" fmla="*/ 937140 h 1341521"/>
                <a:gd name="connsiteX4023" fmla="*/ 1174463 w 1987075"/>
                <a:gd name="connsiteY4023" fmla="*/ 937260 h 1341521"/>
                <a:gd name="connsiteX4024" fmla="*/ 1176087 w 1987075"/>
                <a:gd name="connsiteY4024" fmla="*/ 934012 h 1341521"/>
                <a:gd name="connsiteX4025" fmla="*/ 1178493 w 1987075"/>
                <a:gd name="connsiteY4025" fmla="*/ 932207 h 1341521"/>
                <a:gd name="connsiteX4026" fmla="*/ 1179095 w 1987075"/>
                <a:gd name="connsiteY4026" fmla="*/ 933651 h 1341521"/>
                <a:gd name="connsiteX4027" fmla="*/ 1179456 w 1987075"/>
                <a:gd name="connsiteY4027" fmla="*/ 931244 h 1341521"/>
                <a:gd name="connsiteX4028" fmla="*/ 1180779 w 1987075"/>
                <a:gd name="connsiteY4028" fmla="*/ 928958 h 1341521"/>
                <a:gd name="connsiteX4029" fmla="*/ 1181140 w 1987075"/>
                <a:gd name="connsiteY4029" fmla="*/ 931786 h 1341521"/>
                <a:gd name="connsiteX4030" fmla="*/ 1183065 w 1987075"/>
                <a:gd name="connsiteY4030" fmla="*/ 931425 h 1341521"/>
                <a:gd name="connsiteX4031" fmla="*/ 1183727 w 1987075"/>
                <a:gd name="connsiteY4031" fmla="*/ 933651 h 1341521"/>
                <a:gd name="connsiteX4032" fmla="*/ 1179576 w 1987075"/>
                <a:gd name="connsiteY4032" fmla="*/ 936779 h 1341521"/>
                <a:gd name="connsiteX4033" fmla="*/ 1179335 w 1987075"/>
                <a:gd name="connsiteY4033" fmla="*/ 937862 h 1341521"/>
                <a:gd name="connsiteX4034" fmla="*/ 1177591 w 1987075"/>
                <a:gd name="connsiteY4034" fmla="*/ 937982 h 1341521"/>
                <a:gd name="connsiteX4035" fmla="*/ 1176147 w 1987075"/>
                <a:gd name="connsiteY4035" fmla="*/ 939005 h 1341521"/>
                <a:gd name="connsiteX4036" fmla="*/ 1173500 w 1987075"/>
                <a:gd name="connsiteY4036" fmla="*/ 942434 h 1341521"/>
                <a:gd name="connsiteX4037" fmla="*/ 1173019 w 1987075"/>
                <a:gd name="connsiteY4037" fmla="*/ 940268 h 1341521"/>
                <a:gd name="connsiteX4038" fmla="*/ 1178493 w 1987075"/>
                <a:gd name="connsiteY4038" fmla="*/ 926913 h 1341521"/>
                <a:gd name="connsiteX4039" fmla="*/ 1179636 w 1987075"/>
                <a:gd name="connsiteY4039" fmla="*/ 927514 h 1341521"/>
                <a:gd name="connsiteX4040" fmla="*/ 1178132 w 1987075"/>
                <a:gd name="connsiteY4040" fmla="*/ 929680 h 1341521"/>
                <a:gd name="connsiteX4041" fmla="*/ 1177771 w 1987075"/>
                <a:gd name="connsiteY4041" fmla="*/ 928477 h 1341521"/>
                <a:gd name="connsiteX4042" fmla="*/ 1178493 w 1987075"/>
                <a:gd name="connsiteY4042" fmla="*/ 926913 h 1341521"/>
                <a:gd name="connsiteX4043" fmla="*/ 1202977 w 1987075"/>
                <a:gd name="connsiteY4043" fmla="*/ 920536 h 1341521"/>
                <a:gd name="connsiteX4044" fmla="*/ 1205143 w 1987075"/>
                <a:gd name="connsiteY4044" fmla="*/ 919032 h 1341521"/>
                <a:gd name="connsiteX4045" fmla="*/ 1205384 w 1987075"/>
                <a:gd name="connsiteY4045" fmla="*/ 919995 h 1341521"/>
                <a:gd name="connsiteX4046" fmla="*/ 1207068 w 1987075"/>
                <a:gd name="connsiteY4046" fmla="*/ 919153 h 1341521"/>
                <a:gd name="connsiteX4047" fmla="*/ 1207068 w 1987075"/>
                <a:gd name="connsiteY4047" fmla="*/ 921379 h 1341521"/>
                <a:gd name="connsiteX4048" fmla="*/ 1202977 w 1987075"/>
                <a:gd name="connsiteY4048" fmla="*/ 923544 h 1341521"/>
                <a:gd name="connsiteX4049" fmla="*/ 1201173 w 1987075"/>
                <a:gd name="connsiteY4049" fmla="*/ 924928 h 1341521"/>
                <a:gd name="connsiteX4050" fmla="*/ 1200571 w 1987075"/>
                <a:gd name="connsiteY4050" fmla="*/ 921920 h 1341521"/>
                <a:gd name="connsiteX4051" fmla="*/ 1202917 w 1987075"/>
                <a:gd name="connsiteY4051" fmla="*/ 921318 h 1341521"/>
                <a:gd name="connsiteX4052" fmla="*/ 1202977 w 1987075"/>
                <a:gd name="connsiteY4052" fmla="*/ 920536 h 1341521"/>
                <a:gd name="connsiteX4053" fmla="*/ 1328046 w 1987075"/>
                <a:gd name="connsiteY4053" fmla="*/ 937501 h 1341521"/>
                <a:gd name="connsiteX4054" fmla="*/ 1328647 w 1987075"/>
                <a:gd name="connsiteY4054" fmla="*/ 939125 h 1341521"/>
                <a:gd name="connsiteX4055" fmla="*/ 1327625 w 1987075"/>
                <a:gd name="connsiteY4055" fmla="*/ 941772 h 1341521"/>
                <a:gd name="connsiteX4056" fmla="*/ 1326602 w 1987075"/>
                <a:gd name="connsiteY4056" fmla="*/ 939907 h 1341521"/>
                <a:gd name="connsiteX4057" fmla="*/ 1324617 w 1987075"/>
                <a:gd name="connsiteY4057" fmla="*/ 937561 h 1341521"/>
                <a:gd name="connsiteX4058" fmla="*/ 1324376 w 1987075"/>
                <a:gd name="connsiteY4058" fmla="*/ 936538 h 1341521"/>
                <a:gd name="connsiteX4059" fmla="*/ 1327986 w 1987075"/>
                <a:gd name="connsiteY4059" fmla="*/ 937501 h 1341521"/>
                <a:gd name="connsiteX4060" fmla="*/ 1280762 w 1987075"/>
                <a:gd name="connsiteY4060" fmla="*/ 920777 h 1341521"/>
                <a:gd name="connsiteX4061" fmla="*/ 1281123 w 1987075"/>
                <a:gd name="connsiteY4061" fmla="*/ 922161 h 1341521"/>
                <a:gd name="connsiteX4062" fmla="*/ 1278837 w 1987075"/>
                <a:gd name="connsiteY4062" fmla="*/ 923243 h 1341521"/>
                <a:gd name="connsiteX4063" fmla="*/ 1277333 w 1987075"/>
                <a:gd name="connsiteY4063" fmla="*/ 922642 h 1341521"/>
                <a:gd name="connsiteX4064" fmla="*/ 1275047 w 1987075"/>
                <a:gd name="connsiteY4064" fmla="*/ 919573 h 1341521"/>
                <a:gd name="connsiteX4065" fmla="*/ 1275047 w 1987075"/>
                <a:gd name="connsiteY4065" fmla="*/ 917769 h 1341521"/>
                <a:gd name="connsiteX4066" fmla="*/ 1277694 w 1987075"/>
                <a:gd name="connsiteY4066" fmla="*/ 917889 h 1341521"/>
                <a:gd name="connsiteX4067" fmla="*/ 1279077 w 1987075"/>
                <a:gd name="connsiteY4067" fmla="*/ 918551 h 1341521"/>
                <a:gd name="connsiteX4068" fmla="*/ 1280762 w 1987075"/>
                <a:gd name="connsiteY4068" fmla="*/ 920777 h 1341521"/>
                <a:gd name="connsiteX4069" fmla="*/ 1300313 w 1987075"/>
                <a:gd name="connsiteY4069" fmla="*/ 918732 h 1341521"/>
                <a:gd name="connsiteX4070" fmla="*/ 1298268 w 1987075"/>
                <a:gd name="connsiteY4070" fmla="*/ 922341 h 1341521"/>
                <a:gd name="connsiteX4071" fmla="*/ 1298869 w 1987075"/>
                <a:gd name="connsiteY4071" fmla="*/ 919934 h 1341521"/>
                <a:gd name="connsiteX4072" fmla="*/ 1300313 w 1987075"/>
                <a:gd name="connsiteY4072" fmla="*/ 918732 h 1341521"/>
                <a:gd name="connsiteX4073" fmla="*/ 1232876 w 1987075"/>
                <a:gd name="connsiteY4073" fmla="*/ 913317 h 1341521"/>
                <a:gd name="connsiteX4074" fmla="*/ 1235944 w 1987075"/>
                <a:gd name="connsiteY4074" fmla="*/ 908264 h 1341521"/>
                <a:gd name="connsiteX4075" fmla="*/ 1237448 w 1987075"/>
                <a:gd name="connsiteY4075" fmla="*/ 906580 h 1341521"/>
                <a:gd name="connsiteX4076" fmla="*/ 1240456 w 1987075"/>
                <a:gd name="connsiteY4076" fmla="*/ 906459 h 1341521"/>
                <a:gd name="connsiteX4077" fmla="*/ 1241238 w 1987075"/>
                <a:gd name="connsiteY4077" fmla="*/ 907843 h 1341521"/>
                <a:gd name="connsiteX4078" fmla="*/ 1244186 w 1987075"/>
                <a:gd name="connsiteY4078" fmla="*/ 908264 h 1341521"/>
                <a:gd name="connsiteX4079" fmla="*/ 1246652 w 1987075"/>
                <a:gd name="connsiteY4079" fmla="*/ 907301 h 1341521"/>
                <a:gd name="connsiteX4080" fmla="*/ 1247855 w 1987075"/>
                <a:gd name="connsiteY4080" fmla="*/ 908444 h 1341521"/>
                <a:gd name="connsiteX4081" fmla="*/ 1247133 w 1987075"/>
                <a:gd name="connsiteY4081" fmla="*/ 913257 h 1341521"/>
                <a:gd name="connsiteX4082" fmla="*/ 1256759 w 1987075"/>
                <a:gd name="connsiteY4082" fmla="*/ 911813 h 1341521"/>
                <a:gd name="connsiteX4083" fmla="*/ 1256759 w 1987075"/>
                <a:gd name="connsiteY4083" fmla="*/ 913317 h 1341521"/>
                <a:gd name="connsiteX4084" fmla="*/ 1258022 w 1987075"/>
                <a:gd name="connsiteY4084" fmla="*/ 913558 h 1341521"/>
                <a:gd name="connsiteX4085" fmla="*/ 1258263 w 1987075"/>
                <a:gd name="connsiteY4085" fmla="*/ 917348 h 1341521"/>
                <a:gd name="connsiteX4086" fmla="*/ 1255616 w 1987075"/>
                <a:gd name="connsiteY4086" fmla="*/ 916927 h 1341521"/>
                <a:gd name="connsiteX4087" fmla="*/ 1253811 w 1987075"/>
                <a:gd name="connsiteY4087" fmla="*/ 917468 h 1341521"/>
                <a:gd name="connsiteX4088" fmla="*/ 1253570 w 1987075"/>
                <a:gd name="connsiteY4088" fmla="*/ 918371 h 1341521"/>
                <a:gd name="connsiteX4089" fmla="*/ 1251224 w 1987075"/>
                <a:gd name="connsiteY4089" fmla="*/ 919273 h 1341521"/>
                <a:gd name="connsiteX4090" fmla="*/ 1250382 w 1987075"/>
                <a:gd name="connsiteY4090" fmla="*/ 918671 h 1341521"/>
                <a:gd name="connsiteX4091" fmla="*/ 1247795 w 1987075"/>
                <a:gd name="connsiteY4091" fmla="*/ 918912 h 1341521"/>
                <a:gd name="connsiteX4092" fmla="*/ 1243765 w 1987075"/>
                <a:gd name="connsiteY4092" fmla="*/ 920777 h 1341521"/>
                <a:gd name="connsiteX4093" fmla="*/ 1241599 w 1987075"/>
                <a:gd name="connsiteY4093" fmla="*/ 922040 h 1341521"/>
                <a:gd name="connsiteX4094" fmla="*/ 1236305 w 1987075"/>
                <a:gd name="connsiteY4094" fmla="*/ 926492 h 1341521"/>
                <a:gd name="connsiteX4095" fmla="*/ 1234620 w 1987075"/>
                <a:gd name="connsiteY4095" fmla="*/ 926311 h 1341521"/>
                <a:gd name="connsiteX4096" fmla="*/ 1233417 w 1987075"/>
                <a:gd name="connsiteY4096" fmla="*/ 924807 h 1341521"/>
                <a:gd name="connsiteX4097" fmla="*/ 1232816 w 1987075"/>
                <a:gd name="connsiteY4097" fmla="*/ 922822 h 1341521"/>
                <a:gd name="connsiteX4098" fmla="*/ 1234801 w 1987075"/>
                <a:gd name="connsiteY4098" fmla="*/ 921198 h 1341521"/>
                <a:gd name="connsiteX4099" fmla="*/ 1239975 w 1987075"/>
                <a:gd name="connsiteY4099" fmla="*/ 918791 h 1341521"/>
                <a:gd name="connsiteX4100" fmla="*/ 1240516 w 1987075"/>
                <a:gd name="connsiteY4100" fmla="*/ 916686 h 1341521"/>
                <a:gd name="connsiteX4101" fmla="*/ 1238711 w 1987075"/>
                <a:gd name="connsiteY4101" fmla="*/ 917287 h 1341521"/>
                <a:gd name="connsiteX4102" fmla="*/ 1236786 w 1987075"/>
                <a:gd name="connsiteY4102" fmla="*/ 917047 h 1341521"/>
                <a:gd name="connsiteX4103" fmla="*/ 1234982 w 1987075"/>
                <a:gd name="connsiteY4103" fmla="*/ 918912 h 1341521"/>
                <a:gd name="connsiteX4104" fmla="*/ 1233598 w 1987075"/>
                <a:gd name="connsiteY4104" fmla="*/ 917528 h 1341521"/>
                <a:gd name="connsiteX4105" fmla="*/ 1232274 w 1987075"/>
                <a:gd name="connsiteY4105" fmla="*/ 917709 h 1341521"/>
                <a:gd name="connsiteX4106" fmla="*/ 1232094 w 1987075"/>
                <a:gd name="connsiteY4106" fmla="*/ 914520 h 1341521"/>
                <a:gd name="connsiteX4107" fmla="*/ 1232876 w 1987075"/>
                <a:gd name="connsiteY4107" fmla="*/ 913317 h 1341521"/>
                <a:gd name="connsiteX4108" fmla="*/ 1177230 w 1987075"/>
                <a:gd name="connsiteY4108" fmla="*/ 913438 h 1341521"/>
                <a:gd name="connsiteX4109" fmla="*/ 1176869 w 1987075"/>
                <a:gd name="connsiteY4109" fmla="*/ 912836 h 1341521"/>
                <a:gd name="connsiteX4110" fmla="*/ 1178854 w 1987075"/>
                <a:gd name="connsiteY4110" fmla="*/ 911152 h 1341521"/>
                <a:gd name="connsiteX4111" fmla="*/ 1179997 w 1987075"/>
                <a:gd name="connsiteY4111" fmla="*/ 911633 h 1341521"/>
                <a:gd name="connsiteX4112" fmla="*/ 1180599 w 1987075"/>
                <a:gd name="connsiteY4112" fmla="*/ 910730 h 1341521"/>
                <a:gd name="connsiteX4113" fmla="*/ 1181501 w 1987075"/>
                <a:gd name="connsiteY4113" fmla="*/ 911934 h 1341521"/>
                <a:gd name="connsiteX4114" fmla="*/ 1181200 w 1987075"/>
                <a:gd name="connsiteY4114" fmla="*/ 913618 h 1341521"/>
                <a:gd name="connsiteX4115" fmla="*/ 1179997 w 1987075"/>
                <a:gd name="connsiteY4115" fmla="*/ 916325 h 1341521"/>
                <a:gd name="connsiteX4116" fmla="*/ 1179335 w 1987075"/>
                <a:gd name="connsiteY4116" fmla="*/ 919333 h 1341521"/>
                <a:gd name="connsiteX4117" fmla="*/ 1177290 w 1987075"/>
                <a:gd name="connsiteY4117" fmla="*/ 919333 h 1341521"/>
                <a:gd name="connsiteX4118" fmla="*/ 1175245 w 1987075"/>
                <a:gd name="connsiteY4118" fmla="*/ 918732 h 1341521"/>
                <a:gd name="connsiteX4119" fmla="*/ 1174402 w 1987075"/>
                <a:gd name="connsiteY4119" fmla="*/ 917468 h 1341521"/>
                <a:gd name="connsiteX4120" fmla="*/ 1174763 w 1987075"/>
                <a:gd name="connsiteY4120" fmla="*/ 914821 h 1341521"/>
                <a:gd name="connsiteX4121" fmla="*/ 1177170 w 1987075"/>
                <a:gd name="connsiteY4121" fmla="*/ 913438 h 1341521"/>
                <a:gd name="connsiteX4122" fmla="*/ 1184569 w 1987075"/>
                <a:gd name="connsiteY4122" fmla="*/ 918190 h 1341521"/>
                <a:gd name="connsiteX4123" fmla="*/ 1186855 w 1987075"/>
                <a:gd name="connsiteY4123" fmla="*/ 918430 h 1341521"/>
                <a:gd name="connsiteX4124" fmla="*/ 1191066 w 1987075"/>
                <a:gd name="connsiteY4124" fmla="*/ 916265 h 1341521"/>
                <a:gd name="connsiteX4125" fmla="*/ 1190465 w 1987075"/>
                <a:gd name="connsiteY4125" fmla="*/ 915002 h 1341521"/>
                <a:gd name="connsiteX4126" fmla="*/ 1186915 w 1987075"/>
                <a:gd name="connsiteY4126" fmla="*/ 916867 h 1341521"/>
                <a:gd name="connsiteX4127" fmla="*/ 1184930 w 1987075"/>
                <a:gd name="connsiteY4127" fmla="*/ 916566 h 1341521"/>
                <a:gd name="connsiteX4128" fmla="*/ 1184629 w 1987075"/>
                <a:gd name="connsiteY4128" fmla="*/ 914942 h 1341521"/>
                <a:gd name="connsiteX4129" fmla="*/ 1185953 w 1987075"/>
                <a:gd name="connsiteY4129" fmla="*/ 914340 h 1341521"/>
                <a:gd name="connsiteX4130" fmla="*/ 1185712 w 1987075"/>
                <a:gd name="connsiteY4130" fmla="*/ 912896 h 1341521"/>
                <a:gd name="connsiteX4131" fmla="*/ 1186735 w 1987075"/>
                <a:gd name="connsiteY4131" fmla="*/ 911873 h 1341521"/>
                <a:gd name="connsiteX4132" fmla="*/ 1188299 w 1987075"/>
                <a:gd name="connsiteY4132" fmla="*/ 906880 h 1341521"/>
                <a:gd name="connsiteX4133" fmla="*/ 1190946 w 1987075"/>
                <a:gd name="connsiteY4133" fmla="*/ 904173 h 1341521"/>
                <a:gd name="connsiteX4134" fmla="*/ 1190224 w 1987075"/>
                <a:gd name="connsiteY4134" fmla="*/ 906580 h 1341521"/>
                <a:gd name="connsiteX4135" fmla="*/ 1192209 w 1987075"/>
                <a:gd name="connsiteY4135" fmla="*/ 906760 h 1341521"/>
                <a:gd name="connsiteX4136" fmla="*/ 1193051 w 1987075"/>
                <a:gd name="connsiteY4136" fmla="*/ 905196 h 1341521"/>
                <a:gd name="connsiteX4137" fmla="*/ 1193051 w 1987075"/>
                <a:gd name="connsiteY4137" fmla="*/ 901767 h 1341521"/>
                <a:gd name="connsiteX4138" fmla="*/ 1194074 w 1987075"/>
                <a:gd name="connsiteY4138" fmla="*/ 901286 h 1341521"/>
                <a:gd name="connsiteX4139" fmla="*/ 1194375 w 1987075"/>
                <a:gd name="connsiteY4139" fmla="*/ 902729 h 1341521"/>
                <a:gd name="connsiteX4140" fmla="*/ 1196180 w 1987075"/>
                <a:gd name="connsiteY4140" fmla="*/ 901887 h 1341521"/>
                <a:gd name="connsiteX4141" fmla="*/ 1195337 w 1987075"/>
                <a:gd name="connsiteY4141" fmla="*/ 899060 h 1341521"/>
                <a:gd name="connsiteX4142" fmla="*/ 1196480 w 1987075"/>
                <a:gd name="connsiteY4142" fmla="*/ 899300 h 1341521"/>
                <a:gd name="connsiteX4143" fmla="*/ 1199729 w 1987075"/>
                <a:gd name="connsiteY4143" fmla="*/ 896292 h 1341521"/>
                <a:gd name="connsiteX4144" fmla="*/ 1200210 w 1987075"/>
                <a:gd name="connsiteY4144" fmla="*/ 898699 h 1341521"/>
                <a:gd name="connsiteX4145" fmla="*/ 1199127 w 1987075"/>
                <a:gd name="connsiteY4145" fmla="*/ 899541 h 1341521"/>
                <a:gd name="connsiteX4146" fmla="*/ 1198827 w 1987075"/>
                <a:gd name="connsiteY4146" fmla="*/ 903331 h 1341521"/>
                <a:gd name="connsiteX4147" fmla="*/ 1197864 w 1987075"/>
                <a:gd name="connsiteY4147" fmla="*/ 902609 h 1341521"/>
                <a:gd name="connsiteX4148" fmla="*/ 1197323 w 1987075"/>
                <a:gd name="connsiteY4148" fmla="*/ 904173 h 1341521"/>
                <a:gd name="connsiteX4149" fmla="*/ 1196240 w 1987075"/>
                <a:gd name="connsiteY4149" fmla="*/ 903451 h 1341521"/>
                <a:gd name="connsiteX4150" fmla="*/ 1196781 w 1987075"/>
                <a:gd name="connsiteY4150" fmla="*/ 905557 h 1341521"/>
                <a:gd name="connsiteX4151" fmla="*/ 1195638 w 1987075"/>
                <a:gd name="connsiteY4151" fmla="*/ 906820 h 1341521"/>
                <a:gd name="connsiteX4152" fmla="*/ 1196962 w 1987075"/>
                <a:gd name="connsiteY4152" fmla="*/ 908745 h 1341521"/>
                <a:gd name="connsiteX4153" fmla="*/ 1195398 w 1987075"/>
                <a:gd name="connsiteY4153" fmla="*/ 909888 h 1341521"/>
                <a:gd name="connsiteX4154" fmla="*/ 1193773 w 1987075"/>
                <a:gd name="connsiteY4154" fmla="*/ 909948 h 1341521"/>
                <a:gd name="connsiteX4155" fmla="*/ 1194134 w 1987075"/>
                <a:gd name="connsiteY4155" fmla="*/ 911813 h 1341521"/>
                <a:gd name="connsiteX4156" fmla="*/ 1196240 w 1987075"/>
                <a:gd name="connsiteY4156" fmla="*/ 911332 h 1341521"/>
                <a:gd name="connsiteX4157" fmla="*/ 1196360 w 1987075"/>
                <a:gd name="connsiteY4157" fmla="*/ 913438 h 1341521"/>
                <a:gd name="connsiteX4158" fmla="*/ 1194194 w 1987075"/>
                <a:gd name="connsiteY4158" fmla="*/ 917287 h 1341521"/>
                <a:gd name="connsiteX4159" fmla="*/ 1191848 w 1987075"/>
                <a:gd name="connsiteY4159" fmla="*/ 920897 h 1341521"/>
                <a:gd name="connsiteX4160" fmla="*/ 1190585 w 1987075"/>
                <a:gd name="connsiteY4160" fmla="*/ 921799 h 1341521"/>
                <a:gd name="connsiteX4161" fmla="*/ 1190765 w 1987075"/>
                <a:gd name="connsiteY4161" fmla="*/ 923363 h 1341521"/>
                <a:gd name="connsiteX4162" fmla="*/ 1192269 w 1987075"/>
                <a:gd name="connsiteY4162" fmla="*/ 923063 h 1341521"/>
                <a:gd name="connsiteX4163" fmla="*/ 1191247 w 1987075"/>
                <a:gd name="connsiteY4163" fmla="*/ 926071 h 1341521"/>
                <a:gd name="connsiteX4164" fmla="*/ 1190284 w 1987075"/>
                <a:gd name="connsiteY4164" fmla="*/ 926732 h 1341521"/>
                <a:gd name="connsiteX4165" fmla="*/ 1189382 w 1987075"/>
                <a:gd name="connsiteY4165" fmla="*/ 929861 h 1341521"/>
                <a:gd name="connsiteX4166" fmla="*/ 1188179 w 1987075"/>
                <a:gd name="connsiteY4166" fmla="*/ 929319 h 1341521"/>
                <a:gd name="connsiteX4167" fmla="*/ 1187758 w 1987075"/>
                <a:gd name="connsiteY4167" fmla="*/ 927514 h 1341521"/>
                <a:gd name="connsiteX4168" fmla="*/ 1187036 w 1987075"/>
                <a:gd name="connsiteY4168" fmla="*/ 927875 h 1341521"/>
                <a:gd name="connsiteX4169" fmla="*/ 1186013 w 1987075"/>
                <a:gd name="connsiteY4169" fmla="*/ 926492 h 1341521"/>
                <a:gd name="connsiteX4170" fmla="*/ 1187517 w 1987075"/>
                <a:gd name="connsiteY4170" fmla="*/ 924386 h 1341521"/>
                <a:gd name="connsiteX4171" fmla="*/ 1185472 w 1987075"/>
                <a:gd name="connsiteY4171" fmla="*/ 924807 h 1341521"/>
                <a:gd name="connsiteX4172" fmla="*/ 1182885 w 1987075"/>
                <a:gd name="connsiteY4172" fmla="*/ 923363 h 1341521"/>
                <a:gd name="connsiteX4173" fmla="*/ 1181982 w 1987075"/>
                <a:gd name="connsiteY4173" fmla="*/ 923363 h 1341521"/>
                <a:gd name="connsiteX4174" fmla="*/ 1181381 w 1987075"/>
                <a:gd name="connsiteY4174" fmla="*/ 921679 h 1341521"/>
                <a:gd name="connsiteX4175" fmla="*/ 1182704 w 1987075"/>
                <a:gd name="connsiteY4175" fmla="*/ 920837 h 1341521"/>
                <a:gd name="connsiteX4176" fmla="*/ 1183186 w 1987075"/>
                <a:gd name="connsiteY4176" fmla="*/ 918852 h 1341521"/>
                <a:gd name="connsiteX4177" fmla="*/ 1184629 w 1987075"/>
                <a:gd name="connsiteY4177" fmla="*/ 918190 h 1341521"/>
                <a:gd name="connsiteX4178" fmla="*/ 1266384 w 1987075"/>
                <a:gd name="connsiteY4178" fmla="*/ 914761 h 1341521"/>
                <a:gd name="connsiteX4179" fmla="*/ 1268971 w 1987075"/>
                <a:gd name="connsiteY4179" fmla="*/ 915964 h 1341521"/>
                <a:gd name="connsiteX4180" fmla="*/ 1271798 w 1987075"/>
                <a:gd name="connsiteY4180" fmla="*/ 915964 h 1341521"/>
                <a:gd name="connsiteX4181" fmla="*/ 1271437 w 1987075"/>
                <a:gd name="connsiteY4181" fmla="*/ 918310 h 1341521"/>
                <a:gd name="connsiteX4182" fmla="*/ 1268249 w 1987075"/>
                <a:gd name="connsiteY4182" fmla="*/ 918972 h 1341521"/>
                <a:gd name="connsiteX4183" fmla="*/ 1266925 w 1987075"/>
                <a:gd name="connsiteY4183" fmla="*/ 918190 h 1341521"/>
                <a:gd name="connsiteX4184" fmla="*/ 1265963 w 1987075"/>
                <a:gd name="connsiteY4184" fmla="*/ 916987 h 1341521"/>
                <a:gd name="connsiteX4185" fmla="*/ 1261391 w 1987075"/>
                <a:gd name="connsiteY4185" fmla="*/ 915303 h 1341521"/>
                <a:gd name="connsiteX4186" fmla="*/ 1263677 w 1987075"/>
                <a:gd name="connsiteY4186" fmla="*/ 914039 h 1341521"/>
                <a:gd name="connsiteX4187" fmla="*/ 1266384 w 1987075"/>
                <a:gd name="connsiteY4187" fmla="*/ 914701 h 1341521"/>
                <a:gd name="connsiteX4188" fmla="*/ 1249058 w 1987075"/>
                <a:gd name="connsiteY4188" fmla="*/ 906158 h 1341521"/>
                <a:gd name="connsiteX4189" fmla="*/ 1250502 w 1987075"/>
                <a:gd name="connsiteY4189" fmla="*/ 904654 h 1341521"/>
                <a:gd name="connsiteX4190" fmla="*/ 1253209 w 1987075"/>
                <a:gd name="connsiteY4190" fmla="*/ 904654 h 1341521"/>
                <a:gd name="connsiteX4191" fmla="*/ 1255736 w 1987075"/>
                <a:gd name="connsiteY4191" fmla="*/ 903933 h 1341521"/>
                <a:gd name="connsiteX4192" fmla="*/ 1256338 w 1987075"/>
                <a:gd name="connsiteY4192" fmla="*/ 904534 h 1341521"/>
                <a:gd name="connsiteX4193" fmla="*/ 1257841 w 1987075"/>
                <a:gd name="connsiteY4193" fmla="*/ 902970 h 1341521"/>
                <a:gd name="connsiteX4194" fmla="*/ 1261631 w 1987075"/>
                <a:gd name="connsiteY4194" fmla="*/ 902188 h 1341521"/>
                <a:gd name="connsiteX4195" fmla="*/ 1262534 w 1987075"/>
                <a:gd name="connsiteY4195" fmla="*/ 900985 h 1341521"/>
                <a:gd name="connsiteX4196" fmla="*/ 1264940 w 1987075"/>
                <a:gd name="connsiteY4196" fmla="*/ 899962 h 1341521"/>
                <a:gd name="connsiteX4197" fmla="*/ 1268429 w 1987075"/>
                <a:gd name="connsiteY4197" fmla="*/ 899842 h 1341521"/>
                <a:gd name="connsiteX4198" fmla="*/ 1270655 w 1987075"/>
                <a:gd name="connsiteY4198" fmla="*/ 899180 h 1341521"/>
                <a:gd name="connsiteX4199" fmla="*/ 1271016 w 1987075"/>
                <a:gd name="connsiteY4199" fmla="*/ 901045 h 1341521"/>
                <a:gd name="connsiteX4200" fmla="*/ 1269392 w 1987075"/>
                <a:gd name="connsiteY4200" fmla="*/ 902790 h 1341521"/>
                <a:gd name="connsiteX4201" fmla="*/ 1265361 w 1987075"/>
                <a:gd name="connsiteY4201" fmla="*/ 904594 h 1341521"/>
                <a:gd name="connsiteX4202" fmla="*/ 1261030 w 1987075"/>
                <a:gd name="connsiteY4202" fmla="*/ 906279 h 1341521"/>
                <a:gd name="connsiteX4203" fmla="*/ 1258263 w 1987075"/>
                <a:gd name="connsiteY4203" fmla="*/ 908204 h 1341521"/>
                <a:gd name="connsiteX4204" fmla="*/ 1253330 w 1987075"/>
                <a:gd name="connsiteY4204" fmla="*/ 910009 h 1341521"/>
                <a:gd name="connsiteX4205" fmla="*/ 1248637 w 1987075"/>
                <a:gd name="connsiteY4205" fmla="*/ 909527 h 1341521"/>
                <a:gd name="connsiteX4206" fmla="*/ 1249058 w 1987075"/>
                <a:gd name="connsiteY4206" fmla="*/ 906158 h 1341521"/>
                <a:gd name="connsiteX4207" fmla="*/ 1208753 w 1987075"/>
                <a:gd name="connsiteY4207" fmla="*/ 900985 h 1341521"/>
                <a:gd name="connsiteX4208" fmla="*/ 1208271 w 1987075"/>
                <a:gd name="connsiteY4208" fmla="*/ 901586 h 1341521"/>
                <a:gd name="connsiteX4209" fmla="*/ 1205865 w 1987075"/>
                <a:gd name="connsiteY4209" fmla="*/ 901887 h 1341521"/>
                <a:gd name="connsiteX4210" fmla="*/ 1206527 w 1987075"/>
                <a:gd name="connsiteY4210" fmla="*/ 900985 h 1341521"/>
                <a:gd name="connsiteX4211" fmla="*/ 1208692 w 1987075"/>
                <a:gd name="connsiteY4211" fmla="*/ 900985 h 1341521"/>
                <a:gd name="connsiteX4212" fmla="*/ 1205083 w 1987075"/>
                <a:gd name="connsiteY4212" fmla="*/ 890698 h 1341521"/>
                <a:gd name="connsiteX4213" fmla="*/ 1204782 w 1987075"/>
                <a:gd name="connsiteY4213" fmla="*/ 889074 h 1341521"/>
                <a:gd name="connsiteX4214" fmla="*/ 1203699 w 1987075"/>
                <a:gd name="connsiteY4214" fmla="*/ 888833 h 1341521"/>
                <a:gd name="connsiteX4215" fmla="*/ 1205384 w 1987075"/>
                <a:gd name="connsiteY4215" fmla="*/ 887269 h 1341521"/>
                <a:gd name="connsiteX4216" fmla="*/ 1206587 w 1987075"/>
                <a:gd name="connsiteY4216" fmla="*/ 888111 h 1341521"/>
                <a:gd name="connsiteX4217" fmla="*/ 1207610 w 1987075"/>
                <a:gd name="connsiteY4217" fmla="*/ 891119 h 1341521"/>
                <a:gd name="connsiteX4218" fmla="*/ 1209775 w 1987075"/>
                <a:gd name="connsiteY4218" fmla="*/ 889314 h 1341521"/>
                <a:gd name="connsiteX4219" fmla="*/ 1210858 w 1987075"/>
                <a:gd name="connsiteY4219" fmla="*/ 890638 h 1341521"/>
                <a:gd name="connsiteX4220" fmla="*/ 1208873 w 1987075"/>
                <a:gd name="connsiteY4220" fmla="*/ 893164 h 1341521"/>
                <a:gd name="connsiteX4221" fmla="*/ 1207128 w 1987075"/>
                <a:gd name="connsiteY4221" fmla="*/ 893164 h 1341521"/>
                <a:gd name="connsiteX4222" fmla="*/ 1207128 w 1987075"/>
                <a:gd name="connsiteY4222" fmla="*/ 891119 h 1341521"/>
                <a:gd name="connsiteX4223" fmla="*/ 1205925 w 1987075"/>
                <a:gd name="connsiteY4223" fmla="*/ 892804 h 1341521"/>
                <a:gd name="connsiteX4224" fmla="*/ 1203158 w 1987075"/>
                <a:gd name="connsiteY4224" fmla="*/ 893465 h 1341521"/>
                <a:gd name="connsiteX4225" fmla="*/ 1205324 w 1987075"/>
                <a:gd name="connsiteY4225" fmla="*/ 891179 h 1341521"/>
                <a:gd name="connsiteX4226" fmla="*/ 1203158 w 1987075"/>
                <a:gd name="connsiteY4226" fmla="*/ 891480 h 1341521"/>
                <a:gd name="connsiteX4227" fmla="*/ 1202737 w 1987075"/>
                <a:gd name="connsiteY4227" fmla="*/ 890517 h 1341521"/>
                <a:gd name="connsiteX4228" fmla="*/ 1205143 w 1987075"/>
                <a:gd name="connsiteY4228" fmla="*/ 890698 h 1341521"/>
                <a:gd name="connsiteX4229" fmla="*/ 1193593 w 1987075"/>
                <a:gd name="connsiteY4229" fmla="*/ 886667 h 1341521"/>
                <a:gd name="connsiteX4230" fmla="*/ 1191969 w 1987075"/>
                <a:gd name="connsiteY4230" fmla="*/ 889314 h 1341521"/>
                <a:gd name="connsiteX4231" fmla="*/ 1193051 w 1987075"/>
                <a:gd name="connsiteY4231" fmla="*/ 886487 h 1341521"/>
                <a:gd name="connsiteX4232" fmla="*/ 1193653 w 1987075"/>
                <a:gd name="connsiteY4232" fmla="*/ 886667 h 1341521"/>
                <a:gd name="connsiteX4233" fmla="*/ 1208692 w 1987075"/>
                <a:gd name="connsiteY4233" fmla="*/ 886306 h 1341521"/>
                <a:gd name="connsiteX4234" fmla="*/ 1207971 w 1987075"/>
                <a:gd name="connsiteY4234" fmla="*/ 888592 h 1341521"/>
                <a:gd name="connsiteX4235" fmla="*/ 1206527 w 1987075"/>
                <a:gd name="connsiteY4235" fmla="*/ 887510 h 1341521"/>
                <a:gd name="connsiteX4236" fmla="*/ 1206767 w 1987075"/>
                <a:gd name="connsiteY4236" fmla="*/ 886427 h 1341521"/>
                <a:gd name="connsiteX4237" fmla="*/ 1208632 w 1987075"/>
                <a:gd name="connsiteY4237" fmla="*/ 886306 h 1341521"/>
                <a:gd name="connsiteX4238" fmla="*/ 1184268 w 1987075"/>
                <a:gd name="connsiteY4238" fmla="*/ 884441 h 1341521"/>
                <a:gd name="connsiteX4239" fmla="*/ 1184990 w 1987075"/>
                <a:gd name="connsiteY4239" fmla="*/ 885524 h 1341521"/>
                <a:gd name="connsiteX4240" fmla="*/ 1184148 w 1987075"/>
                <a:gd name="connsiteY4240" fmla="*/ 882216 h 1341521"/>
                <a:gd name="connsiteX4241" fmla="*/ 1185532 w 1987075"/>
                <a:gd name="connsiteY4241" fmla="*/ 881975 h 1341521"/>
                <a:gd name="connsiteX4242" fmla="*/ 1185411 w 1987075"/>
                <a:gd name="connsiteY4242" fmla="*/ 883900 h 1341521"/>
                <a:gd name="connsiteX4243" fmla="*/ 1186494 w 1987075"/>
                <a:gd name="connsiteY4243" fmla="*/ 884742 h 1341521"/>
                <a:gd name="connsiteX4244" fmla="*/ 1186013 w 1987075"/>
                <a:gd name="connsiteY4244" fmla="*/ 882456 h 1341521"/>
                <a:gd name="connsiteX4245" fmla="*/ 1187216 w 1987075"/>
                <a:gd name="connsiteY4245" fmla="*/ 883058 h 1341521"/>
                <a:gd name="connsiteX4246" fmla="*/ 1189322 w 1987075"/>
                <a:gd name="connsiteY4246" fmla="*/ 886547 h 1341521"/>
                <a:gd name="connsiteX4247" fmla="*/ 1188299 w 1987075"/>
                <a:gd name="connsiteY4247" fmla="*/ 888111 h 1341521"/>
                <a:gd name="connsiteX4248" fmla="*/ 1186494 w 1987075"/>
                <a:gd name="connsiteY4248" fmla="*/ 887690 h 1341521"/>
                <a:gd name="connsiteX4249" fmla="*/ 1185472 w 1987075"/>
                <a:gd name="connsiteY4249" fmla="*/ 889134 h 1341521"/>
                <a:gd name="connsiteX4250" fmla="*/ 1183005 w 1987075"/>
                <a:gd name="connsiteY4250" fmla="*/ 886487 h 1341521"/>
                <a:gd name="connsiteX4251" fmla="*/ 1183426 w 1987075"/>
                <a:gd name="connsiteY4251" fmla="*/ 884622 h 1341521"/>
                <a:gd name="connsiteX4252" fmla="*/ 1182464 w 1987075"/>
                <a:gd name="connsiteY4252" fmla="*/ 883419 h 1341521"/>
                <a:gd name="connsiteX4253" fmla="*/ 1183847 w 1987075"/>
                <a:gd name="connsiteY4253" fmla="*/ 883118 h 1341521"/>
                <a:gd name="connsiteX4254" fmla="*/ 1184268 w 1987075"/>
                <a:gd name="connsiteY4254" fmla="*/ 884502 h 1341521"/>
                <a:gd name="connsiteX4255" fmla="*/ 1205925 w 1987075"/>
                <a:gd name="connsiteY4255" fmla="*/ 884020 h 1341521"/>
                <a:gd name="connsiteX4256" fmla="*/ 1207971 w 1987075"/>
                <a:gd name="connsiteY4256" fmla="*/ 884261 h 1341521"/>
                <a:gd name="connsiteX4257" fmla="*/ 1206767 w 1987075"/>
                <a:gd name="connsiteY4257" fmla="*/ 885765 h 1341521"/>
                <a:gd name="connsiteX4258" fmla="*/ 1204181 w 1987075"/>
                <a:gd name="connsiteY4258" fmla="*/ 885163 h 1341521"/>
                <a:gd name="connsiteX4259" fmla="*/ 1205865 w 1987075"/>
                <a:gd name="connsiteY4259" fmla="*/ 884020 h 1341521"/>
                <a:gd name="connsiteX4260" fmla="*/ 1231192 w 1987075"/>
                <a:gd name="connsiteY4260" fmla="*/ 877824 h 1341521"/>
                <a:gd name="connsiteX4261" fmla="*/ 1232094 w 1987075"/>
                <a:gd name="connsiteY4261" fmla="*/ 875538 h 1341521"/>
                <a:gd name="connsiteX4262" fmla="*/ 1233899 w 1987075"/>
                <a:gd name="connsiteY4262" fmla="*/ 876140 h 1341521"/>
                <a:gd name="connsiteX4263" fmla="*/ 1234019 w 1987075"/>
                <a:gd name="connsiteY4263" fmla="*/ 874576 h 1341521"/>
                <a:gd name="connsiteX4264" fmla="*/ 1235643 w 1987075"/>
                <a:gd name="connsiteY4264" fmla="*/ 877042 h 1341521"/>
                <a:gd name="connsiteX4265" fmla="*/ 1234681 w 1987075"/>
                <a:gd name="connsiteY4265" fmla="*/ 877283 h 1341521"/>
                <a:gd name="connsiteX4266" fmla="*/ 1234440 w 1987075"/>
                <a:gd name="connsiteY4266" fmla="*/ 880050 h 1341521"/>
                <a:gd name="connsiteX4267" fmla="*/ 1231673 w 1987075"/>
                <a:gd name="connsiteY4267" fmla="*/ 880230 h 1341521"/>
                <a:gd name="connsiteX4268" fmla="*/ 1230831 w 1987075"/>
                <a:gd name="connsiteY4268" fmla="*/ 879388 h 1341521"/>
                <a:gd name="connsiteX4269" fmla="*/ 1231192 w 1987075"/>
                <a:gd name="connsiteY4269" fmla="*/ 877824 h 1341521"/>
                <a:gd name="connsiteX4270" fmla="*/ 1212903 w 1987075"/>
                <a:gd name="connsiteY4270" fmla="*/ 872350 h 1341521"/>
                <a:gd name="connsiteX4271" fmla="*/ 1215069 w 1987075"/>
                <a:gd name="connsiteY4271" fmla="*/ 870966 h 1341521"/>
                <a:gd name="connsiteX4272" fmla="*/ 1217957 w 1987075"/>
                <a:gd name="connsiteY4272" fmla="*/ 871929 h 1341521"/>
                <a:gd name="connsiteX4273" fmla="*/ 1218258 w 1987075"/>
                <a:gd name="connsiteY4273" fmla="*/ 870906 h 1341521"/>
                <a:gd name="connsiteX4274" fmla="*/ 1219521 w 1987075"/>
                <a:gd name="connsiteY4274" fmla="*/ 871929 h 1341521"/>
                <a:gd name="connsiteX4275" fmla="*/ 1217716 w 1987075"/>
                <a:gd name="connsiteY4275" fmla="*/ 874094 h 1341521"/>
                <a:gd name="connsiteX4276" fmla="*/ 1220965 w 1987075"/>
                <a:gd name="connsiteY4276" fmla="*/ 872049 h 1341521"/>
                <a:gd name="connsiteX4277" fmla="*/ 1220363 w 1987075"/>
                <a:gd name="connsiteY4277" fmla="*/ 874154 h 1341521"/>
                <a:gd name="connsiteX4278" fmla="*/ 1218498 w 1987075"/>
                <a:gd name="connsiteY4278" fmla="*/ 875598 h 1341521"/>
                <a:gd name="connsiteX4279" fmla="*/ 1216333 w 1987075"/>
                <a:gd name="connsiteY4279" fmla="*/ 874756 h 1341521"/>
                <a:gd name="connsiteX4280" fmla="*/ 1216934 w 1987075"/>
                <a:gd name="connsiteY4280" fmla="*/ 873312 h 1341521"/>
                <a:gd name="connsiteX4281" fmla="*/ 1214889 w 1987075"/>
                <a:gd name="connsiteY4281" fmla="*/ 874455 h 1341521"/>
                <a:gd name="connsiteX4282" fmla="*/ 1211099 w 1987075"/>
                <a:gd name="connsiteY4282" fmla="*/ 873011 h 1341521"/>
                <a:gd name="connsiteX4283" fmla="*/ 1212903 w 1987075"/>
                <a:gd name="connsiteY4283" fmla="*/ 872350 h 1341521"/>
                <a:gd name="connsiteX4284" fmla="*/ 1232756 w 1987075"/>
                <a:gd name="connsiteY4284" fmla="*/ 872771 h 1341521"/>
                <a:gd name="connsiteX4285" fmla="*/ 1233598 w 1987075"/>
                <a:gd name="connsiteY4285" fmla="*/ 873974 h 1341521"/>
                <a:gd name="connsiteX4286" fmla="*/ 1232395 w 1987075"/>
                <a:gd name="connsiteY4286" fmla="*/ 873974 h 1341521"/>
                <a:gd name="connsiteX4287" fmla="*/ 1232756 w 1987075"/>
                <a:gd name="connsiteY4287" fmla="*/ 872771 h 1341521"/>
                <a:gd name="connsiteX4288" fmla="*/ 566627 w 1987075"/>
                <a:gd name="connsiteY4288" fmla="*/ 331590 h 1341521"/>
                <a:gd name="connsiteX4289" fmla="*/ 570959 w 1987075"/>
                <a:gd name="connsiteY4289" fmla="*/ 330989 h 1341521"/>
                <a:gd name="connsiteX4290" fmla="*/ 576794 w 1987075"/>
                <a:gd name="connsiteY4290" fmla="*/ 330688 h 1341521"/>
                <a:gd name="connsiteX4291" fmla="*/ 583050 w 1987075"/>
                <a:gd name="connsiteY4291" fmla="*/ 330086 h 1341521"/>
                <a:gd name="connsiteX4292" fmla="*/ 590029 w 1987075"/>
                <a:gd name="connsiteY4292" fmla="*/ 328402 h 1341521"/>
                <a:gd name="connsiteX4293" fmla="*/ 601038 w 1987075"/>
                <a:gd name="connsiteY4293" fmla="*/ 324732 h 1341521"/>
                <a:gd name="connsiteX4294" fmla="*/ 614152 w 1987075"/>
                <a:gd name="connsiteY4294" fmla="*/ 320822 h 1341521"/>
                <a:gd name="connsiteX4295" fmla="*/ 621491 w 1987075"/>
                <a:gd name="connsiteY4295" fmla="*/ 318657 h 1341521"/>
                <a:gd name="connsiteX4296" fmla="*/ 629191 w 1987075"/>
                <a:gd name="connsiteY4296" fmla="*/ 316852 h 1341521"/>
                <a:gd name="connsiteX4297" fmla="*/ 635267 w 1987075"/>
                <a:gd name="connsiteY4297" fmla="*/ 315829 h 1341521"/>
                <a:gd name="connsiteX4298" fmla="*/ 637794 w 1987075"/>
                <a:gd name="connsiteY4298" fmla="*/ 316070 h 1341521"/>
                <a:gd name="connsiteX4299" fmla="*/ 639238 w 1987075"/>
                <a:gd name="connsiteY4299" fmla="*/ 314867 h 1341521"/>
                <a:gd name="connsiteX4300" fmla="*/ 647600 w 1987075"/>
                <a:gd name="connsiteY4300" fmla="*/ 312641 h 1341521"/>
                <a:gd name="connsiteX4301" fmla="*/ 659210 w 1987075"/>
                <a:gd name="connsiteY4301" fmla="*/ 310415 h 1341521"/>
                <a:gd name="connsiteX4302" fmla="*/ 667632 w 1987075"/>
                <a:gd name="connsiteY4302" fmla="*/ 309091 h 1341521"/>
                <a:gd name="connsiteX4303" fmla="*/ 676235 w 1987075"/>
                <a:gd name="connsiteY4303" fmla="*/ 308129 h 1341521"/>
                <a:gd name="connsiteX4304" fmla="*/ 689891 w 1987075"/>
                <a:gd name="connsiteY4304" fmla="*/ 307407 h 1341521"/>
                <a:gd name="connsiteX4305" fmla="*/ 702343 w 1987075"/>
                <a:gd name="connsiteY4305" fmla="*/ 307407 h 1341521"/>
                <a:gd name="connsiteX4306" fmla="*/ 703787 w 1987075"/>
                <a:gd name="connsiteY4306" fmla="*/ 308009 h 1341521"/>
                <a:gd name="connsiteX4307" fmla="*/ 712029 w 1987075"/>
                <a:gd name="connsiteY4307" fmla="*/ 309813 h 1341521"/>
                <a:gd name="connsiteX4308" fmla="*/ 719248 w 1987075"/>
                <a:gd name="connsiteY4308" fmla="*/ 312039 h 1341521"/>
                <a:gd name="connsiteX4309" fmla="*/ 722496 w 1987075"/>
                <a:gd name="connsiteY4309" fmla="*/ 313663 h 1341521"/>
                <a:gd name="connsiteX4310" fmla="*/ 724722 w 1987075"/>
                <a:gd name="connsiteY4310" fmla="*/ 315288 h 1341521"/>
                <a:gd name="connsiteX4311" fmla="*/ 726286 w 1987075"/>
                <a:gd name="connsiteY4311" fmla="*/ 317514 h 1341521"/>
                <a:gd name="connsiteX4312" fmla="*/ 724843 w 1987075"/>
                <a:gd name="connsiteY4312" fmla="*/ 317092 h 1341521"/>
                <a:gd name="connsiteX4313" fmla="*/ 721053 w 1987075"/>
                <a:gd name="connsiteY4313" fmla="*/ 314205 h 1341521"/>
                <a:gd name="connsiteX4314" fmla="*/ 719549 w 1987075"/>
                <a:gd name="connsiteY4314" fmla="*/ 313603 h 1341521"/>
                <a:gd name="connsiteX4315" fmla="*/ 717985 w 1987075"/>
                <a:gd name="connsiteY4315" fmla="*/ 313904 h 1341521"/>
                <a:gd name="connsiteX4316" fmla="*/ 716541 w 1987075"/>
                <a:gd name="connsiteY4316" fmla="*/ 313122 h 1341521"/>
                <a:gd name="connsiteX4317" fmla="*/ 716781 w 1987075"/>
                <a:gd name="connsiteY4317" fmla="*/ 314445 h 1341521"/>
                <a:gd name="connsiteX4318" fmla="*/ 718887 w 1987075"/>
                <a:gd name="connsiteY4318" fmla="*/ 314445 h 1341521"/>
                <a:gd name="connsiteX4319" fmla="*/ 721474 w 1987075"/>
                <a:gd name="connsiteY4319" fmla="*/ 316371 h 1341521"/>
                <a:gd name="connsiteX4320" fmla="*/ 721413 w 1987075"/>
                <a:gd name="connsiteY4320" fmla="*/ 318897 h 1341521"/>
                <a:gd name="connsiteX4321" fmla="*/ 720631 w 1987075"/>
                <a:gd name="connsiteY4321" fmla="*/ 321243 h 1341521"/>
                <a:gd name="connsiteX4322" fmla="*/ 718706 w 1987075"/>
                <a:gd name="connsiteY4322" fmla="*/ 323649 h 1341521"/>
                <a:gd name="connsiteX4323" fmla="*/ 714916 w 1987075"/>
                <a:gd name="connsiteY4323" fmla="*/ 325755 h 1341521"/>
                <a:gd name="connsiteX4324" fmla="*/ 713593 w 1987075"/>
                <a:gd name="connsiteY4324" fmla="*/ 327560 h 1341521"/>
                <a:gd name="connsiteX4325" fmla="*/ 713412 w 1987075"/>
                <a:gd name="connsiteY4325" fmla="*/ 329665 h 1341521"/>
                <a:gd name="connsiteX4326" fmla="*/ 711608 w 1987075"/>
                <a:gd name="connsiteY4326" fmla="*/ 332794 h 1341521"/>
                <a:gd name="connsiteX4327" fmla="*/ 712450 w 1987075"/>
                <a:gd name="connsiteY4327" fmla="*/ 334478 h 1341521"/>
                <a:gd name="connsiteX4328" fmla="*/ 712029 w 1987075"/>
                <a:gd name="connsiteY4328" fmla="*/ 336463 h 1341521"/>
                <a:gd name="connsiteX4329" fmla="*/ 707216 w 1987075"/>
                <a:gd name="connsiteY4329" fmla="*/ 340013 h 1341521"/>
                <a:gd name="connsiteX4330" fmla="*/ 703607 w 1987075"/>
                <a:gd name="connsiteY4330" fmla="*/ 339531 h 1341521"/>
                <a:gd name="connsiteX4331" fmla="*/ 703607 w 1987075"/>
                <a:gd name="connsiteY4331" fmla="*/ 342118 h 1341521"/>
                <a:gd name="connsiteX4332" fmla="*/ 705712 w 1987075"/>
                <a:gd name="connsiteY4332" fmla="*/ 341336 h 1341521"/>
                <a:gd name="connsiteX4333" fmla="*/ 704629 w 1987075"/>
                <a:gd name="connsiteY4333" fmla="*/ 343020 h 1341521"/>
                <a:gd name="connsiteX4334" fmla="*/ 707637 w 1987075"/>
                <a:gd name="connsiteY4334" fmla="*/ 342599 h 1341521"/>
                <a:gd name="connsiteX4335" fmla="*/ 707337 w 1987075"/>
                <a:gd name="connsiteY4335" fmla="*/ 348194 h 1341521"/>
                <a:gd name="connsiteX4336" fmla="*/ 708419 w 1987075"/>
                <a:gd name="connsiteY4336" fmla="*/ 351924 h 1341521"/>
                <a:gd name="connsiteX4337" fmla="*/ 710044 w 1987075"/>
                <a:gd name="connsiteY4337" fmla="*/ 353728 h 1341521"/>
                <a:gd name="connsiteX4338" fmla="*/ 712751 w 1987075"/>
                <a:gd name="connsiteY4338" fmla="*/ 355413 h 1341521"/>
                <a:gd name="connsiteX4339" fmla="*/ 713954 w 1987075"/>
                <a:gd name="connsiteY4339" fmla="*/ 354932 h 1341521"/>
                <a:gd name="connsiteX4340" fmla="*/ 715578 w 1987075"/>
                <a:gd name="connsiteY4340" fmla="*/ 355413 h 1341521"/>
                <a:gd name="connsiteX4341" fmla="*/ 717323 w 1987075"/>
                <a:gd name="connsiteY4341" fmla="*/ 354390 h 1341521"/>
                <a:gd name="connsiteX4342" fmla="*/ 719729 w 1987075"/>
                <a:gd name="connsiteY4342" fmla="*/ 355774 h 1341521"/>
                <a:gd name="connsiteX4343" fmla="*/ 722737 w 1987075"/>
                <a:gd name="connsiteY4343" fmla="*/ 356195 h 1341521"/>
                <a:gd name="connsiteX4344" fmla="*/ 723820 w 1987075"/>
                <a:gd name="connsiteY4344" fmla="*/ 358240 h 1341521"/>
                <a:gd name="connsiteX4345" fmla="*/ 729114 w 1987075"/>
                <a:gd name="connsiteY4345" fmla="*/ 360286 h 1341521"/>
                <a:gd name="connsiteX4346" fmla="*/ 732964 w 1987075"/>
                <a:gd name="connsiteY4346" fmla="*/ 360105 h 1341521"/>
                <a:gd name="connsiteX4347" fmla="*/ 734648 w 1987075"/>
                <a:gd name="connsiteY4347" fmla="*/ 359504 h 1341521"/>
                <a:gd name="connsiteX4348" fmla="*/ 737055 w 1987075"/>
                <a:gd name="connsiteY4348" fmla="*/ 361008 h 1341521"/>
                <a:gd name="connsiteX4349" fmla="*/ 740844 w 1987075"/>
                <a:gd name="connsiteY4349" fmla="*/ 361008 h 1341521"/>
                <a:gd name="connsiteX4350" fmla="*/ 741085 w 1987075"/>
                <a:gd name="connsiteY4350" fmla="*/ 362331 h 1341521"/>
                <a:gd name="connsiteX4351" fmla="*/ 742409 w 1987075"/>
                <a:gd name="connsiteY4351" fmla="*/ 363594 h 1341521"/>
                <a:gd name="connsiteX4352" fmla="*/ 742348 w 1987075"/>
                <a:gd name="connsiteY4352" fmla="*/ 364798 h 1341521"/>
                <a:gd name="connsiteX4353" fmla="*/ 743552 w 1987075"/>
                <a:gd name="connsiteY4353" fmla="*/ 366903 h 1341521"/>
                <a:gd name="connsiteX4354" fmla="*/ 746199 w 1987075"/>
                <a:gd name="connsiteY4354" fmla="*/ 367144 h 1341521"/>
                <a:gd name="connsiteX4355" fmla="*/ 749628 w 1987075"/>
                <a:gd name="connsiteY4355" fmla="*/ 366843 h 1341521"/>
                <a:gd name="connsiteX4356" fmla="*/ 750229 w 1987075"/>
                <a:gd name="connsiteY4356" fmla="*/ 369189 h 1341521"/>
                <a:gd name="connsiteX4357" fmla="*/ 751312 w 1987075"/>
                <a:gd name="connsiteY4357" fmla="*/ 369911 h 1341521"/>
                <a:gd name="connsiteX4358" fmla="*/ 754801 w 1987075"/>
                <a:gd name="connsiteY4358" fmla="*/ 370031 h 1341521"/>
                <a:gd name="connsiteX4359" fmla="*/ 757087 w 1987075"/>
                <a:gd name="connsiteY4359" fmla="*/ 369610 h 1341521"/>
                <a:gd name="connsiteX4360" fmla="*/ 760095 w 1987075"/>
                <a:gd name="connsiteY4360" fmla="*/ 368407 h 1341521"/>
                <a:gd name="connsiteX4361" fmla="*/ 760456 w 1987075"/>
                <a:gd name="connsiteY4361" fmla="*/ 369550 h 1341521"/>
                <a:gd name="connsiteX4362" fmla="*/ 762862 w 1987075"/>
                <a:gd name="connsiteY4362" fmla="*/ 369851 h 1341521"/>
                <a:gd name="connsiteX4363" fmla="*/ 766592 w 1987075"/>
                <a:gd name="connsiteY4363" fmla="*/ 375385 h 1341521"/>
                <a:gd name="connsiteX4364" fmla="*/ 766652 w 1987075"/>
                <a:gd name="connsiteY4364" fmla="*/ 376468 h 1341521"/>
                <a:gd name="connsiteX4365" fmla="*/ 764908 w 1987075"/>
                <a:gd name="connsiteY4365" fmla="*/ 378874 h 1341521"/>
                <a:gd name="connsiteX4366" fmla="*/ 767073 w 1987075"/>
                <a:gd name="connsiteY4366" fmla="*/ 379656 h 1341521"/>
                <a:gd name="connsiteX4367" fmla="*/ 768818 w 1987075"/>
                <a:gd name="connsiteY4367" fmla="*/ 379597 h 1341521"/>
                <a:gd name="connsiteX4368" fmla="*/ 767855 w 1987075"/>
                <a:gd name="connsiteY4368" fmla="*/ 377370 h 1341521"/>
                <a:gd name="connsiteX4369" fmla="*/ 769841 w 1987075"/>
                <a:gd name="connsiteY4369" fmla="*/ 375085 h 1341521"/>
                <a:gd name="connsiteX4370" fmla="*/ 768998 w 1987075"/>
                <a:gd name="connsiteY4370" fmla="*/ 374182 h 1341521"/>
                <a:gd name="connsiteX4371" fmla="*/ 774954 w 1987075"/>
                <a:gd name="connsiteY4371" fmla="*/ 369971 h 1341521"/>
                <a:gd name="connsiteX4372" fmla="*/ 776939 w 1987075"/>
                <a:gd name="connsiteY4372" fmla="*/ 368166 h 1341521"/>
                <a:gd name="connsiteX4373" fmla="*/ 778804 w 1987075"/>
                <a:gd name="connsiteY4373" fmla="*/ 365399 h 1341521"/>
                <a:gd name="connsiteX4374" fmla="*/ 781090 w 1987075"/>
                <a:gd name="connsiteY4374" fmla="*/ 362993 h 1341521"/>
                <a:gd name="connsiteX4375" fmla="*/ 782594 w 1987075"/>
                <a:gd name="connsiteY4375" fmla="*/ 361128 h 1341521"/>
                <a:gd name="connsiteX4376" fmla="*/ 784639 w 1987075"/>
                <a:gd name="connsiteY4376" fmla="*/ 360226 h 1341521"/>
                <a:gd name="connsiteX4377" fmla="*/ 789091 w 1987075"/>
                <a:gd name="connsiteY4377" fmla="*/ 361910 h 1341521"/>
                <a:gd name="connsiteX4378" fmla="*/ 789332 w 1987075"/>
                <a:gd name="connsiteY4378" fmla="*/ 364918 h 1341521"/>
                <a:gd name="connsiteX4379" fmla="*/ 791979 w 1987075"/>
                <a:gd name="connsiteY4379" fmla="*/ 366542 h 1341521"/>
                <a:gd name="connsiteX4380" fmla="*/ 793483 w 1987075"/>
                <a:gd name="connsiteY4380" fmla="*/ 366963 h 1341521"/>
                <a:gd name="connsiteX4381" fmla="*/ 796731 w 1987075"/>
                <a:gd name="connsiteY4381" fmla="*/ 366001 h 1341521"/>
                <a:gd name="connsiteX4382" fmla="*/ 797934 w 1987075"/>
                <a:gd name="connsiteY4382" fmla="*/ 366723 h 1341521"/>
                <a:gd name="connsiteX4383" fmla="*/ 796551 w 1987075"/>
                <a:gd name="connsiteY4383" fmla="*/ 367324 h 1341521"/>
                <a:gd name="connsiteX4384" fmla="*/ 795468 w 1987075"/>
                <a:gd name="connsiteY4384" fmla="*/ 369670 h 1341521"/>
                <a:gd name="connsiteX4385" fmla="*/ 798115 w 1987075"/>
                <a:gd name="connsiteY4385" fmla="*/ 370272 h 1341521"/>
                <a:gd name="connsiteX4386" fmla="*/ 798716 w 1987075"/>
                <a:gd name="connsiteY4386" fmla="*/ 368227 h 1341521"/>
                <a:gd name="connsiteX4387" fmla="*/ 800040 w 1987075"/>
                <a:gd name="connsiteY4387" fmla="*/ 366723 h 1341521"/>
                <a:gd name="connsiteX4388" fmla="*/ 798837 w 1987075"/>
                <a:gd name="connsiteY4388" fmla="*/ 362572 h 1341521"/>
                <a:gd name="connsiteX4389" fmla="*/ 798837 w 1987075"/>
                <a:gd name="connsiteY4389" fmla="*/ 360286 h 1341521"/>
                <a:gd name="connsiteX4390" fmla="*/ 797634 w 1987075"/>
                <a:gd name="connsiteY4390" fmla="*/ 357398 h 1341521"/>
                <a:gd name="connsiteX4391" fmla="*/ 795047 w 1987075"/>
                <a:gd name="connsiteY4391" fmla="*/ 355894 h 1341521"/>
                <a:gd name="connsiteX4392" fmla="*/ 791497 w 1987075"/>
                <a:gd name="connsiteY4392" fmla="*/ 352525 h 1341521"/>
                <a:gd name="connsiteX4393" fmla="*/ 790054 w 1987075"/>
                <a:gd name="connsiteY4393" fmla="*/ 352104 h 1341521"/>
                <a:gd name="connsiteX4394" fmla="*/ 786564 w 1987075"/>
                <a:gd name="connsiteY4394" fmla="*/ 349217 h 1341521"/>
                <a:gd name="connsiteX4395" fmla="*/ 781271 w 1987075"/>
                <a:gd name="connsiteY4395" fmla="*/ 347893 h 1341521"/>
                <a:gd name="connsiteX4396" fmla="*/ 778263 w 1987075"/>
                <a:gd name="connsiteY4396" fmla="*/ 348916 h 1341521"/>
                <a:gd name="connsiteX4397" fmla="*/ 773751 w 1987075"/>
                <a:gd name="connsiteY4397" fmla="*/ 349457 h 1341521"/>
                <a:gd name="connsiteX4398" fmla="*/ 773992 w 1987075"/>
                <a:gd name="connsiteY4398" fmla="*/ 350420 h 1341521"/>
                <a:gd name="connsiteX4399" fmla="*/ 772909 w 1987075"/>
                <a:gd name="connsiteY4399" fmla="*/ 351623 h 1341521"/>
                <a:gd name="connsiteX4400" fmla="*/ 774112 w 1987075"/>
                <a:gd name="connsiteY4400" fmla="*/ 352826 h 1341521"/>
                <a:gd name="connsiteX4401" fmla="*/ 773330 w 1987075"/>
                <a:gd name="connsiteY4401" fmla="*/ 354631 h 1341521"/>
                <a:gd name="connsiteX4402" fmla="*/ 774713 w 1987075"/>
                <a:gd name="connsiteY4402" fmla="*/ 356436 h 1341521"/>
                <a:gd name="connsiteX4403" fmla="*/ 773149 w 1987075"/>
                <a:gd name="connsiteY4403" fmla="*/ 356736 h 1341521"/>
                <a:gd name="connsiteX4404" fmla="*/ 771946 w 1987075"/>
                <a:gd name="connsiteY4404" fmla="*/ 355954 h 1341521"/>
                <a:gd name="connsiteX4405" fmla="*/ 773029 w 1987075"/>
                <a:gd name="connsiteY4405" fmla="*/ 352646 h 1341521"/>
                <a:gd name="connsiteX4406" fmla="*/ 772127 w 1987075"/>
                <a:gd name="connsiteY4406" fmla="*/ 351262 h 1341521"/>
                <a:gd name="connsiteX4407" fmla="*/ 775135 w 1987075"/>
                <a:gd name="connsiteY4407" fmla="*/ 346810 h 1341521"/>
                <a:gd name="connsiteX4408" fmla="*/ 776699 w 1987075"/>
                <a:gd name="connsiteY4408" fmla="*/ 343983 h 1341521"/>
                <a:gd name="connsiteX4409" fmla="*/ 778323 w 1987075"/>
                <a:gd name="connsiteY4409" fmla="*/ 339291 h 1341521"/>
                <a:gd name="connsiteX4410" fmla="*/ 778263 w 1987075"/>
                <a:gd name="connsiteY4410" fmla="*/ 335681 h 1341521"/>
                <a:gd name="connsiteX4411" fmla="*/ 777060 w 1987075"/>
                <a:gd name="connsiteY4411" fmla="*/ 332192 h 1341521"/>
                <a:gd name="connsiteX4412" fmla="*/ 774112 w 1987075"/>
                <a:gd name="connsiteY4412" fmla="*/ 327740 h 1341521"/>
                <a:gd name="connsiteX4413" fmla="*/ 774352 w 1987075"/>
                <a:gd name="connsiteY4413" fmla="*/ 324371 h 1341521"/>
                <a:gd name="connsiteX4414" fmla="*/ 773149 w 1987075"/>
                <a:gd name="connsiteY4414" fmla="*/ 320220 h 1341521"/>
                <a:gd name="connsiteX4415" fmla="*/ 771705 w 1987075"/>
                <a:gd name="connsiteY4415" fmla="*/ 318296 h 1341521"/>
                <a:gd name="connsiteX4416" fmla="*/ 769359 w 1987075"/>
                <a:gd name="connsiteY4416" fmla="*/ 316792 h 1341521"/>
                <a:gd name="connsiteX4417" fmla="*/ 765389 w 1987075"/>
                <a:gd name="connsiteY4417" fmla="*/ 314987 h 1341521"/>
                <a:gd name="connsiteX4418" fmla="*/ 764787 w 1987075"/>
                <a:gd name="connsiteY4418" fmla="*/ 314265 h 1341521"/>
                <a:gd name="connsiteX4419" fmla="*/ 765329 w 1987075"/>
                <a:gd name="connsiteY4419" fmla="*/ 310535 h 1341521"/>
                <a:gd name="connsiteX4420" fmla="*/ 764065 w 1987075"/>
                <a:gd name="connsiteY4420" fmla="*/ 303918 h 1341521"/>
                <a:gd name="connsiteX4421" fmla="*/ 765630 w 1987075"/>
                <a:gd name="connsiteY4421" fmla="*/ 300910 h 1341521"/>
                <a:gd name="connsiteX4422" fmla="*/ 768818 w 1987075"/>
                <a:gd name="connsiteY4422" fmla="*/ 300970 h 1341521"/>
                <a:gd name="connsiteX4423" fmla="*/ 770141 w 1987075"/>
                <a:gd name="connsiteY4423" fmla="*/ 298503 h 1341521"/>
                <a:gd name="connsiteX4424" fmla="*/ 771104 w 1987075"/>
                <a:gd name="connsiteY4424" fmla="*/ 298082 h 1341521"/>
                <a:gd name="connsiteX4425" fmla="*/ 771224 w 1987075"/>
                <a:gd name="connsiteY4425" fmla="*/ 300429 h 1341521"/>
                <a:gd name="connsiteX4426" fmla="*/ 771826 w 1987075"/>
                <a:gd name="connsiteY4426" fmla="*/ 301090 h 1341521"/>
                <a:gd name="connsiteX4427" fmla="*/ 775135 w 1987075"/>
                <a:gd name="connsiteY4427" fmla="*/ 299887 h 1341521"/>
                <a:gd name="connsiteX4428" fmla="*/ 776097 w 1987075"/>
                <a:gd name="connsiteY4428" fmla="*/ 301572 h 1341521"/>
                <a:gd name="connsiteX4429" fmla="*/ 776338 w 1987075"/>
                <a:gd name="connsiteY4429" fmla="*/ 306865 h 1341521"/>
                <a:gd name="connsiteX4430" fmla="*/ 777721 w 1987075"/>
                <a:gd name="connsiteY4430" fmla="*/ 310174 h 1341521"/>
                <a:gd name="connsiteX4431" fmla="*/ 778142 w 1987075"/>
                <a:gd name="connsiteY4431" fmla="*/ 313062 h 1341521"/>
                <a:gd name="connsiteX4432" fmla="*/ 779346 w 1987075"/>
                <a:gd name="connsiteY4432" fmla="*/ 314686 h 1341521"/>
                <a:gd name="connsiteX4433" fmla="*/ 780850 w 1987075"/>
                <a:gd name="connsiteY4433" fmla="*/ 315408 h 1341521"/>
                <a:gd name="connsiteX4434" fmla="*/ 780549 w 1987075"/>
                <a:gd name="connsiteY4434" fmla="*/ 316852 h 1341521"/>
                <a:gd name="connsiteX4435" fmla="*/ 778744 w 1987075"/>
                <a:gd name="connsiteY4435" fmla="*/ 319739 h 1341521"/>
                <a:gd name="connsiteX4436" fmla="*/ 777180 w 1987075"/>
                <a:gd name="connsiteY4436" fmla="*/ 320762 h 1341521"/>
                <a:gd name="connsiteX4437" fmla="*/ 775856 w 1987075"/>
                <a:gd name="connsiteY4437" fmla="*/ 325274 h 1341521"/>
                <a:gd name="connsiteX4438" fmla="*/ 777962 w 1987075"/>
                <a:gd name="connsiteY4438" fmla="*/ 330868 h 1341521"/>
                <a:gd name="connsiteX4439" fmla="*/ 778082 w 1987075"/>
                <a:gd name="connsiteY4439" fmla="*/ 333636 h 1341521"/>
                <a:gd name="connsiteX4440" fmla="*/ 781030 w 1987075"/>
                <a:gd name="connsiteY4440" fmla="*/ 338689 h 1341521"/>
                <a:gd name="connsiteX4441" fmla="*/ 784038 w 1987075"/>
                <a:gd name="connsiteY4441" fmla="*/ 341877 h 1341521"/>
                <a:gd name="connsiteX4442" fmla="*/ 785181 w 1987075"/>
                <a:gd name="connsiteY4442" fmla="*/ 344464 h 1341521"/>
                <a:gd name="connsiteX4443" fmla="*/ 786384 w 1987075"/>
                <a:gd name="connsiteY4443" fmla="*/ 345667 h 1341521"/>
                <a:gd name="connsiteX4444" fmla="*/ 788189 w 1987075"/>
                <a:gd name="connsiteY4444" fmla="*/ 345908 h 1341521"/>
                <a:gd name="connsiteX4445" fmla="*/ 795047 w 1987075"/>
                <a:gd name="connsiteY4445" fmla="*/ 344885 h 1341521"/>
                <a:gd name="connsiteX4446" fmla="*/ 797212 w 1987075"/>
                <a:gd name="connsiteY4446" fmla="*/ 343261 h 1341521"/>
                <a:gd name="connsiteX4447" fmla="*/ 797032 w 1987075"/>
                <a:gd name="connsiteY4447" fmla="*/ 341938 h 1341521"/>
                <a:gd name="connsiteX4448" fmla="*/ 794084 w 1987075"/>
                <a:gd name="connsiteY4448" fmla="*/ 340855 h 1341521"/>
                <a:gd name="connsiteX4449" fmla="*/ 793362 w 1987075"/>
                <a:gd name="connsiteY4449" fmla="*/ 340013 h 1341521"/>
                <a:gd name="connsiteX4450" fmla="*/ 791377 w 1987075"/>
                <a:gd name="connsiteY4450" fmla="*/ 339832 h 1341521"/>
                <a:gd name="connsiteX4451" fmla="*/ 789933 w 1987075"/>
                <a:gd name="connsiteY4451" fmla="*/ 336343 h 1341521"/>
                <a:gd name="connsiteX4452" fmla="*/ 790956 w 1987075"/>
                <a:gd name="connsiteY4452" fmla="*/ 335440 h 1341521"/>
                <a:gd name="connsiteX4453" fmla="*/ 789332 w 1987075"/>
                <a:gd name="connsiteY4453" fmla="*/ 334117 h 1341521"/>
                <a:gd name="connsiteX4454" fmla="*/ 788730 w 1987075"/>
                <a:gd name="connsiteY4454" fmla="*/ 332312 h 1341521"/>
                <a:gd name="connsiteX4455" fmla="*/ 786745 w 1987075"/>
                <a:gd name="connsiteY4455" fmla="*/ 330147 h 1341521"/>
                <a:gd name="connsiteX4456" fmla="*/ 786444 w 1987075"/>
                <a:gd name="connsiteY4456" fmla="*/ 328161 h 1341521"/>
                <a:gd name="connsiteX4457" fmla="*/ 783557 w 1987075"/>
                <a:gd name="connsiteY4457" fmla="*/ 322627 h 1341521"/>
                <a:gd name="connsiteX4458" fmla="*/ 783256 w 1987075"/>
                <a:gd name="connsiteY4458" fmla="*/ 321363 h 1341521"/>
                <a:gd name="connsiteX4459" fmla="*/ 785361 w 1987075"/>
                <a:gd name="connsiteY4459" fmla="*/ 318777 h 1341521"/>
                <a:gd name="connsiteX4460" fmla="*/ 786143 w 1987075"/>
                <a:gd name="connsiteY4460" fmla="*/ 315047 h 1341521"/>
                <a:gd name="connsiteX4461" fmla="*/ 787948 w 1987075"/>
                <a:gd name="connsiteY4461" fmla="*/ 314024 h 1341521"/>
                <a:gd name="connsiteX4462" fmla="*/ 789753 w 1987075"/>
                <a:gd name="connsiteY4462" fmla="*/ 312039 h 1341521"/>
                <a:gd name="connsiteX4463" fmla="*/ 790234 w 1987075"/>
                <a:gd name="connsiteY4463" fmla="*/ 309332 h 1341521"/>
                <a:gd name="connsiteX4464" fmla="*/ 792640 w 1987075"/>
                <a:gd name="connsiteY4464" fmla="*/ 308249 h 1341521"/>
                <a:gd name="connsiteX4465" fmla="*/ 793723 w 1987075"/>
                <a:gd name="connsiteY4465" fmla="*/ 306204 h 1341521"/>
                <a:gd name="connsiteX4466" fmla="*/ 796491 w 1987075"/>
                <a:gd name="connsiteY4466" fmla="*/ 305301 h 1341521"/>
                <a:gd name="connsiteX4467" fmla="*/ 798295 w 1987075"/>
                <a:gd name="connsiteY4467" fmla="*/ 307287 h 1341521"/>
                <a:gd name="connsiteX4468" fmla="*/ 800942 w 1987075"/>
                <a:gd name="connsiteY4468" fmla="*/ 307828 h 1341521"/>
                <a:gd name="connsiteX4469" fmla="*/ 801484 w 1987075"/>
                <a:gd name="connsiteY4469" fmla="*/ 305422 h 1341521"/>
                <a:gd name="connsiteX4470" fmla="*/ 800641 w 1987075"/>
                <a:gd name="connsiteY4470" fmla="*/ 303737 h 1341521"/>
                <a:gd name="connsiteX4471" fmla="*/ 798837 w 1987075"/>
                <a:gd name="connsiteY4471" fmla="*/ 303617 h 1341521"/>
                <a:gd name="connsiteX4472" fmla="*/ 798355 w 1987075"/>
                <a:gd name="connsiteY4472" fmla="*/ 301271 h 1341521"/>
                <a:gd name="connsiteX4473" fmla="*/ 797152 w 1987075"/>
                <a:gd name="connsiteY4473" fmla="*/ 301211 h 1341521"/>
                <a:gd name="connsiteX4474" fmla="*/ 796611 w 1987075"/>
                <a:gd name="connsiteY4474" fmla="*/ 299586 h 1341521"/>
                <a:gd name="connsiteX4475" fmla="*/ 795107 w 1987075"/>
                <a:gd name="connsiteY4475" fmla="*/ 301150 h 1341521"/>
                <a:gd name="connsiteX4476" fmla="*/ 794084 w 1987075"/>
                <a:gd name="connsiteY4476" fmla="*/ 297180 h 1341521"/>
                <a:gd name="connsiteX4477" fmla="*/ 791919 w 1987075"/>
                <a:gd name="connsiteY4477" fmla="*/ 295977 h 1341521"/>
                <a:gd name="connsiteX4478" fmla="*/ 788550 w 1987075"/>
                <a:gd name="connsiteY4478" fmla="*/ 295736 h 1341521"/>
                <a:gd name="connsiteX4479" fmla="*/ 783316 w 1987075"/>
                <a:gd name="connsiteY4479" fmla="*/ 295736 h 1341521"/>
                <a:gd name="connsiteX4480" fmla="*/ 780308 w 1987075"/>
                <a:gd name="connsiteY4480" fmla="*/ 296338 h 1341521"/>
                <a:gd name="connsiteX4481" fmla="*/ 779346 w 1987075"/>
                <a:gd name="connsiteY4481" fmla="*/ 297060 h 1341521"/>
                <a:gd name="connsiteX4482" fmla="*/ 775435 w 1987075"/>
                <a:gd name="connsiteY4482" fmla="*/ 295856 h 1341521"/>
                <a:gd name="connsiteX4483" fmla="*/ 773811 w 1987075"/>
                <a:gd name="connsiteY4483" fmla="*/ 296097 h 1341521"/>
                <a:gd name="connsiteX4484" fmla="*/ 770803 w 1987075"/>
                <a:gd name="connsiteY4484" fmla="*/ 295856 h 1341521"/>
                <a:gd name="connsiteX4485" fmla="*/ 767314 w 1987075"/>
                <a:gd name="connsiteY4485" fmla="*/ 293570 h 1341521"/>
                <a:gd name="connsiteX4486" fmla="*/ 765930 w 1987075"/>
                <a:gd name="connsiteY4486" fmla="*/ 289540 h 1341521"/>
                <a:gd name="connsiteX4487" fmla="*/ 764727 w 1987075"/>
                <a:gd name="connsiteY4487" fmla="*/ 289660 h 1341521"/>
                <a:gd name="connsiteX4488" fmla="*/ 764908 w 1987075"/>
                <a:gd name="connsiteY4488" fmla="*/ 288337 h 1341521"/>
                <a:gd name="connsiteX4489" fmla="*/ 762561 w 1987075"/>
                <a:gd name="connsiteY4489" fmla="*/ 287735 h 1341521"/>
                <a:gd name="connsiteX4490" fmla="*/ 758772 w 1987075"/>
                <a:gd name="connsiteY4490" fmla="*/ 287435 h 1341521"/>
                <a:gd name="connsiteX4491" fmla="*/ 758471 w 1987075"/>
                <a:gd name="connsiteY4491" fmla="*/ 288578 h 1341521"/>
                <a:gd name="connsiteX4492" fmla="*/ 760095 w 1987075"/>
                <a:gd name="connsiteY4492" fmla="*/ 289961 h 1341521"/>
                <a:gd name="connsiteX4493" fmla="*/ 761358 w 1987075"/>
                <a:gd name="connsiteY4493" fmla="*/ 290202 h 1341521"/>
                <a:gd name="connsiteX4494" fmla="*/ 760636 w 1987075"/>
                <a:gd name="connsiteY4494" fmla="*/ 291525 h 1341521"/>
                <a:gd name="connsiteX4495" fmla="*/ 757989 w 1987075"/>
                <a:gd name="connsiteY4495" fmla="*/ 288337 h 1341521"/>
                <a:gd name="connsiteX4496" fmla="*/ 756185 w 1987075"/>
                <a:gd name="connsiteY4496" fmla="*/ 286532 h 1341521"/>
                <a:gd name="connsiteX4497" fmla="*/ 748184 w 1987075"/>
                <a:gd name="connsiteY4497" fmla="*/ 281720 h 1341521"/>
                <a:gd name="connsiteX4498" fmla="*/ 744033 w 1987075"/>
                <a:gd name="connsiteY4498" fmla="*/ 278471 h 1341521"/>
                <a:gd name="connsiteX4499" fmla="*/ 738498 w 1987075"/>
                <a:gd name="connsiteY4499" fmla="*/ 275343 h 1341521"/>
                <a:gd name="connsiteX4500" fmla="*/ 736694 w 1987075"/>
                <a:gd name="connsiteY4500" fmla="*/ 272275 h 1341521"/>
                <a:gd name="connsiteX4501" fmla="*/ 738438 w 1987075"/>
                <a:gd name="connsiteY4501" fmla="*/ 268244 h 1341521"/>
                <a:gd name="connsiteX4502" fmla="*/ 739521 w 1987075"/>
                <a:gd name="connsiteY4502" fmla="*/ 263070 h 1341521"/>
                <a:gd name="connsiteX4503" fmla="*/ 740363 w 1987075"/>
                <a:gd name="connsiteY4503" fmla="*/ 253566 h 1341521"/>
                <a:gd name="connsiteX4504" fmla="*/ 740604 w 1987075"/>
                <a:gd name="connsiteY4504" fmla="*/ 250076 h 1341521"/>
                <a:gd name="connsiteX4505" fmla="*/ 739702 w 1987075"/>
                <a:gd name="connsiteY4505" fmla="*/ 238225 h 1341521"/>
                <a:gd name="connsiteX4506" fmla="*/ 738739 w 1987075"/>
                <a:gd name="connsiteY4506" fmla="*/ 233353 h 1341521"/>
                <a:gd name="connsiteX4507" fmla="*/ 737055 w 1987075"/>
                <a:gd name="connsiteY4507" fmla="*/ 229683 h 1341521"/>
                <a:gd name="connsiteX4508" fmla="*/ 729174 w 1987075"/>
                <a:gd name="connsiteY4508" fmla="*/ 219215 h 1341521"/>
                <a:gd name="connsiteX4509" fmla="*/ 727489 w 1987075"/>
                <a:gd name="connsiteY4509" fmla="*/ 215365 h 1341521"/>
                <a:gd name="connsiteX4510" fmla="*/ 722917 w 1987075"/>
                <a:gd name="connsiteY4510" fmla="*/ 205861 h 1341521"/>
                <a:gd name="connsiteX4511" fmla="*/ 722075 w 1987075"/>
                <a:gd name="connsiteY4511" fmla="*/ 204296 h 1341521"/>
                <a:gd name="connsiteX4512" fmla="*/ 718646 w 1987075"/>
                <a:gd name="connsiteY4512" fmla="*/ 197498 h 1341521"/>
                <a:gd name="connsiteX4513" fmla="*/ 717202 w 1987075"/>
                <a:gd name="connsiteY4513" fmla="*/ 195333 h 1341521"/>
                <a:gd name="connsiteX4514" fmla="*/ 716120 w 1987075"/>
                <a:gd name="connsiteY4514" fmla="*/ 192205 h 1341521"/>
                <a:gd name="connsiteX4515" fmla="*/ 714134 w 1987075"/>
                <a:gd name="connsiteY4515" fmla="*/ 188595 h 1341521"/>
                <a:gd name="connsiteX4516" fmla="*/ 711127 w 1987075"/>
                <a:gd name="connsiteY4516" fmla="*/ 184685 h 1341521"/>
                <a:gd name="connsiteX4517" fmla="*/ 706735 w 1987075"/>
                <a:gd name="connsiteY4517" fmla="*/ 180474 h 1341521"/>
                <a:gd name="connsiteX4518" fmla="*/ 702945 w 1987075"/>
                <a:gd name="connsiteY4518" fmla="*/ 178068 h 1341521"/>
                <a:gd name="connsiteX4519" fmla="*/ 701200 w 1987075"/>
                <a:gd name="connsiteY4519" fmla="*/ 176564 h 1341521"/>
                <a:gd name="connsiteX4520" fmla="*/ 699035 w 1987075"/>
                <a:gd name="connsiteY4520" fmla="*/ 172894 h 1341521"/>
                <a:gd name="connsiteX4521" fmla="*/ 698914 w 1987075"/>
                <a:gd name="connsiteY4521" fmla="*/ 168081 h 1341521"/>
                <a:gd name="connsiteX4522" fmla="*/ 697471 w 1987075"/>
                <a:gd name="connsiteY4522" fmla="*/ 163990 h 1341521"/>
                <a:gd name="connsiteX4523" fmla="*/ 695546 w 1987075"/>
                <a:gd name="connsiteY4523" fmla="*/ 160561 h 1341521"/>
                <a:gd name="connsiteX4524" fmla="*/ 691756 w 1987075"/>
                <a:gd name="connsiteY4524" fmla="*/ 156050 h 1341521"/>
                <a:gd name="connsiteX4525" fmla="*/ 687364 w 1987075"/>
                <a:gd name="connsiteY4525" fmla="*/ 152260 h 1341521"/>
                <a:gd name="connsiteX4526" fmla="*/ 684837 w 1987075"/>
                <a:gd name="connsiteY4526" fmla="*/ 150636 h 1341521"/>
                <a:gd name="connsiteX4527" fmla="*/ 680687 w 1987075"/>
                <a:gd name="connsiteY4527" fmla="*/ 149252 h 1341521"/>
                <a:gd name="connsiteX4528" fmla="*/ 681769 w 1987075"/>
                <a:gd name="connsiteY4528" fmla="*/ 148590 h 1341521"/>
                <a:gd name="connsiteX4529" fmla="*/ 691455 w 1987075"/>
                <a:gd name="connsiteY4529" fmla="*/ 148229 h 1341521"/>
                <a:gd name="connsiteX4530" fmla="*/ 696268 w 1987075"/>
                <a:gd name="connsiteY4530" fmla="*/ 147628 h 1341521"/>
                <a:gd name="connsiteX4531" fmla="*/ 699095 w 1987075"/>
                <a:gd name="connsiteY4531" fmla="*/ 145402 h 1341521"/>
                <a:gd name="connsiteX4532" fmla="*/ 700779 w 1987075"/>
                <a:gd name="connsiteY4532" fmla="*/ 141672 h 1341521"/>
                <a:gd name="connsiteX4533" fmla="*/ 703847 w 1987075"/>
                <a:gd name="connsiteY4533" fmla="*/ 138965 h 1341521"/>
                <a:gd name="connsiteX4534" fmla="*/ 705051 w 1987075"/>
                <a:gd name="connsiteY4534" fmla="*/ 136258 h 1341521"/>
                <a:gd name="connsiteX4535" fmla="*/ 706915 w 1987075"/>
                <a:gd name="connsiteY4535" fmla="*/ 132829 h 1341521"/>
                <a:gd name="connsiteX4536" fmla="*/ 706675 w 1987075"/>
                <a:gd name="connsiteY4536" fmla="*/ 132167 h 1341521"/>
                <a:gd name="connsiteX4537" fmla="*/ 708901 w 1987075"/>
                <a:gd name="connsiteY4537" fmla="*/ 129580 h 1341521"/>
                <a:gd name="connsiteX4538" fmla="*/ 709262 w 1987075"/>
                <a:gd name="connsiteY4538" fmla="*/ 127775 h 1341521"/>
                <a:gd name="connsiteX4539" fmla="*/ 711848 w 1987075"/>
                <a:gd name="connsiteY4539" fmla="*/ 122061 h 1341521"/>
                <a:gd name="connsiteX4540" fmla="*/ 713352 w 1987075"/>
                <a:gd name="connsiteY4540" fmla="*/ 115323 h 1341521"/>
                <a:gd name="connsiteX4541" fmla="*/ 713834 w 1987075"/>
                <a:gd name="connsiteY4541" fmla="*/ 115082 h 1341521"/>
                <a:gd name="connsiteX4542" fmla="*/ 718105 w 1987075"/>
                <a:gd name="connsiteY4542" fmla="*/ 117368 h 1341521"/>
                <a:gd name="connsiteX4543" fmla="*/ 728211 w 1987075"/>
                <a:gd name="connsiteY4543" fmla="*/ 122602 h 1341521"/>
                <a:gd name="connsiteX4544" fmla="*/ 730979 w 1987075"/>
                <a:gd name="connsiteY4544" fmla="*/ 123805 h 1341521"/>
                <a:gd name="connsiteX4545" fmla="*/ 738980 w 1987075"/>
                <a:gd name="connsiteY4545" fmla="*/ 125790 h 1341521"/>
                <a:gd name="connsiteX4546" fmla="*/ 751613 w 1987075"/>
                <a:gd name="connsiteY4546" fmla="*/ 127475 h 1341521"/>
                <a:gd name="connsiteX4547" fmla="*/ 756245 w 1987075"/>
                <a:gd name="connsiteY4547" fmla="*/ 128196 h 1341521"/>
                <a:gd name="connsiteX4548" fmla="*/ 759373 w 1987075"/>
                <a:gd name="connsiteY4548" fmla="*/ 128196 h 1341521"/>
                <a:gd name="connsiteX4549" fmla="*/ 762922 w 1987075"/>
                <a:gd name="connsiteY4549" fmla="*/ 129400 h 1341521"/>
                <a:gd name="connsiteX4550" fmla="*/ 766351 w 1987075"/>
                <a:gd name="connsiteY4550" fmla="*/ 130001 h 1341521"/>
                <a:gd name="connsiteX4551" fmla="*/ 770984 w 1987075"/>
                <a:gd name="connsiteY4551" fmla="*/ 130422 h 1341521"/>
                <a:gd name="connsiteX4552" fmla="*/ 775796 w 1987075"/>
                <a:gd name="connsiteY4552" fmla="*/ 129219 h 1341521"/>
                <a:gd name="connsiteX4553" fmla="*/ 781030 w 1987075"/>
                <a:gd name="connsiteY4553" fmla="*/ 128317 h 1341521"/>
                <a:gd name="connsiteX4554" fmla="*/ 784459 w 1987075"/>
                <a:gd name="connsiteY4554" fmla="*/ 126211 h 1341521"/>
                <a:gd name="connsiteX4555" fmla="*/ 789452 w 1987075"/>
                <a:gd name="connsiteY4555" fmla="*/ 124647 h 1341521"/>
                <a:gd name="connsiteX4556" fmla="*/ 794445 w 1987075"/>
                <a:gd name="connsiteY4556" fmla="*/ 121639 h 1341521"/>
                <a:gd name="connsiteX4557" fmla="*/ 798355 w 1987075"/>
                <a:gd name="connsiteY4557" fmla="*/ 117789 h 1341521"/>
                <a:gd name="connsiteX4558" fmla="*/ 802867 w 1987075"/>
                <a:gd name="connsiteY4558" fmla="*/ 114902 h 1341521"/>
                <a:gd name="connsiteX4559" fmla="*/ 806597 w 1987075"/>
                <a:gd name="connsiteY4559" fmla="*/ 111894 h 1341521"/>
                <a:gd name="connsiteX4560" fmla="*/ 808402 w 1987075"/>
                <a:gd name="connsiteY4560" fmla="*/ 110029 h 1341521"/>
                <a:gd name="connsiteX4561" fmla="*/ 811229 w 1987075"/>
                <a:gd name="connsiteY4561" fmla="*/ 106299 h 1341521"/>
                <a:gd name="connsiteX4562" fmla="*/ 813094 w 1987075"/>
                <a:gd name="connsiteY4562" fmla="*/ 103111 h 1341521"/>
                <a:gd name="connsiteX4563" fmla="*/ 816042 w 1987075"/>
                <a:gd name="connsiteY4563" fmla="*/ 94688 h 1341521"/>
                <a:gd name="connsiteX4564" fmla="*/ 817666 w 1987075"/>
                <a:gd name="connsiteY4564" fmla="*/ 89034 h 1341521"/>
                <a:gd name="connsiteX4565" fmla="*/ 818809 w 1987075"/>
                <a:gd name="connsiteY4565" fmla="*/ 86507 h 1341521"/>
                <a:gd name="connsiteX4566" fmla="*/ 826028 w 1987075"/>
                <a:gd name="connsiteY4566" fmla="*/ 75137 h 1341521"/>
                <a:gd name="connsiteX4567" fmla="*/ 828254 w 1987075"/>
                <a:gd name="connsiteY4567" fmla="*/ 72972 h 1341521"/>
                <a:gd name="connsiteX4568" fmla="*/ 833367 w 1987075"/>
                <a:gd name="connsiteY4568" fmla="*/ 69182 h 1341521"/>
                <a:gd name="connsiteX4569" fmla="*/ 839383 w 1987075"/>
                <a:gd name="connsiteY4569" fmla="*/ 64429 h 1341521"/>
                <a:gd name="connsiteX4570" fmla="*/ 844677 w 1987075"/>
                <a:gd name="connsiteY4570" fmla="*/ 58895 h 1341521"/>
                <a:gd name="connsiteX4571" fmla="*/ 846722 w 1987075"/>
                <a:gd name="connsiteY4571" fmla="*/ 57511 h 1341521"/>
                <a:gd name="connsiteX4572" fmla="*/ 848828 w 1987075"/>
                <a:gd name="connsiteY4572" fmla="*/ 55045 h 1341521"/>
                <a:gd name="connsiteX4573" fmla="*/ 854302 w 1987075"/>
                <a:gd name="connsiteY4573" fmla="*/ 50894 h 1341521"/>
                <a:gd name="connsiteX4574" fmla="*/ 856468 w 1987075"/>
                <a:gd name="connsiteY4574" fmla="*/ 49751 h 1341521"/>
                <a:gd name="connsiteX4575" fmla="*/ 867718 w 1987075"/>
                <a:gd name="connsiteY4575" fmla="*/ 45179 h 1341521"/>
                <a:gd name="connsiteX4576" fmla="*/ 869823 w 1987075"/>
                <a:gd name="connsiteY4576" fmla="*/ 44096 h 1341521"/>
                <a:gd name="connsiteX4577" fmla="*/ 875959 w 1987075"/>
                <a:gd name="connsiteY4577" fmla="*/ 47886 h 1341521"/>
                <a:gd name="connsiteX4578" fmla="*/ 880471 w 1987075"/>
                <a:gd name="connsiteY4578" fmla="*/ 50051 h 1341521"/>
                <a:gd name="connsiteX4579" fmla="*/ 884682 w 1987075"/>
                <a:gd name="connsiteY4579" fmla="*/ 51014 h 1341521"/>
                <a:gd name="connsiteX4580" fmla="*/ 888713 w 1987075"/>
                <a:gd name="connsiteY4580" fmla="*/ 50412 h 1341521"/>
                <a:gd name="connsiteX4581" fmla="*/ 891540 w 1987075"/>
                <a:gd name="connsiteY4581" fmla="*/ 50412 h 1341521"/>
                <a:gd name="connsiteX4582" fmla="*/ 900323 w 1987075"/>
                <a:gd name="connsiteY4582" fmla="*/ 48187 h 1341521"/>
                <a:gd name="connsiteX4583" fmla="*/ 908023 w 1987075"/>
                <a:gd name="connsiteY4583" fmla="*/ 45058 h 1341521"/>
                <a:gd name="connsiteX4584" fmla="*/ 915242 w 1987075"/>
                <a:gd name="connsiteY4584" fmla="*/ 41088 h 1341521"/>
                <a:gd name="connsiteX4585" fmla="*/ 919333 w 1987075"/>
                <a:gd name="connsiteY4585" fmla="*/ 38381 h 1341521"/>
                <a:gd name="connsiteX4586" fmla="*/ 923303 w 1987075"/>
                <a:gd name="connsiteY4586" fmla="*/ 34952 h 1341521"/>
                <a:gd name="connsiteX4587" fmla="*/ 925228 w 1987075"/>
                <a:gd name="connsiteY4587" fmla="*/ 34109 h 1341521"/>
                <a:gd name="connsiteX4588" fmla="*/ 930643 w 1987075"/>
                <a:gd name="connsiteY4588" fmla="*/ 30139 h 1341521"/>
                <a:gd name="connsiteX4589" fmla="*/ 933711 w 1987075"/>
                <a:gd name="connsiteY4589" fmla="*/ 28335 h 1341521"/>
                <a:gd name="connsiteX4590" fmla="*/ 938944 w 1987075"/>
                <a:gd name="connsiteY4590" fmla="*/ 24545 h 1341521"/>
                <a:gd name="connsiteX4591" fmla="*/ 942133 w 1987075"/>
                <a:gd name="connsiteY4591" fmla="*/ 23582 h 1341521"/>
                <a:gd name="connsiteX4592" fmla="*/ 953142 w 1987075"/>
                <a:gd name="connsiteY4592" fmla="*/ 21476 h 1341521"/>
                <a:gd name="connsiteX4593" fmla="*/ 957172 w 1987075"/>
                <a:gd name="connsiteY4593" fmla="*/ 21657 h 1341521"/>
                <a:gd name="connsiteX4594" fmla="*/ 962586 w 1987075"/>
                <a:gd name="connsiteY4594" fmla="*/ 21055 h 1341521"/>
                <a:gd name="connsiteX4595" fmla="*/ 957774 w 1987075"/>
                <a:gd name="connsiteY4595" fmla="*/ 22138 h 1341521"/>
                <a:gd name="connsiteX4596" fmla="*/ 954646 w 1987075"/>
                <a:gd name="connsiteY4596" fmla="*/ 21717 h 1341521"/>
                <a:gd name="connsiteX4597" fmla="*/ 948870 w 1987075"/>
                <a:gd name="connsiteY4597" fmla="*/ 22499 h 1341521"/>
                <a:gd name="connsiteX4598" fmla="*/ 948870 w 1987075"/>
                <a:gd name="connsiteY4598" fmla="*/ 22980 h 1341521"/>
                <a:gd name="connsiteX4599" fmla="*/ 951939 w 1987075"/>
                <a:gd name="connsiteY4599" fmla="*/ 23402 h 1341521"/>
                <a:gd name="connsiteX4600" fmla="*/ 952660 w 1987075"/>
                <a:gd name="connsiteY4600" fmla="*/ 22800 h 1341521"/>
                <a:gd name="connsiteX4601" fmla="*/ 953443 w 1987075"/>
                <a:gd name="connsiteY4601" fmla="*/ 26349 h 1341521"/>
                <a:gd name="connsiteX4602" fmla="*/ 951517 w 1987075"/>
                <a:gd name="connsiteY4602" fmla="*/ 25868 h 1341521"/>
                <a:gd name="connsiteX4603" fmla="*/ 947186 w 1987075"/>
                <a:gd name="connsiteY4603" fmla="*/ 25808 h 1341521"/>
                <a:gd name="connsiteX4604" fmla="*/ 946705 w 1987075"/>
                <a:gd name="connsiteY4604" fmla="*/ 27613 h 1341521"/>
                <a:gd name="connsiteX4605" fmla="*/ 947306 w 1987075"/>
                <a:gd name="connsiteY4605" fmla="*/ 29718 h 1341521"/>
                <a:gd name="connsiteX4606" fmla="*/ 948810 w 1987075"/>
                <a:gd name="connsiteY4606" fmla="*/ 28695 h 1341521"/>
                <a:gd name="connsiteX4607" fmla="*/ 950013 w 1987075"/>
                <a:gd name="connsiteY4607" fmla="*/ 30260 h 1341521"/>
                <a:gd name="connsiteX4608" fmla="*/ 952179 w 1987075"/>
                <a:gd name="connsiteY4608" fmla="*/ 30861 h 1341521"/>
                <a:gd name="connsiteX4609" fmla="*/ 954465 w 1987075"/>
                <a:gd name="connsiteY4609" fmla="*/ 30079 h 1341521"/>
                <a:gd name="connsiteX4610" fmla="*/ 954586 w 1987075"/>
                <a:gd name="connsiteY4610" fmla="*/ 30861 h 1341521"/>
                <a:gd name="connsiteX4611" fmla="*/ 956390 w 1987075"/>
                <a:gd name="connsiteY4611" fmla="*/ 31162 h 1341521"/>
                <a:gd name="connsiteX4612" fmla="*/ 957112 w 1987075"/>
                <a:gd name="connsiteY4612" fmla="*/ 29838 h 1341521"/>
                <a:gd name="connsiteX4613" fmla="*/ 954525 w 1987075"/>
                <a:gd name="connsiteY4613" fmla="*/ 27793 h 1341521"/>
                <a:gd name="connsiteX4614" fmla="*/ 954766 w 1987075"/>
                <a:gd name="connsiteY4614" fmla="*/ 26710 h 1341521"/>
                <a:gd name="connsiteX4615" fmla="*/ 957413 w 1987075"/>
                <a:gd name="connsiteY4615" fmla="*/ 29117 h 1341521"/>
                <a:gd name="connsiteX4616" fmla="*/ 964632 w 1987075"/>
                <a:gd name="connsiteY4616" fmla="*/ 31764 h 1341521"/>
                <a:gd name="connsiteX4617" fmla="*/ 967459 w 1987075"/>
                <a:gd name="connsiteY4617" fmla="*/ 31523 h 1341521"/>
                <a:gd name="connsiteX4618" fmla="*/ 968963 w 1987075"/>
                <a:gd name="connsiteY4618" fmla="*/ 32124 h 1341521"/>
                <a:gd name="connsiteX4619" fmla="*/ 970648 w 1987075"/>
                <a:gd name="connsiteY4619" fmla="*/ 31403 h 1341521"/>
                <a:gd name="connsiteX4620" fmla="*/ 971971 w 1987075"/>
                <a:gd name="connsiteY4620" fmla="*/ 32365 h 1341521"/>
                <a:gd name="connsiteX4621" fmla="*/ 973054 w 1987075"/>
                <a:gd name="connsiteY4621" fmla="*/ 30801 h 1341521"/>
                <a:gd name="connsiteX4622" fmla="*/ 977145 w 1987075"/>
                <a:gd name="connsiteY4622" fmla="*/ 32004 h 1341521"/>
                <a:gd name="connsiteX4623" fmla="*/ 982258 w 1987075"/>
                <a:gd name="connsiteY4623" fmla="*/ 32124 h 1341521"/>
                <a:gd name="connsiteX4624" fmla="*/ 986650 w 1987075"/>
                <a:gd name="connsiteY4624" fmla="*/ 31342 h 1341521"/>
                <a:gd name="connsiteX4625" fmla="*/ 990019 w 1987075"/>
                <a:gd name="connsiteY4625" fmla="*/ 30260 h 1341521"/>
                <a:gd name="connsiteX4626" fmla="*/ 998380 w 1987075"/>
                <a:gd name="connsiteY4626" fmla="*/ 26109 h 1341521"/>
                <a:gd name="connsiteX4627" fmla="*/ 1001027 w 1987075"/>
                <a:gd name="connsiteY4627" fmla="*/ 24364 h 1341521"/>
                <a:gd name="connsiteX4628" fmla="*/ 1005539 w 1987075"/>
                <a:gd name="connsiteY4628" fmla="*/ 20935 h 1341521"/>
                <a:gd name="connsiteX4629" fmla="*/ 1008186 w 1987075"/>
                <a:gd name="connsiteY4629" fmla="*/ 18529 h 1341521"/>
                <a:gd name="connsiteX4630" fmla="*/ 1012277 w 1987075"/>
                <a:gd name="connsiteY4630" fmla="*/ 13836 h 1341521"/>
                <a:gd name="connsiteX4631" fmla="*/ 1017210 w 1987075"/>
                <a:gd name="connsiteY4631" fmla="*/ 8843 h 1341521"/>
                <a:gd name="connsiteX4632" fmla="*/ 1022564 w 1987075"/>
                <a:gd name="connsiteY4632" fmla="*/ 3790 h 1341521"/>
                <a:gd name="connsiteX4633" fmla="*/ 1027677 w 1987075"/>
                <a:gd name="connsiteY4633" fmla="*/ 782 h 1341521"/>
                <a:gd name="connsiteX4634" fmla="*/ 1029903 w 1987075"/>
                <a:gd name="connsiteY4634" fmla="*/ 0 h 1341521"/>
                <a:gd name="connsiteX4635" fmla="*/ 1029422 w 1987075"/>
                <a:gd name="connsiteY4635" fmla="*/ 3369 h 1341521"/>
                <a:gd name="connsiteX4636" fmla="*/ 1029963 w 1987075"/>
                <a:gd name="connsiteY4636" fmla="*/ 4632 h 1341521"/>
                <a:gd name="connsiteX4637" fmla="*/ 1032129 w 1987075"/>
                <a:gd name="connsiteY4637" fmla="*/ 5595 h 1341521"/>
                <a:gd name="connsiteX4638" fmla="*/ 1032670 w 1987075"/>
                <a:gd name="connsiteY4638" fmla="*/ 7580 h 1341521"/>
                <a:gd name="connsiteX4639" fmla="*/ 1034235 w 1987075"/>
                <a:gd name="connsiteY4639" fmla="*/ 8603 h 1341521"/>
                <a:gd name="connsiteX4640" fmla="*/ 1035558 w 1987075"/>
                <a:gd name="connsiteY4640" fmla="*/ 8362 h 1341521"/>
                <a:gd name="connsiteX4641" fmla="*/ 1038325 w 1987075"/>
                <a:gd name="connsiteY4641" fmla="*/ 9806 h 1341521"/>
                <a:gd name="connsiteX4642" fmla="*/ 1040732 w 1987075"/>
                <a:gd name="connsiteY4642" fmla="*/ 11430 h 1341521"/>
                <a:gd name="connsiteX4643" fmla="*/ 1040130 w 1987075"/>
                <a:gd name="connsiteY4643" fmla="*/ 12753 h 1341521"/>
                <a:gd name="connsiteX4644" fmla="*/ 1041333 w 1987075"/>
                <a:gd name="connsiteY4644" fmla="*/ 14679 h 1341521"/>
                <a:gd name="connsiteX4645" fmla="*/ 1039829 w 1987075"/>
                <a:gd name="connsiteY4645" fmla="*/ 17085 h 1341521"/>
                <a:gd name="connsiteX4646" fmla="*/ 1043018 w 1987075"/>
                <a:gd name="connsiteY4646" fmla="*/ 16243 h 1341521"/>
                <a:gd name="connsiteX4647" fmla="*/ 1044281 w 1987075"/>
                <a:gd name="connsiteY4647" fmla="*/ 14618 h 1341521"/>
                <a:gd name="connsiteX4648" fmla="*/ 1044762 w 1987075"/>
                <a:gd name="connsiteY4648" fmla="*/ 16543 h 1341521"/>
                <a:gd name="connsiteX4649" fmla="*/ 1048612 w 1987075"/>
                <a:gd name="connsiteY4649" fmla="*/ 16844 h 1341521"/>
                <a:gd name="connsiteX4650" fmla="*/ 1049394 w 1987075"/>
                <a:gd name="connsiteY4650" fmla="*/ 18228 h 1341521"/>
                <a:gd name="connsiteX4651" fmla="*/ 1050838 w 1987075"/>
                <a:gd name="connsiteY4651" fmla="*/ 18288 h 1341521"/>
                <a:gd name="connsiteX4652" fmla="*/ 1052823 w 1987075"/>
                <a:gd name="connsiteY4652" fmla="*/ 20093 h 1341521"/>
                <a:gd name="connsiteX4653" fmla="*/ 1052282 w 1987075"/>
                <a:gd name="connsiteY4653" fmla="*/ 22078 h 1341521"/>
                <a:gd name="connsiteX4654" fmla="*/ 1053064 w 1987075"/>
                <a:gd name="connsiteY4654" fmla="*/ 25567 h 1341521"/>
                <a:gd name="connsiteX4655" fmla="*/ 1051801 w 1987075"/>
                <a:gd name="connsiteY4655" fmla="*/ 28154 h 1341521"/>
                <a:gd name="connsiteX4656" fmla="*/ 1050056 w 1987075"/>
                <a:gd name="connsiteY4656" fmla="*/ 29478 h 1341521"/>
                <a:gd name="connsiteX4657" fmla="*/ 1049154 w 1987075"/>
                <a:gd name="connsiteY4657" fmla="*/ 29177 h 1341521"/>
                <a:gd name="connsiteX4658" fmla="*/ 1047349 w 1987075"/>
                <a:gd name="connsiteY4658" fmla="*/ 30380 h 1341521"/>
                <a:gd name="connsiteX4659" fmla="*/ 1045544 w 1987075"/>
                <a:gd name="connsiteY4659" fmla="*/ 33388 h 1341521"/>
                <a:gd name="connsiteX4660" fmla="*/ 1044040 w 1987075"/>
                <a:gd name="connsiteY4660" fmla="*/ 32966 h 1341521"/>
                <a:gd name="connsiteX4661" fmla="*/ 1042897 w 1987075"/>
                <a:gd name="connsiteY4661" fmla="*/ 34591 h 1341521"/>
                <a:gd name="connsiteX4662" fmla="*/ 1041935 w 1987075"/>
                <a:gd name="connsiteY4662" fmla="*/ 33628 h 1341521"/>
                <a:gd name="connsiteX4663" fmla="*/ 1037724 w 1987075"/>
                <a:gd name="connsiteY4663" fmla="*/ 33628 h 1341521"/>
                <a:gd name="connsiteX4664" fmla="*/ 1038085 w 1987075"/>
                <a:gd name="connsiteY4664" fmla="*/ 37719 h 1341521"/>
                <a:gd name="connsiteX4665" fmla="*/ 1036881 w 1987075"/>
                <a:gd name="connsiteY4665" fmla="*/ 38681 h 1341521"/>
                <a:gd name="connsiteX4666" fmla="*/ 1038205 w 1987075"/>
                <a:gd name="connsiteY4666" fmla="*/ 38862 h 1341521"/>
                <a:gd name="connsiteX4667" fmla="*/ 1038385 w 1987075"/>
                <a:gd name="connsiteY4667" fmla="*/ 42111 h 1341521"/>
                <a:gd name="connsiteX4668" fmla="*/ 1037844 w 1987075"/>
                <a:gd name="connsiteY4668" fmla="*/ 43735 h 1341521"/>
                <a:gd name="connsiteX4669" fmla="*/ 1039288 w 1987075"/>
                <a:gd name="connsiteY4669" fmla="*/ 44637 h 1341521"/>
                <a:gd name="connsiteX4670" fmla="*/ 1042055 w 1987075"/>
                <a:gd name="connsiteY4670" fmla="*/ 44998 h 1341521"/>
                <a:gd name="connsiteX4671" fmla="*/ 1045063 w 1987075"/>
                <a:gd name="connsiteY4671" fmla="*/ 44457 h 1341521"/>
                <a:gd name="connsiteX4672" fmla="*/ 1046266 w 1987075"/>
                <a:gd name="connsiteY4672" fmla="*/ 46382 h 1341521"/>
                <a:gd name="connsiteX4673" fmla="*/ 1046868 w 1987075"/>
                <a:gd name="connsiteY4673" fmla="*/ 43494 h 1341521"/>
                <a:gd name="connsiteX4674" fmla="*/ 1047469 w 1987075"/>
                <a:gd name="connsiteY4674" fmla="*/ 44998 h 1341521"/>
                <a:gd name="connsiteX4675" fmla="*/ 1049996 w 1987075"/>
                <a:gd name="connsiteY4675" fmla="*/ 44397 h 1341521"/>
                <a:gd name="connsiteX4676" fmla="*/ 1050598 w 1987075"/>
                <a:gd name="connsiteY4676" fmla="*/ 42471 h 1341521"/>
                <a:gd name="connsiteX4677" fmla="*/ 1050838 w 1987075"/>
                <a:gd name="connsiteY4677" fmla="*/ 37599 h 1341521"/>
                <a:gd name="connsiteX4678" fmla="*/ 1051921 w 1987075"/>
                <a:gd name="connsiteY4678" fmla="*/ 37719 h 1341521"/>
                <a:gd name="connsiteX4679" fmla="*/ 1054929 w 1987075"/>
                <a:gd name="connsiteY4679" fmla="*/ 35193 h 1341521"/>
                <a:gd name="connsiteX4680" fmla="*/ 1055531 w 1987075"/>
                <a:gd name="connsiteY4680" fmla="*/ 34109 h 1341521"/>
                <a:gd name="connsiteX4681" fmla="*/ 1058719 w 1987075"/>
                <a:gd name="connsiteY4681" fmla="*/ 33027 h 1341521"/>
                <a:gd name="connsiteX4682" fmla="*/ 1059320 w 1987075"/>
                <a:gd name="connsiteY4682" fmla="*/ 36215 h 1341521"/>
                <a:gd name="connsiteX4683" fmla="*/ 1060403 w 1987075"/>
                <a:gd name="connsiteY4683" fmla="*/ 36215 h 1341521"/>
                <a:gd name="connsiteX4684" fmla="*/ 1061125 w 1987075"/>
                <a:gd name="connsiteY4684" fmla="*/ 34531 h 1341521"/>
                <a:gd name="connsiteX4685" fmla="*/ 1060885 w 1987075"/>
                <a:gd name="connsiteY4685" fmla="*/ 32245 h 1341521"/>
                <a:gd name="connsiteX4686" fmla="*/ 1059080 w 1987075"/>
                <a:gd name="connsiteY4686" fmla="*/ 29237 h 1341521"/>
                <a:gd name="connsiteX4687" fmla="*/ 1060824 w 1987075"/>
                <a:gd name="connsiteY4687" fmla="*/ 27432 h 1341521"/>
                <a:gd name="connsiteX4688" fmla="*/ 1062930 w 1987075"/>
                <a:gd name="connsiteY4688" fmla="*/ 26650 h 1341521"/>
                <a:gd name="connsiteX4689" fmla="*/ 1063050 w 1987075"/>
                <a:gd name="connsiteY4689" fmla="*/ 29297 h 1341521"/>
                <a:gd name="connsiteX4690" fmla="*/ 1064253 w 1987075"/>
                <a:gd name="connsiteY4690" fmla="*/ 29838 h 1341521"/>
                <a:gd name="connsiteX4691" fmla="*/ 1064975 w 1987075"/>
                <a:gd name="connsiteY4691" fmla="*/ 27131 h 1341521"/>
                <a:gd name="connsiteX4692" fmla="*/ 1064133 w 1987075"/>
                <a:gd name="connsiteY4692" fmla="*/ 25146 h 1341521"/>
                <a:gd name="connsiteX4693" fmla="*/ 1065216 w 1987075"/>
                <a:gd name="connsiteY4693" fmla="*/ 24785 h 1341521"/>
                <a:gd name="connsiteX4694" fmla="*/ 1065577 w 1987075"/>
                <a:gd name="connsiteY4694" fmla="*/ 23402 h 1341521"/>
                <a:gd name="connsiteX4695" fmla="*/ 1069126 w 1987075"/>
                <a:gd name="connsiteY4695" fmla="*/ 26951 h 1341521"/>
                <a:gd name="connsiteX4696" fmla="*/ 1072615 w 1987075"/>
                <a:gd name="connsiteY4696" fmla="*/ 31282 h 1341521"/>
                <a:gd name="connsiteX4697" fmla="*/ 1075804 w 1987075"/>
                <a:gd name="connsiteY4697" fmla="*/ 36275 h 1341521"/>
                <a:gd name="connsiteX4698" fmla="*/ 1076405 w 1987075"/>
                <a:gd name="connsiteY4698" fmla="*/ 37779 h 1341521"/>
                <a:gd name="connsiteX4699" fmla="*/ 1074480 w 1987075"/>
                <a:gd name="connsiteY4699" fmla="*/ 41990 h 1341521"/>
                <a:gd name="connsiteX4700" fmla="*/ 1073578 w 1987075"/>
                <a:gd name="connsiteY4700" fmla="*/ 48728 h 1341521"/>
                <a:gd name="connsiteX4701" fmla="*/ 1073999 w 1987075"/>
                <a:gd name="connsiteY4701" fmla="*/ 51736 h 1341521"/>
                <a:gd name="connsiteX4702" fmla="*/ 1079955 w 1987075"/>
                <a:gd name="connsiteY4702" fmla="*/ 52037 h 1341521"/>
                <a:gd name="connsiteX4703" fmla="*/ 1082241 w 1987075"/>
                <a:gd name="connsiteY4703" fmla="*/ 53601 h 1341521"/>
                <a:gd name="connsiteX4704" fmla="*/ 1082842 w 1987075"/>
                <a:gd name="connsiteY4704" fmla="*/ 54684 h 1341521"/>
                <a:gd name="connsiteX4705" fmla="*/ 1081639 w 1987075"/>
                <a:gd name="connsiteY4705" fmla="*/ 56308 h 1341521"/>
                <a:gd name="connsiteX4706" fmla="*/ 1083564 w 1987075"/>
                <a:gd name="connsiteY4706" fmla="*/ 57692 h 1341521"/>
                <a:gd name="connsiteX4707" fmla="*/ 1086632 w 1987075"/>
                <a:gd name="connsiteY4707" fmla="*/ 56549 h 1341521"/>
                <a:gd name="connsiteX4708" fmla="*/ 1089038 w 1987075"/>
                <a:gd name="connsiteY4708" fmla="*/ 54563 h 1341521"/>
                <a:gd name="connsiteX4709" fmla="*/ 1091324 w 1987075"/>
                <a:gd name="connsiteY4709" fmla="*/ 51375 h 1341521"/>
                <a:gd name="connsiteX4710" fmla="*/ 1091385 w 1987075"/>
                <a:gd name="connsiteY4710" fmla="*/ 50232 h 1341521"/>
                <a:gd name="connsiteX4711" fmla="*/ 1096618 w 1987075"/>
                <a:gd name="connsiteY4711" fmla="*/ 50051 h 1341521"/>
                <a:gd name="connsiteX4712" fmla="*/ 1104138 w 1987075"/>
                <a:gd name="connsiteY4712" fmla="*/ 51676 h 1341521"/>
                <a:gd name="connsiteX4713" fmla="*/ 1105943 w 1987075"/>
                <a:gd name="connsiteY4713" fmla="*/ 51495 h 1341521"/>
                <a:gd name="connsiteX4714" fmla="*/ 1110334 w 1987075"/>
                <a:gd name="connsiteY4714" fmla="*/ 49871 h 1341521"/>
                <a:gd name="connsiteX4715" fmla="*/ 1111898 w 1987075"/>
                <a:gd name="connsiteY4715" fmla="*/ 49991 h 1341521"/>
                <a:gd name="connsiteX4716" fmla="*/ 1115929 w 1987075"/>
                <a:gd name="connsiteY4716" fmla="*/ 51495 h 1341521"/>
                <a:gd name="connsiteX4717" fmla="*/ 1116591 w 1987075"/>
                <a:gd name="connsiteY4717" fmla="*/ 52879 h 1341521"/>
                <a:gd name="connsiteX4718" fmla="*/ 1118756 w 1987075"/>
                <a:gd name="connsiteY4718" fmla="*/ 53480 h 1341521"/>
                <a:gd name="connsiteX4719" fmla="*/ 1119779 w 1987075"/>
                <a:gd name="connsiteY4719" fmla="*/ 56849 h 1341521"/>
                <a:gd name="connsiteX4720" fmla="*/ 1121103 w 1987075"/>
                <a:gd name="connsiteY4720" fmla="*/ 57331 h 1341521"/>
                <a:gd name="connsiteX4721" fmla="*/ 1122486 w 1987075"/>
                <a:gd name="connsiteY4721" fmla="*/ 54864 h 1341521"/>
                <a:gd name="connsiteX4722" fmla="*/ 1123689 w 1987075"/>
                <a:gd name="connsiteY4722" fmla="*/ 55706 h 1341521"/>
                <a:gd name="connsiteX4723" fmla="*/ 1127780 w 1987075"/>
                <a:gd name="connsiteY4723" fmla="*/ 55586 h 1341521"/>
                <a:gd name="connsiteX4724" fmla="*/ 1129946 w 1987075"/>
                <a:gd name="connsiteY4724" fmla="*/ 57210 h 1341521"/>
                <a:gd name="connsiteX4725" fmla="*/ 1132352 w 1987075"/>
                <a:gd name="connsiteY4725" fmla="*/ 58233 h 1341521"/>
                <a:gd name="connsiteX4726" fmla="*/ 1133194 w 1987075"/>
                <a:gd name="connsiteY4726" fmla="*/ 59256 h 1341521"/>
                <a:gd name="connsiteX4727" fmla="*/ 1136623 w 1987075"/>
                <a:gd name="connsiteY4727" fmla="*/ 61361 h 1341521"/>
                <a:gd name="connsiteX4728" fmla="*/ 1137105 w 1987075"/>
                <a:gd name="connsiteY4728" fmla="*/ 63587 h 1341521"/>
                <a:gd name="connsiteX4729" fmla="*/ 1135300 w 1987075"/>
                <a:gd name="connsiteY4729" fmla="*/ 63768 h 1341521"/>
                <a:gd name="connsiteX4730" fmla="*/ 1133976 w 1987075"/>
                <a:gd name="connsiteY4730" fmla="*/ 64790 h 1341521"/>
                <a:gd name="connsiteX4731" fmla="*/ 1131630 w 1987075"/>
                <a:gd name="connsiteY4731" fmla="*/ 68640 h 1341521"/>
                <a:gd name="connsiteX4732" fmla="*/ 1130186 w 1987075"/>
                <a:gd name="connsiteY4732" fmla="*/ 68219 h 1341521"/>
                <a:gd name="connsiteX4733" fmla="*/ 1131149 w 1987075"/>
                <a:gd name="connsiteY4733" fmla="*/ 69603 h 1341521"/>
                <a:gd name="connsiteX4734" fmla="*/ 1129705 w 1987075"/>
                <a:gd name="connsiteY4734" fmla="*/ 71107 h 1341521"/>
                <a:gd name="connsiteX4735" fmla="*/ 1128201 w 1987075"/>
                <a:gd name="connsiteY4735" fmla="*/ 71107 h 1341521"/>
                <a:gd name="connsiteX4736" fmla="*/ 1127840 w 1987075"/>
                <a:gd name="connsiteY4736" fmla="*/ 75438 h 1341521"/>
                <a:gd name="connsiteX4737" fmla="*/ 1128622 w 1987075"/>
                <a:gd name="connsiteY4737" fmla="*/ 77664 h 1341521"/>
                <a:gd name="connsiteX4738" fmla="*/ 1130608 w 1987075"/>
                <a:gd name="connsiteY4738" fmla="*/ 78927 h 1341521"/>
                <a:gd name="connsiteX4739" fmla="*/ 1131570 w 1987075"/>
                <a:gd name="connsiteY4739" fmla="*/ 78265 h 1341521"/>
                <a:gd name="connsiteX4740" fmla="*/ 1132713 w 1987075"/>
                <a:gd name="connsiteY4740" fmla="*/ 79469 h 1341521"/>
                <a:gd name="connsiteX4741" fmla="*/ 1134879 w 1987075"/>
                <a:gd name="connsiteY4741" fmla="*/ 80552 h 1341521"/>
                <a:gd name="connsiteX4742" fmla="*/ 1136503 w 1987075"/>
                <a:gd name="connsiteY4742" fmla="*/ 80311 h 1341521"/>
                <a:gd name="connsiteX4743" fmla="*/ 1138127 w 1987075"/>
                <a:gd name="connsiteY4743" fmla="*/ 81514 h 1341521"/>
                <a:gd name="connsiteX4744" fmla="*/ 1137766 w 1987075"/>
                <a:gd name="connsiteY4744" fmla="*/ 82597 h 1341521"/>
                <a:gd name="connsiteX4745" fmla="*/ 1134097 w 1987075"/>
                <a:gd name="connsiteY4745" fmla="*/ 80612 h 1341521"/>
                <a:gd name="connsiteX4746" fmla="*/ 1132292 w 1987075"/>
                <a:gd name="connsiteY4746" fmla="*/ 81033 h 1341521"/>
                <a:gd name="connsiteX4747" fmla="*/ 1129104 w 1987075"/>
                <a:gd name="connsiteY4747" fmla="*/ 80431 h 1341521"/>
                <a:gd name="connsiteX4748" fmla="*/ 1128382 w 1987075"/>
                <a:gd name="connsiteY4748" fmla="*/ 81033 h 1341521"/>
                <a:gd name="connsiteX4749" fmla="*/ 1125915 w 1987075"/>
                <a:gd name="connsiteY4749" fmla="*/ 79589 h 1341521"/>
                <a:gd name="connsiteX4750" fmla="*/ 1124471 w 1987075"/>
                <a:gd name="connsiteY4750" fmla="*/ 80792 h 1341521"/>
                <a:gd name="connsiteX4751" fmla="*/ 1125314 w 1987075"/>
                <a:gd name="connsiteY4751" fmla="*/ 82838 h 1341521"/>
                <a:gd name="connsiteX4752" fmla="*/ 1128201 w 1987075"/>
                <a:gd name="connsiteY4752" fmla="*/ 82416 h 1341521"/>
                <a:gd name="connsiteX4753" fmla="*/ 1130066 w 1987075"/>
                <a:gd name="connsiteY4753" fmla="*/ 82597 h 1341521"/>
                <a:gd name="connsiteX4754" fmla="*/ 1133315 w 1987075"/>
                <a:gd name="connsiteY4754" fmla="*/ 83920 h 1341521"/>
                <a:gd name="connsiteX4755" fmla="*/ 1134758 w 1987075"/>
                <a:gd name="connsiteY4755" fmla="*/ 83259 h 1341521"/>
                <a:gd name="connsiteX4756" fmla="*/ 1138007 w 1987075"/>
                <a:gd name="connsiteY4756" fmla="*/ 84161 h 1341521"/>
                <a:gd name="connsiteX4757" fmla="*/ 1140173 w 1987075"/>
                <a:gd name="connsiteY4757" fmla="*/ 82898 h 1341521"/>
                <a:gd name="connsiteX4758" fmla="*/ 1144263 w 1987075"/>
                <a:gd name="connsiteY4758" fmla="*/ 84943 h 1341521"/>
                <a:gd name="connsiteX4759" fmla="*/ 1147151 w 1987075"/>
                <a:gd name="connsiteY4759" fmla="*/ 84582 h 1341521"/>
                <a:gd name="connsiteX4760" fmla="*/ 1147091 w 1987075"/>
                <a:gd name="connsiteY4760" fmla="*/ 85184 h 1341521"/>
                <a:gd name="connsiteX4761" fmla="*/ 1144444 w 1987075"/>
                <a:gd name="connsiteY4761" fmla="*/ 88372 h 1341521"/>
                <a:gd name="connsiteX4762" fmla="*/ 1144805 w 1987075"/>
                <a:gd name="connsiteY4762" fmla="*/ 89936 h 1341521"/>
                <a:gd name="connsiteX4763" fmla="*/ 1140955 w 1987075"/>
                <a:gd name="connsiteY4763" fmla="*/ 90297 h 1341521"/>
                <a:gd name="connsiteX4764" fmla="*/ 1139752 w 1987075"/>
                <a:gd name="connsiteY4764" fmla="*/ 91500 h 1341521"/>
                <a:gd name="connsiteX4765" fmla="*/ 1141556 w 1987075"/>
                <a:gd name="connsiteY4765" fmla="*/ 93906 h 1341521"/>
                <a:gd name="connsiteX4766" fmla="*/ 1144624 w 1987075"/>
                <a:gd name="connsiteY4766" fmla="*/ 93847 h 1341521"/>
                <a:gd name="connsiteX4767" fmla="*/ 1146188 w 1987075"/>
                <a:gd name="connsiteY4767" fmla="*/ 94568 h 1341521"/>
                <a:gd name="connsiteX4768" fmla="*/ 1149918 w 1987075"/>
                <a:gd name="connsiteY4768" fmla="*/ 94388 h 1341521"/>
                <a:gd name="connsiteX4769" fmla="*/ 1151723 w 1987075"/>
                <a:gd name="connsiteY4769" fmla="*/ 95591 h 1341521"/>
                <a:gd name="connsiteX4770" fmla="*/ 1157017 w 1987075"/>
                <a:gd name="connsiteY4770" fmla="*/ 98358 h 1341521"/>
                <a:gd name="connsiteX4771" fmla="*/ 1158220 w 1987075"/>
                <a:gd name="connsiteY4771" fmla="*/ 100764 h 1341521"/>
                <a:gd name="connsiteX4772" fmla="*/ 1160867 w 1987075"/>
                <a:gd name="connsiteY4772" fmla="*/ 100764 h 1341521"/>
                <a:gd name="connsiteX4773" fmla="*/ 1164115 w 1987075"/>
                <a:gd name="connsiteY4773" fmla="*/ 97155 h 1341521"/>
                <a:gd name="connsiteX4774" fmla="*/ 1167123 w 1987075"/>
                <a:gd name="connsiteY4774" fmla="*/ 94929 h 1341521"/>
                <a:gd name="connsiteX4775" fmla="*/ 1169710 w 1987075"/>
                <a:gd name="connsiteY4775" fmla="*/ 95771 h 1341521"/>
                <a:gd name="connsiteX4776" fmla="*/ 1171635 w 1987075"/>
                <a:gd name="connsiteY4776" fmla="*/ 95170 h 1341521"/>
                <a:gd name="connsiteX4777" fmla="*/ 1173921 w 1987075"/>
                <a:gd name="connsiteY4777" fmla="*/ 96674 h 1341521"/>
                <a:gd name="connsiteX4778" fmla="*/ 1175245 w 1987075"/>
                <a:gd name="connsiteY4778" fmla="*/ 94448 h 1341521"/>
                <a:gd name="connsiteX4779" fmla="*/ 1179275 w 1987075"/>
                <a:gd name="connsiteY4779" fmla="*/ 94388 h 1341521"/>
                <a:gd name="connsiteX4780" fmla="*/ 1179757 w 1987075"/>
                <a:gd name="connsiteY4780" fmla="*/ 95471 h 1341521"/>
                <a:gd name="connsiteX4781" fmla="*/ 1181862 w 1987075"/>
                <a:gd name="connsiteY4781" fmla="*/ 96674 h 1341521"/>
                <a:gd name="connsiteX4782" fmla="*/ 1182584 w 1987075"/>
                <a:gd name="connsiteY4782" fmla="*/ 98358 h 1341521"/>
                <a:gd name="connsiteX4783" fmla="*/ 1182764 w 1987075"/>
                <a:gd name="connsiteY4783" fmla="*/ 100764 h 1341521"/>
                <a:gd name="connsiteX4784" fmla="*/ 1187758 w 1987075"/>
                <a:gd name="connsiteY4784" fmla="*/ 99261 h 1341521"/>
                <a:gd name="connsiteX4785" fmla="*/ 1189803 w 1987075"/>
                <a:gd name="connsiteY4785" fmla="*/ 100043 h 1341521"/>
                <a:gd name="connsiteX4786" fmla="*/ 1191788 w 1987075"/>
                <a:gd name="connsiteY4786" fmla="*/ 98779 h 1341521"/>
                <a:gd name="connsiteX4787" fmla="*/ 1197383 w 1987075"/>
                <a:gd name="connsiteY4787" fmla="*/ 94207 h 1341521"/>
                <a:gd name="connsiteX4788" fmla="*/ 1199428 w 1987075"/>
                <a:gd name="connsiteY4788" fmla="*/ 96433 h 1341521"/>
                <a:gd name="connsiteX4789" fmla="*/ 1201353 w 1987075"/>
                <a:gd name="connsiteY4789" fmla="*/ 95110 h 1341521"/>
                <a:gd name="connsiteX4790" fmla="*/ 1202917 w 1987075"/>
                <a:gd name="connsiteY4790" fmla="*/ 94929 h 1341521"/>
                <a:gd name="connsiteX4791" fmla="*/ 1204842 w 1987075"/>
                <a:gd name="connsiteY4791" fmla="*/ 96192 h 1341521"/>
                <a:gd name="connsiteX4792" fmla="*/ 1208392 w 1987075"/>
                <a:gd name="connsiteY4792" fmla="*/ 94869 h 1341521"/>
                <a:gd name="connsiteX4793" fmla="*/ 1209294 w 1987075"/>
                <a:gd name="connsiteY4793" fmla="*/ 97095 h 1341521"/>
                <a:gd name="connsiteX4794" fmla="*/ 1210136 w 1987075"/>
                <a:gd name="connsiteY4794" fmla="*/ 97516 h 1341521"/>
                <a:gd name="connsiteX4795" fmla="*/ 1211941 w 1987075"/>
                <a:gd name="connsiteY4795" fmla="*/ 96313 h 1341521"/>
                <a:gd name="connsiteX4796" fmla="*/ 1213144 w 1987075"/>
                <a:gd name="connsiteY4796" fmla="*/ 97636 h 1341521"/>
                <a:gd name="connsiteX4797" fmla="*/ 1216393 w 1987075"/>
                <a:gd name="connsiteY4797" fmla="*/ 97997 h 1341521"/>
                <a:gd name="connsiteX4798" fmla="*/ 1216994 w 1987075"/>
                <a:gd name="connsiteY4798" fmla="*/ 99321 h 1341521"/>
                <a:gd name="connsiteX4799" fmla="*/ 1218980 w 1987075"/>
                <a:gd name="connsiteY4799" fmla="*/ 100223 h 1341521"/>
                <a:gd name="connsiteX4800" fmla="*/ 1221386 w 1987075"/>
                <a:gd name="connsiteY4800" fmla="*/ 103592 h 1341521"/>
                <a:gd name="connsiteX4801" fmla="*/ 1223612 w 1987075"/>
                <a:gd name="connsiteY4801" fmla="*/ 103231 h 1341521"/>
                <a:gd name="connsiteX4802" fmla="*/ 1226018 w 1987075"/>
                <a:gd name="connsiteY4802" fmla="*/ 105758 h 1341521"/>
                <a:gd name="connsiteX4803" fmla="*/ 1228063 w 1987075"/>
                <a:gd name="connsiteY4803" fmla="*/ 105156 h 1341521"/>
                <a:gd name="connsiteX4804" fmla="*/ 1229808 w 1987075"/>
                <a:gd name="connsiteY4804" fmla="*/ 105878 h 1341521"/>
                <a:gd name="connsiteX4805" fmla="*/ 1230409 w 1987075"/>
                <a:gd name="connsiteY4805" fmla="*/ 106901 h 1341521"/>
                <a:gd name="connsiteX4806" fmla="*/ 1231372 w 1987075"/>
                <a:gd name="connsiteY4806" fmla="*/ 106359 h 1341521"/>
                <a:gd name="connsiteX4807" fmla="*/ 1232274 w 1987075"/>
                <a:gd name="connsiteY4807" fmla="*/ 108104 h 1341521"/>
                <a:gd name="connsiteX4808" fmla="*/ 1234199 w 1987075"/>
                <a:gd name="connsiteY4808" fmla="*/ 109788 h 1341521"/>
                <a:gd name="connsiteX4809" fmla="*/ 1234560 w 1987075"/>
                <a:gd name="connsiteY4809" fmla="*/ 111653 h 1341521"/>
                <a:gd name="connsiteX4810" fmla="*/ 1233718 w 1987075"/>
                <a:gd name="connsiteY4810" fmla="*/ 113939 h 1341521"/>
                <a:gd name="connsiteX4811" fmla="*/ 1234440 w 1987075"/>
                <a:gd name="connsiteY4811" fmla="*/ 113699 h 1341521"/>
                <a:gd name="connsiteX4812" fmla="*/ 1237207 w 1987075"/>
                <a:gd name="connsiteY4812" fmla="*/ 114721 h 1341521"/>
                <a:gd name="connsiteX4813" fmla="*/ 1240456 w 1987075"/>
                <a:gd name="connsiteY4813" fmla="*/ 112134 h 1341521"/>
                <a:gd name="connsiteX4814" fmla="*/ 1240697 w 1987075"/>
                <a:gd name="connsiteY4814" fmla="*/ 115022 h 1341521"/>
                <a:gd name="connsiteX4815" fmla="*/ 1241298 w 1987075"/>
                <a:gd name="connsiteY4815" fmla="*/ 115684 h 1341521"/>
                <a:gd name="connsiteX4816" fmla="*/ 1243524 w 1987075"/>
                <a:gd name="connsiteY4816" fmla="*/ 113458 h 1341521"/>
                <a:gd name="connsiteX4817" fmla="*/ 1243464 w 1987075"/>
                <a:gd name="connsiteY4817" fmla="*/ 112435 h 1341521"/>
                <a:gd name="connsiteX4818" fmla="*/ 1245870 w 1987075"/>
                <a:gd name="connsiteY4818" fmla="*/ 113939 h 1341521"/>
                <a:gd name="connsiteX4819" fmla="*/ 1246472 w 1987075"/>
                <a:gd name="connsiteY4819" fmla="*/ 115082 h 1341521"/>
                <a:gd name="connsiteX4820" fmla="*/ 1249720 w 1987075"/>
                <a:gd name="connsiteY4820" fmla="*/ 116285 h 1341521"/>
                <a:gd name="connsiteX4821" fmla="*/ 1249600 w 1987075"/>
                <a:gd name="connsiteY4821" fmla="*/ 117428 h 1341521"/>
                <a:gd name="connsiteX4822" fmla="*/ 1251946 w 1987075"/>
                <a:gd name="connsiteY4822" fmla="*/ 118030 h 1341521"/>
                <a:gd name="connsiteX4823" fmla="*/ 1252909 w 1987075"/>
                <a:gd name="connsiteY4823" fmla="*/ 117368 h 1341521"/>
                <a:gd name="connsiteX4824" fmla="*/ 1252006 w 1987075"/>
                <a:gd name="connsiteY4824" fmla="*/ 120557 h 1341521"/>
                <a:gd name="connsiteX4825" fmla="*/ 1250562 w 1987075"/>
                <a:gd name="connsiteY4825" fmla="*/ 121038 h 1341521"/>
                <a:gd name="connsiteX4826" fmla="*/ 1253510 w 1987075"/>
                <a:gd name="connsiteY4826" fmla="*/ 122662 h 1341521"/>
                <a:gd name="connsiteX4827" fmla="*/ 1255074 w 1987075"/>
                <a:gd name="connsiteY4827" fmla="*/ 124467 h 1341521"/>
                <a:gd name="connsiteX4828" fmla="*/ 1258684 w 1987075"/>
                <a:gd name="connsiteY4828" fmla="*/ 124707 h 1341521"/>
                <a:gd name="connsiteX4829" fmla="*/ 1259345 w 1987075"/>
                <a:gd name="connsiteY4829" fmla="*/ 124286 h 1341521"/>
                <a:gd name="connsiteX4830" fmla="*/ 1263376 w 1987075"/>
                <a:gd name="connsiteY4830" fmla="*/ 126091 h 1341521"/>
                <a:gd name="connsiteX4831" fmla="*/ 1265181 w 1987075"/>
                <a:gd name="connsiteY4831" fmla="*/ 125730 h 1341521"/>
                <a:gd name="connsiteX4832" fmla="*/ 1265542 w 1987075"/>
                <a:gd name="connsiteY4832" fmla="*/ 126933 h 1341521"/>
                <a:gd name="connsiteX4833" fmla="*/ 1266805 w 1987075"/>
                <a:gd name="connsiteY4833" fmla="*/ 125008 h 1341521"/>
                <a:gd name="connsiteX4834" fmla="*/ 1269031 w 1987075"/>
                <a:gd name="connsiteY4834" fmla="*/ 129099 h 1341521"/>
                <a:gd name="connsiteX4835" fmla="*/ 1270234 w 1987075"/>
                <a:gd name="connsiteY4835" fmla="*/ 128738 h 1341521"/>
                <a:gd name="connsiteX4836" fmla="*/ 1274686 w 1987075"/>
                <a:gd name="connsiteY4836" fmla="*/ 129700 h 1341521"/>
                <a:gd name="connsiteX4837" fmla="*/ 1276310 w 1987075"/>
                <a:gd name="connsiteY4837" fmla="*/ 128317 h 1341521"/>
                <a:gd name="connsiteX4838" fmla="*/ 1277874 w 1987075"/>
                <a:gd name="connsiteY4838" fmla="*/ 128437 h 1341521"/>
                <a:gd name="connsiteX4839" fmla="*/ 1278235 w 1987075"/>
                <a:gd name="connsiteY4839" fmla="*/ 127475 h 1341521"/>
                <a:gd name="connsiteX4840" fmla="*/ 1283409 w 1987075"/>
                <a:gd name="connsiteY4840" fmla="*/ 128377 h 1341521"/>
                <a:gd name="connsiteX4841" fmla="*/ 1285755 w 1987075"/>
                <a:gd name="connsiteY4841" fmla="*/ 128136 h 1341521"/>
                <a:gd name="connsiteX4842" fmla="*/ 1287559 w 1987075"/>
                <a:gd name="connsiteY4842" fmla="*/ 127294 h 1341521"/>
                <a:gd name="connsiteX4843" fmla="*/ 1294778 w 1987075"/>
                <a:gd name="connsiteY4843" fmla="*/ 128979 h 1341521"/>
                <a:gd name="connsiteX4844" fmla="*/ 1295500 w 1987075"/>
                <a:gd name="connsiteY4844" fmla="*/ 129700 h 1341521"/>
                <a:gd name="connsiteX4845" fmla="*/ 1298147 w 1987075"/>
                <a:gd name="connsiteY4845" fmla="*/ 130302 h 1341521"/>
                <a:gd name="connsiteX4846" fmla="*/ 1299050 w 1987075"/>
                <a:gd name="connsiteY4846" fmla="*/ 131505 h 1341521"/>
                <a:gd name="connsiteX4847" fmla="*/ 1300253 w 1987075"/>
                <a:gd name="connsiteY4847" fmla="*/ 131265 h 1341521"/>
                <a:gd name="connsiteX4848" fmla="*/ 1301937 w 1987075"/>
                <a:gd name="connsiteY4848" fmla="*/ 132468 h 1341521"/>
                <a:gd name="connsiteX4849" fmla="*/ 1302539 w 1987075"/>
                <a:gd name="connsiteY4849" fmla="*/ 131746 h 1341521"/>
                <a:gd name="connsiteX4850" fmla="*/ 1303622 w 1987075"/>
                <a:gd name="connsiteY4850" fmla="*/ 132769 h 1341521"/>
                <a:gd name="connsiteX4851" fmla="*/ 1305426 w 1987075"/>
                <a:gd name="connsiteY4851" fmla="*/ 133009 h 1341521"/>
                <a:gd name="connsiteX4852" fmla="*/ 1305908 w 1987075"/>
                <a:gd name="connsiteY4852" fmla="*/ 130422 h 1341521"/>
                <a:gd name="connsiteX4853" fmla="*/ 1308314 w 1987075"/>
                <a:gd name="connsiteY4853" fmla="*/ 133430 h 1341521"/>
                <a:gd name="connsiteX4854" fmla="*/ 1312104 w 1987075"/>
                <a:gd name="connsiteY4854" fmla="*/ 136859 h 1341521"/>
                <a:gd name="connsiteX4855" fmla="*/ 1314149 w 1987075"/>
                <a:gd name="connsiteY4855" fmla="*/ 137461 h 1341521"/>
                <a:gd name="connsiteX4856" fmla="*/ 1316134 w 1987075"/>
                <a:gd name="connsiteY4856" fmla="*/ 139025 h 1341521"/>
                <a:gd name="connsiteX4857" fmla="*/ 1317157 w 1987075"/>
                <a:gd name="connsiteY4857" fmla="*/ 141070 h 1341521"/>
                <a:gd name="connsiteX4858" fmla="*/ 1321609 w 1987075"/>
                <a:gd name="connsiteY4858" fmla="*/ 143056 h 1341521"/>
                <a:gd name="connsiteX4859" fmla="*/ 1323414 w 1987075"/>
                <a:gd name="connsiteY4859" fmla="*/ 142213 h 1341521"/>
                <a:gd name="connsiteX4860" fmla="*/ 1322932 w 1987075"/>
                <a:gd name="connsiteY4860" fmla="*/ 143838 h 1341521"/>
                <a:gd name="connsiteX4861" fmla="*/ 1324135 w 1987075"/>
                <a:gd name="connsiteY4861" fmla="*/ 144860 h 1341521"/>
                <a:gd name="connsiteX4862" fmla="*/ 1329670 w 1987075"/>
                <a:gd name="connsiteY4862" fmla="*/ 146545 h 1341521"/>
                <a:gd name="connsiteX4863" fmla="*/ 1330091 w 1987075"/>
                <a:gd name="connsiteY4863" fmla="*/ 147567 h 1341521"/>
                <a:gd name="connsiteX4864" fmla="*/ 1331595 w 1987075"/>
                <a:gd name="connsiteY4864" fmla="*/ 147507 h 1341521"/>
                <a:gd name="connsiteX4865" fmla="*/ 1333761 w 1987075"/>
                <a:gd name="connsiteY4865" fmla="*/ 145943 h 1341521"/>
                <a:gd name="connsiteX4866" fmla="*/ 1337009 w 1987075"/>
                <a:gd name="connsiteY4866" fmla="*/ 147146 h 1341521"/>
                <a:gd name="connsiteX4867" fmla="*/ 1339416 w 1987075"/>
                <a:gd name="connsiteY4867" fmla="*/ 147327 h 1341521"/>
                <a:gd name="connsiteX4868" fmla="*/ 1341100 w 1987075"/>
                <a:gd name="connsiteY4868" fmla="*/ 146424 h 1341521"/>
                <a:gd name="connsiteX4869" fmla="*/ 1344709 w 1987075"/>
                <a:gd name="connsiteY4869" fmla="*/ 141913 h 1341521"/>
                <a:gd name="connsiteX4870" fmla="*/ 1349221 w 1987075"/>
                <a:gd name="connsiteY4870" fmla="*/ 141732 h 1341521"/>
                <a:gd name="connsiteX4871" fmla="*/ 1350424 w 1987075"/>
                <a:gd name="connsiteY4871" fmla="*/ 140288 h 1341521"/>
                <a:gd name="connsiteX4872" fmla="*/ 1352710 w 1987075"/>
                <a:gd name="connsiteY4872" fmla="*/ 139988 h 1341521"/>
                <a:gd name="connsiteX4873" fmla="*/ 1353613 w 1987075"/>
                <a:gd name="connsiteY4873" fmla="*/ 138784 h 1341521"/>
                <a:gd name="connsiteX4874" fmla="*/ 1359027 w 1987075"/>
                <a:gd name="connsiteY4874" fmla="*/ 137040 h 1341521"/>
                <a:gd name="connsiteX4875" fmla="*/ 1360230 w 1987075"/>
                <a:gd name="connsiteY4875" fmla="*/ 135476 h 1341521"/>
                <a:gd name="connsiteX4876" fmla="*/ 1362215 w 1987075"/>
                <a:gd name="connsiteY4876" fmla="*/ 136378 h 1341521"/>
                <a:gd name="connsiteX4877" fmla="*/ 1363840 w 1987075"/>
                <a:gd name="connsiteY4877" fmla="*/ 136198 h 1341521"/>
                <a:gd name="connsiteX4878" fmla="*/ 1363960 w 1987075"/>
                <a:gd name="connsiteY4878" fmla="*/ 135175 h 1341521"/>
                <a:gd name="connsiteX4879" fmla="*/ 1368472 w 1987075"/>
                <a:gd name="connsiteY4879" fmla="*/ 134393 h 1341521"/>
                <a:gd name="connsiteX4880" fmla="*/ 1370277 w 1987075"/>
                <a:gd name="connsiteY4880" fmla="*/ 133611 h 1341521"/>
                <a:gd name="connsiteX4881" fmla="*/ 1373044 w 1987075"/>
                <a:gd name="connsiteY4881" fmla="*/ 135175 h 1341521"/>
                <a:gd name="connsiteX4882" fmla="*/ 1375089 w 1987075"/>
                <a:gd name="connsiteY4882" fmla="*/ 135055 h 1341521"/>
                <a:gd name="connsiteX4883" fmla="*/ 1377977 w 1987075"/>
                <a:gd name="connsiteY4883" fmla="*/ 133009 h 1341521"/>
                <a:gd name="connsiteX4884" fmla="*/ 1379421 w 1987075"/>
                <a:gd name="connsiteY4884" fmla="*/ 134393 h 1341521"/>
                <a:gd name="connsiteX4885" fmla="*/ 1384594 w 1987075"/>
                <a:gd name="connsiteY4885" fmla="*/ 137581 h 1341521"/>
                <a:gd name="connsiteX4886" fmla="*/ 1385677 w 1987075"/>
                <a:gd name="connsiteY4886" fmla="*/ 138544 h 1341521"/>
                <a:gd name="connsiteX4887" fmla="*/ 1391994 w 1987075"/>
                <a:gd name="connsiteY4887" fmla="*/ 141552 h 1341521"/>
                <a:gd name="connsiteX4888" fmla="*/ 1396024 w 1987075"/>
                <a:gd name="connsiteY4888" fmla="*/ 144319 h 1341521"/>
                <a:gd name="connsiteX4889" fmla="*/ 1399634 w 1987075"/>
                <a:gd name="connsiteY4889" fmla="*/ 147928 h 1341521"/>
                <a:gd name="connsiteX4890" fmla="*/ 1399333 w 1987075"/>
                <a:gd name="connsiteY4890" fmla="*/ 149071 h 1341521"/>
                <a:gd name="connsiteX4891" fmla="*/ 1402341 w 1987075"/>
                <a:gd name="connsiteY4891" fmla="*/ 150997 h 1341521"/>
                <a:gd name="connsiteX4892" fmla="*/ 1402702 w 1987075"/>
                <a:gd name="connsiteY4892" fmla="*/ 152560 h 1341521"/>
                <a:gd name="connsiteX4893" fmla="*/ 1405289 w 1987075"/>
                <a:gd name="connsiteY4893" fmla="*/ 152320 h 1341521"/>
                <a:gd name="connsiteX4894" fmla="*/ 1409800 w 1987075"/>
                <a:gd name="connsiteY4894" fmla="*/ 156050 h 1341521"/>
                <a:gd name="connsiteX4895" fmla="*/ 1412808 w 1987075"/>
                <a:gd name="connsiteY4895" fmla="*/ 157734 h 1341521"/>
                <a:gd name="connsiteX4896" fmla="*/ 1415034 w 1987075"/>
                <a:gd name="connsiteY4896" fmla="*/ 159298 h 1341521"/>
                <a:gd name="connsiteX4897" fmla="*/ 1417200 w 1987075"/>
                <a:gd name="connsiteY4897" fmla="*/ 159900 h 1341521"/>
                <a:gd name="connsiteX4898" fmla="*/ 1421110 w 1987075"/>
                <a:gd name="connsiteY4898" fmla="*/ 161704 h 1341521"/>
                <a:gd name="connsiteX4899" fmla="*/ 1425923 w 1987075"/>
                <a:gd name="connsiteY4899" fmla="*/ 165013 h 1341521"/>
                <a:gd name="connsiteX4900" fmla="*/ 1429592 w 1987075"/>
                <a:gd name="connsiteY4900" fmla="*/ 168803 h 1341521"/>
                <a:gd name="connsiteX4901" fmla="*/ 1428991 w 1987075"/>
                <a:gd name="connsiteY4901" fmla="*/ 169104 h 1341521"/>
                <a:gd name="connsiteX4902" fmla="*/ 1430314 w 1987075"/>
                <a:gd name="connsiteY4902" fmla="*/ 172413 h 1341521"/>
                <a:gd name="connsiteX4903" fmla="*/ 1432119 w 1987075"/>
                <a:gd name="connsiteY4903" fmla="*/ 174278 h 1341521"/>
                <a:gd name="connsiteX4904" fmla="*/ 1435548 w 1987075"/>
                <a:gd name="connsiteY4904" fmla="*/ 174458 h 1341521"/>
                <a:gd name="connsiteX4905" fmla="*/ 1436811 w 1987075"/>
                <a:gd name="connsiteY4905" fmla="*/ 170127 h 1341521"/>
                <a:gd name="connsiteX4906" fmla="*/ 1439217 w 1987075"/>
                <a:gd name="connsiteY4906" fmla="*/ 170909 h 1341521"/>
                <a:gd name="connsiteX4907" fmla="*/ 1442647 w 1987075"/>
                <a:gd name="connsiteY4907" fmla="*/ 172954 h 1341521"/>
                <a:gd name="connsiteX4908" fmla="*/ 1445113 w 1987075"/>
                <a:gd name="connsiteY4908" fmla="*/ 264995 h 1341521"/>
                <a:gd name="connsiteX4909" fmla="*/ 1451129 w 1987075"/>
                <a:gd name="connsiteY4909" fmla="*/ 481564 h 1341521"/>
                <a:gd name="connsiteX4910" fmla="*/ 1453054 w 1987075"/>
                <a:gd name="connsiteY4910" fmla="*/ 547557 h 1341521"/>
                <a:gd name="connsiteX4911" fmla="*/ 1459852 w 1987075"/>
                <a:gd name="connsiteY4911" fmla="*/ 795408 h 1341521"/>
                <a:gd name="connsiteX4912" fmla="*/ 1460213 w 1987075"/>
                <a:gd name="connsiteY4912" fmla="*/ 808041 h 1341521"/>
                <a:gd name="connsiteX4913" fmla="*/ 1463401 w 1987075"/>
                <a:gd name="connsiteY4913" fmla="*/ 924326 h 1341521"/>
                <a:gd name="connsiteX4914" fmla="*/ 1473026 w 1987075"/>
                <a:gd name="connsiteY4914" fmla="*/ 927695 h 1341521"/>
                <a:gd name="connsiteX4915" fmla="*/ 1483133 w 1987075"/>
                <a:gd name="connsiteY4915" fmla="*/ 930703 h 1341521"/>
                <a:gd name="connsiteX4916" fmla="*/ 1485479 w 1987075"/>
                <a:gd name="connsiteY4916" fmla="*/ 923484 h 1341521"/>
                <a:gd name="connsiteX4917" fmla="*/ 1505151 w 1987075"/>
                <a:gd name="connsiteY4917" fmla="*/ 932869 h 1341521"/>
                <a:gd name="connsiteX4918" fmla="*/ 1516220 w 1987075"/>
                <a:gd name="connsiteY4918" fmla="*/ 920115 h 1341521"/>
                <a:gd name="connsiteX4919" fmla="*/ 1541065 w 1987075"/>
                <a:gd name="connsiteY4919" fmla="*/ 917468 h 1341521"/>
                <a:gd name="connsiteX4920" fmla="*/ 1541426 w 1987075"/>
                <a:gd name="connsiteY4920" fmla="*/ 920115 h 1341521"/>
                <a:gd name="connsiteX4921" fmla="*/ 1537335 w 1987075"/>
                <a:gd name="connsiteY4921" fmla="*/ 938945 h 1341521"/>
                <a:gd name="connsiteX4922" fmla="*/ 1543712 w 1987075"/>
                <a:gd name="connsiteY4922" fmla="*/ 946164 h 1341521"/>
                <a:gd name="connsiteX4923" fmla="*/ 1554480 w 1987075"/>
                <a:gd name="connsiteY4923" fmla="*/ 951156 h 1341521"/>
                <a:gd name="connsiteX4924" fmla="*/ 1558210 w 1987075"/>
                <a:gd name="connsiteY4924" fmla="*/ 952360 h 1341521"/>
                <a:gd name="connsiteX4925" fmla="*/ 1560315 w 1987075"/>
                <a:gd name="connsiteY4925" fmla="*/ 960120 h 1341521"/>
                <a:gd name="connsiteX4926" fmla="*/ 1562301 w 1987075"/>
                <a:gd name="connsiteY4926" fmla="*/ 963188 h 1341521"/>
                <a:gd name="connsiteX4927" fmla="*/ 1579686 w 1987075"/>
                <a:gd name="connsiteY4927" fmla="*/ 978227 h 1341521"/>
                <a:gd name="connsiteX4928" fmla="*/ 1607539 w 1987075"/>
                <a:gd name="connsiteY4928" fmla="*/ 1002291 h 1341521"/>
                <a:gd name="connsiteX4929" fmla="*/ 1611149 w 1987075"/>
                <a:gd name="connsiteY4929" fmla="*/ 1013239 h 1341521"/>
                <a:gd name="connsiteX4930" fmla="*/ 1613736 w 1987075"/>
                <a:gd name="connsiteY4930" fmla="*/ 1022684 h 1341521"/>
                <a:gd name="connsiteX4931" fmla="*/ 1613134 w 1987075"/>
                <a:gd name="connsiteY4931" fmla="*/ 1029061 h 1341521"/>
                <a:gd name="connsiteX4932" fmla="*/ 1616383 w 1987075"/>
                <a:gd name="connsiteY4932" fmla="*/ 1028580 h 1341521"/>
                <a:gd name="connsiteX4933" fmla="*/ 1623421 w 1987075"/>
                <a:gd name="connsiteY4933" fmla="*/ 1020458 h 1341521"/>
                <a:gd name="connsiteX4934" fmla="*/ 1639242 w 1987075"/>
                <a:gd name="connsiteY4934" fmla="*/ 1008186 h 1341521"/>
                <a:gd name="connsiteX4935" fmla="*/ 1640686 w 1987075"/>
                <a:gd name="connsiteY4935" fmla="*/ 1006442 h 1341521"/>
                <a:gd name="connsiteX4936" fmla="*/ 1650853 w 1987075"/>
                <a:gd name="connsiteY4936" fmla="*/ 1004998 h 1341521"/>
                <a:gd name="connsiteX4937" fmla="*/ 1654041 w 1987075"/>
                <a:gd name="connsiteY4937" fmla="*/ 997117 h 1341521"/>
                <a:gd name="connsiteX4938" fmla="*/ 1653560 w 1987075"/>
                <a:gd name="connsiteY4938" fmla="*/ 995794 h 1341521"/>
                <a:gd name="connsiteX4939" fmla="*/ 1654523 w 1987075"/>
                <a:gd name="connsiteY4939" fmla="*/ 995012 h 1341521"/>
                <a:gd name="connsiteX4940" fmla="*/ 1653560 w 1987075"/>
                <a:gd name="connsiteY4940" fmla="*/ 987732 h 1341521"/>
                <a:gd name="connsiteX4941" fmla="*/ 1652778 w 1987075"/>
                <a:gd name="connsiteY4941" fmla="*/ 980513 h 1341521"/>
                <a:gd name="connsiteX4942" fmla="*/ 1657290 w 1987075"/>
                <a:gd name="connsiteY4942" fmla="*/ 981476 h 1341521"/>
                <a:gd name="connsiteX4943" fmla="*/ 1659937 w 1987075"/>
                <a:gd name="connsiteY4943" fmla="*/ 979972 h 1341521"/>
                <a:gd name="connsiteX4944" fmla="*/ 1662163 w 1987075"/>
                <a:gd name="connsiteY4944" fmla="*/ 974919 h 1341521"/>
                <a:gd name="connsiteX4945" fmla="*/ 1661742 w 1987075"/>
                <a:gd name="connsiteY4945" fmla="*/ 972092 h 1341521"/>
                <a:gd name="connsiteX4946" fmla="*/ 1656809 w 1987075"/>
                <a:gd name="connsiteY4946" fmla="*/ 969324 h 1341521"/>
                <a:gd name="connsiteX4947" fmla="*/ 1663185 w 1987075"/>
                <a:gd name="connsiteY4947" fmla="*/ 965534 h 1341521"/>
                <a:gd name="connsiteX4948" fmla="*/ 1672811 w 1987075"/>
                <a:gd name="connsiteY4948" fmla="*/ 962767 h 1341521"/>
                <a:gd name="connsiteX4949" fmla="*/ 1690978 w 1987075"/>
                <a:gd name="connsiteY4949" fmla="*/ 949773 h 1341521"/>
                <a:gd name="connsiteX4950" fmla="*/ 1696392 w 1987075"/>
                <a:gd name="connsiteY4950" fmla="*/ 954104 h 1341521"/>
                <a:gd name="connsiteX4951" fmla="*/ 1701205 w 1987075"/>
                <a:gd name="connsiteY4951" fmla="*/ 956691 h 1341521"/>
                <a:gd name="connsiteX4952" fmla="*/ 1702047 w 1987075"/>
                <a:gd name="connsiteY4952" fmla="*/ 956751 h 1341521"/>
                <a:gd name="connsiteX4953" fmla="*/ 1702829 w 1987075"/>
                <a:gd name="connsiteY4953" fmla="*/ 959458 h 1341521"/>
                <a:gd name="connsiteX4954" fmla="*/ 1705777 w 1987075"/>
                <a:gd name="connsiteY4954" fmla="*/ 962045 h 1341521"/>
                <a:gd name="connsiteX4955" fmla="*/ 1707401 w 1987075"/>
                <a:gd name="connsiteY4955" fmla="*/ 962165 h 1341521"/>
                <a:gd name="connsiteX4956" fmla="*/ 1711733 w 1987075"/>
                <a:gd name="connsiteY4956" fmla="*/ 966377 h 1341521"/>
                <a:gd name="connsiteX4957" fmla="*/ 1712635 w 1987075"/>
                <a:gd name="connsiteY4957" fmla="*/ 973596 h 1341521"/>
                <a:gd name="connsiteX4958" fmla="*/ 1710710 w 1987075"/>
                <a:gd name="connsiteY4958" fmla="*/ 975580 h 1341521"/>
                <a:gd name="connsiteX4959" fmla="*/ 1709928 w 1987075"/>
                <a:gd name="connsiteY4959" fmla="*/ 977626 h 1341521"/>
                <a:gd name="connsiteX4960" fmla="*/ 1714981 w 1987075"/>
                <a:gd name="connsiteY4960" fmla="*/ 980273 h 1341521"/>
                <a:gd name="connsiteX4961" fmla="*/ 1713778 w 1987075"/>
                <a:gd name="connsiteY4961" fmla="*/ 983762 h 1341521"/>
                <a:gd name="connsiteX4962" fmla="*/ 1717267 w 1987075"/>
                <a:gd name="connsiteY4962" fmla="*/ 988695 h 1341521"/>
                <a:gd name="connsiteX4963" fmla="*/ 1728336 w 1987075"/>
                <a:gd name="connsiteY4963" fmla="*/ 989898 h 1341521"/>
                <a:gd name="connsiteX4964" fmla="*/ 1729780 w 1987075"/>
                <a:gd name="connsiteY4964" fmla="*/ 994350 h 1341521"/>
                <a:gd name="connsiteX4965" fmla="*/ 1735194 w 1987075"/>
                <a:gd name="connsiteY4965" fmla="*/ 998561 h 1341521"/>
                <a:gd name="connsiteX4966" fmla="*/ 1738563 w 1987075"/>
                <a:gd name="connsiteY4966" fmla="*/ 998200 h 1341521"/>
                <a:gd name="connsiteX4967" fmla="*/ 1740548 w 1987075"/>
                <a:gd name="connsiteY4967" fmla="*/ 1001388 h 1341521"/>
                <a:gd name="connsiteX4968" fmla="*/ 1743857 w 1987075"/>
                <a:gd name="connsiteY4968" fmla="*/ 1004998 h 1341521"/>
                <a:gd name="connsiteX4969" fmla="*/ 1743256 w 1987075"/>
                <a:gd name="connsiteY4969" fmla="*/ 1009991 h 1341521"/>
                <a:gd name="connsiteX4970" fmla="*/ 1747467 w 1987075"/>
                <a:gd name="connsiteY4970" fmla="*/ 1010713 h 1341521"/>
                <a:gd name="connsiteX4971" fmla="*/ 1746925 w 1987075"/>
                <a:gd name="connsiteY4971" fmla="*/ 1013961 h 1341521"/>
                <a:gd name="connsiteX4972" fmla="*/ 1750896 w 1987075"/>
                <a:gd name="connsiteY4972" fmla="*/ 1018594 h 1341521"/>
                <a:gd name="connsiteX4973" fmla="*/ 1763830 w 1987075"/>
                <a:gd name="connsiteY4973" fmla="*/ 1024429 h 1341521"/>
                <a:gd name="connsiteX4974" fmla="*/ 1769845 w 1987075"/>
                <a:gd name="connsiteY4974" fmla="*/ 1026775 h 1341521"/>
                <a:gd name="connsiteX4975" fmla="*/ 1776764 w 1987075"/>
                <a:gd name="connsiteY4975" fmla="*/ 1035318 h 1341521"/>
                <a:gd name="connsiteX4976" fmla="*/ 1784103 w 1987075"/>
                <a:gd name="connsiteY4976" fmla="*/ 1041514 h 1341521"/>
                <a:gd name="connsiteX4977" fmla="*/ 1792826 w 1987075"/>
                <a:gd name="connsiteY4977" fmla="*/ 1047770 h 1341521"/>
                <a:gd name="connsiteX4978" fmla="*/ 1789758 w 1987075"/>
                <a:gd name="connsiteY4978" fmla="*/ 1051741 h 1341521"/>
                <a:gd name="connsiteX4979" fmla="*/ 1796014 w 1987075"/>
                <a:gd name="connsiteY4979" fmla="*/ 1059862 h 1341521"/>
                <a:gd name="connsiteX4980" fmla="*/ 1799744 w 1987075"/>
                <a:gd name="connsiteY4980" fmla="*/ 1063351 h 1341521"/>
                <a:gd name="connsiteX4981" fmla="*/ 1804857 w 1987075"/>
                <a:gd name="connsiteY4981" fmla="*/ 1068464 h 1341521"/>
                <a:gd name="connsiteX4982" fmla="*/ 1804677 w 1987075"/>
                <a:gd name="connsiteY4982" fmla="*/ 1068825 h 1341521"/>
                <a:gd name="connsiteX4983" fmla="*/ 1810873 w 1987075"/>
                <a:gd name="connsiteY4983" fmla="*/ 1080195 h 1341521"/>
                <a:gd name="connsiteX4984" fmla="*/ 1821701 w 1987075"/>
                <a:gd name="connsiteY4984" fmla="*/ 1091264 h 1341521"/>
                <a:gd name="connsiteX4985" fmla="*/ 1828319 w 1987075"/>
                <a:gd name="connsiteY4985" fmla="*/ 1101491 h 1341521"/>
                <a:gd name="connsiteX4986" fmla="*/ 1833613 w 1987075"/>
                <a:gd name="connsiteY4986" fmla="*/ 1107567 h 1341521"/>
                <a:gd name="connsiteX4987" fmla="*/ 1833974 w 1987075"/>
                <a:gd name="connsiteY4987" fmla="*/ 1108530 h 1341521"/>
                <a:gd name="connsiteX4988" fmla="*/ 1839749 w 1987075"/>
                <a:gd name="connsiteY4988" fmla="*/ 1116651 h 1341521"/>
                <a:gd name="connsiteX4989" fmla="*/ 1850096 w 1987075"/>
                <a:gd name="connsiteY4989" fmla="*/ 1127479 h 1341521"/>
                <a:gd name="connsiteX4990" fmla="*/ 1856894 w 1987075"/>
                <a:gd name="connsiteY4990" fmla="*/ 1137105 h 1341521"/>
                <a:gd name="connsiteX4991" fmla="*/ 1853044 w 1987075"/>
                <a:gd name="connsiteY4991" fmla="*/ 1147391 h 1341521"/>
                <a:gd name="connsiteX4992" fmla="*/ 1867963 w 1987075"/>
                <a:gd name="connsiteY4992" fmla="*/ 1148836 h 1341521"/>
                <a:gd name="connsiteX4993" fmla="*/ 1866760 w 1987075"/>
                <a:gd name="connsiteY4993" fmla="*/ 1162912 h 1341521"/>
                <a:gd name="connsiteX4994" fmla="*/ 1878851 w 1987075"/>
                <a:gd name="connsiteY4994" fmla="*/ 1166522 h 1341521"/>
                <a:gd name="connsiteX4995" fmla="*/ 1878250 w 1987075"/>
                <a:gd name="connsiteY4995" fmla="*/ 1170733 h 1341521"/>
                <a:gd name="connsiteX4996" fmla="*/ 1880716 w 1987075"/>
                <a:gd name="connsiteY4996" fmla="*/ 1174583 h 1341521"/>
                <a:gd name="connsiteX4997" fmla="*/ 1883303 w 1987075"/>
                <a:gd name="connsiteY4997" fmla="*/ 1182584 h 1341521"/>
                <a:gd name="connsiteX4998" fmla="*/ 1894312 w 1987075"/>
                <a:gd name="connsiteY4998" fmla="*/ 1179576 h 1341521"/>
                <a:gd name="connsiteX4999" fmla="*/ 1900027 w 1987075"/>
                <a:gd name="connsiteY4999" fmla="*/ 1183486 h 1341521"/>
                <a:gd name="connsiteX5000" fmla="*/ 1914826 w 1987075"/>
                <a:gd name="connsiteY5000" fmla="*/ 1189322 h 1341521"/>
                <a:gd name="connsiteX5001" fmla="*/ 1919398 w 1987075"/>
                <a:gd name="connsiteY5001" fmla="*/ 1192029 h 1341521"/>
                <a:gd name="connsiteX5002" fmla="*/ 1933655 w 1987075"/>
                <a:gd name="connsiteY5002" fmla="*/ 1192751 h 1341521"/>
                <a:gd name="connsiteX5003" fmla="*/ 1942198 w 1987075"/>
                <a:gd name="connsiteY5003" fmla="*/ 1199308 h 1341521"/>
                <a:gd name="connsiteX5004" fmla="*/ 1946168 w 1987075"/>
                <a:gd name="connsiteY5004" fmla="*/ 1200150 h 1341521"/>
                <a:gd name="connsiteX5005" fmla="*/ 1949537 w 1987075"/>
                <a:gd name="connsiteY5005" fmla="*/ 1199789 h 1341521"/>
                <a:gd name="connsiteX5006" fmla="*/ 1952966 w 1987075"/>
                <a:gd name="connsiteY5006" fmla="*/ 1207489 h 1341521"/>
                <a:gd name="connsiteX5007" fmla="*/ 1956575 w 1987075"/>
                <a:gd name="connsiteY5007" fmla="*/ 1207850 h 1341521"/>
                <a:gd name="connsiteX5008" fmla="*/ 1961809 w 1987075"/>
                <a:gd name="connsiteY5008" fmla="*/ 1209535 h 1341521"/>
                <a:gd name="connsiteX5009" fmla="*/ 1967825 w 1987075"/>
                <a:gd name="connsiteY5009" fmla="*/ 1206286 h 1341521"/>
                <a:gd name="connsiteX5010" fmla="*/ 1974021 w 1987075"/>
                <a:gd name="connsiteY5010" fmla="*/ 1214287 h 1341521"/>
                <a:gd name="connsiteX5011" fmla="*/ 1974984 w 1987075"/>
                <a:gd name="connsiteY5011" fmla="*/ 1221927 h 1341521"/>
                <a:gd name="connsiteX5012" fmla="*/ 1975766 w 1987075"/>
                <a:gd name="connsiteY5012" fmla="*/ 1222288 h 1341521"/>
                <a:gd name="connsiteX5013" fmla="*/ 1973540 w 1987075"/>
                <a:gd name="connsiteY5013" fmla="*/ 1229628 h 1341521"/>
                <a:gd name="connsiteX5014" fmla="*/ 1971856 w 1987075"/>
                <a:gd name="connsiteY5014" fmla="*/ 1231312 h 1341521"/>
                <a:gd name="connsiteX5015" fmla="*/ 1971254 w 1987075"/>
                <a:gd name="connsiteY5015" fmla="*/ 1234500 h 1341521"/>
                <a:gd name="connsiteX5016" fmla="*/ 1972216 w 1987075"/>
                <a:gd name="connsiteY5016" fmla="*/ 1238531 h 1341521"/>
                <a:gd name="connsiteX5017" fmla="*/ 1974322 w 1987075"/>
                <a:gd name="connsiteY5017" fmla="*/ 1240817 h 1341521"/>
                <a:gd name="connsiteX5018" fmla="*/ 1975285 w 1987075"/>
                <a:gd name="connsiteY5018" fmla="*/ 1248878 h 1341521"/>
                <a:gd name="connsiteX5019" fmla="*/ 1978292 w 1987075"/>
                <a:gd name="connsiteY5019" fmla="*/ 1255074 h 1341521"/>
                <a:gd name="connsiteX5020" fmla="*/ 1981240 w 1987075"/>
                <a:gd name="connsiteY5020" fmla="*/ 1258263 h 1341521"/>
                <a:gd name="connsiteX5021" fmla="*/ 1984007 w 1987075"/>
                <a:gd name="connsiteY5021" fmla="*/ 1266985 h 1341521"/>
                <a:gd name="connsiteX5022" fmla="*/ 1986594 w 1987075"/>
                <a:gd name="connsiteY5022" fmla="*/ 1269512 h 1341521"/>
                <a:gd name="connsiteX5023" fmla="*/ 1987075 w 1987075"/>
                <a:gd name="connsiteY5023" fmla="*/ 1270896 h 1341521"/>
                <a:gd name="connsiteX5024" fmla="*/ 1982503 w 1987075"/>
                <a:gd name="connsiteY5024" fmla="*/ 1279137 h 1341521"/>
                <a:gd name="connsiteX5025" fmla="*/ 1981361 w 1987075"/>
                <a:gd name="connsiteY5025" fmla="*/ 1283348 h 1341521"/>
                <a:gd name="connsiteX5026" fmla="*/ 1980518 w 1987075"/>
                <a:gd name="connsiteY5026" fmla="*/ 1287680 h 1341521"/>
                <a:gd name="connsiteX5027" fmla="*/ 1980699 w 1987075"/>
                <a:gd name="connsiteY5027" fmla="*/ 1290026 h 1341521"/>
                <a:gd name="connsiteX5028" fmla="*/ 1978052 w 1987075"/>
                <a:gd name="connsiteY5028" fmla="*/ 1297726 h 1341521"/>
                <a:gd name="connsiteX5029" fmla="*/ 1975706 w 1987075"/>
                <a:gd name="connsiteY5029" fmla="*/ 1302779 h 1341521"/>
                <a:gd name="connsiteX5030" fmla="*/ 1971434 w 1987075"/>
                <a:gd name="connsiteY5030" fmla="*/ 1309156 h 1341521"/>
                <a:gd name="connsiteX5031" fmla="*/ 1967283 w 1987075"/>
                <a:gd name="connsiteY5031" fmla="*/ 1314570 h 1341521"/>
                <a:gd name="connsiteX5032" fmla="*/ 1964516 w 1987075"/>
                <a:gd name="connsiteY5032" fmla="*/ 1315774 h 1341521"/>
                <a:gd name="connsiteX5033" fmla="*/ 1963373 w 1987075"/>
                <a:gd name="connsiteY5033" fmla="*/ 1317578 h 1341521"/>
                <a:gd name="connsiteX5034" fmla="*/ 1965298 w 1987075"/>
                <a:gd name="connsiteY5034" fmla="*/ 1319203 h 1341521"/>
                <a:gd name="connsiteX5035" fmla="*/ 1962892 w 1987075"/>
                <a:gd name="connsiteY5035" fmla="*/ 1321368 h 1341521"/>
                <a:gd name="connsiteX5036" fmla="*/ 1959884 w 1987075"/>
                <a:gd name="connsiteY5036" fmla="*/ 1319443 h 1341521"/>
                <a:gd name="connsiteX5037" fmla="*/ 1959042 w 1987075"/>
                <a:gd name="connsiteY5037" fmla="*/ 1317759 h 1341521"/>
                <a:gd name="connsiteX5038" fmla="*/ 1959583 w 1987075"/>
                <a:gd name="connsiteY5038" fmla="*/ 1316736 h 1341521"/>
                <a:gd name="connsiteX5039" fmla="*/ 1959042 w 1987075"/>
                <a:gd name="connsiteY5039" fmla="*/ 1314751 h 1341521"/>
                <a:gd name="connsiteX5040" fmla="*/ 1956515 w 1987075"/>
                <a:gd name="connsiteY5040" fmla="*/ 1314029 h 1341521"/>
                <a:gd name="connsiteX5041" fmla="*/ 1956876 w 1987075"/>
                <a:gd name="connsiteY5041" fmla="*/ 1316856 h 1341521"/>
                <a:gd name="connsiteX5042" fmla="*/ 1954290 w 1987075"/>
                <a:gd name="connsiteY5042" fmla="*/ 1319443 h 1341521"/>
                <a:gd name="connsiteX5043" fmla="*/ 1950018 w 1987075"/>
                <a:gd name="connsiteY5043" fmla="*/ 1317037 h 1341521"/>
                <a:gd name="connsiteX5044" fmla="*/ 1948935 w 1987075"/>
                <a:gd name="connsiteY5044" fmla="*/ 1314871 h 1341521"/>
                <a:gd name="connsiteX5045" fmla="*/ 1947492 w 1987075"/>
                <a:gd name="connsiteY5045" fmla="*/ 1309216 h 1341521"/>
                <a:gd name="connsiteX5046" fmla="*/ 1946288 w 1987075"/>
                <a:gd name="connsiteY5046" fmla="*/ 1307833 h 1341521"/>
                <a:gd name="connsiteX5047" fmla="*/ 1947492 w 1987075"/>
                <a:gd name="connsiteY5047" fmla="*/ 1306750 h 1341521"/>
                <a:gd name="connsiteX5048" fmla="*/ 1946950 w 1987075"/>
                <a:gd name="connsiteY5048" fmla="*/ 1304945 h 1341521"/>
                <a:gd name="connsiteX5049" fmla="*/ 1943341 w 1987075"/>
                <a:gd name="connsiteY5049" fmla="*/ 1301937 h 1341521"/>
                <a:gd name="connsiteX5050" fmla="*/ 1943762 w 1987075"/>
                <a:gd name="connsiteY5050" fmla="*/ 1298448 h 1341521"/>
                <a:gd name="connsiteX5051" fmla="*/ 1943581 w 1987075"/>
                <a:gd name="connsiteY5051" fmla="*/ 1296463 h 1341521"/>
                <a:gd name="connsiteX5052" fmla="*/ 1946950 w 1987075"/>
                <a:gd name="connsiteY5052" fmla="*/ 1294658 h 1341521"/>
                <a:gd name="connsiteX5053" fmla="*/ 1948635 w 1987075"/>
                <a:gd name="connsiteY5053" fmla="*/ 1293034 h 1341521"/>
                <a:gd name="connsiteX5054" fmla="*/ 1949236 w 1987075"/>
                <a:gd name="connsiteY5054" fmla="*/ 1291229 h 1341521"/>
                <a:gd name="connsiteX5055" fmla="*/ 1950379 w 1987075"/>
                <a:gd name="connsiteY5055" fmla="*/ 1291350 h 1341521"/>
                <a:gd name="connsiteX5056" fmla="*/ 1950800 w 1987075"/>
                <a:gd name="connsiteY5056" fmla="*/ 1292974 h 1341521"/>
                <a:gd name="connsiteX5057" fmla="*/ 1952424 w 1987075"/>
                <a:gd name="connsiteY5057" fmla="*/ 1294478 h 1341521"/>
                <a:gd name="connsiteX5058" fmla="*/ 1955613 w 1987075"/>
                <a:gd name="connsiteY5058" fmla="*/ 1292252 h 1341521"/>
                <a:gd name="connsiteX5059" fmla="*/ 1955733 w 1987075"/>
                <a:gd name="connsiteY5059" fmla="*/ 1289725 h 1341521"/>
                <a:gd name="connsiteX5060" fmla="*/ 1954350 w 1987075"/>
                <a:gd name="connsiteY5060" fmla="*/ 1289424 h 1341521"/>
                <a:gd name="connsiteX5061" fmla="*/ 1954530 w 1987075"/>
                <a:gd name="connsiteY5061" fmla="*/ 1291831 h 1341521"/>
                <a:gd name="connsiteX5062" fmla="*/ 1953147 w 1987075"/>
                <a:gd name="connsiteY5062" fmla="*/ 1292673 h 1341521"/>
                <a:gd name="connsiteX5063" fmla="*/ 1951943 w 1987075"/>
                <a:gd name="connsiteY5063" fmla="*/ 1292132 h 1341521"/>
                <a:gd name="connsiteX5064" fmla="*/ 1950439 w 1987075"/>
                <a:gd name="connsiteY5064" fmla="*/ 1289003 h 1341521"/>
                <a:gd name="connsiteX5065" fmla="*/ 1948033 w 1987075"/>
                <a:gd name="connsiteY5065" fmla="*/ 1290989 h 1341521"/>
                <a:gd name="connsiteX5066" fmla="*/ 1947191 w 1987075"/>
                <a:gd name="connsiteY5066" fmla="*/ 1292854 h 1341521"/>
                <a:gd name="connsiteX5067" fmla="*/ 1943040 w 1987075"/>
                <a:gd name="connsiteY5067" fmla="*/ 1295140 h 1341521"/>
                <a:gd name="connsiteX5068" fmla="*/ 1941355 w 1987075"/>
                <a:gd name="connsiteY5068" fmla="*/ 1294838 h 1341521"/>
                <a:gd name="connsiteX5069" fmla="*/ 1940874 w 1987075"/>
                <a:gd name="connsiteY5069" fmla="*/ 1293636 h 1341521"/>
                <a:gd name="connsiteX5070" fmla="*/ 1938829 w 1987075"/>
                <a:gd name="connsiteY5070" fmla="*/ 1292854 h 1341521"/>
                <a:gd name="connsiteX5071" fmla="*/ 1936844 w 1987075"/>
                <a:gd name="connsiteY5071" fmla="*/ 1287620 h 1341521"/>
                <a:gd name="connsiteX5072" fmla="*/ 1940874 w 1987075"/>
                <a:gd name="connsiteY5072" fmla="*/ 1282205 h 1341521"/>
                <a:gd name="connsiteX5073" fmla="*/ 1942258 w 1987075"/>
                <a:gd name="connsiteY5073" fmla="*/ 1279980 h 1341521"/>
                <a:gd name="connsiteX5074" fmla="*/ 1942017 w 1987075"/>
                <a:gd name="connsiteY5074" fmla="*/ 1278897 h 1341521"/>
                <a:gd name="connsiteX5075" fmla="*/ 1943040 w 1987075"/>
                <a:gd name="connsiteY5075" fmla="*/ 1277694 h 1341521"/>
                <a:gd name="connsiteX5076" fmla="*/ 1946409 w 1987075"/>
                <a:gd name="connsiteY5076" fmla="*/ 1277573 h 1341521"/>
                <a:gd name="connsiteX5077" fmla="*/ 1945326 w 1987075"/>
                <a:gd name="connsiteY5077" fmla="*/ 1276190 h 1341521"/>
                <a:gd name="connsiteX5078" fmla="*/ 1944002 w 1987075"/>
                <a:gd name="connsiteY5078" fmla="*/ 1272580 h 1341521"/>
                <a:gd name="connsiteX5079" fmla="*/ 1944063 w 1987075"/>
                <a:gd name="connsiteY5079" fmla="*/ 1270595 h 1341521"/>
                <a:gd name="connsiteX5080" fmla="*/ 1942859 w 1987075"/>
                <a:gd name="connsiteY5080" fmla="*/ 1268790 h 1341521"/>
                <a:gd name="connsiteX5081" fmla="*/ 1942799 w 1987075"/>
                <a:gd name="connsiteY5081" fmla="*/ 1269993 h 1341521"/>
                <a:gd name="connsiteX5082" fmla="*/ 1941536 w 1987075"/>
                <a:gd name="connsiteY5082" fmla="*/ 1267527 h 1341521"/>
                <a:gd name="connsiteX5083" fmla="*/ 1941235 w 1987075"/>
                <a:gd name="connsiteY5083" fmla="*/ 1265000 h 1341521"/>
                <a:gd name="connsiteX5084" fmla="*/ 1942498 w 1987075"/>
                <a:gd name="connsiteY5084" fmla="*/ 1261391 h 1341521"/>
                <a:gd name="connsiteX5085" fmla="*/ 1941777 w 1987075"/>
                <a:gd name="connsiteY5085" fmla="*/ 1258383 h 1341521"/>
                <a:gd name="connsiteX5086" fmla="*/ 1944724 w 1987075"/>
                <a:gd name="connsiteY5086" fmla="*/ 1257240 h 1341521"/>
                <a:gd name="connsiteX5087" fmla="*/ 1941596 w 1987075"/>
                <a:gd name="connsiteY5087" fmla="*/ 1256999 h 1341521"/>
                <a:gd name="connsiteX5088" fmla="*/ 1938348 w 1987075"/>
                <a:gd name="connsiteY5088" fmla="*/ 1247254 h 1341521"/>
                <a:gd name="connsiteX5089" fmla="*/ 1938468 w 1987075"/>
                <a:gd name="connsiteY5089" fmla="*/ 1245629 h 1341521"/>
                <a:gd name="connsiteX5090" fmla="*/ 1933896 w 1987075"/>
                <a:gd name="connsiteY5090" fmla="*/ 1240035 h 1341521"/>
                <a:gd name="connsiteX5091" fmla="*/ 1934437 w 1987075"/>
                <a:gd name="connsiteY5091" fmla="*/ 1237809 h 1341521"/>
                <a:gd name="connsiteX5092" fmla="*/ 1932693 w 1987075"/>
                <a:gd name="connsiteY5092" fmla="*/ 1239132 h 1341521"/>
                <a:gd name="connsiteX5093" fmla="*/ 1931971 w 1987075"/>
                <a:gd name="connsiteY5093" fmla="*/ 1238531 h 1341521"/>
                <a:gd name="connsiteX5094" fmla="*/ 1926677 w 1987075"/>
                <a:gd name="connsiteY5094" fmla="*/ 1232275 h 1341521"/>
                <a:gd name="connsiteX5095" fmla="*/ 1921864 w 1987075"/>
                <a:gd name="connsiteY5095" fmla="*/ 1228906 h 1341521"/>
                <a:gd name="connsiteX5096" fmla="*/ 1919879 w 1987075"/>
                <a:gd name="connsiteY5096" fmla="*/ 1225898 h 1341521"/>
                <a:gd name="connsiteX5097" fmla="*/ 1922105 w 1987075"/>
                <a:gd name="connsiteY5097" fmla="*/ 1223672 h 1341521"/>
                <a:gd name="connsiteX5098" fmla="*/ 1924511 w 1987075"/>
                <a:gd name="connsiteY5098" fmla="*/ 1220664 h 1341521"/>
                <a:gd name="connsiteX5099" fmla="*/ 1922707 w 1987075"/>
                <a:gd name="connsiteY5099" fmla="*/ 1220062 h 1341521"/>
                <a:gd name="connsiteX5100" fmla="*/ 1918917 w 1987075"/>
                <a:gd name="connsiteY5100" fmla="*/ 1224695 h 1341521"/>
                <a:gd name="connsiteX5101" fmla="*/ 1915367 w 1987075"/>
                <a:gd name="connsiteY5101" fmla="*/ 1226439 h 1341521"/>
                <a:gd name="connsiteX5102" fmla="*/ 1913803 w 1987075"/>
                <a:gd name="connsiteY5102" fmla="*/ 1229567 h 1341521"/>
                <a:gd name="connsiteX5103" fmla="*/ 1916871 w 1987075"/>
                <a:gd name="connsiteY5103" fmla="*/ 1227883 h 1341521"/>
                <a:gd name="connsiteX5104" fmla="*/ 1918255 w 1987075"/>
                <a:gd name="connsiteY5104" fmla="*/ 1227582 h 1341521"/>
                <a:gd name="connsiteX5105" fmla="*/ 1919338 w 1987075"/>
                <a:gd name="connsiteY5105" fmla="*/ 1229146 h 1341521"/>
                <a:gd name="connsiteX5106" fmla="*/ 1923068 w 1987075"/>
                <a:gd name="connsiteY5106" fmla="*/ 1231793 h 1341521"/>
                <a:gd name="connsiteX5107" fmla="*/ 1928482 w 1987075"/>
                <a:gd name="connsiteY5107" fmla="*/ 1237207 h 1341521"/>
                <a:gd name="connsiteX5108" fmla="*/ 1929986 w 1987075"/>
                <a:gd name="connsiteY5108" fmla="*/ 1239373 h 1341521"/>
                <a:gd name="connsiteX5109" fmla="*/ 1930888 w 1987075"/>
                <a:gd name="connsiteY5109" fmla="*/ 1241900 h 1341521"/>
                <a:gd name="connsiteX5110" fmla="*/ 1933595 w 1987075"/>
                <a:gd name="connsiteY5110" fmla="*/ 1245268 h 1341521"/>
                <a:gd name="connsiteX5111" fmla="*/ 1935701 w 1987075"/>
                <a:gd name="connsiteY5111" fmla="*/ 1247073 h 1341521"/>
                <a:gd name="connsiteX5112" fmla="*/ 1935340 w 1987075"/>
                <a:gd name="connsiteY5112" fmla="*/ 1248276 h 1341521"/>
                <a:gd name="connsiteX5113" fmla="*/ 1936904 w 1987075"/>
                <a:gd name="connsiteY5113" fmla="*/ 1250322 h 1341521"/>
                <a:gd name="connsiteX5114" fmla="*/ 1937626 w 1987075"/>
                <a:gd name="connsiteY5114" fmla="*/ 1252728 h 1341521"/>
                <a:gd name="connsiteX5115" fmla="*/ 1937385 w 1987075"/>
                <a:gd name="connsiteY5115" fmla="*/ 1255556 h 1341521"/>
                <a:gd name="connsiteX5116" fmla="*/ 1938829 w 1987075"/>
                <a:gd name="connsiteY5116" fmla="*/ 1256157 h 1341521"/>
                <a:gd name="connsiteX5117" fmla="*/ 1938227 w 1987075"/>
                <a:gd name="connsiteY5117" fmla="*/ 1257962 h 1341521"/>
                <a:gd name="connsiteX5118" fmla="*/ 1936483 w 1987075"/>
                <a:gd name="connsiteY5118" fmla="*/ 1256518 h 1341521"/>
                <a:gd name="connsiteX5119" fmla="*/ 1936723 w 1987075"/>
                <a:gd name="connsiteY5119" fmla="*/ 1259887 h 1341521"/>
                <a:gd name="connsiteX5120" fmla="*/ 1937565 w 1987075"/>
                <a:gd name="connsiteY5120" fmla="*/ 1260609 h 1341521"/>
                <a:gd name="connsiteX5121" fmla="*/ 1936964 w 1987075"/>
                <a:gd name="connsiteY5121" fmla="*/ 1262714 h 1341521"/>
                <a:gd name="connsiteX5122" fmla="*/ 1937325 w 1987075"/>
                <a:gd name="connsiteY5122" fmla="*/ 1264760 h 1341521"/>
                <a:gd name="connsiteX5123" fmla="*/ 1939611 w 1987075"/>
                <a:gd name="connsiteY5123" fmla="*/ 1271136 h 1341521"/>
                <a:gd name="connsiteX5124" fmla="*/ 1938829 w 1987075"/>
                <a:gd name="connsiteY5124" fmla="*/ 1272039 h 1341521"/>
                <a:gd name="connsiteX5125" fmla="*/ 1937626 w 1987075"/>
                <a:gd name="connsiteY5125" fmla="*/ 1270174 h 1341521"/>
                <a:gd name="connsiteX5126" fmla="*/ 1936423 w 1987075"/>
                <a:gd name="connsiteY5126" fmla="*/ 1270836 h 1341521"/>
                <a:gd name="connsiteX5127" fmla="*/ 1937866 w 1987075"/>
                <a:gd name="connsiteY5127" fmla="*/ 1275047 h 1341521"/>
                <a:gd name="connsiteX5128" fmla="*/ 1936723 w 1987075"/>
                <a:gd name="connsiteY5128" fmla="*/ 1276490 h 1341521"/>
                <a:gd name="connsiteX5129" fmla="*/ 1937265 w 1987075"/>
                <a:gd name="connsiteY5129" fmla="*/ 1278355 h 1341521"/>
                <a:gd name="connsiteX5130" fmla="*/ 1937265 w 1987075"/>
                <a:gd name="connsiteY5130" fmla="*/ 1281965 h 1341521"/>
                <a:gd name="connsiteX5131" fmla="*/ 1934618 w 1987075"/>
                <a:gd name="connsiteY5131" fmla="*/ 1285334 h 1341521"/>
                <a:gd name="connsiteX5132" fmla="*/ 1934076 w 1987075"/>
                <a:gd name="connsiteY5132" fmla="*/ 1287379 h 1341521"/>
                <a:gd name="connsiteX5133" fmla="*/ 1932633 w 1987075"/>
                <a:gd name="connsiteY5133" fmla="*/ 1288402 h 1341521"/>
                <a:gd name="connsiteX5134" fmla="*/ 1930347 w 1987075"/>
                <a:gd name="connsiteY5134" fmla="*/ 1288402 h 1341521"/>
                <a:gd name="connsiteX5135" fmla="*/ 1928542 w 1987075"/>
                <a:gd name="connsiteY5135" fmla="*/ 1287800 h 1341521"/>
                <a:gd name="connsiteX5136" fmla="*/ 1928181 w 1987075"/>
                <a:gd name="connsiteY5136" fmla="*/ 1286657 h 1341521"/>
                <a:gd name="connsiteX5137" fmla="*/ 1925233 w 1987075"/>
                <a:gd name="connsiteY5137" fmla="*/ 1285213 h 1341521"/>
                <a:gd name="connsiteX5138" fmla="*/ 1927399 w 1987075"/>
                <a:gd name="connsiteY5138" fmla="*/ 1283830 h 1341521"/>
                <a:gd name="connsiteX5139" fmla="*/ 1928722 w 1987075"/>
                <a:gd name="connsiteY5139" fmla="*/ 1281303 h 1341521"/>
                <a:gd name="connsiteX5140" fmla="*/ 1929685 w 1987075"/>
                <a:gd name="connsiteY5140" fmla="*/ 1275287 h 1341521"/>
                <a:gd name="connsiteX5141" fmla="*/ 1929083 w 1987075"/>
                <a:gd name="connsiteY5141" fmla="*/ 1272761 h 1341521"/>
                <a:gd name="connsiteX5142" fmla="*/ 1926196 w 1987075"/>
                <a:gd name="connsiteY5142" fmla="*/ 1273843 h 1341521"/>
                <a:gd name="connsiteX5143" fmla="*/ 1924992 w 1987075"/>
                <a:gd name="connsiteY5143" fmla="*/ 1273843 h 1341521"/>
                <a:gd name="connsiteX5144" fmla="*/ 1925594 w 1987075"/>
                <a:gd name="connsiteY5144" fmla="*/ 1276069 h 1341521"/>
                <a:gd name="connsiteX5145" fmla="*/ 1927519 w 1987075"/>
                <a:gd name="connsiteY5145" fmla="*/ 1277934 h 1341521"/>
                <a:gd name="connsiteX5146" fmla="*/ 1926196 w 1987075"/>
                <a:gd name="connsiteY5146" fmla="*/ 1282627 h 1341521"/>
                <a:gd name="connsiteX5147" fmla="*/ 1923789 w 1987075"/>
                <a:gd name="connsiteY5147" fmla="*/ 1284431 h 1341521"/>
                <a:gd name="connsiteX5148" fmla="*/ 1922767 w 1987075"/>
                <a:gd name="connsiteY5148" fmla="*/ 1283649 h 1341521"/>
                <a:gd name="connsiteX5149" fmla="*/ 1921443 w 1987075"/>
                <a:gd name="connsiteY5149" fmla="*/ 1284612 h 1341521"/>
                <a:gd name="connsiteX5150" fmla="*/ 1918014 w 1987075"/>
                <a:gd name="connsiteY5150" fmla="*/ 1283409 h 1341521"/>
                <a:gd name="connsiteX5151" fmla="*/ 1917413 w 1987075"/>
                <a:gd name="connsiteY5151" fmla="*/ 1282205 h 1341521"/>
                <a:gd name="connsiteX5152" fmla="*/ 1918375 w 1987075"/>
                <a:gd name="connsiteY5152" fmla="*/ 1280401 h 1341521"/>
                <a:gd name="connsiteX5153" fmla="*/ 1921082 w 1987075"/>
                <a:gd name="connsiteY5153" fmla="*/ 1278476 h 1341521"/>
                <a:gd name="connsiteX5154" fmla="*/ 1920481 w 1987075"/>
                <a:gd name="connsiteY5154" fmla="*/ 1277272 h 1341521"/>
                <a:gd name="connsiteX5155" fmla="*/ 1916871 w 1987075"/>
                <a:gd name="connsiteY5155" fmla="*/ 1280160 h 1341521"/>
                <a:gd name="connsiteX5156" fmla="*/ 1915909 w 1987075"/>
                <a:gd name="connsiteY5156" fmla="*/ 1279799 h 1341521"/>
                <a:gd name="connsiteX5157" fmla="*/ 1915127 w 1987075"/>
                <a:gd name="connsiteY5157" fmla="*/ 1283048 h 1341521"/>
                <a:gd name="connsiteX5158" fmla="*/ 1914465 w 1987075"/>
                <a:gd name="connsiteY5158" fmla="*/ 1283228 h 1341521"/>
                <a:gd name="connsiteX5159" fmla="*/ 1909773 w 1987075"/>
                <a:gd name="connsiteY5159" fmla="*/ 1280401 h 1341521"/>
                <a:gd name="connsiteX5160" fmla="*/ 1906705 w 1987075"/>
                <a:gd name="connsiteY5160" fmla="*/ 1279559 h 1341521"/>
                <a:gd name="connsiteX5161" fmla="*/ 1911337 w 1987075"/>
                <a:gd name="connsiteY5161" fmla="*/ 1283770 h 1341521"/>
                <a:gd name="connsiteX5162" fmla="*/ 1909953 w 1987075"/>
                <a:gd name="connsiteY5162" fmla="*/ 1284612 h 1341521"/>
                <a:gd name="connsiteX5163" fmla="*/ 1907667 w 1987075"/>
                <a:gd name="connsiteY5163" fmla="*/ 1283529 h 1341521"/>
                <a:gd name="connsiteX5164" fmla="*/ 1909231 w 1987075"/>
                <a:gd name="connsiteY5164" fmla="*/ 1286898 h 1341521"/>
                <a:gd name="connsiteX5165" fmla="*/ 1908870 w 1987075"/>
                <a:gd name="connsiteY5165" fmla="*/ 1289785 h 1341521"/>
                <a:gd name="connsiteX5166" fmla="*/ 1907126 w 1987075"/>
                <a:gd name="connsiteY5166" fmla="*/ 1289545 h 1341521"/>
                <a:gd name="connsiteX5167" fmla="*/ 1905923 w 1987075"/>
                <a:gd name="connsiteY5167" fmla="*/ 1288161 h 1341521"/>
                <a:gd name="connsiteX5168" fmla="*/ 1906103 w 1987075"/>
                <a:gd name="connsiteY5168" fmla="*/ 1290387 h 1341521"/>
                <a:gd name="connsiteX5169" fmla="*/ 1908329 w 1987075"/>
                <a:gd name="connsiteY5169" fmla="*/ 1292372 h 1341521"/>
                <a:gd name="connsiteX5170" fmla="*/ 1908148 w 1987075"/>
                <a:gd name="connsiteY5170" fmla="*/ 1294177 h 1341521"/>
                <a:gd name="connsiteX5171" fmla="*/ 1907126 w 1987075"/>
                <a:gd name="connsiteY5171" fmla="*/ 1295079 h 1341521"/>
                <a:gd name="connsiteX5172" fmla="*/ 1908509 w 1987075"/>
                <a:gd name="connsiteY5172" fmla="*/ 1296644 h 1341521"/>
                <a:gd name="connsiteX5173" fmla="*/ 1906765 w 1987075"/>
                <a:gd name="connsiteY5173" fmla="*/ 1297846 h 1341521"/>
                <a:gd name="connsiteX5174" fmla="*/ 1902674 w 1987075"/>
                <a:gd name="connsiteY5174" fmla="*/ 1293034 h 1341521"/>
                <a:gd name="connsiteX5175" fmla="*/ 1901050 w 1987075"/>
                <a:gd name="connsiteY5175" fmla="*/ 1287379 h 1341521"/>
                <a:gd name="connsiteX5176" fmla="*/ 1899245 w 1987075"/>
                <a:gd name="connsiteY5176" fmla="*/ 1283770 h 1341521"/>
                <a:gd name="connsiteX5177" fmla="*/ 1899425 w 1987075"/>
                <a:gd name="connsiteY5177" fmla="*/ 1280942 h 1341521"/>
                <a:gd name="connsiteX5178" fmla="*/ 1897982 w 1987075"/>
                <a:gd name="connsiteY5178" fmla="*/ 1278776 h 1341521"/>
                <a:gd name="connsiteX5179" fmla="*/ 1900027 w 1987075"/>
                <a:gd name="connsiteY5179" fmla="*/ 1278536 h 1341521"/>
                <a:gd name="connsiteX5180" fmla="*/ 1898523 w 1987075"/>
                <a:gd name="connsiteY5180" fmla="*/ 1275528 h 1341521"/>
                <a:gd name="connsiteX5181" fmla="*/ 1899546 w 1987075"/>
                <a:gd name="connsiteY5181" fmla="*/ 1275167 h 1341521"/>
                <a:gd name="connsiteX5182" fmla="*/ 1905261 w 1987075"/>
                <a:gd name="connsiteY5182" fmla="*/ 1278897 h 1341521"/>
                <a:gd name="connsiteX5183" fmla="*/ 1904358 w 1987075"/>
                <a:gd name="connsiteY5183" fmla="*/ 1276912 h 1341521"/>
                <a:gd name="connsiteX5184" fmla="*/ 1902193 w 1987075"/>
                <a:gd name="connsiteY5184" fmla="*/ 1274746 h 1341521"/>
                <a:gd name="connsiteX5185" fmla="*/ 1899245 w 1987075"/>
                <a:gd name="connsiteY5185" fmla="*/ 1273242 h 1341521"/>
                <a:gd name="connsiteX5186" fmla="*/ 1899064 w 1987075"/>
                <a:gd name="connsiteY5186" fmla="*/ 1271738 h 1341521"/>
                <a:gd name="connsiteX5187" fmla="*/ 1901290 w 1987075"/>
                <a:gd name="connsiteY5187" fmla="*/ 1270294 h 1341521"/>
                <a:gd name="connsiteX5188" fmla="*/ 1903576 w 1987075"/>
                <a:gd name="connsiteY5188" fmla="*/ 1266926 h 1341521"/>
                <a:gd name="connsiteX5189" fmla="*/ 1904599 w 1987075"/>
                <a:gd name="connsiteY5189" fmla="*/ 1261210 h 1341521"/>
                <a:gd name="connsiteX5190" fmla="*/ 1905802 w 1987075"/>
                <a:gd name="connsiteY5190" fmla="*/ 1261451 h 1341521"/>
                <a:gd name="connsiteX5191" fmla="*/ 1905802 w 1987075"/>
                <a:gd name="connsiteY5191" fmla="*/ 1259526 h 1341521"/>
                <a:gd name="connsiteX5192" fmla="*/ 1902975 w 1987075"/>
                <a:gd name="connsiteY5192" fmla="*/ 1259165 h 1341521"/>
                <a:gd name="connsiteX5193" fmla="*/ 1901651 w 1987075"/>
                <a:gd name="connsiteY5193" fmla="*/ 1257721 h 1341521"/>
                <a:gd name="connsiteX5194" fmla="*/ 1902012 w 1987075"/>
                <a:gd name="connsiteY5194" fmla="*/ 1253149 h 1341521"/>
                <a:gd name="connsiteX5195" fmla="*/ 1899907 w 1987075"/>
                <a:gd name="connsiteY5195" fmla="*/ 1250442 h 1341521"/>
                <a:gd name="connsiteX5196" fmla="*/ 1899967 w 1987075"/>
                <a:gd name="connsiteY5196" fmla="*/ 1249119 h 1341521"/>
                <a:gd name="connsiteX5197" fmla="*/ 1901772 w 1987075"/>
                <a:gd name="connsiteY5197" fmla="*/ 1246712 h 1341521"/>
                <a:gd name="connsiteX5198" fmla="*/ 1904479 w 1987075"/>
                <a:gd name="connsiteY5198" fmla="*/ 1246833 h 1341521"/>
                <a:gd name="connsiteX5199" fmla="*/ 1906043 w 1987075"/>
                <a:gd name="connsiteY5199" fmla="*/ 1245208 h 1341521"/>
                <a:gd name="connsiteX5200" fmla="*/ 1907787 w 1987075"/>
                <a:gd name="connsiteY5200" fmla="*/ 1245329 h 1341521"/>
                <a:gd name="connsiteX5201" fmla="*/ 1910194 w 1987075"/>
                <a:gd name="connsiteY5201" fmla="*/ 1244005 h 1341521"/>
                <a:gd name="connsiteX5202" fmla="*/ 1907787 w 1987075"/>
                <a:gd name="connsiteY5202" fmla="*/ 1242922 h 1341521"/>
                <a:gd name="connsiteX5203" fmla="*/ 1907246 w 1987075"/>
                <a:gd name="connsiteY5203" fmla="*/ 1244065 h 1341521"/>
                <a:gd name="connsiteX5204" fmla="*/ 1905923 w 1987075"/>
                <a:gd name="connsiteY5204" fmla="*/ 1244065 h 1341521"/>
                <a:gd name="connsiteX5205" fmla="*/ 1904479 w 1987075"/>
                <a:gd name="connsiteY5205" fmla="*/ 1245088 h 1341521"/>
                <a:gd name="connsiteX5206" fmla="*/ 1901591 w 1987075"/>
                <a:gd name="connsiteY5206" fmla="*/ 1244486 h 1341521"/>
                <a:gd name="connsiteX5207" fmla="*/ 1900448 w 1987075"/>
                <a:gd name="connsiteY5207" fmla="*/ 1245268 h 1341521"/>
                <a:gd name="connsiteX5208" fmla="*/ 1899365 w 1987075"/>
                <a:gd name="connsiteY5208" fmla="*/ 1241719 h 1341521"/>
                <a:gd name="connsiteX5209" fmla="*/ 1907366 w 1987075"/>
                <a:gd name="connsiteY5209" fmla="*/ 1240516 h 1341521"/>
                <a:gd name="connsiteX5210" fmla="*/ 1909472 w 1987075"/>
                <a:gd name="connsiteY5210" fmla="*/ 1239373 h 1341521"/>
                <a:gd name="connsiteX5211" fmla="*/ 1905862 w 1987075"/>
                <a:gd name="connsiteY5211" fmla="*/ 1239373 h 1341521"/>
                <a:gd name="connsiteX5212" fmla="*/ 1905923 w 1987075"/>
                <a:gd name="connsiteY5212" fmla="*/ 1238170 h 1341521"/>
                <a:gd name="connsiteX5213" fmla="*/ 1903516 w 1987075"/>
                <a:gd name="connsiteY5213" fmla="*/ 1236004 h 1341521"/>
                <a:gd name="connsiteX5214" fmla="*/ 1904298 w 1987075"/>
                <a:gd name="connsiteY5214" fmla="*/ 1233418 h 1341521"/>
                <a:gd name="connsiteX5215" fmla="*/ 1903095 w 1987075"/>
                <a:gd name="connsiteY5215" fmla="*/ 1234200 h 1341521"/>
                <a:gd name="connsiteX5216" fmla="*/ 1902253 w 1987075"/>
                <a:gd name="connsiteY5216" fmla="*/ 1232876 h 1341521"/>
                <a:gd name="connsiteX5217" fmla="*/ 1899666 w 1987075"/>
                <a:gd name="connsiteY5217" fmla="*/ 1235102 h 1341521"/>
                <a:gd name="connsiteX5218" fmla="*/ 1896658 w 1987075"/>
                <a:gd name="connsiteY5218" fmla="*/ 1238771 h 1341521"/>
                <a:gd name="connsiteX5219" fmla="*/ 1894853 w 1987075"/>
                <a:gd name="connsiteY5219" fmla="*/ 1238771 h 1341521"/>
                <a:gd name="connsiteX5220" fmla="*/ 1890161 w 1987075"/>
                <a:gd name="connsiteY5220" fmla="*/ 1240576 h 1341521"/>
                <a:gd name="connsiteX5221" fmla="*/ 1889860 w 1987075"/>
                <a:gd name="connsiteY5221" fmla="*/ 1241659 h 1341521"/>
                <a:gd name="connsiteX5222" fmla="*/ 1891124 w 1987075"/>
                <a:gd name="connsiteY5222" fmla="*/ 1242381 h 1341521"/>
                <a:gd name="connsiteX5223" fmla="*/ 1893350 w 1987075"/>
                <a:gd name="connsiteY5223" fmla="*/ 1242140 h 1341521"/>
                <a:gd name="connsiteX5224" fmla="*/ 1896959 w 1987075"/>
                <a:gd name="connsiteY5224" fmla="*/ 1243043 h 1341521"/>
                <a:gd name="connsiteX5225" fmla="*/ 1897380 w 1987075"/>
                <a:gd name="connsiteY5225" fmla="*/ 1245449 h 1341521"/>
                <a:gd name="connsiteX5226" fmla="*/ 1895876 w 1987075"/>
                <a:gd name="connsiteY5226" fmla="*/ 1251946 h 1341521"/>
                <a:gd name="connsiteX5227" fmla="*/ 1893470 w 1987075"/>
                <a:gd name="connsiteY5227" fmla="*/ 1251284 h 1341521"/>
                <a:gd name="connsiteX5228" fmla="*/ 1896839 w 1987075"/>
                <a:gd name="connsiteY5228" fmla="*/ 1255736 h 1341521"/>
                <a:gd name="connsiteX5229" fmla="*/ 1895997 w 1987075"/>
                <a:gd name="connsiteY5229" fmla="*/ 1255917 h 1341521"/>
                <a:gd name="connsiteX5230" fmla="*/ 1895636 w 1987075"/>
                <a:gd name="connsiteY5230" fmla="*/ 1258924 h 1341521"/>
                <a:gd name="connsiteX5231" fmla="*/ 1894132 w 1987075"/>
                <a:gd name="connsiteY5231" fmla="*/ 1260549 h 1341521"/>
                <a:gd name="connsiteX5232" fmla="*/ 1894733 w 1987075"/>
                <a:gd name="connsiteY5232" fmla="*/ 1261451 h 1341521"/>
                <a:gd name="connsiteX5233" fmla="*/ 1893049 w 1987075"/>
                <a:gd name="connsiteY5233" fmla="*/ 1261330 h 1341521"/>
                <a:gd name="connsiteX5234" fmla="*/ 1890642 w 1987075"/>
                <a:gd name="connsiteY5234" fmla="*/ 1259526 h 1341521"/>
                <a:gd name="connsiteX5235" fmla="*/ 1889620 w 1987075"/>
                <a:gd name="connsiteY5235" fmla="*/ 1258142 h 1341521"/>
                <a:gd name="connsiteX5236" fmla="*/ 1887093 w 1987075"/>
                <a:gd name="connsiteY5236" fmla="*/ 1256458 h 1341521"/>
                <a:gd name="connsiteX5237" fmla="*/ 1890402 w 1987075"/>
                <a:gd name="connsiteY5237" fmla="*/ 1260128 h 1341521"/>
                <a:gd name="connsiteX5238" fmla="*/ 1891184 w 1987075"/>
                <a:gd name="connsiteY5238" fmla="*/ 1261932 h 1341521"/>
                <a:gd name="connsiteX5239" fmla="*/ 1892507 w 1987075"/>
                <a:gd name="connsiteY5239" fmla="*/ 1262714 h 1341521"/>
                <a:gd name="connsiteX5240" fmla="*/ 1893350 w 1987075"/>
                <a:gd name="connsiteY5240" fmla="*/ 1267166 h 1341521"/>
                <a:gd name="connsiteX5241" fmla="*/ 1892327 w 1987075"/>
                <a:gd name="connsiteY5241" fmla="*/ 1267587 h 1341521"/>
                <a:gd name="connsiteX5242" fmla="*/ 1892327 w 1987075"/>
                <a:gd name="connsiteY5242" fmla="*/ 1270414 h 1341521"/>
                <a:gd name="connsiteX5243" fmla="*/ 1889920 w 1987075"/>
                <a:gd name="connsiteY5243" fmla="*/ 1269572 h 1341521"/>
                <a:gd name="connsiteX5244" fmla="*/ 1888356 w 1987075"/>
                <a:gd name="connsiteY5244" fmla="*/ 1268128 h 1341521"/>
                <a:gd name="connsiteX5245" fmla="*/ 1884747 w 1987075"/>
                <a:gd name="connsiteY5245" fmla="*/ 1267346 h 1341521"/>
                <a:gd name="connsiteX5246" fmla="*/ 1881137 w 1987075"/>
                <a:gd name="connsiteY5246" fmla="*/ 1264820 h 1341521"/>
                <a:gd name="connsiteX5247" fmla="*/ 1877648 w 1987075"/>
                <a:gd name="connsiteY5247" fmla="*/ 1256398 h 1341521"/>
                <a:gd name="connsiteX5248" fmla="*/ 1874219 w 1987075"/>
                <a:gd name="connsiteY5248" fmla="*/ 1251886 h 1341521"/>
                <a:gd name="connsiteX5249" fmla="*/ 1875182 w 1987075"/>
                <a:gd name="connsiteY5249" fmla="*/ 1251525 h 1341521"/>
                <a:gd name="connsiteX5250" fmla="*/ 1878069 w 1987075"/>
                <a:gd name="connsiteY5250" fmla="*/ 1253390 h 1341521"/>
                <a:gd name="connsiteX5251" fmla="*/ 1878851 w 1987075"/>
                <a:gd name="connsiteY5251" fmla="*/ 1251525 h 1341521"/>
                <a:gd name="connsiteX5252" fmla="*/ 1878250 w 1987075"/>
                <a:gd name="connsiteY5252" fmla="*/ 1247915 h 1341521"/>
                <a:gd name="connsiteX5253" fmla="*/ 1880656 w 1987075"/>
                <a:gd name="connsiteY5253" fmla="*/ 1246712 h 1341521"/>
                <a:gd name="connsiteX5254" fmla="*/ 1883243 w 1987075"/>
                <a:gd name="connsiteY5254" fmla="*/ 1246532 h 1341521"/>
                <a:gd name="connsiteX5255" fmla="*/ 1885409 w 1987075"/>
                <a:gd name="connsiteY5255" fmla="*/ 1247133 h 1341521"/>
                <a:gd name="connsiteX5256" fmla="*/ 1882281 w 1987075"/>
                <a:gd name="connsiteY5256" fmla="*/ 1244727 h 1341521"/>
                <a:gd name="connsiteX5257" fmla="*/ 1881679 w 1987075"/>
                <a:gd name="connsiteY5257" fmla="*/ 1243524 h 1341521"/>
                <a:gd name="connsiteX5258" fmla="*/ 1883664 w 1987075"/>
                <a:gd name="connsiteY5258" fmla="*/ 1239914 h 1341521"/>
                <a:gd name="connsiteX5259" fmla="*/ 1881859 w 1987075"/>
                <a:gd name="connsiteY5259" fmla="*/ 1237508 h 1341521"/>
                <a:gd name="connsiteX5260" fmla="*/ 1882641 w 1987075"/>
                <a:gd name="connsiteY5260" fmla="*/ 1234500 h 1341521"/>
                <a:gd name="connsiteX5261" fmla="*/ 1883905 w 1987075"/>
                <a:gd name="connsiteY5261" fmla="*/ 1234320 h 1341521"/>
                <a:gd name="connsiteX5262" fmla="*/ 1886311 w 1987075"/>
                <a:gd name="connsiteY5262" fmla="*/ 1232876 h 1341521"/>
                <a:gd name="connsiteX5263" fmla="*/ 1885649 w 1987075"/>
                <a:gd name="connsiteY5263" fmla="*/ 1232335 h 1341521"/>
                <a:gd name="connsiteX5264" fmla="*/ 1886010 w 1987075"/>
                <a:gd name="connsiteY5264" fmla="*/ 1230831 h 1341521"/>
                <a:gd name="connsiteX5265" fmla="*/ 1884025 w 1987075"/>
                <a:gd name="connsiteY5265" fmla="*/ 1225958 h 1341521"/>
                <a:gd name="connsiteX5266" fmla="*/ 1883784 w 1987075"/>
                <a:gd name="connsiteY5266" fmla="*/ 1221025 h 1341521"/>
                <a:gd name="connsiteX5267" fmla="*/ 1882882 w 1987075"/>
                <a:gd name="connsiteY5267" fmla="*/ 1217115 h 1341521"/>
                <a:gd name="connsiteX5268" fmla="*/ 1886491 w 1987075"/>
                <a:gd name="connsiteY5268" fmla="*/ 1215791 h 1341521"/>
                <a:gd name="connsiteX5269" fmla="*/ 1887093 w 1987075"/>
                <a:gd name="connsiteY5269" fmla="*/ 1214107 h 1341521"/>
                <a:gd name="connsiteX5270" fmla="*/ 1889379 w 1987075"/>
                <a:gd name="connsiteY5270" fmla="*/ 1214588 h 1341521"/>
                <a:gd name="connsiteX5271" fmla="*/ 1891545 w 1987075"/>
                <a:gd name="connsiteY5271" fmla="*/ 1213204 h 1341521"/>
                <a:gd name="connsiteX5272" fmla="*/ 1894553 w 1987075"/>
                <a:gd name="connsiteY5272" fmla="*/ 1214107 h 1341521"/>
                <a:gd name="connsiteX5273" fmla="*/ 1895756 w 1987075"/>
                <a:gd name="connsiteY5273" fmla="*/ 1213385 h 1341521"/>
                <a:gd name="connsiteX5274" fmla="*/ 1897440 w 1987075"/>
                <a:gd name="connsiteY5274" fmla="*/ 1213866 h 1341521"/>
                <a:gd name="connsiteX5275" fmla="*/ 1897260 w 1987075"/>
                <a:gd name="connsiteY5275" fmla="*/ 1212603 h 1341521"/>
                <a:gd name="connsiteX5276" fmla="*/ 1894853 w 1987075"/>
                <a:gd name="connsiteY5276" fmla="*/ 1211760 h 1341521"/>
                <a:gd name="connsiteX5277" fmla="*/ 1891966 w 1987075"/>
                <a:gd name="connsiteY5277" fmla="*/ 1211520 h 1341521"/>
                <a:gd name="connsiteX5278" fmla="*/ 1889860 w 1987075"/>
                <a:gd name="connsiteY5278" fmla="*/ 1212482 h 1341521"/>
                <a:gd name="connsiteX5279" fmla="*/ 1886732 w 1987075"/>
                <a:gd name="connsiteY5279" fmla="*/ 1211881 h 1341521"/>
                <a:gd name="connsiteX5280" fmla="*/ 1885770 w 1987075"/>
                <a:gd name="connsiteY5280" fmla="*/ 1212482 h 1341521"/>
                <a:gd name="connsiteX5281" fmla="*/ 1884025 w 1987075"/>
                <a:gd name="connsiteY5281" fmla="*/ 1211881 h 1341521"/>
                <a:gd name="connsiteX5282" fmla="*/ 1885048 w 1987075"/>
                <a:gd name="connsiteY5282" fmla="*/ 1213505 h 1341521"/>
                <a:gd name="connsiteX5283" fmla="*/ 1884085 w 1987075"/>
                <a:gd name="connsiteY5283" fmla="*/ 1215310 h 1341521"/>
                <a:gd name="connsiteX5284" fmla="*/ 1881679 w 1987075"/>
                <a:gd name="connsiteY5284" fmla="*/ 1215550 h 1341521"/>
                <a:gd name="connsiteX5285" fmla="*/ 1880837 w 1987075"/>
                <a:gd name="connsiteY5285" fmla="*/ 1216754 h 1341521"/>
                <a:gd name="connsiteX5286" fmla="*/ 1881077 w 1987075"/>
                <a:gd name="connsiteY5286" fmla="*/ 1220664 h 1341521"/>
                <a:gd name="connsiteX5287" fmla="*/ 1879573 w 1987075"/>
                <a:gd name="connsiteY5287" fmla="*/ 1219762 h 1341521"/>
                <a:gd name="connsiteX5288" fmla="*/ 1879212 w 1987075"/>
                <a:gd name="connsiteY5288" fmla="*/ 1222348 h 1341521"/>
                <a:gd name="connsiteX5289" fmla="*/ 1876265 w 1987075"/>
                <a:gd name="connsiteY5289" fmla="*/ 1218739 h 1341521"/>
                <a:gd name="connsiteX5290" fmla="*/ 1875242 w 1987075"/>
                <a:gd name="connsiteY5290" fmla="*/ 1219822 h 1341521"/>
                <a:gd name="connsiteX5291" fmla="*/ 1873798 w 1987075"/>
                <a:gd name="connsiteY5291" fmla="*/ 1218679 h 1341521"/>
                <a:gd name="connsiteX5292" fmla="*/ 1873678 w 1987075"/>
                <a:gd name="connsiteY5292" fmla="*/ 1219762 h 1341521"/>
                <a:gd name="connsiteX5293" fmla="*/ 1875483 w 1987075"/>
                <a:gd name="connsiteY5293" fmla="*/ 1221566 h 1341521"/>
                <a:gd name="connsiteX5294" fmla="*/ 1877107 w 1987075"/>
                <a:gd name="connsiteY5294" fmla="*/ 1222348 h 1341521"/>
                <a:gd name="connsiteX5295" fmla="*/ 1878190 w 1987075"/>
                <a:gd name="connsiteY5295" fmla="*/ 1223552 h 1341521"/>
                <a:gd name="connsiteX5296" fmla="*/ 1877408 w 1987075"/>
                <a:gd name="connsiteY5296" fmla="*/ 1224815 h 1341521"/>
                <a:gd name="connsiteX5297" fmla="*/ 1876084 w 1987075"/>
                <a:gd name="connsiteY5297" fmla="*/ 1224273 h 1341521"/>
                <a:gd name="connsiteX5298" fmla="*/ 1876445 w 1987075"/>
                <a:gd name="connsiteY5298" fmla="*/ 1226259 h 1341521"/>
                <a:gd name="connsiteX5299" fmla="*/ 1874400 w 1987075"/>
                <a:gd name="connsiteY5299" fmla="*/ 1226439 h 1341521"/>
                <a:gd name="connsiteX5300" fmla="*/ 1874159 w 1987075"/>
                <a:gd name="connsiteY5300" fmla="*/ 1225537 h 1341521"/>
                <a:gd name="connsiteX5301" fmla="*/ 1872775 w 1987075"/>
                <a:gd name="connsiteY5301" fmla="*/ 1226319 h 1341521"/>
                <a:gd name="connsiteX5302" fmla="*/ 1873076 w 1987075"/>
                <a:gd name="connsiteY5302" fmla="*/ 1227161 h 1341521"/>
                <a:gd name="connsiteX5303" fmla="*/ 1875122 w 1987075"/>
                <a:gd name="connsiteY5303" fmla="*/ 1227763 h 1341521"/>
                <a:gd name="connsiteX5304" fmla="*/ 1875242 w 1987075"/>
                <a:gd name="connsiteY5304" fmla="*/ 1229327 h 1341521"/>
                <a:gd name="connsiteX5305" fmla="*/ 1876987 w 1987075"/>
                <a:gd name="connsiteY5305" fmla="*/ 1231492 h 1341521"/>
                <a:gd name="connsiteX5306" fmla="*/ 1876626 w 1987075"/>
                <a:gd name="connsiteY5306" fmla="*/ 1232696 h 1341521"/>
                <a:gd name="connsiteX5307" fmla="*/ 1878370 w 1987075"/>
                <a:gd name="connsiteY5307" fmla="*/ 1234380 h 1341521"/>
                <a:gd name="connsiteX5308" fmla="*/ 1879152 w 1987075"/>
                <a:gd name="connsiteY5308" fmla="*/ 1236305 h 1341521"/>
                <a:gd name="connsiteX5309" fmla="*/ 1877528 w 1987075"/>
                <a:gd name="connsiteY5309" fmla="*/ 1238771 h 1341521"/>
                <a:gd name="connsiteX5310" fmla="*/ 1875242 w 1987075"/>
                <a:gd name="connsiteY5310" fmla="*/ 1235643 h 1341521"/>
                <a:gd name="connsiteX5311" fmla="*/ 1875061 w 1987075"/>
                <a:gd name="connsiteY5311" fmla="*/ 1237568 h 1341521"/>
                <a:gd name="connsiteX5312" fmla="*/ 1873798 w 1987075"/>
                <a:gd name="connsiteY5312" fmla="*/ 1239012 h 1341521"/>
                <a:gd name="connsiteX5313" fmla="*/ 1872354 w 1987075"/>
                <a:gd name="connsiteY5313" fmla="*/ 1237990 h 1341521"/>
                <a:gd name="connsiteX5314" fmla="*/ 1871151 w 1987075"/>
                <a:gd name="connsiteY5314" fmla="*/ 1239614 h 1341521"/>
                <a:gd name="connsiteX5315" fmla="*/ 1871933 w 1987075"/>
                <a:gd name="connsiteY5315" fmla="*/ 1240215 h 1341521"/>
                <a:gd name="connsiteX5316" fmla="*/ 1871091 w 1987075"/>
                <a:gd name="connsiteY5316" fmla="*/ 1242140 h 1341521"/>
                <a:gd name="connsiteX5317" fmla="*/ 1870008 w 1987075"/>
                <a:gd name="connsiteY5317" fmla="*/ 1242140 h 1341521"/>
                <a:gd name="connsiteX5318" fmla="*/ 1871873 w 1987075"/>
                <a:gd name="connsiteY5318" fmla="*/ 1244125 h 1341521"/>
                <a:gd name="connsiteX5319" fmla="*/ 1871392 w 1987075"/>
                <a:gd name="connsiteY5319" fmla="*/ 1245148 h 1341521"/>
                <a:gd name="connsiteX5320" fmla="*/ 1869286 w 1987075"/>
                <a:gd name="connsiteY5320" fmla="*/ 1245449 h 1341521"/>
                <a:gd name="connsiteX5321" fmla="*/ 1867482 w 1987075"/>
                <a:gd name="connsiteY5321" fmla="*/ 1243163 h 1341521"/>
                <a:gd name="connsiteX5322" fmla="*/ 1867301 w 1987075"/>
                <a:gd name="connsiteY5322" fmla="*/ 1241358 h 1341521"/>
                <a:gd name="connsiteX5323" fmla="*/ 1868504 w 1987075"/>
                <a:gd name="connsiteY5323" fmla="*/ 1239313 h 1341521"/>
                <a:gd name="connsiteX5324" fmla="*/ 1866278 w 1987075"/>
                <a:gd name="connsiteY5324" fmla="*/ 1237749 h 1341521"/>
                <a:gd name="connsiteX5325" fmla="*/ 1865075 w 1987075"/>
                <a:gd name="connsiteY5325" fmla="*/ 1238290 h 1341521"/>
                <a:gd name="connsiteX5326" fmla="*/ 1864113 w 1987075"/>
                <a:gd name="connsiteY5326" fmla="*/ 1237328 h 1341521"/>
                <a:gd name="connsiteX5327" fmla="*/ 1864654 w 1987075"/>
                <a:gd name="connsiteY5327" fmla="*/ 1236425 h 1341521"/>
                <a:gd name="connsiteX5328" fmla="*/ 1863331 w 1987075"/>
                <a:gd name="connsiteY5328" fmla="*/ 1236004 h 1341521"/>
                <a:gd name="connsiteX5329" fmla="*/ 1864414 w 1987075"/>
                <a:gd name="connsiteY5329" fmla="*/ 1235042 h 1341521"/>
                <a:gd name="connsiteX5330" fmla="*/ 1863331 w 1987075"/>
                <a:gd name="connsiteY5330" fmla="*/ 1234320 h 1341521"/>
                <a:gd name="connsiteX5331" fmla="*/ 1865737 w 1987075"/>
                <a:gd name="connsiteY5331" fmla="*/ 1233718 h 1341521"/>
                <a:gd name="connsiteX5332" fmla="*/ 1865737 w 1987075"/>
                <a:gd name="connsiteY5332" fmla="*/ 1232635 h 1341521"/>
                <a:gd name="connsiteX5333" fmla="*/ 1862368 w 1987075"/>
                <a:gd name="connsiteY5333" fmla="*/ 1233177 h 1341521"/>
                <a:gd name="connsiteX5334" fmla="*/ 1861767 w 1987075"/>
                <a:gd name="connsiteY5334" fmla="*/ 1232455 h 1341521"/>
                <a:gd name="connsiteX5335" fmla="*/ 1862368 w 1987075"/>
                <a:gd name="connsiteY5335" fmla="*/ 1229567 h 1341521"/>
                <a:gd name="connsiteX5336" fmla="*/ 1861646 w 1987075"/>
                <a:gd name="connsiteY5336" fmla="*/ 1228424 h 1341521"/>
                <a:gd name="connsiteX5337" fmla="*/ 1860924 w 1987075"/>
                <a:gd name="connsiteY5337" fmla="*/ 1229628 h 1341521"/>
                <a:gd name="connsiteX5338" fmla="*/ 1858699 w 1987075"/>
                <a:gd name="connsiteY5338" fmla="*/ 1229267 h 1341521"/>
                <a:gd name="connsiteX5339" fmla="*/ 1858879 w 1987075"/>
                <a:gd name="connsiteY5339" fmla="*/ 1230710 h 1341521"/>
                <a:gd name="connsiteX5340" fmla="*/ 1856593 w 1987075"/>
                <a:gd name="connsiteY5340" fmla="*/ 1229086 h 1341521"/>
                <a:gd name="connsiteX5341" fmla="*/ 1855570 w 1987075"/>
                <a:gd name="connsiteY5341" fmla="*/ 1229688 h 1341521"/>
                <a:gd name="connsiteX5342" fmla="*/ 1855570 w 1987075"/>
                <a:gd name="connsiteY5342" fmla="*/ 1231974 h 1341521"/>
                <a:gd name="connsiteX5343" fmla="*/ 1856713 w 1987075"/>
                <a:gd name="connsiteY5343" fmla="*/ 1232696 h 1341521"/>
                <a:gd name="connsiteX5344" fmla="*/ 1856352 w 1987075"/>
                <a:gd name="connsiteY5344" fmla="*/ 1234500 h 1341521"/>
                <a:gd name="connsiteX5345" fmla="*/ 1855450 w 1987075"/>
                <a:gd name="connsiteY5345" fmla="*/ 1232635 h 1341521"/>
                <a:gd name="connsiteX5346" fmla="*/ 1854487 w 1987075"/>
                <a:gd name="connsiteY5346" fmla="*/ 1232996 h 1341521"/>
                <a:gd name="connsiteX5347" fmla="*/ 1850758 w 1987075"/>
                <a:gd name="connsiteY5347" fmla="*/ 1227462 h 1341521"/>
                <a:gd name="connsiteX5348" fmla="*/ 1849494 w 1987075"/>
                <a:gd name="connsiteY5348" fmla="*/ 1224755 h 1341521"/>
                <a:gd name="connsiteX5349" fmla="*/ 1849314 w 1987075"/>
                <a:gd name="connsiteY5349" fmla="*/ 1222649 h 1341521"/>
                <a:gd name="connsiteX5350" fmla="*/ 1850758 w 1987075"/>
                <a:gd name="connsiteY5350" fmla="*/ 1223251 h 1341521"/>
                <a:gd name="connsiteX5351" fmla="*/ 1849494 w 1987075"/>
                <a:gd name="connsiteY5351" fmla="*/ 1220664 h 1341521"/>
                <a:gd name="connsiteX5352" fmla="*/ 1850096 w 1987075"/>
                <a:gd name="connsiteY5352" fmla="*/ 1219581 h 1341521"/>
                <a:gd name="connsiteX5353" fmla="*/ 1848893 w 1987075"/>
                <a:gd name="connsiteY5353" fmla="*/ 1219100 h 1341521"/>
                <a:gd name="connsiteX5354" fmla="*/ 1849675 w 1987075"/>
                <a:gd name="connsiteY5354" fmla="*/ 1217054 h 1341521"/>
                <a:gd name="connsiteX5355" fmla="*/ 1851720 w 1987075"/>
                <a:gd name="connsiteY5355" fmla="*/ 1217235 h 1341521"/>
                <a:gd name="connsiteX5356" fmla="*/ 1853826 w 1987075"/>
                <a:gd name="connsiteY5356" fmla="*/ 1216453 h 1341521"/>
                <a:gd name="connsiteX5357" fmla="*/ 1854247 w 1987075"/>
                <a:gd name="connsiteY5357" fmla="*/ 1211640 h 1341521"/>
                <a:gd name="connsiteX5358" fmla="*/ 1855149 w 1987075"/>
                <a:gd name="connsiteY5358" fmla="*/ 1210557 h 1341521"/>
                <a:gd name="connsiteX5359" fmla="*/ 1855751 w 1987075"/>
                <a:gd name="connsiteY5359" fmla="*/ 1208151 h 1341521"/>
                <a:gd name="connsiteX5360" fmla="*/ 1857074 w 1987075"/>
                <a:gd name="connsiteY5360" fmla="*/ 1208031 h 1341521"/>
                <a:gd name="connsiteX5361" fmla="*/ 1859781 w 1987075"/>
                <a:gd name="connsiteY5361" fmla="*/ 1206226 h 1341521"/>
                <a:gd name="connsiteX5362" fmla="*/ 1860563 w 1987075"/>
                <a:gd name="connsiteY5362" fmla="*/ 1206587 h 1341521"/>
                <a:gd name="connsiteX5363" fmla="*/ 1862849 w 1987075"/>
                <a:gd name="connsiteY5363" fmla="*/ 1209415 h 1341521"/>
                <a:gd name="connsiteX5364" fmla="*/ 1862669 w 1987075"/>
                <a:gd name="connsiteY5364" fmla="*/ 1212001 h 1341521"/>
                <a:gd name="connsiteX5365" fmla="*/ 1863451 w 1987075"/>
                <a:gd name="connsiteY5365" fmla="*/ 1213565 h 1341521"/>
                <a:gd name="connsiteX5366" fmla="*/ 1862910 w 1987075"/>
                <a:gd name="connsiteY5366" fmla="*/ 1215129 h 1341521"/>
                <a:gd name="connsiteX5367" fmla="*/ 1865196 w 1987075"/>
                <a:gd name="connsiteY5367" fmla="*/ 1216333 h 1341521"/>
                <a:gd name="connsiteX5368" fmla="*/ 1867121 w 1987075"/>
                <a:gd name="connsiteY5368" fmla="*/ 1218137 h 1341521"/>
                <a:gd name="connsiteX5369" fmla="*/ 1870670 w 1987075"/>
                <a:gd name="connsiteY5369" fmla="*/ 1217536 h 1341521"/>
                <a:gd name="connsiteX5370" fmla="*/ 1865978 w 1987075"/>
                <a:gd name="connsiteY5370" fmla="*/ 1214768 h 1341521"/>
                <a:gd name="connsiteX5371" fmla="*/ 1864775 w 1987075"/>
                <a:gd name="connsiteY5371" fmla="*/ 1212061 h 1341521"/>
                <a:gd name="connsiteX5372" fmla="*/ 1863812 w 1987075"/>
                <a:gd name="connsiteY5372" fmla="*/ 1211339 h 1341521"/>
                <a:gd name="connsiteX5373" fmla="*/ 1864173 w 1987075"/>
                <a:gd name="connsiteY5373" fmla="*/ 1209415 h 1341521"/>
                <a:gd name="connsiteX5374" fmla="*/ 1864113 w 1987075"/>
                <a:gd name="connsiteY5374" fmla="*/ 1206467 h 1341521"/>
                <a:gd name="connsiteX5375" fmla="*/ 1862669 w 1987075"/>
                <a:gd name="connsiteY5375" fmla="*/ 1204121 h 1341521"/>
                <a:gd name="connsiteX5376" fmla="*/ 1863692 w 1987075"/>
                <a:gd name="connsiteY5376" fmla="*/ 1202075 h 1341521"/>
                <a:gd name="connsiteX5377" fmla="*/ 1863210 w 1987075"/>
                <a:gd name="connsiteY5377" fmla="*/ 1200872 h 1341521"/>
                <a:gd name="connsiteX5378" fmla="*/ 1860924 w 1987075"/>
                <a:gd name="connsiteY5378" fmla="*/ 1198586 h 1341521"/>
                <a:gd name="connsiteX5379" fmla="*/ 1859902 w 1987075"/>
                <a:gd name="connsiteY5379" fmla="*/ 1195698 h 1341521"/>
                <a:gd name="connsiteX5380" fmla="*/ 1861345 w 1987075"/>
                <a:gd name="connsiteY5380" fmla="*/ 1195337 h 1341521"/>
                <a:gd name="connsiteX5381" fmla="*/ 1862849 w 1987075"/>
                <a:gd name="connsiteY5381" fmla="*/ 1196360 h 1341521"/>
                <a:gd name="connsiteX5382" fmla="*/ 1865376 w 1987075"/>
                <a:gd name="connsiteY5382" fmla="*/ 1196601 h 1341521"/>
                <a:gd name="connsiteX5383" fmla="*/ 1866699 w 1987075"/>
                <a:gd name="connsiteY5383" fmla="*/ 1197323 h 1341521"/>
                <a:gd name="connsiteX5384" fmla="*/ 1868023 w 1987075"/>
                <a:gd name="connsiteY5384" fmla="*/ 1199910 h 1341521"/>
                <a:gd name="connsiteX5385" fmla="*/ 1868023 w 1987075"/>
                <a:gd name="connsiteY5385" fmla="*/ 1201353 h 1341521"/>
                <a:gd name="connsiteX5386" fmla="*/ 1869527 w 1987075"/>
                <a:gd name="connsiteY5386" fmla="*/ 1202978 h 1341521"/>
                <a:gd name="connsiteX5387" fmla="*/ 1871332 w 1987075"/>
                <a:gd name="connsiteY5387" fmla="*/ 1203098 h 1341521"/>
                <a:gd name="connsiteX5388" fmla="*/ 1870610 w 1987075"/>
                <a:gd name="connsiteY5388" fmla="*/ 1200752 h 1341521"/>
                <a:gd name="connsiteX5389" fmla="*/ 1869707 w 1987075"/>
                <a:gd name="connsiteY5389" fmla="*/ 1199849 h 1341521"/>
                <a:gd name="connsiteX5390" fmla="*/ 1868444 w 1987075"/>
                <a:gd name="connsiteY5390" fmla="*/ 1196480 h 1341521"/>
                <a:gd name="connsiteX5391" fmla="*/ 1865737 w 1987075"/>
                <a:gd name="connsiteY5391" fmla="*/ 1194495 h 1341521"/>
                <a:gd name="connsiteX5392" fmla="*/ 1864594 w 1987075"/>
                <a:gd name="connsiteY5392" fmla="*/ 1194856 h 1341521"/>
                <a:gd name="connsiteX5393" fmla="*/ 1863391 w 1987075"/>
                <a:gd name="connsiteY5393" fmla="*/ 1193473 h 1341521"/>
                <a:gd name="connsiteX5394" fmla="*/ 1860985 w 1987075"/>
                <a:gd name="connsiteY5394" fmla="*/ 1191908 h 1341521"/>
                <a:gd name="connsiteX5395" fmla="*/ 1859721 w 1987075"/>
                <a:gd name="connsiteY5395" fmla="*/ 1186735 h 1341521"/>
                <a:gd name="connsiteX5396" fmla="*/ 1860323 w 1987075"/>
                <a:gd name="connsiteY5396" fmla="*/ 1186133 h 1341521"/>
                <a:gd name="connsiteX5397" fmla="*/ 1861225 w 1987075"/>
                <a:gd name="connsiteY5397" fmla="*/ 1182945 h 1341521"/>
                <a:gd name="connsiteX5398" fmla="*/ 1860263 w 1987075"/>
                <a:gd name="connsiteY5398" fmla="*/ 1182945 h 1341521"/>
                <a:gd name="connsiteX5399" fmla="*/ 1857014 w 1987075"/>
                <a:gd name="connsiteY5399" fmla="*/ 1185953 h 1341521"/>
                <a:gd name="connsiteX5400" fmla="*/ 1854487 w 1987075"/>
                <a:gd name="connsiteY5400" fmla="*/ 1186795 h 1341521"/>
                <a:gd name="connsiteX5401" fmla="*/ 1850397 w 1987075"/>
                <a:gd name="connsiteY5401" fmla="*/ 1185411 h 1341521"/>
                <a:gd name="connsiteX5402" fmla="*/ 1850096 w 1987075"/>
                <a:gd name="connsiteY5402" fmla="*/ 1182704 h 1341521"/>
                <a:gd name="connsiteX5403" fmla="*/ 1849073 w 1987075"/>
                <a:gd name="connsiteY5403" fmla="*/ 1183065 h 1341521"/>
                <a:gd name="connsiteX5404" fmla="*/ 1848773 w 1987075"/>
                <a:gd name="connsiteY5404" fmla="*/ 1181260 h 1341521"/>
                <a:gd name="connsiteX5405" fmla="*/ 1850758 w 1987075"/>
                <a:gd name="connsiteY5405" fmla="*/ 1181501 h 1341521"/>
                <a:gd name="connsiteX5406" fmla="*/ 1850938 w 1987075"/>
                <a:gd name="connsiteY5406" fmla="*/ 1179697 h 1341521"/>
                <a:gd name="connsiteX5407" fmla="*/ 1849615 w 1987075"/>
                <a:gd name="connsiteY5407" fmla="*/ 1178493 h 1341521"/>
                <a:gd name="connsiteX5408" fmla="*/ 1848893 w 1987075"/>
                <a:gd name="connsiteY5408" fmla="*/ 1176689 h 1341521"/>
                <a:gd name="connsiteX5409" fmla="*/ 1850517 w 1987075"/>
                <a:gd name="connsiteY5409" fmla="*/ 1175606 h 1341521"/>
                <a:gd name="connsiteX5410" fmla="*/ 1844922 w 1987075"/>
                <a:gd name="connsiteY5410" fmla="*/ 1173801 h 1341521"/>
                <a:gd name="connsiteX5411" fmla="*/ 1842215 w 1987075"/>
                <a:gd name="connsiteY5411" fmla="*/ 1171996 h 1341521"/>
                <a:gd name="connsiteX5412" fmla="*/ 1837703 w 1987075"/>
                <a:gd name="connsiteY5412" fmla="*/ 1169831 h 1341521"/>
                <a:gd name="connsiteX5413" fmla="*/ 1836801 w 1987075"/>
                <a:gd name="connsiteY5413" fmla="*/ 1167244 h 1341521"/>
                <a:gd name="connsiteX5414" fmla="*/ 1835959 w 1987075"/>
                <a:gd name="connsiteY5414" fmla="*/ 1166341 h 1341521"/>
                <a:gd name="connsiteX5415" fmla="*/ 1832470 w 1987075"/>
                <a:gd name="connsiteY5415" fmla="*/ 1164356 h 1341521"/>
                <a:gd name="connsiteX5416" fmla="*/ 1831267 w 1987075"/>
                <a:gd name="connsiteY5416" fmla="*/ 1161769 h 1341521"/>
                <a:gd name="connsiteX5417" fmla="*/ 1828860 w 1987075"/>
                <a:gd name="connsiteY5417" fmla="*/ 1159965 h 1341521"/>
                <a:gd name="connsiteX5418" fmla="*/ 1828620 w 1987075"/>
                <a:gd name="connsiteY5418" fmla="*/ 1159122 h 1341521"/>
                <a:gd name="connsiteX5419" fmla="*/ 1831206 w 1987075"/>
                <a:gd name="connsiteY5419" fmla="*/ 1158641 h 1341521"/>
                <a:gd name="connsiteX5420" fmla="*/ 1832891 w 1987075"/>
                <a:gd name="connsiteY5420" fmla="*/ 1157618 h 1341521"/>
                <a:gd name="connsiteX5421" fmla="*/ 1832891 w 1987075"/>
                <a:gd name="connsiteY5421" fmla="*/ 1156054 h 1341521"/>
                <a:gd name="connsiteX5422" fmla="*/ 1834335 w 1987075"/>
                <a:gd name="connsiteY5422" fmla="*/ 1157438 h 1341521"/>
                <a:gd name="connsiteX5423" fmla="*/ 1835237 w 1987075"/>
                <a:gd name="connsiteY5423" fmla="*/ 1159965 h 1341521"/>
                <a:gd name="connsiteX5424" fmla="*/ 1836079 w 1987075"/>
                <a:gd name="connsiteY5424" fmla="*/ 1159423 h 1341521"/>
                <a:gd name="connsiteX5425" fmla="*/ 1835598 w 1987075"/>
                <a:gd name="connsiteY5425" fmla="*/ 1156896 h 1341521"/>
                <a:gd name="connsiteX5426" fmla="*/ 1832891 w 1987075"/>
                <a:gd name="connsiteY5426" fmla="*/ 1152986 h 1341521"/>
                <a:gd name="connsiteX5427" fmla="*/ 1833673 w 1987075"/>
                <a:gd name="connsiteY5427" fmla="*/ 1151723 h 1341521"/>
                <a:gd name="connsiteX5428" fmla="*/ 1832770 w 1987075"/>
                <a:gd name="connsiteY5428" fmla="*/ 1149257 h 1341521"/>
                <a:gd name="connsiteX5429" fmla="*/ 1832470 w 1987075"/>
                <a:gd name="connsiteY5429" fmla="*/ 1150881 h 1341521"/>
                <a:gd name="connsiteX5430" fmla="*/ 1831267 w 1987075"/>
                <a:gd name="connsiteY5430" fmla="*/ 1151903 h 1341521"/>
                <a:gd name="connsiteX5431" fmla="*/ 1831748 w 1987075"/>
                <a:gd name="connsiteY5431" fmla="*/ 1155513 h 1341521"/>
                <a:gd name="connsiteX5432" fmla="*/ 1830244 w 1987075"/>
                <a:gd name="connsiteY5432" fmla="*/ 1156295 h 1341521"/>
                <a:gd name="connsiteX5433" fmla="*/ 1828800 w 1987075"/>
                <a:gd name="connsiteY5433" fmla="*/ 1154791 h 1341521"/>
                <a:gd name="connsiteX5434" fmla="*/ 1826394 w 1987075"/>
                <a:gd name="connsiteY5434" fmla="*/ 1154610 h 1341521"/>
                <a:gd name="connsiteX5435" fmla="*/ 1826394 w 1987075"/>
                <a:gd name="connsiteY5435" fmla="*/ 1157739 h 1341521"/>
                <a:gd name="connsiteX5436" fmla="*/ 1825612 w 1987075"/>
                <a:gd name="connsiteY5436" fmla="*/ 1155032 h 1341521"/>
                <a:gd name="connsiteX5437" fmla="*/ 1823205 w 1987075"/>
                <a:gd name="connsiteY5437" fmla="*/ 1154069 h 1341521"/>
                <a:gd name="connsiteX5438" fmla="*/ 1822002 w 1987075"/>
                <a:gd name="connsiteY5438" fmla="*/ 1152746 h 1341521"/>
                <a:gd name="connsiteX5439" fmla="*/ 1817190 w 1987075"/>
                <a:gd name="connsiteY5439" fmla="*/ 1152986 h 1341521"/>
                <a:gd name="connsiteX5440" fmla="*/ 1815866 w 1987075"/>
                <a:gd name="connsiteY5440" fmla="*/ 1150941 h 1341521"/>
                <a:gd name="connsiteX5441" fmla="*/ 1815986 w 1987075"/>
                <a:gd name="connsiteY5441" fmla="*/ 1149317 h 1341521"/>
                <a:gd name="connsiteX5442" fmla="*/ 1813219 w 1987075"/>
                <a:gd name="connsiteY5442" fmla="*/ 1149918 h 1341521"/>
                <a:gd name="connsiteX5443" fmla="*/ 1812076 w 1987075"/>
                <a:gd name="connsiteY5443" fmla="*/ 1152265 h 1341521"/>
                <a:gd name="connsiteX5444" fmla="*/ 1809008 w 1987075"/>
                <a:gd name="connsiteY5444" fmla="*/ 1151663 h 1341521"/>
                <a:gd name="connsiteX5445" fmla="*/ 1808707 w 1987075"/>
                <a:gd name="connsiteY5445" fmla="*/ 1151061 h 1341521"/>
                <a:gd name="connsiteX5446" fmla="*/ 1804135 w 1987075"/>
                <a:gd name="connsiteY5446" fmla="*/ 1149918 h 1341521"/>
                <a:gd name="connsiteX5447" fmla="*/ 1803895 w 1987075"/>
                <a:gd name="connsiteY5447" fmla="*/ 1149317 h 1341521"/>
                <a:gd name="connsiteX5448" fmla="*/ 1800466 w 1987075"/>
                <a:gd name="connsiteY5448" fmla="*/ 1147813 h 1341521"/>
                <a:gd name="connsiteX5449" fmla="*/ 1799022 w 1987075"/>
                <a:gd name="connsiteY5449" fmla="*/ 1147813 h 1341521"/>
                <a:gd name="connsiteX5450" fmla="*/ 1800947 w 1987075"/>
                <a:gd name="connsiteY5450" fmla="*/ 1146670 h 1341521"/>
                <a:gd name="connsiteX5451" fmla="*/ 1801789 w 1987075"/>
                <a:gd name="connsiteY5451" fmla="*/ 1144143 h 1341521"/>
                <a:gd name="connsiteX5452" fmla="*/ 1799864 w 1987075"/>
                <a:gd name="connsiteY5452" fmla="*/ 1141556 h 1341521"/>
                <a:gd name="connsiteX5453" fmla="*/ 1800827 w 1987075"/>
                <a:gd name="connsiteY5453" fmla="*/ 1141316 h 1341521"/>
                <a:gd name="connsiteX5454" fmla="*/ 1799984 w 1987075"/>
                <a:gd name="connsiteY5454" fmla="*/ 1140113 h 1341521"/>
                <a:gd name="connsiteX5455" fmla="*/ 1801669 w 1987075"/>
                <a:gd name="connsiteY5455" fmla="*/ 1139631 h 1341521"/>
                <a:gd name="connsiteX5456" fmla="*/ 1800827 w 1987075"/>
                <a:gd name="connsiteY5456" fmla="*/ 1138067 h 1341521"/>
                <a:gd name="connsiteX5457" fmla="*/ 1801789 w 1987075"/>
                <a:gd name="connsiteY5457" fmla="*/ 1137526 h 1341521"/>
                <a:gd name="connsiteX5458" fmla="*/ 1804195 w 1987075"/>
                <a:gd name="connsiteY5458" fmla="*/ 1139030 h 1341521"/>
                <a:gd name="connsiteX5459" fmla="*/ 1806963 w 1987075"/>
                <a:gd name="connsiteY5459" fmla="*/ 1138609 h 1341521"/>
                <a:gd name="connsiteX5460" fmla="*/ 1808346 w 1987075"/>
                <a:gd name="connsiteY5460" fmla="*/ 1137285 h 1341521"/>
                <a:gd name="connsiteX5461" fmla="*/ 1810993 w 1987075"/>
                <a:gd name="connsiteY5461" fmla="*/ 1137706 h 1341521"/>
                <a:gd name="connsiteX5462" fmla="*/ 1812618 w 1987075"/>
                <a:gd name="connsiteY5462" fmla="*/ 1136142 h 1341521"/>
                <a:gd name="connsiteX5463" fmla="*/ 1814302 w 1987075"/>
                <a:gd name="connsiteY5463" fmla="*/ 1135541 h 1341521"/>
                <a:gd name="connsiteX5464" fmla="*/ 1813700 w 1987075"/>
                <a:gd name="connsiteY5464" fmla="*/ 1133976 h 1341521"/>
                <a:gd name="connsiteX5465" fmla="*/ 1812076 w 1987075"/>
                <a:gd name="connsiteY5465" fmla="*/ 1134939 h 1341521"/>
                <a:gd name="connsiteX5466" fmla="*/ 1809911 w 1987075"/>
                <a:gd name="connsiteY5466" fmla="*/ 1134217 h 1341521"/>
                <a:gd name="connsiteX5467" fmla="*/ 1806662 w 1987075"/>
                <a:gd name="connsiteY5467" fmla="*/ 1134819 h 1341521"/>
                <a:gd name="connsiteX5468" fmla="*/ 1802270 w 1987075"/>
                <a:gd name="connsiteY5468" fmla="*/ 1133615 h 1341521"/>
                <a:gd name="connsiteX5469" fmla="*/ 1801067 w 1987075"/>
                <a:gd name="connsiteY5469" fmla="*/ 1131690 h 1341521"/>
                <a:gd name="connsiteX5470" fmla="*/ 1801729 w 1987075"/>
                <a:gd name="connsiteY5470" fmla="*/ 1130307 h 1341521"/>
                <a:gd name="connsiteX5471" fmla="*/ 1803113 w 1987075"/>
                <a:gd name="connsiteY5471" fmla="*/ 1129525 h 1341521"/>
                <a:gd name="connsiteX5472" fmla="*/ 1801007 w 1987075"/>
                <a:gd name="connsiteY5472" fmla="*/ 1128562 h 1341521"/>
                <a:gd name="connsiteX5473" fmla="*/ 1797819 w 1987075"/>
                <a:gd name="connsiteY5473" fmla="*/ 1124351 h 1341521"/>
                <a:gd name="connsiteX5474" fmla="*/ 1797277 w 1987075"/>
                <a:gd name="connsiteY5474" fmla="*/ 1118997 h 1341521"/>
                <a:gd name="connsiteX5475" fmla="*/ 1798480 w 1987075"/>
                <a:gd name="connsiteY5475" fmla="*/ 1118275 h 1341521"/>
                <a:gd name="connsiteX5476" fmla="*/ 1798480 w 1987075"/>
                <a:gd name="connsiteY5476" fmla="*/ 1115568 h 1341521"/>
                <a:gd name="connsiteX5477" fmla="*/ 1795052 w 1987075"/>
                <a:gd name="connsiteY5477" fmla="*/ 1117794 h 1341521"/>
                <a:gd name="connsiteX5478" fmla="*/ 1792405 w 1987075"/>
                <a:gd name="connsiteY5478" fmla="*/ 1116892 h 1341521"/>
                <a:gd name="connsiteX5479" fmla="*/ 1792164 w 1987075"/>
                <a:gd name="connsiteY5479" fmla="*/ 1115989 h 1341521"/>
                <a:gd name="connsiteX5480" fmla="*/ 1789457 w 1987075"/>
                <a:gd name="connsiteY5480" fmla="*/ 1113282 h 1341521"/>
                <a:gd name="connsiteX5481" fmla="*/ 1789156 w 1987075"/>
                <a:gd name="connsiteY5481" fmla="*/ 1110996 h 1341521"/>
                <a:gd name="connsiteX5482" fmla="*/ 1789758 w 1987075"/>
                <a:gd name="connsiteY5482" fmla="*/ 1110154 h 1341521"/>
                <a:gd name="connsiteX5483" fmla="*/ 1789637 w 1987075"/>
                <a:gd name="connsiteY5483" fmla="*/ 1106063 h 1341521"/>
                <a:gd name="connsiteX5484" fmla="*/ 1792344 w 1987075"/>
                <a:gd name="connsiteY5484" fmla="*/ 1106063 h 1341521"/>
                <a:gd name="connsiteX5485" fmla="*/ 1792705 w 1987075"/>
                <a:gd name="connsiteY5485" fmla="*/ 1105161 h 1341521"/>
                <a:gd name="connsiteX5486" fmla="*/ 1795112 w 1987075"/>
                <a:gd name="connsiteY5486" fmla="*/ 1107687 h 1341521"/>
                <a:gd name="connsiteX5487" fmla="*/ 1801729 w 1987075"/>
                <a:gd name="connsiteY5487" fmla="*/ 1109252 h 1341521"/>
                <a:gd name="connsiteX5488" fmla="*/ 1804135 w 1987075"/>
                <a:gd name="connsiteY5488" fmla="*/ 1110575 h 1341521"/>
                <a:gd name="connsiteX5489" fmla="*/ 1809429 w 1987075"/>
                <a:gd name="connsiteY5489" fmla="*/ 1112560 h 1341521"/>
                <a:gd name="connsiteX5490" fmla="*/ 1811655 w 1987075"/>
                <a:gd name="connsiteY5490" fmla="*/ 1113884 h 1341521"/>
                <a:gd name="connsiteX5491" fmla="*/ 1814663 w 1987075"/>
                <a:gd name="connsiteY5491" fmla="*/ 1117433 h 1341521"/>
                <a:gd name="connsiteX5492" fmla="*/ 1817731 w 1987075"/>
                <a:gd name="connsiteY5492" fmla="*/ 1118937 h 1341521"/>
                <a:gd name="connsiteX5493" fmla="*/ 1817370 w 1987075"/>
                <a:gd name="connsiteY5493" fmla="*/ 1117614 h 1341521"/>
                <a:gd name="connsiteX5494" fmla="*/ 1814964 w 1987075"/>
                <a:gd name="connsiteY5494" fmla="*/ 1116110 h 1341521"/>
                <a:gd name="connsiteX5495" fmla="*/ 1812557 w 1987075"/>
                <a:gd name="connsiteY5495" fmla="*/ 1113162 h 1341521"/>
                <a:gd name="connsiteX5496" fmla="*/ 1810753 w 1987075"/>
                <a:gd name="connsiteY5496" fmla="*/ 1111417 h 1341521"/>
                <a:gd name="connsiteX5497" fmla="*/ 1808587 w 1987075"/>
                <a:gd name="connsiteY5497" fmla="*/ 1110214 h 1341521"/>
                <a:gd name="connsiteX5498" fmla="*/ 1806060 w 1987075"/>
                <a:gd name="connsiteY5498" fmla="*/ 1108229 h 1341521"/>
                <a:gd name="connsiteX5499" fmla="*/ 1804015 w 1987075"/>
                <a:gd name="connsiteY5499" fmla="*/ 1108409 h 1341521"/>
                <a:gd name="connsiteX5500" fmla="*/ 1801248 w 1987075"/>
                <a:gd name="connsiteY5500" fmla="*/ 1106484 h 1341521"/>
                <a:gd name="connsiteX5501" fmla="*/ 1799202 w 1987075"/>
                <a:gd name="connsiteY5501" fmla="*/ 1104379 h 1341521"/>
                <a:gd name="connsiteX5502" fmla="*/ 1795593 w 1987075"/>
                <a:gd name="connsiteY5502" fmla="*/ 1103055 h 1341521"/>
                <a:gd name="connsiteX5503" fmla="*/ 1794390 w 1987075"/>
                <a:gd name="connsiteY5503" fmla="*/ 1101852 h 1341521"/>
                <a:gd name="connsiteX5504" fmla="*/ 1791863 w 1987075"/>
                <a:gd name="connsiteY5504" fmla="*/ 1102153 h 1341521"/>
                <a:gd name="connsiteX5505" fmla="*/ 1791081 w 1987075"/>
                <a:gd name="connsiteY5505" fmla="*/ 1101311 h 1341521"/>
                <a:gd name="connsiteX5506" fmla="*/ 1792645 w 1987075"/>
                <a:gd name="connsiteY5506" fmla="*/ 1100829 h 1341521"/>
                <a:gd name="connsiteX5507" fmla="*/ 1792645 w 1987075"/>
                <a:gd name="connsiteY5507" fmla="*/ 1098724 h 1341521"/>
                <a:gd name="connsiteX5508" fmla="*/ 1791141 w 1987075"/>
                <a:gd name="connsiteY5508" fmla="*/ 1096498 h 1341521"/>
                <a:gd name="connsiteX5509" fmla="*/ 1791322 w 1987075"/>
                <a:gd name="connsiteY5509" fmla="*/ 1094212 h 1341521"/>
                <a:gd name="connsiteX5510" fmla="*/ 1790359 w 1987075"/>
                <a:gd name="connsiteY5510" fmla="*/ 1089760 h 1341521"/>
                <a:gd name="connsiteX5511" fmla="*/ 1789758 w 1987075"/>
                <a:gd name="connsiteY5511" fmla="*/ 1089039 h 1341521"/>
                <a:gd name="connsiteX5512" fmla="*/ 1789156 w 1987075"/>
                <a:gd name="connsiteY5512" fmla="*/ 1090603 h 1341521"/>
                <a:gd name="connsiteX5513" fmla="*/ 1789938 w 1987075"/>
                <a:gd name="connsiteY5513" fmla="*/ 1094092 h 1341521"/>
                <a:gd name="connsiteX5514" fmla="*/ 1789336 w 1987075"/>
                <a:gd name="connsiteY5514" fmla="*/ 1094513 h 1341521"/>
                <a:gd name="connsiteX5515" fmla="*/ 1787712 w 1987075"/>
                <a:gd name="connsiteY5515" fmla="*/ 1092527 h 1341521"/>
                <a:gd name="connsiteX5516" fmla="*/ 1787833 w 1987075"/>
                <a:gd name="connsiteY5516" fmla="*/ 1094392 h 1341521"/>
                <a:gd name="connsiteX5517" fmla="*/ 1789156 w 1987075"/>
                <a:gd name="connsiteY5517" fmla="*/ 1096317 h 1341521"/>
                <a:gd name="connsiteX5518" fmla="*/ 1789216 w 1987075"/>
                <a:gd name="connsiteY5518" fmla="*/ 1100408 h 1341521"/>
                <a:gd name="connsiteX5519" fmla="*/ 1787652 w 1987075"/>
                <a:gd name="connsiteY5519" fmla="*/ 1100709 h 1341521"/>
                <a:gd name="connsiteX5520" fmla="*/ 1785968 w 1987075"/>
                <a:gd name="connsiteY5520" fmla="*/ 1100288 h 1341521"/>
                <a:gd name="connsiteX5521" fmla="*/ 1784043 w 1987075"/>
                <a:gd name="connsiteY5521" fmla="*/ 1097641 h 1341521"/>
                <a:gd name="connsiteX5522" fmla="*/ 1781937 w 1987075"/>
                <a:gd name="connsiteY5522" fmla="*/ 1093911 h 1341521"/>
                <a:gd name="connsiteX5523" fmla="*/ 1778448 w 1987075"/>
                <a:gd name="connsiteY5523" fmla="*/ 1090061 h 1341521"/>
                <a:gd name="connsiteX5524" fmla="*/ 1778749 w 1987075"/>
                <a:gd name="connsiteY5524" fmla="*/ 1087294 h 1341521"/>
                <a:gd name="connsiteX5525" fmla="*/ 1781516 w 1987075"/>
                <a:gd name="connsiteY5525" fmla="*/ 1084587 h 1341521"/>
                <a:gd name="connsiteX5526" fmla="*/ 1783561 w 1987075"/>
                <a:gd name="connsiteY5526" fmla="*/ 1088016 h 1341521"/>
                <a:gd name="connsiteX5527" fmla="*/ 1784825 w 1987075"/>
                <a:gd name="connsiteY5527" fmla="*/ 1088256 h 1341521"/>
                <a:gd name="connsiteX5528" fmla="*/ 1784163 w 1987075"/>
                <a:gd name="connsiteY5528" fmla="*/ 1085128 h 1341521"/>
                <a:gd name="connsiteX5529" fmla="*/ 1782599 w 1987075"/>
                <a:gd name="connsiteY5529" fmla="*/ 1082963 h 1341521"/>
                <a:gd name="connsiteX5530" fmla="*/ 1781396 w 1987075"/>
                <a:gd name="connsiteY5530" fmla="*/ 1082361 h 1341521"/>
                <a:gd name="connsiteX5531" fmla="*/ 1780433 w 1987075"/>
                <a:gd name="connsiteY5531" fmla="*/ 1079834 h 1341521"/>
                <a:gd name="connsiteX5532" fmla="*/ 1778809 w 1987075"/>
                <a:gd name="connsiteY5532" fmla="*/ 1080917 h 1341521"/>
                <a:gd name="connsiteX5533" fmla="*/ 1779110 w 1987075"/>
                <a:gd name="connsiteY5533" fmla="*/ 1082662 h 1341521"/>
                <a:gd name="connsiteX5534" fmla="*/ 1780373 w 1987075"/>
                <a:gd name="connsiteY5534" fmla="*/ 1083624 h 1341521"/>
                <a:gd name="connsiteX5535" fmla="*/ 1776342 w 1987075"/>
                <a:gd name="connsiteY5535" fmla="*/ 1087113 h 1341521"/>
                <a:gd name="connsiteX5536" fmla="*/ 1774538 w 1987075"/>
                <a:gd name="connsiteY5536" fmla="*/ 1086512 h 1341521"/>
                <a:gd name="connsiteX5537" fmla="*/ 1770026 w 1987075"/>
                <a:gd name="connsiteY5537" fmla="*/ 1082241 h 1341521"/>
                <a:gd name="connsiteX5538" fmla="*/ 1768221 w 1987075"/>
                <a:gd name="connsiteY5538" fmla="*/ 1081037 h 1341521"/>
                <a:gd name="connsiteX5539" fmla="*/ 1766416 w 1987075"/>
                <a:gd name="connsiteY5539" fmla="*/ 1076405 h 1341521"/>
                <a:gd name="connsiteX5540" fmla="*/ 1766356 w 1987075"/>
                <a:gd name="connsiteY5540" fmla="*/ 1074601 h 1341521"/>
                <a:gd name="connsiteX5541" fmla="*/ 1765273 w 1987075"/>
                <a:gd name="connsiteY5541" fmla="*/ 1071232 h 1341521"/>
                <a:gd name="connsiteX5542" fmla="*/ 1765153 w 1987075"/>
                <a:gd name="connsiteY5542" fmla="*/ 1069066 h 1341521"/>
                <a:gd name="connsiteX5543" fmla="*/ 1766296 w 1987075"/>
                <a:gd name="connsiteY5543" fmla="*/ 1067923 h 1341521"/>
                <a:gd name="connsiteX5544" fmla="*/ 1765875 w 1987075"/>
                <a:gd name="connsiteY5544" fmla="*/ 1065095 h 1341521"/>
                <a:gd name="connsiteX5545" fmla="*/ 1764611 w 1987075"/>
                <a:gd name="connsiteY5545" fmla="*/ 1063893 h 1341521"/>
                <a:gd name="connsiteX5546" fmla="*/ 1767439 w 1987075"/>
                <a:gd name="connsiteY5546" fmla="*/ 1062389 h 1341521"/>
                <a:gd name="connsiteX5547" fmla="*/ 1769003 w 1987075"/>
                <a:gd name="connsiteY5547" fmla="*/ 1060162 h 1341521"/>
                <a:gd name="connsiteX5548" fmla="*/ 1767198 w 1987075"/>
                <a:gd name="connsiteY5548" fmla="*/ 1058358 h 1341521"/>
                <a:gd name="connsiteX5549" fmla="*/ 1767258 w 1987075"/>
                <a:gd name="connsiteY5549" fmla="*/ 1056734 h 1341521"/>
                <a:gd name="connsiteX5550" fmla="*/ 1766176 w 1987075"/>
                <a:gd name="connsiteY5550" fmla="*/ 1053605 h 1341521"/>
                <a:gd name="connsiteX5551" fmla="*/ 1765033 w 1987075"/>
                <a:gd name="connsiteY5551" fmla="*/ 1053846 h 1341521"/>
                <a:gd name="connsiteX5552" fmla="*/ 1765033 w 1987075"/>
                <a:gd name="connsiteY5552" fmla="*/ 1059441 h 1341521"/>
                <a:gd name="connsiteX5553" fmla="*/ 1762987 w 1987075"/>
                <a:gd name="connsiteY5553" fmla="*/ 1061607 h 1341521"/>
                <a:gd name="connsiteX5554" fmla="*/ 1761784 w 1987075"/>
                <a:gd name="connsiteY5554" fmla="*/ 1062148 h 1341521"/>
                <a:gd name="connsiteX5555" fmla="*/ 1762025 w 1987075"/>
                <a:gd name="connsiteY5555" fmla="*/ 1064915 h 1341521"/>
                <a:gd name="connsiteX5556" fmla="*/ 1764191 w 1987075"/>
                <a:gd name="connsiteY5556" fmla="*/ 1066780 h 1341521"/>
                <a:gd name="connsiteX5557" fmla="*/ 1763048 w 1987075"/>
                <a:gd name="connsiteY5557" fmla="*/ 1067983 h 1341521"/>
                <a:gd name="connsiteX5558" fmla="*/ 1762687 w 1987075"/>
                <a:gd name="connsiteY5558" fmla="*/ 1070510 h 1341521"/>
                <a:gd name="connsiteX5559" fmla="*/ 1761002 w 1987075"/>
                <a:gd name="connsiteY5559" fmla="*/ 1070149 h 1341521"/>
                <a:gd name="connsiteX5560" fmla="*/ 1757693 w 1987075"/>
                <a:gd name="connsiteY5560" fmla="*/ 1071833 h 1341521"/>
                <a:gd name="connsiteX5561" fmla="*/ 1755107 w 1987075"/>
                <a:gd name="connsiteY5561" fmla="*/ 1071954 h 1341521"/>
                <a:gd name="connsiteX5562" fmla="*/ 1751437 w 1987075"/>
                <a:gd name="connsiteY5562" fmla="*/ 1070389 h 1341521"/>
                <a:gd name="connsiteX5563" fmla="*/ 1748068 w 1987075"/>
                <a:gd name="connsiteY5563" fmla="*/ 1070028 h 1341521"/>
                <a:gd name="connsiteX5564" fmla="*/ 1747166 w 1987075"/>
                <a:gd name="connsiteY5564" fmla="*/ 1071232 h 1341521"/>
                <a:gd name="connsiteX5565" fmla="*/ 1743376 w 1987075"/>
                <a:gd name="connsiteY5565" fmla="*/ 1070630 h 1341521"/>
                <a:gd name="connsiteX5566" fmla="*/ 1739526 w 1987075"/>
                <a:gd name="connsiteY5566" fmla="*/ 1067021 h 1341521"/>
                <a:gd name="connsiteX5567" fmla="*/ 1738503 w 1987075"/>
                <a:gd name="connsiteY5567" fmla="*/ 1065456 h 1341521"/>
                <a:gd name="connsiteX5568" fmla="*/ 1739947 w 1987075"/>
                <a:gd name="connsiteY5568" fmla="*/ 1063832 h 1341521"/>
                <a:gd name="connsiteX5569" fmla="*/ 1741752 w 1987075"/>
                <a:gd name="connsiteY5569" fmla="*/ 1062990 h 1341521"/>
                <a:gd name="connsiteX5570" fmla="*/ 1741270 w 1987075"/>
                <a:gd name="connsiteY5570" fmla="*/ 1061666 h 1341521"/>
                <a:gd name="connsiteX5571" fmla="*/ 1739165 w 1987075"/>
                <a:gd name="connsiteY5571" fmla="*/ 1062328 h 1341521"/>
                <a:gd name="connsiteX5572" fmla="*/ 1739646 w 1987075"/>
                <a:gd name="connsiteY5572" fmla="*/ 1061246 h 1341521"/>
                <a:gd name="connsiteX5573" fmla="*/ 1739466 w 1987075"/>
                <a:gd name="connsiteY5573" fmla="*/ 1058538 h 1341521"/>
                <a:gd name="connsiteX5574" fmla="*/ 1736157 w 1987075"/>
                <a:gd name="connsiteY5574" fmla="*/ 1059561 h 1341521"/>
                <a:gd name="connsiteX5575" fmla="*/ 1734954 w 1987075"/>
                <a:gd name="connsiteY5575" fmla="*/ 1058418 h 1341521"/>
                <a:gd name="connsiteX5576" fmla="*/ 1731946 w 1987075"/>
                <a:gd name="connsiteY5576" fmla="*/ 1050778 h 1341521"/>
                <a:gd name="connsiteX5577" fmla="*/ 1732427 w 1987075"/>
                <a:gd name="connsiteY5577" fmla="*/ 1050477 h 1341521"/>
                <a:gd name="connsiteX5578" fmla="*/ 1729840 w 1987075"/>
                <a:gd name="connsiteY5578" fmla="*/ 1048793 h 1341521"/>
                <a:gd name="connsiteX5579" fmla="*/ 1730261 w 1987075"/>
                <a:gd name="connsiteY5579" fmla="*/ 1048011 h 1341521"/>
                <a:gd name="connsiteX5580" fmla="*/ 1728998 w 1987075"/>
                <a:gd name="connsiteY5580" fmla="*/ 1047108 h 1341521"/>
                <a:gd name="connsiteX5581" fmla="*/ 1725328 w 1987075"/>
                <a:gd name="connsiteY5581" fmla="*/ 1042175 h 1341521"/>
                <a:gd name="connsiteX5582" fmla="*/ 1724426 w 1987075"/>
                <a:gd name="connsiteY5582" fmla="*/ 1041514 h 1341521"/>
                <a:gd name="connsiteX5583" fmla="*/ 1721900 w 1987075"/>
                <a:gd name="connsiteY5583" fmla="*/ 1037002 h 1341521"/>
                <a:gd name="connsiteX5584" fmla="*/ 1724847 w 1987075"/>
                <a:gd name="connsiteY5584" fmla="*/ 1036340 h 1341521"/>
                <a:gd name="connsiteX5585" fmla="*/ 1723644 w 1987075"/>
                <a:gd name="connsiteY5585" fmla="*/ 1034776 h 1341521"/>
                <a:gd name="connsiteX5586" fmla="*/ 1723824 w 1987075"/>
                <a:gd name="connsiteY5586" fmla="*/ 1032310 h 1341521"/>
                <a:gd name="connsiteX5587" fmla="*/ 1723163 w 1987075"/>
                <a:gd name="connsiteY5587" fmla="*/ 1028399 h 1341521"/>
                <a:gd name="connsiteX5588" fmla="*/ 1720636 w 1987075"/>
                <a:gd name="connsiteY5588" fmla="*/ 1026234 h 1341521"/>
                <a:gd name="connsiteX5589" fmla="*/ 1721719 w 1987075"/>
                <a:gd name="connsiteY5589" fmla="*/ 1024790 h 1341521"/>
                <a:gd name="connsiteX5590" fmla="*/ 1720335 w 1987075"/>
                <a:gd name="connsiteY5590" fmla="*/ 1024910 h 1341521"/>
                <a:gd name="connsiteX5591" fmla="*/ 1720456 w 1987075"/>
                <a:gd name="connsiteY5591" fmla="*/ 1029001 h 1341521"/>
                <a:gd name="connsiteX5592" fmla="*/ 1719313 w 1987075"/>
                <a:gd name="connsiteY5592" fmla="*/ 1028219 h 1341521"/>
                <a:gd name="connsiteX5593" fmla="*/ 1720035 w 1987075"/>
                <a:gd name="connsiteY5593" fmla="*/ 1030986 h 1341521"/>
                <a:gd name="connsiteX5594" fmla="*/ 1719914 w 1987075"/>
                <a:gd name="connsiteY5594" fmla="*/ 1032791 h 1341521"/>
                <a:gd name="connsiteX5595" fmla="*/ 1717869 w 1987075"/>
                <a:gd name="connsiteY5595" fmla="*/ 1030445 h 1341521"/>
                <a:gd name="connsiteX5596" fmla="*/ 1717027 w 1987075"/>
                <a:gd name="connsiteY5596" fmla="*/ 1028459 h 1341521"/>
                <a:gd name="connsiteX5597" fmla="*/ 1714259 w 1987075"/>
                <a:gd name="connsiteY5597" fmla="*/ 1025632 h 1341521"/>
                <a:gd name="connsiteX5598" fmla="*/ 1713357 w 1987075"/>
                <a:gd name="connsiteY5598" fmla="*/ 1023466 h 1341521"/>
                <a:gd name="connsiteX5599" fmla="*/ 1713718 w 1987075"/>
                <a:gd name="connsiteY5599" fmla="*/ 1022564 h 1341521"/>
                <a:gd name="connsiteX5600" fmla="*/ 1713116 w 1987075"/>
                <a:gd name="connsiteY5600" fmla="*/ 1020037 h 1341521"/>
                <a:gd name="connsiteX5601" fmla="*/ 1711853 w 1987075"/>
                <a:gd name="connsiteY5601" fmla="*/ 1017811 h 1341521"/>
                <a:gd name="connsiteX5602" fmla="*/ 1710951 w 1987075"/>
                <a:gd name="connsiteY5602" fmla="*/ 1012217 h 1341521"/>
                <a:gd name="connsiteX5603" fmla="*/ 1709627 w 1987075"/>
                <a:gd name="connsiteY5603" fmla="*/ 1009810 h 1341521"/>
                <a:gd name="connsiteX5604" fmla="*/ 1709026 w 1987075"/>
                <a:gd name="connsiteY5604" fmla="*/ 1006201 h 1341521"/>
                <a:gd name="connsiteX5605" fmla="*/ 1707522 w 1987075"/>
                <a:gd name="connsiteY5605" fmla="*/ 1002772 h 1341521"/>
                <a:gd name="connsiteX5606" fmla="*/ 1705356 w 1987075"/>
                <a:gd name="connsiteY5606" fmla="*/ 999343 h 1341521"/>
                <a:gd name="connsiteX5607" fmla="*/ 1704634 w 1987075"/>
                <a:gd name="connsiteY5607" fmla="*/ 996816 h 1341521"/>
                <a:gd name="connsiteX5608" fmla="*/ 1702829 w 1987075"/>
                <a:gd name="connsiteY5608" fmla="*/ 996997 h 1341521"/>
                <a:gd name="connsiteX5609" fmla="*/ 1702468 w 1987075"/>
                <a:gd name="connsiteY5609" fmla="*/ 994591 h 1341521"/>
                <a:gd name="connsiteX5610" fmla="*/ 1700303 w 1987075"/>
                <a:gd name="connsiteY5610" fmla="*/ 991703 h 1341521"/>
                <a:gd name="connsiteX5611" fmla="*/ 1700002 w 1987075"/>
                <a:gd name="connsiteY5611" fmla="*/ 988093 h 1341521"/>
                <a:gd name="connsiteX5612" fmla="*/ 1700182 w 1987075"/>
                <a:gd name="connsiteY5612" fmla="*/ 985627 h 1341521"/>
                <a:gd name="connsiteX5613" fmla="*/ 1699942 w 1987075"/>
                <a:gd name="connsiteY5613" fmla="*/ 983221 h 1341521"/>
                <a:gd name="connsiteX5614" fmla="*/ 1700182 w 1987075"/>
                <a:gd name="connsiteY5614" fmla="*/ 979010 h 1341521"/>
                <a:gd name="connsiteX5615" fmla="*/ 1700664 w 1987075"/>
                <a:gd name="connsiteY5615" fmla="*/ 977145 h 1341521"/>
                <a:gd name="connsiteX5616" fmla="*/ 1698558 w 1987075"/>
                <a:gd name="connsiteY5616" fmla="*/ 974739 h 1341521"/>
                <a:gd name="connsiteX5617" fmla="*/ 1698979 w 1987075"/>
                <a:gd name="connsiteY5617" fmla="*/ 977205 h 1341521"/>
                <a:gd name="connsiteX5618" fmla="*/ 1698979 w 1987075"/>
                <a:gd name="connsiteY5618" fmla="*/ 982619 h 1341521"/>
                <a:gd name="connsiteX5619" fmla="*/ 1698678 w 1987075"/>
                <a:gd name="connsiteY5619" fmla="*/ 986349 h 1341521"/>
                <a:gd name="connsiteX5620" fmla="*/ 1699220 w 1987075"/>
                <a:gd name="connsiteY5620" fmla="*/ 989477 h 1341521"/>
                <a:gd name="connsiteX5621" fmla="*/ 1697175 w 1987075"/>
                <a:gd name="connsiteY5621" fmla="*/ 989898 h 1341521"/>
                <a:gd name="connsiteX5622" fmla="*/ 1695189 w 1987075"/>
                <a:gd name="connsiteY5622" fmla="*/ 989417 h 1341521"/>
                <a:gd name="connsiteX5623" fmla="*/ 1693144 w 1987075"/>
                <a:gd name="connsiteY5623" fmla="*/ 987853 h 1341521"/>
                <a:gd name="connsiteX5624" fmla="*/ 1692723 w 1987075"/>
                <a:gd name="connsiteY5624" fmla="*/ 989056 h 1341521"/>
                <a:gd name="connsiteX5625" fmla="*/ 1697235 w 1987075"/>
                <a:gd name="connsiteY5625" fmla="*/ 991282 h 1341521"/>
                <a:gd name="connsiteX5626" fmla="*/ 1698378 w 1987075"/>
                <a:gd name="connsiteY5626" fmla="*/ 993808 h 1341521"/>
                <a:gd name="connsiteX5627" fmla="*/ 1697896 w 1987075"/>
                <a:gd name="connsiteY5627" fmla="*/ 995132 h 1341521"/>
                <a:gd name="connsiteX5628" fmla="*/ 1699160 w 1987075"/>
                <a:gd name="connsiteY5628" fmla="*/ 995312 h 1341521"/>
                <a:gd name="connsiteX5629" fmla="*/ 1701325 w 1987075"/>
                <a:gd name="connsiteY5629" fmla="*/ 996997 h 1341521"/>
                <a:gd name="connsiteX5630" fmla="*/ 1703130 w 1987075"/>
                <a:gd name="connsiteY5630" fmla="*/ 1000606 h 1341521"/>
                <a:gd name="connsiteX5631" fmla="*/ 1702529 w 1987075"/>
                <a:gd name="connsiteY5631" fmla="*/ 1001328 h 1341521"/>
                <a:gd name="connsiteX5632" fmla="*/ 1705176 w 1987075"/>
                <a:gd name="connsiteY5632" fmla="*/ 1005479 h 1341521"/>
                <a:gd name="connsiteX5633" fmla="*/ 1704213 w 1987075"/>
                <a:gd name="connsiteY5633" fmla="*/ 1005900 h 1341521"/>
                <a:gd name="connsiteX5634" fmla="*/ 1703551 w 1987075"/>
                <a:gd name="connsiteY5634" fmla="*/ 1004516 h 1341521"/>
                <a:gd name="connsiteX5635" fmla="*/ 1701807 w 1987075"/>
                <a:gd name="connsiteY5635" fmla="*/ 1004035 h 1341521"/>
                <a:gd name="connsiteX5636" fmla="*/ 1700604 w 1987075"/>
                <a:gd name="connsiteY5636" fmla="*/ 999283 h 1341521"/>
                <a:gd name="connsiteX5637" fmla="*/ 1695611 w 1987075"/>
                <a:gd name="connsiteY5637" fmla="*/ 994831 h 1341521"/>
                <a:gd name="connsiteX5638" fmla="*/ 1692362 w 1987075"/>
                <a:gd name="connsiteY5638" fmla="*/ 993087 h 1341521"/>
                <a:gd name="connsiteX5639" fmla="*/ 1689474 w 1987075"/>
                <a:gd name="connsiteY5639" fmla="*/ 993207 h 1341521"/>
                <a:gd name="connsiteX5640" fmla="*/ 1692482 w 1987075"/>
                <a:gd name="connsiteY5640" fmla="*/ 994470 h 1341521"/>
                <a:gd name="connsiteX5641" fmla="*/ 1693565 w 1987075"/>
                <a:gd name="connsiteY5641" fmla="*/ 996155 h 1341521"/>
                <a:gd name="connsiteX5642" fmla="*/ 1697115 w 1987075"/>
                <a:gd name="connsiteY5642" fmla="*/ 999524 h 1341521"/>
                <a:gd name="connsiteX5643" fmla="*/ 1697415 w 1987075"/>
                <a:gd name="connsiteY5643" fmla="*/ 1001990 h 1341521"/>
                <a:gd name="connsiteX5644" fmla="*/ 1698919 w 1987075"/>
                <a:gd name="connsiteY5644" fmla="*/ 1004276 h 1341521"/>
                <a:gd name="connsiteX5645" fmla="*/ 1701386 w 1987075"/>
                <a:gd name="connsiteY5645" fmla="*/ 1004998 h 1341521"/>
                <a:gd name="connsiteX5646" fmla="*/ 1701747 w 1987075"/>
                <a:gd name="connsiteY5646" fmla="*/ 1007404 h 1341521"/>
                <a:gd name="connsiteX5647" fmla="*/ 1701325 w 1987075"/>
                <a:gd name="connsiteY5647" fmla="*/ 1010231 h 1341521"/>
                <a:gd name="connsiteX5648" fmla="*/ 1702348 w 1987075"/>
                <a:gd name="connsiteY5648" fmla="*/ 1011435 h 1341521"/>
                <a:gd name="connsiteX5649" fmla="*/ 1701446 w 1987075"/>
                <a:gd name="connsiteY5649" fmla="*/ 1012397 h 1341521"/>
                <a:gd name="connsiteX5650" fmla="*/ 1702228 w 1987075"/>
                <a:gd name="connsiteY5650" fmla="*/ 1014382 h 1341521"/>
                <a:gd name="connsiteX5651" fmla="*/ 1701807 w 1987075"/>
                <a:gd name="connsiteY5651" fmla="*/ 1015345 h 1341521"/>
                <a:gd name="connsiteX5652" fmla="*/ 1703611 w 1987075"/>
                <a:gd name="connsiteY5652" fmla="*/ 1018473 h 1341521"/>
                <a:gd name="connsiteX5653" fmla="*/ 1705537 w 1987075"/>
                <a:gd name="connsiteY5653" fmla="*/ 1019556 h 1341521"/>
                <a:gd name="connsiteX5654" fmla="*/ 1705236 w 1987075"/>
                <a:gd name="connsiteY5654" fmla="*/ 1021722 h 1341521"/>
                <a:gd name="connsiteX5655" fmla="*/ 1708123 w 1987075"/>
                <a:gd name="connsiteY5655" fmla="*/ 1027136 h 1341521"/>
                <a:gd name="connsiteX5656" fmla="*/ 1710409 w 1987075"/>
                <a:gd name="connsiteY5656" fmla="*/ 1029843 h 1341521"/>
                <a:gd name="connsiteX5657" fmla="*/ 1711312 w 1987075"/>
                <a:gd name="connsiteY5657" fmla="*/ 1034836 h 1341521"/>
                <a:gd name="connsiteX5658" fmla="*/ 1713177 w 1987075"/>
                <a:gd name="connsiteY5658" fmla="*/ 1036701 h 1341521"/>
                <a:gd name="connsiteX5659" fmla="*/ 1713959 w 1987075"/>
                <a:gd name="connsiteY5659" fmla="*/ 1038746 h 1341521"/>
                <a:gd name="connsiteX5660" fmla="*/ 1716064 w 1987075"/>
                <a:gd name="connsiteY5660" fmla="*/ 1042175 h 1341521"/>
                <a:gd name="connsiteX5661" fmla="*/ 1716786 w 1987075"/>
                <a:gd name="connsiteY5661" fmla="*/ 1045304 h 1341521"/>
                <a:gd name="connsiteX5662" fmla="*/ 1716004 w 1987075"/>
                <a:gd name="connsiteY5662" fmla="*/ 1045183 h 1341521"/>
                <a:gd name="connsiteX5663" fmla="*/ 1715222 w 1987075"/>
                <a:gd name="connsiteY5663" fmla="*/ 1042777 h 1341521"/>
                <a:gd name="connsiteX5664" fmla="*/ 1713417 w 1987075"/>
                <a:gd name="connsiteY5664" fmla="*/ 1042115 h 1341521"/>
                <a:gd name="connsiteX5665" fmla="*/ 1714440 w 1987075"/>
                <a:gd name="connsiteY5665" fmla="*/ 1043980 h 1341521"/>
                <a:gd name="connsiteX5666" fmla="*/ 1714741 w 1987075"/>
                <a:gd name="connsiteY5666" fmla="*/ 1046326 h 1341521"/>
                <a:gd name="connsiteX5667" fmla="*/ 1715703 w 1987075"/>
                <a:gd name="connsiteY5667" fmla="*/ 1046928 h 1341521"/>
                <a:gd name="connsiteX5668" fmla="*/ 1718290 w 1987075"/>
                <a:gd name="connsiteY5668" fmla="*/ 1052462 h 1341521"/>
                <a:gd name="connsiteX5669" fmla="*/ 1717688 w 1987075"/>
                <a:gd name="connsiteY5669" fmla="*/ 1052462 h 1341521"/>
                <a:gd name="connsiteX5670" fmla="*/ 1718531 w 1987075"/>
                <a:gd name="connsiteY5670" fmla="*/ 1054869 h 1341521"/>
                <a:gd name="connsiteX5671" fmla="*/ 1720335 w 1987075"/>
                <a:gd name="connsiteY5671" fmla="*/ 1057576 h 1341521"/>
                <a:gd name="connsiteX5672" fmla="*/ 1721358 w 1987075"/>
                <a:gd name="connsiteY5672" fmla="*/ 1061607 h 1341521"/>
                <a:gd name="connsiteX5673" fmla="*/ 1722561 w 1987075"/>
                <a:gd name="connsiteY5673" fmla="*/ 1063532 h 1341521"/>
                <a:gd name="connsiteX5674" fmla="*/ 1723163 w 1987075"/>
                <a:gd name="connsiteY5674" fmla="*/ 1067021 h 1341521"/>
                <a:gd name="connsiteX5675" fmla="*/ 1720937 w 1987075"/>
                <a:gd name="connsiteY5675" fmla="*/ 1068044 h 1341521"/>
                <a:gd name="connsiteX5676" fmla="*/ 1721659 w 1987075"/>
                <a:gd name="connsiteY5676" fmla="*/ 1069427 h 1341521"/>
                <a:gd name="connsiteX5677" fmla="*/ 1720937 w 1987075"/>
                <a:gd name="connsiteY5677" fmla="*/ 1070389 h 1341521"/>
                <a:gd name="connsiteX5678" fmla="*/ 1723584 w 1987075"/>
                <a:gd name="connsiteY5678" fmla="*/ 1075443 h 1341521"/>
                <a:gd name="connsiteX5679" fmla="*/ 1722140 w 1987075"/>
                <a:gd name="connsiteY5679" fmla="*/ 1076044 h 1341521"/>
                <a:gd name="connsiteX5680" fmla="*/ 1720095 w 1987075"/>
                <a:gd name="connsiteY5680" fmla="*/ 1074661 h 1341521"/>
                <a:gd name="connsiteX5681" fmla="*/ 1719072 w 1987075"/>
                <a:gd name="connsiteY5681" fmla="*/ 1075082 h 1341521"/>
                <a:gd name="connsiteX5682" fmla="*/ 1716184 w 1987075"/>
                <a:gd name="connsiteY5682" fmla="*/ 1073277 h 1341521"/>
                <a:gd name="connsiteX5683" fmla="*/ 1714139 w 1987075"/>
                <a:gd name="connsiteY5683" fmla="*/ 1073818 h 1341521"/>
                <a:gd name="connsiteX5684" fmla="*/ 1712274 w 1987075"/>
                <a:gd name="connsiteY5684" fmla="*/ 1072856 h 1341521"/>
                <a:gd name="connsiteX5685" fmla="*/ 1710530 w 1987075"/>
                <a:gd name="connsiteY5685" fmla="*/ 1070811 h 1341521"/>
                <a:gd name="connsiteX5686" fmla="*/ 1709387 w 1987075"/>
                <a:gd name="connsiteY5686" fmla="*/ 1068404 h 1341521"/>
                <a:gd name="connsiteX5687" fmla="*/ 1708003 w 1987075"/>
                <a:gd name="connsiteY5687" fmla="*/ 1066960 h 1341521"/>
                <a:gd name="connsiteX5688" fmla="*/ 1705055 w 1987075"/>
                <a:gd name="connsiteY5688" fmla="*/ 1059982 h 1341521"/>
                <a:gd name="connsiteX5689" fmla="*/ 1703311 w 1987075"/>
                <a:gd name="connsiteY5689" fmla="*/ 1054929 h 1341521"/>
                <a:gd name="connsiteX5690" fmla="*/ 1702108 w 1987075"/>
                <a:gd name="connsiteY5690" fmla="*/ 1053245 h 1341521"/>
                <a:gd name="connsiteX5691" fmla="*/ 1701506 w 1987075"/>
                <a:gd name="connsiteY5691" fmla="*/ 1053966 h 1341521"/>
                <a:gd name="connsiteX5692" fmla="*/ 1702890 w 1987075"/>
                <a:gd name="connsiteY5692" fmla="*/ 1055410 h 1341521"/>
                <a:gd name="connsiteX5693" fmla="*/ 1703371 w 1987075"/>
                <a:gd name="connsiteY5693" fmla="*/ 1057395 h 1341521"/>
                <a:gd name="connsiteX5694" fmla="*/ 1702108 w 1987075"/>
                <a:gd name="connsiteY5694" fmla="*/ 1055350 h 1341521"/>
                <a:gd name="connsiteX5695" fmla="*/ 1702408 w 1987075"/>
                <a:gd name="connsiteY5695" fmla="*/ 1057456 h 1341521"/>
                <a:gd name="connsiteX5696" fmla="*/ 1704694 w 1987075"/>
                <a:gd name="connsiteY5696" fmla="*/ 1060644 h 1341521"/>
                <a:gd name="connsiteX5697" fmla="*/ 1704273 w 1987075"/>
                <a:gd name="connsiteY5697" fmla="*/ 1063351 h 1341521"/>
                <a:gd name="connsiteX5698" fmla="*/ 1703311 w 1987075"/>
                <a:gd name="connsiteY5698" fmla="*/ 1063351 h 1341521"/>
                <a:gd name="connsiteX5699" fmla="*/ 1700303 w 1987075"/>
                <a:gd name="connsiteY5699" fmla="*/ 1061065 h 1341521"/>
                <a:gd name="connsiteX5700" fmla="*/ 1699641 w 1987075"/>
                <a:gd name="connsiteY5700" fmla="*/ 1061306 h 1341521"/>
                <a:gd name="connsiteX5701" fmla="*/ 1697656 w 1987075"/>
                <a:gd name="connsiteY5701" fmla="*/ 1060042 h 1341521"/>
                <a:gd name="connsiteX5702" fmla="*/ 1695550 w 1987075"/>
                <a:gd name="connsiteY5702" fmla="*/ 1062509 h 1341521"/>
                <a:gd name="connsiteX5703" fmla="*/ 1693625 w 1987075"/>
                <a:gd name="connsiteY5703" fmla="*/ 1063050 h 1341521"/>
                <a:gd name="connsiteX5704" fmla="*/ 1690918 w 1987075"/>
                <a:gd name="connsiteY5704" fmla="*/ 1063231 h 1341521"/>
                <a:gd name="connsiteX5705" fmla="*/ 1688933 w 1987075"/>
                <a:gd name="connsiteY5705" fmla="*/ 1064193 h 1341521"/>
                <a:gd name="connsiteX5706" fmla="*/ 1685323 w 1987075"/>
                <a:gd name="connsiteY5706" fmla="*/ 1064975 h 1341521"/>
                <a:gd name="connsiteX5707" fmla="*/ 1685745 w 1987075"/>
                <a:gd name="connsiteY5707" fmla="*/ 1061907 h 1341521"/>
                <a:gd name="connsiteX5708" fmla="*/ 1685444 w 1987075"/>
                <a:gd name="connsiteY5708" fmla="*/ 1059381 h 1341521"/>
                <a:gd name="connsiteX5709" fmla="*/ 1686406 w 1987075"/>
                <a:gd name="connsiteY5709" fmla="*/ 1058178 h 1341521"/>
                <a:gd name="connsiteX5710" fmla="*/ 1685384 w 1987075"/>
                <a:gd name="connsiteY5710" fmla="*/ 1058057 h 1341521"/>
                <a:gd name="connsiteX5711" fmla="*/ 1683639 w 1987075"/>
                <a:gd name="connsiteY5711" fmla="*/ 1059441 h 1341521"/>
                <a:gd name="connsiteX5712" fmla="*/ 1681233 w 1987075"/>
                <a:gd name="connsiteY5712" fmla="*/ 1058238 h 1341521"/>
                <a:gd name="connsiteX5713" fmla="*/ 1682556 w 1987075"/>
                <a:gd name="connsiteY5713" fmla="*/ 1055290 h 1341521"/>
                <a:gd name="connsiteX5714" fmla="*/ 1683519 w 1987075"/>
                <a:gd name="connsiteY5714" fmla="*/ 1055651 h 1341521"/>
                <a:gd name="connsiteX5715" fmla="*/ 1683639 w 1987075"/>
                <a:gd name="connsiteY5715" fmla="*/ 1054147 h 1341521"/>
                <a:gd name="connsiteX5716" fmla="*/ 1682556 w 1987075"/>
                <a:gd name="connsiteY5716" fmla="*/ 1053906 h 1341521"/>
                <a:gd name="connsiteX5717" fmla="*/ 1681654 w 1987075"/>
                <a:gd name="connsiteY5717" fmla="*/ 1052402 h 1341521"/>
                <a:gd name="connsiteX5718" fmla="*/ 1681173 w 1987075"/>
                <a:gd name="connsiteY5718" fmla="*/ 1049996 h 1341521"/>
                <a:gd name="connsiteX5719" fmla="*/ 1682556 w 1987075"/>
                <a:gd name="connsiteY5719" fmla="*/ 1048011 h 1341521"/>
                <a:gd name="connsiteX5720" fmla="*/ 1684180 w 1987075"/>
                <a:gd name="connsiteY5720" fmla="*/ 1049394 h 1341521"/>
                <a:gd name="connsiteX5721" fmla="*/ 1686466 w 1987075"/>
                <a:gd name="connsiteY5721" fmla="*/ 1047529 h 1341521"/>
                <a:gd name="connsiteX5722" fmla="*/ 1684722 w 1987075"/>
                <a:gd name="connsiteY5722" fmla="*/ 1047108 h 1341521"/>
                <a:gd name="connsiteX5723" fmla="*/ 1683098 w 1987075"/>
                <a:gd name="connsiteY5723" fmla="*/ 1045304 h 1341521"/>
                <a:gd name="connsiteX5724" fmla="*/ 1680812 w 1987075"/>
                <a:gd name="connsiteY5724" fmla="*/ 1040130 h 1341521"/>
                <a:gd name="connsiteX5725" fmla="*/ 1679609 w 1987075"/>
                <a:gd name="connsiteY5725" fmla="*/ 1040371 h 1341521"/>
                <a:gd name="connsiteX5726" fmla="*/ 1678405 w 1987075"/>
                <a:gd name="connsiteY5726" fmla="*/ 1038686 h 1341521"/>
                <a:gd name="connsiteX5727" fmla="*/ 1678706 w 1987075"/>
                <a:gd name="connsiteY5727" fmla="*/ 1036520 h 1341521"/>
                <a:gd name="connsiteX5728" fmla="*/ 1677022 w 1987075"/>
                <a:gd name="connsiteY5728" fmla="*/ 1035197 h 1341521"/>
                <a:gd name="connsiteX5729" fmla="*/ 1676601 w 1987075"/>
                <a:gd name="connsiteY5729" fmla="*/ 1033573 h 1341521"/>
                <a:gd name="connsiteX5730" fmla="*/ 1674435 w 1987075"/>
                <a:gd name="connsiteY5730" fmla="*/ 1031287 h 1341521"/>
                <a:gd name="connsiteX5731" fmla="*/ 1674555 w 1987075"/>
                <a:gd name="connsiteY5731" fmla="*/ 1029843 h 1341521"/>
                <a:gd name="connsiteX5732" fmla="*/ 1677202 w 1987075"/>
                <a:gd name="connsiteY5732" fmla="*/ 1028459 h 1341521"/>
                <a:gd name="connsiteX5733" fmla="*/ 1675879 w 1987075"/>
                <a:gd name="connsiteY5733" fmla="*/ 1027858 h 1341521"/>
                <a:gd name="connsiteX5734" fmla="*/ 1674555 w 1987075"/>
                <a:gd name="connsiteY5734" fmla="*/ 1025211 h 1341521"/>
                <a:gd name="connsiteX5735" fmla="*/ 1675036 w 1987075"/>
                <a:gd name="connsiteY5735" fmla="*/ 1023045 h 1341521"/>
                <a:gd name="connsiteX5736" fmla="*/ 1674676 w 1987075"/>
                <a:gd name="connsiteY5736" fmla="*/ 1021842 h 1341521"/>
                <a:gd name="connsiteX5737" fmla="*/ 1672029 w 1987075"/>
                <a:gd name="connsiteY5737" fmla="*/ 1019616 h 1341521"/>
                <a:gd name="connsiteX5738" fmla="*/ 1671788 w 1987075"/>
                <a:gd name="connsiteY5738" fmla="*/ 1018172 h 1341521"/>
                <a:gd name="connsiteX5739" fmla="*/ 1670164 w 1987075"/>
                <a:gd name="connsiteY5739" fmla="*/ 1018172 h 1341521"/>
                <a:gd name="connsiteX5740" fmla="*/ 1670645 w 1987075"/>
                <a:gd name="connsiteY5740" fmla="*/ 1020880 h 1341521"/>
                <a:gd name="connsiteX5741" fmla="*/ 1672690 w 1987075"/>
                <a:gd name="connsiteY5741" fmla="*/ 1023105 h 1341521"/>
                <a:gd name="connsiteX5742" fmla="*/ 1671547 w 1987075"/>
                <a:gd name="connsiteY5742" fmla="*/ 1024188 h 1341521"/>
                <a:gd name="connsiteX5743" fmla="*/ 1672510 w 1987075"/>
                <a:gd name="connsiteY5743" fmla="*/ 1024910 h 1341521"/>
                <a:gd name="connsiteX5744" fmla="*/ 1673292 w 1987075"/>
                <a:gd name="connsiteY5744" fmla="*/ 1027136 h 1341521"/>
                <a:gd name="connsiteX5745" fmla="*/ 1672690 w 1987075"/>
                <a:gd name="connsiteY5745" fmla="*/ 1031106 h 1341521"/>
                <a:gd name="connsiteX5746" fmla="*/ 1671728 w 1987075"/>
                <a:gd name="connsiteY5746" fmla="*/ 1034295 h 1341521"/>
                <a:gd name="connsiteX5747" fmla="*/ 1672149 w 1987075"/>
                <a:gd name="connsiteY5747" fmla="*/ 1036400 h 1341521"/>
                <a:gd name="connsiteX5748" fmla="*/ 1667878 w 1987075"/>
                <a:gd name="connsiteY5748" fmla="*/ 1036520 h 1341521"/>
                <a:gd name="connsiteX5749" fmla="*/ 1666614 w 1987075"/>
                <a:gd name="connsiteY5749" fmla="*/ 1035318 h 1341521"/>
                <a:gd name="connsiteX5750" fmla="*/ 1664810 w 1987075"/>
                <a:gd name="connsiteY5750" fmla="*/ 1034836 h 1341521"/>
                <a:gd name="connsiteX5751" fmla="*/ 1661200 w 1987075"/>
                <a:gd name="connsiteY5751" fmla="*/ 1031949 h 1341521"/>
                <a:gd name="connsiteX5752" fmla="*/ 1660057 w 1987075"/>
                <a:gd name="connsiteY5752" fmla="*/ 1032189 h 1341521"/>
                <a:gd name="connsiteX5753" fmla="*/ 1657290 w 1987075"/>
                <a:gd name="connsiteY5753" fmla="*/ 1030685 h 1341521"/>
                <a:gd name="connsiteX5754" fmla="*/ 1654823 w 1987075"/>
                <a:gd name="connsiteY5754" fmla="*/ 1024188 h 1341521"/>
                <a:gd name="connsiteX5755" fmla="*/ 1654703 w 1987075"/>
                <a:gd name="connsiteY5755" fmla="*/ 1022203 h 1341521"/>
                <a:gd name="connsiteX5756" fmla="*/ 1652898 w 1987075"/>
                <a:gd name="connsiteY5756" fmla="*/ 1021541 h 1341521"/>
                <a:gd name="connsiteX5757" fmla="*/ 1653019 w 1987075"/>
                <a:gd name="connsiteY5757" fmla="*/ 1025091 h 1341521"/>
                <a:gd name="connsiteX5758" fmla="*/ 1652357 w 1987075"/>
                <a:gd name="connsiteY5758" fmla="*/ 1025512 h 1341521"/>
                <a:gd name="connsiteX5759" fmla="*/ 1650251 w 1987075"/>
                <a:gd name="connsiteY5759" fmla="*/ 1022564 h 1341521"/>
                <a:gd name="connsiteX5760" fmla="*/ 1649048 w 1987075"/>
                <a:gd name="connsiteY5760" fmla="*/ 1020398 h 1341521"/>
                <a:gd name="connsiteX5761" fmla="*/ 1646642 w 1987075"/>
                <a:gd name="connsiteY5761" fmla="*/ 1018594 h 1341521"/>
                <a:gd name="connsiteX5762" fmla="*/ 1650673 w 1987075"/>
                <a:gd name="connsiteY5762" fmla="*/ 1024790 h 1341521"/>
                <a:gd name="connsiteX5763" fmla="*/ 1651094 w 1987075"/>
                <a:gd name="connsiteY5763" fmla="*/ 1027196 h 1341521"/>
                <a:gd name="connsiteX5764" fmla="*/ 1648627 w 1987075"/>
                <a:gd name="connsiteY5764" fmla="*/ 1026775 h 1341521"/>
                <a:gd name="connsiteX5765" fmla="*/ 1648266 w 1987075"/>
                <a:gd name="connsiteY5765" fmla="*/ 1025933 h 1341521"/>
                <a:gd name="connsiteX5766" fmla="*/ 1645379 w 1987075"/>
                <a:gd name="connsiteY5766" fmla="*/ 1024309 h 1341521"/>
                <a:gd name="connsiteX5767" fmla="*/ 1643875 w 1987075"/>
                <a:gd name="connsiteY5767" fmla="*/ 1024008 h 1341521"/>
                <a:gd name="connsiteX5768" fmla="*/ 1642190 w 1987075"/>
                <a:gd name="connsiteY5768" fmla="*/ 1022805 h 1341521"/>
                <a:gd name="connsiteX5769" fmla="*/ 1640025 w 1987075"/>
                <a:gd name="connsiteY5769" fmla="*/ 1022203 h 1341521"/>
                <a:gd name="connsiteX5770" fmla="*/ 1638822 w 1987075"/>
                <a:gd name="connsiteY5770" fmla="*/ 1020398 h 1341521"/>
                <a:gd name="connsiteX5771" fmla="*/ 1636716 w 1987075"/>
                <a:gd name="connsiteY5771" fmla="*/ 1019436 h 1341521"/>
                <a:gd name="connsiteX5772" fmla="*/ 1635513 w 1987075"/>
                <a:gd name="connsiteY5772" fmla="*/ 1017511 h 1341521"/>
                <a:gd name="connsiteX5773" fmla="*/ 1632986 w 1987075"/>
                <a:gd name="connsiteY5773" fmla="*/ 1015104 h 1341521"/>
                <a:gd name="connsiteX5774" fmla="*/ 1631663 w 1987075"/>
                <a:gd name="connsiteY5774" fmla="*/ 1015285 h 1341521"/>
                <a:gd name="connsiteX5775" fmla="*/ 1631362 w 1987075"/>
                <a:gd name="connsiteY5775" fmla="*/ 1016368 h 1341521"/>
                <a:gd name="connsiteX5776" fmla="*/ 1632565 w 1987075"/>
                <a:gd name="connsiteY5776" fmla="*/ 1018172 h 1341521"/>
                <a:gd name="connsiteX5777" fmla="*/ 1633768 w 1987075"/>
                <a:gd name="connsiteY5777" fmla="*/ 1018293 h 1341521"/>
                <a:gd name="connsiteX5778" fmla="*/ 1635392 w 1987075"/>
                <a:gd name="connsiteY5778" fmla="*/ 1021000 h 1341521"/>
                <a:gd name="connsiteX5779" fmla="*/ 1637077 w 1987075"/>
                <a:gd name="connsiteY5779" fmla="*/ 1021662 h 1341521"/>
                <a:gd name="connsiteX5780" fmla="*/ 1638581 w 1987075"/>
                <a:gd name="connsiteY5780" fmla="*/ 1024730 h 1341521"/>
                <a:gd name="connsiteX5781" fmla="*/ 1638099 w 1987075"/>
                <a:gd name="connsiteY5781" fmla="*/ 1025993 h 1341521"/>
                <a:gd name="connsiteX5782" fmla="*/ 1635874 w 1987075"/>
                <a:gd name="connsiteY5782" fmla="*/ 1025632 h 1341521"/>
                <a:gd name="connsiteX5783" fmla="*/ 1633287 w 1987075"/>
                <a:gd name="connsiteY5783" fmla="*/ 1026835 h 1341521"/>
                <a:gd name="connsiteX5784" fmla="*/ 1632204 w 1987075"/>
                <a:gd name="connsiteY5784" fmla="*/ 1030264 h 1341521"/>
                <a:gd name="connsiteX5785" fmla="*/ 1630399 w 1987075"/>
                <a:gd name="connsiteY5785" fmla="*/ 1032610 h 1341521"/>
                <a:gd name="connsiteX5786" fmla="*/ 1631121 w 1987075"/>
                <a:gd name="connsiteY5786" fmla="*/ 1033573 h 1341521"/>
                <a:gd name="connsiteX5787" fmla="*/ 1634009 w 1987075"/>
                <a:gd name="connsiteY5787" fmla="*/ 1029603 h 1341521"/>
                <a:gd name="connsiteX5788" fmla="*/ 1634610 w 1987075"/>
                <a:gd name="connsiteY5788" fmla="*/ 1027497 h 1341521"/>
                <a:gd name="connsiteX5789" fmla="*/ 1637498 w 1987075"/>
                <a:gd name="connsiteY5789" fmla="*/ 1028099 h 1341521"/>
                <a:gd name="connsiteX5790" fmla="*/ 1638581 w 1987075"/>
                <a:gd name="connsiteY5790" fmla="*/ 1027497 h 1341521"/>
                <a:gd name="connsiteX5791" fmla="*/ 1639844 w 1987075"/>
                <a:gd name="connsiteY5791" fmla="*/ 1028459 h 1341521"/>
                <a:gd name="connsiteX5792" fmla="*/ 1643935 w 1987075"/>
                <a:gd name="connsiteY5792" fmla="*/ 1028760 h 1341521"/>
                <a:gd name="connsiteX5793" fmla="*/ 1646341 w 1987075"/>
                <a:gd name="connsiteY5793" fmla="*/ 1028580 h 1341521"/>
                <a:gd name="connsiteX5794" fmla="*/ 1648988 w 1987075"/>
                <a:gd name="connsiteY5794" fmla="*/ 1029843 h 1341521"/>
                <a:gd name="connsiteX5795" fmla="*/ 1650011 w 1987075"/>
                <a:gd name="connsiteY5795" fmla="*/ 1031046 h 1341521"/>
                <a:gd name="connsiteX5796" fmla="*/ 1651815 w 1987075"/>
                <a:gd name="connsiteY5796" fmla="*/ 1030625 h 1341521"/>
                <a:gd name="connsiteX5797" fmla="*/ 1654402 w 1987075"/>
                <a:gd name="connsiteY5797" fmla="*/ 1031648 h 1341521"/>
                <a:gd name="connsiteX5798" fmla="*/ 1657711 w 1987075"/>
                <a:gd name="connsiteY5798" fmla="*/ 1034295 h 1341521"/>
                <a:gd name="connsiteX5799" fmla="*/ 1656929 w 1987075"/>
                <a:gd name="connsiteY5799" fmla="*/ 1035197 h 1341521"/>
                <a:gd name="connsiteX5800" fmla="*/ 1659335 w 1987075"/>
                <a:gd name="connsiteY5800" fmla="*/ 1035498 h 1341521"/>
                <a:gd name="connsiteX5801" fmla="*/ 1659997 w 1987075"/>
                <a:gd name="connsiteY5801" fmla="*/ 1036881 h 1341521"/>
                <a:gd name="connsiteX5802" fmla="*/ 1658252 w 1987075"/>
                <a:gd name="connsiteY5802" fmla="*/ 1037002 h 1341521"/>
                <a:gd name="connsiteX5803" fmla="*/ 1656267 w 1987075"/>
                <a:gd name="connsiteY5803" fmla="*/ 1036160 h 1341521"/>
                <a:gd name="connsiteX5804" fmla="*/ 1656087 w 1987075"/>
                <a:gd name="connsiteY5804" fmla="*/ 1036761 h 1341521"/>
                <a:gd name="connsiteX5805" fmla="*/ 1658794 w 1987075"/>
                <a:gd name="connsiteY5805" fmla="*/ 1038385 h 1341521"/>
                <a:gd name="connsiteX5806" fmla="*/ 1662403 w 1987075"/>
                <a:gd name="connsiteY5806" fmla="*/ 1040010 h 1341521"/>
                <a:gd name="connsiteX5807" fmla="*/ 1664509 w 1987075"/>
                <a:gd name="connsiteY5807" fmla="*/ 1042236 h 1341521"/>
                <a:gd name="connsiteX5808" fmla="*/ 1662704 w 1987075"/>
                <a:gd name="connsiteY5808" fmla="*/ 1045243 h 1341521"/>
                <a:gd name="connsiteX5809" fmla="*/ 1661020 w 1987075"/>
                <a:gd name="connsiteY5809" fmla="*/ 1046146 h 1341521"/>
                <a:gd name="connsiteX5810" fmla="*/ 1659034 w 1987075"/>
                <a:gd name="connsiteY5810" fmla="*/ 1049154 h 1341521"/>
                <a:gd name="connsiteX5811" fmla="*/ 1657410 w 1987075"/>
                <a:gd name="connsiteY5811" fmla="*/ 1049936 h 1341521"/>
                <a:gd name="connsiteX5812" fmla="*/ 1660177 w 1987075"/>
                <a:gd name="connsiteY5812" fmla="*/ 1050718 h 1341521"/>
                <a:gd name="connsiteX5813" fmla="*/ 1660960 w 1987075"/>
                <a:gd name="connsiteY5813" fmla="*/ 1048312 h 1341521"/>
                <a:gd name="connsiteX5814" fmla="*/ 1663005 w 1987075"/>
                <a:gd name="connsiteY5814" fmla="*/ 1047890 h 1341521"/>
                <a:gd name="connsiteX5815" fmla="*/ 1663486 w 1987075"/>
                <a:gd name="connsiteY5815" fmla="*/ 1046808 h 1341521"/>
                <a:gd name="connsiteX5816" fmla="*/ 1666013 w 1987075"/>
                <a:gd name="connsiteY5816" fmla="*/ 1043439 h 1341521"/>
                <a:gd name="connsiteX5817" fmla="*/ 1668840 w 1987075"/>
                <a:gd name="connsiteY5817" fmla="*/ 1045965 h 1341521"/>
                <a:gd name="connsiteX5818" fmla="*/ 1671126 w 1987075"/>
                <a:gd name="connsiteY5818" fmla="*/ 1047469 h 1341521"/>
                <a:gd name="connsiteX5819" fmla="*/ 1672029 w 1987075"/>
                <a:gd name="connsiteY5819" fmla="*/ 1049274 h 1341521"/>
                <a:gd name="connsiteX5820" fmla="*/ 1670404 w 1987075"/>
                <a:gd name="connsiteY5820" fmla="*/ 1048552 h 1341521"/>
                <a:gd name="connsiteX5821" fmla="*/ 1671367 w 1987075"/>
                <a:gd name="connsiteY5821" fmla="*/ 1050357 h 1341521"/>
                <a:gd name="connsiteX5822" fmla="*/ 1674134 w 1987075"/>
                <a:gd name="connsiteY5822" fmla="*/ 1051921 h 1341521"/>
                <a:gd name="connsiteX5823" fmla="*/ 1674615 w 1987075"/>
                <a:gd name="connsiteY5823" fmla="*/ 1053906 h 1341521"/>
                <a:gd name="connsiteX5824" fmla="*/ 1676540 w 1987075"/>
                <a:gd name="connsiteY5824" fmla="*/ 1055109 h 1341521"/>
                <a:gd name="connsiteX5825" fmla="*/ 1677142 w 1987075"/>
                <a:gd name="connsiteY5825" fmla="*/ 1058117 h 1341521"/>
                <a:gd name="connsiteX5826" fmla="*/ 1678105 w 1987075"/>
                <a:gd name="connsiteY5826" fmla="*/ 1058719 h 1341521"/>
                <a:gd name="connsiteX5827" fmla="*/ 1677563 w 1987075"/>
                <a:gd name="connsiteY5827" fmla="*/ 1060343 h 1341521"/>
                <a:gd name="connsiteX5828" fmla="*/ 1678766 w 1987075"/>
                <a:gd name="connsiteY5828" fmla="*/ 1061246 h 1341521"/>
                <a:gd name="connsiteX5829" fmla="*/ 1679248 w 1987075"/>
                <a:gd name="connsiteY5829" fmla="*/ 1064434 h 1341521"/>
                <a:gd name="connsiteX5830" fmla="*/ 1680270 w 1987075"/>
                <a:gd name="connsiteY5830" fmla="*/ 1066178 h 1341521"/>
                <a:gd name="connsiteX5831" fmla="*/ 1678886 w 1987075"/>
                <a:gd name="connsiteY5831" fmla="*/ 1066720 h 1341521"/>
                <a:gd name="connsiteX5832" fmla="*/ 1677503 w 1987075"/>
                <a:gd name="connsiteY5832" fmla="*/ 1068705 h 1341521"/>
                <a:gd name="connsiteX5833" fmla="*/ 1675458 w 1987075"/>
                <a:gd name="connsiteY5833" fmla="*/ 1068705 h 1341521"/>
                <a:gd name="connsiteX5834" fmla="*/ 1673472 w 1987075"/>
                <a:gd name="connsiteY5834" fmla="*/ 1069607 h 1341521"/>
                <a:gd name="connsiteX5835" fmla="*/ 1673051 w 1987075"/>
                <a:gd name="connsiteY5835" fmla="*/ 1070389 h 1341521"/>
                <a:gd name="connsiteX5836" fmla="*/ 1670224 w 1987075"/>
                <a:gd name="connsiteY5836" fmla="*/ 1071713 h 1341521"/>
                <a:gd name="connsiteX5837" fmla="*/ 1669321 w 1987075"/>
                <a:gd name="connsiteY5837" fmla="*/ 1071111 h 1341521"/>
                <a:gd name="connsiteX5838" fmla="*/ 1669321 w 1987075"/>
                <a:gd name="connsiteY5838" fmla="*/ 1069487 h 1341521"/>
                <a:gd name="connsiteX5839" fmla="*/ 1670103 w 1987075"/>
                <a:gd name="connsiteY5839" fmla="*/ 1067682 h 1341521"/>
                <a:gd name="connsiteX5840" fmla="*/ 1668540 w 1987075"/>
                <a:gd name="connsiteY5840" fmla="*/ 1066901 h 1341521"/>
                <a:gd name="connsiteX5841" fmla="*/ 1665532 w 1987075"/>
                <a:gd name="connsiteY5841" fmla="*/ 1068103 h 1341521"/>
                <a:gd name="connsiteX5842" fmla="*/ 1666735 w 1987075"/>
                <a:gd name="connsiteY5842" fmla="*/ 1070690 h 1341521"/>
                <a:gd name="connsiteX5843" fmla="*/ 1666434 w 1987075"/>
                <a:gd name="connsiteY5843" fmla="*/ 1073397 h 1341521"/>
                <a:gd name="connsiteX5844" fmla="*/ 1663426 w 1987075"/>
                <a:gd name="connsiteY5844" fmla="*/ 1072375 h 1341521"/>
                <a:gd name="connsiteX5845" fmla="*/ 1663065 w 1987075"/>
                <a:gd name="connsiteY5845" fmla="*/ 1073458 h 1341521"/>
                <a:gd name="connsiteX5846" fmla="*/ 1660960 w 1987075"/>
                <a:gd name="connsiteY5846" fmla="*/ 1073638 h 1341521"/>
                <a:gd name="connsiteX5847" fmla="*/ 1658313 w 1987075"/>
                <a:gd name="connsiteY5847" fmla="*/ 1072615 h 1341521"/>
                <a:gd name="connsiteX5848" fmla="*/ 1656989 w 1987075"/>
                <a:gd name="connsiteY5848" fmla="*/ 1070209 h 1341521"/>
                <a:gd name="connsiteX5849" fmla="*/ 1655004 w 1987075"/>
                <a:gd name="connsiteY5849" fmla="*/ 1072014 h 1341521"/>
                <a:gd name="connsiteX5850" fmla="*/ 1657290 w 1987075"/>
                <a:gd name="connsiteY5850" fmla="*/ 1073999 h 1341521"/>
                <a:gd name="connsiteX5851" fmla="*/ 1658192 w 1987075"/>
                <a:gd name="connsiteY5851" fmla="*/ 1075683 h 1341521"/>
                <a:gd name="connsiteX5852" fmla="*/ 1658674 w 1987075"/>
                <a:gd name="connsiteY5852" fmla="*/ 1078571 h 1341521"/>
                <a:gd name="connsiteX5853" fmla="*/ 1658192 w 1987075"/>
                <a:gd name="connsiteY5853" fmla="*/ 1080075 h 1341521"/>
                <a:gd name="connsiteX5854" fmla="*/ 1656748 w 1987075"/>
                <a:gd name="connsiteY5854" fmla="*/ 1081519 h 1341521"/>
                <a:gd name="connsiteX5855" fmla="*/ 1653921 w 1987075"/>
                <a:gd name="connsiteY5855" fmla="*/ 1081639 h 1341521"/>
                <a:gd name="connsiteX5856" fmla="*/ 1651996 w 1987075"/>
                <a:gd name="connsiteY5856" fmla="*/ 1079112 h 1341521"/>
                <a:gd name="connsiteX5857" fmla="*/ 1651515 w 1987075"/>
                <a:gd name="connsiteY5857" fmla="*/ 1077067 h 1341521"/>
                <a:gd name="connsiteX5858" fmla="*/ 1653440 w 1987075"/>
                <a:gd name="connsiteY5858" fmla="*/ 1075984 h 1341521"/>
                <a:gd name="connsiteX5859" fmla="*/ 1653199 w 1987075"/>
                <a:gd name="connsiteY5859" fmla="*/ 1074841 h 1341521"/>
                <a:gd name="connsiteX5860" fmla="*/ 1651214 w 1987075"/>
                <a:gd name="connsiteY5860" fmla="*/ 1075924 h 1341521"/>
                <a:gd name="connsiteX5861" fmla="*/ 1650492 w 1987075"/>
                <a:gd name="connsiteY5861" fmla="*/ 1074540 h 1341521"/>
                <a:gd name="connsiteX5862" fmla="*/ 1650071 w 1987075"/>
                <a:gd name="connsiteY5862" fmla="*/ 1076044 h 1341521"/>
                <a:gd name="connsiteX5863" fmla="*/ 1648687 w 1987075"/>
                <a:gd name="connsiteY5863" fmla="*/ 1075623 h 1341521"/>
                <a:gd name="connsiteX5864" fmla="*/ 1648507 w 1987075"/>
                <a:gd name="connsiteY5864" fmla="*/ 1073879 h 1341521"/>
                <a:gd name="connsiteX5865" fmla="*/ 1649229 w 1987075"/>
                <a:gd name="connsiteY5865" fmla="*/ 1072675 h 1341521"/>
                <a:gd name="connsiteX5866" fmla="*/ 1647244 w 1987075"/>
                <a:gd name="connsiteY5866" fmla="*/ 1072375 h 1341521"/>
                <a:gd name="connsiteX5867" fmla="*/ 1648086 w 1987075"/>
                <a:gd name="connsiteY5867" fmla="*/ 1073277 h 1341521"/>
                <a:gd name="connsiteX5868" fmla="*/ 1647304 w 1987075"/>
                <a:gd name="connsiteY5868" fmla="*/ 1074601 h 1341521"/>
                <a:gd name="connsiteX5869" fmla="*/ 1645258 w 1987075"/>
                <a:gd name="connsiteY5869" fmla="*/ 1074601 h 1341521"/>
                <a:gd name="connsiteX5870" fmla="*/ 1645980 w 1987075"/>
                <a:gd name="connsiteY5870" fmla="*/ 1073578 h 1341521"/>
                <a:gd name="connsiteX5871" fmla="*/ 1645980 w 1987075"/>
                <a:gd name="connsiteY5871" fmla="*/ 1070450 h 1341521"/>
                <a:gd name="connsiteX5872" fmla="*/ 1645018 w 1987075"/>
                <a:gd name="connsiteY5872" fmla="*/ 1069848 h 1341521"/>
                <a:gd name="connsiteX5873" fmla="*/ 1644837 w 1987075"/>
                <a:gd name="connsiteY5873" fmla="*/ 1071593 h 1341521"/>
                <a:gd name="connsiteX5874" fmla="*/ 1643393 w 1987075"/>
                <a:gd name="connsiteY5874" fmla="*/ 1072074 h 1341521"/>
                <a:gd name="connsiteX5875" fmla="*/ 1643815 w 1987075"/>
                <a:gd name="connsiteY5875" fmla="*/ 1068585 h 1341521"/>
                <a:gd name="connsiteX5876" fmla="*/ 1642311 w 1987075"/>
                <a:gd name="connsiteY5876" fmla="*/ 1067682 h 1341521"/>
                <a:gd name="connsiteX5877" fmla="*/ 1638220 w 1987075"/>
                <a:gd name="connsiteY5877" fmla="*/ 1067021 h 1341521"/>
                <a:gd name="connsiteX5878" fmla="*/ 1635814 w 1987075"/>
                <a:gd name="connsiteY5878" fmla="*/ 1068103 h 1341521"/>
                <a:gd name="connsiteX5879" fmla="*/ 1635092 w 1987075"/>
                <a:gd name="connsiteY5879" fmla="*/ 1069607 h 1341521"/>
                <a:gd name="connsiteX5880" fmla="*/ 1631903 w 1987075"/>
                <a:gd name="connsiteY5880" fmla="*/ 1066359 h 1341521"/>
                <a:gd name="connsiteX5881" fmla="*/ 1628294 w 1987075"/>
                <a:gd name="connsiteY5881" fmla="*/ 1064434 h 1341521"/>
                <a:gd name="connsiteX5882" fmla="*/ 1626609 w 1987075"/>
                <a:gd name="connsiteY5882" fmla="*/ 1064073 h 1341521"/>
                <a:gd name="connsiteX5883" fmla="*/ 1625045 w 1987075"/>
                <a:gd name="connsiteY5883" fmla="*/ 1062629 h 1341521"/>
                <a:gd name="connsiteX5884" fmla="*/ 1621676 w 1987075"/>
                <a:gd name="connsiteY5884" fmla="*/ 1060764 h 1341521"/>
                <a:gd name="connsiteX5885" fmla="*/ 1618368 w 1987075"/>
                <a:gd name="connsiteY5885" fmla="*/ 1057997 h 1341521"/>
                <a:gd name="connsiteX5886" fmla="*/ 1611750 w 1987075"/>
                <a:gd name="connsiteY5886" fmla="*/ 1053966 h 1341521"/>
                <a:gd name="connsiteX5887" fmla="*/ 1610126 w 1987075"/>
                <a:gd name="connsiteY5887" fmla="*/ 1053726 h 1341521"/>
                <a:gd name="connsiteX5888" fmla="*/ 1608622 w 1987075"/>
                <a:gd name="connsiteY5888" fmla="*/ 1052523 h 1341521"/>
                <a:gd name="connsiteX5889" fmla="*/ 1608081 w 1987075"/>
                <a:gd name="connsiteY5889" fmla="*/ 1049154 h 1341521"/>
                <a:gd name="connsiteX5890" fmla="*/ 1602967 w 1987075"/>
                <a:gd name="connsiteY5890" fmla="*/ 1044582 h 1341521"/>
                <a:gd name="connsiteX5891" fmla="*/ 1596831 w 1987075"/>
                <a:gd name="connsiteY5891" fmla="*/ 1040190 h 1341521"/>
                <a:gd name="connsiteX5892" fmla="*/ 1596109 w 1987075"/>
                <a:gd name="connsiteY5892" fmla="*/ 1038024 h 1341521"/>
                <a:gd name="connsiteX5893" fmla="*/ 1596771 w 1987075"/>
                <a:gd name="connsiteY5893" fmla="*/ 1035618 h 1341521"/>
                <a:gd name="connsiteX5894" fmla="*/ 1595688 w 1987075"/>
                <a:gd name="connsiteY5894" fmla="*/ 1032490 h 1341521"/>
                <a:gd name="connsiteX5895" fmla="*/ 1592981 w 1987075"/>
                <a:gd name="connsiteY5895" fmla="*/ 1029422 h 1341521"/>
                <a:gd name="connsiteX5896" fmla="*/ 1589853 w 1987075"/>
                <a:gd name="connsiteY5896" fmla="*/ 1026534 h 1341521"/>
                <a:gd name="connsiteX5897" fmla="*/ 1585341 w 1987075"/>
                <a:gd name="connsiteY5897" fmla="*/ 1023346 h 1341521"/>
                <a:gd name="connsiteX5898" fmla="*/ 1584739 w 1987075"/>
                <a:gd name="connsiteY5898" fmla="*/ 1022383 h 1341521"/>
                <a:gd name="connsiteX5899" fmla="*/ 1582333 w 1987075"/>
                <a:gd name="connsiteY5899" fmla="*/ 1020880 h 1341521"/>
                <a:gd name="connsiteX5900" fmla="*/ 1578062 w 1987075"/>
                <a:gd name="connsiteY5900" fmla="*/ 1018654 h 1341521"/>
                <a:gd name="connsiteX5901" fmla="*/ 1569399 w 1987075"/>
                <a:gd name="connsiteY5901" fmla="*/ 1015886 h 1341521"/>
                <a:gd name="connsiteX5902" fmla="*/ 1566391 w 1987075"/>
                <a:gd name="connsiteY5902" fmla="*/ 1014984 h 1341521"/>
                <a:gd name="connsiteX5903" fmla="*/ 1563203 w 1987075"/>
                <a:gd name="connsiteY5903" fmla="*/ 1012939 h 1341521"/>
                <a:gd name="connsiteX5904" fmla="*/ 1557909 w 1987075"/>
                <a:gd name="connsiteY5904" fmla="*/ 1008788 h 1341521"/>
                <a:gd name="connsiteX5905" fmla="*/ 1554179 w 1987075"/>
                <a:gd name="connsiteY5905" fmla="*/ 1006562 h 1341521"/>
                <a:gd name="connsiteX5906" fmla="*/ 1547442 w 1987075"/>
                <a:gd name="connsiteY5906" fmla="*/ 1003434 h 1341521"/>
                <a:gd name="connsiteX5907" fmla="*/ 1535591 w 1987075"/>
                <a:gd name="connsiteY5907" fmla="*/ 998681 h 1341521"/>
                <a:gd name="connsiteX5908" fmla="*/ 1529274 w 1987075"/>
                <a:gd name="connsiteY5908" fmla="*/ 995192 h 1341521"/>
                <a:gd name="connsiteX5909" fmla="*/ 1523619 w 1987075"/>
                <a:gd name="connsiteY5909" fmla="*/ 991823 h 1341521"/>
                <a:gd name="connsiteX5910" fmla="*/ 1520551 w 1987075"/>
                <a:gd name="connsiteY5910" fmla="*/ 989417 h 1341521"/>
                <a:gd name="connsiteX5911" fmla="*/ 1513332 w 1987075"/>
                <a:gd name="connsiteY5911" fmla="*/ 985146 h 1341521"/>
                <a:gd name="connsiteX5912" fmla="*/ 1512129 w 1987075"/>
                <a:gd name="connsiteY5912" fmla="*/ 984123 h 1341521"/>
                <a:gd name="connsiteX5913" fmla="*/ 1513332 w 1987075"/>
                <a:gd name="connsiteY5913" fmla="*/ 982619 h 1341521"/>
                <a:gd name="connsiteX5914" fmla="*/ 1514956 w 1987075"/>
                <a:gd name="connsiteY5914" fmla="*/ 983762 h 1341521"/>
                <a:gd name="connsiteX5915" fmla="*/ 1517002 w 1987075"/>
                <a:gd name="connsiteY5915" fmla="*/ 983762 h 1341521"/>
                <a:gd name="connsiteX5916" fmla="*/ 1516821 w 1987075"/>
                <a:gd name="connsiteY5916" fmla="*/ 982679 h 1341521"/>
                <a:gd name="connsiteX5917" fmla="*/ 1518746 w 1987075"/>
                <a:gd name="connsiteY5917" fmla="*/ 980453 h 1341521"/>
                <a:gd name="connsiteX5918" fmla="*/ 1518024 w 1987075"/>
                <a:gd name="connsiteY5918" fmla="*/ 979370 h 1341521"/>
                <a:gd name="connsiteX5919" fmla="*/ 1518145 w 1987075"/>
                <a:gd name="connsiteY5919" fmla="*/ 977686 h 1341521"/>
                <a:gd name="connsiteX5920" fmla="*/ 1519889 w 1987075"/>
                <a:gd name="connsiteY5920" fmla="*/ 978168 h 1341521"/>
                <a:gd name="connsiteX5921" fmla="*/ 1519769 w 1987075"/>
                <a:gd name="connsiteY5921" fmla="*/ 981175 h 1341521"/>
                <a:gd name="connsiteX5922" fmla="*/ 1520371 w 1987075"/>
                <a:gd name="connsiteY5922" fmla="*/ 981777 h 1341521"/>
                <a:gd name="connsiteX5923" fmla="*/ 1521935 w 1987075"/>
                <a:gd name="connsiteY5923" fmla="*/ 979370 h 1341521"/>
                <a:gd name="connsiteX5924" fmla="*/ 1523739 w 1987075"/>
                <a:gd name="connsiteY5924" fmla="*/ 978348 h 1341521"/>
                <a:gd name="connsiteX5925" fmla="*/ 1522717 w 1987075"/>
                <a:gd name="connsiteY5925" fmla="*/ 977807 h 1341521"/>
                <a:gd name="connsiteX5926" fmla="*/ 1523318 w 1987075"/>
                <a:gd name="connsiteY5926" fmla="*/ 975099 h 1341521"/>
                <a:gd name="connsiteX5927" fmla="*/ 1527289 w 1987075"/>
                <a:gd name="connsiteY5927" fmla="*/ 970046 h 1341521"/>
                <a:gd name="connsiteX5928" fmla="*/ 1524582 w 1987075"/>
                <a:gd name="connsiteY5928" fmla="*/ 967580 h 1341521"/>
                <a:gd name="connsiteX5929" fmla="*/ 1522175 w 1987075"/>
                <a:gd name="connsiteY5929" fmla="*/ 962767 h 1341521"/>
                <a:gd name="connsiteX5930" fmla="*/ 1522296 w 1987075"/>
                <a:gd name="connsiteY5930" fmla="*/ 961564 h 1341521"/>
                <a:gd name="connsiteX5931" fmla="*/ 1520852 w 1987075"/>
                <a:gd name="connsiteY5931" fmla="*/ 959218 h 1341521"/>
                <a:gd name="connsiteX5932" fmla="*/ 1520371 w 1987075"/>
                <a:gd name="connsiteY5932" fmla="*/ 957052 h 1341521"/>
                <a:gd name="connsiteX5933" fmla="*/ 1520671 w 1987075"/>
                <a:gd name="connsiteY5933" fmla="*/ 954706 h 1341521"/>
                <a:gd name="connsiteX5934" fmla="*/ 1523739 w 1987075"/>
                <a:gd name="connsiteY5934" fmla="*/ 952480 h 1341521"/>
                <a:gd name="connsiteX5935" fmla="*/ 1525965 w 1987075"/>
                <a:gd name="connsiteY5935" fmla="*/ 947066 h 1341521"/>
                <a:gd name="connsiteX5936" fmla="*/ 1524522 w 1987075"/>
                <a:gd name="connsiteY5936" fmla="*/ 945081 h 1341521"/>
                <a:gd name="connsiteX5937" fmla="*/ 1524040 w 1987075"/>
                <a:gd name="connsiteY5937" fmla="*/ 943336 h 1341521"/>
                <a:gd name="connsiteX5938" fmla="*/ 1523018 w 1987075"/>
                <a:gd name="connsiteY5938" fmla="*/ 944178 h 1341521"/>
                <a:gd name="connsiteX5939" fmla="*/ 1520912 w 1987075"/>
                <a:gd name="connsiteY5939" fmla="*/ 947487 h 1341521"/>
                <a:gd name="connsiteX5940" fmla="*/ 1521092 w 1987075"/>
                <a:gd name="connsiteY5940" fmla="*/ 950916 h 1341521"/>
                <a:gd name="connsiteX5941" fmla="*/ 1516821 w 1987075"/>
                <a:gd name="connsiteY5941" fmla="*/ 953503 h 1341521"/>
                <a:gd name="connsiteX5942" fmla="*/ 1514595 w 1987075"/>
                <a:gd name="connsiteY5942" fmla="*/ 957533 h 1341521"/>
                <a:gd name="connsiteX5943" fmla="*/ 1514716 w 1987075"/>
                <a:gd name="connsiteY5943" fmla="*/ 961143 h 1341521"/>
                <a:gd name="connsiteX5944" fmla="*/ 1513392 w 1987075"/>
                <a:gd name="connsiteY5944" fmla="*/ 962045 h 1341521"/>
                <a:gd name="connsiteX5945" fmla="*/ 1507737 w 1987075"/>
                <a:gd name="connsiteY5945" fmla="*/ 964451 h 1341521"/>
                <a:gd name="connsiteX5946" fmla="*/ 1503406 w 1987075"/>
                <a:gd name="connsiteY5946" fmla="*/ 966858 h 1341521"/>
                <a:gd name="connsiteX5947" fmla="*/ 1498473 w 1987075"/>
                <a:gd name="connsiteY5947" fmla="*/ 969084 h 1341521"/>
                <a:gd name="connsiteX5948" fmla="*/ 1496849 w 1987075"/>
                <a:gd name="connsiteY5948" fmla="*/ 971310 h 1341521"/>
                <a:gd name="connsiteX5949" fmla="*/ 1493119 w 1987075"/>
                <a:gd name="connsiteY5949" fmla="*/ 972693 h 1341521"/>
                <a:gd name="connsiteX5950" fmla="*/ 1489991 w 1987075"/>
                <a:gd name="connsiteY5950" fmla="*/ 972332 h 1341521"/>
                <a:gd name="connsiteX5951" fmla="*/ 1478080 w 1987075"/>
                <a:gd name="connsiteY5951" fmla="*/ 971550 h 1341521"/>
                <a:gd name="connsiteX5952" fmla="*/ 1471582 w 1987075"/>
                <a:gd name="connsiteY5952" fmla="*/ 970227 h 1341521"/>
                <a:gd name="connsiteX5953" fmla="*/ 1469296 w 1987075"/>
                <a:gd name="connsiteY5953" fmla="*/ 969625 h 1341521"/>
                <a:gd name="connsiteX5954" fmla="*/ 1465446 w 1987075"/>
                <a:gd name="connsiteY5954" fmla="*/ 967459 h 1341521"/>
                <a:gd name="connsiteX5955" fmla="*/ 1446196 w 1987075"/>
                <a:gd name="connsiteY5955" fmla="*/ 958616 h 1341521"/>
                <a:gd name="connsiteX5956" fmla="*/ 1444391 w 1987075"/>
                <a:gd name="connsiteY5956" fmla="*/ 955608 h 1341521"/>
                <a:gd name="connsiteX5957" fmla="*/ 1444993 w 1987075"/>
                <a:gd name="connsiteY5957" fmla="*/ 955127 h 1341521"/>
                <a:gd name="connsiteX5958" fmla="*/ 1446256 w 1987075"/>
                <a:gd name="connsiteY5958" fmla="*/ 956210 h 1341521"/>
                <a:gd name="connsiteX5959" fmla="*/ 1445534 w 1987075"/>
                <a:gd name="connsiteY5959" fmla="*/ 957052 h 1341521"/>
                <a:gd name="connsiteX5960" fmla="*/ 1446376 w 1987075"/>
                <a:gd name="connsiteY5960" fmla="*/ 958436 h 1341521"/>
                <a:gd name="connsiteX5961" fmla="*/ 1448181 w 1987075"/>
                <a:gd name="connsiteY5961" fmla="*/ 956390 h 1341521"/>
                <a:gd name="connsiteX5962" fmla="*/ 1448783 w 1987075"/>
                <a:gd name="connsiteY5962" fmla="*/ 954946 h 1341521"/>
                <a:gd name="connsiteX5963" fmla="*/ 1452512 w 1987075"/>
                <a:gd name="connsiteY5963" fmla="*/ 954706 h 1341521"/>
                <a:gd name="connsiteX5964" fmla="*/ 1452392 w 1987075"/>
                <a:gd name="connsiteY5964" fmla="*/ 951698 h 1341521"/>
                <a:gd name="connsiteX5965" fmla="*/ 1453595 w 1987075"/>
                <a:gd name="connsiteY5965" fmla="*/ 949292 h 1341521"/>
                <a:gd name="connsiteX5966" fmla="*/ 1452392 w 1987075"/>
                <a:gd name="connsiteY5966" fmla="*/ 946464 h 1341521"/>
                <a:gd name="connsiteX5967" fmla="*/ 1450828 w 1987075"/>
                <a:gd name="connsiteY5967" fmla="*/ 944900 h 1341521"/>
                <a:gd name="connsiteX5968" fmla="*/ 1452212 w 1987075"/>
                <a:gd name="connsiteY5968" fmla="*/ 944539 h 1341521"/>
                <a:gd name="connsiteX5969" fmla="*/ 1452813 w 1987075"/>
                <a:gd name="connsiteY5969" fmla="*/ 942855 h 1341521"/>
                <a:gd name="connsiteX5970" fmla="*/ 1454257 w 1987075"/>
                <a:gd name="connsiteY5970" fmla="*/ 941952 h 1341521"/>
                <a:gd name="connsiteX5971" fmla="*/ 1454979 w 1987075"/>
                <a:gd name="connsiteY5971" fmla="*/ 940689 h 1341521"/>
                <a:gd name="connsiteX5972" fmla="*/ 1457626 w 1987075"/>
                <a:gd name="connsiteY5972" fmla="*/ 939366 h 1341521"/>
                <a:gd name="connsiteX5973" fmla="*/ 1458227 w 1987075"/>
                <a:gd name="connsiteY5973" fmla="*/ 936839 h 1341521"/>
                <a:gd name="connsiteX5974" fmla="*/ 1457626 w 1987075"/>
                <a:gd name="connsiteY5974" fmla="*/ 935215 h 1341521"/>
                <a:gd name="connsiteX5975" fmla="*/ 1456423 w 1987075"/>
                <a:gd name="connsiteY5975" fmla="*/ 939005 h 1341521"/>
                <a:gd name="connsiteX5976" fmla="*/ 1453054 w 1987075"/>
                <a:gd name="connsiteY5976" fmla="*/ 941411 h 1341521"/>
                <a:gd name="connsiteX5977" fmla="*/ 1449685 w 1987075"/>
                <a:gd name="connsiteY5977" fmla="*/ 942434 h 1341521"/>
                <a:gd name="connsiteX5978" fmla="*/ 1448662 w 1987075"/>
                <a:gd name="connsiteY5978" fmla="*/ 940388 h 1341521"/>
                <a:gd name="connsiteX5979" fmla="*/ 1448903 w 1987075"/>
                <a:gd name="connsiteY5979" fmla="*/ 937441 h 1341521"/>
                <a:gd name="connsiteX5980" fmla="*/ 1448121 w 1987075"/>
                <a:gd name="connsiteY5980" fmla="*/ 936358 h 1341521"/>
                <a:gd name="connsiteX5981" fmla="*/ 1446376 w 1987075"/>
                <a:gd name="connsiteY5981" fmla="*/ 938644 h 1341521"/>
                <a:gd name="connsiteX5982" fmla="*/ 1444090 w 1987075"/>
                <a:gd name="connsiteY5982" fmla="*/ 937441 h 1341521"/>
                <a:gd name="connsiteX5983" fmla="*/ 1442647 w 1987075"/>
                <a:gd name="connsiteY5983" fmla="*/ 935876 h 1341521"/>
                <a:gd name="connsiteX5984" fmla="*/ 1441263 w 1987075"/>
                <a:gd name="connsiteY5984" fmla="*/ 936418 h 1341521"/>
                <a:gd name="connsiteX5985" fmla="*/ 1442346 w 1987075"/>
                <a:gd name="connsiteY5985" fmla="*/ 939245 h 1341521"/>
                <a:gd name="connsiteX5986" fmla="*/ 1443910 w 1987075"/>
                <a:gd name="connsiteY5986" fmla="*/ 939666 h 1341521"/>
                <a:gd name="connsiteX5987" fmla="*/ 1445715 w 1987075"/>
                <a:gd name="connsiteY5987" fmla="*/ 942434 h 1341521"/>
                <a:gd name="connsiteX5988" fmla="*/ 1445594 w 1987075"/>
                <a:gd name="connsiteY5988" fmla="*/ 943757 h 1341521"/>
                <a:gd name="connsiteX5989" fmla="*/ 1447098 w 1987075"/>
                <a:gd name="connsiteY5989" fmla="*/ 944118 h 1341521"/>
                <a:gd name="connsiteX5990" fmla="*/ 1448963 w 1987075"/>
                <a:gd name="connsiteY5990" fmla="*/ 946645 h 1341521"/>
                <a:gd name="connsiteX5991" fmla="*/ 1447760 w 1987075"/>
                <a:gd name="connsiteY5991" fmla="*/ 948690 h 1341521"/>
                <a:gd name="connsiteX5992" fmla="*/ 1443669 w 1987075"/>
                <a:gd name="connsiteY5992" fmla="*/ 950134 h 1341521"/>
                <a:gd name="connsiteX5993" fmla="*/ 1442045 w 1987075"/>
                <a:gd name="connsiteY5993" fmla="*/ 951938 h 1341521"/>
                <a:gd name="connsiteX5994" fmla="*/ 1439879 w 1987075"/>
                <a:gd name="connsiteY5994" fmla="*/ 952480 h 1341521"/>
                <a:gd name="connsiteX5995" fmla="*/ 1434224 w 1987075"/>
                <a:gd name="connsiteY5995" fmla="*/ 952600 h 1341521"/>
                <a:gd name="connsiteX5996" fmla="*/ 1428209 w 1987075"/>
                <a:gd name="connsiteY5996" fmla="*/ 949593 h 1341521"/>
                <a:gd name="connsiteX5997" fmla="*/ 1423757 w 1987075"/>
                <a:gd name="connsiteY5997" fmla="*/ 948209 h 1341521"/>
                <a:gd name="connsiteX5998" fmla="*/ 1419305 w 1987075"/>
                <a:gd name="connsiteY5998" fmla="*/ 947607 h 1341521"/>
                <a:gd name="connsiteX5999" fmla="*/ 1414974 w 1987075"/>
                <a:gd name="connsiteY5999" fmla="*/ 946284 h 1341521"/>
                <a:gd name="connsiteX6000" fmla="*/ 1411184 w 1987075"/>
                <a:gd name="connsiteY6000" fmla="*/ 945321 h 1341521"/>
                <a:gd name="connsiteX6001" fmla="*/ 1405649 w 1987075"/>
                <a:gd name="connsiteY6001" fmla="*/ 944900 h 1341521"/>
                <a:gd name="connsiteX6002" fmla="*/ 1405108 w 1987075"/>
                <a:gd name="connsiteY6002" fmla="*/ 944118 h 1341521"/>
                <a:gd name="connsiteX6003" fmla="*/ 1401378 w 1987075"/>
                <a:gd name="connsiteY6003" fmla="*/ 943156 h 1341521"/>
                <a:gd name="connsiteX6004" fmla="*/ 1394821 w 1987075"/>
                <a:gd name="connsiteY6004" fmla="*/ 942374 h 1341521"/>
                <a:gd name="connsiteX6005" fmla="*/ 1390249 w 1987075"/>
                <a:gd name="connsiteY6005" fmla="*/ 942253 h 1341521"/>
                <a:gd name="connsiteX6006" fmla="*/ 1386279 w 1987075"/>
                <a:gd name="connsiteY6006" fmla="*/ 942554 h 1341521"/>
                <a:gd name="connsiteX6007" fmla="*/ 1377255 w 1987075"/>
                <a:gd name="connsiteY6007" fmla="*/ 944479 h 1341521"/>
                <a:gd name="connsiteX6008" fmla="*/ 1361373 w 1987075"/>
                <a:gd name="connsiteY6008" fmla="*/ 945983 h 1341521"/>
                <a:gd name="connsiteX6009" fmla="*/ 1357162 w 1987075"/>
                <a:gd name="connsiteY6009" fmla="*/ 946585 h 1341521"/>
                <a:gd name="connsiteX6010" fmla="*/ 1354154 w 1987075"/>
                <a:gd name="connsiteY6010" fmla="*/ 947427 h 1341521"/>
                <a:gd name="connsiteX6011" fmla="*/ 1345852 w 1987075"/>
                <a:gd name="connsiteY6011" fmla="*/ 950675 h 1341521"/>
                <a:gd name="connsiteX6012" fmla="*/ 1343266 w 1987075"/>
                <a:gd name="connsiteY6012" fmla="*/ 949652 h 1341521"/>
                <a:gd name="connsiteX6013" fmla="*/ 1342183 w 1987075"/>
                <a:gd name="connsiteY6013" fmla="*/ 948269 h 1341521"/>
                <a:gd name="connsiteX6014" fmla="*/ 1338874 w 1987075"/>
                <a:gd name="connsiteY6014" fmla="*/ 947788 h 1341521"/>
                <a:gd name="connsiteX6015" fmla="*/ 1336648 w 1987075"/>
                <a:gd name="connsiteY6015" fmla="*/ 948089 h 1341521"/>
                <a:gd name="connsiteX6016" fmla="*/ 1334242 w 1987075"/>
                <a:gd name="connsiteY6016" fmla="*/ 947487 h 1341521"/>
                <a:gd name="connsiteX6017" fmla="*/ 1331415 w 1987075"/>
                <a:gd name="connsiteY6017" fmla="*/ 947246 h 1341521"/>
                <a:gd name="connsiteX6018" fmla="*/ 1332858 w 1987075"/>
                <a:gd name="connsiteY6018" fmla="*/ 946043 h 1341521"/>
                <a:gd name="connsiteX6019" fmla="*/ 1335686 w 1987075"/>
                <a:gd name="connsiteY6019" fmla="*/ 945862 h 1341521"/>
                <a:gd name="connsiteX6020" fmla="*/ 1337130 w 1987075"/>
                <a:gd name="connsiteY6020" fmla="*/ 946404 h 1341521"/>
                <a:gd name="connsiteX6021" fmla="*/ 1337972 w 1987075"/>
                <a:gd name="connsiteY6021" fmla="*/ 945803 h 1341521"/>
                <a:gd name="connsiteX6022" fmla="*/ 1340077 w 1987075"/>
                <a:gd name="connsiteY6022" fmla="*/ 945983 h 1341521"/>
                <a:gd name="connsiteX6023" fmla="*/ 1339115 w 1987075"/>
                <a:gd name="connsiteY6023" fmla="*/ 943577 h 1341521"/>
                <a:gd name="connsiteX6024" fmla="*/ 1337310 w 1987075"/>
                <a:gd name="connsiteY6024" fmla="*/ 941411 h 1341521"/>
                <a:gd name="connsiteX6025" fmla="*/ 1333821 w 1987075"/>
                <a:gd name="connsiteY6025" fmla="*/ 940088 h 1341521"/>
                <a:gd name="connsiteX6026" fmla="*/ 1333219 w 1987075"/>
                <a:gd name="connsiteY6026" fmla="*/ 939005 h 1341521"/>
                <a:gd name="connsiteX6027" fmla="*/ 1331655 w 1987075"/>
                <a:gd name="connsiteY6027" fmla="*/ 938824 h 1341521"/>
                <a:gd name="connsiteX6028" fmla="*/ 1329730 w 1987075"/>
                <a:gd name="connsiteY6028" fmla="*/ 937501 h 1341521"/>
                <a:gd name="connsiteX6029" fmla="*/ 1330392 w 1987075"/>
                <a:gd name="connsiteY6029" fmla="*/ 936598 h 1341521"/>
                <a:gd name="connsiteX6030" fmla="*/ 1329309 w 1987075"/>
                <a:gd name="connsiteY6030" fmla="*/ 935997 h 1341521"/>
                <a:gd name="connsiteX6031" fmla="*/ 1332497 w 1987075"/>
                <a:gd name="connsiteY6031" fmla="*/ 934733 h 1341521"/>
                <a:gd name="connsiteX6032" fmla="*/ 1329610 w 1987075"/>
                <a:gd name="connsiteY6032" fmla="*/ 934794 h 1341521"/>
                <a:gd name="connsiteX6033" fmla="*/ 1326843 w 1987075"/>
                <a:gd name="connsiteY6033" fmla="*/ 935636 h 1341521"/>
                <a:gd name="connsiteX6034" fmla="*/ 1322511 w 1987075"/>
                <a:gd name="connsiteY6034" fmla="*/ 935696 h 1341521"/>
                <a:gd name="connsiteX6035" fmla="*/ 1320466 w 1987075"/>
                <a:gd name="connsiteY6035" fmla="*/ 934252 h 1341521"/>
                <a:gd name="connsiteX6036" fmla="*/ 1319082 w 1987075"/>
                <a:gd name="connsiteY6036" fmla="*/ 935034 h 1341521"/>
                <a:gd name="connsiteX6037" fmla="*/ 1316676 w 1987075"/>
                <a:gd name="connsiteY6037" fmla="*/ 933470 h 1341521"/>
                <a:gd name="connsiteX6038" fmla="*/ 1311863 w 1987075"/>
                <a:gd name="connsiteY6038" fmla="*/ 931605 h 1341521"/>
                <a:gd name="connsiteX6039" fmla="*/ 1305186 w 1987075"/>
                <a:gd name="connsiteY6039" fmla="*/ 930763 h 1341521"/>
                <a:gd name="connsiteX6040" fmla="*/ 1304464 w 1987075"/>
                <a:gd name="connsiteY6040" fmla="*/ 929921 h 1341521"/>
                <a:gd name="connsiteX6041" fmla="*/ 1306990 w 1987075"/>
                <a:gd name="connsiteY6041" fmla="*/ 928778 h 1341521"/>
                <a:gd name="connsiteX6042" fmla="*/ 1309397 w 1987075"/>
                <a:gd name="connsiteY6042" fmla="*/ 928597 h 1341521"/>
                <a:gd name="connsiteX6043" fmla="*/ 1312284 w 1987075"/>
                <a:gd name="connsiteY6043" fmla="*/ 927815 h 1341521"/>
                <a:gd name="connsiteX6044" fmla="*/ 1310419 w 1987075"/>
                <a:gd name="connsiteY6044" fmla="*/ 926010 h 1341521"/>
                <a:gd name="connsiteX6045" fmla="*/ 1309156 w 1987075"/>
                <a:gd name="connsiteY6045" fmla="*/ 926191 h 1341521"/>
                <a:gd name="connsiteX6046" fmla="*/ 1306449 w 1987075"/>
                <a:gd name="connsiteY6046" fmla="*/ 925228 h 1341521"/>
                <a:gd name="connsiteX6047" fmla="*/ 1305246 w 1987075"/>
                <a:gd name="connsiteY6047" fmla="*/ 926010 h 1341521"/>
                <a:gd name="connsiteX6048" fmla="*/ 1303441 w 1987075"/>
                <a:gd name="connsiteY6048" fmla="*/ 925289 h 1341521"/>
                <a:gd name="connsiteX6049" fmla="*/ 1303080 w 1987075"/>
                <a:gd name="connsiteY6049" fmla="*/ 923604 h 1341521"/>
                <a:gd name="connsiteX6050" fmla="*/ 1305787 w 1987075"/>
                <a:gd name="connsiteY6050" fmla="*/ 919393 h 1341521"/>
                <a:gd name="connsiteX6051" fmla="*/ 1306690 w 1987075"/>
                <a:gd name="connsiteY6051" fmla="*/ 916987 h 1341521"/>
                <a:gd name="connsiteX6052" fmla="*/ 1309938 w 1987075"/>
                <a:gd name="connsiteY6052" fmla="*/ 911452 h 1341521"/>
                <a:gd name="connsiteX6053" fmla="*/ 1306750 w 1987075"/>
                <a:gd name="connsiteY6053" fmla="*/ 911873 h 1341521"/>
                <a:gd name="connsiteX6054" fmla="*/ 1305186 w 1987075"/>
                <a:gd name="connsiteY6054" fmla="*/ 914280 h 1341521"/>
                <a:gd name="connsiteX6055" fmla="*/ 1301336 w 1987075"/>
                <a:gd name="connsiteY6055" fmla="*/ 915242 h 1341521"/>
                <a:gd name="connsiteX6056" fmla="*/ 1299892 w 1987075"/>
                <a:gd name="connsiteY6056" fmla="*/ 916085 h 1341521"/>
                <a:gd name="connsiteX6057" fmla="*/ 1298568 w 1987075"/>
                <a:gd name="connsiteY6057" fmla="*/ 917889 h 1341521"/>
                <a:gd name="connsiteX6058" fmla="*/ 1297365 w 1987075"/>
                <a:gd name="connsiteY6058" fmla="*/ 921138 h 1341521"/>
                <a:gd name="connsiteX6059" fmla="*/ 1297305 w 1987075"/>
                <a:gd name="connsiteY6059" fmla="*/ 923785 h 1341521"/>
                <a:gd name="connsiteX6060" fmla="*/ 1296643 w 1987075"/>
                <a:gd name="connsiteY6060" fmla="*/ 924326 h 1341521"/>
                <a:gd name="connsiteX6061" fmla="*/ 1294959 w 1987075"/>
                <a:gd name="connsiteY6061" fmla="*/ 923544 h 1341521"/>
                <a:gd name="connsiteX6062" fmla="*/ 1292853 w 1987075"/>
                <a:gd name="connsiteY6062" fmla="*/ 923785 h 1341521"/>
                <a:gd name="connsiteX6063" fmla="*/ 1287078 w 1987075"/>
                <a:gd name="connsiteY6063" fmla="*/ 920055 h 1341521"/>
                <a:gd name="connsiteX6064" fmla="*/ 1284010 w 1987075"/>
                <a:gd name="connsiteY6064" fmla="*/ 917107 h 1341521"/>
                <a:gd name="connsiteX6065" fmla="*/ 1281664 w 1987075"/>
                <a:gd name="connsiteY6065" fmla="*/ 915904 h 1341521"/>
                <a:gd name="connsiteX6066" fmla="*/ 1282145 w 1987075"/>
                <a:gd name="connsiteY6066" fmla="*/ 914160 h 1341521"/>
                <a:gd name="connsiteX6067" fmla="*/ 1278175 w 1987075"/>
                <a:gd name="connsiteY6067" fmla="*/ 911573 h 1341521"/>
                <a:gd name="connsiteX6068" fmla="*/ 1272039 w 1987075"/>
                <a:gd name="connsiteY6068" fmla="*/ 909828 h 1341521"/>
                <a:gd name="connsiteX6069" fmla="*/ 1270956 w 1987075"/>
                <a:gd name="connsiteY6069" fmla="*/ 910550 h 1341521"/>
                <a:gd name="connsiteX6070" fmla="*/ 1266865 w 1987075"/>
                <a:gd name="connsiteY6070" fmla="*/ 911152 h 1341521"/>
                <a:gd name="connsiteX6071" fmla="*/ 1263436 w 1987075"/>
                <a:gd name="connsiteY6071" fmla="*/ 909347 h 1341521"/>
                <a:gd name="connsiteX6072" fmla="*/ 1265482 w 1987075"/>
                <a:gd name="connsiteY6072" fmla="*/ 907181 h 1341521"/>
                <a:gd name="connsiteX6073" fmla="*/ 1266083 w 1987075"/>
                <a:gd name="connsiteY6073" fmla="*/ 907662 h 1341521"/>
                <a:gd name="connsiteX6074" fmla="*/ 1268249 w 1987075"/>
                <a:gd name="connsiteY6074" fmla="*/ 905858 h 1341521"/>
                <a:gd name="connsiteX6075" fmla="*/ 1270475 w 1987075"/>
                <a:gd name="connsiteY6075" fmla="*/ 905076 h 1341521"/>
                <a:gd name="connsiteX6076" fmla="*/ 1271317 w 1987075"/>
                <a:gd name="connsiteY6076" fmla="*/ 903151 h 1341521"/>
                <a:gd name="connsiteX6077" fmla="*/ 1274445 w 1987075"/>
                <a:gd name="connsiteY6077" fmla="*/ 899661 h 1341521"/>
                <a:gd name="connsiteX6078" fmla="*/ 1275829 w 1987075"/>
                <a:gd name="connsiteY6078" fmla="*/ 896473 h 1341521"/>
                <a:gd name="connsiteX6079" fmla="*/ 1277814 w 1987075"/>
                <a:gd name="connsiteY6079" fmla="*/ 895149 h 1341521"/>
                <a:gd name="connsiteX6080" fmla="*/ 1277633 w 1987075"/>
                <a:gd name="connsiteY6080" fmla="*/ 893886 h 1341521"/>
                <a:gd name="connsiteX6081" fmla="*/ 1271979 w 1987075"/>
                <a:gd name="connsiteY6081" fmla="*/ 896653 h 1341521"/>
                <a:gd name="connsiteX6082" fmla="*/ 1268489 w 1987075"/>
                <a:gd name="connsiteY6082" fmla="*/ 897857 h 1341521"/>
                <a:gd name="connsiteX6083" fmla="*/ 1266685 w 1987075"/>
                <a:gd name="connsiteY6083" fmla="*/ 897315 h 1341521"/>
                <a:gd name="connsiteX6084" fmla="*/ 1270174 w 1987075"/>
                <a:gd name="connsiteY6084" fmla="*/ 895450 h 1341521"/>
                <a:gd name="connsiteX6085" fmla="*/ 1269211 w 1987075"/>
                <a:gd name="connsiteY6085" fmla="*/ 895029 h 1341521"/>
                <a:gd name="connsiteX6086" fmla="*/ 1266625 w 1987075"/>
                <a:gd name="connsiteY6086" fmla="*/ 896232 h 1341521"/>
                <a:gd name="connsiteX6087" fmla="*/ 1269091 w 1987075"/>
                <a:gd name="connsiteY6087" fmla="*/ 891480 h 1341521"/>
                <a:gd name="connsiteX6088" fmla="*/ 1265903 w 1987075"/>
                <a:gd name="connsiteY6088" fmla="*/ 894488 h 1341521"/>
                <a:gd name="connsiteX6089" fmla="*/ 1265060 w 1987075"/>
                <a:gd name="connsiteY6089" fmla="*/ 896594 h 1341521"/>
                <a:gd name="connsiteX6090" fmla="*/ 1262353 w 1987075"/>
                <a:gd name="connsiteY6090" fmla="*/ 897195 h 1341521"/>
                <a:gd name="connsiteX6091" fmla="*/ 1263677 w 1987075"/>
                <a:gd name="connsiteY6091" fmla="*/ 893044 h 1341521"/>
                <a:gd name="connsiteX6092" fmla="*/ 1266504 w 1987075"/>
                <a:gd name="connsiteY6092" fmla="*/ 890878 h 1341521"/>
                <a:gd name="connsiteX6093" fmla="*/ 1265722 w 1987075"/>
                <a:gd name="connsiteY6093" fmla="*/ 890457 h 1341521"/>
                <a:gd name="connsiteX6094" fmla="*/ 1262233 w 1987075"/>
                <a:gd name="connsiteY6094" fmla="*/ 892502 h 1341521"/>
                <a:gd name="connsiteX6095" fmla="*/ 1262233 w 1987075"/>
                <a:gd name="connsiteY6095" fmla="*/ 892924 h 1341521"/>
                <a:gd name="connsiteX6096" fmla="*/ 1257781 w 1987075"/>
                <a:gd name="connsiteY6096" fmla="*/ 894788 h 1341521"/>
                <a:gd name="connsiteX6097" fmla="*/ 1256698 w 1987075"/>
                <a:gd name="connsiteY6097" fmla="*/ 895631 h 1341521"/>
                <a:gd name="connsiteX6098" fmla="*/ 1252247 w 1987075"/>
                <a:gd name="connsiteY6098" fmla="*/ 895871 h 1341521"/>
                <a:gd name="connsiteX6099" fmla="*/ 1251946 w 1987075"/>
                <a:gd name="connsiteY6099" fmla="*/ 893886 h 1341521"/>
                <a:gd name="connsiteX6100" fmla="*/ 1258082 w 1987075"/>
                <a:gd name="connsiteY6100" fmla="*/ 889134 h 1341521"/>
                <a:gd name="connsiteX6101" fmla="*/ 1260729 w 1987075"/>
                <a:gd name="connsiteY6101" fmla="*/ 887389 h 1341521"/>
                <a:gd name="connsiteX6102" fmla="*/ 1259586 w 1987075"/>
                <a:gd name="connsiteY6102" fmla="*/ 887510 h 1341521"/>
                <a:gd name="connsiteX6103" fmla="*/ 1260549 w 1987075"/>
                <a:gd name="connsiteY6103" fmla="*/ 886306 h 1341521"/>
                <a:gd name="connsiteX6104" fmla="*/ 1262233 w 1987075"/>
                <a:gd name="connsiteY6104" fmla="*/ 886788 h 1341521"/>
                <a:gd name="connsiteX6105" fmla="*/ 1260910 w 1987075"/>
                <a:gd name="connsiteY6105" fmla="*/ 885224 h 1341521"/>
                <a:gd name="connsiteX6106" fmla="*/ 1261511 w 1987075"/>
                <a:gd name="connsiteY6106" fmla="*/ 883359 h 1341521"/>
                <a:gd name="connsiteX6107" fmla="*/ 1257902 w 1987075"/>
                <a:gd name="connsiteY6107" fmla="*/ 887570 h 1341521"/>
                <a:gd name="connsiteX6108" fmla="*/ 1257541 w 1987075"/>
                <a:gd name="connsiteY6108" fmla="*/ 886667 h 1341521"/>
                <a:gd name="connsiteX6109" fmla="*/ 1256698 w 1987075"/>
                <a:gd name="connsiteY6109" fmla="*/ 888171 h 1341521"/>
                <a:gd name="connsiteX6110" fmla="*/ 1254894 w 1987075"/>
                <a:gd name="connsiteY6110" fmla="*/ 887269 h 1341521"/>
                <a:gd name="connsiteX6111" fmla="*/ 1256097 w 1987075"/>
                <a:gd name="connsiteY6111" fmla="*/ 885945 h 1341521"/>
                <a:gd name="connsiteX6112" fmla="*/ 1254052 w 1987075"/>
                <a:gd name="connsiteY6112" fmla="*/ 886427 h 1341521"/>
                <a:gd name="connsiteX6113" fmla="*/ 1253691 w 1987075"/>
                <a:gd name="connsiteY6113" fmla="*/ 888412 h 1341521"/>
                <a:gd name="connsiteX6114" fmla="*/ 1251104 w 1987075"/>
                <a:gd name="connsiteY6114" fmla="*/ 888773 h 1341521"/>
                <a:gd name="connsiteX6115" fmla="*/ 1250502 w 1987075"/>
                <a:gd name="connsiteY6115" fmla="*/ 888111 h 1341521"/>
                <a:gd name="connsiteX6116" fmla="*/ 1251104 w 1987075"/>
                <a:gd name="connsiteY6116" fmla="*/ 885103 h 1341521"/>
                <a:gd name="connsiteX6117" fmla="*/ 1250442 w 1987075"/>
                <a:gd name="connsiteY6117" fmla="*/ 884502 h 1341521"/>
                <a:gd name="connsiteX6118" fmla="*/ 1249961 w 1987075"/>
                <a:gd name="connsiteY6118" fmla="*/ 886728 h 1341521"/>
                <a:gd name="connsiteX6119" fmla="*/ 1247735 w 1987075"/>
                <a:gd name="connsiteY6119" fmla="*/ 889374 h 1341521"/>
                <a:gd name="connsiteX6120" fmla="*/ 1245629 w 1987075"/>
                <a:gd name="connsiteY6120" fmla="*/ 890878 h 1341521"/>
                <a:gd name="connsiteX6121" fmla="*/ 1242982 w 1987075"/>
                <a:gd name="connsiteY6121" fmla="*/ 890998 h 1341521"/>
                <a:gd name="connsiteX6122" fmla="*/ 1241418 w 1987075"/>
                <a:gd name="connsiteY6122" fmla="*/ 890216 h 1341521"/>
                <a:gd name="connsiteX6123" fmla="*/ 1238892 w 1987075"/>
                <a:gd name="connsiteY6123" fmla="*/ 889735 h 1341521"/>
                <a:gd name="connsiteX6124" fmla="*/ 1237989 w 1987075"/>
                <a:gd name="connsiteY6124" fmla="*/ 890698 h 1341521"/>
                <a:gd name="connsiteX6125" fmla="*/ 1236365 w 1987075"/>
                <a:gd name="connsiteY6125" fmla="*/ 889495 h 1341521"/>
                <a:gd name="connsiteX6126" fmla="*/ 1236786 w 1987075"/>
                <a:gd name="connsiteY6126" fmla="*/ 888532 h 1341521"/>
                <a:gd name="connsiteX6127" fmla="*/ 1235222 w 1987075"/>
                <a:gd name="connsiteY6127" fmla="*/ 886306 h 1341521"/>
                <a:gd name="connsiteX6128" fmla="*/ 1236305 w 1987075"/>
                <a:gd name="connsiteY6128" fmla="*/ 885825 h 1341521"/>
                <a:gd name="connsiteX6129" fmla="*/ 1238110 w 1987075"/>
                <a:gd name="connsiteY6129" fmla="*/ 887510 h 1341521"/>
                <a:gd name="connsiteX6130" fmla="*/ 1237749 w 1987075"/>
                <a:gd name="connsiteY6130" fmla="*/ 886367 h 1341521"/>
                <a:gd name="connsiteX6131" fmla="*/ 1239012 w 1987075"/>
                <a:gd name="connsiteY6131" fmla="*/ 884321 h 1341521"/>
                <a:gd name="connsiteX6132" fmla="*/ 1240095 w 1987075"/>
                <a:gd name="connsiteY6132" fmla="*/ 884983 h 1341521"/>
                <a:gd name="connsiteX6133" fmla="*/ 1239794 w 1987075"/>
                <a:gd name="connsiteY6133" fmla="*/ 886186 h 1341521"/>
                <a:gd name="connsiteX6134" fmla="*/ 1241900 w 1987075"/>
                <a:gd name="connsiteY6134" fmla="*/ 885464 h 1341521"/>
                <a:gd name="connsiteX6135" fmla="*/ 1242080 w 1987075"/>
                <a:gd name="connsiteY6135" fmla="*/ 886607 h 1341521"/>
                <a:gd name="connsiteX6136" fmla="*/ 1243163 w 1987075"/>
                <a:gd name="connsiteY6136" fmla="*/ 886006 h 1341521"/>
                <a:gd name="connsiteX6137" fmla="*/ 1241298 w 1987075"/>
                <a:gd name="connsiteY6137" fmla="*/ 883720 h 1341521"/>
                <a:gd name="connsiteX6138" fmla="*/ 1244968 w 1987075"/>
                <a:gd name="connsiteY6138" fmla="*/ 883780 h 1341521"/>
                <a:gd name="connsiteX6139" fmla="*/ 1249961 w 1987075"/>
                <a:gd name="connsiteY6139" fmla="*/ 882817 h 1341521"/>
                <a:gd name="connsiteX6140" fmla="*/ 1252367 w 1987075"/>
                <a:gd name="connsiteY6140" fmla="*/ 881012 h 1341521"/>
                <a:gd name="connsiteX6141" fmla="*/ 1255736 w 1987075"/>
                <a:gd name="connsiteY6141" fmla="*/ 880531 h 1341521"/>
                <a:gd name="connsiteX6142" fmla="*/ 1253390 w 1987075"/>
                <a:gd name="connsiteY6142" fmla="*/ 880471 h 1341521"/>
                <a:gd name="connsiteX6143" fmla="*/ 1253811 w 1987075"/>
                <a:gd name="connsiteY6143" fmla="*/ 878787 h 1341521"/>
                <a:gd name="connsiteX6144" fmla="*/ 1256759 w 1987075"/>
                <a:gd name="connsiteY6144" fmla="*/ 878245 h 1341521"/>
                <a:gd name="connsiteX6145" fmla="*/ 1259345 w 1987075"/>
                <a:gd name="connsiteY6145" fmla="*/ 879448 h 1341521"/>
                <a:gd name="connsiteX6146" fmla="*/ 1256759 w 1987075"/>
                <a:gd name="connsiteY6146" fmla="*/ 876681 h 1341521"/>
                <a:gd name="connsiteX6147" fmla="*/ 1254052 w 1987075"/>
                <a:gd name="connsiteY6147" fmla="*/ 875478 h 1341521"/>
                <a:gd name="connsiteX6148" fmla="*/ 1252066 w 1987075"/>
                <a:gd name="connsiteY6148" fmla="*/ 878787 h 1341521"/>
                <a:gd name="connsiteX6149" fmla="*/ 1250201 w 1987075"/>
                <a:gd name="connsiteY6149" fmla="*/ 879990 h 1341521"/>
                <a:gd name="connsiteX6150" fmla="*/ 1247314 w 1987075"/>
                <a:gd name="connsiteY6150" fmla="*/ 880652 h 1341521"/>
                <a:gd name="connsiteX6151" fmla="*/ 1246712 w 1987075"/>
                <a:gd name="connsiteY6151" fmla="*/ 880050 h 1341521"/>
                <a:gd name="connsiteX6152" fmla="*/ 1248156 w 1987075"/>
                <a:gd name="connsiteY6152" fmla="*/ 878666 h 1341521"/>
                <a:gd name="connsiteX6153" fmla="*/ 1246953 w 1987075"/>
                <a:gd name="connsiteY6153" fmla="*/ 878847 h 1341521"/>
                <a:gd name="connsiteX6154" fmla="*/ 1244547 w 1987075"/>
                <a:gd name="connsiteY6154" fmla="*/ 880652 h 1341521"/>
                <a:gd name="connsiteX6155" fmla="*/ 1240937 w 1987075"/>
                <a:gd name="connsiteY6155" fmla="*/ 879809 h 1341521"/>
                <a:gd name="connsiteX6156" fmla="*/ 1241478 w 1987075"/>
                <a:gd name="connsiteY6156" fmla="*/ 878185 h 1341521"/>
                <a:gd name="connsiteX6157" fmla="*/ 1240697 w 1987075"/>
                <a:gd name="connsiteY6157" fmla="*/ 876862 h 1341521"/>
                <a:gd name="connsiteX6158" fmla="*/ 1237989 w 1987075"/>
                <a:gd name="connsiteY6158" fmla="*/ 879569 h 1341521"/>
                <a:gd name="connsiteX6159" fmla="*/ 1239193 w 1987075"/>
                <a:gd name="connsiteY6159" fmla="*/ 875839 h 1341521"/>
                <a:gd name="connsiteX6160" fmla="*/ 1238471 w 1987075"/>
                <a:gd name="connsiteY6160" fmla="*/ 874034 h 1341521"/>
                <a:gd name="connsiteX6161" fmla="*/ 1236666 w 1987075"/>
                <a:gd name="connsiteY6161" fmla="*/ 876079 h 1341521"/>
                <a:gd name="connsiteX6162" fmla="*/ 1235643 w 1987075"/>
                <a:gd name="connsiteY6162" fmla="*/ 873072 h 1341521"/>
                <a:gd name="connsiteX6163" fmla="*/ 1234560 w 1987075"/>
                <a:gd name="connsiteY6163" fmla="*/ 872109 h 1341521"/>
                <a:gd name="connsiteX6164" fmla="*/ 1234560 w 1987075"/>
                <a:gd name="connsiteY6164" fmla="*/ 870485 h 1341521"/>
                <a:gd name="connsiteX6165" fmla="*/ 1233778 w 1987075"/>
                <a:gd name="connsiteY6165" fmla="*/ 868860 h 1341521"/>
                <a:gd name="connsiteX6166" fmla="*/ 1234199 w 1987075"/>
                <a:gd name="connsiteY6166" fmla="*/ 867778 h 1341521"/>
                <a:gd name="connsiteX6167" fmla="*/ 1236124 w 1987075"/>
                <a:gd name="connsiteY6167" fmla="*/ 870425 h 1341521"/>
                <a:gd name="connsiteX6168" fmla="*/ 1238110 w 1987075"/>
                <a:gd name="connsiteY6168" fmla="*/ 869823 h 1341521"/>
                <a:gd name="connsiteX6169" fmla="*/ 1238110 w 1987075"/>
                <a:gd name="connsiteY6169" fmla="*/ 870725 h 1341521"/>
                <a:gd name="connsiteX6170" fmla="*/ 1240456 w 1987075"/>
                <a:gd name="connsiteY6170" fmla="*/ 870966 h 1341521"/>
                <a:gd name="connsiteX6171" fmla="*/ 1238832 w 1987075"/>
                <a:gd name="connsiteY6171" fmla="*/ 868680 h 1341521"/>
                <a:gd name="connsiteX6172" fmla="*/ 1237027 w 1987075"/>
                <a:gd name="connsiteY6172" fmla="*/ 869161 h 1341521"/>
                <a:gd name="connsiteX6173" fmla="*/ 1235463 w 1987075"/>
                <a:gd name="connsiteY6173" fmla="*/ 867537 h 1341521"/>
                <a:gd name="connsiteX6174" fmla="*/ 1236546 w 1987075"/>
                <a:gd name="connsiteY6174" fmla="*/ 866454 h 1341521"/>
                <a:gd name="connsiteX6175" fmla="*/ 1236546 w 1987075"/>
                <a:gd name="connsiteY6175" fmla="*/ 864830 h 1341521"/>
                <a:gd name="connsiteX6176" fmla="*/ 1237929 w 1987075"/>
                <a:gd name="connsiteY6176" fmla="*/ 862243 h 1341521"/>
                <a:gd name="connsiteX6177" fmla="*/ 1241840 w 1987075"/>
                <a:gd name="connsiteY6177" fmla="*/ 863807 h 1341521"/>
                <a:gd name="connsiteX6178" fmla="*/ 1240636 w 1987075"/>
                <a:gd name="connsiteY6178" fmla="*/ 861702 h 1341521"/>
                <a:gd name="connsiteX6179" fmla="*/ 1238591 w 1987075"/>
                <a:gd name="connsiteY6179" fmla="*/ 861221 h 1341521"/>
                <a:gd name="connsiteX6180" fmla="*/ 1238290 w 1987075"/>
                <a:gd name="connsiteY6180" fmla="*/ 859897 h 1341521"/>
                <a:gd name="connsiteX6181" fmla="*/ 1240035 w 1987075"/>
                <a:gd name="connsiteY6181" fmla="*/ 858453 h 1341521"/>
                <a:gd name="connsiteX6182" fmla="*/ 1241960 w 1987075"/>
                <a:gd name="connsiteY6182" fmla="*/ 859055 h 1341521"/>
                <a:gd name="connsiteX6183" fmla="*/ 1243584 w 1987075"/>
                <a:gd name="connsiteY6183" fmla="*/ 858634 h 1341521"/>
                <a:gd name="connsiteX6184" fmla="*/ 1244908 w 1987075"/>
                <a:gd name="connsiteY6184" fmla="*/ 859235 h 1341521"/>
                <a:gd name="connsiteX6185" fmla="*/ 1247314 w 1987075"/>
                <a:gd name="connsiteY6185" fmla="*/ 858995 h 1341521"/>
                <a:gd name="connsiteX6186" fmla="*/ 1248397 w 1987075"/>
                <a:gd name="connsiteY6186" fmla="*/ 858273 h 1341521"/>
                <a:gd name="connsiteX6187" fmla="*/ 1251344 w 1987075"/>
                <a:gd name="connsiteY6187" fmla="*/ 859115 h 1341521"/>
                <a:gd name="connsiteX6188" fmla="*/ 1253991 w 1987075"/>
                <a:gd name="connsiteY6188" fmla="*/ 859115 h 1341521"/>
                <a:gd name="connsiteX6189" fmla="*/ 1254292 w 1987075"/>
                <a:gd name="connsiteY6189" fmla="*/ 857310 h 1341521"/>
                <a:gd name="connsiteX6190" fmla="*/ 1253029 w 1987075"/>
                <a:gd name="connsiteY6190" fmla="*/ 855686 h 1341521"/>
                <a:gd name="connsiteX6191" fmla="*/ 1248998 w 1987075"/>
                <a:gd name="connsiteY6191" fmla="*/ 855686 h 1341521"/>
                <a:gd name="connsiteX6192" fmla="*/ 1248397 w 1987075"/>
                <a:gd name="connsiteY6192" fmla="*/ 854844 h 1341521"/>
                <a:gd name="connsiteX6193" fmla="*/ 1245088 w 1987075"/>
                <a:gd name="connsiteY6193" fmla="*/ 855445 h 1341521"/>
                <a:gd name="connsiteX6194" fmla="*/ 1241840 w 1987075"/>
                <a:gd name="connsiteY6194" fmla="*/ 855626 h 1341521"/>
                <a:gd name="connsiteX6195" fmla="*/ 1241118 w 1987075"/>
                <a:gd name="connsiteY6195" fmla="*/ 854723 h 1341521"/>
                <a:gd name="connsiteX6196" fmla="*/ 1239132 w 1987075"/>
                <a:gd name="connsiteY6196" fmla="*/ 856468 h 1341521"/>
                <a:gd name="connsiteX6197" fmla="*/ 1236967 w 1987075"/>
                <a:gd name="connsiteY6197" fmla="*/ 860499 h 1341521"/>
                <a:gd name="connsiteX6198" fmla="*/ 1233899 w 1987075"/>
                <a:gd name="connsiteY6198" fmla="*/ 861160 h 1341521"/>
                <a:gd name="connsiteX6199" fmla="*/ 1233056 w 1987075"/>
                <a:gd name="connsiteY6199" fmla="*/ 859596 h 1341521"/>
                <a:gd name="connsiteX6200" fmla="*/ 1232936 w 1987075"/>
                <a:gd name="connsiteY6200" fmla="*/ 862183 h 1341521"/>
                <a:gd name="connsiteX6201" fmla="*/ 1230409 w 1987075"/>
                <a:gd name="connsiteY6201" fmla="*/ 865070 h 1341521"/>
                <a:gd name="connsiteX6202" fmla="*/ 1229988 w 1987075"/>
                <a:gd name="connsiteY6202" fmla="*/ 866635 h 1341521"/>
                <a:gd name="connsiteX6203" fmla="*/ 1227221 w 1987075"/>
                <a:gd name="connsiteY6203" fmla="*/ 869161 h 1341521"/>
                <a:gd name="connsiteX6204" fmla="*/ 1225116 w 1987075"/>
                <a:gd name="connsiteY6204" fmla="*/ 869943 h 1341521"/>
                <a:gd name="connsiteX6205" fmla="*/ 1222408 w 1987075"/>
                <a:gd name="connsiteY6205" fmla="*/ 868800 h 1341521"/>
                <a:gd name="connsiteX6206" fmla="*/ 1223491 w 1987075"/>
                <a:gd name="connsiteY6206" fmla="*/ 867477 h 1341521"/>
                <a:gd name="connsiteX6207" fmla="*/ 1225537 w 1987075"/>
                <a:gd name="connsiteY6207" fmla="*/ 866695 h 1341521"/>
                <a:gd name="connsiteX6208" fmla="*/ 1225657 w 1987075"/>
                <a:gd name="connsiteY6208" fmla="*/ 864770 h 1341521"/>
                <a:gd name="connsiteX6209" fmla="*/ 1224755 w 1987075"/>
                <a:gd name="connsiteY6209" fmla="*/ 863868 h 1341521"/>
                <a:gd name="connsiteX6210" fmla="*/ 1223732 w 1987075"/>
                <a:gd name="connsiteY6210" fmla="*/ 864710 h 1341521"/>
                <a:gd name="connsiteX6211" fmla="*/ 1223792 w 1987075"/>
                <a:gd name="connsiteY6211" fmla="*/ 865913 h 1341521"/>
                <a:gd name="connsiteX6212" fmla="*/ 1221987 w 1987075"/>
                <a:gd name="connsiteY6212" fmla="*/ 867717 h 1341521"/>
                <a:gd name="connsiteX6213" fmla="*/ 1221626 w 1987075"/>
                <a:gd name="connsiteY6213" fmla="*/ 867116 h 1341521"/>
                <a:gd name="connsiteX6214" fmla="*/ 1222709 w 1987075"/>
                <a:gd name="connsiteY6214" fmla="*/ 864950 h 1341521"/>
                <a:gd name="connsiteX6215" fmla="*/ 1224875 w 1987075"/>
                <a:gd name="connsiteY6215" fmla="*/ 863145 h 1341521"/>
                <a:gd name="connsiteX6216" fmla="*/ 1225236 w 1987075"/>
                <a:gd name="connsiteY6216" fmla="*/ 861461 h 1341521"/>
                <a:gd name="connsiteX6217" fmla="*/ 1223612 w 1987075"/>
                <a:gd name="connsiteY6217" fmla="*/ 855927 h 1341521"/>
                <a:gd name="connsiteX6218" fmla="*/ 1222830 w 1987075"/>
                <a:gd name="connsiteY6218" fmla="*/ 854543 h 1341521"/>
                <a:gd name="connsiteX6219" fmla="*/ 1224454 w 1987075"/>
                <a:gd name="connsiteY6219" fmla="*/ 853881 h 1341521"/>
                <a:gd name="connsiteX6220" fmla="*/ 1225537 w 1987075"/>
                <a:gd name="connsiteY6220" fmla="*/ 852317 h 1341521"/>
                <a:gd name="connsiteX6221" fmla="*/ 1222288 w 1987075"/>
                <a:gd name="connsiteY6221" fmla="*/ 851535 h 1341521"/>
                <a:gd name="connsiteX6222" fmla="*/ 1220363 w 1987075"/>
                <a:gd name="connsiteY6222" fmla="*/ 853159 h 1341521"/>
                <a:gd name="connsiteX6223" fmla="*/ 1221566 w 1987075"/>
                <a:gd name="connsiteY6223" fmla="*/ 855205 h 1341521"/>
                <a:gd name="connsiteX6224" fmla="*/ 1219882 w 1987075"/>
                <a:gd name="connsiteY6224" fmla="*/ 856769 h 1341521"/>
                <a:gd name="connsiteX6225" fmla="*/ 1220905 w 1987075"/>
                <a:gd name="connsiteY6225" fmla="*/ 857792 h 1341521"/>
                <a:gd name="connsiteX6226" fmla="*/ 1221386 w 1987075"/>
                <a:gd name="connsiteY6226" fmla="*/ 862664 h 1341521"/>
                <a:gd name="connsiteX6227" fmla="*/ 1220423 w 1987075"/>
                <a:gd name="connsiteY6227" fmla="*/ 863386 h 1341521"/>
                <a:gd name="connsiteX6228" fmla="*/ 1218498 w 1987075"/>
                <a:gd name="connsiteY6228" fmla="*/ 866635 h 1341521"/>
                <a:gd name="connsiteX6229" fmla="*/ 1218980 w 1987075"/>
                <a:gd name="connsiteY6229" fmla="*/ 868259 h 1341521"/>
                <a:gd name="connsiteX6230" fmla="*/ 1217536 w 1987075"/>
                <a:gd name="connsiteY6230" fmla="*/ 869221 h 1341521"/>
                <a:gd name="connsiteX6231" fmla="*/ 1216272 w 1987075"/>
                <a:gd name="connsiteY6231" fmla="*/ 868500 h 1341521"/>
                <a:gd name="connsiteX6232" fmla="*/ 1215490 w 1987075"/>
                <a:gd name="connsiteY6232" fmla="*/ 866574 h 1341521"/>
                <a:gd name="connsiteX6233" fmla="*/ 1216272 w 1987075"/>
                <a:gd name="connsiteY6233" fmla="*/ 863868 h 1341521"/>
                <a:gd name="connsiteX6234" fmla="*/ 1214528 w 1987075"/>
                <a:gd name="connsiteY6234" fmla="*/ 865552 h 1341521"/>
                <a:gd name="connsiteX6235" fmla="*/ 1213325 w 1987075"/>
                <a:gd name="connsiteY6235" fmla="*/ 865612 h 1341521"/>
                <a:gd name="connsiteX6236" fmla="*/ 1214227 w 1987075"/>
                <a:gd name="connsiteY6236" fmla="*/ 867537 h 1341521"/>
                <a:gd name="connsiteX6237" fmla="*/ 1214347 w 1987075"/>
                <a:gd name="connsiteY6237" fmla="*/ 869342 h 1341521"/>
                <a:gd name="connsiteX6238" fmla="*/ 1212723 w 1987075"/>
                <a:gd name="connsiteY6238" fmla="*/ 870124 h 1341521"/>
                <a:gd name="connsiteX6239" fmla="*/ 1211099 w 1987075"/>
                <a:gd name="connsiteY6239" fmla="*/ 868981 h 1341521"/>
                <a:gd name="connsiteX6240" fmla="*/ 1212061 w 1987075"/>
                <a:gd name="connsiteY6240" fmla="*/ 871026 h 1341521"/>
                <a:gd name="connsiteX6241" fmla="*/ 1209655 w 1987075"/>
                <a:gd name="connsiteY6241" fmla="*/ 872590 h 1341521"/>
                <a:gd name="connsiteX6242" fmla="*/ 1208692 w 1987075"/>
                <a:gd name="connsiteY6242" fmla="*/ 871207 h 1341521"/>
                <a:gd name="connsiteX6243" fmla="*/ 1206106 w 1987075"/>
                <a:gd name="connsiteY6243" fmla="*/ 871568 h 1341521"/>
                <a:gd name="connsiteX6244" fmla="*/ 1206587 w 1987075"/>
                <a:gd name="connsiteY6244" fmla="*/ 870064 h 1341521"/>
                <a:gd name="connsiteX6245" fmla="*/ 1208271 w 1987075"/>
                <a:gd name="connsiteY6245" fmla="*/ 869462 h 1341521"/>
                <a:gd name="connsiteX6246" fmla="*/ 1206166 w 1987075"/>
                <a:gd name="connsiteY6246" fmla="*/ 869282 h 1341521"/>
                <a:gd name="connsiteX6247" fmla="*/ 1208753 w 1987075"/>
                <a:gd name="connsiteY6247" fmla="*/ 866274 h 1341521"/>
                <a:gd name="connsiteX6248" fmla="*/ 1208632 w 1987075"/>
                <a:gd name="connsiteY6248" fmla="*/ 865372 h 1341521"/>
                <a:gd name="connsiteX6249" fmla="*/ 1206707 w 1987075"/>
                <a:gd name="connsiteY6249" fmla="*/ 867778 h 1341521"/>
                <a:gd name="connsiteX6250" fmla="*/ 1206226 w 1987075"/>
                <a:gd name="connsiteY6250" fmla="*/ 866153 h 1341521"/>
                <a:gd name="connsiteX6251" fmla="*/ 1206527 w 1987075"/>
                <a:gd name="connsiteY6251" fmla="*/ 863747 h 1341521"/>
                <a:gd name="connsiteX6252" fmla="*/ 1208692 w 1987075"/>
                <a:gd name="connsiteY6252" fmla="*/ 862243 h 1341521"/>
                <a:gd name="connsiteX6253" fmla="*/ 1206888 w 1987075"/>
                <a:gd name="connsiteY6253" fmla="*/ 862664 h 1341521"/>
                <a:gd name="connsiteX6254" fmla="*/ 1204481 w 1987075"/>
                <a:gd name="connsiteY6254" fmla="*/ 866755 h 1341521"/>
                <a:gd name="connsiteX6255" fmla="*/ 1203579 w 1987075"/>
                <a:gd name="connsiteY6255" fmla="*/ 871387 h 1341521"/>
                <a:gd name="connsiteX6256" fmla="*/ 1202256 w 1987075"/>
                <a:gd name="connsiteY6256" fmla="*/ 870786 h 1341521"/>
                <a:gd name="connsiteX6257" fmla="*/ 1203218 w 1987075"/>
                <a:gd name="connsiteY6257" fmla="*/ 868860 h 1341521"/>
                <a:gd name="connsiteX6258" fmla="*/ 1202857 w 1987075"/>
                <a:gd name="connsiteY6258" fmla="*/ 865131 h 1341521"/>
                <a:gd name="connsiteX6259" fmla="*/ 1203459 w 1987075"/>
                <a:gd name="connsiteY6259" fmla="*/ 861582 h 1341521"/>
                <a:gd name="connsiteX6260" fmla="*/ 1204181 w 1987075"/>
                <a:gd name="connsiteY6260" fmla="*/ 859777 h 1341521"/>
                <a:gd name="connsiteX6261" fmla="*/ 1203579 w 1987075"/>
                <a:gd name="connsiteY6261" fmla="*/ 858634 h 1341521"/>
                <a:gd name="connsiteX6262" fmla="*/ 1206106 w 1987075"/>
                <a:gd name="connsiteY6262" fmla="*/ 857431 h 1341521"/>
                <a:gd name="connsiteX6263" fmla="*/ 1204903 w 1987075"/>
                <a:gd name="connsiteY6263" fmla="*/ 856408 h 1341521"/>
                <a:gd name="connsiteX6264" fmla="*/ 1205143 w 1987075"/>
                <a:gd name="connsiteY6264" fmla="*/ 855325 h 1341521"/>
                <a:gd name="connsiteX6265" fmla="*/ 1204060 w 1987075"/>
                <a:gd name="connsiteY6265" fmla="*/ 851956 h 1341521"/>
                <a:gd name="connsiteX6266" fmla="*/ 1202917 w 1987075"/>
                <a:gd name="connsiteY6266" fmla="*/ 852257 h 1341521"/>
                <a:gd name="connsiteX6267" fmla="*/ 1203519 w 1987075"/>
                <a:gd name="connsiteY6267" fmla="*/ 854784 h 1341521"/>
                <a:gd name="connsiteX6268" fmla="*/ 1202617 w 1987075"/>
                <a:gd name="connsiteY6268" fmla="*/ 857611 h 1341521"/>
                <a:gd name="connsiteX6269" fmla="*/ 1201052 w 1987075"/>
                <a:gd name="connsiteY6269" fmla="*/ 860318 h 1341521"/>
                <a:gd name="connsiteX6270" fmla="*/ 1201654 w 1987075"/>
                <a:gd name="connsiteY6270" fmla="*/ 860980 h 1341521"/>
                <a:gd name="connsiteX6271" fmla="*/ 1199729 w 1987075"/>
                <a:gd name="connsiteY6271" fmla="*/ 865431 h 1341521"/>
                <a:gd name="connsiteX6272" fmla="*/ 1197924 w 1987075"/>
                <a:gd name="connsiteY6272" fmla="*/ 866454 h 1341521"/>
                <a:gd name="connsiteX6273" fmla="*/ 1200932 w 1987075"/>
                <a:gd name="connsiteY6273" fmla="*/ 866213 h 1341521"/>
                <a:gd name="connsiteX6274" fmla="*/ 1200210 w 1987075"/>
                <a:gd name="connsiteY6274" fmla="*/ 868800 h 1341521"/>
                <a:gd name="connsiteX6275" fmla="*/ 1200631 w 1987075"/>
                <a:gd name="connsiteY6275" fmla="*/ 872049 h 1341521"/>
                <a:gd name="connsiteX6276" fmla="*/ 1200030 w 1987075"/>
                <a:gd name="connsiteY6276" fmla="*/ 874696 h 1341521"/>
                <a:gd name="connsiteX6277" fmla="*/ 1197443 w 1987075"/>
                <a:gd name="connsiteY6277" fmla="*/ 875358 h 1341521"/>
                <a:gd name="connsiteX6278" fmla="*/ 1197022 w 1987075"/>
                <a:gd name="connsiteY6278" fmla="*/ 872711 h 1341521"/>
                <a:gd name="connsiteX6279" fmla="*/ 1197864 w 1987075"/>
                <a:gd name="connsiteY6279" fmla="*/ 871086 h 1341521"/>
                <a:gd name="connsiteX6280" fmla="*/ 1196300 w 1987075"/>
                <a:gd name="connsiteY6280" fmla="*/ 872289 h 1341521"/>
                <a:gd name="connsiteX6281" fmla="*/ 1194796 w 1987075"/>
                <a:gd name="connsiteY6281" fmla="*/ 870725 h 1341521"/>
                <a:gd name="connsiteX6282" fmla="*/ 1195999 w 1987075"/>
                <a:gd name="connsiteY6282" fmla="*/ 867717 h 1341521"/>
                <a:gd name="connsiteX6283" fmla="*/ 1194435 w 1987075"/>
                <a:gd name="connsiteY6283" fmla="*/ 867717 h 1341521"/>
                <a:gd name="connsiteX6284" fmla="*/ 1194375 w 1987075"/>
                <a:gd name="connsiteY6284" fmla="*/ 868800 h 1341521"/>
                <a:gd name="connsiteX6285" fmla="*/ 1192089 w 1987075"/>
                <a:gd name="connsiteY6285" fmla="*/ 868921 h 1341521"/>
                <a:gd name="connsiteX6286" fmla="*/ 1193773 w 1987075"/>
                <a:gd name="connsiteY6286" fmla="*/ 869883 h 1341521"/>
                <a:gd name="connsiteX6287" fmla="*/ 1192811 w 1987075"/>
                <a:gd name="connsiteY6287" fmla="*/ 872289 h 1341521"/>
                <a:gd name="connsiteX6288" fmla="*/ 1191788 w 1987075"/>
                <a:gd name="connsiteY6288" fmla="*/ 872590 h 1341521"/>
                <a:gd name="connsiteX6289" fmla="*/ 1194315 w 1987075"/>
                <a:gd name="connsiteY6289" fmla="*/ 874876 h 1341521"/>
                <a:gd name="connsiteX6290" fmla="*/ 1194014 w 1987075"/>
                <a:gd name="connsiteY6290" fmla="*/ 877283 h 1341521"/>
                <a:gd name="connsiteX6291" fmla="*/ 1190525 w 1987075"/>
                <a:gd name="connsiteY6291" fmla="*/ 876200 h 1341521"/>
                <a:gd name="connsiteX6292" fmla="*/ 1192029 w 1987075"/>
                <a:gd name="connsiteY6292" fmla="*/ 874395 h 1341521"/>
                <a:gd name="connsiteX6293" fmla="*/ 1191608 w 1987075"/>
                <a:gd name="connsiteY6293" fmla="*/ 874154 h 1341521"/>
                <a:gd name="connsiteX6294" fmla="*/ 1189683 w 1987075"/>
                <a:gd name="connsiteY6294" fmla="*/ 876200 h 1341521"/>
                <a:gd name="connsiteX6295" fmla="*/ 1187697 w 1987075"/>
                <a:gd name="connsiteY6295" fmla="*/ 873673 h 1341521"/>
                <a:gd name="connsiteX6296" fmla="*/ 1187637 w 1987075"/>
                <a:gd name="connsiteY6296" fmla="*/ 870545 h 1341521"/>
                <a:gd name="connsiteX6297" fmla="*/ 1186314 w 1987075"/>
                <a:gd name="connsiteY6297" fmla="*/ 873432 h 1341521"/>
                <a:gd name="connsiteX6298" fmla="*/ 1187517 w 1987075"/>
                <a:gd name="connsiteY6298" fmla="*/ 875719 h 1341521"/>
                <a:gd name="connsiteX6299" fmla="*/ 1187156 w 1987075"/>
                <a:gd name="connsiteY6299" fmla="*/ 876982 h 1341521"/>
                <a:gd name="connsiteX6300" fmla="*/ 1185351 w 1987075"/>
                <a:gd name="connsiteY6300" fmla="*/ 877403 h 1341521"/>
                <a:gd name="connsiteX6301" fmla="*/ 1184750 w 1987075"/>
                <a:gd name="connsiteY6301" fmla="*/ 875839 h 1341521"/>
                <a:gd name="connsiteX6302" fmla="*/ 1184148 w 1987075"/>
                <a:gd name="connsiteY6302" fmla="*/ 878245 h 1341521"/>
                <a:gd name="connsiteX6303" fmla="*/ 1182343 w 1987075"/>
                <a:gd name="connsiteY6303" fmla="*/ 878847 h 1341521"/>
                <a:gd name="connsiteX6304" fmla="*/ 1179817 w 1987075"/>
                <a:gd name="connsiteY6304" fmla="*/ 878365 h 1341521"/>
                <a:gd name="connsiteX6305" fmla="*/ 1178012 w 1987075"/>
                <a:gd name="connsiteY6305" fmla="*/ 877283 h 1341521"/>
                <a:gd name="connsiteX6306" fmla="*/ 1178012 w 1987075"/>
                <a:gd name="connsiteY6306" fmla="*/ 875538 h 1341521"/>
                <a:gd name="connsiteX6307" fmla="*/ 1179215 w 1987075"/>
                <a:gd name="connsiteY6307" fmla="*/ 873312 h 1341521"/>
                <a:gd name="connsiteX6308" fmla="*/ 1179095 w 1987075"/>
                <a:gd name="connsiteY6308" fmla="*/ 872109 h 1341521"/>
                <a:gd name="connsiteX6309" fmla="*/ 1180599 w 1987075"/>
                <a:gd name="connsiteY6309" fmla="*/ 869883 h 1341521"/>
                <a:gd name="connsiteX6310" fmla="*/ 1180478 w 1987075"/>
                <a:gd name="connsiteY6310" fmla="*/ 868199 h 1341521"/>
                <a:gd name="connsiteX6311" fmla="*/ 1184389 w 1987075"/>
                <a:gd name="connsiteY6311" fmla="*/ 864288 h 1341521"/>
                <a:gd name="connsiteX6312" fmla="*/ 1185953 w 1987075"/>
                <a:gd name="connsiteY6312" fmla="*/ 861822 h 1341521"/>
                <a:gd name="connsiteX6313" fmla="*/ 1187397 w 1987075"/>
                <a:gd name="connsiteY6313" fmla="*/ 860318 h 1341521"/>
                <a:gd name="connsiteX6314" fmla="*/ 1187397 w 1987075"/>
                <a:gd name="connsiteY6314" fmla="*/ 859235 h 1341521"/>
                <a:gd name="connsiteX6315" fmla="*/ 1189261 w 1987075"/>
                <a:gd name="connsiteY6315" fmla="*/ 856227 h 1341521"/>
                <a:gd name="connsiteX6316" fmla="*/ 1187637 w 1987075"/>
                <a:gd name="connsiteY6316" fmla="*/ 855866 h 1341521"/>
                <a:gd name="connsiteX6317" fmla="*/ 1190044 w 1987075"/>
                <a:gd name="connsiteY6317" fmla="*/ 853761 h 1341521"/>
                <a:gd name="connsiteX6318" fmla="*/ 1191848 w 1987075"/>
                <a:gd name="connsiteY6318" fmla="*/ 851535 h 1341521"/>
                <a:gd name="connsiteX6319" fmla="*/ 1195458 w 1987075"/>
                <a:gd name="connsiteY6319" fmla="*/ 847926 h 1341521"/>
                <a:gd name="connsiteX6320" fmla="*/ 1195698 w 1987075"/>
                <a:gd name="connsiteY6320" fmla="*/ 847324 h 1341521"/>
                <a:gd name="connsiteX6321" fmla="*/ 1198225 w 1987075"/>
                <a:gd name="connsiteY6321" fmla="*/ 846482 h 1341521"/>
                <a:gd name="connsiteX6322" fmla="*/ 1200932 w 1987075"/>
                <a:gd name="connsiteY6322" fmla="*/ 844978 h 1341521"/>
                <a:gd name="connsiteX6323" fmla="*/ 1201353 w 1987075"/>
                <a:gd name="connsiteY6323" fmla="*/ 843775 h 1341521"/>
                <a:gd name="connsiteX6324" fmla="*/ 1198827 w 1987075"/>
                <a:gd name="connsiteY6324" fmla="*/ 844256 h 1341521"/>
                <a:gd name="connsiteX6325" fmla="*/ 1195999 w 1987075"/>
                <a:gd name="connsiteY6325" fmla="*/ 845760 h 1341521"/>
                <a:gd name="connsiteX6326" fmla="*/ 1196902 w 1987075"/>
                <a:gd name="connsiteY6326" fmla="*/ 843534 h 1341521"/>
                <a:gd name="connsiteX6327" fmla="*/ 1198706 w 1987075"/>
                <a:gd name="connsiteY6327" fmla="*/ 841007 h 1341521"/>
                <a:gd name="connsiteX6328" fmla="*/ 1197503 w 1987075"/>
                <a:gd name="connsiteY6328" fmla="*/ 840285 h 1341521"/>
                <a:gd name="connsiteX6329" fmla="*/ 1194736 w 1987075"/>
                <a:gd name="connsiteY6329" fmla="*/ 843293 h 1341521"/>
                <a:gd name="connsiteX6330" fmla="*/ 1193112 w 1987075"/>
                <a:gd name="connsiteY6330" fmla="*/ 846301 h 1341521"/>
                <a:gd name="connsiteX6331" fmla="*/ 1191307 w 1987075"/>
                <a:gd name="connsiteY6331" fmla="*/ 847745 h 1341521"/>
                <a:gd name="connsiteX6332" fmla="*/ 1185652 w 1987075"/>
                <a:gd name="connsiteY6332" fmla="*/ 854423 h 1341521"/>
                <a:gd name="connsiteX6333" fmla="*/ 1185472 w 1987075"/>
                <a:gd name="connsiteY6333" fmla="*/ 857130 h 1341521"/>
                <a:gd name="connsiteX6334" fmla="*/ 1182464 w 1987075"/>
                <a:gd name="connsiteY6334" fmla="*/ 860439 h 1341521"/>
                <a:gd name="connsiteX6335" fmla="*/ 1181621 w 1987075"/>
                <a:gd name="connsiteY6335" fmla="*/ 860799 h 1341521"/>
                <a:gd name="connsiteX6336" fmla="*/ 1180839 w 1987075"/>
                <a:gd name="connsiteY6336" fmla="*/ 857972 h 1341521"/>
                <a:gd name="connsiteX6337" fmla="*/ 1180839 w 1987075"/>
                <a:gd name="connsiteY6337" fmla="*/ 855506 h 1341521"/>
                <a:gd name="connsiteX6338" fmla="*/ 1179877 w 1987075"/>
                <a:gd name="connsiteY6338" fmla="*/ 852979 h 1341521"/>
                <a:gd name="connsiteX6339" fmla="*/ 1180659 w 1987075"/>
                <a:gd name="connsiteY6339" fmla="*/ 851054 h 1341521"/>
                <a:gd name="connsiteX6340" fmla="*/ 1178854 w 1987075"/>
                <a:gd name="connsiteY6340" fmla="*/ 851655 h 1341521"/>
                <a:gd name="connsiteX6341" fmla="*/ 1178253 w 1987075"/>
                <a:gd name="connsiteY6341" fmla="*/ 854062 h 1341521"/>
                <a:gd name="connsiteX6342" fmla="*/ 1176809 w 1987075"/>
                <a:gd name="connsiteY6342" fmla="*/ 853460 h 1341521"/>
                <a:gd name="connsiteX6343" fmla="*/ 1172297 w 1987075"/>
                <a:gd name="connsiteY6343" fmla="*/ 855746 h 1341521"/>
                <a:gd name="connsiteX6344" fmla="*/ 1169891 w 1987075"/>
                <a:gd name="connsiteY6344" fmla="*/ 855566 h 1341521"/>
                <a:gd name="connsiteX6345" fmla="*/ 1169590 w 1987075"/>
                <a:gd name="connsiteY6345" fmla="*/ 856348 h 1341521"/>
                <a:gd name="connsiteX6346" fmla="*/ 1171274 w 1987075"/>
                <a:gd name="connsiteY6346" fmla="*/ 857070 h 1341521"/>
                <a:gd name="connsiteX6347" fmla="*/ 1170372 w 1987075"/>
                <a:gd name="connsiteY6347" fmla="*/ 859356 h 1341521"/>
                <a:gd name="connsiteX6348" fmla="*/ 1167665 w 1987075"/>
                <a:gd name="connsiteY6348" fmla="*/ 861280 h 1341521"/>
                <a:gd name="connsiteX6349" fmla="*/ 1168507 w 1987075"/>
                <a:gd name="connsiteY6349" fmla="*/ 862484 h 1341521"/>
                <a:gd name="connsiteX6350" fmla="*/ 1170071 w 1987075"/>
                <a:gd name="connsiteY6350" fmla="*/ 861582 h 1341521"/>
                <a:gd name="connsiteX6351" fmla="*/ 1173079 w 1987075"/>
                <a:gd name="connsiteY6351" fmla="*/ 857551 h 1341521"/>
                <a:gd name="connsiteX6352" fmla="*/ 1175305 w 1987075"/>
                <a:gd name="connsiteY6352" fmla="*/ 856227 h 1341521"/>
                <a:gd name="connsiteX6353" fmla="*/ 1179035 w 1987075"/>
                <a:gd name="connsiteY6353" fmla="*/ 855265 h 1341521"/>
                <a:gd name="connsiteX6354" fmla="*/ 1179035 w 1987075"/>
                <a:gd name="connsiteY6354" fmla="*/ 857310 h 1341521"/>
                <a:gd name="connsiteX6355" fmla="*/ 1176207 w 1987075"/>
                <a:gd name="connsiteY6355" fmla="*/ 864710 h 1341521"/>
                <a:gd name="connsiteX6356" fmla="*/ 1175305 w 1987075"/>
                <a:gd name="connsiteY6356" fmla="*/ 865732 h 1341521"/>
                <a:gd name="connsiteX6357" fmla="*/ 1172778 w 1987075"/>
                <a:gd name="connsiteY6357" fmla="*/ 863927 h 1341521"/>
                <a:gd name="connsiteX6358" fmla="*/ 1173139 w 1987075"/>
                <a:gd name="connsiteY6358" fmla="*/ 866935 h 1341521"/>
                <a:gd name="connsiteX6359" fmla="*/ 1174162 w 1987075"/>
                <a:gd name="connsiteY6359" fmla="*/ 867477 h 1341521"/>
                <a:gd name="connsiteX6360" fmla="*/ 1171996 w 1987075"/>
                <a:gd name="connsiteY6360" fmla="*/ 871086 h 1341521"/>
                <a:gd name="connsiteX6361" fmla="*/ 1172718 w 1987075"/>
                <a:gd name="connsiteY6361" fmla="*/ 871568 h 1341521"/>
                <a:gd name="connsiteX6362" fmla="*/ 1171936 w 1987075"/>
                <a:gd name="connsiteY6362" fmla="*/ 873733 h 1341521"/>
                <a:gd name="connsiteX6363" fmla="*/ 1169109 w 1987075"/>
                <a:gd name="connsiteY6363" fmla="*/ 871447 h 1341521"/>
                <a:gd name="connsiteX6364" fmla="*/ 1168206 w 1987075"/>
                <a:gd name="connsiteY6364" fmla="*/ 872530 h 1341521"/>
                <a:gd name="connsiteX6365" fmla="*/ 1170853 w 1987075"/>
                <a:gd name="connsiteY6365" fmla="*/ 875117 h 1341521"/>
                <a:gd name="connsiteX6366" fmla="*/ 1168447 w 1987075"/>
                <a:gd name="connsiteY6366" fmla="*/ 875899 h 1341521"/>
                <a:gd name="connsiteX6367" fmla="*/ 1167123 w 1987075"/>
                <a:gd name="connsiteY6367" fmla="*/ 873793 h 1341521"/>
                <a:gd name="connsiteX6368" fmla="*/ 1164898 w 1987075"/>
                <a:gd name="connsiteY6368" fmla="*/ 873613 h 1341521"/>
                <a:gd name="connsiteX6369" fmla="*/ 1163815 w 1987075"/>
                <a:gd name="connsiteY6369" fmla="*/ 872951 h 1341521"/>
                <a:gd name="connsiteX6370" fmla="*/ 1162311 w 1987075"/>
                <a:gd name="connsiteY6370" fmla="*/ 874154 h 1341521"/>
                <a:gd name="connsiteX6371" fmla="*/ 1160025 w 1987075"/>
                <a:gd name="connsiteY6371" fmla="*/ 873432 h 1341521"/>
                <a:gd name="connsiteX6372" fmla="*/ 1155212 w 1987075"/>
                <a:gd name="connsiteY6372" fmla="*/ 876260 h 1341521"/>
                <a:gd name="connsiteX6373" fmla="*/ 1155332 w 1987075"/>
                <a:gd name="connsiteY6373" fmla="*/ 877162 h 1341521"/>
                <a:gd name="connsiteX6374" fmla="*/ 1157257 w 1987075"/>
                <a:gd name="connsiteY6374" fmla="*/ 877102 h 1341521"/>
                <a:gd name="connsiteX6375" fmla="*/ 1161168 w 1987075"/>
                <a:gd name="connsiteY6375" fmla="*/ 875177 h 1341521"/>
                <a:gd name="connsiteX6376" fmla="*/ 1161288 w 1987075"/>
                <a:gd name="connsiteY6376" fmla="*/ 876621 h 1341521"/>
                <a:gd name="connsiteX6377" fmla="*/ 1164416 w 1987075"/>
                <a:gd name="connsiteY6377" fmla="*/ 875297 h 1341521"/>
                <a:gd name="connsiteX6378" fmla="*/ 1165860 w 1987075"/>
                <a:gd name="connsiteY6378" fmla="*/ 875598 h 1341521"/>
                <a:gd name="connsiteX6379" fmla="*/ 1165198 w 1987075"/>
                <a:gd name="connsiteY6379" fmla="*/ 877403 h 1341521"/>
                <a:gd name="connsiteX6380" fmla="*/ 1162672 w 1987075"/>
                <a:gd name="connsiteY6380" fmla="*/ 877042 h 1341521"/>
                <a:gd name="connsiteX6381" fmla="*/ 1158822 w 1987075"/>
                <a:gd name="connsiteY6381" fmla="*/ 879388 h 1341521"/>
                <a:gd name="connsiteX6382" fmla="*/ 1156536 w 1987075"/>
                <a:gd name="connsiteY6382" fmla="*/ 881975 h 1341521"/>
                <a:gd name="connsiteX6383" fmla="*/ 1155874 w 1987075"/>
                <a:gd name="connsiteY6383" fmla="*/ 884381 h 1341521"/>
                <a:gd name="connsiteX6384" fmla="*/ 1158280 w 1987075"/>
                <a:gd name="connsiteY6384" fmla="*/ 882697 h 1341521"/>
                <a:gd name="connsiteX6385" fmla="*/ 1155633 w 1987075"/>
                <a:gd name="connsiteY6385" fmla="*/ 885765 h 1341521"/>
                <a:gd name="connsiteX6386" fmla="*/ 1155633 w 1987075"/>
                <a:gd name="connsiteY6386" fmla="*/ 887570 h 1341521"/>
                <a:gd name="connsiteX6387" fmla="*/ 1159183 w 1987075"/>
                <a:gd name="connsiteY6387" fmla="*/ 883720 h 1341521"/>
                <a:gd name="connsiteX6388" fmla="*/ 1160747 w 1987075"/>
                <a:gd name="connsiteY6388" fmla="*/ 880531 h 1341521"/>
                <a:gd name="connsiteX6389" fmla="*/ 1163634 w 1987075"/>
                <a:gd name="connsiteY6389" fmla="*/ 878365 h 1341521"/>
                <a:gd name="connsiteX6390" fmla="*/ 1165680 w 1987075"/>
                <a:gd name="connsiteY6390" fmla="*/ 879869 h 1341521"/>
                <a:gd name="connsiteX6391" fmla="*/ 1166101 w 1987075"/>
                <a:gd name="connsiteY6391" fmla="*/ 878666 h 1341521"/>
                <a:gd name="connsiteX6392" fmla="*/ 1168026 w 1987075"/>
                <a:gd name="connsiteY6392" fmla="*/ 877944 h 1341521"/>
                <a:gd name="connsiteX6393" fmla="*/ 1169229 w 1987075"/>
                <a:gd name="connsiteY6393" fmla="*/ 879087 h 1341521"/>
                <a:gd name="connsiteX6394" fmla="*/ 1168627 w 1987075"/>
                <a:gd name="connsiteY6394" fmla="*/ 879689 h 1341521"/>
                <a:gd name="connsiteX6395" fmla="*/ 1168748 w 1987075"/>
                <a:gd name="connsiteY6395" fmla="*/ 881614 h 1341521"/>
                <a:gd name="connsiteX6396" fmla="*/ 1167544 w 1987075"/>
                <a:gd name="connsiteY6396" fmla="*/ 882637 h 1341521"/>
                <a:gd name="connsiteX6397" fmla="*/ 1167845 w 1987075"/>
                <a:gd name="connsiteY6397" fmla="*/ 885765 h 1341521"/>
                <a:gd name="connsiteX6398" fmla="*/ 1165018 w 1987075"/>
                <a:gd name="connsiteY6398" fmla="*/ 887871 h 1341521"/>
                <a:gd name="connsiteX6399" fmla="*/ 1165860 w 1987075"/>
                <a:gd name="connsiteY6399" fmla="*/ 888893 h 1341521"/>
                <a:gd name="connsiteX6400" fmla="*/ 1165439 w 1987075"/>
                <a:gd name="connsiteY6400" fmla="*/ 890818 h 1341521"/>
                <a:gd name="connsiteX6401" fmla="*/ 1168567 w 1987075"/>
                <a:gd name="connsiteY6401" fmla="*/ 887088 h 1341521"/>
                <a:gd name="connsiteX6402" fmla="*/ 1169169 w 1987075"/>
                <a:gd name="connsiteY6402" fmla="*/ 885224 h 1341521"/>
                <a:gd name="connsiteX6403" fmla="*/ 1171395 w 1987075"/>
                <a:gd name="connsiteY6403" fmla="*/ 882817 h 1341521"/>
                <a:gd name="connsiteX6404" fmla="*/ 1172838 w 1987075"/>
                <a:gd name="connsiteY6404" fmla="*/ 879990 h 1341521"/>
                <a:gd name="connsiteX6405" fmla="*/ 1177711 w 1987075"/>
                <a:gd name="connsiteY6405" fmla="*/ 880531 h 1341521"/>
                <a:gd name="connsiteX6406" fmla="*/ 1179335 w 1987075"/>
                <a:gd name="connsiteY6406" fmla="*/ 882216 h 1341521"/>
                <a:gd name="connsiteX6407" fmla="*/ 1178794 w 1987075"/>
                <a:gd name="connsiteY6407" fmla="*/ 884502 h 1341521"/>
                <a:gd name="connsiteX6408" fmla="*/ 1179456 w 1987075"/>
                <a:gd name="connsiteY6408" fmla="*/ 887028 h 1341521"/>
                <a:gd name="connsiteX6409" fmla="*/ 1179335 w 1987075"/>
                <a:gd name="connsiteY6409" fmla="*/ 888352 h 1341521"/>
                <a:gd name="connsiteX6410" fmla="*/ 1177470 w 1987075"/>
                <a:gd name="connsiteY6410" fmla="*/ 890157 h 1341521"/>
                <a:gd name="connsiteX6411" fmla="*/ 1177290 w 1987075"/>
                <a:gd name="connsiteY6411" fmla="*/ 891179 h 1341521"/>
                <a:gd name="connsiteX6412" fmla="*/ 1171876 w 1987075"/>
                <a:gd name="connsiteY6412" fmla="*/ 893826 h 1341521"/>
                <a:gd name="connsiteX6413" fmla="*/ 1169109 w 1987075"/>
                <a:gd name="connsiteY6413" fmla="*/ 898458 h 1341521"/>
                <a:gd name="connsiteX6414" fmla="*/ 1167244 w 1987075"/>
                <a:gd name="connsiteY6414" fmla="*/ 896894 h 1341521"/>
                <a:gd name="connsiteX6415" fmla="*/ 1165740 w 1987075"/>
                <a:gd name="connsiteY6415" fmla="*/ 896533 h 1341521"/>
                <a:gd name="connsiteX6416" fmla="*/ 1163213 w 1987075"/>
                <a:gd name="connsiteY6416" fmla="*/ 894127 h 1341521"/>
                <a:gd name="connsiteX6417" fmla="*/ 1161288 w 1987075"/>
                <a:gd name="connsiteY6417" fmla="*/ 894668 h 1341521"/>
                <a:gd name="connsiteX6418" fmla="*/ 1158882 w 1987075"/>
                <a:gd name="connsiteY6418" fmla="*/ 896473 h 1341521"/>
                <a:gd name="connsiteX6419" fmla="*/ 1155814 w 1987075"/>
                <a:gd name="connsiteY6419" fmla="*/ 899120 h 1341521"/>
                <a:gd name="connsiteX6420" fmla="*/ 1155032 w 1987075"/>
                <a:gd name="connsiteY6420" fmla="*/ 900564 h 1341521"/>
                <a:gd name="connsiteX6421" fmla="*/ 1152806 w 1987075"/>
                <a:gd name="connsiteY6421" fmla="*/ 902368 h 1341521"/>
                <a:gd name="connsiteX6422" fmla="*/ 1153768 w 1987075"/>
                <a:gd name="connsiteY6422" fmla="*/ 904053 h 1341521"/>
                <a:gd name="connsiteX6423" fmla="*/ 1155212 w 1987075"/>
                <a:gd name="connsiteY6423" fmla="*/ 902368 h 1341521"/>
                <a:gd name="connsiteX6424" fmla="*/ 1155994 w 1987075"/>
                <a:gd name="connsiteY6424" fmla="*/ 902669 h 1341521"/>
                <a:gd name="connsiteX6425" fmla="*/ 1159423 w 1987075"/>
                <a:gd name="connsiteY6425" fmla="*/ 899060 h 1341521"/>
                <a:gd name="connsiteX6426" fmla="*/ 1160446 w 1987075"/>
                <a:gd name="connsiteY6426" fmla="*/ 898879 h 1341521"/>
                <a:gd name="connsiteX6427" fmla="*/ 1163935 w 1987075"/>
                <a:gd name="connsiteY6427" fmla="*/ 896473 h 1341521"/>
                <a:gd name="connsiteX6428" fmla="*/ 1164837 w 1987075"/>
                <a:gd name="connsiteY6428" fmla="*/ 897616 h 1341521"/>
                <a:gd name="connsiteX6429" fmla="*/ 1164416 w 1987075"/>
                <a:gd name="connsiteY6429" fmla="*/ 898819 h 1341521"/>
                <a:gd name="connsiteX6430" fmla="*/ 1165800 w 1987075"/>
                <a:gd name="connsiteY6430" fmla="*/ 898518 h 1341521"/>
                <a:gd name="connsiteX6431" fmla="*/ 1167184 w 1987075"/>
                <a:gd name="connsiteY6431" fmla="*/ 899421 h 1341521"/>
                <a:gd name="connsiteX6432" fmla="*/ 1165740 w 1987075"/>
                <a:gd name="connsiteY6432" fmla="*/ 900383 h 1341521"/>
                <a:gd name="connsiteX6433" fmla="*/ 1167123 w 1987075"/>
                <a:gd name="connsiteY6433" fmla="*/ 901105 h 1341521"/>
                <a:gd name="connsiteX6434" fmla="*/ 1167484 w 1987075"/>
                <a:gd name="connsiteY6434" fmla="*/ 900022 h 1341521"/>
                <a:gd name="connsiteX6435" fmla="*/ 1168687 w 1987075"/>
                <a:gd name="connsiteY6435" fmla="*/ 900624 h 1341521"/>
                <a:gd name="connsiteX6436" fmla="*/ 1167244 w 1987075"/>
                <a:gd name="connsiteY6436" fmla="*/ 902429 h 1341521"/>
                <a:gd name="connsiteX6437" fmla="*/ 1171154 w 1987075"/>
                <a:gd name="connsiteY6437" fmla="*/ 901887 h 1341521"/>
                <a:gd name="connsiteX6438" fmla="*/ 1170973 w 1987075"/>
                <a:gd name="connsiteY6438" fmla="*/ 904474 h 1341521"/>
                <a:gd name="connsiteX6439" fmla="*/ 1170131 w 1987075"/>
                <a:gd name="connsiteY6439" fmla="*/ 906158 h 1341521"/>
                <a:gd name="connsiteX6440" fmla="*/ 1171695 w 1987075"/>
                <a:gd name="connsiteY6440" fmla="*/ 905136 h 1341521"/>
                <a:gd name="connsiteX6441" fmla="*/ 1172297 w 1987075"/>
                <a:gd name="connsiteY6441" fmla="*/ 902007 h 1341521"/>
                <a:gd name="connsiteX6442" fmla="*/ 1172056 w 1987075"/>
                <a:gd name="connsiteY6442" fmla="*/ 899300 h 1341521"/>
                <a:gd name="connsiteX6443" fmla="*/ 1172718 w 1987075"/>
                <a:gd name="connsiteY6443" fmla="*/ 899240 h 1341521"/>
                <a:gd name="connsiteX6444" fmla="*/ 1174824 w 1987075"/>
                <a:gd name="connsiteY6444" fmla="*/ 896232 h 1341521"/>
                <a:gd name="connsiteX6445" fmla="*/ 1174944 w 1987075"/>
                <a:gd name="connsiteY6445" fmla="*/ 901225 h 1341521"/>
                <a:gd name="connsiteX6446" fmla="*/ 1175545 w 1987075"/>
                <a:gd name="connsiteY6446" fmla="*/ 901225 h 1341521"/>
                <a:gd name="connsiteX6447" fmla="*/ 1175365 w 1987075"/>
                <a:gd name="connsiteY6447" fmla="*/ 897736 h 1341521"/>
                <a:gd name="connsiteX6448" fmla="*/ 1176568 w 1987075"/>
                <a:gd name="connsiteY6448" fmla="*/ 894428 h 1341521"/>
                <a:gd name="connsiteX6449" fmla="*/ 1179215 w 1987075"/>
                <a:gd name="connsiteY6449" fmla="*/ 893645 h 1341521"/>
                <a:gd name="connsiteX6450" fmla="*/ 1179516 w 1987075"/>
                <a:gd name="connsiteY6450" fmla="*/ 896353 h 1341521"/>
                <a:gd name="connsiteX6451" fmla="*/ 1180839 w 1987075"/>
                <a:gd name="connsiteY6451" fmla="*/ 896594 h 1341521"/>
                <a:gd name="connsiteX6452" fmla="*/ 1178433 w 1987075"/>
                <a:gd name="connsiteY6452" fmla="*/ 898879 h 1341521"/>
                <a:gd name="connsiteX6453" fmla="*/ 1179396 w 1987075"/>
                <a:gd name="connsiteY6453" fmla="*/ 899120 h 1341521"/>
                <a:gd name="connsiteX6454" fmla="*/ 1180839 w 1987075"/>
                <a:gd name="connsiteY6454" fmla="*/ 897676 h 1341521"/>
                <a:gd name="connsiteX6455" fmla="*/ 1181862 w 1987075"/>
                <a:gd name="connsiteY6455" fmla="*/ 898398 h 1341521"/>
                <a:gd name="connsiteX6456" fmla="*/ 1181381 w 1987075"/>
                <a:gd name="connsiteY6456" fmla="*/ 900203 h 1341521"/>
                <a:gd name="connsiteX6457" fmla="*/ 1182764 w 1987075"/>
                <a:gd name="connsiteY6457" fmla="*/ 900022 h 1341521"/>
                <a:gd name="connsiteX6458" fmla="*/ 1183366 w 1987075"/>
                <a:gd name="connsiteY6458" fmla="*/ 901586 h 1341521"/>
                <a:gd name="connsiteX6459" fmla="*/ 1182343 w 1987075"/>
                <a:gd name="connsiteY6459" fmla="*/ 903572 h 1341521"/>
                <a:gd name="connsiteX6460" fmla="*/ 1181441 w 1987075"/>
                <a:gd name="connsiteY6460" fmla="*/ 903933 h 1341521"/>
                <a:gd name="connsiteX6461" fmla="*/ 1181441 w 1987075"/>
                <a:gd name="connsiteY6461" fmla="*/ 905617 h 1341521"/>
                <a:gd name="connsiteX6462" fmla="*/ 1182764 w 1987075"/>
                <a:gd name="connsiteY6462" fmla="*/ 905737 h 1341521"/>
                <a:gd name="connsiteX6463" fmla="*/ 1183065 w 1987075"/>
                <a:gd name="connsiteY6463" fmla="*/ 904354 h 1341521"/>
                <a:gd name="connsiteX6464" fmla="*/ 1184028 w 1987075"/>
                <a:gd name="connsiteY6464" fmla="*/ 906760 h 1341521"/>
                <a:gd name="connsiteX6465" fmla="*/ 1182764 w 1987075"/>
                <a:gd name="connsiteY6465" fmla="*/ 908204 h 1341521"/>
                <a:gd name="connsiteX6466" fmla="*/ 1181802 w 1987075"/>
                <a:gd name="connsiteY6466" fmla="*/ 908264 h 1341521"/>
                <a:gd name="connsiteX6467" fmla="*/ 1179757 w 1987075"/>
                <a:gd name="connsiteY6467" fmla="*/ 910129 h 1341521"/>
                <a:gd name="connsiteX6468" fmla="*/ 1177952 w 1987075"/>
                <a:gd name="connsiteY6468" fmla="*/ 910129 h 1341521"/>
                <a:gd name="connsiteX6469" fmla="*/ 1177170 w 1987075"/>
                <a:gd name="connsiteY6469" fmla="*/ 911513 h 1341521"/>
                <a:gd name="connsiteX6470" fmla="*/ 1175305 w 1987075"/>
                <a:gd name="connsiteY6470" fmla="*/ 909708 h 1341521"/>
                <a:gd name="connsiteX6471" fmla="*/ 1174824 w 1987075"/>
                <a:gd name="connsiteY6471" fmla="*/ 910069 h 1341521"/>
                <a:gd name="connsiteX6472" fmla="*/ 1175967 w 1987075"/>
                <a:gd name="connsiteY6472" fmla="*/ 912475 h 1341521"/>
                <a:gd name="connsiteX6473" fmla="*/ 1173861 w 1987075"/>
                <a:gd name="connsiteY6473" fmla="*/ 914340 h 1341521"/>
                <a:gd name="connsiteX6474" fmla="*/ 1171936 w 1987075"/>
                <a:gd name="connsiteY6474" fmla="*/ 913257 h 1341521"/>
                <a:gd name="connsiteX6475" fmla="*/ 1172177 w 1987075"/>
                <a:gd name="connsiteY6475" fmla="*/ 916566 h 1341521"/>
                <a:gd name="connsiteX6476" fmla="*/ 1170252 w 1987075"/>
                <a:gd name="connsiteY6476" fmla="*/ 918430 h 1341521"/>
                <a:gd name="connsiteX6477" fmla="*/ 1168627 w 1987075"/>
                <a:gd name="connsiteY6477" fmla="*/ 918972 h 1341521"/>
                <a:gd name="connsiteX6478" fmla="*/ 1167785 w 1987075"/>
                <a:gd name="connsiteY6478" fmla="*/ 920536 h 1341521"/>
                <a:gd name="connsiteX6479" fmla="*/ 1166462 w 1987075"/>
                <a:gd name="connsiteY6479" fmla="*/ 920897 h 1341521"/>
                <a:gd name="connsiteX6480" fmla="*/ 1166462 w 1987075"/>
                <a:gd name="connsiteY6480" fmla="*/ 917468 h 1341521"/>
                <a:gd name="connsiteX6481" fmla="*/ 1165258 w 1987075"/>
                <a:gd name="connsiteY6481" fmla="*/ 917528 h 1341521"/>
                <a:gd name="connsiteX6482" fmla="*/ 1163574 w 1987075"/>
                <a:gd name="connsiteY6482" fmla="*/ 918852 h 1341521"/>
                <a:gd name="connsiteX6483" fmla="*/ 1165078 w 1987075"/>
                <a:gd name="connsiteY6483" fmla="*/ 919514 h 1341521"/>
                <a:gd name="connsiteX6484" fmla="*/ 1166341 w 1987075"/>
                <a:gd name="connsiteY6484" fmla="*/ 921679 h 1341521"/>
                <a:gd name="connsiteX6485" fmla="*/ 1163875 w 1987075"/>
                <a:gd name="connsiteY6485" fmla="*/ 924206 h 1341521"/>
                <a:gd name="connsiteX6486" fmla="*/ 1161649 w 1987075"/>
                <a:gd name="connsiteY6486" fmla="*/ 925349 h 1341521"/>
                <a:gd name="connsiteX6487" fmla="*/ 1163394 w 1987075"/>
                <a:gd name="connsiteY6487" fmla="*/ 925409 h 1341521"/>
                <a:gd name="connsiteX6488" fmla="*/ 1165018 w 1987075"/>
                <a:gd name="connsiteY6488" fmla="*/ 923905 h 1341521"/>
                <a:gd name="connsiteX6489" fmla="*/ 1165980 w 1987075"/>
                <a:gd name="connsiteY6489" fmla="*/ 923965 h 1341521"/>
                <a:gd name="connsiteX6490" fmla="*/ 1168988 w 1987075"/>
                <a:gd name="connsiteY6490" fmla="*/ 920777 h 1341521"/>
                <a:gd name="connsiteX6491" fmla="*/ 1171876 w 1987075"/>
                <a:gd name="connsiteY6491" fmla="*/ 920175 h 1341521"/>
                <a:gd name="connsiteX6492" fmla="*/ 1172718 w 1987075"/>
                <a:gd name="connsiteY6492" fmla="*/ 921077 h 1341521"/>
                <a:gd name="connsiteX6493" fmla="*/ 1171756 w 1987075"/>
                <a:gd name="connsiteY6493" fmla="*/ 922220 h 1341521"/>
                <a:gd name="connsiteX6494" fmla="*/ 1169831 w 1987075"/>
                <a:gd name="connsiteY6494" fmla="*/ 921799 h 1341521"/>
                <a:gd name="connsiteX6495" fmla="*/ 1168266 w 1987075"/>
                <a:gd name="connsiteY6495" fmla="*/ 924446 h 1341521"/>
                <a:gd name="connsiteX6496" fmla="*/ 1170913 w 1987075"/>
                <a:gd name="connsiteY6496" fmla="*/ 922822 h 1341521"/>
                <a:gd name="connsiteX6497" fmla="*/ 1172357 w 1987075"/>
                <a:gd name="connsiteY6497" fmla="*/ 923965 h 1341521"/>
                <a:gd name="connsiteX6498" fmla="*/ 1171515 w 1987075"/>
                <a:gd name="connsiteY6498" fmla="*/ 927033 h 1341521"/>
                <a:gd name="connsiteX6499" fmla="*/ 1170733 w 1987075"/>
                <a:gd name="connsiteY6499" fmla="*/ 928116 h 1341521"/>
                <a:gd name="connsiteX6500" fmla="*/ 1171214 w 1987075"/>
                <a:gd name="connsiteY6500" fmla="*/ 929319 h 1341521"/>
                <a:gd name="connsiteX6501" fmla="*/ 1173259 w 1987075"/>
                <a:gd name="connsiteY6501" fmla="*/ 924807 h 1341521"/>
                <a:gd name="connsiteX6502" fmla="*/ 1173921 w 1987075"/>
                <a:gd name="connsiteY6502" fmla="*/ 924747 h 1341521"/>
                <a:gd name="connsiteX6503" fmla="*/ 1174102 w 1987075"/>
                <a:gd name="connsiteY6503" fmla="*/ 922281 h 1341521"/>
                <a:gd name="connsiteX6504" fmla="*/ 1176388 w 1987075"/>
                <a:gd name="connsiteY6504" fmla="*/ 924146 h 1341521"/>
                <a:gd name="connsiteX6505" fmla="*/ 1173981 w 1987075"/>
                <a:gd name="connsiteY6505" fmla="*/ 928296 h 1341521"/>
                <a:gd name="connsiteX6506" fmla="*/ 1175004 w 1987075"/>
                <a:gd name="connsiteY6506" fmla="*/ 929018 h 1341521"/>
                <a:gd name="connsiteX6507" fmla="*/ 1174583 w 1987075"/>
                <a:gd name="connsiteY6507" fmla="*/ 930823 h 1341521"/>
                <a:gd name="connsiteX6508" fmla="*/ 1175786 w 1987075"/>
                <a:gd name="connsiteY6508" fmla="*/ 930342 h 1341521"/>
                <a:gd name="connsiteX6509" fmla="*/ 1176508 w 1987075"/>
                <a:gd name="connsiteY6509" fmla="*/ 926010 h 1341521"/>
                <a:gd name="connsiteX6510" fmla="*/ 1178132 w 1987075"/>
                <a:gd name="connsiteY6510" fmla="*/ 925710 h 1341521"/>
                <a:gd name="connsiteX6511" fmla="*/ 1176267 w 1987075"/>
                <a:gd name="connsiteY6511" fmla="*/ 930703 h 1341521"/>
                <a:gd name="connsiteX6512" fmla="*/ 1175245 w 1987075"/>
                <a:gd name="connsiteY6512" fmla="*/ 931966 h 1341521"/>
                <a:gd name="connsiteX6513" fmla="*/ 1175545 w 1987075"/>
                <a:gd name="connsiteY6513" fmla="*/ 933290 h 1341521"/>
                <a:gd name="connsiteX6514" fmla="*/ 1173139 w 1987075"/>
                <a:gd name="connsiteY6514" fmla="*/ 936658 h 1341521"/>
                <a:gd name="connsiteX6515" fmla="*/ 1172658 w 1987075"/>
                <a:gd name="connsiteY6515" fmla="*/ 938283 h 1341521"/>
                <a:gd name="connsiteX6516" fmla="*/ 1170312 w 1987075"/>
                <a:gd name="connsiteY6516" fmla="*/ 939606 h 1341521"/>
                <a:gd name="connsiteX6517" fmla="*/ 1167725 w 1987075"/>
                <a:gd name="connsiteY6517" fmla="*/ 939907 h 1341521"/>
                <a:gd name="connsiteX6518" fmla="*/ 1165860 w 1987075"/>
                <a:gd name="connsiteY6518" fmla="*/ 938343 h 1341521"/>
                <a:gd name="connsiteX6519" fmla="*/ 1170853 w 1987075"/>
                <a:gd name="connsiteY6519" fmla="*/ 938162 h 1341521"/>
                <a:gd name="connsiteX6520" fmla="*/ 1171214 w 1987075"/>
                <a:gd name="connsiteY6520" fmla="*/ 937741 h 1341521"/>
                <a:gd name="connsiteX6521" fmla="*/ 1167244 w 1987075"/>
                <a:gd name="connsiteY6521" fmla="*/ 937441 h 1341521"/>
                <a:gd name="connsiteX6522" fmla="*/ 1166401 w 1987075"/>
                <a:gd name="connsiteY6522" fmla="*/ 936538 h 1341521"/>
                <a:gd name="connsiteX6523" fmla="*/ 1168387 w 1987075"/>
                <a:gd name="connsiteY6523" fmla="*/ 935636 h 1341521"/>
                <a:gd name="connsiteX6524" fmla="*/ 1169951 w 1987075"/>
                <a:gd name="connsiteY6524" fmla="*/ 936057 h 1341521"/>
                <a:gd name="connsiteX6525" fmla="*/ 1171515 w 1987075"/>
                <a:gd name="connsiteY6525" fmla="*/ 935515 h 1341521"/>
                <a:gd name="connsiteX6526" fmla="*/ 1170973 w 1987075"/>
                <a:gd name="connsiteY6526" fmla="*/ 934312 h 1341521"/>
                <a:gd name="connsiteX6527" fmla="*/ 1169951 w 1987075"/>
                <a:gd name="connsiteY6527" fmla="*/ 934673 h 1341521"/>
                <a:gd name="connsiteX6528" fmla="*/ 1167184 w 1987075"/>
                <a:gd name="connsiteY6528" fmla="*/ 933169 h 1341521"/>
                <a:gd name="connsiteX6529" fmla="*/ 1168146 w 1987075"/>
                <a:gd name="connsiteY6529" fmla="*/ 927334 h 1341521"/>
                <a:gd name="connsiteX6530" fmla="*/ 1165559 w 1987075"/>
                <a:gd name="connsiteY6530" fmla="*/ 927214 h 1341521"/>
                <a:gd name="connsiteX6531" fmla="*/ 1165559 w 1987075"/>
                <a:gd name="connsiteY6531" fmla="*/ 929379 h 1341521"/>
                <a:gd name="connsiteX6532" fmla="*/ 1164236 w 1987075"/>
                <a:gd name="connsiteY6532" fmla="*/ 930342 h 1341521"/>
                <a:gd name="connsiteX6533" fmla="*/ 1163394 w 1987075"/>
                <a:gd name="connsiteY6533" fmla="*/ 932207 h 1341521"/>
                <a:gd name="connsiteX6534" fmla="*/ 1164236 w 1987075"/>
                <a:gd name="connsiteY6534" fmla="*/ 933410 h 1341521"/>
                <a:gd name="connsiteX6535" fmla="*/ 1163514 w 1987075"/>
                <a:gd name="connsiteY6535" fmla="*/ 935275 h 1341521"/>
                <a:gd name="connsiteX6536" fmla="*/ 1162792 w 1987075"/>
                <a:gd name="connsiteY6536" fmla="*/ 935636 h 1341521"/>
                <a:gd name="connsiteX6537" fmla="*/ 1162491 w 1987075"/>
                <a:gd name="connsiteY6537" fmla="*/ 937862 h 1341521"/>
                <a:gd name="connsiteX6538" fmla="*/ 1160446 w 1987075"/>
                <a:gd name="connsiteY6538" fmla="*/ 938102 h 1341521"/>
                <a:gd name="connsiteX6539" fmla="*/ 1162491 w 1987075"/>
                <a:gd name="connsiteY6539" fmla="*/ 939546 h 1341521"/>
                <a:gd name="connsiteX6540" fmla="*/ 1162010 w 1987075"/>
                <a:gd name="connsiteY6540" fmla="*/ 941652 h 1341521"/>
                <a:gd name="connsiteX6541" fmla="*/ 1160025 w 1987075"/>
                <a:gd name="connsiteY6541" fmla="*/ 944780 h 1341521"/>
                <a:gd name="connsiteX6542" fmla="*/ 1158942 w 1987075"/>
                <a:gd name="connsiteY6542" fmla="*/ 943817 h 1341521"/>
                <a:gd name="connsiteX6543" fmla="*/ 1158400 w 1987075"/>
                <a:gd name="connsiteY6543" fmla="*/ 940569 h 1341521"/>
                <a:gd name="connsiteX6544" fmla="*/ 1156656 w 1987075"/>
                <a:gd name="connsiteY6544" fmla="*/ 937380 h 1341521"/>
                <a:gd name="connsiteX6545" fmla="*/ 1156054 w 1987075"/>
                <a:gd name="connsiteY6545" fmla="*/ 942374 h 1341521"/>
                <a:gd name="connsiteX6546" fmla="*/ 1155393 w 1987075"/>
                <a:gd name="connsiteY6546" fmla="*/ 943878 h 1341521"/>
                <a:gd name="connsiteX6547" fmla="*/ 1152866 w 1987075"/>
                <a:gd name="connsiteY6547" fmla="*/ 945923 h 1341521"/>
                <a:gd name="connsiteX6548" fmla="*/ 1150460 w 1987075"/>
                <a:gd name="connsiteY6548" fmla="*/ 945562 h 1341521"/>
                <a:gd name="connsiteX6549" fmla="*/ 1150821 w 1987075"/>
                <a:gd name="connsiteY6549" fmla="*/ 944058 h 1341521"/>
                <a:gd name="connsiteX6550" fmla="*/ 1149317 w 1987075"/>
                <a:gd name="connsiteY6550" fmla="*/ 944058 h 1341521"/>
                <a:gd name="connsiteX6551" fmla="*/ 1147873 w 1987075"/>
                <a:gd name="connsiteY6551" fmla="*/ 942674 h 1341521"/>
                <a:gd name="connsiteX6552" fmla="*/ 1145587 w 1987075"/>
                <a:gd name="connsiteY6552" fmla="*/ 942674 h 1341521"/>
                <a:gd name="connsiteX6553" fmla="*/ 1143902 w 1987075"/>
                <a:gd name="connsiteY6553" fmla="*/ 944780 h 1341521"/>
                <a:gd name="connsiteX6554" fmla="*/ 1142398 w 1987075"/>
                <a:gd name="connsiteY6554" fmla="*/ 944599 h 1341521"/>
                <a:gd name="connsiteX6555" fmla="*/ 1141075 w 1987075"/>
                <a:gd name="connsiteY6555" fmla="*/ 942073 h 1341521"/>
                <a:gd name="connsiteX6556" fmla="*/ 1140955 w 1987075"/>
                <a:gd name="connsiteY6556" fmla="*/ 940809 h 1341521"/>
                <a:gd name="connsiteX6557" fmla="*/ 1139691 w 1987075"/>
                <a:gd name="connsiteY6557" fmla="*/ 940388 h 1341521"/>
                <a:gd name="connsiteX6558" fmla="*/ 1137887 w 1987075"/>
                <a:gd name="connsiteY6558" fmla="*/ 941952 h 1341521"/>
                <a:gd name="connsiteX6559" fmla="*/ 1136262 w 1987075"/>
                <a:gd name="connsiteY6559" fmla="*/ 941832 h 1341521"/>
                <a:gd name="connsiteX6560" fmla="*/ 1135661 w 1987075"/>
                <a:gd name="connsiteY6560" fmla="*/ 940509 h 1341521"/>
                <a:gd name="connsiteX6561" fmla="*/ 1134698 w 1987075"/>
                <a:gd name="connsiteY6561" fmla="*/ 941471 h 1341521"/>
                <a:gd name="connsiteX6562" fmla="*/ 1132533 w 1987075"/>
                <a:gd name="connsiteY6562" fmla="*/ 940509 h 1341521"/>
                <a:gd name="connsiteX6563" fmla="*/ 1132653 w 1987075"/>
                <a:gd name="connsiteY6563" fmla="*/ 939245 h 1341521"/>
                <a:gd name="connsiteX6564" fmla="*/ 1136623 w 1987075"/>
                <a:gd name="connsiteY6564" fmla="*/ 934433 h 1341521"/>
                <a:gd name="connsiteX6565" fmla="*/ 1135721 w 1987075"/>
                <a:gd name="connsiteY6565" fmla="*/ 933530 h 1341521"/>
                <a:gd name="connsiteX6566" fmla="*/ 1133255 w 1987075"/>
                <a:gd name="connsiteY6566" fmla="*/ 934132 h 1341521"/>
                <a:gd name="connsiteX6567" fmla="*/ 1131269 w 1987075"/>
                <a:gd name="connsiteY6567" fmla="*/ 935275 h 1341521"/>
                <a:gd name="connsiteX6568" fmla="*/ 1130608 w 1987075"/>
                <a:gd name="connsiteY6568" fmla="*/ 937200 h 1341521"/>
                <a:gd name="connsiteX6569" fmla="*/ 1129404 w 1987075"/>
                <a:gd name="connsiteY6569" fmla="*/ 936899 h 1341521"/>
                <a:gd name="connsiteX6570" fmla="*/ 1129525 w 1987075"/>
                <a:gd name="connsiteY6570" fmla="*/ 938223 h 1341521"/>
                <a:gd name="connsiteX6571" fmla="*/ 1127961 w 1987075"/>
                <a:gd name="connsiteY6571" fmla="*/ 941050 h 1341521"/>
                <a:gd name="connsiteX6572" fmla="*/ 1128562 w 1987075"/>
                <a:gd name="connsiteY6572" fmla="*/ 942013 h 1341521"/>
                <a:gd name="connsiteX6573" fmla="*/ 1126036 w 1987075"/>
                <a:gd name="connsiteY6573" fmla="*/ 943817 h 1341521"/>
                <a:gd name="connsiteX6574" fmla="*/ 1126637 w 1987075"/>
                <a:gd name="connsiteY6574" fmla="*/ 945381 h 1341521"/>
                <a:gd name="connsiteX6575" fmla="*/ 1125193 w 1987075"/>
                <a:gd name="connsiteY6575" fmla="*/ 947005 h 1341521"/>
                <a:gd name="connsiteX6576" fmla="*/ 1124772 w 1987075"/>
                <a:gd name="connsiteY6576" fmla="*/ 945682 h 1341521"/>
                <a:gd name="connsiteX6577" fmla="*/ 1125374 w 1987075"/>
                <a:gd name="connsiteY6577" fmla="*/ 944539 h 1341521"/>
                <a:gd name="connsiteX6578" fmla="*/ 1124772 w 1987075"/>
                <a:gd name="connsiteY6578" fmla="*/ 943095 h 1341521"/>
                <a:gd name="connsiteX6579" fmla="*/ 1125554 w 1987075"/>
                <a:gd name="connsiteY6579" fmla="*/ 938523 h 1341521"/>
                <a:gd name="connsiteX6580" fmla="*/ 1124471 w 1987075"/>
                <a:gd name="connsiteY6580" fmla="*/ 939125 h 1341521"/>
                <a:gd name="connsiteX6581" fmla="*/ 1124893 w 1987075"/>
                <a:gd name="connsiteY6581" fmla="*/ 937080 h 1341521"/>
                <a:gd name="connsiteX6582" fmla="*/ 1126216 w 1987075"/>
                <a:gd name="connsiteY6582" fmla="*/ 935876 h 1341521"/>
                <a:gd name="connsiteX6583" fmla="*/ 1124171 w 1987075"/>
                <a:gd name="connsiteY6583" fmla="*/ 936237 h 1341521"/>
                <a:gd name="connsiteX6584" fmla="*/ 1124471 w 1987075"/>
                <a:gd name="connsiteY6584" fmla="*/ 930643 h 1341521"/>
                <a:gd name="connsiteX6585" fmla="*/ 1123629 w 1987075"/>
                <a:gd name="connsiteY6585" fmla="*/ 929259 h 1341521"/>
                <a:gd name="connsiteX6586" fmla="*/ 1123810 w 1987075"/>
                <a:gd name="connsiteY6586" fmla="*/ 926853 h 1341521"/>
                <a:gd name="connsiteX6587" fmla="*/ 1121042 w 1987075"/>
                <a:gd name="connsiteY6587" fmla="*/ 927334 h 1341521"/>
                <a:gd name="connsiteX6588" fmla="*/ 1120742 w 1987075"/>
                <a:gd name="connsiteY6588" fmla="*/ 930943 h 1341521"/>
                <a:gd name="connsiteX6589" fmla="*/ 1120020 w 1987075"/>
                <a:gd name="connsiteY6589" fmla="*/ 933651 h 1341521"/>
                <a:gd name="connsiteX6590" fmla="*/ 1122005 w 1987075"/>
                <a:gd name="connsiteY6590" fmla="*/ 936959 h 1341521"/>
                <a:gd name="connsiteX6591" fmla="*/ 1120140 w 1987075"/>
                <a:gd name="connsiteY6591" fmla="*/ 938162 h 1341521"/>
                <a:gd name="connsiteX6592" fmla="*/ 1118395 w 1987075"/>
                <a:gd name="connsiteY6592" fmla="*/ 942915 h 1341521"/>
                <a:gd name="connsiteX6593" fmla="*/ 1117613 w 1987075"/>
                <a:gd name="connsiteY6593" fmla="*/ 941832 h 1341521"/>
                <a:gd name="connsiteX6594" fmla="*/ 1115508 w 1987075"/>
                <a:gd name="connsiteY6594" fmla="*/ 942193 h 1341521"/>
                <a:gd name="connsiteX6595" fmla="*/ 1114004 w 1987075"/>
                <a:gd name="connsiteY6595" fmla="*/ 943938 h 1341521"/>
                <a:gd name="connsiteX6596" fmla="*/ 1113041 w 1987075"/>
                <a:gd name="connsiteY6596" fmla="*/ 947307 h 1341521"/>
                <a:gd name="connsiteX6597" fmla="*/ 1111297 w 1987075"/>
                <a:gd name="connsiteY6597" fmla="*/ 948991 h 1341521"/>
                <a:gd name="connsiteX6598" fmla="*/ 1110816 w 1987075"/>
                <a:gd name="connsiteY6598" fmla="*/ 950495 h 1341521"/>
                <a:gd name="connsiteX6599" fmla="*/ 1111718 w 1987075"/>
                <a:gd name="connsiteY6599" fmla="*/ 951698 h 1341521"/>
                <a:gd name="connsiteX6600" fmla="*/ 1112139 w 1987075"/>
                <a:gd name="connsiteY6600" fmla="*/ 954646 h 1341521"/>
                <a:gd name="connsiteX6601" fmla="*/ 1113342 w 1987075"/>
                <a:gd name="connsiteY6601" fmla="*/ 954044 h 1341521"/>
                <a:gd name="connsiteX6602" fmla="*/ 1113944 w 1987075"/>
                <a:gd name="connsiteY6602" fmla="*/ 955247 h 1341521"/>
                <a:gd name="connsiteX6603" fmla="*/ 1113041 w 1987075"/>
                <a:gd name="connsiteY6603" fmla="*/ 956270 h 1341521"/>
                <a:gd name="connsiteX6604" fmla="*/ 1114064 w 1987075"/>
                <a:gd name="connsiteY6604" fmla="*/ 959639 h 1341521"/>
                <a:gd name="connsiteX6605" fmla="*/ 1112861 w 1987075"/>
                <a:gd name="connsiteY6605" fmla="*/ 957593 h 1341521"/>
                <a:gd name="connsiteX6606" fmla="*/ 1112079 w 1987075"/>
                <a:gd name="connsiteY6606" fmla="*/ 958496 h 1341521"/>
                <a:gd name="connsiteX6607" fmla="*/ 1112019 w 1987075"/>
                <a:gd name="connsiteY6607" fmla="*/ 956089 h 1341521"/>
                <a:gd name="connsiteX6608" fmla="*/ 1109552 w 1987075"/>
                <a:gd name="connsiteY6608" fmla="*/ 956511 h 1341521"/>
                <a:gd name="connsiteX6609" fmla="*/ 1112079 w 1987075"/>
                <a:gd name="connsiteY6609" fmla="*/ 954826 h 1341521"/>
                <a:gd name="connsiteX6610" fmla="*/ 1110996 w 1987075"/>
                <a:gd name="connsiteY6610" fmla="*/ 954525 h 1341521"/>
                <a:gd name="connsiteX6611" fmla="*/ 1111598 w 1987075"/>
                <a:gd name="connsiteY6611" fmla="*/ 952901 h 1341521"/>
                <a:gd name="connsiteX6612" fmla="*/ 1109793 w 1987075"/>
                <a:gd name="connsiteY6612" fmla="*/ 954585 h 1341521"/>
                <a:gd name="connsiteX6613" fmla="*/ 1109312 w 1987075"/>
                <a:gd name="connsiteY6613" fmla="*/ 953262 h 1341521"/>
                <a:gd name="connsiteX6614" fmla="*/ 1111297 w 1987075"/>
                <a:gd name="connsiteY6614" fmla="*/ 952240 h 1341521"/>
                <a:gd name="connsiteX6615" fmla="*/ 1111116 w 1987075"/>
                <a:gd name="connsiteY6615" fmla="*/ 951277 h 1341521"/>
                <a:gd name="connsiteX6616" fmla="*/ 1109793 w 1987075"/>
                <a:gd name="connsiteY6616" fmla="*/ 952119 h 1341521"/>
                <a:gd name="connsiteX6617" fmla="*/ 1108951 w 1987075"/>
                <a:gd name="connsiteY6617" fmla="*/ 950374 h 1341521"/>
                <a:gd name="connsiteX6618" fmla="*/ 1109312 w 1987075"/>
                <a:gd name="connsiteY6618" fmla="*/ 947607 h 1341521"/>
                <a:gd name="connsiteX6619" fmla="*/ 1111718 w 1987075"/>
                <a:gd name="connsiteY6619" fmla="*/ 945321 h 1341521"/>
                <a:gd name="connsiteX6620" fmla="*/ 1109492 w 1987075"/>
                <a:gd name="connsiteY6620" fmla="*/ 945923 h 1341521"/>
                <a:gd name="connsiteX6621" fmla="*/ 1110455 w 1987075"/>
                <a:gd name="connsiteY6621" fmla="*/ 942554 h 1341521"/>
                <a:gd name="connsiteX6622" fmla="*/ 1109492 w 1987075"/>
                <a:gd name="connsiteY6622" fmla="*/ 939366 h 1341521"/>
                <a:gd name="connsiteX6623" fmla="*/ 1108108 w 1987075"/>
                <a:gd name="connsiteY6623" fmla="*/ 938824 h 1341521"/>
                <a:gd name="connsiteX6624" fmla="*/ 1107206 w 1987075"/>
                <a:gd name="connsiteY6624" fmla="*/ 939666 h 1341521"/>
                <a:gd name="connsiteX6625" fmla="*/ 1107808 w 1987075"/>
                <a:gd name="connsiteY6625" fmla="*/ 944539 h 1341521"/>
                <a:gd name="connsiteX6626" fmla="*/ 1106123 w 1987075"/>
                <a:gd name="connsiteY6626" fmla="*/ 945983 h 1341521"/>
                <a:gd name="connsiteX6627" fmla="*/ 1106183 w 1987075"/>
                <a:gd name="connsiteY6627" fmla="*/ 948870 h 1341521"/>
                <a:gd name="connsiteX6628" fmla="*/ 1105582 w 1987075"/>
                <a:gd name="connsiteY6628" fmla="*/ 949472 h 1341521"/>
                <a:gd name="connsiteX6629" fmla="*/ 1103958 w 1987075"/>
                <a:gd name="connsiteY6629" fmla="*/ 946885 h 1341521"/>
                <a:gd name="connsiteX6630" fmla="*/ 1101070 w 1987075"/>
                <a:gd name="connsiteY6630" fmla="*/ 946284 h 1341521"/>
                <a:gd name="connsiteX6631" fmla="*/ 1103176 w 1987075"/>
                <a:gd name="connsiteY6631" fmla="*/ 948209 h 1341521"/>
                <a:gd name="connsiteX6632" fmla="*/ 1103958 w 1987075"/>
                <a:gd name="connsiteY6632" fmla="*/ 950495 h 1341521"/>
                <a:gd name="connsiteX6633" fmla="*/ 1104980 w 1987075"/>
                <a:gd name="connsiteY6633" fmla="*/ 951337 h 1341521"/>
                <a:gd name="connsiteX6634" fmla="*/ 1103958 w 1987075"/>
                <a:gd name="connsiteY6634" fmla="*/ 952420 h 1341521"/>
                <a:gd name="connsiteX6635" fmla="*/ 1104980 w 1987075"/>
                <a:gd name="connsiteY6635" fmla="*/ 953803 h 1341521"/>
                <a:gd name="connsiteX6636" fmla="*/ 1104258 w 1987075"/>
                <a:gd name="connsiteY6636" fmla="*/ 955368 h 1341521"/>
                <a:gd name="connsiteX6637" fmla="*/ 1105762 w 1987075"/>
                <a:gd name="connsiteY6637" fmla="*/ 957593 h 1341521"/>
                <a:gd name="connsiteX6638" fmla="*/ 1104800 w 1987075"/>
                <a:gd name="connsiteY6638" fmla="*/ 959639 h 1341521"/>
                <a:gd name="connsiteX6639" fmla="*/ 1105823 w 1987075"/>
                <a:gd name="connsiteY6639" fmla="*/ 959458 h 1341521"/>
                <a:gd name="connsiteX6640" fmla="*/ 1104018 w 1987075"/>
                <a:gd name="connsiteY6640" fmla="*/ 961444 h 1341521"/>
                <a:gd name="connsiteX6641" fmla="*/ 1104619 w 1987075"/>
                <a:gd name="connsiteY6641" fmla="*/ 961985 h 1341521"/>
                <a:gd name="connsiteX6642" fmla="*/ 1104619 w 1987075"/>
                <a:gd name="connsiteY6642" fmla="*/ 964090 h 1341521"/>
                <a:gd name="connsiteX6643" fmla="*/ 1103777 w 1987075"/>
                <a:gd name="connsiteY6643" fmla="*/ 962406 h 1341521"/>
                <a:gd name="connsiteX6644" fmla="*/ 1102574 w 1987075"/>
                <a:gd name="connsiteY6644" fmla="*/ 962346 h 1341521"/>
                <a:gd name="connsiteX6645" fmla="*/ 1103296 w 1987075"/>
                <a:gd name="connsiteY6645" fmla="*/ 960722 h 1341521"/>
                <a:gd name="connsiteX6646" fmla="*/ 1101431 w 1987075"/>
                <a:gd name="connsiteY6646" fmla="*/ 960120 h 1341521"/>
                <a:gd name="connsiteX6647" fmla="*/ 1104078 w 1987075"/>
                <a:gd name="connsiteY6647" fmla="*/ 958736 h 1341521"/>
                <a:gd name="connsiteX6648" fmla="*/ 1102393 w 1987075"/>
                <a:gd name="connsiteY6648" fmla="*/ 957473 h 1341521"/>
                <a:gd name="connsiteX6649" fmla="*/ 1101070 w 1987075"/>
                <a:gd name="connsiteY6649" fmla="*/ 957473 h 1341521"/>
                <a:gd name="connsiteX6650" fmla="*/ 1101130 w 1987075"/>
                <a:gd name="connsiteY6650" fmla="*/ 955548 h 1341521"/>
                <a:gd name="connsiteX6651" fmla="*/ 1099566 w 1987075"/>
                <a:gd name="connsiteY6651" fmla="*/ 955368 h 1341521"/>
                <a:gd name="connsiteX6652" fmla="*/ 1098543 w 1987075"/>
                <a:gd name="connsiteY6652" fmla="*/ 952781 h 1341521"/>
                <a:gd name="connsiteX6653" fmla="*/ 1096558 w 1987075"/>
                <a:gd name="connsiteY6653" fmla="*/ 952660 h 1341521"/>
                <a:gd name="connsiteX6654" fmla="*/ 1094874 w 1987075"/>
                <a:gd name="connsiteY6654" fmla="*/ 949893 h 1341521"/>
                <a:gd name="connsiteX6655" fmla="*/ 1093189 w 1987075"/>
                <a:gd name="connsiteY6655" fmla="*/ 950435 h 1341521"/>
                <a:gd name="connsiteX6656" fmla="*/ 1093791 w 1987075"/>
                <a:gd name="connsiteY6656" fmla="*/ 948509 h 1341521"/>
                <a:gd name="connsiteX6657" fmla="*/ 1092588 w 1987075"/>
                <a:gd name="connsiteY6657" fmla="*/ 946164 h 1341521"/>
                <a:gd name="connsiteX6658" fmla="*/ 1093069 w 1987075"/>
                <a:gd name="connsiteY6658" fmla="*/ 949171 h 1341521"/>
                <a:gd name="connsiteX6659" fmla="*/ 1092107 w 1987075"/>
                <a:gd name="connsiteY6659" fmla="*/ 950736 h 1341521"/>
                <a:gd name="connsiteX6660" fmla="*/ 1092287 w 1987075"/>
                <a:gd name="connsiteY6660" fmla="*/ 952961 h 1341521"/>
                <a:gd name="connsiteX6661" fmla="*/ 1093490 w 1987075"/>
                <a:gd name="connsiteY6661" fmla="*/ 951758 h 1341521"/>
                <a:gd name="connsiteX6662" fmla="*/ 1094092 w 1987075"/>
                <a:gd name="connsiteY6662" fmla="*/ 952901 h 1341521"/>
                <a:gd name="connsiteX6663" fmla="*/ 1096498 w 1987075"/>
                <a:gd name="connsiteY6663" fmla="*/ 955007 h 1341521"/>
                <a:gd name="connsiteX6664" fmla="*/ 1095656 w 1987075"/>
                <a:gd name="connsiteY6664" fmla="*/ 956210 h 1341521"/>
                <a:gd name="connsiteX6665" fmla="*/ 1096257 w 1987075"/>
                <a:gd name="connsiteY6665" fmla="*/ 956932 h 1341521"/>
                <a:gd name="connsiteX6666" fmla="*/ 1097581 w 1987075"/>
                <a:gd name="connsiteY6666" fmla="*/ 955969 h 1341521"/>
                <a:gd name="connsiteX6667" fmla="*/ 1097581 w 1987075"/>
                <a:gd name="connsiteY6667" fmla="*/ 959097 h 1341521"/>
                <a:gd name="connsiteX6668" fmla="*/ 1096979 w 1987075"/>
                <a:gd name="connsiteY6668" fmla="*/ 960782 h 1341521"/>
                <a:gd name="connsiteX6669" fmla="*/ 1094332 w 1987075"/>
                <a:gd name="connsiteY6669" fmla="*/ 961504 h 1341521"/>
                <a:gd name="connsiteX6670" fmla="*/ 1093550 w 1987075"/>
                <a:gd name="connsiteY6670" fmla="*/ 961083 h 1341521"/>
                <a:gd name="connsiteX6671" fmla="*/ 1093971 w 1987075"/>
                <a:gd name="connsiteY6671" fmla="*/ 963068 h 1341521"/>
                <a:gd name="connsiteX6672" fmla="*/ 1091806 w 1987075"/>
                <a:gd name="connsiteY6672" fmla="*/ 964030 h 1341521"/>
                <a:gd name="connsiteX6673" fmla="*/ 1092167 w 1987075"/>
                <a:gd name="connsiteY6673" fmla="*/ 961925 h 1341521"/>
                <a:gd name="connsiteX6674" fmla="*/ 1089580 w 1987075"/>
                <a:gd name="connsiteY6674" fmla="*/ 958496 h 1341521"/>
                <a:gd name="connsiteX6675" fmla="*/ 1088798 w 1987075"/>
                <a:gd name="connsiteY6675" fmla="*/ 958135 h 1341521"/>
                <a:gd name="connsiteX6676" fmla="*/ 1089700 w 1987075"/>
                <a:gd name="connsiteY6676" fmla="*/ 961022 h 1341521"/>
                <a:gd name="connsiteX6677" fmla="*/ 1090482 w 1987075"/>
                <a:gd name="connsiteY6677" fmla="*/ 961624 h 1341521"/>
                <a:gd name="connsiteX6678" fmla="*/ 1089580 w 1987075"/>
                <a:gd name="connsiteY6678" fmla="*/ 964692 h 1341521"/>
                <a:gd name="connsiteX6679" fmla="*/ 1088918 w 1987075"/>
                <a:gd name="connsiteY6679" fmla="*/ 965294 h 1341521"/>
                <a:gd name="connsiteX6680" fmla="*/ 1088016 w 1987075"/>
                <a:gd name="connsiteY6680" fmla="*/ 963609 h 1341521"/>
                <a:gd name="connsiteX6681" fmla="*/ 1087113 w 1987075"/>
                <a:gd name="connsiteY6681" fmla="*/ 963549 h 1341521"/>
                <a:gd name="connsiteX6682" fmla="*/ 1088196 w 1987075"/>
                <a:gd name="connsiteY6682" fmla="*/ 966256 h 1341521"/>
                <a:gd name="connsiteX6683" fmla="*/ 1089941 w 1987075"/>
                <a:gd name="connsiteY6683" fmla="*/ 967339 h 1341521"/>
                <a:gd name="connsiteX6684" fmla="*/ 1086692 w 1987075"/>
                <a:gd name="connsiteY6684" fmla="*/ 968422 h 1341521"/>
                <a:gd name="connsiteX6685" fmla="*/ 1084827 w 1987075"/>
                <a:gd name="connsiteY6685" fmla="*/ 966737 h 1341521"/>
                <a:gd name="connsiteX6686" fmla="*/ 1085008 w 1987075"/>
                <a:gd name="connsiteY6686" fmla="*/ 969023 h 1341521"/>
                <a:gd name="connsiteX6687" fmla="*/ 1085730 w 1987075"/>
                <a:gd name="connsiteY6687" fmla="*/ 970106 h 1341521"/>
                <a:gd name="connsiteX6688" fmla="*/ 1084286 w 1987075"/>
                <a:gd name="connsiteY6688" fmla="*/ 971430 h 1341521"/>
                <a:gd name="connsiteX6689" fmla="*/ 1081880 w 1987075"/>
                <a:gd name="connsiteY6689" fmla="*/ 970467 h 1341521"/>
                <a:gd name="connsiteX6690" fmla="*/ 1082962 w 1987075"/>
                <a:gd name="connsiteY6690" fmla="*/ 972994 h 1341521"/>
                <a:gd name="connsiteX6691" fmla="*/ 1081940 w 1987075"/>
                <a:gd name="connsiteY6691" fmla="*/ 974077 h 1341521"/>
                <a:gd name="connsiteX6692" fmla="*/ 1081338 w 1987075"/>
                <a:gd name="connsiteY6692" fmla="*/ 973054 h 1341521"/>
                <a:gd name="connsiteX6693" fmla="*/ 1078571 w 1987075"/>
                <a:gd name="connsiteY6693" fmla="*/ 976543 h 1341521"/>
                <a:gd name="connsiteX6694" fmla="*/ 1079894 w 1987075"/>
                <a:gd name="connsiteY6694" fmla="*/ 976543 h 1341521"/>
                <a:gd name="connsiteX6695" fmla="*/ 1079654 w 1987075"/>
                <a:gd name="connsiteY6695" fmla="*/ 979311 h 1341521"/>
                <a:gd name="connsiteX6696" fmla="*/ 1078270 w 1987075"/>
                <a:gd name="connsiteY6696" fmla="*/ 977205 h 1341521"/>
                <a:gd name="connsiteX6697" fmla="*/ 1077669 w 1987075"/>
                <a:gd name="connsiteY6697" fmla="*/ 979070 h 1341521"/>
                <a:gd name="connsiteX6698" fmla="*/ 1075744 w 1987075"/>
                <a:gd name="connsiteY6698" fmla="*/ 977746 h 1341521"/>
                <a:gd name="connsiteX6699" fmla="*/ 1076285 w 1987075"/>
                <a:gd name="connsiteY6699" fmla="*/ 979731 h 1341521"/>
                <a:gd name="connsiteX6700" fmla="*/ 1075082 w 1987075"/>
                <a:gd name="connsiteY6700" fmla="*/ 981235 h 1341521"/>
                <a:gd name="connsiteX6701" fmla="*/ 1073999 w 1987075"/>
                <a:gd name="connsiteY6701" fmla="*/ 980815 h 1341521"/>
                <a:gd name="connsiteX6702" fmla="*/ 1075262 w 1987075"/>
                <a:gd name="connsiteY6702" fmla="*/ 978588 h 1341521"/>
                <a:gd name="connsiteX6703" fmla="*/ 1077849 w 1987075"/>
                <a:gd name="connsiteY6703" fmla="*/ 975521 h 1341521"/>
                <a:gd name="connsiteX6704" fmla="*/ 1075623 w 1987075"/>
                <a:gd name="connsiteY6704" fmla="*/ 975340 h 1341521"/>
                <a:gd name="connsiteX6705" fmla="*/ 1076345 w 1987075"/>
                <a:gd name="connsiteY6705" fmla="*/ 974077 h 1341521"/>
                <a:gd name="connsiteX6706" fmla="*/ 1078030 w 1987075"/>
                <a:gd name="connsiteY6706" fmla="*/ 974678 h 1341521"/>
                <a:gd name="connsiteX6707" fmla="*/ 1078631 w 1987075"/>
                <a:gd name="connsiteY6707" fmla="*/ 973716 h 1341521"/>
                <a:gd name="connsiteX6708" fmla="*/ 1077007 w 1987075"/>
                <a:gd name="connsiteY6708" fmla="*/ 973114 h 1341521"/>
                <a:gd name="connsiteX6709" fmla="*/ 1077308 w 1987075"/>
                <a:gd name="connsiteY6709" fmla="*/ 972031 h 1341521"/>
                <a:gd name="connsiteX6710" fmla="*/ 1078872 w 1987075"/>
                <a:gd name="connsiteY6710" fmla="*/ 971911 h 1341521"/>
                <a:gd name="connsiteX6711" fmla="*/ 1077608 w 1987075"/>
                <a:gd name="connsiteY6711" fmla="*/ 971009 h 1341521"/>
                <a:gd name="connsiteX6712" fmla="*/ 1079894 w 1987075"/>
                <a:gd name="connsiteY6712" fmla="*/ 967459 h 1341521"/>
                <a:gd name="connsiteX6713" fmla="*/ 1081338 w 1987075"/>
                <a:gd name="connsiteY6713" fmla="*/ 966256 h 1341521"/>
                <a:gd name="connsiteX6714" fmla="*/ 1080737 w 1987075"/>
                <a:gd name="connsiteY6714" fmla="*/ 964752 h 1341521"/>
                <a:gd name="connsiteX6715" fmla="*/ 1082962 w 1987075"/>
                <a:gd name="connsiteY6715" fmla="*/ 962466 h 1341521"/>
                <a:gd name="connsiteX6716" fmla="*/ 1082301 w 1987075"/>
                <a:gd name="connsiteY6716" fmla="*/ 961444 h 1341521"/>
                <a:gd name="connsiteX6717" fmla="*/ 1083684 w 1987075"/>
                <a:gd name="connsiteY6717" fmla="*/ 960060 h 1341521"/>
                <a:gd name="connsiteX6718" fmla="*/ 1084346 w 1987075"/>
                <a:gd name="connsiteY6718" fmla="*/ 957654 h 1341521"/>
                <a:gd name="connsiteX6719" fmla="*/ 1085309 w 1987075"/>
                <a:gd name="connsiteY6719" fmla="*/ 956571 h 1341521"/>
                <a:gd name="connsiteX6720" fmla="*/ 1085730 w 1987075"/>
                <a:gd name="connsiteY6720" fmla="*/ 953503 h 1341521"/>
                <a:gd name="connsiteX6721" fmla="*/ 1082962 w 1987075"/>
                <a:gd name="connsiteY6721" fmla="*/ 957533 h 1341521"/>
                <a:gd name="connsiteX6722" fmla="*/ 1081278 w 1987075"/>
                <a:gd name="connsiteY6722" fmla="*/ 961323 h 1341521"/>
                <a:gd name="connsiteX6723" fmla="*/ 1077488 w 1987075"/>
                <a:gd name="connsiteY6723" fmla="*/ 966918 h 1341521"/>
                <a:gd name="connsiteX6724" fmla="*/ 1076285 w 1987075"/>
                <a:gd name="connsiteY6724" fmla="*/ 967520 h 1341521"/>
                <a:gd name="connsiteX6725" fmla="*/ 1074961 w 1987075"/>
                <a:gd name="connsiteY6725" fmla="*/ 970949 h 1341521"/>
                <a:gd name="connsiteX6726" fmla="*/ 1072555 w 1987075"/>
                <a:gd name="connsiteY6726" fmla="*/ 975160 h 1341521"/>
                <a:gd name="connsiteX6727" fmla="*/ 1070871 w 1987075"/>
                <a:gd name="connsiteY6727" fmla="*/ 974378 h 1341521"/>
                <a:gd name="connsiteX6728" fmla="*/ 1070991 w 1987075"/>
                <a:gd name="connsiteY6728" fmla="*/ 972994 h 1341521"/>
                <a:gd name="connsiteX6729" fmla="*/ 1072315 w 1987075"/>
                <a:gd name="connsiteY6729" fmla="*/ 972753 h 1341521"/>
                <a:gd name="connsiteX6730" fmla="*/ 1072014 w 1987075"/>
                <a:gd name="connsiteY6730" fmla="*/ 971851 h 1341521"/>
                <a:gd name="connsiteX6731" fmla="*/ 1069848 w 1987075"/>
                <a:gd name="connsiteY6731" fmla="*/ 971069 h 1341521"/>
                <a:gd name="connsiteX6732" fmla="*/ 1071232 w 1987075"/>
                <a:gd name="connsiteY6732" fmla="*/ 970347 h 1341521"/>
                <a:gd name="connsiteX6733" fmla="*/ 1069427 w 1987075"/>
                <a:gd name="connsiteY6733" fmla="*/ 968903 h 1341521"/>
                <a:gd name="connsiteX6734" fmla="*/ 1073036 w 1987075"/>
                <a:gd name="connsiteY6734" fmla="*/ 965594 h 1341521"/>
                <a:gd name="connsiteX6735" fmla="*/ 1072134 w 1987075"/>
                <a:gd name="connsiteY6735" fmla="*/ 963188 h 1341521"/>
                <a:gd name="connsiteX6736" fmla="*/ 1070510 w 1987075"/>
                <a:gd name="connsiteY6736" fmla="*/ 963790 h 1341521"/>
                <a:gd name="connsiteX6737" fmla="*/ 1067622 w 1987075"/>
                <a:gd name="connsiteY6737" fmla="*/ 968181 h 1341521"/>
                <a:gd name="connsiteX6738" fmla="*/ 1065697 w 1987075"/>
                <a:gd name="connsiteY6738" fmla="*/ 967760 h 1341521"/>
                <a:gd name="connsiteX6739" fmla="*/ 1068705 w 1987075"/>
                <a:gd name="connsiteY6739" fmla="*/ 971911 h 1341521"/>
                <a:gd name="connsiteX6740" fmla="*/ 1068404 w 1987075"/>
                <a:gd name="connsiteY6740" fmla="*/ 973836 h 1341521"/>
                <a:gd name="connsiteX6741" fmla="*/ 1065216 w 1987075"/>
                <a:gd name="connsiteY6741" fmla="*/ 973355 h 1341521"/>
                <a:gd name="connsiteX6742" fmla="*/ 1068224 w 1987075"/>
                <a:gd name="connsiteY6742" fmla="*/ 975761 h 1341521"/>
                <a:gd name="connsiteX6743" fmla="*/ 1067021 w 1987075"/>
                <a:gd name="connsiteY6743" fmla="*/ 977325 h 1341521"/>
                <a:gd name="connsiteX6744" fmla="*/ 1064674 w 1987075"/>
                <a:gd name="connsiteY6744" fmla="*/ 977626 h 1341521"/>
                <a:gd name="connsiteX6745" fmla="*/ 1062870 w 1987075"/>
                <a:gd name="connsiteY6745" fmla="*/ 976182 h 1341521"/>
                <a:gd name="connsiteX6746" fmla="*/ 1061546 w 1987075"/>
                <a:gd name="connsiteY6746" fmla="*/ 976723 h 1341521"/>
                <a:gd name="connsiteX6747" fmla="*/ 1059681 w 1987075"/>
                <a:gd name="connsiteY6747" fmla="*/ 980333 h 1341521"/>
                <a:gd name="connsiteX6748" fmla="*/ 1058177 w 1987075"/>
                <a:gd name="connsiteY6748" fmla="*/ 981296 h 1341521"/>
                <a:gd name="connsiteX6749" fmla="*/ 1056373 w 1987075"/>
                <a:gd name="connsiteY6749" fmla="*/ 981296 h 1341521"/>
                <a:gd name="connsiteX6750" fmla="*/ 1054688 w 1987075"/>
                <a:gd name="connsiteY6750" fmla="*/ 984484 h 1341521"/>
                <a:gd name="connsiteX6751" fmla="*/ 1053485 w 1987075"/>
                <a:gd name="connsiteY6751" fmla="*/ 984303 h 1341521"/>
                <a:gd name="connsiteX6752" fmla="*/ 1052041 w 1987075"/>
                <a:gd name="connsiteY6752" fmla="*/ 985446 h 1341521"/>
                <a:gd name="connsiteX6753" fmla="*/ 1053184 w 1987075"/>
                <a:gd name="connsiteY6753" fmla="*/ 985627 h 1341521"/>
                <a:gd name="connsiteX6754" fmla="*/ 1053906 w 1987075"/>
                <a:gd name="connsiteY6754" fmla="*/ 988394 h 1341521"/>
                <a:gd name="connsiteX6755" fmla="*/ 1051199 w 1987075"/>
                <a:gd name="connsiteY6755" fmla="*/ 990801 h 1341521"/>
                <a:gd name="connsiteX6756" fmla="*/ 1049214 w 1987075"/>
                <a:gd name="connsiteY6756" fmla="*/ 990680 h 1341521"/>
                <a:gd name="connsiteX6757" fmla="*/ 1048612 w 1987075"/>
                <a:gd name="connsiteY6757" fmla="*/ 991883 h 1341521"/>
                <a:gd name="connsiteX6758" fmla="*/ 1049755 w 1987075"/>
                <a:gd name="connsiteY6758" fmla="*/ 993688 h 1341521"/>
                <a:gd name="connsiteX6759" fmla="*/ 1048432 w 1987075"/>
                <a:gd name="connsiteY6759" fmla="*/ 992726 h 1341521"/>
                <a:gd name="connsiteX6760" fmla="*/ 1048011 w 1987075"/>
                <a:gd name="connsiteY6760" fmla="*/ 989176 h 1341521"/>
                <a:gd name="connsiteX6761" fmla="*/ 1049094 w 1987075"/>
                <a:gd name="connsiteY6761" fmla="*/ 988575 h 1341521"/>
                <a:gd name="connsiteX6762" fmla="*/ 1047830 w 1987075"/>
                <a:gd name="connsiteY6762" fmla="*/ 987011 h 1341521"/>
                <a:gd name="connsiteX6763" fmla="*/ 1047469 w 1987075"/>
                <a:gd name="connsiteY6763" fmla="*/ 985567 h 1341521"/>
                <a:gd name="connsiteX6764" fmla="*/ 1048612 w 1987075"/>
                <a:gd name="connsiteY6764" fmla="*/ 983221 h 1341521"/>
                <a:gd name="connsiteX6765" fmla="*/ 1046386 w 1987075"/>
                <a:gd name="connsiteY6765" fmla="*/ 985446 h 1341521"/>
                <a:gd name="connsiteX6766" fmla="*/ 1045424 w 1987075"/>
                <a:gd name="connsiteY6766" fmla="*/ 987131 h 1341521"/>
                <a:gd name="connsiteX6767" fmla="*/ 1043980 w 1987075"/>
                <a:gd name="connsiteY6767" fmla="*/ 985326 h 1341521"/>
                <a:gd name="connsiteX6768" fmla="*/ 1042657 w 1987075"/>
                <a:gd name="connsiteY6768" fmla="*/ 985507 h 1341521"/>
                <a:gd name="connsiteX6769" fmla="*/ 1040611 w 1987075"/>
                <a:gd name="connsiteY6769" fmla="*/ 983642 h 1341521"/>
                <a:gd name="connsiteX6770" fmla="*/ 1039709 w 1987075"/>
                <a:gd name="connsiteY6770" fmla="*/ 984003 h 1341521"/>
                <a:gd name="connsiteX6771" fmla="*/ 1038385 w 1987075"/>
                <a:gd name="connsiteY6771" fmla="*/ 983160 h 1341521"/>
                <a:gd name="connsiteX6772" fmla="*/ 1036761 w 1987075"/>
                <a:gd name="connsiteY6772" fmla="*/ 983100 h 1341521"/>
                <a:gd name="connsiteX6773" fmla="*/ 1044702 w 1987075"/>
                <a:gd name="connsiteY6773" fmla="*/ 988274 h 1341521"/>
                <a:gd name="connsiteX6774" fmla="*/ 1044642 w 1987075"/>
                <a:gd name="connsiteY6774" fmla="*/ 990740 h 1341521"/>
                <a:gd name="connsiteX6775" fmla="*/ 1041453 w 1987075"/>
                <a:gd name="connsiteY6775" fmla="*/ 992064 h 1341521"/>
                <a:gd name="connsiteX6776" fmla="*/ 1039528 w 1987075"/>
                <a:gd name="connsiteY6776" fmla="*/ 990259 h 1341521"/>
                <a:gd name="connsiteX6777" fmla="*/ 1038325 w 1987075"/>
                <a:gd name="connsiteY6777" fmla="*/ 991703 h 1341521"/>
                <a:gd name="connsiteX6778" fmla="*/ 1037724 w 1987075"/>
                <a:gd name="connsiteY6778" fmla="*/ 989597 h 1341521"/>
                <a:gd name="connsiteX6779" fmla="*/ 1036340 w 1987075"/>
                <a:gd name="connsiteY6779" fmla="*/ 988214 h 1341521"/>
                <a:gd name="connsiteX6780" fmla="*/ 1036641 w 1987075"/>
                <a:gd name="connsiteY6780" fmla="*/ 990199 h 1341521"/>
                <a:gd name="connsiteX6781" fmla="*/ 1035919 w 1987075"/>
                <a:gd name="connsiteY6781" fmla="*/ 990801 h 1341521"/>
                <a:gd name="connsiteX6782" fmla="*/ 1031768 w 1987075"/>
                <a:gd name="connsiteY6782" fmla="*/ 986349 h 1341521"/>
                <a:gd name="connsiteX6783" fmla="*/ 1027316 w 1987075"/>
                <a:gd name="connsiteY6783" fmla="*/ 988515 h 1341521"/>
                <a:gd name="connsiteX6784" fmla="*/ 1025512 w 1987075"/>
                <a:gd name="connsiteY6784" fmla="*/ 987913 h 1341521"/>
                <a:gd name="connsiteX6785" fmla="*/ 1027918 w 1987075"/>
                <a:gd name="connsiteY6785" fmla="*/ 989537 h 1341521"/>
                <a:gd name="connsiteX6786" fmla="*/ 1026895 w 1987075"/>
                <a:gd name="connsiteY6786" fmla="*/ 991041 h 1341521"/>
                <a:gd name="connsiteX6787" fmla="*/ 1024609 w 1987075"/>
                <a:gd name="connsiteY6787" fmla="*/ 989718 h 1341521"/>
                <a:gd name="connsiteX6788" fmla="*/ 1023887 w 1987075"/>
                <a:gd name="connsiteY6788" fmla="*/ 990560 h 1341521"/>
                <a:gd name="connsiteX6789" fmla="*/ 1021842 w 1987075"/>
                <a:gd name="connsiteY6789" fmla="*/ 990981 h 1341521"/>
                <a:gd name="connsiteX6790" fmla="*/ 1024128 w 1987075"/>
                <a:gd name="connsiteY6790" fmla="*/ 992305 h 1341521"/>
                <a:gd name="connsiteX6791" fmla="*/ 1022744 w 1987075"/>
                <a:gd name="connsiteY6791" fmla="*/ 992786 h 1341521"/>
                <a:gd name="connsiteX6792" fmla="*/ 1018834 w 1987075"/>
                <a:gd name="connsiteY6792" fmla="*/ 992365 h 1341521"/>
                <a:gd name="connsiteX6793" fmla="*/ 1017811 w 1987075"/>
                <a:gd name="connsiteY6793" fmla="*/ 992846 h 1341521"/>
                <a:gd name="connsiteX6794" fmla="*/ 1016368 w 1987075"/>
                <a:gd name="connsiteY6794" fmla="*/ 990921 h 1341521"/>
                <a:gd name="connsiteX6795" fmla="*/ 1017090 w 1987075"/>
                <a:gd name="connsiteY6795" fmla="*/ 987913 h 1341521"/>
                <a:gd name="connsiteX6796" fmla="*/ 1018473 w 1987075"/>
                <a:gd name="connsiteY6796" fmla="*/ 988755 h 1341521"/>
                <a:gd name="connsiteX6797" fmla="*/ 1018834 w 1987075"/>
                <a:gd name="connsiteY6797" fmla="*/ 987853 h 1341521"/>
                <a:gd name="connsiteX6798" fmla="*/ 1016729 w 1987075"/>
                <a:gd name="connsiteY6798" fmla="*/ 987251 h 1341521"/>
                <a:gd name="connsiteX6799" fmla="*/ 1014202 w 1987075"/>
                <a:gd name="connsiteY6799" fmla="*/ 988454 h 1341521"/>
                <a:gd name="connsiteX6800" fmla="*/ 1010593 w 1987075"/>
                <a:gd name="connsiteY6800" fmla="*/ 985928 h 1341521"/>
                <a:gd name="connsiteX6801" fmla="*/ 1012397 w 1987075"/>
                <a:gd name="connsiteY6801" fmla="*/ 985446 h 1341521"/>
                <a:gd name="connsiteX6802" fmla="*/ 1012217 w 1987075"/>
                <a:gd name="connsiteY6802" fmla="*/ 984484 h 1341521"/>
                <a:gd name="connsiteX6803" fmla="*/ 1008306 w 1987075"/>
                <a:gd name="connsiteY6803" fmla="*/ 983521 h 1341521"/>
                <a:gd name="connsiteX6804" fmla="*/ 1008487 w 1987075"/>
                <a:gd name="connsiteY6804" fmla="*/ 978829 h 1341521"/>
                <a:gd name="connsiteX6805" fmla="*/ 1009931 w 1987075"/>
                <a:gd name="connsiteY6805" fmla="*/ 977626 h 1341521"/>
                <a:gd name="connsiteX6806" fmla="*/ 1010111 w 1987075"/>
                <a:gd name="connsiteY6806" fmla="*/ 976363 h 1341521"/>
                <a:gd name="connsiteX6807" fmla="*/ 1011796 w 1987075"/>
                <a:gd name="connsiteY6807" fmla="*/ 975521 h 1341521"/>
                <a:gd name="connsiteX6808" fmla="*/ 1013841 w 1987075"/>
                <a:gd name="connsiteY6808" fmla="*/ 975641 h 1341521"/>
                <a:gd name="connsiteX6809" fmla="*/ 1015465 w 1987075"/>
                <a:gd name="connsiteY6809" fmla="*/ 976423 h 1341521"/>
                <a:gd name="connsiteX6810" fmla="*/ 1017511 w 1987075"/>
                <a:gd name="connsiteY6810" fmla="*/ 979431 h 1341521"/>
                <a:gd name="connsiteX6811" fmla="*/ 1018112 w 1987075"/>
                <a:gd name="connsiteY6811" fmla="*/ 979130 h 1341521"/>
                <a:gd name="connsiteX6812" fmla="*/ 1016909 w 1987075"/>
                <a:gd name="connsiteY6812" fmla="*/ 976363 h 1341521"/>
                <a:gd name="connsiteX6813" fmla="*/ 1014202 w 1987075"/>
                <a:gd name="connsiteY6813" fmla="*/ 974618 h 1341521"/>
                <a:gd name="connsiteX6814" fmla="*/ 1013300 w 1987075"/>
                <a:gd name="connsiteY6814" fmla="*/ 972693 h 1341521"/>
                <a:gd name="connsiteX6815" fmla="*/ 1014804 w 1987075"/>
                <a:gd name="connsiteY6815" fmla="*/ 970648 h 1341521"/>
                <a:gd name="connsiteX6816" fmla="*/ 1020338 w 1987075"/>
                <a:gd name="connsiteY6816" fmla="*/ 969023 h 1341521"/>
                <a:gd name="connsiteX6817" fmla="*/ 1020097 w 1987075"/>
                <a:gd name="connsiteY6817" fmla="*/ 971009 h 1341521"/>
                <a:gd name="connsiteX6818" fmla="*/ 1021902 w 1987075"/>
                <a:gd name="connsiteY6818" fmla="*/ 973956 h 1341521"/>
                <a:gd name="connsiteX6819" fmla="*/ 1022323 w 1987075"/>
                <a:gd name="connsiteY6819" fmla="*/ 973596 h 1341521"/>
                <a:gd name="connsiteX6820" fmla="*/ 1021180 w 1987075"/>
                <a:gd name="connsiteY6820" fmla="*/ 970828 h 1341521"/>
                <a:gd name="connsiteX6821" fmla="*/ 1022143 w 1987075"/>
                <a:gd name="connsiteY6821" fmla="*/ 967820 h 1341521"/>
                <a:gd name="connsiteX6822" fmla="*/ 1024429 w 1987075"/>
                <a:gd name="connsiteY6822" fmla="*/ 967038 h 1341521"/>
                <a:gd name="connsiteX6823" fmla="*/ 1026354 w 1987075"/>
                <a:gd name="connsiteY6823" fmla="*/ 968061 h 1341521"/>
                <a:gd name="connsiteX6824" fmla="*/ 1027798 w 1987075"/>
                <a:gd name="connsiteY6824" fmla="*/ 967339 h 1341521"/>
                <a:gd name="connsiteX6825" fmla="*/ 1027677 w 1987075"/>
                <a:gd name="connsiteY6825" fmla="*/ 968723 h 1341521"/>
                <a:gd name="connsiteX6826" fmla="*/ 1029903 w 1987075"/>
                <a:gd name="connsiteY6826" fmla="*/ 968723 h 1341521"/>
                <a:gd name="connsiteX6827" fmla="*/ 1029783 w 1987075"/>
                <a:gd name="connsiteY6827" fmla="*/ 967640 h 1341521"/>
                <a:gd name="connsiteX6828" fmla="*/ 1033392 w 1987075"/>
                <a:gd name="connsiteY6828" fmla="*/ 969866 h 1341521"/>
                <a:gd name="connsiteX6829" fmla="*/ 1032069 w 1987075"/>
                <a:gd name="connsiteY6829" fmla="*/ 966557 h 1341521"/>
                <a:gd name="connsiteX6830" fmla="*/ 1033573 w 1987075"/>
                <a:gd name="connsiteY6830" fmla="*/ 964933 h 1341521"/>
                <a:gd name="connsiteX6831" fmla="*/ 1033813 w 1987075"/>
                <a:gd name="connsiteY6831" fmla="*/ 963549 h 1341521"/>
                <a:gd name="connsiteX6832" fmla="*/ 1036039 w 1987075"/>
                <a:gd name="connsiteY6832" fmla="*/ 963790 h 1341521"/>
                <a:gd name="connsiteX6833" fmla="*/ 1037784 w 1987075"/>
                <a:gd name="connsiteY6833" fmla="*/ 961985 h 1341521"/>
                <a:gd name="connsiteX6834" fmla="*/ 1039950 w 1987075"/>
                <a:gd name="connsiteY6834" fmla="*/ 961263 h 1341521"/>
                <a:gd name="connsiteX6835" fmla="*/ 1041153 w 1987075"/>
                <a:gd name="connsiteY6835" fmla="*/ 962165 h 1341521"/>
                <a:gd name="connsiteX6836" fmla="*/ 1041213 w 1987075"/>
                <a:gd name="connsiteY6836" fmla="*/ 960060 h 1341521"/>
                <a:gd name="connsiteX6837" fmla="*/ 1043619 w 1987075"/>
                <a:gd name="connsiteY6837" fmla="*/ 960120 h 1341521"/>
                <a:gd name="connsiteX6838" fmla="*/ 1043619 w 1987075"/>
                <a:gd name="connsiteY6838" fmla="*/ 960782 h 1341521"/>
                <a:gd name="connsiteX6839" fmla="*/ 1045725 w 1987075"/>
                <a:gd name="connsiteY6839" fmla="*/ 960301 h 1341521"/>
                <a:gd name="connsiteX6840" fmla="*/ 1044822 w 1987075"/>
                <a:gd name="connsiteY6840" fmla="*/ 959879 h 1341521"/>
                <a:gd name="connsiteX6841" fmla="*/ 1044522 w 1987075"/>
                <a:gd name="connsiteY6841" fmla="*/ 956932 h 1341521"/>
                <a:gd name="connsiteX6842" fmla="*/ 1046627 w 1987075"/>
                <a:gd name="connsiteY6842" fmla="*/ 956029 h 1341521"/>
                <a:gd name="connsiteX6843" fmla="*/ 1048251 w 1987075"/>
                <a:gd name="connsiteY6843" fmla="*/ 954766 h 1341521"/>
                <a:gd name="connsiteX6844" fmla="*/ 1048853 w 1987075"/>
                <a:gd name="connsiteY6844" fmla="*/ 952841 h 1341521"/>
                <a:gd name="connsiteX6845" fmla="*/ 1051079 w 1987075"/>
                <a:gd name="connsiteY6845" fmla="*/ 950675 h 1341521"/>
                <a:gd name="connsiteX6846" fmla="*/ 1051861 w 1987075"/>
                <a:gd name="connsiteY6846" fmla="*/ 951156 h 1341521"/>
                <a:gd name="connsiteX6847" fmla="*/ 1052041 w 1987075"/>
                <a:gd name="connsiteY6847" fmla="*/ 949232 h 1341521"/>
                <a:gd name="connsiteX6848" fmla="*/ 1053365 w 1987075"/>
                <a:gd name="connsiteY6848" fmla="*/ 949472 h 1341521"/>
                <a:gd name="connsiteX6849" fmla="*/ 1053425 w 1987075"/>
                <a:gd name="connsiteY6849" fmla="*/ 948329 h 1341521"/>
                <a:gd name="connsiteX6850" fmla="*/ 1054989 w 1987075"/>
                <a:gd name="connsiteY6850" fmla="*/ 948209 h 1341521"/>
                <a:gd name="connsiteX6851" fmla="*/ 1057456 w 1987075"/>
                <a:gd name="connsiteY6851" fmla="*/ 946164 h 1341521"/>
                <a:gd name="connsiteX6852" fmla="*/ 1055410 w 1987075"/>
                <a:gd name="connsiteY6852" fmla="*/ 946464 h 1341521"/>
                <a:gd name="connsiteX6853" fmla="*/ 1054929 w 1987075"/>
                <a:gd name="connsiteY6853" fmla="*/ 945682 h 1341521"/>
                <a:gd name="connsiteX6854" fmla="*/ 1050718 w 1987075"/>
                <a:gd name="connsiteY6854" fmla="*/ 945983 h 1341521"/>
                <a:gd name="connsiteX6855" fmla="*/ 1047710 w 1987075"/>
                <a:gd name="connsiteY6855" fmla="*/ 947788 h 1341521"/>
                <a:gd name="connsiteX6856" fmla="*/ 1045665 w 1987075"/>
                <a:gd name="connsiteY6856" fmla="*/ 949593 h 1341521"/>
                <a:gd name="connsiteX6857" fmla="*/ 1039468 w 1987075"/>
                <a:gd name="connsiteY6857" fmla="*/ 952841 h 1341521"/>
                <a:gd name="connsiteX6858" fmla="*/ 1035859 w 1987075"/>
                <a:gd name="connsiteY6858" fmla="*/ 953382 h 1341521"/>
                <a:gd name="connsiteX6859" fmla="*/ 1035017 w 1987075"/>
                <a:gd name="connsiteY6859" fmla="*/ 954706 h 1341521"/>
                <a:gd name="connsiteX6860" fmla="*/ 1032670 w 1987075"/>
                <a:gd name="connsiteY6860" fmla="*/ 956089 h 1341521"/>
                <a:gd name="connsiteX6861" fmla="*/ 1026775 w 1987075"/>
                <a:gd name="connsiteY6861" fmla="*/ 953924 h 1341521"/>
                <a:gd name="connsiteX6862" fmla="*/ 1025271 w 1987075"/>
                <a:gd name="connsiteY6862" fmla="*/ 952961 h 1341521"/>
                <a:gd name="connsiteX6863" fmla="*/ 1020819 w 1987075"/>
                <a:gd name="connsiteY6863" fmla="*/ 948389 h 1341521"/>
                <a:gd name="connsiteX6864" fmla="*/ 1019075 w 1987075"/>
                <a:gd name="connsiteY6864" fmla="*/ 945021 h 1341521"/>
                <a:gd name="connsiteX6865" fmla="*/ 1018774 w 1987075"/>
                <a:gd name="connsiteY6865" fmla="*/ 942915 h 1341521"/>
                <a:gd name="connsiteX6866" fmla="*/ 1020759 w 1987075"/>
                <a:gd name="connsiteY6866" fmla="*/ 939787 h 1341521"/>
                <a:gd name="connsiteX6867" fmla="*/ 1022985 w 1987075"/>
                <a:gd name="connsiteY6867" fmla="*/ 934553 h 1341521"/>
                <a:gd name="connsiteX6868" fmla="*/ 1024910 w 1987075"/>
                <a:gd name="connsiteY6868" fmla="*/ 932447 h 1341521"/>
                <a:gd name="connsiteX6869" fmla="*/ 1026053 w 1987075"/>
                <a:gd name="connsiteY6869" fmla="*/ 930041 h 1341521"/>
                <a:gd name="connsiteX6870" fmla="*/ 1027737 w 1987075"/>
                <a:gd name="connsiteY6870" fmla="*/ 924807 h 1341521"/>
                <a:gd name="connsiteX6871" fmla="*/ 1028580 w 1987075"/>
                <a:gd name="connsiteY6871" fmla="*/ 923123 h 1341521"/>
                <a:gd name="connsiteX6872" fmla="*/ 1029963 w 1987075"/>
                <a:gd name="connsiteY6872" fmla="*/ 922220 h 1341521"/>
                <a:gd name="connsiteX6873" fmla="*/ 1032791 w 1987075"/>
                <a:gd name="connsiteY6873" fmla="*/ 918551 h 1341521"/>
                <a:gd name="connsiteX6874" fmla="*/ 1037303 w 1987075"/>
                <a:gd name="connsiteY6874" fmla="*/ 915122 h 1341521"/>
                <a:gd name="connsiteX6875" fmla="*/ 1041935 w 1987075"/>
                <a:gd name="connsiteY6875" fmla="*/ 910249 h 1341521"/>
                <a:gd name="connsiteX6876" fmla="*/ 1043379 w 1987075"/>
                <a:gd name="connsiteY6876" fmla="*/ 907422 h 1341521"/>
                <a:gd name="connsiteX6877" fmla="*/ 1044461 w 1987075"/>
                <a:gd name="connsiteY6877" fmla="*/ 903812 h 1341521"/>
                <a:gd name="connsiteX6878" fmla="*/ 1045243 w 1987075"/>
                <a:gd name="connsiteY6878" fmla="*/ 898518 h 1341521"/>
                <a:gd name="connsiteX6879" fmla="*/ 1045905 w 1987075"/>
                <a:gd name="connsiteY6879" fmla="*/ 897796 h 1341521"/>
                <a:gd name="connsiteX6880" fmla="*/ 1048913 w 1987075"/>
                <a:gd name="connsiteY6880" fmla="*/ 896594 h 1341521"/>
                <a:gd name="connsiteX6881" fmla="*/ 1049815 w 1987075"/>
                <a:gd name="connsiteY6881" fmla="*/ 893224 h 1341521"/>
                <a:gd name="connsiteX6882" fmla="*/ 1050838 w 1987075"/>
                <a:gd name="connsiteY6882" fmla="*/ 887088 h 1341521"/>
                <a:gd name="connsiteX6883" fmla="*/ 1051861 w 1987075"/>
                <a:gd name="connsiteY6883" fmla="*/ 884502 h 1341521"/>
                <a:gd name="connsiteX6884" fmla="*/ 1050537 w 1987075"/>
                <a:gd name="connsiteY6884" fmla="*/ 883058 h 1341521"/>
                <a:gd name="connsiteX6885" fmla="*/ 1049334 w 1987075"/>
                <a:gd name="connsiteY6885" fmla="*/ 880772 h 1341521"/>
                <a:gd name="connsiteX6886" fmla="*/ 1049154 w 1987075"/>
                <a:gd name="connsiteY6886" fmla="*/ 875418 h 1341521"/>
                <a:gd name="connsiteX6887" fmla="*/ 1047830 w 1987075"/>
                <a:gd name="connsiteY6887" fmla="*/ 871628 h 1341521"/>
                <a:gd name="connsiteX6888" fmla="*/ 1047951 w 1987075"/>
                <a:gd name="connsiteY6888" fmla="*/ 869823 h 1341521"/>
                <a:gd name="connsiteX6889" fmla="*/ 1049936 w 1987075"/>
                <a:gd name="connsiteY6889" fmla="*/ 868800 h 1341521"/>
                <a:gd name="connsiteX6890" fmla="*/ 1053846 w 1987075"/>
                <a:gd name="connsiteY6890" fmla="*/ 868078 h 1341521"/>
                <a:gd name="connsiteX6891" fmla="*/ 1054448 w 1987075"/>
                <a:gd name="connsiteY6891" fmla="*/ 866454 h 1341521"/>
                <a:gd name="connsiteX6892" fmla="*/ 1056072 w 1987075"/>
                <a:gd name="connsiteY6892" fmla="*/ 866033 h 1341521"/>
                <a:gd name="connsiteX6893" fmla="*/ 1060524 w 1987075"/>
                <a:gd name="connsiteY6893" fmla="*/ 866274 h 1341521"/>
                <a:gd name="connsiteX6894" fmla="*/ 1063892 w 1987075"/>
                <a:gd name="connsiteY6894" fmla="*/ 865732 h 1341521"/>
                <a:gd name="connsiteX6895" fmla="*/ 1064674 w 1987075"/>
                <a:gd name="connsiteY6895" fmla="*/ 864770 h 1341521"/>
                <a:gd name="connsiteX6896" fmla="*/ 1072796 w 1987075"/>
                <a:gd name="connsiteY6896" fmla="*/ 859596 h 1341521"/>
                <a:gd name="connsiteX6897" fmla="*/ 1075984 w 1987075"/>
                <a:gd name="connsiteY6897" fmla="*/ 857070 h 1341521"/>
                <a:gd name="connsiteX6898" fmla="*/ 1077789 w 1987075"/>
                <a:gd name="connsiteY6898" fmla="*/ 856167 h 1341521"/>
                <a:gd name="connsiteX6899" fmla="*/ 1079233 w 1987075"/>
                <a:gd name="connsiteY6899" fmla="*/ 854363 h 1341521"/>
                <a:gd name="connsiteX6900" fmla="*/ 1081338 w 1987075"/>
                <a:gd name="connsiteY6900" fmla="*/ 853941 h 1341521"/>
                <a:gd name="connsiteX6901" fmla="*/ 1086331 w 1987075"/>
                <a:gd name="connsiteY6901" fmla="*/ 851535 h 1341521"/>
                <a:gd name="connsiteX6902" fmla="*/ 1089099 w 1987075"/>
                <a:gd name="connsiteY6902" fmla="*/ 850633 h 1341521"/>
                <a:gd name="connsiteX6903" fmla="*/ 1091926 w 1987075"/>
                <a:gd name="connsiteY6903" fmla="*/ 849369 h 1341521"/>
                <a:gd name="connsiteX6904" fmla="*/ 1093129 w 1987075"/>
                <a:gd name="connsiteY6904" fmla="*/ 850753 h 1341521"/>
                <a:gd name="connsiteX6905" fmla="*/ 1094633 w 1987075"/>
                <a:gd name="connsiteY6905" fmla="*/ 855566 h 1341521"/>
                <a:gd name="connsiteX6906" fmla="*/ 1097822 w 1987075"/>
                <a:gd name="connsiteY6906" fmla="*/ 861100 h 1341521"/>
                <a:gd name="connsiteX6907" fmla="*/ 1099987 w 1987075"/>
                <a:gd name="connsiteY6907" fmla="*/ 861280 h 1341521"/>
                <a:gd name="connsiteX6908" fmla="*/ 1101672 w 1987075"/>
                <a:gd name="connsiteY6908" fmla="*/ 862784 h 1341521"/>
                <a:gd name="connsiteX6909" fmla="*/ 1104499 w 1987075"/>
                <a:gd name="connsiteY6909" fmla="*/ 863266 h 1341521"/>
                <a:gd name="connsiteX6910" fmla="*/ 1104379 w 1987075"/>
                <a:gd name="connsiteY6910" fmla="*/ 864830 h 1341521"/>
                <a:gd name="connsiteX6911" fmla="*/ 1105642 w 1987075"/>
                <a:gd name="connsiteY6911" fmla="*/ 864469 h 1341521"/>
                <a:gd name="connsiteX6912" fmla="*/ 1105943 w 1987075"/>
                <a:gd name="connsiteY6912" fmla="*/ 862664 h 1341521"/>
                <a:gd name="connsiteX6913" fmla="*/ 1107447 w 1987075"/>
                <a:gd name="connsiteY6913" fmla="*/ 862484 h 1341521"/>
                <a:gd name="connsiteX6914" fmla="*/ 1109733 w 1987075"/>
                <a:gd name="connsiteY6914" fmla="*/ 859356 h 1341521"/>
                <a:gd name="connsiteX6915" fmla="*/ 1111838 w 1987075"/>
                <a:gd name="connsiteY6915" fmla="*/ 857370 h 1341521"/>
                <a:gd name="connsiteX6916" fmla="*/ 1115327 w 1987075"/>
                <a:gd name="connsiteY6916" fmla="*/ 857671 h 1341521"/>
                <a:gd name="connsiteX6917" fmla="*/ 1118937 w 1987075"/>
                <a:gd name="connsiteY6917" fmla="*/ 859897 h 1341521"/>
                <a:gd name="connsiteX6918" fmla="*/ 1119719 w 1987075"/>
                <a:gd name="connsiteY6918" fmla="*/ 861702 h 1341521"/>
                <a:gd name="connsiteX6919" fmla="*/ 1122907 w 1987075"/>
                <a:gd name="connsiteY6919" fmla="*/ 861100 h 1341521"/>
                <a:gd name="connsiteX6920" fmla="*/ 1126517 w 1987075"/>
                <a:gd name="connsiteY6920" fmla="*/ 862845 h 1341521"/>
                <a:gd name="connsiteX6921" fmla="*/ 1128021 w 1987075"/>
                <a:gd name="connsiteY6921" fmla="*/ 864288 h 1341521"/>
                <a:gd name="connsiteX6922" fmla="*/ 1128743 w 1987075"/>
                <a:gd name="connsiteY6922" fmla="*/ 863807 h 1341521"/>
                <a:gd name="connsiteX6923" fmla="*/ 1131029 w 1987075"/>
                <a:gd name="connsiteY6923" fmla="*/ 865191 h 1341521"/>
                <a:gd name="connsiteX6924" fmla="*/ 1134638 w 1987075"/>
                <a:gd name="connsiteY6924" fmla="*/ 865492 h 1341521"/>
                <a:gd name="connsiteX6925" fmla="*/ 1138187 w 1987075"/>
                <a:gd name="connsiteY6925" fmla="*/ 866454 h 1341521"/>
                <a:gd name="connsiteX6926" fmla="*/ 1141556 w 1987075"/>
                <a:gd name="connsiteY6926" fmla="*/ 868560 h 1341521"/>
                <a:gd name="connsiteX6927" fmla="*/ 1142398 w 1987075"/>
                <a:gd name="connsiteY6927" fmla="*/ 870003 h 1341521"/>
                <a:gd name="connsiteX6928" fmla="*/ 1144263 w 1987075"/>
                <a:gd name="connsiteY6928" fmla="*/ 871568 h 1341521"/>
                <a:gd name="connsiteX6929" fmla="*/ 1144263 w 1987075"/>
                <a:gd name="connsiteY6929" fmla="*/ 869582 h 1341521"/>
                <a:gd name="connsiteX6930" fmla="*/ 1141376 w 1987075"/>
                <a:gd name="connsiteY6930" fmla="*/ 864649 h 1341521"/>
                <a:gd name="connsiteX6931" fmla="*/ 1139992 w 1987075"/>
                <a:gd name="connsiteY6931" fmla="*/ 864048 h 1341521"/>
                <a:gd name="connsiteX6932" fmla="*/ 1137526 w 1987075"/>
                <a:gd name="connsiteY6932" fmla="*/ 861762 h 1341521"/>
                <a:gd name="connsiteX6933" fmla="*/ 1130848 w 1987075"/>
                <a:gd name="connsiteY6933" fmla="*/ 862604 h 1341521"/>
                <a:gd name="connsiteX6934" fmla="*/ 1130247 w 1987075"/>
                <a:gd name="connsiteY6934" fmla="*/ 860980 h 1341521"/>
                <a:gd name="connsiteX6935" fmla="*/ 1129164 w 1987075"/>
                <a:gd name="connsiteY6935" fmla="*/ 860318 h 1341521"/>
                <a:gd name="connsiteX6936" fmla="*/ 1126096 w 1987075"/>
                <a:gd name="connsiteY6936" fmla="*/ 857551 h 1341521"/>
                <a:gd name="connsiteX6937" fmla="*/ 1121464 w 1987075"/>
                <a:gd name="connsiteY6937" fmla="*/ 856889 h 1341521"/>
                <a:gd name="connsiteX6938" fmla="*/ 1120561 w 1987075"/>
                <a:gd name="connsiteY6938" fmla="*/ 855686 h 1341521"/>
                <a:gd name="connsiteX6939" fmla="*/ 1116711 w 1987075"/>
                <a:gd name="connsiteY6939" fmla="*/ 853701 h 1341521"/>
                <a:gd name="connsiteX6940" fmla="*/ 1115448 w 1987075"/>
                <a:gd name="connsiteY6940" fmla="*/ 852077 h 1341521"/>
                <a:gd name="connsiteX6941" fmla="*/ 1112981 w 1987075"/>
                <a:gd name="connsiteY6941" fmla="*/ 847745 h 1341521"/>
                <a:gd name="connsiteX6942" fmla="*/ 1109973 w 1987075"/>
                <a:gd name="connsiteY6942" fmla="*/ 845519 h 1341521"/>
                <a:gd name="connsiteX6943" fmla="*/ 1108770 w 1987075"/>
                <a:gd name="connsiteY6943" fmla="*/ 843594 h 1341521"/>
                <a:gd name="connsiteX6944" fmla="*/ 1105161 w 1987075"/>
                <a:gd name="connsiteY6944" fmla="*/ 841669 h 1341521"/>
                <a:gd name="connsiteX6945" fmla="*/ 1105281 w 1987075"/>
                <a:gd name="connsiteY6945" fmla="*/ 840586 h 1341521"/>
                <a:gd name="connsiteX6946" fmla="*/ 1106905 w 1987075"/>
                <a:gd name="connsiteY6946" fmla="*/ 839383 h 1341521"/>
                <a:gd name="connsiteX6947" fmla="*/ 1107507 w 1987075"/>
                <a:gd name="connsiteY6947" fmla="*/ 837699 h 1341521"/>
                <a:gd name="connsiteX6948" fmla="*/ 1108830 w 1987075"/>
                <a:gd name="connsiteY6948" fmla="*/ 838300 h 1341521"/>
                <a:gd name="connsiteX6949" fmla="*/ 1111116 w 1987075"/>
                <a:gd name="connsiteY6949" fmla="*/ 837879 h 1341521"/>
                <a:gd name="connsiteX6950" fmla="*/ 1112259 w 1987075"/>
                <a:gd name="connsiteY6950" fmla="*/ 836797 h 1341521"/>
                <a:gd name="connsiteX6951" fmla="*/ 1113463 w 1987075"/>
                <a:gd name="connsiteY6951" fmla="*/ 833909 h 1341521"/>
                <a:gd name="connsiteX6952" fmla="*/ 1114365 w 1987075"/>
                <a:gd name="connsiteY6952" fmla="*/ 833066 h 1341521"/>
                <a:gd name="connsiteX6953" fmla="*/ 1116711 w 1987075"/>
                <a:gd name="connsiteY6953" fmla="*/ 829698 h 1341521"/>
                <a:gd name="connsiteX6954" fmla="*/ 1120501 w 1987075"/>
                <a:gd name="connsiteY6954" fmla="*/ 828314 h 1341521"/>
                <a:gd name="connsiteX6955" fmla="*/ 1120621 w 1987075"/>
                <a:gd name="connsiteY6955" fmla="*/ 825366 h 1341521"/>
                <a:gd name="connsiteX6956" fmla="*/ 1122847 w 1987075"/>
                <a:gd name="connsiteY6956" fmla="*/ 824284 h 1341521"/>
                <a:gd name="connsiteX6957" fmla="*/ 1123810 w 1987075"/>
                <a:gd name="connsiteY6957" fmla="*/ 824645 h 1341521"/>
                <a:gd name="connsiteX6958" fmla="*/ 1126637 w 1987075"/>
                <a:gd name="connsiteY6958" fmla="*/ 823261 h 1341521"/>
                <a:gd name="connsiteX6959" fmla="*/ 1127900 w 1987075"/>
                <a:gd name="connsiteY6959" fmla="*/ 823381 h 1341521"/>
                <a:gd name="connsiteX6960" fmla="*/ 1129465 w 1987075"/>
                <a:gd name="connsiteY6960" fmla="*/ 822178 h 1341521"/>
                <a:gd name="connsiteX6961" fmla="*/ 1133074 w 1987075"/>
                <a:gd name="connsiteY6961" fmla="*/ 820072 h 1341521"/>
                <a:gd name="connsiteX6962" fmla="*/ 1132713 w 1987075"/>
                <a:gd name="connsiteY6962" fmla="*/ 818990 h 1341521"/>
                <a:gd name="connsiteX6963" fmla="*/ 1130848 w 1987075"/>
                <a:gd name="connsiteY6963" fmla="*/ 818689 h 1341521"/>
                <a:gd name="connsiteX6964" fmla="*/ 1129344 w 1987075"/>
                <a:gd name="connsiteY6964" fmla="*/ 817486 h 1341521"/>
                <a:gd name="connsiteX6965" fmla="*/ 1128803 w 1987075"/>
                <a:gd name="connsiteY6965" fmla="*/ 816222 h 1341521"/>
                <a:gd name="connsiteX6966" fmla="*/ 1124592 w 1987075"/>
                <a:gd name="connsiteY6966" fmla="*/ 816523 h 1341521"/>
                <a:gd name="connsiteX6967" fmla="*/ 1119779 w 1987075"/>
                <a:gd name="connsiteY6967" fmla="*/ 819351 h 1341521"/>
                <a:gd name="connsiteX6968" fmla="*/ 1117072 w 1987075"/>
                <a:gd name="connsiteY6968" fmla="*/ 823201 h 1341521"/>
                <a:gd name="connsiteX6969" fmla="*/ 1114485 w 1987075"/>
                <a:gd name="connsiteY6969" fmla="*/ 824043 h 1341521"/>
                <a:gd name="connsiteX6970" fmla="*/ 1113041 w 1987075"/>
                <a:gd name="connsiteY6970" fmla="*/ 827291 h 1341521"/>
                <a:gd name="connsiteX6971" fmla="*/ 1112079 w 1987075"/>
                <a:gd name="connsiteY6971" fmla="*/ 833066 h 1341521"/>
                <a:gd name="connsiteX6972" fmla="*/ 1109071 w 1987075"/>
                <a:gd name="connsiteY6972" fmla="*/ 835112 h 1341521"/>
                <a:gd name="connsiteX6973" fmla="*/ 1105823 w 1987075"/>
                <a:gd name="connsiteY6973" fmla="*/ 833548 h 1341521"/>
                <a:gd name="connsiteX6974" fmla="*/ 1100709 w 1987075"/>
                <a:gd name="connsiteY6974" fmla="*/ 832465 h 1341521"/>
                <a:gd name="connsiteX6975" fmla="*/ 1097641 w 1987075"/>
                <a:gd name="connsiteY6975" fmla="*/ 832285 h 1341521"/>
                <a:gd name="connsiteX6976" fmla="*/ 1093550 w 1987075"/>
                <a:gd name="connsiteY6976" fmla="*/ 832826 h 1341521"/>
                <a:gd name="connsiteX6977" fmla="*/ 1090422 w 1987075"/>
                <a:gd name="connsiteY6977" fmla="*/ 832585 h 1341521"/>
                <a:gd name="connsiteX6978" fmla="*/ 1088256 w 1987075"/>
                <a:gd name="connsiteY6978" fmla="*/ 830299 h 1341521"/>
                <a:gd name="connsiteX6979" fmla="*/ 1087655 w 1987075"/>
                <a:gd name="connsiteY6979" fmla="*/ 828134 h 1341521"/>
                <a:gd name="connsiteX6980" fmla="*/ 1084707 w 1987075"/>
                <a:gd name="connsiteY6980" fmla="*/ 829156 h 1341521"/>
                <a:gd name="connsiteX6981" fmla="*/ 1083323 w 1987075"/>
                <a:gd name="connsiteY6981" fmla="*/ 827773 h 1341521"/>
                <a:gd name="connsiteX6982" fmla="*/ 1081819 w 1987075"/>
                <a:gd name="connsiteY6982" fmla="*/ 830179 h 1341521"/>
                <a:gd name="connsiteX6983" fmla="*/ 1079353 w 1987075"/>
                <a:gd name="connsiteY6983" fmla="*/ 831382 h 1341521"/>
                <a:gd name="connsiteX6984" fmla="*/ 1075864 w 1987075"/>
                <a:gd name="connsiteY6984" fmla="*/ 832465 h 1341521"/>
                <a:gd name="connsiteX6985" fmla="*/ 1073818 w 1987075"/>
                <a:gd name="connsiteY6985" fmla="*/ 833367 h 1341521"/>
                <a:gd name="connsiteX6986" fmla="*/ 1071532 w 1987075"/>
                <a:gd name="connsiteY6986" fmla="*/ 833127 h 1341521"/>
                <a:gd name="connsiteX6987" fmla="*/ 1070570 w 1987075"/>
                <a:gd name="connsiteY6987" fmla="*/ 834330 h 1341521"/>
                <a:gd name="connsiteX6988" fmla="*/ 1067562 w 1987075"/>
                <a:gd name="connsiteY6988" fmla="*/ 835713 h 1341521"/>
                <a:gd name="connsiteX6989" fmla="*/ 1065938 w 1987075"/>
                <a:gd name="connsiteY6989" fmla="*/ 837518 h 1341521"/>
                <a:gd name="connsiteX6990" fmla="*/ 1062389 w 1987075"/>
                <a:gd name="connsiteY6990" fmla="*/ 843534 h 1341521"/>
                <a:gd name="connsiteX6991" fmla="*/ 1061065 w 1987075"/>
                <a:gd name="connsiteY6991" fmla="*/ 845038 h 1341521"/>
                <a:gd name="connsiteX6992" fmla="*/ 1055350 w 1987075"/>
                <a:gd name="connsiteY6992" fmla="*/ 845519 h 1341521"/>
                <a:gd name="connsiteX6993" fmla="*/ 1053846 w 1987075"/>
                <a:gd name="connsiteY6993" fmla="*/ 846963 h 1341521"/>
                <a:gd name="connsiteX6994" fmla="*/ 1048131 w 1987075"/>
                <a:gd name="connsiteY6994" fmla="*/ 846181 h 1341521"/>
                <a:gd name="connsiteX6995" fmla="*/ 1042236 w 1987075"/>
                <a:gd name="connsiteY6995" fmla="*/ 849790 h 1341521"/>
                <a:gd name="connsiteX6996" fmla="*/ 1041333 w 1987075"/>
                <a:gd name="connsiteY6996" fmla="*/ 850994 h 1341521"/>
                <a:gd name="connsiteX6997" fmla="*/ 1035438 w 1987075"/>
                <a:gd name="connsiteY6997" fmla="*/ 855445 h 1341521"/>
                <a:gd name="connsiteX6998" fmla="*/ 1034054 w 1987075"/>
                <a:gd name="connsiteY6998" fmla="*/ 857070 h 1341521"/>
                <a:gd name="connsiteX6999" fmla="*/ 1033934 w 1987075"/>
                <a:gd name="connsiteY6999" fmla="*/ 858333 h 1341521"/>
                <a:gd name="connsiteX7000" fmla="*/ 1036340 w 1987075"/>
                <a:gd name="connsiteY7000" fmla="*/ 867356 h 1341521"/>
                <a:gd name="connsiteX7001" fmla="*/ 1035738 w 1987075"/>
                <a:gd name="connsiteY7001" fmla="*/ 869101 h 1341521"/>
                <a:gd name="connsiteX7002" fmla="*/ 1032189 w 1987075"/>
                <a:gd name="connsiteY7002" fmla="*/ 866875 h 1341521"/>
                <a:gd name="connsiteX7003" fmla="*/ 1030986 w 1987075"/>
                <a:gd name="connsiteY7003" fmla="*/ 864770 h 1341521"/>
                <a:gd name="connsiteX7004" fmla="*/ 1029061 w 1987075"/>
                <a:gd name="connsiteY7004" fmla="*/ 862423 h 1341521"/>
                <a:gd name="connsiteX7005" fmla="*/ 1028700 w 1987075"/>
                <a:gd name="connsiteY7005" fmla="*/ 863868 h 1341521"/>
                <a:gd name="connsiteX7006" fmla="*/ 1030866 w 1987075"/>
                <a:gd name="connsiteY7006" fmla="*/ 866274 h 1341521"/>
                <a:gd name="connsiteX7007" fmla="*/ 1027858 w 1987075"/>
                <a:gd name="connsiteY7007" fmla="*/ 867356 h 1341521"/>
                <a:gd name="connsiteX7008" fmla="*/ 1022022 w 1987075"/>
                <a:gd name="connsiteY7008" fmla="*/ 871146 h 1341521"/>
                <a:gd name="connsiteX7009" fmla="*/ 1019195 w 1987075"/>
                <a:gd name="connsiteY7009" fmla="*/ 876140 h 1341521"/>
                <a:gd name="connsiteX7010" fmla="*/ 1017631 w 1987075"/>
                <a:gd name="connsiteY7010" fmla="*/ 877343 h 1341521"/>
                <a:gd name="connsiteX7011" fmla="*/ 1016067 w 1987075"/>
                <a:gd name="connsiteY7011" fmla="*/ 877162 h 1341521"/>
                <a:gd name="connsiteX7012" fmla="*/ 1012217 w 1987075"/>
                <a:gd name="connsiteY7012" fmla="*/ 879569 h 1341521"/>
                <a:gd name="connsiteX7013" fmla="*/ 1009810 w 1987075"/>
                <a:gd name="connsiteY7013" fmla="*/ 881975 h 1341521"/>
                <a:gd name="connsiteX7014" fmla="*/ 1008487 w 1987075"/>
                <a:gd name="connsiteY7014" fmla="*/ 884502 h 1341521"/>
                <a:gd name="connsiteX7015" fmla="*/ 1008246 w 1987075"/>
                <a:gd name="connsiteY7015" fmla="*/ 886908 h 1341521"/>
                <a:gd name="connsiteX7016" fmla="*/ 1008848 w 1987075"/>
                <a:gd name="connsiteY7016" fmla="*/ 889134 h 1341521"/>
                <a:gd name="connsiteX7017" fmla="*/ 1011254 w 1987075"/>
                <a:gd name="connsiteY7017" fmla="*/ 891420 h 1341521"/>
                <a:gd name="connsiteX7018" fmla="*/ 1008246 w 1987075"/>
                <a:gd name="connsiteY7018" fmla="*/ 893044 h 1341521"/>
                <a:gd name="connsiteX7019" fmla="*/ 1008246 w 1987075"/>
                <a:gd name="connsiteY7019" fmla="*/ 893645 h 1341521"/>
                <a:gd name="connsiteX7020" fmla="*/ 1005419 w 1987075"/>
                <a:gd name="connsiteY7020" fmla="*/ 893947 h 1341521"/>
                <a:gd name="connsiteX7021" fmla="*/ 1003975 w 1987075"/>
                <a:gd name="connsiteY7021" fmla="*/ 897736 h 1341521"/>
                <a:gd name="connsiteX7022" fmla="*/ 1002772 w 1987075"/>
                <a:gd name="connsiteY7022" fmla="*/ 898819 h 1341521"/>
                <a:gd name="connsiteX7023" fmla="*/ 1000666 w 1987075"/>
                <a:gd name="connsiteY7023" fmla="*/ 899120 h 1341521"/>
                <a:gd name="connsiteX7024" fmla="*/ 998501 w 1987075"/>
                <a:gd name="connsiteY7024" fmla="*/ 900443 h 1341521"/>
                <a:gd name="connsiteX7025" fmla="*/ 996516 w 1987075"/>
                <a:gd name="connsiteY7025" fmla="*/ 903090 h 1341521"/>
                <a:gd name="connsiteX7026" fmla="*/ 993628 w 1987075"/>
                <a:gd name="connsiteY7026" fmla="*/ 903030 h 1341521"/>
                <a:gd name="connsiteX7027" fmla="*/ 992605 w 1987075"/>
                <a:gd name="connsiteY7027" fmla="*/ 900985 h 1341521"/>
                <a:gd name="connsiteX7028" fmla="*/ 991522 w 1987075"/>
                <a:gd name="connsiteY7028" fmla="*/ 901586 h 1341521"/>
                <a:gd name="connsiteX7029" fmla="*/ 990079 w 1987075"/>
                <a:gd name="connsiteY7029" fmla="*/ 900624 h 1341521"/>
                <a:gd name="connsiteX7030" fmla="*/ 987733 w 1987075"/>
                <a:gd name="connsiteY7030" fmla="*/ 901647 h 1341521"/>
                <a:gd name="connsiteX7031" fmla="*/ 983521 w 1987075"/>
                <a:gd name="connsiteY7031" fmla="*/ 899601 h 1341521"/>
                <a:gd name="connsiteX7032" fmla="*/ 984544 w 1987075"/>
                <a:gd name="connsiteY7032" fmla="*/ 901647 h 1341521"/>
                <a:gd name="connsiteX7033" fmla="*/ 986229 w 1987075"/>
                <a:gd name="connsiteY7033" fmla="*/ 903572 h 1341521"/>
                <a:gd name="connsiteX7034" fmla="*/ 987853 w 1987075"/>
                <a:gd name="connsiteY7034" fmla="*/ 904173 h 1341521"/>
                <a:gd name="connsiteX7035" fmla="*/ 988695 w 1987075"/>
                <a:gd name="connsiteY7035" fmla="*/ 905918 h 1341521"/>
                <a:gd name="connsiteX7036" fmla="*/ 990500 w 1987075"/>
                <a:gd name="connsiteY7036" fmla="*/ 907241 h 1341521"/>
                <a:gd name="connsiteX7037" fmla="*/ 990199 w 1987075"/>
                <a:gd name="connsiteY7037" fmla="*/ 908926 h 1341521"/>
                <a:gd name="connsiteX7038" fmla="*/ 991101 w 1987075"/>
                <a:gd name="connsiteY7038" fmla="*/ 910610 h 1341521"/>
                <a:gd name="connsiteX7039" fmla="*/ 993327 w 1987075"/>
                <a:gd name="connsiteY7039" fmla="*/ 912535 h 1341521"/>
                <a:gd name="connsiteX7040" fmla="*/ 994049 w 1987075"/>
                <a:gd name="connsiteY7040" fmla="*/ 914520 h 1341521"/>
                <a:gd name="connsiteX7041" fmla="*/ 993508 w 1987075"/>
                <a:gd name="connsiteY7041" fmla="*/ 916746 h 1341521"/>
                <a:gd name="connsiteX7042" fmla="*/ 992184 w 1987075"/>
                <a:gd name="connsiteY7042" fmla="*/ 919213 h 1341521"/>
                <a:gd name="connsiteX7043" fmla="*/ 988154 w 1987075"/>
                <a:gd name="connsiteY7043" fmla="*/ 923003 h 1341521"/>
                <a:gd name="connsiteX7044" fmla="*/ 987251 w 1987075"/>
                <a:gd name="connsiteY7044" fmla="*/ 926010 h 1341521"/>
                <a:gd name="connsiteX7045" fmla="*/ 986469 w 1987075"/>
                <a:gd name="connsiteY7045" fmla="*/ 926853 h 1341521"/>
                <a:gd name="connsiteX7046" fmla="*/ 982860 w 1987075"/>
                <a:gd name="connsiteY7046" fmla="*/ 927815 h 1341521"/>
                <a:gd name="connsiteX7047" fmla="*/ 982078 w 1987075"/>
                <a:gd name="connsiteY7047" fmla="*/ 929018 h 1341521"/>
                <a:gd name="connsiteX7048" fmla="*/ 979551 w 1987075"/>
                <a:gd name="connsiteY7048" fmla="*/ 929018 h 1341521"/>
                <a:gd name="connsiteX7049" fmla="*/ 978829 w 1987075"/>
                <a:gd name="connsiteY7049" fmla="*/ 928116 h 1341521"/>
                <a:gd name="connsiteX7050" fmla="*/ 976603 w 1987075"/>
                <a:gd name="connsiteY7050" fmla="*/ 928417 h 1341521"/>
                <a:gd name="connsiteX7051" fmla="*/ 975821 w 1987075"/>
                <a:gd name="connsiteY7051" fmla="*/ 927695 h 1341521"/>
                <a:gd name="connsiteX7052" fmla="*/ 972813 w 1987075"/>
                <a:gd name="connsiteY7052" fmla="*/ 927214 h 1341521"/>
                <a:gd name="connsiteX7053" fmla="*/ 968241 w 1987075"/>
                <a:gd name="connsiteY7053" fmla="*/ 928477 h 1341521"/>
                <a:gd name="connsiteX7054" fmla="*/ 966016 w 1987075"/>
                <a:gd name="connsiteY7054" fmla="*/ 928657 h 1341521"/>
                <a:gd name="connsiteX7055" fmla="*/ 963970 w 1987075"/>
                <a:gd name="connsiteY7055" fmla="*/ 930462 h 1341521"/>
                <a:gd name="connsiteX7056" fmla="*/ 965655 w 1987075"/>
                <a:gd name="connsiteY7056" fmla="*/ 930823 h 1341521"/>
                <a:gd name="connsiteX7057" fmla="*/ 967339 w 1987075"/>
                <a:gd name="connsiteY7057" fmla="*/ 932447 h 1341521"/>
                <a:gd name="connsiteX7058" fmla="*/ 968723 w 1987075"/>
                <a:gd name="connsiteY7058" fmla="*/ 932327 h 1341521"/>
                <a:gd name="connsiteX7059" fmla="*/ 969986 w 1987075"/>
                <a:gd name="connsiteY7059" fmla="*/ 930823 h 1341521"/>
                <a:gd name="connsiteX7060" fmla="*/ 972813 w 1987075"/>
                <a:gd name="connsiteY7060" fmla="*/ 931184 h 1341521"/>
                <a:gd name="connsiteX7061" fmla="*/ 973656 w 1987075"/>
                <a:gd name="connsiteY7061" fmla="*/ 933290 h 1341521"/>
                <a:gd name="connsiteX7062" fmla="*/ 972994 w 1987075"/>
                <a:gd name="connsiteY7062" fmla="*/ 935515 h 1341521"/>
                <a:gd name="connsiteX7063" fmla="*/ 969866 w 1987075"/>
                <a:gd name="connsiteY7063" fmla="*/ 942013 h 1341521"/>
                <a:gd name="connsiteX7064" fmla="*/ 965655 w 1987075"/>
                <a:gd name="connsiteY7064" fmla="*/ 943336 h 1341521"/>
                <a:gd name="connsiteX7065" fmla="*/ 965053 w 1987075"/>
                <a:gd name="connsiteY7065" fmla="*/ 944539 h 1341521"/>
                <a:gd name="connsiteX7066" fmla="*/ 962165 w 1987075"/>
                <a:gd name="connsiteY7066" fmla="*/ 945742 h 1341521"/>
                <a:gd name="connsiteX7067" fmla="*/ 960842 w 1987075"/>
                <a:gd name="connsiteY7067" fmla="*/ 945742 h 1341521"/>
                <a:gd name="connsiteX7068" fmla="*/ 960120 w 1987075"/>
                <a:gd name="connsiteY7068" fmla="*/ 942494 h 1341521"/>
                <a:gd name="connsiteX7069" fmla="*/ 958436 w 1987075"/>
                <a:gd name="connsiteY7069" fmla="*/ 942855 h 1341521"/>
                <a:gd name="connsiteX7070" fmla="*/ 958676 w 1987075"/>
                <a:gd name="connsiteY7070" fmla="*/ 945442 h 1341521"/>
                <a:gd name="connsiteX7071" fmla="*/ 957052 w 1987075"/>
                <a:gd name="connsiteY7071" fmla="*/ 946043 h 1341521"/>
                <a:gd name="connsiteX7072" fmla="*/ 955428 w 1987075"/>
                <a:gd name="connsiteY7072" fmla="*/ 944419 h 1341521"/>
                <a:gd name="connsiteX7073" fmla="*/ 954104 w 1987075"/>
                <a:gd name="connsiteY7073" fmla="*/ 944299 h 1341521"/>
                <a:gd name="connsiteX7074" fmla="*/ 954104 w 1987075"/>
                <a:gd name="connsiteY7074" fmla="*/ 943216 h 1341521"/>
                <a:gd name="connsiteX7075" fmla="*/ 955548 w 1987075"/>
                <a:gd name="connsiteY7075" fmla="*/ 942253 h 1341521"/>
                <a:gd name="connsiteX7076" fmla="*/ 956571 w 1987075"/>
                <a:gd name="connsiteY7076" fmla="*/ 940208 h 1341521"/>
                <a:gd name="connsiteX7077" fmla="*/ 956571 w 1987075"/>
                <a:gd name="connsiteY7077" fmla="*/ 938403 h 1341521"/>
                <a:gd name="connsiteX7078" fmla="*/ 958075 w 1987075"/>
                <a:gd name="connsiteY7078" fmla="*/ 936899 h 1341521"/>
                <a:gd name="connsiteX7079" fmla="*/ 956871 w 1987075"/>
                <a:gd name="connsiteY7079" fmla="*/ 936899 h 1341521"/>
                <a:gd name="connsiteX7080" fmla="*/ 955668 w 1987075"/>
                <a:gd name="connsiteY7080" fmla="*/ 935034 h 1341521"/>
                <a:gd name="connsiteX7081" fmla="*/ 955307 w 1987075"/>
                <a:gd name="connsiteY7081" fmla="*/ 933229 h 1341521"/>
                <a:gd name="connsiteX7082" fmla="*/ 953924 w 1987075"/>
                <a:gd name="connsiteY7082" fmla="*/ 933891 h 1341521"/>
                <a:gd name="connsiteX7083" fmla="*/ 954104 w 1987075"/>
                <a:gd name="connsiteY7083" fmla="*/ 937802 h 1341521"/>
                <a:gd name="connsiteX7084" fmla="*/ 952300 w 1987075"/>
                <a:gd name="connsiteY7084" fmla="*/ 942855 h 1341521"/>
                <a:gd name="connsiteX7085" fmla="*/ 951036 w 1987075"/>
                <a:gd name="connsiteY7085" fmla="*/ 943817 h 1341521"/>
                <a:gd name="connsiteX7086" fmla="*/ 948088 w 1987075"/>
                <a:gd name="connsiteY7086" fmla="*/ 944419 h 1341521"/>
                <a:gd name="connsiteX7087" fmla="*/ 946705 w 1987075"/>
                <a:gd name="connsiteY7087" fmla="*/ 940148 h 1341521"/>
                <a:gd name="connsiteX7088" fmla="*/ 945863 w 1987075"/>
                <a:gd name="connsiteY7088" fmla="*/ 940388 h 1341521"/>
                <a:gd name="connsiteX7089" fmla="*/ 945682 w 1987075"/>
                <a:gd name="connsiteY7089" fmla="*/ 942374 h 1341521"/>
                <a:gd name="connsiteX7090" fmla="*/ 942674 w 1987075"/>
                <a:gd name="connsiteY7090" fmla="*/ 942133 h 1341521"/>
                <a:gd name="connsiteX7091" fmla="*/ 943276 w 1987075"/>
                <a:gd name="connsiteY7091" fmla="*/ 943817 h 1341521"/>
                <a:gd name="connsiteX7092" fmla="*/ 945923 w 1987075"/>
                <a:gd name="connsiteY7092" fmla="*/ 943697 h 1341521"/>
                <a:gd name="connsiteX7093" fmla="*/ 946284 w 1987075"/>
                <a:gd name="connsiteY7093" fmla="*/ 945141 h 1341521"/>
                <a:gd name="connsiteX7094" fmla="*/ 947848 w 1987075"/>
                <a:gd name="connsiteY7094" fmla="*/ 945923 h 1341521"/>
                <a:gd name="connsiteX7095" fmla="*/ 947728 w 1987075"/>
                <a:gd name="connsiteY7095" fmla="*/ 947246 h 1341521"/>
                <a:gd name="connsiteX7096" fmla="*/ 946163 w 1987075"/>
                <a:gd name="connsiteY7096" fmla="*/ 949773 h 1341521"/>
                <a:gd name="connsiteX7097" fmla="*/ 940569 w 1987075"/>
                <a:gd name="connsiteY7097" fmla="*/ 949171 h 1341521"/>
                <a:gd name="connsiteX7098" fmla="*/ 938523 w 1987075"/>
                <a:gd name="connsiteY7098" fmla="*/ 949773 h 1341521"/>
                <a:gd name="connsiteX7099" fmla="*/ 937982 w 1987075"/>
                <a:gd name="connsiteY7099" fmla="*/ 950856 h 1341521"/>
                <a:gd name="connsiteX7100" fmla="*/ 939426 w 1987075"/>
                <a:gd name="connsiteY7100" fmla="*/ 952660 h 1341521"/>
                <a:gd name="connsiteX7101" fmla="*/ 940027 w 1987075"/>
                <a:gd name="connsiteY7101" fmla="*/ 956089 h 1341521"/>
                <a:gd name="connsiteX7102" fmla="*/ 938283 w 1987075"/>
                <a:gd name="connsiteY7102" fmla="*/ 957052 h 1341521"/>
                <a:gd name="connsiteX7103" fmla="*/ 938644 w 1987075"/>
                <a:gd name="connsiteY7103" fmla="*/ 958255 h 1341521"/>
                <a:gd name="connsiteX7104" fmla="*/ 934553 w 1987075"/>
                <a:gd name="connsiteY7104" fmla="*/ 958917 h 1341521"/>
                <a:gd name="connsiteX7105" fmla="*/ 932748 w 1987075"/>
                <a:gd name="connsiteY7105" fmla="*/ 958135 h 1341521"/>
                <a:gd name="connsiteX7106" fmla="*/ 931184 w 1987075"/>
                <a:gd name="connsiteY7106" fmla="*/ 958496 h 1341521"/>
                <a:gd name="connsiteX7107" fmla="*/ 928838 w 1987075"/>
                <a:gd name="connsiteY7107" fmla="*/ 960782 h 1341521"/>
                <a:gd name="connsiteX7108" fmla="*/ 928657 w 1987075"/>
                <a:gd name="connsiteY7108" fmla="*/ 959579 h 1341521"/>
                <a:gd name="connsiteX7109" fmla="*/ 926011 w 1987075"/>
                <a:gd name="connsiteY7109" fmla="*/ 961083 h 1341521"/>
                <a:gd name="connsiteX7110" fmla="*/ 924627 w 1987075"/>
                <a:gd name="connsiteY7110" fmla="*/ 959759 h 1341521"/>
                <a:gd name="connsiteX7111" fmla="*/ 922281 w 1987075"/>
                <a:gd name="connsiteY7111" fmla="*/ 961083 h 1341521"/>
                <a:gd name="connsiteX7112" fmla="*/ 920777 w 1987075"/>
                <a:gd name="connsiteY7112" fmla="*/ 960481 h 1341521"/>
                <a:gd name="connsiteX7113" fmla="*/ 922221 w 1987075"/>
                <a:gd name="connsiteY7113" fmla="*/ 962947 h 1341521"/>
                <a:gd name="connsiteX7114" fmla="*/ 924386 w 1987075"/>
                <a:gd name="connsiteY7114" fmla="*/ 962587 h 1341521"/>
                <a:gd name="connsiteX7115" fmla="*/ 928417 w 1987075"/>
                <a:gd name="connsiteY7115" fmla="*/ 962887 h 1341521"/>
                <a:gd name="connsiteX7116" fmla="*/ 926732 w 1987075"/>
                <a:gd name="connsiteY7116" fmla="*/ 963308 h 1341521"/>
                <a:gd name="connsiteX7117" fmla="*/ 925289 w 1987075"/>
                <a:gd name="connsiteY7117" fmla="*/ 964512 h 1341521"/>
                <a:gd name="connsiteX7118" fmla="*/ 921078 w 1987075"/>
                <a:gd name="connsiteY7118" fmla="*/ 966136 h 1341521"/>
                <a:gd name="connsiteX7119" fmla="*/ 919513 w 1987075"/>
                <a:gd name="connsiteY7119" fmla="*/ 968602 h 1341521"/>
                <a:gd name="connsiteX7120" fmla="*/ 918491 w 1987075"/>
                <a:gd name="connsiteY7120" fmla="*/ 972753 h 1341521"/>
                <a:gd name="connsiteX7121" fmla="*/ 919393 w 1987075"/>
                <a:gd name="connsiteY7121" fmla="*/ 973475 h 1341521"/>
                <a:gd name="connsiteX7122" fmla="*/ 916566 w 1987075"/>
                <a:gd name="connsiteY7122" fmla="*/ 974558 h 1341521"/>
                <a:gd name="connsiteX7123" fmla="*/ 916867 w 1987075"/>
                <a:gd name="connsiteY7123" fmla="*/ 975521 h 1341521"/>
                <a:gd name="connsiteX7124" fmla="*/ 912415 w 1987075"/>
                <a:gd name="connsiteY7124" fmla="*/ 977807 h 1341521"/>
                <a:gd name="connsiteX7125" fmla="*/ 912415 w 1987075"/>
                <a:gd name="connsiteY7125" fmla="*/ 979972 h 1341521"/>
                <a:gd name="connsiteX7126" fmla="*/ 913798 w 1987075"/>
                <a:gd name="connsiteY7126" fmla="*/ 979190 h 1341521"/>
                <a:gd name="connsiteX7127" fmla="*/ 915844 w 1987075"/>
                <a:gd name="connsiteY7127" fmla="*/ 979972 h 1341521"/>
                <a:gd name="connsiteX7128" fmla="*/ 915603 w 1987075"/>
                <a:gd name="connsiteY7128" fmla="*/ 982378 h 1341521"/>
                <a:gd name="connsiteX7129" fmla="*/ 913979 w 1987075"/>
                <a:gd name="connsiteY7129" fmla="*/ 984183 h 1341521"/>
                <a:gd name="connsiteX7130" fmla="*/ 914881 w 1987075"/>
                <a:gd name="connsiteY7130" fmla="*/ 987372 h 1341521"/>
                <a:gd name="connsiteX7131" fmla="*/ 915784 w 1987075"/>
                <a:gd name="connsiteY7131" fmla="*/ 988093 h 1341521"/>
                <a:gd name="connsiteX7132" fmla="*/ 919092 w 1987075"/>
                <a:gd name="connsiteY7132" fmla="*/ 985086 h 1341521"/>
                <a:gd name="connsiteX7133" fmla="*/ 920897 w 1987075"/>
                <a:gd name="connsiteY7133" fmla="*/ 984664 h 1341521"/>
                <a:gd name="connsiteX7134" fmla="*/ 924386 w 1987075"/>
                <a:gd name="connsiteY7134" fmla="*/ 985868 h 1341521"/>
                <a:gd name="connsiteX7135" fmla="*/ 928116 w 1987075"/>
                <a:gd name="connsiteY7135" fmla="*/ 987492 h 1341521"/>
                <a:gd name="connsiteX7136" fmla="*/ 931244 w 1987075"/>
                <a:gd name="connsiteY7136" fmla="*/ 986108 h 1341521"/>
                <a:gd name="connsiteX7137" fmla="*/ 932447 w 1987075"/>
                <a:gd name="connsiteY7137" fmla="*/ 987432 h 1341521"/>
                <a:gd name="connsiteX7138" fmla="*/ 934673 w 1987075"/>
                <a:gd name="connsiteY7138" fmla="*/ 986950 h 1341521"/>
                <a:gd name="connsiteX7139" fmla="*/ 936358 w 1987075"/>
                <a:gd name="connsiteY7139" fmla="*/ 990981 h 1341521"/>
                <a:gd name="connsiteX7140" fmla="*/ 937681 w 1987075"/>
                <a:gd name="connsiteY7140" fmla="*/ 993087 h 1341521"/>
                <a:gd name="connsiteX7141" fmla="*/ 939727 w 1987075"/>
                <a:gd name="connsiteY7141" fmla="*/ 995012 h 1341521"/>
                <a:gd name="connsiteX7142" fmla="*/ 940930 w 1987075"/>
                <a:gd name="connsiteY7142" fmla="*/ 995433 h 1341521"/>
                <a:gd name="connsiteX7143" fmla="*/ 942674 w 1987075"/>
                <a:gd name="connsiteY7143" fmla="*/ 994410 h 1341521"/>
                <a:gd name="connsiteX7144" fmla="*/ 944118 w 1987075"/>
                <a:gd name="connsiteY7144" fmla="*/ 996816 h 1341521"/>
                <a:gd name="connsiteX7145" fmla="*/ 945682 w 1987075"/>
                <a:gd name="connsiteY7145" fmla="*/ 996997 h 1341521"/>
                <a:gd name="connsiteX7146" fmla="*/ 945562 w 1987075"/>
                <a:gd name="connsiteY7146" fmla="*/ 998802 h 1341521"/>
                <a:gd name="connsiteX7147" fmla="*/ 946705 w 1987075"/>
                <a:gd name="connsiteY7147" fmla="*/ 1001028 h 1341521"/>
                <a:gd name="connsiteX7148" fmla="*/ 948149 w 1987075"/>
                <a:gd name="connsiteY7148" fmla="*/ 1001268 h 1341521"/>
                <a:gd name="connsiteX7149" fmla="*/ 947788 w 1987075"/>
                <a:gd name="connsiteY7149" fmla="*/ 1003855 h 1341521"/>
                <a:gd name="connsiteX7150" fmla="*/ 948389 w 1987075"/>
                <a:gd name="connsiteY7150" fmla="*/ 1005359 h 1341521"/>
                <a:gd name="connsiteX7151" fmla="*/ 946945 w 1987075"/>
                <a:gd name="connsiteY7151" fmla="*/ 1005900 h 1341521"/>
                <a:gd name="connsiteX7152" fmla="*/ 948149 w 1987075"/>
                <a:gd name="connsiteY7152" fmla="*/ 1007104 h 1341521"/>
                <a:gd name="connsiteX7153" fmla="*/ 950134 w 1987075"/>
                <a:gd name="connsiteY7153" fmla="*/ 1006502 h 1341521"/>
                <a:gd name="connsiteX7154" fmla="*/ 949773 w 1987075"/>
                <a:gd name="connsiteY7154" fmla="*/ 1008427 h 1341521"/>
                <a:gd name="connsiteX7155" fmla="*/ 946163 w 1987075"/>
                <a:gd name="connsiteY7155" fmla="*/ 1007645 h 1341521"/>
                <a:gd name="connsiteX7156" fmla="*/ 945442 w 1987075"/>
                <a:gd name="connsiteY7156" fmla="*/ 1008848 h 1341521"/>
                <a:gd name="connsiteX7157" fmla="*/ 943035 w 1987075"/>
                <a:gd name="connsiteY7157" fmla="*/ 1014804 h 1341521"/>
                <a:gd name="connsiteX7158" fmla="*/ 941110 w 1987075"/>
                <a:gd name="connsiteY7158" fmla="*/ 1017210 h 1341521"/>
                <a:gd name="connsiteX7159" fmla="*/ 938884 w 1987075"/>
                <a:gd name="connsiteY7159" fmla="*/ 1017210 h 1341521"/>
                <a:gd name="connsiteX7160" fmla="*/ 937501 w 1987075"/>
                <a:gd name="connsiteY7160" fmla="*/ 1018654 h 1341521"/>
                <a:gd name="connsiteX7161" fmla="*/ 935455 w 1987075"/>
                <a:gd name="connsiteY7161" fmla="*/ 1018834 h 1341521"/>
                <a:gd name="connsiteX7162" fmla="*/ 934132 w 1987075"/>
                <a:gd name="connsiteY7162" fmla="*/ 1020458 h 1341521"/>
                <a:gd name="connsiteX7163" fmla="*/ 933290 w 1987075"/>
                <a:gd name="connsiteY7163" fmla="*/ 1022624 h 1341521"/>
                <a:gd name="connsiteX7164" fmla="*/ 931485 w 1987075"/>
                <a:gd name="connsiteY7164" fmla="*/ 1022624 h 1341521"/>
                <a:gd name="connsiteX7165" fmla="*/ 930101 w 1987075"/>
                <a:gd name="connsiteY7165" fmla="*/ 1023707 h 1341521"/>
                <a:gd name="connsiteX7166" fmla="*/ 925469 w 1987075"/>
                <a:gd name="connsiteY7166" fmla="*/ 1023827 h 1341521"/>
                <a:gd name="connsiteX7167" fmla="*/ 922461 w 1987075"/>
                <a:gd name="connsiteY7167" fmla="*/ 1022624 h 1341521"/>
                <a:gd name="connsiteX7168" fmla="*/ 920295 w 1987075"/>
                <a:gd name="connsiteY7168" fmla="*/ 1022624 h 1341521"/>
                <a:gd name="connsiteX7169" fmla="*/ 919634 w 1987075"/>
                <a:gd name="connsiteY7169" fmla="*/ 1025692 h 1341521"/>
                <a:gd name="connsiteX7170" fmla="*/ 917949 w 1987075"/>
                <a:gd name="connsiteY7170" fmla="*/ 1029001 h 1341521"/>
                <a:gd name="connsiteX7171" fmla="*/ 918370 w 1987075"/>
                <a:gd name="connsiteY7171" fmla="*/ 1029663 h 1341521"/>
                <a:gd name="connsiteX7172" fmla="*/ 917047 w 1987075"/>
                <a:gd name="connsiteY7172" fmla="*/ 1031287 h 1341521"/>
                <a:gd name="connsiteX7173" fmla="*/ 915663 w 1987075"/>
                <a:gd name="connsiteY7173" fmla="*/ 1031587 h 1341521"/>
                <a:gd name="connsiteX7174" fmla="*/ 911934 w 1987075"/>
                <a:gd name="connsiteY7174" fmla="*/ 1030806 h 1341521"/>
                <a:gd name="connsiteX7175" fmla="*/ 910730 w 1987075"/>
                <a:gd name="connsiteY7175" fmla="*/ 1032009 h 1341521"/>
                <a:gd name="connsiteX7176" fmla="*/ 910490 w 1987075"/>
                <a:gd name="connsiteY7176" fmla="*/ 1034716 h 1341521"/>
                <a:gd name="connsiteX7177" fmla="*/ 910911 w 1987075"/>
                <a:gd name="connsiteY7177" fmla="*/ 1036942 h 1341521"/>
                <a:gd name="connsiteX7178" fmla="*/ 913437 w 1987075"/>
                <a:gd name="connsiteY7178" fmla="*/ 1039107 h 1341521"/>
                <a:gd name="connsiteX7179" fmla="*/ 912475 w 1987075"/>
                <a:gd name="connsiteY7179" fmla="*/ 1040190 h 1341521"/>
                <a:gd name="connsiteX7180" fmla="*/ 911152 w 1987075"/>
                <a:gd name="connsiteY7180" fmla="*/ 1040371 h 1341521"/>
                <a:gd name="connsiteX7181" fmla="*/ 910249 w 1987075"/>
                <a:gd name="connsiteY7181" fmla="*/ 1041574 h 1341521"/>
                <a:gd name="connsiteX7182" fmla="*/ 908083 w 1987075"/>
                <a:gd name="connsiteY7182" fmla="*/ 1040912 h 1341521"/>
                <a:gd name="connsiteX7183" fmla="*/ 907542 w 1987075"/>
                <a:gd name="connsiteY7183" fmla="*/ 1041634 h 1341521"/>
                <a:gd name="connsiteX7184" fmla="*/ 904654 w 1987075"/>
                <a:gd name="connsiteY7184" fmla="*/ 1040310 h 1341521"/>
                <a:gd name="connsiteX7185" fmla="*/ 903451 w 1987075"/>
                <a:gd name="connsiteY7185" fmla="*/ 1040732 h 1341521"/>
                <a:gd name="connsiteX7186" fmla="*/ 905076 w 1987075"/>
                <a:gd name="connsiteY7186" fmla="*/ 1042175 h 1341521"/>
                <a:gd name="connsiteX7187" fmla="*/ 902308 w 1987075"/>
                <a:gd name="connsiteY7187" fmla="*/ 1042175 h 1341521"/>
                <a:gd name="connsiteX7188" fmla="*/ 898097 w 1987075"/>
                <a:gd name="connsiteY7188" fmla="*/ 1043920 h 1341521"/>
                <a:gd name="connsiteX7189" fmla="*/ 896232 w 1987075"/>
                <a:gd name="connsiteY7189" fmla="*/ 1045243 h 1341521"/>
                <a:gd name="connsiteX7190" fmla="*/ 896834 w 1987075"/>
                <a:gd name="connsiteY7190" fmla="*/ 1046868 h 1341521"/>
                <a:gd name="connsiteX7191" fmla="*/ 898759 w 1987075"/>
                <a:gd name="connsiteY7191" fmla="*/ 1047289 h 1341521"/>
                <a:gd name="connsiteX7192" fmla="*/ 900143 w 1987075"/>
                <a:gd name="connsiteY7192" fmla="*/ 1046507 h 1341521"/>
                <a:gd name="connsiteX7193" fmla="*/ 899120 w 1987075"/>
                <a:gd name="connsiteY7193" fmla="*/ 1044702 h 1341521"/>
                <a:gd name="connsiteX7194" fmla="*/ 902008 w 1987075"/>
                <a:gd name="connsiteY7194" fmla="*/ 1044461 h 1341521"/>
                <a:gd name="connsiteX7195" fmla="*/ 903151 w 1987075"/>
                <a:gd name="connsiteY7195" fmla="*/ 1043078 h 1341521"/>
                <a:gd name="connsiteX7196" fmla="*/ 905256 w 1987075"/>
                <a:gd name="connsiteY7196" fmla="*/ 1043860 h 1341521"/>
                <a:gd name="connsiteX7197" fmla="*/ 905497 w 1987075"/>
                <a:gd name="connsiteY7197" fmla="*/ 1045845 h 1341521"/>
                <a:gd name="connsiteX7198" fmla="*/ 906880 w 1987075"/>
                <a:gd name="connsiteY7198" fmla="*/ 1047289 h 1341521"/>
                <a:gd name="connsiteX7199" fmla="*/ 902068 w 1987075"/>
                <a:gd name="connsiteY7199" fmla="*/ 1048432 h 1341521"/>
                <a:gd name="connsiteX7200" fmla="*/ 904233 w 1987075"/>
                <a:gd name="connsiteY7200" fmla="*/ 1050237 h 1341521"/>
                <a:gd name="connsiteX7201" fmla="*/ 903933 w 1987075"/>
                <a:gd name="connsiteY7201" fmla="*/ 1052342 h 1341521"/>
                <a:gd name="connsiteX7202" fmla="*/ 902609 w 1987075"/>
                <a:gd name="connsiteY7202" fmla="*/ 1051981 h 1341521"/>
                <a:gd name="connsiteX7203" fmla="*/ 903030 w 1987075"/>
                <a:gd name="connsiteY7203" fmla="*/ 1053124 h 1341521"/>
                <a:gd name="connsiteX7204" fmla="*/ 900323 w 1987075"/>
                <a:gd name="connsiteY7204" fmla="*/ 1053726 h 1341521"/>
                <a:gd name="connsiteX7205" fmla="*/ 899120 w 1987075"/>
                <a:gd name="connsiteY7205" fmla="*/ 1053124 h 1341521"/>
                <a:gd name="connsiteX7206" fmla="*/ 898398 w 1987075"/>
                <a:gd name="connsiteY7206" fmla="*/ 1053966 h 1341521"/>
                <a:gd name="connsiteX7207" fmla="*/ 897195 w 1987075"/>
                <a:gd name="connsiteY7207" fmla="*/ 1052523 h 1341521"/>
                <a:gd name="connsiteX7208" fmla="*/ 897977 w 1987075"/>
                <a:gd name="connsiteY7208" fmla="*/ 1055170 h 1341521"/>
                <a:gd name="connsiteX7209" fmla="*/ 900022 w 1987075"/>
                <a:gd name="connsiteY7209" fmla="*/ 1057095 h 1341521"/>
                <a:gd name="connsiteX7210" fmla="*/ 899842 w 1987075"/>
                <a:gd name="connsiteY7210" fmla="*/ 1057817 h 1341521"/>
                <a:gd name="connsiteX7211" fmla="*/ 897556 w 1987075"/>
                <a:gd name="connsiteY7211" fmla="*/ 1057817 h 1341521"/>
                <a:gd name="connsiteX7212" fmla="*/ 895089 w 1987075"/>
                <a:gd name="connsiteY7212" fmla="*/ 1054989 h 1341521"/>
                <a:gd name="connsiteX7213" fmla="*/ 894668 w 1987075"/>
                <a:gd name="connsiteY7213" fmla="*/ 1057696 h 1341521"/>
                <a:gd name="connsiteX7214" fmla="*/ 895210 w 1987075"/>
                <a:gd name="connsiteY7214" fmla="*/ 1060704 h 1341521"/>
                <a:gd name="connsiteX7215" fmla="*/ 892262 w 1987075"/>
                <a:gd name="connsiteY7215" fmla="*/ 1059441 h 1341521"/>
                <a:gd name="connsiteX7216" fmla="*/ 893104 w 1987075"/>
                <a:gd name="connsiteY7216" fmla="*/ 1059020 h 1341521"/>
                <a:gd name="connsiteX7217" fmla="*/ 890999 w 1987075"/>
                <a:gd name="connsiteY7217" fmla="*/ 1056192 h 1341521"/>
                <a:gd name="connsiteX7218" fmla="*/ 890517 w 1987075"/>
                <a:gd name="connsiteY7218" fmla="*/ 1052282 h 1341521"/>
                <a:gd name="connsiteX7219" fmla="*/ 889856 w 1987075"/>
                <a:gd name="connsiteY7219" fmla="*/ 1052462 h 1341521"/>
                <a:gd name="connsiteX7220" fmla="*/ 889495 w 1987075"/>
                <a:gd name="connsiteY7220" fmla="*/ 1059080 h 1341521"/>
                <a:gd name="connsiteX7221" fmla="*/ 888592 w 1987075"/>
                <a:gd name="connsiteY7221" fmla="*/ 1060283 h 1341521"/>
                <a:gd name="connsiteX7222" fmla="*/ 887209 w 1987075"/>
                <a:gd name="connsiteY7222" fmla="*/ 1059260 h 1341521"/>
                <a:gd name="connsiteX7223" fmla="*/ 885584 w 1987075"/>
                <a:gd name="connsiteY7223" fmla="*/ 1059922 h 1341521"/>
                <a:gd name="connsiteX7224" fmla="*/ 884923 w 1987075"/>
                <a:gd name="connsiteY7224" fmla="*/ 1061666 h 1341521"/>
                <a:gd name="connsiteX7225" fmla="*/ 883298 w 1987075"/>
                <a:gd name="connsiteY7225" fmla="*/ 1063832 h 1341521"/>
                <a:gd name="connsiteX7226" fmla="*/ 880291 w 1987075"/>
                <a:gd name="connsiteY7226" fmla="*/ 1062629 h 1341521"/>
                <a:gd name="connsiteX7227" fmla="*/ 880531 w 1987075"/>
                <a:gd name="connsiteY7227" fmla="*/ 1060524 h 1341521"/>
                <a:gd name="connsiteX7228" fmla="*/ 879087 w 1987075"/>
                <a:gd name="connsiteY7228" fmla="*/ 1059922 h 1341521"/>
                <a:gd name="connsiteX7229" fmla="*/ 877042 w 1987075"/>
                <a:gd name="connsiteY7229" fmla="*/ 1060524 h 1341521"/>
                <a:gd name="connsiteX7230" fmla="*/ 875839 w 1987075"/>
                <a:gd name="connsiteY7230" fmla="*/ 1063532 h 1341521"/>
                <a:gd name="connsiteX7231" fmla="*/ 872590 w 1987075"/>
                <a:gd name="connsiteY7231" fmla="*/ 1064013 h 1341521"/>
                <a:gd name="connsiteX7232" fmla="*/ 871568 w 1987075"/>
                <a:gd name="connsiteY7232" fmla="*/ 1062088 h 1341521"/>
                <a:gd name="connsiteX7233" fmla="*/ 869643 w 1987075"/>
                <a:gd name="connsiteY7233" fmla="*/ 1061306 h 1341521"/>
                <a:gd name="connsiteX7234" fmla="*/ 866635 w 1987075"/>
                <a:gd name="connsiteY7234" fmla="*/ 1062629 h 1341521"/>
                <a:gd name="connsiteX7235" fmla="*/ 863627 w 1987075"/>
                <a:gd name="connsiteY7235" fmla="*/ 1063050 h 1341521"/>
                <a:gd name="connsiteX7236" fmla="*/ 861822 w 1987075"/>
                <a:gd name="connsiteY7236" fmla="*/ 1065757 h 1341521"/>
                <a:gd name="connsiteX7237" fmla="*/ 858754 w 1987075"/>
                <a:gd name="connsiteY7237" fmla="*/ 1065757 h 1341521"/>
                <a:gd name="connsiteX7238" fmla="*/ 859115 w 1987075"/>
                <a:gd name="connsiteY7238" fmla="*/ 1067742 h 1341521"/>
                <a:gd name="connsiteX7239" fmla="*/ 860378 w 1987075"/>
                <a:gd name="connsiteY7239" fmla="*/ 1069367 h 1341521"/>
                <a:gd name="connsiteX7240" fmla="*/ 858934 w 1987075"/>
                <a:gd name="connsiteY7240" fmla="*/ 1071773 h 1341521"/>
                <a:gd name="connsiteX7241" fmla="*/ 853580 w 1987075"/>
                <a:gd name="connsiteY7241" fmla="*/ 1072796 h 1341521"/>
                <a:gd name="connsiteX7242" fmla="*/ 852798 w 1987075"/>
                <a:gd name="connsiteY7242" fmla="*/ 1071171 h 1341521"/>
                <a:gd name="connsiteX7243" fmla="*/ 851475 w 1987075"/>
                <a:gd name="connsiteY7243" fmla="*/ 1071171 h 1341521"/>
                <a:gd name="connsiteX7244" fmla="*/ 852678 w 1987075"/>
                <a:gd name="connsiteY7244" fmla="*/ 1072615 h 1341521"/>
                <a:gd name="connsiteX7245" fmla="*/ 851655 w 1987075"/>
                <a:gd name="connsiteY7245" fmla="*/ 1074119 h 1341521"/>
                <a:gd name="connsiteX7246" fmla="*/ 849790 w 1987075"/>
                <a:gd name="connsiteY7246" fmla="*/ 1074179 h 1341521"/>
                <a:gd name="connsiteX7247" fmla="*/ 847625 w 1987075"/>
                <a:gd name="connsiteY7247" fmla="*/ 1073097 h 1341521"/>
                <a:gd name="connsiteX7248" fmla="*/ 847083 w 1987075"/>
                <a:gd name="connsiteY7248" fmla="*/ 1073879 h 1341521"/>
                <a:gd name="connsiteX7249" fmla="*/ 847685 w 1987075"/>
                <a:gd name="connsiteY7249" fmla="*/ 1076405 h 1341521"/>
                <a:gd name="connsiteX7250" fmla="*/ 846722 w 1987075"/>
                <a:gd name="connsiteY7250" fmla="*/ 1076586 h 1341521"/>
                <a:gd name="connsiteX7251" fmla="*/ 847083 w 1987075"/>
                <a:gd name="connsiteY7251" fmla="*/ 1078391 h 1341521"/>
                <a:gd name="connsiteX7252" fmla="*/ 848407 w 1987075"/>
                <a:gd name="connsiteY7252" fmla="*/ 1079293 h 1341521"/>
                <a:gd name="connsiteX7253" fmla="*/ 847264 w 1987075"/>
                <a:gd name="connsiteY7253" fmla="*/ 1081699 h 1341521"/>
                <a:gd name="connsiteX7254" fmla="*/ 845279 w 1987075"/>
                <a:gd name="connsiteY7254" fmla="*/ 1081338 h 1341521"/>
                <a:gd name="connsiteX7255" fmla="*/ 843053 w 1987075"/>
                <a:gd name="connsiteY7255" fmla="*/ 1082421 h 1341521"/>
                <a:gd name="connsiteX7256" fmla="*/ 843113 w 1987075"/>
                <a:gd name="connsiteY7256" fmla="*/ 1079714 h 1341521"/>
                <a:gd name="connsiteX7257" fmla="*/ 840466 w 1987075"/>
                <a:gd name="connsiteY7257" fmla="*/ 1078571 h 1341521"/>
                <a:gd name="connsiteX7258" fmla="*/ 838421 w 1987075"/>
                <a:gd name="connsiteY7258" fmla="*/ 1076285 h 1341521"/>
                <a:gd name="connsiteX7259" fmla="*/ 837879 w 1987075"/>
                <a:gd name="connsiteY7259" fmla="*/ 1074661 h 1341521"/>
                <a:gd name="connsiteX7260" fmla="*/ 835413 w 1987075"/>
                <a:gd name="connsiteY7260" fmla="*/ 1074540 h 1341521"/>
                <a:gd name="connsiteX7261" fmla="*/ 834390 w 1987075"/>
                <a:gd name="connsiteY7261" fmla="*/ 1075503 h 1341521"/>
                <a:gd name="connsiteX7262" fmla="*/ 834390 w 1987075"/>
                <a:gd name="connsiteY7262" fmla="*/ 1077187 h 1341521"/>
                <a:gd name="connsiteX7263" fmla="*/ 832766 w 1987075"/>
                <a:gd name="connsiteY7263" fmla="*/ 1080436 h 1341521"/>
                <a:gd name="connsiteX7264" fmla="*/ 834691 w 1987075"/>
                <a:gd name="connsiteY7264" fmla="*/ 1082963 h 1341521"/>
                <a:gd name="connsiteX7265" fmla="*/ 833668 w 1987075"/>
                <a:gd name="connsiteY7265" fmla="*/ 1084346 h 1341521"/>
                <a:gd name="connsiteX7266" fmla="*/ 829096 w 1987075"/>
                <a:gd name="connsiteY7266" fmla="*/ 1084647 h 1341521"/>
                <a:gd name="connsiteX7267" fmla="*/ 826991 w 1987075"/>
                <a:gd name="connsiteY7267" fmla="*/ 1085309 h 1341521"/>
                <a:gd name="connsiteX7268" fmla="*/ 827352 w 1987075"/>
                <a:gd name="connsiteY7268" fmla="*/ 1086392 h 1341521"/>
                <a:gd name="connsiteX7269" fmla="*/ 826389 w 1987075"/>
                <a:gd name="connsiteY7269" fmla="*/ 1088196 h 1341521"/>
                <a:gd name="connsiteX7270" fmla="*/ 826750 w 1987075"/>
                <a:gd name="connsiteY7270" fmla="*/ 1089520 h 1341521"/>
                <a:gd name="connsiteX7271" fmla="*/ 825727 w 1987075"/>
                <a:gd name="connsiteY7271" fmla="*/ 1092347 h 1341521"/>
                <a:gd name="connsiteX7272" fmla="*/ 823080 w 1987075"/>
                <a:gd name="connsiteY7272" fmla="*/ 1091686 h 1341521"/>
                <a:gd name="connsiteX7273" fmla="*/ 822719 w 1987075"/>
                <a:gd name="connsiteY7273" fmla="*/ 1089039 h 1341521"/>
                <a:gd name="connsiteX7274" fmla="*/ 821215 w 1987075"/>
                <a:gd name="connsiteY7274" fmla="*/ 1089520 h 1341521"/>
                <a:gd name="connsiteX7275" fmla="*/ 820433 w 1987075"/>
                <a:gd name="connsiteY7275" fmla="*/ 1090543 h 1341521"/>
                <a:gd name="connsiteX7276" fmla="*/ 818208 w 1987075"/>
                <a:gd name="connsiteY7276" fmla="*/ 1091505 h 1341521"/>
                <a:gd name="connsiteX7277" fmla="*/ 815561 w 1987075"/>
                <a:gd name="connsiteY7277" fmla="*/ 1090302 h 1341521"/>
                <a:gd name="connsiteX7278" fmla="*/ 814057 w 1987075"/>
                <a:gd name="connsiteY7278" fmla="*/ 1087835 h 1341521"/>
                <a:gd name="connsiteX7279" fmla="*/ 812733 w 1987075"/>
                <a:gd name="connsiteY7279" fmla="*/ 1088076 h 1341521"/>
                <a:gd name="connsiteX7280" fmla="*/ 812853 w 1987075"/>
                <a:gd name="connsiteY7280" fmla="*/ 1091505 h 1341521"/>
                <a:gd name="connsiteX7281" fmla="*/ 811650 w 1987075"/>
                <a:gd name="connsiteY7281" fmla="*/ 1093310 h 1341521"/>
                <a:gd name="connsiteX7282" fmla="*/ 811650 w 1987075"/>
                <a:gd name="connsiteY7282" fmla="*/ 1095596 h 1341521"/>
                <a:gd name="connsiteX7283" fmla="*/ 812252 w 1987075"/>
                <a:gd name="connsiteY7283" fmla="*/ 1097160 h 1341521"/>
                <a:gd name="connsiteX7284" fmla="*/ 811530 w 1987075"/>
                <a:gd name="connsiteY7284" fmla="*/ 1098363 h 1341521"/>
                <a:gd name="connsiteX7285" fmla="*/ 808703 w 1987075"/>
                <a:gd name="connsiteY7285" fmla="*/ 1097761 h 1341521"/>
                <a:gd name="connsiteX7286" fmla="*/ 807499 w 1987075"/>
                <a:gd name="connsiteY7286" fmla="*/ 1094813 h 1341521"/>
                <a:gd name="connsiteX7287" fmla="*/ 805454 w 1987075"/>
                <a:gd name="connsiteY7287" fmla="*/ 1093370 h 1341521"/>
                <a:gd name="connsiteX7288" fmla="*/ 804131 w 1987075"/>
                <a:gd name="connsiteY7288" fmla="*/ 1093972 h 1341521"/>
                <a:gd name="connsiteX7289" fmla="*/ 803168 w 1987075"/>
                <a:gd name="connsiteY7289" fmla="*/ 1095896 h 1341521"/>
                <a:gd name="connsiteX7290" fmla="*/ 798355 w 1987075"/>
                <a:gd name="connsiteY7290" fmla="*/ 1096619 h 1341521"/>
                <a:gd name="connsiteX7291" fmla="*/ 794084 w 1987075"/>
                <a:gd name="connsiteY7291" fmla="*/ 1099987 h 1341521"/>
                <a:gd name="connsiteX7292" fmla="*/ 792580 w 1987075"/>
                <a:gd name="connsiteY7292" fmla="*/ 1100168 h 1341521"/>
                <a:gd name="connsiteX7293" fmla="*/ 789633 w 1987075"/>
                <a:gd name="connsiteY7293" fmla="*/ 1102393 h 1341521"/>
                <a:gd name="connsiteX7294" fmla="*/ 787407 w 1987075"/>
                <a:gd name="connsiteY7294" fmla="*/ 1102393 h 1341521"/>
                <a:gd name="connsiteX7295" fmla="*/ 786384 w 1987075"/>
                <a:gd name="connsiteY7295" fmla="*/ 1105221 h 1341521"/>
                <a:gd name="connsiteX7296" fmla="*/ 788911 w 1987075"/>
                <a:gd name="connsiteY7296" fmla="*/ 1105281 h 1341521"/>
                <a:gd name="connsiteX7297" fmla="*/ 795408 w 1987075"/>
                <a:gd name="connsiteY7297" fmla="*/ 1104198 h 1341521"/>
                <a:gd name="connsiteX7298" fmla="*/ 796370 w 1987075"/>
                <a:gd name="connsiteY7298" fmla="*/ 1105221 h 1341521"/>
                <a:gd name="connsiteX7299" fmla="*/ 795468 w 1987075"/>
                <a:gd name="connsiteY7299" fmla="*/ 1106123 h 1341521"/>
                <a:gd name="connsiteX7300" fmla="*/ 796611 w 1987075"/>
                <a:gd name="connsiteY7300" fmla="*/ 1106845 h 1341521"/>
                <a:gd name="connsiteX7301" fmla="*/ 794806 w 1987075"/>
                <a:gd name="connsiteY7301" fmla="*/ 1110154 h 1341521"/>
                <a:gd name="connsiteX7302" fmla="*/ 793001 w 1987075"/>
                <a:gd name="connsiteY7302" fmla="*/ 1109973 h 1341521"/>
                <a:gd name="connsiteX7303" fmla="*/ 791497 w 1987075"/>
                <a:gd name="connsiteY7303" fmla="*/ 1111778 h 1341521"/>
                <a:gd name="connsiteX7304" fmla="*/ 792039 w 1987075"/>
                <a:gd name="connsiteY7304" fmla="*/ 1113583 h 1341521"/>
                <a:gd name="connsiteX7305" fmla="*/ 794566 w 1987075"/>
                <a:gd name="connsiteY7305" fmla="*/ 1115207 h 1341521"/>
                <a:gd name="connsiteX7306" fmla="*/ 791618 w 1987075"/>
                <a:gd name="connsiteY7306" fmla="*/ 1118215 h 1341521"/>
                <a:gd name="connsiteX7307" fmla="*/ 789933 w 1987075"/>
                <a:gd name="connsiteY7307" fmla="*/ 1118095 h 1341521"/>
                <a:gd name="connsiteX7308" fmla="*/ 789512 w 1987075"/>
                <a:gd name="connsiteY7308" fmla="*/ 1119599 h 1341521"/>
                <a:gd name="connsiteX7309" fmla="*/ 787106 w 1987075"/>
                <a:gd name="connsiteY7309" fmla="*/ 1118816 h 1341521"/>
                <a:gd name="connsiteX7310" fmla="*/ 786685 w 1987075"/>
                <a:gd name="connsiteY7310" fmla="*/ 1119719 h 1341521"/>
                <a:gd name="connsiteX7311" fmla="*/ 787527 w 1987075"/>
                <a:gd name="connsiteY7311" fmla="*/ 1122366 h 1341521"/>
                <a:gd name="connsiteX7312" fmla="*/ 785903 w 1987075"/>
                <a:gd name="connsiteY7312" fmla="*/ 1122426 h 1341521"/>
                <a:gd name="connsiteX7313" fmla="*/ 783617 w 1987075"/>
                <a:gd name="connsiteY7313" fmla="*/ 1124291 h 1341521"/>
                <a:gd name="connsiteX7314" fmla="*/ 779285 w 1987075"/>
                <a:gd name="connsiteY7314" fmla="*/ 1123870 h 1341521"/>
                <a:gd name="connsiteX7315" fmla="*/ 780729 w 1987075"/>
                <a:gd name="connsiteY7315" fmla="*/ 1125434 h 1341521"/>
                <a:gd name="connsiteX7316" fmla="*/ 781271 w 1987075"/>
                <a:gd name="connsiteY7316" fmla="*/ 1127239 h 1341521"/>
                <a:gd name="connsiteX7317" fmla="*/ 780549 w 1987075"/>
                <a:gd name="connsiteY7317" fmla="*/ 1129465 h 1341521"/>
                <a:gd name="connsiteX7318" fmla="*/ 779526 w 1987075"/>
                <a:gd name="connsiteY7318" fmla="*/ 1128442 h 1341521"/>
                <a:gd name="connsiteX7319" fmla="*/ 775917 w 1987075"/>
                <a:gd name="connsiteY7319" fmla="*/ 1126156 h 1341521"/>
                <a:gd name="connsiteX7320" fmla="*/ 774533 w 1987075"/>
                <a:gd name="connsiteY7320" fmla="*/ 1123268 h 1341521"/>
                <a:gd name="connsiteX7321" fmla="*/ 771585 w 1987075"/>
                <a:gd name="connsiteY7321" fmla="*/ 1123629 h 1341521"/>
                <a:gd name="connsiteX7322" fmla="*/ 772668 w 1987075"/>
                <a:gd name="connsiteY7322" fmla="*/ 1126156 h 1341521"/>
                <a:gd name="connsiteX7323" fmla="*/ 770442 w 1987075"/>
                <a:gd name="connsiteY7323" fmla="*/ 1127961 h 1341521"/>
                <a:gd name="connsiteX7324" fmla="*/ 768878 w 1987075"/>
                <a:gd name="connsiteY7324" fmla="*/ 1132533 h 1341521"/>
                <a:gd name="connsiteX7325" fmla="*/ 767434 w 1987075"/>
                <a:gd name="connsiteY7325" fmla="*/ 1133375 h 1341521"/>
                <a:gd name="connsiteX7326" fmla="*/ 766953 w 1987075"/>
                <a:gd name="connsiteY7326" fmla="*/ 1130848 h 1341521"/>
                <a:gd name="connsiteX7327" fmla="*/ 765930 w 1987075"/>
                <a:gd name="connsiteY7327" fmla="*/ 1129104 h 1341521"/>
                <a:gd name="connsiteX7328" fmla="*/ 765810 w 1987075"/>
                <a:gd name="connsiteY7328" fmla="*/ 1127299 h 1341521"/>
                <a:gd name="connsiteX7329" fmla="*/ 763765 w 1987075"/>
                <a:gd name="connsiteY7329" fmla="*/ 1127720 h 1341521"/>
                <a:gd name="connsiteX7330" fmla="*/ 762140 w 1987075"/>
                <a:gd name="connsiteY7330" fmla="*/ 1130848 h 1341521"/>
                <a:gd name="connsiteX7331" fmla="*/ 760877 w 1987075"/>
                <a:gd name="connsiteY7331" fmla="*/ 1130547 h 1341521"/>
                <a:gd name="connsiteX7332" fmla="*/ 758471 w 1987075"/>
                <a:gd name="connsiteY7332" fmla="*/ 1131871 h 1341521"/>
                <a:gd name="connsiteX7333" fmla="*/ 754561 w 1987075"/>
                <a:gd name="connsiteY7333" fmla="*/ 1136984 h 1341521"/>
                <a:gd name="connsiteX7334" fmla="*/ 754380 w 1987075"/>
                <a:gd name="connsiteY7334" fmla="*/ 1135661 h 1341521"/>
                <a:gd name="connsiteX7335" fmla="*/ 752696 w 1987075"/>
                <a:gd name="connsiteY7335" fmla="*/ 1135360 h 1341521"/>
                <a:gd name="connsiteX7336" fmla="*/ 751553 w 1987075"/>
                <a:gd name="connsiteY7336" fmla="*/ 1136503 h 1341521"/>
                <a:gd name="connsiteX7337" fmla="*/ 751733 w 1987075"/>
                <a:gd name="connsiteY7337" fmla="*/ 1138669 h 1341521"/>
                <a:gd name="connsiteX7338" fmla="*/ 748605 w 1987075"/>
                <a:gd name="connsiteY7338" fmla="*/ 1140113 h 1341521"/>
                <a:gd name="connsiteX7339" fmla="*/ 746800 w 1987075"/>
                <a:gd name="connsiteY7339" fmla="*/ 1137345 h 1341521"/>
                <a:gd name="connsiteX7340" fmla="*/ 745958 w 1987075"/>
                <a:gd name="connsiteY7340" fmla="*/ 1137165 h 1341521"/>
                <a:gd name="connsiteX7341" fmla="*/ 745477 w 1987075"/>
                <a:gd name="connsiteY7341" fmla="*/ 1135360 h 1341521"/>
                <a:gd name="connsiteX7342" fmla="*/ 742348 w 1987075"/>
                <a:gd name="connsiteY7342" fmla="*/ 1130668 h 1341521"/>
                <a:gd name="connsiteX7343" fmla="*/ 739942 w 1987075"/>
                <a:gd name="connsiteY7343" fmla="*/ 1130487 h 1341521"/>
                <a:gd name="connsiteX7344" fmla="*/ 738077 w 1987075"/>
                <a:gd name="connsiteY7344" fmla="*/ 1132172 h 1341521"/>
                <a:gd name="connsiteX7345" fmla="*/ 738318 w 1987075"/>
                <a:gd name="connsiteY7345" fmla="*/ 1134819 h 1341521"/>
                <a:gd name="connsiteX7346" fmla="*/ 739641 w 1987075"/>
                <a:gd name="connsiteY7346" fmla="*/ 1134939 h 1341521"/>
                <a:gd name="connsiteX7347" fmla="*/ 740002 w 1987075"/>
                <a:gd name="connsiteY7347" fmla="*/ 1137586 h 1341521"/>
                <a:gd name="connsiteX7348" fmla="*/ 736874 w 1987075"/>
                <a:gd name="connsiteY7348" fmla="*/ 1138428 h 1341521"/>
                <a:gd name="connsiteX7349" fmla="*/ 736513 w 1987075"/>
                <a:gd name="connsiteY7349" fmla="*/ 1137466 h 1341521"/>
                <a:gd name="connsiteX7350" fmla="*/ 734468 w 1987075"/>
                <a:gd name="connsiteY7350" fmla="*/ 1137466 h 1341521"/>
                <a:gd name="connsiteX7351" fmla="*/ 731761 w 1987075"/>
                <a:gd name="connsiteY7351" fmla="*/ 1141195 h 1341521"/>
                <a:gd name="connsiteX7352" fmla="*/ 731881 w 1987075"/>
                <a:gd name="connsiteY7352" fmla="*/ 1143782 h 1341521"/>
                <a:gd name="connsiteX7353" fmla="*/ 733325 w 1987075"/>
                <a:gd name="connsiteY7353" fmla="*/ 1144805 h 1341521"/>
                <a:gd name="connsiteX7354" fmla="*/ 734708 w 1987075"/>
                <a:gd name="connsiteY7354" fmla="*/ 1144624 h 1341521"/>
                <a:gd name="connsiteX7355" fmla="*/ 735430 w 1987075"/>
                <a:gd name="connsiteY7355" fmla="*/ 1147332 h 1341521"/>
                <a:gd name="connsiteX7356" fmla="*/ 733265 w 1987075"/>
                <a:gd name="connsiteY7356" fmla="*/ 1148715 h 1341521"/>
                <a:gd name="connsiteX7357" fmla="*/ 727670 w 1987075"/>
                <a:gd name="connsiteY7357" fmla="*/ 1147512 h 1341521"/>
                <a:gd name="connsiteX7358" fmla="*/ 725143 w 1987075"/>
                <a:gd name="connsiteY7358" fmla="*/ 1147452 h 1341521"/>
                <a:gd name="connsiteX7359" fmla="*/ 724000 w 1987075"/>
                <a:gd name="connsiteY7359" fmla="*/ 1146068 h 1341521"/>
                <a:gd name="connsiteX7360" fmla="*/ 723399 w 1987075"/>
                <a:gd name="connsiteY7360" fmla="*/ 1141737 h 1341521"/>
                <a:gd name="connsiteX7361" fmla="*/ 721293 w 1987075"/>
                <a:gd name="connsiteY7361" fmla="*/ 1141256 h 1341521"/>
                <a:gd name="connsiteX7362" fmla="*/ 718887 w 1987075"/>
                <a:gd name="connsiteY7362" fmla="*/ 1142158 h 1341521"/>
                <a:gd name="connsiteX7363" fmla="*/ 718225 w 1987075"/>
                <a:gd name="connsiteY7363" fmla="*/ 1143060 h 1341521"/>
                <a:gd name="connsiteX7364" fmla="*/ 715217 w 1987075"/>
                <a:gd name="connsiteY7364" fmla="*/ 1142459 h 1341521"/>
                <a:gd name="connsiteX7365" fmla="*/ 713533 w 1987075"/>
                <a:gd name="connsiteY7365" fmla="*/ 1143120 h 1341521"/>
                <a:gd name="connsiteX7366" fmla="*/ 712630 w 1987075"/>
                <a:gd name="connsiteY7366" fmla="*/ 1144624 h 1341521"/>
                <a:gd name="connsiteX7367" fmla="*/ 711187 w 1987075"/>
                <a:gd name="connsiteY7367" fmla="*/ 1145467 h 1341521"/>
                <a:gd name="connsiteX7368" fmla="*/ 709502 w 1987075"/>
                <a:gd name="connsiteY7368" fmla="*/ 1144504 h 1341521"/>
                <a:gd name="connsiteX7369" fmla="*/ 707156 w 1987075"/>
                <a:gd name="connsiteY7369" fmla="*/ 1146309 h 1341521"/>
                <a:gd name="connsiteX7370" fmla="*/ 705351 w 1987075"/>
                <a:gd name="connsiteY7370" fmla="*/ 1146550 h 1341521"/>
                <a:gd name="connsiteX7371" fmla="*/ 703306 w 1987075"/>
                <a:gd name="connsiteY7371" fmla="*/ 1148836 h 1341521"/>
                <a:gd name="connsiteX7372" fmla="*/ 711006 w 1987075"/>
                <a:gd name="connsiteY7372" fmla="*/ 1148775 h 1341521"/>
                <a:gd name="connsiteX7373" fmla="*/ 711548 w 1987075"/>
                <a:gd name="connsiteY7373" fmla="*/ 1148114 h 1341521"/>
                <a:gd name="connsiteX7374" fmla="*/ 714255 w 1987075"/>
                <a:gd name="connsiteY7374" fmla="*/ 1148414 h 1341521"/>
                <a:gd name="connsiteX7375" fmla="*/ 715518 w 1987075"/>
                <a:gd name="connsiteY7375" fmla="*/ 1149317 h 1341521"/>
                <a:gd name="connsiteX7376" fmla="*/ 716902 w 1987075"/>
                <a:gd name="connsiteY7376" fmla="*/ 1149317 h 1341521"/>
                <a:gd name="connsiteX7377" fmla="*/ 717443 w 1987075"/>
                <a:gd name="connsiteY7377" fmla="*/ 1150881 h 1341521"/>
                <a:gd name="connsiteX7378" fmla="*/ 716661 w 1987075"/>
                <a:gd name="connsiteY7378" fmla="*/ 1151482 h 1341521"/>
                <a:gd name="connsiteX7379" fmla="*/ 716601 w 1987075"/>
                <a:gd name="connsiteY7379" fmla="*/ 1154430 h 1341521"/>
                <a:gd name="connsiteX7380" fmla="*/ 715398 w 1987075"/>
                <a:gd name="connsiteY7380" fmla="*/ 1154610 h 1341521"/>
                <a:gd name="connsiteX7381" fmla="*/ 714375 w 1987075"/>
                <a:gd name="connsiteY7381" fmla="*/ 1156235 h 1341521"/>
                <a:gd name="connsiteX7382" fmla="*/ 712991 w 1987075"/>
                <a:gd name="connsiteY7382" fmla="*/ 1156114 h 1341521"/>
                <a:gd name="connsiteX7383" fmla="*/ 711788 w 1987075"/>
                <a:gd name="connsiteY7383" fmla="*/ 1154731 h 1341521"/>
                <a:gd name="connsiteX7384" fmla="*/ 710104 w 1987075"/>
                <a:gd name="connsiteY7384" fmla="*/ 1154129 h 1341521"/>
                <a:gd name="connsiteX7385" fmla="*/ 707517 w 1987075"/>
                <a:gd name="connsiteY7385" fmla="*/ 1151663 h 1341521"/>
                <a:gd name="connsiteX7386" fmla="*/ 705111 w 1987075"/>
                <a:gd name="connsiteY7386" fmla="*/ 1151181 h 1341521"/>
                <a:gd name="connsiteX7387" fmla="*/ 702945 w 1987075"/>
                <a:gd name="connsiteY7387" fmla="*/ 1149798 h 1341521"/>
                <a:gd name="connsiteX7388" fmla="*/ 701922 w 1987075"/>
                <a:gd name="connsiteY7388" fmla="*/ 1150761 h 1341521"/>
                <a:gd name="connsiteX7389" fmla="*/ 703366 w 1987075"/>
                <a:gd name="connsiteY7389" fmla="*/ 1152565 h 1341521"/>
                <a:gd name="connsiteX7390" fmla="*/ 702283 w 1987075"/>
                <a:gd name="connsiteY7390" fmla="*/ 1154370 h 1341521"/>
                <a:gd name="connsiteX7391" fmla="*/ 700839 w 1987075"/>
                <a:gd name="connsiteY7391" fmla="*/ 1153769 h 1341521"/>
                <a:gd name="connsiteX7392" fmla="*/ 699997 w 1987075"/>
                <a:gd name="connsiteY7392" fmla="*/ 1154370 h 1341521"/>
                <a:gd name="connsiteX7393" fmla="*/ 697050 w 1987075"/>
                <a:gd name="connsiteY7393" fmla="*/ 1153046 h 1341521"/>
                <a:gd name="connsiteX7394" fmla="*/ 695606 w 1987075"/>
                <a:gd name="connsiteY7394" fmla="*/ 1151362 h 1341521"/>
                <a:gd name="connsiteX7395" fmla="*/ 693861 w 1987075"/>
                <a:gd name="connsiteY7395" fmla="*/ 1150761 h 1341521"/>
                <a:gd name="connsiteX7396" fmla="*/ 691274 w 1987075"/>
                <a:gd name="connsiteY7396" fmla="*/ 1152144 h 1341521"/>
                <a:gd name="connsiteX7397" fmla="*/ 689650 w 1987075"/>
                <a:gd name="connsiteY7397" fmla="*/ 1152324 h 1341521"/>
                <a:gd name="connsiteX7398" fmla="*/ 686101 w 1987075"/>
                <a:gd name="connsiteY7398" fmla="*/ 1155934 h 1341521"/>
                <a:gd name="connsiteX7399" fmla="*/ 683815 w 1987075"/>
                <a:gd name="connsiteY7399" fmla="*/ 1157318 h 1341521"/>
                <a:gd name="connsiteX7400" fmla="*/ 683815 w 1987075"/>
                <a:gd name="connsiteY7400" fmla="*/ 1160686 h 1341521"/>
                <a:gd name="connsiteX7401" fmla="*/ 686402 w 1987075"/>
                <a:gd name="connsiteY7401" fmla="*/ 1160446 h 1341521"/>
                <a:gd name="connsiteX7402" fmla="*/ 686101 w 1987075"/>
                <a:gd name="connsiteY7402" fmla="*/ 1161709 h 1341521"/>
                <a:gd name="connsiteX7403" fmla="*/ 687545 w 1987075"/>
                <a:gd name="connsiteY7403" fmla="*/ 1162672 h 1341521"/>
                <a:gd name="connsiteX7404" fmla="*/ 686823 w 1987075"/>
                <a:gd name="connsiteY7404" fmla="*/ 1163273 h 1341521"/>
                <a:gd name="connsiteX7405" fmla="*/ 687484 w 1987075"/>
                <a:gd name="connsiteY7405" fmla="*/ 1164717 h 1341521"/>
                <a:gd name="connsiteX7406" fmla="*/ 688507 w 1987075"/>
                <a:gd name="connsiteY7406" fmla="*/ 1163514 h 1341521"/>
                <a:gd name="connsiteX7407" fmla="*/ 690613 w 1987075"/>
                <a:gd name="connsiteY7407" fmla="*/ 1162972 h 1341521"/>
                <a:gd name="connsiteX7408" fmla="*/ 692297 w 1987075"/>
                <a:gd name="connsiteY7408" fmla="*/ 1165198 h 1341521"/>
                <a:gd name="connsiteX7409" fmla="*/ 695666 w 1987075"/>
                <a:gd name="connsiteY7409" fmla="*/ 1167003 h 1341521"/>
                <a:gd name="connsiteX7410" fmla="*/ 694643 w 1987075"/>
                <a:gd name="connsiteY7410" fmla="*/ 1168567 h 1341521"/>
                <a:gd name="connsiteX7411" fmla="*/ 689831 w 1987075"/>
                <a:gd name="connsiteY7411" fmla="*/ 1170131 h 1341521"/>
                <a:gd name="connsiteX7412" fmla="*/ 687845 w 1987075"/>
                <a:gd name="connsiteY7412" fmla="*/ 1170131 h 1341521"/>
                <a:gd name="connsiteX7413" fmla="*/ 685740 w 1987075"/>
                <a:gd name="connsiteY7413" fmla="*/ 1168688 h 1341521"/>
                <a:gd name="connsiteX7414" fmla="*/ 686702 w 1987075"/>
                <a:gd name="connsiteY7414" fmla="*/ 1170853 h 1341521"/>
                <a:gd name="connsiteX7415" fmla="*/ 689891 w 1987075"/>
                <a:gd name="connsiteY7415" fmla="*/ 1172177 h 1341521"/>
                <a:gd name="connsiteX7416" fmla="*/ 687605 w 1987075"/>
                <a:gd name="connsiteY7416" fmla="*/ 1174583 h 1341521"/>
                <a:gd name="connsiteX7417" fmla="*/ 689410 w 1987075"/>
                <a:gd name="connsiteY7417" fmla="*/ 1174462 h 1341521"/>
                <a:gd name="connsiteX7418" fmla="*/ 693801 w 1987075"/>
                <a:gd name="connsiteY7418" fmla="*/ 1172838 h 1341521"/>
                <a:gd name="connsiteX7419" fmla="*/ 695846 w 1987075"/>
                <a:gd name="connsiteY7419" fmla="*/ 1171635 h 1341521"/>
                <a:gd name="connsiteX7420" fmla="*/ 698193 w 1987075"/>
                <a:gd name="connsiteY7420" fmla="*/ 1171996 h 1341521"/>
                <a:gd name="connsiteX7421" fmla="*/ 696448 w 1987075"/>
                <a:gd name="connsiteY7421" fmla="*/ 1172357 h 1341521"/>
                <a:gd name="connsiteX7422" fmla="*/ 694463 w 1987075"/>
                <a:gd name="connsiteY7422" fmla="*/ 1174884 h 1341521"/>
                <a:gd name="connsiteX7423" fmla="*/ 691455 w 1987075"/>
                <a:gd name="connsiteY7423" fmla="*/ 1174764 h 1341521"/>
                <a:gd name="connsiteX7424" fmla="*/ 691335 w 1987075"/>
                <a:gd name="connsiteY7424" fmla="*/ 1175786 h 1341521"/>
                <a:gd name="connsiteX7425" fmla="*/ 689951 w 1987075"/>
                <a:gd name="connsiteY7425" fmla="*/ 1175546 h 1341521"/>
                <a:gd name="connsiteX7426" fmla="*/ 686341 w 1987075"/>
                <a:gd name="connsiteY7426" fmla="*/ 1176388 h 1341521"/>
                <a:gd name="connsiteX7427" fmla="*/ 685860 w 1987075"/>
                <a:gd name="connsiteY7427" fmla="*/ 1178373 h 1341521"/>
                <a:gd name="connsiteX7428" fmla="*/ 685018 w 1987075"/>
                <a:gd name="connsiteY7428" fmla="*/ 1177170 h 1341521"/>
                <a:gd name="connsiteX7429" fmla="*/ 685499 w 1987075"/>
                <a:gd name="connsiteY7429" fmla="*/ 1173079 h 1341521"/>
                <a:gd name="connsiteX7430" fmla="*/ 683935 w 1987075"/>
                <a:gd name="connsiteY7430" fmla="*/ 1175726 h 1341521"/>
                <a:gd name="connsiteX7431" fmla="*/ 683574 w 1987075"/>
                <a:gd name="connsiteY7431" fmla="*/ 1177230 h 1341521"/>
                <a:gd name="connsiteX7432" fmla="*/ 682311 w 1987075"/>
                <a:gd name="connsiteY7432" fmla="*/ 1176207 h 1341521"/>
                <a:gd name="connsiteX7433" fmla="*/ 683273 w 1987075"/>
                <a:gd name="connsiteY7433" fmla="*/ 1180659 h 1341521"/>
                <a:gd name="connsiteX7434" fmla="*/ 682431 w 1987075"/>
                <a:gd name="connsiteY7434" fmla="*/ 1182764 h 1341521"/>
                <a:gd name="connsiteX7435" fmla="*/ 681409 w 1987075"/>
                <a:gd name="connsiteY7435" fmla="*/ 1181922 h 1341521"/>
                <a:gd name="connsiteX7436" fmla="*/ 681288 w 1987075"/>
                <a:gd name="connsiteY7436" fmla="*/ 1177832 h 1341521"/>
                <a:gd name="connsiteX7437" fmla="*/ 680386 w 1987075"/>
                <a:gd name="connsiteY7437" fmla="*/ 1178734 h 1341521"/>
                <a:gd name="connsiteX7438" fmla="*/ 679243 w 1987075"/>
                <a:gd name="connsiteY7438" fmla="*/ 1177832 h 1341521"/>
                <a:gd name="connsiteX7439" fmla="*/ 679844 w 1987075"/>
                <a:gd name="connsiteY7439" fmla="*/ 1181561 h 1341521"/>
                <a:gd name="connsiteX7440" fmla="*/ 678040 w 1987075"/>
                <a:gd name="connsiteY7440" fmla="*/ 1182704 h 1341521"/>
                <a:gd name="connsiteX7441" fmla="*/ 679423 w 1987075"/>
                <a:gd name="connsiteY7441" fmla="*/ 1184870 h 1341521"/>
                <a:gd name="connsiteX7442" fmla="*/ 679423 w 1987075"/>
                <a:gd name="connsiteY7442" fmla="*/ 1182945 h 1341521"/>
                <a:gd name="connsiteX7443" fmla="*/ 681709 w 1987075"/>
                <a:gd name="connsiteY7443" fmla="*/ 1184088 h 1341521"/>
                <a:gd name="connsiteX7444" fmla="*/ 680687 w 1987075"/>
                <a:gd name="connsiteY7444" fmla="*/ 1187096 h 1341521"/>
                <a:gd name="connsiteX7445" fmla="*/ 679363 w 1987075"/>
                <a:gd name="connsiteY7445" fmla="*/ 1187697 h 1341521"/>
                <a:gd name="connsiteX7446" fmla="*/ 678641 w 1987075"/>
                <a:gd name="connsiteY7446" fmla="*/ 1184750 h 1341521"/>
                <a:gd name="connsiteX7447" fmla="*/ 677318 w 1987075"/>
                <a:gd name="connsiteY7447" fmla="*/ 1183486 h 1341521"/>
                <a:gd name="connsiteX7448" fmla="*/ 677258 w 1987075"/>
                <a:gd name="connsiteY7448" fmla="*/ 1185953 h 1341521"/>
                <a:gd name="connsiteX7449" fmla="*/ 675754 w 1987075"/>
                <a:gd name="connsiteY7449" fmla="*/ 1187758 h 1341521"/>
                <a:gd name="connsiteX7450" fmla="*/ 674791 w 1987075"/>
                <a:gd name="connsiteY7450" fmla="*/ 1183426 h 1341521"/>
                <a:gd name="connsiteX7451" fmla="*/ 677077 w 1987075"/>
                <a:gd name="connsiteY7451" fmla="*/ 1182644 h 1341521"/>
                <a:gd name="connsiteX7452" fmla="*/ 678521 w 1987075"/>
                <a:gd name="connsiteY7452" fmla="*/ 1181201 h 1341521"/>
                <a:gd name="connsiteX7453" fmla="*/ 676836 w 1987075"/>
                <a:gd name="connsiteY7453" fmla="*/ 1181862 h 1341521"/>
                <a:gd name="connsiteX7454" fmla="*/ 673949 w 1987075"/>
                <a:gd name="connsiteY7454" fmla="*/ 1182223 h 1341521"/>
                <a:gd name="connsiteX7455" fmla="*/ 673347 w 1987075"/>
                <a:gd name="connsiteY7455" fmla="*/ 1181621 h 1341521"/>
                <a:gd name="connsiteX7456" fmla="*/ 673949 w 1987075"/>
                <a:gd name="connsiteY7456" fmla="*/ 1180057 h 1341521"/>
                <a:gd name="connsiteX7457" fmla="*/ 675994 w 1987075"/>
                <a:gd name="connsiteY7457" fmla="*/ 1180057 h 1341521"/>
                <a:gd name="connsiteX7458" fmla="*/ 674190 w 1987075"/>
                <a:gd name="connsiteY7458" fmla="*/ 1178974 h 1341521"/>
                <a:gd name="connsiteX7459" fmla="*/ 674671 w 1987075"/>
                <a:gd name="connsiteY7459" fmla="*/ 1176989 h 1341521"/>
                <a:gd name="connsiteX7460" fmla="*/ 676897 w 1987075"/>
                <a:gd name="connsiteY7460" fmla="*/ 1175966 h 1341521"/>
                <a:gd name="connsiteX7461" fmla="*/ 678280 w 1987075"/>
                <a:gd name="connsiteY7461" fmla="*/ 1173861 h 1341521"/>
                <a:gd name="connsiteX7462" fmla="*/ 680025 w 1987075"/>
                <a:gd name="connsiteY7462" fmla="*/ 1174462 h 1341521"/>
                <a:gd name="connsiteX7463" fmla="*/ 680386 w 1987075"/>
                <a:gd name="connsiteY7463" fmla="*/ 1173440 h 1341521"/>
                <a:gd name="connsiteX7464" fmla="*/ 679423 w 1987075"/>
                <a:gd name="connsiteY7464" fmla="*/ 1171635 h 1341521"/>
                <a:gd name="connsiteX7465" fmla="*/ 682431 w 1987075"/>
                <a:gd name="connsiteY7465" fmla="*/ 1172237 h 1341521"/>
                <a:gd name="connsiteX7466" fmla="*/ 679844 w 1987075"/>
                <a:gd name="connsiteY7466" fmla="*/ 1170913 h 1341521"/>
                <a:gd name="connsiteX7467" fmla="*/ 677859 w 1987075"/>
                <a:gd name="connsiteY7467" fmla="*/ 1171094 h 1341521"/>
                <a:gd name="connsiteX7468" fmla="*/ 675333 w 1987075"/>
                <a:gd name="connsiteY7468" fmla="*/ 1169590 h 1341521"/>
                <a:gd name="connsiteX7469" fmla="*/ 676536 w 1987075"/>
                <a:gd name="connsiteY7469" fmla="*/ 1171876 h 1341521"/>
                <a:gd name="connsiteX7470" fmla="*/ 677979 w 1987075"/>
                <a:gd name="connsiteY7470" fmla="*/ 1172297 h 1341521"/>
                <a:gd name="connsiteX7471" fmla="*/ 676175 w 1987075"/>
                <a:gd name="connsiteY7471" fmla="*/ 1173500 h 1341521"/>
                <a:gd name="connsiteX7472" fmla="*/ 675814 w 1987075"/>
                <a:gd name="connsiteY7472" fmla="*/ 1174583 h 1341521"/>
                <a:gd name="connsiteX7473" fmla="*/ 672686 w 1987075"/>
                <a:gd name="connsiteY7473" fmla="*/ 1176268 h 1341521"/>
                <a:gd name="connsiteX7474" fmla="*/ 672926 w 1987075"/>
                <a:gd name="connsiteY7474" fmla="*/ 1173320 h 1341521"/>
                <a:gd name="connsiteX7475" fmla="*/ 669918 w 1987075"/>
                <a:gd name="connsiteY7475" fmla="*/ 1171996 h 1341521"/>
                <a:gd name="connsiteX7476" fmla="*/ 671904 w 1987075"/>
                <a:gd name="connsiteY7476" fmla="*/ 1173681 h 1341521"/>
                <a:gd name="connsiteX7477" fmla="*/ 670821 w 1987075"/>
                <a:gd name="connsiteY7477" fmla="*/ 1176207 h 1341521"/>
                <a:gd name="connsiteX7478" fmla="*/ 672024 w 1987075"/>
                <a:gd name="connsiteY7478" fmla="*/ 1178012 h 1341521"/>
                <a:gd name="connsiteX7479" fmla="*/ 670821 w 1987075"/>
                <a:gd name="connsiteY7479" fmla="*/ 1178734 h 1341521"/>
                <a:gd name="connsiteX7480" fmla="*/ 670881 w 1987075"/>
                <a:gd name="connsiteY7480" fmla="*/ 1179997 h 1341521"/>
                <a:gd name="connsiteX7481" fmla="*/ 669497 w 1987075"/>
                <a:gd name="connsiteY7481" fmla="*/ 1180779 h 1341521"/>
                <a:gd name="connsiteX7482" fmla="*/ 667693 w 1987075"/>
                <a:gd name="connsiteY7482" fmla="*/ 1180238 h 1341521"/>
                <a:gd name="connsiteX7483" fmla="*/ 667693 w 1987075"/>
                <a:gd name="connsiteY7483" fmla="*/ 1181561 h 1341521"/>
                <a:gd name="connsiteX7484" fmla="*/ 670099 w 1987075"/>
                <a:gd name="connsiteY7484" fmla="*/ 1181922 h 1341521"/>
                <a:gd name="connsiteX7485" fmla="*/ 670941 w 1987075"/>
                <a:gd name="connsiteY7485" fmla="*/ 1183426 h 1341521"/>
                <a:gd name="connsiteX7486" fmla="*/ 670159 w 1987075"/>
                <a:gd name="connsiteY7486" fmla="*/ 1185652 h 1341521"/>
                <a:gd name="connsiteX7487" fmla="*/ 667873 w 1987075"/>
                <a:gd name="connsiteY7487" fmla="*/ 1185832 h 1341521"/>
                <a:gd name="connsiteX7488" fmla="*/ 669136 w 1987075"/>
                <a:gd name="connsiteY7488" fmla="*/ 1187758 h 1341521"/>
                <a:gd name="connsiteX7489" fmla="*/ 667753 w 1987075"/>
                <a:gd name="connsiteY7489" fmla="*/ 1188299 h 1341521"/>
                <a:gd name="connsiteX7490" fmla="*/ 667211 w 1987075"/>
                <a:gd name="connsiteY7490" fmla="*/ 1186915 h 1341521"/>
                <a:gd name="connsiteX7491" fmla="*/ 665346 w 1987075"/>
                <a:gd name="connsiteY7491" fmla="*/ 1187637 h 1341521"/>
                <a:gd name="connsiteX7492" fmla="*/ 665467 w 1987075"/>
                <a:gd name="connsiteY7492" fmla="*/ 1185832 h 1341521"/>
                <a:gd name="connsiteX7493" fmla="*/ 666850 w 1987075"/>
                <a:gd name="connsiteY7493" fmla="*/ 1185832 h 1341521"/>
                <a:gd name="connsiteX7494" fmla="*/ 666249 w 1987075"/>
                <a:gd name="connsiteY7494" fmla="*/ 1184328 h 1341521"/>
                <a:gd name="connsiteX7495" fmla="*/ 666670 w 1987075"/>
                <a:gd name="connsiteY7495" fmla="*/ 1182764 h 1341521"/>
                <a:gd name="connsiteX7496" fmla="*/ 664985 w 1987075"/>
                <a:gd name="connsiteY7496" fmla="*/ 1182163 h 1341521"/>
                <a:gd name="connsiteX7497" fmla="*/ 664203 w 1987075"/>
                <a:gd name="connsiteY7497" fmla="*/ 1184088 h 1341521"/>
                <a:gd name="connsiteX7498" fmla="*/ 662699 w 1987075"/>
                <a:gd name="connsiteY7498" fmla="*/ 1184268 h 1341521"/>
                <a:gd name="connsiteX7499" fmla="*/ 662579 w 1987075"/>
                <a:gd name="connsiteY7499" fmla="*/ 1181922 h 1341521"/>
                <a:gd name="connsiteX7500" fmla="*/ 661556 w 1987075"/>
                <a:gd name="connsiteY7500" fmla="*/ 1181742 h 1341521"/>
                <a:gd name="connsiteX7501" fmla="*/ 656864 w 1987075"/>
                <a:gd name="connsiteY7501" fmla="*/ 1187577 h 1341521"/>
                <a:gd name="connsiteX7502" fmla="*/ 655360 w 1987075"/>
                <a:gd name="connsiteY7502" fmla="*/ 1186795 h 1341521"/>
                <a:gd name="connsiteX7503" fmla="*/ 652954 w 1987075"/>
                <a:gd name="connsiteY7503" fmla="*/ 1186614 h 1341521"/>
                <a:gd name="connsiteX7504" fmla="*/ 651931 w 1987075"/>
                <a:gd name="connsiteY7504" fmla="*/ 1189502 h 1341521"/>
                <a:gd name="connsiteX7505" fmla="*/ 650908 w 1987075"/>
                <a:gd name="connsiteY7505" fmla="*/ 1189021 h 1341521"/>
                <a:gd name="connsiteX7506" fmla="*/ 649765 w 1987075"/>
                <a:gd name="connsiteY7506" fmla="*/ 1186254 h 1341521"/>
                <a:gd name="connsiteX7507" fmla="*/ 645976 w 1987075"/>
                <a:gd name="connsiteY7507" fmla="*/ 1186374 h 1341521"/>
                <a:gd name="connsiteX7508" fmla="*/ 644772 w 1987075"/>
                <a:gd name="connsiteY7508" fmla="*/ 1187758 h 1341521"/>
                <a:gd name="connsiteX7509" fmla="*/ 643208 w 1987075"/>
                <a:gd name="connsiteY7509" fmla="*/ 1186614 h 1341521"/>
                <a:gd name="connsiteX7510" fmla="*/ 639719 w 1987075"/>
                <a:gd name="connsiteY7510" fmla="*/ 1186554 h 1341521"/>
                <a:gd name="connsiteX7511" fmla="*/ 639117 w 1987075"/>
                <a:gd name="connsiteY7511" fmla="*/ 1187758 h 1341521"/>
                <a:gd name="connsiteX7512" fmla="*/ 637614 w 1987075"/>
                <a:gd name="connsiteY7512" fmla="*/ 1188660 h 1341521"/>
                <a:gd name="connsiteX7513" fmla="*/ 637794 w 1987075"/>
                <a:gd name="connsiteY7513" fmla="*/ 1187457 h 1341521"/>
                <a:gd name="connsiteX7514" fmla="*/ 636591 w 1987075"/>
                <a:gd name="connsiteY7514" fmla="*/ 1186614 h 1341521"/>
                <a:gd name="connsiteX7515" fmla="*/ 633763 w 1987075"/>
                <a:gd name="connsiteY7515" fmla="*/ 1187697 h 1341521"/>
                <a:gd name="connsiteX7516" fmla="*/ 632741 w 1987075"/>
                <a:gd name="connsiteY7516" fmla="*/ 1190104 h 1341521"/>
                <a:gd name="connsiteX7517" fmla="*/ 632380 w 1987075"/>
                <a:gd name="connsiteY7517" fmla="*/ 1192209 h 1341521"/>
                <a:gd name="connsiteX7518" fmla="*/ 631417 w 1987075"/>
                <a:gd name="connsiteY7518" fmla="*/ 1192871 h 1341521"/>
                <a:gd name="connsiteX7519" fmla="*/ 630274 w 1987075"/>
                <a:gd name="connsiteY7519" fmla="*/ 1190224 h 1341521"/>
                <a:gd name="connsiteX7520" fmla="*/ 630094 w 1987075"/>
                <a:gd name="connsiteY7520" fmla="*/ 1187938 h 1341521"/>
                <a:gd name="connsiteX7521" fmla="*/ 630876 w 1987075"/>
                <a:gd name="connsiteY7521" fmla="*/ 1185652 h 1341521"/>
                <a:gd name="connsiteX7522" fmla="*/ 632139 w 1987075"/>
                <a:gd name="connsiteY7522" fmla="*/ 1184088 h 1341521"/>
                <a:gd name="connsiteX7523" fmla="*/ 630455 w 1987075"/>
                <a:gd name="connsiteY7523" fmla="*/ 1183306 h 1341521"/>
                <a:gd name="connsiteX7524" fmla="*/ 628409 w 1987075"/>
                <a:gd name="connsiteY7524" fmla="*/ 1183847 h 1341521"/>
                <a:gd name="connsiteX7525" fmla="*/ 627387 w 1987075"/>
                <a:gd name="connsiteY7525" fmla="*/ 1185411 h 1341521"/>
                <a:gd name="connsiteX7526" fmla="*/ 628590 w 1987075"/>
                <a:gd name="connsiteY7526" fmla="*/ 1186915 h 1341521"/>
                <a:gd name="connsiteX7527" fmla="*/ 627688 w 1987075"/>
                <a:gd name="connsiteY7527" fmla="*/ 1193412 h 1341521"/>
                <a:gd name="connsiteX7528" fmla="*/ 626845 w 1987075"/>
                <a:gd name="connsiteY7528" fmla="*/ 1194977 h 1341521"/>
                <a:gd name="connsiteX7529" fmla="*/ 623717 w 1987075"/>
                <a:gd name="connsiteY7529" fmla="*/ 1197202 h 1341521"/>
                <a:gd name="connsiteX7530" fmla="*/ 624439 w 1987075"/>
                <a:gd name="connsiteY7530" fmla="*/ 1198526 h 1341521"/>
                <a:gd name="connsiteX7531" fmla="*/ 623236 w 1987075"/>
                <a:gd name="connsiteY7531" fmla="*/ 1202015 h 1341521"/>
                <a:gd name="connsiteX7532" fmla="*/ 621371 w 1987075"/>
                <a:gd name="connsiteY7532" fmla="*/ 1202196 h 1341521"/>
                <a:gd name="connsiteX7533" fmla="*/ 620168 w 1987075"/>
                <a:gd name="connsiteY7533" fmla="*/ 1203158 h 1341521"/>
                <a:gd name="connsiteX7534" fmla="*/ 618002 w 1987075"/>
                <a:gd name="connsiteY7534" fmla="*/ 1206346 h 1341521"/>
                <a:gd name="connsiteX7535" fmla="*/ 615957 w 1987075"/>
                <a:gd name="connsiteY7535" fmla="*/ 1205745 h 1341521"/>
                <a:gd name="connsiteX7536" fmla="*/ 614934 w 1987075"/>
                <a:gd name="connsiteY7536" fmla="*/ 1206346 h 1341521"/>
                <a:gd name="connsiteX7537" fmla="*/ 612768 w 1987075"/>
                <a:gd name="connsiteY7537" fmla="*/ 1206045 h 1341521"/>
                <a:gd name="connsiteX7538" fmla="*/ 614874 w 1987075"/>
                <a:gd name="connsiteY7538" fmla="*/ 1203399 h 1341521"/>
                <a:gd name="connsiteX7539" fmla="*/ 612829 w 1987075"/>
                <a:gd name="connsiteY7539" fmla="*/ 1203700 h 1341521"/>
                <a:gd name="connsiteX7540" fmla="*/ 613851 w 1987075"/>
                <a:gd name="connsiteY7540" fmla="*/ 1202737 h 1341521"/>
                <a:gd name="connsiteX7541" fmla="*/ 617160 w 1987075"/>
                <a:gd name="connsiteY7541" fmla="*/ 1203218 h 1341521"/>
                <a:gd name="connsiteX7542" fmla="*/ 618303 w 1987075"/>
                <a:gd name="connsiteY7542" fmla="*/ 1204241 h 1341521"/>
                <a:gd name="connsiteX7543" fmla="*/ 618303 w 1987075"/>
                <a:gd name="connsiteY7543" fmla="*/ 1202917 h 1341521"/>
                <a:gd name="connsiteX7544" fmla="*/ 619566 w 1987075"/>
                <a:gd name="connsiteY7544" fmla="*/ 1202316 h 1341521"/>
                <a:gd name="connsiteX7545" fmla="*/ 618604 w 1987075"/>
                <a:gd name="connsiteY7545" fmla="*/ 1200571 h 1341521"/>
                <a:gd name="connsiteX7546" fmla="*/ 615836 w 1987075"/>
                <a:gd name="connsiteY7546" fmla="*/ 1199549 h 1341521"/>
                <a:gd name="connsiteX7547" fmla="*/ 618122 w 1987075"/>
                <a:gd name="connsiteY7547" fmla="*/ 1197563 h 1341521"/>
                <a:gd name="connsiteX7548" fmla="*/ 620228 w 1987075"/>
                <a:gd name="connsiteY7548" fmla="*/ 1197263 h 1341521"/>
                <a:gd name="connsiteX7549" fmla="*/ 618904 w 1987075"/>
                <a:gd name="connsiteY7549" fmla="*/ 1195337 h 1341521"/>
                <a:gd name="connsiteX7550" fmla="*/ 618784 w 1987075"/>
                <a:gd name="connsiteY7550" fmla="*/ 1193533 h 1341521"/>
                <a:gd name="connsiteX7551" fmla="*/ 622514 w 1987075"/>
                <a:gd name="connsiteY7551" fmla="*/ 1189261 h 1341521"/>
                <a:gd name="connsiteX7552" fmla="*/ 623356 w 1987075"/>
                <a:gd name="connsiteY7552" fmla="*/ 1189322 h 1341521"/>
                <a:gd name="connsiteX7553" fmla="*/ 622333 w 1987075"/>
                <a:gd name="connsiteY7553" fmla="*/ 1187096 h 1341521"/>
                <a:gd name="connsiteX7554" fmla="*/ 619145 w 1987075"/>
                <a:gd name="connsiteY7554" fmla="*/ 1184509 h 1341521"/>
                <a:gd name="connsiteX7555" fmla="*/ 614934 w 1987075"/>
                <a:gd name="connsiteY7555" fmla="*/ 1182945 h 1341521"/>
                <a:gd name="connsiteX7556" fmla="*/ 613009 w 1987075"/>
                <a:gd name="connsiteY7556" fmla="*/ 1183426 h 1341521"/>
                <a:gd name="connsiteX7557" fmla="*/ 613370 w 1987075"/>
                <a:gd name="connsiteY7557" fmla="*/ 1184629 h 1341521"/>
                <a:gd name="connsiteX7558" fmla="*/ 611746 w 1987075"/>
                <a:gd name="connsiteY7558" fmla="*/ 1187758 h 1341521"/>
                <a:gd name="connsiteX7559" fmla="*/ 610001 w 1987075"/>
                <a:gd name="connsiteY7559" fmla="*/ 1187397 h 1341521"/>
                <a:gd name="connsiteX7560" fmla="*/ 608076 w 1987075"/>
                <a:gd name="connsiteY7560" fmla="*/ 1184088 h 1341521"/>
                <a:gd name="connsiteX7561" fmla="*/ 606632 w 1987075"/>
                <a:gd name="connsiteY7561" fmla="*/ 1187517 h 1341521"/>
                <a:gd name="connsiteX7562" fmla="*/ 606031 w 1987075"/>
                <a:gd name="connsiteY7562" fmla="*/ 1185592 h 1341521"/>
                <a:gd name="connsiteX7563" fmla="*/ 603925 w 1987075"/>
                <a:gd name="connsiteY7563" fmla="*/ 1186013 h 1341521"/>
                <a:gd name="connsiteX7564" fmla="*/ 602662 w 1987075"/>
                <a:gd name="connsiteY7564" fmla="*/ 1187637 h 1341521"/>
                <a:gd name="connsiteX7565" fmla="*/ 603684 w 1987075"/>
                <a:gd name="connsiteY7565" fmla="*/ 1188961 h 1341521"/>
                <a:gd name="connsiteX7566" fmla="*/ 603324 w 1987075"/>
                <a:gd name="connsiteY7566" fmla="*/ 1191187 h 1341521"/>
                <a:gd name="connsiteX7567" fmla="*/ 600015 w 1987075"/>
                <a:gd name="connsiteY7567" fmla="*/ 1190104 h 1341521"/>
                <a:gd name="connsiteX7568" fmla="*/ 601098 w 1987075"/>
                <a:gd name="connsiteY7568" fmla="*/ 1192510 h 1341521"/>
                <a:gd name="connsiteX7569" fmla="*/ 598812 w 1987075"/>
                <a:gd name="connsiteY7569" fmla="*/ 1191126 h 1341521"/>
                <a:gd name="connsiteX7570" fmla="*/ 598210 w 1987075"/>
                <a:gd name="connsiteY7570" fmla="*/ 1189382 h 1341521"/>
                <a:gd name="connsiteX7571" fmla="*/ 597368 w 1987075"/>
                <a:gd name="connsiteY7571" fmla="*/ 1190946 h 1341521"/>
                <a:gd name="connsiteX7572" fmla="*/ 597248 w 1987075"/>
                <a:gd name="connsiteY7572" fmla="*/ 1194074 h 1341521"/>
                <a:gd name="connsiteX7573" fmla="*/ 593037 w 1987075"/>
                <a:gd name="connsiteY7573" fmla="*/ 1193773 h 1341521"/>
                <a:gd name="connsiteX7574" fmla="*/ 592435 w 1987075"/>
                <a:gd name="connsiteY7574" fmla="*/ 1192691 h 1341521"/>
                <a:gd name="connsiteX7575" fmla="*/ 589788 w 1987075"/>
                <a:gd name="connsiteY7575" fmla="*/ 1194315 h 1341521"/>
                <a:gd name="connsiteX7576" fmla="*/ 586780 w 1987075"/>
                <a:gd name="connsiteY7576" fmla="*/ 1192811 h 1341521"/>
                <a:gd name="connsiteX7577" fmla="*/ 584374 w 1987075"/>
                <a:gd name="connsiteY7577" fmla="*/ 1190645 h 1341521"/>
                <a:gd name="connsiteX7578" fmla="*/ 582930 w 1987075"/>
                <a:gd name="connsiteY7578" fmla="*/ 1192390 h 1341521"/>
                <a:gd name="connsiteX7579" fmla="*/ 585878 w 1987075"/>
                <a:gd name="connsiteY7579" fmla="*/ 1195398 h 1341521"/>
                <a:gd name="connsiteX7580" fmla="*/ 584314 w 1987075"/>
                <a:gd name="connsiteY7580" fmla="*/ 1195578 h 1341521"/>
                <a:gd name="connsiteX7581" fmla="*/ 582328 w 1987075"/>
                <a:gd name="connsiteY7581" fmla="*/ 1197263 h 1341521"/>
                <a:gd name="connsiteX7582" fmla="*/ 581005 w 1987075"/>
                <a:gd name="connsiteY7582" fmla="*/ 1197202 h 1341521"/>
                <a:gd name="connsiteX7583" fmla="*/ 580584 w 1987075"/>
                <a:gd name="connsiteY7583" fmla="*/ 1199007 h 1341521"/>
                <a:gd name="connsiteX7584" fmla="*/ 579020 w 1987075"/>
                <a:gd name="connsiteY7584" fmla="*/ 1200571 h 1341521"/>
                <a:gd name="connsiteX7585" fmla="*/ 578178 w 1987075"/>
                <a:gd name="connsiteY7585" fmla="*/ 1203098 h 1341521"/>
                <a:gd name="connsiteX7586" fmla="*/ 576252 w 1987075"/>
                <a:gd name="connsiteY7586" fmla="*/ 1204060 h 1341521"/>
                <a:gd name="connsiteX7587" fmla="*/ 574688 w 1987075"/>
                <a:gd name="connsiteY7587" fmla="*/ 1203820 h 1341521"/>
                <a:gd name="connsiteX7588" fmla="*/ 574929 w 1987075"/>
                <a:gd name="connsiteY7588" fmla="*/ 1199789 h 1341521"/>
                <a:gd name="connsiteX7589" fmla="*/ 574267 w 1987075"/>
                <a:gd name="connsiteY7589" fmla="*/ 1197503 h 1341521"/>
                <a:gd name="connsiteX7590" fmla="*/ 574568 w 1987075"/>
                <a:gd name="connsiteY7590" fmla="*/ 1192931 h 1341521"/>
                <a:gd name="connsiteX7591" fmla="*/ 573726 w 1987075"/>
                <a:gd name="connsiteY7591" fmla="*/ 1194977 h 1341521"/>
                <a:gd name="connsiteX7592" fmla="*/ 571320 w 1987075"/>
                <a:gd name="connsiteY7592" fmla="*/ 1196721 h 1341521"/>
                <a:gd name="connsiteX7593" fmla="*/ 570417 w 1987075"/>
                <a:gd name="connsiteY7593" fmla="*/ 1196841 h 1341521"/>
                <a:gd name="connsiteX7594" fmla="*/ 568492 w 1987075"/>
                <a:gd name="connsiteY7594" fmla="*/ 1195217 h 1341521"/>
                <a:gd name="connsiteX7595" fmla="*/ 565785 w 1987075"/>
                <a:gd name="connsiteY7595" fmla="*/ 1195518 h 1341521"/>
                <a:gd name="connsiteX7596" fmla="*/ 565484 w 1987075"/>
                <a:gd name="connsiteY7596" fmla="*/ 1196721 h 1341521"/>
                <a:gd name="connsiteX7597" fmla="*/ 570056 w 1987075"/>
                <a:gd name="connsiteY7597" fmla="*/ 1198827 h 1341521"/>
                <a:gd name="connsiteX7598" fmla="*/ 570357 w 1987075"/>
                <a:gd name="connsiteY7598" fmla="*/ 1200210 h 1341521"/>
                <a:gd name="connsiteX7599" fmla="*/ 568793 w 1987075"/>
                <a:gd name="connsiteY7599" fmla="*/ 1203037 h 1341521"/>
                <a:gd name="connsiteX7600" fmla="*/ 567530 w 1987075"/>
                <a:gd name="connsiteY7600" fmla="*/ 1203278 h 1341521"/>
                <a:gd name="connsiteX7601" fmla="*/ 562657 w 1987075"/>
                <a:gd name="connsiteY7601" fmla="*/ 1202075 h 1341521"/>
                <a:gd name="connsiteX7602" fmla="*/ 561153 w 1987075"/>
                <a:gd name="connsiteY7602" fmla="*/ 1200270 h 1341521"/>
                <a:gd name="connsiteX7603" fmla="*/ 561514 w 1987075"/>
                <a:gd name="connsiteY7603" fmla="*/ 1198646 h 1341521"/>
                <a:gd name="connsiteX7604" fmla="*/ 562717 w 1987075"/>
                <a:gd name="connsiteY7604" fmla="*/ 1197443 h 1341521"/>
                <a:gd name="connsiteX7605" fmla="*/ 561574 w 1987075"/>
                <a:gd name="connsiteY7605" fmla="*/ 1196120 h 1341521"/>
                <a:gd name="connsiteX7606" fmla="*/ 559649 w 1987075"/>
                <a:gd name="connsiteY7606" fmla="*/ 1195518 h 1341521"/>
                <a:gd name="connsiteX7607" fmla="*/ 557423 w 1987075"/>
                <a:gd name="connsiteY7607" fmla="*/ 1196120 h 1341521"/>
                <a:gd name="connsiteX7608" fmla="*/ 554415 w 1987075"/>
                <a:gd name="connsiteY7608" fmla="*/ 1199007 h 1341521"/>
                <a:gd name="connsiteX7609" fmla="*/ 553332 w 1987075"/>
                <a:gd name="connsiteY7609" fmla="*/ 1200812 h 1341521"/>
                <a:gd name="connsiteX7610" fmla="*/ 546655 w 1987075"/>
                <a:gd name="connsiteY7610" fmla="*/ 1202677 h 1341521"/>
                <a:gd name="connsiteX7611" fmla="*/ 543647 w 1987075"/>
                <a:gd name="connsiteY7611" fmla="*/ 1202797 h 1341521"/>
                <a:gd name="connsiteX7612" fmla="*/ 540338 w 1987075"/>
                <a:gd name="connsiteY7612" fmla="*/ 1204121 h 1341521"/>
                <a:gd name="connsiteX7613" fmla="*/ 539075 w 1987075"/>
                <a:gd name="connsiteY7613" fmla="*/ 1204000 h 1341521"/>
                <a:gd name="connsiteX7614" fmla="*/ 536969 w 1987075"/>
                <a:gd name="connsiteY7614" fmla="*/ 1202737 h 1341521"/>
                <a:gd name="connsiteX7615" fmla="*/ 536789 w 1987075"/>
                <a:gd name="connsiteY7615" fmla="*/ 1200752 h 1341521"/>
                <a:gd name="connsiteX7616" fmla="*/ 533540 w 1987075"/>
                <a:gd name="connsiteY7616" fmla="*/ 1200631 h 1341521"/>
                <a:gd name="connsiteX7617" fmla="*/ 530954 w 1987075"/>
                <a:gd name="connsiteY7617" fmla="*/ 1201353 h 1341521"/>
                <a:gd name="connsiteX7618" fmla="*/ 528788 w 1987075"/>
                <a:gd name="connsiteY7618" fmla="*/ 1200391 h 1341521"/>
                <a:gd name="connsiteX7619" fmla="*/ 528848 w 1987075"/>
                <a:gd name="connsiteY7619" fmla="*/ 1198165 h 1341521"/>
                <a:gd name="connsiteX7620" fmla="*/ 531014 w 1987075"/>
                <a:gd name="connsiteY7620" fmla="*/ 1196480 h 1341521"/>
                <a:gd name="connsiteX7621" fmla="*/ 532458 w 1987075"/>
                <a:gd name="connsiteY7621" fmla="*/ 1193232 h 1341521"/>
                <a:gd name="connsiteX7622" fmla="*/ 532818 w 1987075"/>
                <a:gd name="connsiteY7622" fmla="*/ 1190765 h 1341521"/>
                <a:gd name="connsiteX7623" fmla="*/ 536187 w 1987075"/>
                <a:gd name="connsiteY7623" fmla="*/ 1188720 h 1341521"/>
                <a:gd name="connsiteX7624" fmla="*/ 540579 w 1987075"/>
                <a:gd name="connsiteY7624" fmla="*/ 1184509 h 1341521"/>
                <a:gd name="connsiteX7625" fmla="*/ 541000 w 1987075"/>
                <a:gd name="connsiteY7625" fmla="*/ 1182644 h 1341521"/>
                <a:gd name="connsiteX7626" fmla="*/ 540158 w 1987075"/>
                <a:gd name="connsiteY7626" fmla="*/ 1181501 h 1341521"/>
                <a:gd name="connsiteX7627" fmla="*/ 537330 w 1987075"/>
                <a:gd name="connsiteY7627" fmla="*/ 1180117 h 1341521"/>
                <a:gd name="connsiteX7628" fmla="*/ 533360 w 1987075"/>
                <a:gd name="connsiteY7628" fmla="*/ 1179516 h 1341521"/>
                <a:gd name="connsiteX7629" fmla="*/ 529690 w 1987075"/>
                <a:gd name="connsiteY7629" fmla="*/ 1180117 h 1341521"/>
                <a:gd name="connsiteX7630" fmla="*/ 529450 w 1987075"/>
                <a:gd name="connsiteY7630" fmla="*/ 1181201 h 1341521"/>
                <a:gd name="connsiteX7631" fmla="*/ 527765 w 1987075"/>
                <a:gd name="connsiteY7631" fmla="*/ 1182403 h 1341521"/>
                <a:gd name="connsiteX7632" fmla="*/ 527825 w 1987075"/>
                <a:gd name="connsiteY7632" fmla="*/ 1183005 h 1341521"/>
                <a:gd name="connsiteX7633" fmla="*/ 523855 w 1987075"/>
                <a:gd name="connsiteY7633" fmla="*/ 1185652 h 1341521"/>
                <a:gd name="connsiteX7634" fmla="*/ 523975 w 1987075"/>
                <a:gd name="connsiteY7634" fmla="*/ 1186975 h 1341521"/>
                <a:gd name="connsiteX7635" fmla="*/ 521509 w 1987075"/>
                <a:gd name="connsiteY7635" fmla="*/ 1192811 h 1341521"/>
                <a:gd name="connsiteX7636" fmla="*/ 521509 w 1987075"/>
                <a:gd name="connsiteY7636" fmla="*/ 1194796 h 1341521"/>
                <a:gd name="connsiteX7637" fmla="*/ 512846 w 1987075"/>
                <a:gd name="connsiteY7637" fmla="*/ 1201413 h 1341521"/>
                <a:gd name="connsiteX7638" fmla="*/ 510741 w 1987075"/>
                <a:gd name="connsiteY7638" fmla="*/ 1202677 h 1341521"/>
                <a:gd name="connsiteX7639" fmla="*/ 508755 w 1987075"/>
                <a:gd name="connsiteY7639" fmla="*/ 1206045 h 1341521"/>
                <a:gd name="connsiteX7640" fmla="*/ 507191 w 1987075"/>
                <a:gd name="connsiteY7640" fmla="*/ 1207249 h 1341521"/>
                <a:gd name="connsiteX7641" fmla="*/ 504243 w 1987075"/>
                <a:gd name="connsiteY7641" fmla="*/ 1203579 h 1341521"/>
                <a:gd name="connsiteX7642" fmla="*/ 502318 w 1987075"/>
                <a:gd name="connsiteY7642" fmla="*/ 1203098 h 1341521"/>
                <a:gd name="connsiteX7643" fmla="*/ 502258 w 1987075"/>
                <a:gd name="connsiteY7643" fmla="*/ 1207790 h 1341521"/>
                <a:gd name="connsiteX7644" fmla="*/ 501296 w 1987075"/>
                <a:gd name="connsiteY7644" fmla="*/ 1208331 h 1341521"/>
                <a:gd name="connsiteX7645" fmla="*/ 503161 w 1987075"/>
                <a:gd name="connsiteY7645" fmla="*/ 1209354 h 1341521"/>
                <a:gd name="connsiteX7646" fmla="*/ 502860 w 1987075"/>
                <a:gd name="connsiteY7646" fmla="*/ 1211580 h 1341521"/>
                <a:gd name="connsiteX7647" fmla="*/ 503582 w 1987075"/>
                <a:gd name="connsiteY7647" fmla="*/ 1212783 h 1341521"/>
                <a:gd name="connsiteX7648" fmla="*/ 502379 w 1987075"/>
                <a:gd name="connsiteY7648" fmla="*/ 1213986 h 1341521"/>
                <a:gd name="connsiteX7649" fmla="*/ 499130 w 1987075"/>
                <a:gd name="connsiteY7649" fmla="*/ 1214227 h 1341521"/>
                <a:gd name="connsiteX7650" fmla="*/ 497325 w 1987075"/>
                <a:gd name="connsiteY7650" fmla="*/ 1215430 h 1341521"/>
                <a:gd name="connsiteX7651" fmla="*/ 494438 w 1987075"/>
                <a:gd name="connsiteY7651" fmla="*/ 1211039 h 1341521"/>
                <a:gd name="connsiteX7652" fmla="*/ 496363 w 1987075"/>
                <a:gd name="connsiteY7652" fmla="*/ 1210257 h 1341521"/>
                <a:gd name="connsiteX7653" fmla="*/ 496483 w 1987075"/>
                <a:gd name="connsiteY7653" fmla="*/ 1208692 h 1341521"/>
                <a:gd name="connsiteX7654" fmla="*/ 493656 w 1987075"/>
                <a:gd name="connsiteY7654" fmla="*/ 1207489 h 1341521"/>
                <a:gd name="connsiteX7655" fmla="*/ 490167 w 1987075"/>
                <a:gd name="connsiteY7655" fmla="*/ 1210497 h 1341521"/>
                <a:gd name="connsiteX7656" fmla="*/ 490648 w 1987075"/>
                <a:gd name="connsiteY7656" fmla="*/ 1214588 h 1341521"/>
                <a:gd name="connsiteX7657" fmla="*/ 488602 w 1987075"/>
                <a:gd name="connsiteY7657" fmla="*/ 1216393 h 1341521"/>
                <a:gd name="connsiteX7658" fmla="*/ 487098 w 1987075"/>
                <a:gd name="connsiteY7658" fmla="*/ 1216814 h 1341521"/>
                <a:gd name="connsiteX7659" fmla="*/ 486016 w 1987075"/>
                <a:gd name="connsiteY7659" fmla="*/ 1216152 h 1341521"/>
                <a:gd name="connsiteX7660" fmla="*/ 485354 w 1987075"/>
                <a:gd name="connsiteY7660" fmla="*/ 1212964 h 1341521"/>
                <a:gd name="connsiteX7661" fmla="*/ 483910 w 1987075"/>
                <a:gd name="connsiteY7661" fmla="*/ 1213926 h 1341521"/>
                <a:gd name="connsiteX7662" fmla="*/ 482466 w 1987075"/>
                <a:gd name="connsiteY7662" fmla="*/ 1213505 h 1341521"/>
                <a:gd name="connsiteX7663" fmla="*/ 480421 w 1987075"/>
                <a:gd name="connsiteY7663" fmla="*/ 1213686 h 1341521"/>
                <a:gd name="connsiteX7664" fmla="*/ 477172 w 1987075"/>
                <a:gd name="connsiteY7664" fmla="*/ 1209715 h 1341521"/>
                <a:gd name="connsiteX7665" fmla="*/ 477353 w 1987075"/>
                <a:gd name="connsiteY7665" fmla="*/ 1205625 h 1341521"/>
                <a:gd name="connsiteX7666" fmla="*/ 479880 w 1987075"/>
                <a:gd name="connsiteY7666" fmla="*/ 1205684 h 1341521"/>
                <a:gd name="connsiteX7667" fmla="*/ 480842 w 1987075"/>
                <a:gd name="connsiteY7667" fmla="*/ 1207610 h 1341521"/>
                <a:gd name="connsiteX7668" fmla="*/ 482166 w 1987075"/>
                <a:gd name="connsiteY7668" fmla="*/ 1208632 h 1341521"/>
                <a:gd name="connsiteX7669" fmla="*/ 484572 w 1987075"/>
                <a:gd name="connsiteY7669" fmla="*/ 1208873 h 1341521"/>
                <a:gd name="connsiteX7670" fmla="*/ 483910 w 1987075"/>
                <a:gd name="connsiteY7670" fmla="*/ 1207549 h 1341521"/>
                <a:gd name="connsiteX7671" fmla="*/ 482767 w 1987075"/>
                <a:gd name="connsiteY7671" fmla="*/ 1207309 h 1341521"/>
                <a:gd name="connsiteX7672" fmla="*/ 481444 w 1987075"/>
                <a:gd name="connsiteY7672" fmla="*/ 1203940 h 1341521"/>
                <a:gd name="connsiteX7673" fmla="*/ 480120 w 1987075"/>
                <a:gd name="connsiteY7673" fmla="*/ 1202737 h 1341521"/>
                <a:gd name="connsiteX7674" fmla="*/ 479940 w 1987075"/>
                <a:gd name="connsiteY7674" fmla="*/ 1200631 h 1341521"/>
                <a:gd name="connsiteX7675" fmla="*/ 480902 w 1987075"/>
                <a:gd name="connsiteY7675" fmla="*/ 1195458 h 1341521"/>
                <a:gd name="connsiteX7676" fmla="*/ 476571 w 1987075"/>
                <a:gd name="connsiteY7676" fmla="*/ 1191668 h 1341521"/>
                <a:gd name="connsiteX7677" fmla="*/ 478977 w 1987075"/>
                <a:gd name="connsiteY7677" fmla="*/ 1192510 h 1341521"/>
                <a:gd name="connsiteX7678" fmla="*/ 480000 w 1987075"/>
                <a:gd name="connsiteY7678" fmla="*/ 1191307 h 1341521"/>
                <a:gd name="connsiteX7679" fmla="*/ 476691 w 1987075"/>
                <a:gd name="connsiteY7679" fmla="*/ 1189683 h 1341521"/>
                <a:gd name="connsiteX7680" fmla="*/ 475308 w 1987075"/>
                <a:gd name="connsiteY7680" fmla="*/ 1189863 h 1341521"/>
                <a:gd name="connsiteX7681" fmla="*/ 472179 w 1987075"/>
                <a:gd name="connsiteY7681" fmla="*/ 1192691 h 1341521"/>
                <a:gd name="connsiteX7682" fmla="*/ 470796 w 1987075"/>
                <a:gd name="connsiteY7682" fmla="*/ 1195698 h 1341521"/>
                <a:gd name="connsiteX7683" fmla="*/ 471638 w 1987075"/>
                <a:gd name="connsiteY7683" fmla="*/ 1197263 h 1341521"/>
                <a:gd name="connsiteX7684" fmla="*/ 473623 w 1987075"/>
                <a:gd name="connsiteY7684" fmla="*/ 1197744 h 1341521"/>
                <a:gd name="connsiteX7685" fmla="*/ 474826 w 1987075"/>
                <a:gd name="connsiteY7685" fmla="*/ 1202857 h 1341521"/>
                <a:gd name="connsiteX7686" fmla="*/ 473503 w 1987075"/>
                <a:gd name="connsiteY7686" fmla="*/ 1203399 h 1341521"/>
                <a:gd name="connsiteX7687" fmla="*/ 472239 w 1987075"/>
                <a:gd name="connsiteY7687" fmla="*/ 1205444 h 1341521"/>
                <a:gd name="connsiteX7688" fmla="*/ 472901 w 1987075"/>
                <a:gd name="connsiteY7688" fmla="*/ 1206827 h 1341521"/>
                <a:gd name="connsiteX7689" fmla="*/ 472360 w 1987075"/>
                <a:gd name="connsiteY7689" fmla="*/ 1209234 h 1341521"/>
                <a:gd name="connsiteX7690" fmla="*/ 472781 w 1987075"/>
                <a:gd name="connsiteY7690" fmla="*/ 1212422 h 1341521"/>
                <a:gd name="connsiteX7691" fmla="*/ 471578 w 1987075"/>
                <a:gd name="connsiteY7691" fmla="*/ 1215731 h 1341521"/>
                <a:gd name="connsiteX7692" fmla="*/ 472179 w 1987075"/>
                <a:gd name="connsiteY7692" fmla="*/ 1216754 h 1341521"/>
                <a:gd name="connsiteX7693" fmla="*/ 470615 w 1987075"/>
                <a:gd name="connsiteY7693" fmla="*/ 1216513 h 1341521"/>
                <a:gd name="connsiteX7694" fmla="*/ 469773 w 1987075"/>
                <a:gd name="connsiteY7694" fmla="*/ 1213746 h 1341521"/>
                <a:gd name="connsiteX7695" fmla="*/ 467186 w 1987075"/>
                <a:gd name="connsiteY7695" fmla="*/ 1212422 h 1341521"/>
                <a:gd name="connsiteX7696" fmla="*/ 465141 w 1987075"/>
                <a:gd name="connsiteY7696" fmla="*/ 1213024 h 1341521"/>
                <a:gd name="connsiteX7697" fmla="*/ 465442 w 1987075"/>
                <a:gd name="connsiteY7697" fmla="*/ 1214347 h 1341521"/>
                <a:gd name="connsiteX7698" fmla="*/ 464238 w 1987075"/>
                <a:gd name="connsiteY7698" fmla="*/ 1215370 h 1341521"/>
                <a:gd name="connsiteX7699" fmla="*/ 461231 w 1987075"/>
                <a:gd name="connsiteY7699" fmla="*/ 1215911 h 1341521"/>
                <a:gd name="connsiteX7700" fmla="*/ 460388 w 1987075"/>
                <a:gd name="connsiteY7700" fmla="*/ 1215069 h 1341521"/>
                <a:gd name="connsiteX7701" fmla="*/ 458584 w 1987075"/>
                <a:gd name="connsiteY7701" fmla="*/ 1215550 h 1341521"/>
                <a:gd name="connsiteX7702" fmla="*/ 456598 w 1987075"/>
                <a:gd name="connsiteY7702" fmla="*/ 1214528 h 1341521"/>
                <a:gd name="connsiteX7703" fmla="*/ 455576 w 1987075"/>
                <a:gd name="connsiteY7703" fmla="*/ 1212663 h 1341521"/>
                <a:gd name="connsiteX7704" fmla="*/ 455816 w 1987075"/>
                <a:gd name="connsiteY7704" fmla="*/ 1211219 h 1341521"/>
                <a:gd name="connsiteX7705" fmla="*/ 454613 w 1987075"/>
                <a:gd name="connsiteY7705" fmla="*/ 1209595 h 1341521"/>
                <a:gd name="connsiteX7706" fmla="*/ 454433 w 1987075"/>
                <a:gd name="connsiteY7706" fmla="*/ 1208331 h 1341521"/>
                <a:gd name="connsiteX7707" fmla="*/ 456057 w 1987075"/>
                <a:gd name="connsiteY7707" fmla="*/ 1206647 h 1341521"/>
                <a:gd name="connsiteX7708" fmla="*/ 454974 w 1987075"/>
                <a:gd name="connsiteY7708" fmla="*/ 1204361 h 1341521"/>
                <a:gd name="connsiteX7709" fmla="*/ 454673 w 1987075"/>
                <a:gd name="connsiteY7709" fmla="*/ 1201594 h 1341521"/>
                <a:gd name="connsiteX7710" fmla="*/ 452508 w 1987075"/>
                <a:gd name="connsiteY7710" fmla="*/ 1198767 h 1341521"/>
                <a:gd name="connsiteX7711" fmla="*/ 450823 w 1987075"/>
                <a:gd name="connsiteY7711" fmla="*/ 1198285 h 1341521"/>
                <a:gd name="connsiteX7712" fmla="*/ 448537 w 1987075"/>
                <a:gd name="connsiteY7712" fmla="*/ 1198646 h 1341521"/>
                <a:gd name="connsiteX7713" fmla="*/ 447154 w 1987075"/>
                <a:gd name="connsiteY7713" fmla="*/ 1197864 h 1341521"/>
                <a:gd name="connsiteX7714" fmla="*/ 444146 w 1987075"/>
                <a:gd name="connsiteY7714" fmla="*/ 1201654 h 1341521"/>
                <a:gd name="connsiteX7715" fmla="*/ 443905 w 1987075"/>
                <a:gd name="connsiteY7715" fmla="*/ 1202737 h 1341521"/>
                <a:gd name="connsiteX7716" fmla="*/ 445710 w 1987075"/>
                <a:gd name="connsiteY7716" fmla="*/ 1204541 h 1341521"/>
                <a:gd name="connsiteX7717" fmla="*/ 446612 w 1987075"/>
                <a:gd name="connsiteY7717" fmla="*/ 1204662 h 1341521"/>
                <a:gd name="connsiteX7718" fmla="*/ 449921 w 1987075"/>
                <a:gd name="connsiteY7718" fmla="*/ 1209415 h 1341521"/>
                <a:gd name="connsiteX7719" fmla="*/ 449921 w 1987075"/>
                <a:gd name="connsiteY7719" fmla="*/ 1211339 h 1341521"/>
                <a:gd name="connsiteX7720" fmla="*/ 448236 w 1987075"/>
                <a:gd name="connsiteY7720" fmla="*/ 1212663 h 1341521"/>
                <a:gd name="connsiteX7721" fmla="*/ 443845 w 1987075"/>
                <a:gd name="connsiteY7721" fmla="*/ 1213746 h 1341521"/>
                <a:gd name="connsiteX7722" fmla="*/ 441739 w 1987075"/>
                <a:gd name="connsiteY7722" fmla="*/ 1215129 h 1341521"/>
                <a:gd name="connsiteX7723" fmla="*/ 440717 w 1987075"/>
                <a:gd name="connsiteY7723" fmla="*/ 1215009 h 1341521"/>
                <a:gd name="connsiteX7724" fmla="*/ 439092 w 1987075"/>
                <a:gd name="connsiteY7724" fmla="*/ 1216814 h 1341521"/>
                <a:gd name="connsiteX7725" fmla="*/ 437709 w 1987075"/>
                <a:gd name="connsiteY7725" fmla="*/ 1216994 h 1341521"/>
                <a:gd name="connsiteX7726" fmla="*/ 435423 w 1987075"/>
                <a:gd name="connsiteY7726" fmla="*/ 1216513 h 1341521"/>
                <a:gd name="connsiteX7727" fmla="*/ 433859 w 1987075"/>
                <a:gd name="connsiteY7727" fmla="*/ 1217957 h 1341521"/>
                <a:gd name="connsiteX7728" fmla="*/ 432054 w 1987075"/>
                <a:gd name="connsiteY7728" fmla="*/ 1217175 h 1341521"/>
                <a:gd name="connsiteX7729" fmla="*/ 431874 w 1987075"/>
                <a:gd name="connsiteY7729" fmla="*/ 1213204 h 1341521"/>
                <a:gd name="connsiteX7730" fmla="*/ 435242 w 1987075"/>
                <a:gd name="connsiteY7730" fmla="*/ 1212723 h 1341521"/>
                <a:gd name="connsiteX7731" fmla="*/ 436385 w 1987075"/>
                <a:gd name="connsiteY7731" fmla="*/ 1210317 h 1341521"/>
                <a:gd name="connsiteX7732" fmla="*/ 435603 w 1987075"/>
                <a:gd name="connsiteY7732" fmla="*/ 1208572 h 1341521"/>
                <a:gd name="connsiteX7733" fmla="*/ 436686 w 1987075"/>
                <a:gd name="connsiteY7733" fmla="*/ 1206527 h 1341521"/>
                <a:gd name="connsiteX7734" fmla="*/ 437889 w 1987075"/>
                <a:gd name="connsiteY7734" fmla="*/ 1208331 h 1341521"/>
                <a:gd name="connsiteX7735" fmla="*/ 438972 w 1987075"/>
                <a:gd name="connsiteY7735" fmla="*/ 1208272 h 1341521"/>
                <a:gd name="connsiteX7736" fmla="*/ 441378 w 1987075"/>
                <a:gd name="connsiteY7736" fmla="*/ 1209835 h 1341521"/>
                <a:gd name="connsiteX7737" fmla="*/ 440897 w 1987075"/>
                <a:gd name="connsiteY7737" fmla="*/ 1208572 h 1341521"/>
                <a:gd name="connsiteX7738" fmla="*/ 439092 w 1987075"/>
                <a:gd name="connsiteY7738" fmla="*/ 1206226 h 1341521"/>
                <a:gd name="connsiteX7739" fmla="*/ 440717 w 1987075"/>
                <a:gd name="connsiteY7739" fmla="*/ 1202917 h 1341521"/>
                <a:gd name="connsiteX7740" fmla="*/ 441559 w 1987075"/>
                <a:gd name="connsiteY7740" fmla="*/ 1199910 h 1341521"/>
                <a:gd name="connsiteX7741" fmla="*/ 440837 w 1987075"/>
                <a:gd name="connsiteY7741" fmla="*/ 1197082 h 1341521"/>
                <a:gd name="connsiteX7742" fmla="*/ 442281 w 1987075"/>
                <a:gd name="connsiteY7742" fmla="*/ 1195277 h 1341521"/>
                <a:gd name="connsiteX7743" fmla="*/ 439814 w 1987075"/>
                <a:gd name="connsiteY7743" fmla="*/ 1196480 h 1341521"/>
                <a:gd name="connsiteX7744" fmla="*/ 436987 w 1987075"/>
                <a:gd name="connsiteY7744" fmla="*/ 1197082 h 1341521"/>
                <a:gd name="connsiteX7745" fmla="*/ 436085 w 1987075"/>
                <a:gd name="connsiteY7745" fmla="*/ 1198105 h 1341521"/>
                <a:gd name="connsiteX7746" fmla="*/ 435844 w 1987075"/>
                <a:gd name="connsiteY7746" fmla="*/ 1196781 h 1341521"/>
                <a:gd name="connsiteX7747" fmla="*/ 439153 w 1987075"/>
                <a:gd name="connsiteY7747" fmla="*/ 1196180 h 1341521"/>
                <a:gd name="connsiteX7748" fmla="*/ 448056 w 1987075"/>
                <a:gd name="connsiteY7748" fmla="*/ 1192691 h 1341521"/>
                <a:gd name="connsiteX7749" fmla="*/ 450823 w 1987075"/>
                <a:gd name="connsiteY7749" fmla="*/ 1192450 h 1341521"/>
                <a:gd name="connsiteX7750" fmla="*/ 452207 w 1987075"/>
                <a:gd name="connsiteY7750" fmla="*/ 1192811 h 1341521"/>
                <a:gd name="connsiteX7751" fmla="*/ 454613 w 1987075"/>
                <a:gd name="connsiteY7751" fmla="*/ 1191728 h 1341521"/>
                <a:gd name="connsiteX7752" fmla="*/ 458824 w 1987075"/>
                <a:gd name="connsiteY7752" fmla="*/ 1189021 h 1341521"/>
                <a:gd name="connsiteX7753" fmla="*/ 457681 w 1987075"/>
                <a:gd name="connsiteY7753" fmla="*/ 1190224 h 1341521"/>
                <a:gd name="connsiteX7754" fmla="*/ 457802 w 1987075"/>
                <a:gd name="connsiteY7754" fmla="*/ 1191247 h 1341521"/>
                <a:gd name="connsiteX7755" fmla="*/ 456177 w 1987075"/>
                <a:gd name="connsiteY7755" fmla="*/ 1191427 h 1341521"/>
                <a:gd name="connsiteX7756" fmla="*/ 453771 w 1987075"/>
                <a:gd name="connsiteY7756" fmla="*/ 1192931 h 1341521"/>
                <a:gd name="connsiteX7757" fmla="*/ 454072 w 1987075"/>
                <a:gd name="connsiteY7757" fmla="*/ 1193954 h 1341521"/>
                <a:gd name="connsiteX7758" fmla="*/ 455696 w 1987075"/>
                <a:gd name="connsiteY7758" fmla="*/ 1194555 h 1341521"/>
                <a:gd name="connsiteX7759" fmla="*/ 457741 w 1987075"/>
                <a:gd name="connsiteY7759" fmla="*/ 1194375 h 1341521"/>
                <a:gd name="connsiteX7760" fmla="*/ 459005 w 1987075"/>
                <a:gd name="connsiteY7760" fmla="*/ 1196180 h 1341521"/>
                <a:gd name="connsiteX7761" fmla="*/ 460388 w 1987075"/>
                <a:gd name="connsiteY7761" fmla="*/ 1195337 h 1341521"/>
                <a:gd name="connsiteX7762" fmla="*/ 463035 w 1987075"/>
                <a:gd name="connsiteY7762" fmla="*/ 1195939 h 1341521"/>
                <a:gd name="connsiteX7763" fmla="*/ 465682 w 1987075"/>
                <a:gd name="connsiteY7763" fmla="*/ 1191608 h 1341521"/>
                <a:gd name="connsiteX7764" fmla="*/ 463998 w 1987075"/>
                <a:gd name="connsiteY7764" fmla="*/ 1191367 h 1341521"/>
                <a:gd name="connsiteX7765" fmla="*/ 463156 w 1987075"/>
                <a:gd name="connsiteY7765" fmla="*/ 1190164 h 1341521"/>
                <a:gd name="connsiteX7766" fmla="*/ 464178 w 1987075"/>
                <a:gd name="connsiteY7766" fmla="*/ 1188660 h 1341521"/>
                <a:gd name="connsiteX7767" fmla="*/ 466524 w 1987075"/>
                <a:gd name="connsiteY7767" fmla="*/ 1188540 h 1341521"/>
                <a:gd name="connsiteX7768" fmla="*/ 466765 w 1987075"/>
                <a:gd name="connsiteY7768" fmla="*/ 1189863 h 1341521"/>
                <a:gd name="connsiteX7769" fmla="*/ 469773 w 1987075"/>
                <a:gd name="connsiteY7769" fmla="*/ 1186915 h 1341521"/>
                <a:gd name="connsiteX7770" fmla="*/ 471337 w 1987075"/>
                <a:gd name="connsiteY7770" fmla="*/ 1187036 h 1341521"/>
                <a:gd name="connsiteX7771" fmla="*/ 472540 w 1987075"/>
                <a:gd name="connsiteY7771" fmla="*/ 1188058 h 1341521"/>
                <a:gd name="connsiteX7772" fmla="*/ 476751 w 1987075"/>
                <a:gd name="connsiteY7772" fmla="*/ 1185111 h 1341521"/>
                <a:gd name="connsiteX7773" fmla="*/ 478737 w 1987075"/>
                <a:gd name="connsiteY7773" fmla="*/ 1182945 h 1341521"/>
                <a:gd name="connsiteX7774" fmla="*/ 478255 w 1987075"/>
                <a:gd name="connsiteY7774" fmla="*/ 1184750 h 1341521"/>
                <a:gd name="connsiteX7775" fmla="*/ 479759 w 1987075"/>
                <a:gd name="connsiteY7775" fmla="*/ 1185832 h 1341521"/>
                <a:gd name="connsiteX7776" fmla="*/ 480601 w 1987075"/>
                <a:gd name="connsiteY7776" fmla="*/ 1187216 h 1341521"/>
                <a:gd name="connsiteX7777" fmla="*/ 482647 w 1987075"/>
                <a:gd name="connsiteY7777" fmla="*/ 1186975 h 1341521"/>
                <a:gd name="connsiteX7778" fmla="*/ 484933 w 1987075"/>
                <a:gd name="connsiteY7778" fmla="*/ 1185171 h 1341521"/>
                <a:gd name="connsiteX7779" fmla="*/ 484993 w 1987075"/>
                <a:gd name="connsiteY7779" fmla="*/ 1181922 h 1341521"/>
                <a:gd name="connsiteX7780" fmla="*/ 486196 w 1987075"/>
                <a:gd name="connsiteY7780" fmla="*/ 1179636 h 1341521"/>
                <a:gd name="connsiteX7781" fmla="*/ 484752 w 1987075"/>
                <a:gd name="connsiteY7781" fmla="*/ 1179275 h 1341521"/>
                <a:gd name="connsiteX7782" fmla="*/ 482647 w 1987075"/>
                <a:gd name="connsiteY7782" fmla="*/ 1179756 h 1341521"/>
                <a:gd name="connsiteX7783" fmla="*/ 482406 w 1987075"/>
                <a:gd name="connsiteY7783" fmla="*/ 1179035 h 1341521"/>
                <a:gd name="connsiteX7784" fmla="*/ 486918 w 1987075"/>
                <a:gd name="connsiteY7784" fmla="*/ 1176749 h 1341521"/>
                <a:gd name="connsiteX7785" fmla="*/ 489505 w 1987075"/>
                <a:gd name="connsiteY7785" fmla="*/ 1174824 h 1341521"/>
                <a:gd name="connsiteX7786" fmla="*/ 495039 w 1987075"/>
                <a:gd name="connsiteY7786" fmla="*/ 1171395 h 1341521"/>
                <a:gd name="connsiteX7787" fmla="*/ 502379 w 1987075"/>
                <a:gd name="connsiteY7787" fmla="*/ 1165559 h 1341521"/>
                <a:gd name="connsiteX7788" fmla="*/ 505507 w 1987075"/>
                <a:gd name="connsiteY7788" fmla="*/ 1164236 h 1341521"/>
                <a:gd name="connsiteX7789" fmla="*/ 508936 w 1987075"/>
                <a:gd name="connsiteY7789" fmla="*/ 1163634 h 1341521"/>
                <a:gd name="connsiteX7790" fmla="*/ 514711 w 1987075"/>
                <a:gd name="connsiteY7790" fmla="*/ 1160386 h 1341521"/>
                <a:gd name="connsiteX7791" fmla="*/ 517238 w 1987075"/>
                <a:gd name="connsiteY7791" fmla="*/ 1160566 h 1341521"/>
                <a:gd name="connsiteX7792" fmla="*/ 520426 w 1987075"/>
                <a:gd name="connsiteY7792" fmla="*/ 1159724 h 1341521"/>
                <a:gd name="connsiteX7793" fmla="*/ 523674 w 1987075"/>
                <a:gd name="connsiteY7793" fmla="*/ 1158280 h 1341521"/>
                <a:gd name="connsiteX7794" fmla="*/ 527585 w 1987075"/>
                <a:gd name="connsiteY7794" fmla="*/ 1155874 h 1341521"/>
                <a:gd name="connsiteX7795" fmla="*/ 533300 w 1987075"/>
                <a:gd name="connsiteY7795" fmla="*/ 1155934 h 1341521"/>
                <a:gd name="connsiteX7796" fmla="*/ 538955 w 1987075"/>
                <a:gd name="connsiteY7796" fmla="*/ 1155272 h 1341521"/>
                <a:gd name="connsiteX7797" fmla="*/ 548339 w 1987075"/>
                <a:gd name="connsiteY7797" fmla="*/ 1155573 h 1341521"/>
                <a:gd name="connsiteX7798" fmla="*/ 552671 w 1987075"/>
                <a:gd name="connsiteY7798" fmla="*/ 1155332 h 1341521"/>
                <a:gd name="connsiteX7799" fmla="*/ 558265 w 1987075"/>
                <a:gd name="connsiteY7799" fmla="*/ 1154731 h 1341521"/>
                <a:gd name="connsiteX7800" fmla="*/ 561935 w 1987075"/>
                <a:gd name="connsiteY7800" fmla="*/ 1155332 h 1341521"/>
                <a:gd name="connsiteX7801" fmla="*/ 562537 w 1987075"/>
                <a:gd name="connsiteY7801" fmla="*/ 1155874 h 1341521"/>
                <a:gd name="connsiteX7802" fmla="*/ 558386 w 1987075"/>
                <a:gd name="connsiteY7802" fmla="*/ 1155272 h 1341521"/>
                <a:gd name="connsiteX7803" fmla="*/ 553332 w 1987075"/>
                <a:gd name="connsiteY7803" fmla="*/ 1155453 h 1341521"/>
                <a:gd name="connsiteX7804" fmla="*/ 552610 w 1987075"/>
                <a:gd name="connsiteY7804" fmla="*/ 1157438 h 1341521"/>
                <a:gd name="connsiteX7805" fmla="*/ 554836 w 1987075"/>
                <a:gd name="connsiteY7805" fmla="*/ 1158521 h 1341521"/>
                <a:gd name="connsiteX7806" fmla="*/ 556521 w 1987075"/>
                <a:gd name="connsiteY7806" fmla="*/ 1158340 h 1341521"/>
                <a:gd name="connsiteX7807" fmla="*/ 558566 w 1987075"/>
                <a:gd name="connsiteY7807" fmla="*/ 1159604 h 1341521"/>
                <a:gd name="connsiteX7808" fmla="*/ 559108 w 1987075"/>
                <a:gd name="connsiteY7808" fmla="*/ 1158822 h 1341521"/>
                <a:gd name="connsiteX7809" fmla="*/ 560611 w 1987075"/>
                <a:gd name="connsiteY7809" fmla="*/ 1159243 h 1341521"/>
                <a:gd name="connsiteX7810" fmla="*/ 561213 w 1987075"/>
                <a:gd name="connsiteY7810" fmla="*/ 1161047 h 1341521"/>
                <a:gd name="connsiteX7811" fmla="*/ 562476 w 1987075"/>
                <a:gd name="connsiteY7811" fmla="*/ 1161529 h 1341521"/>
                <a:gd name="connsiteX7812" fmla="*/ 563920 w 1987075"/>
                <a:gd name="connsiteY7812" fmla="*/ 1160326 h 1341521"/>
                <a:gd name="connsiteX7813" fmla="*/ 566627 w 1987075"/>
                <a:gd name="connsiteY7813" fmla="*/ 1160506 h 1341521"/>
                <a:gd name="connsiteX7814" fmla="*/ 568131 w 1987075"/>
                <a:gd name="connsiteY7814" fmla="*/ 1158942 h 1341521"/>
                <a:gd name="connsiteX7815" fmla="*/ 568913 w 1987075"/>
                <a:gd name="connsiteY7815" fmla="*/ 1159904 h 1341521"/>
                <a:gd name="connsiteX7816" fmla="*/ 571741 w 1987075"/>
                <a:gd name="connsiteY7816" fmla="*/ 1159904 h 1341521"/>
                <a:gd name="connsiteX7817" fmla="*/ 570778 w 1987075"/>
                <a:gd name="connsiteY7817" fmla="*/ 1162912 h 1341521"/>
                <a:gd name="connsiteX7818" fmla="*/ 571380 w 1987075"/>
                <a:gd name="connsiteY7818" fmla="*/ 1163815 h 1341521"/>
                <a:gd name="connsiteX7819" fmla="*/ 570237 w 1987075"/>
                <a:gd name="connsiteY7819" fmla="*/ 1164657 h 1341521"/>
                <a:gd name="connsiteX7820" fmla="*/ 569635 w 1987075"/>
                <a:gd name="connsiteY7820" fmla="*/ 1162612 h 1341521"/>
                <a:gd name="connsiteX7821" fmla="*/ 567048 w 1987075"/>
                <a:gd name="connsiteY7821" fmla="*/ 1162431 h 1341521"/>
                <a:gd name="connsiteX7822" fmla="*/ 563319 w 1987075"/>
                <a:gd name="connsiteY7822" fmla="*/ 1164116 h 1341521"/>
                <a:gd name="connsiteX7823" fmla="*/ 562537 w 1987075"/>
                <a:gd name="connsiteY7823" fmla="*/ 1165319 h 1341521"/>
                <a:gd name="connsiteX7824" fmla="*/ 562837 w 1987075"/>
                <a:gd name="connsiteY7824" fmla="*/ 1167364 h 1341521"/>
                <a:gd name="connsiteX7825" fmla="*/ 564762 w 1987075"/>
                <a:gd name="connsiteY7825" fmla="*/ 1168447 h 1341521"/>
                <a:gd name="connsiteX7826" fmla="*/ 565966 w 1987075"/>
                <a:gd name="connsiteY7826" fmla="*/ 1168387 h 1341521"/>
                <a:gd name="connsiteX7827" fmla="*/ 564582 w 1987075"/>
                <a:gd name="connsiteY7827" fmla="*/ 1169590 h 1341521"/>
                <a:gd name="connsiteX7828" fmla="*/ 563980 w 1987075"/>
                <a:gd name="connsiteY7828" fmla="*/ 1171695 h 1341521"/>
                <a:gd name="connsiteX7829" fmla="*/ 564281 w 1987075"/>
                <a:gd name="connsiteY7829" fmla="*/ 1173019 h 1341521"/>
                <a:gd name="connsiteX7830" fmla="*/ 565785 w 1987075"/>
                <a:gd name="connsiteY7830" fmla="*/ 1173981 h 1341521"/>
                <a:gd name="connsiteX7831" fmla="*/ 567590 w 1987075"/>
                <a:gd name="connsiteY7831" fmla="*/ 1178914 h 1341521"/>
                <a:gd name="connsiteX7832" fmla="*/ 569635 w 1987075"/>
                <a:gd name="connsiteY7832" fmla="*/ 1181321 h 1341521"/>
                <a:gd name="connsiteX7833" fmla="*/ 570116 w 1987075"/>
                <a:gd name="connsiteY7833" fmla="*/ 1179516 h 1341521"/>
                <a:gd name="connsiteX7834" fmla="*/ 571380 w 1987075"/>
                <a:gd name="connsiteY7834" fmla="*/ 1180117 h 1341521"/>
                <a:gd name="connsiteX7835" fmla="*/ 573184 w 1987075"/>
                <a:gd name="connsiteY7835" fmla="*/ 1181802 h 1341521"/>
                <a:gd name="connsiteX7836" fmla="*/ 572884 w 1987075"/>
                <a:gd name="connsiteY7836" fmla="*/ 1184810 h 1341521"/>
                <a:gd name="connsiteX7837" fmla="*/ 574267 w 1987075"/>
                <a:gd name="connsiteY7837" fmla="*/ 1184028 h 1341521"/>
                <a:gd name="connsiteX7838" fmla="*/ 575470 w 1987075"/>
                <a:gd name="connsiteY7838" fmla="*/ 1182103 h 1341521"/>
                <a:gd name="connsiteX7839" fmla="*/ 573726 w 1987075"/>
                <a:gd name="connsiteY7839" fmla="*/ 1180178 h 1341521"/>
                <a:gd name="connsiteX7840" fmla="*/ 574388 w 1987075"/>
                <a:gd name="connsiteY7840" fmla="*/ 1179395 h 1341521"/>
                <a:gd name="connsiteX7841" fmla="*/ 571560 w 1987075"/>
                <a:gd name="connsiteY7841" fmla="*/ 1177170 h 1341521"/>
                <a:gd name="connsiteX7842" fmla="*/ 572463 w 1987075"/>
                <a:gd name="connsiteY7842" fmla="*/ 1175726 h 1341521"/>
                <a:gd name="connsiteX7843" fmla="*/ 572944 w 1987075"/>
                <a:gd name="connsiteY7843" fmla="*/ 1171876 h 1341521"/>
                <a:gd name="connsiteX7844" fmla="*/ 572523 w 1987075"/>
                <a:gd name="connsiteY7844" fmla="*/ 1169048 h 1341521"/>
                <a:gd name="connsiteX7845" fmla="*/ 573967 w 1987075"/>
                <a:gd name="connsiteY7845" fmla="*/ 1169831 h 1341521"/>
                <a:gd name="connsiteX7846" fmla="*/ 576192 w 1987075"/>
                <a:gd name="connsiteY7846" fmla="*/ 1171996 h 1341521"/>
                <a:gd name="connsiteX7847" fmla="*/ 578117 w 1987075"/>
                <a:gd name="connsiteY7847" fmla="*/ 1172899 h 1341521"/>
                <a:gd name="connsiteX7848" fmla="*/ 582208 w 1987075"/>
                <a:gd name="connsiteY7848" fmla="*/ 1173861 h 1341521"/>
                <a:gd name="connsiteX7849" fmla="*/ 583592 w 1987075"/>
                <a:gd name="connsiteY7849" fmla="*/ 1173440 h 1341521"/>
                <a:gd name="connsiteX7850" fmla="*/ 585156 w 1987075"/>
                <a:gd name="connsiteY7850" fmla="*/ 1174403 h 1341521"/>
                <a:gd name="connsiteX7851" fmla="*/ 586239 w 1987075"/>
                <a:gd name="connsiteY7851" fmla="*/ 1176809 h 1341521"/>
                <a:gd name="connsiteX7852" fmla="*/ 585036 w 1987075"/>
                <a:gd name="connsiteY7852" fmla="*/ 1178012 h 1341521"/>
                <a:gd name="connsiteX7853" fmla="*/ 584735 w 1987075"/>
                <a:gd name="connsiteY7853" fmla="*/ 1179877 h 1341521"/>
                <a:gd name="connsiteX7854" fmla="*/ 585457 w 1987075"/>
                <a:gd name="connsiteY7854" fmla="*/ 1180960 h 1341521"/>
                <a:gd name="connsiteX7855" fmla="*/ 586539 w 1987075"/>
                <a:gd name="connsiteY7855" fmla="*/ 1179756 h 1341521"/>
                <a:gd name="connsiteX7856" fmla="*/ 588164 w 1987075"/>
                <a:gd name="connsiteY7856" fmla="*/ 1179817 h 1341521"/>
                <a:gd name="connsiteX7857" fmla="*/ 588404 w 1987075"/>
                <a:gd name="connsiteY7857" fmla="*/ 1181922 h 1341521"/>
                <a:gd name="connsiteX7858" fmla="*/ 590991 w 1987075"/>
                <a:gd name="connsiteY7858" fmla="*/ 1182825 h 1341521"/>
                <a:gd name="connsiteX7859" fmla="*/ 591773 w 1987075"/>
                <a:gd name="connsiteY7859" fmla="*/ 1183907 h 1341521"/>
                <a:gd name="connsiteX7860" fmla="*/ 593819 w 1987075"/>
                <a:gd name="connsiteY7860" fmla="*/ 1184689 h 1341521"/>
                <a:gd name="connsiteX7861" fmla="*/ 592014 w 1987075"/>
                <a:gd name="connsiteY7861" fmla="*/ 1179937 h 1341521"/>
                <a:gd name="connsiteX7862" fmla="*/ 594661 w 1987075"/>
                <a:gd name="connsiteY7862" fmla="*/ 1179516 h 1341521"/>
                <a:gd name="connsiteX7863" fmla="*/ 596646 w 1987075"/>
                <a:gd name="connsiteY7863" fmla="*/ 1179937 h 1341521"/>
                <a:gd name="connsiteX7864" fmla="*/ 595684 w 1987075"/>
                <a:gd name="connsiteY7864" fmla="*/ 1177711 h 1341521"/>
                <a:gd name="connsiteX7865" fmla="*/ 593879 w 1987075"/>
                <a:gd name="connsiteY7865" fmla="*/ 1177711 h 1341521"/>
                <a:gd name="connsiteX7866" fmla="*/ 590450 w 1987075"/>
                <a:gd name="connsiteY7866" fmla="*/ 1173500 h 1341521"/>
                <a:gd name="connsiteX7867" fmla="*/ 589547 w 1987075"/>
                <a:gd name="connsiteY7867" fmla="*/ 1171756 h 1341521"/>
                <a:gd name="connsiteX7868" fmla="*/ 587261 w 1987075"/>
                <a:gd name="connsiteY7868" fmla="*/ 1170372 h 1341521"/>
                <a:gd name="connsiteX7869" fmla="*/ 586058 w 1987075"/>
                <a:gd name="connsiteY7869" fmla="*/ 1167665 h 1341521"/>
                <a:gd name="connsiteX7870" fmla="*/ 584133 w 1987075"/>
                <a:gd name="connsiteY7870" fmla="*/ 1168146 h 1341521"/>
                <a:gd name="connsiteX7871" fmla="*/ 586419 w 1987075"/>
                <a:gd name="connsiteY7871" fmla="*/ 1165319 h 1341521"/>
                <a:gd name="connsiteX7872" fmla="*/ 585457 w 1987075"/>
                <a:gd name="connsiteY7872" fmla="*/ 1163935 h 1341521"/>
                <a:gd name="connsiteX7873" fmla="*/ 583652 w 1987075"/>
                <a:gd name="connsiteY7873" fmla="*/ 1164296 h 1341521"/>
                <a:gd name="connsiteX7874" fmla="*/ 589367 w 1987075"/>
                <a:gd name="connsiteY7874" fmla="*/ 1159002 h 1341521"/>
                <a:gd name="connsiteX7875" fmla="*/ 592976 w 1987075"/>
                <a:gd name="connsiteY7875" fmla="*/ 1154791 h 1341521"/>
                <a:gd name="connsiteX7876" fmla="*/ 593277 w 1987075"/>
                <a:gd name="connsiteY7876" fmla="*/ 1153588 h 1341521"/>
                <a:gd name="connsiteX7877" fmla="*/ 598631 w 1987075"/>
                <a:gd name="connsiteY7877" fmla="*/ 1146068 h 1341521"/>
                <a:gd name="connsiteX7878" fmla="*/ 600857 w 1987075"/>
                <a:gd name="connsiteY7878" fmla="*/ 1143662 h 1341521"/>
                <a:gd name="connsiteX7879" fmla="*/ 607474 w 1987075"/>
                <a:gd name="connsiteY7879" fmla="*/ 1140714 h 1341521"/>
                <a:gd name="connsiteX7880" fmla="*/ 609520 w 1987075"/>
                <a:gd name="connsiteY7880" fmla="*/ 1138729 h 1341521"/>
                <a:gd name="connsiteX7881" fmla="*/ 612046 w 1987075"/>
                <a:gd name="connsiteY7881" fmla="*/ 1137345 h 1341521"/>
                <a:gd name="connsiteX7882" fmla="*/ 616438 w 1987075"/>
                <a:gd name="connsiteY7882" fmla="*/ 1136744 h 1341521"/>
                <a:gd name="connsiteX7883" fmla="*/ 622815 w 1987075"/>
                <a:gd name="connsiteY7883" fmla="*/ 1133916 h 1341521"/>
                <a:gd name="connsiteX7884" fmla="*/ 629913 w 1987075"/>
                <a:gd name="connsiteY7884" fmla="*/ 1129645 h 1341521"/>
                <a:gd name="connsiteX7885" fmla="*/ 637012 w 1987075"/>
                <a:gd name="connsiteY7885" fmla="*/ 1128201 h 1341521"/>
                <a:gd name="connsiteX7886" fmla="*/ 643208 w 1987075"/>
                <a:gd name="connsiteY7886" fmla="*/ 1126938 h 1341521"/>
                <a:gd name="connsiteX7887" fmla="*/ 646758 w 1987075"/>
                <a:gd name="connsiteY7887" fmla="*/ 1125614 h 1341521"/>
                <a:gd name="connsiteX7888" fmla="*/ 651630 w 1987075"/>
                <a:gd name="connsiteY7888" fmla="*/ 1123268 h 1341521"/>
                <a:gd name="connsiteX7889" fmla="*/ 652954 w 1987075"/>
                <a:gd name="connsiteY7889" fmla="*/ 1123509 h 1341521"/>
                <a:gd name="connsiteX7890" fmla="*/ 656804 w 1987075"/>
                <a:gd name="connsiteY7890" fmla="*/ 1122486 h 1341521"/>
                <a:gd name="connsiteX7891" fmla="*/ 669437 w 1987075"/>
                <a:gd name="connsiteY7891" fmla="*/ 1118095 h 1341521"/>
                <a:gd name="connsiteX7892" fmla="*/ 674370 w 1987075"/>
                <a:gd name="connsiteY7892" fmla="*/ 1115087 h 1341521"/>
                <a:gd name="connsiteX7893" fmla="*/ 678581 w 1987075"/>
                <a:gd name="connsiteY7893" fmla="*/ 1113463 h 1341521"/>
                <a:gd name="connsiteX7894" fmla="*/ 676656 w 1987075"/>
                <a:gd name="connsiteY7894" fmla="*/ 1114666 h 1341521"/>
                <a:gd name="connsiteX7895" fmla="*/ 674129 w 1987075"/>
                <a:gd name="connsiteY7895" fmla="*/ 1115568 h 1341521"/>
                <a:gd name="connsiteX7896" fmla="*/ 673829 w 1987075"/>
                <a:gd name="connsiteY7896" fmla="*/ 1116290 h 1341521"/>
                <a:gd name="connsiteX7897" fmla="*/ 674911 w 1987075"/>
                <a:gd name="connsiteY7897" fmla="*/ 1118997 h 1341521"/>
                <a:gd name="connsiteX7898" fmla="*/ 676776 w 1987075"/>
                <a:gd name="connsiteY7898" fmla="*/ 1120742 h 1341521"/>
                <a:gd name="connsiteX7899" fmla="*/ 680266 w 1987075"/>
                <a:gd name="connsiteY7899" fmla="*/ 1122547 h 1341521"/>
                <a:gd name="connsiteX7900" fmla="*/ 681469 w 1987075"/>
                <a:gd name="connsiteY7900" fmla="*/ 1122065 h 1341521"/>
                <a:gd name="connsiteX7901" fmla="*/ 686161 w 1987075"/>
                <a:gd name="connsiteY7901" fmla="*/ 1122547 h 1341521"/>
                <a:gd name="connsiteX7902" fmla="*/ 685800 w 1987075"/>
                <a:gd name="connsiteY7902" fmla="*/ 1121644 h 1341521"/>
                <a:gd name="connsiteX7903" fmla="*/ 686823 w 1987075"/>
                <a:gd name="connsiteY7903" fmla="*/ 1119358 h 1341521"/>
                <a:gd name="connsiteX7904" fmla="*/ 685860 w 1987075"/>
                <a:gd name="connsiteY7904" fmla="*/ 1115388 h 1341521"/>
                <a:gd name="connsiteX7905" fmla="*/ 687003 w 1987075"/>
                <a:gd name="connsiteY7905" fmla="*/ 1112861 h 1341521"/>
                <a:gd name="connsiteX7906" fmla="*/ 686642 w 1987075"/>
                <a:gd name="connsiteY7906" fmla="*/ 1111538 h 1341521"/>
                <a:gd name="connsiteX7907" fmla="*/ 687665 w 1987075"/>
                <a:gd name="connsiteY7907" fmla="*/ 1108891 h 1341521"/>
                <a:gd name="connsiteX7908" fmla="*/ 689650 w 1987075"/>
                <a:gd name="connsiteY7908" fmla="*/ 1106063 h 1341521"/>
                <a:gd name="connsiteX7909" fmla="*/ 692056 w 1987075"/>
                <a:gd name="connsiteY7909" fmla="*/ 1103476 h 1341521"/>
                <a:gd name="connsiteX7910" fmla="*/ 697170 w 1987075"/>
                <a:gd name="connsiteY7910" fmla="*/ 1098664 h 1341521"/>
                <a:gd name="connsiteX7911" fmla="*/ 701922 w 1987075"/>
                <a:gd name="connsiteY7911" fmla="*/ 1094453 h 1341521"/>
                <a:gd name="connsiteX7912" fmla="*/ 706554 w 1987075"/>
                <a:gd name="connsiteY7912" fmla="*/ 1090843 h 1341521"/>
                <a:gd name="connsiteX7913" fmla="*/ 710465 w 1987075"/>
                <a:gd name="connsiteY7913" fmla="*/ 1088196 h 1341521"/>
                <a:gd name="connsiteX7914" fmla="*/ 712330 w 1987075"/>
                <a:gd name="connsiteY7914" fmla="*/ 1087775 h 1341521"/>
                <a:gd name="connsiteX7915" fmla="*/ 716661 w 1987075"/>
                <a:gd name="connsiteY7915" fmla="*/ 1085850 h 1341521"/>
                <a:gd name="connsiteX7916" fmla="*/ 721474 w 1987075"/>
                <a:gd name="connsiteY7916" fmla="*/ 1085188 h 1341521"/>
                <a:gd name="connsiteX7917" fmla="*/ 721714 w 1987075"/>
                <a:gd name="connsiteY7917" fmla="*/ 1084226 h 1341521"/>
                <a:gd name="connsiteX7918" fmla="*/ 725925 w 1987075"/>
                <a:gd name="connsiteY7918" fmla="*/ 1082180 h 1341521"/>
                <a:gd name="connsiteX7919" fmla="*/ 730136 w 1987075"/>
                <a:gd name="connsiteY7919" fmla="*/ 1077608 h 1341521"/>
                <a:gd name="connsiteX7920" fmla="*/ 733144 w 1987075"/>
                <a:gd name="connsiteY7920" fmla="*/ 1076706 h 1341521"/>
                <a:gd name="connsiteX7921" fmla="*/ 737596 w 1987075"/>
                <a:gd name="connsiteY7921" fmla="*/ 1073698 h 1341521"/>
                <a:gd name="connsiteX7922" fmla="*/ 741747 w 1987075"/>
                <a:gd name="connsiteY7922" fmla="*/ 1072736 h 1341521"/>
                <a:gd name="connsiteX7923" fmla="*/ 742709 w 1987075"/>
                <a:gd name="connsiteY7923" fmla="*/ 1077428 h 1341521"/>
                <a:gd name="connsiteX7924" fmla="*/ 742589 w 1987075"/>
                <a:gd name="connsiteY7924" fmla="*/ 1078511 h 1341521"/>
                <a:gd name="connsiteX7925" fmla="*/ 743973 w 1987075"/>
                <a:gd name="connsiteY7925" fmla="*/ 1079594 h 1341521"/>
                <a:gd name="connsiteX7926" fmla="*/ 745236 w 1987075"/>
                <a:gd name="connsiteY7926" fmla="*/ 1079534 h 1341521"/>
                <a:gd name="connsiteX7927" fmla="*/ 746439 w 1987075"/>
                <a:gd name="connsiteY7927" fmla="*/ 1077488 h 1341521"/>
                <a:gd name="connsiteX7928" fmla="*/ 746860 w 1987075"/>
                <a:gd name="connsiteY7928" fmla="*/ 1070269 h 1341521"/>
                <a:gd name="connsiteX7929" fmla="*/ 742770 w 1987075"/>
                <a:gd name="connsiteY7929" fmla="*/ 1069006 h 1341521"/>
                <a:gd name="connsiteX7930" fmla="*/ 742649 w 1987075"/>
                <a:gd name="connsiteY7930" fmla="*/ 1067021 h 1341521"/>
                <a:gd name="connsiteX7931" fmla="*/ 744274 w 1987075"/>
                <a:gd name="connsiteY7931" fmla="*/ 1061426 h 1341521"/>
                <a:gd name="connsiteX7932" fmla="*/ 747883 w 1987075"/>
                <a:gd name="connsiteY7932" fmla="*/ 1054929 h 1341521"/>
                <a:gd name="connsiteX7933" fmla="*/ 750650 w 1987075"/>
                <a:gd name="connsiteY7933" fmla="*/ 1047590 h 1341521"/>
                <a:gd name="connsiteX7934" fmla="*/ 754019 w 1987075"/>
                <a:gd name="connsiteY7934" fmla="*/ 1037965 h 1341521"/>
                <a:gd name="connsiteX7935" fmla="*/ 756666 w 1987075"/>
                <a:gd name="connsiteY7935" fmla="*/ 1031407 h 1341521"/>
                <a:gd name="connsiteX7936" fmla="*/ 760757 w 1987075"/>
                <a:gd name="connsiteY7936" fmla="*/ 1025512 h 1341521"/>
                <a:gd name="connsiteX7937" fmla="*/ 760155 w 1987075"/>
                <a:gd name="connsiteY7937" fmla="*/ 1027497 h 1341521"/>
                <a:gd name="connsiteX7938" fmla="*/ 764246 w 1987075"/>
                <a:gd name="connsiteY7938" fmla="*/ 1028399 h 1341521"/>
                <a:gd name="connsiteX7939" fmla="*/ 765690 w 1987075"/>
                <a:gd name="connsiteY7939" fmla="*/ 1027798 h 1341521"/>
                <a:gd name="connsiteX7940" fmla="*/ 766893 w 1987075"/>
                <a:gd name="connsiteY7940" fmla="*/ 1025692 h 1341521"/>
                <a:gd name="connsiteX7941" fmla="*/ 764667 w 1987075"/>
                <a:gd name="connsiteY7941" fmla="*/ 1025091 h 1341521"/>
                <a:gd name="connsiteX7942" fmla="*/ 761900 w 1987075"/>
                <a:gd name="connsiteY7942" fmla="*/ 1019135 h 1341521"/>
                <a:gd name="connsiteX7943" fmla="*/ 762682 w 1987075"/>
                <a:gd name="connsiteY7943" fmla="*/ 1014202 h 1341521"/>
                <a:gd name="connsiteX7944" fmla="*/ 764126 w 1987075"/>
                <a:gd name="connsiteY7944" fmla="*/ 1009991 h 1341521"/>
                <a:gd name="connsiteX7945" fmla="*/ 767916 w 1987075"/>
                <a:gd name="connsiteY7945" fmla="*/ 1003735 h 1341521"/>
                <a:gd name="connsiteX7946" fmla="*/ 769720 w 1987075"/>
                <a:gd name="connsiteY7946" fmla="*/ 1001569 h 1341521"/>
                <a:gd name="connsiteX7947" fmla="*/ 771826 w 1987075"/>
                <a:gd name="connsiteY7947" fmla="*/ 1000667 h 1341521"/>
                <a:gd name="connsiteX7948" fmla="*/ 773149 w 1987075"/>
                <a:gd name="connsiteY7948" fmla="*/ 1000907 h 1341521"/>
                <a:gd name="connsiteX7949" fmla="*/ 775315 w 1987075"/>
                <a:gd name="connsiteY7949" fmla="*/ 999403 h 1341521"/>
                <a:gd name="connsiteX7950" fmla="*/ 779767 w 1987075"/>
                <a:gd name="connsiteY7950" fmla="*/ 994651 h 1341521"/>
                <a:gd name="connsiteX7951" fmla="*/ 782534 w 1987075"/>
                <a:gd name="connsiteY7951" fmla="*/ 993207 h 1341521"/>
                <a:gd name="connsiteX7952" fmla="*/ 784339 w 1987075"/>
                <a:gd name="connsiteY7952" fmla="*/ 991402 h 1341521"/>
                <a:gd name="connsiteX7953" fmla="*/ 788851 w 1987075"/>
                <a:gd name="connsiteY7953" fmla="*/ 989176 h 1341521"/>
                <a:gd name="connsiteX7954" fmla="*/ 790054 w 1987075"/>
                <a:gd name="connsiteY7954" fmla="*/ 989176 h 1341521"/>
                <a:gd name="connsiteX7955" fmla="*/ 789933 w 1987075"/>
                <a:gd name="connsiteY7955" fmla="*/ 987552 h 1341521"/>
                <a:gd name="connsiteX7956" fmla="*/ 790655 w 1987075"/>
                <a:gd name="connsiteY7956" fmla="*/ 984424 h 1341521"/>
                <a:gd name="connsiteX7957" fmla="*/ 794445 w 1987075"/>
                <a:gd name="connsiteY7957" fmla="*/ 980995 h 1341521"/>
                <a:gd name="connsiteX7958" fmla="*/ 795227 w 1987075"/>
                <a:gd name="connsiteY7958" fmla="*/ 978709 h 1341521"/>
                <a:gd name="connsiteX7959" fmla="*/ 794445 w 1987075"/>
                <a:gd name="connsiteY7959" fmla="*/ 977145 h 1341521"/>
                <a:gd name="connsiteX7960" fmla="*/ 796430 w 1987075"/>
                <a:gd name="connsiteY7960" fmla="*/ 974979 h 1341521"/>
                <a:gd name="connsiteX7961" fmla="*/ 797634 w 1987075"/>
                <a:gd name="connsiteY7961" fmla="*/ 971370 h 1341521"/>
                <a:gd name="connsiteX7962" fmla="*/ 798416 w 1987075"/>
                <a:gd name="connsiteY7962" fmla="*/ 970106 h 1341521"/>
                <a:gd name="connsiteX7963" fmla="*/ 799739 w 1987075"/>
                <a:gd name="connsiteY7963" fmla="*/ 969986 h 1341521"/>
                <a:gd name="connsiteX7964" fmla="*/ 798235 w 1987075"/>
                <a:gd name="connsiteY7964" fmla="*/ 968542 h 1341521"/>
                <a:gd name="connsiteX7965" fmla="*/ 796250 w 1987075"/>
                <a:gd name="connsiteY7965" fmla="*/ 969384 h 1341521"/>
                <a:gd name="connsiteX7966" fmla="*/ 794445 w 1987075"/>
                <a:gd name="connsiteY7966" fmla="*/ 971069 h 1341521"/>
                <a:gd name="connsiteX7967" fmla="*/ 794144 w 1987075"/>
                <a:gd name="connsiteY7967" fmla="*/ 973295 h 1341521"/>
                <a:gd name="connsiteX7968" fmla="*/ 792761 w 1987075"/>
                <a:gd name="connsiteY7968" fmla="*/ 974378 h 1341521"/>
                <a:gd name="connsiteX7969" fmla="*/ 791738 w 1987075"/>
                <a:gd name="connsiteY7969" fmla="*/ 976062 h 1341521"/>
                <a:gd name="connsiteX7970" fmla="*/ 788309 w 1987075"/>
                <a:gd name="connsiteY7970" fmla="*/ 976423 h 1341521"/>
                <a:gd name="connsiteX7971" fmla="*/ 785903 w 1987075"/>
                <a:gd name="connsiteY7971" fmla="*/ 977265 h 1341521"/>
                <a:gd name="connsiteX7972" fmla="*/ 780789 w 1987075"/>
                <a:gd name="connsiteY7972" fmla="*/ 977145 h 1341521"/>
                <a:gd name="connsiteX7973" fmla="*/ 775977 w 1987075"/>
                <a:gd name="connsiteY7973" fmla="*/ 979370 h 1341521"/>
                <a:gd name="connsiteX7974" fmla="*/ 771284 w 1987075"/>
                <a:gd name="connsiteY7974" fmla="*/ 979972 h 1341521"/>
                <a:gd name="connsiteX7975" fmla="*/ 770202 w 1987075"/>
                <a:gd name="connsiteY7975" fmla="*/ 980995 h 1341521"/>
                <a:gd name="connsiteX7976" fmla="*/ 763404 w 1987075"/>
                <a:gd name="connsiteY7976" fmla="*/ 981777 h 1341521"/>
                <a:gd name="connsiteX7977" fmla="*/ 755764 w 1987075"/>
                <a:gd name="connsiteY7977" fmla="*/ 984364 h 1341521"/>
                <a:gd name="connsiteX7978" fmla="*/ 745958 w 1987075"/>
                <a:gd name="connsiteY7978" fmla="*/ 986409 h 1341521"/>
                <a:gd name="connsiteX7979" fmla="*/ 743130 w 1987075"/>
                <a:gd name="connsiteY7979" fmla="*/ 986469 h 1341521"/>
                <a:gd name="connsiteX7980" fmla="*/ 740183 w 1987075"/>
                <a:gd name="connsiteY7980" fmla="*/ 985807 h 1341521"/>
                <a:gd name="connsiteX7981" fmla="*/ 738077 w 1987075"/>
                <a:gd name="connsiteY7981" fmla="*/ 983882 h 1341521"/>
                <a:gd name="connsiteX7982" fmla="*/ 736212 w 1987075"/>
                <a:gd name="connsiteY7982" fmla="*/ 980995 h 1341521"/>
                <a:gd name="connsiteX7983" fmla="*/ 736814 w 1987075"/>
                <a:gd name="connsiteY7983" fmla="*/ 976182 h 1341521"/>
                <a:gd name="connsiteX7984" fmla="*/ 736032 w 1987075"/>
                <a:gd name="connsiteY7984" fmla="*/ 973535 h 1341521"/>
                <a:gd name="connsiteX7985" fmla="*/ 733866 w 1987075"/>
                <a:gd name="connsiteY7985" fmla="*/ 971069 h 1341521"/>
                <a:gd name="connsiteX7986" fmla="*/ 730678 w 1987075"/>
                <a:gd name="connsiteY7986" fmla="*/ 969264 h 1341521"/>
                <a:gd name="connsiteX7987" fmla="*/ 729475 w 1987075"/>
                <a:gd name="connsiteY7987" fmla="*/ 967580 h 1341521"/>
                <a:gd name="connsiteX7988" fmla="*/ 730678 w 1987075"/>
                <a:gd name="connsiteY7988" fmla="*/ 964572 h 1341521"/>
                <a:gd name="connsiteX7989" fmla="*/ 732723 w 1987075"/>
                <a:gd name="connsiteY7989" fmla="*/ 964271 h 1341521"/>
                <a:gd name="connsiteX7990" fmla="*/ 732783 w 1987075"/>
                <a:gd name="connsiteY7990" fmla="*/ 963669 h 1341521"/>
                <a:gd name="connsiteX7991" fmla="*/ 735791 w 1987075"/>
                <a:gd name="connsiteY7991" fmla="*/ 955307 h 1341521"/>
                <a:gd name="connsiteX7992" fmla="*/ 736633 w 1987075"/>
                <a:gd name="connsiteY7992" fmla="*/ 953202 h 1341521"/>
                <a:gd name="connsiteX7993" fmla="*/ 734648 w 1987075"/>
                <a:gd name="connsiteY7993" fmla="*/ 952781 h 1341521"/>
                <a:gd name="connsiteX7994" fmla="*/ 730558 w 1987075"/>
                <a:gd name="connsiteY7994" fmla="*/ 957112 h 1341521"/>
                <a:gd name="connsiteX7995" fmla="*/ 729595 w 1987075"/>
                <a:gd name="connsiteY7995" fmla="*/ 958556 h 1341521"/>
                <a:gd name="connsiteX7996" fmla="*/ 724181 w 1987075"/>
                <a:gd name="connsiteY7996" fmla="*/ 960782 h 1341521"/>
                <a:gd name="connsiteX7997" fmla="*/ 722617 w 1987075"/>
                <a:gd name="connsiteY7997" fmla="*/ 959699 h 1341521"/>
                <a:gd name="connsiteX7998" fmla="*/ 719970 w 1987075"/>
                <a:gd name="connsiteY7998" fmla="*/ 965474 h 1341521"/>
                <a:gd name="connsiteX7999" fmla="*/ 720090 w 1987075"/>
                <a:gd name="connsiteY7999" fmla="*/ 967941 h 1341521"/>
                <a:gd name="connsiteX8000" fmla="*/ 718285 w 1987075"/>
                <a:gd name="connsiteY8000" fmla="*/ 970527 h 1341521"/>
                <a:gd name="connsiteX8001" fmla="*/ 717082 w 1987075"/>
                <a:gd name="connsiteY8001" fmla="*/ 971009 h 1341521"/>
                <a:gd name="connsiteX8002" fmla="*/ 714977 w 1987075"/>
                <a:gd name="connsiteY8002" fmla="*/ 970407 h 1341521"/>
                <a:gd name="connsiteX8003" fmla="*/ 714435 w 1987075"/>
                <a:gd name="connsiteY8003" fmla="*/ 972332 h 1341521"/>
                <a:gd name="connsiteX8004" fmla="*/ 714977 w 1987075"/>
                <a:gd name="connsiteY8004" fmla="*/ 973716 h 1341521"/>
                <a:gd name="connsiteX8005" fmla="*/ 714856 w 1987075"/>
                <a:gd name="connsiteY8005" fmla="*/ 979130 h 1341521"/>
                <a:gd name="connsiteX8006" fmla="*/ 715338 w 1987075"/>
                <a:gd name="connsiteY8006" fmla="*/ 982739 h 1341521"/>
                <a:gd name="connsiteX8007" fmla="*/ 716240 w 1987075"/>
                <a:gd name="connsiteY8007" fmla="*/ 983040 h 1341521"/>
                <a:gd name="connsiteX8008" fmla="*/ 715819 w 1987075"/>
                <a:gd name="connsiteY8008" fmla="*/ 984664 h 1341521"/>
                <a:gd name="connsiteX8009" fmla="*/ 715638 w 1987075"/>
                <a:gd name="connsiteY8009" fmla="*/ 988815 h 1341521"/>
                <a:gd name="connsiteX8010" fmla="*/ 717563 w 1987075"/>
                <a:gd name="connsiteY8010" fmla="*/ 990379 h 1341521"/>
                <a:gd name="connsiteX8011" fmla="*/ 715097 w 1987075"/>
                <a:gd name="connsiteY8011" fmla="*/ 993267 h 1341521"/>
                <a:gd name="connsiteX8012" fmla="*/ 711668 w 1987075"/>
                <a:gd name="connsiteY8012" fmla="*/ 996155 h 1341521"/>
                <a:gd name="connsiteX8013" fmla="*/ 710284 w 1987075"/>
                <a:gd name="connsiteY8013" fmla="*/ 996455 h 1341521"/>
                <a:gd name="connsiteX8014" fmla="*/ 707276 w 1987075"/>
                <a:gd name="connsiteY8014" fmla="*/ 996215 h 1341521"/>
                <a:gd name="connsiteX8015" fmla="*/ 705532 w 1987075"/>
                <a:gd name="connsiteY8015" fmla="*/ 995553 h 1341521"/>
                <a:gd name="connsiteX8016" fmla="*/ 701140 w 1987075"/>
                <a:gd name="connsiteY8016" fmla="*/ 992184 h 1341521"/>
                <a:gd name="connsiteX8017" fmla="*/ 700057 w 1987075"/>
                <a:gd name="connsiteY8017" fmla="*/ 986409 h 1341521"/>
                <a:gd name="connsiteX8018" fmla="*/ 698614 w 1987075"/>
                <a:gd name="connsiteY8018" fmla="*/ 980634 h 1341521"/>
                <a:gd name="connsiteX8019" fmla="*/ 697411 w 1987075"/>
                <a:gd name="connsiteY8019" fmla="*/ 973776 h 1341521"/>
                <a:gd name="connsiteX8020" fmla="*/ 695606 w 1987075"/>
                <a:gd name="connsiteY8020" fmla="*/ 966557 h 1341521"/>
                <a:gd name="connsiteX8021" fmla="*/ 694042 w 1987075"/>
                <a:gd name="connsiteY8021" fmla="*/ 961564 h 1341521"/>
                <a:gd name="connsiteX8022" fmla="*/ 691335 w 1987075"/>
                <a:gd name="connsiteY8022" fmla="*/ 956691 h 1341521"/>
                <a:gd name="connsiteX8023" fmla="*/ 688327 w 1987075"/>
                <a:gd name="connsiteY8023" fmla="*/ 954465 h 1341521"/>
                <a:gd name="connsiteX8024" fmla="*/ 687545 w 1987075"/>
                <a:gd name="connsiteY8024" fmla="*/ 955067 h 1341521"/>
                <a:gd name="connsiteX8025" fmla="*/ 685499 w 1987075"/>
                <a:gd name="connsiteY8025" fmla="*/ 953743 h 1341521"/>
                <a:gd name="connsiteX8026" fmla="*/ 686341 w 1987075"/>
                <a:gd name="connsiteY8026" fmla="*/ 953503 h 1341521"/>
                <a:gd name="connsiteX8027" fmla="*/ 689470 w 1987075"/>
                <a:gd name="connsiteY8027" fmla="*/ 950194 h 1341521"/>
                <a:gd name="connsiteX8028" fmla="*/ 688868 w 1987075"/>
                <a:gd name="connsiteY8028" fmla="*/ 947005 h 1341521"/>
                <a:gd name="connsiteX8029" fmla="*/ 687665 w 1987075"/>
                <a:gd name="connsiteY8029" fmla="*/ 946284 h 1341521"/>
                <a:gd name="connsiteX8030" fmla="*/ 683574 w 1987075"/>
                <a:gd name="connsiteY8030" fmla="*/ 946164 h 1341521"/>
                <a:gd name="connsiteX8031" fmla="*/ 683394 w 1987075"/>
                <a:gd name="connsiteY8031" fmla="*/ 948570 h 1341521"/>
                <a:gd name="connsiteX8032" fmla="*/ 681409 w 1987075"/>
                <a:gd name="connsiteY8032" fmla="*/ 950013 h 1341521"/>
                <a:gd name="connsiteX8033" fmla="*/ 681950 w 1987075"/>
                <a:gd name="connsiteY8033" fmla="*/ 951578 h 1341521"/>
                <a:gd name="connsiteX8034" fmla="*/ 680626 w 1987075"/>
                <a:gd name="connsiteY8034" fmla="*/ 952901 h 1341521"/>
                <a:gd name="connsiteX8035" fmla="*/ 680747 w 1987075"/>
                <a:gd name="connsiteY8035" fmla="*/ 951698 h 1341521"/>
                <a:gd name="connsiteX8036" fmla="*/ 679122 w 1987075"/>
                <a:gd name="connsiteY8036" fmla="*/ 951878 h 1341521"/>
                <a:gd name="connsiteX8037" fmla="*/ 679423 w 1987075"/>
                <a:gd name="connsiteY8037" fmla="*/ 954044 h 1341521"/>
                <a:gd name="connsiteX8038" fmla="*/ 678882 w 1987075"/>
                <a:gd name="connsiteY8038" fmla="*/ 954946 h 1341521"/>
                <a:gd name="connsiteX8039" fmla="*/ 675874 w 1987075"/>
                <a:gd name="connsiteY8039" fmla="*/ 956029 h 1341521"/>
                <a:gd name="connsiteX8040" fmla="*/ 673708 w 1987075"/>
                <a:gd name="connsiteY8040" fmla="*/ 956089 h 1341521"/>
                <a:gd name="connsiteX8041" fmla="*/ 672264 w 1987075"/>
                <a:gd name="connsiteY8041" fmla="*/ 951277 h 1341521"/>
                <a:gd name="connsiteX8042" fmla="*/ 671482 w 1987075"/>
                <a:gd name="connsiteY8042" fmla="*/ 950555 h 1341521"/>
                <a:gd name="connsiteX8043" fmla="*/ 672505 w 1987075"/>
                <a:gd name="connsiteY8043" fmla="*/ 948389 h 1341521"/>
                <a:gd name="connsiteX8044" fmla="*/ 671964 w 1987075"/>
                <a:gd name="connsiteY8044" fmla="*/ 946946 h 1341521"/>
                <a:gd name="connsiteX8045" fmla="*/ 670460 w 1987075"/>
                <a:gd name="connsiteY8045" fmla="*/ 946224 h 1341521"/>
                <a:gd name="connsiteX8046" fmla="*/ 668595 w 1987075"/>
                <a:gd name="connsiteY8046" fmla="*/ 946224 h 1341521"/>
                <a:gd name="connsiteX8047" fmla="*/ 667693 w 1987075"/>
                <a:gd name="connsiteY8047" fmla="*/ 947607 h 1341521"/>
                <a:gd name="connsiteX8048" fmla="*/ 665286 w 1987075"/>
                <a:gd name="connsiteY8048" fmla="*/ 946585 h 1341521"/>
                <a:gd name="connsiteX8049" fmla="*/ 666850 w 1987075"/>
                <a:gd name="connsiteY8049" fmla="*/ 942193 h 1341521"/>
                <a:gd name="connsiteX8050" fmla="*/ 663602 w 1987075"/>
                <a:gd name="connsiteY8050" fmla="*/ 942614 h 1341521"/>
                <a:gd name="connsiteX8051" fmla="*/ 662278 w 1987075"/>
                <a:gd name="connsiteY8051" fmla="*/ 943697 h 1341521"/>
                <a:gd name="connsiteX8052" fmla="*/ 663000 w 1987075"/>
                <a:gd name="connsiteY8052" fmla="*/ 939305 h 1341521"/>
                <a:gd name="connsiteX8053" fmla="*/ 660413 w 1987075"/>
                <a:gd name="connsiteY8053" fmla="*/ 937802 h 1341521"/>
                <a:gd name="connsiteX8054" fmla="*/ 662699 w 1987075"/>
                <a:gd name="connsiteY8054" fmla="*/ 936358 h 1341521"/>
                <a:gd name="connsiteX8055" fmla="*/ 663602 w 1987075"/>
                <a:gd name="connsiteY8055" fmla="*/ 936658 h 1341521"/>
                <a:gd name="connsiteX8056" fmla="*/ 664203 w 1987075"/>
                <a:gd name="connsiteY8056" fmla="*/ 935455 h 1341521"/>
                <a:gd name="connsiteX8057" fmla="*/ 663722 w 1987075"/>
                <a:gd name="connsiteY8057" fmla="*/ 932447 h 1341521"/>
                <a:gd name="connsiteX8058" fmla="*/ 662278 w 1987075"/>
                <a:gd name="connsiteY8058" fmla="*/ 930041 h 1341521"/>
                <a:gd name="connsiteX8059" fmla="*/ 663481 w 1987075"/>
                <a:gd name="connsiteY8059" fmla="*/ 928958 h 1341521"/>
                <a:gd name="connsiteX8060" fmla="*/ 661978 w 1987075"/>
                <a:gd name="connsiteY8060" fmla="*/ 928176 h 1341521"/>
                <a:gd name="connsiteX8061" fmla="*/ 660233 w 1987075"/>
                <a:gd name="connsiteY8061" fmla="*/ 929259 h 1341521"/>
                <a:gd name="connsiteX8062" fmla="*/ 654217 w 1987075"/>
                <a:gd name="connsiteY8062" fmla="*/ 931064 h 1341521"/>
                <a:gd name="connsiteX8063" fmla="*/ 652653 w 1987075"/>
                <a:gd name="connsiteY8063" fmla="*/ 932267 h 1341521"/>
                <a:gd name="connsiteX8064" fmla="*/ 646577 w 1987075"/>
                <a:gd name="connsiteY8064" fmla="*/ 934433 h 1341521"/>
                <a:gd name="connsiteX8065" fmla="*/ 642065 w 1987075"/>
                <a:gd name="connsiteY8065" fmla="*/ 936658 h 1341521"/>
                <a:gd name="connsiteX8066" fmla="*/ 639659 w 1987075"/>
                <a:gd name="connsiteY8066" fmla="*/ 938824 h 1341521"/>
                <a:gd name="connsiteX8067" fmla="*/ 637553 w 1987075"/>
                <a:gd name="connsiteY8067" fmla="*/ 941772 h 1341521"/>
                <a:gd name="connsiteX8068" fmla="*/ 637854 w 1987075"/>
                <a:gd name="connsiteY8068" fmla="*/ 939967 h 1341521"/>
                <a:gd name="connsiteX8069" fmla="*/ 637253 w 1987075"/>
                <a:gd name="connsiteY8069" fmla="*/ 937922 h 1341521"/>
                <a:gd name="connsiteX8070" fmla="*/ 635267 w 1987075"/>
                <a:gd name="connsiteY8070" fmla="*/ 936719 h 1341521"/>
                <a:gd name="connsiteX8071" fmla="*/ 634846 w 1987075"/>
                <a:gd name="connsiteY8071" fmla="*/ 937320 h 1341521"/>
                <a:gd name="connsiteX8072" fmla="*/ 632741 w 1987075"/>
                <a:gd name="connsiteY8072" fmla="*/ 936719 h 1341521"/>
                <a:gd name="connsiteX8073" fmla="*/ 631297 w 1987075"/>
                <a:gd name="connsiteY8073" fmla="*/ 937922 h 1341521"/>
                <a:gd name="connsiteX8074" fmla="*/ 624078 w 1987075"/>
                <a:gd name="connsiteY8074" fmla="*/ 940629 h 1341521"/>
                <a:gd name="connsiteX8075" fmla="*/ 622273 w 1987075"/>
                <a:gd name="connsiteY8075" fmla="*/ 940509 h 1341521"/>
                <a:gd name="connsiteX8076" fmla="*/ 621792 w 1987075"/>
                <a:gd name="connsiteY8076" fmla="*/ 941531 h 1341521"/>
                <a:gd name="connsiteX8077" fmla="*/ 618604 w 1987075"/>
                <a:gd name="connsiteY8077" fmla="*/ 940809 h 1341521"/>
                <a:gd name="connsiteX8078" fmla="*/ 616438 w 1987075"/>
                <a:gd name="connsiteY8078" fmla="*/ 941471 h 1341521"/>
                <a:gd name="connsiteX8079" fmla="*/ 616438 w 1987075"/>
                <a:gd name="connsiteY8079" fmla="*/ 942133 h 1341521"/>
                <a:gd name="connsiteX8080" fmla="*/ 613250 w 1987075"/>
                <a:gd name="connsiteY8080" fmla="*/ 943938 h 1341521"/>
                <a:gd name="connsiteX8081" fmla="*/ 612167 w 1987075"/>
                <a:gd name="connsiteY8081" fmla="*/ 945321 h 1341521"/>
                <a:gd name="connsiteX8082" fmla="*/ 611325 w 1987075"/>
                <a:gd name="connsiteY8082" fmla="*/ 948089 h 1341521"/>
                <a:gd name="connsiteX8083" fmla="*/ 614693 w 1987075"/>
                <a:gd name="connsiteY8083" fmla="*/ 947667 h 1341521"/>
                <a:gd name="connsiteX8084" fmla="*/ 611685 w 1987075"/>
                <a:gd name="connsiteY8084" fmla="*/ 948570 h 1341521"/>
                <a:gd name="connsiteX8085" fmla="*/ 606512 w 1987075"/>
                <a:gd name="connsiteY8085" fmla="*/ 948690 h 1341521"/>
                <a:gd name="connsiteX8086" fmla="*/ 604106 w 1987075"/>
                <a:gd name="connsiteY8086" fmla="*/ 949171 h 1341521"/>
                <a:gd name="connsiteX8087" fmla="*/ 602181 w 1987075"/>
                <a:gd name="connsiteY8087" fmla="*/ 950856 h 1341521"/>
                <a:gd name="connsiteX8088" fmla="*/ 599293 w 1987075"/>
                <a:gd name="connsiteY8088" fmla="*/ 950254 h 1341521"/>
                <a:gd name="connsiteX8089" fmla="*/ 597007 w 1987075"/>
                <a:gd name="connsiteY8089" fmla="*/ 951217 h 1341521"/>
                <a:gd name="connsiteX8090" fmla="*/ 595984 w 1987075"/>
                <a:gd name="connsiteY8090" fmla="*/ 952480 h 1341521"/>
                <a:gd name="connsiteX8091" fmla="*/ 592375 w 1987075"/>
                <a:gd name="connsiteY8091" fmla="*/ 952240 h 1341521"/>
                <a:gd name="connsiteX8092" fmla="*/ 593578 w 1987075"/>
                <a:gd name="connsiteY8092" fmla="*/ 950374 h 1341521"/>
                <a:gd name="connsiteX8093" fmla="*/ 592976 w 1987075"/>
                <a:gd name="connsiteY8093" fmla="*/ 946765 h 1341521"/>
                <a:gd name="connsiteX8094" fmla="*/ 591713 w 1987075"/>
                <a:gd name="connsiteY8094" fmla="*/ 945502 h 1341521"/>
                <a:gd name="connsiteX8095" fmla="*/ 587803 w 1987075"/>
                <a:gd name="connsiteY8095" fmla="*/ 944058 h 1341521"/>
                <a:gd name="connsiteX8096" fmla="*/ 586539 w 1987075"/>
                <a:gd name="connsiteY8096" fmla="*/ 944599 h 1341521"/>
                <a:gd name="connsiteX8097" fmla="*/ 585697 w 1987075"/>
                <a:gd name="connsiteY8097" fmla="*/ 943577 h 1341521"/>
                <a:gd name="connsiteX8098" fmla="*/ 581667 w 1987075"/>
                <a:gd name="connsiteY8098" fmla="*/ 943276 h 1341521"/>
                <a:gd name="connsiteX8099" fmla="*/ 578178 w 1987075"/>
                <a:gd name="connsiteY8099" fmla="*/ 940088 h 1341521"/>
                <a:gd name="connsiteX8100" fmla="*/ 580403 w 1987075"/>
                <a:gd name="connsiteY8100" fmla="*/ 939787 h 1341521"/>
                <a:gd name="connsiteX8101" fmla="*/ 581065 w 1987075"/>
                <a:gd name="connsiteY8101" fmla="*/ 939065 h 1341521"/>
                <a:gd name="connsiteX8102" fmla="*/ 583532 w 1987075"/>
                <a:gd name="connsiteY8102" fmla="*/ 940268 h 1341521"/>
                <a:gd name="connsiteX8103" fmla="*/ 583712 w 1987075"/>
                <a:gd name="connsiteY8103" fmla="*/ 939065 h 1341521"/>
                <a:gd name="connsiteX8104" fmla="*/ 584915 w 1987075"/>
                <a:gd name="connsiteY8104" fmla="*/ 940148 h 1341521"/>
                <a:gd name="connsiteX8105" fmla="*/ 586720 w 1987075"/>
                <a:gd name="connsiteY8105" fmla="*/ 939666 h 1341521"/>
                <a:gd name="connsiteX8106" fmla="*/ 588104 w 1987075"/>
                <a:gd name="connsiteY8106" fmla="*/ 941351 h 1341521"/>
                <a:gd name="connsiteX8107" fmla="*/ 587622 w 1987075"/>
                <a:gd name="connsiteY8107" fmla="*/ 942614 h 1341521"/>
                <a:gd name="connsiteX8108" fmla="*/ 590029 w 1987075"/>
                <a:gd name="connsiteY8108" fmla="*/ 942915 h 1341521"/>
                <a:gd name="connsiteX8109" fmla="*/ 592014 w 1987075"/>
                <a:gd name="connsiteY8109" fmla="*/ 941952 h 1341521"/>
                <a:gd name="connsiteX8110" fmla="*/ 592976 w 1987075"/>
                <a:gd name="connsiteY8110" fmla="*/ 940509 h 1341521"/>
                <a:gd name="connsiteX8111" fmla="*/ 592375 w 1987075"/>
                <a:gd name="connsiteY8111" fmla="*/ 938704 h 1341521"/>
                <a:gd name="connsiteX8112" fmla="*/ 595443 w 1987075"/>
                <a:gd name="connsiteY8112" fmla="*/ 937501 h 1341521"/>
                <a:gd name="connsiteX8113" fmla="*/ 599113 w 1987075"/>
                <a:gd name="connsiteY8113" fmla="*/ 932869 h 1341521"/>
                <a:gd name="connsiteX8114" fmla="*/ 599654 w 1987075"/>
                <a:gd name="connsiteY8114" fmla="*/ 930763 h 1341521"/>
                <a:gd name="connsiteX8115" fmla="*/ 599714 w 1987075"/>
                <a:gd name="connsiteY8115" fmla="*/ 926552 h 1341521"/>
                <a:gd name="connsiteX8116" fmla="*/ 601639 w 1987075"/>
                <a:gd name="connsiteY8116" fmla="*/ 919754 h 1341521"/>
                <a:gd name="connsiteX8117" fmla="*/ 600857 w 1987075"/>
                <a:gd name="connsiteY8117" fmla="*/ 914701 h 1341521"/>
                <a:gd name="connsiteX8118" fmla="*/ 602301 w 1987075"/>
                <a:gd name="connsiteY8118" fmla="*/ 913257 h 1341521"/>
                <a:gd name="connsiteX8119" fmla="*/ 600316 w 1987075"/>
                <a:gd name="connsiteY8119" fmla="*/ 911272 h 1341521"/>
                <a:gd name="connsiteX8120" fmla="*/ 598210 w 1987075"/>
                <a:gd name="connsiteY8120" fmla="*/ 903872 h 1341521"/>
                <a:gd name="connsiteX8121" fmla="*/ 597849 w 1987075"/>
                <a:gd name="connsiteY8121" fmla="*/ 900082 h 1341521"/>
                <a:gd name="connsiteX8122" fmla="*/ 597909 w 1987075"/>
                <a:gd name="connsiteY8122" fmla="*/ 894006 h 1341521"/>
                <a:gd name="connsiteX8123" fmla="*/ 602301 w 1987075"/>
                <a:gd name="connsiteY8123" fmla="*/ 889134 h 1341521"/>
                <a:gd name="connsiteX8124" fmla="*/ 604106 w 1987075"/>
                <a:gd name="connsiteY8124" fmla="*/ 888472 h 1341521"/>
                <a:gd name="connsiteX8125" fmla="*/ 604707 w 1987075"/>
                <a:gd name="connsiteY8125" fmla="*/ 886367 h 1341521"/>
                <a:gd name="connsiteX8126" fmla="*/ 608136 w 1987075"/>
                <a:gd name="connsiteY8126" fmla="*/ 885945 h 1341521"/>
                <a:gd name="connsiteX8127" fmla="*/ 609460 w 1987075"/>
                <a:gd name="connsiteY8127" fmla="*/ 884141 h 1341521"/>
                <a:gd name="connsiteX8128" fmla="*/ 611325 w 1987075"/>
                <a:gd name="connsiteY8128" fmla="*/ 883960 h 1341521"/>
                <a:gd name="connsiteX8129" fmla="*/ 613611 w 1987075"/>
                <a:gd name="connsiteY8129" fmla="*/ 880772 h 1341521"/>
                <a:gd name="connsiteX8130" fmla="*/ 613550 w 1987075"/>
                <a:gd name="connsiteY8130" fmla="*/ 881614 h 1341521"/>
                <a:gd name="connsiteX8131" fmla="*/ 615355 w 1987075"/>
                <a:gd name="connsiteY8131" fmla="*/ 882155 h 1341521"/>
                <a:gd name="connsiteX8132" fmla="*/ 616739 w 1987075"/>
                <a:gd name="connsiteY8132" fmla="*/ 881554 h 1341521"/>
                <a:gd name="connsiteX8133" fmla="*/ 617701 w 1987075"/>
                <a:gd name="connsiteY8133" fmla="*/ 880170 h 1341521"/>
                <a:gd name="connsiteX8134" fmla="*/ 616438 w 1987075"/>
                <a:gd name="connsiteY8134" fmla="*/ 874636 h 1341521"/>
                <a:gd name="connsiteX8135" fmla="*/ 615235 w 1987075"/>
                <a:gd name="connsiteY8135" fmla="*/ 871929 h 1341521"/>
                <a:gd name="connsiteX8136" fmla="*/ 614332 w 1987075"/>
                <a:gd name="connsiteY8136" fmla="*/ 867477 h 1341521"/>
                <a:gd name="connsiteX8137" fmla="*/ 614633 w 1987075"/>
                <a:gd name="connsiteY8137" fmla="*/ 863326 h 1341521"/>
                <a:gd name="connsiteX8138" fmla="*/ 615415 w 1987075"/>
                <a:gd name="connsiteY8138" fmla="*/ 862484 h 1341521"/>
                <a:gd name="connsiteX8139" fmla="*/ 614332 w 1987075"/>
                <a:gd name="connsiteY8139" fmla="*/ 859115 h 1341521"/>
                <a:gd name="connsiteX8140" fmla="*/ 614633 w 1987075"/>
                <a:gd name="connsiteY8140" fmla="*/ 858213 h 1341521"/>
                <a:gd name="connsiteX8141" fmla="*/ 614272 w 1987075"/>
                <a:gd name="connsiteY8141" fmla="*/ 853881 h 1341521"/>
                <a:gd name="connsiteX8142" fmla="*/ 612107 w 1987075"/>
                <a:gd name="connsiteY8142" fmla="*/ 848166 h 1341521"/>
                <a:gd name="connsiteX8143" fmla="*/ 611746 w 1987075"/>
                <a:gd name="connsiteY8143" fmla="*/ 846181 h 1341521"/>
                <a:gd name="connsiteX8144" fmla="*/ 611746 w 1987075"/>
                <a:gd name="connsiteY8144" fmla="*/ 842511 h 1341521"/>
                <a:gd name="connsiteX8145" fmla="*/ 612588 w 1987075"/>
                <a:gd name="connsiteY8145" fmla="*/ 840586 h 1341521"/>
                <a:gd name="connsiteX8146" fmla="*/ 610783 w 1987075"/>
                <a:gd name="connsiteY8146" fmla="*/ 836977 h 1341521"/>
                <a:gd name="connsiteX8147" fmla="*/ 610302 w 1987075"/>
                <a:gd name="connsiteY8147" fmla="*/ 833428 h 1341521"/>
                <a:gd name="connsiteX8148" fmla="*/ 610482 w 1987075"/>
                <a:gd name="connsiteY8148" fmla="*/ 830841 h 1341521"/>
                <a:gd name="connsiteX8149" fmla="*/ 609159 w 1987075"/>
                <a:gd name="connsiteY8149" fmla="*/ 830360 h 1341521"/>
                <a:gd name="connsiteX8150" fmla="*/ 609339 w 1987075"/>
                <a:gd name="connsiteY8150" fmla="*/ 828194 h 1341521"/>
                <a:gd name="connsiteX8151" fmla="*/ 608136 w 1987075"/>
                <a:gd name="connsiteY8151" fmla="*/ 825788 h 1341521"/>
                <a:gd name="connsiteX8152" fmla="*/ 607535 w 1987075"/>
                <a:gd name="connsiteY8152" fmla="*/ 820794 h 1341521"/>
                <a:gd name="connsiteX8153" fmla="*/ 604527 w 1987075"/>
                <a:gd name="connsiteY8153" fmla="*/ 819471 h 1341521"/>
                <a:gd name="connsiteX8154" fmla="*/ 601519 w 1987075"/>
                <a:gd name="connsiteY8154" fmla="*/ 822359 h 1341521"/>
                <a:gd name="connsiteX8155" fmla="*/ 600316 w 1987075"/>
                <a:gd name="connsiteY8155" fmla="*/ 826931 h 1341521"/>
                <a:gd name="connsiteX8156" fmla="*/ 599955 w 1987075"/>
                <a:gd name="connsiteY8156" fmla="*/ 830299 h 1341521"/>
                <a:gd name="connsiteX8157" fmla="*/ 597789 w 1987075"/>
                <a:gd name="connsiteY8157" fmla="*/ 832405 h 1341521"/>
                <a:gd name="connsiteX8158" fmla="*/ 596225 w 1987075"/>
                <a:gd name="connsiteY8158" fmla="*/ 833187 h 1341521"/>
                <a:gd name="connsiteX8159" fmla="*/ 592615 w 1987075"/>
                <a:gd name="connsiteY8159" fmla="*/ 832766 h 1341521"/>
                <a:gd name="connsiteX8160" fmla="*/ 589608 w 1987075"/>
                <a:gd name="connsiteY8160" fmla="*/ 830239 h 1341521"/>
                <a:gd name="connsiteX8161" fmla="*/ 586840 w 1987075"/>
                <a:gd name="connsiteY8161" fmla="*/ 833007 h 1341521"/>
                <a:gd name="connsiteX8162" fmla="*/ 584675 w 1987075"/>
                <a:gd name="connsiteY8162" fmla="*/ 833728 h 1341521"/>
                <a:gd name="connsiteX8163" fmla="*/ 581546 w 1987075"/>
                <a:gd name="connsiteY8163" fmla="*/ 833608 h 1341521"/>
                <a:gd name="connsiteX8164" fmla="*/ 576012 w 1987075"/>
                <a:gd name="connsiteY8164" fmla="*/ 835112 h 1341521"/>
                <a:gd name="connsiteX8165" fmla="*/ 572041 w 1987075"/>
                <a:gd name="connsiteY8165" fmla="*/ 835894 h 1341521"/>
                <a:gd name="connsiteX8166" fmla="*/ 567229 w 1987075"/>
                <a:gd name="connsiteY8166" fmla="*/ 836135 h 1341521"/>
                <a:gd name="connsiteX8167" fmla="*/ 562416 w 1987075"/>
                <a:gd name="connsiteY8167" fmla="*/ 836014 h 1341521"/>
                <a:gd name="connsiteX8168" fmla="*/ 556701 w 1987075"/>
                <a:gd name="connsiteY8168" fmla="*/ 835413 h 1341521"/>
                <a:gd name="connsiteX8169" fmla="*/ 546174 w 1987075"/>
                <a:gd name="connsiteY8169" fmla="*/ 833187 h 1341521"/>
                <a:gd name="connsiteX8170" fmla="*/ 541602 w 1987075"/>
                <a:gd name="connsiteY8170" fmla="*/ 831743 h 1341521"/>
                <a:gd name="connsiteX8171" fmla="*/ 536428 w 1987075"/>
                <a:gd name="connsiteY8171" fmla="*/ 829036 h 1341521"/>
                <a:gd name="connsiteX8172" fmla="*/ 533360 w 1987075"/>
                <a:gd name="connsiteY8172" fmla="*/ 826810 h 1341521"/>
                <a:gd name="connsiteX8173" fmla="*/ 530593 w 1987075"/>
                <a:gd name="connsiteY8173" fmla="*/ 824043 h 1341521"/>
                <a:gd name="connsiteX8174" fmla="*/ 530111 w 1987075"/>
                <a:gd name="connsiteY8174" fmla="*/ 822238 h 1341521"/>
                <a:gd name="connsiteX8175" fmla="*/ 529991 w 1987075"/>
                <a:gd name="connsiteY8175" fmla="*/ 815320 h 1341521"/>
                <a:gd name="connsiteX8176" fmla="*/ 532397 w 1987075"/>
                <a:gd name="connsiteY8176" fmla="*/ 814237 h 1341521"/>
                <a:gd name="connsiteX8177" fmla="*/ 534744 w 1987075"/>
                <a:gd name="connsiteY8177" fmla="*/ 814658 h 1341521"/>
                <a:gd name="connsiteX8178" fmla="*/ 535044 w 1987075"/>
                <a:gd name="connsiteY8178" fmla="*/ 813214 h 1341521"/>
                <a:gd name="connsiteX8179" fmla="*/ 532999 w 1987075"/>
                <a:gd name="connsiteY8179" fmla="*/ 809124 h 1341521"/>
                <a:gd name="connsiteX8180" fmla="*/ 529329 w 1987075"/>
                <a:gd name="connsiteY8180" fmla="*/ 805394 h 1341521"/>
                <a:gd name="connsiteX8181" fmla="*/ 528427 w 1987075"/>
                <a:gd name="connsiteY8181" fmla="*/ 805153 h 1341521"/>
                <a:gd name="connsiteX8182" fmla="*/ 528186 w 1987075"/>
                <a:gd name="connsiteY8182" fmla="*/ 803529 h 1341521"/>
                <a:gd name="connsiteX8183" fmla="*/ 527164 w 1987075"/>
                <a:gd name="connsiteY8183" fmla="*/ 803168 h 1341521"/>
                <a:gd name="connsiteX8184" fmla="*/ 525539 w 1987075"/>
                <a:gd name="connsiteY8184" fmla="*/ 794987 h 1341521"/>
                <a:gd name="connsiteX8185" fmla="*/ 526261 w 1987075"/>
                <a:gd name="connsiteY8185" fmla="*/ 793904 h 1341521"/>
                <a:gd name="connsiteX8186" fmla="*/ 525539 w 1987075"/>
                <a:gd name="connsiteY8186" fmla="*/ 792039 h 1341521"/>
                <a:gd name="connsiteX8187" fmla="*/ 524156 w 1987075"/>
                <a:gd name="connsiteY8187" fmla="*/ 790836 h 1341521"/>
                <a:gd name="connsiteX8188" fmla="*/ 522050 w 1987075"/>
                <a:gd name="connsiteY8188" fmla="*/ 786925 h 1341521"/>
                <a:gd name="connsiteX8189" fmla="*/ 522171 w 1987075"/>
                <a:gd name="connsiteY8189" fmla="*/ 783557 h 1341521"/>
                <a:gd name="connsiteX8190" fmla="*/ 522652 w 1987075"/>
                <a:gd name="connsiteY8190" fmla="*/ 781992 h 1341521"/>
                <a:gd name="connsiteX8191" fmla="*/ 520546 w 1987075"/>
                <a:gd name="connsiteY8191" fmla="*/ 782474 h 1341521"/>
                <a:gd name="connsiteX8192" fmla="*/ 516215 w 1987075"/>
                <a:gd name="connsiteY8192" fmla="*/ 780188 h 1341521"/>
                <a:gd name="connsiteX8193" fmla="*/ 513027 w 1987075"/>
                <a:gd name="connsiteY8193" fmla="*/ 776639 h 1341521"/>
                <a:gd name="connsiteX8194" fmla="*/ 510981 w 1987075"/>
                <a:gd name="connsiteY8194" fmla="*/ 773029 h 1341521"/>
                <a:gd name="connsiteX8195" fmla="*/ 509176 w 1987075"/>
                <a:gd name="connsiteY8195" fmla="*/ 768337 h 1341521"/>
                <a:gd name="connsiteX8196" fmla="*/ 508455 w 1987075"/>
                <a:gd name="connsiteY8196" fmla="*/ 765329 h 1341521"/>
                <a:gd name="connsiteX8197" fmla="*/ 512184 w 1987075"/>
                <a:gd name="connsiteY8197" fmla="*/ 765389 h 1341521"/>
                <a:gd name="connsiteX8198" fmla="*/ 514952 w 1987075"/>
                <a:gd name="connsiteY8198" fmla="*/ 764366 h 1341521"/>
                <a:gd name="connsiteX8199" fmla="*/ 515974 w 1987075"/>
                <a:gd name="connsiteY8199" fmla="*/ 762682 h 1341521"/>
                <a:gd name="connsiteX8200" fmla="*/ 516937 w 1987075"/>
                <a:gd name="connsiteY8200" fmla="*/ 762802 h 1341521"/>
                <a:gd name="connsiteX8201" fmla="*/ 517478 w 1987075"/>
                <a:gd name="connsiteY8201" fmla="*/ 760276 h 1341521"/>
                <a:gd name="connsiteX8202" fmla="*/ 514230 w 1987075"/>
                <a:gd name="connsiteY8202" fmla="*/ 758772 h 1341521"/>
                <a:gd name="connsiteX8203" fmla="*/ 511222 w 1987075"/>
                <a:gd name="connsiteY8203" fmla="*/ 759854 h 1341521"/>
                <a:gd name="connsiteX8204" fmla="*/ 509778 w 1987075"/>
                <a:gd name="connsiteY8204" fmla="*/ 759854 h 1341521"/>
                <a:gd name="connsiteX8205" fmla="*/ 507793 w 1987075"/>
                <a:gd name="connsiteY8205" fmla="*/ 760697 h 1341521"/>
                <a:gd name="connsiteX8206" fmla="*/ 504965 w 1987075"/>
                <a:gd name="connsiteY8206" fmla="*/ 760035 h 1341521"/>
                <a:gd name="connsiteX8207" fmla="*/ 503883 w 1987075"/>
                <a:gd name="connsiteY8207" fmla="*/ 758651 h 1341521"/>
                <a:gd name="connsiteX8208" fmla="*/ 501296 w 1987075"/>
                <a:gd name="connsiteY8208" fmla="*/ 757087 h 1341521"/>
                <a:gd name="connsiteX8209" fmla="*/ 501115 w 1987075"/>
                <a:gd name="connsiteY8209" fmla="*/ 753237 h 1341521"/>
                <a:gd name="connsiteX8210" fmla="*/ 503040 w 1987075"/>
                <a:gd name="connsiteY8210" fmla="*/ 752034 h 1341521"/>
                <a:gd name="connsiteX8211" fmla="*/ 506349 w 1987075"/>
                <a:gd name="connsiteY8211" fmla="*/ 753478 h 1341521"/>
                <a:gd name="connsiteX8212" fmla="*/ 508394 w 1987075"/>
                <a:gd name="connsiteY8212" fmla="*/ 752936 h 1341521"/>
                <a:gd name="connsiteX8213" fmla="*/ 509898 w 1987075"/>
                <a:gd name="connsiteY8213" fmla="*/ 751011 h 1341521"/>
                <a:gd name="connsiteX8214" fmla="*/ 511282 w 1987075"/>
                <a:gd name="connsiteY8214" fmla="*/ 751673 h 1341521"/>
                <a:gd name="connsiteX8215" fmla="*/ 513809 w 1987075"/>
                <a:gd name="connsiteY8215" fmla="*/ 749748 h 1341521"/>
                <a:gd name="connsiteX8216" fmla="*/ 515914 w 1987075"/>
                <a:gd name="connsiteY8216" fmla="*/ 749988 h 1341521"/>
                <a:gd name="connsiteX8217" fmla="*/ 518140 w 1987075"/>
                <a:gd name="connsiteY8217" fmla="*/ 747883 h 1341521"/>
                <a:gd name="connsiteX8218" fmla="*/ 519463 w 1987075"/>
                <a:gd name="connsiteY8218" fmla="*/ 748484 h 1341521"/>
                <a:gd name="connsiteX8219" fmla="*/ 522171 w 1987075"/>
                <a:gd name="connsiteY8219" fmla="*/ 747341 h 1341521"/>
                <a:gd name="connsiteX8220" fmla="*/ 522772 w 1987075"/>
                <a:gd name="connsiteY8220" fmla="*/ 746259 h 1341521"/>
                <a:gd name="connsiteX8221" fmla="*/ 521749 w 1987075"/>
                <a:gd name="connsiteY8221" fmla="*/ 744213 h 1341521"/>
                <a:gd name="connsiteX8222" fmla="*/ 522050 w 1987075"/>
                <a:gd name="connsiteY8222" fmla="*/ 740724 h 1341521"/>
                <a:gd name="connsiteX8223" fmla="*/ 523374 w 1987075"/>
                <a:gd name="connsiteY8223" fmla="*/ 741206 h 1341521"/>
                <a:gd name="connsiteX8224" fmla="*/ 528487 w 1987075"/>
                <a:gd name="connsiteY8224" fmla="*/ 740243 h 1341521"/>
                <a:gd name="connsiteX8225" fmla="*/ 529931 w 1987075"/>
                <a:gd name="connsiteY8225" fmla="*/ 738679 h 1341521"/>
                <a:gd name="connsiteX8226" fmla="*/ 528246 w 1987075"/>
                <a:gd name="connsiteY8226" fmla="*/ 735490 h 1341521"/>
                <a:gd name="connsiteX8227" fmla="*/ 528126 w 1987075"/>
                <a:gd name="connsiteY8227" fmla="*/ 732964 h 1341521"/>
                <a:gd name="connsiteX8228" fmla="*/ 530292 w 1987075"/>
                <a:gd name="connsiteY8228" fmla="*/ 731460 h 1341521"/>
                <a:gd name="connsiteX8229" fmla="*/ 530472 w 1987075"/>
                <a:gd name="connsiteY8229" fmla="*/ 729896 h 1341521"/>
                <a:gd name="connsiteX8230" fmla="*/ 529450 w 1987075"/>
                <a:gd name="connsiteY8230" fmla="*/ 729535 h 1341521"/>
                <a:gd name="connsiteX8231" fmla="*/ 525840 w 1987075"/>
                <a:gd name="connsiteY8231" fmla="*/ 731460 h 1341521"/>
                <a:gd name="connsiteX8232" fmla="*/ 523855 w 1987075"/>
                <a:gd name="connsiteY8232" fmla="*/ 730858 h 1341521"/>
                <a:gd name="connsiteX8233" fmla="*/ 521388 w 1987075"/>
                <a:gd name="connsiteY8233" fmla="*/ 728452 h 1341521"/>
                <a:gd name="connsiteX8234" fmla="*/ 520967 w 1987075"/>
                <a:gd name="connsiteY8234" fmla="*/ 726527 h 1341521"/>
                <a:gd name="connsiteX8235" fmla="*/ 521268 w 1987075"/>
                <a:gd name="connsiteY8235" fmla="*/ 724241 h 1341521"/>
                <a:gd name="connsiteX8236" fmla="*/ 524336 w 1987075"/>
                <a:gd name="connsiteY8236" fmla="*/ 722436 h 1341521"/>
                <a:gd name="connsiteX8237" fmla="*/ 525299 w 1987075"/>
                <a:gd name="connsiteY8237" fmla="*/ 722376 h 1341521"/>
                <a:gd name="connsiteX8238" fmla="*/ 528728 w 1987075"/>
                <a:gd name="connsiteY8238" fmla="*/ 723940 h 1341521"/>
                <a:gd name="connsiteX8239" fmla="*/ 531736 w 1987075"/>
                <a:gd name="connsiteY8239" fmla="*/ 723640 h 1341521"/>
                <a:gd name="connsiteX8240" fmla="*/ 532879 w 1987075"/>
                <a:gd name="connsiteY8240" fmla="*/ 720331 h 1341521"/>
                <a:gd name="connsiteX8241" fmla="*/ 531435 w 1987075"/>
                <a:gd name="connsiteY8241" fmla="*/ 719729 h 1341521"/>
                <a:gd name="connsiteX8242" fmla="*/ 530172 w 1987075"/>
                <a:gd name="connsiteY8242" fmla="*/ 720872 h 1341521"/>
                <a:gd name="connsiteX8243" fmla="*/ 528427 w 1987075"/>
                <a:gd name="connsiteY8243" fmla="*/ 719548 h 1341521"/>
                <a:gd name="connsiteX8244" fmla="*/ 526863 w 1987075"/>
                <a:gd name="connsiteY8244" fmla="*/ 717443 h 1341521"/>
                <a:gd name="connsiteX8245" fmla="*/ 526863 w 1987075"/>
                <a:gd name="connsiteY8245" fmla="*/ 715578 h 1341521"/>
                <a:gd name="connsiteX8246" fmla="*/ 525660 w 1987075"/>
                <a:gd name="connsiteY8246" fmla="*/ 713593 h 1341521"/>
                <a:gd name="connsiteX8247" fmla="*/ 526682 w 1987075"/>
                <a:gd name="connsiteY8247" fmla="*/ 711969 h 1341521"/>
                <a:gd name="connsiteX8248" fmla="*/ 524396 w 1987075"/>
                <a:gd name="connsiteY8248" fmla="*/ 710465 h 1341521"/>
                <a:gd name="connsiteX8249" fmla="*/ 523133 w 1987075"/>
                <a:gd name="connsiteY8249" fmla="*/ 707457 h 1341521"/>
                <a:gd name="connsiteX8250" fmla="*/ 519524 w 1987075"/>
                <a:gd name="connsiteY8250" fmla="*/ 710705 h 1341521"/>
                <a:gd name="connsiteX8251" fmla="*/ 517839 w 1987075"/>
                <a:gd name="connsiteY8251" fmla="*/ 714014 h 1341521"/>
                <a:gd name="connsiteX8252" fmla="*/ 516636 w 1987075"/>
                <a:gd name="connsiteY8252" fmla="*/ 714014 h 1341521"/>
                <a:gd name="connsiteX8253" fmla="*/ 511643 w 1987075"/>
                <a:gd name="connsiteY8253" fmla="*/ 711247 h 1341521"/>
                <a:gd name="connsiteX8254" fmla="*/ 510019 w 1987075"/>
                <a:gd name="connsiteY8254" fmla="*/ 708961 h 1341521"/>
                <a:gd name="connsiteX8255" fmla="*/ 511222 w 1987075"/>
                <a:gd name="connsiteY8255" fmla="*/ 702825 h 1341521"/>
                <a:gd name="connsiteX8256" fmla="*/ 511823 w 1987075"/>
                <a:gd name="connsiteY8256" fmla="*/ 702223 h 1341521"/>
                <a:gd name="connsiteX8257" fmla="*/ 511823 w 1987075"/>
                <a:gd name="connsiteY8257" fmla="*/ 699396 h 1341521"/>
                <a:gd name="connsiteX8258" fmla="*/ 512485 w 1987075"/>
                <a:gd name="connsiteY8258" fmla="*/ 698313 h 1341521"/>
                <a:gd name="connsiteX8259" fmla="*/ 514470 w 1987075"/>
                <a:gd name="connsiteY8259" fmla="*/ 697471 h 1341521"/>
                <a:gd name="connsiteX8260" fmla="*/ 515192 w 1987075"/>
                <a:gd name="connsiteY8260" fmla="*/ 695365 h 1341521"/>
                <a:gd name="connsiteX8261" fmla="*/ 513388 w 1987075"/>
                <a:gd name="connsiteY8261" fmla="*/ 695546 h 1341521"/>
                <a:gd name="connsiteX8262" fmla="*/ 513508 w 1987075"/>
                <a:gd name="connsiteY8262" fmla="*/ 694463 h 1341521"/>
                <a:gd name="connsiteX8263" fmla="*/ 511703 w 1987075"/>
                <a:gd name="connsiteY8263" fmla="*/ 693861 h 1341521"/>
                <a:gd name="connsiteX8264" fmla="*/ 508936 w 1987075"/>
                <a:gd name="connsiteY8264" fmla="*/ 691154 h 1341521"/>
                <a:gd name="connsiteX8265" fmla="*/ 506890 w 1987075"/>
                <a:gd name="connsiteY8265" fmla="*/ 690733 h 1341521"/>
                <a:gd name="connsiteX8266" fmla="*/ 505988 w 1987075"/>
                <a:gd name="connsiteY8266" fmla="*/ 688748 h 1341521"/>
                <a:gd name="connsiteX8267" fmla="*/ 506048 w 1987075"/>
                <a:gd name="connsiteY8267" fmla="*/ 683454 h 1341521"/>
                <a:gd name="connsiteX8268" fmla="*/ 507071 w 1987075"/>
                <a:gd name="connsiteY8268" fmla="*/ 681228 h 1341521"/>
                <a:gd name="connsiteX8269" fmla="*/ 513869 w 1987075"/>
                <a:gd name="connsiteY8269" fmla="*/ 680326 h 1341521"/>
                <a:gd name="connsiteX8270" fmla="*/ 515072 w 1987075"/>
                <a:gd name="connsiteY8270" fmla="*/ 678401 h 1341521"/>
                <a:gd name="connsiteX8271" fmla="*/ 514952 w 1987075"/>
                <a:gd name="connsiteY8271" fmla="*/ 676897 h 1341521"/>
                <a:gd name="connsiteX8272" fmla="*/ 513748 w 1987075"/>
                <a:gd name="connsiteY8272" fmla="*/ 674009 h 1341521"/>
                <a:gd name="connsiteX8273" fmla="*/ 512786 w 1987075"/>
                <a:gd name="connsiteY8273" fmla="*/ 673889 h 1341521"/>
                <a:gd name="connsiteX8274" fmla="*/ 510981 w 1987075"/>
                <a:gd name="connsiteY8274" fmla="*/ 671302 h 1341521"/>
                <a:gd name="connsiteX8275" fmla="*/ 509417 w 1987075"/>
                <a:gd name="connsiteY8275" fmla="*/ 670580 h 1341521"/>
                <a:gd name="connsiteX8276" fmla="*/ 507552 w 1987075"/>
                <a:gd name="connsiteY8276" fmla="*/ 671182 h 1341521"/>
                <a:gd name="connsiteX8277" fmla="*/ 504304 w 1987075"/>
                <a:gd name="connsiteY8277" fmla="*/ 670761 h 1341521"/>
                <a:gd name="connsiteX8278" fmla="*/ 502920 w 1987075"/>
                <a:gd name="connsiteY8278" fmla="*/ 671904 h 1341521"/>
                <a:gd name="connsiteX8279" fmla="*/ 503762 w 1987075"/>
                <a:gd name="connsiteY8279" fmla="*/ 672926 h 1341521"/>
                <a:gd name="connsiteX8280" fmla="*/ 502559 w 1987075"/>
                <a:gd name="connsiteY8280" fmla="*/ 673347 h 1341521"/>
                <a:gd name="connsiteX8281" fmla="*/ 501416 w 1987075"/>
                <a:gd name="connsiteY8281" fmla="*/ 671242 h 1341521"/>
                <a:gd name="connsiteX8282" fmla="*/ 502258 w 1987075"/>
                <a:gd name="connsiteY8282" fmla="*/ 664745 h 1341521"/>
                <a:gd name="connsiteX8283" fmla="*/ 505687 w 1987075"/>
                <a:gd name="connsiteY8283" fmla="*/ 658428 h 1341521"/>
                <a:gd name="connsiteX8284" fmla="*/ 504484 w 1987075"/>
                <a:gd name="connsiteY8284" fmla="*/ 661857 h 1341521"/>
                <a:gd name="connsiteX8285" fmla="*/ 508455 w 1987075"/>
                <a:gd name="connsiteY8285" fmla="*/ 663061 h 1341521"/>
                <a:gd name="connsiteX8286" fmla="*/ 514591 w 1987075"/>
                <a:gd name="connsiteY8286" fmla="*/ 663181 h 1341521"/>
                <a:gd name="connsiteX8287" fmla="*/ 517779 w 1987075"/>
                <a:gd name="connsiteY8287" fmla="*/ 663662 h 1341521"/>
                <a:gd name="connsiteX8288" fmla="*/ 520486 w 1987075"/>
                <a:gd name="connsiteY8288" fmla="*/ 663662 h 1341521"/>
                <a:gd name="connsiteX8289" fmla="*/ 517358 w 1987075"/>
                <a:gd name="connsiteY8289" fmla="*/ 662098 h 1341521"/>
                <a:gd name="connsiteX8290" fmla="*/ 517238 w 1987075"/>
                <a:gd name="connsiteY8290" fmla="*/ 660895 h 1341521"/>
                <a:gd name="connsiteX8291" fmla="*/ 515252 w 1987075"/>
                <a:gd name="connsiteY8291" fmla="*/ 660293 h 1341521"/>
                <a:gd name="connsiteX8292" fmla="*/ 514049 w 1987075"/>
                <a:gd name="connsiteY8292" fmla="*/ 658729 h 1341521"/>
                <a:gd name="connsiteX8293" fmla="*/ 514410 w 1987075"/>
                <a:gd name="connsiteY8293" fmla="*/ 657887 h 1341521"/>
                <a:gd name="connsiteX8294" fmla="*/ 512726 w 1987075"/>
                <a:gd name="connsiteY8294" fmla="*/ 657646 h 1341521"/>
                <a:gd name="connsiteX8295" fmla="*/ 512365 w 1987075"/>
                <a:gd name="connsiteY8295" fmla="*/ 653555 h 1341521"/>
                <a:gd name="connsiteX8296" fmla="*/ 511462 w 1987075"/>
                <a:gd name="connsiteY8296" fmla="*/ 650548 h 1341521"/>
                <a:gd name="connsiteX8297" fmla="*/ 512124 w 1987075"/>
                <a:gd name="connsiteY8297" fmla="*/ 649104 h 1341521"/>
                <a:gd name="connsiteX8298" fmla="*/ 518742 w 1987075"/>
                <a:gd name="connsiteY8298" fmla="*/ 650307 h 1341521"/>
                <a:gd name="connsiteX8299" fmla="*/ 520667 w 1987075"/>
                <a:gd name="connsiteY8299" fmla="*/ 651570 h 1341521"/>
                <a:gd name="connsiteX8300" fmla="*/ 522953 w 1987075"/>
                <a:gd name="connsiteY8300" fmla="*/ 651931 h 1341521"/>
                <a:gd name="connsiteX8301" fmla="*/ 523253 w 1987075"/>
                <a:gd name="connsiteY8301" fmla="*/ 653375 h 1341521"/>
                <a:gd name="connsiteX8302" fmla="*/ 525900 w 1987075"/>
                <a:gd name="connsiteY8302" fmla="*/ 651871 h 1341521"/>
                <a:gd name="connsiteX8303" fmla="*/ 530533 w 1987075"/>
                <a:gd name="connsiteY8303" fmla="*/ 652533 h 1341521"/>
                <a:gd name="connsiteX8304" fmla="*/ 529329 w 1987075"/>
                <a:gd name="connsiteY8304" fmla="*/ 648502 h 1341521"/>
                <a:gd name="connsiteX8305" fmla="*/ 529029 w 1987075"/>
                <a:gd name="connsiteY8305" fmla="*/ 645314 h 1341521"/>
                <a:gd name="connsiteX8306" fmla="*/ 529269 w 1987075"/>
                <a:gd name="connsiteY8306" fmla="*/ 640742 h 1341521"/>
                <a:gd name="connsiteX8307" fmla="*/ 530653 w 1987075"/>
                <a:gd name="connsiteY8307" fmla="*/ 636651 h 1341521"/>
                <a:gd name="connsiteX8308" fmla="*/ 532999 w 1987075"/>
                <a:gd name="connsiteY8308" fmla="*/ 633102 h 1341521"/>
                <a:gd name="connsiteX8309" fmla="*/ 535826 w 1987075"/>
                <a:gd name="connsiteY8309" fmla="*/ 630936 h 1341521"/>
                <a:gd name="connsiteX8310" fmla="*/ 537812 w 1987075"/>
                <a:gd name="connsiteY8310" fmla="*/ 628590 h 1341521"/>
                <a:gd name="connsiteX8311" fmla="*/ 539015 w 1987075"/>
                <a:gd name="connsiteY8311" fmla="*/ 628590 h 1341521"/>
                <a:gd name="connsiteX8312" fmla="*/ 545813 w 1987075"/>
                <a:gd name="connsiteY8312" fmla="*/ 623477 h 1341521"/>
                <a:gd name="connsiteX8313" fmla="*/ 550024 w 1987075"/>
                <a:gd name="connsiteY8313" fmla="*/ 620830 h 1341521"/>
                <a:gd name="connsiteX8314" fmla="*/ 554175 w 1987075"/>
                <a:gd name="connsiteY8314" fmla="*/ 617581 h 1341521"/>
                <a:gd name="connsiteX8315" fmla="*/ 555498 w 1987075"/>
                <a:gd name="connsiteY8315" fmla="*/ 617761 h 1341521"/>
                <a:gd name="connsiteX8316" fmla="*/ 556882 w 1987075"/>
                <a:gd name="connsiteY8316" fmla="*/ 615536 h 1341521"/>
                <a:gd name="connsiteX8317" fmla="*/ 560311 w 1987075"/>
                <a:gd name="connsiteY8317" fmla="*/ 612528 h 1341521"/>
                <a:gd name="connsiteX8318" fmla="*/ 562897 w 1987075"/>
                <a:gd name="connsiteY8318" fmla="*/ 610723 h 1341521"/>
                <a:gd name="connsiteX8319" fmla="*/ 567830 w 1987075"/>
                <a:gd name="connsiteY8319" fmla="*/ 608497 h 1341521"/>
                <a:gd name="connsiteX8320" fmla="*/ 573425 w 1987075"/>
                <a:gd name="connsiteY8320" fmla="*/ 606693 h 1341521"/>
                <a:gd name="connsiteX8321" fmla="*/ 577937 w 1987075"/>
                <a:gd name="connsiteY8321" fmla="*/ 607655 h 1341521"/>
                <a:gd name="connsiteX8322" fmla="*/ 581486 w 1987075"/>
                <a:gd name="connsiteY8322" fmla="*/ 607054 h 1341521"/>
                <a:gd name="connsiteX8323" fmla="*/ 581065 w 1987075"/>
                <a:gd name="connsiteY8323" fmla="*/ 605008 h 1341521"/>
                <a:gd name="connsiteX8324" fmla="*/ 581306 w 1987075"/>
                <a:gd name="connsiteY8324" fmla="*/ 599594 h 1341521"/>
                <a:gd name="connsiteX8325" fmla="*/ 581907 w 1987075"/>
                <a:gd name="connsiteY8325" fmla="*/ 597909 h 1341521"/>
                <a:gd name="connsiteX8326" fmla="*/ 581426 w 1987075"/>
                <a:gd name="connsiteY8326" fmla="*/ 596285 h 1341521"/>
                <a:gd name="connsiteX8327" fmla="*/ 582750 w 1987075"/>
                <a:gd name="connsiteY8327" fmla="*/ 594119 h 1341521"/>
                <a:gd name="connsiteX8328" fmla="*/ 583351 w 1987075"/>
                <a:gd name="connsiteY8328" fmla="*/ 590871 h 1341521"/>
                <a:gd name="connsiteX8329" fmla="*/ 585517 w 1987075"/>
                <a:gd name="connsiteY8329" fmla="*/ 590630 h 1341521"/>
                <a:gd name="connsiteX8330" fmla="*/ 584494 w 1987075"/>
                <a:gd name="connsiteY8330" fmla="*/ 588826 h 1341521"/>
                <a:gd name="connsiteX8331" fmla="*/ 590570 w 1987075"/>
                <a:gd name="connsiteY8331" fmla="*/ 580103 h 1341521"/>
                <a:gd name="connsiteX8332" fmla="*/ 595082 w 1987075"/>
                <a:gd name="connsiteY8332" fmla="*/ 576012 h 1341521"/>
                <a:gd name="connsiteX8333" fmla="*/ 597488 w 1987075"/>
                <a:gd name="connsiteY8333" fmla="*/ 575170 h 1341521"/>
                <a:gd name="connsiteX8334" fmla="*/ 599052 w 1987075"/>
                <a:gd name="connsiteY8334" fmla="*/ 576072 h 1341521"/>
                <a:gd name="connsiteX8335" fmla="*/ 601759 w 1987075"/>
                <a:gd name="connsiteY8335" fmla="*/ 576373 h 1341521"/>
                <a:gd name="connsiteX8336" fmla="*/ 602842 w 1987075"/>
                <a:gd name="connsiteY8336" fmla="*/ 575049 h 1341521"/>
                <a:gd name="connsiteX8337" fmla="*/ 601278 w 1987075"/>
                <a:gd name="connsiteY8337" fmla="*/ 572884 h 1341521"/>
                <a:gd name="connsiteX8338" fmla="*/ 602902 w 1987075"/>
                <a:gd name="connsiteY8338" fmla="*/ 571440 h 1341521"/>
                <a:gd name="connsiteX8339" fmla="*/ 602542 w 1987075"/>
                <a:gd name="connsiteY8339" fmla="*/ 568673 h 1341521"/>
                <a:gd name="connsiteX8340" fmla="*/ 603444 w 1987075"/>
                <a:gd name="connsiteY8340" fmla="*/ 567770 h 1341521"/>
                <a:gd name="connsiteX8341" fmla="*/ 605369 w 1987075"/>
                <a:gd name="connsiteY8341" fmla="*/ 566988 h 1341521"/>
                <a:gd name="connsiteX8342" fmla="*/ 611084 w 1987075"/>
                <a:gd name="connsiteY8342" fmla="*/ 563740 h 1341521"/>
                <a:gd name="connsiteX8343" fmla="*/ 614874 w 1987075"/>
                <a:gd name="connsiteY8343" fmla="*/ 562837 h 1341521"/>
                <a:gd name="connsiteX8344" fmla="*/ 620228 w 1987075"/>
                <a:gd name="connsiteY8344" fmla="*/ 563258 h 1341521"/>
                <a:gd name="connsiteX8345" fmla="*/ 624860 w 1987075"/>
                <a:gd name="connsiteY8345" fmla="*/ 564401 h 1341521"/>
                <a:gd name="connsiteX8346" fmla="*/ 627266 w 1987075"/>
                <a:gd name="connsiteY8346" fmla="*/ 566507 h 1341521"/>
                <a:gd name="connsiteX8347" fmla="*/ 629613 w 1987075"/>
                <a:gd name="connsiteY8347" fmla="*/ 569515 h 1341521"/>
                <a:gd name="connsiteX8348" fmla="*/ 631056 w 1987075"/>
                <a:gd name="connsiteY8348" fmla="*/ 569876 h 1341521"/>
                <a:gd name="connsiteX8349" fmla="*/ 631357 w 1987075"/>
                <a:gd name="connsiteY8349" fmla="*/ 570899 h 1341521"/>
                <a:gd name="connsiteX8350" fmla="*/ 632681 w 1987075"/>
                <a:gd name="connsiteY8350" fmla="*/ 570899 h 1341521"/>
                <a:gd name="connsiteX8351" fmla="*/ 634485 w 1987075"/>
                <a:gd name="connsiteY8351" fmla="*/ 571921 h 1341521"/>
                <a:gd name="connsiteX8352" fmla="*/ 634967 w 1987075"/>
                <a:gd name="connsiteY8352" fmla="*/ 574267 h 1341521"/>
                <a:gd name="connsiteX8353" fmla="*/ 636651 w 1987075"/>
                <a:gd name="connsiteY8353" fmla="*/ 578659 h 1341521"/>
                <a:gd name="connsiteX8354" fmla="*/ 636170 w 1987075"/>
                <a:gd name="connsiteY8354" fmla="*/ 580283 h 1341521"/>
                <a:gd name="connsiteX8355" fmla="*/ 637975 w 1987075"/>
                <a:gd name="connsiteY8355" fmla="*/ 578358 h 1341521"/>
                <a:gd name="connsiteX8356" fmla="*/ 638155 w 1987075"/>
                <a:gd name="connsiteY8356" fmla="*/ 579922 h 1341521"/>
                <a:gd name="connsiteX8357" fmla="*/ 639599 w 1987075"/>
                <a:gd name="connsiteY8357" fmla="*/ 580103 h 1341521"/>
                <a:gd name="connsiteX8358" fmla="*/ 638576 w 1987075"/>
                <a:gd name="connsiteY8358" fmla="*/ 582328 h 1341521"/>
                <a:gd name="connsiteX8359" fmla="*/ 640200 w 1987075"/>
                <a:gd name="connsiteY8359" fmla="*/ 583050 h 1341521"/>
                <a:gd name="connsiteX8360" fmla="*/ 642125 w 1987075"/>
                <a:gd name="connsiteY8360" fmla="*/ 585156 h 1341521"/>
                <a:gd name="connsiteX8361" fmla="*/ 643268 w 1987075"/>
                <a:gd name="connsiteY8361" fmla="*/ 587863 h 1341521"/>
                <a:gd name="connsiteX8362" fmla="*/ 643329 w 1987075"/>
                <a:gd name="connsiteY8362" fmla="*/ 590269 h 1341521"/>
                <a:gd name="connsiteX8363" fmla="*/ 644291 w 1987075"/>
                <a:gd name="connsiteY8363" fmla="*/ 590029 h 1341521"/>
                <a:gd name="connsiteX8364" fmla="*/ 652292 w 1987075"/>
                <a:gd name="connsiteY8364" fmla="*/ 591292 h 1341521"/>
                <a:gd name="connsiteX8365" fmla="*/ 654939 w 1987075"/>
                <a:gd name="connsiteY8365" fmla="*/ 591051 h 1341521"/>
                <a:gd name="connsiteX8366" fmla="*/ 658549 w 1987075"/>
                <a:gd name="connsiteY8366" fmla="*/ 588224 h 1341521"/>
                <a:gd name="connsiteX8367" fmla="*/ 660955 w 1987075"/>
                <a:gd name="connsiteY8367" fmla="*/ 587803 h 1341521"/>
                <a:gd name="connsiteX8368" fmla="*/ 663963 w 1987075"/>
                <a:gd name="connsiteY8368" fmla="*/ 586058 h 1341521"/>
                <a:gd name="connsiteX8369" fmla="*/ 664985 w 1987075"/>
                <a:gd name="connsiteY8369" fmla="*/ 583712 h 1341521"/>
                <a:gd name="connsiteX8370" fmla="*/ 666309 w 1987075"/>
                <a:gd name="connsiteY8370" fmla="*/ 582509 h 1341521"/>
                <a:gd name="connsiteX8371" fmla="*/ 668354 w 1987075"/>
                <a:gd name="connsiteY8371" fmla="*/ 582148 h 1341521"/>
                <a:gd name="connsiteX8372" fmla="*/ 669738 w 1987075"/>
                <a:gd name="connsiteY8372" fmla="*/ 583050 h 1341521"/>
                <a:gd name="connsiteX8373" fmla="*/ 672084 w 1987075"/>
                <a:gd name="connsiteY8373" fmla="*/ 582629 h 1341521"/>
                <a:gd name="connsiteX8374" fmla="*/ 676295 w 1987075"/>
                <a:gd name="connsiteY8374" fmla="*/ 579862 h 1341521"/>
                <a:gd name="connsiteX8375" fmla="*/ 678822 w 1987075"/>
                <a:gd name="connsiteY8375" fmla="*/ 577336 h 1341521"/>
                <a:gd name="connsiteX8376" fmla="*/ 683875 w 1987075"/>
                <a:gd name="connsiteY8376" fmla="*/ 573425 h 1341521"/>
                <a:gd name="connsiteX8377" fmla="*/ 685078 w 1987075"/>
                <a:gd name="connsiteY8377" fmla="*/ 571620 h 1341521"/>
                <a:gd name="connsiteX8378" fmla="*/ 688387 w 1987075"/>
                <a:gd name="connsiteY8378" fmla="*/ 568793 h 1341521"/>
                <a:gd name="connsiteX8379" fmla="*/ 692357 w 1987075"/>
                <a:gd name="connsiteY8379" fmla="*/ 566687 h 1341521"/>
                <a:gd name="connsiteX8380" fmla="*/ 692718 w 1987075"/>
                <a:gd name="connsiteY8380" fmla="*/ 565184 h 1341521"/>
                <a:gd name="connsiteX8381" fmla="*/ 692297 w 1987075"/>
                <a:gd name="connsiteY8381" fmla="*/ 561995 h 1341521"/>
                <a:gd name="connsiteX8382" fmla="*/ 695004 w 1987075"/>
                <a:gd name="connsiteY8382" fmla="*/ 563198 h 1341521"/>
                <a:gd name="connsiteX8383" fmla="*/ 695606 w 1987075"/>
                <a:gd name="connsiteY8383" fmla="*/ 564762 h 1341521"/>
                <a:gd name="connsiteX8384" fmla="*/ 696628 w 1987075"/>
                <a:gd name="connsiteY8384" fmla="*/ 564221 h 1341521"/>
                <a:gd name="connsiteX8385" fmla="*/ 697170 w 1987075"/>
                <a:gd name="connsiteY8385" fmla="*/ 565665 h 1341521"/>
                <a:gd name="connsiteX8386" fmla="*/ 699817 w 1987075"/>
                <a:gd name="connsiteY8386" fmla="*/ 567710 h 1341521"/>
                <a:gd name="connsiteX8387" fmla="*/ 701200 w 1987075"/>
                <a:gd name="connsiteY8387" fmla="*/ 569756 h 1341521"/>
                <a:gd name="connsiteX8388" fmla="*/ 699997 w 1987075"/>
                <a:gd name="connsiteY8388" fmla="*/ 569876 h 1341521"/>
                <a:gd name="connsiteX8389" fmla="*/ 699516 w 1987075"/>
                <a:gd name="connsiteY8389" fmla="*/ 571681 h 1341521"/>
                <a:gd name="connsiteX8390" fmla="*/ 698313 w 1987075"/>
                <a:gd name="connsiteY8390" fmla="*/ 570297 h 1341521"/>
                <a:gd name="connsiteX8391" fmla="*/ 697711 w 1987075"/>
                <a:gd name="connsiteY8391" fmla="*/ 571921 h 1341521"/>
                <a:gd name="connsiteX8392" fmla="*/ 695305 w 1987075"/>
                <a:gd name="connsiteY8392" fmla="*/ 572282 h 1341521"/>
                <a:gd name="connsiteX8393" fmla="*/ 699636 w 1987075"/>
                <a:gd name="connsiteY8393" fmla="*/ 573185 h 1341521"/>
                <a:gd name="connsiteX8394" fmla="*/ 700238 w 1987075"/>
                <a:gd name="connsiteY8394" fmla="*/ 572222 h 1341521"/>
                <a:gd name="connsiteX8395" fmla="*/ 701561 w 1987075"/>
                <a:gd name="connsiteY8395" fmla="*/ 573906 h 1341521"/>
                <a:gd name="connsiteX8396" fmla="*/ 705171 w 1987075"/>
                <a:gd name="connsiteY8396" fmla="*/ 573546 h 1341521"/>
                <a:gd name="connsiteX8397" fmla="*/ 707337 w 1987075"/>
                <a:gd name="connsiteY8397" fmla="*/ 574989 h 1341521"/>
                <a:gd name="connsiteX8398" fmla="*/ 711668 w 1987075"/>
                <a:gd name="connsiteY8398" fmla="*/ 574267 h 1341521"/>
                <a:gd name="connsiteX8399" fmla="*/ 713894 w 1987075"/>
                <a:gd name="connsiteY8399" fmla="*/ 575049 h 1341521"/>
                <a:gd name="connsiteX8400" fmla="*/ 715638 w 1987075"/>
                <a:gd name="connsiteY8400" fmla="*/ 576854 h 1341521"/>
                <a:gd name="connsiteX8401" fmla="*/ 717684 w 1987075"/>
                <a:gd name="connsiteY8401" fmla="*/ 576975 h 1341521"/>
                <a:gd name="connsiteX8402" fmla="*/ 718706 w 1987075"/>
                <a:gd name="connsiteY8402" fmla="*/ 575771 h 1341521"/>
                <a:gd name="connsiteX8403" fmla="*/ 720992 w 1987075"/>
                <a:gd name="connsiteY8403" fmla="*/ 577576 h 1341521"/>
                <a:gd name="connsiteX8404" fmla="*/ 722917 w 1987075"/>
                <a:gd name="connsiteY8404" fmla="*/ 577095 h 1341521"/>
                <a:gd name="connsiteX8405" fmla="*/ 725564 w 1987075"/>
                <a:gd name="connsiteY8405" fmla="*/ 577696 h 1341521"/>
                <a:gd name="connsiteX8406" fmla="*/ 732182 w 1987075"/>
                <a:gd name="connsiteY8406" fmla="*/ 576975 h 1341521"/>
                <a:gd name="connsiteX8407" fmla="*/ 732964 w 1987075"/>
                <a:gd name="connsiteY8407" fmla="*/ 575049 h 1341521"/>
                <a:gd name="connsiteX8408" fmla="*/ 734347 w 1987075"/>
                <a:gd name="connsiteY8408" fmla="*/ 574628 h 1341521"/>
                <a:gd name="connsiteX8409" fmla="*/ 734408 w 1987075"/>
                <a:gd name="connsiteY8409" fmla="*/ 573305 h 1341521"/>
                <a:gd name="connsiteX8410" fmla="*/ 736453 w 1987075"/>
                <a:gd name="connsiteY8410" fmla="*/ 572884 h 1341521"/>
                <a:gd name="connsiteX8411" fmla="*/ 737656 w 1987075"/>
                <a:gd name="connsiteY8411" fmla="*/ 571921 h 1341521"/>
                <a:gd name="connsiteX8412" fmla="*/ 739581 w 1987075"/>
                <a:gd name="connsiteY8412" fmla="*/ 568853 h 1341521"/>
                <a:gd name="connsiteX8413" fmla="*/ 740183 w 1987075"/>
                <a:gd name="connsiteY8413" fmla="*/ 569816 h 1341521"/>
                <a:gd name="connsiteX8414" fmla="*/ 743792 w 1987075"/>
                <a:gd name="connsiteY8414" fmla="*/ 567409 h 1341521"/>
                <a:gd name="connsiteX8415" fmla="*/ 745898 w 1987075"/>
                <a:gd name="connsiteY8415" fmla="*/ 565003 h 1341521"/>
                <a:gd name="connsiteX8416" fmla="*/ 749387 w 1987075"/>
                <a:gd name="connsiteY8416" fmla="*/ 562176 h 1341521"/>
                <a:gd name="connsiteX8417" fmla="*/ 751914 w 1987075"/>
                <a:gd name="connsiteY8417" fmla="*/ 558506 h 1341521"/>
                <a:gd name="connsiteX8418" fmla="*/ 752756 w 1987075"/>
                <a:gd name="connsiteY8418" fmla="*/ 554776 h 1341521"/>
                <a:gd name="connsiteX8419" fmla="*/ 752876 w 1987075"/>
                <a:gd name="connsiteY8419" fmla="*/ 548580 h 1341521"/>
                <a:gd name="connsiteX8420" fmla="*/ 752696 w 1987075"/>
                <a:gd name="connsiteY8420" fmla="*/ 545271 h 1341521"/>
                <a:gd name="connsiteX8421" fmla="*/ 751914 w 1987075"/>
                <a:gd name="connsiteY8421" fmla="*/ 541542 h 1341521"/>
                <a:gd name="connsiteX8422" fmla="*/ 751914 w 1987075"/>
                <a:gd name="connsiteY8422" fmla="*/ 536308 h 1341521"/>
                <a:gd name="connsiteX8423" fmla="*/ 752275 w 1987075"/>
                <a:gd name="connsiteY8423" fmla="*/ 533300 h 1341521"/>
                <a:gd name="connsiteX8424" fmla="*/ 754861 w 1987075"/>
                <a:gd name="connsiteY8424" fmla="*/ 524697 h 1341521"/>
                <a:gd name="connsiteX8425" fmla="*/ 754801 w 1987075"/>
                <a:gd name="connsiteY8425" fmla="*/ 522231 h 1341521"/>
                <a:gd name="connsiteX8426" fmla="*/ 754260 w 1987075"/>
                <a:gd name="connsiteY8426" fmla="*/ 520366 h 1341521"/>
                <a:gd name="connsiteX8427" fmla="*/ 748605 w 1987075"/>
                <a:gd name="connsiteY8427" fmla="*/ 507312 h 1341521"/>
                <a:gd name="connsiteX8428" fmla="*/ 744514 w 1987075"/>
                <a:gd name="connsiteY8428" fmla="*/ 503221 h 1341521"/>
                <a:gd name="connsiteX8429" fmla="*/ 742108 w 1987075"/>
                <a:gd name="connsiteY8429" fmla="*/ 502800 h 1341521"/>
                <a:gd name="connsiteX8430" fmla="*/ 740002 w 1987075"/>
                <a:gd name="connsiteY8430" fmla="*/ 503943 h 1341521"/>
                <a:gd name="connsiteX8431" fmla="*/ 740002 w 1987075"/>
                <a:gd name="connsiteY8431" fmla="*/ 502499 h 1341521"/>
                <a:gd name="connsiteX8432" fmla="*/ 742108 w 1987075"/>
                <a:gd name="connsiteY8432" fmla="*/ 501536 h 1341521"/>
                <a:gd name="connsiteX8433" fmla="*/ 742890 w 1987075"/>
                <a:gd name="connsiteY8433" fmla="*/ 500514 h 1341521"/>
                <a:gd name="connsiteX8434" fmla="*/ 743491 w 1987075"/>
                <a:gd name="connsiteY8434" fmla="*/ 497626 h 1341521"/>
                <a:gd name="connsiteX8435" fmla="*/ 744394 w 1987075"/>
                <a:gd name="connsiteY8435" fmla="*/ 496122 h 1341521"/>
                <a:gd name="connsiteX8436" fmla="*/ 748244 w 1987075"/>
                <a:gd name="connsiteY8436" fmla="*/ 494919 h 1341521"/>
                <a:gd name="connsiteX8437" fmla="*/ 748845 w 1987075"/>
                <a:gd name="connsiteY8437" fmla="*/ 496303 h 1341521"/>
                <a:gd name="connsiteX8438" fmla="*/ 752515 w 1987075"/>
                <a:gd name="connsiteY8438" fmla="*/ 499250 h 1341521"/>
                <a:gd name="connsiteX8439" fmla="*/ 757508 w 1987075"/>
                <a:gd name="connsiteY8439" fmla="*/ 500875 h 1341521"/>
                <a:gd name="connsiteX8440" fmla="*/ 759734 w 1987075"/>
                <a:gd name="connsiteY8440" fmla="*/ 500694 h 1341521"/>
                <a:gd name="connsiteX8441" fmla="*/ 759915 w 1987075"/>
                <a:gd name="connsiteY8441" fmla="*/ 499070 h 1341521"/>
                <a:gd name="connsiteX8442" fmla="*/ 758471 w 1987075"/>
                <a:gd name="connsiteY8442" fmla="*/ 498769 h 1341521"/>
                <a:gd name="connsiteX8443" fmla="*/ 757929 w 1987075"/>
                <a:gd name="connsiteY8443" fmla="*/ 497024 h 1341521"/>
                <a:gd name="connsiteX8444" fmla="*/ 762261 w 1987075"/>
                <a:gd name="connsiteY8444" fmla="*/ 498047 h 1341521"/>
                <a:gd name="connsiteX8445" fmla="*/ 765449 w 1987075"/>
                <a:gd name="connsiteY8445" fmla="*/ 495641 h 1341521"/>
                <a:gd name="connsiteX8446" fmla="*/ 766893 w 1987075"/>
                <a:gd name="connsiteY8446" fmla="*/ 495400 h 1341521"/>
                <a:gd name="connsiteX8447" fmla="*/ 769720 w 1987075"/>
                <a:gd name="connsiteY8447" fmla="*/ 493897 h 1341521"/>
                <a:gd name="connsiteX8448" fmla="*/ 770683 w 1987075"/>
                <a:gd name="connsiteY8448" fmla="*/ 490287 h 1341521"/>
                <a:gd name="connsiteX8449" fmla="*/ 771465 w 1987075"/>
                <a:gd name="connsiteY8449" fmla="*/ 489084 h 1341521"/>
                <a:gd name="connsiteX8450" fmla="*/ 772367 w 1987075"/>
                <a:gd name="connsiteY8450" fmla="*/ 486196 h 1341521"/>
                <a:gd name="connsiteX8451" fmla="*/ 770923 w 1987075"/>
                <a:gd name="connsiteY8451" fmla="*/ 480301 h 1341521"/>
                <a:gd name="connsiteX8452" fmla="*/ 771164 w 1987075"/>
                <a:gd name="connsiteY8452" fmla="*/ 478737 h 1341521"/>
                <a:gd name="connsiteX8453" fmla="*/ 770623 w 1987075"/>
                <a:gd name="connsiteY8453" fmla="*/ 476932 h 1341521"/>
                <a:gd name="connsiteX8454" fmla="*/ 768096 w 1987075"/>
                <a:gd name="connsiteY8454" fmla="*/ 475308 h 1341521"/>
                <a:gd name="connsiteX8455" fmla="*/ 765810 w 1987075"/>
                <a:gd name="connsiteY8455" fmla="*/ 471698 h 1341521"/>
                <a:gd name="connsiteX8456" fmla="*/ 764426 w 1987075"/>
                <a:gd name="connsiteY8456" fmla="*/ 467607 h 1341521"/>
                <a:gd name="connsiteX8457" fmla="*/ 765329 w 1987075"/>
                <a:gd name="connsiteY8457" fmla="*/ 466765 h 1341521"/>
                <a:gd name="connsiteX8458" fmla="*/ 763524 w 1987075"/>
                <a:gd name="connsiteY8458" fmla="*/ 466404 h 1341521"/>
                <a:gd name="connsiteX8459" fmla="*/ 762321 w 1987075"/>
                <a:gd name="connsiteY8459" fmla="*/ 468810 h 1341521"/>
                <a:gd name="connsiteX8460" fmla="*/ 758411 w 1987075"/>
                <a:gd name="connsiteY8460" fmla="*/ 470976 h 1341521"/>
                <a:gd name="connsiteX8461" fmla="*/ 754681 w 1987075"/>
                <a:gd name="connsiteY8461" fmla="*/ 474405 h 1341521"/>
                <a:gd name="connsiteX8462" fmla="*/ 754200 w 1987075"/>
                <a:gd name="connsiteY8462" fmla="*/ 475969 h 1341521"/>
                <a:gd name="connsiteX8463" fmla="*/ 750771 w 1987075"/>
                <a:gd name="connsiteY8463" fmla="*/ 476571 h 1341521"/>
                <a:gd name="connsiteX8464" fmla="*/ 748545 w 1987075"/>
                <a:gd name="connsiteY8464" fmla="*/ 476511 h 1341521"/>
                <a:gd name="connsiteX8465" fmla="*/ 744935 w 1987075"/>
                <a:gd name="connsiteY8465" fmla="*/ 473563 h 1341521"/>
                <a:gd name="connsiteX8466" fmla="*/ 744334 w 1987075"/>
                <a:gd name="connsiteY8466" fmla="*/ 472360 h 1341521"/>
                <a:gd name="connsiteX8467" fmla="*/ 742108 w 1987075"/>
                <a:gd name="connsiteY8467" fmla="*/ 473022 h 1341521"/>
                <a:gd name="connsiteX8468" fmla="*/ 738077 w 1987075"/>
                <a:gd name="connsiteY8468" fmla="*/ 473202 h 1341521"/>
                <a:gd name="connsiteX8469" fmla="*/ 734047 w 1987075"/>
                <a:gd name="connsiteY8469" fmla="*/ 475308 h 1341521"/>
                <a:gd name="connsiteX8470" fmla="*/ 734889 w 1987075"/>
                <a:gd name="connsiteY8470" fmla="*/ 476029 h 1341521"/>
                <a:gd name="connsiteX8471" fmla="*/ 737776 w 1987075"/>
                <a:gd name="connsiteY8471" fmla="*/ 475007 h 1341521"/>
                <a:gd name="connsiteX8472" fmla="*/ 735430 w 1987075"/>
                <a:gd name="connsiteY8472" fmla="*/ 476390 h 1341521"/>
                <a:gd name="connsiteX8473" fmla="*/ 734227 w 1987075"/>
                <a:gd name="connsiteY8473" fmla="*/ 476631 h 1341521"/>
                <a:gd name="connsiteX8474" fmla="*/ 727971 w 1987075"/>
                <a:gd name="connsiteY8474" fmla="*/ 475729 h 1341521"/>
                <a:gd name="connsiteX8475" fmla="*/ 724602 w 1987075"/>
                <a:gd name="connsiteY8475" fmla="*/ 475849 h 1341521"/>
                <a:gd name="connsiteX8476" fmla="*/ 722797 w 1987075"/>
                <a:gd name="connsiteY8476" fmla="*/ 477052 h 1341521"/>
                <a:gd name="connsiteX8477" fmla="*/ 721413 w 1987075"/>
                <a:gd name="connsiteY8477" fmla="*/ 479819 h 1341521"/>
                <a:gd name="connsiteX8478" fmla="*/ 717563 w 1987075"/>
                <a:gd name="connsiteY8478" fmla="*/ 480421 h 1341521"/>
                <a:gd name="connsiteX8479" fmla="*/ 716120 w 1987075"/>
                <a:gd name="connsiteY8479" fmla="*/ 481203 h 1341521"/>
                <a:gd name="connsiteX8480" fmla="*/ 712510 w 1987075"/>
                <a:gd name="connsiteY8480" fmla="*/ 482226 h 1341521"/>
                <a:gd name="connsiteX8481" fmla="*/ 710465 w 1987075"/>
                <a:gd name="connsiteY8481" fmla="*/ 483248 h 1341521"/>
                <a:gd name="connsiteX8482" fmla="*/ 708901 w 1987075"/>
                <a:gd name="connsiteY8482" fmla="*/ 483429 h 1341521"/>
                <a:gd name="connsiteX8483" fmla="*/ 706073 w 1987075"/>
                <a:gd name="connsiteY8483" fmla="*/ 486617 h 1341521"/>
                <a:gd name="connsiteX8484" fmla="*/ 703667 w 1987075"/>
                <a:gd name="connsiteY8484" fmla="*/ 491250 h 1341521"/>
                <a:gd name="connsiteX8485" fmla="*/ 702584 w 1987075"/>
                <a:gd name="connsiteY8485" fmla="*/ 491911 h 1341521"/>
                <a:gd name="connsiteX8486" fmla="*/ 702223 w 1987075"/>
                <a:gd name="connsiteY8486" fmla="*/ 493836 h 1341521"/>
                <a:gd name="connsiteX8487" fmla="*/ 700238 w 1987075"/>
                <a:gd name="connsiteY8487" fmla="*/ 493956 h 1341521"/>
                <a:gd name="connsiteX8488" fmla="*/ 698012 w 1987075"/>
                <a:gd name="connsiteY8488" fmla="*/ 494859 h 1341521"/>
                <a:gd name="connsiteX8489" fmla="*/ 695485 w 1987075"/>
                <a:gd name="connsiteY8489" fmla="*/ 496784 h 1341521"/>
                <a:gd name="connsiteX8490" fmla="*/ 695546 w 1987075"/>
                <a:gd name="connsiteY8490" fmla="*/ 494197 h 1341521"/>
                <a:gd name="connsiteX8491" fmla="*/ 696929 w 1987075"/>
                <a:gd name="connsiteY8491" fmla="*/ 490708 h 1341521"/>
                <a:gd name="connsiteX8492" fmla="*/ 696207 w 1987075"/>
                <a:gd name="connsiteY8492" fmla="*/ 486497 h 1341521"/>
                <a:gd name="connsiteX8493" fmla="*/ 696628 w 1987075"/>
                <a:gd name="connsiteY8493" fmla="*/ 484933 h 1341521"/>
                <a:gd name="connsiteX8494" fmla="*/ 697892 w 1987075"/>
                <a:gd name="connsiteY8494" fmla="*/ 484452 h 1341521"/>
                <a:gd name="connsiteX8495" fmla="*/ 697711 w 1987075"/>
                <a:gd name="connsiteY8495" fmla="*/ 482707 h 1341521"/>
                <a:gd name="connsiteX8496" fmla="*/ 696027 w 1987075"/>
                <a:gd name="connsiteY8496" fmla="*/ 480421 h 1341521"/>
                <a:gd name="connsiteX8497" fmla="*/ 696027 w 1987075"/>
                <a:gd name="connsiteY8497" fmla="*/ 478436 h 1341521"/>
                <a:gd name="connsiteX8498" fmla="*/ 692899 w 1987075"/>
                <a:gd name="connsiteY8498" fmla="*/ 477594 h 1341521"/>
                <a:gd name="connsiteX8499" fmla="*/ 693621 w 1987075"/>
                <a:gd name="connsiteY8499" fmla="*/ 476992 h 1341521"/>
                <a:gd name="connsiteX8500" fmla="*/ 693621 w 1987075"/>
                <a:gd name="connsiteY8500" fmla="*/ 474285 h 1341521"/>
                <a:gd name="connsiteX8501" fmla="*/ 691034 w 1987075"/>
                <a:gd name="connsiteY8501" fmla="*/ 471217 h 1341521"/>
                <a:gd name="connsiteX8502" fmla="*/ 692237 w 1987075"/>
                <a:gd name="connsiteY8502" fmla="*/ 468329 h 1341521"/>
                <a:gd name="connsiteX8503" fmla="*/ 689831 w 1987075"/>
                <a:gd name="connsiteY8503" fmla="*/ 467968 h 1341521"/>
                <a:gd name="connsiteX8504" fmla="*/ 686702 w 1987075"/>
                <a:gd name="connsiteY8504" fmla="*/ 469412 h 1341521"/>
                <a:gd name="connsiteX8505" fmla="*/ 684717 w 1987075"/>
                <a:gd name="connsiteY8505" fmla="*/ 470856 h 1341521"/>
                <a:gd name="connsiteX8506" fmla="*/ 683394 w 1987075"/>
                <a:gd name="connsiteY8506" fmla="*/ 470736 h 1341521"/>
                <a:gd name="connsiteX8507" fmla="*/ 685319 w 1987075"/>
                <a:gd name="connsiteY8507" fmla="*/ 475187 h 1341521"/>
                <a:gd name="connsiteX8508" fmla="*/ 687725 w 1987075"/>
                <a:gd name="connsiteY8508" fmla="*/ 476210 h 1341521"/>
                <a:gd name="connsiteX8509" fmla="*/ 687845 w 1987075"/>
                <a:gd name="connsiteY8509" fmla="*/ 478556 h 1341521"/>
                <a:gd name="connsiteX8510" fmla="*/ 688567 w 1987075"/>
                <a:gd name="connsiteY8510" fmla="*/ 479398 h 1341521"/>
                <a:gd name="connsiteX8511" fmla="*/ 690372 w 1987075"/>
                <a:gd name="connsiteY8511" fmla="*/ 479098 h 1341521"/>
                <a:gd name="connsiteX8512" fmla="*/ 691996 w 1987075"/>
                <a:gd name="connsiteY8512" fmla="*/ 480241 h 1341521"/>
                <a:gd name="connsiteX8513" fmla="*/ 690913 w 1987075"/>
                <a:gd name="connsiteY8513" fmla="*/ 481985 h 1341521"/>
                <a:gd name="connsiteX8514" fmla="*/ 691335 w 1987075"/>
                <a:gd name="connsiteY8514" fmla="*/ 482587 h 1341521"/>
                <a:gd name="connsiteX8515" fmla="*/ 688327 w 1987075"/>
                <a:gd name="connsiteY8515" fmla="*/ 483369 h 1341521"/>
                <a:gd name="connsiteX8516" fmla="*/ 686883 w 1987075"/>
                <a:gd name="connsiteY8516" fmla="*/ 486978 h 1341521"/>
                <a:gd name="connsiteX8517" fmla="*/ 684296 w 1987075"/>
                <a:gd name="connsiteY8517" fmla="*/ 486978 h 1341521"/>
                <a:gd name="connsiteX8518" fmla="*/ 683514 w 1987075"/>
                <a:gd name="connsiteY8518" fmla="*/ 484572 h 1341521"/>
                <a:gd name="connsiteX8519" fmla="*/ 683514 w 1987075"/>
                <a:gd name="connsiteY8519" fmla="*/ 480842 h 1341521"/>
                <a:gd name="connsiteX8520" fmla="*/ 680386 w 1987075"/>
                <a:gd name="connsiteY8520" fmla="*/ 475789 h 1341521"/>
                <a:gd name="connsiteX8521" fmla="*/ 676957 w 1987075"/>
                <a:gd name="connsiteY8521" fmla="*/ 472059 h 1341521"/>
                <a:gd name="connsiteX8522" fmla="*/ 674430 w 1987075"/>
                <a:gd name="connsiteY8522" fmla="*/ 469893 h 1341521"/>
                <a:gd name="connsiteX8523" fmla="*/ 672385 w 1987075"/>
                <a:gd name="connsiteY8523" fmla="*/ 468871 h 1341521"/>
                <a:gd name="connsiteX8524" fmla="*/ 669738 w 1987075"/>
                <a:gd name="connsiteY8524" fmla="*/ 468028 h 1341521"/>
                <a:gd name="connsiteX8525" fmla="*/ 668234 w 1987075"/>
                <a:gd name="connsiteY8525" fmla="*/ 466946 h 1341521"/>
                <a:gd name="connsiteX8526" fmla="*/ 665587 w 1987075"/>
                <a:gd name="connsiteY8526" fmla="*/ 466224 h 1341521"/>
                <a:gd name="connsiteX8527" fmla="*/ 664203 w 1987075"/>
                <a:gd name="connsiteY8527" fmla="*/ 466946 h 1341521"/>
                <a:gd name="connsiteX8528" fmla="*/ 663000 w 1987075"/>
                <a:gd name="connsiteY8528" fmla="*/ 466224 h 1341521"/>
                <a:gd name="connsiteX8529" fmla="*/ 660955 w 1987075"/>
                <a:gd name="connsiteY8529" fmla="*/ 466645 h 1341521"/>
                <a:gd name="connsiteX8530" fmla="*/ 659150 w 1987075"/>
                <a:gd name="connsiteY8530" fmla="*/ 465141 h 1341521"/>
                <a:gd name="connsiteX8531" fmla="*/ 655480 w 1987075"/>
                <a:gd name="connsiteY8531" fmla="*/ 463577 h 1341521"/>
                <a:gd name="connsiteX8532" fmla="*/ 650848 w 1987075"/>
                <a:gd name="connsiteY8532" fmla="*/ 462434 h 1341521"/>
                <a:gd name="connsiteX8533" fmla="*/ 647600 w 1987075"/>
                <a:gd name="connsiteY8533" fmla="*/ 462314 h 1341521"/>
                <a:gd name="connsiteX8534" fmla="*/ 642005 w 1987075"/>
                <a:gd name="connsiteY8534" fmla="*/ 462975 h 1341521"/>
                <a:gd name="connsiteX8535" fmla="*/ 630214 w 1987075"/>
                <a:gd name="connsiteY8535" fmla="*/ 465381 h 1341521"/>
                <a:gd name="connsiteX8536" fmla="*/ 625101 w 1987075"/>
                <a:gd name="connsiteY8536" fmla="*/ 463877 h 1341521"/>
                <a:gd name="connsiteX8537" fmla="*/ 624138 w 1987075"/>
                <a:gd name="connsiteY8537" fmla="*/ 464238 h 1341521"/>
                <a:gd name="connsiteX8538" fmla="*/ 619205 w 1987075"/>
                <a:gd name="connsiteY8538" fmla="*/ 459907 h 1341521"/>
                <a:gd name="connsiteX8539" fmla="*/ 612889 w 1987075"/>
                <a:gd name="connsiteY8539" fmla="*/ 454974 h 1341521"/>
                <a:gd name="connsiteX8540" fmla="*/ 604948 w 1987075"/>
                <a:gd name="connsiteY8540" fmla="*/ 449440 h 1341521"/>
                <a:gd name="connsiteX8541" fmla="*/ 599413 w 1987075"/>
                <a:gd name="connsiteY8541" fmla="*/ 446432 h 1341521"/>
                <a:gd name="connsiteX8542" fmla="*/ 593819 w 1987075"/>
                <a:gd name="connsiteY8542" fmla="*/ 442341 h 1341521"/>
                <a:gd name="connsiteX8543" fmla="*/ 588525 w 1987075"/>
                <a:gd name="connsiteY8543" fmla="*/ 438912 h 1341521"/>
                <a:gd name="connsiteX8544" fmla="*/ 587322 w 1987075"/>
                <a:gd name="connsiteY8544" fmla="*/ 437528 h 1341521"/>
                <a:gd name="connsiteX8545" fmla="*/ 584494 w 1987075"/>
                <a:gd name="connsiteY8545" fmla="*/ 432475 h 1341521"/>
                <a:gd name="connsiteX8546" fmla="*/ 584314 w 1987075"/>
                <a:gd name="connsiteY8546" fmla="*/ 428264 h 1341521"/>
                <a:gd name="connsiteX8547" fmla="*/ 584554 w 1987075"/>
                <a:gd name="connsiteY8547" fmla="*/ 424113 h 1341521"/>
                <a:gd name="connsiteX8548" fmla="*/ 585637 w 1987075"/>
                <a:gd name="connsiteY8548" fmla="*/ 422308 h 1341521"/>
                <a:gd name="connsiteX8549" fmla="*/ 586359 w 1987075"/>
                <a:gd name="connsiteY8549" fmla="*/ 419601 h 1341521"/>
                <a:gd name="connsiteX8550" fmla="*/ 588284 w 1987075"/>
                <a:gd name="connsiteY8550" fmla="*/ 419421 h 1341521"/>
                <a:gd name="connsiteX8551" fmla="*/ 589487 w 1987075"/>
                <a:gd name="connsiteY8551" fmla="*/ 418218 h 1341521"/>
                <a:gd name="connsiteX8552" fmla="*/ 590450 w 1987075"/>
                <a:gd name="connsiteY8552" fmla="*/ 415751 h 1341521"/>
                <a:gd name="connsiteX8553" fmla="*/ 590209 w 1987075"/>
                <a:gd name="connsiteY8553" fmla="*/ 411781 h 1341521"/>
                <a:gd name="connsiteX8554" fmla="*/ 588525 w 1987075"/>
                <a:gd name="connsiteY8554" fmla="*/ 407811 h 1341521"/>
                <a:gd name="connsiteX8555" fmla="*/ 585036 w 1987075"/>
                <a:gd name="connsiteY8555" fmla="*/ 402817 h 1341521"/>
                <a:gd name="connsiteX8556" fmla="*/ 584975 w 1987075"/>
                <a:gd name="connsiteY8556" fmla="*/ 401795 h 1341521"/>
                <a:gd name="connsiteX8557" fmla="*/ 586299 w 1987075"/>
                <a:gd name="connsiteY8557" fmla="*/ 400170 h 1341521"/>
                <a:gd name="connsiteX8558" fmla="*/ 585517 w 1987075"/>
                <a:gd name="connsiteY8558" fmla="*/ 396862 h 1341521"/>
                <a:gd name="connsiteX8559" fmla="*/ 582810 w 1987075"/>
                <a:gd name="connsiteY8559" fmla="*/ 392711 h 1341521"/>
                <a:gd name="connsiteX8560" fmla="*/ 581847 w 1987075"/>
                <a:gd name="connsiteY8560" fmla="*/ 388018 h 1341521"/>
                <a:gd name="connsiteX8561" fmla="*/ 582088 w 1987075"/>
                <a:gd name="connsiteY8561" fmla="*/ 386033 h 1341521"/>
                <a:gd name="connsiteX8562" fmla="*/ 585938 w 1987075"/>
                <a:gd name="connsiteY8562" fmla="*/ 380619 h 1341521"/>
                <a:gd name="connsiteX8563" fmla="*/ 588164 w 1987075"/>
                <a:gd name="connsiteY8563" fmla="*/ 378754 h 1341521"/>
                <a:gd name="connsiteX8564" fmla="*/ 588946 w 1987075"/>
                <a:gd name="connsiteY8564" fmla="*/ 378995 h 1341521"/>
                <a:gd name="connsiteX8565" fmla="*/ 587743 w 1987075"/>
                <a:gd name="connsiteY8565" fmla="*/ 381341 h 1341521"/>
                <a:gd name="connsiteX8566" fmla="*/ 585336 w 1987075"/>
                <a:gd name="connsiteY8566" fmla="*/ 381942 h 1341521"/>
                <a:gd name="connsiteX8567" fmla="*/ 582870 w 1987075"/>
                <a:gd name="connsiteY8567" fmla="*/ 385131 h 1341521"/>
                <a:gd name="connsiteX8568" fmla="*/ 582389 w 1987075"/>
                <a:gd name="connsiteY8568" fmla="*/ 387898 h 1341521"/>
                <a:gd name="connsiteX8569" fmla="*/ 584614 w 1987075"/>
                <a:gd name="connsiteY8569" fmla="*/ 390304 h 1341521"/>
                <a:gd name="connsiteX8570" fmla="*/ 584614 w 1987075"/>
                <a:gd name="connsiteY8570" fmla="*/ 390966 h 1341521"/>
                <a:gd name="connsiteX8571" fmla="*/ 588043 w 1987075"/>
                <a:gd name="connsiteY8571" fmla="*/ 393373 h 1341521"/>
                <a:gd name="connsiteX8572" fmla="*/ 590209 w 1987075"/>
                <a:gd name="connsiteY8572" fmla="*/ 393974 h 1341521"/>
                <a:gd name="connsiteX8573" fmla="*/ 592976 w 1987075"/>
                <a:gd name="connsiteY8573" fmla="*/ 393854 h 1341521"/>
                <a:gd name="connsiteX8574" fmla="*/ 594119 w 1987075"/>
                <a:gd name="connsiteY8574" fmla="*/ 393012 h 1341521"/>
                <a:gd name="connsiteX8575" fmla="*/ 591112 w 1987075"/>
                <a:gd name="connsiteY8575" fmla="*/ 392891 h 1341521"/>
                <a:gd name="connsiteX8576" fmla="*/ 595924 w 1987075"/>
                <a:gd name="connsiteY8576" fmla="*/ 392410 h 1341521"/>
                <a:gd name="connsiteX8577" fmla="*/ 597970 w 1987075"/>
                <a:gd name="connsiteY8577" fmla="*/ 391207 h 1341521"/>
                <a:gd name="connsiteX8578" fmla="*/ 598932 w 1987075"/>
                <a:gd name="connsiteY8578" fmla="*/ 387477 h 1341521"/>
                <a:gd name="connsiteX8579" fmla="*/ 600195 w 1987075"/>
                <a:gd name="connsiteY8579" fmla="*/ 386695 h 1341521"/>
                <a:gd name="connsiteX8580" fmla="*/ 602782 w 1987075"/>
                <a:gd name="connsiteY8580" fmla="*/ 386214 h 1341521"/>
                <a:gd name="connsiteX8581" fmla="*/ 604647 w 1987075"/>
                <a:gd name="connsiteY8581" fmla="*/ 385011 h 1341521"/>
                <a:gd name="connsiteX8582" fmla="*/ 603564 w 1987075"/>
                <a:gd name="connsiteY8582" fmla="*/ 381341 h 1341521"/>
                <a:gd name="connsiteX8583" fmla="*/ 600857 w 1987075"/>
                <a:gd name="connsiteY8583" fmla="*/ 378513 h 1341521"/>
                <a:gd name="connsiteX8584" fmla="*/ 598451 w 1987075"/>
                <a:gd name="connsiteY8584" fmla="*/ 377551 h 1341521"/>
                <a:gd name="connsiteX8585" fmla="*/ 597308 w 1987075"/>
                <a:gd name="connsiteY8585" fmla="*/ 377912 h 1341521"/>
                <a:gd name="connsiteX8586" fmla="*/ 595323 w 1987075"/>
                <a:gd name="connsiteY8586" fmla="*/ 376950 h 1341521"/>
                <a:gd name="connsiteX8587" fmla="*/ 591472 w 1987075"/>
                <a:gd name="connsiteY8587" fmla="*/ 374182 h 1341521"/>
                <a:gd name="connsiteX8588" fmla="*/ 589066 w 1987075"/>
                <a:gd name="connsiteY8588" fmla="*/ 371355 h 1341521"/>
                <a:gd name="connsiteX8589" fmla="*/ 585637 w 1987075"/>
                <a:gd name="connsiteY8589" fmla="*/ 368347 h 1341521"/>
                <a:gd name="connsiteX8590" fmla="*/ 582750 w 1987075"/>
                <a:gd name="connsiteY8590" fmla="*/ 367144 h 1341521"/>
                <a:gd name="connsiteX8591" fmla="*/ 580825 w 1987075"/>
                <a:gd name="connsiteY8591" fmla="*/ 365700 h 1341521"/>
                <a:gd name="connsiteX8592" fmla="*/ 574809 w 1987075"/>
                <a:gd name="connsiteY8592" fmla="*/ 362812 h 1341521"/>
                <a:gd name="connsiteX8593" fmla="*/ 573184 w 1987075"/>
                <a:gd name="connsiteY8593" fmla="*/ 361008 h 1341521"/>
                <a:gd name="connsiteX8594" fmla="*/ 570778 w 1987075"/>
                <a:gd name="connsiteY8594" fmla="*/ 357278 h 1341521"/>
                <a:gd name="connsiteX8595" fmla="*/ 568372 w 1987075"/>
                <a:gd name="connsiteY8595" fmla="*/ 351743 h 1341521"/>
                <a:gd name="connsiteX8596" fmla="*/ 565244 w 1987075"/>
                <a:gd name="connsiteY8596" fmla="*/ 348434 h 1341521"/>
                <a:gd name="connsiteX8597" fmla="*/ 565244 w 1987075"/>
                <a:gd name="connsiteY8597" fmla="*/ 347171 h 1341521"/>
                <a:gd name="connsiteX8598" fmla="*/ 563198 w 1987075"/>
                <a:gd name="connsiteY8598" fmla="*/ 345006 h 1341521"/>
                <a:gd name="connsiteX8599" fmla="*/ 561393 w 1987075"/>
                <a:gd name="connsiteY8599" fmla="*/ 344103 h 1341521"/>
                <a:gd name="connsiteX8600" fmla="*/ 559408 w 1987075"/>
                <a:gd name="connsiteY8600" fmla="*/ 341577 h 1341521"/>
                <a:gd name="connsiteX8601" fmla="*/ 559468 w 1987075"/>
                <a:gd name="connsiteY8601" fmla="*/ 337366 h 1341521"/>
                <a:gd name="connsiteX8602" fmla="*/ 559950 w 1987075"/>
                <a:gd name="connsiteY8602" fmla="*/ 335741 h 1341521"/>
                <a:gd name="connsiteX8603" fmla="*/ 562296 w 1987075"/>
                <a:gd name="connsiteY8603" fmla="*/ 333094 h 1341521"/>
                <a:gd name="connsiteX8604" fmla="*/ 566627 w 1987075"/>
                <a:gd name="connsiteY8604" fmla="*/ 331651 h 1341521"/>
                <a:gd name="connsiteX8605" fmla="*/ 1268670 w 1987075"/>
                <a:gd name="connsiteY8605" fmla="*/ 122903 h 1341521"/>
                <a:gd name="connsiteX8606" fmla="*/ 1268911 w 1987075"/>
                <a:gd name="connsiteY8606" fmla="*/ 123745 h 1341521"/>
                <a:gd name="connsiteX8607" fmla="*/ 1266805 w 1987075"/>
                <a:gd name="connsiteY8607" fmla="*/ 124226 h 1341521"/>
                <a:gd name="connsiteX8608" fmla="*/ 1268730 w 1987075"/>
                <a:gd name="connsiteY8608" fmla="*/ 122963 h 1341521"/>
                <a:gd name="connsiteX8609" fmla="*/ 1216693 w 1987075"/>
                <a:gd name="connsiteY8609" fmla="*/ 95531 h 1341521"/>
                <a:gd name="connsiteX8610" fmla="*/ 1219822 w 1987075"/>
                <a:gd name="connsiteY8610" fmla="*/ 98298 h 1341521"/>
                <a:gd name="connsiteX8611" fmla="*/ 1218619 w 1987075"/>
                <a:gd name="connsiteY8611" fmla="*/ 97877 h 1341521"/>
                <a:gd name="connsiteX8612" fmla="*/ 1216693 w 1987075"/>
                <a:gd name="connsiteY8612" fmla="*/ 95531 h 1341521"/>
                <a:gd name="connsiteX8613" fmla="*/ 1209294 w 1987075"/>
                <a:gd name="connsiteY8613" fmla="*/ 92162 h 1341521"/>
                <a:gd name="connsiteX8614" fmla="*/ 1205444 w 1987075"/>
                <a:gd name="connsiteY8614" fmla="*/ 91440 h 1341521"/>
                <a:gd name="connsiteX8615" fmla="*/ 1205083 w 1987075"/>
                <a:gd name="connsiteY8615" fmla="*/ 90778 h 1341521"/>
                <a:gd name="connsiteX8616" fmla="*/ 1209294 w 1987075"/>
                <a:gd name="connsiteY8616" fmla="*/ 92162 h 1341521"/>
                <a:gd name="connsiteX8617" fmla="*/ 509176 w 1987075"/>
                <a:gd name="connsiteY8617" fmla="*/ 654037 h 1341521"/>
                <a:gd name="connsiteX8618" fmla="*/ 508575 w 1987075"/>
                <a:gd name="connsiteY8618" fmla="*/ 652954 h 1341521"/>
                <a:gd name="connsiteX8619" fmla="*/ 509718 w 1987075"/>
                <a:gd name="connsiteY8619" fmla="*/ 651931 h 1341521"/>
                <a:gd name="connsiteX8620" fmla="*/ 509116 w 1987075"/>
                <a:gd name="connsiteY8620" fmla="*/ 654097 h 1341521"/>
                <a:gd name="connsiteX8621" fmla="*/ 571440 w 1987075"/>
                <a:gd name="connsiteY8621" fmla="*/ 604587 h 1341521"/>
                <a:gd name="connsiteX8622" fmla="*/ 570237 w 1987075"/>
                <a:gd name="connsiteY8622" fmla="*/ 604286 h 1341521"/>
                <a:gd name="connsiteX8623" fmla="*/ 571921 w 1987075"/>
                <a:gd name="connsiteY8623" fmla="*/ 603384 h 1341521"/>
                <a:gd name="connsiteX8624" fmla="*/ 572523 w 1987075"/>
                <a:gd name="connsiteY8624" fmla="*/ 604587 h 1341521"/>
                <a:gd name="connsiteX8625" fmla="*/ 571440 w 1987075"/>
                <a:gd name="connsiteY8625" fmla="*/ 604587 h 1341521"/>
                <a:gd name="connsiteX8626" fmla="*/ 574087 w 1987075"/>
                <a:gd name="connsiteY8626" fmla="*/ 600617 h 1341521"/>
                <a:gd name="connsiteX8627" fmla="*/ 574448 w 1987075"/>
                <a:gd name="connsiteY8627" fmla="*/ 600376 h 1341521"/>
                <a:gd name="connsiteX8628" fmla="*/ 575531 w 1987075"/>
                <a:gd name="connsiteY8628" fmla="*/ 604407 h 1341521"/>
                <a:gd name="connsiteX8629" fmla="*/ 574688 w 1987075"/>
                <a:gd name="connsiteY8629" fmla="*/ 604888 h 1341521"/>
                <a:gd name="connsiteX8630" fmla="*/ 572703 w 1987075"/>
                <a:gd name="connsiteY8630" fmla="*/ 604286 h 1341521"/>
                <a:gd name="connsiteX8631" fmla="*/ 572763 w 1987075"/>
                <a:gd name="connsiteY8631" fmla="*/ 602301 h 1341521"/>
                <a:gd name="connsiteX8632" fmla="*/ 574087 w 1987075"/>
                <a:gd name="connsiteY8632" fmla="*/ 600617 h 1341521"/>
                <a:gd name="connsiteX8633" fmla="*/ 579140 w 1987075"/>
                <a:gd name="connsiteY8633" fmla="*/ 600135 h 1341521"/>
                <a:gd name="connsiteX8634" fmla="*/ 580704 w 1987075"/>
                <a:gd name="connsiteY8634" fmla="*/ 601278 h 1341521"/>
                <a:gd name="connsiteX8635" fmla="*/ 580223 w 1987075"/>
                <a:gd name="connsiteY8635" fmla="*/ 605489 h 1341521"/>
                <a:gd name="connsiteX8636" fmla="*/ 577817 w 1987075"/>
                <a:gd name="connsiteY8636" fmla="*/ 605309 h 1341521"/>
                <a:gd name="connsiteX8637" fmla="*/ 576433 w 1987075"/>
                <a:gd name="connsiteY8637" fmla="*/ 603324 h 1341521"/>
                <a:gd name="connsiteX8638" fmla="*/ 577155 w 1987075"/>
                <a:gd name="connsiteY8638" fmla="*/ 599835 h 1341521"/>
                <a:gd name="connsiteX8639" fmla="*/ 578358 w 1987075"/>
                <a:gd name="connsiteY8639" fmla="*/ 598932 h 1341521"/>
                <a:gd name="connsiteX8640" fmla="*/ 579140 w 1987075"/>
                <a:gd name="connsiteY8640" fmla="*/ 600135 h 1341521"/>
                <a:gd name="connsiteX8641" fmla="*/ 600376 w 1987075"/>
                <a:gd name="connsiteY8641" fmla="*/ 573846 h 1341521"/>
                <a:gd name="connsiteX8642" fmla="*/ 601639 w 1987075"/>
                <a:gd name="connsiteY8642" fmla="*/ 574749 h 1341521"/>
                <a:gd name="connsiteX8643" fmla="*/ 600255 w 1987075"/>
                <a:gd name="connsiteY8643" fmla="*/ 575530 h 1341521"/>
                <a:gd name="connsiteX8644" fmla="*/ 599293 w 1987075"/>
                <a:gd name="connsiteY8644" fmla="*/ 574328 h 1341521"/>
                <a:gd name="connsiteX8645" fmla="*/ 600376 w 1987075"/>
                <a:gd name="connsiteY8645" fmla="*/ 573846 h 1341521"/>
                <a:gd name="connsiteX8646" fmla="*/ 601158 w 1987075"/>
                <a:gd name="connsiteY8646" fmla="*/ 569756 h 1341521"/>
                <a:gd name="connsiteX8647" fmla="*/ 601519 w 1987075"/>
                <a:gd name="connsiteY8647" fmla="*/ 571560 h 1341521"/>
                <a:gd name="connsiteX8648" fmla="*/ 599233 w 1987075"/>
                <a:gd name="connsiteY8648" fmla="*/ 571921 h 1341521"/>
                <a:gd name="connsiteX8649" fmla="*/ 601158 w 1987075"/>
                <a:gd name="connsiteY8649" fmla="*/ 569756 h 1341521"/>
                <a:gd name="connsiteX8650" fmla="*/ 680326 w 1987075"/>
                <a:gd name="connsiteY8650" fmla="*/ 554776 h 1341521"/>
                <a:gd name="connsiteX8651" fmla="*/ 683514 w 1987075"/>
                <a:gd name="connsiteY8651" fmla="*/ 552550 h 1341521"/>
                <a:gd name="connsiteX8652" fmla="*/ 686041 w 1987075"/>
                <a:gd name="connsiteY8652" fmla="*/ 552310 h 1341521"/>
                <a:gd name="connsiteX8653" fmla="*/ 688567 w 1987075"/>
                <a:gd name="connsiteY8653" fmla="*/ 554175 h 1341521"/>
                <a:gd name="connsiteX8654" fmla="*/ 690432 w 1987075"/>
                <a:gd name="connsiteY8654" fmla="*/ 553392 h 1341521"/>
                <a:gd name="connsiteX8655" fmla="*/ 692357 w 1987075"/>
                <a:gd name="connsiteY8655" fmla="*/ 554896 h 1341521"/>
                <a:gd name="connsiteX8656" fmla="*/ 691575 w 1987075"/>
                <a:gd name="connsiteY8656" fmla="*/ 556220 h 1341521"/>
                <a:gd name="connsiteX8657" fmla="*/ 692478 w 1987075"/>
                <a:gd name="connsiteY8657" fmla="*/ 557904 h 1341521"/>
                <a:gd name="connsiteX8658" fmla="*/ 691034 w 1987075"/>
                <a:gd name="connsiteY8658" fmla="*/ 559468 h 1341521"/>
                <a:gd name="connsiteX8659" fmla="*/ 690913 w 1987075"/>
                <a:gd name="connsiteY8659" fmla="*/ 561574 h 1341521"/>
                <a:gd name="connsiteX8660" fmla="*/ 689470 w 1987075"/>
                <a:gd name="connsiteY8660" fmla="*/ 559709 h 1341521"/>
                <a:gd name="connsiteX8661" fmla="*/ 687665 w 1987075"/>
                <a:gd name="connsiteY8661" fmla="*/ 560672 h 1341521"/>
                <a:gd name="connsiteX8662" fmla="*/ 684236 w 1987075"/>
                <a:gd name="connsiteY8662" fmla="*/ 559108 h 1341521"/>
                <a:gd name="connsiteX8663" fmla="*/ 683213 w 1987075"/>
                <a:gd name="connsiteY8663" fmla="*/ 559709 h 1341521"/>
                <a:gd name="connsiteX8664" fmla="*/ 681529 w 1987075"/>
                <a:gd name="connsiteY8664" fmla="*/ 558867 h 1341521"/>
                <a:gd name="connsiteX8665" fmla="*/ 681288 w 1987075"/>
                <a:gd name="connsiteY8665" fmla="*/ 557483 h 1341521"/>
                <a:gd name="connsiteX8666" fmla="*/ 679664 w 1987075"/>
                <a:gd name="connsiteY8666" fmla="*/ 556521 h 1341521"/>
                <a:gd name="connsiteX8667" fmla="*/ 680266 w 1987075"/>
                <a:gd name="connsiteY8667" fmla="*/ 554776 h 1341521"/>
                <a:gd name="connsiteX8668" fmla="*/ 586720 w 1987075"/>
                <a:gd name="connsiteY8668" fmla="*/ 445890 h 1341521"/>
                <a:gd name="connsiteX8669" fmla="*/ 585517 w 1987075"/>
                <a:gd name="connsiteY8669" fmla="*/ 447094 h 1341521"/>
                <a:gd name="connsiteX8670" fmla="*/ 585517 w 1987075"/>
                <a:gd name="connsiteY8670" fmla="*/ 445289 h 1341521"/>
                <a:gd name="connsiteX8671" fmla="*/ 586720 w 1987075"/>
                <a:gd name="connsiteY8671" fmla="*/ 445890 h 1341521"/>
                <a:gd name="connsiteX8672" fmla="*/ 622514 w 1987075"/>
                <a:gd name="connsiteY8672" fmla="*/ 955127 h 1341521"/>
                <a:gd name="connsiteX8673" fmla="*/ 622634 w 1987075"/>
                <a:gd name="connsiteY8673" fmla="*/ 953803 h 1341521"/>
                <a:gd name="connsiteX8674" fmla="*/ 625041 w 1987075"/>
                <a:gd name="connsiteY8674" fmla="*/ 949893 h 1341521"/>
                <a:gd name="connsiteX8675" fmla="*/ 624860 w 1987075"/>
                <a:gd name="connsiteY8675" fmla="*/ 949051 h 1341521"/>
                <a:gd name="connsiteX8676" fmla="*/ 631718 w 1987075"/>
                <a:gd name="connsiteY8676" fmla="*/ 947126 h 1341521"/>
                <a:gd name="connsiteX8677" fmla="*/ 633703 w 1987075"/>
                <a:gd name="connsiteY8677" fmla="*/ 947728 h 1341521"/>
                <a:gd name="connsiteX8678" fmla="*/ 637493 w 1987075"/>
                <a:gd name="connsiteY8678" fmla="*/ 946344 h 1341521"/>
                <a:gd name="connsiteX8679" fmla="*/ 638576 w 1987075"/>
                <a:gd name="connsiteY8679" fmla="*/ 946585 h 1341521"/>
                <a:gd name="connsiteX8680" fmla="*/ 640020 w 1987075"/>
                <a:gd name="connsiteY8680" fmla="*/ 945021 h 1341521"/>
                <a:gd name="connsiteX8681" fmla="*/ 642907 w 1987075"/>
                <a:gd name="connsiteY8681" fmla="*/ 944299 h 1341521"/>
                <a:gd name="connsiteX8682" fmla="*/ 639478 w 1987075"/>
                <a:gd name="connsiteY8682" fmla="*/ 948269 h 1341521"/>
                <a:gd name="connsiteX8683" fmla="*/ 637433 w 1987075"/>
                <a:gd name="connsiteY8683" fmla="*/ 950374 h 1341521"/>
                <a:gd name="connsiteX8684" fmla="*/ 635087 w 1987075"/>
                <a:gd name="connsiteY8684" fmla="*/ 953623 h 1341521"/>
                <a:gd name="connsiteX8685" fmla="*/ 631959 w 1987075"/>
                <a:gd name="connsiteY8685" fmla="*/ 956811 h 1341521"/>
                <a:gd name="connsiteX8686" fmla="*/ 629432 w 1987075"/>
                <a:gd name="connsiteY8686" fmla="*/ 960361 h 1341521"/>
                <a:gd name="connsiteX8687" fmla="*/ 625462 w 1987075"/>
                <a:gd name="connsiteY8687" fmla="*/ 961684 h 1341521"/>
                <a:gd name="connsiteX8688" fmla="*/ 622454 w 1987075"/>
                <a:gd name="connsiteY8688" fmla="*/ 960120 h 1341521"/>
                <a:gd name="connsiteX8689" fmla="*/ 620769 w 1987075"/>
                <a:gd name="connsiteY8689" fmla="*/ 960722 h 1341521"/>
                <a:gd name="connsiteX8690" fmla="*/ 621251 w 1987075"/>
                <a:gd name="connsiteY8690" fmla="*/ 957473 h 1341521"/>
                <a:gd name="connsiteX8691" fmla="*/ 622514 w 1987075"/>
                <a:gd name="connsiteY8691" fmla="*/ 955067 h 1341521"/>
                <a:gd name="connsiteX8692" fmla="*/ 651570 w 1987075"/>
                <a:gd name="connsiteY8692" fmla="*/ 953864 h 1341521"/>
                <a:gd name="connsiteX8693" fmla="*/ 652834 w 1987075"/>
                <a:gd name="connsiteY8693" fmla="*/ 952660 h 1341521"/>
                <a:gd name="connsiteX8694" fmla="*/ 653134 w 1987075"/>
                <a:gd name="connsiteY8694" fmla="*/ 955127 h 1341521"/>
                <a:gd name="connsiteX8695" fmla="*/ 652653 w 1987075"/>
                <a:gd name="connsiteY8695" fmla="*/ 956330 h 1341521"/>
                <a:gd name="connsiteX8696" fmla="*/ 650487 w 1987075"/>
                <a:gd name="connsiteY8696" fmla="*/ 957834 h 1341521"/>
                <a:gd name="connsiteX8697" fmla="*/ 649886 w 1987075"/>
                <a:gd name="connsiteY8697" fmla="*/ 956932 h 1341521"/>
                <a:gd name="connsiteX8698" fmla="*/ 651570 w 1987075"/>
                <a:gd name="connsiteY8698" fmla="*/ 953864 h 1341521"/>
                <a:gd name="connsiteX8699" fmla="*/ 741566 w 1987075"/>
                <a:gd name="connsiteY8699" fmla="*/ 526021 h 1341521"/>
                <a:gd name="connsiteX8700" fmla="*/ 741205 w 1987075"/>
                <a:gd name="connsiteY8700" fmla="*/ 527946 h 1341521"/>
                <a:gd name="connsiteX8701" fmla="*/ 740423 w 1987075"/>
                <a:gd name="connsiteY8701" fmla="*/ 527525 h 1341521"/>
                <a:gd name="connsiteX8702" fmla="*/ 741566 w 1987075"/>
                <a:gd name="connsiteY8702" fmla="*/ 525960 h 1341521"/>
                <a:gd name="connsiteX8703" fmla="*/ 1020097 w 1987075"/>
                <a:gd name="connsiteY8703" fmla="*/ 894367 h 1341521"/>
                <a:gd name="connsiteX8704" fmla="*/ 1020097 w 1987075"/>
                <a:gd name="connsiteY8704" fmla="*/ 891961 h 1341521"/>
                <a:gd name="connsiteX8705" fmla="*/ 1021782 w 1987075"/>
                <a:gd name="connsiteY8705" fmla="*/ 891239 h 1341521"/>
                <a:gd name="connsiteX8706" fmla="*/ 1023226 w 1987075"/>
                <a:gd name="connsiteY8706" fmla="*/ 887449 h 1341521"/>
                <a:gd name="connsiteX8707" fmla="*/ 1022925 w 1987075"/>
                <a:gd name="connsiteY8707" fmla="*/ 885043 h 1341521"/>
                <a:gd name="connsiteX8708" fmla="*/ 1025271 w 1987075"/>
                <a:gd name="connsiteY8708" fmla="*/ 883419 h 1341521"/>
                <a:gd name="connsiteX8709" fmla="*/ 1028520 w 1987075"/>
                <a:gd name="connsiteY8709" fmla="*/ 886427 h 1341521"/>
                <a:gd name="connsiteX8710" fmla="*/ 1025391 w 1987075"/>
                <a:gd name="connsiteY8710" fmla="*/ 887991 h 1341521"/>
                <a:gd name="connsiteX8711" fmla="*/ 1025873 w 1987075"/>
                <a:gd name="connsiteY8711" fmla="*/ 889675 h 1341521"/>
                <a:gd name="connsiteX8712" fmla="*/ 1023466 w 1987075"/>
                <a:gd name="connsiteY8712" fmla="*/ 890157 h 1341521"/>
                <a:gd name="connsiteX8713" fmla="*/ 1021541 w 1987075"/>
                <a:gd name="connsiteY8713" fmla="*/ 892623 h 1341521"/>
                <a:gd name="connsiteX8714" fmla="*/ 1022263 w 1987075"/>
                <a:gd name="connsiteY8714" fmla="*/ 894728 h 1341521"/>
                <a:gd name="connsiteX8715" fmla="*/ 1020819 w 1987075"/>
                <a:gd name="connsiteY8715" fmla="*/ 895450 h 1341521"/>
                <a:gd name="connsiteX8716" fmla="*/ 1017210 w 1987075"/>
                <a:gd name="connsiteY8716" fmla="*/ 896473 h 1341521"/>
                <a:gd name="connsiteX8717" fmla="*/ 1017330 w 1987075"/>
                <a:gd name="connsiteY8717" fmla="*/ 894668 h 1341521"/>
                <a:gd name="connsiteX8718" fmla="*/ 1020037 w 1987075"/>
                <a:gd name="connsiteY8718" fmla="*/ 894367 h 1341521"/>
                <a:gd name="connsiteX8719" fmla="*/ 1098965 w 1987075"/>
                <a:gd name="connsiteY8719" fmla="*/ 839804 h 1341521"/>
                <a:gd name="connsiteX8720" fmla="*/ 1101371 w 1987075"/>
                <a:gd name="connsiteY8720" fmla="*/ 839203 h 1341521"/>
                <a:gd name="connsiteX8721" fmla="*/ 1101190 w 1987075"/>
                <a:gd name="connsiteY8721" fmla="*/ 841007 h 1341521"/>
                <a:gd name="connsiteX8722" fmla="*/ 1098182 w 1987075"/>
                <a:gd name="connsiteY8722" fmla="*/ 843113 h 1341521"/>
                <a:gd name="connsiteX8723" fmla="*/ 1096438 w 1987075"/>
                <a:gd name="connsiteY8723" fmla="*/ 842632 h 1341521"/>
                <a:gd name="connsiteX8724" fmla="*/ 1098243 w 1987075"/>
                <a:gd name="connsiteY8724" fmla="*/ 842030 h 1341521"/>
                <a:gd name="connsiteX8725" fmla="*/ 1098965 w 1987075"/>
                <a:gd name="connsiteY8725" fmla="*/ 839804 h 1341521"/>
                <a:gd name="connsiteX8726" fmla="*/ 368648 w 1987075"/>
                <a:gd name="connsiteY8726" fmla="*/ 442161 h 1341521"/>
                <a:gd name="connsiteX8727" fmla="*/ 369670 w 1987075"/>
                <a:gd name="connsiteY8727" fmla="*/ 441318 h 1341521"/>
                <a:gd name="connsiteX8728" fmla="*/ 370573 w 1987075"/>
                <a:gd name="connsiteY8728" fmla="*/ 438551 h 1341521"/>
                <a:gd name="connsiteX8729" fmla="*/ 371896 w 1987075"/>
                <a:gd name="connsiteY8729" fmla="*/ 436686 h 1341521"/>
                <a:gd name="connsiteX8730" fmla="*/ 375145 w 1987075"/>
                <a:gd name="connsiteY8730" fmla="*/ 433438 h 1341521"/>
                <a:gd name="connsiteX8731" fmla="*/ 376829 w 1987075"/>
                <a:gd name="connsiteY8731" fmla="*/ 433197 h 1341521"/>
                <a:gd name="connsiteX8732" fmla="*/ 377852 w 1987075"/>
                <a:gd name="connsiteY8732" fmla="*/ 431994 h 1341521"/>
                <a:gd name="connsiteX8733" fmla="*/ 378153 w 1987075"/>
                <a:gd name="connsiteY8733" fmla="*/ 430129 h 1341521"/>
                <a:gd name="connsiteX8734" fmla="*/ 380619 w 1987075"/>
                <a:gd name="connsiteY8734" fmla="*/ 427542 h 1341521"/>
                <a:gd name="connsiteX8735" fmla="*/ 382063 w 1987075"/>
                <a:gd name="connsiteY8735" fmla="*/ 423211 h 1341521"/>
                <a:gd name="connsiteX8736" fmla="*/ 384108 w 1987075"/>
                <a:gd name="connsiteY8736" fmla="*/ 423812 h 1341521"/>
                <a:gd name="connsiteX8737" fmla="*/ 384890 w 1987075"/>
                <a:gd name="connsiteY8737" fmla="*/ 425858 h 1341521"/>
                <a:gd name="connsiteX8738" fmla="*/ 382303 w 1987075"/>
                <a:gd name="connsiteY8738" fmla="*/ 430069 h 1341521"/>
                <a:gd name="connsiteX8739" fmla="*/ 382183 w 1987075"/>
                <a:gd name="connsiteY8739" fmla="*/ 431453 h 1341521"/>
                <a:gd name="connsiteX8740" fmla="*/ 384108 w 1987075"/>
                <a:gd name="connsiteY8740" fmla="*/ 434821 h 1341521"/>
                <a:gd name="connsiteX8741" fmla="*/ 388680 w 1987075"/>
                <a:gd name="connsiteY8741" fmla="*/ 439995 h 1341521"/>
                <a:gd name="connsiteX8742" fmla="*/ 393072 w 1987075"/>
                <a:gd name="connsiteY8742" fmla="*/ 443785 h 1341521"/>
                <a:gd name="connsiteX8743" fmla="*/ 397824 w 1987075"/>
                <a:gd name="connsiteY8743" fmla="*/ 448417 h 1341521"/>
                <a:gd name="connsiteX8744" fmla="*/ 400531 w 1987075"/>
                <a:gd name="connsiteY8744" fmla="*/ 450643 h 1341521"/>
                <a:gd name="connsiteX8745" fmla="*/ 402095 w 1987075"/>
                <a:gd name="connsiteY8745" fmla="*/ 451124 h 1341521"/>
                <a:gd name="connsiteX8746" fmla="*/ 409074 w 1987075"/>
                <a:gd name="connsiteY8746" fmla="*/ 449440 h 1341521"/>
                <a:gd name="connsiteX8747" fmla="*/ 413646 w 1987075"/>
                <a:gd name="connsiteY8747" fmla="*/ 447996 h 1341521"/>
                <a:gd name="connsiteX8748" fmla="*/ 415571 w 1987075"/>
                <a:gd name="connsiteY8748" fmla="*/ 449139 h 1341521"/>
                <a:gd name="connsiteX8749" fmla="*/ 417075 w 1987075"/>
                <a:gd name="connsiteY8749" fmla="*/ 449500 h 1341521"/>
                <a:gd name="connsiteX8750" fmla="*/ 417857 w 1987075"/>
                <a:gd name="connsiteY8750" fmla="*/ 448417 h 1341521"/>
                <a:gd name="connsiteX8751" fmla="*/ 420504 w 1987075"/>
                <a:gd name="connsiteY8751" fmla="*/ 448176 h 1341521"/>
                <a:gd name="connsiteX8752" fmla="*/ 422008 w 1987075"/>
                <a:gd name="connsiteY8752" fmla="*/ 449740 h 1341521"/>
                <a:gd name="connsiteX8753" fmla="*/ 426219 w 1987075"/>
                <a:gd name="connsiteY8753" fmla="*/ 451666 h 1341521"/>
                <a:gd name="connsiteX8754" fmla="*/ 426820 w 1987075"/>
                <a:gd name="connsiteY8754" fmla="*/ 454012 h 1341521"/>
                <a:gd name="connsiteX8755" fmla="*/ 427783 w 1987075"/>
                <a:gd name="connsiteY8755" fmla="*/ 455275 h 1341521"/>
                <a:gd name="connsiteX8756" fmla="*/ 427482 w 1987075"/>
                <a:gd name="connsiteY8756" fmla="*/ 456478 h 1341521"/>
                <a:gd name="connsiteX8757" fmla="*/ 428324 w 1987075"/>
                <a:gd name="connsiteY8757" fmla="*/ 458584 h 1341521"/>
                <a:gd name="connsiteX8758" fmla="*/ 429648 w 1987075"/>
                <a:gd name="connsiteY8758" fmla="*/ 459366 h 1341521"/>
                <a:gd name="connsiteX8759" fmla="*/ 429888 w 1987075"/>
                <a:gd name="connsiteY8759" fmla="*/ 462133 h 1341521"/>
                <a:gd name="connsiteX8760" fmla="*/ 428685 w 1987075"/>
                <a:gd name="connsiteY8760" fmla="*/ 465141 h 1341521"/>
                <a:gd name="connsiteX8761" fmla="*/ 428866 w 1987075"/>
                <a:gd name="connsiteY8761" fmla="*/ 467487 h 1341521"/>
                <a:gd name="connsiteX8762" fmla="*/ 427482 w 1987075"/>
                <a:gd name="connsiteY8762" fmla="*/ 468931 h 1341521"/>
                <a:gd name="connsiteX8763" fmla="*/ 427903 w 1987075"/>
                <a:gd name="connsiteY8763" fmla="*/ 470495 h 1341521"/>
                <a:gd name="connsiteX8764" fmla="*/ 430610 w 1987075"/>
                <a:gd name="connsiteY8764" fmla="*/ 472781 h 1341521"/>
                <a:gd name="connsiteX8765" fmla="*/ 432114 w 1987075"/>
                <a:gd name="connsiteY8765" fmla="*/ 475789 h 1341521"/>
                <a:gd name="connsiteX8766" fmla="*/ 435603 w 1987075"/>
                <a:gd name="connsiteY8766" fmla="*/ 478195 h 1341521"/>
                <a:gd name="connsiteX8767" fmla="*/ 438792 w 1987075"/>
                <a:gd name="connsiteY8767" fmla="*/ 479759 h 1341521"/>
                <a:gd name="connsiteX8768" fmla="*/ 440596 w 1987075"/>
                <a:gd name="connsiteY8768" fmla="*/ 483128 h 1341521"/>
                <a:gd name="connsiteX8769" fmla="*/ 440356 w 1987075"/>
                <a:gd name="connsiteY8769" fmla="*/ 485414 h 1341521"/>
                <a:gd name="connsiteX8770" fmla="*/ 442040 w 1987075"/>
                <a:gd name="connsiteY8770" fmla="*/ 487159 h 1341521"/>
                <a:gd name="connsiteX8771" fmla="*/ 444627 w 1987075"/>
                <a:gd name="connsiteY8771" fmla="*/ 488843 h 1341521"/>
                <a:gd name="connsiteX8772" fmla="*/ 447515 w 1987075"/>
                <a:gd name="connsiteY8772" fmla="*/ 490347 h 1341521"/>
                <a:gd name="connsiteX8773" fmla="*/ 449019 w 1987075"/>
                <a:gd name="connsiteY8773" fmla="*/ 491550 h 1341521"/>
                <a:gd name="connsiteX8774" fmla="*/ 454794 w 1987075"/>
                <a:gd name="connsiteY8774" fmla="*/ 494498 h 1341521"/>
                <a:gd name="connsiteX8775" fmla="*/ 456057 w 1987075"/>
                <a:gd name="connsiteY8775" fmla="*/ 494738 h 1341521"/>
                <a:gd name="connsiteX8776" fmla="*/ 461351 w 1987075"/>
                <a:gd name="connsiteY8776" fmla="*/ 497927 h 1341521"/>
                <a:gd name="connsiteX8777" fmla="*/ 462975 w 1987075"/>
                <a:gd name="connsiteY8777" fmla="*/ 500393 h 1341521"/>
                <a:gd name="connsiteX8778" fmla="*/ 466585 w 1987075"/>
                <a:gd name="connsiteY8778" fmla="*/ 502679 h 1341521"/>
                <a:gd name="connsiteX8779" fmla="*/ 465021 w 1987075"/>
                <a:gd name="connsiteY8779" fmla="*/ 504484 h 1341521"/>
                <a:gd name="connsiteX8780" fmla="*/ 463396 w 1987075"/>
                <a:gd name="connsiteY8780" fmla="*/ 507673 h 1341521"/>
                <a:gd name="connsiteX8781" fmla="*/ 462313 w 1987075"/>
                <a:gd name="connsiteY8781" fmla="*/ 507973 h 1341521"/>
                <a:gd name="connsiteX8782" fmla="*/ 460027 w 1987075"/>
                <a:gd name="connsiteY8782" fmla="*/ 510139 h 1341521"/>
                <a:gd name="connsiteX8783" fmla="*/ 457681 w 1987075"/>
                <a:gd name="connsiteY8783" fmla="*/ 511342 h 1341521"/>
                <a:gd name="connsiteX8784" fmla="*/ 455455 w 1987075"/>
                <a:gd name="connsiteY8784" fmla="*/ 511703 h 1341521"/>
                <a:gd name="connsiteX8785" fmla="*/ 453290 w 1987075"/>
                <a:gd name="connsiteY8785" fmla="*/ 508936 h 1341521"/>
                <a:gd name="connsiteX8786" fmla="*/ 448718 w 1987075"/>
                <a:gd name="connsiteY8786" fmla="*/ 505928 h 1341521"/>
                <a:gd name="connsiteX8787" fmla="*/ 444807 w 1987075"/>
                <a:gd name="connsiteY8787" fmla="*/ 504725 h 1341521"/>
                <a:gd name="connsiteX8788" fmla="*/ 441378 w 1987075"/>
                <a:gd name="connsiteY8788" fmla="*/ 504304 h 1341521"/>
                <a:gd name="connsiteX8789" fmla="*/ 438611 w 1987075"/>
                <a:gd name="connsiteY8789" fmla="*/ 504424 h 1341521"/>
                <a:gd name="connsiteX8790" fmla="*/ 437408 w 1987075"/>
                <a:gd name="connsiteY8790" fmla="*/ 505808 h 1341521"/>
                <a:gd name="connsiteX8791" fmla="*/ 434701 w 1987075"/>
                <a:gd name="connsiteY8791" fmla="*/ 506830 h 1341521"/>
                <a:gd name="connsiteX8792" fmla="*/ 430791 w 1987075"/>
                <a:gd name="connsiteY8792" fmla="*/ 507673 h 1341521"/>
                <a:gd name="connsiteX8793" fmla="*/ 427843 w 1987075"/>
                <a:gd name="connsiteY8793" fmla="*/ 510380 h 1341521"/>
                <a:gd name="connsiteX8794" fmla="*/ 428144 w 1987075"/>
                <a:gd name="connsiteY8794" fmla="*/ 512786 h 1341521"/>
                <a:gd name="connsiteX8795" fmla="*/ 427903 w 1987075"/>
                <a:gd name="connsiteY8795" fmla="*/ 514771 h 1341521"/>
                <a:gd name="connsiteX8796" fmla="*/ 425376 w 1987075"/>
                <a:gd name="connsiteY8796" fmla="*/ 514170 h 1341521"/>
                <a:gd name="connsiteX8797" fmla="*/ 422669 w 1987075"/>
                <a:gd name="connsiteY8797" fmla="*/ 516155 h 1341521"/>
                <a:gd name="connsiteX8798" fmla="*/ 421466 w 1987075"/>
                <a:gd name="connsiteY8798" fmla="*/ 514230 h 1341521"/>
                <a:gd name="connsiteX8799" fmla="*/ 419481 w 1987075"/>
                <a:gd name="connsiteY8799" fmla="*/ 512545 h 1341521"/>
                <a:gd name="connsiteX8800" fmla="*/ 420865 w 1987075"/>
                <a:gd name="connsiteY8800" fmla="*/ 511342 h 1341521"/>
                <a:gd name="connsiteX8801" fmla="*/ 420383 w 1987075"/>
                <a:gd name="connsiteY8801" fmla="*/ 509297 h 1341521"/>
                <a:gd name="connsiteX8802" fmla="*/ 421105 w 1987075"/>
                <a:gd name="connsiteY8802" fmla="*/ 508094 h 1341521"/>
                <a:gd name="connsiteX8803" fmla="*/ 421045 w 1987075"/>
                <a:gd name="connsiteY8803" fmla="*/ 503281 h 1341521"/>
                <a:gd name="connsiteX8804" fmla="*/ 420564 w 1987075"/>
                <a:gd name="connsiteY8804" fmla="*/ 500754 h 1341521"/>
                <a:gd name="connsiteX8805" fmla="*/ 418759 w 1987075"/>
                <a:gd name="connsiteY8805" fmla="*/ 496543 h 1341521"/>
                <a:gd name="connsiteX8806" fmla="*/ 417376 w 1987075"/>
                <a:gd name="connsiteY8806" fmla="*/ 495761 h 1341521"/>
                <a:gd name="connsiteX8807" fmla="*/ 417075 w 1987075"/>
                <a:gd name="connsiteY8807" fmla="*/ 493536 h 1341521"/>
                <a:gd name="connsiteX8808" fmla="*/ 414488 w 1987075"/>
                <a:gd name="connsiteY8808" fmla="*/ 491009 h 1341521"/>
                <a:gd name="connsiteX8809" fmla="*/ 411660 w 1987075"/>
                <a:gd name="connsiteY8809" fmla="*/ 489986 h 1341521"/>
                <a:gd name="connsiteX8810" fmla="*/ 409074 w 1987075"/>
                <a:gd name="connsiteY8810" fmla="*/ 488302 h 1341521"/>
                <a:gd name="connsiteX8811" fmla="*/ 410277 w 1987075"/>
                <a:gd name="connsiteY8811" fmla="*/ 486978 h 1341521"/>
                <a:gd name="connsiteX8812" fmla="*/ 410578 w 1987075"/>
                <a:gd name="connsiteY8812" fmla="*/ 485414 h 1341521"/>
                <a:gd name="connsiteX8813" fmla="*/ 410277 w 1987075"/>
                <a:gd name="connsiteY8813" fmla="*/ 480602 h 1341521"/>
                <a:gd name="connsiteX8814" fmla="*/ 408893 w 1987075"/>
                <a:gd name="connsiteY8814" fmla="*/ 476631 h 1341521"/>
                <a:gd name="connsiteX8815" fmla="*/ 405765 w 1987075"/>
                <a:gd name="connsiteY8815" fmla="*/ 471457 h 1341521"/>
                <a:gd name="connsiteX8816" fmla="*/ 403960 w 1987075"/>
                <a:gd name="connsiteY8816" fmla="*/ 469833 h 1341521"/>
                <a:gd name="connsiteX8817" fmla="*/ 397704 w 1987075"/>
                <a:gd name="connsiteY8817" fmla="*/ 463216 h 1341521"/>
                <a:gd name="connsiteX8818" fmla="*/ 395839 w 1987075"/>
                <a:gd name="connsiteY8818" fmla="*/ 461772 h 1341521"/>
                <a:gd name="connsiteX8819" fmla="*/ 391808 w 1987075"/>
                <a:gd name="connsiteY8819" fmla="*/ 459606 h 1341521"/>
                <a:gd name="connsiteX8820" fmla="*/ 390124 w 1987075"/>
                <a:gd name="connsiteY8820" fmla="*/ 459125 h 1341521"/>
                <a:gd name="connsiteX8821" fmla="*/ 387657 w 1987075"/>
                <a:gd name="connsiteY8821" fmla="*/ 459847 h 1341521"/>
                <a:gd name="connsiteX8822" fmla="*/ 384650 w 1987075"/>
                <a:gd name="connsiteY8822" fmla="*/ 459246 h 1341521"/>
                <a:gd name="connsiteX8823" fmla="*/ 382604 w 1987075"/>
                <a:gd name="connsiteY8823" fmla="*/ 459486 h 1341521"/>
                <a:gd name="connsiteX8824" fmla="*/ 382123 w 1987075"/>
                <a:gd name="connsiteY8824" fmla="*/ 461050 h 1341521"/>
                <a:gd name="connsiteX8825" fmla="*/ 379897 w 1987075"/>
                <a:gd name="connsiteY8825" fmla="*/ 462434 h 1341521"/>
                <a:gd name="connsiteX8826" fmla="*/ 378694 w 1987075"/>
                <a:gd name="connsiteY8826" fmla="*/ 461712 h 1341521"/>
                <a:gd name="connsiteX8827" fmla="*/ 374964 w 1987075"/>
                <a:gd name="connsiteY8827" fmla="*/ 462494 h 1341521"/>
                <a:gd name="connsiteX8828" fmla="*/ 373159 w 1987075"/>
                <a:gd name="connsiteY8828" fmla="*/ 459847 h 1341521"/>
                <a:gd name="connsiteX8829" fmla="*/ 371836 w 1987075"/>
                <a:gd name="connsiteY8829" fmla="*/ 459967 h 1341521"/>
                <a:gd name="connsiteX8830" fmla="*/ 372077 w 1987075"/>
                <a:gd name="connsiteY8830" fmla="*/ 458403 h 1341521"/>
                <a:gd name="connsiteX8831" fmla="*/ 370873 w 1987075"/>
                <a:gd name="connsiteY8831" fmla="*/ 457982 h 1341521"/>
                <a:gd name="connsiteX8832" fmla="*/ 368467 w 1987075"/>
                <a:gd name="connsiteY8832" fmla="*/ 454252 h 1341521"/>
                <a:gd name="connsiteX8833" fmla="*/ 367384 w 1987075"/>
                <a:gd name="connsiteY8833" fmla="*/ 453711 h 1341521"/>
                <a:gd name="connsiteX8834" fmla="*/ 367505 w 1987075"/>
                <a:gd name="connsiteY8834" fmla="*/ 450462 h 1341521"/>
                <a:gd name="connsiteX8835" fmla="*/ 366963 w 1987075"/>
                <a:gd name="connsiteY8835" fmla="*/ 447154 h 1341521"/>
                <a:gd name="connsiteX8836" fmla="*/ 367745 w 1987075"/>
                <a:gd name="connsiteY8836" fmla="*/ 445770 h 1341521"/>
                <a:gd name="connsiteX8837" fmla="*/ 367986 w 1987075"/>
                <a:gd name="connsiteY8837" fmla="*/ 443183 h 1341521"/>
                <a:gd name="connsiteX8838" fmla="*/ 368648 w 1987075"/>
                <a:gd name="connsiteY8838" fmla="*/ 442161 h 1341521"/>
                <a:gd name="connsiteX8839" fmla="*/ 541180 w 1987075"/>
                <a:gd name="connsiteY8839" fmla="*/ 386575 h 1341521"/>
                <a:gd name="connsiteX8840" fmla="*/ 540579 w 1987075"/>
                <a:gd name="connsiteY8840" fmla="*/ 387657 h 1341521"/>
                <a:gd name="connsiteX8841" fmla="*/ 539195 w 1987075"/>
                <a:gd name="connsiteY8841" fmla="*/ 386635 h 1341521"/>
                <a:gd name="connsiteX8842" fmla="*/ 540398 w 1987075"/>
                <a:gd name="connsiteY8842" fmla="*/ 385913 h 1341521"/>
                <a:gd name="connsiteX8843" fmla="*/ 541180 w 1987075"/>
                <a:gd name="connsiteY8843" fmla="*/ 386575 h 1341521"/>
                <a:gd name="connsiteX8844" fmla="*/ 539376 w 1987075"/>
                <a:gd name="connsiteY8844" fmla="*/ 317153 h 1341521"/>
                <a:gd name="connsiteX8845" fmla="*/ 539015 w 1987075"/>
                <a:gd name="connsiteY8845" fmla="*/ 318716 h 1341521"/>
                <a:gd name="connsiteX8846" fmla="*/ 537571 w 1987075"/>
                <a:gd name="connsiteY8846" fmla="*/ 317935 h 1341521"/>
                <a:gd name="connsiteX8847" fmla="*/ 537631 w 1987075"/>
                <a:gd name="connsiteY8847" fmla="*/ 316912 h 1341521"/>
                <a:gd name="connsiteX8848" fmla="*/ 539436 w 1987075"/>
                <a:gd name="connsiteY8848" fmla="*/ 317153 h 1341521"/>
                <a:gd name="connsiteX8849" fmla="*/ 1922406 w 1987075"/>
                <a:gd name="connsiteY8849" fmla="*/ 1308314 h 1341521"/>
                <a:gd name="connsiteX8850" fmla="*/ 1925173 w 1987075"/>
                <a:gd name="connsiteY8850" fmla="*/ 1308073 h 1341521"/>
                <a:gd name="connsiteX8851" fmla="*/ 1925594 w 1987075"/>
                <a:gd name="connsiteY8851" fmla="*/ 1306991 h 1341521"/>
                <a:gd name="connsiteX8852" fmla="*/ 1928722 w 1987075"/>
                <a:gd name="connsiteY8852" fmla="*/ 1305968 h 1341521"/>
                <a:gd name="connsiteX8853" fmla="*/ 1928482 w 1987075"/>
                <a:gd name="connsiteY8853" fmla="*/ 1304945 h 1341521"/>
                <a:gd name="connsiteX8854" fmla="*/ 1932572 w 1987075"/>
                <a:gd name="connsiteY8854" fmla="*/ 1303561 h 1341521"/>
                <a:gd name="connsiteX8855" fmla="*/ 1933114 w 1987075"/>
                <a:gd name="connsiteY8855" fmla="*/ 1305126 h 1341521"/>
                <a:gd name="connsiteX8856" fmla="*/ 1932512 w 1987075"/>
                <a:gd name="connsiteY8856" fmla="*/ 1305847 h 1341521"/>
                <a:gd name="connsiteX8857" fmla="*/ 1933956 w 1987075"/>
                <a:gd name="connsiteY8857" fmla="*/ 1307773 h 1341521"/>
                <a:gd name="connsiteX8858" fmla="*/ 1933535 w 1987075"/>
                <a:gd name="connsiteY8858" fmla="*/ 1309096 h 1341521"/>
                <a:gd name="connsiteX8859" fmla="*/ 1936302 w 1987075"/>
                <a:gd name="connsiteY8859" fmla="*/ 1310059 h 1341521"/>
                <a:gd name="connsiteX8860" fmla="*/ 1934979 w 1987075"/>
                <a:gd name="connsiteY8860" fmla="*/ 1312104 h 1341521"/>
                <a:gd name="connsiteX8861" fmla="*/ 1935340 w 1987075"/>
                <a:gd name="connsiteY8861" fmla="*/ 1312826 h 1341521"/>
                <a:gd name="connsiteX8862" fmla="*/ 1933776 w 1987075"/>
                <a:gd name="connsiteY8862" fmla="*/ 1313728 h 1341521"/>
                <a:gd name="connsiteX8863" fmla="*/ 1933836 w 1987075"/>
                <a:gd name="connsiteY8863" fmla="*/ 1314871 h 1341521"/>
                <a:gd name="connsiteX8864" fmla="*/ 1932031 w 1987075"/>
                <a:gd name="connsiteY8864" fmla="*/ 1315112 h 1341521"/>
                <a:gd name="connsiteX8865" fmla="*/ 1930948 w 1987075"/>
                <a:gd name="connsiteY8865" fmla="*/ 1313849 h 1341521"/>
                <a:gd name="connsiteX8866" fmla="*/ 1930106 w 1987075"/>
                <a:gd name="connsiteY8866" fmla="*/ 1315954 h 1341521"/>
                <a:gd name="connsiteX8867" fmla="*/ 1927700 w 1987075"/>
                <a:gd name="connsiteY8867" fmla="*/ 1315232 h 1341521"/>
                <a:gd name="connsiteX8868" fmla="*/ 1927098 w 1987075"/>
                <a:gd name="connsiteY8868" fmla="*/ 1313788 h 1341521"/>
                <a:gd name="connsiteX8869" fmla="*/ 1924752 w 1987075"/>
                <a:gd name="connsiteY8869" fmla="*/ 1312946 h 1341521"/>
                <a:gd name="connsiteX8870" fmla="*/ 1921744 w 1987075"/>
                <a:gd name="connsiteY8870" fmla="*/ 1311202 h 1341521"/>
                <a:gd name="connsiteX8871" fmla="*/ 1922406 w 1987075"/>
                <a:gd name="connsiteY8871" fmla="*/ 1308314 h 1341521"/>
                <a:gd name="connsiteX8872" fmla="*/ 1933234 w 1987075"/>
                <a:gd name="connsiteY8872" fmla="*/ 1300794 h 1341521"/>
                <a:gd name="connsiteX8873" fmla="*/ 1932031 w 1987075"/>
                <a:gd name="connsiteY8873" fmla="*/ 1302900 h 1341521"/>
                <a:gd name="connsiteX8874" fmla="*/ 1930347 w 1987075"/>
                <a:gd name="connsiteY8874" fmla="*/ 1303381 h 1341521"/>
                <a:gd name="connsiteX8875" fmla="*/ 1931851 w 1987075"/>
                <a:gd name="connsiteY8875" fmla="*/ 1300914 h 1341521"/>
                <a:gd name="connsiteX8876" fmla="*/ 1933174 w 1987075"/>
                <a:gd name="connsiteY8876" fmla="*/ 1300794 h 1341521"/>
                <a:gd name="connsiteX8877" fmla="*/ 1932211 w 1987075"/>
                <a:gd name="connsiteY8877" fmla="*/ 1296162 h 1341521"/>
                <a:gd name="connsiteX8878" fmla="*/ 1932693 w 1987075"/>
                <a:gd name="connsiteY8878" fmla="*/ 1294538 h 1341521"/>
                <a:gd name="connsiteX8879" fmla="*/ 1934558 w 1987075"/>
                <a:gd name="connsiteY8879" fmla="*/ 1296403 h 1341521"/>
                <a:gd name="connsiteX8880" fmla="*/ 1933956 w 1987075"/>
                <a:gd name="connsiteY8880" fmla="*/ 1297786 h 1341521"/>
                <a:gd name="connsiteX8881" fmla="*/ 1934257 w 1987075"/>
                <a:gd name="connsiteY8881" fmla="*/ 1299952 h 1341521"/>
                <a:gd name="connsiteX8882" fmla="*/ 1931971 w 1987075"/>
                <a:gd name="connsiteY8882" fmla="*/ 1298869 h 1341521"/>
                <a:gd name="connsiteX8883" fmla="*/ 1931550 w 1987075"/>
                <a:gd name="connsiteY8883" fmla="*/ 1296463 h 1341521"/>
                <a:gd name="connsiteX8884" fmla="*/ 1932211 w 1987075"/>
                <a:gd name="connsiteY8884" fmla="*/ 1296222 h 1341521"/>
                <a:gd name="connsiteX8885" fmla="*/ 1940874 w 1987075"/>
                <a:gd name="connsiteY8885" fmla="*/ 1271798 h 1341521"/>
                <a:gd name="connsiteX8886" fmla="*/ 1942138 w 1987075"/>
                <a:gd name="connsiteY8886" fmla="*/ 1274505 h 1341521"/>
                <a:gd name="connsiteX8887" fmla="*/ 1941175 w 1987075"/>
                <a:gd name="connsiteY8887" fmla="*/ 1276671 h 1341521"/>
                <a:gd name="connsiteX8888" fmla="*/ 1939370 w 1987075"/>
                <a:gd name="connsiteY8888" fmla="*/ 1272941 h 1341521"/>
                <a:gd name="connsiteX8889" fmla="*/ 1939671 w 1987075"/>
                <a:gd name="connsiteY8889" fmla="*/ 1271798 h 1341521"/>
                <a:gd name="connsiteX8890" fmla="*/ 1940874 w 1987075"/>
                <a:gd name="connsiteY8890" fmla="*/ 1271798 h 1341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Lst>
              <a:rect l="l" t="t" r="r" b="b"/>
              <a:pathLst>
                <a:path w="1987075" h="1341521">
                  <a:moveTo>
                    <a:pt x="802386" y="1223973"/>
                  </a:moveTo>
                  <a:lnTo>
                    <a:pt x="803469" y="1222108"/>
                  </a:lnTo>
                  <a:lnTo>
                    <a:pt x="805454" y="1221266"/>
                  </a:lnTo>
                  <a:lnTo>
                    <a:pt x="806838" y="1222048"/>
                  </a:lnTo>
                  <a:lnTo>
                    <a:pt x="806778" y="1223070"/>
                  </a:lnTo>
                  <a:lnTo>
                    <a:pt x="804973" y="1226138"/>
                  </a:lnTo>
                  <a:lnTo>
                    <a:pt x="805213" y="1229447"/>
                  </a:lnTo>
                  <a:lnTo>
                    <a:pt x="804913" y="1231252"/>
                  </a:lnTo>
                  <a:lnTo>
                    <a:pt x="803529" y="1233057"/>
                  </a:lnTo>
                  <a:lnTo>
                    <a:pt x="802206" y="1233357"/>
                  </a:lnTo>
                  <a:lnTo>
                    <a:pt x="801002" y="1231974"/>
                  </a:lnTo>
                  <a:lnTo>
                    <a:pt x="797273" y="1230951"/>
                  </a:lnTo>
                  <a:lnTo>
                    <a:pt x="797934" y="1228725"/>
                  </a:lnTo>
                  <a:lnTo>
                    <a:pt x="797032" y="1226920"/>
                  </a:lnTo>
                  <a:lnTo>
                    <a:pt x="799619" y="1226198"/>
                  </a:lnTo>
                  <a:lnTo>
                    <a:pt x="802386" y="1223973"/>
                  </a:lnTo>
                  <a:moveTo>
                    <a:pt x="855505" y="1180779"/>
                  </a:moveTo>
                  <a:lnTo>
                    <a:pt x="858032" y="1179697"/>
                  </a:lnTo>
                  <a:lnTo>
                    <a:pt x="862243" y="1176989"/>
                  </a:lnTo>
                  <a:lnTo>
                    <a:pt x="864529" y="1176268"/>
                  </a:lnTo>
                  <a:lnTo>
                    <a:pt x="866334" y="1176508"/>
                  </a:lnTo>
                  <a:lnTo>
                    <a:pt x="869342" y="1178313"/>
                  </a:lnTo>
                  <a:lnTo>
                    <a:pt x="869221" y="1180960"/>
                  </a:lnTo>
                  <a:lnTo>
                    <a:pt x="865612" y="1182644"/>
                  </a:lnTo>
                  <a:lnTo>
                    <a:pt x="865251" y="1183426"/>
                  </a:lnTo>
                  <a:lnTo>
                    <a:pt x="861160" y="1184148"/>
                  </a:lnTo>
                  <a:lnTo>
                    <a:pt x="857070" y="1185832"/>
                  </a:lnTo>
                  <a:lnTo>
                    <a:pt x="852076" y="1189923"/>
                  </a:lnTo>
                  <a:lnTo>
                    <a:pt x="850753" y="1190044"/>
                  </a:lnTo>
                  <a:lnTo>
                    <a:pt x="849550" y="1188419"/>
                  </a:lnTo>
                  <a:lnTo>
                    <a:pt x="849550" y="1186975"/>
                  </a:lnTo>
                  <a:lnTo>
                    <a:pt x="853520" y="1182524"/>
                  </a:lnTo>
                  <a:lnTo>
                    <a:pt x="855505" y="1180779"/>
                  </a:lnTo>
                  <a:moveTo>
                    <a:pt x="603684" y="1264760"/>
                  </a:moveTo>
                  <a:lnTo>
                    <a:pt x="604587" y="1265481"/>
                  </a:lnTo>
                  <a:lnTo>
                    <a:pt x="605610" y="1268008"/>
                  </a:lnTo>
                  <a:lnTo>
                    <a:pt x="606512" y="1268730"/>
                  </a:lnTo>
                  <a:lnTo>
                    <a:pt x="605910" y="1270595"/>
                  </a:lnTo>
                  <a:lnTo>
                    <a:pt x="604888" y="1271076"/>
                  </a:lnTo>
                  <a:lnTo>
                    <a:pt x="601880" y="1270174"/>
                  </a:lnTo>
                  <a:lnTo>
                    <a:pt x="602963" y="1269151"/>
                  </a:lnTo>
                  <a:lnTo>
                    <a:pt x="602662" y="1265722"/>
                  </a:lnTo>
                  <a:lnTo>
                    <a:pt x="603684" y="1264760"/>
                  </a:lnTo>
                  <a:moveTo>
                    <a:pt x="595383" y="1262955"/>
                  </a:moveTo>
                  <a:lnTo>
                    <a:pt x="597187" y="1262053"/>
                  </a:lnTo>
                  <a:lnTo>
                    <a:pt x="598992" y="1263136"/>
                  </a:lnTo>
                  <a:lnTo>
                    <a:pt x="596586" y="1263737"/>
                  </a:lnTo>
                  <a:lnTo>
                    <a:pt x="594661" y="1265301"/>
                  </a:lnTo>
                  <a:lnTo>
                    <a:pt x="593277" y="1265000"/>
                  </a:lnTo>
                  <a:lnTo>
                    <a:pt x="592796" y="1263015"/>
                  </a:lnTo>
                  <a:lnTo>
                    <a:pt x="594420" y="1262474"/>
                  </a:lnTo>
                  <a:lnTo>
                    <a:pt x="595383" y="1263015"/>
                  </a:lnTo>
                  <a:moveTo>
                    <a:pt x="3850" y="1247795"/>
                  </a:moveTo>
                  <a:lnTo>
                    <a:pt x="5174" y="1247795"/>
                  </a:lnTo>
                  <a:lnTo>
                    <a:pt x="6557" y="1251465"/>
                  </a:lnTo>
                  <a:lnTo>
                    <a:pt x="5053" y="1252969"/>
                  </a:lnTo>
                  <a:lnTo>
                    <a:pt x="3008" y="1253450"/>
                  </a:lnTo>
                  <a:lnTo>
                    <a:pt x="1384" y="1252247"/>
                  </a:lnTo>
                  <a:lnTo>
                    <a:pt x="0" y="1252307"/>
                  </a:lnTo>
                  <a:lnTo>
                    <a:pt x="1444" y="1248697"/>
                  </a:lnTo>
                  <a:lnTo>
                    <a:pt x="3850" y="1247795"/>
                  </a:lnTo>
                  <a:moveTo>
                    <a:pt x="12874" y="1247133"/>
                  </a:moveTo>
                  <a:lnTo>
                    <a:pt x="12513" y="1248397"/>
                  </a:lnTo>
                  <a:lnTo>
                    <a:pt x="10167" y="1247133"/>
                  </a:lnTo>
                  <a:lnTo>
                    <a:pt x="12272" y="1245930"/>
                  </a:lnTo>
                  <a:lnTo>
                    <a:pt x="12874" y="1247133"/>
                  </a:lnTo>
                  <a:moveTo>
                    <a:pt x="26650" y="1251284"/>
                  </a:moveTo>
                  <a:lnTo>
                    <a:pt x="28455" y="1248998"/>
                  </a:lnTo>
                  <a:lnTo>
                    <a:pt x="32004" y="1249419"/>
                  </a:lnTo>
                  <a:lnTo>
                    <a:pt x="34350" y="1247554"/>
                  </a:lnTo>
                  <a:lnTo>
                    <a:pt x="35734" y="1248337"/>
                  </a:lnTo>
                  <a:lnTo>
                    <a:pt x="37839" y="1247494"/>
                  </a:lnTo>
                  <a:lnTo>
                    <a:pt x="40426" y="1249480"/>
                  </a:lnTo>
                  <a:lnTo>
                    <a:pt x="41569" y="1251405"/>
                  </a:lnTo>
                  <a:lnTo>
                    <a:pt x="41088" y="1253029"/>
                  </a:lnTo>
                  <a:lnTo>
                    <a:pt x="37057" y="1255676"/>
                  </a:lnTo>
                  <a:lnTo>
                    <a:pt x="34290" y="1255014"/>
                  </a:lnTo>
                  <a:lnTo>
                    <a:pt x="33508" y="1254172"/>
                  </a:lnTo>
                  <a:lnTo>
                    <a:pt x="30620" y="1254413"/>
                  </a:lnTo>
                  <a:lnTo>
                    <a:pt x="29778" y="1255134"/>
                  </a:lnTo>
                  <a:lnTo>
                    <a:pt x="26530" y="1256157"/>
                  </a:lnTo>
                  <a:lnTo>
                    <a:pt x="25146" y="1254413"/>
                  </a:lnTo>
                  <a:lnTo>
                    <a:pt x="26710" y="1251284"/>
                  </a:lnTo>
                  <a:moveTo>
                    <a:pt x="62203" y="1252848"/>
                  </a:moveTo>
                  <a:lnTo>
                    <a:pt x="63226" y="1251164"/>
                  </a:lnTo>
                  <a:lnTo>
                    <a:pt x="65933" y="1252187"/>
                  </a:lnTo>
                  <a:lnTo>
                    <a:pt x="66174" y="1253209"/>
                  </a:lnTo>
                  <a:lnTo>
                    <a:pt x="68039" y="1254713"/>
                  </a:lnTo>
                  <a:lnTo>
                    <a:pt x="66956" y="1256638"/>
                  </a:lnTo>
                  <a:lnTo>
                    <a:pt x="65271" y="1257842"/>
                  </a:lnTo>
                  <a:lnTo>
                    <a:pt x="63106" y="1257120"/>
                  </a:lnTo>
                  <a:lnTo>
                    <a:pt x="60338" y="1255495"/>
                  </a:lnTo>
                  <a:lnTo>
                    <a:pt x="62203" y="1252848"/>
                  </a:lnTo>
                  <a:moveTo>
                    <a:pt x="107743" y="1269693"/>
                  </a:moveTo>
                  <a:lnTo>
                    <a:pt x="110149" y="1270053"/>
                  </a:lnTo>
                  <a:lnTo>
                    <a:pt x="107262" y="1270775"/>
                  </a:lnTo>
                  <a:lnTo>
                    <a:pt x="104073" y="1270775"/>
                  </a:lnTo>
                  <a:lnTo>
                    <a:pt x="107683" y="1269693"/>
                  </a:lnTo>
                  <a:moveTo>
                    <a:pt x="75799" y="1250021"/>
                  </a:moveTo>
                  <a:lnTo>
                    <a:pt x="78205" y="1252127"/>
                  </a:lnTo>
                  <a:lnTo>
                    <a:pt x="79288" y="1252247"/>
                  </a:lnTo>
                  <a:lnTo>
                    <a:pt x="79769" y="1250623"/>
                  </a:lnTo>
                  <a:lnTo>
                    <a:pt x="84101" y="1251585"/>
                  </a:lnTo>
                  <a:lnTo>
                    <a:pt x="84041" y="1250984"/>
                  </a:lnTo>
                  <a:lnTo>
                    <a:pt x="87650" y="1253209"/>
                  </a:lnTo>
                  <a:lnTo>
                    <a:pt x="88613" y="1254894"/>
                  </a:lnTo>
                  <a:lnTo>
                    <a:pt x="87891" y="1256578"/>
                  </a:lnTo>
                  <a:lnTo>
                    <a:pt x="86567" y="1257240"/>
                  </a:lnTo>
                  <a:lnTo>
                    <a:pt x="87048" y="1258323"/>
                  </a:lnTo>
                  <a:lnTo>
                    <a:pt x="84522" y="1259165"/>
                  </a:lnTo>
                  <a:lnTo>
                    <a:pt x="84341" y="1260970"/>
                  </a:lnTo>
                  <a:lnTo>
                    <a:pt x="82537" y="1260489"/>
                  </a:lnTo>
                  <a:lnTo>
                    <a:pt x="82717" y="1258684"/>
                  </a:lnTo>
                  <a:lnTo>
                    <a:pt x="82055" y="1257300"/>
                  </a:lnTo>
                  <a:lnTo>
                    <a:pt x="80732" y="1256939"/>
                  </a:lnTo>
                  <a:lnTo>
                    <a:pt x="78807" y="1254292"/>
                  </a:lnTo>
                  <a:lnTo>
                    <a:pt x="74596" y="1255796"/>
                  </a:lnTo>
                  <a:lnTo>
                    <a:pt x="72791" y="1255195"/>
                  </a:lnTo>
                  <a:lnTo>
                    <a:pt x="71768" y="1252788"/>
                  </a:lnTo>
                  <a:lnTo>
                    <a:pt x="71949" y="1250863"/>
                  </a:lnTo>
                  <a:lnTo>
                    <a:pt x="73754" y="1249600"/>
                  </a:lnTo>
                  <a:lnTo>
                    <a:pt x="75859" y="1250021"/>
                  </a:lnTo>
                  <a:moveTo>
                    <a:pt x="72550" y="1243404"/>
                  </a:moveTo>
                  <a:lnTo>
                    <a:pt x="75258" y="1245449"/>
                  </a:lnTo>
                  <a:lnTo>
                    <a:pt x="73754" y="1247976"/>
                  </a:lnTo>
                  <a:lnTo>
                    <a:pt x="70986" y="1248276"/>
                  </a:lnTo>
                  <a:lnTo>
                    <a:pt x="69603" y="1246712"/>
                  </a:lnTo>
                  <a:lnTo>
                    <a:pt x="69001" y="1244065"/>
                  </a:lnTo>
                  <a:lnTo>
                    <a:pt x="71407" y="1242922"/>
                  </a:lnTo>
                  <a:lnTo>
                    <a:pt x="72611" y="1243404"/>
                  </a:lnTo>
                  <a:moveTo>
                    <a:pt x="148229" y="1269813"/>
                  </a:moveTo>
                  <a:lnTo>
                    <a:pt x="146484" y="1269332"/>
                  </a:lnTo>
                  <a:lnTo>
                    <a:pt x="147567" y="1268730"/>
                  </a:lnTo>
                  <a:lnTo>
                    <a:pt x="148169" y="1269813"/>
                  </a:lnTo>
                  <a:moveTo>
                    <a:pt x="89395" y="1243945"/>
                  </a:moveTo>
                  <a:lnTo>
                    <a:pt x="90117" y="1242441"/>
                  </a:lnTo>
                  <a:lnTo>
                    <a:pt x="93726" y="1242561"/>
                  </a:lnTo>
                  <a:lnTo>
                    <a:pt x="93305" y="1245690"/>
                  </a:lnTo>
                  <a:lnTo>
                    <a:pt x="92102" y="1245690"/>
                  </a:lnTo>
                  <a:lnTo>
                    <a:pt x="90297" y="1248036"/>
                  </a:lnTo>
                  <a:lnTo>
                    <a:pt x="88793" y="1248276"/>
                  </a:lnTo>
                  <a:lnTo>
                    <a:pt x="88011" y="1247434"/>
                  </a:lnTo>
                  <a:lnTo>
                    <a:pt x="88252" y="1244847"/>
                  </a:lnTo>
                  <a:lnTo>
                    <a:pt x="89455" y="1243945"/>
                  </a:lnTo>
                  <a:moveTo>
                    <a:pt x="90959" y="1237508"/>
                  </a:moveTo>
                  <a:lnTo>
                    <a:pt x="91861" y="1239553"/>
                  </a:lnTo>
                  <a:lnTo>
                    <a:pt x="90959" y="1240516"/>
                  </a:lnTo>
                  <a:lnTo>
                    <a:pt x="89034" y="1238832"/>
                  </a:lnTo>
                  <a:lnTo>
                    <a:pt x="90959" y="1237508"/>
                  </a:lnTo>
                  <a:moveTo>
                    <a:pt x="114902" y="1269031"/>
                  </a:moveTo>
                  <a:lnTo>
                    <a:pt x="116586" y="1267828"/>
                  </a:lnTo>
                  <a:lnTo>
                    <a:pt x="116225" y="1266805"/>
                  </a:lnTo>
                  <a:lnTo>
                    <a:pt x="119955" y="1267767"/>
                  </a:lnTo>
                  <a:lnTo>
                    <a:pt x="122542" y="1266384"/>
                  </a:lnTo>
                  <a:lnTo>
                    <a:pt x="122060" y="1265061"/>
                  </a:lnTo>
                  <a:lnTo>
                    <a:pt x="123504" y="1263677"/>
                  </a:lnTo>
                  <a:lnTo>
                    <a:pt x="125189" y="1265120"/>
                  </a:lnTo>
                  <a:lnTo>
                    <a:pt x="128738" y="1264399"/>
                  </a:lnTo>
                  <a:lnTo>
                    <a:pt x="128257" y="1263617"/>
                  </a:lnTo>
                  <a:lnTo>
                    <a:pt x="129520" y="1262113"/>
                  </a:lnTo>
                  <a:lnTo>
                    <a:pt x="129159" y="1261150"/>
                  </a:lnTo>
                  <a:lnTo>
                    <a:pt x="130242" y="1259706"/>
                  </a:lnTo>
                  <a:lnTo>
                    <a:pt x="131445" y="1260248"/>
                  </a:lnTo>
                  <a:lnTo>
                    <a:pt x="133671" y="1259947"/>
                  </a:lnTo>
                  <a:lnTo>
                    <a:pt x="136017" y="1257842"/>
                  </a:lnTo>
                  <a:lnTo>
                    <a:pt x="137100" y="1255977"/>
                  </a:lnTo>
                  <a:lnTo>
                    <a:pt x="135957" y="1254232"/>
                  </a:lnTo>
                  <a:lnTo>
                    <a:pt x="138062" y="1250382"/>
                  </a:lnTo>
                  <a:lnTo>
                    <a:pt x="142334" y="1248577"/>
                  </a:lnTo>
                  <a:lnTo>
                    <a:pt x="143296" y="1248758"/>
                  </a:lnTo>
                  <a:lnTo>
                    <a:pt x="145041" y="1247374"/>
                  </a:lnTo>
                  <a:lnTo>
                    <a:pt x="146304" y="1247795"/>
                  </a:lnTo>
                  <a:lnTo>
                    <a:pt x="149192" y="1246472"/>
                  </a:lnTo>
                  <a:lnTo>
                    <a:pt x="149853" y="1245509"/>
                  </a:lnTo>
                  <a:lnTo>
                    <a:pt x="152741" y="1248517"/>
                  </a:lnTo>
                  <a:lnTo>
                    <a:pt x="157313" y="1248517"/>
                  </a:lnTo>
                  <a:lnTo>
                    <a:pt x="157253" y="1250141"/>
                  </a:lnTo>
                  <a:lnTo>
                    <a:pt x="159840" y="1250562"/>
                  </a:lnTo>
                  <a:lnTo>
                    <a:pt x="160561" y="1251525"/>
                  </a:lnTo>
                  <a:lnTo>
                    <a:pt x="161825" y="1251164"/>
                  </a:lnTo>
                  <a:lnTo>
                    <a:pt x="162908" y="1248878"/>
                  </a:lnTo>
                  <a:lnTo>
                    <a:pt x="161825" y="1248577"/>
                  </a:lnTo>
                  <a:lnTo>
                    <a:pt x="162306" y="1246712"/>
                  </a:lnTo>
                  <a:lnTo>
                    <a:pt x="159900" y="1245088"/>
                  </a:lnTo>
                  <a:lnTo>
                    <a:pt x="163629" y="1241719"/>
                  </a:lnTo>
                  <a:lnTo>
                    <a:pt x="163269" y="1240215"/>
                  </a:lnTo>
                  <a:lnTo>
                    <a:pt x="163870" y="1238351"/>
                  </a:lnTo>
                  <a:lnTo>
                    <a:pt x="168442" y="1235884"/>
                  </a:lnTo>
                  <a:lnTo>
                    <a:pt x="171630" y="1235463"/>
                  </a:lnTo>
                  <a:lnTo>
                    <a:pt x="175120" y="1233658"/>
                  </a:lnTo>
                  <a:lnTo>
                    <a:pt x="181917" y="1234259"/>
                  </a:lnTo>
                  <a:lnTo>
                    <a:pt x="185106" y="1235402"/>
                  </a:lnTo>
                  <a:lnTo>
                    <a:pt x="186670" y="1235042"/>
                  </a:lnTo>
                  <a:lnTo>
                    <a:pt x="188234" y="1236847"/>
                  </a:lnTo>
                  <a:lnTo>
                    <a:pt x="187873" y="1238410"/>
                  </a:lnTo>
                  <a:lnTo>
                    <a:pt x="189798" y="1240035"/>
                  </a:lnTo>
                  <a:lnTo>
                    <a:pt x="195032" y="1242261"/>
                  </a:lnTo>
                  <a:lnTo>
                    <a:pt x="194671" y="1243945"/>
                  </a:lnTo>
                  <a:lnTo>
                    <a:pt x="193167" y="1245268"/>
                  </a:lnTo>
                  <a:lnTo>
                    <a:pt x="189377" y="1246953"/>
                  </a:lnTo>
                  <a:lnTo>
                    <a:pt x="189437" y="1249359"/>
                  </a:lnTo>
                  <a:lnTo>
                    <a:pt x="188655" y="1251284"/>
                  </a:lnTo>
                  <a:lnTo>
                    <a:pt x="185407" y="1251766"/>
                  </a:lnTo>
                  <a:lnTo>
                    <a:pt x="184685" y="1252367"/>
                  </a:lnTo>
                  <a:lnTo>
                    <a:pt x="180774" y="1252427"/>
                  </a:lnTo>
                  <a:lnTo>
                    <a:pt x="179210" y="1253330"/>
                  </a:lnTo>
                  <a:lnTo>
                    <a:pt x="173315" y="1253510"/>
                  </a:lnTo>
                  <a:lnTo>
                    <a:pt x="172834" y="1254533"/>
                  </a:lnTo>
                  <a:lnTo>
                    <a:pt x="168562" y="1254112"/>
                  </a:lnTo>
                  <a:lnTo>
                    <a:pt x="164652" y="1254112"/>
                  </a:lnTo>
                  <a:lnTo>
                    <a:pt x="160862" y="1255556"/>
                  </a:lnTo>
                  <a:lnTo>
                    <a:pt x="161163" y="1256398"/>
                  </a:lnTo>
                  <a:lnTo>
                    <a:pt x="159479" y="1256939"/>
                  </a:lnTo>
                  <a:lnTo>
                    <a:pt x="158697" y="1259165"/>
                  </a:lnTo>
                  <a:lnTo>
                    <a:pt x="157313" y="1257842"/>
                  </a:lnTo>
                  <a:lnTo>
                    <a:pt x="157012" y="1260248"/>
                  </a:lnTo>
                  <a:lnTo>
                    <a:pt x="155207" y="1260549"/>
                  </a:lnTo>
                  <a:lnTo>
                    <a:pt x="151177" y="1263015"/>
                  </a:lnTo>
                  <a:lnTo>
                    <a:pt x="150034" y="1264399"/>
                  </a:lnTo>
                  <a:lnTo>
                    <a:pt x="147627" y="1265120"/>
                  </a:lnTo>
                  <a:lnTo>
                    <a:pt x="147267" y="1263918"/>
                  </a:lnTo>
                  <a:lnTo>
                    <a:pt x="146063" y="1264338"/>
                  </a:lnTo>
                  <a:lnTo>
                    <a:pt x="143296" y="1263977"/>
                  </a:lnTo>
                  <a:lnTo>
                    <a:pt x="138724" y="1266685"/>
                  </a:lnTo>
                  <a:lnTo>
                    <a:pt x="136679" y="1266865"/>
                  </a:lnTo>
                  <a:lnTo>
                    <a:pt x="135355" y="1266263"/>
                  </a:lnTo>
                  <a:lnTo>
                    <a:pt x="134152" y="1267467"/>
                  </a:lnTo>
                  <a:lnTo>
                    <a:pt x="132768" y="1265782"/>
                  </a:lnTo>
                  <a:lnTo>
                    <a:pt x="131204" y="1266745"/>
                  </a:lnTo>
                  <a:lnTo>
                    <a:pt x="132167" y="1268790"/>
                  </a:lnTo>
                  <a:lnTo>
                    <a:pt x="131806" y="1269632"/>
                  </a:lnTo>
                  <a:lnTo>
                    <a:pt x="130362" y="1269332"/>
                  </a:lnTo>
                  <a:lnTo>
                    <a:pt x="130122" y="1267467"/>
                  </a:lnTo>
                  <a:lnTo>
                    <a:pt x="127354" y="1267226"/>
                  </a:lnTo>
                  <a:lnTo>
                    <a:pt x="123564" y="1268670"/>
                  </a:lnTo>
                  <a:lnTo>
                    <a:pt x="119474" y="1268910"/>
                  </a:lnTo>
                  <a:lnTo>
                    <a:pt x="117909" y="1267888"/>
                  </a:lnTo>
                  <a:lnTo>
                    <a:pt x="115864" y="1269693"/>
                  </a:lnTo>
                  <a:lnTo>
                    <a:pt x="114902" y="1268971"/>
                  </a:lnTo>
                  <a:moveTo>
                    <a:pt x="187272" y="1256819"/>
                  </a:moveTo>
                  <a:lnTo>
                    <a:pt x="191663" y="1255556"/>
                  </a:lnTo>
                  <a:lnTo>
                    <a:pt x="195273" y="1253871"/>
                  </a:lnTo>
                  <a:lnTo>
                    <a:pt x="196295" y="1255074"/>
                  </a:lnTo>
                  <a:lnTo>
                    <a:pt x="197859" y="1254232"/>
                  </a:lnTo>
                  <a:lnTo>
                    <a:pt x="197378" y="1255917"/>
                  </a:lnTo>
                  <a:lnTo>
                    <a:pt x="198461" y="1255315"/>
                  </a:lnTo>
                  <a:lnTo>
                    <a:pt x="199845" y="1256638"/>
                  </a:lnTo>
                  <a:lnTo>
                    <a:pt x="199544" y="1254834"/>
                  </a:lnTo>
                  <a:lnTo>
                    <a:pt x="202371" y="1255435"/>
                  </a:lnTo>
                  <a:lnTo>
                    <a:pt x="202371" y="1256277"/>
                  </a:lnTo>
                  <a:lnTo>
                    <a:pt x="204777" y="1257120"/>
                  </a:lnTo>
                  <a:lnTo>
                    <a:pt x="203995" y="1255255"/>
                  </a:lnTo>
                  <a:lnTo>
                    <a:pt x="205680" y="1255195"/>
                  </a:lnTo>
                  <a:lnTo>
                    <a:pt x="207785" y="1253630"/>
                  </a:lnTo>
                  <a:lnTo>
                    <a:pt x="209410" y="1255375"/>
                  </a:lnTo>
                  <a:lnTo>
                    <a:pt x="209410" y="1257060"/>
                  </a:lnTo>
                  <a:lnTo>
                    <a:pt x="210372" y="1257240"/>
                  </a:lnTo>
                  <a:lnTo>
                    <a:pt x="210733" y="1254653"/>
                  </a:lnTo>
                  <a:lnTo>
                    <a:pt x="212478" y="1258864"/>
                  </a:lnTo>
                  <a:lnTo>
                    <a:pt x="213380" y="1257962"/>
                  </a:lnTo>
                  <a:lnTo>
                    <a:pt x="213019" y="1256217"/>
                  </a:lnTo>
                  <a:lnTo>
                    <a:pt x="213921" y="1254894"/>
                  </a:lnTo>
                  <a:lnTo>
                    <a:pt x="214944" y="1257300"/>
                  </a:lnTo>
                  <a:lnTo>
                    <a:pt x="215365" y="1256097"/>
                  </a:lnTo>
                  <a:lnTo>
                    <a:pt x="217170" y="1256277"/>
                  </a:lnTo>
                  <a:lnTo>
                    <a:pt x="215606" y="1254894"/>
                  </a:lnTo>
                  <a:lnTo>
                    <a:pt x="216689" y="1254232"/>
                  </a:lnTo>
                  <a:lnTo>
                    <a:pt x="220178" y="1256999"/>
                  </a:lnTo>
                  <a:lnTo>
                    <a:pt x="220840" y="1256518"/>
                  </a:lnTo>
                  <a:lnTo>
                    <a:pt x="222885" y="1256879"/>
                  </a:lnTo>
                  <a:lnTo>
                    <a:pt x="221802" y="1255556"/>
                  </a:lnTo>
                  <a:lnTo>
                    <a:pt x="223186" y="1255315"/>
                  </a:lnTo>
                  <a:lnTo>
                    <a:pt x="223426" y="1254292"/>
                  </a:lnTo>
                  <a:lnTo>
                    <a:pt x="222644" y="1252668"/>
                  </a:lnTo>
                  <a:lnTo>
                    <a:pt x="227457" y="1255977"/>
                  </a:lnTo>
                  <a:lnTo>
                    <a:pt x="228841" y="1254954"/>
                  </a:lnTo>
                  <a:lnTo>
                    <a:pt x="227036" y="1254232"/>
                  </a:lnTo>
                  <a:lnTo>
                    <a:pt x="227277" y="1253149"/>
                  </a:lnTo>
                  <a:lnTo>
                    <a:pt x="225712" y="1251525"/>
                  </a:lnTo>
                  <a:lnTo>
                    <a:pt x="226494" y="1250623"/>
                  </a:lnTo>
                  <a:lnTo>
                    <a:pt x="226013" y="1247374"/>
                  </a:lnTo>
                  <a:lnTo>
                    <a:pt x="226615" y="1246171"/>
                  </a:lnTo>
                  <a:lnTo>
                    <a:pt x="230224" y="1246351"/>
                  </a:lnTo>
                  <a:lnTo>
                    <a:pt x="232029" y="1248637"/>
                  </a:lnTo>
                  <a:lnTo>
                    <a:pt x="232089" y="1246833"/>
                  </a:lnTo>
                  <a:lnTo>
                    <a:pt x="233954" y="1248577"/>
                  </a:lnTo>
                  <a:lnTo>
                    <a:pt x="234375" y="1247013"/>
                  </a:lnTo>
                  <a:lnTo>
                    <a:pt x="232751" y="1245088"/>
                  </a:lnTo>
                  <a:lnTo>
                    <a:pt x="232751" y="1242862"/>
                  </a:lnTo>
                  <a:lnTo>
                    <a:pt x="233954" y="1241900"/>
                  </a:lnTo>
                  <a:lnTo>
                    <a:pt x="236842" y="1241659"/>
                  </a:lnTo>
                  <a:lnTo>
                    <a:pt x="241654" y="1243343"/>
                  </a:lnTo>
                  <a:lnTo>
                    <a:pt x="241353" y="1244547"/>
                  </a:lnTo>
                  <a:lnTo>
                    <a:pt x="241955" y="1247374"/>
                  </a:lnTo>
                  <a:lnTo>
                    <a:pt x="241714" y="1249780"/>
                  </a:lnTo>
                  <a:lnTo>
                    <a:pt x="243098" y="1248577"/>
                  </a:lnTo>
                  <a:lnTo>
                    <a:pt x="243880" y="1251886"/>
                  </a:lnTo>
                  <a:lnTo>
                    <a:pt x="244482" y="1249600"/>
                  </a:lnTo>
                  <a:lnTo>
                    <a:pt x="243820" y="1246712"/>
                  </a:lnTo>
                  <a:lnTo>
                    <a:pt x="244301" y="1245208"/>
                  </a:lnTo>
                  <a:lnTo>
                    <a:pt x="245324" y="1245449"/>
                  </a:lnTo>
                  <a:lnTo>
                    <a:pt x="247008" y="1247675"/>
                  </a:lnTo>
                  <a:lnTo>
                    <a:pt x="248332" y="1247314"/>
                  </a:lnTo>
                  <a:lnTo>
                    <a:pt x="246647" y="1246532"/>
                  </a:lnTo>
                  <a:lnTo>
                    <a:pt x="246166" y="1245208"/>
                  </a:lnTo>
                  <a:lnTo>
                    <a:pt x="247490" y="1245208"/>
                  </a:lnTo>
                  <a:lnTo>
                    <a:pt x="248753" y="1246171"/>
                  </a:lnTo>
                  <a:lnTo>
                    <a:pt x="250919" y="1247013"/>
                  </a:lnTo>
                  <a:lnTo>
                    <a:pt x="250317" y="1245810"/>
                  </a:lnTo>
                  <a:lnTo>
                    <a:pt x="244181" y="1242020"/>
                  </a:lnTo>
                  <a:lnTo>
                    <a:pt x="243399" y="1240576"/>
                  </a:lnTo>
                  <a:lnTo>
                    <a:pt x="241594" y="1239674"/>
                  </a:lnTo>
                  <a:lnTo>
                    <a:pt x="240391" y="1237749"/>
                  </a:lnTo>
                  <a:lnTo>
                    <a:pt x="237624" y="1238591"/>
                  </a:lnTo>
                  <a:lnTo>
                    <a:pt x="236842" y="1238110"/>
                  </a:lnTo>
                  <a:lnTo>
                    <a:pt x="236240" y="1235884"/>
                  </a:lnTo>
                  <a:lnTo>
                    <a:pt x="235037" y="1234440"/>
                  </a:lnTo>
                  <a:lnTo>
                    <a:pt x="235699" y="1232275"/>
                  </a:lnTo>
                  <a:lnTo>
                    <a:pt x="233292" y="1230650"/>
                  </a:lnTo>
                  <a:lnTo>
                    <a:pt x="234074" y="1228424"/>
                  </a:lnTo>
                  <a:lnTo>
                    <a:pt x="235578" y="1228545"/>
                  </a:lnTo>
                  <a:lnTo>
                    <a:pt x="236962" y="1227763"/>
                  </a:lnTo>
                  <a:lnTo>
                    <a:pt x="239669" y="1224935"/>
                  </a:lnTo>
                  <a:lnTo>
                    <a:pt x="241775" y="1224935"/>
                  </a:lnTo>
                  <a:lnTo>
                    <a:pt x="243760" y="1223431"/>
                  </a:lnTo>
                  <a:lnTo>
                    <a:pt x="245083" y="1224213"/>
                  </a:lnTo>
                  <a:lnTo>
                    <a:pt x="250197" y="1223371"/>
                  </a:lnTo>
                  <a:lnTo>
                    <a:pt x="252122" y="1224875"/>
                  </a:lnTo>
                  <a:lnTo>
                    <a:pt x="253325" y="1224153"/>
                  </a:lnTo>
                  <a:lnTo>
                    <a:pt x="255069" y="1224454"/>
                  </a:lnTo>
                  <a:lnTo>
                    <a:pt x="257175" y="1223973"/>
                  </a:lnTo>
                  <a:lnTo>
                    <a:pt x="258739" y="1225717"/>
                  </a:lnTo>
                  <a:lnTo>
                    <a:pt x="260724" y="1225055"/>
                  </a:lnTo>
                  <a:lnTo>
                    <a:pt x="262349" y="1226439"/>
                  </a:lnTo>
                  <a:lnTo>
                    <a:pt x="262710" y="1230229"/>
                  </a:lnTo>
                  <a:lnTo>
                    <a:pt x="260664" y="1230650"/>
                  </a:lnTo>
                  <a:lnTo>
                    <a:pt x="258980" y="1232335"/>
                  </a:lnTo>
                  <a:lnTo>
                    <a:pt x="259281" y="1235042"/>
                  </a:lnTo>
                  <a:lnTo>
                    <a:pt x="258077" y="1235884"/>
                  </a:lnTo>
                  <a:lnTo>
                    <a:pt x="258679" y="1236967"/>
                  </a:lnTo>
                  <a:lnTo>
                    <a:pt x="260183" y="1236185"/>
                  </a:lnTo>
                  <a:lnTo>
                    <a:pt x="260905" y="1236786"/>
                  </a:lnTo>
                  <a:lnTo>
                    <a:pt x="257897" y="1239914"/>
                  </a:lnTo>
                  <a:lnTo>
                    <a:pt x="261506" y="1238711"/>
                  </a:lnTo>
                  <a:lnTo>
                    <a:pt x="261326" y="1237147"/>
                  </a:lnTo>
                  <a:lnTo>
                    <a:pt x="262529" y="1236606"/>
                  </a:lnTo>
                  <a:lnTo>
                    <a:pt x="263131" y="1234861"/>
                  </a:lnTo>
                  <a:lnTo>
                    <a:pt x="265356" y="1234561"/>
                  </a:lnTo>
                  <a:lnTo>
                    <a:pt x="265356" y="1235402"/>
                  </a:lnTo>
                  <a:lnTo>
                    <a:pt x="263251" y="1236124"/>
                  </a:lnTo>
                  <a:lnTo>
                    <a:pt x="263070" y="1238110"/>
                  </a:lnTo>
                  <a:lnTo>
                    <a:pt x="268545" y="1236305"/>
                  </a:lnTo>
                  <a:lnTo>
                    <a:pt x="268545" y="1234982"/>
                  </a:lnTo>
                  <a:lnTo>
                    <a:pt x="269447" y="1233478"/>
                  </a:lnTo>
                  <a:lnTo>
                    <a:pt x="270049" y="1234681"/>
                  </a:lnTo>
                  <a:lnTo>
                    <a:pt x="271613" y="1231673"/>
                  </a:lnTo>
                  <a:lnTo>
                    <a:pt x="273718" y="1230470"/>
                  </a:lnTo>
                  <a:lnTo>
                    <a:pt x="274320" y="1232034"/>
                  </a:lnTo>
                  <a:lnTo>
                    <a:pt x="272214" y="1234019"/>
                  </a:lnTo>
                  <a:lnTo>
                    <a:pt x="272214" y="1235523"/>
                  </a:lnTo>
                  <a:lnTo>
                    <a:pt x="274260" y="1235763"/>
                  </a:lnTo>
                  <a:lnTo>
                    <a:pt x="275944" y="1235222"/>
                  </a:lnTo>
                  <a:lnTo>
                    <a:pt x="277328" y="1234019"/>
                  </a:lnTo>
                  <a:lnTo>
                    <a:pt x="277809" y="1235102"/>
                  </a:lnTo>
                  <a:lnTo>
                    <a:pt x="277569" y="1237749"/>
                  </a:lnTo>
                  <a:lnTo>
                    <a:pt x="276486" y="1239553"/>
                  </a:lnTo>
                  <a:lnTo>
                    <a:pt x="278651" y="1238110"/>
                  </a:lnTo>
                  <a:lnTo>
                    <a:pt x="279253" y="1238952"/>
                  </a:lnTo>
                  <a:lnTo>
                    <a:pt x="277689" y="1240997"/>
                  </a:lnTo>
                  <a:lnTo>
                    <a:pt x="276185" y="1240817"/>
                  </a:lnTo>
                  <a:lnTo>
                    <a:pt x="276426" y="1242261"/>
                  </a:lnTo>
                  <a:lnTo>
                    <a:pt x="273839" y="1242501"/>
                  </a:lnTo>
                  <a:lnTo>
                    <a:pt x="271854" y="1241478"/>
                  </a:lnTo>
                  <a:lnTo>
                    <a:pt x="271312" y="1240095"/>
                  </a:lnTo>
                  <a:lnTo>
                    <a:pt x="270289" y="1242140"/>
                  </a:lnTo>
                  <a:lnTo>
                    <a:pt x="267462" y="1243584"/>
                  </a:lnTo>
                  <a:lnTo>
                    <a:pt x="266139" y="1242982"/>
                  </a:lnTo>
                  <a:lnTo>
                    <a:pt x="266319" y="1244787"/>
                  </a:lnTo>
                  <a:lnTo>
                    <a:pt x="263552" y="1245449"/>
                  </a:lnTo>
                  <a:lnTo>
                    <a:pt x="261506" y="1244366"/>
                  </a:lnTo>
                  <a:lnTo>
                    <a:pt x="260905" y="1245629"/>
                  </a:lnTo>
                  <a:lnTo>
                    <a:pt x="262228" y="1246231"/>
                  </a:lnTo>
                  <a:lnTo>
                    <a:pt x="260905" y="1246953"/>
                  </a:lnTo>
                  <a:lnTo>
                    <a:pt x="255491" y="1246712"/>
                  </a:lnTo>
                  <a:lnTo>
                    <a:pt x="257897" y="1247915"/>
                  </a:lnTo>
                  <a:lnTo>
                    <a:pt x="255791" y="1249058"/>
                  </a:lnTo>
                  <a:lnTo>
                    <a:pt x="255912" y="1249841"/>
                  </a:lnTo>
                  <a:lnTo>
                    <a:pt x="257716" y="1249660"/>
                  </a:lnTo>
                  <a:lnTo>
                    <a:pt x="256333" y="1251766"/>
                  </a:lnTo>
                  <a:lnTo>
                    <a:pt x="257897" y="1251224"/>
                  </a:lnTo>
                  <a:lnTo>
                    <a:pt x="258679" y="1249600"/>
                  </a:lnTo>
                  <a:lnTo>
                    <a:pt x="259822" y="1249239"/>
                  </a:lnTo>
                  <a:lnTo>
                    <a:pt x="260905" y="1250081"/>
                  </a:lnTo>
                  <a:lnTo>
                    <a:pt x="262529" y="1248457"/>
                  </a:lnTo>
                  <a:lnTo>
                    <a:pt x="264996" y="1248156"/>
                  </a:lnTo>
                  <a:lnTo>
                    <a:pt x="264695" y="1250562"/>
                  </a:lnTo>
                  <a:lnTo>
                    <a:pt x="265778" y="1250863"/>
                  </a:lnTo>
                  <a:lnTo>
                    <a:pt x="267101" y="1248096"/>
                  </a:lnTo>
                  <a:lnTo>
                    <a:pt x="268605" y="1247494"/>
                  </a:lnTo>
                  <a:lnTo>
                    <a:pt x="269267" y="1249299"/>
                  </a:lnTo>
                  <a:lnTo>
                    <a:pt x="268966" y="1250743"/>
                  </a:lnTo>
                  <a:lnTo>
                    <a:pt x="267763" y="1251946"/>
                  </a:lnTo>
                  <a:lnTo>
                    <a:pt x="269808" y="1252608"/>
                  </a:lnTo>
                  <a:lnTo>
                    <a:pt x="270109" y="1255134"/>
                  </a:lnTo>
                  <a:lnTo>
                    <a:pt x="269146" y="1256157"/>
                  </a:lnTo>
                  <a:lnTo>
                    <a:pt x="265898" y="1255375"/>
                  </a:lnTo>
                  <a:lnTo>
                    <a:pt x="264334" y="1256157"/>
                  </a:lnTo>
                  <a:lnTo>
                    <a:pt x="262228" y="1254713"/>
                  </a:lnTo>
                  <a:lnTo>
                    <a:pt x="262589" y="1256037"/>
                  </a:lnTo>
                  <a:lnTo>
                    <a:pt x="261206" y="1255796"/>
                  </a:lnTo>
                  <a:lnTo>
                    <a:pt x="259641" y="1257120"/>
                  </a:lnTo>
                  <a:lnTo>
                    <a:pt x="257355" y="1254773"/>
                  </a:lnTo>
                  <a:lnTo>
                    <a:pt x="257055" y="1256458"/>
                  </a:lnTo>
                  <a:lnTo>
                    <a:pt x="255551" y="1254593"/>
                  </a:lnTo>
                  <a:lnTo>
                    <a:pt x="255491" y="1256277"/>
                  </a:lnTo>
                  <a:lnTo>
                    <a:pt x="254528" y="1256217"/>
                  </a:lnTo>
                  <a:lnTo>
                    <a:pt x="255551" y="1258744"/>
                  </a:lnTo>
                  <a:lnTo>
                    <a:pt x="255130" y="1260308"/>
                  </a:lnTo>
                  <a:lnTo>
                    <a:pt x="254648" y="1258203"/>
                  </a:lnTo>
                  <a:lnTo>
                    <a:pt x="253566" y="1257360"/>
                  </a:lnTo>
                  <a:lnTo>
                    <a:pt x="252723" y="1259646"/>
                  </a:lnTo>
                  <a:lnTo>
                    <a:pt x="251520" y="1260850"/>
                  </a:lnTo>
                  <a:lnTo>
                    <a:pt x="250317" y="1260368"/>
                  </a:lnTo>
                  <a:lnTo>
                    <a:pt x="250618" y="1262594"/>
                  </a:lnTo>
                  <a:lnTo>
                    <a:pt x="249234" y="1260007"/>
                  </a:lnTo>
                  <a:lnTo>
                    <a:pt x="249655" y="1258383"/>
                  </a:lnTo>
                  <a:lnTo>
                    <a:pt x="248813" y="1256699"/>
                  </a:lnTo>
                  <a:lnTo>
                    <a:pt x="248091" y="1257601"/>
                  </a:lnTo>
                  <a:lnTo>
                    <a:pt x="248512" y="1259165"/>
                  </a:lnTo>
                  <a:lnTo>
                    <a:pt x="247550" y="1262293"/>
                  </a:lnTo>
                  <a:lnTo>
                    <a:pt x="245264" y="1260128"/>
                  </a:lnTo>
                  <a:lnTo>
                    <a:pt x="244482" y="1260067"/>
                  </a:lnTo>
                  <a:lnTo>
                    <a:pt x="246768" y="1263256"/>
                  </a:lnTo>
                  <a:lnTo>
                    <a:pt x="245324" y="1264699"/>
                  </a:lnTo>
                  <a:lnTo>
                    <a:pt x="242557" y="1261511"/>
                  </a:lnTo>
                  <a:lnTo>
                    <a:pt x="242256" y="1257601"/>
                  </a:lnTo>
                  <a:lnTo>
                    <a:pt x="241474" y="1256879"/>
                  </a:lnTo>
                  <a:lnTo>
                    <a:pt x="241053" y="1258263"/>
                  </a:lnTo>
                  <a:lnTo>
                    <a:pt x="241714" y="1259646"/>
                  </a:lnTo>
                  <a:lnTo>
                    <a:pt x="240511" y="1261812"/>
                  </a:lnTo>
                  <a:lnTo>
                    <a:pt x="241714" y="1263075"/>
                  </a:lnTo>
                  <a:lnTo>
                    <a:pt x="241173" y="1264760"/>
                  </a:lnTo>
                  <a:lnTo>
                    <a:pt x="240090" y="1265000"/>
                  </a:lnTo>
                  <a:lnTo>
                    <a:pt x="240391" y="1266263"/>
                  </a:lnTo>
                  <a:lnTo>
                    <a:pt x="238526" y="1264579"/>
                  </a:lnTo>
                  <a:lnTo>
                    <a:pt x="238285" y="1263136"/>
                  </a:lnTo>
                  <a:lnTo>
                    <a:pt x="237263" y="1265903"/>
                  </a:lnTo>
                  <a:lnTo>
                    <a:pt x="235458" y="1262654"/>
                  </a:lnTo>
                  <a:lnTo>
                    <a:pt x="233834" y="1265061"/>
                  </a:lnTo>
                  <a:lnTo>
                    <a:pt x="234495" y="1262293"/>
                  </a:lnTo>
                  <a:lnTo>
                    <a:pt x="233232" y="1264338"/>
                  </a:lnTo>
                  <a:lnTo>
                    <a:pt x="231969" y="1263136"/>
                  </a:lnTo>
                  <a:lnTo>
                    <a:pt x="232931" y="1261812"/>
                  </a:lnTo>
                  <a:lnTo>
                    <a:pt x="230946" y="1261330"/>
                  </a:lnTo>
                  <a:lnTo>
                    <a:pt x="229984" y="1263436"/>
                  </a:lnTo>
                  <a:lnTo>
                    <a:pt x="228420" y="1262895"/>
                  </a:lnTo>
                  <a:lnTo>
                    <a:pt x="229863" y="1261812"/>
                  </a:lnTo>
                  <a:lnTo>
                    <a:pt x="228480" y="1260669"/>
                  </a:lnTo>
                  <a:lnTo>
                    <a:pt x="226675" y="1260669"/>
                  </a:lnTo>
                  <a:lnTo>
                    <a:pt x="225592" y="1262053"/>
                  </a:lnTo>
                  <a:lnTo>
                    <a:pt x="222765" y="1261812"/>
                  </a:lnTo>
                  <a:lnTo>
                    <a:pt x="221862" y="1260789"/>
                  </a:lnTo>
                  <a:lnTo>
                    <a:pt x="219636" y="1262233"/>
                  </a:lnTo>
                  <a:lnTo>
                    <a:pt x="217952" y="1261872"/>
                  </a:lnTo>
                  <a:lnTo>
                    <a:pt x="217050" y="1262594"/>
                  </a:lnTo>
                  <a:lnTo>
                    <a:pt x="213079" y="1262173"/>
                  </a:lnTo>
                  <a:lnTo>
                    <a:pt x="211395" y="1264579"/>
                  </a:lnTo>
                  <a:lnTo>
                    <a:pt x="208447" y="1263316"/>
                  </a:lnTo>
                  <a:lnTo>
                    <a:pt x="208206" y="1262534"/>
                  </a:lnTo>
                  <a:lnTo>
                    <a:pt x="206823" y="1263136"/>
                  </a:lnTo>
                  <a:lnTo>
                    <a:pt x="204296" y="1263015"/>
                  </a:lnTo>
                  <a:lnTo>
                    <a:pt x="203394" y="1264218"/>
                  </a:lnTo>
                  <a:lnTo>
                    <a:pt x="201108" y="1265422"/>
                  </a:lnTo>
                  <a:lnTo>
                    <a:pt x="200025" y="1266685"/>
                  </a:lnTo>
                  <a:lnTo>
                    <a:pt x="199183" y="1264639"/>
                  </a:lnTo>
                  <a:lnTo>
                    <a:pt x="198100" y="1264519"/>
                  </a:lnTo>
                  <a:lnTo>
                    <a:pt x="196055" y="1263075"/>
                  </a:lnTo>
                  <a:lnTo>
                    <a:pt x="194430" y="1265000"/>
                  </a:lnTo>
                  <a:lnTo>
                    <a:pt x="192806" y="1264760"/>
                  </a:lnTo>
                  <a:lnTo>
                    <a:pt x="192565" y="1263617"/>
                  </a:lnTo>
                  <a:lnTo>
                    <a:pt x="187452" y="1260187"/>
                  </a:lnTo>
                  <a:lnTo>
                    <a:pt x="187151" y="1258082"/>
                  </a:lnTo>
                  <a:lnTo>
                    <a:pt x="185828" y="1256638"/>
                  </a:lnTo>
                  <a:lnTo>
                    <a:pt x="187272" y="1256759"/>
                  </a:lnTo>
                  <a:moveTo>
                    <a:pt x="271432" y="1247976"/>
                  </a:moveTo>
                  <a:lnTo>
                    <a:pt x="274200" y="1247675"/>
                  </a:lnTo>
                  <a:lnTo>
                    <a:pt x="273478" y="1250081"/>
                  </a:lnTo>
                  <a:lnTo>
                    <a:pt x="274861" y="1249540"/>
                  </a:lnTo>
                  <a:lnTo>
                    <a:pt x="275884" y="1246532"/>
                  </a:lnTo>
                  <a:lnTo>
                    <a:pt x="277930" y="1246231"/>
                  </a:lnTo>
                  <a:lnTo>
                    <a:pt x="280095" y="1246833"/>
                  </a:lnTo>
                  <a:lnTo>
                    <a:pt x="281178" y="1246351"/>
                  </a:lnTo>
                  <a:lnTo>
                    <a:pt x="282141" y="1247735"/>
                  </a:lnTo>
                  <a:lnTo>
                    <a:pt x="279253" y="1248577"/>
                  </a:lnTo>
                  <a:lnTo>
                    <a:pt x="278651" y="1249780"/>
                  </a:lnTo>
                  <a:lnTo>
                    <a:pt x="279373" y="1250984"/>
                  </a:lnTo>
                  <a:lnTo>
                    <a:pt x="278892" y="1252247"/>
                  </a:lnTo>
                  <a:lnTo>
                    <a:pt x="274922" y="1251465"/>
                  </a:lnTo>
                  <a:lnTo>
                    <a:pt x="276065" y="1253691"/>
                  </a:lnTo>
                  <a:lnTo>
                    <a:pt x="274380" y="1254413"/>
                  </a:lnTo>
                  <a:lnTo>
                    <a:pt x="272515" y="1254533"/>
                  </a:lnTo>
                  <a:lnTo>
                    <a:pt x="272696" y="1255736"/>
                  </a:lnTo>
                  <a:lnTo>
                    <a:pt x="271071" y="1254533"/>
                  </a:lnTo>
                  <a:lnTo>
                    <a:pt x="271071" y="1252728"/>
                  </a:lnTo>
                  <a:lnTo>
                    <a:pt x="269748" y="1250923"/>
                  </a:lnTo>
                  <a:lnTo>
                    <a:pt x="271132" y="1247434"/>
                  </a:lnTo>
                  <a:lnTo>
                    <a:pt x="271432" y="1247976"/>
                  </a:lnTo>
                  <a:moveTo>
                    <a:pt x="282562" y="1235402"/>
                  </a:moveTo>
                  <a:lnTo>
                    <a:pt x="282562" y="1234801"/>
                  </a:lnTo>
                  <a:lnTo>
                    <a:pt x="285509" y="1236425"/>
                  </a:lnTo>
                  <a:lnTo>
                    <a:pt x="286412" y="1238471"/>
                  </a:lnTo>
                  <a:lnTo>
                    <a:pt x="285570" y="1238952"/>
                  </a:lnTo>
                  <a:lnTo>
                    <a:pt x="282622" y="1238471"/>
                  </a:lnTo>
                  <a:lnTo>
                    <a:pt x="280697" y="1237207"/>
                  </a:lnTo>
                  <a:lnTo>
                    <a:pt x="281178" y="1235042"/>
                  </a:lnTo>
                  <a:lnTo>
                    <a:pt x="282562" y="1235402"/>
                  </a:lnTo>
                  <a:moveTo>
                    <a:pt x="286532" y="1236245"/>
                  </a:moveTo>
                  <a:lnTo>
                    <a:pt x="287916" y="1236365"/>
                  </a:lnTo>
                  <a:lnTo>
                    <a:pt x="287495" y="1237688"/>
                  </a:lnTo>
                  <a:lnTo>
                    <a:pt x="286592" y="1236305"/>
                  </a:lnTo>
                  <a:moveTo>
                    <a:pt x="314145" y="1240275"/>
                  </a:moveTo>
                  <a:lnTo>
                    <a:pt x="314145" y="1241478"/>
                  </a:lnTo>
                  <a:lnTo>
                    <a:pt x="315468" y="1242501"/>
                  </a:lnTo>
                  <a:lnTo>
                    <a:pt x="314084" y="1243163"/>
                  </a:lnTo>
                  <a:lnTo>
                    <a:pt x="311377" y="1242862"/>
                  </a:lnTo>
                  <a:lnTo>
                    <a:pt x="311738" y="1241298"/>
                  </a:lnTo>
                  <a:lnTo>
                    <a:pt x="314145" y="1240275"/>
                  </a:lnTo>
                  <a:moveTo>
                    <a:pt x="319920" y="1240877"/>
                  </a:moveTo>
                  <a:lnTo>
                    <a:pt x="322326" y="1240576"/>
                  </a:lnTo>
                  <a:lnTo>
                    <a:pt x="323649" y="1241779"/>
                  </a:lnTo>
                  <a:lnTo>
                    <a:pt x="326657" y="1242621"/>
                  </a:lnTo>
                  <a:lnTo>
                    <a:pt x="327259" y="1245028"/>
                  </a:lnTo>
                  <a:lnTo>
                    <a:pt x="324853" y="1244486"/>
                  </a:lnTo>
                  <a:lnTo>
                    <a:pt x="324010" y="1246111"/>
                  </a:lnTo>
                  <a:lnTo>
                    <a:pt x="322928" y="1244968"/>
                  </a:lnTo>
                  <a:lnTo>
                    <a:pt x="322747" y="1243043"/>
                  </a:lnTo>
                  <a:lnTo>
                    <a:pt x="316671" y="1240877"/>
                  </a:lnTo>
                  <a:lnTo>
                    <a:pt x="316250" y="1240275"/>
                  </a:lnTo>
                  <a:lnTo>
                    <a:pt x="319860" y="1240877"/>
                  </a:lnTo>
                  <a:moveTo>
                    <a:pt x="331651" y="1241960"/>
                  </a:moveTo>
                  <a:lnTo>
                    <a:pt x="334177" y="1241839"/>
                  </a:lnTo>
                  <a:lnTo>
                    <a:pt x="336102" y="1242621"/>
                  </a:lnTo>
                  <a:lnTo>
                    <a:pt x="337305" y="1244246"/>
                  </a:lnTo>
                  <a:lnTo>
                    <a:pt x="338328" y="1243825"/>
                  </a:lnTo>
                  <a:lnTo>
                    <a:pt x="340494" y="1245028"/>
                  </a:lnTo>
                  <a:lnTo>
                    <a:pt x="339712" y="1243163"/>
                  </a:lnTo>
                  <a:lnTo>
                    <a:pt x="341276" y="1244065"/>
                  </a:lnTo>
                  <a:lnTo>
                    <a:pt x="342900" y="1244306"/>
                  </a:lnTo>
                  <a:lnTo>
                    <a:pt x="342900" y="1246291"/>
                  </a:lnTo>
                  <a:lnTo>
                    <a:pt x="340133" y="1248697"/>
                  </a:lnTo>
                  <a:lnTo>
                    <a:pt x="338809" y="1247915"/>
                  </a:lnTo>
                  <a:lnTo>
                    <a:pt x="336042" y="1247976"/>
                  </a:lnTo>
                  <a:lnTo>
                    <a:pt x="334237" y="1247073"/>
                  </a:lnTo>
                  <a:lnTo>
                    <a:pt x="332433" y="1244968"/>
                  </a:lnTo>
                  <a:lnTo>
                    <a:pt x="331229" y="1245088"/>
                  </a:lnTo>
                  <a:lnTo>
                    <a:pt x="328823" y="1243283"/>
                  </a:lnTo>
                  <a:lnTo>
                    <a:pt x="329906" y="1241779"/>
                  </a:lnTo>
                  <a:lnTo>
                    <a:pt x="331651" y="1241960"/>
                  </a:lnTo>
                  <a:moveTo>
                    <a:pt x="291585" y="1224514"/>
                  </a:moveTo>
                  <a:lnTo>
                    <a:pt x="291886" y="1222830"/>
                  </a:lnTo>
                  <a:lnTo>
                    <a:pt x="294894" y="1222649"/>
                  </a:lnTo>
                  <a:lnTo>
                    <a:pt x="297601" y="1221205"/>
                  </a:lnTo>
                  <a:lnTo>
                    <a:pt x="299887" y="1222649"/>
                  </a:lnTo>
                  <a:lnTo>
                    <a:pt x="302474" y="1223672"/>
                  </a:lnTo>
                  <a:lnTo>
                    <a:pt x="301271" y="1226078"/>
                  </a:lnTo>
                  <a:lnTo>
                    <a:pt x="302775" y="1228124"/>
                  </a:lnTo>
                  <a:lnTo>
                    <a:pt x="304640" y="1226920"/>
                  </a:lnTo>
                  <a:lnTo>
                    <a:pt x="306625" y="1229447"/>
                  </a:lnTo>
                  <a:lnTo>
                    <a:pt x="306805" y="1230650"/>
                  </a:lnTo>
                  <a:lnTo>
                    <a:pt x="305241" y="1231192"/>
                  </a:lnTo>
                  <a:lnTo>
                    <a:pt x="303076" y="1230349"/>
                  </a:lnTo>
                  <a:lnTo>
                    <a:pt x="303136" y="1231131"/>
                  </a:lnTo>
                  <a:lnTo>
                    <a:pt x="305722" y="1233297"/>
                  </a:lnTo>
                  <a:lnTo>
                    <a:pt x="308550" y="1233297"/>
                  </a:lnTo>
                  <a:lnTo>
                    <a:pt x="307768" y="1235704"/>
                  </a:lnTo>
                  <a:lnTo>
                    <a:pt x="306023" y="1235402"/>
                  </a:lnTo>
                  <a:lnTo>
                    <a:pt x="302835" y="1236245"/>
                  </a:lnTo>
                  <a:lnTo>
                    <a:pt x="302354" y="1235343"/>
                  </a:lnTo>
                  <a:lnTo>
                    <a:pt x="299947" y="1233899"/>
                  </a:lnTo>
                  <a:lnTo>
                    <a:pt x="298925" y="1235704"/>
                  </a:lnTo>
                  <a:lnTo>
                    <a:pt x="297300" y="1236666"/>
                  </a:lnTo>
                  <a:lnTo>
                    <a:pt x="296217" y="1236064"/>
                  </a:lnTo>
                  <a:lnTo>
                    <a:pt x="296939" y="1234741"/>
                  </a:lnTo>
                  <a:lnTo>
                    <a:pt x="295736" y="1233538"/>
                  </a:lnTo>
                  <a:lnTo>
                    <a:pt x="294353" y="1233718"/>
                  </a:lnTo>
                  <a:lnTo>
                    <a:pt x="293510" y="1232335"/>
                  </a:lnTo>
                  <a:lnTo>
                    <a:pt x="292608" y="1233297"/>
                  </a:lnTo>
                  <a:lnTo>
                    <a:pt x="289600" y="1233237"/>
                  </a:lnTo>
                  <a:lnTo>
                    <a:pt x="290382" y="1231071"/>
                  </a:lnTo>
                  <a:lnTo>
                    <a:pt x="289179" y="1228665"/>
                  </a:lnTo>
                  <a:lnTo>
                    <a:pt x="288878" y="1226379"/>
                  </a:lnTo>
                  <a:lnTo>
                    <a:pt x="290382" y="1224574"/>
                  </a:lnTo>
                  <a:lnTo>
                    <a:pt x="291585" y="1224574"/>
                  </a:lnTo>
                  <a:moveTo>
                    <a:pt x="314566" y="1222288"/>
                  </a:moveTo>
                  <a:lnTo>
                    <a:pt x="315167" y="1221386"/>
                  </a:lnTo>
                  <a:lnTo>
                    <a:pt x="316731" y="1221807"/>
                  </a:lnTo>
                  <a:lnTo>
                    <a:pt x="317694" y="1223311"/>
                  </a:lnTo>
                  <a:lnTo>
                    <a:pt x="318476" y="1222589"/>
                  </a:lnTo>
                  <a:lnTo>
                    <a:pt x="321123" y="1222950"/>
                  </a:lnTo>
                  <a:lnTo>
                    <a:pt x="322687" y="1223973"/>
                  </a:lnTo>
                  <a:lnTo>
                    <a:pt x="322146" y="1224815"/>
                  </a:lnTo>
                  <a:lnTo>
                    <a:pt x="320882" y="1224213"/>
                  </a:lnTo>
                  <a:lnTo>
                    <a:pt x="319920" y="1225356"/>
                  </a:lnTo>
                  <a:lnTo>
                    <a:pt x="317874" y="1225356"/>
                  </a:lnTo>
                  <a:lnTo>
                    <a:pt x="317453" y="1226860"/>
                  </a:lnTo>
                  <a:lnTo>
                    <a:pt x="318476" y="1227221"/>
                  </a:lnTo>
                  <a:lnTo>
                    <a:pt x="317393" y="1228605"/>
                  </a:lnTo>
                  <a:lnTo>
                    <a:pt x="322206" y="1231252"/>
                  </a:lnTo>
                  <a:lnTo>
                    <a:pt x="323529" y="1231192"/>
                  </a:lnTo>
                  <a:lnTo>
                    <a:pt x="324131" y="1232635"/>
                  </a:lnTo>
                  <a:lnTo>
                    <a:pt x="322627" y="1234019"/>
                  </a:lnTo>
                  <a:lnTo>
                    <a:pt x="319198" y="1232395"/>
                  </a:lnTo>
                  <a:lnTo>
                    <a:pt x="318717" y="1233959"/>
                  </a:lnTo>
                  <a:lnTo>
                    <a:pt x="315829" y="1233839"/>
                  </a:lnTo>
                  <a:lnTo>
                    <a:pt x="314445" y="1234500"/>
                  </a:lnTo>
                  <a:lnTo>
                    <a:pt x="315227" y="1235222"/>
                  </a:lnTo>
                  <a:lnTo>
                    <a:pt x="314205" y="1236245"/>
                  </a:lnTo>
                  <a:lnTo>
                    <a:pt x="311618" y="1235282"/>
                  </a:lnTo>
                  <a:lnTo>
                    <a:pt x="310836" y="1232876"/>
                  </a:lnTo>
                  <a:lnTo>
                    <a:pt x="313483" y="1231733"/>
                  </a:lnTo>
                  <a:lnTo>
                    <a:pt x="313723" y="1230710"/>
                  </a:lnTo>
                  <a:lnTo>
                    <a:pt x="312520" y="1228665"/>
                  </a:lnTo>
                  <a:lnTo>
                    <a:pt x="315889" y="1227221"/>
                  </a:lnTo>
                  <a:lnTo>
                    <a:pt x="314987" y="1225416"/>
                  </a:lnTo>
                  <a:lnTo>
                    <a:pt x="313302" y="1226198"/>
                  </a:lnTo>
                  <a:lnTo>
                    <a:pt x="312099" y="1225597"/>
                  </a:lnTo>
                  <a:lnTo>
                    <a:pt x="311678" y="1224273"/>
                  </a:lnTo>
                  <a:lnTo>
                    <a:pt x="312821" y="1222769"/>
                  </a:lnTo>
                  <a:lnTo>
                    <a:pt x="314626" y="1222288"/>
                  </a:lnTo>
                  <a:moveTo>
                    <a:pt x="348735" y="1240335"/>
                  </a:moveTo>
                  <a:lnTo>
                    <a:pt x="350239" y="1239794"/>
                  </a:lnTo>
                  <a:lnTo>
                    <a:pt x="352886" y="1240335"/>
                  </a:lnTo>
                  <a:lnTo>
                    <a:pt x="352706" y="1241358"/>
                  </a:lnTo>
                  <a:lnTo>
                    <a:pt x="350360" y="1240757"/>
                  </a:lnTo>
                  <a:lnTo>
                    <a:pt x="347652" y="1241298"/>
                  </a:lnTo>
                  <a:lnTo>
                    <a:pt x="346750" y="1240576"/>
                  </a:lnTo>
                  <a:lnTo>
                    <a:pt x="348795" y="1240335"/>
                  </a:lnTo>
                  <a:moveTo>
                    <a:pt x="461531" y="1263376"/>
                  </a:moveTo>
                  <a:lnTo>
                    <a:pt x="459245" y="1262534"/>
                  </a:lnTo>
                  <a:lnTo>
                    <a:pt x="460990" y="1262534"/>
                  </a:lnTo>
                  <a:lnTo>
                    <a:pt x="461531" y="1263376"/>
                  </a:lnTo>
                  <a:moveTo>
                    <a:pt x="465141" y="1260970"/>
                  </a:moveTo>
                  <a:lnTo>
                    <a:pt x="464780" y="1262775"/>
                  </a:lnTo>
                  <a:lnTo>
                    <a:pt x="466825" y="1263015"/>
                  </a:lnTo>
                  <a:lnTo>
                    <a:pt x="465021" y="1264338"/>
                  </a:lnTo>
                  <a:lnTo>
                    <a:pt x="463216" y="1263557"/>
                  </a:lnTo>
                  <a:lnTo>
                    <a:pt x="462374" y="1262353"/>
                  </a:lnTo>
                  <a:lnTo>
                    <a:pt x="462374" y="1259285"/>
                  </a:lnTo>
                  <a:lnTo>
                    <a:pt x="465201" y="1261030"/>
                  </a:lnTo>
                  <a:moveTo>
                    <a:pt x="447154" y="1251284"/>
                  </a:moveTo>
                  <a:lnTo>
                    <a:pt x="448176" y="1251044"/>
                  </a:lnTo>
                  <a:lnTo>
                    <a:pt x="447394" y="1249660"/>
                  </a:lnTo>
                  <a:lnTo>
                    <a:pt x="449319" y="1249058"/>
                  </a:lnTo>
                  <a:lnTo>
                    <a:pt x="454553" y="1253450"/>
                  </a:lnTo>
                  <a:lnTo>
                    <a:pt x="455877" y="1255195"/>
                  </a:lnTo>
                  <a:lnTo>
                    <a:pt x="456719" y="1254473"/>
                  </a:lnTo>
                  <a:lnTo>
                    <a:pt x="458463" y="1258203"/>
                  </a:lnTo>
                  <a:lnTo>
                    <a:pt x="458884" y="1261030"/>
                  </a:lnTo>
                  <a:lnTo>
                    <a:pt x="458163" y="1261330"/>
                  </a:lnTo>
                  <a:lnTo>
                    <a:pt x="455816" y="1258924"/>
                  </a:lnTo>
                  <a:lnTo>
                    <a:pt x="454914" y="1259947"/>
                  </a:lnTo>
                  <a:lnTo>
                    <a:pt x="453831" y="1258744"/>
                  </a:lnTo>
                  <a:lnTo>
                    <a:pt x="452628" y="1259165"/>
                  </a:lnTo>
                  <a:lnTo>
                    <a:pt x="450101" y="1256999"/>
                  </a:lnTo>
                  <a:lnTo>
                    <a:pt x="447093" y="1258203"/>
                  </a:lnTo>
                  <a:lnTo>
                    <a:pt x="445289" y="1253751"/>
                  </a:lnTo>
                  <a:lnTo>
                    <a:pt x="447154" y="1251344"/>
                  </a:lnTo>
                  <a:moveTo>
                    <a:pt x="472781" y="1244727"/>
                  </a:moveTo>
                  <a:lnTo>
                    <a:pt x="471698" y="1245208"/>
                  </a:lnTo>
                  <a:lnTo>
                    <a:pt x="472300" y="1243283"/>
                  </a:lnTo>
                  <a:lnTo>
                    <a:pt x="472781" y="1244727"/>
                  </a:lnTo>
                  <a:moveTo>
                    <a:pt x="356195" y="1209595"/>
                  </a:moveTo>
                  <a:lnTo>
                    <a:pt x="358000" y="1209715"/>
                  </a:lnTo>
                  <a:lnTo>
                    <a:pt x="362692" y="1208331"/>
                  </a:lnTo>
                  <a:lnTo>
                    <a:pt x="364076" y="1209113"/>
                  </a:lnTo>
                  <a:lnTo>
                    <a:pt x="367084" y="1208512"/>
                  </a:lnTo>
                  <a:lnTo>
                    <a:pt x="372317" y="1203880"/>
                  </a:lnTo>
                  <a:lnTo>
                    <a:pt x="374663" y="1200872"/>
                  </a:lnTo>
                  <a:lnTo>
                    <a:pt x="376468" y="1199549"/>
                  </a:lnTo>
                  <a:lnTo>
                    <a:pt x="379235" y="1196360"/>
                  </a:lnTo>
                  <a:lnTo>
                    <a:pt x="380499" y="1193653"/>
                  </a:lnTo>
                  <a:lnTo>
                    <a:pt x="383747" y="1192450"/>
                  </a:lnTo>
                  <a:lnTo>
                    <a:pt x="387056" y="1192149"/>
                  </a:lnTo>
                  <a:lnTo>
                    <a:pt x="388500" y="1193352"/>
                  </a:lnTo>
                  <a:lnTo>
                    <a:pt x="390304" y="1196240"/>
                  </a:lnTo>
                  <a:lnTo>
                    <a:pt x="391748" y="1196541"/>
                  </a:lnTo>
                  <a:lnTo>
                    <a:pt x="395418" y="1196180"/>
                  </a:lnTo>
                  <a:lnTo>
                    <a:pt x="398907" y="1194977"/>
                  </a:lnTo>
                  <a:lnTo>
                    <a:pt x="399809" y="1194014"/>
                  </a:lnTo>
                  <a:lnTo>
                    <a:pt x="401554" y="1193834"/>
                  </a:lnTo>
                  <a:lnTo>
                    <a:pt x="403539" y="1195277"/>
                  </a:lnTo>
                  <a:lnTo>
                    <a:pt x="405585" y="1195277"/>
                  </a:lnTo>
                  <a:lnTo>
                    <a:pt x="409976" y="1194074"/>
                  </a:lnTo>
                  <a:lnTo>
                    <a:pt x="413766" y="1192209"/>
                  </a:lnTo>
                  <a:lnTo>
                    <a:pt x="415751" y="1192991"/>
                  </a:lnTo>
                  <a:lnTo>
                    <a:pt x="419361" y="1192751"/>
                  </a:lnTo>
                  <a:lnTo>
                    <a:pt x="420744" y="1193713"/>
                  </a:lnTo>
                  <a:lnTo>
                    <a:pt x="424234" y="1195277"/>
                  </a:lnTo>
                  <a:lnTo>
                    <a:pt x="428866" y="1196300"/>
                  </a:lnTo>
                  <a:lnTo>
                    <a:pt x="429948" y="1196300"/>
                  </a:lnTo>
                  <a:lnTo>
                    <a:pt x="432355" y="1197744"/>
                  </a:lnTo>
                  <a:lnTo>
                    <a:pt x="429648" y="1197263"/>
                  </a:lnTo>
                  <a:lnTo>
                    <a:pt x="429527" y="1198947"/>
                  </a:lnTo>
                  <a:lnTo>
                    <a:pt x="430971" y="1200992"/>
                  </a:lnTo>
                  <a:lnTo>
                    <a:pt x="432595" y="1205444"/>
                  </a:lnTo>
                  <a:lnTo>
                    <a:pt x="432595" y="1210136"/>
                  </a:lnTo>
                  <a:lnTo>
                    <a:pt x="431813" y="1210678"/>
                  </a:lnTo>
                  <a:lnTo>
                    <a:pt x="430851" y="1213866"/>
                  </a:lnTo>
                  <a:lnTo>
                    <a:pt x="431573" y="1216272"/>
                  </a:lnTo>
                  <a:lnTo>
                    <a:pt x="430911" y="1218679"/>
                  </a:lnTo>
                  <a:lnTo>
                    <a:pt x="432234" y="1222048"/>
                  </a:lnTo>
                  <a:lnTo>
                    <a:pt x="436626" y="1223130"/>
                  </a:lnTo>
                  <a:lnTo>
                    <a:pt x="438431" y="1222649"/>
                  </a:lnTo>
                  <a:lnTo>
                    <a:pt x="439814" y="1223070"/>
                  </a:lnTo>
                  <a:lnTo>
                    <a:pt x="441619" y="1226800"/>
                  </a:lnTo>
                  <a:lnTo>
                    <a:pt x="441018" y="1230289"/>
                  </a:lnTo>
                  <a:lnTo>
                    <a:pt x="442521" y="1230891"/>
                  </a:lnTo>
                  <a:lnTo>
                    <a:pt x="441619" y="1232515"/>
                  </a:lnTo>
                  <a:lnTo>
                    <a:pt x="439333" y="1231312"/>
                  </a:lnTo>
                  <a:lnTo>
                    <a:pt x="437528" y="1230771"/>
                  </a:lnTo>
                  <a:lnTo>
                    <a:pt x="440296" y="1229026"/>
                  </a:lnTo>
                  <a:lnTo>
                    <a:pt x="436566" y="1227823"/>
                  </a:lnTo>
                  <a:lnTo>
                    <a:pt x="435062" y="1229086"/>
                  </a:lnTo>
                  <a:lnTo>
                    <a:pt x="435122" y="1227883"/>
                  </a:lnTo>
                  <a:lnTo>
                    <a:pt x="433558" y="1227221"/>
                  </a:lnTo>
                  <a:lnTo>
                    <a:pt x="434160" y="1225958"/>
                  </a:lnTo>
                  <a:lnTo>
                    <a:pt x="432475" y="1226740"/>
                  </a:lnTo>
                  <a:lnTo>
                    <a:pt x="431272" y="1224394"/>
                  </a:lnTo>
                  <a:lnTo>
                    <a:pt x="431874" y="1222529"/>
                  </a:lnTo>
                  <a:lnTo>
                    <a:pt x="430069" y="1221506"/>
                  </a:lnTo>
                  <a:lnTo>
                    <a:pt x="428685" y="1221626"/>
                  </a:lnTo>
                  <a:lnTo>
                    <a:pt x="426700" y="1222950"/>
                  </a:lnTo>
                  <a:lnTo>
                    <a:pt x="426700" y="1225356"/>
                  </a:lnTo>
                  <a:lnTo>
                    <a:pt x="425256" y="1227763"/>
                  </a:lnTo>
                  <a:lnTo>
                    <a:pt x="421466" y="1226920"/>
                  </a:lnTo>
                  <a:lnTo>
                    <a:pt x="420083" y="1228124"/>
                  </a:lnTo>
                  <a:lnTo>
                    <a:pt x="417556" y="1227702"/>
                  </a:lnTo>
                  <a:lnTo>
                    <a:pt x="416533" y="1228665"/>
                  </a:lnTo>
                  <a:lnTo>
                    <a:pt x="412443" y="1226018"/>
                  </a:lnTo>
                  <a:lnTo>
                    <a:pt x="407028" y="1223612"/>
                  </a:lnTo>
                  <a:lnTo>
                    <a:pt x="405103" y="1223311"/>
                  </a:lnTo>
                  <a:lnTo>
                    <a:pt x="400531" y="1221747"/>
                  </a:lnTo>
                  <a:lnTo>
                    <a:pt x="393733" y="1220724"/>
                  </a:lnTo>
                  <a:lnTo>
                    <a:pt x="388139" y="1220784"/>
                  </a:lnTo>
                  <a:lnTo>
                    <a:pt x="385732" y="1221446"/>
                  </a:lnTo>
                  <a:lnTo>
                    <a:pt x="381702" y="1223010"/>
                  </a:lnTo>
                  <a:lnTo>
                    <a:pt x="380078" y="1224334"/>
                  </a:lnTo>
                  <a:lnTo>
                    <a:pt x="380679" y="1225416"/>
                  </a:lnTo>
                  <a:lnTo>
                    <a:pt x="379476" y="1227342"/>
                  </a:lnTo>
                  <a:lnTo>
                    <a:pt x="376769" y="1229146"/>
                  </a:lnTo>
                  <a:lnTo>
                    <a:pt x="372618" y="1230349"/>
                  </a:lnTo>
                  <a:lnTo>
                    <a:pt x="365279" y="1229387"/>
                  </a:lnTo>
                  <a:lnTo>
                    <a:pt x="362752" y="1229628"/>
                  </a:lnTo>
                  <a:lnTo>
                    <a:pt x="360105" y="1227883"/>
                  </a:lnTo>
                  <a:lnTo>
                    <a:pt x="358782" y="1227883"/>
                  </a:lnTo>
                  <a:lnTo>
                    <a:pt x="356616" y="1226439"/>
                  </a:lnTo>
                  <a:lnTo>
                    <a:pt x="354751" y="1224454"/>
                  </a:lnTo>
                  <a:lnTo>
                    <a:pt x="354150" y="1222228"/>
                  </a:lnTo>
                  <a:lnTo>
                    <a:pt x="354270" y="1219521"/>
                  </a:lnTo>
                  <a:lnTo>
                    <a:pt x="353367" y="1218498"/>
                  </a:lnTo>
                  <a:lnTo>
                    <a:pt x="354270" y="1217836"/>
                  </a:lnTo>
                  <a:lnTo>
                    <a:pt x="353668" y="1215250"/>
                  </a:lnTo>
                  <a:lnTo>
                    <a:pt x="354390" y="1211159"/>
                  </a:lnTo>
                  <a:lnTo>
                    <a:pt x="356195" y="1209595"/>
                  </a:lnTo>
                  <a:moveTo>
                    <a:pt x="479338" y="1220604"/>
                  </a:moveTo>
                  <a:lnTo>
                    <a:pt x="480662" y="1219100"/>
                  </a:lnTo>
                  <a:lnTo>
                    <a:pt x="483008" y="1218258"/>
                  </a:lnTo>
                  <a:lnTo>
                    <a:pt x="485595" y="1219641"/>
                  </a:lnTo>
                  <a:lnTo>
                    <a:pt x="486136" y="1222830"/>
                  </a:lnTo>
                  <a:lnTo>
                    <a:pt x="484452" y="1227281"/>
                  </a:lnTo>
                  <a:lnTo>
                    <a:pt x="482286" y="1228605"/>
                  </a:lnTo>
                  <a:lnTo>
                    <a:pt x="481865" y="1229748"/>
                  </a:lnTo>
                  <a:lnTo>
                    <a:pt x="479579" y="1230229"/>
                  </a:lnTo>
                  <a:lnTo>
                    <a:pt x="478376" y="1229026"/>
                  </a:lnTo>
                  <a:lnTo>
                    <a:pt x="478436" y="1227883"/>
                  </a:lnTo>
                  <a:lnTo>
                    <a:pt x="477233" y="1226680"/>
                  </a:lnTo>
                  <a:lnTo>
                    <a:pt x="476992" y="1225356"/>
                  </a:lnTo>
                  <a:lnTo>
                    <a:pt x="475909" y="1224574"/>
                  </a:lnTo>
                  <a:lnTo>
                    <a:pt x="477112" y="1221687"/>
                  </a:lnTo>
                  <a:lnTo>
                    <a:pt x="476631" y="1221085"/>
                  </a:lnTo>
                  <a:lnTo>
                    <a:pt x="479398" y="1220664"/>
                  </a:lnTo>
                  <a:moveTo>
                    <a:pt x="503702" y="1222830"/>
                  </a:moveTo>
                  <a:lnTo>
                    <a:pt x="503401" y="1224213"/>
                  </a:lnTo>
                  <a:lnTo>
                    <a:pt x="502198" y="1221446"/>
                  </a:lnTo>
                  <a:lnTo>
                    <a:pt x="502439" y="1220544"/>
                  </a:lnTo>
                  <a:lnTo>
                    <a:pt x="503642" y="1222830"/>
                  </a:lnTo>
                  <a:moveTo>
                    <a:pt x="501657" y="1219461"/>
                  </a:moveTo>
                  <a:lnTo>
                    <a:pt x="501296" y="1215972"/>
                  </a:lnTo>
                  <a:lnTo>
                    <a:pt x="502078" y="1219280"/>
                  </a:lnTo>
                  <a:lnTo>
                    <a:pt x="501657" y="1219461"/>
                  </a:lnTo>
                  <a:moveTo>
                    <a:pt x="519102" y="1218859"/>
                  </a:moveTo>
                  <a:lnTo>
                    <a:pt x="520306" y="1221145"/>
                  </a:lnTo>
                  <a:lnTo>
                    <a:pt x="519463" y="1222529"/>
                  </a:lnTo>
                  <a:lnTo>
                    <a:pt x="518080" y="1222529"/>
                  </a:lnTo>
                  <a:lnTo>
                    <a:pt x="517358" y="1221326"/>
                  </a:lnTo>
                  <a:lnTo>
                    <a:pt x="518441" y="1220002"/>
                  </a:lnTo>
                  <a:lnTo>
                    <a:pt x="518441" y="1217596"/>
                  </a:lnTo>
                  <a:lnTo>
                    <a:pt x="519163" y="1218919"/>
                  </a:lnTo>
                  <a:moveTo>
                    <a:pt x="506349" y="1215430"/>
                  </a:moveTo>
                  <a:lnTo>
                    <a:pt x="505266" y="1216453"/>
                  </a:lnTo>
                  <a:lnTo>
                    <a:pt x="504243" y="1214648"/>
                  </a:lnTo>
                  <a:lnTo>
                    <a:pt x="505146" y="1213866"/>
                  </a:lnTo>
                  <a:lnTo>
                    <a:pt x="506349" y="1215430"/>
                  </a:lnTo>
                  <a:moveTo>
                    <a:pt x="506770" y="1210678"/>
                  </a:moveTo>
                  <a:lnTo>
                    <a:pt x="510139" y="1209956"/>
                  </a:lnTo>
                  <a:lnTo>
                    <a:pt x="512906" y="1212663"/>
                  </a:lnTo>
                  <a:lnTo>
                    <a:pt x="513809" y="1212723"/>
                  </a:lnTo>
                  <a:lnTo>
                    <a:pt x="513568" y="1214347"/>
                  </a:lnTo>
                  <a:lnTo>
                    <a:pt x="517177" y="1216754"/>
                  </a:lnTo>
                  <a:lnTo>
                    <a:pt x="516937" y="1218318"/>
                  </a:lnTo>
                  <a:lnTo>
                    <a:pt x="514891" y="1218438"/>
                  </a:lnTo>
                  <a:lnTo>
                    <a:pt x="514049" y="1220243"/>
                  </a:lnTo>
                  <a:lnTo>
                    <a:pt x="512786" y="1219340"/>
                  </a:lnTo>
                  <a:lnTo>
                    <a:pt x="510981" y="1220844"/>
                  </a:lnTo>
                  <a:lnTo>
                    <a:pt x="508996" y="1217836"/>
                  </a:lnTo>
                  <a:lnTo>
                    <a:pt x="509778" y="1216633"/>
                  </a:lnTo>
                  <a:lnTo>
                    <a:pt x="511402" y="1215911"/>
                  </a:lnTo>
                  <a:lnTo>
                    <a:pt x="512184" y="1213986"/>
                  </a:lnTo>
                  <a:lnTo>
                    <a:pt x="511703" y="1212001"/>
                  </a:lnTo>
                  <a:lnTo>
                    <a:pt x="510139" y="1212001"/>
                  </a:lnTo>
                  <a:lnTo>
                    <a:pt x="510861" y="1213024"/>
                  </a:lnTo>
                  <a:lnTo>
                    <a:pt x="508575" y="1216393"/>
                  </a:lnTo>
                  <a:lnTo>
                    <a:pt x="507913" y="1214046"/>
                  </a:lnTo>
                  <a:lnTo>
                    <a:pt x="505868" y="1213385"/>
                  </a:lnTo>
                  <a:lnTo>
                    <a:pt x="505627" y="1212001"/>
                  </a:lnTo>
                  <a:lnTo>
                    <a:pt x="506770" y="1210798"/>
                  </a:lnTo>
                  <a:moveTo>
                    <a:pt x="533240" y="1213806"/>
                  </a:moveTo>
                  <a:lnTo>
                    <a:pt x="532157" y="1214167"/>
                  </a:lnTo>
                  <a:lnTo>
                    <a:pt x="532638" y="1215791"/>
                  </a:lnTo>
                  <a:lnTo>
                    <a:pt x="531315" y="1217897"/>
                  </a:lnTo>
                  <a:lnTo>
                    <a:pt x="528728" y="1215370"/>
                  </a:lnTo>
                  <a:lnTo>
                    <a:pt x="527525" y="1213686"/>
                  </a:lnTo>
                  <a:lnTo>
                    <a:pt x="529029" y="1212482"/>
                  </a:lnTo>
                  <a:lnTo>
                    <a:pt x="530232" y="1212182"/>
                  </a:lnTo>
                  <a:lnTo>
                    <a:pt x="531254" y="1213204"/>
                  </a:lnTo>
                  <a:lnTo>
                    <a:pt x="533240" y="1213806"/>
                  </a:lnTo>
                  <a:moveTo>
                    <a:pt x="519163" y="1207369"/>
                  </a:moveTo>
                  <a:lnTo>
                    <a:pt x="521328" y="1208151"/>
                  </a:lnTo>
                  <a:lnTo>
                    <a:pt x="524938" y="1207730"/>
                  </a:lnTo>
                  <a:lnTo>
                    <a:pt x="522531" y="1211580"/>
                  </a:lnTo>
                  <a:lnTo>
                    <a:pt x="521569" y="1210617"/>
                  </a:lnTo>
                  <a:lnTo>
                    <a:pt x="519283" y="1211460"/>
                  </a:lnTo>
                  <a:lnTo>
                    <a:pt x="516636" y="1209415"/>
                  </a:lnTo>
                  <a:lnTo>
                    <a:pt x="517719" y="1207850"/>
                  </a:lnTo>
                  <a:lnTo>
                    <a:pt x="519163" y="1207369"/>
                  </a:lnTo>
                  <a:moveTo>
                    <a:pt x="618243" y="1261330"/>
                  </a:moveTo>
                  <a:lnTo>
                    <a:pt x="619867" y="1260789"/>
                  </a:lnTo>
                  <a:lnTo>
                    <a:pt x="617882" y="1260308"/>
                  </a:lnTo>
                  <a:lnTo>
                    <a:pt x="620288" y="1259165"/>
                  </a:lnTo>
                  <a:lnTo>
                    <a:pt x="620529" y="1261090"/>
                  </a:lnTo>
                  <a:lnTo>
                    <a:pt x="623296" y="1261691"/>
                  </a:lnTo>
                  <a:lnTo>
                    <a:pt x="623296" y="1263075"/>
                  </a:lnTo>
                  <a:lnTo>
                    <a:pt x="620950" y="1265181"/>
                  </a:lnTo>
                  <a:lnTo>
                    <a:pt x="618904" y="1265782"/>
                  </a:lnTo>
                  <a:lnTo>
                    <a:pt x="617401" y="1265061"/>
                  </a:lnTo>
                  <a:lnTo>
                    <a:pt x="617220" y="1263075"/>
                  </a:lnTo>
                  <a:lnTo>
                    <a:pt x="616378" y="1262353"/>
                  </a:lnTo>
                  <a:lnTo>
                    <a:pt x="618243" y="1261330"/>
                  </a:lnTo>
                  <a:moveTo>
                    <a:pt x="614393" y="1249961"/>
                  </a:moveTo>
                  <a:lnTo>
                    <a:pt x="615415" y="1249359"/>
                  </a:lnTo>
                  <a:lnTo>
                    <a:pt x="618423" y="1249239"/>
                  </a:lnTo>
                  <a:lnTo>
                    <a:pt x="619626" y="1250201"/>
                  </a:lnTo>
                  <a:lnTo>
                    <a:pt x="619025" y="1251886"/>
                  </a:lnTo>
                  <a:lnTo>
                    <a:pt x="617701" y="1250562"/>
                  </a:lnTo>
                  <a:lnTo>
                    <a:pt x="616618" y="1251946"/>
                  </a:lnTo>
                  <a:lnTo>
                    <a:pt x="618062" y="1253149"/>
                  </a:lnTo>
                  <a:lnTo>
                    <a:pt x="618664" y="1256398"/>
                  </a:lnTo>
                  <a:lnTo>
                    <a:pt x="616979" y="1256398"/>
                  </a:lnTo>
                  <a:lnTo>
                    <a:pt x="616498" y="1257240"/>
                  </a:lnTo>
                  <a:lnTo>
                    <a:pt x="613550" y="1258082"/>
                  </a:lnTo>
                  <a:lnTo>
                    <a:pt x="612227" y="1257721"/>
                  </a:lnTo>
                  <a:lnTo>
                    <a:pt x="613310" y="1256879"/>
                  </a:lnTo>
                  <a:lnTo>
                    <a:pt x="612949" y="1255435"/>
                  </a:lnTo>
                  <a:lnTo>
                    <a:pt x="613671" y="1254834"/>
                  </a:lnTo>
                  <a:lnTo>
                    <a:pt x="615475" y="1255616"/>
                  </a:lnTo>
                  <a:lnTo>
                    <a:pt x="615897" y="1254112"/>
                  </a:lnTo>
                  <a:lnTo>
                    <a:pt x="615054" y="1253270"/>
                  </a:lnTo>
                  <a:lnTo>
                    <a:pt x="615596" y="1250502"/>
                  </a:lnTo>
                  <a:lnTo>
                    <a:pt x="613851" y="1251946"/>
                  </a:lnTo>
                  <a:lnTo>
                    <a:pt x="612648" y="1252127"/>
                  </a:lnTo>
                  <a:lnTo>
                    <a:pt x="614393" y="1249961"/>
                  </a:lnTo>
                  <a:moveTo>
                    <a:pt x="597368" y="1245810"/>
                  </a:moveTo>
                  <a:lnTo>
                    <a:pt x="597428" y="1247976"/>
                  </a:lnTo>
                  <a:lnTo>
                    <a:pt x="596526" y="1247976"/>
                  </a:lnTo>
                  <a:lnTo>
                    <a:pt x="595924" y="1245329"/>
                  </a:lnTo>
                  <a:lnTo>
                    <a:pt x="597007" y="1244306"/>
                  </a:lnTo>
                  <a:lnTo>
                    <a:pt x="597368" y="1245810"/>
                  </a:lnTo>
                  <a:moveTo>
                    <a:pt x="621251" y="1251104"/>
                  </a:moveTo>
                  <a:lnTo>
                    <a:pt x="620288" y="1249720"/>
                  </a:lnTo>
                  <a:lnTo>
                    <a:pt x="621852" y="1250322"/>
                  </a:lnTo>
                  <a:lnTo>
                    <a:pt x="621251" y="1251104"/>
                  </a:lnTo>
                  <a:moveTo>
                    <a:pt x="600436" y="1242682"/>
                  </a:moveTo>
                  <a:lnTo>
                    <a:pt x="600376" y="1244246"/>
                  </a:lnTo>
                  <a:lnTo>
                    <a:pt x="599173" y="1244607"/>
                  </a:lnTo>
                  <a:lnTo>
                    <a:pt x="598030" y="1243223"/>
                  </a:lnTo>
                  <a:lnTo>
                    <a:pt x="599473" y="1241960"/>
                  </a:lnTo>
                  <a:lnTo>
                    <a:pt x="600436" y="1242682"/>
                  </a:lnTo>
                  <a:moveTo>
                    <a:pt x="575350" y="1250502"/>
                  </a:moveTo>
                  <a:lnTo>
                    <a:pt x="576854" y="1248697"/>
                  </a:lnTo>
                  <a:lnTo>
                    <a:pt x="578298" y="1249780"/>
                  </a:lnTo>
                  <a:lnTo>
                    <a:pt x="579501" y="1248758"/>
                  </a:lnTo>
                  <a:lnTo>
                    <a:pt x="579200" y="1247073"/>
                  </a:lnTo>
                  <a:lnTo>
                    <a:pt x="580644" y="1246772"/>
                  </a:lnTo>
                  <a:lnTo>
                    <a:pt x="582750" y="1244246"/>
                  </a:lnTo>
                  <a:lnTo>
                    <a:pt x="585396" y="1243103"/>
                  </a:lnTo>
                  <a:lnTo>
                    <a:pt x="585276" y="1241599"/>
                  </a:lnTo>
                  <a:lnTo>
                    <a:pt x="583471" y="1241779"/>
                  </a:lnTo>
                  <a:lnTo>
                    <a:pt x="581847" y="1240576"/>
                  </a:lnTo>
                  <a:lnTo>
                    <a:pt x="582208" y="1239373"/>
                  </a:lnTo>
                  <a:lnTo>
                    <a:pt x="584013" y="1239373"/>
                  </a:lnTo>
                  <a:lnTo>
                    <a:pt x="585036" y="1240215"/>
                  </a:lnTo>
                  <a:lnTo>
                    <a:pt x="584855" y="1238531"/>
                  </a:lnTo>
                  <a:lnTo>
                    <a:pt x="582148" y="1236606"/>
                  </a:lnTo>
                  <a:lnTo>
                    <a:pt x="583171" y="1235222"/>
                  </a:lnTo>
                  <a:lnTo>
                    <a:pt x="584133" y="1235643"/>
                  </a:lnTo>
                  <a:lnTo>
                    <a:pt x="587021" y="1238651"/>
                  </a:lnTo>
                  <a:lnTo>
                    <a:pt x="585938" y="1235042"/>
                  </a:lnTo>
                  <a:lnTo>
                    <a:pt x="587021" y="1233116"/>
                  </a:lnTo>
                  <a:lnTo>
                    <a:pt x="588886" y="1235884"/>
                  </a:lnTo>
                  <a:lnTo>
                    <a:pt x="588585" y="1237448"/>
                  </a:lnTo>
                  <a:lnTo>
                    <a:pt x="590149" y="1237809"/>
                  </a:lnTo>
                  <a:lnTo>
                    <a:pt x="590089" y="1238591"/>
                  </a:lnTo>
                  <a:lnTo>
                    <a:pt x="592555" y="1237869"/>
                  </a:lnTo>
                  <a:lnTo>
                    <a:pt x="590570" y="1237267"/>
                  </a:lnTo>
                  <a:lnTo>
                    <a:pt x="591533" y="1236425"/>
                  </a:lnTo>
                  <a:lnTo>
                    <a:pt x="590931" y="1235463"/>
                  </a:lnTo>
                  <a:lnTo>
                    <a:pt x="592014" y="1234982"/>
                  </a:lnTo>
                  <a:lnTo>
                    <a:pt x="590570" y="1233598"/>
                  </a:lnTo>
                  <a:lnTo>
                    <a:pt x="590690" y="1231372"/>
                  </a:lnTo>
                  <a:lnTo>
                    <a:pt x="591773" y="1230650"/>
                  </a:lnTo>
                  <a:lnTo>
                    <a:pt x="594781" y="1234259"/>
                  </a:lnTo>
                  <a:lnTo>
                    <a:pt x="594901" y="1230710"/>
                  </a:lnTo>
                  <a:lnTo>
                    <a:pt x="596285" y="1231673"/>
                  </a:lnTo>
                  <a:lnTo>
                    <a:pt x="597488" y="1230470"/>
                  </a:lnTo>
                  <a:lnTo>
                    <a:pt x="596526" y="1228063"/>
                  </a:lnTo>
                  <a:lnTo>
                    <a:pt x="597488" y="1228665"/>
                  </a:lnTo>
                  <a:lnTo>
                    <a:pt x="599774" y="1225898"/>
                  </a:lnTo>
                  <a:lnTo>
                    <a:pt x="601218" y="1227943"/>
                  </a:lnTo>
                  <a:lnTo>
                    <a:pt x="601038" y="1229808"/>
                  </a:lnTo>
                  <a:lnTo>
                    <a:pt x="599834" y="1231011"/>
                  </a:lnTo>
                  <a:lnTo>
                    <a:pt x="598090" y="1230229"/>
                  </a:lnTo>
                  <a:lnTo>
                    <a:pt x="597729" y="1232816"/>
                  </a:lnTo>
                  <a:lnTo>
                    <a:pt x="596044" y="1236906"/>
                  </a:lnTo>
                  <a:lnTo>
                    <a:pt x="597007" y="1238290"/>
                  </a:lnTo>
                  <a:lnTo>
                    <a:pt x="598090" y="1236847"/>
                  </a:lnTo>
                  <a:lnTo>
                    <a:pt x="598571" y="1234921"/>
                  </a:lnTo>
                  <a:lnTo>
                    <a:pt x="601038" y="1235102"/>
                  </a:lnTo>
                  <a:lnTo>
                    <a:pt x="599233" y="1238892"/>
                  </a:lnTo>
                  <a:lnTo>
                    <a:pt x="597789" y="1238471"/>
                  </a:lnTo>
                  <a:lnTo>
                    <a:pt x="597970" y="1240155"/>
                  </a:lnTo>
                  <a:lnTo>
                    <a:pt x="596405" y="1240997"/>
                  </a:lnTo>
                  <a:lnTo>
                    <a:pt x="594841" y="1239433"/>
                  </a:lnTo>
                  <a:lnTo>
                    <a:pt x="594360" y="1237568"/>
                  </a:lnTo>
                  <a:lnTo>
                    <a:pt x="593518" y="1239192"/>
                  </a:lnTo>
                  <a:lnTo>
                    <a:pt x="591954" y="1239373"/>
                  </a:lnTo>
                  <a:lnTo>
                    <a:pt x="593217" y="1240576"/>
                  </a:lnTo>
                  <a:lnTo>
                    <a:pt x="593217" y="1242501"/>
                  </a:lnTo>
                  <a:lnTo>
                    <a:pt x="591172" y="1241900"/>
                  </a:lnTo>
                  <a:lnTo>
                    <a:pt x="590089" y="1240937"/>
                  </a:lnTo>
                  <a:lnTo>
                    <a:pt x="590149" y="1243343"/>
                  </a:lnTo>
                  <a:lnTo>
                    <a:pt x="586840" y="1245329"/>
                  </a:lnTo>
                  <a:lnTo>
                    <a:pt x="583532" y="1246351"/>
                  </a:lnTo>
                  <a:lnTo>
                    <a:pt x="581907" y="1249239"/>
                  </a:lnTo>
                  <a:lnTo>
                    <a:pt x="578659" y="1249841"/>
                  </a:lnTo>
                  <a:lnTo>
                    <a:pt x="578358" y="1252006"/>
                  </a:lnTo>
                  <a:lnTo>
                    <a:pt x="577155" y="1252548"/>
                  </a:lnTo>
                  <a:lnTo>
                    <a:pt x="577335" y="1253871"/>
                  </a:lnTo>
                  <a:lnTo>
                    <a:pt x="575531" y="1254653"/>
                  </a:lnTo>
                  <a:lnTo>
                    <a:pt x="575350" y="1250502"/>
                  </a:lnTo>
                  <a:moveTo>
                    <a:pt x="603324" y="1240877"/>
                  </a:moveTo>
                  <a:lnTo>
                    <a:pt x="604527" y="1240275"/>
                  </a:lnTo>
                  <a:lnTo>
                    <a:pt x="603624" y="1242862"/>
                  </a:lnTo>
                  <a:lnTo>
                    <a:pt x="601639" y="1242561"/>
                  </a:lnTo>
                  <a:lnTo>
                    <a:pt x="603324" y="1240877"/>
                  </a:lnTo>
                  <a:moveTo>
                    <a:pt x="608798" y="1241478"/>
                  </a:moveTo>
                  <a:lnTo>
                    <a:pt x="610723" y="1244246"/>
                  </a:lnTo>
                  <a:lnTo>
                    <a:pt x="611204" y="1243524"/>
                  </a:lnTo>
                  <a:lnTo>
                    <a:pt x="610001" y="1241839"/>
                  </a:lnTo>
                  <a:lnTo>
                    <a:pt x="610783" y="1240516"/>
                  </a:lnTo>
                  <a:lnTo>
                    <a:pt x="612407" y="1241238"/>
                  </a:lnTo>
                  <a:lnTo>
                    <a:pt x="611625" y="1239373"/>
                  </a:lnTo>
                  <a:lnTo>
                    <a:pt x="612167" y="1238591"/>
                  </a:lnTo>
                  <a:lnTo>
                    <a:pt x="611866" y="1235343"/>
                  </a:lnTo>
                  <a:lnTo>
                    <a:pt x="612949" y="1236185"/>
                  </a:lnTo>
                  <a:lnTo>
                    <a:pt x="614272" y="1235583"/>
                  </a:lnTo>
                  <a:lnTo>
                    <a:pt x="615475" y="1232996"/>
                  </a:lnTo>
                  <a:lnTo>
                    <a:pt x="616077" y="1234320"/>
                  </a:lnTo>
                  <a:lnTo>
                    <a:pt x="615235" y="1236365"/>
                  </a:lnTo>
                  <a:lnTo>
                    <a:pt x="613671" y="1236906"/>
                  </a:lnTo>
                  <a:lnTo>
                    <a:pt x="613370" y="1239192"/>
                  </a:lnTo>
                  <a:lnTo>
                    <a:pt x="614934" y="1239012"/>
                  </a:lnTo>
                  <a:lnTo>
                    <a:pt x="614994" y="1240636"/>
                  </a:lnTo>
                  <a:lnTo>
                    <a:pt x="613550" y="1240636"/>
                  </a:lnTo>
                  <a:lnTo>
                    <a:pt x="614513" y="1242200"/>
                  </a:lnTo>
                  <a:lnTo>
                    <a:pt x="612829" y="1243404"/>
                  </a:lnTo>
                  <a:lnTo>
                    <a:pt x="611625" y="1245810"/>
                  </a:lnTo>
                  <a:lnTo>
                    <a:pt x="612107" y="1247855"/>
                  </a:lnTo>
                  <a:lnTo>
                    <a:pt x="613129" y="1247855"/>
                  </a:lnTo>
                  <a:lnTo>
                    <a:pt x="611746" y="1249299"/>
                  </a:lnTo>
                  <a:lnTo>
                    <a:pt x="610903" y="1248096"/>
                  </a:lnTo>
                  <a:lnTo>
                    <a:pt x="610723" y="1245930"/>
                  </a:lnTo>
                  <a:lnTo>
                    <a:pt x="609640" y="1245569"/>
                  </a:lnTo>
                  <a:lnTo>
                    <a:pt x="609099" y="1248337"/>
                  </a:lnTo>
                  <a:lnTo>
                    <a:pt x="607474" y="1247374"/>
                  </a:lnTo>
                  <a:lnTo>
                    <a:pt x="605489" y="1247254"/>
                  </a:lnTo>
                  <a:lnTo>
                    <a:pt x="605850" y="1245750"/>
                  </a:lnTo>
                  <a:lnTo>
                    <a:pt x="607053" y="1244547"/>
                  </a:lnTo>
                  <a:lnTo>
                    <a:pt x="608918" y="1244246"/>
                  </a:lnTo>
                  <a:lnTo>
                    <a:pt x="607655" y="1243223"/>
                  </a:lnTo>
                  <a:lnTo>
                    <a:pt x="606813" y="1241358"/>
                  </a:lnTo>
                  <a:lnTo>
                    <a:pt x="607474" y="1240456"/>
                  </a:lnTo>
                  <a:lnTo>
                    <a:pt x="608738" y="1241478"/>
                  </a:lnTo>
                  <a:moveTo>
                    <a:pt x="558085" y="1210798"/>
                  </a:moveTo>
                  <a:lnTo>
                    <a:pt x="560792" y="1207670"/>
                  </a:lnTo>
                  <a:lnTo>
                    <a:pt x="563138" y="1207429"/>
                  </a:lnTo>
                  <a:lnTo>
                    <a:pt x="564522" y="1206647"/>
                  </a:lnTo>
                  <a:lnTo>
                    <a:pt x="567349" y="1208151"/>
                  </a:lnTo>
                  <a:lnTo>
                    <a:pt x="567710" y="1209113"/>
                  </a:lnTo>
                  <a:lnTo>
                    <a:pt x="567169" y="1211520"/>
                  </a:lnTo>
                  <a:lnTo>
                    <a:pt x="565544" y="1213565"/>
                  </a:lnTo>
                  <a:lnTo>
                    <a:pt x="563980" y="1213445"/>
                  </a:lnTo>
                  <a:lnTo>
                    <a:pt x="565003" y="1215490"/>
                  </a:lnTo>
                  <a:lnTo>
                    <a:pt x="567710" y="1213746"/>
                  </a:lnTo>
                  <a:lnTo>
                    <a:pt x="568673" y="1214407"/>
                  </a:lnTo>
                  <a:lnTo>
                    <a:pt x="568372" y="1212422"/>
                  </a:lnTo>
                  <a:lnTo>
                    <a:pt x="571560" y="1209896"/>
                  </a:lnTo>
                  <a:lnTo>
                    <a:pt x="573245" y="1211339"/>
                  </a:lnTo>
                  <a:lnTo>
                    <a:pt x="572944" y="1213084"/>
                  </a:lnTo>
                  <a:lnTo>
                    <a:pt x="570177" y="1214407"/>
                  </a:lnTo>
                  <a:lnTo>
                    <a:pt x="568973" y="1216272"/>
                  </a:lnTo>
                  <a:lnTo>
                    <a:pt x="569395" y="1219882"/>
                  </a:lnTo>
                  <a:lnTo>
                    <a:pt x="570116" y="1221386"/>
                  </a:lnTo>
                  <a:lnTo>
                    <a:pt x="567891" y="1222288"/>
                  </a:lnTo>
                  <a:lnTo>
                    <a:pt x="571079" y="1223491"/>
                  </a:lnTo>
                  <a:lnTo>
                    <a:pt x="570598" y="1225898"/>
                  </a:lnTo>
                  <a:lnTo>
                    <a:pt x="571981" y="1226800"/>
                  </a:lnTo>
                  <a:lnTo>
                    <a:pt x="570417" y="1227281"/>
                  </a:lnTo>
                  <a:lnTo>
                    <a:pt x="568011" y="1225898"/>
                  </a:lnTo>
                  <a:lnTo>
                    <a:pt x="569816" y="1228063"/>
                  </a:lnTo>
                  <a:lnTo>
                    <a:pt x="567710" y="1230289"/>
                  </a:lnTo>
                  <a:lnTo>
                    <a:pt x="567710" y="1228124"/>
                  </a:lnTo>
                  <a:lnTo>
                    <a:pt x="565605" y="1227642"/>
                  </a:lnTo>
                  <a:lnTo>
                    <a:pt x="564040" y="1227943"/>
                  </a:lnTo>
                  <a:lnTo>
                    <a:pt x="563499" y="1226439"/>
                  </a:lnTo>
                  <a:lnTo>
                    <a:pt x="561694" y="1225356"/>
                  </a:lnTo>
                  <a:lnTo>
                    <a:pt x="561875" y="1223552"/>
                  </a:lnTo>
                  <a:lnTo>
                    <a:pt x="560912" y="1222830"/>
                  </a:lnTo>
                  <a:lnTo>
                    <a:pt x="558566" y="1222529"/>
                  </a:lnTo>
                  <a:lnTo>
                    <a:pt x="556581" y="1224875"/>
                  </a:lnTo>
                  <a:lnTo>
                    <a:pt x="555498" y="1226860"/>
                  </a:lnTo>
                  <a:lnTo>
                    <a:pt x="554235" y="1227161"/>
                  </a:lnTo>
                  <a:lnTo>
                    <a:pt x="555498" y="1224875"/>
                  </a:lnTo>
                  <a:lnTo>
                    <a:pt x="555558" y="1222288"/>
                  </a:lnTo>
                  <a:lnTo>
                    <a:pt x="554596" y="1220483"/>
                  </a:lnTo>
                  <a:lnTo>
                    <a:pt x="556400" y="1216874"/>
                  </a:lnTo>
                  <a:lnTo>
                    <a:pt x="555679" y="1215189"/>
                  </a:lnTo>
                  <a:lnTo>
                    <a:pt x="557363" y="1213686"/>
                  </a:lnTo>
                  <a:lnTo>
                    <a:pt x="557182" y="1212121"/>
                  </a:lnTo>
                  <a:lnTo>
                    <a:pt x="558085" y="1210919"/>
                  </a:lnTo>
                  <a:moveTo>
                    <a:pt x="573305" y="1214528"/>
                  </a:moveTo>
                  <a:lnTo>
                    <a:pt x="575230" y="1214227"/>
                  </a:lnTo>
                  <a:lnTo>
                    <a:pt x="577035" y="1215671"/>
                  </a:lnTo>
                  <a:lnTo>
                    <a:pt x="580042" y="1214829"/>
                  </a:lnTo>
                  <a:lnTo>
                    <a:pt x="581306" y="1215069"/>
                  </a:lnTo>
                  <a:lnTo>
                    <a:pt x="581306" y="1219641"/>
                  </a:lnTo>
                  <a:lnTo>
                    <a:pt x="578599" y="1224033"/>
                  </a:lnTo>
                  <a:lnTo>
                    <a:pt x="578599" y="1223130"/>
                  </a:lnTo>
                  <a:lnTo>
                    <a:pt x="576974" y="1222348"/>
                  </a:lnTo>
                  <a:lnTo>
                    <a:pt x="577155" y="1219942"/>
                  </a:lnTo>
                  <a:lnTo>
                    <a:pt x="575531" y="1218739"/>
                  </a:lnTo>
                  <a:lnTo>
                    <a:pt x="573545" y="1218859"/>
                  </a:lnTo>
                  <a:lnTo>
                    <a:pt x="571741" y="1215791"/>
                  </a:lnTo>
                  <a:lnTo>
                    <a:pt x="573305" y="1214588"/>
                  </a:lnTo>
                  <a:moveTo>
                    <a:pt x="593638" y="1220724"/>
                  </a:moveTo>
                  <a:lnTo>
                    <a:pt x="594420" y="1221446"/>
                  </a:lnTo>
                  <a:lnTo>
                    <a:pt x="593458" y="1222649"/>
                  </a:lnTo>
                  <a:lnTo>
                    <a:pt x="590690" y="1221446"/>
                  </a:lnTo>
                  <a:lnTo>
                    <a:pt x="590690" y="1219762"/>
                  </a:lnTo>
                  <a:lnTo>
                    <a:pt x="593097" y="1219581"/>
                  </a:lnTo>
                  <a:lnTo>
                    <a:pt x="593698" y="1220784"/>
                  </a:lnTo>
                  <a:moveTo>
                    <a:pt x="588886" y="1209053"/>
                  </a:moveTo>
                  <a:lnTo>
                    <a:pt x="589066" y="1210557"/>
                  </a:lnTo>
                  <a:lnTo>
                    <a:pt x="592074" y="1210678"/>
                  </a:lnTo>
                  <a:lnTo>
                    <a:pt x="590570" y="1212843"/>
                  </a:lnTo>
                  <a:lnTo>
                    <a:pt x="590811" y="1214107"/>
                  </a:lnTo>
                  <a:lnTo>
                    <a:pt x="589728" y="1215791"/>
                  </a:lnTo>
                  <a:lnTo>
                    <a:pt x="587863" y="1214227"/>
                  </a:lnTo>
                  <a:lnTo>
                    <a:pt x="587021" y="1212182"/>
                  </a:lnTo>
                  <a:lnTo>
                    <a:pt x="585457" y="1211760"/>
                  </a:lnTo>
                  <a:lnTo>
                    <a:pt x="584374" y="1213024"/>
                  </a:lnTo>
                  <a:lnTo>
                    <a:pt x="582569" y="1212543"/>
                  </a:lnTo>
                  <a:lnTo>
                    <a:pt x="581967" y="1210377"/>
                  </a:lnTo>
                  <a:lnTo>
                    <a:pt x="583592" y="1208632"/>
                  </a:lnTo>
                  <a:lnTo>
                    <a:pt x="586900" y="1207911"/>
                  </a:lnTo>
                  <a:lnTo>
                    <a:pt x="588886" y="1209113"/>
                  </a:lnTo>
                  <a:moveTo>
                    <a:pt x="632079" y="1196180"/>
                  </a:moveTo>
                  <a:lnTo>
                    <a:pt x="633282" y="1194495"/>
                  </a:lnTo>
                  <a:lnTo>
                    <a:pt x="635147" y="1195578"/>
                  </a:lnTo>
                  <a:lnTo>
                    <a:pt x="630936" y="1198706"/>
                  </a:lnTo>
                  <a:lnTo>
                    <a:pt x="632079" y="1196180"/>
                  </a:lnTo>
                  <a:moveTo>
                    <a:pt x="635929" y="1191969"/>
                  </a:moveTo>
                  <a:lnTo>
                    <a:pt x="637313" y="1193352"/>
                  </a:lnTo>
                  <a:lnTo>
                    <a:pt x="636952" y="1194796"/>
                  </a:lnTo>
                  <a:lnTo>
                    <a:pt x="637734" y="1195458"/>
                  </a:lnTo>
                  <a:lnTo>
                    <a:pt x="635508" y="1197022"/>
                  </a:lnTo>
                  <a:lnTo>
                    <a:pt x="635929" y="1195638"/>
                  </a:lnTo>
                  <a:lnTo>
                    <a:pt x="635087" y="1193412"/>
                  </a:lnTo>
                  <a:lnTo>
                    <a:pt x="633824" y="1193051"/>
                  </a:lnTo>
                  <a:lnTo>
                    <a:pt x="635929" y="1191969"/>
                  </a:lnTo>
                  <a:moveTo>
                    <a:pt x="657466" y="1192209"/>
                  </a:moveTo>
                  <a:lnTo>
                    <a:pt x="661316" y="1191427"/>
                  </a:lnTo>
                  <a:lnTo>
                    <a:pt x="663120" y="1193412"/>
                  </a:lnTo>
                  <a:lnTo>
                    <a:pt x="662820" y="1195398"/>
                  </a:lnTo>
                  <a:lnTo>
                    <a:pt x="664624" y="1196661"/>
                  </a:lnTo>
                  <a:lnTo>
                    <a:pt x="661857" y="1196420"/>
                  </a:lnTo>
                  <a:lnTo>
                    <a:pt x="660233" y="1194736"/>
                  </a:lnTo>
                  <a:lnTo>
                    <a:pt x="660835" y="1193773"/>
                  </a:lnTo>
                  <a:lnTo>
                    <a:pt x="658428" y="1193834"/>
                  </a:lnTo>
                  <a:lnTo>
                    <a:pt x="657405" y="1194676"/>
                  </a:lnTo>
                  <a:lnTo>
                    <a:pt x="656623" y="1196781"/>
                  </a:lnTo>
                  <a:lnTo>
                    <a:pt x="655420" y="1195879"/>
                  </a:lnTo>
                  <a:lnTo>
                    <a:pt x="657526" y="1192149"/>
                  </a:lnTo>
                  <a:moveTo>
                    <a:pt x="645314" y="1189201"/>
                  </a:moveTo>
                  <a:lnTo>
                    <a:pt x="647179" y="1190585"/>
                  </a:lnTo>
                  <a:lnTo>
                    <a:pt x="646457" y="1191307"/>
                  </a:lnTo>
                  <a:lnTo>
                    <a:pt x="647479" y="1192871"/>
                  </a:lnTo>
                  <a:lnTo>
                    <a:pt x="644652" y="1192871"/>
                  </a:lnTo>
                  <a:lnTo>
                    <a:pt x="643509" y="1190946"/>
                  </a:lnTo>
                  <a:lnTo>
                    <a:pt x="645314" y="1189141"/>
                  </a:lnTo>
                  <a:moveTo>
                    <a:pt x="571320" y="1165078"/>
                  </a:moveTo>
                  <a:lnTo>
                    <a:pt x="572884" y="1163574"/>
                  </a:lnTo>
                  <a:lnTo>
                    <a:pt x="572402" y="1167725"/>
                  </a:lnTo>
                  <a:lnTo>
                    <a:pt x="570718" y="1166522"/>
                  </a:lnTo>
                  <a:lnTo>
                    <a:pt x="566687" y="1166522"/>
                  </a:lnTo>
                  <a:lnTo>
                    <a:pt x="567590" y="1165920"/>
                  </a:lnTo>
                  <a:lnTo>
                    <a:pt x="569635" y="1166281"/>
                  </a:lnTo>
                  <a:lnTo>
                    <a:pt x="571259" y="1165078"/>
                  </a:lnTo>
                  <a:moveTo>
                    <a:pt x="569154" y="1156596"/>
                  </a:moveTo>
                  <a:lnTo>
                    <a:pt x="571981" y="1157318"/>
                  </a:lnTo>
                  <a:lnTo>
                    <a:pt x="565364" y="1156475"/>
                  </a:lnTo>
                  <a:lnTo>
                    <a:pt x="566928" y="1155994"/>
                  </a:lnTo>
                  <a:lnTo>
                    <a:pt x="569154" y="1156596"/>
                  </a:lnTo>
                  <a:moveTo>
                    <a:pt x="757207" y="1200692"/>
                  </a:moveTo>
                  <a:lnTo>
                    <a:pt x="758170" y="1200992"/>
                  </a:lnTo>
                  <a:lnTo>
                    <a:pt x="756846" y="1198466"/>
                  </a:lnTo>
                  <a:lnTo>
                    <a:pt x="757448" y="1197684"/>
                  </a:lnTo>
                  <a:lnTo>
                    <a:pt x="758651" y="1199127"/>
                  </a:lnTo>
                  <a:lnTo>
                    <a:pt x="760396" y="1197142"/>
                  </a:lnTo>
                  <a:lnTo>
                    <a:pt x="761178" y="1199549"/>
                  </a:lnTo>
                  <a:lnTo>
                    <a:pt x="761058" y="1201353"/>
                  </a:lnTo>
                  <a:lnTo>
                    <a:pt x="759012" y="1201714"/>
                  </a:lnTo>
                  <a:lnTo>
                    <a:pt x="758531" y="1205203"/>
                  </a:lnTo>
                  <a:lnTo>
                    <a:pt x="756004" y="1202196"/>
                  </a:lnTo>
                  <a:lnTo>
                    <a:pt x="755764" y="1200812"/>
                  </a:lnTo>
                  <a:lnTo>
                    <a:pt x="757147" y="1200812"/>
                  </a:lnTo>
                  <a:moveTo>
                    <a:pt x="697832" y="1178554"/>
                  </a:moveTo>
                  <a:lnTo>
                    <a:pt x="696568" y="1180057"/>
                  </a:lnTo>
                  <a:lnTo>
                    <a:pt x="695064" y="1178734"/>
                  </a:lnTo>
                  <a:lnTo>
                    <a:pt x="697290" y="1179155"/>
                  </a:lnTo>
                  <a:lnTo>
                    <a:pt x="697892" y="1178554"/>
                  </a:lnTo>
                  <a:moveTo>
                    <a:pt x="756064" y="1188179"/>
                  </a:moveTo>
                  <a:lnTo>
                    <a:pt x="756846" y="1186133"/>
                  </a:lnTo>
                  <a:lnTo>
                    <a:pt x="758350" y="1189141"/>
                  </a:lnTo>
                  <a:lnTo>
                    <a:pt x="756486" y="1192450"/>
                  </a:lnTo>
                  <a:lnTo>
                    <a:pt x="755282" y="1191307"/>
                  </a:lnTo>
                  <a:lnTo>
                    <a:pt x="756064" y="1188118"/>
                  </a:lnTo>
                  <a:moveTo>
                    <a:pt x="713713" y="1165198"/>
                  </a:moveTo>
                  <a:lnTo>
                    <a:pt x="714315" y="1165920"/>
                  </a:lnTo>
                  <a:lnTo>
                    <a:pt x="713653" y="1167304"/>
                  </a:lnTo>
                  <a:lnTo>
                    <a:pt x="714375" y="1168507"/>
                  </a:lnTo>
                  <a:lnTo>
                    <a:pt x="712570" y="1169349"/>
                  </a:lnTo>
                  <a:lnTo>
                    <a:pt x="709923" y="1165740"/>
                  </a:lnTo>
                  <a:lnTo>
                    <a:pt x="711728" y="1164958"/>
                  </a:lnTo>
                  <a:lnTo>
                    <a:pt x="713773" y="1165138"/>
                  </a:lnTo>
                  <a:moveTo>
                    <a:pt x="873493" y="1178974"/>
                  </a:moveTo>
                  <a:lnTo>
                    <a:pt x="877704" y="1177350"/>
                  </a:lnTo>
                  <a:lnTo>
                    <a:pt x="878787" y="1178373"/>
                  </a:lnTo>
                  <a:lnTo>
                    <a:pt x="883419" y="1178072"/>
                  </a:lnTo>
                  <a:lnTo>
                    <a:pt x="884802" y="1183246"/>
                  </a:lnTo>
                  <a:lnTo>
                    <a:pt x="885645" y="1183847"/>
                  </a:lnTo>
                  <a:lnTo>
                    <a:pt x="892623" y="1184328"/>
                  </a:lnTo>
                  <a:lnTo>
                    <a:pt x="891480" y="1186614"/>
                  </a:lnTo>
                  <a:lnTo>
                    <a:pt x="889013" y="1187457"/>
                  </a:lnTo>
                  <a:lnTo>
                    <a:pt x="888292" y="1188239"/>
                  </a:lnTo>
                  <a:lnTo>
                    <a:pt x="885945" y="1187758"/>
                  </a:lnTo>
                  <a:lnTo>
                    <a:pt x="881193" y="1187397"/>
                  </a:lnTo>
                  <a:lnTo>
                    <a:pt x="878967" y="1186254"/>
                  </a:lnTo>
                  <a:lnTo>
                    <a:pt x="875658" y="1187096"/>
                  </a:lnTo>
                  <a:lnTo>
                    <a:pt x="873733" y="1185832"/>
                  </a:lnTo>
                  <a:lnTo>
                    <a:pt x="870906" y="1184990"/>
                  </a:lnTo>
                  <a:lnTo>
                    <a:pt x="870244" y="1183426"/>
                  </a:lnTo>
                  <a:lnTo>
                    <a:pt x="870364" y="1181982"/>
                  </a:lnTo>
                  <a:lnTo>
                    <a:pt x="873493" y="1178974"/>
                  </a:lnTo>
                  <a:moveTo>
                    <a:pt x="884020" y="1170793"/>
                  </a:moveTo>
                  <a:lnTo>
                    <a:pt x="884622" y="1171214"/>
                  </a:lnTo>
                  <a:lnTo>
                    <a:pt x="886607" y="1170252"/>
                  </a:lnTo>
                  <a:lnTo>
                    <a:pt x="888171" y="1170974"/>
                  </a:lnTo>
                  <a:lnTo>
                    <a:pt x="887690" y="1173380"/>
                  </a:lnTo>
                  <a:lnTo>
                    <a:pt x="883178" y="1171936"/>
                  </a:lnTo>
                  <a:lnTo>
                    <a:pt x="881614" y="1172598"/>
                  </a:lnTo>
                  <a:lnTo>
                    <a:pt x="882817" y="1171094"/>
                  </a:lnTo>
                  <a:lnTo>
                    <a:pt x="884020" y="1170793"/>
                  </a:lnTo>
                  <a:moveTo>
                    <a:pt x="720992" y="1155152"/>
                  </a:moveTo>
                  <a:lnTo>
                    <a:pt x="721413" y="1155994"/>
                  </a:lnTo>
                  <a:lnTo>
                    <a:pt x="719789" y="1156235"/>
                  </a:lnTo>
                  <a:lnTo>
                    <a:pt x="720992" y="1155032"/>
                  </a:lnTo>
                  <a:moveTo>
                    <a:pt x="741807" y="1154310"/>
                  </a:moveTo>
                  <a:lnTo>
                    <a:pt x="743491" y="1153467"/>
                  </a:lnTo>
                  <a:lnTo>
                    <a:pt x="743852" y="1154430"/>
                  </a:lnTo>
                  <a:lnTo>
                    <a:pt x="746800" y="1154490"/>
                  </a:lnTo>
                  <a:lnTo>
                    <a:pt x="750771" y="1155633"/>
                  </a:lnTo>
                  <a:lnTo>
                    <a:pt x="752515" y="1157919"/>
                  </a:lnTo>
                  <a:lnTo>
                    <a:pt x="754621" y="1160025"/>
                  </a:lnTo>
                  <a:lnTo>
                    <a:pt x="753778" y="1160145"/>
                  </a:lnTo>
                  <a:lnTo>
                    <a:pt x="752876" y="1158701"/>
                  </a:lnTo>
                  <a:lnTo>
                    <a:pt x="748424" y="1157498"/>
                  </a:lnTo>
                  <a:lnTo>
                    <a:pt x="746560" y="1159002"/>
                  </a:lnTo>
                  <a:lnTo>
                    <a:pt x="745236" y="1158340"/>
                  </a:lnTo>
                  <a:lnTo>
                    <a:pt x="739822" y="1157257"/>
                  </a:lnTo>
                  <a:lnTo>
                    <a:pt x="738859" y="1156536"/>
                  </a:lnTo>
                  <a:lnTo>
                    <a:pt x="741867" y="1154310"/>
                  </a:lnTo>
                  <a:moveTo>
                    <a:pt x="911392" y="1159724"/>
                  </a:moveTo>
                  <a:lnTo>
                    <a:pt x="908866" y="1160626"/>
                  </a:lnTo>
                  <a:lnTo>
                    <a:pt x="908565" y="1159543"/>
                  </a:lnTo>
                  <a:lnTo>
                    <a:pt x="911272" y="1158882"/>
                  </a:lnTo>
                  <a:lnTo>
                    <a:pt x="911392" y="1159664"/>
                  </a:lnTo>
                  <a:moveTo>
                    <a:pt x="865071" y="1114425"/>
                  </a:moveTo>
                  <a:lnTo>
                    <a:pt x="866033" y="1115027"/>
                  </a:lnTo>
                  <a:lnTo>
                    <a:pt x="868078" y="1112500"/>
                  </a:lnTo>
                  <a:lnTo>
                    <a:pt x="868620" y="1110395"/>
                  </a:lnTo>
                  <a:lnTo>
                    <a:pt x="867718" y="1110034"/>
                  </a:lnTo>
                  <a:lnTo>
                    <a:pt x="870605" y="1107748"/>
                  </a:lnTo>
                  <a:lnTo>
                    <a:pt x="872891" y="1104018"/>
                  </a:lnTo>
                  <a:lnTo>
                    <a:pt x="875117" y="1103416"/>
                  </a:lnTo>
                  <a:lnTo>
                    <a:pt x="877644" y="1102093"/>
                  </a:lnTo>
                  <a:lnTo>
                    <a:pt x="878546" y="1099686"/>
                  </a:lnTo>
                  <a:lnTo>
                    <a:pt x="881073" y="1100288"/>
                  </a:lnTo>
                  <a:lnTo>
                    <a:pt x="882877" y="1099807"/>
                  </a:lnTo>
                  <a:lnTo>
                    <a:pt x="884381" y="1098243"/>
                  </a:lnTo>
                  <a:lnTo>
                    <a:pt x="887870" y="1096197"/>
                  </a:lnTo>
                  <a:lnTo>
                    <a:pt x="890878" y="1096197"/>
                  </a:lnTo>
                  <a:lnTo>
                    <a:pt x="892322" y="1094753"/>
                  </a:lnTo>
                  <a:lnTo>
                    <a:pt x="897977" y="1096799"/>
                  </a:lnTo>
                  <a:lnTo>
                    <a:pt x="899902" y="1096799"/>
                  </a:lnTo>
                  <a:lnTo>
                    <a:pt x="903030" y="1097701"/>
                  </a:lnTo>
                  <a:lnTo>
                    <a:pt x="902068" y="1102754"/>
                  </a:lnTo>
                  <a:lnTo>
                    <a:pt x="902308" y="1104258"/>
                  </a:lnTo>
                  <a:lnTo>
                    <a:pt x="901466" y="1106003"/>
                  </a:lnTo>
                  <a:lnTo>
                    <a:pt x="903812" y="1107266"/>
                  </a:lnTo>
                  <a:lnTo>
                    <a:pt x="903632" y="1109432"/>
                  </a:lnTo>
                  <a:lnTo>
                    <a:pt x="905797" y="1109131"/>
                  </a:lnTo>
                  <a:lnTo>
                    <a:pt x="905978" y="1106665"/>
                  </a:lnTo>
                  <a:lnTo>
                    <a:pt x="907843" y="1104559"/>
                  </a:lnTo>
                  <a:lnTo>
                    <a:pt x="909648" y="1104078"/>
                  </a:lnTo>
                  <a:lnTo>
                    <a:pt x="907181" y="1099746"/>
                  </a:lnTo>
                  <a:lnTo>
                    <a:pt x="908083" y="1098543"/>
                  </a:lnTo>
                  <a:lnTo>
                    <a:pt x="911994" y="1099145"/>
                  </a:lnTo>
                  <a:lnTo>
                    <a:pt x="916806" y="1100649"/>
                  </a:lnTo>
                  <a:lnTo>
                    <a:pt x="917408" y="1099867"/>
                  </a:lnTo>
                  <a:lnTo>
                    <a:pt x="916506" y="1098303"/>
                  </a:lnTo>
                  <a:lnTo>
                    <a:pt x="911693" y="1095295"/>
                  </a:lnTo>
                  <a:lnTo>
                    <a:pt x="908926" y="1094092"/>
                  </a:lnTo>
                  <a:lnTo>
                    <a:pt x="906339" y="1094092"/>
                  </a:lnTo>
                  <a:lnTo>
                    <a:pt x="906820" y="1092407"/>
                  </a:lnTo>
                  <a:lnTo>
                    <a:pt x="906098" y="1091445"/>
                  </a:lnTo>
                  <a:lnTo>
                    <a:pt x="906700" y="1090001"/>
                  </a:lnTo>
                  <a:lnTo>
                    <a:pt x="907422" y="1085489"/>
                  </a:lnTo>
                  <a:lnTo>
                    <a:pt x="910610" y="1083624"/>
                  </a:lnTo>
                  <a:lnTo>
                    <a:pt x="911873" y="1081098"/>
                  </a:lnTo>
                  <a:lnTo>
                    <a:pt x="912776" y="1081880"/>
                  </a:lnTo>
                  <a:lnTo>
                    <a:pt x="916024" y="1081158"/>
                  </a:lnTo>
                  <a:lnTo>
                    <a:pt x="917528" y="1079654"/>
                  </a:lnTo>
                  <a:lnTo>
                    <a:pt x="917949" y="1080977"/>
                  </a:lnTo>
                  <a:lnTo>
                    <a:pt x="921920" y="1082000"/>
                  </a:lnTo>
                  <a:lnTo>
                    <a:pt x="921078" y="1083444"/>
                  </a:lnTo>
                  <a:lnTo>
                    <a:pt x="921198" y="1084888"/>
                  </a:lnTo>
                  <a:lnTo>
                    <a:pt x="923303" y="1086211"/>
                  </a:lnTo>
                  <a:lnTo>
                    <a:pt x="923424" y="1088497"/>
                  </a:lnTo>
                  <a:lnTo>
                    <a:pt x="924206" y="1090482"/>
                  </a:lnTo>
                  <a:lnTo>
                    <a:pt x="923123" y="1092107"/>
                  </a:lnTo>
                  <a:lnTo>
                    <a:pt x="922521" y="1095115"/>
                  </a:lnTo>
                  <a:lnTo>
                    <a:pt x="923604" y="1096077"/>
                  </a:lnTo>
                  <a:lnTo>
                    <a:pt x="926011" y="1091264"/>
                  </a:lnTo>
                  <a:lnTo>
                    <a:pt x="928176" y="1092107"/>
                  </a:lnTo>
                  <a:lnTo>
                    <a:pt x="926973" y="1088256"/>
                  </a:lnTo>
                  <a:lnTo>
                    <a:pt x="927274" y="1085970"/>
                  </a:lnTo>
                  <a:lnTo>
                    <a:pt x="930161" y="1087474"/>
                  </a:lnTo>
                  <a:lnTo>
                    <a:pt x="932327" y="1089400"/>
                  </a:lnTo>
                  <a:lnTo>
                    <a:pt x="934553" y="1090543"/>
                  </a:lnTo>
                  <a:lnTo>
                    <a:pt x="935997" y="1089339"/>
                  </a:lnTo>
                  <a:lnTo>
                    <a:pt x="933470" y="1088136"/>
                  </a:lnTo>
                  <a:lnTo>
                    <a:pt x="933951" y="1086452"/>
                  </a:lnTo>
                  <a:lnTo>
                    <a:pt x="931184" y="1085489"/>
                  </a:lnTo>
                  <a:lnTo>
                    <a:pt x="930823" y="1084166"/>
                  </a:lnTo>
                  <a:lnTo>
                    <a:pt x="929018" y="1083323"/>
                  </a:lnTo>
                  <a:lnTo>
                    <a:pt x="926131" y="1078992"/>
                  </a:lnTo>
                  <a:lnTo>
                    <a:pt x="927394" y="1076465"/>
                  </a:lnTo>
                  <a:lnTo>
                    <a:pt x="929199" y="1075984"/>
                  </a:lnTo>
                  <a:lnTo>
                    <a:pt x="932327" y="1078391"/>
                  </a:lnTo>
                  <a:lnTo>
                    <a:pt x="935395" y="1082000"/>
                  </a:lnTo>
                  <a:lnTo>
                    <a:pt x="936538" y="1082361"/>
                  </a:lnTo>
                  <a:lnTo>
                    <a:pt x="937441" y="1084166"/>
                  </a:lnTo>
                  <a:lnTo>
                    <a:pt x="938824" y="1083263"/>
                  </a:lnTo>
                  <a:lnTo>
                    <a:pt x="941291" y="1085429"/>
                  </a:lnTo>
                  <a:lnTo>
                    <a:pt x="943697" y="1088737"/>
                  </a:lnTo>
                  <a:lnTo>
                    <a:pt x="944299" y="1086692"/>
                  </a:lnTo>
                  <a:lnTo>
                    <a:pt x="940689" y="1081459"/>
                  </a:lnTo>
                  <a:lnTo>
                    <a:pt x="940509" y="1080436"/>
                  </a:lnTo>
                  <a:lnTo>
                    <a:pt x="937922" y="1078571"/>
                  </a:lnTo>
                  <a:lnTo>
                    <a:pt x="936719" y="1075864"/>
                  </a:lnTo>
                  <a:lnTo>
                    <a:pt x="937380" y="1074961"/>
                  </a:lnTo>
                  <a:lnTo>
                    <a:pt x="939185" y="1075383"/>
                  </a:lnTo>
                  <a:lnTo>
                    <a:pt x="940990" y="1077849"/>
                  </a:lnTo>
                  <a:lnTo>
                    <a:pt x="942915" y="1078451"/>
                  </a:lnTo>
                  <a:lnTo>
                    <a:pt x="944118" y="1080015"/>
                  </a:lnTo>
                  <a:lnTo>
                    <a:pt x="947006" y="1079413"/>
                  </a:lnTo>
                  <a:lnTo>
                    <a:pt x="948510" y="1080917"/>
                  </a:lnTo>
                  <a:lnTo>
                    <a:pt x="952239" y="1081338"/>
                  </a:lnTo>
                  <a:lnTo>
                    <a:pt x="953262" y="1082541"/>
                  </a:lnTo>
                  <a:lnTo>
                    <a:pt x="955428" y="1083323"/>
                  </a:lnTo>
                  <a:lnTo>
                    <a:pt x="957533" y="1085730"/>
                  </a:lnTo>
                  <a:lnTo>
                    <a:pt x="954104" y="1087715"/>
                  </a:lnTo>
                  <a:lnTo>
                    <a:pt x="951939" y="1091024"/>
                  </a:lnTo>
                  <a:lnTo>
                    <a:pt x="951999" y="1093490"/>
                  </a:lnTo>
                  <a:lnTo>
                    <a:pt x="950735" y="1095295"/>
                  </a:lnTo>
                  <a:lnTo>
                    <a:pt x="950916" y="1096799"/>
                  </a:lnTo>
                  <a:lnTo>
                    <a:pt x="952119" y="1098603"/>
                  </a:lnTo>
                  <a:lnTo>
                    <a:pt x="953322" y="1098724"/>
                  </a:lnTo>
                  <a:lnTo>
                    <a:pt x="953503" y="1094994"/>
                  </a:lnTo>
                  <a:lnTo>
                    <a:pt x="954225" y="1091686"/>
                  </a:lnTo>
                  <a:lnTo>
                    <a:pt x="955187" y="1090482"/>
                  </a:lnTo>
                  <a:lnTo>
                    <a:pt x="957473" y="1089400"/>
                  </a:lnTo>
                  <a:lnTo>
                    <a:pt x="958375" y="1090783"/>
                  </a:lnTo>
                  <a:lnTo>
                    <a:pt x="958676" y="1092768"/>
                  </a:lnTo>
                  <a:lnTo>
                    <a:pt x="959278" y="1092949"/>
                  </a:lnTo>
                  <a:lnTo>
                    <a:pt x="961083" y="1089039"/>
                  </a:lnTo>
                  <a:lnTo>
                    <a:pt x="963970" y="1087775"/>
                  </a:lnTo>
                  <a:lnTo>
                    <a:pt x="964331" y="1085910"/>
                  </a:lnTo>
                  <a:lnTo>
                    <a:pt x="966737" y="1085429"/>
                  </a:lnTo>
                  <a:lnTo>
                    <a:pt x="966617" y="1086753"/>
                  </a:lnTo>
                  <a:lnTo>
                    <a:pt x="968602" y="1087294"/>
                  </a:lnTo>
                  <a:lnTo>
                    <a:pt x="971309" y="1084647"/>
                  </a:lnTo>
                  <a:lnTo>
                    <a:pt x="971370" y="1082963"/>
                  </a:lnTo>
                  <a:lnTo>
                    <a:pt x="972573" y="1083865"/>
                  </a:lnTo>
                  <a:lnTo>
                    <a:pt x="973776" y="1082662"/>
                  </a:lnTo>
                  <a:lnTo>
                    <a:pt x="974859" y="1083805"/>
                  </a:lnTo>
                  <a:lnTo>
                    <a:pt x="974197" y="1085610"/>
                  </a:lnTo>
                  <a:lnTo>
                    <a:pt x="978047" y="1087835"/>
                  </a:lnTo>
                  <a:lnTo>
                    <a:pt x="975821" y="1090061"/>
                  </a:lnTo>
                  <a:lnTo>
                    <a:pt x="974197" y="1089640"/>
                  </a:lnTo>
                  <a:lnTo>
                    <a:pt x="972392" y="1088016"/>
                  </a:lnTo>
                  <a:lnTo>
                    <a:pt x="971430" y="1088798"/>
                  </a:lnTo>
                  <a:lnTo>
                    <a:pt x="971670" y="1090543"/>
                  </a:lnTo>
                  <a:lnTo>
                    <a:pt x="973836" y="1091986"/>
                  </a:lnTo>
                  <a:lnTo>
                    <a:pt x="972031" y="1093310"/>
                  </a:lnTo>
                  <a:lnTo>
                    <a:pt x="972633" y="1095115"/>
                  </a:lnTo>
                  <a:lnTo>
                    <a:pt x="976122" y="1094031"/>
                  </a:lnTo>
                  <a:lnTo>
                    <a:pt x="976964" y="1094753"/>
                  </a:lnTo>
                  <a:lnTo>
                    <a:pt x="975881" y="1096077"/>
                  </a:lnTo>
                  <a:lnTo>
                    <a:pt x="974197" y="1097100"/>
                  </a:lnTo>
                  <a:lnTo>
                    <a:pt x="973595" y="1098724"/>
                  </a:lnTo>
                  <a:lnTo>
                    <a:pt x="971730" y="1097641"/>
                  </a:lnTo>
                  <a:lnTo>
                    <a:pt x="969926" y="1098724"/>
                  </a:lnTo>
                  <a:lnTo>
                    <a:pt x="968422" y="1102033"/>
                  </a:lnTo>
                  <a:lnTo>
                    <a:pt x="969625" y="1101431"/>
                  </a:lnTo>
                  <a:lnTo>
                    <a:pt x="970587" y="1102213"/>
                  </a:lnTo>
                  <a:lnTo>
                    <a:pt x="969204" y="1103055"/>
                  </a:lnTo>
                  <a:lnTo>
                    <a:pt x="968662" y="1106123"/>
                  </a:lnTo>
                  <a:lnTo>
                    <a:pt x="966858" y="1107026"/>
                  </a:lnTo>
                  <a:lnTo>
                    <a:pt x="967580" y="1108109"/>
                  </a:lnTo>
                  <a:lnTo>
                    <a:pt x="972091" y="1105401"/>
                  </a:lnTo>
                  <a:lnTo>
                    <a:pt x="972994" y="1106244"/>
                  </a:lnTo>
                  <a:lnTo>
                    <a:pt x="970587" y="1108229"/>
                  </a:lnTo>
                  <a:lnTo>
                    <a:pt x="967760" y="1111838"/>
                  </a:lnTo>
                  <a:lnTo>
                    <a:pt x="969565" y="1112681"/>
                  </a:lnTo>
                  <a:lnTo>
                    <a:pt x="973896" y="1108349"/>
                  </a:lnTo>
                  <a:lnTo>
                    <a:pt x="974919" y="1110034"/>
                  </a:lnTo>
                  <a:lnTo>
                    <a:pt x="974678" y="1111357"/>
                  </a:lnTo>
                  <a:lnTo>
                    <a:pt x="976423" y="1110876"/>
                  </a:lnTo>
                  <a:lnTo>
                    <a:pt x="977626" y="1112079"/>
                  </a:lnTo>
                  <a:lnTo>
                    <a:pt x="981717" y="1111718"/>
                  </a:lnTo>
                  <a:lnTo>
                    <a:pt x="981296" y="1114485"/>
                  </a:lnTo>
                  <a:lnTo>
                    <a:pt x="976062" y="1118937"/>
                  </a:lnTo>
                  <a:lnTo>
                    <a:pt x="974377" y="1119539"/>
                  </a:lnTo>
                  <a:lnTo>
                    <a:pt x="972452" y="1123148"/>
                  </a:lnTo>
                  <a:lnTo>
                    <a:pt x="971309" y="1126757"/>
                  </a:lnTo>
                  <a:lnTo>
                    <a:pt x="968422" y="1125253"/>
                  </a:lnTo>
                  <a:lnTo>
                    <a:pt x="967219" y="1124892"/>
                  </a:lnTo>
                  <a:lnTo>
                    <a:pt x="965053" y="1126096"/>
                  </a:lnTo>
                  <a:lnTo>
                    <a:pt x="966858" y="1123208"/>
                  </a:lnTo>
                  <a:lnTo>
                    <a:pt x="965414" y="1122306"/>
                  </a:lnTo>
                  <a:lnTo>
                    <a:pt x="963669" y="1124712"/>
                  </a:lnTo>
                  <a:lnTo>
                    <a:pt x="962767" y="1123388"/>
                  </a:lnTo>
                  <a:lnTo>
                    <a:pt x="960782" y="1123208"/>
                  </a:lnTo>
                  <a:lnTo>
                    <a:pt x="959518" y="1120682"/>
                  </a:lnTo>
                  <a:lnTo>
                    <a:pt x="958195" y="1121524"/>
                  </a:lnTo>
                  <a:lnTo>
                    <a:pt x="955548" y="1119959"/>
                  </a:lnTo>
                  <a:lnTo>
                    <a:pt x="955067" y="1117734"/>
                  </a:lnTo>
                  <a:lnTo>
                    <a:pt x="951277" y="1117914"/>
                  </a:lnTo>
                  <a:lnTo>
                    <a:pt x="949653" y="1116471"/>
                  </a:lnTo>
                  <a:lnTo>
                    <a:pt x="947066" y="1116771"/>
                  </a:lnTo>
                  <a:lnTo>
                    <a:pt x="948209" y="1118335"/>
                  </a:lnTo>
                  <a:lnTo>
                    <a:pt x="947487" y="1119659"/>
                  </a:lnTo>
                  <a:lnTo>
                    <a:pt x="951096" y="1119779"/>
                  </a:lnTo>
                  <a:lnTo>
                    <a:pt x="953443" y="1121283"/>
                  </a:lnTo>
                  <a:lnTo>
                    <a:pt x="954826" y="1123509"/>
                  </a:lnTo>
                  <a:lnTo>
                    <a:pt x="954586" y="1124351"/>
                  </a:lnTo>
                  <a:lnTo>
                    <a:pt x="958556" y="1126276"/>
                  </a:lnTo>
                  <a:lnTo>
                    <a:pt x="959518" y="1128141"/>
                  </a:lnTo>
                  <a:lnTo>
                    <a:pt x="958977" y="1130307"/>
                  </a:lnTo>
                  <a:lnTo>
                    <a:pt x="957593" y="1130908"/>
                  </a:lnTo>
                  <a:lnTo>
                    <a:pt x="957232" y="1133074"/>
                  </a:lnTo>
                  <a:lnTo>
                    <a:pt x="953984" y="1135781"/>
                  </a:lnTo>
                  <a:lnTo>
                    <a:pt x="953623" y="1133916"/>
                  </a:lnTo>
                  <a:lnTo>
                    <a:pt x="952239" y="1132894"/>
                  </a:lnTo>
                  <a:lnTo>
                    <a:pt x="948810" y="1136142"/>
                  </a:lnTo>
                  <a:lnTo>
                    <a:pt x="947547" y="1135300"/>
                  </a:lnTo>
                  <a:lnTo>
                    <a:pt x="947968" y="1133495"/>
                  </a:lnTo>
                  <a:lnTo>
                    <a:pt x="947186" y="1132773"/>
                  </a:lnTo>
                  <a:lnTo>
                    <a:pt x="946344" y="1133796"/>
                  </a:lnTo>
                  <a:lnTo>
                    <a:pt x="944840" y="1131991"/>
                  </a:lnTo>
                  <a:lnTo>
                    <a:pt x="946224" y="1129344"/>
                  </a:lnTo>
                  <a:lnTo>
                    <a:pt x="943938" y="1130247"/>
                  </a:lnTo>
                  <a:lnTo>
                    <a:pt x="942253" y="1129886"/>
                  </a:lnTo>
                  <a:lnTo>
                    <a:pt x="942073" y="1129043"/>
                  </a:lnTo>
                  <a:lnTo>
                    <a:pt x="939065" y="1129465"/>
                  </a:lnTo>
                  <a:lnTo>
                    <a:pt x="936658" y="1130668"/>
                  </a:lnTo>
                  <a:lnTo>
                    <a:pt x="934974" y="1129465"/>
                  </a:lnTo>
                  <a:lnTo>
                    <a:pt x="933590" y="1130066"/>
                  </a:lnTo>
                  <a:lnTo>
                    <a:pt x="934372" y="1131269"/>
                  </a:lnTo>
                  <a:lnTo>
                    <a:pt x="936538" y="1132593"/>
                  </a:lnTo>
                  <a:lnTo>
                    <a:pt x="940328" y="1131991"/>
                  </a:lnTo>
                  <a:lnTo>
                    <a:pt x="941832" y="1133555"/>
                  </a:lnTo>
                  <a:lnTo>
                    <a:pt x="943035" y="1135781"/>
                  </a:lnTo>
                  <a:lnTo>
                    <a:pt x="941050" y="1137345"/>
                  </a:lnTo>
                  <a:lnTo>
                    <a:pt x="939005" y="1137526"/>
                  </a:lnTo>
                  <a:lnTo>
                    <a:pt x="936598" y="1138609"/>
                  </a:lnTo>
                  <a:lnTo>
                    <a:pt x="932989" y="1137947"/>
                  </a:lnTo>
                  <a:lnTo>
                    <a:pt x="931064" y="1136984"/>
                  </a:lnTo>
                  <a:lnTo>
                    <a:pt x="930462" y="1138669"/>
                  </a:lnTo>
                  <a:lnTo>
                    <a:pt x="931545" y="1138548"/>
                  </a:lnTo>
                  <a:lnTo>
                    <a:pt x="932447" y="1139932"/>
                  </a:lnTo>
                  <a:lnTo>
                    <a:pt x="931485" y="1141677"/>
                  </a:lnTo>
                  <a:lnTo>
                    <a:pt x="931906" y="1142278"/>
                  </a:lnTo>
                  <a:lnTo>
                    <a:pt x="934493" y="1140895"/>
                  </a:lnTo>
                  <a:lnTo>
                    <a:pt x="936839" y="1140534"/>
                  </a:lnTo>
                  <a:lnTo>
                    <a:pt x="936237" y="1142038"/>
                  </a:lnTo>
                  <a:lnTo>
                    <a:pt x="938403" y="1142459"/>
                  </a:lnTo>
                  <a:lnTo>
                    <a:pt x="939065" y="1141496"/>
                  </a:lnTo>
                  <a:lnTo>
                    <a:pt x="941772" y="1141376"/>
                  </a:lnTo>
                  <a:lnTo>
                    <a:pt x="942795" y="1143421"/>
                  </a:lnTo>
                  <a:lnTo>
                    <a:pt x="944058" y="1143241"/>
                  </a:lnTo>
                  <a:lnTo>
                    <a:pt x="944840" y="1144865"/>
                  </a:lnTo>
                  <a:lnTo>
                    <a:pt x="942494" y="1146489"/>
                  </a:lnTo>
                  <a:lnTo>
                    <a:pt x="938884" y="1146550"/>
                  </a:lnTo>
                  <a:lnTo>
                    <a:pt x="937801" y="1146008"/>
                  </a:lnTo>
                  <a:lnTo>
                    <a:pt x="935997" y="1146910"/>
                  </a:lnTo>
                  <a:lnTo>
                    <a:pt x="934433" y="1146790"/>
                  </a:lnTo>
                  <a:lnTo>
                    <a:pt x="932989" y="1147933"/>
                  </a:lnTo>
                  <a:lnTo>
                    <a:pt x="931485" y="1146910"/>
                  </a:lnTo>
                  <a:lnTo>
                    <a:pt x="929079" y="1148294"/>
                  </a:lnTo>
                  <a:lnTo>
                    <a:pt x="928296" y="1149677"/>
                  </a:lnTo>
                  <a:lnTo>
                    <a:pt x="928898" y="1151422"/>
                  </a:lnTo>
                  <a:lnTo>
                    <a:pt x="926732" y="1154129"/>
                  </a:lnTo>
                  <a:lnTo>
                    <a:pt x="924146" y="1154430"/>
                  </a:lnTo>
                  <a:lnTo>
                    <a:pt x="922040" y="1152986"/>
                  </a:lnTo>
                  <a:lnTo>
                    <a:pt x="923243" y="1151663"/>
                  </a:lnTo>
                  <a:lnTo>
                    <a:pt x="923063" y="1149858"/>
                  </a:lnTo>
                  <a:lnTo>
                    <a:pt x="921739" y="1149738"/>
                  </a:lnTo>
                  <a:lnTo>
                    <a:pt x="924146" y="1147271"/>
                  </a:lnTo>
                  <a:lnTo>
                    <a:pt x="920356" y="1148174"/>
                  </a:lnTo>
                  <a:lnTo>
                    <a:pt x="920476" y="1146850"/>
                  </a:lnTo>
                  <a:lnTo>
                    <a:pt x="922822" y="1145527"/>
                  </a:lnTo>
                  <a:lnTo>
                    <a:pt x="921499" y="1144925"/>
                  </a:lnTo>
                  <a:lnTo>
                    <a:pt x="922160" y="1143722"/>
                  </a:lnTo>
                  <a:lnTo>
                    <a:pt x="927214" y="1139150"/>
                  </a:lnTo>
                  <a:lnTo>
                    <a:pt x="927214" y="1137225"/>
                  </a:lnTo>
                  <a:lnTo>
                    <a:pt x="925650" y="1138428"/>
                  </a:lnTo>
                  <a:lnTo>
                    <a:pt x="923183" y="1138007"/>
                  </a:lnTo>
                  <a:lnTo>
                    <a:pt x="923484" y="1139992"/>
                  </a:lnTo>
                  <a:lnTo>
                    <a:pt x="922642" y="1140052"/>
                  </a:lnTo>
                  <a:lnTo>
                    <a:pt x="918792" y="1143963"/>
                  </a:lnTo>
                  <a:lnTo>
                    <a:pt x="917588" y="1141617"/>
                  </a:lnTo>
                  <a:lnTo>
                    <a:pt x="916806" y="1141135"/>
                  </a:lnTo>
                  <a:lnTo>
                    <a:pt x="916084" y="1142158"/>
                  </a:lnTo>
                  <a:lnTo>
                    <a:pt x="916987" y="1145527"/>
                  </a:lnTo>
                  <a:lnTo>
                    <a:pt x="916024" y="1147391"/>
                  </a:lnTo>
                  <a:lnTo>
                    <a:pt x="912896" y="1144504"/>
                  </a:lnTo>
                  <a:lnTo>
                    <a:pt x="911573" y="1144865"/>
                  </a:lnTo>
                  <a:lnTo>
                    <a:pt x="908866" y="1144384"/>
                  </a:lnTo>
                  <a:lnTo>
                    <a:pt x="908324" y="1145587"/>
                  </a:lnTo>
                  <a:lnTo>
                    <a:pt x="906940" y="1146550"/>
                  </a:lnTo>
                  <a:lnTo>
                    <a:pt x="911753" y="1147391"/>
                  </a:lnTo>
                  <a:lnTo>
                    <a:pt x="912174" y="1148836"/>
                  </a:lnTo>
                  <a:lnTo>
                    <a:pt x="910610" y="1150038"/>
                  </a:lnTo>
                  <a:lnTo>
                    <a:pt x="913317" y="1152144"/>
                  </a:lnTo>
                  <a:lnTo>
                    <a:pt x="912355" y="1154430"/>
                  </a:lnTo>
                  <a:lnTo>
                    <a:pt x="910249" y="1155332"/>
                  </a:lnTo>
                  <a:lnTo>
                    <a:pt x="909648" y="1157017"/>
                  </a:lnTo>
                  <a:lnTo>
                    <a:pt x="906880" y="1156776"/>
                  </a:lnTo>
                  <a:lnTo>
                    <a:pt x="905376" y="1155693"/>
                  </a:lnTo>
                  <a:lnTo>
                    <a:pt x="905557" y="1157679"/>
                  </a:lnTo>
                  <a:lnTo>
                    <a:pt x="903271" y="1159604"/>
                  </a:lnTo>
                  <a:lnTo>
                    <a:pt x="901707" y="1159965"/>
                  </a:lnTo>
                  <a:lnTo>
                    <a:pt x="901707" y="1161769"/>
                  </a:lnTo>
                  <a:lnTo>
                    <a:pt x="903812" y="1160626"/>
                  </a:lnTo>
                  <a:lnTo>
                    <a:pt x="905436" y="1161047"/>
                  </a:lnTo>
                  <a:lnTo>
                    <a:pt x="904053" y="1162612"/>
                  </a:lnTo>
                  <a:lnTo>
                    <a:pt x="900143" y="1163634"/>
                  </a:lnTo>
                  <a:lnTo>
                    <a:pt x="899782" y="1162251"/>
                  </a:lnTo>
                  <a:lnTo>
                    <a:pt x="898097" y="1162852"/>
                  </a:lnTo>
                  <a:lnTo>
                    <a:pt x="897496" y="1164236"/>
                  </a:lnTo>
                  <a:lnTo>
                    <a:pt x="894668" y="1166161"/>
                  </a:lnTo>
                  <a:lnTo>
                    <a:pt x="894067" y="1167845"/>
                  </a:lnTo>
                  <a:lnTo>
                    <a:pt x="890517" y="1169229"/>
                  </a:lnTo>
                  <a:lnTo>
                    <a:pt x="888713" y="1168868"/>
                  </a:lnTo>
                  <a:lnTo>
                    <a:pt x="888111" y="1167063"/>
                  </a:lnTo>
                  <a:lnTo>
                    <a:pt x="883599" y="1168086"/>
                  </a:lnTo>
                  <a:lnTo>
                    <a:pt x="882998" y="1167785"/>
                  </a:lnTo>
                  <a:lnTo>
                    <a:pt x="884381" y="1164777"/>
                  </a:lnTo>
                  <a:lnTo>
                    <a:pt x="888111" y="1160265"/>
                  </a:lnTo>
                  <a:lnTo>
                    <a:pt x="890698" y="1159784"/>
                  </a:lnTo>
                  <a:lnTo>
                    <a:pt x="892382" y="1157077"/>
                  </a:lnTo>
                  <a:lnTo>
                    <a:pt x="894367" y="1155994"/>
                  </a:lnTo>
                  <a:lnTo>
                    <a:pt x="897556" y="1155573"/>
                  </a:lnTo>
                  <a:lnTo>
                    <a:pt x="899541" y="1153588"/>
                  </a:lnTo>
                  <a:lnTo>
                    <a:pt x="898097" y="1151603"/>
                  </a:lnTo>
                  <a:lnTo>
                    <a:pt x="896172" y="1152806"/>
                  </a:lnTo>
                  <a:lnTo>
                    <a:pt x="893826" y="1152565"/>
                  </a:lnTo>
                  <a:lnTo>
                    <a:pt x="894428" y="1149317"/>
                  </a:lnTo>
                  <a:lnTo>
                    <a:pt x="897616" y="1145166"/>
                  </a:lnTo>
                  <a:lnTo>
                    <a:pt x="897315" y="1144504"/>
                  </a:lnTo>
                  <a:lnTo>
                    <a:pt x="899902" y="1142699"/>
                  </a:lnTo>
                  <a:lnTo>
                    <a:pt x="900925" y="1142699"/>
                  </a:lnTo>
                  <a:lnTo>
                    <a:pt x="903391" y="1141316"/>
                  </a:lnTo>
                  <a:lnTo>
                    <a:pt x="904113" y="1140233"/>
                  </a:lnTo>
                  <a:lnTo>
                    <a:pt x="905918" y="1139992"/>
                  </a:lnTo>
                  <a:lnTo>
                    <a:pt x="903812" y="1137766"/>
                  </a:lnTo>
                  <a:lnTo>
                    <a:pt x="902669" y="1139992"/>
                  </a:lnTo>
                  <a:lnTo>
                    <a:pt x="899842" y="1140413"/>
                  </a:lnTo>
                  <a:lnTo>
                    <a:pt x="894849" y="1144624"/>
                  </a:lnTo>
                  <a:lnTo>
                    <a:pt x="891239" y="1148114"/>
                  </a:lnTo>
                  <a:lnTo>
                    <a:pt x="889254" y="1150580"/>
                  </a:lnTo>
                  <a:lnTo>
                    <a:pt x="887389" y="1150460"/>
                  </a:lnTo>
                  <a:lnTo>
                    <a:pt x="884622" y="1153949"/>
                  </a:lnTo>
                  <a:lnTo>
                    <a:pt x="882396" y="1154370"/>
                  </a:lnTo>
                  <a:lnTo>
                    <a:pt x="881193" y="1156957"/>
                  </a:lnTo>
                  <a:lnTo>
                    <a:pt x="877403" y="1158942"/>
                  </a:lnTo>
                  <a:lnTo>
                    <a:pt x="878125" y="1155513"/>
                  </a:lnTo>
                  <a:lnTo>
                    <a:pt x="877583" y="1152024"/>
                  </a:lnTo>
                  <a:lnTo>
                    <a:pt x="876260" y="1150820"/>
                  </a:lnTo>
                  <a:lnTo>
                    <a:pt x="874876" y="1148414"/>
                  </a:lnTo>
                  <a:lnTo>
                    <a:pt x="872350" y="1146610"/>
                  </a:lnTo>
                  <a:lnTo>
                    <a:pt x="869883" y="1145467"/>
                  </a:lnTo>
                  <a:lnTo>
                    <a:pt x="871688" y="1138970"/>
                  </a:lnTo>
                  <a:lnTo>
                    <a:pt x="872410" y="1130367"/>
                  </a:lnTo>
                  <a:lnTo>
                    <a:pt x="870906" y="1124051"/>
                  </a:lnTo>
                  <a:lnTo>
                    <a:pt x="869823" y="1122727"/>
                  </a:lnTo>
                  <a:lnTo>
                    <a:pt x="866996" y="1122667"/>
                  </a:lnTo>
                  <a:lnTo>
                    <a:pt x="866935" y="1121043"/>
                  </a:lnTo>
                  <a:lnTo>
                    <a:pt x="865311" y="1121404"/>
                  </a:lnTo>
                  <a:lnTo>
                    <a:pt x="862905" y="1120561"/>
                  </a:lnTo>
                  <a:lnTo>
                    <a:pt x="864469" y="1120020"/>
                  </a:lnTo>
                  <a:lnTo>
                    <a:pt x="865251" y="1117493"/>
                  </a:lnTo>
                  <a:lnTo>
                    <a:pt x="863928" y="1116531"/>
                  </a:lnTo>
                  <a:lnTo>
                    <a:pt x="863807" y="1114726"/>
                  </a:lnTo>
                  <a:lnTo>
                    <a:pt x="865010" y="1114425"/>
                  </a:lnTo>
                  <a:moveTo>
                    <a:pt x="974017" y="1129645"/>
                  </a:moveTo>
                  <a:lnTo>
                    <a:pt x="974498" y="1130608"/>
                  </a:lnTo>
                  <a:lnTo>
                    <a:pt x="973054" y="1131690"/>
                  </a:lnTo>
                  <a:lnTo>
                    <a:pt x="971550" y="1131570"/>
                  </a:lnTo>
                  <a:lnTo>
                    <a:pt x="973054" y="1129344"/>
                  </a:lnTo>
                  <a:lnTo>
                    <a:pt x="974017" y="1129645"/>
                  </a:lnTo>
                  <a:moveTo>
                    <a:pt x="1834274" y="1230650"/>
                  </a:moveTo>
                  <a:lnTo>
                    <a:pt x="1834575" y="1227823"/>
                  </a:lnTo>
                  <a:lnTo>
                    <a:pt x="1835778" y="1229267"/>
                  </a:lnTo>
                  <a:lnTo>
                    <a:pt x="1836741" y="1228364"/>
                  </a:lnTo>
                  <a:lnTo>
                    <a:pt x="1838546" y="1231372"/>
                  </a:lnTo>
                  <a:lnTo>
                    <a:pt x="1838786" y="1232996"/>
                  </a:lnTo>
                  <a:lnTo>
                    <a:pt x="1835778" y="1233237"/>
                  </a:lnTo>
                  <a:lnTo>
                    <a:pt x="1835177" y="1233839"/>
                  </a:lnTo>
                  <a:lnTo>
                    <a:pt x="1833793" y="1231252"/>
                  </a:lnTo>
                  <a:lnTo>
                    <a:pt x="1834335" y="1230650"/>
                  </a:lnTo>
                  <a:moveTo>
                    <a:pt x="1840170" y="1226138"/>
                  </a:moveTo>
                  <a:lnTo>
                    <a:pt x="1842215" y="1225597"/>
                  </a:lnTo>
                  <a:lnTo>
                    <a:pt x="1844261" y="1227883"/>
                  </a:lnTo>
                  <a:lnTo>
                    <a:pt x="1842877" y="1228184"/>
                  </a:lnTo>
                  <a:lnTo>
                    <a:pt x="1842275" y="1229387"/>
                  </a:lnTo>
                  <a:lnTo>
                    <a:pt x="1839869" y="1227642"/>
                  </a:lnTo>
                  <a:lnTo>
                    <a:pt x="1840170" y="1226138"/>
                  </a:lnTo>
                  <a:moveTo>
                    <a:pt x="1788554" y="1247374"/>
                  </a:moveTo>
                  <a:lnTo>
                    <a:pt x="1788314" y="1250803"/>
                  </a:lnTo>
                  <a:lnTo>
                    <a:pt x="1787472" y="1248998"/>
                  </a:lnTo>
                  <a:lnTo>
                    <a:pt x="1788675" y="1245990"/>
                  </a:lnTo>
                  <a:lnTo>
                    <a:pt x="1788554" y="1247374"/>
                  </a:lnTo>
                  <a:moveTo>
                    <a:pt x="1837102" y="1223852"/>
                  </a:moveTo>
                  <a:lnTo>
                    <a:pt x="1838124" y="1225657"/>
                  </a:lnTo>
                  <a:lnTo>
                    <a:pt x="1836741" y="1225838"/>
                  </a:lnTo>
                  <a:lnTo>
                    <a:pt x="1835899" y="1223311"/>
                  </a:lnTo>
                  <a:lnTo>
                    <a:pt x="1837102" y="1223852"/>
                  </a:lnTo>
                  <a:moveTo>
                    <a:pt x="1838486" y="1222469"/>
                  </a:moveTo>
                  <a:lnTo>
                    <a:pt x="1841493" y="1224755"/>
                  </a:lnTo>
                  <a:lnTo>
                    <a:pt x="1838967" y="1224634"/>
                  </a:lnTo>
                  <a:lnTo>
                    <a:pt x="1837403" y="1222950"/>
                  </a:lnTo>
                  <a:lnTo>
                    <a:pt x="1838486" y="1222469"/>
                  </a:lnTo>
                  <a:moveTo>
                    <a:pt x="1835538" y="1219100"/>
                  </a:moveTo>
                  <a:lnTo>
                    <a:pt x="1837764" y="1218679"/>
                  </a:lnTo>
                  <a:lnTo>
                    <a:pt x="1838907" y="1219220"/>
                  </a:lnTo>
                  <a:lnTo>
                    <a:pt x="1838907" y="1221386"/>
                  </a:lnTo>
                  <a:lnTo>
                    <a:pt x="1835899" y="1221025"/>
                  </a:lnTo>
                  <a:lnTo>
                    <a:pt x="1835538" y="1219040"/>
                  </a:lnTo>
                  <a:moveTo>
                    <a:pt x="1835658" y="1216032"/>
                  </a:moveTo>
                  <a:lnTo>
                    <a:pt x="1836982" y="1216152"/>
                  </a:lnTo>
                  <a:lnTo>
                    <a:pt x="1837282" y="1217836"/>
                  </a:lnTo>
                  <a:lnTo>
                    <a:pt x="1835237" y="1217836"/>
                  </a:lnTo>
                  <a:lnTo>
                    <a:pt x="1835658" y="1216032"/>
                  </a:lnTo>
                  <a:moveTo>
                    <a:pt x="1832049" y="1208993"/>
                  </a:moveTo>
                  <a:lnTo>
                    <a:pt x="1832049" y="1208392"/>
                  </a:lnTo>
                  <a:lnTo>
                    <a:pt x="1834515" y="1202256"/>
                  </a:lnTo>
                  <a:lnTo>
                    <a:pt x="1836320" y="1201293"/>
                  </a:lnTo>
                  <a:lnTo>
                    <a:pt x="1838847" y="1201053"/>
                  </a:lnTo>
                  <a:lnTo>
                    <a:pt x="1841012" y="1201835"/>
                  </a:lnTo>
                  <a:lnTo>
                    <a:pt x="1843479" y="1200511"/>
                  </a:lnTo>
                  <a:lnTo>
                    <a:pt x="1845825" y="1200030"/>
                  </a:lnTo>
                  <a:lnTo>
                    <a:pt x="1848532" y="1201053"/>
                  </a:lnTo>
                  <a:lnTo>
                    <a:pt x="1850216" y="1202496"/>
                  </a:lnTo>
                  <a:lnTo>
                    <a:pt x="1850818" y="1204782"/>
                  </a:lnTo>
                  <a:lnTo>
                    <a:pt x="1849795" y="1205625"/>
                  </a:lnTo>
                  <a:lnTo>
                    <a:pt x="1848893" y="1208151"/>
                  </a:lnTo>
                  <a:lnTo>
                    <a:pt x="1850698" y="1212242"/>
                  </a:lnTo>
                  <a:lnTo>
                    <a:pt x="1850698" y="1213746"/>
                  </a:lnTo>
                  <a:lnTo>
                    <a:pt x="1847870" y="1215851"/>
                  </a:lnTo>
                  <a:lnTo>
                    <a:pt x="1845765" y="1216453"/>
                  </a:lnTo>
                  <a:lnTo>
                    <a:pt x="1841553" y="1218799"/>
                  </a:lnTo>
                  <a:lnTo>
                    <a:pt x="1840832" y="1217596"/>
                  </a:lnTo>
                  <a:lnTo>
                    <a:pt x="1837944" y="1216032"/>
                  </a:lnTo>
                  <a:lnTo>
                    <a:pt x="1836982" y="1214347"/>
                  </a:lnTo>
                  <a:lnTo>
                    <a:pt x="1831688" y="1212302"/>
                  </a:lnTo>
                  <a:lnTo>
                    <a:pt x="1831206" y="1210377"/>
                  </a:lnTo>
                  <a:lnTo>
                    <a:pt x="1831988" y="1208993"/>
                  </a:lnTo>
                  <a:moveTo>
                    <a:pt x="1798902" y="1211400"/>
                  </a:moveTo>
                  <a:lnTo>
                    <a:pt x="1797578" y="1211941"/>
                  </a:lnTo>
                  <a:lnTo>
                    <a:pt x="1796014" y="1209835"/>
                  </a:lnTo>
                  <a:lnTo>
                    <a:pt x="1797458" y="1209776"/>
                  </a:lnTo>
                  <a:lnTo>
                    <a:pt x="1798841" y="1211400"/>
                  </a:lnTo>
                  <a:moveTo>
                    <a:pt x="1828740" y="1201594"/>
                  </a:moveTo>
                  <a:lnTo>
                    <a:pt x="1829462" y="1201113"/>
                  </a:lnTo>
                  <a:lnTo>
                    <a:pt x="1830304" y="1202316"/>
                  </a:lnTo>
                  <a:lnTo>
                    <a:pt x="1828740" y="1201594"/>
                  </a:lnTo>
                  <a:moveTo>
                    <a:pt x="1855811" y="1200030"/>
                  </a:moveTo>
                  <a:lnTo>
                    <a:pt x="1859781" y="1201173"/>
                  </a:lnTo>
                  <a:lnTo>
                    <a:pt x="1860744" y="1203760"/>
                  </a:lnTo>
                  <a:lnTo>
                    <a:pt x="1859120" y="1203399"/>
                  </a:lnTo>
                  <a:lnTo>
                    <a:pt x="1858819" y="1204662"/>
                  </a:lnTo>
                  <a:lnTo>
                    <a:pt x="1855871" y="1206768"/>
                  </a:lnTo>
                  <a:lnTo>
                    <a:pt x="1853826" y="1205504"/>
                  </a:lnTo>
                  <a:lnTo>
                    <a:pt x="1853525" y="1204000"/>
                  </a:lnTo>
                  <a:lnTo>
                    <a:pt x="1854307" y="1201534"/>
                  </a:lnTo>
                  <a:lnTo>
                    <a:pt x="1855751" y="1200030"/>
                  </a:lnTo>
                  <a:moveTo>
                    <a:pt x="1850336" y="1197142"/>
                  </a:moveTo>
                  <a:lnTo>
                    <a:pt x="1852141" y="1198646"/>
                  </a:lnTo>
                  <a:lnTo>
                    <a:pt x="1851540" y="1199729"/>
                  </a:lnTo>
                  <a:lnTo>
                    <a:pt x="1848833" y="1198526"/>
                  </a:lnTo>
                  <a:lnTo>
                    <a:pt x="1848412" y="1197142"/>
                  </a:lnTo>
                  <a:lnTo>
                    <a:pt x="1850397" y="1197142"/>
                  </a:lnTo>
                  <a:moveTo>
                    <a:pt x="1851600" y="1195518"/>
                  </a:moveTo>
                  <a:lnTo>
                    <a:pt x="1851961" y="1196661"/>
                  </a:lnTo>
                  <a:lnTo>
                    <a:pt x="1849976" y="1196360"/>
                  </a:lnTo>
                  <a:lnTo>
                    <a:pt x="1849555" y="1195157"/>
                  </a:lnTo>
                  <a:lnTo>
                    <a:pt x="1851059" y="1194676"/>
                  </a:lnTo>
                  <a:lnTo>
                    <a:pt x="1851660" y="1195518"/>
                  </a:lnTo>
                  <a:moveTo>
                    <a:pt x="1797157" y="1204903"/>
                  </a:moveTo>
                  <a:lnTo>
                    <a:pt x="1798119" y="1205504"/>
                  </a:lnTo>
                  <a:lnTo>
                    <a:pt x="1797939" y="1207008"/>
                  </a:lnTo>
                  <a:lnTo>
                    <a:pt x="1796255" y="1206106"/>
                  </a:lnTo>
                  <a:lnTo>
                    <a:pt x="1795112" y="1203700"/>
                  </a:lnTo>
                  <a:lnTo>
                    <a:pt x="1797157" y="1204903"/>
                  </a:lnTo>
                  <a:moveTo>
                    <a:pt x="1767499" y="1176689"/>
                  </a:moveTo>
                  <a:lnTo>
                    <a:pt x="1769123" y="1174222"/>
                  </a:lnTo>
                  <a:lnTo>
                    <a:pt x="1770266" y="1174102"/>
                  </a:lnTo>
                  <a:lnTo>
                    <a:pt x="1776824" y="1178072"/>
                  </a:lnTo>
                  <a:lnTo>
                    <a:pt x="1777907" y="1177711"/>
                  </a:lnTo>
                  <a:lnTo>
                    <a:pt x="1776703" y="1176508"/>
                  </a:lnTo>
                  <a:lnTo>
                    <a:pt x="1776764" y="1175305"/>
                  </a:lnTo>
                  <a:lnTo>
                    <a:pt x="1773635" y="1174102"/>
                  </a:lnTo>
                  <a:lnTo>
                    <a:pt x="1773756" y="1172899"/>
                  </a:lnTo>
                  <a:lnTo>
                    <a:pt x="1770928" y="1172117"/>
                  </a:lnTo>
                  <a:lnTo>
                    <a:pt x="1771289" y="1171515"/>
                  </a:lnTo>
                  <a:lnTo>
                    <a:pt x="1773756" y="1171695"/>
                  </a:lnTo>
                  <a:lnTo>
                    <a:pt x="1776102" y="1172718"/>
                  </a:lnTo>
                  <a:lnTo>
                    <a:pt x="1776523" y="1169349"/>
                  </a:lnTo>
                  <a:lnTo>
                    <a:pt x="1777907" y="1170372"/>
                  </a:lnTo>
                  <a:lnTo>
                    <a:pt x="1781155" y="1171695"/>
                  </a:lnTo>
                  <a:lnTo>
                    <a:pt x="1783441" y="1176388"/>
                  </a:lnTo>
                  <a:lnTo>
                    <a:pt x="1784163" y="1179035"/>
                  </a:lnTo>
                  <a:lnTo>
                    <a:pt x="1785547" y="1178252"/>
                  </a:lnTo>
                  <a:lnTo>
                    <a:pt x="1785847" y="1180238"/>
                  </a:lnTo>
                  <a:lnTo>
                    <a:pt x="1786870" y="1180117"/>
                  </a:lnTo>
                  <a:lnTo>
                    <a:pt x="1788073" y="1183607"/>
                  </a:lnTo>
                  <a:lnTo>
                    <a:pt x="1789036" y="1183546"/>
                  </a:lnTo>
                  <a:lnTo>
                    <a:pt x="1787833" y="1185712"/>
                  </a:lnTo>
                  <a:lnTo>
                    <a:pt x="1790540" y="1187036"/>
                  </a:lnTo>
                  <a:lnTo>
                    <a:pt x="1790961" y="1183968"/>
                  </a:lnTo>
                  <a:lnTo>
                    <a:pt x="1790480" y="1181561"/>
                  </a:lnTo>
                  <a:lnTo>
                    <a:pt x="1789397" y="1181020"/>
                  </a:lnTo>
                  <a:lnTo>
                    <a:pt x="1789998" y="1179395"/>
                  </a:lnTo>
                  <a:lnTo>
                    <a:pt x="1792766" y="1179636"/>
                  </a:lnTo>
                  <a:lnTo>
                    <a:pt x="1792766" y="1181441"/>
                  </a:lnTo>
                  <a:lnTo>
                    <a:pt x="1795112" y="1180358"/>
                  </a:lnTo>
                  <a:lnTo>
                    <a:pt x="1792284" y="1177050"/>
                  </a:lnTo>
                  <a:lnTo>
                    <a:pt x="1791923" y="1175666"/>
                  </a:lnTo>
                  <a:lnTo>
                    <a:pt x="1789457" y="1175485"/>
                  </a:lnTo>
                  <a:lnTo>
                    <a:pt x="1787532" y="1172056"/>
                  </a:lnTo>
                  <a:lnTo>
                    <a:pt x="1788735" y="1172297"/>
                  </a:lnTo>
                  <a:lnTo>
                    <a:pt x="1788735" y="1170913"/>
                  </a:lnTo>
                  <a:lnTo>
                    <a:pt x="1786088" y="1169349"/>
                  </a:lnTo>
                  <a:lnTo>
                    <a:pt x="1787772" y="1168868"/>
                  </a:lnTo>
                  <a:lnTo>
                    <a:pt x="1782719" y="1164898"/>
                  </a:lnTo>
                  <a:lnTo>
                    <a:pt x="1779471" y="1163394"/>
                  </a:lnTo>
                  <a:lnTo>
                    <a:pt x="1780734" y="1163033"/>
                  </a:lnTo>
                  <a:lnTo>
                    <a:pt x="1780132" y="1160807"/>
                  </a:lnTo>
                  <a:lnTo>
                    <a:pt x="1780914" y="1159423"/>
                  </a:lnTo>
                  <a:lnTo>
                    <a:pt x="1783321" y="1158822"/>
                  </a:lnTo>
                  <a:lnTo>
                    <a:pt x="1786389" y="1156415"/>
                  </a:lnTo>
                  <a:lnTo>
                    <a:pt x="1789697" y="1157197"/>
                  </a:lnTo>
                  <a:lnTo>
                    <a:pt x="1793307" y="1157137"/>
                  </a:lnTo>
                  <a:lnTo>
                    <a:pt x="1794751" y="1158100"/>
                  </a:lnTo>
                  <a:lnTo>
                    <a:pt x="1797518" y="1158340"/>
                  </a:lnTo>
                  <a:lnTo>
                    <a:pt x="1799022" y="1158040"/>
                  </a:lnTo>
                  <a:lnTo>
                    <a:pt x="1802571" y="1159423"/>
                  </a:lnTo>
                  <a:lnTo>
                    <a:pt x="1804195" y="1159243"/>
                  </a:lnTo>
                  <a:lnTo>
                    <a:pt x="1808226" y="1160867"/>
                  </a:lnTo>
                  <a:lnTo>
                    <a:pt x="1814663" y="1160025"/>
                  </a:lnTo>
                  <a:lnTo>
                    <a:pt x="1817791" y="1159243"/>
                  </a:lnTo>
                  <a:lnTo>
                    <a:pt x="1823205" y="1160145"/>
                  </a:lnTo>
                  <a:lnTo>
                    <a:pt x="1825551" y="1162912"/>
                  </a:lnTo>
                  <a:lnTo>
                    <a:pt x="1827356" y="1163574"/>
                  </a:lnTo>
                  <a:lnTo>
                    <a:pt x="1830063" y="1168387"/>
                  </a:lnTo>
                  <a:lnTo>
                    <a:pt x="1831086" y="1172237"/>
                  </a:lnTo>
                  <a:lnTo>
                    <a:pt x="1832650" y="1173861"/>
                  </a:lnTo>
                  <a:lnTo>
                    <a:pt x="1836801" y="1174042"/>
                  </a:lnTo>
                  <a:lnTo>
                    <a:pt x="1839869" y="1176689"/>
                  </a:lnTo>
                  <a:lnTo>
                    <a:pt x="1841674" y="1179877"/>
                  </a:lnTo>
                  <a:lnTo>
                    <a:pt x="1844200" y="1180478"/>
                  </a:lnTo>
                  <a:lnTo>
                    <a:pt x="1844080" y="1181682"/>
                  </a:lnTo>
                  <a:lnTo>
                    <a:pt x="1847389" y="1182524"/>
                  </a:lnTo>
                  <a:lnTo>
                    <a:pt x="1847389" y="1184328"/>
                  </a:lnTo>
                  <a:lnTo>
                    <a:pt x="1849013" y="1186554"/>
                  </a:lnTo>
                  <a:lnTo>
                    <a:pt x="1851660" y="1187156"/>
                  </a:lnTo>
                  <a:lnTo>
                    <a:pt x="1852021" y="1188720"/>
                  </a:lnTo>
                  <a:lnTo>
                    <a:pt x="1848833" y="1191908"/>
                  </a:lnTo>
                  <a:lnTo>
                    <a:pt x="1847509" y="1191848"/>
                  </a:lnTo>
                  <a:lnTo>
                    <a:pt x="1844321" y="1196240"/>
                  </a:lnTo>
                  <a:lnTo>
                    <a:pt x="1840892" y="1197684"/>
                  </a:lnTo>
                  <a:lnTo>
                    <a:pt x="1838185" y="1196962"/>
                  </a:lnTo>
                  <a:lnTo>
                    <a:pt x="1837042" y="1197684"/>
                  </a:lnTo>
                  <a:lnTo>
                    <a:pt x="1834635" y="1197443"/>
                  </a:lnTo>
                  <a:lnTo>
                    <a:pt x="1833914" y="1195337"/>
                  </a:lnTo>
                  <a:lnTo>
                    <a:pt x="1832770" y="1195819"/>
                  </a:lnTo>
                  <a:lnTo>
                    <a:pt x="1832770" y="1197623"/>
                  </a:lnTo>
                  <a:lnTo>
                    <a:pt x="1830605" y="1197202"/>
                  </a:lnTo>
                  <a:lnTo>
                    <a:pt x="1829642" y="1196240"/>
                  </a:lnTo>
                  <a:lnTo>
                    <a:pt x="1828439" y="1196721"/>
                  </a:lnTo>
                  <a:lnTo>
                    <a:pt x="1828981" y="1197924"/>
                  </a:lnTo>
                  <a:lnTo>
                    <a:pt x="1827958" y="1198045"/>
                  </a:lnTo>
                  <a:lnTo>
                    <a:pt x="1827236" y="1201053"/>
                  </a:lnTo>
                  <a:lnTo>
                    <a:pt x="1826153" y="1202677"/>
                  </a:lnTo>
                  <a:lnTo>
                    <a:pt x="1824108" y="1203940"/>
                  </a:lnTo>
                  <a:lnTo>
                    <a:pt x="1821521" y="1201895"/>
                  </a:lnTo>
                  <a:lnTo>
                    <a:pt x="1820258" y="1202737"/>
                  </a:lnTo>
                  <a:lnTo>
                    <a:pt x="1819055" y="1202135"/>
                  </a:lnTo>
                  <a:lnTo>
                    <a:pt x="1818393" y="1203158"/>
                  </a:lnTo>
                  <a:lnTo>
                    <a:pt x="1816889" y="1202797"/>
                  </a:lnTo>
                  <a:lnTo>
                    <a:pt x="1815986" y="1201293"/>
                  </a:lnTo>
                  <a:lnTo>
                    <a:pt x="1813099" y="1202135"/>
                  </a:lnTo>
                  <a:lnTo>
                    <a:pt x="1814543" y="1204241"/>
                  </a:lnTo>
                  <a:lnTo>
                    <a:pt x="1811535" y="1205324"/>
                  </a:lnTo>
                  <a:lnTo>
                    <a:pt x="1810632" y="1206768"/>
                  </a:lnTo>
                  <a:lnTo>
                    <a:pt x="1804015" y="1207670"/>
                  </a:lnTo>
                  <a:lnTo>
                    <a:pt x="1802872" y="1205865"/>
                  </a:lnTo>
                  <a:lnTo>
                    <a:pt x="1802511" y="1202256"/>
                  </a:lnTo>
                  <a:lnTo>
                    <a:pt x="1801729" y="1201654"/>
                  </a:lnTo>
                  <a:lnTo>
                    <a:pt x="1802210" y="1198526"/>
                  </a:lnTo>
                  <a:lnTo>
                    <a:pt x="1800947" y="1197804"/>
                  </a:lnTo>
                  <a:lnTo>
                    <a:pt x="1800105" y="1199428"/>
                  </a:lnTo>
                  <a:lnTo>
                    <a:pt x="1799804" y="1196962"/>
                  </a:lnTo>
                  <a:lnTo>
                    <a:pt x="1801789" y="1195638"/>
                  </a:lnTo>
                  <a:lnTo>
                    <a:pt x="1800586" y="1193412"/>
                  </a:lnTo>
                  <a:lnTo>
                    <a:pt x="1800165" y="1195819"/>
                  </a:lnTo>
                  <a:lnTo>
                    <a:pt x="1799202" y="1196420"/>
                  </a:lnTo>
                  <a:lnTo>
                    <a:pt x="1798841" y="1198466"/>
                  </a:lnTo>
                  <a:lnTo>
                    <a:pt x="1796435" y="1198887"/>
                  </a:lnTo>
                  <a:lnTo>
                    <a:pt x="1796074" y="1197082"/>
                  </a:lnTo>
                  <a:lnTo>
                    <a:pt x="1794089" y="1196059"/>
                  </a:lnTo>
                  <a:lnTo>
                    <a:pt x="1793969" y="1195398"/>
                  </a:lnTo>
                  <a:lnTo>
                    <a:pt x="1790840" y="1195157"/>
                  </a:lnTo>
                  <a:lnTo>
                    <a:pt x="1791923" y="1196541"/>
                  </a:lnTo>
                  <a:lnTo>
                    <a:pt x="1793487" y="1197142"/>
                  </a:lnTo>
                  <a:lnTo>
                    <a:pt x="1794089" y="1198345"/>
                  </a:lnTo>
                  <a:lnTo>
                    <a:pt x="1792645" y="1199549"/>
                  </a:lnTo>
                  <a:lnTo>
                    <a:pt x="1793427" y="1200331"/>
                  </a:lnTo>
                  <a:lnTo>
                    <a:pt x="1792645" y="1203339"/>
                  </a:lnTo>
                  <a:lnTo>
                    <a:pt x="1790961" y="1203037"/>
                  </a:lnTo>
                  <a:lnTo>
                    <a:pt x="1791141" y="1204782"/>
                  </a:lnTo>
                  <a:lnTo>
                    <a:pt x="1794269" y="1205684"/>
                  </a:lnTo>
                  <a:lnTo>
                    <a:pt x="1796014" y="1209294"/>
                  </a:lnTo>
                  <a:lnTo>
                    <a:pt x="1794570" y="1209535"/>
                  </a:lnTo>
                  <a:lnTo>
                    <a:pt x="1793608" y="1208512"/>
                  </a:lnTo>
                  <a:lnTo>
                    <a:pt x="1792585" y="1209113"/>
                  </a:lnTo>
                  <a:lnTo>
                    <a:pt x="1794570" y="1212302"/>
                  </a:lnTo>
                  <a:lnTo>
                    <a:pt x="1793848" y="1212783"/>
                  </a:lnTo>
                  <a:lnTo>
                    <a:pt x="1792344" y="1212001"/>
                  </a:lnTo>
                  <a:lnTo>
                    <a:pt x="1792344" y="1214167"/>
                  </a:lnTo>
                  <a:lnTo>
                    <a:pt x="1796134" y="1215671"/>
                  </a:lnTo>
                  <a:lnTo>
                    <a:pt x="1797277" y="1217716"/>
                  </a:lnTo>
                  <a:lnTo>
                    <a:pt x="1795954" y="1219581"/>
                  </a:lnTo>
                  <a:lnTo>
                    <a:pt x="1796796" y="1220784"/>
                  </a:lnTo>
                  <a:lnTo>
                    <a:pt x="1795773" y="1221747"/>
                  </a:lnTo>
                  <a:lnTo>
                    <a:pt x="1791502" y="1216633"/>
                  </a:lnTo>
                  <a:lnTo>
                    <a:pt x="1790239" y="1217235"/>
                  </a:lnTo>
                  <a:lnTo>
                    <a:pt x="1790840" y="1219220"/>
                  </a:lnTo>
                  <a:lnTo>
                    <a:pt x="1792826" y="1220002"/>
                  </a:lnTo>
                  <a:lnTo>
                    <a:pt x="1796194" y="1226138"/>
                  </a:lnTo>
                  <a:lnTo>
                    <a:pt x="1795412" y="1227943"/>
                  </a:lnTo>
                  <a:lnTo>
                    <a:pt x="1794811" y="1227221"/>
                  </a:lnTo>
                  <a:lnTo>
                    <a:pt x="1793006" y="1227823"/>
                  </a:lnTo>
                  <a:lnTo>
                    <a:pt x="1794931" y="1232335"/>
                  </a:lnTo>
                  <a:lnTo>
                    <a:pt x="1794089" y="1234019"/>
                  </a:lnTo>
                  <a:lnTo>
                    <a:pt x="1794089" y="1236847"/>
                  </a:lnTo>
                  <a:lnTo>
                    <a:pt x="1792645" y="1238049"/>
                  </a:lnTo>
                  <a:lnTo>
                    <a:pt x="1791562" y="1237568"/>
                  </a:lnTo>
                  <a:lnTo>
                    <a:pt x="1789998" y="1235282"/>
                  </a:lnTo>
                  <a:lnTo>
                    <a:pt x="1790239" y="1230771"/>
                  </a:lnTo>
                  <a:lnTo>
                    <a:pt x="1788193" y="1227462"/>
                  </a:lnTo>
                  <a:lnTo>
                    <a:pt x="1787833" y="1225777"/>
                  </a:lnTo>
                  <a:lnTo>
                    <a:pt x="1788554" y="1224574"/>
                  </a:lnTo>
                  <a:lnTo>
                    <a:pt x="1787712" y="1221386"/>
                  </a:lnTo>
                  <a:lnTo>
                    <a:pt x="1786750" y="1219641"/>
                  </a:lnTo>
                  <a:lnTo>
                    <a:pt x="1786509" y="1222709"/>
                  </a:lnTo>
                  <a:lnTo>
                    <a:pt x="1787351" y="1225597"/>
                  </a:lnTo>
                  <a:lnTo>
                    <a:pt x="1786329" y="1226559"/>
                  </a:lnTo>
                  <a:lnTo>
                    <a:pt x="1786930" y="1230771"/>
                  </a:lnTo>
                  <a:lnTo>
                    <a:pt x="1786329" y="1232034"/>
                  </a:lnTo>
                  <a:lnTo>
                    <a:pt x="1785125" y="1232214"/>
                  </a:lnTo>
                  <a:lnTo>
                    <a:pt x="1782418" y="1231071"/>
                  </a:lnTo>
                  <a:lnTo>
                    <a:pt x="1783621" y="1232515"/>
                  </a:lnTo>
                  <a:lnTo>
                    <a:pt x="1783200" y="1233418"/>
                  </a:lnTo>
                  <a:lnTo>
                    <a:pt x="1784223" y="1234320"/>
                  </a:lnTo>
                  <a:lnTo>
                    <a:pt x="1786629" y="1233598"/>
                  </a:lnTo>
                  <a:lnTo>
                    <a:pt x="1787171" y="1234200"/>
                  </a:lnTo>
                  <a:lnTo>
                    <a:pt x="1787050" y="1236847"/>
                  </a:lnTo>
                  <a:lnTo>
                    <a:pt x="1788374" y="1237328"/>
                  </a:lnTo>
                  <a:lnTo>
                    <a:pt x="1787050" y="1238892"/>
                  </a:lnTo>
                  <a:lnTo>
                    <a:pt x="1785306" y="1238290"/>
                  </a:lnTo>
                  <a:lnTo>
                    <a:pt x="1787652" y="1241118"/>
                  </a:lnTo>
                  <a:lnTo>
                    <a:pt x="1787171" y="1245028"/>
                  </a:lnTo>
                  <a:lnTo>
                    <a:pt x="1784885" y="1243644"/>
                  </a:lnTo>
                  <a:lnTo>
                    <a:pt x="1785125" y="1240937"/>
                  </a:lnTo>
                  <a:lnTo>
                    <a:pt x="1781817" y="1240215"/>
                  </a:lnTo>
                  <a:lnTo>
                    <a:pt x="1782599" y="1237328"/>
                  </a:lnTo>
                  <a:lnTo>
                    <a:pt x="1780193" y="1236486"/>
                  </a:lnTo>
                  <a:lnTo>
                    <a:pt x="1779952" y="1235523"/>
                  </a:lnTo>
                  <a:lnTo>
                    <a:pt x="1782238" y="1233718"/>
                  </a:lnTo>
                  <a:lnTo>
                    <a:pt x="1781516" y="1232696"/>
                  </a:lnTo>
                  <a:lnTo>
                    <a:pt x="1779471" y="1232876"/>
                  </a:lnTo>
                  <a:lnTo>
                    <a:pt x="1779170" y="1228304"/>
                  </a:lnTo>
                  <a:lnTo>
                    <a:pt x="1777967" y="1224995"/>
                  </a:lnTo>
                  <a:lnTo>
                    <a:pt x="1780373" y="1223191"/>
                  </a:lnTo>
                  <a:lnTo>
                    <a:pt x="1780493" y="1221145"/>
                  </a:lnTo>
                  <a:lnTo>
                    <a:pt x="1781937" y="1219401"/>
                  </a:lnTo>
                  <a:lnTo>
                    <a:pt x="1779230" y="1221205"/>
                  </a:lnTo>
                  <a:lnTo>
                    <a:pt x="1778809" y="1223010"/>
                  </a:lnTo>
                  <a:lnTo>
                    <a:pt x="1776583" y="1223191"/>
                  </a:lnTo>
                  <a:lnTo>
                    <a:pt x="1776583" y="1221626"/>
                  </a:lnTo>
                  <a:lnTo>
                    <a:pt x="1777485" y="1221025"/>
                  </a:lnTo>
                  <a:lnTo>
                    <a:pt x="1776162" y="1218017"/>
                  </a:lnTo>
                  <a:lnTo>
                    <a:pt x="1777425" y="1216573"/>
                  </a:lnTo>
                  <a:lnTo>
                    <a:pt x="1778207" y="1213385"/>
                  </a:lnTo>
                  <a:lnTo>
                    <a:pt x="1777004" y="1210798"/>
                  </a:lnTo>
                  <a:lnTo>
                    <a:pt x="1777185" y="1209113"/>
                  </a:lnTo>
                  <a:lnTo>
                    <a:pt x="1778388" y="1207911"/>
                  </a:lnTo>
                  <a:lnTo>
                    <a:pt x="1780012" y="1209896"/>
                  </a:lnTo>
                  <a:lnTo>
                    <a:pt x="1782418" y="1214708"/>
                  </a:lnTo>
                  <a:lnTo>
                    <a:pt x="1783441" y="1215009"/>
                  </a:lnTo>
                  <a:lnTo>
                    <a:pt x="1781456" y="1210678"/>
                  </a:lnTo>
                  <a:lnTo>
                    <a:pt x="1782659" y="1208813"/>
                  </a:lnTo>
                  <a:lnTo>
                    <a:pt x="1780854" y="1205684"/>
                  </a:lnTo>
                  <a:lnTo>
                    <a:pt x="1780253" y="1205805"/>
                  </a:lnTo>
                  <a:lnTo>
                    <a:pt x="1778267" y="1202677"/>
                  </a:lnTo>
                  <a:lnTo>
                    <a:pt x="1775139" y="1201474"/>
                  </a:lnTo>
                  <a:lnTo>
                    <a:pt x="1772974" y="1202436"/>
                  </a:lnTo>
                  <a:lnTo>
                    <a:pt x="1773695" y="1200331"/>
                  </a:lnTo>
                  <a:lnTo>
                    <a:pt x="1772853" y="1198947"/>
                  </a:lnTo>
                  <a:lnTo>
                    <a:pt x="1772974" y="1196902"/>
                  </a:lnTo>
                  <a:lnTo>
                    <a:pt x="1773936" y="1196721"/>
                  </a:lnTo>
                  <a:lnTo>
                    <a:pt x="1772733" y="1194616"/>
                  </a:lnTo>
                  <a:lnTo>
                    <a:pt x="1771349" y="1194977"/>
                  </a:lnTo>
                  <a:lnTo>
                    <a:pt x="1770447" y="1192931"/>
                  </a:lnTo>
                  <a:lnTo>
                    <a:pt x="1769725" y="1193352"/>
                  </a:lnTo>
                  <a:lnTo>
                    <a:pt x="1767439" y="1188961"/>
                  </a:lnTo>
                  <a:lnTo>
                    <a:pt x="1767499" y="1186314"/>
                  </a:lnTo>
                  <a:lnTo>
                    <a:pt x="1765273" y="1180719"/>
                  </a:lnTo>
                  <a:lnTo>
                    <a:pt x="1765574" y="1178794"/>
                  </a:lnTo>
                  <a:lnTo>
                    <a:pt x="1767499" y="1176689"/>
                  </a:lnTo>
                  <a:moveTo>
                    <a:pt x="1856713" y="1191247"/>
                  </a:moveTo>
                  <a:lnTo>
                    <a:pt x="1857375" y="1192751"/>
                  </a:lnTo>
                  <a:lnTo>
                    <a:pt x="1856352" y="1193954"/>
                  </a:lnTo>
                  <a:lnTo>
                    <a:pt x="1855450" y="1191788"/>
                  </a:lnTo>
                  <a:lnTo>
                    <a:pt x="1856653" y="1191247"/>
                  </a:lnTo>
                  <a:moveTo>
                    <a:pt x="1853344" y="1191006"/>
                  </a:moveTo>
                  <a:lnTo>
                    <a:pt x="1853465" y="1192089"/>
                  </a:lnTo>
                  <a:lnTo>
                    <a:pt x="1852623" y="1194676"/>
                  </a:lnTo>
                  <a:lnTo>
                    <a:pt x="1851600" y="1193533"/>
                  </a:lnTo>
                  <a:lnTo>
                    <a:pt x="1852262" y="1190946"/>
                  </a:lnTo>
                  <a:lnTo>
                    <a:pt x="1853284" y="1190946"/>
                  </a:lnTo>
                  <a:moveTo>
                    <a:pt x="1856713" y="1189322"/>
                  </a:moveTo>
                  <a:lnTo>
                    <a:pt x="1854788" y="1189803"/>
                  </a:lnTo>
                  <a:lnTo>
                    <a:pt x="1855811" y="1187276"/>
                  </a:lnTo>
                  <a:lnTo>
                    <a:pt x="1857796" y="1185953"/>
                  </a:lnTo>
                  <a:lnTo>
                    <a:pt x="1857856" y="1187697"/>
                  </a:lnTo>
                  <a:lnTo>
                    <a:pt x="1856713" y="1189322"/>
                  </a:lnTo>
                  <a:moveTo>
                    <a:pt x="1705236" y="1144083"/>
                  </a:moveTo>
                  <a:lnTo>
                    <a:pt x="1711432" y="1144384"/>
                  </a:lnTo>
                  <a:lnTo>
                    <a:pt x="1713056" y="1144745"/>
                  </a:lnTo>
                  <a:lnTo>
                    <a:pt x="1713116" y="1143782"/>
                  </a:lnTo>
                  <a:lnTo>
                    <a:pt x="1706740" y="1142760"/>
                  </a:lnTo>
                  <a:lnTo>
                    <a:pt x="1706319" y="1141977"/>
                  </a:lnTo>
                  <a:lnTo>
                    <a:pt x="1708184" y="1140534"/>
                  </a:lnTo>
                  <a:lnTo>
                    <a:pt x="1708965" y="1137646"/>
                  </a:lnTo>
                  <a:lnTo>
                    <a:pt x="1710169" y="1137345"/>
                  </a:lnTo>
                  <a:lnTo>
                    <a:pt x="1709808" y="1134518"/>
                  </a:lnTo>
                  <a:lnTo>
                    <a:pt x="1708905" y="1132713"/>
                  </a:lnTo>
                  <a:lnTo>
                    <a:pt x="1710891" y="1131811"/>
                  </a:lnTo>
                  <a:lnTo>
                    <a:pt x="1712936" y="1128382"/>
                  </a:lnTo>
                  <a:lnTo>
                    <a:pt x="1715944" y="1128141"/>
                  </a:lnTo>
                  <a:lnTo>
                    <a:pt x="1718591" y="1129344"/>
                  </a:lnTo>
                  <a:lnTo>
                    <a:pt x="1720215" y="1131390"/>
                  </a:lnTo>
                  <a:lnTo>
                    <a:pt x="1719614" y="1133074"/>
                  </a:lnTo>
                  <a:lnTo>
                    <a:pt x="1717207" y="1134217"/>
                  </a:lnTo>
                  <a:lnTo>
                    <a:pt x="1715162" y="1136022"/>
                  </a:lnTo>
                  <a:lnTo>
                    <a:pt x="1716365" y="1137646"/>
                  </a:lnTo>
                  <a:lnTo>
                    <a:pt x="1716726" y="1135962"/>
                  </a:lnTo>
                  <a:lnTo>
                    <a:pt x="1718110" y="1134638"/>
                  </a:lnTo>
                  <a:lnTo>
                    <a:pt x="1720396" y="1133555"/>
                  </a:lnTo>
                  <a:lnTo>
                    <a:pt x="1723403" y="1132773"/>
                  </a:lnTo>
                  <a:lnTo>
                    <a:pt x="1725088" y="1133375"/>
                  </a:lnTo>
                  <a:lnTo>
                    <a:pt x="1726291" y="1135300"/>
                  </a:lnTo>
                  <a:lnTo>
                    <a:pt x="1724607" y="1136142"/>
                  </a:lnTo>
                  <a:lnTo>
                    <a:pt x="1724306" y="1137165"/>
                  </a:lnTo>
                  <a:lnTo>
                    <a:pt x="1726411" y="1135962"/>
                  </a:lnTo>
                  <a:lnTo>
                    <a:pt x="1730983" y="1137285"/>
                  </a:lnTo>
                  <a:lnTo>
                    <a:pt x="1731585" y="1138248"/>
                  </a:lnTo>
                  <a:lnTo>
                    <a:pt x="1733811" y="1137646"/>
                  </a:lnTo>
                  <a:lnTo>
                    <a:pt x="1734533" y="1136744"/>
                  </a:lnTo>
                  <a:lnTo>
                    <a:pt x="1737300" y="1136142"/>
                  </a:lnTo>
                  <a:lnTo>
                    <a:pt x="1739285" y="1136503"/>
                  </a:lnTo>
                  <a:lnTo>
                    <a:pt x="1741330" y="1137706"/>
                  </a:lnTo>
                  <a:lnTo>
                    <a:pt x="1741270" y="1138789"/>
                  </a:lnTo>
                  <a:lnTo>
                    <a:pt x="1743256" y="1142399"/>
                  </a:lnTo>
                  <a:lnTo>
                    <a:pt x="1743316" y="1146008"/>
                  </a:lnTo>
                  <a:lnTo>
                    <a:pt x="1742473" y="1146369"/>
                  </a:lnTo>
                  <a:lnTo>
                    <a:pt x="1741932" y="1144805"/>
                  </a:lnTo>
                  <a:lnTo>
                    <a:pt x="1740909" y="1144745"/>
                  </a:lnTo>
                  <a:lnTo>
                    <a:pt x="1738984" y="1142820"/>
                  </a:lnTo>
                  <a:lnTo>
                    <a:pt x="1738202" y="1144023"/>
                  </a:lnTo>
                  <a:lnTo>
                    <a:pt x="1736698" y="1143000"/>
                  </a:lnTo>
                  <a:lnTo>
                    <a:pt x="1734172" y="1143903"/>
                  </a:lnTo>
                  <a:lnTo>
                    <a:pt x="1736939" y="1144263"/>
                  </a:lnTo>
                  <a:lnTo>
                    <a:pt x="1735916" y="1145587"/>
                  </a:lnTo>
                  <a:lnTo>
                    <a:pt x="1737721" y="1146610"/>
                  </a:lnTo>
                  <a:lnTo>
                    <a:pt x="1737721" y="1148655"/>
                  </a:lnTo>
                  <a:lnTo>
                    <a:pt x="1739044" y="1149437"/>
                  </a:lnTo>
                  <a:lnTo>
                    <a:pt x="1739646" y="1148475"/>
                  </a:lnTo>
                  <a:lnTo>
                    <a:pt x="1738443" y="1146068"/>
                  </a:lnTo>
                  <a:lnTo>
                    <a:pt x="1740428" y="1146850"/>
                  </a:lnTo>
                  <a:lnTo>
                    <a:pt x="1740548" y="1148895"/>
                  </a:lnTo>
                  <a:lnTo>
                    <a:pt x="1741391" y="1148294"/>
                  </a:lnTo>
                  <a:lnTo>
                    <a:pt x="1742594" y="1149979"/>
                  </a:lnTo>
                  <a:lnTo>
                    <a:pt x="1742834" y="1152024"/>
                  </a:lnTo>
                  <a:lnTo>
                    <a:pt x="1742113" y="1152746"/>
                  </a:lnTo>
                  <a:lnTo>
                    <a:pt x="1744399" y="1154911"/>
                  </a:lnTo>
                  <a:lnTo>
                    <a:pt x="1745241" y="1156536"/>
                  </a:lnTo>
                  <a:lnTo>
                    <a:pt x="1744218" y="1157197"/>
                  </a:lnTo>
                  <a:lnTo>
                    <a:pt x="1745481" y="1157979"/>
                  </a:lnTo>
                  <a:lnTo>
                    <a:pt x="1746685" y="1163093"/>
                  </a:lnTo>
                  <a:lnTo>
                    <a:pt x="1747767" y="1163995"/>
                  </a:lnTo>
                  <a:lnTo>
                    <a:pt x="1749452" y="1168688"/>
                  </a:lnTo>
                  <a:lnTo>
                    <a:pt x="1749933" y="1172959"/>
                  </a:lnTo>
                  <a:lnTo>
                    <a:pt x="1751317" y="1175185"/>
                  </a:lnTo>
                  <a:lnTo>
                    <a:pt x="1750114" y="1175185"/>
                  </a:lnTo>
                  <a:lnTo>
                    <a:pt x="1752520" y="1176989"/>
                  </a:lnTo>
                  <a:lnTo>
                    <a:pt x="1752520" y="1181441"/>
                  </a:lnTo>
                  <a:lnTo>
                    <a:pt x="1754325" y="1183125"/>
                  </a:lnTo>
                  <a:lnTo>
                    <a:pt x="1755708" y="1187577"/>
                  </a:lnTo>
                  <a:lnTo>
                    <a:pt x="1757212" y="1190465"/>
                  </a:lnTo>
                  <a:lnTo>
                    <a:pt x="1757513" y="1193112"/>
                  </a:lnTo>
                  <a:lnTo>
                    <a:pt x="1758716" y="1197443"/>
                  </a:lnTo>
                  <a:lnTo>
                    <a:pt x="1758295" y="1199127"/>
                  </a:lnTo>
                  <a:lnTo>
                    <a:pt x="1759017" y="1203760"/>
                  </a:lnTo>
                  <a:lnTo>
                    <a:pt x="1758295" y="1204903"/>
                  </a:lnTo>
                  <a:lnTo>
                    <a:pt x="1757272" y="1201774"/>
                  </a:lnTo>
                  <a:lnTo>
                    <a:pt x="1756911" y="1203459"/>
                  </a:lnTo>
                  <a:lnTo>
                    <a:pt x="1758295" y="1208091"/>
                  </a:lnTo>
                  <a:lnTo>
                    <a:pt x="1759258" y="1210196"/>
                  </a:lnTo>
                  <a:lnTo>
                    <a:pt x="1759558" y="1214107"/>
                  </a:lnTo>
                  <a:lnTo>
                    <a:pt x="1760701" y="1218197"/>
                  </a:lnTo>
                  <a:lnTo>
                    <a:pt x="1760280" y="1220784"/>
                  </a:lnTo>
                  <a:lnTo>
                    <a:pt x="1757874" y="1223191"/>
                  </a:lnTo>
                  <a:lnTo>
                    <a:pt x="1760641" y="1221807"/>
                  </a:lnTo>
                  <a:lnTo>
                    <a:pt x="1761303" y="1223912"/>
                  </a:lnTo>
                  <a:lnTo>
                    <a:pt x="1759679" y="1226018"/>
                  </a:lnTo>
                  <a:lnTo>
                    <a:pt x="1760040" y="1228063"/>
                  </a:lnTo>
                  <a:lnTo>
                    <a:pt x="1761363" y="1226860"/>
                  </a:lnTo>
                  <a:lnTo>
                    <a:pt x="1762265" y="1227582"/>
                  </a:lnTo>
                  <a:lnTo>
                    <a:pt x="1761183" y="1229688"/>
                  </a:lnTo>
                  <a:lnTo>
                    <a:pt x="1761544" y="1232214"/>
                  </a:lnTo>
                  <a:lnTo>
                    <a:pt x="1761303" y="1234982"/>
                  </a:lnTo>
                  <a:lnTo>
                    <a:pt x="1759017" y="1234019"/>
                  </a:lnTo>
                  <a:lnTo>
                    <a:pt x="1759979" y="1232515"/>
                  </a:lnTo>
                  <a:lnTo>
                    <a:pt x="1758957" y="1231312"/>
                  </a:lnTo>
                  <a:lnTo>
                    <a:pt x="1759378" y="1229868"/>
                  </a:lnTo>
                  <a:lnTo>
                    <a:pt x="1757573" y="1231673"/>
                  </a:lnTo>
                  <a:lnTo>
                    <a:pt x="1755167" y="1231011"/>
                  </a:lnTo>
                  <a:lnTo>
                    <a:pt x="1756189" y="1230289"/>
                  </a:lnTo>
                  <a:lnTo>
                    <a:pt x="1754024" y="1229928"/>
                  </a:lnTo>
                  <a:lnTo>
                    <a:pt x="1754926" y="1227041"/>
                  </a:lnTo>
                  <a:lnTo>
                    <a:pt x="1753422" y="1228845"/>
                  </a:lnTo>
                  <a:lnTo>
                    <a:pt x="1753122" y="1226981"/>
                  </a:lnTo>
                  <a:lnTo>
                    <a:pt x="1750896" y="1224574"/>
                  </a:lnTo>
                  <a:lnTo>
                    <a:pt x="1749091" y="1223973"/>
                  </a:lnTo>
                  <a:lnTo>
                    <a:pt x="1748850" y="1221987"/>
                  </a:lnTo>
                  <a:lnTo>
                    <a:pt x="1747647" y="1219942"/>
                  </a:lnTo>
                  <a:lnTo>
                    <a:pt x="1746624" y="1219942"/>
                  </a:lnTo>
                  <a:lnTo>
                    <a:pt x="1746564" y="1217415"/>
                  </a:lnTo>
                  <a:lnTo>
                    <a:pt x="1744639" y="1216032"/>
                  </a:lnTo>
                  <a:lnTo>
                    <a:pt x="1743677" y="1213505"/>
                  </a:lnTo>
                  <a:lnTo>
                    <a:pt x="1741932" y="1211700"/>
                  </a:lnTo>
                  <a:lnTo>
                    <a:pt x="1741150" y="1209113"/>
                  </a:lnTo>
                  <a:lnTo>
                    <a:pt x="1739947" y="1208512"/>
                  </a:lnTo>
                  <a:lnTo>
                    <a:pt x="1740248" y="1207008"/>
                  </a:lnTo>
                  <a:lnTo>
                    <a:pt x="1739586" y="1205143"/>
                  </a:lnTo>
                  <a:lnTo>
                    <a:pt x="1739887" y="1203940"/>
                  </a:lnTo>
                  <a:lnTo>
                    <a:pt x="1741631" y="1201835"/>
                  </a:lnTo>
                  <a:lnTo>
                    <a:pt x="1743195" y="1202135"/>
                  </a:lnTo>
                  <a:lnTo>
                    <a:pt x="1742113" y="1199729"/>
                  </a:lnTo>
                  <a:lnTo>
                    <a:pt x="1740368" y="1199729"/>
                  </a:lnTo>
                  <a:lnTo>
                    <a:pt x="1740067" y="1200932"/>
                  </a:lnTo>
                  <a:lnTo>
                    <a:pt x="1737661" y="1203098"/>
                  </a:lnTo>
                  <a:lnTo>
                    <a:pt x="1735555" y="1203519"/>
                  </a:lnTo>
                  <a:lnTo>
                    <a:pt x="1735856" y="1201835"/>
                  </a:lnTo>
                  <a:lnTo>
                    <a:pt x="1735555" y="1199488"/>
                  </a:lnTo>
                  <a:lnTo>
                    <a:pt x="1734593" y="1199488"/>
                  </a:lnTo>
                  <a:lnTo>
                    <a:pt x="1734954" y="1196300"/>
                  </a:lnTo>
                  <a:lnTo>
                    <a:pt x="1733269" y="1196721"/>
                  </a:lnTo>
                  <a:lnTo>
                    <a:pt x="1733269" y="1198045"/>
                  </a:lnTo>
                  <a:lnTo>
                    <a:pt x="1731705" y="1198526"/>
                  </a:lnTo>
                  <a:lnTo>
                    <a:pt x="1730502" y="1197142"/>
                  </a:lnTo>
                  <a:lnTo>
                    <a:pt x="1731886" y="1195759"/>
                  </a:lnTo>
                  <a:lnTo>
                    <a:pt x="1731765" y="1193773"/>
                  </a:lnTo>
                  <a:lnTo>
                    <a:pt x="1729780" y="1195999"/>
                  </a:lnTo>
                  <a:lnTo>
                    <a:pt x="1727855" y="1196240"/>
                  </a:lnTo>
                  <a:lnTo>
                    <a:pt x="1727855" y="1194616"/>
                  </a:lnTo>
                  <a:lnTo>
                    <a:pt x="1726471" y="1194014"/>
                  </a:lnTo>
                  <a:lnTo>
                    <a:pt x="1726231" y="1192390"/>
                  </a:lnTo>
                  <a:lnTo>
                    <a:pt x="1728156" y="1190886"/>
                  </a:lnTo>
                  <a:lnTo>
                    <a:pt x="1725990" y="1189442"/>
                  </a:lnTo>
                  <a:lnTo>
                    <a:pt x="1724727" y="1192269"/>
                  </a:lnTo>
                  <a:lnTo>
                    <a:pt x="1723644" y="1189743"/>
                  </a:lnTo>
                  <a:lnTo>
                    <a:pt x="1722441" y="1190344"/>
                  </a:lnTo>
                  <a:lnTo>
                    <a:pt x="1720275" y="1190104"/>
                  </a:lnTo>
                  <a:lnTo>
                    <a:pt x="1719493" y="1191307"/>
                  </a:lnTo>
                  <a:lnTo>
                    <a:pt x="1717688" y="1189983"/>
                  </a:lnTo>
                  <a:lnTo>
                    <a:pt x="1717688" y="1186494"/>
                  </a:lnTo>
                  <a:lnTo>
                    <a:pt x="1718651" y="1185532"/>
                  </a:lnTo>
                  <a:lnTo>
                    <a:pt x="1720155" y="1185592"/>
                  </a:lnTo>
                  <a:lnTo>
                    <a:pt x="1720576" y="1184569"/>
                  </a:lnTo>
                  <a:lnTo>
                    <a:pt x="1721659" y="1186374"/>
                  </a:lnTo>
                  <a:lnTo>
                    <a:pt x="1722561" y="1183246"/>
                  </a:lnTo>
                  <a:lnTo>
                    <a:pt x="1721358" y="1181441"/>
                  </a:lnTo>
                  <a:lnTo>
                    <a:pt x="1723103" y="1180960"/>
                  </a:lnTo>
                  <a:lnTo>
                    <a:pt x="1721900" y="1179215"/>
                  </a:lnTo>
                  <a:lnTo>
                    <a:pt x="1724727" y="1180478"/>
                  </a:lnTo>
                  <a:lnTo>
                    <a:pt x="1723163" y="1177952"/>
                  </a:lnTo>
                  <a:lnTo>
                    <a:pt x="1720155" y="1176388"/>
                  </a:lnTo>
                  <a:lnTo>
                    <a:pt x="1721358" y="1176207"/>
                  </a:lnTo>
                  <a:lnTo>
                    <a:pt x="1721298" y="1173440"/>
                  </a:lnTo>
                  <a:lnTo>
                    <a:pt x="1724366" y="1173681"/>
                  </a:lnTo>
                  <a:lnTo>
                    <a:pt x="1724246" y="1172718"/>
                  </a:lnTo>
                  <a:lnTo>
                    <a:pt x="1721839" y="1172718"/>
                  </a:lnTo>
                  <a:lnTo>
                    <a:pt x="1721659" y="1171515"/>
                  </a:lnTo>
                  <a:lnTo>
                    <a:pt x="1723343" y="1172117"/>
                  </a:lnTo>
                  <a:lnTo>
                    <a:pt x="1724967" y="1170913"/>
                  </a:lnTo>
                  <a:lnTo>
                    <a:pt x="1726471" y="1170913"/>
                  </a:lnTo>
                  <a:lnTo>
                    <a:pt x="1727554" y="1168988"/>
                  </a:lnTo>
                  <a:lnTo>
                    <a:pt x="1730141" y="1170552"/>
                  </a:lnTo>
                  <a:lnTo>
                    <a:pt x="1730923" y="1170432"/>
                  </a:lnTo>
                  <a:lnTo>
                    <a:pt x="1728457" y="1168266"/>
                  </a:lnTo>
                  <a:lnTo>
                    <a:pt x="1725690" y="1169349"/>
                  </a:lnTo>
                  <a:lnTo>
                    <a:pt x="1722982" y="1168387"/>
                  </a:lnTo>
                  <a:lnTo>
                    <a:pt x="1721298" y="1169109"/>
                  </a:lnTo>
                  <a:lnTo>
                    <a:pt x="1720095" y="1168928"/>
                  </a:lnTo>
                  <a:lnTo>
                    <a:pt x="1721599" y="1168026"/>
                  </a:lnTo>
                  <a:lnTo>
                    <a:pt x="1719192" y="1164537"/>
                  </a:lnTo>
                  <a:lnTo>
                    <a:pt x="1719974" y="1160747"/>
                  </a:lnTo>
                  <a:lnTo>
                    <a:pt x="1721478" y="1159303"/>
                  </a:lnTo>
                  <a:lnTo>
                    <a:pt x="1723885" y="1159062"/>
                  </a:lnTo>
                  <a:lnTo>
                    <a:pt x="1723945" y="1158280"/>
                  </a:lnTo>
                  <a:lnTo>
                    <a:pt x="1722080" y="1158280"/>
                  </a:lnTo>
                  <a:lnTo>
                    <a:pt x="1719674" y="1159784"/>
                  </a:lnTo>
                  <a:lnTo>
                    <a:pt x="1719132" y="1161168"/>
                  </a:lnTo>
                  <a:lnTo>
                    <a:pt x="1717568" y="1159183"/>
                  </a:lnTo>
                  <a:lnTo>
                    <a:pt x="1719373" y="1156536"/>
                  </a:lnTo>
                  <a:lnTo>
                    <a:pt x="1719253" y="1154009"/>
                  </a:lnTo>
                  <a:lnTo>
                    <a:pt x="1720456" y="1152685"/>
                  </a:lnTo>
                  <a:lnTo>
                    <a:pt x="1717147" y="1152505"/>
                  </a:lnTo>
                  <a:lnTo>
                    <a:pt x="1715824" y="1153046"/>
                  </a:lnTo>
                  <a:lnTo>
                    <a:pt x="1714560" y="1152445"/>
                  </a:lnTo>
                  <a:lnTo>
                    <a:pt x="1712274" y="1154250"/>
                  </a:lnTo>
                  <a:lnTo>
                    <a:pt x="1710770" y="1154069"/>
                  </a:lnTo>
                  <a:lnTo>
                    <a:pt x="1708665" y="1150399"/>
                  </a:lnTo>
                  <a:lnTo>
                    <a:pt x="1709988" y="1150219"/>
                  </a:lnTo>
                  <a:lnTo>
                    <a:pt x="1706920" y="1148775"/>
                  </a:lnTo>
                  <a:lnTo>
                    <a:pt x="1705055" y="1147031"/>
                  </a:lnTo>
                  <a:lnTo>
                    <a:pt x="1703972" y="1145226"/>
                  </a:lnTo>
                  <a:lnTo>
                    <a:pt x="1705176" y="1144083"/>
                  </a:lnTo>
                  <a:moveTo>
                    <a:pt x="1783020" y="1172177"/>
                  </a:moveTo>
                  <a:lnTo>
                    <a:pt x="1782358" y="1170613"/>
                  </a:lnTo>
                  <a:lnTo>
                    <a:pt x="1784043" y="1172417"/>
                  </a:lnTo>
                  <a:lnTo>
                    <a:pt x="1783020" y="1172177"/>
                  </a:lnTo>
                  <a:moveTo>
                    <a:pt x="1715463" y="1184268"/>
                  </a:moveTo>
                  <a:lnTo>
                    <a:pt x="1716245" y="1184990"/>
                  </a:lnTo>
                  <a:lnTo>
                    <a:pt x="1715402" y="1186795"/>
                  </a:lnTo>
                  <a:lnTo>
                    <a:pt x="1714560" y="1185772"/>
                  </a:lnTo>
                  <a:lnTo>
                    <a:pt x="1714019" y="1183727"/>
                  </a:lnTo>
                  <a:lnTo>
                    <a:pt x="1715463" y="1184328"/>
                  </a:lnTo>
                  <a:moveTo>
                    <a:pt x="1720877" y="1177892"/>
                  </a:moveTo>
                  <a:lnTo>
                    <a:pt x="1721178" y="1180238"/>
                  </a:lnTo>
                  <a:lnTo>
                    <a:pt x="1718831" y="1177832"/>
                  </a:lnTo>
                  <a:lnTo>
                    <a:pt x="1719914" y="1177170"/>
                  </a:lnTo>
                  <a:lnTo>
                    <a:pt x="1720937" y="1177892"/>
                  </a:lnTo>
                  <a:moveTo>
                    <a:pt x="1717448" y="1164296"/>
                  </a:moveTo>
                  <a:lnTo>
                    <a:pt x="1717809" y="1165860"/>
                  </a:lnTo>
                  <a:lnTo>
                    <a:pt x="1715402" y="1165980"/>
                  </a:lnTo>
                  <a:lnTo>
                    <a:pt x="1715763" y="1163694"/>
                  </a:lnTo>
                  <a:lnTo>
                    <a:pt x="1717448" y="1164296"/>
                  </a:lnTo>
                  <a:moveTo>
                    <a:pt x="1698438" y="1155272"/>
                  </a:moveTo>
                  <a:lnTo>
                    <a:pt x="1698799" y="1154490"/>
                  </a:lnTo>
                  <a:lnTo>
                    <a:pt x="1697535" y="1153588"/>
                  </a:lnTo>
                  <a:lnTo>
                    <a:pt x="1698318" y="1152505"/>
                  </a:lnTo>
                  <a:lnTo>
                    <a:pt x="1698498" y="1150099"/>
                  </a:lnTo>
                  <a:lnTo>
                    <a:pt x="1696874" y="1148414"/>
                  </a:lnTo>
                  <a:lnTo>
                    <a:pt x="1698077" y="1147512"/>
                  </a:lnTo>
                  <a:lnTo>
                    <a:pt x="1700122" y="1147693"/>
                  </a:lnTo>
                  <a:lnTo>
                    <a:pt x="1700904" y="1146489"/>
                  </a:lnTo>
                  <a:lnTo>
                    <a:pt x="1702348" y="1148053"/>
                  </a:lnTo>
                  <a:lnTo>
                    <a:pt x="1702529" y="1147151"/>
                  </a:lnTo>
                  <a:lnTo>
                    <a:pt x="1708063" y="1150339"/>
                  </a:lnTo>
                  <a:lnTo>
                    <a:pt x="1710469" y="1153648"/>
                  </a:lnTo>
                  <a:lnTo>
                    <a:pt x="1710710" y="1155332"/>
                  </a:lnTo>
                  <a:lnTo>
                    <a:pt x="1709507" y="1155332"/>
                  </a:lnTo>
                  <a:lnTo>
                    <a:pt x="1706619" y="1153769"/>
                  </a:lnTo>
                  <a:lnTo>
                    <a:pt x="1708244" y="1155332"/>
                  </a:lnTo>
                  <a:lnTo>
                    <a:pt x="1709447" y="1157739"/>
                  </a:lnTo>
                  <a:lnTo>
                    <a:pt x="1709507" y="1159664"/>
                  </a:lnTo>
                  <a:lnTo>
                    <a:pt x="1710469" y="1159724"/>
                  </a:lnTo>
                  <a:lnTo>
                    <a:pt x="1711853" y="1158280"/>
                  </a:lnTo>
                  <a:lnTo>
                    <a:pt x="1712154" y="1155032"/>
                  </a:lnTo>
                  <a:lnTo>
                    <a:pt x="1716124" y="1158581"/>
                  </a:lnTo>
                  <a:lnTo>
                    <a:pt x="1717327" y="1160987"/>
                  </a:lnTo>
                  <a:lnTo>
                    <a:pt x="1715824" y="1160686"/>
                  </a:lnTo>
                  <a:lnTo>
                    <a:pt x="1715342" y="1159363"/>
                  </a:lnTo>
                  <a:lnTo>
                    <a:pt x="1713177" y="1160686"/>
                  </a:lnTo>
                  <a:lnTo>
                    <a:pt x="1713959" y="1162070"/>
                  </a:lnTo>
                  <a:lnTo>
                    <a:pt x="1711372" y="1160987"/>
                  </a:lnTo>
                  <a:lnTo>
                    <a:pt x="1711853" y="1162612"/>
                  </a:lnTo>
                  <a:lnTo>
                    <a:pt x="1711372" y="1164717"/>
                  </a:lnTo>
                  <a:lnTo>
                    <a:pt x="1711733" y="1166281"/>
                  </a:lnTo>
                  <a:lnTo>
                    <a:pt x="1710530" y="1168086"/>
                  </a:lnTo>
                  <a:lnTo>
                    <a:pt x="1710710" y="1170131"/>
                  </a:lnTo>
                  <a:lnTo>
                    <a:pt x="1709868" y="1170974"/>
                  </a:lnTo>
                  <a:lnTo>
                    <a:pt x="1709567" y="1172959"/>
                  </a:lnTo>
                  <a:lnTo>
                    <a:pt x="1707461" y="1172778"/>
                  </a:lnTo>
                  <a:lnTo>
                    <a:pt x="1706138" y="1173801"/>
                  </a:lnTo>
                  <a:lnTo>
                    <a:pt x="1703852" y="1174222"/>
                  </a:lnTo>
                  <a:lnTo>
                    <a:pt x="1701566" y="1175365"/>
                  </a:lnTo>
                  <a:lnTo>
                    <a:pt x="1700243" y="1175245"/>
                  </a:lnTo>
                  <a:lnTo>
                    <a:pt x="1699641" y="1174042"/>
                  </a:lnTo>
                  <a:lnTo>
                    <a:pt x="1700002" y="1169409"/>
                  </a:lnTo>
                  <a:lnTo>
                    <a:pt x="1699641" y="1167545"/>
                  </a:lnTo>
                  <a:lnTo>
                    <a:pt x="1701205" y="1165740"/>
                  </a:lnTo>
                  <a:lnTo>
                    <a:pt x="1703130" y="1165198"/>
                  </a:lnTo>
                  <a:lnTo>
                    <a:pt x="1703010" y="1163213"/>
                  </a:lnTo>
                  <a:lnTo>
                    <a:pt x="1704033" y="1162311"/>
                  </a:lnTo>
                  <a:lnTo>
                    <a:pt x="1702890" y="1160807"/>
                  </a:lnTo>
                  <a:lnTo>
                    <a:pt x="1701446" y="1160566"/>
                  </a:lnTo>
                  <a:lnTo>
                    <a:pt x="1700483" y="1161288"/>
                  </a:lnTo>
                  <a:lnTo>
                    <a:pt x="1699280" y="1160686"/>
                  </a:lnTo>
                  <a:lnTo>
                    <a:pt x="1700363" y="1155573"/>
                  </a:lnTo>
                  <a:lnTo>
                    <a:pt x="1699761" y="1154791"/>
                  </a:lnTo>
                  <a:lnTo>
                    <a:pt x="1698799" y="1156656"/>
                  </a:lnTo>
                  <a:lnTo>
                    <a:pt x="1697175" y="1156836"/>
                  </a:lnTo>
                  <a:lnTo>
                    <a:pt x="1698438" y="1155212"/>
                  </a:lnTo>
                  <a:moveTo>
                    <a:pt x="1714380" y="1153046"/>
                  </a:moveTo>
                  <a:lnTo>
                    <a:pt x="1715944" y="1153467"/>
                  </a:lnTo>
                  <a:lnTo>
                    <a:pt x="1717327" y="1152866"/>
                  </a:lnTo>
                  <a:lnTo>
                    <a:pt x="1718531" y="1155092"/>
                  </a:lnTo>
                  <a:lnTo>
                    <a:pt x="1717508" y="1157318"/>
                  </a:lnTo>
                  <a:lnTo>
                    <a:pt x="1716305" y="1158280"/>
                  </a:lnTo>
                  <a:lnTo>
                    <a:pt x="1713056" y="1154911"/>
                  </a:lnTo>
                  <a:lnTo>
                    <a:pt x="1714380" y="1153107"/>
                  </a:lnTo>
                  <a:moveTo>
                    <a:pt x="1694828" y="1141857"/>
                  </a:moveTo>
                  <a:lnTo>
                    <a:pt x="1696032" y="1142579"/>
                  </a:lnTo>
                  <a:lnTo>
                    <a:pt x="1694046" y="1142699"/>
                  </a:lnTo>
                  <a:lnTo>
                    <a:pt x="1694768" y="1141857"/>
                  </a:lnTo>
                  <a:moveTo>
                    <a:pt x="1860503" y="1321549"/>
                  </a:moveTo>
                  <a:lnTo>
                    <a:pt x="1860924" y="1320947"/>
                  </a:lnTo>
                  <a:lnTo>
                    <a:pt x="1862849" y="1321429"/>
                  </a:lnTo>
                  <a:lnTo>
                    <a:pt x="1864113" y="1319804"/>
                  </a:lnTo>
                  <a:lnTo>
                    <a:pt x="1866940" y="1321970"/>
                  </a:lnTo>
                  <a:lnTo>
                    <a:pt x="1868264" y="1321849"/>
                  </a:lnTo>
                  <a:lnTo>
                    <a:pt x="1870068" y="1323955"/>
                  </a:lnTo>
                  <a:lnTo>
                    <a:pt x="1868745" y="1324496"/>
                  </a:lnTo>
                  <a:lnTo>
                    <a:pt x="1868625" y="1325579"/>
                  </a:lnTo>
                  <a:lnTo>
                    <a:pt x="1870008" y="1326181"/>
                  </a:lnTo>
                  <a:lnTo>
                    <a:pt x="1870008" y="1327264"/>
                  </a:lnTo>
                  <a:lnTo>
                    <a:pt x="1867301" y="1326722"/>
                  </a:lnTo>
                  <a:lnTo>
                    <a:pt x="1868685" y="1328587"/>
                  </a:lnTo>
                  <a:lnTo>
                    <a:pt x="1870189" y="1328948"/>
                  </a:lnTo>
                  <a:lnTo>
                    <a:pt x="1871753" y="1331054"/>
                  </a:lnTo>
                  <a:lnTo>
                    <a:pt x="1871211" y="1334302"/>
                  </a:lnTo>
                  <a:lnTo>
                    <a:pt x="1868925" y="1333159"/>
                  </a:lnTo>
                  <a:lnTo>
                    <a:pt x="1866940" y="1329550"/>
                  </a:lnTo>
                  <a:lnTo>
                    <a:pt x="1863992" y="1327143"/>
                  </a:lnTo>
                  <a:lnTo>
                    <a:pt x="1861827" y="1326000"/>
                  </a:lnTo>
                  <a:lnTo>
                    <a:pt x="1860503" y="1321549"/>
                  </a:lnTo>
                  <a:moveTo>
                    <a:pt x="1917653" y="1309156"/>
                  </a:moveTo>
                  <a:lnTo>
                    <a:pt x="1919879" y="1309758"/>
                  </a:lnTo>
                  <a:lnTo>
                    <a:pt x="1918315" y="1310720"/>
                  </a:lnTo>
                  <a:lnTo>
                    <a:pt x="1917713" y="1312104"/>
                  </a:lnTo>
                  <a:lnTo>
                    <a:pt x="1915909" y="1311021"/>
                  </a:lnTo>
                  <a:lnTo>
                    <a:pt x="1917593" y="1309216"/>
                  </a:lnTo>
                  <a:moveTo>
                    <a:pt x="1859601" y="1319443"/>
                  </a:moveTo>
                  <a:lnTo>
                    <a:pt x="1859481" y="1321007"/>
                  </a:lnTo>
                  <a:lnTo>
                    <a:pt x="1858037" y="1320586"/>
                  </a:lnTo>
                  <a:lnTo>
                    <a:pt x="1856352" y="1318782"/>
                  </a:lnTo>
                  <a:lnTo>
                    <a:pt x="1857796" y="1316556"/>
                  </a:lnTo>
                  <a:lnTo>
                    <a:pt x="1859481" y="1317337"/>
                  </a:lnTo>
                  <a:lnTo>
                    <a:pt x="1859481" y="1319443"/>
                  </a:lnTo>
                  <a:moveTo>
                    <a:pt x="1921082" y="1307051"/>
                  </a:moveTo>
                  <a:lnTo>
                    <a:pt x="1921263" y="1308494"/>
                  </a:lnTo>
                  <a:lnTo>
                    <a:pt x="1918977" y="1306449"/>
                  </a:lnTo>
                  <a:lnTo>
                    <a:pt x="1920360" y="1306208"/>
                  </a:lnTo>
                  <a:lnTo>
                    <a:pt x="1921022" y="1307051"/>
                  </a:lnTo>
                  <a:moveTo>
                    <a:pt x="1854608" y="1308675"/>
                  </a:moveTo>
                  <a:lnTo>
                    <a:pt x="1855390" y="1310901"/>
                  </a:lnTo>
                  <a:lnTo>
                    <a:pt x="1854307" y="1313127"/>
                  </a:lnTo>
                  <a:lnTo>
                    <a:pt x="1853104" y="1310239"/>
                  </a:lnTo>
                  <a:lnTo>
                    <a:pt x="1854548" y="1308675"/>
                  </a:lnTo>
                  <a:moveTo>
                    <a:pt x="1828379" y="1333640"/>
                  </a:moveTo>
                  <a:lnTo>
                    <a:pt x="1829582" y="1336769"/>
                  </a:lnTo>
                  <a:lnTo>
                    <a:pt x="1829823" y="1340138"/>
                  </a:lnTo>
                  <a:lnTo>
                    <a:pt x="1828018" y="1338032"/>
                  </a:lnTo>
                  <a:lnTo>
                    <a:pt x="1828018" y="1334242"/>
                  </a:lnTo>
                  <a:lnTo>
                    <a:pt x="1826694" y="1333039"/>
                  </a:lnTo>
                  <a:lnTo>
                    <a:pt x="1827597" y="1331535"/>
                  </a:lnTo>
                  <a:lnTo>
                    <a:pt x="1828379" y="1333520"/>
                  </a:lnTo>
                  <a:moveTo>
                    <a:pt x="1816528" y="1295260"/>
                  </a:moveTo>
                  <a:lnTo>
                    <a:pt x="1817731" y="1292432"/>
                  </a:lnTo>
                  <a:lnTo>
                    <a:pt x="1815084" y="1291770"/>
                  </a:lnTo>
                  <a:lnTo>
                    <a:pt x="1816829" y="1290086"/>
                  </a:lnTo>
                  <a:lnTo>
                    <a:pt x="1817611" y="1290568"/>
                  </a:lnTo>
                  <a:lnTo>
                    <a:pt x="1817611" y="1287981"/>
                  </a:lnTo>
                  <a:lnTo>
                    <a:pt x="1819175" y="1286778"/>
                  </a:lnTo>
                  <a:lnTo>
                    <a:pt x="1819776" y="1288101"/>
                  </a:lnTo>
                  <a:lnTo>
                    <a:pt x="1826394" y="1286176"/>
                  </a:lnTo>
                  <a:lnTo>
                    <a:pt x="1826935" y="1289304"/>
                  </a:lnTo>
                  <a:lnTo>
                    <a:pt x="1823747" y="1291289"/>
                  </a:lnTo>
                  <a:lnTo>
                    <a:pt x="1821761" y="1294056"/>
                  </a:lnTo>
                  <a:lnTo>
                    <a:pt x="1820498" y="1293636"/>
                  </a:lnTo>
                  <a:lnTo>
                    <a:pt x="1820558" y="1295921"/>
                  </a:lnTo>
                  <a:lnTo>
                    <a:pt x="1819957" y="1297846"/>
                  </a:lnTo>
                  <a:lnTo>
                    <a:pt x="1819536" y="1302539"/>
                  </a:lnTo>
                  <a:lnTo>
                    <a:pt x="1817731" y="1299892"/>
                  </a:lnTo>
                  <a:lnTo>
                    <a:pt x="1816648" y="1299531"/>
                  </a:lnTo>
                  <a:lnTo>
                    <a:pt x="1816227" y="1297305"/>
                  </a:lnTo>
                  <a:lnTo>
                    <a:pt x="1815144" y="1296403"/>
                  </a:lnTo>
                  <a:lnTo>
                    <a:pt x="1816588" y="1295199"/>
                  </a:lnTo>
                  <a:moveTo>
                    <a:pt x="1914706" y="1300253"/>
                  </a:moveTo>
                  <a:lnTo>
                    <a:pt x="1914104" y="1299170"/>
                  </a:lnTo>
                  <a:lnTo>
                    <a:pt x="1914465" y="1296764"/>
                  </a:lnTo>
                  <a:lnTo>
                    <a:pt x="1915367" y="1296162"/>
                  </a:lnTo>
                  <a:lnTo>
                    <a:pt x="1916871" y="1297004"/>
                  </a:lnTo>
                  <a:lnTo>
                    <a:pt x="1917112" y="1294538"/>
                  </a:lnTo>
                  <a:lnTo>
                    <a:pt x="1915307" y="1294297"/>
                  </a:lnTo>
                  <a:lnTo>
                    <a:pt x="1915187" y="1293395"/>
                  </a:lnTo>
                  <a:lnTo>
                    <a:pt x="1913382" y="1292974"/>
                  </a:lnTo>
                  <a:lnTo>
                    <a:pt x="1914465" y="1292071"/>
                  </a:lnTo>
                  <a:lnTo>
                    <a:pt x="1912359" y="1287981"/>
                  </a:lnTo>
                  <a:lnTo>
                    <a:pt x="1912720" y="1285153"/>
                  </a:lnTo>
                  <a:lnTo>
                    <a:pt x="1914525" y="1285274"/>
                  </a:lnTo>
                  <a:lnTo>
                    <a:pt x="1913382" y="1283890"/>
                  </a:lnTo>
                  <a:lnTo>
                    <a:pt x="1917774" y="1286477"/>
                  </a:lnTo>
                  <a:lnTo>
                    <a:pt x="1920300" y="1288342"/>
                  </a:lnTo>
                  <a:lnTo>
                    <a:pt x="1922707" y="1288582"/>
                  </a:lnTo>
                  <a:lnTo>
                    <a:pt x="1923729" y="1289966"/>
                  </a:lnTo>
                  <a:lnTo>
                    <a:pt x="1926436" y="1291169"/>
                  </a:lnTo>
                  <a:lnTo>
                    <a:pt x="1924812" y="1292132"/>
                  </a:lnTo>
                  <a:lnTo>
                    <a:pt x="1926075" y="1295501"/>
                  </a:lnTo>
                  <a:lnTo>
                    <a:pt x="1925474" y="1298027"/>
                  </a:lnTo>
                  <a:lnTo>
                    <a:pt x="1926677" y="1299110"/>
                  </a:lnTo>
                  <a:lnTo>
                    <a:pt x="1926918" y="1301636"/>
                  </a:lnTo>
                  <a:lnTo>
                    <a:pt x="1925835" y="1304163"/>
                  </a:lnTo>
                  <a:lnTo>
                    <a:pt x="1921022" y="1304885"/>
                  </a:lnTo>
                  <a:lnTo>
                    <a:pt x="1919999" y="1303922"/>
                  </a:lnTo>
                  <a:lnTo>
                    <a:pt x="1919398" y="1301516"/>
                  </a:lnTo>
                  <a:lnTo>
                    <a:pt x="1918074" y="1301697"/>
                  </a:lnTo>
                  <a:lnTo>
                    <a:pt x="1918917" y="1303080"/>
                  </a:lnTo>
                  <a:lnTo>
                    <a:pt x="1916871" y="1305366"/>
                  </a:lnTo>
                  <a:lnTo>
                    <a:pt x="1915909" y="1307231"/>
                  </a:lnTo>
                  <a:lnTo>
                    <a:pt x="1915427" y="1305667"/>
                  </a:lnTo>
                  <a:lnTo>
                    <a:pt x="1913923" y="1306148"/>
                  </a:lnTo>
                  <a:lnTo>
                    <a:pt x="1913322" y="1303381"/>
                  </a:lnTo>
                  <a:lnTo>
                    <a:pt x="1914044" y="1303080"/>
                  </a:lnTo>
                  <a:lnTo>
                    <a:pt x="1914706" y="1300193"/>
                  </a:lnTo>
                  <a:moveTo>
                    <a:pt x="1849254" y="1304584"/>
                  </a:moveTo>
                  <a:lnTo>
                    <a:pt x="1848351" y="1304163"/>
                  </a:lnTo>
                  <a:lnTo>
                    <a:pt x="1850156" y="1302900"/>
                  </a:lnTo>
                  <a:lnTo>
                    <a:pt x="1849254" y="1304584"/>
                  </a:lnTo>
                  <a:moveTo>
                    <a:pt x="1919819" y="1284913"/>
                  </a:moveTo>
                  <a:lnTo>
                    <a:pt x="1922225" y="1286236"/>
                  </a:lnTo>
                  <a:lnTo>
                    <a:pt x="1920842" y="1286537"/>
                  </a:lnTo>
                  <a:lnTo>
                    <a:pt x="1919819" y="1284913"/>
                  </a:lnTo>
                  <a:moveTo>
                    <a:pt x="1910073" y="1281062"/>
                  </a:moveTo>
                  <a:lnTo>
                    <a:pt x="1912179" y="1282566"/>
                  </a:lnTo>
                  <a:lnTo>
                    <a:pt x="1909712" y="1281965"/>
                  </a:lnTo>
                  <a:lnTo>
                    <a:pt x="1910073" y="1281062"/>
                  </a:lnTo>
                  <a:moveTo>
                    <a:pt x="1874099" y="1272400"/>
                  </a:moveTo>
                  <a:lnTo>
                    <a:pt x="1875904" y="1273904"/>
                  </a:lnTo>
                  <a:lnTo>
                    <a:pt x="1873257" y="1273061"/>
                  </a:lnTo>
                  <a:lnTo>
                    <a:pt x="1874099" y="1272460"/>
                  </a:lnTo>
                  <a:moveTo>
                    <a:pt x="1832470" y="1283890"/>
                  </a:moveTo>
                  <a:lnTo>
                    <a:pt x="1834274" y="1283048"/>
                  </a:lnTo>
                  <a:lnTo>
                    <a:pt x="1834936" y="1284612"/>
                  </a:lnTo>
                  <a:lnTo>
                    <a:pt x="1834335" y="1286717"/>
                  </a:lnTo>
                  <a:lnTo>
                    <a:pt x="1831928" y="1287379"/>
                  </a:lnTo>
                  <a:lnTo>
                    <a:pt x="1830845" y="1286657"/>
                  </a:lnTo>
                  <a:lnTo>
                    <a:pt x="1831748" y="1283950"/>
                  </a:lnTo>
                  <a:lnTo>
                    <a:pt x="1832470" y="1283830"/>
                  </a:lnTo>
                  <a:moveTo>
                    <a:pt x="1816829" y="1286356"/>
                  </a:moveTo>
                  <a:lnTo>
                    <a:pt x="1817250" y="1286838"/>
                  </a:lnTo>
                  <a:lnTo>
                    <a:pt x="1815445" y="1288402"/>
                  </a:lnTo>
                  <a:lnTo>
                    <a:pt x="1815746" y="1286597"/>
                  </a:lnTo>
                  <a:lnTo>
                    <a:pt x="1816768" y="1286356"/>
                  </a:lnTo>
                  <a:moveTo>
                    <a:pt x="1818573" y="1283348"/>
                  </a:moveTo>
                  <a:lnTo>
                    <a:pt x="1820077" y="1281544"/>
                  </a:lnTo>
                  <a:lnTo>
                    <a:pt x="1819716" y="1279739"/>
                  </a:lnTo>
                  <a:lnTo>
                    <a:pt x="1820258" y="1278716"/>
                  </a:lnTo>
                  <a:lnTo>
                    <a:pt x="1823687" y="1280280"/>
                  </a:lnTo>
                  <a:lnTo>
                    <a:pt x="1825010" y="1281484"/>
                  </a:lnTo>
                  <a:lnTo>
                    <a:pt x="1825612" y="1283950"/>
                  </a:lnTo>
                  <a:lnTo>
                    <a:pt x="1824649" y="1285574"/>
                  </a:lnTo>
                  <a:lnTo>
                    <a:pt x="1820077" y="1286838"/>
                  </a:lnTo>
                  <a:lnTo>
                    <a:pt x="1819476" y="1285875"/>
                  </a:lnTo>
                  <a:lnTo>
                    <a:pt x="1816829" y="1285695"/>
                  </a:lnTo>
                  <a:lnTo>
                    <a:pt x="1818633" y="1283348"/>
                  </a:lnTo>
                  <a:moveTo>
                    <a:pt x="1802210" y="1245810"/>
                  </a:moveTo>
                  <a:lnTo>
                    <a:pt x="1802932" y="1245930"/>
                  </a:lnTo>
                  <a:lnTo>
                    <a:pt x="1803534" y="1243704"/>
                  </a:lnTo>
                  <a:lnTo>
                    <a:pt x="1805158" y="1240335"/>
                  </a:lnTo>
                  <a:lnTo>
                    <a:pt x="1806000" y="1239433"/>
                  </a:lnTo>
                  <a:lnTo>
                    <a:pt x="1806121" y="1237267"/>
                  </a:lnTo>
                  <a:lnTo>
                    <a:pt x="1807745" y="1235583"/>
                  </a:lnTo>
                  <a:lnTo>
                    <a:pt x="1810572" y="1235343"/>
                  </a:lnTo>
                  <a:lnTo>
                    <a:pt x="1811535" y="1235944"/>
                  </a:lnTo>
                  <a:lnTo>
                    <a:pt x="1814904" y="1235222"/>
                  </a:lnTo>
                  <a:lnTo>
                    <a:pt x="1814061" y="1233899"/>
                  </a:lnTo>
                  <a:lnTo>
                    <a:pt x="1809068" y="1233658"/>
                  </a:lnTo>
                  <a:lnTo>
                    <a:pt x="1807985" y="1232635"/>
                  </a:lnTo>
                  <a:lnTo>
                    <a:pt x="1808166" y="1230410"/>
                  </a:lnTo>
                  <a:lnTo>
                    <a:pt x="1810813" y="1231492"/>
                  </a:lnTo>
                  <a:lnTo>
                    <a:pt x="1812618" y="1229086"/>
                  </a:lnTo>
                  <a:lnTo>
                    <a:pt x="1811896" y="1229086"/>
                  </a:lnTo>
                  <a:lnTo>
                    <a:pt x="1811294" y="1226920"/>
                  </a:lnTo>
                  <a:lnTo>
                    <a:pt x="1810031" y="1227702"/>
                  </a:lnTo>
                  <a:lnTo>
                    <a:pt x="1808166" y="1225898"/>
                  </a:lnTo>
                  <a:lnTo>
                    <a:pt x="1806963" y="1226620"/>
                  </a:lnTo>
                  <a:lnTo>
                    <a:pt x="1805519" y="1225898"/>
                  </a:lnTo>
                  <a:lnTo>
                    <a:pt x="1806782" y="1224454"/>
                  </a:lnTo>
                  <a:lnTo>
                    <a:pt x="1807384" y="1224815"/>
                  </a:lnTo>
                  <a:lnTo>
                    <a:pt x="1807384" y="1222529"/>
                  </a:lnTo>
                  <a:lnTo>
                    <a:pt x="1805519" y="1219762"/>
                  </a:lnTo>
                  <a:lnTo>
                    <a:pt x="1805940" y="1218799"/>
                  </a:lnTo>
                  <a:lnTo>
                    <a:pt x="1804917" y="1217656"/>
                  </a:lnTo>
                  <a:lnTo>
                    <a:pt x="1805158" y="1216272"/>
                  </a:lnTo>
                  <a:lnTo>
                    <a:pt x="1806842" y="1217476"/>
                  </a:lnTo>
                  <a:lnTo>
                    <a:pt x="1807805" y="1217235"/>
                  </a:lnTo>
                  <a:lnTo>
                    <a:pt x="1805760" y="1214708"/>
                  </a:lnTo>
                  <a:lnTo>
                    <a:pt x="1806181" y="1213686"/>
                  </a:lnTo>
                  <a:lnTo>
                    <a:pt x="1810512" y="1213986"/>
                  </a:lnTo>
                  <a:lnTo>
                    <a:pt x="1815926" y="1214768"/>
                  </a:lnTo>
                  <a:lnTo>
                    <a:pt x="1816408" y="1213986"/>
                  </a:lnTo>
                  <a:lnTo>
                    <a:pt x="1820137" y="1213686"/>
                  </a:lnTo>
                  <a:lnTo>
                    <a:pt x="1821761" y="1214407"/>
                  </a:lnTo>
                  <a:lnTo>
                    <a:pt x="1822363" y="1213204"/>
                  </a:lnTo>
                  <a:lnTo>
                    <a:pt x="1824288" y="1213986"/>
                  </a:lnTo>
                  <a:lnTo>
                    <a:pt x="1825491" y="1212783"/>
                  </a:lnTo>
                  <a:lnTo>
                    <a:pt x="1827838" y="1214227"/>
                  </a:lnTo>
                  <a:lnTo>
                    <a:pt x="1830424" y="1218017"/>
                  </a:lnTo>
                  <a:lnTo>
                    <a:pt x="1830484" y="1219040"/>
                  </a:lnTo>
                  <a:lnTo>
                    <a:pt x="1832410" y="1219040"/>
                  </a:lnTo>
                  <a:lnTo>
                    <a:pt x="1832891" y="1220724"/>
                  </a:lnTo>
                  <a:lnTo>
                    <a:pt x="1834094" y="1222529"/>
                  </a:lnTo>
                  <a:lnTo>
                    <a:pt x="1833673" y="1223130"/>
                  </a:lnTo>
                  <a:lnTo>
                    <a:pt x="1834876" y="1224334"/>
                  </a:lnTo>
                  <a:lnTo>
                    <a:pt x="1834756" y="1226379"/>
                  </a:lnTo>
                  <a:lnTo>
                    <a:pt x="1833553" y="1228063"/>
                  </a:lnTo>
                  <a:lnTo>
                    <a:pt x="1834034" y="1229988"/>
                  </a:lnTo>
                  <a:lnTo>
                    <a:pt x="1832590" y="1231192"/>
                  </a:lnTo>
                  <a:lnTo>
                    <a:pt x="1831748" y="1229628"/>
                  </a:lnTo>
                  <a:lnTo>
                    <a:pt x="1831327" y="1230590"/>
                  </a:lnTo>
                  <a:lnTo>
                    <a:pt x="1833853" y="1234982"/>
                  </a:lnTo>
                  <a:lnTo>
                    <a:pt x="1836260" y="1234741"/>
                  </a:lnTo>
                  <a:lnTo>
                    <a:pt x="1837282" y="1233658"/>
                  </a:lnTo>
                  <a:lnTo>
                    <a:pt x="1839568" y="1234861"/>
                  </a:lnTo>
                  <a:lnTo>
                    <a:pt x="1839568" y="1232876"/>
                  </a:lnTo>
                  <a:lnTo>
                    <a:pt x="1841012" y="1232756"/>
                  </a:lnTo>
                  <a:lnTo>
                    <a:pt x="1841734" y="1235583"/>
                  </a:lnTo>
                  <a:lnTo>
                    <a:pt x="1843840" y="1235343"/>
                  </a:lnTo>
                  <a:lnTo>
                    <a:pt x="1843418" y="1234681"/>
                  </a:lnTo>
                  <a:lnTo>
                    <a:pt x="1845524" y="1234200"/>
                  </a:lnTo>
                  <a:lnTo>
                    <a:pt x="1849133" y="1237087"/>
                  </a:lnTo>
                  <a:lnTo>
                    <a:pt x="1850938" y="1237508"/>
                  </a:lnTo>
                  <a:lnTo>
                    <a:pt x="1852141" y="1239313"/>
                  </a:lnTo>
                  <a:lnTo>
                    <a:pt x="1857255" y="1242621"/>
                  </a:lnTo>
                  <a:lnTo>
                    <a:pt x="1865496" y="1251525"/>
                  </a:lnTo>
                  <a:lnTo>
                    <a:pt x="1864775" y="1253390"/>
                  </a:lnTo>
                  <a:lnTo>
                    <a:pt x="1867602" y="1256277"/>
                  </a:lnTo>
                  <a:lnTo>
                    <a:pt x="1867121" y="1258323"/>
                  </a:lnTo>
                  <a:lnTo>
                    <a:pt x="1867422" y="1260549"/>
                  </a:lnTo>
                  <a:lnTo>
                    <a:pt x="1868264" y="1260187"/>
                  </a:lnTo>
                  <a:lnTo>
                    <a:pt x="1868504" y="1264760"/>
                  </a:lnTo>
                  <a:lnTo>
                    <a:pt x="1869768" y="1261571"/>
                  </a:lnTo>
                  <a:lnTo>
                    <a:pt x="1869467" y="1260248"/>
                  </a:lnTo>
                  <a:lnTo>
                    <a:pt x="1870790" y="1259827"/>
                  </a:lnTo>
                  <a:lnTo>
                    <a:pt x="1872595" y="1261632"/>
                  </a:lnTo>
                  <a:lnTo>
                    <a:pt x="1874821" y="1266926"/>
                  </a:lnTo>
                  <a:lnTo>
                    <a:pt x="1876084" y="1267888"/>
                  </a:lnTo>
                  <a:lnTo>
                    <a:pt x="1876626" y="1269753"/>
                  </a:lnTo>
                  <a:lnTo>
                    <a:pt x="1877528" y="1269151"/>
                  </a:lnTo>
                  <a:lnTo>
                    <a:pt x="1881438" y="1270715"/>
                  </a:lnTo>
                  <a:lnTo>
                    <a:pt x="1884266" y="1273422"/>
                  </a:lnTo>
                  <a:lnTo>
                    <a:pt x="1884807" y="1275047"/>
                  </a:lnTo>
                  <a:lnTo>
                    <a:pt x="1883544" y="1275648"/>
                  </a:lnTo>
                  <a:lnTo>
                    <a:pt x="1880415" y="1273422"/>
                  </a:lnTo>
                  <a:lnTo>
                    <a:pt x="1874580" y="1271196"/>
                  </a:lnTo>
                  <a:lnTo>
                    <a:pt x="1870790" y="1270354"/>
                  </a:lnTo>
                  <a:lnTo>
                    <a:pt x="1868865" y="1269332"/>
                  </a:lnTo>
                  <a:lnTo>
                    <a:pt x="1867181" y="1267166"/>
                  </a:lnTo>
                  <a:lnTo>
                    <a:pt x="1863150" y="1268971"/>
                  </a:lnTo>
                  <a:lnTo>
                    <a:pt x="1865436" y="1269512"/>
                  </a:lnTo>
                  <a:lnTo>
                    <a:pt x="1865075" y="1271798"/>
                  </a:lnTo>
                  <a:lnTo>
                    <a:pt x="1864173" y="1273001"/>
                  </a:lnTo>
                  <a:lnTo>
                    <a:pt x="1863992" y="1274806"/>
                  </a:lnTo>
                  <a:lnTo>
                    <a:pt x="1862188" y="1275648"/>
                  </a:lnTo>
                  <a:lnTo>
                    <a:pt x="1860383" y="1278656"/>
                  </a:lnTo>
                  <a:lnTo>
                    <a:pt x="1861285" y="1280040"/>
                  </a:lnTo>
                  <a:lnTo>
                    <a:pt x="1862489" y="1277513"/>
                  </a:lnTo>
                  <a:lnTo>
                    <a:pt x="1865135" y="1276370"/>
                  </a:lnTo>
                  <a:lnTo>
                    <a:pt x="1865015" y="1273964"/>
                  </a:lnTo>
                  <a:lnTo>
                    <a:pt x="1867000" y="1273061"/>
                  </a:lnTo>
                  <a:lnTo>
                    <a:pt x="1867000" y="1273843"/>
                  </a:lnTo>
                  <a:lnTo>
                    <a:pt x="1871572" y="1272279"/>
                  </a:lnTo>
                  <a:lnTo>
                    <a:pt x="1872896" y="1275287"/>
                  </a:lnTo>
                  <a:lnTo>
                    <a:pt x="1874400" y="1274385"/>
                  </a:lnTo>
                  <a:lnTo>
                    <a:pt x="1876445" y="1274385"/>
                  </a:lnTo>
                  <a:lnTo>
                    <a:pt x="1878671" y="1276851"/>
                  </a:lnTo>
                  <a:lnTo>
                    <a:pt x="1874640" y="1278776"/>
                  </a:lnTo>
                  <a:lnTo>
                    <a:pt x="1872475" y="1278776"/>
                  </a:lnTo>
                  <a:lnTo>
                    <a:pt x="1874761" y="1281604"/>
                  </a:lnTo>
                  <a:lnTo>
                    <a:pt x="1875723" y="1281604"/>
                  </a:lnTo>
                  <a:lnTo>
                    <a:pt x="1875844" y="1279799"/>
                  </a:lnTo>
                  <a:lnTo>
                    <a:pt x="1879453" y="1278355"/>
                  </a:lnTo>
                  <a:lnTo>
                    <a:pt x="1880777" y="1280521"/>
                  </a:lnTo>
                  <a:lnTo>
                    <a:pt x="1883303" y="1282266"/>
                  </a:lnTo>
                  <a:lnTo>
                    <a:pt x="1885108" y="1281905"/>
                  </a:lnTo>
                  <a:lnTo>
                    <a:pt x="1884687" y="1282807"/>
                  </a:lnTo>
                  <a:lnTo>
                    <a:pt x="1886311" y="1284311"/>
                  </a:lnTo>
                  <a:lnTo>
                    <a:pt x="1886191" y="1285635"/>
                  </a:lnTo>
                  <a:lnTo>
                    <a:pt x="1889620" y="1289364"/>
                  </a:lnTo>
                  <a:lnTo>
                    <a:pt x="1888056" y="1291831"/>
                  </a:lnTo>
                  <a:lnTo>
                    <a:pt x="1886973" y="1292312"/>
                  </a:lnTo>
                  <a:lnTo>
                    <a:pt x="1883484" y="1292011"/>
                  </a:lnTo>
                  <a:lnTo>
                    <a:pt x="1883844" y="1292974"/>
                  </a:lnTo>
                  <a:lnTo>
                    <a:pt x="1882701" y="1293816"/>
                  </a:lnTo>
                  <a:lnTo>
                    <a:pt x="1882521" y="1295741"/>
                  </a:lnTo>
                  <a:lnTo>
                    <a:pt x="1884025" y="1294237"/>
                  </a:lnTo>
                  <a:lnTo>
                    <a:pt x="1885830" y="1293575"/>
                  </a:lnTo>
                  <a:lnTo>
                    <a:pt x="1888116" y="1294417"/>
                  </a:lnTo>
                  <a:lnTo>
                    <a:pt x="1888597" y="1293636"/>
                  </a:lnTo>
                  <a:lnTo>
                    <a:pt x="1890161" y="1294838"/>
                  </a:lnTo>
                  <a:lnTo>
                    <a:pt x="1890763" y="1291169"/>
                  </a:lnTo>
                  <a:lnTo>
                    <a:pt x="1891725" y="1288582"/>
                  </a:lnTo>
                  <a:lnTo>
                    <a:pt x="1892868" y="1288041"/>
                  </a:lnTo>
                  <a:lnTo>
                    <a:pt x="1894372" y="1289244"/>
                  </a:lnTo>
                  <a:lnTo>
                    <a:pt x="1895214" y="1293274"/>
                  </a:lnTo>
                  <a:lnTo>
                    <a:pt x="1896297" y="1295982"/>
                  </a:lnTo>
                  <a:lnTo>
                    <a:pt x="1894673" y="1297786"/>
                  </a:lnTo>
                  <a:lnTo>
                    <a:pt x="1894071" y="1300914"/>
                  </a:lnTo>
                  <a:lnTo>
                    <a:pt x="1896117" y="1300433"/>
                  </a:lnTo>
                  <a:lnTo>
                    <a:pt x="1896057" y="1301757"/>
                  </a:lnTo>
                  <a:lnTo>
                    <a:pt x="1894252" y="1303561"/>
                  </a:lnTo>
                  <a:lnTo>
                    <a:pt x="1892447" y="1304223"/>
                  </a:lnTo>
                  <a:lnTo>
                    <a:pt x="1892808" y="1307351"/>
                  </a:lnTo>
                  <a:lnTo>
                    <a:pt x="1890462" y="1309637"/>
                  </a:lnTo>
                  <a:lnTo>
                    <a:pt x="1886852" y="1311382"/>
                  </a:lnTo>
                  <a:lnTo>
                    <a:pt x="1887093" y="1312164"/>
                  </a:lnTo>
                  <a:lnTo>
                    <a:pt x="1888898" y="1311563"/>
                  </a:lnTo>
                  <a:lnTo>
                    <a:pt x="1890943" y="1311803"/>
                  </a:lnTo>
                  <a:lnTo>
                    <a:pt x="1893650" y="1309698"/>
                  </a:lnTo>
                  <a:lnTo>
                    <a:pt x="1894974" y="1307472"/>
                  </a:lnTo>
                  <a:lnTo>
                    <a:pt x="1897440" y="1306569"/>
                  </a:lnTo>
                  <a:lnTo>
                    <a:pt x="1898764" y="1309337"/>
                  </a:lnTo>
                  <a:lnTo>
                    <a:pt x="1897861" y="1309096"/>
                  </a:lnTo>
                  <a:lnTo>
                    <a:pt x="1899666" y="1312645"/>
                  </a:lnTo>
                  <a:lnTo>
                    <a:pt x="1899546" y="1315894"/>
                  </a:lnTo>
                  <a:lnTo>
                    <a:pt x="1900749" y="1320165"/>
                  </a:lnTo>
                  <a:lnTo>
                    <a:pt x="1896598" y="1318360"/>
                  </a:lnTo>
                  <a:lnTo>
                    <a:pt x="1897380" y="1320225"/>
                  </a:lnTo>
                  <a:lnTo>
                    <a:pt x="1899004" y="1320345"/>
                  </a:lnTo>
                  <a:lnTo>
                    <a:pt x="1900809" y="1321429"/>
                  </a:lnTo>
                  <a:lnTo>
                    <a:pt x="1902433" y="1324978"/>
                  </a:lnTo>
                  <a:lnTo>
                    <a:pt x="1901952" y="1326662"/>
                  </a:lnTo>
                  <a:lnTo>
                    <a:pt x="1900328" y="1326903"/>
                  </a:lnTo>
                  <a:lnTo>
                    <a:pt x="1900328" y="1329189"/>
                  </a:lnTo>
                  <a:lnTo>
                    <a:pt x="1901350" y="1330272"/>
                  </a:lnTo>
                  <a:lnTo>
                    <a:pt x="1900689" y="1332678"/>
                  </a:lnTo>
                  <a:lnTo>
                    <a:pt x="1900990" y="1334182"/>
                  </a:lnTo>
                  <a:lnTo>
                    <a:pt x="1898944" y="1333701"/>
                  </a:lnTo>
                  <a:lnTo>
                    <a:pt x="1897380" y="1334062"/>
                  </a:lnTo>
                  <a:lnTo>
                    <a:pt x="1897801" y="1335205"/>
                  </a:lnTo>
                  <a:lnTo>
                    <a:pt x="1893951" y="1335325"/>
                  </a:lnTo>
                  <a:lnTo>
                    <a:pt x="1893891" y="1334242"/>
                  </a:lnTo>
                  <a:lnTo>
                    <a:pt x="1892267" y="1334242"/>
                  </a:lnTo>
                  <a:lnTo>
                    <a:pt x="1891785" y="1332919"/>
                  </a:lnTo>
                  <a:lnTo>
                    <a:pt x="1890582" y="1333821"/>
                  </a:lnTo>
                  <a:lnTo>
                    <a:pt x="1889018" y="1333099"/>
                  </a:lnTo>
                  <a:lnTo>
                    <a:pt x="1888417" y="1334603"/>
                  </a:lnTo>
                  <a:lnTo>
                    <a:pt x="1886371" y="1334302"/>
                  </a:lnTo>
                  <a:lnTo>
                    <a:pt x="1885890" y="1332317"/>
                  </a:lnTo>
                  <a:lnTo>
                    <a:pt x="1883183" y="1331836"/>
                  </a:lnTo>
                  <a:lnTo>
                    <a:pt x="1883123" y="1329670"/>
                  </a:lnTo>
                  <a:lnTo>
                    <a:pt x="1882040" y="1330572"/>
                  </a:lnTo>
                  <a:lnTo>
                    <a:pt x="1880355" y="1329911"/>
                  </a:lnTo>
                  <a:lnTo>
                    <a:pt x="1876926" y="1331174"/>
                  </a:lnTo>
                  <a:lnTo>
                    <a:pt x="1876926" y="1330151"/>
                  </a:lnTo>
                  <a:lnTo>
                    <a:pt x="1878611" y="1329369"/>
                  </a:lnTo>
                  <a:lnTo>
                    <a:pt x="1878370" y="1328226"/>
                  </a:lnTo>
                  <a:lnTo>
                    <a:pt x="1879212" y="1326421"/>
                  </a:lnTo>
                  <a:lnTo>
                    <a:pt x="1883123" y="1326782"/>
                  </a:lnTo>
                  <a:lnTo>
                    <a:pt x="1884747" y="1325278"/>
                  </a:lnTo>
                  <a:lnTo>
                    <a:pt x="1883604" y="1324797"/>
                  </a:lnTo>
                  <a:lnTo>
                    <a:pt x="1883002" y="1323173"/>
                  </a:lnTo>
                  <a:lnTo>
                    <a:pt x="1880295" y="1322752"/>
                  </a:lnTo>
                  <a:lnTo>
                    <a:pt x="1879273" y="1321068"/>
                  </a:lnTo>
                  <a:lnTo>
                    <a:pt x="1878310" y="1321368"/>
                  </a:lnTo>
                  <a:lnTo>
                    <a:pt x="1877287" y="1320225"/>
                  </a:lnTo>
                  <a:lnTo>
                    <a:pt x="1876385" y="1321429"/>
                  </a:lnTo>
                  <a:lnTo>
                    <a:pt x="1874580" y="1321849"/>
                  </a:lnTo>
                  <a:lnTo>
                    <a:pt x="1873377" y="1320286"/>
                  </a:lnTo>
                  <a:lnTo>
                    <a:pt x="1873738" y="1318962"/>
                  </a:lnTo>
                  <a:lnTo>
                    <a:pt x="1872294" y="1319082"/>
                  </a:lnTo>
                  <a:lnTo>
                    <a:pt x="1869166" y="1316556"/>
                  </a:lnTo>
                  <a:lnTo>
                    <a:pt x="1869527" y="1313969"/>
                  </a:lnTo>
                  <a:lnTo>
                    <a:pt x="1870790" y="1314149"/>
                  </a:lnTo>
                  <a:lnTo>
                    <a:pt x="1869768" y="1312766"/>
                  </a:lnTo>
                  <a:lnTo>
                    <a:pt x="1869647" y="1310961"/>
                  </a:lnTo>
                  <a:lnTo>
                    <a:pt x="1871151" y="1309156"/>
                  </a:lnTo>
                  <a:lnTo>
                    <a:pt x="1870128" y="1308374"/>
                  </a:lnTo>
                  <a:lnTo>
                    <a:pt x="1871512" y="1305787"/>
                  </a:lnTo>
                  <a:lnTo>
                    <a:pt x="1871332" y="1304464"/>
                  </a:lnTo>
                  <a:lnTo>
                    <a:pt x="1870128" y="1305426"/>
                  </a:lnTo>
                  <a:lnTo>
                    <a:pt x="1869226" y="1304043"/>
                  </a:lnTo>
                  <a:lnTo>
                    <a:pt x="1868143" y="1307291"/>
                  </a:lnTo>
                  <a:lnTo>
                    <a:pt x="1867782" y="1310239"/>
                  </a:lnTo>
                  <a:lnTo>
                    <a:pt x="1866820" y="1308254"/>
                  </a:lnTo>
                  <a:lnTo>
                    <a:pt x="1866820" y="1305607"/>
                  </a:lnTo>
                  <a:lnTo>
                    <a:pt x="1868264" y="1300914"/>
                  </a:lnTo>
                  <a:lnTo>
                    <a:pt x="1866639" y="1298749"/>
                  </a:lnTo>
                  <a:lnTo>
                    <a:pt x="1863030" y="1295982"/>
                  </a:lnTo>
                  <a:lnTo>
                    <a:pt x="1866038" y="1300734"/>
                  </a:lnTo>
                  <a:lnTo>
                    <a:pt x="1865797" y="1302719"/>
                  </a:lnTo>
                  <a:lnTo>
                    <a:pt x="1864414" y="1303561"/>
                  </a:lnTo>
                  <a:lnTo>
                    <a:pt x="1862007" y="1303080"/>
                  </a:lnTo>
                  <a:lnTo>
                    <a:pt x="1859541" y="1301456"/>
                  </a:lnTo>
                  <a:lnTo>
                    <a:pt x="1857977" y="1301336"/>
                  </a:lnTo>
                  <a:lnTo>
                    <a:pt x="1857856" y="1300313"/>
                  </a:lnTo>
                  <a:lnTo>
                    <a:pt x="1856292" y="1300072"/>
                  </a:lnTo>
                  <a:lnTo>
                    <a:pt x="1857616" y="1301937"/>
                  </a:lnTo>
                  <a:lnTo>
                    <a:pt x="1858699" y="1302058"/>
                  </a:lnTo>
                  <a:lnTo>
                    <a:pt x="1861526" y="1304464"/>
                  </a:lnTo>
                  <a:lnTo>
                    <a:pt x="1862549" y="1304043"/>
                  </a:lnTo>
                  <a:lnTo>
                    <a:pt x="1863812" y="1304945"/>
                  </a:lnTo>
                  <a:lnTo>
                    <a:pt x="1863030" y="1306569"/>
                  </a:lnTo>
                  <a:lnTo>
                    <a:pt x="1863511" y="1308555"/>
                  </a:lnTo>
                  <a:lnTo>
                    <a:pt x="1865135" y="1311021"/>
                  </a:lnTo>
                  <a:lnTo>
                    <a:pt x="1865015" y="1313849"/>
                  </a:lnTo>
                  <a:lnTo>
                    <a:pt x="1862849" y="1314330"/>
                  </a:lnTo>
                  <a:lnTo>
                    <a:pt x="1862489" y="1316255"/>
                  </a:lnTo>
                  <a:lnTo>
                    <a:pt x="1861526" y="1314871"/>
                  </a:lnTo>
                  <a:lnTo>
                    <a:pt x="1860684" y="1315353"/>
                  </a:lnTo>
                  <a:lnTo>
                    <a:pt x="1858277" y="1314390"/>
                  </a:lnTo>
                  <a:lnTo>
                    <a:pt x="1856593" y="1314270"/>
                  </a:lnTo>
                  <a:lnTo>
                    <a:pt x="1855510" y="1313367"/>
                  </a:lnTo>
                  <a:lnTo>
                    <a:pt x="1856292" y="1310841"/>
                  </a:lnTo>
                  <a:lnTo>
                    <a:pt x="1856232" y="1309096"/>
                  </a:lnTo>
                  <a:lnTo>
                    <a:pt x="1854848" y="1307051"/>
                  </a:lnTo>
                  <a:lnTo>
                    <a:pt x="1855209" y="1306088"/>
                  </a:lnTo>
                  <a:lnTo>
                    <a:pt x="1853405" y="1306509"/>
                  </a:lnTo>
                  <a:lnTo>
                    <a:pt x="1852202" y="1305787"/>
                  </a:lnTo>
                  <a:lnTo>
                    <a:pt x="1853826" y="1303802"/>
                  </a:lnTo>
                  <a:lnTo>
                    <a:pt x="1853525" y="1302479"/>
                  </a:lnTo>
                  <a:lnTo>
                    <a:pt x="1851299" y="1302840"/>
                  </a:lnTo>
                  <a:lnTo>
                    <a:pt x="1851720" y="1301336"/>
                  </a:lnTo>
                  <a:lnTo>
                    <a:pt x="1851239" y="1299952"/>
                  </a:lnTo>
                  <a:lnTo>
                    <a:pt x="1849314" y="1299290"/>
                  </a:lnTo>
                  <a:lnTo>
                    <a:pt x="1847810" y="1301095"/>
                  </a:lnTo>
                  <a:lnTo>
                    <a:pt x="1846005" y="1299892"/>
                  </a:lnTo>
                  <a:lnTo>
                    <a:pt x="1846426" y="1298448"/>
                  </a:lnTo>
                  <a:lnTo>
                    <a:pt x="1847930" y="1297846"/>
                  </a:lnTo>
                  <a:lnTo>
                    <a:pt x="1846005" y="1297666"/>
                  </a:lnTo>
                  <a:lnTo>
                    <a:pt x="1845885" y="1296523"/>
                  </a:lnTo>
                  <a:lnTo>
                    <a:pt x="1844622" y="1297365"/>
                  </a:lnTo>
                  <a:lnTo>
                    <a:pt x="1842275" y="1297606"/>
                  </a:lnTo>
                  <a:lnTo>
                    <a:pt x="1844200" y="1298689"/>
                  </a:lnTo>
                  <a:lnTo>
                    <a:pt x="1843418" y="1299892"/>
                  </a:lnTo>
                  <a:lnTo>
                    <a:pt x="1846126" y="1303983"/>
                  </a:lnTo>
                  <a:lnTo>
                    <a:pt x="1844922" y="1304825"/>
                  </a:lnTo>
                  <a:lnTo>
                    <a:pt x="1846847" y="1306810"/>
                  </a:lnTo>
                  <a:lnTo>
                    <a:pt x="1847990" y="1306208"/>
                  </a:lnTo>
                  <a:lnTo>
                    <a:pt x="1849013" y="1307412"/>
                  </a:lnTo>
                  <a:lnTo>
                    <a:pt x="1849434" y="1310420"/>
                  </a:lnTo>
                  <a:lnTo>
                    <a:pt x="1851540" y="1312044"/>
                  </a:lnTo>
                  <a:lnTo>
                    <a:pt x="1848773" y="1310480"/>
                  </a:lnTo>
                  <a:lnTo>
                    <a:pt x="1847208" y="1311081"/>
                  </a:lnTo>
                  <a:lnTo>
                    <a:pt x="1849976" y="1312886"/>
                  </a:lnTo>
                  <a:lnTo>
                    <a:pt x="1849675" y="1313548"/>
                  </a:lnTo>
                  <a:lnTo>
                    <a:pt x="1852863" y="1315353"/>
                  </a:lnTo>
                  <a:lnTo>
                    <a:pt x="1853284" y="1318661"/>
                  </a:lnTo>
                  <a:lnTo>
                    <a:pt x="1855931" y="1320707"/>
                  </a:lnTo>
                  <a:lnTo>
                    <a:pt x="1855330" y="1321789"/>
                  </a:lnTo>
                  <a:lnTo>
                    <a:pt x="1857375" y="1324135"/>
                  </a:lnTo>
                  <a:lnTo>
                    <a:pt x="1858999" y="1324135"/>
                  </a:lnTo>
                  <a:lnTo>
                    <a:pt x="1861406" y="1327023"/>
                  </a:lnTo>
                  <a:lnTo>
                    <a:pt x="1860323" y="1328407"/>
                  </a:lnTo>
                  <a:lnTo>
                    <a:pt x="1862188" y="1327685"/>
                  </a:lnTo>
                  <a:lnTo>
                    <a:pt x="1864895" y="1329489"/>
                  </a:lnTo>
                  <a:lnTo>
                    <a:pt x="1865376" y="1331475"/>
                  </a:lnTo>
                  <a:lnTo>
                    <a:pt x="1867301" y="1333881"/>
                  </a:lnTo>
                  <a:lnTo>
                    <a:pt x="1867121" y="1336047"/>
                  </a:lnTo>
                  <a:lnTo>
                    <a:pt x="1869106" y="1336167"/>
                  </a:lnTo>
                  <a:lnTo>
                    <a:pt x="1867903" y="1339175"/>
                  </a:lnTo>
                  <a:lnTo>
                    <a:pt x="1870249" y="1340258"/>
                  </a:lnTo>
                  <a:lnTo>
                    <a:pt x="1867903" y="1341521"/>
                  </a:lnTo>
                  <a:lnTo>
                    <a:pt x="1866760" y="1339897"/>
                  </a:lnTo>
                  <a:lnTo>
                    <a:pt x="1864714" y="1340378"/>
                  </a:lnTo>
                  <a:lnTo>
                    <a:pt x="1863571" y="1339295"/>
                  </a:lnTo>
                  <a:lnTo>
                    <a:pt x="1862188" y="1340318"/>
                  </a:lnTo>
                  <a:lnTo>
                    <a:pt x="1859601" y="1336829"/>
                  </a:lnTo>
                  <a:lnTo>
                    <a:pt x="1860022" y="1335806"/>
                  </a:lnTo>
                  <a:lnTo>
                    <a:pt x="1858217" y="1334001"/>
                  </a:lnTo>
                  <a:lnTo>
                    <a:pt x="1856413" y="1333761"/>
                  </a:lnTo>
                  <a:lnTo>
                    <a:pt x="1852983" y="1331054"/>
                  </a:lnTo>
                  <a:lnTo>
                    <a:pt x="1851299" y="1327203"/>
                  </a:lnTo>
                  <a:lnTo>
                    <a:pt x="1848652" y="1324917"/>
                  </a:lnTo>
                  <a:lnTo>
                    <a:pt x="1848472" y="1324015"/>
                  </a:lnTo>
                  <a:lnTo>
                    <a:pt x="1846426" y="1324015"/>
                  </a:lnTo>
                  <a:lnTo>
                    <a:pt x="1845825" y="1323053"/>
                  </a:lnTo>
                  <a:lnTo>
                    <a:pt x="1843779" y="1322150"/>
                  </a:lnTo>
                  <a:lnTo>
                    <a:pt x="1844261" y="1321248"/>
                  </a:lnTo>
                  <a:lnTo>
                    <a:pt x="1843358" y="1319864"/>
                  </a:lnTo>
                  <a:lnTo>
                    <a:pt x="1843960" y="1318421"/>
                  </a:lnTo>
                  <a:lnTo>
                    <a:pt x="1842757" y="1317819"/>
                  </a:lnTo>
                  <a:lnTo>
                    <a:pt x="1842937" y="1316195"/>
                  </a:lnTo>
                  <a:lnTo>
                    <a:pt x="1841433" y="1315894"/>
                  </a:lnTo>
                  <a:lnTo>
                    <a:pt x="1839749" y="1314089"/>
                  </a:lnTo>
                  <a:lnTo>
                    <a:pt x="1842095" y="1314210"/>
                  </a:lnTo>
                  <a:lnTo>
                    <a:pt x="1838786" y="1311683"/>
                  </a:lnTo>
                  <a:lnTo>
                    <a:pt x="1838666" y="1310540"/>
                  </a:lnTo>
                  <a:lnTo>
                    <a:pt x="1840050" y="1309998"/>
                  </a:lnTo>
                  <a:lnTo>
                    <a:pt x="1842155" y="1310239"/>
                  </a:lnTo>
                  <a:lnTo>
                    <a:pt x="1843719" y="1309818"/>
                  </a:lnTo>
                  <a:lnTo>
                    <a:pt x="1838907" y="1308976"/>
                  </a:lnTo>
                  <a:lnTo>
                    <a:pt x="1839929" y="1307592"/>
                  </a:lnTo>
                  <a:lnTo>
                    <a:pt x="1837703" y="1305306"/>
                  </a:lnTo>
                  <a:lnTo>
                    <a:pt x="1840711" y="1306088"/>
                  </a:lnTo>
                  <a:lnTo>
                    <a:pt x="1839448" y="1304704"/>
                  </a:lnTo>
                  <a:lnTo>
                    <a:pt x="1837764" y="1304404"/>
                  </a:lnTo>
                  <a:lnTo>
                    <a:pt x="1837944" y="1299170"/>
                  </a:lnTo>
                  <a:lnTo>
                    <a:pt x="1840110" y="1298689"/>
                  </a:lnTo>
                  <a:lnTo>
                    <a:pt x="1841914" y="1296463"/>
                  </a:lnTo>
                  <a:lnTo>
                    <a:pt x="1839628" y="1297305"/>
                  </a:lnTo>
                  <a:lnTo>
                    <a:pt x="1838064" y="1296824"/>
                  </a:lnTo>
                  <a:lnTo>
                    <a:pt x="1836921" y="1297546"/>
                  </a:lnTo>
                  <a:lnTo>
                    <a:pt x="1836380" y="1301336"/>
                  </a:lnTo>
                  <a:lnTo>
                    <a:pt x="1832650" y="1303020"/>
                  </a:lnTo>
                  <a:lnTo>
                    <a:pt x="1831688" y="1301817"/>
                  </a:lnTo>
                  <a:lnTo>
                    <a:pt x="1830184" y="1301516"/>
                  </a:lnTo>
                  <a:lnTo>
                    <a:pt x="1829101" y="1303381"/>
                  </a:lnTo>
                  <a:lnTo>
                    <a:pt x="1826935" y="1302298"/>
                  </a:lnTo>
                  <a:lnTo>
                    <a:pt x="1825852" y="1299170"/>
                  </a:lnTo>
                  <a:lnTo>
                    <a:pt x="1828078" y="1298388"/>
                  </a:lnTo>
                  <a:lnTo>
                    <a:pt x="1828499" y="1296884"/>
                  </a:lnTo>
                  <a:lnTo>
                    <a:pt x="1826454" y="1297305"/>
                  </a:lnTo>
                  <a:lnTo>
                    <a:pt x="1825672" y="1294838"/>
                  </a:lnTo>
                  <a:lnTo>
                    <a:pt x="1826634" y="1294056"/>
                  </a:lnTo>
                  <a:lnTo>
                    <a:pt x="1829041" y="1294056"/>
                  </a:lnTo>
                  <a:lnTo>
                    <a:pt x="1828319" y="1293274"/>
                  </a:lnTo>
                  <a:lnTo>
                    <a:pt x="1830304" y="1292071"/>
                  </a:lnTo>
                  <a:lnTo>
                    <a:pt x="1831567" y="1292071"/>
                  </a:lnTo>
                  <a:lnTo>
                    <a:pt x="1832831" y="1293154"/>
                  </a:lnTo>
                  <a:lnTo>
                    <a:pt x="1833432" y="1296162"/>
                  </a:lnTo>
                  <a:lnTo>
                    <a:pt x="1835117" y="1295801"/>
                  </a:lnTo>
                  <a:lnTo>
                    <a:pt x="1835959" y="1296824"/>
                  </a:lnTo>
                  <a:lnTo>
                    <a:pt x="1836200" y="1294056"/>
                  </a:lnTo>
                  <a:lnTo>
                    <a:pt x="1834274" y="1292854"/>
                  </a:lnTo>
                  <a:lnTo>
                    <a:pt x="1833131" y="1291049"/>
                  </a:lnTo>
                  <a:lnTo>
                    <a:pt x="1834274" y="1290628"/>
                  </a:lnTo>
                  <a:lnTo>
                    <a:pt x="1835778" y="1288281"/>
                  </a:lnTo>
                  <a:lnTo>
                    <a:pt x="1837523" y="1288101"/>
                  </a:lnTo>
                  <a:lnTo>
                    <a:pt x="1839147" y="1289545"/>
                  </a:lnTo>
                  <a:lnTo>
                    <a:pt x="1839147" y="1288342"/>
                  </a:lnTo>
                  <a:lnTo>
                    <a:pt x="1840290" y="1287981"/>
                  </a:lnTo>
                  <a:lnTo>
                    <a:pt x="1838726" y="1287078"/>
                  </a:lnTo>
                  <a:lnTo>
                    <a:pt x="1840290" y="1286296"/>
                  </a:lnTo>
                  <a:lnTo>
                    <a:pt x="1840350" y="1285274"/>
                  </a:lnTo>
                  <a:lnTo>
                    <a:pt x="1841975" y="1286296"/>
                  </a:lnTo>
                  <a:lnTo>
                    <a:pt x="1842155" y="1284251"/>
                  </a:lnTo>
                  <a:lnTo>
                    <a:pt x="1840952" y="1284070"/>
                  </a:lnTo>
                  <a:lnTo>
                    <a:pt x="1838847" y="1281845"/>
                  </a:lnTo>
                  <a:lnTo>
                    <a:pt x="1838666" y="1280762"/>
                  </a:lnTo>
                  <a:lnTo>
                    <a:pt x="1836681" y="1280160"/>
                  </a:lnTo>
                  <a:lnTo>
                    <a:pt x="1836801" y="1278416"/>
                  </a:lnTo>
                  <a:lnTo>
                    <a:pt x="1838425" y="1279318"/>
                  </a:lnTo>
                  <a:lnTo>
                    <a:pt x="1838606" y="1277513"/>
                  </a:lnTo>
                  <a:lnTo>
                    <a:pt x="1837102" y="1277393"/>
                  </a:lnTo>
                  <a:lnTo>
                    <a:pt x="1837102" y="1275829"/>
                  </a:lnTo>
                  <a:lnTo>
                    <a:pt x="1835478" y="1276310"/>
                  </a:lnTo>
                  <a:lnTo>
                    <a:pt x="1835718" y="1273843"/>
                  </a:lnTo>
                  <a:lnTo>
                    <a:pt x="1836921" y="1272640"/>
                  </a:lnTo>
                  <a:lnTo>
                    <a:pt x="1834635" y="1271918"/>
                  </a:lnTo>
                  <a:lnTo>
                    <a:pt x="1834034" y="1273001"/>
                  </a:lnTo>
                  <a:lnTo>
                    <a:pt x="1832590" y="1272881"/>
                  </a:lnTo>
                  <a:lnTo>
                    <a:pt x="1829823" y="1273723"/>
                  </a:lnTo>
                  <a:lnTo>
                    <a:pt x="1829823" y="1272761"/>
                  </a:lnTo>
                  <a:lnTo>
                    <a:pt x="1823025" y="1269151"/>
                  </a:lnTo>
                  <a:lnTo>
                    <a:pt x="1823386" y="1267647"/>
                  </a:lnTo>
                  <a:lnTo>
                    <a:pt x="1824709" y="1267046"/>
                  </a:lnTo>
                  <a:lnTo>
                    <a:pt x="1823987" y="1264519"/>
                  </a:lnTo>
                  <a:lnTo>
                    <a:pt x="1822724" y="1263857"/>
                  </a:lnTo>
                  <a:lnTo>
                    <a:pt x="1824469" y="1261391"/>
                  </a:lnTo>
                  <a:lnTo>
                    <a:pt x="1825491" y="1262233"/>
                  </a:lnTo>
                  <a:lnTo>
                    <a:pt x="1826153" y="1260187"/>
                  </a:lnTo>
                  <a:lnTo>
                    <a:pt x="1824709" y="1259526"/>
                  </a:lnTo>
                  <a:lnTo>
                    <a:pt x="1822544" y="1261330"/>
                  </a:lnTo>
                  <a:lnTo>
                    <a:pt x="1819115" y="1260128"/>
                  </a:lnTo>
                  <a:lnTo>
                    <a:pt x="1818032" y="1260248"/>
                  </a:lnTo>
                  <a:lnTo>
                    <a:pt x="1819716" y="1262414"/>
                  </a:lnTo>
                  <a:lnTo>
                    <a:pt x="1819716" y="1264519"/>
                  </a:lnTo>
                  <a:lnTo>
                    <a:pt x="1818152" y="1265722"/>
                  </a:lnTo>
                  <a:lnTo>
                    <a:pt x="1815686" y="1265120"/>
                  </a:lnTo>
                  <a:lnTo>
                    <a:pt x="1812678" y="1263617"/>
                  </a:lnTo>
                  <a:lnTo>
                    <a:pt x="1809249" y="1259646"/>
                  </a:lnTo>
                  <a:lnTo>
                    <a:pt x="1811354" y="1258323"/>
                  </a:lnTo>
                  <a:lnTo>
                    <a:pt x="1810873" y="1256338"/>
                  </a:lnTo>
                  <a:lnTo>
                    <a:pt x="1812497" y="1255616"/>
                  </a:lnTo>
                  <a:lnTo>
                    <a:pt x="1814302" y="1258022"/>
                  </a:lnTo>
                  <a:lnTo>
                    <a:pt x="1813520" y="1255796"/>
                  </a:lnTo>
                  <a:lnTo>
                    <a:pt x="1814182" y="1254593"/>
                  </a:lnTo>
                  <a:lnTo>
                    <a:pt x="1818754" y="1255977"/>
                  </a:lnTo>
                  <a:lnTo>
                    <a:pt x="1819055" y="1257781"/>
                  </a:lnTo>
                  <a:lnTo>
                    <a:pt x="1820017" y="1256398"/>
                  </a:lnTo>
                  <a:lnTo>
                    <a:pt x="1820258" y="1257721"/>
                  </a:lnTo>
                  <a:lnTo>
                    <a:pt x="1823205" y="1256879"/>
                  </a:lnTo>
                  <a:lnTo>
                    <a:pt x="1824288" y="1257601"/>
                  </a:lnTo>
                  <a:lnTo>
                    <a:pt x="1823386" y="1254593"/>
                  </a:lnTo>
                  <a:lnTo>
                    <a:pt x="1824890" y="1256097"/>
                  </a:lnTo>
                  <a:lnTo>
                    <a:pt x="1826334" y="1254894"/>
                  </a:lnTo>
                  <a:lnTo>
                    <a:pt x="1824048" y="1252668"/>
                  </a:lnTo>
                  <a:lnTo>
                    <a:pt x="1825251" y="1251465"/>
                  </a:lnTo>
                  <a:lnTo>
                    <a:pt x="1824048" y="1249480"/>
                  </a:lnTo>
                  <a:lnTo>
                    <a:pt x="1821040" y="1250081"/>
                  </a:lnTo>
                  <a:lnTo>
                    <a:pt x="1821461" y="1248818"/>
                  </a:lnTo>
                  <a:lnTo>
                    <a:pt x="1819837" y="1247494"/>
                  </a:lnTo>
                  <a:lnTo>
                    <a:pt x="1820198" y="1245569"/>
                  </a:lnTo>
                  <a:lnTo>
                    <a:pt x="1819175" y="1246411"/>
                  </a:lnTo>
                  <a:lnTo>
                    <a:pt x="1816768" y="1245990"/>
                  </a:lnTo>
                  <a:lnTo>
                    <a:pt x="1816468" y="1244426"/>
                  </a:lnTo>
                  <a:lnTo>
                    <a:pt x="1817731" y="1241539"/>
                  </a:lnTo>
                  <a:lnTo>
                    <a:pt x="1816287" y="1238952"/>
                  </a:lnTo>
                  <a:lnTo>
                    <a:pt x="1814482" y="1242982"/>
                  </a:lnTo>
                  <a:lnTo>
                    <a:pt x="1812076" y="1244547"/>
                  </a:lnTo>
                  <a:lnTo>
                    <a:pt x="1811354" y="1247494"/>
                  </a:lnTo>
                  <a:lnTo>
                    <a:pt x="1810572" y="1248457"/>
                  </a:lnTo>
                  <a:lnTo>
                    <a:pt x="1808527" y="1249058"/>
                  </a:lnTo>
                  <a:lnTo>
                    <a:pt x="1807564" y="1251164"/>
                  </a:lnTo>
                  <a:lnTo>
                    <a:pt x="1806602" y="1249119"/>
                  </a:lnTo>
                  <a:lnTo>
                    <a:pt x="1805399" y="1249841"/>
                  </a:lnTo>
                  <a:lnTo>
                    <a:pt x="1804737" y="1248758"/>
                  </a:lnTo>
                  <a:lnTo>
                    <a:pt x="1803233" y="1249480"/>
                  </a:lnTo>
                  <a:lnTo>
                    <a:pt x="1802451" y="1247976"/>
                  </a:lnTo>
                  <a:lnTo>
                    <a:pt x="1802270" y="1245810"/>
                  </a:lnTo>
                  <a:moveTo>
                    <a:pt x="1899004" y="1265782"/>
                  </a:moveTo>
                  <a:lnTo>
                    <a:pt x="1901471" y="1265181"/>
                  </a:lnTo>
                  <a:lnTo>
                    <a:pt x="1901772" y="1267407"/>
                  </a:lnTo>
                  <a:lnTo>
                    <a:pt x="1898403" y="1269813"/>
                  </a:lnTo>
                  <a:lnTo>
                    <a:pt x="1898343" y="1268309"/>
                  </a:lnTo>
                  <a:lnTo>
                    <a:pt x="1897320" y="1267346"/>
                  </a:lnTo>
                  <a:lnTo>
                    <a:pt x="1899004" y="1265782"/>
                  </a:lnTo>
                  <a:moveTo>
                    <a:pt x="1809309" y="1285033"/>
                  </a:moveTo>
                  <a:lnTo>
                    <a:pt x="1809489" y="1282506"/>
                  </a:lnTo>
                  <a:lnTo>
                    <a:pt x="1811715" y="1280401"/>
                  </a:lnTo>
                  <a:lnTo>
                    <a:pt x="1809489" y="1279799"/>
                  </a:lnTo>
                  <a:lnTo>
                    <a:pt x="1810452" y="1277393"/>
                  </a:lnTo>
                  <a:lnTo>
                    <a:pt x="1810873" y="1277994"/>
                  </a:lnTo>
                  <a:lnTo>
                    <a:pt x="1813520" y="1277272"/>
                  </a:lnTo>
                  <a:lnTo>
                    <a:pt x="1815084" y="1279198"/>
                  </a:lnTo>
                  <a:lnTo>
                    <a:pt x="1815625" y="1277212"/>
                  </a:lnTo>
                  <a:lnTo>
                    <a:pt x="1817490" y="1278476"/>
                  </a:lnTo>
                  <a:lnTo>
                    <a:pt x="1817851" y="1281123"/>
                  </a:lnTo>
                  <a:lnTo>
                    <a:pt x="1815866" y="1282446"/>
                  </a:lnTo>
                  <a:lnTo>
                    <a:pt x="1815866" y="1284852"/>
                  </a:lnTo>
                  <a:lnTo>
                    <a:pt x="1814783" y="1286778"/>
                  </a:lnTo>
                  <a:lnTo>
                    <a:pt x="1812377" y="1285695"/>
                  </a:lnTo>
                  <a:lnTo>
                    <a:pt x="1811595" y="1284732"/>
                  </a:lnTo>
                  <a:lnTo>
                    <a:pt x="1809068" y="1285815"/>
                  </a:lnTo>
                  <a:lnTo>
                    <a:pt x="1808226" y="1287499"/>
                  </a:lnTo>
                  <a:lnTo>
                    <a:pt x="1807625" y="1286537"/>
                  </a:lnTo>
                  <a:lnTo>
                    <a:pt x="1809249" y="1284973"/>
                  </a:lnTo>
                  <a:moveTo>
                    <a:pt x="1824168" y="1275648"/>
                  </a:moveTo>
                  <a:lnTo>
                    <a:pt x="1825973" y="1275047"/>
                  </a:lnTo>
                  <a:lnTo>
                    <a:pt x="1826875" y="1274084"/>
                  </a:lnTo>
                  <a:lnTo>
                    <a:pt x="1829041" y="1274866"/>
                  </a:lnTo>
                  <a:lnTo>
                    <a:pt x="1829702" y="1274265"/>
                  </a:lnTo>
                  <a:lnTo>
                    <a:pt x="1830906" y="1275648"/>
                  </a:lnTo>
                  <a:lnTo>
                    <a:pt x="1831567" y="1277453"/>
                  </a:lnTo>
                  <a:lnTo>
                    <a:pt x="1831567" y="1279378"/>
                  </a:lnTo>
                  <a:lnTo>
                    <a:pt x="1830545" y="1281664"/>
                  </a:lnTo>
                  <a:lnTo>
                    <a:pt x="1829221" y="1282326"/>
                  </a:lnTo>
                  <a:lnTo>
                    <a:pt x="1828920" y="1283890"/>
                  </a:lnTo>
                  <a:lnTo>
                    <a:pt x="1827296" y="1282326"/>
                  </a:lnTo>
                  <a:lnTo>
                    <a:pt x="1826334" y="1282566"/>
                  </a:lnTo>
                  <a:lnTo>
                    <a:pt x="1825491" y="1279919"/>
                  </a:lnTo>
                  <a:lnTo>
                    <a:pt x="1823627" y="1277934"/>
                  </a:lnTo>
                  <a:lnTo>
                    <a:pt x="1824048" y="1275588"/>
                  </a:lnTo>
                  <a:moveTo>
                    <a:pt x="1811415" y="1275648"/>
                  </a:moveTo>
                  <a:lnTo>
                    <a:pt x="1810151" y="1274926"/>
                  </a:lnTo>
                  <a:lnTo>
                    <a:pt x="1811114" y="1273783"/>
                  </a:lnTo>
                  <a:lnTo>
                    <a:pt x="1811415" y="1275648"/>
                  </a:lnTo>
                  <a:moveTo>
                    <a:pt x="1815084" y="1267828"/>
                  </a:moveTo>
                  <a:lnTo>
                    <a:pt x="1814482" y="1267828"/>
                  </a:lnTo>
                  <a:lnTo>
                    <a:pt x="1814362" y="1265542"/>
                  </a:lnTo>
                  <a:lnTo>
                    <a:pt x="1815565" y="1266805"/>
                  </a:lnTo>
                  <a:lnTo>
                    <a:pt x="1817851" y="1267767"/>
                  </a:lnTo>
                  <a:lnTo>
                    <a:pt x="1817671" y="1269993"/>
                  </a:lnTo>
                  <a:lnTo>
                    <a:pt x="1815265" y="1275047"/>
                  </a:lnTo>
                  <a:lnTo>
                    <a:pt x="1812978" y="1272279"/>
                  </a:lnTo>
                  <a:lnTo>
                    <a:pt x="1814663" y="1272881"/>
                  </a:lnTo>
                  <a:lnTo>
                    <a:pt x="1816107" y="1271377"/>
                  </a:lnTo>
                  <a:lnTo>
                    <a:pt x="1814422" y="1270174"/>
                  </a:lnTo>
                  <a:lnTo>
                    <a:pt x="1815084" y="1267767"/>
                  </a:lnTo>
                  <a:moveTo>
                    <a:pt x="1901230" y="1235282"/>
                  </a:moveTo>
                  <a:lnTo>
                    <a:pt x="1902493" y="1235884"/>
                  </a:lnTo>
                  <a:lnTo>
                    <a:pt x="1904358" y="1237809"/>
                  </a:lnTo>
                  <a:lnTo>
                    <a:pt x="1904780" y="1239553"/>
                  </a:lnTo>
                  <a:lnTo>
                    <a:pt x="1899907" y="1239614"/>
                  </a:lnTo>
                  <a:lnTo>
                    <a:pt x="1899606" y="1237328"/>
                  </a:lnTo>
                  <a:lnTo>
                    <a:pt x="1901170" y="1235282"/>
                  </a:lnTo>
                  <a:moveTo>
                    <a:pt x="1811655" y="1269693"/>
                  </a:moveTo>
                  <a:lnTo>
                    <a:pt x="1810031" y="1269512"/>
                  </a:lnTo>
                  <a:lnTo>
                    <a:pt x="1810151" y="1268309"/>
                  </a:lnTo>
                  <a:lnTo>
                    <a:pt x="1812557" y="1267707"/>
                  </a:lnTo>
                  <a:lnTo>
                    <a:pt x="1811715" y="1269693"/>
                  </a:lnTo>
                  <a:moveTo>
                    <a:pt x="1809730" y="1252788"/>
                  </a:moveTo>
                  <a:lnTo>
                    <a:pt x="1809670" y="1254172"/>
                  </a:lnTo>
                  <a:lnTo>
                    <a:pt x="1807925" y="1252066"/>
                  </a:lnTo>
                  <a:lnTo>
                    <a:pt x="1808407" y="1250984"/>
                  </a:lnTo>
                  <a:lnTo>
                    <a:pt x="1809670" y="1252788"/>
                  </a:lnTo>
                  <a:moveTo>
                    <a:pt x="1780974" y="1252487"/>
                  </a:moveTo>
                  <a:lnTo>
                    <a:pt x="1781877" y="1251525"/>
                  </a:lnTo>
                  <a:lnTo>
                    <a:pt x="1782478" y="1254352"/>
                  </a:lnTo>
                  <a:lnTo>
                    <a:pt x="1783862" y="1254413"/>
                  </a:lnTo>
                  <a:lnTo>
                    <a:pt x="1783862" y="1253209"/>
                  </a:lnTo>
                  <a:lnTo>
                    <a:pt x="1785186" y="1253450"/>
                  </a:lnTo>
                  <a:lnTo>
                    <a:pt x="1786028" y="1251826"/>
                  </a:lnTo>
                  <a:lnTo>
                    <a:pt x="1788735" y="1251585"/>
                  </a:lnTo>
                  <a:lnTo>
                    <a:pt x="1788434" y="1253149"/>
                  </a:lnTo>
                  <a:lnTo>
                    <a:pt x="1786810" y="1254052"/>
                  </a:lnTo>
                  <a:lnTo>
                    <a:pt x="1784403" y="1256338"/>
                  </a:lnTo>
                  <a:lnTo>
                    <a:pt x="1784103" y="1257360"/>
                  </a:lnTo>
                  <a:lnTo>
                    <a:pt x="1782539" y="1258503"/>
                  </a:lnTo>
                  <a:lnTo>
                    <a:pt x="1782779" y="1259526"/>
                  </a:lnTo>
                  <a:lnTo>
                    <a:pt x="1780854" y="1259947"/>
                  </a:lnTo>
                  <a:lnTo>
                    <a:pt x="1779110" y="1258142"/>
                  </a:lnTo>
                  <a:lnTo>
                    <a:pt x="1780193" y="1255917"/>
                  </a:lnTo>
                  <a:lnTo>
                    <a:pt x="1777606" y="1254112"/>
                  </a:lnTo>
                  <a:lnTo>
                    <a:pt x="1778749" y="1252066"/>
                  </a:lnTo>
                  <a:lnTo>
                    <a:pt x="1780974" y="1252487"/>
                  </a:lnTo>
                  <a:moveTo>
                    <a:pt x="1817972" y="1250502"/>
                  </a:moveTo>
                  <a:lnTo>
                    <a:pt x="1816468" y="1251044"/>
                  </a:lnTo>
                  <a:lnTo>
                    <a:pt x="1817069" y="1249780"/>
                  </a:lnTo>
                  <a:lnTo>
                    <a:pt x="1817972" y="1250502"/>
                  </a:lnTo>
                  <a:moveTo>
                    <a:pt x="1798541" y="1249119"/>
                  </a:moveTo>
                  <a:lnTo>
                    <a:pt x="1800586" y="1248938"/>
                  </a:lnTo>
                  <a:lnTo>
                    <a:pt x="1801789" y="1253991"/>
                  </a:lnTo>
                  <a:lnTo>
                    <a:pt x="1800827" y="1255917"/>
                  </a:lnTo>
                  <a:lnTo>
                    <a:pt x="1799563" y="1255856"/>
                  </a:lnTo>
                  <a:lnTo>
                    <a:pt x="1797939" y="1254413"/>
                  </a:lnTo>
                  <a:lnTo>
                    <a:pt x="1796736" y="1250623"/>
                  </a:lnTo>
                  <a:lnTo>
                    <a:pt x="1798541" y="1249058"/>
                  </a:lnTo>
                  <a:moveTo>
                    <a:pt x="1881318" y="1223792"/>
                  </a:moveTo>
                  <a:lnTo>
                    <a:pt x="1882521" y="1224995"/>
                  </a:lnTo>
                  <a:lnTo>
                    <a:pt x="1884627" y="1229748"/>
                  </a:lnTo>
                  <a:lnTo>
                    <a:pt x="1883844" y="1232455"/>
                  </a:lnTo>
                  <a:lnTo>
                    <a:pt x="1882040" y="1232635"/>
                  </a:lnTo>
                  <a:lnTo>
                    <a:pt x="1882040" y="1230530"/>
                  </a:lnTo>
                  <a:lnTo>
                    <a:pt x="1880716" y="1229928"/>
                  </a:lnTo>
                  <a:lnTo>
                    <a:pt x="1880355" y="1228003"/>
                  </a:lnTo>
                  <a:lnTo>
                    <a:pt x="1881318" y="1223792"/>
                  </a:lnTo>
                  <a:moveTo>
                    <a:pt x="1878731" y="1228003"/>
                  </a:moveTo>
                  <a:lnTo>
                    <a:pt x="1879393" y="1229808"/>
                  </a:lnTo>
                  <a:lnTo>
                    <a:pt x="1878430" y="1229447"/>
                  </a:lnTo>
                  <a:lnTo>
                    <a:pt x="1878731" y="1228003"/>
                  </a:lnTo>
                  <a:moveTo>
                    <a:pt x="1723524" y="1169470"/>
                  </a:moveTo>
                  <a:lnTo>
                    <a:pt x="1722080" y="1170673"/>
                  </a:lnTo>
                  <a:lnTo>
                    <a:pt x="1722260" y="1169590"/>
                  </a:lnTo>
                  <a:lnTo>
                    <a:pt x="1723464" y="1169409"/>
                  </a:lnTo>
                  <a:moveTo>
                    <a:pt x="1799984" y="1142639"/>
                  </a:moveTo>
                  <a:lnTo>
                    <a:pt x="1801127" y="1145406"/>
                  </a:lnTo>
                  <a:lnTo>
                    <a:pt x="1799563" y="1143301"/>
                  </a:lnTo>
                  <a:lnTo>
                    <a:pt x="1799984" y="1142639"/>
                  </a:lnTo>
                  <a:moveTo>
                    <a:pt x="1786208" y="1139150"/>
                  </a:moveTo>
                  <a:lnTo>
                    <a:pt x="1788133" y="1140113"/>
                  </a:lnTo>
                  <a:lnTo>
                    <a:pt x="1784764" y="1143120"/>
                  </a:lnTo>
                  <a:lnTo>
                    <a:pt x="1785125" y="1139631"/>
                  </a:lnTo>
                  <a:lnTo>
                    <a:pt x="1786208" y="1139150"/>
                  </a:lnTo>
                  <a:moveTo>
                    <a:pt x="1725930" y="1058057"/>
                  </a:moveTo>
                  <a:lnTo>
                    <a:pt x="1727795" y="1059922"/>
                  </a:lnTo>
                  <a:lnTo>
                    <a:pt x="1729961" y="1064915"/>
                  </a:lnTo>
                  <a:lnTo>
                    <a:pt x="1730502" y="1064735"/>
                  </a:lnTo>
                  <a:lnTo>
                    <a:pt x="1729780" y="1061787"/>
                  </a:lnTo>
                  <a:lnTo>
                    <a:pt x="1733390" y="1064374"/>
                  </a:lnTo>
                  <a:lnTo>
                    <a:pt x="1733690" y="1066178"/>
                  </a:lnTo>
                  <a:lnTo>
                    <a:pt x="1735676" y="1067682"/>
                  </a:lnTo>
                  <a:lnTo>
                    <a:pt x="1736999" y="1070389"/>
                  </a:lnTo>
                  <a:lnTo>
                    <a:pt x="1738323" y="1071292"/>
                  </a:lnTo>
                  <a:lnTo>
                    <a:pt x="1738503" y="1073698"/>
                  </a:lnTo>
                  <a:lnTo>
                    <a:pt x="1739586" y="1076646"/>
                  </a:lnTo>
                  <a:lnTo>
                    <a:pt x="1742113" y="1076165"/>
                  </a:lnTo>
                  <a:lnTo>
                    <a:pt x="1745000" y="1074420"/>
                  </a:lnTo>
                  <a:lnTo>
                    <a:pt x="1745120" y="1073157"/>
                  </a:lnTo>
                  <a:lnTo>
                    <a:pt x="1747828" y="1074661"/>
                  </a:lnTo>
                  <a:lnTo>
                    <a:pt x="1751377" y="1074480"/>
                  </a:lnTo>
                  <a:lnTo>
                    <a:pt x="1753542" y="1075683"/>
                  </a:lnTo>
                  <a:lnTo>
                    <a:pt x="1755227" y="1076165"/>
                  </a:lnTo>
                  <a:lnTo>
                    <a:pt x="1757814" y="1075322"/>
                  </a:lnTo>
                  <a:lnTo>
                    <a:pt x="1760641" y="1073518"/>
                  </a:lnTo>
                  <a:lnTo>
                    <a:pt x="1761844" y="1073939"/>
                  </a:lnTo>
                  <a:lnTo>
                    <a:pt x="1762687" y="1076405"/>
                  </a:lnTo>
                  <a:lnTo>
                    <a:pt x="1760521" y="1077067"/>
                  </a:lnTo>
                  <a:lnTo>
                    <a:pt x="1762386" y="1079173"/>
                  </a:lnTo>
                  <a:lnTo>
                    <a:pt x="1762145" y="1080075"/>
                  </a:lnTo>
                  <a:lnTo>
                    <a:pt x="1766537" y="1084647"/>
                  </a:lnTo>
                  <a:lnTo>
                    <a:pt x="1767619" y="1088016"/>
                  </a:lnTo>
                  <a:lnTo>
                    <a:pt x="1772492" y="1092527"/>
                  </a:lnTo>
                  <a:lnTo>
                    <a:pt x="1772131" y="1094092"/>
                  </a:lnTo>
                  <a:lnTo>
                    <a:pt x="1777666" y="1100408"/>
                  </a:lnTo>
                  <a:lnTo>
                    <a:pt x="1778027" y="1103536"/>
                  </a:lnTo>
                  <a:lnTo>
                    <a:pt x="1779531" y="1106063"/>
                  </a:lnTo>
                  <a:lnTo>
                    <a:pt x="1778929" y="1107627"/>
                  </a:lnTo>
                  <a:lnTo>
                    <a:pt x="1779350" y="1110154"/>
                  </a:lnTo>
                  <a:lnTo>
                    <a:pt x="1780253" y="1111357"/>
                  </a:lnTo>
                  <a:lnTo>
                    <a:pt x="1783501" y="1114064"/>
                  </a:lnTo>
                  <a:lnTo>
                    <a:pt x="1784584" y="1117553"/>
                  </a:lnTo>
                  <a:lnTo>
                    <a:pt x="1784223" y="1118636"/>
                  </a:lnTo>
                  <a:lnTo>
                    <a:pt x="1782900" y="1118335"/>
                  </a:lnTo>
                  <a:lnTo>
                    <a:pt x="1781697" y="1114967"/>
                  </a:lnTo>
                  <a:lnTo>
                    <a:pt x="1777606" y="1110936"/>
                  </a:lnTo>
                  <a:lnTo>
                    <a:pt x="1775981" y="1110334"/>
                  </a:lnTo>
                  <a:lnTo>
                    <a:pt x="1775199" y="1108109"/>
                  </a:lnTo>
                  <a:lnTo>
                    <a:pt x="1774417" y="1107928"/>
                  </a:lnTo>
                  <a:lnTo>
                    <a:pt x="1773936" y="1105281"/>
                  </a:lnTo>
                  <a:lnTo>
                    <a:pt x="1772853" y="1104258"/>
                  </a:lnTo>
                  <a:lnTo>
                    <a:pt x="1772853" y="1102333"/>
                  </a:lnTo>
                  <a:lnTo>
                    <a:pt x="1771409" y="1100228"/>
                  </a:lnTo>
                  <a:lnTo>
                    <a:pt x="1768401" y="1098062"/>
                  </a:lnTo>
                  <a:lnTo>
                    <a:pt x="1767198" y="1095596"/>
                  </a:lnTo>
                  <a:lnTo>
                    <a:pt x="1766176" y="1095776"/>
                  </a:lnTo>
                  <a:lnTo>
                    <a:pt x="1764611" y="1092167"/>
                  </a:lnTo>
                  <a:lnTo>
                    <a:pt x="1765273" y="1091264"/>
                  </a:lnTo>
                  <a:lnTo>
                    <a:pt x="1764792" y="1089941"/>
                  </a:lnTo>
                  <a:lnTo>
                    <a:pt x="1761303" y="1085730"/>
                  </a:lnTo>
                  <a:lnTo>
                    <a:pt x="1757212" y="1084767"/>
                  </a:lnTo>
                  <a:lnTo>
                    <a:pt x="1760942" y="1088076"/>
                  </a:lnTo>
                  <a:lnTo>
                    <a:pt x="1761303" y="1089640"/>
                  </a:lnTo>
                  <a:lnTo>
                    <a:pt x="1756851" y="1087474"/>
                  </a:lnTo>
                  <a:lnTo>
                    <a:pt x="1759979" y="1093791"/>
                  </a:lnTo>
                  <a:lnTo>
                    <a:pt x="1760280" y="1095836"/>
                  </a:lnTo>
                  <a:lnTo>
                    <a:pt x="1759438" y="1098724"/>
                  </a:lnTo>
                  <a:lnTo>
                    <a:pt x="1759859" y="1100769"/>
                  </a:lnTo>
                  <a:lnTo>
                    <a:pt x="1760521" y="1100769"/>
                  </a:lnTo>
                  <a:lnTo>
                    <a:pt x="1760521" y="1098724"/>
                  </a:lnTo>
                  <a:lnTo>
                    <a:pt x="1761784" y="1096979"/>
                  </a:lnTo>
                  <a:lnTo>
                    <a:pt x="1766657" y="1103717"/>
                  </a:lnTo>
                  <a:lnTo>
                    <a:pt x="1767078" y="1104740"/>
                  </a:lnTo>
                  <a:lnTo>
                    <a:pt x="1769785" y="1108469"/>
                  </a:lnTo>
                  <a:lnTo>
                    <a:pt x="1771891" y="1110094"/>
                  </a:lnTo>
                  <a:lnTo>
                    <a:pt x="1772913" y="1111658"/>
                  </a:lnTo>
                  <a:lnTo>
                    <a:pt x="1771229" y="1112199"/>
                  </a:lnTo>
                  <a:lnTo>
                    <a:pt x="1770808" y="1113222"/>
                  </a:lnTo>
                  <a:lnTo>
                    <a:pt x="1774538" y="1113042"/>
                  </a:lnTo>
                  <a:lnTo>
                    <a:pt x="1777967" y="1115508"/>
                  </a:lnTo>
                  <a:lnTo>
                    <a:pt x="1778328" y="1116410"/>
                  </a:lnTo>
                  <a:lnTo>
                    <a:pt x="1778328" y="1119539"/>
                  </a:lnTo>
                  <a:lnTo>
                    <a:pt x="1779410" y="1122125"/>
                  </a:lnTo>
                  <a:lnTo>
                    <a:pt x="1781636" y="1124231"/>
                  </a:lnTo>
                  <a:lnTo>
                    <a:pt x="1784464" y="1129284"/>
                  </a:lnTo>
                  <a:lnTo>
                    <a:pt x="1783982" y="1129465"/>
                  </a:lnTo>
                  <a:lnTo>
                    <a:pt x="1781095" y="1125975"/>
                  </a:lnTo>
                  <a:lnTo>
                    <a:pt x="1780193" y="1127780"/>
                  </a:lnTo>
                  <a:lnTo>
                    <a:pt x="1781817" y="1128983"/>
                  </a:lnTo>
                  <a:lnTo>
                    <a:pt x="1783020" y="1130788"/>
                  </a:lnTo>
                  <a:lnTo>
                    <a:pt x="1782659" y="1132172"/>
                  </a:lnTo>
                  <a:lnTo>
                    <a:pt x="1784163" y="1135180"/>
                  </a:lnTo>
                  <a:lnTo>
                    <a:pt x="1783862" y="1136383"/>
                  </a:lnTo>
                  <a:lnTo>
                    <a:pt x="1780854" y="1138609"/>
                  </a:lnTo>
                  <a:lnTo>
                    <a:pt x="1780493" y="1140594"/>
                  </a:lnTo>
                  <a:lnTo>
                    <a:pt x="1779832" y="1140774"/>
                  </a:lnTo>
                  <a:lnTo>
                    <a:pt x="1778207" y="1139391"/>
                  </a:lnTo>
                  <a:lnTo>
                    <a:pt x="1776162" y="1139030"/>
                  </a:lnTo>
                  <a:lnTo>
                    <a:pt x="1774778" y="1136623"/>
                  </a:lnTo>
                  <a:lnTo>
                    <a:pt x="1774718" y="1139270"/>
                  </a:lnTo>
                  <a:lnTo>
                    <a:pt x="1773936" y="1140113"/>
                  </a:lnTo>
                  <a:lnTo>
                    <a:pt x="1772131" y="1136563"/>
                  </a:lnTo>
                  <a:lnTo>
                    <a:pt x="1770447" y="1135119"/>
                  </a:lnTo>
                  <a:lnTo>
                    <a:pt x="1769424" y="1135901"/>
                  </a:lnTo>
                  <a:lnTo>
                    <a:pt x="1771289" y="1137165"/>
                  </a:lnTo>
                  <a:lnTo>
                    <a:pt x="1771349" y="1139691"/>
                  </a:lnTo>
                  <a:lnTo>
                    <a:pt x="1774959" y="1143120"/>
                  </a:lnTo>
                  <a:lnTo>
                    <a:pt x="1775019" y="1144865"/>
                  </a:lnTo>
                  <a:lnTo>
                    <a:pt x="1774417" y="1146550"/>
                  </a:lnTo>
                  <a:lnTo>
                    <a:pt x="1772974" y="1146429"/>
                  </a:lnTo>
                  <a:lnTo>
                    <a:pt x="1773034" y="1149677"/>
                  </a:lnTo>
                  <a:lnTo>
                    <a:pt x="1770928" y="1152445"/>
                  </a:lnTo>
                  <a:lnTo>
                    <a:pt x="1768522" y="1152324"/>
                  </a:lnTo>
                  <a:lnTo>
                    <a:pt x="1768341" y="1155332"/>
                  </a:lnTo>
                  <a:lnTo>
                    <a:pt x="1765875" y="1155814"/>
                  </a:lnTo>
                  <a:lnTo>
                    <a:pt x="1766356" y="1157197"/>
                  </a:lnTo>
                  <a:lnTo>
                    <a:pt x="1763469" y="1157197"/>
                  </a:lnTo>
                  <a:lnTo>
                    <a:pt x="1763288" y="1159002"/>
                  </a:lnTo>
                  <a:lnTo>
                    <a:pt x="1764732" y="1159604"/>
                  </a:lnTo>
                  <a:lnTo>
                    <a:pt x="1762807" y="1162190"/>
                  </a:lnTo>
                  <a:lnTo>
                    <a:pt x="1760401" y="1163995"/>
                  </a:lnTo>
                  <a:lnTo>
                    <a:pt x="1761002" y="1165680"/>
                  </a:lnTo>
                  <a:lnTo>
                    <a:pt x="1756250" y="1166341"/>
                  </a:lnTo>
                  <a:lnTo>
                    <a:pt x="1755407" y="1165800"/>
                  </a:lnTo>
                  <a:lnTo>
                    <a:pt x="1752941" y="1160205"/>
                  </a:lnTo>
                  <a:lnTo>
                    <a:pt x="1753362" y="1158280"/>
                  </a:lnTo>
                  <a:lnTo>
                    <a:pt x="1752580" y="1157859"/>
                  </a:lnTo>
                  <a:lnTo>
                    <a:pt x="1753903" y="1155934"/>
                  </a:lnTo>
                  <a:lnTo>
                    <a:pt x="1751858" y="1153769"/>
                  </a:lnTo>
                  <a:lnTo>
                    <a:pt x="1750956" y="1150279"/>
                  </a:lnTo>
                  <a:lnTo>
                    <a:pt x="1752159" y="1149918"/>
                  </a:lnTo>
                  <a:lnTo>
                    <a:pt x="1754625" y="1150700"/>
                  </a:lnTo>
                  <a:lnTo>
                    <a:pt x="1756069" y="1149918"/>
                  </a:lnTo>
                  <a:lnTo>
                    <a:pt x="1754084" y="1149196"/>
                  </a:lnTo>
                  <a:lnTo>
                    <a:pt x="1752099" y="1146850"/>
                  </a:lnTo>
                  <a:lnTo>
                    <a:pt x="1753302" y="1146249"/>
                  </a:lnTo>
                  <a:lnTo>
                    <a:pt x="1754144" y="1143722"/>
                  </a:lnTo>
                  <a:lnTo>
                    <a:pt x="1756370" y="1142699"/>
                  </a:lnTo>
                  <a:lnTo>
                    <a:pt x="1754986" y="1141256"/>
                  </a:lnTo>
                  <a:lnTo>
                    <a:pt x="1753061" y="1140955"/>
                  </a:lnTo>
                  <a:lnTo>
                    <a:pt x="1753122" y="1138248"/>
                  </a:lnTo>
                  <a:lnTo>
                    <a:pt x="1752520" y="1136443"/>
                  </a:lnTo>
                  <a:lnTo>
                    <a:pt x="1754625" y="1135841"/>
                  </a:lnTo>
                  <a:lnTo>
                    <a:pt x="1754746" y="1137105"/>
                  </a:lnTo>
                  <a:lnTo>
                    <a:pt x="1756671" y="1138187"/>
                  </a:lnTo>
                  <a:lnTo>
                    <a:pt x="1760100" y="1137646"/>
                  </a:lnTo>
                  <a:lnTo>
                    <a:pt x="1757513" y="1136443"/>
                  </a:lnTo>
                  <a:lnTo>
                    <a:pt x="1753422" y="1132051"/>
                  </a:lnTo>
                  <a:lnTo>
                    <a:pt x="1753242" y="1130908"/>
                  </a:lnTo>
                  <a:lnTo>
                    <a:pt x="1751678" y="1130788"/>
                  </a:lnTo>
                  <a:lnTo>
                    <a:pt x="1750475" y="1125855"/>
                  </a:lnTo>
                  <a:lnTo>
                    <a:pt x="1749271" y="1123749"/>
                  </a:lnTo>
                  <a:lnTo>
                    <a:pt x="1745963" y="1120200"/>
                  </a:lnTo>
                  <a:lnTo>
                    <a:pt x="1746083" y="1119599"/>
                  </a:lnTo>
                  <a:lnTo>
                    <a:pt x="1744038" y="1114786"/>
                  </a:lnTo>
                  <a:lnTo>
                    <a:pt x="1744278" y="1114064"/>
                  </a:lnTo>
                  <a:lnTo>
                    <a:pt x="1742534" y="1111658"/>
                  </a:lnTo>
                  <a:lnTo>
                    <a:pt x="1742173" y="1110154"/>
                  </a:lnTo>
                  <a:lnTo>
                    <a:pt x="1742834" y="1106544"/>
                  </a:lnTo>
                  <a:lnTo>
                    <a:pt x="1742353" y="1105883"/>
                  </a:lnTo>
                  <a:lnTo>
                    <a:pt x="1742594" y="1102935"/>
                  </a:lnTo>
                  <a:lnTo>
                    <a:pt x="1740909" y="1098664"/>
                  </a:lnTo>
                  <a:lnTo>
                    <a:pt x="1740187" y="1097641"/>
                  </a:lnTo>
                  <a:lnTo>
                    <a:pt x="1739826" y="1094212"/>
                  </a:lnTo>
                  <a:lnTo>
                    <a:pt x="1738142" y="1091806"/>
                  </a:lnTo>
                  <a:lnTo>
                    <a:pt x="1738142" y="1089941"/>
                  </a:lnTo>
                  <a:lnTo>
                    <a:pt x="1736337" y="1087715"/>
                  </a:lnTo>
                  <a:lnTo>
                    <a:pt x="1736036" y="1084406"/>
                  </a:lnTo>
                  <a:lnTo>
                    <a:pt x="1737360" y="1081759"/>
                  </a:lnTo>
                  <a:lnTo>
                    <a:pt x="1735616" y="1081639"/>
                  </a:lnTo>
                  <a:lnTo>
                    <a:pt x="1734533" y="1078812"/>
                  </a:lnTo>
                  <a:lnTo>
                    <a:pt x="1732608" y="1076165"/>
                  </a:lnTo>
                  <a:lnTo>
                    <a:pt x="1730562" y="1074961"/>
                  </a:lnTo>
                  <a:lnTo>
                    <a:pt x="1729479" y="1072615"/>
                  </a:lnTo>
                  <a:lnTo>
                    <a:pt x="1730863" y="1070389"/>
                  </a:lnTo>
                  <a:lnTo>
                    <a:pt x="1729540" y="1070028"/>
                  </a:lnTo>
                  <a:lnTo>
                    <a:pt x="1729179" y="1071051"/>
                  </a:lnTo>
                  <a:lnTo>
                    <a:pt x="1727975" y="1069006"/>
                  </a:lnTo>
                  <a:lnTo>
                    <a:pt x="1726893" y="1065998"/>
                  </a:lnTo>
                  <a:lnTo>
                    <a:pt x="1727013" y="1064073"/>
                  </a:lnTo>
                  <a:lnTo>
                    <a:pt x="1725810" y="1061366"/>
                  </a:lnTo>
                  <a:lnTo>
                    <a:pt x="1725930" y="1058057"/>
                  </a:lnTo>
                  <a:moveTo>
                    <a:pt x="1675819" y="1118997"/>
                  </a:moveTo>
                  <a:lnTo>
                    <a:pt x="1676420" y="1118396"/>
                  </a:lnTo>
                  <a:lnTo>
                    <a:pt x="1677503" y="1120501"/>
                  </a:lnTo>
                  <a:lnTo>
                    <a:pt x="1676300" y="1121644"/>
                  </a:lnTo>
                  <a:lnTo>
                    <a:pt x="1675819" y="1118997"/>
                  </a:lnTo>
                  <a:moveTo>
                    <a:pt x="1660358" y="1094513"/>
                  </a:moveTo>
                  <a:lnTo>
                    <a:pt x="1659997" y="1092888"/>
                  </a:lnTo>
                  <a:lnTo>
                    <a:pt x="1661080" y="1090121"/>
                  </a:lnTo>
                  <a:lnTo>
                    <a:pt x="1662704" y="1089279"/>
                  </a:lnTo>
                  <a:lnTo>
                    <a:pt x="1664088" y="1089881"/>
                  </a:lnTo>
                  <a:lnTo>
                    <a:pt x="1664689" y="1087896"/>
                  </a:lnTo>
                  <a:lnTo>
                    <a:pt x="1667998" y="1085309"/>
                  </a:lnTo>
                  <a:lnTo>
                    <a:pt x="1672450" y="1088497"/>
                  </a:lnTo>
                  <a:lnTo>
                    <a:pt x="1670765" y="1086452"/>
                  </a:lnTo>
                  <a:lnTo>
                    <a:pt x="1671367" y="1085188"/>
                  </a:lnTo>
                  <a:lnTo>
                    <a:pt x="1670164" y="1084767"/>
                  </a:lnTo>
                  <a:lnTo>
                    <a:pt x="1668058" y="1081759"/>
                  </a:lnTo>
                  <a:lnTo>
                    <a:pt x="1667878" y="1079473"/>
                  </a:lnTo>
                  <a:lnTo>
                    <a:pt x="1669321" y="1080255"/>
                  </a:lnTo>
                  <a:lnTo>
                    <a:pt x="1670464" y="1079112"/>
                  </a:lnTo>
                  <a:lnTo>
                    <a:pt x="1672871" y="1081820"/>
                  </a:lnTo>
                  <a:lnTo>
                    <a:pt x="1673653" y="1084106"/>
                  </a:lnTo>
                  <a:lnTo>
                    <a:pt x="1675458" y="1083504"/>
                  </a:lnTo>
                  <a:lnTo>
                    <a:pt x="1674856" y="1082180"/>
                  </a:lnTo>
                  <a:lnTo>
                    <a:pt x="1676901" y="1079293"/>
                  </a:lnTo>
                  <a:lnTo>
                    <a:pt x="1677022" y="1078391"/>
                  </a:lnTo>
                  <a:lnTo>
                    <a:pt x="1680270" y="1078872"/>
                  </a:lnTo>
                  <a:lnTo>
                    <a:pt x="1681473" y="1078391"/>
                  </a:lnTo>
                  <a:lnTo>
                    <a:pt x="1682917" y="1080616"/>
                  </a:lnTo>
                  <a:lnTo>
                    <a:pt x="1684301" y="1080195"/>
                  </a:lnTo>
                  <a:lnTo>
                    <a:pt x="1684421" y="1078751"/>
                  </a:lnTo>
                  <a:lnTo>
                    <a:pt x="1686647" y="1075924"/>
                  </a:lnTo>
                  <a:lnTo>
                    <a:pt x="1688452" y="1075142"/>
                  </a:lnTo>
                  <a:lnTo>
                    <a:pt x="1690016" y="1072375"/>
                  </a:lnTo>
                  <a:lnTo>
                    <a:pt x="1692121" y="1072014"/>
                  </a:lnTo>
                  <a:lnTo>
                    <a:pt x="1694528" y="1075443"/>
                  </a:lnTo>
                  <a:lnTo>
                    <a:pt x="1696874" y="1076225"/>
                  </a:lnTo>
                  <a:lnTo>
                    <a:pt x="1698257" y="1075563"/>
                  </a:lnTo>
                  <a:lnTo>
                    <a:pt x="1699340" y="1076947"/>
                  </a:lnTo>
                  <a:lnTo>
                    <a:pt x="1701025" y="1077548"/>
                  </a:lnTo>
                  <a:lnTo>
                    <a:pt x="1700904" y="1076646"/>
                  </a:lnTo>
                  <a:lnTo>
                    <a:pt x="1702950" y="1078751"/>
                  </a:lnTo>
                  <a:lnTo>
                    <a:pt x="1705176" y="1079714"/>
                  </a:lnTo>
                  <a:lnTo>
                    <a:pt x="1704213" y="1081579"/>
                  </a:lnTo>
                  <a:lnTo>
                    <a:pt x="1704634" y="1083985"/>
                  </a:lnTo>
                  <a:lnTo>
                    <a:pt x="1704033" y="1085489"/>
                  </a:lnTo>
                  <a:lnTo>
                    <a:pt x="1702228" y="1087294"/>
                  </a:lnTo>
                  <a:lnTo>
                    <a:pt x="1700664" y="1090061"/>
                  </a:lnTo>
                  <a:lnTo>
                    <a:pt x="1698739" y="1089941"/>
                  </a:lnTo>
                  <a:lnTo>
                    <a:pt x="1701025" y="1092227"/>
                  </a:lnTo>
                  <a:lnTo>
                    <a:pt x="1701025" y="1095054"/>
                  </a:lnTo>
                  <a:lnTo>
                    <a:pt x="1702649" y="1094693"/>
                  </a:lnTo>
                  <a:lnTo>
                    <a:pt x="1703792" y="1092287"/>
                  </a:lnTo>
                  <a:lnTo>
                    <a:pt x="1703611" y="1090121"/>
                  </a:lnTo>
                  <a:lnTo>
                    <a:pt x="1704213" y="1088617"/>
                  </a:lnTo>
                  <a:lnTo>
                    <a:pt x="1706920" y="1086692"/>
                  </a:lnTo>
                  <a:lnTo>
                    <a:pt x="1706800" y="1085369"/>
                  </a:lnTo>
                  <a:lnTo>
                    <a:pt x="1707762" y="1085068"/>
                  </a:lnTo>
                  <a:lnTo>
                    <a:pt x="1706800" y="1082782"/>
                  </a:lnTo>
                  <a:lnTo>
                    <a:pt x="1708785" y="1081579"/>
                  </a:lnTo>
                  <a:lnTo>
                    <a:pt x="1711913" y="1082782"/>
                  </a:lnTo>
                  <a:lnTo>
                    <a:pt x="1714620" y="1085249"/>
                  </a:lnTo>
                  <a:lnTo>
                    <a:pt x="1715342" y="1084527"/>
                  </a:lnTo>
                  <a:lnTo>
                    <a:pt x="1719674" y="1085008"/>
                  </a:lnTo>
                  <a:lnTo>
                    <a:pt x="1722260" y="1084286"/>
                  </a:lnTo>
                  <a:lnTo>
                    <a:pt x="1724186" y="1085670"/>
                  </a:lnTo>
                  <a:lnTo>
                    <a:pt x="1722501" y="1085730"/>
                  </a:lnTo>
                  <a:lnTo>
                    <a:pt x="1723043" y="1086692"/>
                  </a:lnTo>
                  <a:lnTo>
                    <a:pt x="1726712" y="1086572"/>
                  </a:lnTo>
                  <a:lnTo>
                    <a:pt x="1729900" y="1087595"/>
                  </a:lnTo>
                  <a:lnTo>
                    <a:pt x="1732066" y="1092347"/>
                  </a:lnTo>
                  <a:lnTo>
                    <a:pt x="1731224" y="1092768"/>
                  </a:lnTo>
                  <a:lnTo>
                    <a:pt x="1732186" y="1094813"/>
                  </a:lnTo>
                  <a:lnTo>
                    <a:pt x="1732307" y="1096619"/>
                  </a:lnTo>
                  <a:lnTo>
                    <a:pt x="1729299" y="1099867"/>
                  </a:lnTo>
                  <a:lnTo>
                    <a:pt x="1732307" y="1102333"/>
                  </a:lnTo>
                  <a:lnTo>
                    <a:pt x="1730803" y="1101852"/>
                  </a:lnTo>
                  <a:lnTo>
                    <a:pt x="1727915" y="1099205"/>
                  </a:lnTo>
                  <a:lnTo>
                    <a:pt x="1722922" y="1097821"/>
                  </a:lnTo>
                  <a:lnTo>
                    <a:pt x="1720335" y="1096317"/>
                  </a:lnTo>
                  <a:lnTo>
                    <a:pt x="1719974" y="1097280"/>
                  </a:lnTo>
                  <a:lnTo>
                    <a:pt x="1721779" y="1098363"/>
                  </a:lnTo>
                  <a:lnTo>
                    <a:pt x="1723584" y="1100709"/>
                  </a:lnTo>
                  <a:lnTo>
                    <a:pt x="1727554" y="1101672"/>
                  </a:lnTo>
                  <a:lnTo>
                    <a:pt x="1728156" y="1103657"/>
                  </a:lnTo>
                  <a:lnTo>
                    <a:pt x="1729840" y="1103657"/>
                  </a:lnTo>
                  <a:lnTo>
                    <a:pt x="1729419" y="1104559"/>
                  </a:lnTo>
                  <a:lnTo>
                    <a:pt x="1731886" y="1105522"/>
                  </a:lnTo>
                  <a:lnTo>
                    <a:pt x="1729540" y="1108590"/>
                  </a:lnTo>
                  <a:lnTo>
                    <a:pt x="1727434" y="1109191"/>
                  </a:lnTo>
                  <a:lnTo>
                    <a:pt x="1726110" y="1108469"/>
                  </a:lnTo>
                  <a:lnTo>
                    <a:pt x="1725208" y="1109312"/>
                  </a:lnTo>
                  <a:lnTo>
                    <a:pt x="1725810" y="1110575"/>
                  </a:lnTo>
                  <a:lnTo>
                    <a:pt x="1727374" y="1111237"/>
                  </a:lnTo>
                  <a:lnTo>
                    <a:pt x="1728577" y="1110816"/>
                  </a:lnTo>
                  <a:lnTo>
                    <a:pt x="1729660" y="1111417"/>
                  </a:lnTo>
                  <a:lnTo>
                    <a:pt x="1731344" y="1109853"/>
                  </a:lnTo>
                  <a:lnTo>
                    <a:pt x="1733630" y="1109973"/>
                  </a:lnTo>
                  <a:lnTo>
                    <a:pt x="1734533" y="1113583"/>
                  </a:lnTo>
                  <a:lnTo>
                    <a:pt x="1735435" y="1114967"/>
                  </a:lnTo>
                  <a:lnTo>
                    <a:pt x="1734713" y="1116170"/>
                  </a:lnTo>
                  <a:lnTo>
                    <a:pt x="1735916" y="1117373"/>
                  </a:lnTo>
                  <a:lnTo>
                    <a:pt x="1738804" y="1123690"/>
                  </a:lnTo>
                  <a:lnTo>
                    <a:pt x="1738864" y="1127660"/>
                  </a:lnTo>
                  <a:lnTo>
                    <a:pt x="1740669" y="1131510"/>
                  </a:lnTo>
                  <a:lnTo>
                    <a:pt x="1740067" y="1131751"/>
                  </a:lnTo>
                  <a:lnTo>
                    <a:pt x="1738142" y="1129765"/>
                  </a:lnTo>
                  <a:lnTo>
                    <a:pt x="1737540" y="1130968"/>
                  </a:lnTo>
                  <a:lnTo>
                    <a:pt x="1739165" y="1132894"/>
                  </a:lnTo>
                  <a:lnTo>
                    <a:pt x="1736398" y="1133676"/>
                  </a:lnTo>
                  <a:lnTo>
                    <a:pt x="1734713" y="1133555"/>
                  </a:lnTo>
                  <a:lnTo>
                    <a:pt x="1732307" y="1134458"/>
                  </a:lnTo>
                  <a:lnTo>
                    <a:pt x="1729540" y="1134037"/>
                  </a:lnTo>
                  <a:lnTo>
                    <a:pt x="1727494" y="1131751"/>
                  </a:lnTo>
                  <a:lnTo>
                    <a:pt x="1722621" y="1128983"/>
                  </a:lnTo>
                  <a:lnTo>
                    <a:pt x="1717027" y="1125374"/>
                  </a:lnTo>
                  <a:lnTo>
                    <a:pt x="1716064" y="1125554"/>
                  </a:lnTo>
                  <a:lnTo>
                    <a:pt x="1713959" y="1124051"/>
                  </a:lnTo>
                  <a:lnTo>
                    <a:pt x="1710951" y="1122787"/>
                  </a:lnTo>
                  <a:lnTo>
                    <a:pt x="1706740" y="1119959"/>
                  </a:lnTo>
                  <a:lnTo>
                    <a:pt x="1704634" y="1122787"/>
                  </a:lnTo>
                  <a:lnTo>
                    <a:pt x="1703251" y="1123509"/>
                  </a:lnTo>
                  <a:lnTo>
                    <a:pt x="1705537" y="1124953"/>
                  </a:lnTo>
                  <a:lnTo>
                    <a:pt x="1706740" y="1124231"/>
                  </a:lnTo>
                  <a:lnTo>
                    <a:pt x="1709146" y="1124832"/>
                  </a:lnTo>
                  <a:lnTo>
                    <a:pt x="1709868" y="1125855"/>
                  </a:lnTo>
                  <a:lnTo>
                    <a:pt x="1707461" y="1126938"/>
                  </a:lnTo>
                  <a:lnTo>
                    <a:pt x="1705657" y="1128743"/>
                  </a:lnTo>
                  <a:lnTo>
                    <a:pt x="1707883" y="1129765"/>
                  </a:lnTo>
                  <a:lnTo>
                    <a:pt x="1707461" y="1132292"/>
                  </a:lnTo>
                  <a:lnTo>
                    <a:pt x="1709266" y="1135180"/>
                  </a:lnTo>
                  <a:lnTo>
                    <a:pt x="1709266" y="1137285"/>
                  </a:lnTo>
                  <a:lnTo>
                    <a:pt x="1707461" y="1138308"/>
                  </a:lnTo>
                  <a:lnTo>
                    <a:pt x="1707823" y="1139511"/>
                  </a:lnTo>
                  <a:lnTo>
                    <a:pt x="1706138" y="1141316"/>
                  </a:lnTo>
                  <a:lnTo>
                    <a:pt x="1704634" y="1141376"/>
                  </a:lnTo>
                  <a:lnTo>
                    <a:pt x="1704574" y="1143060"/>
                  </a:lnTo>
                  <a:lnTo>
                    <a:pt x="1702950" y="1144865"/>
                  </a:lnTo>
                  <a:lnTo>
                    <a:pt x="1700724" y="1144504"/>
                  </a:lnTo>
                  <a:lnTo>
                    <a:pt x="1700122" y="1143542"/>
                  </a:lnTo>
                  <a:lnTo>
                    <a:pt x="1698799" y="1143842"/>
                  </a:lnTo>
                  <a:lnTo>
                    <a:pt x="1696814" y="1143241"/>
                  </a:lnTo>
                  <a:lnTo>
                    <a:pt x="1696092" y="1140714"/>
                  </a:lnTo>
                  <a:lnTo>
                    <a:pt x="1694949" y="1140654"/>
                  </a:lnTo>
                  <a:lnTo>
                    <a:pt x="1692964" y="1138849"/>
                  </a:lnTo>
                  <a:lnTo>
                    <a:pt x="1691039" y="1138368"/>
                  </a:lnTo>
                  <a:lnTo>
                    <a:pt x="1690678" y="1136864"/>
                  </a:lnTo>
                  <a:lnTo>
                    <a:pt x="1686888" y="1134578"/>
                  </a:lnTo>
                  <a:lnTo>
                    <a:pt x="1687008" y="1133555"/>
                  </a:lnTo>
                  <a:lnTo>
                    <a:pt x="1684782" y="1131149"/>
                  </a:lnTo>
                  <a:lnTo>
                    <a:pt x="1686286" y="1129344"/>
                  </a:lnTo>
                  <a:lnTo>
                    <a:pt x="1685143" y="1127961"/>
                  </a:lnTo>
                  <a:lnTo>
                    <a:pt x="1683338" y="1128983"/>
                  </a:lnTo>
                  <a:lnTo>
                    <a:pt x="1682376" y="1127600"/>
                  </a:lnTo>
                  <a:lnTo>
                    <a:pt x="1682376" y="1130367"/>
                  </a:lnTo>
                  <a:lnTo>
                    <a:pt x="1681353" y="1130367"/>
                  </a:lnTo>
                  <a:lnTo>
                    <a:pt x="1678646" y="1129284"/>
                  </a:lnTo>
                  <a:lnTo>
                    <a:pt x="1678766" y="1128261"/>
                  </a:lnTo>
                  <a:lnTo>
                    <a:pt x="1680451" y="1127600"/>
                  </a:lnTo>
                  <a:lnTo>
                    <a:pt x="1678285" y="1126336"/>
                  </a:lnTo>
                  <a:lnTo>
                    <a:pt x="1676420" y="1122306"/>
                  </a:lnTo>
                  <a:lnTo>
                    <a:pt x="1677864" y="1120862"/>
                  </a:lnTo>
                  <a:lnTo>
                    <a:pt x="1678766" y="1121043"/>
                  </a:lnTo>
                  <a:lnTo>
                    <a:pt x="1678706" y="1119057"/>
                  </a:lnTo>
                  <a:lnTo>
                    <a:pt x="1679909" y="1118636"/>
                  </a:lnTo>
                  <a:lnTo>
                    <a:pt x="1677924" y="1117192"/>
                  </a:lnTo>
                  <a:lnTo>
                    <a:pt x="1678105" y="1115087"/>
                  </a:lnTo>
                  <a:lnTo>
                    <a:pt x="1676781" y="1115989"/>
                  </a:lnTo>
                  <a:lnTo>
                    <a:pt x="1675758" y="1115087"/>
                  </a:lnTo>
                  <a:lnTo>
                    <a:pt x="1675758" y="1118215"/>
                  </a:lnTo>
                  <a:lnTo>
                    <a:pt x="1674615" y="1118576"/>
                  </a:lnTo>
                  <a:lnTo>
                    <a:pt x="1673292" y="1116771"/>
                  </a:lnTo>
                  <a:lnTo>
                    <a:pt x="1673833" y="1114846"/>
                  </a:lnTo>
                  <a:lnTo>
                    <a:pt x="1671788" y="1114245"/>
                  </a:lnTo>
                  <a:lnTo>
                    <a:pt x="1672089" y="1112801"/>
                  </a:lnTo>
                  <a:lnTo>
                    <a:pt x="1670946" y="1112741"/>
                  </a:lnTo>
                  <a:lnTo>
                    <a:pt x="1670645" y="1110876"/>
                  </a:lnTo>
                  <a:lnTo>
                    <a:pt x="1669562" y="1110695"/>
                  </a:lnTo>
                  <a:lnTo>
                    <a:pt x="1668359" y="1111898"/>
                  </a:lnTo>
                  <a:lnTo>
                    <a:pt x="1667457" y="1110094"/>
                  </a:lnTo>
                  <a:lnTo>
                    <a:pt x="1665652" y="1109492"/>
                  </a:lnTo>
                  <a:lnTo>
                    <a:pt x="1664689" y="1108109"/>
                  </a:lnTo>
                  <a:lnTo>
                    <a:pt x="1665351" y="1106966"/>
                  </a:lnTo>
                  <a:lnTo>
                    <a:pt x="1664870" y="1105822"/>
                  </a:lnTo>
                  <a:lnTo>
                    <a:pt x="1663366" y="1105822"/>
                  </a:lnTo>
                  <a:lnTo>
                    <a:pt x="1663426" y="1103657"/>
                  </a:lnTo>
                  <a:lnTo>
                    <a:pt x="1662343" y="1105642"/>
                  </a:lnTo>
                  <a:lnTo>
                    <a:pt x="1661140" y="1105582"/>
                  </a:lnTo>
                  <a:lnTo>
                    <a:pt x="1660779" y="1103416"/>
                  </a:lnTo>
                  <a:lnTo>
                    <a:pt x="1660960" y="1098904"/>
                  </a:lnTo>
                  <a:lnTo>
                    <a:pt x="1661982" y="1098182"/>
                  </a:lnTo>
                  <a:lnTo>
                    <a:pt x="1660599" y="1097581"/>
                  </a:lnTo>
                  <a:lnTo>
                    <a:pt x="1660358" y="1094513"/>
                  </a:lnTo>
                  <a:moveTo>
                    <a:pt x="1668780" y="1075262"/>
                  </a:moveTo>
                  <a:lnTo>
                    <a:pt x="1670825" y="1075443"/>
                  </a:lnTo>
                  <a:lnTo>
                    <a:pt x="1669923" y="1078511"/>
                  </a:lnTo>
                  <a:lnTo>
                    <a:pt x="1667757" y="1078210"/>
                  </a:lnTo>
                  <a:lnTo>
                    <a:pt x="1665351" y="1076044"/>
                  </a:lnTo>
                  <a:lnTo>
                    <a:pt x="1667156" y="1076225"/>
                  </a:lnTo>
                  <a:lnTo>
                    <a:pt x="1668840" y="1075262"/>
                  </a:lnTo>
                  <a:moveTo>
                    <a:pt x="1678285" y="1072074"/>
                  </a:moveTo>
                  <a:lnTo>
                    <a:pt x="1680571" y="1070269"/>
                  </a:lnTo>
                  <a:lnTo>
                    <a:pt x="1681173" y="1074119"/>
                  </a:lnTo>
                  <a:lnTo>
                    <a:pt x="1679488" y="1075202"/>
                  </a:lnTo>
                  <a:lnTo>
                    <a:pt x="1677202" y="1075202"/>
                  </a:lnTo>
                  <a:lnTo>
                    <a:pt x="1675939" y="1073879"/>
                  </a:lnTo>
                  <a:lnTo>
                    <a:pt x="1677383" y="1072074"/>
                  </a:lnTo>
                  <a:lnTo>
                    <a:pt x="1678285" y="1072074"/>
                  </a:lnTo>
                  <a:moveTo>
                    <a:pt x="1694949" y="1064013"/>
                  </a:moveTo>
                  <a:lnTo>
                    <a:pt x="1696392" y="1063411"/>
                  </a:lnTo>
                  <a:lnTo>
                    <a:pt x="1698378" y="1063832"/>
                  </a:lnTo>
                  <a:lnTo>
                    <a:pt x="1701987" y="1066118"/>
                  </a:lnTo>
                  <a:lnTo>
                    <a:pt x="1701386" y="1067502"/>
                  </a:lnTo>
                  <a:lnTo>
                    <a:pt x="1695791" y="1067742"/>
                  </a:lnTo>
                  <a:lnTo>
                    <a:pt x="1693385" y="1065156"/>
                  </a:lnTo>
                  <a:lnTo>
                    <a:pt x="1694949" y="1063952"/>
                  </a:lnTo>
                  <a:moveTo>
                    <a:pt x="1765033" y="1097100"/>
                  </a:moveTo>
                  <a:lnTo>
                    <a:pt x="1768823" y="1102213"/>
                  </a:lnTo>
                  <a:lnTo>
                    <a:pt x="1768823" y="1104439"/>
                  </a:lnTo>
                  <a:lnTo>
                    <a:pt x="1764792" y="1099867"/>
                  </a:lnTo>
                  <a:lnTo>
                    <a:pt x="1765514" y="1098844"/>
                  </a:lnTo>
                  <a:lnTo>
                    <a:pt x="1762867" y="1095355"/>
                  </a:lnTo>
                  <a:lnTo>
                    <a:pt x="1764070" y="1095355"/>
                  </a:lnTo>
                  <a:lnTo>
                    <a:pt x="1765033" y="1097160"/>
                  </a:lnTo>
                  <a:moveTo>
                    <a:pt x="1762626" y="1091625"/>
                  </a:moveTo>
                  <a:lnTo>
                    <a:pt x="1763228" y="1091565"/>
                  </a:lnTo>
                  <a:lnTo>
                    <a:pt x="1764611" y="1093791"/>
                  </a:lnTo>
                  <a:lnTo>
                    <a:pt x="1762025" y="1094513"/>
                  </a:lnTo>
                  <a:lnTo>
                    <a:pt x="1759859" y="1092107"/>
                  </a:lnTo>
                  <a:lnTo>
                    <a:pt x="1759438" y="1090783"/>
                  </a:lnTo>
                  <a:lnTo>
                    <a:pt x="1761062" y="1090603"/>
                  </a:lnTo>
                  <a:lnTo>
                    <a:pt x="1762566" y="1091625"/>
                  </a:lnTo>
                  <a:moveTo>
                    <a:pt x="1765574" y="1078631"/>
                  </a:moveTo>
                  <a:lnTo>
                    <a:pt x="1765574" y="1079654"/>
                  </a:lnTo>
                  <a:lnTo>
                    <a:pt x="1763890" y="1079052"/>
                  </a:lnTo>
                  <a:lnTo>
                    <a:pt x="1764491" y="1077969"/>
                  </a:lnTo>
                  <a:lnTo>
                    <a:pt x="1765514" y="1078631"/>
                  </a:lnTo>
                  <a:moveTo>
                    <a:pt x="1723885" y="1073097"/>
                  </a:moveTo>
                  <a:lnTo>
                    <a:pt x="1722381" y="1071713"/>
                  </a:lnTo>
                  <a:lnTo>
                    <a:pt x="1721900" y="1070149"/>
                  </a:lnTo>
                  <a:lnTo>
                    <a:pt x="1723885" y="1073157"/>
                  </a:lnTo>
                  <a:moveTo>
                    <a:pt x="1727614" y="1052462"/>
                  </a:moveTo>
                  <a:lnTo>
                    <a:pt x="1730502" y="1056373"/>
                  </a:lnTo>
                  <a:lnTo>
                    <a:pt x="1732788" y="1060162"/>
                  </a:lnTo>
                  <a:lnTo>
                    <a:pt x="1731344" y="1060704"/>
                  </a:lnTo>
                  <a:lnTo>
                    <a:pt x="1727073" y="1053485"/>
                  </a:lnTo>
                  <a:lnTo>
                    <a:pt x="1726471" y="1051741"/>
                  </a:lnTo>
                  <a:lnTo>
                    <a:pt x="1727554" y="1052462"/>
                  </a:lnTo>
                  <a:moveTo>
                    <a:pt x="1723343" y="1050898"/>
                  </a:moveTo>
                  <a:lnTo>
                    <a:pt x="1724547" y="1050898"/>
                  </a:lnTo>
                  <a:lnTo>
                    <a:pt x="1725389" y="1053305"/>
                  </a:lnTo>
                  <a:lnTo>
                    <a:pt x="1723584" y="1052703"/>
                  </a:lnTo>
                  <a:lnTo>
                    <a:pt x="1721238" y="1048973"/>
                  </a:lnTo>
                  <a:lnTo>
                    <a:pt x="1723343" y="1050898"/>
                  </a:lnTo>
                  <a:moveTo>
                    <a:pt x="1704995" y="1012999"/>
                  </a:moveTo>
                  <a:lnTo>
                    <a:pt x="1706319" y="1015586"/>
                  </a:lnTo>
                  <a:lnTo>
                    <a:pt x="1706680" y="1018894"/>
                  </a:lnTo>
                  <a:lnTo>
                    <a:pt x="1705115" y="1017811"/>
                  </a:lnTo>
                  <a:lnTo>
                    <a:pt x="1704033" y="1014804"/>
                  </a:lnTo>
                  <a:lnTo>
                    <a:pt x="1703431" y="1011796"/>
                  </a:lnTo>
                  <a:lnTo>
                    <a:pt x="1705055" y="1012999"/>
                  </a:lnTo>
                  <a:moveTo>
                    <a:pt x="784940" y="1126035"/>
                  </a:moveTo>
                  <a:lnTo>
                    <a:pt x="783376" y="1125795"/>
                  </a:lnTo>
                  <a:lnTo>
                    <a:pt x="784399" y="1125013"/>
                  </a:lnTo>
                  <a:lnTo>
                    <a:pt x="784880" y="1126035"/>
                  </a:lnTo>
                  <a:moveTo>
                    <a:pt x="667151" y="969324"/>
                  </a:moveTo>
                  <a:lnTo>
                    <a:pt x="666550" y="967820"/>
                  </a:lnTo>
                  <a:lnTo>
                    <a:pt x="667753" y="968121"/>
                  </a:lnTo>
                  <a:lnTo>
                    <a:pt x="667151" y="969324"/>
                  </a:lnTo>
                  <a:moveTo>
                    <a:pt x="656443" y="955428"/>
                  </a:moveTo>
                  <a:lnTo>
                    <a:pt x="657345" y="956631"/>
                  </a:lnTo>
                  <a:lnTo>
                    <a:pt x="656503" y="959218"/>
                  </a:lnTo>
                  <a:lnTo>
                    <a:pt x="657526" y="960661"/>
                  </a:lnTo>
                  <a:lnTo>
                    <a:pt x="655601" y="962647"/>
                  </a:lnTo>
                  <a:lnTo>
                    <a:pt x="656323" y="960842"/>
                  </a:lnTo>
                  <a:lnTo>
                    <a:pt x="654879" y="958797"/>
                  </a:lnTo>
                  <a:lnTo>
                    <a:pt x="656443" y="955428"/>
                  </a:lnTo>
                  <a:moveTo>
                    <a:pt x="979190" y="1098483"/>
                  </a:moveTo>
                  <a:lnTo>
                    <a:pt x="980092" y="1098002"/>
                  </a:lnTo>
                  <a:lnTo>
                    <a:pt x="980875" y="1099205"/>
                  </a:lnTo>
                  <a:lnTo>
                    <a:pt x="977265" y="1100829"/>
                  </a:lnTo>
                  <a:lnTo>
                    <a:pt x="976603" y="1100649"/>
                  </a:lnTo>
                  <a:lnTo>
                    <a:pt x="979190" y="1098483"/>
                  </a:lnTo>
                  <a:moveTo>
                    <a:pt x="976423" y="1097400"/>
                  </a:moveTo>
                  <a:lnTo>
                    <a:pt x="977024" y="1098002"/>
                  </a:lnTo>
                  <a:lnTo>
                    <a:pt x="976122" y="1099506"/>
                  </a:lnTo>
                  <a:lnTo>
                    <a:pt x="974919" y="1100107"/>
                  </a:lnTo>
                  <a:lnTo>
                    <a:pt x="974618" y="1098243"/>
                  </a:lnTo>
                  <a:lnTo>
                    <a:pt x="976423" y="1097400"/>
                  </a:lnTo>
                  <a:moveTo>
                    <a:pt x="958977" y="1079834"/>
                  </a:moveTo>
                  <a:lnTo>
                    <a:pt x="961624" y="1079654"/>
                  </a:lnTo>
                  <a:lnTo>
                    <a:pt x="960421" y="1083143"/>
                  </a:lnTo>
                  <a:lnTo>
                    <a:pt x="958255" y="1084467"/>
                  </a:lnTo>
                  <a:lnTo>
                    <a:pt x="955488" y="1082120"/>
                  </a:lnTo>
                  <a:lnTo>
                    <a:pt x="956029" y="1080075"/>
                  </a:lnTo>
                  <a:lnTo>
                    <a:pt x="958917" y="1079834"/>
                  </a:lnTo>
                  <a:moveTo>
                    <a:pt x="887750" y="1062088"/>
                  </a:moveTo>
                  <a:lnTo>
                    <a:pt x="886366" y="1062268"/>
                  </a:lnTo>
                  <a:lnTo>
                    <a:pt x="886788" y="1060464"/>
                  </a:lnTo>
                  <a:lnTo>
                    <a:pt x="888472" y="1061787"/>
                  </a:lnTo>
                  <a:lnTo>
                    <a:pt x="887750" y="1062088"/>
                  </a:lnTo>
                  <a:moveTo>
                    <a:pt x="463817" y="1185893"/>
                  </a:moveTo>
                  <a:lnTo>
                    <a:pt x="462434" y="1187336"/>
                  </a:lnTo>
                  <a:lnTo>
                    <a:pt x="460027" y="1188600"/>
                  </a:lnTo>
                  <a:lnTo>
                    <a:pt x="464660" y="1184810"/>
                  </a:lnTo>
                  <a:lnTo>
                    <a:pt x="463878" y="1185893"/>
                  </a:lnTo>
                  <a:moveTo>
                    <a:pt x="476210" y="1181080"/>
                  </a:moveTo>
                  <a:lnTo>
                    <a:pt x="469953" y="1182283"/>
                  </a:lnTo>
                  <a:lnTo>
                    <a:pt x="471879" y="1181561"/>
                  </a:lnTo>
                  <a:lnTo>
                    <a:pt x="476210" y="1180538"/>
                  </a:lnTo>
                  <a:lnTo>
                    <a:pt x="476210" y="1181020"/>
                  </a:lnTo>
                  <a:moveTo>
                    <a:pt x="457260" y="1172718"/>
                  </a:moveTo>
                  <a:lnTo>
                    <a:pt x="458463" y="1174042"/>
                  </a:lnTo>
                  <a:lnTo>
                    <a:pt x="457862" y="1175546"/>
                  </a:lnTo>
                  <a:lnTo>
                    <a:pt x="456779" y="1175786"/>
                  </a:lnTo>
                  <a:lnTo>
                    <a:pt x="455576" y="1173801"/>
                  </a:lnTo>
                  <a:lnTo>
                    <a:pt x="457260" y="1172718"/>
                  </a:lnTo>
                  <a:moveTo>
                    <a:pt x="209470" y="980574"/>
                  </a:moveTo>
                  <a:lnTo>
                    <a:pt x="212478" y="982499"/>
                  </a:lnTo>
                  <a:lnTo>
                    <a:pt x="216268" y="984303"/>
                  </a:lnTo>
                  <a:lnTo>
                    <a:pt x="217832" y="984424"/>
                  </a:lnTo>
                  <a:lnTo>
                    <a:pt x="219937" y="986289"/>
                  </a:lnTo>
                  <a:lnTo>
                    <a:pt x="217651" y="987672"/>
                  </a:lnTo>
                  <a:lnTo>
                    <a:pt x="215967" y="987432"/>
                  </a:lnTo>
                  <a:lnTo>
                    <a:pt x="213200" y="989176"/>
                  </a:lnTo>
                  <a:lnTo>
                    <a:pt x="210914" y="987612"/>
                  </a:lnTo>
                  <a:lnTo>
                    <a:pt x="210071" y="985988"/>
                  </a:lnTo>
                  <a:lnTo>
                    <a:pt x="210553" y="984183"/>
                  </a:lnTo>
                  <a:lnTo>
                    <a:pt x="208026" y="982017"/>
                  </a:lnTo>
                  <a:lnTo>
                    <a:pt x="207184" y="979370"/>
                  </a:lnTo>
                  <a:lnTo>
                    <a:pt x="209410" y="980574"/>
                  </a:lnTo>
                  <a:moveTo>
                    <a:pt x="200506" y="926492"/>
                  </a:moveTo>
                  <a:lnTo>
                    <a:pt x="202491" y="925349"/>
                  </a:lnTo>
                  <a:lnTo>
                    <a:pt x="203394" y="926071"/>
                  </a:lnTo>
                  <a:lnTo>
                    <a:pt x="206402" y="926010"/>
                  </a:lnTo>
                  <a:lnTo>
                    <a:pt x="206883" y="926973"/>
                  </a:lnTo>
                  <a:lnTo>
                    <a:pt x="208989" y="927875"/>
                  </a:lnTo>
                  <a:lnTo>
                    <a:pt x="212658" y="928176"/>
                  </a:lnTo>
                  <a:lnTo>
                    <a:pt x="214643" y="927033"/>
                  </a:lnTo>
                  <a:lnTo>
                    <a:pt x="215726" y="927394"/>
                  </a:lnTo>
                  <a:lnTo>
                    <a:pt x="213561" y="928537"/>
                  </a:lnTo>
                  <a:lnTo>
                    <a:pt x="209710" y="932447"/>
                  </a:lnTo>
                  <a:lnTo>
                    <a:pt x="205740" y="932628"/>
                  </a:lnTo>
                  <a:lnTo>
                    <a:pt x="203935" y="933831"/>
                  </a:lnTo>
                  <a:lnTo>
                    <a:pt x="204236" y="930823"/>
                  </a:lnTo>
                  <a:lnTo>
                    <a:pt x="202732" y="930342"/>
                  </a:lnTo>
                  <a:lnTo>
                    <a:pt x="199724" y="928056"/>
                  </a:lnTo>
                  <a:lnTo>
                    <a:pt x="200506" y="926492"/>
                  </a:lnTo>
                  <a:moveTo>
                    <a:pt x="534984" y="838240"/>
                  </a:moveTo>
                  <a:lnTo>
                    <a:pt x="533841" y="839203"/>
                  </a:lnTo>
                  <a:lnTo>
                    <a:pt x="531796" y="837278"/>
                  </a:lnTo>
                  <a:lnTo>
                    <a:pt x="531435" y="835593"/>
                  </a:lnTo>
                  <a:lnTo>
                    <a:pt x="533240" y="837999"/>
                  </a:lnTo>
                  <a:lnTo>
                    <a:pt x="535044" y="838300"/>
                  </a:lnTo>
                  <a:moveTo>
                    <a:pt x="415150" y="752154"/>
                  </a:moveTo>
                  <a:lnTo>
                    <a:pt x="417616" y="751432"/>
                  </a:lnTo>
                  <a:lnTo>
                    <a:pt x="420805" y="751372"/>
                  </a:lnTo>
                  <a:lnTo>
                    <a:pt x="422248" y="753177"/>
                  </a:lnTo>
                  <a:lnTo>
                    <a:pt x="423451" y="752335"/>
                  </a:lnTo>
                  <a:lnTo>
                    <a:pt x="425437" y="753297"/>
                  </a:lnTo>
                  <a:lnTo>
                    <a:pt x="425858" y="754380"/>
                  </a:lnTo>
                  <a:lnTo>
                    <a:pt x="428084" y="754079"/>
                  </a:lnTo>
                  <a:lnTo>
                    <a:pt x="428685" y="755403"/>
                  </a:lnTo>
                  <a:lnTo>
                    <a:pt x="430309" y="756726"/>
                  </a:lnTo>
                  <a:lnTo>
                    <a:pt x="433919" y="757207"/>
                  </a:lnTo>
                  <a:lnTo>
                    <a:pt x="433317" y="758471"/>
                  </a:lnTo>
                  <a:lnTo>
                    <a:pt x="434581" y="759313"/>
                  </a:lnTo>
                  <a:lnTo>
                    <a:pt x="436145" y="758952"/>
                  </a:lnTo>
                  <a:lnTo>
                    <a:pt x="436686" y="760035"/>
                  </a:lnTo>
                  <a:lnTo>
                    <a:pt x="439875" y="758230"/>
                  </a:lnTo>
                  <a:lnTo>
                    <a:pt x="439514" y="755042"/>
                  </a:lnTo>
                  <a:lnTo>
                    <a:pt x="444206" y="753417"/>
                  </a:lnTo>
                  <a:lnTo>
                    <a:pt x="444807" y="754560"/>
                  </a:lnTo>
                  <a:lnTo>
                    <a:pt x="445710" y="753478"/>
                  </a:lnTo>
                  <a:lnTo>
                    <a:pt x="448537" y="753719"/>
                  </a:lnTo>
                  <a:lnTo>
                    <a:pt x="449680" y="755824"/>
                  </a:lnTo>
                  <a:lnTo>
                    <a:pt x="450944" y="755042"/>
                  </a:lnTo>
                  <a:lnTo>
                    <a:pt x="451365" y="752575"/>
                  </a:lnTo>
                  <a:lnTo>
                    <a:pt x="453591" y="752395"/>
                  </a:lnTo>
                  <a:lnTo>
                    <a:pt x="455696" y="751312"/>
                  </a:lnTo>
                  <a:lnTo>
                    <a:pt x="457380" y="752756"/>
                  </a:lnTo>
                  <a:lnTo>
                    <a:pt x="458945" y="755343"/>
                  </a:lnTo>
                  <a:lnTo>
                    <a:pt x="462253" y="754560"/>
                  </a:lnTo>
                  <a:lnTo>
                    <a:pt x="465381" y="754681"/>
                  </a:lnTo>
                  <a:lnTo>
                    <a:pt x="467427" y="755282"/>
                  </a:lnTo>
                  <a:lnTo>
                    <a:pt x="468089" y="756606"/>
                  </a:lnTo>
                  <a:lnTo>
                    <a:pt x="469292" y="756004"/>
                  </a:lnTo>
                  <a:lnTo>
                    <a:pt x="469171" y="753117"/>
                  </a:lnTo>
                  <a:lnTo>
                    <a:pt x="470254" y="753538"/>
                  </a:lnTo>
                  <a:lnTo>
                    <a:pt x="469653" y="755643"/>
                  </a:lnTo>
                  <a:lnTo>
                    <a:pt x="469472" y="758892"/>
                  </a:lnTo>
                  <a:lnTo>
                    <a:pt x="470495" y="760276"/>
                  </a:lnTo>
                  <a:lnTo>
                    <a:pt x="469593" y="761840"/>
                  </a:lnTo>
                  <a:lnTo>
                    <a:pt x="471879" y="763344"/>
                  </a:lnTo>
                  <a:lnTo>
                    <a:pt x="475488" y="764065"/>
                  </a:lnTo>
                  <a:lnTo>
                    <a:pt x="476029" y="762862"/>
                  </a:lnTo>
                  <a:lnTo>
                    <a:pt x="477473" y="762983"/>
                  </a:lnTo>
                  <a:lnTo>
                    <a:pt x="479699" y="765329"/>
                  </a:lnTo>
                  <a:lnTo>
                    <a:pt x="480902" y="765389"/>
                  </a:lnTo>
                  <a:lnTo>
                    <a:pt x="480962" y="766893"/>
                  </a:lnTo>
                  <a:lnTo>
                    <a:pt x="483008" y="767976"/>
                  </a:lnTo>
                  <a:lnTo>
                    <a:pt x="483549" y="769600"/>
                  </a:lnTo>
                  <a:lnTo>
                    <a:pt x="482045" y="772428"/>
                  </a:lnTo>
                  <a:lnTo>
                    <a:pt x="480541" y="772367"/>
                  </a:lnTo>
                  <a:lnTo>
                    <a:pt x="480421" y="773871"/>
                  </a:lnTo>
                  <a:lnTo>
                    <a:pt x="481323" y="774473"/>
                  </a:lnTo>
                  <a:lnTo>
                    <a:pt x="480902" y="776578"/>
                  </a:lnTo>
                  <a:lnTo>
                    <a:pt x="478255" y="778804"/>
                  </a:lnTo>
                  <a:lnTo>
                    <a:pt x="479880" y="780007"/>
                  </a:lnTo>
                  <a:lnTo>
                    <a:pt x="478797" y="781210"/>
                  </a:lnTo>
                  <a:lnTo>
                    <a:pt x="479579" y="782474"/>
                  </a:lnTo>
                  <a:lnTo>
                    <a:pt x="478977" y="784459"/>
                  </a:lnTo>
                  <a:lnTo>
                    <a:pt x="476210" y="786083"/>
                  </a:lnTo>
                  <a:lnTo>
                    <a:pt x="476811" y="787347"/>
                  </a:lnTo>
                  <a:lnTo>
                    <a:pt x="476210" y="789272"/>
                  </a:lnTo>
                  <a:lnTo>
                    <a:pt x="477714" y="790836"/>
                  </a:lnTo>
                  <a:lnTo>
                    <a:pt x="476090" y="792941"/>
                  </a:lnTo>
                  <a:lnTo>
                    <a:pt x="477233" y="795348"/>
                  </a:lnTo>
                  <a:lnTo>
                    <a:pt x="477955" y="794566"/>
                  </a:lnTo>
                  <a:lnTo>
                    <a:pt x="479759" y="795287"/>
                  </a:lnTo>
                  <a:lnTo>
                    <a:pt x="477052" y="797213"/>
                  </a:lnTo>
                  <a:lnTo>
                    <a:pt x="477894" y="798175"/>
                  </a:lnTo>
                  <a:lnTo>
                    <a:pt x="476029" y="799980"/>
                  </a:lnTo>
                  <a:lnTo>
                    <a:pt x="475127" y="799499"/>
                  </a:lnTo>
                  <a:lnTo>
                    <a:pt x="470736" y="799499"/>
                  </a:lnTo>
                  <a:lnTo>
                    <a:pt x="470555" y="798295"/>
                  </a:lnTo>
                  <a:lnTo>
                    <a:pt x="466464" y="797634"/>
                  </a:lnTo>
                  <a:lnTo>
                    <a:pt x="464299" y="798476"/>
                  </a:lnTo>
                  <a:lnTo>
                    <a:pt x="461531" y="797273"/>
                  </a:lnTo>
                  <a:lnTo>
                    <a:pt x="457441" y="797513"/>
                  </a:lnTo>
                  <a:lnTo>
                    <a:pt x="454012" y="798716"/>
                  </a:lnTo>
                  <a:lnTo>
                    <a:pt x="452448" y="798536"/>
                  </a:lnTo>
                  <a:lnTo>
                    <a:pt x="453350" y="803048"/>
                  </a:lnTo>
                  <a:lnTo>
                    <a:pt x="451545" y="804371"/>
                  </a:lnTo>
                  <a:lnTo>
                    <a:pt x="448537" y="803349"/>
                  </a:lnTo>
                  <a:lnTo>
                    <a:pt x="448477" y="800642"/>
                  </a:lnTo>
                  <a:lnTo>
                    <a:pt x="446552" y="796791"/>
                  </a:lnTo>
                  <a:lnTo>
                    <a:pt x="444687" y="795348"/>
                  </a:lnTo>
                  <a:lnTo>
                    <a:pt x="444567" y="794325"/>
                  </a:lnTo>
                  <a:lnTo>
                    <a:pt x="442281" y="792159"/>
                  </a:lnTo>
                  <a:lnTo>
                    <a:pt x="440115" y="792099"/>
                  </a:lnTo>
                  <a:lnTo>
                    <a:pt x="435122" y="789994"/>
                  </a:lnTo>
                  <a:lnTo>
                    <a:pt x="433738" y="786685"/>
                  </a:lnTo>
                  <a:lnTo>
                    <a:pt x="430851" y="784700"/>
                  </a:lnTo>
                  <a:lnTo>
                    <a:pt x="430490" y="782955"/>
                  </a:lnTo>
                  <a:lnTo>
                    <a:pt x="427482" y="777541"/>
                  </a:lnTo>
                  <a:lnTo>
                    <a:pt x="422910" y="772969"/>
                  </a:lnTo>
                  <a:lnTo>
                    <a:pt x="420504" y="772428"/>
                  </a:lnTo>
                  <a:lnTo>
                    <a:pt x="418879" y="769841"/>
                  </a:lnTo>
                  <a:lnTo>
                    <a:pt x="417676" y="766833"/>
                  </a:lnTo>
                  <a:lnTo>
                    <a:pt x="417496" y="764607"/>
                  </a:lnTo>
                  <a:lnTo>
                    <a:pt x="415150" y="764126"/>
                  </a:lnTo>
                  <a:lnTo>
                    <a:pt x="414307" y="762922"/>
                  </a:lnTo>
                  <a:lnTo>
                    <a:pt x="415210" y="761719"/>
                  </a:lnTo>
                  <a:lnTo>
                    <a:pt x="415751" y="758591"/>
                  </a:lnTo>
                  <a:lnTo>
                    <a:pt x="415089" y="753056"/>
                  </a:lnTo>
                  <a:lnTo>
                    <a:pt x="413886" y="750530"/>
                  </a:lnTo>
                  <a:lnTo>
                    <a:pt x="415089" y="752154"/>
                  </a:lnTo>
                  <a:moveTo>
                    <a:pt x="528728" y="737957"/>
                  </a:moveTo>
                  <a:lnTo>
                    <a:pt x="528788" y="738739"/>
                  </a:lnTo>
                  <a:lnTo>
                    <a:pt x="524156" y="738980"/>
                  </a:lnTo>
                  <a:lnTo>
                    <a:pt x="523614" y="737115"/>
                  </a:lnTo>
                  <a:lnTo>
                    <a:pt x="525600" y="734287"/>
                  </a:lnTo>
                  <a:lnTo>
                    <a:pt x="527825" y="736453"/>
                  </a:lnTo>
                  <a:lnTo>
                    <a:pt x="528728" y="737957"/>
                  </a:lnTo>
                  <a:moveTo>
                    <a:pt x="1000967" y="1065938"/>
                  </a:moveTo>
                  <a:lnTo>
                    <a:pt x="1000847" y="1064374"/>
                  </a:lnTo>
                  <a:lnTo>
                    <a:pt x="1002772" y="1062809"/>
                  </a:lnTo>
                  <a:lnTo>
                    <a:pt x="1004757" y="1064254"/>
                  </a:lnTo>
                  <a:lnTo>
                    <a:pt x="1004095" y="1067502"/>
                  </a:lnTo>
                  <a:lnTo>
                    <a:pt x="1003253" y="1069307"/>
                  </a:lnTo>
                  <a:lnTo>
                    <a:pt x="1000847" y="1070630"/>
                  </a:lnTo>
                  <a:lnTo>
                    <a:pt x="999523" y="1068645"/>
                  </a:lnTo>
                  <a:lnTo>
                    <a:pt x="999824" y="1066660"/>
                  </a:lnTo>
                  <a:lnTo>
                    <a:pt x="1000907" y="1065938"/>
                  </a:lnTo>
                  <a:moveTo>
                    <a:pt x="935696" y="1066840"/>
                  </a:moveTo>
                  <a:lnTo>
                    <a:pt x="937019" y="1066299"/>
                  </a:lnTo>
                  <a:lnTo>
                    <a:pt x="937019" y="1065036"/>
                  </a:lnTo>
                  <a:lnTo>
                    <a:pt x="939185" y="1063231"/>
                  </a:lnTo>
                  <a:lnTo>
                    <a:pt x="940749" y="1063592"/>
                  </a:lnTo>
                  <a:lnTo>
                    <a:pt x="942855" y="1067502"/>
                  </a:lnTo>
                  <a:lnTo>
                    <a:pt x="943877" y="1068464"/>
                  </a:lnTo>
                  <a:lnTo>
                    <a:pt x="947186" y="1069006"/>
                  </a:lnTo>
                  <a:lnTo>
                    <a:pt x="949592" y="1067562"/>
                  </a:lnTo>
                  <a:lnTo>
                    <a:pt x="946224" y="1067081"/>
                  </a:lnTo>
                  <a:lnTo>
                    <a:pt x="944960" y="1067442"/>
                  </a:lnTo>
                  <a:lnTo>
                    <a:pt x="944419" y="1065637"/>
                  </a:lnTo>
                  <a:lnTo>
                    <a:pt x="942494" y="1062509"/>
                  </a:lnTo>
                  <a:lnTo>
                    <a:pt x="943516" y="1059441"/>
                  </a:lnTo>
                  <a:lnTo>
                    <a:pt x="945261" y="1058418"/>
                  </a:lnTo>
                  <a:lnTo>
                    <a:pt x="946224" y="1059321"/>
                  </a:lnTo>
                  <a:lnTo>
                    <a:pt x="949953" y="1061065"/>
                  </a:lnTo>
                  <a:lnTo>
                    <a:pt x="952179" y="1060885"/>
                  </a:lnTo>
                  <a:lnTo>
                    <a:pt x="952480" y="1059200"/>
                  </a:lnTo>
                  <a:lnTo>
                    <a:pt x="950074" y="1057516"/>
                  </a:lnTo>
                  <a:lnTo>
                    <a:pt x="948991" y="1055470"/>
                  </a:lnTo>
                  <a:lnTo>
                    <a:pt x="950615" y="1054267"/>
                  </a:lnTo>
                  <a:lnTo>
                    <a:pt x="951939" y="1052222"/>
                  </a:lnTo>
                  <a:lnTo>
                    <a:pt x="953623" y="1052823"/>
                  </a:lnTo>
                  <a:lnTo>
                    <a:pt x="954465" y="1054207"/>
                  </a:lnTo>
                  <a:lnTo>
                    <a:pt x="957052" y="1055591"/>
                  </a:lnTo>
                  <a:lnTo>
                    <a:pt x="958736" y="1055711"/>
                  </a:lnTo>
                  <a:lnTo>
                    <a:pt x="958736" y="1054869"/>
                  </a:lnTo>
                  <a:lnTo>
                    <a:pt x="961564" y="1055170"/>
                  </a:lnTo>
                  <a:lnTo>
                    <a:pt x="960361" y="1053966"/>
                  </a:lnTo>
                  <a:lnTo>
                    <a:pt x="957774" y="1053064"/>
                  </a:lnTo>
                  <a:lnTo>
                    <a:pt x="956992" y="1050718"/>
                  </a:lnTo>
                  <a:lnTo>
                    <a:pt x="958797" y="1050116"/>
                  </a:lnTo>
                  <a:lnTo>
                    <a:pt x="960842" y="1051019"/>
                  </a:lnTo>
                  <a:lnTo>
                    <a:pt x="963729" y="1053124"/>
                  </a:lnTo>
                  <a:lnTo>
                    <a:pt x="962767" y="1050417"/>
                  </a:lnTo>
                  <a:lnTo>
                    <a:pt x="963970" y="1048973"/>
                  </a:lnTo>
                  <a:lnTo>
                    <a:pt x="961684" y="1048312"/>
                  </a:lnTo>
                  <a:lnTo>
                    <a:pt x="959879" y="1045304"/>
                  </a:lnTo>
                  <a:lnTo>
                    <a:pt x="963128" y="1045905"/>
                  </a:lnTo>
                  <a:lnTo>
                    <a:pt x="966376" y="1043439"/>
                  </a:lnTo>
                  <a:lnTo>
                    <a:pt x="966858" y="1042055"/>
                  </a:lnTo>
                  <a:lnTo>
                    <a:pt x="969685" y="1042115"/>
                  </a:lnTo>
                  <a:lnTo>
                    <a:pt x="970287" y="1040912"/>
                  </a:lnTo>
                  <a:lnTo>
                    <a:pt x="975099" y="1043318"/>
                  </a:lnTo>
                  <a:lnTo>
                    <a:pt x="976724" y="1042356"/>
                  </a:lnTo>
                  <a:lnTo>
                    <a:pt x="974558" y="1041574"/>
                  </a:lnTo>
                  <a:lnTo>
                    <a:pt x="971069" y="1038686"/>
                  </a:lnTo>
                  <a:lnTo>
                    <a:pt x="971911" y="1037002"/>
                  </a:lnTo>
                  <a:lnTo>
                    <a:pt x="971009" y="1036280"/>
                  </a:lnTo>
                  <a:lnTo>
                    <a:pt x="971189" y="1033753"/>
                  </a:lnTo>
                  <a:lnTo>
                    <a:pt x="972633" y="1033513"/>
                  </a:lnTo>
                  <a:lnTo>
                    <a:pt x="972633" y="1032550"/>
                  </a:lnTo>
                  <a:lnTo>
                    <a:pt x="975942" y="1030324"/>
                  </a:lnTo>
                  <a:lnTo>
                    <a:pt x="977746" y="1033091"/>
                  </a:lnTo>
                  <a:lnTo>
                    <a:pt x="979551" y="1032310"/>
                  </a:lnTo>
                  <a:lnTo>
                    <a:pt x="981115" y="1030024"/>
                  </a:lnTo>
                  <a:lnTo>
                    <a:pt x="982439" y="1032129"/>
                  </a:lnTo>
                  <a:lnTo>
                    <a:pt x="984243" y="1030324"/>
                  </a:lnTo>
                  <a:lnTo>
                    <a:pt x="985988" y="1030324"/>
                  </a:lnTo>
                  <a:lnTo>
                    <a:pt x="986830" y="1031167"/>
                  </a:lnTo>
                  <a:lnTo>
                    <a:pt x="984905" y="1033513"/>
                  </a:lnTo>
                  <a:lnTo>
                    <a:pt x="985507" y="1034355"/>
                  </a:lnTo>
                  <a:lnTo>
                    <a:pt x="983040" y="1037543"/>
                  </a:lnTo>
                  <a:lnTo>
                    <a:pt x="982439" y="1039949"/>
                  </a:lnTo>
                  <a:lnTo>
                    <a:pt x="981235" y="1039649"/>
                  </a:lnTo>
                  <a:lnTo>
                    <a:pt x="981356" y="1041333"/>
                  </a:lnTo>
                  <a:lnTo>
                    <a:pt x="978047" y="1042897"/>
                  </a:lnTo>
                  <a:lnTo>
                    <a:pt x="977867" y="1043679"/>
                  </a:lnTo>
                  <a:lnTo>
                    <a:pt x="975039" y="1047048"/>
                  </a:lnTo>
                  <a:lnTo>
                    <a:pt x="976182" y="1047169"/>
                  </a:lnTo>
                  <a:lnTo>
                    <a:pt x="977626" y="1048552"/>
                  </a:lnTo>
                  <a:lnTo>
                    <a:pt x="976303" y="1050417"/>
                  </a:lnTo>
                  <a:lnTo>
                    <a:pt x="976242" y="1052102"/>
                  </a:lnTo>
                  <a:lnTo>
                    <a:pt x="978107" y="1051921"/>
                  </a:lnTo>
                  <a:lnTo>
                    <a:pt x="978709" y="1050718"/>
                  </a:lnTo>
                  <a:lnTo>
                    <a:pt x="979130" y="1052823"/>
                  </a:lnTo>
                  <a:lnTo>
                    <a:pt x="980092" y="1053545"/>
                  </a:lnTo>
                  <a:lnTo>
                    <a:pt x="981296" y="1052342"/>
                  </a:lnTo>
                  <a:lnTo>
                    <a:pt x="981717" y="1050778"/>
                  </a:lnTo>
                  <a:lnTo>
                    <a:pt x="982800" y="1049695"/>
                  </a:lnTo>
                  <a:lnTo>
                    <a:pt x="982559" y="1047169"/>
                  </a:lnTo>
                  <a:lnTo>
                    <a:pt x="983762" y="1048612"/>
                  </a:lnTo>
                  <a:lnTo>
                    <a:pt x="984003" y="1046507"/>
                  </a:lnTo>
                  <a:lnTo>
                    <a:pt x="985687" y="1047710"/>
                  </a:lnTo>
                  <a:lnTo>
                    <a:pt x="988093" y="1051440"/>
                  </a:lnTo>
                  <a:lnTo>
                    <a:pt x="986890" y="1052282"/>
                  </a:lnTo>
                  <a:lnTo>
                    <a:pt x="987733" y="1053786"/>
                  </a:lnTo>
                  <a:lnTo>
                    <a:pt x="989116" y="1053605"/>
                  </a:lnTo>
                  <a:lnTo>
                    <a:pt x="989958" y="1052342"/>
                  </a:lnTo>
                  <a:lnTo>
                    <a:pt x="992124" y="1050778"/>
                  </a:lnTo>
                  <a:lnTo>
                    <a:pt x="992244" y="1052763"/>
                  </a:lnTo>
                  <a:lnTo>
                    <a:pt x="992966" y="1053666"/>
                  </a:lnTo>
                  <a:lnTo>
                    <a:pt x="991944" y="1056433"/>
                  </a:lnTo>
                  <a:lnTo>
                    <a:pt x="990379" y="1059020"/>
                  </a:lnTo>
                  <a:lnTo>
                    <a:pt x="989357" y="1063111"/>
                  </a:lnTo>
                  <a:lnTo>
                    <a:pt x="989477" y="1065036"/>
                  </a:lnTo>
                  <a:lnTo>
                    <a:pt x="991222" y="1061907"/>
                  </a:lnTo>
                  <a:lnTo>
                    <a:pt x="991522" y="1060223"/>
                  </a:lnTo>
                  <a:lnTo>
                    <a:pt x="993026" y="1058057"/>
                  </a:lnTo>
                  <a:lnTo>
                    <a:pt x="994049" y="1058117"/>
                  </a:lnTo>
                  <a:lnTo>
                    <a:pt x="993087" y="1061005"/>
                  </a:lnTo>
                  <a:lnTo>
                    <a:pt x="994831" y="1060042"/>
                  </a:lnTo>
                  <a:lnTo>
                    <a:pt x="997538" y="1055049"/>
                  </a:lnTo>
                  <a:lnTo>
                    <a:pt x="998140" y="1056854"/>
                  </a:lnTo>
                  <a:lnTo>
                    <a:pt x="997839" y="1058178"/>
                  </a:lnTo>
                  <a:lnTo>
                    <a:pt x="997358" y="1062750"/>
                  </a:lnTo>
                  <a:lnTo>
                    <a:pt x="996155" y="1064073"/>
                  </a:lnTo>
                  <a:lnTo>
                    <a:pt x="996756" y="1064795"/>
                  </a:lnTo>
                  <a:lnTo>
                    <a:pt x="995252" y="1066720"/>
                  </a:lnTo>
                  <a:lnTo>
                    <a:pt x="993929" y="1066359"/>
                  </a:lnTo>
                  <a:lnTo>
                    <a:pt x="992726" y="1067201"/>
                  </a:lnTo>
                  <a:lnTo>
                    <a:pt x="993087" y="1068164"/>
                  </a:lnTo>
                  <a:lnTo>
                    <a:pt x="990981" y="1070329"/>
                  </a:lnTo>
                  <a:lnTo>
                    <a:pt x="989718" y="1070630"/>
                  </a:lnTo>
                  <a:lnTo>
                    <a:pt x="988876" y="1068224"/>
                  </a:lnTo>
                  <a:lnTo>
                    <a:pt x="986349" y="1067863"/>
                  </a:lnTo>
                  <a:lnTo>
                    <a:pt x="985747" y="1065456"/>
                  </a:lnTo>
                  <a:lnTo>
                    <a:pt x="986469" y="1065036"/>
                  </a:lnTo>
                  <a:lnTo>
                    <a:pt x="984845" y="1062028"/>
                  </a:lnTo>
                  <a:lnTo>
                    <a:pt x="982439" y="1062028"/>
                  </a:lnTo>
                  <a:lnTo>
                    <a:pt x="982018" y="1064313"/>
                  </a:lnTo>
                  <a:lnTo>
                    <a:pt x="982800" y="1065156"/>
                  </a:lnTo>
                  <a:lnTo>
                    <a:pt x="982559" y="1067321"/>
                  </a:lnTo>
                  <a:lnTo>
                    <a:pt x="980935" y="1065938"/>
                  </a:lnTo>
                  <a:lnTo>
                    <a:pt x="980814" y="1068224"/>
                  </a:lnTo>
                  <a:lnTo>
                    <a:pt x="983221" y="1070931"/>
                  </a:lnTo>
                  <a:lnTo>
                    <a:pt x="982499" y="1071653"/>
                  </a:lnTo>
                  <a:lnTo>
                    <a:pt x="980694" y="1071171"/>
                  </a:lnTo>
                  <a:lnTo>
                    <a:pt x="979491" y="1072976"/>
                  </a:lnTo>
                  <a:lnTo>
                    <a:pt x="979070" y="1070750"/>
                  </a:lnTo>
                  <a:lnTo>
                    <a:pt x="977325" y="1071232"/>
                  </a:lnTo>
                  <a:lnTo>
                    <a:pt x="975881" y="1069547"/>
                  </a:lnTo>
                  <a:lnTo>
                    <a:pt x="971911" y="1070690"/>
                  </a:lnTo>
                  <a:lnTo>
                    <a:pt x="971069" y="1072916"/>
                  </a:lnTo>
                  <a:lnTo>
                    <a:pt x="969986" y="1072796"/>
                  </a:lnTo>
                  <a:lnTo>
                    <a:pt x="969685" y="1071171"/>
                  </a:lnTo>
                  <a:lnTo>
                    <a:pt x="970527" y="1068765"/>
                  </a:lnTo>
                  <a:lnTo>
                    <a:pt x="970948" y="1065517"/>
                  </a:lnTo>
                  <a:lnTo>
                    <a:pt x="969685" y="1064614"/>
                  </a:lnTo>
                  <a:lnTo>
                    <a:pt x="968362" y="1069607"/>
                  </a:lnTo>
                  <a:lnTo>
                    <a:pt x="965354" y="1074119"/>
                  </a:lnTo>
                  <a:lnTo>
                    <a:pt x="962045" y="1074540"/>
                  </a:lnTo>
                  <a:lnTo>
                    <a:pt x="960180" y="1072375"/>
                  </a:lnTo>
                  <a:lnTo>
                    <a:pt x="960782" y="1076345"/>
                  </a:lnTo>
                  <a:lnTo>
                    <a:pt x="959218" y="1078751"/>
                  </a:lnTo>
                  <a:lnTo>
                    <a:pt x="955608" y="1078330"/>
                  </a:lnTo>
                  <a:lnTo>
                    <a:pt x="954285" y="1079955"/>
                  </a:lnTo>
                  <a:lnTo>
                    <a:pt x="953322" y="1079233"/>
                  </a:lnTo>
                  <a:lnTo>
                    <a:pt x="950435" y="1078631"/>
                  </a:lnTo>
                  <a:lnTo>
                    <a:pt x="947788" y="1077428"/>
                  </a:lnTo>
                  <a:lnTo>
                    <a:pt x="944659" y="1074420"/>
                  </a:lnTo>
                  <a:lnTo>
                    <a:pt x="941411" y="1072856"/>
                  </a:lnTo>
                  <a:lnTo>
                    <a:pt x="940208" y="1071653"/>
                  </a:lnTo>
                  <a:lnTo>
                    <a:pt x="937801" y="1070811"/>
                  </a:lnTo>
                  <a:lnTo>
                    <a:pt x="934794" y="1071232"/>
                  </a:lnTo>
                  <a:lnTo>
                    <a:pt x="934372" y="1070089"/>
                  </a:lnTo>
                  <a:lnTo>
                    <a:pt x="932869" y="1069126"/>
                  </a:lnTo>
                  <a:lnTo>
                    <a:pt x="935696" y="1066840"/>
                  </a:lnTo>
                  <a:moveTo>
                    <a:pt x="934493" y="1024609"/>
                  </a:moveTo>
                  <a:lnTo>
                    <a:pt x="934613" y="1025813"/>
                  </a:lnTo>
                  <a:lnTo>
                    <a:pt x="933290" y="1025512"/>
                  </a:lnTo>
                  <a:lnTo>
                    <a:pt x="934613" y="1024609"/>
                  </a:lnTo>
                  <a:moveTo>
                    <a:pt x="1003313" y="1009991"/>
                  </a:moveTo>
                  <a:lnTo>
                    <a:pt x="1005359" y="1010292"/>
                  </a:lnTo>
                  <a:lnTo>
                    <a:pt x="1003073" y="1010773"/>
                  </a:lnTo>
                  <a:lnTo>
                    <a:pt x="1003313" y="1009991"/>
                  </a:lnTo>
                  <a:moveTo>
                    <a:pt x="1001208" y="1008126"/>
                  </a:moveTo>
                  <a:lnTo>
                    <a:pt x="1002411" y="1007284"/>
                  </a:lnTo>
                  <a:lnTo>
                    <a:pt x="1003674" y="1008306"/>
                  </a:lnTo>
                  <a:lnTo>
                    <a:pt x="1000185" y="1009991"/>
                  </a:lnTo>
                  <a:lnTo>
                    <a:pt x="1001208" y="1008126"/>
                  </a:lnTo>
                  <a:moveTo>
                    <a:pt x="990019" y="1008126"/>
                  </a:moveTo>
                  <a:lnTo>
                    <a:pt x="991583" y="1005720"/>
                  </a:lnTo>
                  <a:lnTo>
                    <a:pt x="993989" y="1007284"/>
                  </a:lnTo>
                  <a:lnTo>
                    <a:pt x="996395" y="1006562"/>
                  </a:lnTo>
                  <a:lnTo>
                    <a:pt x="996997" y="1007886"/>
                  </a:lnTo>
                  <a:lnTo>
                    <a:pt x="995012" y="1007765"/>
                  </a:lnTo>
                  <a:lnTo>
                    <a:pt x="993327" y="1009209"/>
                  </a:lnTo>
                  <a:lnTo>
                    <a:pt x="991041" y="1009449"/>
                  </a:lnTo>
                  <a:lnTo>
                    <a:pt x="988454" y="1008247"/>
                  </a:lnTo>
                  <a:lnTo>
                    <a:pt x="990019" y="1008126"/>
                  </a:lnTo>
                  <a:moveTo>
                    <a:pt x="1018293" y="994891"/>
                  </a:moveTo>
                  <a:lnTo>
                    <a:pt x="1020699" y="996275"/>
                  </a:lnTo>
                  <a:lnTo>
                    <a:pt x="1019676" y="997899"/>
                  </a:lnTo>
                  <a:lnTo>
                    <a:pt x="1017571" y="997057"/>
                  </a:lnTo>
                  <a:lnTo>
                    <a:pt x="1017210" y="996034"/>
                  </a:lnTo>
                  <a:lnTo>
                    <a:pt x="1018293" y="994891"/>
                  </a:lnTo>
                  <a:moveTo>
                    <a:pt x="1027497" y="994952"/>
                  </a:moveTo>
                  <a:lnTo>
                    <a:pt x="1029663" y="996275"/>
                  </a:lnTo>
                  <a:lnTo>
                    <a:pt x="1029181" y="998200"/>
                  </a:lnTo>
                  <a:lnTo>
                    <a:pt x="1025812" y="995914"/>
                  </a:lnTo>
                  <a:lnTo>
                    <a:pt x="1025812" y="994530"/>
                  </a:lnTo>
                  <a:lnTo>
                    <a:pt x="1027497" y="994952"/>
                  </a:lnTo>
                  <a:moveTo>
                    <a:pt x="1012999" y="991041"/>
                  </a:moveTo>
                  <a:lnTo>
                    <a:pt x="1014804" y="990560"/>
                  </a:lnTo>
                  <a:lnTo>
                    <a:pt x="1014563" y="993808"/>
                  </a:lnTo>
                  <a:lnTo>
                    <a:pt x="1011314" y="992605"/>
                  </a:lnTo>
                  <a:lnTo>
                    <a:pt x="1011254" y="991823"/>
                  </a:lnTo>
                  <a:lnTo>
                    <a:pt x="1012999" y="991041"/>
                  </a:lnTo>
                  <a:moveTo>
                    <a:pt x="1059501" y="982920"/>
                  </a:moveTo>
                  <a:lnTo>
                    <a:pt x="1060102" y="983401"/>
                  </a:lnTo>
                  <a:lnTo>
                    <a:pt x="1060704" y="981476"/>
                  </a:lnTo>
                  <a:lnTo>
                    <a:pt x="1062028" y="981055"/>
                  </a:lnTo>
                  <a:lnTo>
                    <a:pt x="1063110" y="979431"/>
                  </a:lnTo>
                  <a:lnTo>
                    <a:pt x="1062328" y="979190"/>
                  </a:lnTo>
                  <a:lnTo>
                    <a:pt x="1063170" y="977145"/>
                  </a:lnTo>
                  <a:lnTo>
                    <a:pt x="1065396" y="978348"/>
                  </a:lnTo>
                  <a:lnTo>
                    <a:pt x="1066600" y="980453"/>
                  </a:lnTo>
                  <a:lnTo>
                    <a:pt x="1065757" y="979972"/>
                  </a:lnTo>
                  <a:lnTo>
                    <a:pt x="1066118" y="981717"/>
                  </a:lnTo>
                  <a:lnTo>
                    <a:pt x="1065697" y="982980"/>
                  </a:lnTo>
                  <a:lnTo>
                    <a:pt x="1063712" y="984183"/>
                  </a:lnTo>
                  <a:lnTo>
                    <a:pt x="1062689" y="986409"/>
                  </a:lnTo>
                  <a:lnTo>
                    <a:pt x="1060885" y="987372"/>
                  </a:lnTo>
                  <a:lnTo>
                    <a:pt x="1061426" y="986168"/>
                  </a:lnTo>
                  <a:lnTo>
                    <a:pt x="1059742" y="986048"/>
                  </a:lnTo>
                  <a:lnTo>
                    <a:pt x="1058779" y="985025"/>
                  </a:lnTo>
                  <a:lnTo>
                    <a:pt x="1059862" y="984604"/>
                  </a:lnTo>
                  <a:lnTo>
                    <a:pt x="1059501" y="982920"/>
                  </a:lnTo>
                  <a:moveTo>
                    <a:pt x="1074540" y="981897"/>
                  </a:moveTo>
                  <a:lnTo>
                    <a:pt x="1076586" y="981536"/>
                  </a:lnTo>
                  <a:lnTo>
                    <a:pt x="1075262" y="984785"/>
                  </a:lnTo>
                  <a:lnTo>
                    <a:pt x="1073578" y="983401"/>
                  </a:lnTo>
                  <a:lnTo>
                    <a:pt x="1075383" y="983702"/>
                  </a:lnTo>
                  <a:lnTo>
                    <a:pt x="1074540" y="981897"/>
                  </a:lnTo>
                  <a:moveTo>
                    <a:pt x="946765" y="963128"/>
                  </a:moveTo>
                  <a:lnTo>
                    <a:pt x="950976" y="961925"/>
                  </a:lnTo>
                  <a:lnTo>
                    <a:pt x="952179" y="962406"/>
                  </a:lnTo>
                  <a:lnTo>
                    <a:pt x="953382" y="965594"/>
                  </a:lnTo>
                  <a:lnTo>
                    <a:pt x="953382" y="966918"/>
                  </a:lnTo>
                  <a:lnTo>
                    <a:pt x="952179" y="968302"/>
                  </a:lnTo>
                  <a:lnTo>
                    <a:pt x="949893" y="968783"/>
                  </a:lnTo>
                  <a:lnTo>
                    <a:pt x="945923" y="968783"/>
                  </a:lnTo>
                  <a:lnTo>
                    <a:pt x="944419" y="967279"/>
                  </a:lnTo>
                  <a:lnTo>
                    <a:pt x="945201" y="965594"/>
                  </a:lnTo>
                  <a:lnTo>
                    <a:pt x="943877" y="964211"/>
                  </a:lnTo>
                  <a:lnTo>
                    <a:pt x="944840" y="962767"/>
                  </a:lnTo>
                  <a:lnTo>
                    <a:pt x="946825" y="963128"/>
                  </a:lnTo>
                  <a:moveTo>
                    <a:pt x="1031828" y="965534"/>
                  </a:moveTo>
                  <a:lnTo>
                    <a:pt x="1030565" y="964933"/>
                  </a:lnTo>
                  <a:lnTo>
                    <a:pt x="1031828" y="963970"/>
                  </a:lnTo>
                  <a:lnTo>
                    <a:pt x="1031828" y="965594"/>
                  </a:lnTo>
                  <a:moveTo>
                    <a:pt x="993808" y="906580"/>
                  </a:moveTo>
                  <a:lnTo>
                    <a:pt x="995312" y="907903"/>
                  </a:lnTo>
                  <a:lnTo>
                    <a:pt x="995312" y="911513"/>
                  </a:lnTo>
                  <a:lnTo>
                    <a:pt x="994530" y="913137"/>
                  </a:lnTo>
                  <a:lnTo>
                    <a:pt x="992365" y="907241"/>
                  </a:lnTo>
                  <a:lnTo>
                    <a:pt x="993748" y="906580"/>
                  </a:lnTo>
                  <a:moveTo>
                    <a:pt x="1681112" y="1054267"/>
                  </a:moveTo>
                  <a:lnTo>
                    <a:pt x="1679548" y="1055470"/>
                  </a:lnTo>
                  <a:lnTo>
                    <a:pt x="1679789" y="1054267"/>
                  </a:lnTo>
                  <a:lnTo>
                    <a:pt x="1681112" y="1054267"/>
                  </a:lnTo>
                  <a:moveTo>
                    <a:pt x="1674495" y="1047349"/>
                  </a:moveTo>
                  <a:lnTo>
                    <a:pt x="1675097" y="1047590"/>
                  </a:lnTo>
                  <a:lnTo>
                    <a:pt x="1676601" y="1050477"/>
                  </a:lnTo>
                  <a:lnTo>
                    <a:pt x="1675879" y="1051380"/>
                  </a:lnTo>
                  <a:lnTo>
                    <a:pt x="1673533" y="1048853"/>
                  </a:lnTo>
                  <a:lnTo>
                    <a:pt x="1674495" y="1047349"/>
                  </a:lnTo>
                  <a:moveTo>
                    <a:pt x="1670344" y="1043800"/>
                  </a:moveTo>
                  <a:lnTo>
                    <a:pt x="1671066" y="1045725"/>
                  </a:lnTo>
                  <a:lnTo>
                    <a:pt x="1668960" y="1044221"/>
                  </a:lnTo>
                  <a:lnTo>
                    <a:pt x="1669442" y="1042657"/>
                  </a:lnTo>
                  <a:lnTo>
                    <a:pt x="1670344" y="1043860"/>
                  </a:lnTo>
                  <a:moveTo>
                    <a:pt x="1642912" y="1024128"/>
                  </a:moveTo>
                  <a:lnTo>
                    <a:pt x="1644296" y="1026534"/>
                  </a:lnTo>
                  <a:lnTo>
                    <a:pt x="1642732" y="1026294"/>
                  </a:lnTo>
                  <a:lnTo>
                    <a:pt x="1641047" y="1024910"/>
                  </a:lnTo>
                  <a:lnTo>
                    <a:pt x="1641649" y="1023286"/>
                  </a:lnTo>
                  <a:lnTo>
                    <a:pt x="1642912" y="1024128"/>
                  </a:lnTo>
                  <a:moveTo>
                    <a:pt x="1515799" y="979431"/>
                  </a:moveTo>
                  <a:lnTo>
                    <a:pt x="1517483" y="976062"/>
                  </a:lnTo>
                  <a:lnTo>
                    <a:pt x="1518085" y="977386"/>
                  </a:lnTo>
                  <a:lnTo>
                    <a:pt x="1516701" y="977987"/>
                  </a:lnTo>
                  <a:lnTo>
                    <a:pt x="1518205" y="980032"/>
                  </a:lnTo>
                  <a:lnTo>
                    <a:pt x="1517603" y="980995"/>
                  </a:lnTo>
                  <a:lnTo>
                    <a:pt x="1516039" y="979792"/>
                  </a:lnTo>
                  <a:lnTo>
                    <a:pt x="1516280" y="982619"/>
                  </a:lnTo>
                  <a:lnTo>
                    <a:pt x="1515438" y="982799"/>
                  </a:lnTo>
                  <a:lnTo>
                    <a:pt x="1514415" y="980574"/>
                  </a:lnTo>
                  <a:lnTo>
                    <a:pt x="1515859" y="979370"/>
                  </a:lnTo>
                  <a:moveTo>
                    <a:pt x="1102033" y="962526"/>
                  </a:moveTo>
                  <a:lnTo>
                    <a:pt x="1103236" y="966437"/>
                  </a:lnTo>
                  <a:lnTo>
                    <a:pt x="1100890" y="962346"/>
                  </a:lnTo>
                  <a:lnTo>
                    <a:pt x="1100709" y="960541"/>
                  </a:lnTo>
                  <a:lnTo>
                    <a:pt x="1102033" y="962466"/>
                  </a:lnTo>
                  <a:moveTo>
                    <a:pt x="1108530" y="961022"/>
                  </a:moveTo>
                  <a:lnTo>
                    <a:pt x="1108289" y="963429"/>
                  </a:lnTo>
                  <a:lnTo>
                    <a:pt x="1110695" y="964211"/>
                  </a:lnTo>
                  <a:lnTo>
                    <a:pt x="1109913" y="965414"/>
                  </a:lnTo>
                  <a:lnTo>
                    <a:pt x="1109312" y="963850"/>
                  </a:lnTo>
                  <a:lnTo>
                    <a:pt x="1107627" y="964151"/>
                  </a:lnTo>
                  <a:lnTo>
                    <a:pt x="1108530" y="961143"/>
                  </a:lnTo>
                  <a:moveTo>
                    <a:pt x="1524100" y="968001"/>
                  </a:moveTo>
                  <a:lnTo>
                    <a:pt x="1525965" y="969384"/>
                  </a:lnTo>
                  <a:lnTo>
                    <a:pt x="1524161" y="970467"/>
                  </a:lnTo>
                  <a:lnTo>
                    <a:pt x="1522777" y="970046"/>
                  </a:lnTo>
                  <a:lnTo>
                    <a:pt x="1523018" y="968241"/>
                  </a:lnTo>
                  <a:lnTo>
                    <a:pt x="1524100" y="968001"/>
                  </a:lnTo>
                  <a:moveTo>
                    <a:pt x="1121464" y="947547"/>
                  </a:moveTo>
                  <a:lnTo>
                    <a:pt x="1121464" y="949472"/>
                  </a:lnTo>
                  <a:lnTo>
                    <a:pt x="1120200" y="947307"/>
                  </a:lnTo>
                  <a:lnTo>
                    <a:pt x="1121403" y="947547"/>
                  </a:lnTo>
                  <a:moveTo>
                    <a:pt x="1123509" y="943757"/>
                  </a:moveTo>
                  <a:lnTo>
                    <a:pt x="1122667" y="942735"/>
                  </a:lnTo>
                  <a:lnTo>
                    <a:pt x="1123870" y="941110"/>
                  </a:lnTo>
                  <a:lnTo>
                    <a:pt x="1123990" y="943396"/>
                  </a:lnTo>
                  <a:lnTo>
                    <a:pt x="1123509" y="943817"/>
                  </a:lnTo>
                  <a:moveTo>
                    <a:pt x="1318661" y="960361"/>
                  </a:moveTo>
                  <a:lnTo>
                    <a:pt x="1323353" y="955548"/>
                  </a:lnTo>
                  <a:lnTo>
                    <a:pt x="1323955" y="953743"/>
                  </a:lnTo>
                  <a:lnTo>
                    <a:pt x="1325339" y="953743"/>
                  </a:lnTo>
                  <a:lnTo>
                    <a:pt x="1327565" y="951517"/>
                  </a:lnTo>
                  <a:lnTo>
                    <a:pt x="1327625" y="950615"/>
                  </a:lnTo>
                  <a:lnTo>
                    <a:pt x="1332738" y="948750"/>
                  </a:lnTo>
                  <a:lnTo>
                    <a:pt x="1333881" y="949171"/>
                  </a:lnTo>
                  <a:lnTo>
                    <a:pt x="1329550" y="952540"/>
                  </a:lnTo>
                  <a:lnTo>
                    <a:pt x="1324617" y="956751"/>
                  </a:lnTo>
                  <a:lnTo>
                    <a:pt x="1322932" y="959398"/>
                  </a:lnTo>
                  <a:lnTo>
                    <a:pt x="1319804" y="961804"/>
                  </a:lnTo>
                  <a:lnTo>
                    <a:pt x="1318240" y="964331"/>
                  </a:lnTo>
                  <a:lnTo>
                    <a:pt x="1316556" y="965895"/>
                  </a:lnTo>
                  <a:lnTo>
                    <a:pt x="1316977" y="964090"/>
                  </a:lnTo>
                  <a:lnTo>
                    <a:pt x="1318601" y="960481"/>
                  </a:lnTo>
                  <a:moveTo>
                    <a:pt x="1326722" y="948870"/>
                  </a:moveTo>
                  <a:lnTo>
                    <a:pt x="1325639" y="949652"/>
                  </a:lnTo>
                  <a:lnTo>
                    <a:pt x="1326061" y="944960"/>
                  </a:lnTo>
                  <a:lnTo>
                    <a:pt x="1326662" y="948870"/>
                  </a:lnTo>
                  <a:moveTo>
                    <a:pt x="1170973" y="944780"/>
                  </a:moveTo>
                  <a:lnTo>
                    <a:pt x="1169229" y="944479"/>
                  </a:lnTo>
                  <a:lnTo>
                    <a:pt x="1170913" y="943276"/>
                  </a:lnTo>
                  <a:lnTo>
                    <a:pt x="1170492" y="942374"/>
                  </a:lnTo>
                  <a:lnTo>
                    <a:pt x="1172477" y="942855"/>
                  </a:lnTo>
                  <a:lnTo>
                    <a:pt x="1173500" y="943878"/>
                  </a:lnTo>
                  <a:lnTo>
                    <a:pt x="1178313" y="938463"/>
                  </a:lnTo>
                  <a:lnTo>
                    <a:pt x="1178914" y="939305"/>
                  </a:lnTo>
                  <a:lnTo>
                    <a:pt x="1176869" y="942313"/>
                  </a:lnTo>
                  <a:lnTo>
                    <a:pt x="1174463" y="944840"/>
                  </a:lnTo>
                  <a:lnTo>
                    <a:pt x="1172056" y="946103"/>
                  </a:lnTo>
                  <a:lnTo>
                    <a:pt x="1168868" y="946344"/>
                  </a:lnTo>
                  <a:lnTo>
                    <a:pt x="1170973" y="944780"/>
                  </a:lnTo>
                  <a:moveTo>
                    <a:pt x="1178614" y="942253"/>
                  </a:moveTo>
                  <a:lnTo>
                    <a:pt x="1181501" y="938523"/>
                  </a:lnTo>
                  <a:lnTo>
                    <a:pt x="1185111" y="935756"/>
                  </a:lnTo>
                  <a:lnTo>
                    <a:pt x="1186073" y="936598"/>
                  </a:lnTo>
                  <a:lnTo>
                    <a:pt x="1186193" y="938042"/>
                  </a:lnTo>
                  <a:lnTo>
                    <a:pt x="1184389" y="940870"/>
                  </a:lnTo>
                  <a:lnTo>
                    <a:pt x="1183968" y="942374"/>
                  </a:lnTo>
                  <a:lnTo>
                    <a:pt x="1182464" y="943938"/>
                  </a:lnTo>
                  <a:lnTo>
                    <a:pt x="1176869" y="946464"/>
                  </a:lnTo>
                  <a:lnTo>
                    <a:pt x="1175846" y="945442"/>
                  </a:lnTo>
                  <a:lnTo>
                    <a:pt x="1177290" y="943276"/>
                  </a:lnTo>
                  <a:lnTo>
                    <a:pt x="1178674" y="942253"/>
                  </a:lnTo>
                  <a:moveTo>
                    <a:pt x="1181561" y="954285"/>
                  </a:moveTo>
                  <a:lnTo>
                    <a:pt x="1183366" y="952360"/>
                  </a:lnTo>
                  <a:lnTo>
                    <a:pt x="1186615" y="952360"/>
                  </a:lnTo>
                  <a:lnTo>
                    <a:pt x="1187818" y="951337"/>
                  </a:lnTo>
                  <a:lnTo>
                    <a:pt x="1186013" y="951217"/>
                  </a:lnTo>
                  <a:lnTo>
                    <a:pt x="1185472" y="950013"/>
                  </a:lnTo>
                  <a:lnTo>
                    <a:pt x="1185893" y="948570"/>
                  </a:lnTo>
                  <a:lnTo>
                    <a:pt x="1187818" y="947607"/>
                  </a:lnTo>
                  <a:lnTo>
                    <a:pt x="1188780" y="945983"/>
                  </a:lnTo>
                  <a:lnTo>
                    <a:pt x="1191126" y="946284"/>
                  </a:lnTo>
                  <a:lnTo>
                    <a:pt x="1191848" y="945201"/>
                  </a:lnTo>
                  <a:lnTo>
                    <a:pt x="1190344" y="943817"/>
                  </a:lnTo>
                  <a:lnTo>
                    <a:pt x="1191247" y="942795"/>
                  </a:lnTo>
                  <a:lnTo>
                    <a:pt x="1194255" y="941712"/>
                  </a:lnTo>
                  <a:lnTo>
                    <a:pt x="1196059" y="940208"/>
                  </a:lnTo>
                  <a:lnTo>
                    <a:pt x="1196902" y="938824"/>
                  </a:lnTo>
                  <a:lnTo>
                    <a:pt x="1202075" y="935696"/>
                  </a:lnTo>
                  <a:lnTo>
                    <a:pt x="1204842" y="932207"/>
                  </a:lnTo>
                  <a:lnTo>
                    <a:pt x="1204963" y="930643"/>
                  </a:lnTo>
                  <a:lnTo>
                    <a:pt x="1206286" y="929981"/>
                  </a:lnTo>
                  <a:lnTo>
                    <a:pt x="1208813" y="925529"/>
                  </a:lnTo>
                  <a:lnTo>
                    <a:pt x="1210377" y="925830"/>
                  </a:lnTo>
                  <a:lnTo>
                    <a:pt x="1211580" y="923544"/>
                  </a:lnTo>
                  <a:lnTo>
                    <a:pt x="1213084" y="922161"/>
                  </a:lnTo>
                  <a:lnTo>
                    <a:pt x="1211580" y="920837"/>
                  </a:lnTo>
                  <a:lnTo>
                    <a:pt x="1212182" y="919273"/>
                  </a:lnTo>
                  <a:lnTo>
                    <a:pt x="1214227" y="919153"/>
                  </a:lnTo>
                  <a:lnTo>
                    <a:pt x="1212302" y="917649"/>
                  </a:lnTo>
                  <a:lnTo>
                    <a:pt x="1212663" y="915964"/>
                  </a:lnTo>
                  <a:lnTo>
                    <a:pt x="1214708" y="915122"/>
                  </a:lnTo>
                  <a:lnTo>
                    <a:pt x="1216693" y="913558"/>
                  </a:lnTo>
                  <a:lnTo>
                    <a:pt x="1217656" y="914942"/>
                  </a:lnTo>
                  <a:lnTo>
                    <a:pt x="1215370" y="916867"/>
                  </a:lnTo>
                  <a:lnTo>
                    <a:pt x="1216633" y="917047"/>
                  </a:lnTo>
                  <a:lnTo>
                    <a:pt x="1221085" y="916867"/>
                  </a:lnTo>
                  <a:lnTo>
                    <a:pt x="1220002" y="918912"/>
                  </a:lnTo>
                  <a:lnTo>
                    <a:pt x="1217355" y="920837"/>
                  </a:lnTo>
                  <a:lnTo>
                    <a:pt x="1216032" y="923003"/>
                  </a:lnTo>
                  <a:lnTo>
                    <a:pt x="1218137" y="922581"/>
                  </a:lnTo>
                  <a:lnTo>
                    <a:pt x="1220844" y="920416"/>
                  </a:lnTo>
                  <a:lnTo>
                    <a:pt x="1222830" y="919694"/>
                  </a:lnTo>
                  <a:lnTo>
                    <a:pt x="1224273" y="920055"/>
                  </a:lnTo>
                  <a:lnTo>
                    <a:pt x="1224153" y="921258"/>
                  </a:lnTo>
                  <a:lnTo>
                    <a:pt x="1221927" y="924567"/>
                  </a:lnTo>
                  <a:lnTo>
                    <a:pt x="1212061" y="931846"/>
                  </a:lnTo>
                  <a:lnTo>
                    <a:pt x="1209053" y="935515"/>
                  </a:lnTo>
                  <a:lnTo>
                    <a:pt x="1205023" y="939847"/>
                  </a:lnTo>
                  <a:lnTo>
                    <a:pt x="1203639" y="943156"/>
                  </a:lnTo>
                  <a:lnTo>
                    <a:pt x="1203639" y="945562"/>
                  </a:lnTo>
                  <a:lnTo>
                    <a:pt x="1205264" y="946524"/>
                  </a:lnTo>
                  <a:lnTo>
                    <a:pt x="1203820" y="947307"/>
                  </a:lnTo>
                  <a:lnTo>
                    <a:pt x="1201895" y="946103"/>
                  </a:lnTo>
                  <a:lnTo>
                    <a:pt x="1198766" y="948028"/>
                  </a:lnTo>
                  <a:lnTo>
                    <a:pt x="1198887" y="950495"/>
                  </a:lnTo>
                  <a:lnTo>
                    <a:pt x="1200571" y="951097"/>
                  </a:lnTo>
                  <a:lnTo>
                    <a:pt x="1200872" y="953623"/>
                  </a:lnTo>
                  <a:lnTo>
                    <a:pt x="1197623" y="955668"/>
                  </a:lnTo>
                  <a:lnTo>
                    <a:pt x="1195037" y="954706"/>
                  </a:lnTo>
                  <a:lnTo>
                    <a:pt x="1193232" y="954766"/>
                  </a:lnTo>
                  <a:lnTo>
                    <a:pt x="1191548" y="956270"/>
                  </a:lnTo>
                  <a:lnTo>
                    <a:pt x="1191788" y="957293"/>
                  </a:lnTo>
                  <a:lnTo>
                    <a:pt x="1189983" y="958616"/>
                  </a:lnTo>
                  <a:lnTo>
                    <a:pt x="1187758" y="958315"/>
                  </a:lnTo>
                  <a:lnTo>
                    <a:pt x="1185231" y="959458"/>
                  </a:lnTo>
                  <a:lnTo>
                    <a:pt x="1183787" y="960481"/>
                  </a:lnTo>
                  <a:lnTo>
                    <a:pt x="1182103" y="960962"/>
                  </a:lnTo>
                  <a:lnTo>
                    <a:pt x="1179997" y="958977"/>
                  </a:lnTo>
                  <a:lnTo>
                    <a:pt x="1181200" y="958255"/>
                  </a:lnTo>
                  <a:lnTo>
                    <a:pt x="1180960" y="954826"/>
                  </a:lnTo>
                  <a:lnTo>
                    <a:pt x="1181561" y="954285"/>
                  </a:lnTo>
                  <a:moveTo>
                    <a:pt x="1172959" y="940208"/>
                  </a:moveTo>
                  <a:lnTo>
                    <a:pt x="1174042" y="937140"/>
                  </a:lnTo>
                  <a:lnTo>
                    <a:pt x="1174463" y="937260"/>
                  </a:lnTo>
                  <a:lnTo>
                    <a:pt x="1176087" y="934012"/>
                  </a:lnTo>
                  <a:lnTo>
                    <a:pt x="1178493" y="932207"/>
                  </a:lnTo>
                  <a:lnTo>
                    <a:pt x="1179095" y="933651"/>
                  </a:lnTo>
                  <a:lnTo>
                    <a:pt x="1179456" y="931244"/>
                  </a:lnTo>
                  <a:lnTo>
                    <a:pt x="1180779" y="928958"/>
                  </a:lnTo>
                  <a:lnTo>
                    <a:pt x="1181140" y="931786"/>
                  </a:lnTo>
                  <a:lnTo>
                    <a:pt x="1183065" y="931425"/>
                  </a:lnTo>
                  <a:lnTo>
                    <a:pt x="1183727" y="933651"/>
                  </a:lnTo>
                  <a:lnTo>
                    <a:pt x="1179576" y="936779"/>
                  </a:lnTo>
                  <a:lnTo>
                    <a:pt x="1179335" y="937862"/>
                  </a:lnTo>
                  <a:lnTo>
                    <a:pt x="1177591" y="937982"/>
                  </a:lnTo>
                  <a:lnTo>
                    <a:pt x="1176147" y="939005"/>
                  </a:lnTo>
                  <a:lnTo>
                    <a:pt x="1173500" y="942434"/>
                  </a:lnTo>
                  <a:lnTo>
                    <a:pt x="1173019" y="940268"/>
                  </a:lnTo>
                  <a:moveTo>
                    <a:pt x="1178493" y="926913"/>
                  </a:moveTo>
                  <a:lnTo>
                    <a:pt x="1179636" y="927514"/>
                  </a:lnTo>
                  <a:lnTo>
                    <a:pt x="1178132" y="929680"/>
                  </a:lnTo>
                  <a:lnTo>
                    <a:pt x="1177771" y="928477"/>
                  </a:lnTo>
                  <a:lnTo>
                    <a:pt x="1178493" y="926913"/>
                  </a:lnTo>
                  <a:moveTo>
                    <a:pt x="1202977" y="920536"/>
                  </a:moveTo>
                  <a:lnTo>
                    <a:pt x="1205143" y="919032"/>
                  </a:lnTo>
                  <a:lnTo>
                    <a:pt x="1205384" y="919995"/>
                  </a:lnTo>
                  <a:lnTo>
                    <a:pt x="1207068" y="919153"/>
                  </a:lnTo>
                  <a:lnTo>
                    <a:pt x="1207068" y="921379"/>
                  </a:lnTo>
                  <a:lnTo>
                    <a:pt x="1202977" y="923544"/>
                  </a:lnTo>
                  <a:lnTo>
                    <a:pt x="1201173" y="924928"/>
                  </a:lnTo>
                  <a:lnTo>
                    <a:pt x="1200571" y="921920"/>
                  </a:lnTo>
                  <a:lnTo>
                    <a:pt x="1202917" y="921318"/>
                  </a:lnTo>
                  <a:lnTo>
                    <a:pt x="1202977" y="920536"/>
                  </a:lnTo>
                  <a:moveTo>
                    <a:pt x="1328046" y="937501"/>
                  </a:moveTo>
                  <a:lnTo>
                    <a:pt x="1328647" y="939125"/>
                  </a:lnTo>
                  <a:lnTo>
                    <a:pt x="1327625" y="941772"/>
                  </a:lnTo>
                  <a:lnTo>
                    <a:pt x="1326602" y="939907"/>
                  </a:lnTo>
                  <a:lnTo>
                    <a:pt x="1324617" y="937561"/>
                  </a:lnTo>
                  <a:lnTo>
                    <a:pt x="1324376" y="936538"/>
                  </a:lnTo>
                  <a:lnTo>
                    <a:pt x="1327986" y="937501"/>
                  </a:lnTo>
                  <a:moveTo>
                    <a:pt x="1280762" y="920777"/>
                  </a:moveTo>
                  <a:lnTo>
                    <a:pt x="1281123" y="922161"/>
                  </a:lnTo>
                  <a:lnTo>
                    <a:pt x="1278837" y="923243"/>
                  </a:lnTo>
                  <a:lnTo>
                    <a:pt x="1277333" y="922642"/>
                  </a:lnTo>
                  <a:lnTo>
                    <a:pt x="1275047" y="919573"/>
                  </a:lnTo>
                  <a:lnTo>
                    <a:pt x="1275047" y="917769"/>
                  </a:lnTo>
                  <a:lnTo>
                    <a:pt x="1277694" y="917889"/>
                  </a:lnTo>
                  <a:lnTo>
                    <a:pt x="1279077" y="918551"/>
                  </a:lnTo>
                  <a:lnTo>
                    <a:pt x="1280762" y="920777"/>
                  </a:lnTo>
                  <a:moveTo>
                    <a:pt x="1300313" y="918732"/>
                  </a:moveTo>
                  <a:lnTo>
                    <a:pt x="1298268" y="922341"/>
                  </a:lnTo>
                  <a:lnTo>
                    <a:pt x="1298869" y="919934"/>
                  </a:lnTo>
                  <a:lnTo>
                    <a:pt x="1300313" y="918732"/>
                  </a:lnTo>
                  <a:moveTo>
                    <a:pt x="1232876" y="913317"/>
                  </a:moveTo>
                  <a:lnTo>
                    <a:pt x="1235944" y="908264"/>
                  </a:lnTo>
                  <a:lnTo>
                    <a:pt x="1237448" y="906580"/>
                  </a:lnTo>
                  <a:lnTo>
                    <a:pt x="1240456" y="906459"/>
                  </a:lnTo>
                  <a:lnTo>
                    <a:pt x="1241238" y="907843"/>
                  </a:lnTo>
                  <a:lnTo>
                    <a:pt x="1244186" y="908264"/>
                  </a:lnTo>
                  <a:lnTo>
                    <a:pt x="1246652" y="907301"/>
                  </a:lnTo>
                  <a:lnTo>
                    <a:pt x="1247855" y="908444"/>
                  </a:lnTo>
                  <a:lnTo>
                    <a:pt x="1247133" y="913257"/>
                  </a:lnTo>
                  <a:lnTo>
                    <a:pt x="1256759" y="911813"/>
                  </a:lnTo>
                  <a:lnTo>
                    <a:pt x="1256759" y="913317"/>
                  </a:lnTo>
                  <a:lnTo>
                    <a:pt x="1258022" y="913558"/>
                  </a:lnTo>
                  <a:lnTo>
                    <a:pt x="1258263" y="917348"/>
                  </a:lnTo>
                  <a:lnTo>
                    <a:pt x="1255616" y="916927"/>
                  </a:lnTo>
                  <a:lnTo>
                    <a:pt x="1253811" y="917468"/>
                  </a:lnTo>
                  <a:lnTo>
                    <a:pt x="1253570" y="918371"/>
                  </a:lnTo>
                  <a:lnTo>
                    <a:pt x="1251224" y="919273"/>
                  </a:lnTo>
                  <a:lnTo>
                    <a:pt x="1250382" y="918671"/>
                  </a:lnTo>
                  <a:lnTo>
                    <a:pt x="1247795" y="918912"/>
                  </a:lnTo>
                  <a:lnTo>
                    <a:pt x="1243765" y="920777"/>
                  </a:lnTo>
                  <a:lnTo>
                    <a:pt x="1241599" y="922040"/>
                  </a:lnTo>
                  <a:lnTo>
                    <a:pt x="1236305" y="926492"/>
                  </a:lnTo>
                  <a:lnTo>
                    <a:pt x="1234620" y="926311"/>
                  </a:lnTo>
                  <a:lnTo>
                    <a:pt x="1233417" y="924807"/>
                  </a:lnTo>
                  <a:lnTo>
                    <a:pt x="1232816" y="922822"/>
                  </a:lnTo>
                  <a:lnTo>
                    <a:pt x="1234801" y="921198"/>
                  </a:lnTo>
                  <a:lnTo>
                    <a:pt x="1239975" y="918791"/>
                  </a:lnTo>
                  <a:lnTo>
                    <a:pt x="1240516" y="916686"/>
                  </a:lnTo>
                  <a:lnTo>
                    <a:pt x="1238711" y="917287"/>
                  </a:lnTo>
                  <a:lnTo>
                    <a:pt x="1236786" y="917047"/>
                  </a:lnTo>
                  <a:lnTo>
                    <a:pt x="1234982" y="918912"/>
                  </a:lnTo>
                  <a:lnTo>
                    <a:pt x="1233598" y="917528"/>
                  </a:lnTo>
                  <a:lnTo>
                    <a:pt x="1232274" y="917709"/>
                  </a:lnTo>
                  <a:lnTo>
                    <a:pt x="1232094" y="914520"/>
                  </a:lnTo>
                  <a:lnTo>
                    <a:pt x="1232876" y="913317"/>
                  </a:lnTo>
                  <a:moveTo>
                    <a:pt x="1177230" y="913438"/>
                  </a:moveTo>
                  <a:lnTo>
                    <a:pt x="1176869" y="912836"/>
                  </a:lnTo>
                  <a:lnTo>
                    <a:pt x="1178854" y="911152"/>
                  </a:lnTo>
                  <a:lnTo>
                    <a:pt x="1179997" y="911633"/>
                  </a:lnTo>
                  <a:lnTo>
                    <a:pt x="1180599" y="910730"/>
                  </a:lnTo>
                  <a:lnTo>
                    <a:pt x="1181501" y="911934"/>
                  </a:lnTo>
                  <a:lnTo>
                    <a:pt x="1181200" y="913618"/>
                  </a:lnTo>
                  <a:lnTo>
                    <a:pt x="1179997" y="916325"/>
                  </a:lnTo>
                  <a:lnTo>
                    <a:pt x="1179335" y="919333"/>
                  </a:lnTo>
                  <a:lnTo>
                    <a:pt x="1177290" y="919333"/>
                  </a:lnTo>
                  <a:lnTo>
                    <a:pt x="1175245" y="918732"/>
                  </a:lnTo>
                  <a:lnTo>
                    <a:pt x="1174402" y="917468"/>
                  </a:lnTo>
                  <a:lnTo>
                    <a:pt x="1174763" y="914821"/>
                  </a:lnTo>
                  <a:lnTo>
                    <a:pt x="1177170" y="913438"/>
                  </a:lnTo>
                  <a:moveTo>
                    <a:pt x="1184569" y="918190"/>
                  </a:moveTo>
                  <a:lnTo>
                    <a:pt x="1186855" y="918430"/>
                  </a:lnTo>
                  <a:lnTo>
                    <a:pt x="1191066" y="916265"/>
                  </a:lnTo>
                  <a:lnTo>
                    <a:pt x="1190465" y="915002"/>
                  </a:lnTo>
                  <a:lnTo>
                    <a:pt x="1186915" y="916867"/>
                  </a:lnTo>
                  <a:lnTo>
                    <a:pt x="1184930" y="916566"/>
                  </a:lnTo>
                  <a:lnTo>
                    <a:pt x="1184629" y="914942"/>
                  </a:lnTo>
                  <a:lnTo>
                    <a:pt x="1185953" y="914340"/>
                  </a:lnTo>
                  <a:lnTo>
                    <a:pt x="1185712" y="912896"/>
                  </a:lnTo>
                  <a:lnTo>
                    <a:pt x="1186735" y="911873"/>
                  </a:lnTo>
                  <a:lnTo>
                    <a:pt x="1188299" y="906880"/>
                  </a:lnTo>
                  <a:lnTo>
                    <a:pt x="1190946" y="904173"/>
                  </a:lnTo>
                  <a:lnTo>
                    <a:pt x="1190224" y="906580"/>
                  </a:lnTo>
                  <a:lnTo>
                    <a:pt x="1192209" y="906760"/>
                  </a:lnTo>
                  <a:lnTo>
                    <a:pt x="1193051" y="905196"/>
                  </a:lnTo>
                  <a:lnTo>
                    <a:pt x="1193051" y="901767"/>
                  </a:lnTo>
                  <a:lnTo>
                    <a:pt x="1194074" y="901286"/>
                  </a:lnTo>
                  <a:lnTo>
                    <a:pt x="1194375" y="902729"/>
                  </a:lnTo>
                  <a:lnTo>
                    <a:pt x="1196180" y="901887"/>
                  </a:lnTo>
                  <a:lnTo>
                    <a:pt x="1195337" y="899060"/>
                  </a:lnTo>
                  <a:lnTo>
                    <a:pt x="1196480" y="899300"/>
                  </a:lnTo>
                  <a:lnTo>
                    <a:pt x="1199729" y="896292"/>
                  </a:lnTo>
                  <a:lnTo>
                    <a:pt x="1200210" y="898699"/>
                  </a:lnTo>
                  <a:lnTo>
                    <a:pt x="1199127" y="899541"/>
                  </a:lnTo>
                  <a:lnTo>
                    <a:pt x="1198827" y="903331"/>
                  </a:lnTo>
                  <a:lnTo>
                    <a:pt x="1197864" y="902609"/>
                  </a:lnTo>
                  <a:lnTo>
                    <a:pt x="1197323" y="904173"/>
                  </a:lnTo>
                  <a:lnTo>
                    <a:pt x="1196240" y="903451"/>
                  </a:lnTo>
                  <a:lnTo>
                    <a:pt x="1196781" y="905557"/>
                  </a:lnTo>
                  <a:lnTo>
                    <a:pt x="1195638" y="906820"/>
                  </a:lnTo>
                  <a:lnTo>
                    <a:pt x="1196962" y="908745"/>
                  </a:lnTo>
                  <a:lnTo>
                    <a:pt x="1195398" y="909888"/>
                  </a:lnTo>
                  <a:lnTo>
                    <a:pt x="1193773" y="909948"/>
                  </a:lnTo>
                  <a:lnTo>
                    <a:pt x="1194134" y="911813"/>
                  </a:lnTo>
                  <a:lnTo>
                    <a:pt x="1196240" y="911332"/>
                  </a:lnTo>
                  <a:lnTo>
                    <a:pt x="1196360" y="913438"/>
                  </a:lnTo>
                  <a:lnTo>
                    <a:pt x="1194194" y="917287"/>
                  </a:lnTo>
                  <a:lnTo>
                    <a:pt x="1191848" y="920897"/>
                  </a:lnTo>
                  <a:lnTo>
                    <a:pt x="1190585" y="921799"/>
                  </a:lnTo>
                  <a:lnTo>
                    <a:pt x="1190765" y="923363"/>
                  </a:lnTo>
                  <a:lnTo>
                    <a:pt x="1192269" y="923063"/>
                  </a:lnTo>
                  <a:lnTo>
                    <a:pt x="1191247" y="926071"/>
                  </a:lnTo>
                  <a:lnTo>
                    <a:pt x="1190284" y="926732"/>
                  </a:lnTo>
                  <a:lnTo>
                    <a:pt x="1189382" y="929861"/>
                  </a:lnTo>
                  <a:lnTo>
                    <a:pt x="1188179" y="929319"/>
                  </a:lnTo>
                  <a:lnTo>
                    <a:pt x="1187758" y="927514"/>
                  </a:lnTo>
                  <a:lnTo>
                    <a:pt x="1187036" y="927875"/>
                  </a:lnTo>
                  <a:lnTo>
                    <a:pt x="1186013" y="926492"/>
                  </a:lnTo>
                  <a:lnTo>
                    <a:pt x="1187517" y="924386"/>
                  </a:lnTo>
                  <a:lnTo>
                    <a:pt x="1185472" y="924807"/>
                  </a:lnTo>
                  <a:lnTo>
                    <a:pt x="1182885" y="923363"/>
                  </a:lnTo>
                  <a:lnTo>
                    <a:pt x="1181982" y="923363"/>
                  </a:lnTo>
                  <a:lnTo>
                    <a:pt x="1181381" y="921679"/>
                  </a:lnTo>
                  <a:lnTo>
                    <a:pt x="1182704" y="920837"/>
                  </a:lnTo>
                  <a:lnTo>
                    <a:pt x="1183186" y="918852"/>
                  </a:lnTo>
                  <a:lnTo>
                    <a:pt x="1184629" y="918190"/>
                  </a:lnTo>
                  <a:moveTo>
                    <a:pt x="1266384" y="914761"/>
                  </a:moveTo>
                  <a:lnTo>
                    <a:pt x="1268971" y="915964"/>
                  </a:lnTo>
                  <a:lnTo>
                    <a:pt x="1271798" y="915964"/>
                  </a:lnTo>
                  <a:lnTo>
                    <a:pt x="1271437" y="918310"/>
                  </a:lnTo>
                  <a:lnTo>
                    <a:pt x="1268249" y="918972"/>
                  </a:lnTo>
                  <a:lnTo>
                    <a:pt x="1266925" y="918190"/>
                  </a:lnTo>
                  <a:lnTo>
                    <a:pt x="1265963" y="916987"/>
                  </a:lnTo>
                  <a:lnTo>
                    <a:pt x="1261391" y="915303"/>
                  </a:lnTo>
                  <a:lnTo>
                    <a:pt x="1263677" y="914039"/>
                  </a:lnTo>
                  <a:lnTo>
                    <a:pt x="1266384" y="914701"/>
                  </a:lnTo>
                  <a:moveTo>
                    <a:pt x="1249058" y="906158"/>
                  </a:moveTo>
                  <a:lnTo>
                    <a:pt x="1250502" y="904654"/>
                  </a:lnTo>
                  <a:lnTo>
                    <a:pt x="1253209" y="904654"/>
                  </a:lnTo>
                  <a:lnTo>
                    <a:pt x="1255736" y="903933"/>
                  </a:lnTo>
                  <a:lnTo>
                    <a:pt x="1256338" y="904534"/>
                  </a:lnTo>
                  <a:lnTo>
                    <a:pt x="1257841" y="902970"/>
                  </a:lnTo>
                  <a:lnTo>
                    <a:pt x="1261631" y="902188"/>
                  </a:lnTo>
                  <a:lnTo>
                    <a:pt x="1262534" y="900985"/>
                  </a:lnTo>
                  <a:lnTo>
                    <a:pt x="1264940" y="899962"/>
                  </a:lnTo>
                  <a:lnTo>
                    <a:pt x="1268429" y="899842"/>
                  </a:lnTo>
                  <a:lnTo>
                    <a:pt x="1270655" y="899180"/>
                  </a:lnTo>
                  <a:lnTo>
                    <a:pt x="1271016" y="901045"/>
                  </a:lnTo>
                  <a:lnTo>
                    <a:pt x="1269392" y="902790"/>
                  </a:lnTo>
                  <a:lnTo>
                    <a:pt x="1265361" y="904594"/>
                  </a:lnTo>
                  <a:lnTo>
                    <a:pt x="1261030" y="906279"/>
                  </a:lnTo>
                  <a:lnTo>
                    <a:pt x="1258263" y="908204"/>
                  </a:lnTo>
                  <a:lnTo>
                    <a:pt x="1253330" y="910009"/>
                  </a:lnTo>
                  <a:lnTo>
                    <a:pt x="1248637" y="909527"/>
                  </a:lnTo>
                  <a:lnTo>
                    <a:pt x="1249058" y="906158"/>
                  </a:lnTo>
                  <a:moveTo>
                    <a:pt x="1208753" y="900985"/>
                  </a:moveTo>
                  <a:lnTo>
                    <a:pt x="1208271" y="901586"/>
                  </a:lnTo>
                  <a:lnTo>
                    <a:pt x="1205865" y="901887"/>
                  </a:lnTo>
                  <a:lnTo>
                    <a:pt x="1206527" y="900985"/>
                  </a:lnTo>
                  <a:lnTo>
                    <a:pt x="1208692" y="900985"/>
                  </a:lnTo>
                  <a:moveTo>
                    <a:pt x="1205083" y="890698"/>
                  </a:moveTo>
                  <a:lnTo>
                    <a:pt x="1204782" y="889074"/>
                  </a:lnTo>
                  <a:lnTo>
                    <a:pt x="1203699" y="888833"/>
                  </a:lnTo>
                  <a:lnTo>
                    <a:pt x="1205384" y="887269"/>
                  </a:lnTo>
                  <a:lnTo>
                    <a:pt x="1206587" y="888111"/>
                  </a:lnTo>
                  <a:lnTo>
                    <a:pt x="1207610" y="891119"/>
                  </a:lnTo>
                  <a:lnTo>
                    <a:pt x="1209775" y="889314"/>
                  </a:lnTo>
                  <a:lnTo>
                    <a:pt x="1210858" y="890638"/>
                  </a:lnTo>
                  <a:lnTo>
                    <a:pt x="1208873" y="893164"/>
                  </a:lnTo>
                  <a:lnTo>
                    <a:pt x="1207128" y="893164"/>
                  </a:lnTo>
                  <a:lnTo>
                    <a:pt x="1207128" y="891119"/>
                  </a:lnTo>
                  <a:lnTo>
                    <a:pt x="1205925" y="892804"/>
                  </a:lnTo>
                  <a:lnTo>
                    <a:pt x="1203158" y="893465"/>
                  </a:lnTo>
                  <a:lnTo>
                    <a:pt x="1205324" y="891179"/>
                  </a:lnTo>
                  <a:lnTo>
                    <a:pt x="1203158" y="891480"/>
                  </a:lnTo>
                  <a:lnTo>
                    <a:pt x="1202737" y="890517"/>
                  </a:lnTo>
                  <a:lnTo>
                    <a:pt x="1205143" y="890698"/>
                  </a:lnTo>
                  <a:moveTo>
                    <a:pt x="1193593" y="886667"/>
                  </a:moveTo>
                  <a:lnTo>
                    <a:pt x="1191969" y="889314"/>
                  </a:lnTo>
                  <a:lnTo>
                    <a:pt x="1193051" y="886487"/>
                  </a:lnTo>
                  <a:lnTo>
                    <a:pt x="1193653" y="886667"/>
                  </a:lnTo>
                  <a:moveTo>
                    <a:pt x="1208692" y="886306"/>
                  </a:moveTo>
                  <a:lnTo>
                    <a:pt x="1207971" y="888592"/>
                  </a:lnTo>
                  <a:lnTo>
                    <a:pt x="1206527" y="887510"/>
                  </a:lnTo>
                  <a:lnTo>
                    <a:pt x="1206767" y="886427"/>
                  </a:lnTo>
                  <a:lnTo>
                    <a:pt x="1208632" y="886306"/>
                  </a:lnTo>
                  <a:moveTo>
                    <a:pt x="1184268" y="884441"/>
                  </a:moveTo>
                  <a:lnTo>
                    <a:pt x="1184990" y="885524"/>
                  </a:lnTo>
                  <a:lnTo>
                    <a:pt x="1184148" y="882216"/>
                  </a:lnTo>
                  <a:lnTo>
                    <a:pt x="1185532" y="881975"/>
                  </a:lnTo>
                  <a:lnTo>
                    <a:pt x="1185411" y="883900"/>
                  </a:lnTo>
                  <a:lnTo>
                    <a:pt x="1186494" y="884742"/>
                  </a:lnTo>
                  <a:lnTo>
                    <a:pt x="1186013" y="882456"/>
                  </a:lnTo>
                  <a:lnTo>
                    <a:pt x="1187216" y="883058"/>
                  </a:lnTo>
                  <a:lnTo>
                    <a:pt x="1189322" y="886547"/>
                  </a:lnTo>
                  <a:lnTo>
                    <a:pt x="1188299" y="888111"/>
                  </a:lnTo>
                  <a:lnTo>
                    <a:pt x="1186494" y="887690"/>
                  </a:lnTo>
                  <a:lnTo>
                    <a:pt x="1185472" y="889134"/>
                  </a:lnTo>
                  <a:lnTo>
                    <a:pt x="1183005" y="886487"/>
                  </a:lnTo>
                  <a:lnTo>
                    <a:pt x="1183426" y="884622"/>
                  </a:lnTo>
                  <a:lnTo>
                    <a:pt x="1182464" y="883419"/>
                  </a:lnTo>
                  <a:lnTo>
                    <a:pt x="1183847" y="883118"/>
                  </a:lnTo>
                  <a:lnTo>
                    <a:pt x="1184268" y="884502"/>
                  </a:lnTo>
                  <a:moveTo>
                    <a:pt x="1205925" y="884020"/>
                  </a:moveTo>
                  <a:lnTo>
                    <a:pt x="1207971" y="884261"/>
                  </a:lnTo>
                  <a:lnTo>
                    <a:pt x="1206767" y="885765"/>
                  </a:lnTo>
                  <a:lnTo>
                    <a:pt x="1204181" y="885163"/>
                  </a:lnTo>
                  <a:lnTo>
                    <a:pt x="1205865" y="884020"/>
                  </a:lnTo>
                  <a:moveTo>
                    <a:pt x="1231192" y="877824"/>
                  </a:moveTo>
                  <a:lnTo>
                    <a:pt x="1232094" y="875538"/>
                  </a:lnTo>
                  <a:lnTo>
                    <a:pt x="1233899" y="876140"/>
                  </a:lnTo>
                  <a:lnTo>
                    <a:pt x="1234019" y="874576"/>
                  </a:lnTo>
                  <a:lnTo>
                    <a:pt x="1235643" y="877042"/>
                  </a:lnTo>
                  <a:lnTo>
                    <a:pt x="1234681" y="877283"/>
                  </a:lnTo>
                  <a:lnTo>
                    <a:pt x="1234440" y="880050"/>
                  </a:lnTo>
                  <a:lnTo>
                    <a:pt x="1231673" y="880230"/>
                  </a:lnTo>
                  <a:lnTo>
                    <a:pt x="1230831" y="879388"/>
                  </a:lnTo>
                  <a:lnTo>
                    <a:pt x="1231192" y="877824"/>
                  </a:lnTo>
                  <a:moveTo>
                    <a:pt x="1212903" y="872350"/>
                  </a:moveTo>
                  <a:lnTo>
                    <a:pt x="1215069" y="870966"/>
                  </a:lnTo>
                  <a:lnTo>
                    <a:pt x="1217957" y="871929"/>
                  </a:lnTo>
                  <a:lnTo>
                    <a:pt x="1218258" y="870906"/>
                  </a:lnTo>
                  <a:lnTo>
                    <a:pt x="1219521" y="871929"/>
                  </a:lnTo>
                  <a:lnTo>
                    <a:pt x="1217716" y="874094"/>
                  </a:lnTo>
                  <a:lnTo>
                    <a:pt x="1220965" y="872049"/>
                  </a:lnTo>
                  <a:lnTo>
                    <a:pt x="1220363" y="874154"/>
                  </a:lnTo>
                  <a:lnTo>
                    <a:pt x="1218498" y="875598"/>
                  </a:lnTo>
                  <a:lnTo>
                    <a:pt x="1216333" y="874756"/>
                  </a:lnTo>
                  <a:lnTo>
                    <a:pt x="1216934" y="873312"/>
                  </a:lnTo>
                  <a:lnTo>
                    <a:pt x="1214889" y="874455"/>
                  </a:lnTo>
                  <a:lnTo>
                    <a:pt x="1211099" y="873011"/>
                  </a:lnTo>
                  <a:lnTo>
                    <a:pt x="1212903" y="872350"/>
                  </a:lnTo>
                  <a:moveTo>
                    <a:pt x="1232756" y="872771"/>
                  </a:moveTo>
                  <a:lnTo>
                    <a:pt x="1233598" y="873974"/>
                  </a:lnTo>
                  <a:lnTo>
                    <a:pt x="1232395" y="873974"/>
                  </a:lnTo>
                  <a:lnTo>
                    <a:pt x="1232756" y="872771"/>
                  </a:lnTo>
                  <a:moveTo>
                    <a:pt x="566627" y="331590"/>
                  </a:moveTo>
                  <a:lnTo>
                    <a:pt x="570959" y="330989"/>
                  </a:lnTo>
                  <a:lnTo>
                    <a:pt x="576794" y="330688"/>
                  </a:lnTo>
                  <a:lnTo>
                    <a:pt x="583050" y="330086"/>
                  </a:lnTo>
                  <a:lnTo>
                    <a:pt x="590029" y="328402"/>
                  </a:lnTo>
                  <a:lnTo>
                    <a:pt x="601038" y="324732"/>
                  </a:lnTo>
                  <a:lnTo>
                    <a:pt x="614152" y="320822"/>
                  </a:lnTo>
                  <a:lnTo>
                    <a:pt x="621491" y="318657"/>
                  </a:lnTo>
                  <a:lnTo>
                    <a:pt x="629191" y="316852"/>
                  </a:lnTo>
                  <a:lnTo>
                    <a:pt x="635267" y="315829"/>
                  </a:lnTo>
                  <a:lnTo>
                    <a:pt x="637794" y="316070"/>
                  </a:lnTo>
                  <a:lnTo>
                    <a:pt x="639238" y="314867"/>
                  </a:lnTo>
                  <a:lnTo>
                    <a:pt x="647600" y="312641"/>
                  </a:lnTo>
                  <a:lnTo>
                    <a:pt x="659210" y="310415"/>
                  </a:lnTo>
                  <a:lnTo>
                    <a:pt x="667632" y="309091"/>
                  </a:lnTo>
                  <a:lnTo>
                    <a:pt x="676235" y="308129"/>
                  </a:lnTo>
                  <a:lnTo>
                    <a:pt x="689891" y="307407"/>
                  </a:lnTo>
                  <a:lnTo>
                    <a:pt x="702343" y="307407"/>
                  </a:lnTo>
                  <a:lnTo>
                    <a:pt x="703787" y="308009"/>
                  </a:lnTo>
                  <a:lnTo>
                    <a:pt x="712029" y="309813"/>
                  </a:lnTo>
                  <a:lnTo>
                    <a:pt x="719248" y="312039"/>
                  </a:lnTo>
                  <a:lnTo>
                    <a:pt x="722496" y="313663"/>
                  </a:lnTo>
                  <a:lnTo>
                    <a:pt x="724722" y="315288"/>
                  </a:lnTo>
                  <a:lnTo>
                    <a:pt x="726286" y="317514"/>
                  </a:lnTo>
                  <a:lnTo>
                    <a:pt x="724843" y="317092"/>
                  </a:lnTo>
                  <a:lnTo>
                    <a:pt x="721053" y="314205"/>
                  </a:lnTo>
                  <a:lnTo>
                    <a:pt x="719549" y="313603"/>
                  </a:lnTo>
                  <a:lnTo>
                    <a:pt x="717985" y="313904"/>
                  </a:lnTo>
                  <a:lnTo>
                    <a:pt x="716541" y="313122"/>
                  </a:lnTo>
                  <a:lnTo>
                    <a:pt x="716781" y="314445"/>
                  </a:lnTo>
                  <a:lnTo>
                    <a:pt x="718887" y="314445"/>
                  </a:lnTo>
                  <a:lnTo>
                    <a:pt x="721474" y="316371"/>
                  </a:lnTo>
                  <a:lnTo>
                    <a:pt x="721413" y="318897"/>
                  </a:lnTo>
                  <a:lnTo>
                    <a:pt x="720631" y="321243"/>
                  </a:lnTo>
                  <a:lnTo>
                    <a:pt x="718706" y="323649"/>
                  </a:lnTo>
                  <a:lnTo>
                    <a:pt x="714916" y="325755"/>
                  </a:lnTo>
                  <a:lnTo>
                    <a:pt x="713593" y="327560"/>
                  </a:lnTo>
                  <a:lnTo>
                    <a:pt x="713412" y="329665"/>
                  </a:lnTo>
                  <a:lnTo>
                    <a:pt x="711608" y="332794"/>
                  </a:lnTo>
                  <a:lnTo>
                    <a:pt x="712450" y="334478"/>
                  </a:lnTo>
                  <a:lnTo>
                    <a:pt x="712029" y="336463"/>
                  </a:lnTo>
                  <a:lnTo>
                    <a:pt x="707216" y="340013"/>
                  </a:lnTo>
                  <a:lnTo>
                    <a:pt x="703607" y="339531"/>
                  </a:lnTo>
                  <a:lnTo>
                    <a:pt x="703607" y="342118"/>
                  </a:lnTo>
                  <a:lnTo>
                    <a:pt x="705712" y="341336"/>
                  </a:lnTo>
                  <a:lnTo>
                    <a:pt x="704629" y="343020"/>
                  </a:lnTo>
                  <a:lnTo>
                    <a:pt x="707637" y="342599"/>
                  </a:lnTo>
                  <a:lnTo>
                    <a:pt x="707337" y="348194"/>
                  </a:lnTo>
                  <a:lnTo>
                    <a:pt x="708419" y="351924"/>
                  </a:lnTo>
                  <a:lnTo>
                    <a:pt x="710044" y="353728"/>
                  </a:lnTo>
                  <a:lnTo>
                    <a:pt x="712751" y="355413"/>
                  </a:lnTo>
                  <a:lnTo>
                    <a:pt x="713954" y="354932"/>
                  </a:lnTo>
                  <a:lnTo>
                    <a:pt x="715578" y="355413"/>
                  </a:lnTo>
                  <a:lnTo>
                    <a:pt x="717323" y="354390"/>
                  </a:lnTo>
                  <a:lnTo>
                    <a:pt x="719729" y="355774"/>
                  </a:lnTo>
                  <a:lnTo>
                    <a:pt x="722737" y="356195"/>
                  </a:lnTo>
                  <a:lnTo>
                    <a:pt x="723820" y="358240"/>
                  </a:lnTo>
                  <a:lnTo>
                    <a:pt x="729114" y="360286"/>
                  </a:lnTo>
                  <a:lnTo>
                    <a:pt x="732964" y="360105"/>
                  </a:lnTo>
                  <a:lnTo>
                    <a:pt x="734648" y="359504"/>
                  </a:lnTo>
                  <a:lnTo>
                    <a:pt x="737055" y="361008"/>
                  </a:lnTo>
                  <a:lnTo>
                    <a:pt x="740844" y="361008"/>
                  </a:lnTo>
                  <a:lnTo>
                    <a:pt x="741085" y="362331"/>
                  </a:lnTo>
                  <a:lnTo>
                    <a:pt x="742409" y="363594"/>
                  </a:lnTo>
                  <a:lnTo>
                    <a:pt x="742348" y="364798"/>
                  </a:lnTo>
                  <a:lnTo>
                    <a:pt x="743552" y="366903"/>
                  </a:lnTo>
                  <a:lnTo>
                    <a:pt x="746199" y="367144"/>
                  </a:lnTo>
                  <a:lnTo>
                    <a:pt x="749628" y="366843"/>
                  </a:lnTo>
                  <a:lnTo>
                    <a:pt x="750229" y="369189"/>
                  </a:lnTo>
                  <a:lnTo>
                    <a:pt x="751312" y="369911"/>
                  </a:lnTo>
                  <a:lnTo>
                    <a:pt x="754801" y="370031"/>
                  </a:lnTo>
                  <a:lnTo>
                    <a:pt x="757087" y="369610"/>
                  </a:lnTo>
                  <a:lnTo>
                    <a:pt x="760095" y="368407"/>
                  </a:lnTo>
                  <a:lnTo>
                    <a:pt x="760456" y="369550"/>
                  </a:lnTo>
                  <a:lnTo>
                    <a:pt x="762862" y="369851"/>
                  </a:lnTo>
                  <a:lnTo>
                    <a:pt x="766592" y="375385"/>
                  </a:lnTo>
                  <a:lnTo>
                    <a:pt x="766652" y="376468"/>
                  </a:lnTo>
                  <a:lnTo>
                    <a:pt x="764908" y="378874"/>
                  </a:lnTo>
                  <a:lnTo>
                    <a:pt x="767073" y="379656"/>
                  </a:lnTo>
                  <a:lnTo>
                    <a:pt x="768818" y="379597"/>
                  </a:lnTo>
                  <a:lnTo>
                    <a:pt x="767855" y="377370"/>
                  </a:lnTo>
                  <a:lnTo>
                    <a:pt x="769841" y="375085"/>
                  </a:lnTo>
                  <a:lnTo>
                    <a:pt x="768998" y="374182"/>
                  </a:lnTo>
                  <a:lnTo>
                    <a:pt x="774954" y="369971"/>
                  </a:lnTo>
                  <a:lnTo>
                    <a:pt x="776939" y="368166"/>
                  </a:lnTo>
                  <a:lnTo>
                    <a:pt x="778804" y="365399"/>
                  </a:lnTo>
                  <a:lnTo>
                    <a:pt x="781090" y="362993"/>
                  </a:lnTo>
                  <a:lnTo>
                    <a:pt x="782594" y="361128"/>
                  </a:lnTo>
                  <a:lnTo>
                    <a:pt x="784639" y="360226"/>
                  </a:lnTo>
                  <a:lnTo>
                    <a:pt x="789091" y="361910"/>
                  </a:lnTo>
                  <a:lnTo>
                    <a:pt x="789332" y="364918"/>
                  </a:lnTo>
                  <a:lnTo>
                    <a:pt x="791979" y="366542"/>
                  </a:lnTo>
                  <a:lnTo>
                    <a:pt x="793483" y="366963"/>
                  </a:lnTo>
                  <a:lnTo>
                    <a:pt x="796731" y="366001"/>
                  </a:lnTo>
                  <a:lnTo>
                    <a:pt x="797934" y="366723"/>
                  </a:lnTo>
                  <a:lnTo>
                    <a:pt x="796551" y="367324"/>
                  </a:lnTo>
                  <a:lnTo>
                    <a:pt x="795468" y="369670"/>
                  </a:lnTo>
                  <a:lnTo>
                    <a:pt x="798115" y="370272"/>
                  </a:lnTo>
                  <a:lnTo>
                    <a:pt x="798716" y="368227"/>
                  </a:lnTo>
                  <a:lnTo>
                    <a:pt x="800040" y="366723"/>
                  </a:lnTo>
                  <a:lnTo>
                    <a:pt x="798837" y="362572"/>
                  </a:lnTo>
                  <a:lnTo>
                    <a:pt x="798837" y="360286"/>
                  </a:lnTo>
                  <a:lnTo>
                    <a:pt x="797634" y="357398"/>
                  </a:lnTo>
                  <a:lnTo>
                    <a:pt x="795047" y="355894"/>
                  </a:lnTo>
                  <a:lnTo>
                    <a:pt x="791497" y="352525"/>
                  </a:lnTo>
                  <a:lnTo>
                    <a:pt x="790054" y="352104"/>
                  </a:lnTo>
                  <a:lnTo>
                    <a:pt x="786564" y="349217"/>
                  </a:lnTo>
                  <a:lnTo>
                    <a:pt x="781271" y="347893"/>
                  </a:lnTo>
                  <a:lnTo>
                    <a:pt x="778263" y="348916"/>
                  </a:lnTo>
                  <a:lnTo>
                    <a:pt x="773751" y="349457"/>
                  </a:lnTo>
                  <a:lnTo>
                    <a:pt x="773992" y="350420"/>
                  </a:lnTo>
                  <a:lnTo>
                    <a:pt x="772909" y="351623"/>
                  </a:lnTo>
                  <a:lnTo>
                    <a:pt x="774112" y="352826"/>
                  </a:lnTo>
                  <a:lnTo>
                    <a:pt x="773330" y="354631"/>
                  </a:lnTo>
                  <a:lnTo>
                    <a:pt x="774713" y="356436"/>
                  </a:lnTo>
                  <a:lnTo>
                    <a:pt x="773149" y="356736"/>
                  </a:lnTo>
                  <a:lnTo>
                    <a:pt x="771946" y="355954"/>
                  </a:lnTo>
                  <a:lnTo>
                    <a:pt x="773029" y="352646"/>
                  </a:lnTo>
                  <a:lnTo>
                    <a:pt x="772127" y="351262"/>
                  </a:lnTo>
                  <a:lnTo>
                    <a:pt x="775135" y="346810"/>
                  </a:lnTo>
                  <a:lnTo>
                    <a:pt x="776699" y="343983"/>
                  </a:lnTo>
                  <a:lnTo>
                    <a:pt x="778323" y="339291"/>
                  </a:lnTo>
                  <a:lnTo>
                    <a:pt x="778263" y="335681"/>
                  </a:lnTo>
                  <a:lnTo>
                    <a:pt x="777060" y="332192"/>
                  </a:lnTo>
                  <a:lnTo>
                    <a:pt x="774112" y="327740"/>
                  </a:lnTo>
                  <a:lnTo>
                    <a:pt x="774352" y="324371"/>
                  </a:lnTo>
                  <a:lnTo>
                    <a:pt x="773149" y="320220"/>
                  </a:lnTo>
                  <a:lnTo>
                    <a:pt x="771705" y="318296"/>
                  </a:lnTo>
                  <a:lnTo>
                    <a:pt x="769359" y="316792"/>
                  </a:lnTo>
                  <a:lnTo>
                    <a:pt x="765389" y="314987"/>
                  </a:lnTo>
                  <a:lnTo>
                    <a:pt x="764787" y="314265"/>
                  </a:lnTo>
                  <a:lnTo>
                    <a:pt x="765329" y="310535"/>
                  </a:lnTo>
                  <a:lnTo>
                    <a:pt x="764065" y="303918"/>
                  </a:lnTo>
                  <a:lnTo>
                    <a:pt x="765630" y="300910"/>
                  </a:lnTo>
                  <a:lnTo>
                    <a:pt x="768818" y="300970"/>
                  </a:lnTo>
                  <a:lnTo>
                    <a:pt x="770141" y="298503"/>
                  </a:lnTo>
                  <a:lnTo>
                    <a:pt x="771104" y="298082"/>
                  </a:lnTo>
                  <a:lnTo>
                    <a:pt x="771224" y="300429"/>
                  </a:lnTo>
                  <a:lnTo>
                    <a:pt x="771826" y="301090"/>
                  </a:lnTo>
                  <a:lnTo>
                    <a:pt x="775135" y="299887"/>
                  </a:lnTo>
                  <a:lnTo>
                    <a:pt x="776097" y="301572"/>
                  </a:lnTo>
                  <a:lnTo>
                    <a:pt x="776338" y="306865"/>
                  </a:lnTo>
                  <a:lnTo>
                    <a:pt x="777721" y="310174"/>
                  </a:lnTo>
                  <a:lnTo>
                    <a:pt x="778142" y="313062"/>
                  </a:lnTo>
                  <a:lnTo>
                    <a:pt x="779346" y="314686"/>
                  </a:lnTo>
                  <a:lnTo>
                    <a:pt x="780850" y="315408"/>
                  </a:lnTo>
                  <a:lnTo>
                    <a:pt x="780549" y="316852"/>
                  </a:lnTo>
                  <a:lnTo>
                    <a:pt x="778744" y="319739"/>
                  </a:lnTo>
                  <a:lnTo>
                    <a:pt x="777180" y="320762"/>
                  </a:lnTo>
                  <a:lnTo>
                    <a:pt x="775856" y="325274"/>
                  </a:lnTo>
                  <a:lnTo>
                    <a:pt x="777962" y="330868"/>
                  </a:lnTo>
                  <a:lnTo>
                    <a:pt x="778082" y="333636"/>
                  </a:lnTo>
                  <a:lnTo>
                    <a:pt x="781030" y="338689"/>
                  </a:lnTo>
                  <a:lnTo>
                    <a:pt x="784038" y="341877"/>
                  </a:lnTo>
                  <a:lnTo>
                    <a:pt x="785181" y="344464"/>
                  </a:lnTo>
                  <a:lnTo>
                    <a:pt x="786384" y="345667"/>
                  </a:lnTo>
                  <a:lnTo>
                    <a:pt x="788189" y="345908"/>
                  </a:lnTo>
                  <a:lnTo>
                    <a:pt x="795047" y="344885"/>
                  </a:lnTo>
                  <a:lnTo>
                    <a:pt x="797212" y="343261"/>
                  </a:lnTo>
                  <a:lnTo>
                    <a:pt x="797032" y="341938"/>
                  </a:lnTo>
                  <a:lnTo>
                    <a:pt x="794084" y="340855"/>
                  </a:lnTo>
                  <a:lnTo>
                    <a:pt x="793362" y="340013"/>
                  </a:lnTo>
                  <a:lnTo>
                    <a:pt x="791377" y="339832"/>
                  </a:lnTo>
                  <a:lnTo>
                    <a:pt x="789933" y="336343"/>
                  </a:lnTo>
                  <a:lnTo>
                    <a:pt x="790956" y="335440"/>
                  </a:lnTo>
                  <a:lnTo>
                    <a:pt x="789332" y="334117"/>
                  </a:lnTo>
                  <a:lnTo>
                    <a:pt x="788730" y="332312"/>
                  </a:lnTo>
                  <a:lnTo>
                    <a:pt x="786745" y="330147"/>
                  </a:lnTo>
                  <a:lnTo>
                    <a:pt x="786444" y="328161"/>
                  </a:lnTo>
                  <a:lnTo>
                    <a:pt x="783557" y="322627"/>
                  </a:lnTo>
                  <a:lnTo>
                    <a:pt x="783256" y="321363"/>
                  </a:lnTo>
                  <a:lnTo>
                    <a:pt x="785361" y="318777"/>
                  </a:lnTo>
                  <a:lnTo>
                    <a:pt x="786143" y="315047"/>
                  </a:lnTo>
                  <a:lnTo>
                    <a:pt x="787948" y="314024"/>
                  </a:lnTo>
                  <a:lnTo>
                    <a:pt x="789753" y="312039"/>
                  </a:lnTo>
                  <a:lnTo>
                    <a:pt x="790234" y="309332"/>
                  </a:lnTo>
                  <a:lnTo>
                    <a:pt x="792640" y="308249"/>
                  </a:lnTo>
                  <a:lnTo>
                    <a:pt x="793723" y="306204"/>
                  </a:lnTo>
                  <a:lnTo>
                    <a:pt x="796491" y="305301"/>
                  </a:lnTo>
                  <a:lnTo>
                    <a:pt x="798295" y="307287"/>
                  </a:lnTo>
                  <a:lnTo>
                    <a:pt x="800942" y="307828"/>
                  </a:lnTo>
                  <a:lnTo>
                    <a:pt x="801484" y="305422"/>
                  </a:lnTo>
                  <a:lnTo>
                    <a:pt x="800641" y="303737"/>
                  </a:lnTo>
                  <a:lnTo>
                    <a:pt x="798837" y="303617"/>
                  </a:lnTo>
                  <a:lnTo>
                    <a:pt x="798355" y="301271"/>
                  </a:lnTo>
                  <a:lnTo>
                    <a:pt x="797152" y="301211"/>
                  </a:lnTo>
                  <a:lnTo>
                    <a:pt x="796611" y="299586"/>
                  </a:lnTo>
                  <a:lnTo>
                    <a:pt x="795107" y="301150"/>
                  </a:lnTo>
                  <a:lnTo>
                    <a:pt x="794084" y="297180"/>
                  </a:lnTo>
                  <a:lnTo>
                    <a:pt x="791919" y="295977"/>
                  </a:lnTo>
                  <a:lnTo>
                    <a:pt x="788550" y="295736"/>
                  </a:lnTo>
                  <a:lnTo>
                    <a:pt x="783316" y="295736"/>
                  </a:lnTo>
                  <a:lnTo>
                    <a:pt x="780308" y="296338"/>
                  </a:lnTo>
                  <a:lnTo>
                    <a:pt x="779346" y="297060"/>
                  </a:lnTo>
                  <a:lnTo>
                    <a:pt x="775435" y="295856"/>
                  </a:lnTo>
                  <a:lnTo>
                    <a:pt x="773811" y="296097"/>
                  </a:lnTo>
                  <a:lnTo>
                    <a:pt x="770803" y="295856"/>
                  </a:lnTo>
                  <a:lnTo>
                    <a:pt x="767314" y="293570"/>
                  </a:lnTo>
                  <a:lnTo>
                    <a:pt x="765930" y="289540"/>
                  </a:lnTo>
                  <a:lnTo>
                    <a:pt x="764727" y="289660"/>
                  </a:lnTo>
                  <a:lnTo>
                    <a:pt x="764908" y="288337"/>
                  </a:lnTo>
                  <a:lnTo>
                    <a:pt x="762561" y="287735"/>
                  </a:lnTo>
                  <a:lnTo>
                    <a:pt x="758772" y="287435"/>
                  </a:lnTo>
                  <a:lnTo>
                    <a:pt x="758471" y="288578"/>
                  </a:lnTo>
                  <a:lnTo>
                    <a:pt x="760095" y="289961"/>
                  </a:lnTo>
                  <a:lnTo>
                    <a:pt x="761358" y="290202"/>
                  </a:lnTo>
                  <a:lnTo>
                    <a:pt x="760636" y="291525"/>
                  </a:lnTo>
                  <a:lnTo>
                    <a:pt x="757989" y="288337"/>
                  </a:lnTo>
                  <a:lnTo>
                    <a:pt x="756185" y="286532"/>
                  </a:lnTo>
                  <a:lnTo>
                    <a:pt x="748184" y="281720"/>
                  </a:lnTo>
                  <a:lnTo>
                    <a:pt x="744033" y="278471"/>
                  </a:lnTo>
                  <a:lnTo>
                    <a:pt x="738498" y="275343"/>
                  </a:lnTo>
                  <a:lnTo>
                    <a:pt x="736694" y="272275"/>
                  </a:lnTo>
                  <a:lnTo>
                    <a:pt x="738438" y="268244"/>
                  </a:lnTo>
                  <a:lnTo>
                    <a:pt x="739521" y="263070"/>
                  </a:lnTo>
                  <a:lnTo>
                    <a:pt x="740363" y="253566"/>
                  </a:lnTo>
                  <a:lnTo>
                    <a:pt x="740604" y="250076"/>
                  </a:lnTo>
                  <a:lnTo>
                    <a:pt x="739702" y="238225"/>
                  </a:lnTo>
                  <a:lnTo>
                    <a:pt x="738739" y="233353"/>
                  </a:lnTo>
                  <a:lnTo>
                    <a:pt x="737055" y="229683"/>
                  </a:lnTo>
                  <a:lnTo>
                    <a:pt x="729174" y="219215"/>
                  </a:lnTo>
                  <a:lnTo>
                    <a:pt x="727489" y="215365"/>
                  </a:lnTo>
                  <a:lnTo>
                    <a:pt x="722917" y="205861"/>
                  </a:lnTo>
                  <a:lnTo>
                    <a:pt x="722075" y="204296"/>
                  </a:lnTo>
                  <a:lnTo>
                    <a:pt x="718646" y="197498"/>
                  </a:lnTo>
                  <a:lnTo>
                    <a:pt x="717202" y="195333"/>
                  </a:lnTo>
                  <a:lnTo>
                    <a:pt x="716120" y="192205"/>
                  </a:lnTo>
                  <a:lnTo>
                    <a:pt x="714134" y="188595"/>
                  </a:lnTo>
                  <a:lnTo>
                    <a:pt x="711127" y="184685"/>
                  </a:lnTo>
                  <a:lnTo>
                    <a:pt x="706735" y="180474"/>
                  </a:lnTo>
                  <a:lnTo>
                    <a:pt x="702945" y="178068"/>
                  </a:lnTo>
                  <a:lnTo>
                    <a:pt x="701200" y="176564"/>
                  </a:lnTo>
                  <a:lnTo>
                    <a:pt x="699035" y="172894"/>
                  </a:lnTo>
                  <a:lnTo>
                    <a:pt x="698914" y="168081"/>
                  </a:lnTo>
                  <a:lnTo>
                    <a:pt x="697471" y="163990"/>
                  </a:lnTo>
                  <a:lnTo>
                    <a:pt x="695546" y="160561"/>
                  </a:lnTo>
                  <a:lnTo>
                    <a:pt x="691756" y="156050"/>
                  </a:lnTo>
                  <a:lnTo>
                    <a:pt x="687364" y="152260"/>
                  </a:lnTo>
                  <a:lnTo>
                    <a:pt x="684837" y="150636"/>
                  </a:lnTo>
                  <a:lnTo>
                    <a:pt x="680687" y="149252"/>
                  </a:lnTo>
                  <a:lnTo>
                    <a:pt x="681769" y="148590"/>
                  </a:lnTo>
                  <a:lnTo>
                    <a:pt x="691455" y="148229"/>
                  </a:lnTo>
                  <a:lnTo>
                    <a:pt x="696268" y="147628"/>
                  </a:lnTo>
                  <a:lnTo>
                    <a:pt x="699095" y="145402"/>
                  </a:lnTo>
                  <a:lnTo>
                    <a:pt x="700779" y="141672"/>
                  </a:lnTo>
                  <a:lnTo>
                    <a:pt x="703847" y="138965"/>
                  </a:lnTo>
                  <a:lnTo>
                    <a:pt x="705051" y="136258"/>
                  </a:lnTo>
                  <a:lnTo>
                    <a:pt x="706915" y="132829"/>
                  </a:lnTo>
                  <a:lnTo>
                    <a:pt x="706675" y="132167"/>
                  </a:lnTo>
                  <a:lnTo>
                    <a:pt x="708901" y="129580"/>
                  </a:lnTo>
                  <a:lnTo>
                    <a:pt x="709262" y="127775"/>
                  </a:lnTo>
                  <a:lnTo>
                    <a:pt x="711848" y="122061"/>
                  </a:lnTo>
                  <a:lnTo>
                    <a:pt x="713352" y="115323"/>
                  </a:lnTo>
                  <a:lnTo>
                    <a:pt x="713834" y="115082"/>
                  </a:lnTo>
                  <a:lnTo>
                    <a:pt x="718105" y="117368"/>
                  </a:lnTo>
                  <a:lnTo>
                    <a:pt x="728211" y="122602"/>
                  </a:lnTo>
                  <a:lnTo>
                    <a:pt x="730979" y="123805"/>
                  </a:lnTo>
                  <a:lnTo>
                    <a:pt x="738980" y="125790"/>
                  </a:lnTo>
                  <a:lnTo>
                    <a:pt x="751613" y="127475"/>
                  </a:lnTo>
                  <a:lnTo>
                    <a:pt x="756245" y="128196"/>
                  </a:lnTo>
                  <a:lnTo>
                    <a:pt x="759373" y="128196"/>
                  </a:lnTo>
                  <a:lnTo>
                    <a:pt x="762922" y="129400"/>
                  </a:lnTo>
                  <a:lnTo>
                    <a:pt x="766351" y="130001"/>
                  </a:lnTo>
                  <a:lnTo>
                    <a:pt x="770984" y="130422"/>
                  </a:lnTo>
                  <a:lnTo>
                    <a:pt x="775796" y="129219"/>
                  </a:lnTo>
                  <a:lnTo>
                    <a:pt x="781030" y="128317"/>
                  </a:lnTo>
                  <a:lnTo>
                    <a:pt x="784459" y="126211"/>
                  </a:lnTo>
                  <a:lnTo>
                    <a:pt x="789452" y="124647"/>
                  </a:lnTo>
                  <a:lnTo>
                    <a:pt x="794445" y="121639"/>
                  </a:lnTo>
                  <a:lnTo>
                    <a:pt x="798355" y="117789"/>
                  </a:lnTo>
                  <a:lnTo>
                    <a:pt x="802867" y="114902"/>
                  </a:lnTo>
                  <a:lnTo>
                    <a:pt x="806597" y="111894"/>
                  </a:lnTo>
                  <a:lnTo>
                    <a:pt x="808402" y="110029"/>
                  </a:lnTo>
                  <a:lnTo>
                    <a:pt x="811229" y="106299"/>
                  </a:lnTo>
                  <a:lnTo>
                    <a:pt x="813094" y="103111"/>
                  </a:lnTo>
                  <a:lnTo>
                    <a:pt x="816042" y="94688"/>
                  </a:lnTo>
                  <a:lnTo>
                    <a:pt x="817666" y="89034"/>
                  </a:lnTo>
                  <a:lnTo>
                    <a:pt x="818809" y="86507"/>
                  </a:lnTo>
                  <a:lnTo>
                    <a:pt x="826028" y="75137"/>
                  </a:lnTo>
                  <a:lnTo>
                    <a:pt x="828254" y="72972"/>
                  </a:lnTo>
                  <a:lnTo>
                    <a:pt x="833367" y="69182"/>
                  </a:lnTo>
                  <a:lnTo>
                    <a:pt x="839383" y="64429"/>
                  </a:lnTo>
                  <a:lnTo>
                    <a:pt x="844677" y="58895"/>
                  </a:lnTo>
                  <a:lnTo>
                    <a:pt x="846722" y="57511"/>
                  </a:lnTo>
                  <a:lnTo>
                    <a:pt x="848828" y="55045"/>
                  </a:lnTo>
                  <a:lnTo>
                    <a:pt x="854302" y="50894"/>
                  </a:lnTo>
                  <a:lnTo>
                    <a:pt x="856468" y="49751"/>
                  </a:lnTo>
                  <a:lnTo>
                    <a:pt x="867718" y="45179"/>
                  </a:lnTo>
                  <a:lnTo>
                    <a:pt x="869823" y="44096"/>
                  </a:lnTo>
                  <a:lnTo>
                    <a:pt x="875959" y="47886"/>
                  </a:lnTo>
                  <a:lnTo>
                    <a:pt x="880471" y="50051"/>
                  </a:lnTo>
                  <a:lnTo>
                    <a:pt x="884682" y="51014"/>
                  </a:lnTo>
                  <a:lnTo>
                    <a:pt x="888713" y="50412"/>
                  </a:lnTo>
                  <a:lnTo>
                    <a:pt x="891540" y="50412"/>
                  </a:lnTo>
                  <a:lnTo>
                    <a:pt x="900323" y="48187"/>
                  </a:lnTo>
                  <a:lnTo>
                    <a:pt x="908023" y="45058"/>
                  </a:lnTo>
                  <a:lnTo>
                    <a:pt x="915242" y="41088"/>
                  </a:lnTo>
                  <a:lnTo>
                    <a:pt x="919333" y="38381"/>
                  </a:lnTo>
                  <a:lnTo>
                    <a:pt x="923303" y="34952"/>
                  </a:lnTo>
                  <a:lnTo>
                    <a:pt x="925228" y="34109"/>
                  </a:lnTo>
                  <a:lnTo>
                    <a:pt x="930643" y="30139"/>
                  </a:lnTo>
                  <a:lnTo>
                    <a:pt x="933711" y="28335"/>
                  </a:lnTo>
                  <a:lnTo>
                    <a:pt x="938944" y="24545"/>
                  </a:lnTo>
                  <a:lnTo>
                    <a:pt x="942133" y="23582"/>
                  </a:lnTo>
                  <a:lnTo>
                    <a:pt x="953142" y="21476"/>
                  </a:lnTo>
                  <a:lnTo>
                    <a:pt x="957172" y="21657"/>
                  </a:lnTo>
                  <a:lnTo>
                    <a:pt x="962586" y="21055"/>
                  </a:lnTo>
                  <a:lnTo>
                    <a:pt x="957774" y="22138"/>
                  </a:lnTo>
                  <a:lnTo>
                    <a:pt x="954646" y="21717"/>
                  </a:lnTo>
                  <a:lnTo>
                    <a:pt x="948870" y="22499"/>
                  </a:lnTo>
                  <a:lnTo>
                    <a:pt x="948870" y="22980"/>
                  </a:lnTo>
                  <a:lnTo>
                    <a:pt x="951939" y="23402"/>
                  </a:lnTo>
                  <a:lnTo>
                    <a:pt x="952660" y="22800"/>
                  </a:lnTo>
                  <a:lnTo>
                    <a:pt x="953443" y="26349"/>
                  </a:lnTo>
                  <a:lnTo>
                    <a:pt x="951517" y="25868"/>
                  </a:lnTo>
                  <a:lnTo>
                    <a:pt x="947186" y="25808"/>
                  </a:lnTo>
                  <a:lnTo>
                    <a:pt x="946705" y="27613"/>
                  </a:lnTo>
                  <a:lnTo>
                    <a:pt x="947306" y="29718"/>
                  </a:lnTo>
                  <a:lnTo>
                    <a:pt x="948810" y="28695"/>
                  </a:lnTo>
                  <a:lnTo>
                    <a:pt x="950013" y="30260"/>
                  </a:lnTo>
                  <a:lnTo>
                    <a:pt x="952179" y="30861"/>
                  </a:lnTo>
                  <a:lnTo>
                    <a:pt x="954465" y="30079"/>
                  </a:lnTo>
                  <a:lnTo>
                    <a:pt x="954586" y="30861"/>
                  </a:lnTo>
                  <a:lnTo>
                    <a:pt x="956390" y="31162"/>
                  </a:lnTo>
                  <a:lnTo>
                    <a:pt x="957112" y="29838"/>
                  </a:lnTo>
                  <a:lnTo>
                    <a:pt x="954525" y="27793"/>
                  </a:lnTo>
                  <a:lnTo>
                    <a:pt x="954766" y="26710"/>
                  </a:lnTo>
                  <a:lnTo>
                    <a:pt x="957413" y="29117"/>
                  </a:lnTo>
                  <a:lnTo>
                    <a:pt x="964632" y="31764"/>
                  </a:lnTo>
                  <a:lnTo>
                    <a:pt x="967459" y="31523"/>
                  </a:lnTo>
                  <a:lnTo>
                    <a:pt x="968963" y="32124"/>
                  </a:lnTo>
                  <a:lnTo>
                    <a:pt x="970648" y="31403"/>
                  </a:lnTo>
                  <a:lnTo>
                    <a:pt x="971971" y="32365"/>
                  </a:lnTo>
                  <a:lnTo>
                    <a:pt x="973054" y="30801"/>
                  </a:lnTo>
                  <a:lnTo>
                    <a:pt x="977145" y="32004"/>
                  </a:lnTo>
                  <a:lnTo>
                    <a:pt x="982258" y="32124"/>
                  </a:lnTo>
                  <a:lnTo>
                    <a:pt x="986650" y="31342"/>
                  </a:lnTo>
                  <a:lnTo>
                    <a:pt x="990019" y="30260"/>
                  </a:lnTo>
                  <a:lnTo>
                    <a:pt x="998380" y="26109"/>
                  </a:lnTo>
                  <a:lnTo>
                    <a:pt x="1001027" y="24364"/>
                  </a:lnTo>
                  <a:lnTo>
                    <a:pt x="1005539" y="20935"/>
                  </a:lnTo>
                  <a:lnTo>
                    <a:pt x="1008186" y="18529"/>
                  </a:lnTo>
                  <a:lnTo>
                    <a:pt x="1012277" y="13836"/>
                  </a:lnTo>
                  <a:lnTo>
                    <a:pt x="1017210" y="8843"/>
                  </a:lnTo>
                  <a:lnTo>
                    <a:pt x="1022564" y="3790"/>
                  </a:lnTo>
                  <a:lnTo>
                    <a:pt x="1027677" y="782"/>
                  </a:lnTo>
                  <a:lnTo>
                    <a:pt x="1029903" y="0"/>
                  </a:lnTo>
                  <a:lnTo>
                    <a:pt x="1029422" y="3369"/>
                  </a:lnTo>
                  <a:lnTo>
                    <a:pt x="1029963" y="4632"/>
                  </a:lnTo>
                  <a:lnTo>
                    <a:pt x="1032129" y="5595"/>
                  </a:lnTo>
                  <a:lnTo>
                    <a:pt x="1032670" y="7580"/>
                  </a:lnTo>
                  <a:lnTo>
                    <a:pt x="1034235" y="8603"/>
                  </a:lnTo>
                  <a:lnTo>
                    <a:pt x="1035558" y="8362"/>
                  </a:lnTo>
                  <a:lnTo>
                    <a:pt x="1038325" y="9806"/>
                  </a:lnTo>
                  <a:lnTo>
                    <a:pt x="1040732" y="11430"/>
                  </a:lnTo>
                  <a:lnTo>
                    <a:pt x="1040130" y="12753"/>
                  </a:lnTo>
                  <a:lnTo>
                    <a:pt x="1041333" y="14679"/>
                  </a:lnTo>
                  <a:lnTo>
                    <a:pt x="1039829" y="17085"/>
                  </a:lnTo>
                  <a:lnTo>
                    <a:pt x="1043018" y="16243"/>
                  </a:lnTo>
                  <a:lnTo>
                    <a:pt x="1044281" y="14618"/>
                  </a:lnTo>
                  <a:lnTo>
                    <a:pt x="1044762" y="16543"/>
                  </a:lnTo>
                  <a:lnTo>
                    <a:pt x="1048612" y="16844"/>
                  </a:lnTo>
                  <a:lnTo>
                    <a:pt x="1049394" y="18228"/>
                  </a:lnTo>
                  <a:lnTo>
                    <a:pt x="1050838" y="18288"/>
                  </a:lnTo>
                  <a:lnTo>
                    <a:pt x="1052823" y="20093"/>
                  </a:lnTo>
                  <a:lnTo>
                    <a:pt x="1052282" y="22078"/>
                  </a:lnTo>
                  <a:lnTo>
                    <a:pt x="1053064" y="25567"/>
                  </a:lnTo>
                  <a:lnTo>
                    <a:pt x="1051801" y="28154"/>
                  </a:lnTo>
                  <a:lnTo>
                    <a:pt x="1050056" y="29478"/>
                  </a:lnTo>
                  <a:lnTo>
                    <a:pt x="1049154" y="29177"/>
                  </a:lnTo>
                  <a:lnTo>
                    <a:pt x="1047349" y="30380"/>
                  </a:lnTo>
                  <a:lnTo>
                    <a:pt x="1045544" y="33388"/>
                  </a:lnTo>
                  <a:lnTo>
                    <a:pt x="1044040" y="32966"/>
                  </a:lnTo>
                  <a:lnTo>
                    <a:pt x="1042897" y="34591"/>
                  </a:lnTo>
                  <a:lnTo>
                    <a:pt x="1041935" y="33628"/>
                  </a:lnTo>
                  <a:lnTo>
                    <a:pt x="1037724" y="33628"/>
                  </a:lnTo>
                  <a:lnTo>
                    <a:pt x="1038085" y="37719"/>
                  </a:lnTo>
                  <a:lnTo>
                    <a:pt x="1036881" y="38681"/>
                  </a:lnTo>
                  <a:lnTo>
                    <a:pt x="1038205" y="38862"/>
                  </a:lnTo>
                  <a:lnTo>
                    <a:pt x="1038385" y="42111"/>
                  </a:lnTo>
                  <a:lnTo>
                    <a:pt x="1037844" y="43735"/>
                  </a:lnTo>
                  <a:lnTo>
                    <a:pt x="1039288" y="44637"/>
                  </a:lnTo>
                  <a:lnTo>
                    <a:pt x="1042055" y="44998"/>
                  </a:lnTo>
                  <a:lnTo>
                    <a:pt x="1045063" y="44457"/>
                  </a:lnTo>
                  <a:lnTo>
                    <a:pt x="1046266" y="46382"/>
                  </a:lnTo>
                  <a:lnTo>
                    <a:pt x="1046868" y="43494"/>
                  </a:lnTo>
                  <a:lnTo>
                    <a:pt x="1047469" y="44998"/>
                  </a:lnTo>
                  <a:lnTo>
                    <a:pt x="1049996" y="44397"/>
                  </a:lnTo>
                  <a:lnTo>
                    <a:pt x="1050598" y="42471"/>
                  </a:lnTo>
                  <a:lnTo>
                    <a:pt x="1050838" y="37599"/>
                  </a:lnTo>
                  <a:lnTo>
                    <a:pt x="1051921" y="37719"/>
                  </a:lnTo>
                  <a:lnTo>
                    <a:pt x="1054929" y="35193"/>
                  </a:lnTo>
                  <a:lnTo>
                    <a:pt x="1055531" y="34109"/>
                  </a:lnTo>
                  <a:lnTo>
                    <a:pt x="1058719" y="33027"/>
                  </a:lnTo>
                  <a:lnTo>
                    <a:pt x="1059320" y="36215"/>
                  </a:lnTo>
                  <a:lnTo>
                    <a:pt x="1060403" y="36215"/>
                  </a:lnTo>
                  <a:lnTo>
                    <a:pt x="1061125" y="34531"/>
                  </a:lnTo>
                  <a:lnTo>
                    <a:pt x="1060885" y="32245"/>
                  </a:lnTo>
                  <a:lnTo>
                    <a:pt x="1059080" y="29237"/>
                  </a:lnTo>
                  <a:lnTo>
                    <a:pt x="1060824" y="27432"/>
                  </a:lnTo>
                  <a:lnTo>
                    <a:pt x="1062930" y="26650"/>
                  </a:lnTo>
                  <a:lnTo>
                    <a:pt x="1063050" y="29297"/>
                  </a:lnTo>
                  <a:lnTo>
                    <a:pt x="1064253" y="29838"/>
                  </a:lnTo>
                  <a:lnTo>
                    <a:pt x="1064975" y="27131"/>
                  </a:lnTo>
                  <a:lnTo>
                    <a:pt x="1064133" y="25146"/>
                  </a:lnTo>
                  <a:lnTo>
                    <a:pt x="1065216" y="24785"/>
                  </a:lnTo>
                  <a:lnTo>
                    <a:pt x="1065577" y="23402"/>
                  </a:lnTo>
                  <a:lnTo>
                    <a:pt x="1069126" y="26951"/>
                  </a:lnTo>
                  <a:lnTo>
                    <a:pt x="1072615" y="31282"/>
                  </a:lnTo>
                  <a:lnTo>
                    <a:pt x="1075804" y="36275"/>
                  </a:lnTo>
                  <a:lnTo>
                    <a:pt x="1076405" y="37779"/>
                  </a:lnTo>
                  <a:lnTo>
                    <a:pt x="1074480" y="41990"/>
                  </a:lnTo>
                  <a:lnTo>
                    <a:pt x="1073578" y="48728"/>
                  </a:lnTo>
                  <a:lnTo>
                    <a:pt x="1073999" y="51736"/>
                  </a:lnTo>
                  <a:lnTo>
                    <a:pt x="1079955" y="52037"/>
                  </a:lnTo>
                  <a:lnTo>
                    <a:pt x="1082241" y="53601"/>
                  </a:lnTo>
                  <a:lnTo>
                    <a:pt x="1082842" y="54684"/>
                  </a:lnTo>
                  <a:lnTo>
                    <a:pt x="1081639" y="56308"/>
                  </a:lnTo>
                  <a:lnTo>
                    <a:pt x="1083564" y="57692"/>
                  </a:lnTo>
                  <a:lnTo>
                    <a:pt x="1086632" y="56549"/>
                  </a:lnTo>
                  <a:lnTo>
                    <a:pt x="1089038" y="54563"/>
                  </a:lnTo>
                  <a:lnTo>
                    <a:pt x="1091324" y="51375"/>
                  </a:lnTo>
                  <a:lnTo>
                    <a:pt x="1091385" y="50232"/>
                  </a:lnTo>
                  <a:lnTo>
                    <a:pt x="1096618" y="50051"/>
                  </a:lnTo>
                  <a:lnTo>
                    <a:pt x="1104138" y="51676"/>
                  </a:lnTo>
                  <a:lnTo>
                    <a:pt x="1105943" y="51495"/>
                  </a:lnTo>
                  <a:lnTo>
                    <a:pt x="1110334" y="49871"/>
                  </a:lnTo>
                  <a:lnTo>
                    <a:pt x="1111898" y="49991"/>
                  </a:lnTo>
                  <a:lnTo>
                    <a:pt x="1115929" y="51495"/>
                  </a:lnTo>
                  <a:lnTo>
                    <a:pt x="1116591" y="52879"/>
                  </a:lnTo>
                  <a:lnTo>
                    <a:pt x="1118756" y="53480"/>
                  </a:lnTo>
                  <a:lnTo>
                    <a:pt x="1119779" y="56849"/>
                  </a:lnTo>
                  <a:lnTo>
                    <a:pt x="1121103" y="57331"/>
                  </a:lnTo>
                  <a:lnTo>
                    <a:pt x="1122486" y="54864"/>
                  </a:lnTo>
                  <a:lnTo>
                    <a:pt x="1123689" y="55706"/>
                  </a:lnTo>
                  <a:lnTo>
                    <a:pt x="1127780" y="55586"/>
                  </a:lnTo>
                  <a:lnTo>
                    <a:pt x="1129946" y="57210"/>
                  </a:lnTo>
                  <a:lnTo>
                    <a:pt x="1132352" y="58233"/>
                  </a:lnTo>
                  <a:lnTo>
                    <a:pt x="1133194" y="59256"/>
                  </a:lnTo>
                  <a:lnTo>
                    <a:pt x="1136623" y="61361"/>
                  </a:lnTo>
                  <a:lnTo>
                    <a:pt x="1137105" y="63587"/>
                  </a:lnTo>
                  <a:lnTo>
                    <a:pt x="1135300" y="63768"/>
                  </a:lnTo>
                  <a:lnTo>
                    <a:pt x="1133976" y="64790"/>
                  </a:lnTo>
                  <a:lnTo>
                    <a:pt x="1131630" y="68640"/>
                  </a:lnTo>
                  <a:lnTo>
                    <a:pt x="1130186" y="68219"/>
                  </a:lnTo>
                  <a:lnTo>
                    <a:pt x="1131149" y="69603"/>
                  </a:lnTo>
                  <a:lnTo>
                    <a:pt x="1129705" y="71107"/>
                  </a:lnTo>
                  <a:lnTo>
                    <a:pt x="1128201" y="71107"/>
                  </a:lnTo>
                  <a:lnTo>
                    <a:pt x="1127840" y="75438"/>
                  </a:lnTo>
                  <a:lnTo>
                    <a:pt x="1128622" y="77664"/>
                  </a:lnTo>
                  <a:lnTo>
                    <a:pt x="1130608" y="78927"/>
                  </a:lnTo>
                  <a:lnTo>
                    <a:pt x="1131570" y="78265"/>
                  </a:lnTo>
                  <a:lnTo>
                    <a:pt x="1132713" y="79469"/>
                  </a:lnTo>
                  <a:lnTo>
                    <a:pt x="1134879" y="80552"/>
                  </a:lnTo>
                  <a:lnTo>
                    <a:pt x="1136503" y="80311"/>
                  </a:lnTo>
                  <a:lnTo>
                    <a:pt x="1138127" y="81514"/>
                  </a:lnTo>
                  <a:lnTo>
                    <a:pt x="1137766" y="82597"/>
                  </a:lnTo>
                  <a:lnTo>
                    <a:pt x="1134097" y="80612"/>
                  </a:lnTo>
                  <a:lnTo>
                    <a:pt x="1132292" y="81033"/>
                  </a:lnTo>
                  <a:lnTo>
                    <a:pt x="1129104" y="80431"/>
                  </a:lnTo>
                  <a:lnTo>
                    <a:pt x="1128382" y="81033"/>
                  </a:lnTo>
                  <a:lnTo>
                    <a:pt x="1125915" y="79589"/>
                  </a:lnTo>
                  <a:lnTo>
                    <a:pt x="1124471" y="80792"/>
                  </a:lnTo>
                  <a:lnTo>
                    <a:pt x="1125314" y="82838"/>
                  </a:lnTo>
                  <a:lnTo>
                    <a:pt x="1128201" y="82416"/>
                  </a:lnTo>
                  <a:lnTo>
                    <a:pt x="1130066" y="82597"/>
                  </a:lnTo>
                  <a:lnTo>
                    <a:pt x="1133315" y="83920"/>
                  </a:lnTo>
                  <a:lnTo>
                    <a:pt x="1134758" y="83259"/>
                  </a:lnTo>
                  <a:lnTo>
                    <a:pt x="1138007" y="84161"/>
                  </a:lnTo>
                  <a:lnTo>
                    <a:pt x="1140173" y="82898"/>
                  </a:lnTo>
                  <a:lnTo>
                    <a:pt x="1144263" y="84943"/>
                  </a:lnTo>
                  <a:lnTo>
                    <a:pt x="1147151" y="84582"/>
                  </a:lnTo>
                  <a:lnTo>
                    <a:pt x="1147091" y="85184"/>
                  </a:lnTo>
                  <a:lnTo>
                    <a:pt x="1144444" y="88372"/>
                  </a:lnTo>
                  <a:lnTo>
                    <a:pt x="1144805" y="89936"/>
                  </a:lnTo>
                  <a:lnTo>
                    <a:pt x="1140955" y="90297"/>
                  </a:lnTo>
                  <a:lnTo>
                    <a:pt x="1139752" y="91500"/>
                  </a:lnTo>
                  <a:lnTo>
                    <a:pt x="1141556" y="93906"/>
                  </a:lnTo>
                  <a:lnTo>
                    <a:pt x="1144624" y="93847"/>
                  </a:lnTo>
                  <a:lnTo>
                    <a:pt x="1146188" y="94568"/>
                  </a:lnTo>
                  <a:lnTo>
                    <a:pt x="1149918" y="94388"/>
                  </a:lnTo>
                  <a:lnTo>
                    <a:pt x="1151723" y="95591"/>
                  </a:lnTo>
                  <a:lnTo>
                    <a:pt x="1157017" y="98358"/>
                  </a:lnTo>
                  <a:lnTo>
                    <a:pt x="1158220" y="100764"/>
                  </a:lnTo>
                  <a:lnTo>
                    <a:pt x="1160867" y="100764"/>
                  </a:lnTo>
                  <a:lnTo>
                    <a:pt x="1164115" y="97155"/>
                  </a:lnTo>
                  <a:lnTo>
                    <a:pt x="1167123" y="94929"/>
                  </a:lnTo>
                  <a:lnTo>
                    <a:pt x="1169710" y="95771"/>
                  </a:lnTo>
                  <a:lnTo>
                    <a:pt x="1171635" y="95170"/>
                  </a:lnTo>
                  <a:lnTo>
                    <a:pt x="1173921" y="96674"/>
                  </a:lnTo>
                  <a:lnTo>
                    <a:pt x="1175245" y="94448"/>
                  </a:lnTo>
                  <a:lnTo>
                    <a:pt x="1179275" y="94388"/>
                  </a:lnTo>
                  <a:lnTo>
                    <a:pt x="1179757" y="95471"/>
                  </a:lnTo>
                  <a:lnTo>
                    <a:pt x="1181862" y="96674"/>
                  </a:lnTo>
                  <a:lnTo>
                    <a:pt x="1182584" y="98358"/>
                  </a:lnTo>
                  <a:lnTo>
                    <a:pt x="1182764" y="100764"/>
                  </a:lnTo>
                  <a:lnTo>
                    <a:pt x="1187758" y="99261"/>
                  </a:lnTo>
                  <a:lnTo>
                    <a:pt x="1189803" y="100043"/>
                  </a:lnTo>
                  <a:lnTo>
                    <a:pt x="1191788" y="98779"/>
                  </a:lnTo>
                  <a:lnTo>
                    <a:pt x="1197383" y="94207"/>
                  </a:lnTo>
                  <a:lnTo>
                    <a:pt x="1199428" y="96433"/>
                  </a:lnTo>
                  <a:lnTo>
                    <a:pt x="1201353" y="95110"/>
                  </a:lnTo>
                  <a:lnTo>
                    <a:pt x="1202917" y="94929"/>
                  </a:lnTo>
                  <a:lnTo>
                    <a:pt x="1204842" y="96192"/>
                  </a:lnTo>
                  <a:lnTo>
                    <a:pt x="1208392" y="94869"/>
                  </a:lnTo>
                  <a:lnTo>
                    <a:pt x="1209294" y="97095"/>
                  </a:lnTo>
                  <a:lnTo>
                    <a:pt x="1210136" y="97516"/>
                  </a:lnTo>
                  <a:lnTo>
                    <a:pt x="1211941" y="96313"/>
                  </a:lnTo>
                  <a:lnTo>
                    <a:pt x="1213144" y="97636"/>
                  </a:lnTo>
                  <a:lnTo>
                    <a:pt x="1216393" y="97997"/>
                  </a:lnTo>
                  <a:lnTo>
                    <a:pt x="1216994" y="99321"/>
                  </a:lnTo>
                  <a:lnTo>
                    <a:pt x="1218980" y="100223"/>
                  </a:lnTo>
                  <a:lnTo>
                    <a:pt x="1221386" y="103592"/>
                  </a:lnTo>
                  <a:lnTo>
                    <a:pt x="1223612" y="103231"/>
                  </a:lnTo>
                  <a:lnTo>
                    <a:pt x="1226018" y="105758"/>
                  </a:lnTo>
                  <a:lnTo>
                    <a:pt x="1228063" y="105156"/>
                  </a:lnTo>
                  <a:lnTo>
                    <a:pt x="1229808" y="105878"/>
                  </a:lnTo>
                  <a:lnTo>
                    <a:pt x="1230409" y="106901"/>
                  </a:lnTo>
                  <a:lnTo>
                    <a:pt x="1231372" y="106359"/>
                  </a:lnTo>
                  <a:lnTo>
                    <a:pt x="1232274" y="108104"/>
                  </a:lnTo>
                  <a:lnTo>
                    <a:pt x="1234199" y="109788"/>
                  </a:lnTo>
                  <a:lnTo>
                    <a:pt x="1234560" y="111653"/>
                  </a:lnTo>
                  <a:lnTo>
                    <a:pt x="1233718" y="113939"/>
                  </a:lnTo>
                  <a:lnTo>
                    <a:pt x="1234440" y="113699"/>
                  </a:lnTo>
                  <a:lnTo>
                    <a:pt x="1237207" y="114721"/>
                  </a:lnTo>
                  <a:lnTo>
                    <a:pt x="1240456" y="112134"/>
                  </a:lnTo>
                  <a:lnTo>
                    <a:pt x="1240697" y="115022"/>
                  </a:lnTo>
                  <a:lnTo>
                    <a:pt x="1241298" y="115684"/>
                  </a:lnTo>
                  <a:lnTo>
                    <a:pt x="1243524" y="113458"/>
                  </a:lnTo>
                  <a:lnTo>
                    <a:pt x="1243464" y="112435"/>
                  </a:lnTo>
                  <a:lnTo>
                    <a:pt x="1245870" y="113939"/>
                  </a:lnTo>
                  <a:lnTo>
                    <a:pt x="1246472" y="115082"/>
                  </a:lnTo>
                  <a:lnTo>
                    <a:pt x="1249720" y="116285"/>
                  </a:lnTo>
                  <a:lnTo>
                    <a:pt x="1249600" y="117428"/>
                  </a:lnTo>
                  <a:lnTo>
                    <a:pt x="1251946" y="118030"/>
                  </a:lnTo>
                  <a:lnTo>
                    <a:pt x="1252909" y="117368"/>
                  </a:lnTo>
                  <a:lnTo>
                    <a:pt x="1252006" y="120557"/>
                  </a:lnTo>
                  <a:lnTo>
                    <a:pt x="1250562" y="121038"/>
                  </a:lnTo>
                  <a:lnTo>
                    <a:pt x="1253510" y="122662"/>
                  </a:lnTo>
                  <a:lnTo>
                    <a:pt x="1255074" y="124467"/>
                  </a:lnTo>
                  <a:lnTo>
                    <a:pt x="1258684" y="124707"/>
                  </a:lnTo>
                  <a:lnTo>
                    <a:pt x="1259345" y="124286"/>
                  </a:lnTo>
                  <a:lnTo>
                    <a:pt x="1263376" y="126091"/>
                  </a:lnTo>
                  <a:lnTo>
                    <a:pt x="1265181" y="125730"/>
                  </a:lnTo>
                  <a:lnTo>
                    <a:pt x="1265542" y="126933"/>
                  </a:lnTo>
                  <a:lnTo>
                    <a:pt x="1266805" y="125008"/>
                  </a:lnTo>
                  <a:lnTo>
                    <a:pt x="1269031" y="129099"/>
                  </a:lnTo>
                  <a:lnTo>
                    <a:pt x="1270234" y="128738"/>
                  </a:lnTo>
                  <a:lnTo>
                    <a:pt x="1274686" y="129700"/>
                  </a:lnTo>
                  <a:lnTo>
                    <a:pt x="1276310" y="128317"/>
                  </a:lnTo>
                  <a:lnTo>
                    <a:pt x="1277874" y="128437"/>
                  </a:lnTo>
                  <a:lnTo>
                    <a:pt x="1278235" y="127475"/>
                  </a:lnTo>
                  <a:lnTo>
                    <a:pt x="1283409" y="128377"/>
                  </a:lnTo>
                  <a:lnTo>
                    <a:pt x="1285755" y="128136"/>
                  </a:lnTo>
                  <a:lnTo>
                    <a:pt x="1287559" y="127294"/>
                  </a:lnTo>
                  <a:lnTo>
                    <a:pt x="1294778" y="128979"/>
                  </a:lnTo>
                  <a:lnTo>
                    <a:pt x="1295500" y="129700"/>
                  </a:lnTo>
                  <a:lnTo>
                    <a:pt x="1298147" y="130302"/>
                  </a:lnTo>
                  <a:lnTo>
                    <a:pt x="1299050" y="131505"/>
                  </a:lnTo>
                  <a:lnTo>
                    <a:pt x="1300253" y="131265"/>
                  </a:lnTo>
                  <a:lnTo>
                    <a:pt x="1301937" y="132468"/>
                  </a:lnTo>
                  <a:lnTo>
                    <a:pt x="1302539" y="131746"/>
                  </a:lnTo>
                  <a:lnTo>
                    <a:pt x="1303622" y="132769"/>
                  </a:lnTo>
                  <a:lnTo>
                    <a:pt x="1305426" y="133009"/>
                  </a:lnTo>
                  <a:lnTo>
                    <a:pt x="1305908" y="130422"/>
                  </a:lnTo>
                  <a:lnTo>
                    <a:pt x="1308314" y="133430"/>
                  </a:lnTo>
                  <a:lnTo>
                    <a:pt x="1312104" y="136859"/>
                  </a:lnTo>
                  <a:lnTo>
                    <a:pt x="1314149" y="137461"/>
                  </a:lnTo>
                  <a:lnTo>
                    <a:pt x="1316134" y="139025"/>
                  </a:lnTo>
                  <a:lnTo>
                    <a:pt x="1317157" y="141070"/>
                  </a:lnTo>
                  <a:lnTo>
                    <a:pt x="1321609" y="143056"/>
                  </a:lnTo>
                  <a:lnTo>
                    <a:pt x="1323414" y="142213"/>
                  </a:lnTo>
                  <a:lnTo>
                    <a:pt x="1322932" y="143838"/>
                  </a:lnTo>
                  <a:lnTo>
                    <a:pt x="1324135" y="144860"/>
                  </a:lnTo>
                  <a:lnTo>
                    <a:pt x="1329670" y="146545"/>
                  </a:lnTo>
                  <a:lnTo>
                    <a:pt x="1330091" y="147567"/>
                  </a:lnTo>
                  <a:lnTo>
                    <a:pt x="1331595" y="147507"/>
                  </a:lnTo>
                  <a:lnTo>
                    <a:pt x="1333761" y="145943"/>
                  </a:lnTo>
                  <a:lnTo>
                    <a:pt x="1337009" y="147146"/>
                  </a:lnTo>
                  <a:lnTo>
                    <a:pt x="1339416" y="147327"/>
                  </a:lnTo>
                  <a:lnTo>
                    <a:pt x="1341100" y="146424"/>
                  </a:lnTo>
                  <a:lnTo>
                    <a:pt x="1344709" y="141913"/>
                  </a:lnTo>
                  <a:lnTo>
                    <a:pt x="1349221" y="141732"/>
                  </a:lnTo>
                  <a:lnTo>
                    <a:pt x="1350424" y="140288"/>
                  </a:lnTo>
                  <a:lnTo>
                    <a:pt x="1352710" y="139988"/>
                  </a:lnTo>
                  <a:lnTo>
                    <a:pt x="1353613" y="138784"/>
                  </a:lnTo>
                  <a:lnTo>
                    <a:pt x="1359027" y="137040"/>
                  </a:lnTo>
                  <a:lnTo>
                    <a:pt x="1360230" y="135476"/>
                  </a:lnTo>
                  <a:lnTo>
                    <a:pt x="1362215" y="136378"/>
                  </a:lnTo>
                  <a:lnTo>
                    <a:pt x="1363840" y="136198"/>
                  </a:lnTo>
                  <a:lnTo>
                    <a:pt x="1363960" y="135175"/>
                  </a:lnTo>
                  <a:lnTo>
                    <a:pt x="1368472" y="134393"/>
                  </a:lnTo>
                  <a:lnTo>
                    <a:pt x="1370277" y="133611"/>
                  </a:lnTo>
                  <a:lnTo>
                    <a:pt x="1373044" y="135175"/>
                  </a:lnTo>
                  <a:lnTo>
                    <a:pt x="1375089" y="135055"/>
                  </a:lnTo>
                  <a:lnTo>
                    <a:pt x="1377977" y="133009"/>
                  </a:lnTo>
                  <a:lnTo>
                    <a:pt x="1379421" y="134393"/>
                  </a:lnTo>
                  <a:lnTo>
                    <a:pt x="1384594" y="137581"/>
                  </a:lnTo>
                  <a:lnTo>
                    <a:pt x="1385677" y="138544"/>
                  </a:lnTo>
                  <a:lnTo>
                    <a:pt x="1391994" y="141552"/>
                  </a:lnTo>
                  <a:lnTo>
                    <a:pt x="1396024" y="144319"/>
                  </a:lnTo>
                  <a:lnTo>
                    <a:pt x="1399634" y="147928"/>
                  </a:lnTo>
                  <a:lnTo>
                    <a:pt x="1399333" y="149071"/>
                  </a:lnTo>
                  <a:lnTo>
                    <a:pt x="1402341" y="150997"/>
                  </a:lnTo>
                  <a:lnTo>
                    <a:pt x="1402702" y="152560"/>
                  </a:lnTo>
                  <a:lnTo>
                    <a:pt x="1405289" y="152320"/>
                  </a:lnTo>
                  <a:lnTo>
                    <a:pt x="1409800" y="156050"/>
                  </a:lnTo>
                  <a:lnTo>
                    <a:pt x="1412808" y="157734"/>
                  </a:lnTo>
                  <a:lnTo>
                    <a:pt x="1415034" y="159298"/>
                  </a:lnTo>
                  <a:lnTo>
                    <a:pt x="1417200" y="159900"/>
                  </a:lnTo>
                  <a:lnTo>
                    <a:pt x="1421110" y="161704"/>
                  </a:lnTo>
                  <a:lnTo>
                    <a:pt x="1425923" y="165013"/>
                  </a:lnTo>
                  <a:lnTo>
                    <a:pt x="1429592" y="168803"/>
                  </a:lnTo>
                  <a:lnTo>
                    <a:pt x="1428991" y="169104"/>
                  </a:lnTo>
                  <a:lnTo>
                    <a:pt x="1430314" y="172413"/>
                  </a:lnTo>
                  <a:lnTo>
                    <a:pt x="1432119" y="174278"/>
                  </a:lnTo>
                  <a:lnTo>
                    <a:pt x="1435548" y="174458"/>
                  </a:lnTo>
                  <a:lnTo>
                    <a:pt x="1436811" y="170127"/>
                  </a:lnTo>
                  <a:lnTo>
                    <a:pt x="1439217" y="170909"/>
                  </a:lnTo>
                  <a:lnTo>
                    <a:pt x="1442647" y="172954"/>
                  </a:lnTo>
                  <a:lnTo>
                    <a:pt x="1445113" y="264995"/>
                  </a:lnTo>
                  <a:lnTo>
                    <a:pt x="1451129" y="481564"/>
                  </a:lnTo>
                  <a:lnTo>
                    <a:pt x="1453054" y="547557"/>
                  </a:lnTo>
                  <a:lnTo>
                    <a:pt x="1459852" y="795408"/>
                  </a:lnTo>
                  <a:lnTo>
                    <a:pt x="1460213" y="808041"/>
                  </a:lnTo>
                  <a:lnTo>
                    <a:pt x="1463401" y="924326"/>
                  </a:lnTo>
                  <a:lnTo>
                    <a:pt x="1473026" y="927695"/>
                  </a:lnTo>
                  <a:lnTo>
                    <a:pt x="1483133" y="930703"/>
                  </a:lnTo>
                  <a:lnTo>
                    <a:pt x="1485479" y="923484"/>
                  </a:lnTo>
                  <a:lnTo>
                    <a:pt x="1505151" y="932869"/>
                  </a:lnTo>
                  <a:lnTo>
                    <a:pt x="1516220" y="920115"/>
                  </a:lnTo>
                  <a:lnTo>
                    <a:pt x="1541065" y="917468"/>
                  </a:lnTo>
                  <a:lnTo>
                    <a:pt x="1541426" y="920115"/>
                  </a:lnTo>
                  <a:lnTo>
                    <a:pt x="1537335" y="938945"/>
                  </a:lnTo>
                  <a:lnTo>
                    <a:pt x="1543712" y="946164"/>
                  </a:lnTo>
                  <a:lnTo>
                    <a:pt x="1554480" y="951156"/>
                  </a:lnTo>
                  <a:lnTo>
                    <a:pt x="1558210" y="952360"/>
                  </a:lnTo>
                  <a:lnTo>
                    <a:pt x="1560315" y="960120"/>
                  </a:lnTo>
                  <a:lnTo>
                    <a:pt x="1562301" y="963188"/>
                  </a:lnTo>
                  <a:lnTo>
                    <a:pt x="1579686" y="978227"/>
                  </a:lnTo>
                  <a:lnTo>
                    <a:pt x="1607539" y="1002291"/>
                  </a:lnTo>
                  <a:lnTo>
                    <a:pt x="1611149" y="1013239"/>
                  </a:lnTo>
                  <a:lnTo>
                    <a:pt x="1613736" y="1022684"/>
                  </a:lnTo>
                  <a:lnTo>
                    <a:pt x="1613134" y="1029061"/>
                  </a:lnTo>
                  <a:lnTo>
                    <a:pt x="1616383" y="1028580"/>
                  </a:lnTo>
                  <a:lnTo>
                    <a:pt x="1623421" y="1020458"/>
                  </a:lnTo>
                  <a:lnTo>
                    <a:pt x="1639242" y="1008186"/>
                  </a:lnTo>
                  <a:lnTo>
                    <a:pt x="1640686" y="1006442"/>
                  </a:lnTo>
                  <a:lnTo>
                    <a:pt x="1650853" y="1004998"/>
                  </a:lnTo>
                  <a:lnTo>
                    <a:pt x="1654041" y="997117"/>
                  </a:lnTo>
                  <a:lnTo>
                    <a:pt x="1653560" y="995794"/>
                  </a:lnTo>
                  <a:lnTo>
                    <a:pt x="1654523" y="995012"/>
                  </a:lnTo>
                  <a:lnTo>
                    <a:pt x="1653560" y="987732"/>
                  </a:lnTo>
                  <a:lnTo>
                    <a:pt x="1652778" y="980513"/>
                  </a:lnTo>
                  <a:lnTo>
                    <a:pt x="1657290" y="981476"/>
                  </a:lnTo>
                  <a:lnTo>
                    <a:pt x="1659937" y="979972"/>
                  </a:lnTo>
                  <a:lnTo>
                    <a:pt x="1662163" y="974919"/>
                  </a:lnTo>
                  <a:lnTo>
                    <a:pt x="1661742" y="972092"/>
                  </a:lnTo>
                  <a:lnTo>
                    <a:pt x="1656809" y="969324"/>
                  </a:lnTo>
                  <a:lnTo>
                    <a:pt x="1663185" y="965534"/>
                  </a:lnTo>
                  <a:lnTo>
                    <a:pt x="1672811" y="962767"/>
                  </a:lnTo>
                  <a:lnTo>
                    <a:pt x="1690978" y="949773"/>
                  </a:lnTo>
                  <a:lnTo>
                    <a:pt x="1696392" y="954104"/>
                  </a:lnTo>
                  <a:lnTo>
                    <a:pt x="1701205" y="956691"/>
                  </a:lnTo>
                  <a:lnTo>
                    <a:pt x="1702047" y="956751"/>
                  </a:lnTo>
                  <a:lnTo>
                    <a:pt x="1702829" y="959458"/>
                  </a:lnTo>
                  <a:lnTo>
                    <a:pt x="1705777" y="962045"/>
                  </a:lnTo>
                  <a:lnTo>
                    <a:pt x="1707401" y="962165"/>
                  </a:lnTo>
                  <a:lnTo>
                    <a:pt x="1711733" y="966377"/>
                  </a:lnTo>
                  <a:lnTo>
                    <a:pt x="1712635" y="973596"/>
                  </a:lnTo>
                  <a:lnTo>
                    <a:pt x="1710710" y="975580"/>
                  </a:lnTo>
                  <a:lnTo>
                    <a:pt x="1709928" y="977626"/>
                  </a:lnTo>
                  <a:lnTo>
                    <a:pt x="1714981" y="980273"/>
                  </a:lnTo>
                  <a:lnTo>
                    <a:pt x="1713778" y="983762"/>
                  </a:lnTo>
                  <a:lnTo>
                    <a:pt x="1717267" y="988695"/>
                  </a:lnTo>
                  <a:lnTo>
                    <a:pt x="1728336" y="989898"/>
                  </a:lnTo>
                  <a:lnTo>
                    <a:pt x="1729780" y="994350"/>
                  </a:lnTo>
                  <a:lnTo>
                    <a:pt x="1735194" y="998561"/>
                  </a:lnTo>
                  <a:lnTo>
                    <a:pt x="1738563" y="998200"/>
                  </a:lnTo>
                  <a:lnTo>
                    <a:pt x="1740548" y="1001388"/>
                  </a:lnTo>
                  <a:lnTo>
                    <a:pt x="1743857" y="1004998"/>
                  </a:lnTo>
                  <a:lnTo>
                    <a:pt x="1743256" y="1009991"/>
                  </a:lnTo>
                  <a:lnTo>
                    <a:pt x="1747467" y="1010713"/>
                  </a:lnTo>
                  <a:lnTo>
                    <a:pt x="1746925" y="1013961"/>
                  </a:lnTo>
                  <a:lnTo>
                    <a:pt x="1750896" y="1018594"/>
                  </a:lnTo>
                  <a:lnTo>
                    <a:pt x="1763830" y="1024429"/>
                  </a:lnTo>
                  <a:lnTo>
                    <a:pt x="1769845" y="1026775"/>
                  </a:lnTo>
                  <a:lnTo>
                    <a:pt x="1776764" y="1035318"/>
                  </a:lnTo>
                  <a:lnTo>
                    <a:pt x="1784103" y="1041514"/>
                  </a:lnTo>
                  <a:lnTo>
                    <a:pt x="1792826" y="1047770"/>
                  </a:lnTo>
                  <a:lnTo>
                    <a:pt x="1789758" y="1051741"/>
                  </a:lnTo>
                  <a:lnTo>
                    <a:pt x="1796014" y="1059862"/>
                  </a:lnTo>
                  <a:lnTo>
                    <a:pt x="1799744" y="1063351"/>
                  </a:lnTo>
                  <a:lnTo>
                    <a:pt x="1804857" y="1068464"/>
                  </a:lnTo>
                  <a:lnTo>
                    <a:pt x="1804677" y="1068825"/>
                  </a:lnTo>
                  <a:lnTo>
                    <a:pt x="1810873" y="1080195"/>
                  </a:lnTo>
                  <a:lnTo>
                    <a:pt x="1821701" y="1091264"/>
                  </a:lnTo>
                  <a:lnTo>
                    <a:pt x="1828319" y="1101491"/>
                  </a:lnTo>
                  <a:lnTo>
                    <a:pt x="1833613" y="1107567"/>
                  </a:lnTo>
                  <a:lnTo>
                    <a:pt x="1833974" y="1108530"/>
                  </a:lnTo>
                  <a:lnTo>
                    <a:pt x="1839749" y="1116651"/>
                  </a:lnTo>
                  <a:lnTo>
                    <a:pt x="1850096" y="1127479"/>
                  </a:lnTo>
                  <a:lnTo>
                    <a:pt x="1856894" y="1137105"/>
                  </a:lnTo>
                  <a:lnTo>
                    <a:pt x="1853044" y="1147391"/>
                  </a:lnTo>
                  <a:lnTo>
                    <a:pt x="1867963" y="1148836"/>
                  </a:lnTo>
                  <a:lnTo>
                    <a:pt x="1866760" y="1162912"/>
                  </a:lnTo>
                  <a:lnTo>
                    <a:pt x="1878851" y="1166522"/>
                  </a:lnTo>
                  <a:lnTo>
                    <a:pt x="1878250" y="1170733"/>
                  </a:lnTo>
                  <a:lnTo>
                    <a:pt x="1880716" y="1174583"/>
                  </a:lnTo>
                  <a:lnTo>
                    <a:pt x="1883303" y="1182584"/>
                  </a:lnTo>
                  <a:lnTo>
                    <a:pt x="1894312" y="1179576"/>
                  </a:lnTo>
                  <a:lnTo>
                    <a:pt x="1900027" y="1183486"/>
                  </a:lnTo>
                  <a:lnTo>
                    <a:pt x="1914826" y="1189322"/>
                  </a:lnTo>
                  <a:lnTo>
                    <a:pt x="1919398" y="1192029"/>
                  </a:lnTo>
                  <a:lnTo>
                    <a:pt x="1933655" y="1192751"/>
                  </a:lnTo>
                  <a:lnTo>
                    <a:pt x="1942198" y="1199308"/>
                  </a:lnTo>
                  <a:lnTo>
                    <a:pt x="1946168" y="1200150"/>
                  </a:lnTo>
                  <a:lnTo>
                    <a:pt x="1949537" y="1199789"/>
                  </a:lnTo>
                  <a:lnTo>
                    <a:pt x="1952966" y="1207489"/>
                  </a:lnTo>
                  <a:lnTo>
                    <a:pt x="1956575" y="1207850"/>
                  </a:lnTo>
                  <a:lnTo>
                    <a:pt x="1961809" y="1209535"/>
                  </a:lnTo>
                  <a:lnTo>
                    <a:pt x="1967825" y="1206286"/>
                  </a:lnTo>
                  <a:lnTo>
                    <a:pt x="1974021" y="1214287"/>
                  </a:lnTo>
                  <a:lnTo>
                    <a:pt x="1974984" y="1221927"/>
                  </a:lnTo>
                  <a:lnTo>
                    <a:pt x="1975766" y="1222288"/>
                  </a:lnTo>
                  <a:lnTo>
                    <a:pt x="1973540" y="1229628"/>
                  </a:lnTo>
                  <a:lnTo>
                    <a:pt x="1971856" y="1231312"/>
                  </a:lnTo>
                  <a:lnTo>
                    <a:pt x="1971254" y="1234500"/>
                  </a:lnTo>
                  <a:lnTo>
                    <a:pt x="1972216" y="1238531"/>
                  </a:lnTo>
                  <a:lnTo>
                    <a:pt x="1974322" y="1240817"/>
                  </a:lnTo>
                  <a:lnTo>
                    <a:pt x="1975285" y="1248878"/>
                  </a:lnTo>
                  <a:lnTo>
                    <a:pt x="1978292" y="1255074"/>
                  </a:lnTo>
                  <a:lnTo>
                    <a:pt x="1981240" y="1258263"/>
                  </a:lnTo>
                  <a:lnTo>
                    <a:pt x="1984007" y="1266985"/>
                  </a:lnTo>
                  <a:lnTo>
                    <a:pt x="1986594" y="1269512"/>
                  </a:lnTo>
                  <a:lnTo>
                    <a:pt x="1987075" y="1270896"/>
                  </a:lnTo>
                  <a:lnTo>
                    <a:pt x="1982503" y="1279137"/>
                  </a:lnTo>
                  <a:lnTo>
                    <a:pt x="1981361" y="1283348"/>
                  </a:lnTo>
                  <a:lnTo>
                    <a:pt x="1980518" y="1287680"/>
                  </a:lnTo>
                  <a:lnTo>
                    <a:pt x="1980699" y="1290026"/>
                  </a:lnTo>
                  <a:lnTo>
                    <a:pt x="1978052" y="1297726"/>
                  </a:lnTo>
                  <a:lnTo>
                    <a:pt x="1975706" y="1302779"/>
                  </a:lnTo>
                  <a:lnTo>
                    <a:pt x="1971434" y="1309156"/>
                  </a:lnTo>
                  <a:lnTo>
                    <a:pt x="1967283" y="1314570"/>
                  </a:lnTo>
                  <a:lnTo>
                    <a:pt x="1964516" y="1315774"/>
                  </a:lnTo>
                  <a:lnTo>
                    <a:pt x="1963373" y="1317578"/>
                  </a:lnTo>
                  <a:lnTo>
                    <a:pt x="1965298" y="1319203"/>
                  </a:lnTo>
                  <a:lnTo>
                    <a:pt x="1962892" y="1321368"/>
                  </a:lnTo>
                  <a:lnTo>
                    <a:pt x="1959884" y="1319443"/>
                  </a:lnTo>
                  <a:lnTo>
                    <a:pt x="1959042" y="1317759"/>
                  </a:lnTo>
                  <a:lnTo>
                    <a:pt x="1959583" y="1316736"/>
                  </a:lnTo>
                  <a:lnTo>
                    <a:pt x="1959042" y="1314751"/>
                  </a:lnTo>
                  <a:lnTo>
                    <a:pt x="1956515" y="1314029"/>
                  </a:lnTo>
                  <a:lnTo>
                    <a:pt x="1956876" y="1316856"/>
                  </a:lnTo>
                  <a:lnTo>
                    <a:pt x="1954290" y="1319443"/>
                  </a:lnTo>
                  <a:lnTo>
                    <a:pt x="1950018" y="1317037"/>
                  </a:lnTo>
                  <a:lnTo>
                    <a:pt x="1948935" y="1314871"/>
                  </a:lnTo>
                  <a:lnTo>
                    <a:pt x="1947492" y="1309216"/>
                  </a:lnTo>
                  <a:lnTo>
                    <a:pt x="1946288" y="1307833"/>
                  </a:lnTo>
                  <a:lnTo>
                    <a:pt x="1947492" y="1306750"/>
                  </a:lnTo>
                  <a:lnTo>
                    <a:pt x="1946950" y="1304945"/>
                  </a:lnTo>
                  <a:lnTo>
                    <a:pt x="1943341" y="1301937"/>
                  </a:lnTo>
                  <a:lnTo>
                    <a:pt x="1943762" y="1298448"/>
                  </a:lnTo>
                  <a:lnTo>
                    <a:pt x="1943581" y="1296463"/>
                  </a:lnTo>
                  <a:lnTo>
                    <a:pt x="1946950" y="1294658"/>
                  </a:lnTo>
                  <a:lnTo>
                    <a:pt x="1948635" y="1293034"/>
                  </a:lnTo>
                  <a:lnTo>
                    <a:pt x="1949236" y="1291229"/>
                  </a:lnTo>
                  <a:lnTo>
                    <a:pt x="1950379" y="1291350"/>
                  </a:lnTo>
                  <a:lnTo>
                    <a:pt x="1950800" y="1292974"/>
                  </a:lnTo>
                  <a:lnTo>
                    <a:pt x="1952424" y="1294478"/>
                  </a:lnTo>
                  <a:lnTo>
                    <a:pt x="1955613" y="1292252"/>
                  </a:lnTo>
                  <a:lnTo>
                    <a:pt x="1955733" y="1289725"/>
                  </a:lnTo>
                  <a:lnTo>
                    <a:pt x="1954350" y="1289424"/>
                  </a:lnTo>
                  <a:lnTo>
                    <a:pt x="1954530" y="1291831"/>
                  </a:lnTo>
                  <a:lnTo>
                    <a:pt x="1953147" y="1292673"/>
                  </a:lnTo>
                  <a:lnTo>
                    <a:pt x="1951943" y="1292132"/>
                  </a:lnTo>
                  <a:lnTo>
                    <a:pt x="1950439" y="1289003"/>
                  </a:lnTo>
                  <a:lnTo>
                    <a:pt x="1948033" y="1290989"/>
                  </a:lnTo>
                  <a:lnTo>
                    <a:pt x="1947191" y="1292854"/>
                  </a:lnTo>
                  <a:lnTo>
                    <a:pt x="1943040" y="1295140"/>
                  </a:lnTo>
                  <a:lnTo>
                    <a:pt x="1941355" y="1294838"/>
                  </a:lnTo>
                  <a:lnTo>
                    <a:pt x="1940874" y="1293636"/>
                  </a:lnTo>
                  <a:lnTo>
                    <a:pt x="1938829" y="1292854"/>
                  </a:lnTo>
                  <a:lnTo>
                    <a:pt x="1936844" y="1287620"/>
                  </a:lnTo>
                  <a:lnTo>
                    <a:pt x="1940874" y="1282205"/>
                  </a:lnTo>
                  <a:lnTo>
                    <a:pt x="1942258" y="1279980"/>
                  </a:lnTo>
                  <a:lnTo>
                    <a:pt x="1942017" y="1278897"/>
                  </a:lnTo>
                  <a:lnTo>
                    <a:pt x="1943040" y="1277694"/>
                  </a:lnTo>
                  <a:lnTo>
                    <a:pt x="1946409" y="1277573"/>
                  </a:lnTo>
                  <a:lnTo>
                    <a:pt x="1945326" y="1276190"/>
                  </a:lnTo>
                  <a:lnTo>
                    <a:pt x="1944002" y="1272580"/>
                  </a:lnTo>
                  <a:lnTo>
                    <a:pt x="1944063" y="1270595"/>
                  </a:lnTo>
                  <a:lnTo>
                    <a:pt x="1942859" y="1268790"/>
                  </a:lnTo>
                  <a:lnTo>
                    <a:pt x="1942799" y="1269993"/>
                  </a:lnTo>
                  <a:lnTo>
                    <a:pt x="1941536" y="1267527"/>
                  </a:lnTo>
                  <a:lnTo>
                    <a:pt x="1941235" y="1265000"/>
                  </a:lnTo>
                  <a:lnTo>
                    <a:pt x="1942498" y="1261391"/>
                  </a:lnTo>
                  <a:lnTo>
                    <a:pt x="1941777" y="1258383"/>
                  </a:lnTo>
                  <a:lnTo>
                    <a:pt x="1944724" y="1257240"/>
                  </a:lnTo>
                  <a:lnTo>
                    <a:pt x="1941596" y="1256999"/>
                  </a:lnTo>
                  <a:lnTo>
                    <a:pt x="1938348" y="1247254"/>
                  </a:lnTo>
                  <a:lnTo>
                    <a:pt x="1938468" y="1245629"/>
                  </a:lnTo>
                  <a:lnTo>
                    <a:pt x="1933896" y="1240035"/>
                  </a:lnTo>
                  <a:lnTo>
                    <a:pt x="1934437" y="1237809"/>
                  </a:lnTo>
                  <a:lnTo>
                    <a:pt x="1932693" y="1239132"/>
                  </a:lnTo>
                  <a:lnTo>
                    <a:pt x="1931971" y="1238531"/>
                  </a:lnTo>
                  <a:lnTo>
                    <a:pt x="1926677" y="1232275"/>
                  </a:lnTo>
                  <a:lnTo>
                    <a:pt x="1921864" y="1228906"/>
                  </a:lnTo>
                  <a:lnTo>
                    <a:pt x="1919879" y="1225898"/>
                  </a:lnTo>
                  <a:lnTo>
                    <a:pt x="1922105" y="1223672"/>
                  </a:lnTo>
                  <a:lnTo>
                    <a:pt x="1924511" y="1220664"/>
                  </a:lnTo>
                  <a:lnTo>
                    <a:pt x="1922707" y="1220062"/>
                  </a:lnTo>
                  <a:lnTo>
                    <a:pt x="1918917" y="1224695"/>
                  </a:lnTo>
                  <a:lnTo>
                    <a:pt x="1915367" y="1226439"/>
                  </a:lnTo>
                  <a:lnTo>
                    <a:pt x="1913803" y="1229567"/>
                  </a:lnTo>
                  <a:lnTo>
                    <a:pt x="1916871" y="1227883"/>
                  </a:lnTo>
                  <a:lnTo>
                    <a:pt x="1918255" y="1227582"/>
                  </a:lnTo>
                  <a:lnTo>
                    <a:pt x="1919338" y="1229146"/>
                  </a:lnTo>
                  <a:lnTo>
                    <a:pt x="1923068" y="1231793"/>
                  </a:lnTo>
                  <a:lnTo>
                    <a:pt x="1928482" y="1237207"/>
                  </a:lnTo>
                  <a:lnTo>
                    <a:pt x="1929986" y="1239373"/>
                  </a:lnTo>
                  <a:lnTo>
                    <a:pt x="1930888" y="1241900"/>
                  </a:lnTo>
                  <a:lnTo>
                    <a:pt x="1933595" y="1245268"/>
                  </a:lnTo>
                  <a:lnTo>
                    <a:pt x="1935701" y="1247073"/>
                  </a:lnTo>
                  <a:lnTo>
                    <a:pt x="1935340" y="1248276"/>
                  </a:lnTo>
                  <a:lnTo>
                    <a:pt x="1936904" y="1250322"/>
                  </a:lnTo>
                  <a:lnTo>
                    <a:pt x="1937626" y="1252728"/>
                  </a:lnTo>
                  <a:lnTo>
                    <a:pt x="1937385" y="1255556"/>
                  </a:lnTo>
                  <a:lnTo>
                    <a:pt x="1938829" y="1256157"/>
                  </a:lnTo>
                  <a:lnTo>
                    <a:pt x="1938227" y="1257962"/>
                  </a:lnTo>
                  <a:lnTo>
                    <a:pt x="1936483" y="1256518"/>
                  </a:lnTo>
                  <a:lnTo>
                    <a:pt x="1936723" y="1259887"/>
                  </a:lnTo>
                  <a:lnTo>
                    <a:pt x="1937565" y="1260609"/>
                  </a:lnTo>
                  <a:lnTo>
                    <a:pt x="1936964" y="1262714"/>
                  </a:lnTo>
                  <a:lnTo>
                    <a:pt x="1937325" y="1264760"/>
                  </a:lnTo>
                  <a:lnTo>
                    <a:pt x="1939611" y="1271136"/>
                  </a:lnTo>
                  <a:lnTo>
                    <a:pt x="1938829" y="1272039"/>
                  </a:lnTo>
                  <a:lnTo>
                    <a:pt x="1937626" y="1270174"/>
                  </a:lnTo>
                  <a:lnTo>
                    <a:pt x="1936423" y="1270836"/>
                  </a:lnTo>
                  <a:lnTo>
                    <a:pt x="1937866" y="1275047"/>
                  </a:lnTo>
                  <a:lnTo>
                    <a:pt x="1936723" y="1276490"/>
                  </a:lnTo>
                  <a:lnTo>
                    <a:pt x="1937265" y="1278355"/>
                  </a:lnTo>
                  <a:lnTo>
                    <a:pt x="1937265" y="1281965"/>
                  </a:lnTo>
                  <a:lnTo>
                    <a:pt x="1934618" y="1285334"/>
                  </a:lnTo>
                  <a:lnTo>
                    <a:pt x="1934076" y="1287379"/>
                  </a:lnTo>
                  <a:lnTo>
                    <a:pt x="1932633" y="1288402"/>
                  </a:lnTo>
                  <a:lnTo>
                    <a:pt x="1930347" y="1288402"/>
                  </a:lnTo>
                  <a:lnTo>
                    <a:pt x="1928542" y="1287800"/>
                  </a:lnTo>
                  <a:lnTo>
                    <a:pt x="1928181" y="1286657"/>
                  </a:lnTo>
                  <a:lnTo>
                    <a:pt x="1925233" y="1285213"/>
                  </a:lnTo>
                  <a:lnTo>
                    <a:pt x="1927399" y="1283830"/>
                  </a:lnTo>
                  <a:lnTo>
                    <a:pt x="1928722" y="1281303"/>
                  </a:lnTo>
                  <a:lnTo>
                    <a:pt x="1929685" y="1275287"/>
                  </a:lnTo>
                  <a:lnTo>
                    <a:pt x="1929083" y="1272761"/>
                  </a:lnTo>
                  <a:lnTo>
                    <a:pt x="1926196" y="1273843"/>
                  </a:lnTo>
                  <a:lnTo>
                    <a:pt x="1924992" y="1273843"/>
                  </a:lnTo>
                  <a:lnTo>
                    <a:pt x="1925594" y="1276069"/>
                  </a:lnTo>
                  <a:lnTo>
                    <a:pt x="1927519" y="1277934"/>
                  </a:lnTo>
                  <a:lnTo>
                    <a:pt x="1926196" y="1282627"/>
                  </a:lnTo>
                  <a:lnTo>
                    <a:pt x="1923789" y="1284431"/>
                  </a:lnTo>
                  <a:lnTo>
                    <a:pt x="1922767" y="1283649"/>
                  </a:lnTo>
                  <a:lnTo>
                    <a:pt x="1921443" y="1284612"/>
                  </a:lnTo>
                  <a:lnTo>
                    <a:pt x="1918014" y="1283409"/>
                  </a:lnTo>
                  <a:lnTo>
                    <a:pt x="1917413" y="1282205"/>
                  </a:lnTo>
                  <a:lnTo>
                    <a:pt x="1918375" y="1280401"/>
                  </a:lnTo>
                  <a:lnTo>
                    <a:pt x="1921082" y="1278476"/>
                  </a:lnTo>
                  <a:lnTo>
                    <a:pt x="1920481" y="1277272"/>
                  </a:lnTo>
                  <a:lnTo>
                    <a:pt x="1916871" y="1280160"/>
                  </a:lnTo>
                  <a:lnTo>
                    <a:pt x="1915909" y="1279799"/>
                  </a:lnTo>
                  <a:lnTo>
                    <a:pt x="1915127" y="1283048"/>
                  </a:lnTo>
                  <a:lnTo>
                    <a:pt x="1914465" y="1283228"/>
                  </a:lnTo>
                  <a:lnTo>
                    <a:pt x="1909773" y="1280401"/>
                  </a:lnTo>
                  <a:lnTo>
                    <a:pt x="1906705" y="1279559"/>
                  </a:lnTo>
                  <a:lnTo>
                    <a:pt x="1911337" y="1283770"/>
                  </a:lnTo>
                  <a:lnTo>
                    <a:pt x="1909953" y="1284612"/>
                  </a:lnTo>
                  <a:lnTo>
                    <a:pt x="1907667" y="1283529"/>
                  </a:lnTo>
                  <a:lnTo>
                    <a:pt x="1909231" y="1286898"/>
                  </a:lnTo>
                  <a:lnTo>
                    <a:pt x="1908870" y="1289785"/>
                  </a:lnTo>
                  <a:lnTo>
                    <a:pt x="1907126" y="1289545"/>
                  </a:lnTo>
                  <a:lnTo>
                    <a:pt x="1905923" y="1288161"/>
                  </a:lnTo>
                  <a:lnTo>
                    <a:pt x="1906103" y="1290387"/>
                  </a:lnTo>
                  <a:lnTo>
                    <a:pt x="1908329" y="1292372"/>
                  </a:lnTo>
                  <a:lnTo>
                    <a:pt x="1908148" y="1294177"/>
                  </a:lnTo>
                  <a:lnTo>
                    <a:pt x="1907126" y="1295079"/>
                  </a:lnTo>
                  <a:lnTo>
                    <a:pt x="1908509" y="1296644"/>
                  </a:lnTo>
                  <a:lnTo>
                    <a:pt x="1906765" y="1297846"/>
                  </a:lnTo>
                  <a:lnTo>
                    <a:pt x="1902674" y="1293034"/>
                  </a:lnTo>
                  <a:lnTo>
                    <a:pt x="1901050" y="1287379"/>
                  </a:lnTo>
                  <a:lnTo>
                    <a:pt x="1899245" y="1283770"/>
                  </a:lnTo>
                  <a:lnTo>
                    <a:pt x="1899425" y="1280942"/>
                  </a:lnTo>
                  <a:lnTo>
                    <a:pt x="1897982" y="1278776"/>
                  </a:lnTo>
                  <a:lnTo>
                    <a:pt x="1900027" y="1278536"/>
                  </a:lnTo>
                  <a:lnTo>
                    <a:pt x="1898523" y="1275528"/>
                  </a:lnTo>
                  <a:lnTo>
                    <a:pt x="1899546" y="1275167"/>
                  </a:lnTo>
                  <a:lnTo>
                    <a:pt x="1905261" y="1278897"/>
                  </a:lnTo>
                  <a:lnTo>
                    <a:pt x="1904358" y="1276912"/>
                  </a:lnTo>
                  <a:lnTo>
                    <a:pt x="1902193" y="1274746"/>
                  </a:lnTo>
                  <a:lnTo>
                    <a:pt x="1899245" y="1273242"/>
                  </a:lnTo>
                  <a:lnTo>
                    <a:pt x="1899064" y="1271738"/>
                  </a:lnTo>
                  <a:lnTo>
                    <a:pt x="1901290" y="1270294"/>
                  </a:lnTo>
                  <a:lnTo>
                    <a:pt x="1903576" y="1266926"/>
                  </a:lnTo>
                  <a:lnTo>
                    <a:pt x="1904599" y="1261210"/>
                  </a:lnTo>
                  <a:lnTo>
                    <a:pt x="1905802" y="1261451"/>
                  </a:lnTo>
                  <a:lnTo>
                    <a:pt x="1905802" y="1259526"/>
                  </a:lnTo>
                  <a:lnTo>
                    <a:pt x="1902975" y="1259165"/>
                  </a:lnTo>
                  <a:lnTo>
                    <a:pt x="1901651" y="1257721"/>
                  </a:lnTo>
                  <a:lnTo>
                    <a:pt x="1902012" y="1253149"/>
                  </a:lnTo>
                  <a:lnTo>
                    <a:pt x="1899907" y="1250442"/>
                  </a:lnTo>
                  <a:lnTo>
                    <a:pt x="1899967" y="1249119"/>
                  </a:lnTo>
                  <a:lnTo>
                    <a:pt x="1901772" y="1246712"/>
                  </a:lnTo>
                  <a:lnTo>
                    <a:pt x="1904479" y="1246833"/>
                  </a:lnTo>
                  <a:lnTo>
                    <a:pt x="1906043" y="1245208"/>
                  </a:lnTo>
                  <a:lnTo>
                    <a:pt x="1907787" y="1245329"/>
                  </a:lnTo>
                  <a:lnTo>
                    <a:pt x="1910194" y="1244005"/>
                  </a:lnTo>
                  <a:lnTo>
                    <a:pt x="1907787" y="1242922"/>
                  </a:lnTo>
                  <a:lnTo>
                    <a:pt x="1907246" y="1244065"/>
                  </a:lnTo>
                  <a:lnTo>
                    <a:pt x="1905923" y="1244065"/>
                  </a:lnTo>
                  <a:lnTo>
                    <a:pt x="1904479" y="1245088"/>
                  </a:lnTo>
                  <a:lnTo>
                    <a:pt x="1901591" y="1244486"/>
                  </a:lnTo>
                  <a:lnTo>
                    <a:pt x="1900448" y="1245268"/>
                  </a:lnTo>
                  <a:lnTo>
                    <a:pt x="1899365" y="1241719"/>
                  </a:lnTo>
                  <a:lnTo>
                    <a:pt x="1907366" y="1240516"/>
                  </a:lnTo>
                  <a:lnTo>
                    <a:pt x="1909472" y="1239373"/>
                  </a:lnTo>
                  <a:lnTo>
                    <a:pt x="1905862" y="1239373"/>
                  </a:lnTo>
                  <a:lnTo>
                    <a:pt x="1905923" y="1238170"/>
                  </a:lnTo>
                  <a:lnTo>
                    <a:pt x="1903516" y="1236004"/>
                  </a:lnTo>
                  <a:lnTo>
                    <a:pt x="1904298" y="1233418"/>
                  </a:lnTo>
                  <a:lnTo>
                    <a:pt x="1903095" y="1234200"/>
                  </a:lnTo>
                  <a:lnTo>
                    <a:pt x="1902253" y="1232876"/>
                  </a:lnTo>
                  <a:lnTo>
                    <a:pt x="1899666" y="1235102"/>
                  </a:lnTo>
                  <a:lnTo>
                    <a:pt x="1896658" y="1238771"/>
                  </a:lnTo>
                  <a:lnTo>
                    <a:pt x="1894853" y="1238771"/>
                  </a:lnTo>
                  <a:lnTo>
                    <a:pt x="1890161" y="1240576"/>
                  </a:lnTo>
                  <a:lnTo>
                    <a:pt x="1889860" y="1241659"/>
                  </a:lnTo>
                  <a:lnTo>
                    <a:pt x="1891124" y="1242381"/>
                  </a:lnTo>
                  <a:lnTo>
                    <a:pt x="1893350" y="1242140"/>
                  </a:lnTo>
                  <a:lnTo>
                    <a:pt x="1896959" y="1243043"/>
                  </a:lnTo>
                  <a:lnTo>
                    <a:pt x="1897380" y="1245449"/>
                  </a:lnTo>
                  <a:lnTo>
                    <a:pt x="1895876" y="1251946"/>
                  </a:lnTo>
                  <a:lnTo>
                    <a:pt x="1893470" y="1251284"/>
                  </a:lnTo>
                  <a:lnTo>
                    <a:pt x="1896839" y="1255736"/>
                  </a:lnTo>
                  <a:lnTo>
                    <a:pt x="1895997" y="1255917"/>
                  </a:lnTo>
                  <a:lnTo>
                    <a:pt x="1895636" y="1258924"/>
                  </a:lnTo>
                  <a:lnTo>
                    <a:pt x="1894132" y="1260549"/>
                  </a:lnTo>
                  <a:lnTo>
                    <a:pt x="1894733" y="1261451"/>
                  </a:lnTo>
                  <a:lnTo>
                    <a:pt x="1893049" y="1261330"/>
                  </a:lnTo>
                  <a:lnTo>
                    <a:pt x="1890642" y="1259526"/>
                  </a:lnTo>
                  <a:lnTo>
                    <a:pt x="1889620" y="1258142"/>
                  </a:lnTo>
                  <a:lnTo>
                    <a:pt x="1887093" y="1256458"/>
                  </a:lnTo>
                  <a:lnTo>
                    <a:pt x="1890402" y="1260128"/>
                  </a:lnTo>
                  <a:lnTo>
                    <a:pt x="1891184" y="1261932"/>
                  </a:lnTo>
                  <a:lnTo>
                    <a:pt x="1892507" y="1262714"/>
                  </a:lnTo>
                  <a:lnTo>
                    <a:pt x="1893350" y="1267166"/>
                  </a:lnTo>
                  <a:lnTo>
                    <a:pt x="1892327" y="1267587"/>
                  </a:lnTo>
                  <a:lnTo>
                    <a:pt x="1892327" y="1270414"/>
                  </a:lnTo>
                  <a:lnTo>
                    <a:pt x="1889920" y="1269572"/>
                  </a:lnTo>
                  <a:lnTo>
                    <a:pt x="1888356" y="1268128"/>
                  </a:lnTo>
                  <a:lnTo>
                    <a:pt x="1884747" y="1267346"/>
                  </a:lnTo>
                  <a:lnTo>
                    <a:pt x="1881137" y="1264820"/>
                  </a:lnTo>
                  <a:lnTo>
                    <a:pt x="1877648" y="1256398"/>
                  </a:lnTo>
                  <a:lnTo>
                    <a:pt x="1874219" y="1251886"/>
                  </a:lnTo>
                  <a:lnTo>
                    <a:pt x="1875182" y="1251525"/>
                  </a:lnTo>
                  <a:lnTo>
                    <a:pt x="1878069" y="1253390"/>
                  </a:lnTo>
                  <a:lnTo>
                    <a:pt x="1878851" y="1251525"/>
                  </a:lnTo>
                  <a:lnTo>
                    <a:pt x="1878250" y="1247915"/>
                  </a:lnTo>
                  <a:lnTo>
                    <a:pt x="1880656" y="1246712"/>
                  </a:lnTo>
                  <a:lnTo>
                    <a:pt x="1883243" y="1246532"/>
                  </a:lnTo>
                  <a:lnTo>
                    <a:pt x="1885409" y="1247133"/>
                  </a:lnTo>
                  <a:lnTo>
                    <a:pt x="1882281" y="1244727"/>
                  </a:lnTo>
                  <a:lnTo>
                    <a:pt x="1881679" y="1243524"/>
                  </a:lnTo>
                  <a:lnTo>
                    <a:pt x="1883664" y="1239914"/>
                  </a:lnTo>
                  <a:lnTo>
                    <a:pt x="1881859" y="1237508"/>
                  </a:lnTo>
                  <a:lnTo>
                    <a:pt x="1882641" y="1234500"/>
                  </a:lnTo>
                  <a:lnTo>
                    <a:pt x="1883905" y="1234320"/>
                  </a:lnTo>
                  <a:lnTo>
                    <a:pt x="1886311" y="1232876"/>
                  </a:lnTo>
                  <a:lnTo>
                    <a:pt x="1885649" y="1232335"/>
                  </a:lnTo>
                  <a:lnTo>
                    <a:pt x="1886010" y="1230831"/>
                  </a:lnTo>
                  <a:lnTo>
                    <a:pt x="1884025" y="1225958"/>
                  </a:lnTo>
                  <a:lnTo>
                    <a:pt x="1883784" y="1221025"/>
                  </a:lnTo>
                  <a:lnTo>
                    <a:pt x="1882882" y="1217115"/>
                  </a:lnTo>
                  <a:lnTo>
                    <a:pt x="1886491" y="1215791"/>
                  </a:lnTo>
                  <a:lnTo>
                    <a:pt x="1887093" y="1214107"/>
                  </a:lnTo>
                  <a:lnTo>
                    <a:pt x="1889379" y="1214588"/>
                  </a:lnTo>
                  <a:lnTo>
                    <a:pt x="1891545" y="1213204"/>
                  </a:lnTo>
                  <a:lnTo>
                    <a:pt x="1894553" y="1214107"/>
                  </a:lnTo>
                  <a:lnTo>
                    <a:pt x="1895756" y="1213385"/>
                  </a:lnTo>
                  <a:lnTo>
                    <a:pt x="1897440" y="1213866"/>
                  </a:lnTo>
                  <a:lnTo>
                    <a:pt x="1897260" y="1212603"/>
                  </a:lnTo>
                  <a:lnTo>
                    <a:pt x="1894853" y="1211760"/>
                  </a:lnTo>
                  <a:lnTo>
                    <a:pt x="1891966" y="1211520"/>
                  </a:lnTo>
                  <a:lnTo>
                    <a:pt x="1889860" y="1212482"/>
                  </a:lnTo>
                  <a:lnTo>
                    <a:pt x="1886732" y="1211881"/>
                  </a:lnTo>
                  <a:lnTo>
                    <a:pt x="1885770" y="1212482"/>
                  </a:lnTo>
                  <a:lnTo>
                    <a:pt x="1884025" y="1211881"/>
                  </a:lnTo>
                  <a:lnTo>
                    <a:pt x="1885048" y="1213505"/>
                  </a:lnTo>
                  <a:lnTo>
                    <a:pt x="1884085" y="1215310"/>
                  </a:lnTo>
                  <a:lnTo>
                    <a:pt x="1881679" y="1215550"/>
                  </a:lnTo>
                  <a:lnTo>
                    <a:pt x="1880837" y="1216754"/>
                  </a:lnTo>
                  <a:lnTo>
                    <a:pt x="1881077" y="1220664"/>
                  </a:lnTo>
                  <a:lnTo>
                    <a:pt x="1879573" y="1219762"/>
                  </a:lnTo>
                  <a:lnTo>
                    <a:pt x="1879212" y="1222348"/>
                  </a:lnTo>
                  <a:lnTo>
                    <a:pt x="1876265" y="1218739"/>
                  </a:lnTo>
                  <a:lnTo>
                    <a:pt x="1875242" y="1219822"/>
                  </a:lnTo>
                  <a:lnTo>
                    <a:pt x="1873798" y="1218679"/>
                  </a:lnTo>
                  <a:lnTo>
                    <a:pt x="1873678" y="1219762"/>
                  </a:lnTo>
                  <a:lnTo>
                    <a:pt x="1875483" y="1221566"/>
                  </a:lnTo>
                  <a:lnTo>
                    <a:pt x="1877107" y="1222348"/>
                  </a:lnTo>
                  <a:lnTo>
                    <a:pt x="1878190" y="1223552"/>
                  </a:lnTo>
                  <a:lnTo>
                    <a:pt x="1877408" y="1224815"/>
                  </a:lnTo>
                  <a:lnTo>
                    <a:pt x="1876084" y="1224273"/>
                  </a:lnTo>
                  <a:lnTo>
                    <a:pt x="1876445" y="1226259"/>
                  </a:lnTo>
                  <a:lnTo>
                    <a:pt x="1874400" y="1226439"/>
                  </a:lnTo>
                  <a:lnTo>
                    <a:pt x="1874159" y="1225537"/>
                  </a:lnTo>
                  <a:lnTo>
                    <a:pt x="1872775" y="1226319"/>
                  </a:lnTo>
                  <a:lnTo>
                    <a:pt x="1873076" y="1227161"/>
                  </a:lnTo>
                  <a:lnTo>
                    <a:pt x="1875122" y="1227763"/>
                  </a:lnTo>
                  <a:lnTo>
                    <a:pt x="1875242" y="1229327"/>
                  </a:lnTo>
                  <a:lnTo>
                    <a:pt x="1876987" y="1231492"/>
                  </a:lnTo>
                  <a:lnTo>
                    <a:pt x="1876626" y="1232696"/>
                  </a:lnTo>
                  <a:lnTo>
                    <a:pt x="1878370" y="1234380"/>
                  </a:lnTo>
                  <a:lnTo>
                    <a:pt x="1879152" y="1236305"/>
                  </a:lnTo>
                  <a:lnTo>
                    <a:pt x="1877528" y="1238771"/>
                  </a:lnTo>
                  <a:lnTo>
                    <a:pt x="1875242" y="1235643"/>
                  </a:lnTo>
                  <a:lnTo>
                    <a:pt x="1875061" y="1237568"/>
                  </a:lnTo>
                  <a:lnTo>
                    <a:pt x="1873798" y="1239012"/>
                  </a:lnTo>
                  <a:lnTo>
                    <a:pt x="1872354" y="1237990"/>
                  </a:lnTo>
                  <a:lnTo>
                    <a:pt x="1871151" y="1239614"/>
                  </a:lnTo>
                  <a:lnTo>
                    <a:pt x="1871933" y="1240215"/>
                  </a:lnTo>
                  <a:lnTo>
                    <a:pt x="1871091" y="1242140"/>
                  </a:lnTo>
                  <a:lnTo>
                    <a:pt x="1870008" y="1242140"/>
                  </a:lnTo>
                  <a:lnTo>
                    <a:pt x="1871873" y="1244125"/>
                  </a:lnTo>
                  <a:lnTo>
                    <a:pt x="1871392" y="1245148"/>
                  </a:lnTo>
                  <a:lnTo>
                    <a:pt x="1869286" y="1245449"/>
                  </a:lnTo>
                  <a:lnTo>
                    <a:pt x="1867482" y="1243163"/>
                  </a:lnTo>
                  <a:lnTo>
                    <a:pt x="1867301" y="1241358"/>
                  </a:lnTo>
                  <a:lnTo>
                    <a:pt x="1868504" y="1239313"/>
                  </a:lnTo>
                  <a:lnTo>
                    <a:pt x="1866278" y="1237749"/>
                  </a:lnTo>
                  <a:lnTo>
                    <a:pt x="1865075" y="1238290"/>
                  </a:lnTo>
                  <a:lnTo>
                    <a:pt x="1864113" y="1237328"/>
                  </a:lnTo>
                  <a:lnTo>
                    <a:pt x="1864654" y="1236425"/>
                  </a:lnTo>
                  <a:lnTo>
                    <a:pt x="1863331" y="1236004"/>
                  </a:lnTo>
                  <a:lnTo>
                    <a:pt x="1864414" y="1235042"/>
                  </a:lnTo>
                  <a:lnTo>
                    <a:pt x="1863331" y="1234320"/>
                  </a:lnTo>
                  <a:lnTo>
                    <a:pt x="1865737" y="1233718"/>
                  </a:lnTo>
                  <a:lnTo>
                    <a:pt x="1865737" y="1232635"/>
                  </a:lnTo>
                  <a:lnTo>
                    <a:pt x="1862368" y="1233177"/>
                  </a:lnTo>
                  <a:lnTo>
                    <a:pt x="1861767" y="1232455"/>
                  </a:lnTo>
                  <a:lnTo>
                    <a:pt x="1862368" y="1229567"/>
                  </a:lnTo>
                  <a:lnTo>
                    <a:pt x="1861646" y="1228424"/>
                  </a:lnTo>
                  <a:lnTo>
                    <a:pt x="1860924" y="1229628"/>
                  </a:lnTo>
                  <a:lnTo>
                    <a:pt x="1858699" y="1229267"/>
                  </a:lnTo>
                  <a:lnTo>
                    <a:pt x="1858879" y="1230710"/>
                  </a:lnTo>
                  <a:lnTo>
                    <a:pt x="1856593" y="1229086"/>
                  </a:lnTo>
                  <a:lnTo>
                    <a:pt x="1855570" y="1229688"/>
                  </a:lnTo>
                  <a:lnTo>
                    <a:pt x="1855570" y="1231974"/>
                  </a:lnTo>
                  <a:lnTo>
                    <a:pt x="1856713" y="1232696"/>
                  </a:lnTo>
                  <a:lnTo>
                    <a:pt x="1856352" y="1234500"/>
                  </a:lnTo>
                  <a:lnTo>
                    <a:pt x="1855450" y="1232635"/>
                  </a:lnTo>
                  <a:lnTo>
                    <a:pt x="1854487" y="1232996"/>
                  </a:lnTo>
                  <a:lnTo>
                    <a:pt x="1850758" y="1227462"/>
                  </a:lnTo>
                  <a:lnTo>
                    <a:pt x="1849494" y="1224755"/>
                  </a:lnTo>
                  <a:lnTo>
                    <a:pt x="1849314" y="1222649"/>
                  </a:lnTo>
                  <a:lnTo>
                    <a:pt x="1850758" y="1223251"/>
                  </a:lnTo>
                  <a:lnTo>
                    <a:pt x="1849494" y="1220664"/>
                  </a:lnTo>
                  <a:lnTo>
                    <a:pt x="1850096" y="1219581"/>
                  </a:lnTo>
                  <a:lnTo>
                    <a:pt x="1848893" y="1219100"/>
                  </a:lnTo>
                  <a:lnTo>
                    <a:pt x="1849675" y="1217054"/>
                  </a:lnTo>
                  <a:lnTo>
                    <a:pt x="1851720" y="1217235"/>
                  </a:lnTo>
                  <a:lnTo>
                    <a:pt x="1853826" y="1216453"/>
                  </a:lnTo>
                  <a:lnTo>
                    <a:pt x="1854247" y="1211640"/>
                  </a:lnTo>
                  <a:lnTo>
                    <a:pt x="1855149" y="1210557"/>
                  </a:lnTo>
                  <a:lnTo>
                    <a:pt x="1855751" y="1208151"/>
                  </a:lnTo>
                  <a:lnTo>
                    <a:pt x="1857074" y="1208031"/>
                  </a:lnTo>
                  <a:lnTo>
                    <a:pt x="1859781" y="1206226"/>
                  </a:lnTo>
                  <a:lnTo>
                    <a:pt x="1860563" y="1206587"/>
                  </a:lnTo>
                  <a:lnTo>
                    <a:pt x="1862849" y="1209415"/>
                  </a:lnTo>
                  <a:lnTo>
                    <a:pt x="1862669" y="1212001"/>
                  </a:lnTo>
                  <a:lnTo>
                    <a:pt x="1863451" y="1213565"/>
                  </a:lnTo>
                  <a:lnTo>
                    <a:pt x="1862910" y="1215129"/>
                  </a:lnTo>
                  <a:lnTo>
                    <a:pt x="1865196" y="1216333"/>
                  </a:lnTo>
                  <a:lnTo>
                    <a:pt x="1867121" y="1218137"/>
                  </a:lnTo>
                  <a:lnTo>
                    <a:pt x="1870670" y="1217536"/>
                  </a:lnTo>
                  <a:lnTo>
                    <a:pt x="1865978" y="1214768"/>
                  </a:lnTo>
                  <a:lnTo>
                    <a:pt x="1864775" y="1212061"/>
                  </a:lnTo>
                  <a:lnTo>
                    <a:pt x="1863812" y="1211339"/>
                  </a:lnTo>
                  <a:lnTo>
                    <a:pt x="1864173" y="1209415"/>
                  </a:lnTo>
                  <a:lnTo>
                    <a:pt x="1864113" y="1206467"/>
                  </a:lnTo>
                  <a:lnTo>
                    <a:pt x="1862669" y="1204121"/>
                  </a:lnTo>
                  <a:lnTo>
                    <a:pt x="1863692" y="1202075"/>
                  </a:lnTo>
                  <a:lnTo>
                    <a:pt x="1863210" y="1200872"/>
                  </a:lnTo>
                  <a:lnTo>
                    <a:pt x="1860924" y="1198586"/>
                  </a:lnTo>
                  <a:lnTo>
                    <a:pt x="1859902" y="1195698"/>
                  </a:lnTo>
                  <a:lnTo>
                    <a:pt x="1861345" y="1195337"/>
                  </a:lnTo>
                  <a:lnTo>
                    <a:pt x="1862849" y="1196360"/>
                  </a:lnTo>
                  <a:lnTo>
                    <a:pt x="1865376" y="1196601"/>
                  </a:lnTo>
                  <a:lnTo>
                    <a:pt x="1866699" y="1197323"/>
                  </a:lnTo>
                  <a:lnTo>
                    <a:pt x="1868023" y="1199910"/>
                  </a:lnTo>
                  <a:lnTo>
                    <a:pt x="1868023" y="1201353"/>
                  </a:lnTo>
                  <a:lnTo>
                    <a:pt x="1869527" y="1202978"/>
                  </a:lnTo>
                  <a:lnTo>
                    <a:pt x="1871332" y="1203098"/>
                  </a:lnTo>
                  <a:lnTo>
                    <a:pt x="1870610" y="1200752"/>
                  </a:lnTo>
                  <a:lnTo>
                    <a:pt x="1869707" y="1199849"/>
                  </a:lnTo>
                  <a:lnTo>
                    <a:pt x="1868444" y="1196480"/>
                  </a:lnTo>
                  <a:lnTo>
                    <a:pt x="1865737" y="1194495"/>
                  </a:lnTo>
                  <a:lnTo>
                    <a:pt x="1864594" y="1194856"/>
                  </a:lnTo>
                  <a:lnTo>
                    <a:pt x="1863391" y="1193473"/>
                  </a:lnTo>
                  <a:lnTo>
                    <a:pt x="1860985" y="1191908"/>
                  </a:lnTo>
                  <a:lnTo>
                    <a:pt x="1859721" y="1186735"/>
                  </a:lnTo>
                  <a:lnTo>
                    <a:pt x="1860323" y="1186133"/>
                  </a:lnTo>
                  <a:lnTo>
                    <a:pt x="1861225" y="1182945"/>
                  </a:lnTo>
                  <a:lnTo>
                    <a:pt x="1860263" y="1182945"/>
                  </a:lnTo>
                  <a:lnTo>
                    <a:pt x="1857014" y="1185953"/>
                  </a:lnTo>
                  <a:lnTo>
                    <a:pt x="1854487" y="1186795"/>
                  </a:lnTo>
                  <a:lnTo>
                    <a:pt x="1850397" y="1185411"/>
                  </a:lnTo>
                  <a:lnTo>
                    <a:pt x="1850096" y="1182704"/>
                  </a:lnTo>
                  <a:lnTo>
                    <a:pt x="1849073" y="1183065"/>
                  </a:lnTo>
                  <a:lnTo>
                    <a:pt x="1848773" y="1181260"/>
                  </a:lnTo>
                  <a:lnTo>
                    <a:pt x="1850758" y="1181501"/>
                  </a:lnTo>
                  <a:lnTo>
                    <a:pt x="1850938" y="1179697"/>
                  </a:lnTo>
                  <a:lnTo>
                    <a:pt x="1849615" y="1178493"/>
                  </a:lnTo>
                  <a:lnTo>
                    <a:pt x="1848893" y="1176689"/>
                  </a:lnTo>
                  <a:lnTo>
                    <a:pt x="1850517" y="1175606"/>
                  </a:lnTo>
                  <a:lnTo>
                    <a:pt x="1844922" y="1173801"/>
                  </a:lnTo>
                  <a:lnTo>
                    <a:pt x="1842215" y="1171996"/>
                  </a:lnTo>
                  <a:lnTo>
                    <a:pt x="1837703" y="1169831"/>
                  </a:lnTo>
                  <a:lnTo>
                    <a:pt x="1836801" y="1167244"/>
                  </a:lnTo>
                  <a:lnTo>
                    <a:pt x="1835959" y="1166341"/>
                  </a:lnTo>
                  <a:lnTo>
                    <a:pt x="1832470" y="1164356"/>
                  </a:lnTo>
                  <a:lnTo>
                    <a:pt x="1831267" y="1161769"/>
                  </a:lnTo>
                  <a:lnTo>
                    <a:pt x="1828860" y="1159965"/>
                  </a:lnTo>
                  <a:lnTo>
                    <a:pt x="1828620" y="1159122"/>
                  </a:lnTo>
                  <a:lnTo>
                    <a:pt x="1831206" y="1158641"/>
                  </a:lnTo>
                  <a:lnTo>
                    <a:pt x="1832891" y="1157618"/>
                  </a:lnTo>
                  <a:lnTo>
                    <a:pt x="1832891" y="1156054"/>
                  </a:lnTo>
                  <a:lnTo>
                    <a:pt x="1834335" y="1157438"/>
                  </a:lnTo>
                  <a:lnTo>
                    <a:pt x="1835237" y="1159965"/>
                  </a:lnTo>
                  <a:lnTo>
                    <a:pt x="1836079" y="1159423"/>
                  </a:lnTo>
                  <a:lnTo>
                    <a:pt x="1835598" y="1156896"/>
                  </a:lnTo>
                  <a:lnTo>
                    <a:pt x="1832891" y="1152986"/>
                  </a:lnTo>
                  <a:lnTo>
                    <a:pt x="1833673" y="1151723"/>
                  </a:lnTo>
                  <a:lnTo>
                    <a:pt x="1832770" y="1149257"/>
                  </a:lnTo>
                  <a:lnTo>
                    <a:pt x="1832470" y="1150881"/>
                  </a:lnTo>
                  <a:lnTo>
                    <a:pt x="1831267" y="1151903"/>
                  </a:lnTo>
                  <a:lnTo>
                    <a:pt x="1831748" y="1155513"/>
                  </a:lnTo>
                  <a:lnTo>
                    <a:pt x="1830244" y="1156295"/>
                  </a:lnTo>
                  <a:lnTo>
                    <a:pt x="1828800" y="1154791"/>
                  </a:lnTo>
                  <a:lnTo>
                    <a:pt x="1826394" y="1154610"/>
                  </a:lnTo>
                  <a:lnTo>
                    <a:pt x="1826394" y="1157739"/>
                  </a:lnTo>
                  <a:lnTo>
                    <a:pt x="1825612" y="1155032"/>
                  </a:lnTo>
                  <a:lnTo>
                    <a:pt x="1823205" y="1154069"/>
                  </a:lnTo>
                  <a:lnTo>
                    <a:pt x="1822002" y="1152746"/>
                  </a:lnTo>
                  <a:lnTo>
                    <a:pt x="1817190" y="1152986"/>
                  </a:lnTo>
                  <a:lnTo>
                    <a:pt x="1815866" y="1150941"/>
                  </a:lnTo>
                  <a:lnTo>
                    <a:pt x="1815986" y="1149317"/>
                  </a:lnTo>
                  <a:lnTo>
                    <a:pt x="1813219" y="1149918"/>
                  </a:lnTo>
                  <a:lnTo>
                    <a:pt x="1812076" y="1152265"/>
                  </a:lnTo>
                  <a:lnTo>
                    <a:pt x="1809008" y="1151663"/>
                  </a:lnTo>
                  <a:lnTo>
                    <a:pt x="1808707" y="1151061"/>
                  </a:lnTo>
                  <a:lnTo>
                    <a:pt x="1804135" y="1149918"/>
                  </a:lnTo>
                  <a:lnTo>
                    <a:pt x="1803895" y="1149317"/>
                  </a:lnTo>
                  <a:lnTo>
                    <a:pt x="1800466" y="1147813"/>
                  </a:lnTo>
                  <a:lnTo>
                    <a:pt x="1799022" y="1147813"/>
                  </a:lnTo>
                  <a:lnTo>
                    <a:pt x="1800947" y="1146670"/>
                  </a:lnTo>
                  <a:lnTo>
                    <a:pt x="1801789" y="1144143"/>
                  </a:lnTo>
                  <a:lnTo>
                    <a:pt x="1799864" y="1141556"/>
                  </a:lnTo>
                  <a:lnTo>
                    <a:pt x="1800827" y="1141316"/>
                  </a:lnTo>
                  <a:lnTo>
                    <a:pt x="1799984" y="1140113"/>
                  </a:lnTo>
                  <a:lnTo>
                    <a:pt x="1801669" y="1139631"/>
                  </a:lnTo>
                  <a:lnTo>
                    <a:pt x="1800827" y="1138067"/>
                  </a:lnTo>
                  <a:lnTo>
                    <a:pt x="1801789" y="1137526"/>
                  </a:lnTo>
                  <a:lnTo>
                    <a:pt x="1804195" y="1139030"/>
                  </a:lnTo>
                  <a:lnTo>
                    <a:pt x="1806963" y="1138609"/>
                  </a:lnTo>
                  <a:lnTo>
                    <a:pt x="1808346" y="1137285"/>
                  </a:lnTo>
                  <a:lnTo>
                    <a:pt x="1810993" y="1137706"/>
                  </a:lnTo>
                  <a:lnTo>
                    <a:pt x="1812618" y="1136142"/>
                  </a:lnTo>
                  <a:lnTo>
                    <a:pt x="1814302" y="1135541"/>
                  </a:lnTo>
                  <a:lnTo>
                    <a:pt x="1813700" y="1133976"/>
                  </a:lnTo>
                  <a:lnTo>
                    <a:pt x="1812076" y="1134939"/>
                  </a:lnTo>
                  <a:lnTo>
                    <a:pt x="1809911" y="1134217"/>
                  </a:lnTo>
                  <a:lnTo>
                    <a:pt x="1806662" y="1134819"/>
                  </a:lnTo>
                  <a:lnTo>
                    <a:pt x="1802270" y="1133615"/>
                  </a:lnTo>
                  <a:lnTo>
                    <a:pt x="1801067" y="1131690"/>
                  </a:lnTo>
                  <a:lnTo>
                    <a:pt x="1801729" y="1130307"/>
                  </a:lnTo>
                  <a:lnTo>
                    <a:pt x="1803113" y="1129525"/>
                  </a:lnTo>
                  <a:lnTo>
                    <a:pt x="1801007" y="1128562"/>
                  </a:lnTo>
                  <a:lnTo>
                    <a:pt x="1797819" y="1124351"/>
                  </a:lnTo>
                  <a:lnTo>
                    <a:pt x="1797277" y="1118997"/>
                  </a:lnTo>
                  <a:lnTo>
                    <a:pt x="1798480" y="1118275"/>
                  </a:lnTo>
                  <a:lnTo>
                    <a:pt x="1798480" y="1115568"/>
                  </a:lnTo>
                  <a:lnTo>
                    <a:pt x="1795052" y="1117794"/>
                  </a:lnTo>
                  <a:lnTo>
                    <a:pt x="1792405" y="1116892"/>
                  </a:lnTo>
                  <a:lnTo>
                    <a:pt x="1792164" y="1115989"/>
                  </a:lnTo>
                  <a:lnTo>
                    <a:pt x="1789457" y="1113282"/>
                  </a:lnTo>
                  <a:lnTo>
                    <a:pt x="1789156" y="1110996"/>
                  </a:lnTo>
                  <a:lnTo>
                    <a:pt x="1789758" y="1110154"/>
                  </a:lnTo>
                  <a:lnTo>
                    <a:pt x="1789637" y="1106063"/>
                  </a:lnTo>
                  <a:lnTo>
                    <a:pt x="1792344" y="1106063"/>
                  </a:lnTo>
                  <a:lnTo>
                    <a:pt x="1792705" y="1105161"/>
                  </a:lnTo>
                  <a:lnTo>
                    <a:pt x="1795112" y="1107687"/>
                  </a:lnTo>
                  <a:lnTo>
                    <a:pt x="1801729" y="1109252"/>
                  </a:lnTo>
                  <a:lnTo>
                    <a:pt x="1804135" y="1110575"/>
                  </a:lnTo>
                  <a:lnTo>
                    <a:pt x="1809429" y="1112560"/>
                  </a:lnTo>
                  <a:lnTo>
                    <a:pt x="1811655" y="1113884"/>
                  </a:lnTo>
                  <a:lnTo>
                    <a:pt x="1814663" y="1117433"/>
                  </a:lnTo>
                  <a:lnTo>
                    <a:pt x="1817731" y="1118937"/>
                  </a:lnTo>
                  <a:lnTo>
                    <a:pt x="1817370" y="1117614"/>
                  </a:lnTo>
                  <a:lnTo>
                    <a:pt x="1814964" y="1116110"/>
                  </a:lnTo>
                  <a:lnTo>
                    <a:pt x="1812557" y="1113162"/>
                  </a:lnTo>
                  <a:lnTo>
                    <a:pt x="1810753" y="1111417"/>
                  </a:lnTo>
                  <a:lnTo>
                    <a:pt x="1808587" y="1110214"/>
                  </a:lnTo>
                  <a:lnTo>
                    <a:pt x="1806060" y="1108229"/>
                  </a:lnTo>
                  <a:lnTo>
                    <a:pt x="1804015" y="1108409"/>
                  </a:lnTo>
                  <a:lnTo>
                    <a:pt x="1801248" y="1106484"/>
                  </a:lnTo>
                  <a:lnTo>
                    <a:pt x="1799202" y="1104379"/>
                  </a:lnTo>
                  <a:lnTo>
                    <a:pt x="1795593" y="1103055"/>
                  </a:lnTo>
                  <a:lnTo>
                    <a:pt x="1794390" y="1101852"/>
                  </a:lnTo>
                  <a:lnTo>
                    <a:pt x="1791863" y="1102153"/>
                  </a:lnTo>
                  <a:lnTo>
                    <a:pt x="1791081" y="1101311"/>
                  </a:lnTo>
                  <a:lnTo>
                    <a:pt x="1792645" y="1100829"/>
                  </a:lnTo>
                  <a:lnTo>
                    <a:pt x="1792645" y="1098724"/>
                  </a:lnTo>
                  <a:lnTo>
                    <a:pt x="1791141" y="1096498"/>
                  </a:lnTo>
                  <a:lnTo>
                    <a:pt x="1791322" y="1094212"/>
                  </a:lnTo>
                  <a:lnTo>
                    <a:pt x="1790359" y="1089760"/>
                  </a:lnTo>
                  <a:lnTo>
                    <a:pt x="1789758" y="1089039"/>
                  </a:lnTo>
                  <a:lnTo>
                    <a:pt x="1789156" y="1090603"/>
                  </a:lnTo>
                  <a:lnTo>
                    <a:pt x="1789938" y="1094092"/>
                  </a:lnTo>
                  <a:lnTo>
                    <a:pt x="1789336" y="1094513"/>
                  </a:lnTo>
                  <a:lnTo>
                    <a:pt x="1787712" y="1092527"/>
                  </a:lnTo>
                  <a:lnTo>
                    <a:pt x="1787833" y="1094392"/>
                  </a:lnTo>
                  <a:lnTo>
                    <a:pt x="1789156" y="1096317"/>
                  </a:lnTo>
                  <a:lnTo>
                    <a:pt x="1789216" y="1100408"/>
                  </a:lnTo>
                  <a:lnTo>
                    <a:pt x="1787652" y="1100709"/>
                  </a:lnTo>
                  <a:lnTo>
                    <a:pt x="1785968" y="1100288"/>
                  </a:lnTo>
                  <a:lnTo>
                    <a:pt x="1784043" y="1097641"/>
                  </a:lnTo>
                  <a:lnTo>
                    <a:pt x="1781937" y="1093911"/>
                  </a:lnTo>
                  <a:lnTo>
                    <a:pt x="1778448" y="1090061"/>
                  </a:lnTo>
                  <a:lnTo>
                    <a:pt x="1778749" y="1087294"/>
                  </a:lnTo>
                  <a:lnTo>
                    <a:pt x="1781516" y="1084587"/>
                  </a:lnTo>
                  <a:lnTo>
                    <a:pt x="1783561" y="1088016"/>
                  </a:lnTo>
                  <a:lnTo>
                    <a:pt x="1784825" y="1088256"/>
                  </a:lnTo>
                  <a:lnTo>
                    <a:pt x="1784163" y="1085128"/>
                  </a:lnTo>
                  <a:lnTo>
                    <a:pt x="1782599" y="1082963"/>
                  </a:lnTo>
                  <a:lnTo>
                    <a:pt x="1781396" y="1082361"/>
                  </a:lnTo>
                  <a:lnTo>
                    <a:pt x="1780433" y="1079834"/>
                  </a:lnTo>
                  <a:lnTo>
                    <a:pt x="1778809" y="1080917"/>
                  </a:lnTo>
                  <a:lnTo>
                    <a:pt x="1779110" y="1082662"/>
                  </a:lnTo>
                  <a:lnTo>
                    <a:pt x="1780373" y="1083624"/>
                  </a:lnTo>
                  <a:lnTo>
                    <a:pt x="1776342" y="1087113"/>
                  </a:lnTo>
                  <a:lnTo>
                    <a:pt x="1774538" y="1086512"/>
                  </a:lnTo>
                  <a:lnTo>
                    <a:pt x="1770026" y="1082241"/>
                  </a:lnTo>
                  <a:lnTo>
                    <a:pt x="1768221" y="1081037"/>
                  </a:lnTo>
                  <a:lnTo>
                    <a:pt x="1766416" y="1076405"/>
                  </a:lnTo>
                  <a:lnTo>
                    <a:pt x="1766356" y="1074601"/>
                  </a:lnTo>
                  <a:lnTo>
                    <a:pt x="1765273" y="1071232"/>
                  </a:lnTo>
                  <a:lnTo>
                    <a:pt x="1765153" y="1069066"/>
                  </a:lnTo>
                  <a:lnTo>
                    <a:pt x="1766296" y="1067923"/>
                  </a:lnTo>
                  <a:lnTo>
                    <a:pt x="1765875" y="1065095"/>
                  </a:lnTo>
                  <a:lnTo>
                    <a:pt x="1764611" y="1063893"/>
                  </a:lnTo>
                  <a:lnTo>
                    <a:pt x="1767439" y="1062389"/>
                  </a:lnTo>
                  <a:lnTo>
                    <a:pt x="1769003" y="1060162"/>
                  </a:lnTo>
                  <a:lnTo>
                    <a:pt x="1767198" y="1058358"/>
                  </a:lnTo>
                  <a:lnTo>
                    <a:pt x="1767258" y="1056734"/>
                  </a:lnTo>
                  <a:lnTo>
                    <a:pt x="1766176" y="1053605"/>
                  </a:lnTo>
                  <a:lnTo>
                    <a:pt x="1765033" y="1053846"/>
                  </a:lnTo>
                  <a:lnTo>
                    <a:pt x="1765033" y="1059441"/>
                  </a:lnTo>
                  <a:lnTo>
                    <a:pt x="1762987" y="1061607"/>
                  </a:lnTo>
                  <a:lnTo>
                    <a:pt x="1761784" y="1062148"/>
                  </a:lnTo>
                  <a:lnTo>
                    <a:pt x="1762025" y="1064915"/>
                  </a:lnTo>
                  <a:lnTo>
                    <a:pt x="1764191" y="1066780"/>
                  </a:lnTo>
                  <a:lnTo>
                    <a:pt x="1763048" y="1067983"/>
                  </a:lnTo>
                  <a:lnTo>
                    <a:pt x="1762687" y="1070510"/>
                  </a:lnTo>
                  <a:lnTo>
                    <a:pt x="1761002" y="1070149"/>
                  </a:lnTo>
                  <a:lnTo>
                    <a:pt x="1757693" y="1071833"/>
                  </a:lnTo>
                  <a:lnTo>
                    <a:pt x="1755107" y="1071954"/>
                  </a:lnTo>
                  <a:lnTo>
                    <a:pt x="1751437" y="1070389"/>
                  </a:lnTo>
                  <a:lnTo>
                    <a:pt x="1748068" y="1070028"/>
                  </a:lnTo>
                  <a:lnTo>
                    <a:pt x="1747166" y="1071232"/>
                  </a:lnTo>
                  <a:lnTo>
                    <a:pt x="1743376" y="1070630"/>
                  </a:lnTo>
                  <a:lnTo>
                    <a:pt x="1739526" y="1067021"/>
                  </a:lnTo>
                  <a:lnTo>
                    <a:pt x="1738503" y="1065456"/>
                  </a:lnTo>
                  <a:lnTo>
                    <a:pt x="1739947" y="1063832"/>
                  </a:lnTo>
                  <a:lnTo>
                    <a:pt x="1741752" y="1062990"/>
                  </a:lnTo>
                  <a:lnTo>
                    <a:pt x="1741270" y="1061666"/>
                  </a:lnTo>
                  <a:lnTo>
                    <a:pt x="1739165" y="1062328"/>
                  </a:lnTo>
                  <a:lnTo>
                    <a:pt x="1739646" y="1061246"/>
                  </a:lnTo>
                  <a:lnTo>
                    <a:pt x="1739466" y="1058538"/>
                  </a:lnTo>
                  <a:lnTo>
                    <a:pt x="1736157" y="1059561"/>
                  </a:lnTo>
                  <a:lnTo>
                    <a:pt x="1734954" y="1058418"/>
                  </a:lnTo>
                  <a:lnTo>
                    <a:pt x="1731946" y="1050778"/>
                  </a:lnTo>
                  <a:lnTo>
                    <a:pt x="1732427" y="1050477"/>
                  </a:lnTo>
                  <a:lnTo>
                    <a:pt x="1729840" y="1048793"/>
                  </a:lnTo>
                  <a:lnTo>
                    <a:pt x="1730261" y="1048011"/>
                  </a:lnTo>
                  <a:lnTo>
                    <a:pt x="1728998" y="1047108"/>
                  </a:lnTo>
                  <a:lnTo>
                    <a:pt x="1725328" y="1042175"/>
                  </a:lnTo>
                  <a:lnTo>
                    <a:pt x="1724426" y="1041514"/>
                  </a:lnTo>
                  <a:lnTo>
                    <a:pt x="1721900" y="1037002"/>
                  </a:lnTo>
                  <a:lnTo>
                    <a:pt x="1724847" y="1036340"/>
                  </a:lnTo>
                  <a:lnTo>
                    <a:pt x="1723644" y="1034776"/>
                  </a:lnTo>
                  <a:lnTo>
                    <a:pt x="1723824" y="1032310"/>
                  </a:lnTo>
                  <a:lnTo>
                    <a:pt x="1723163" y="1028399"/>
                  </a:lnTo>
                  <a:lnTo>
                    <a:pt x="1720636" y="1026234"/>
                  </a:lnTo>
                  <a:lnTo>
                    <a:pt x="1721719" y="1024790"/>
                  </a:lnTo>
                  <a:lnTo>
                    <a:pt x="1720335" y="1024910"/>
                  </a:lnTo>
                  <a:lnTo>
                    <a:pt x="1720456" y="1029001"/>
                  </a:lnTo>
                  <a:lnTo>
                    <a:pt x="1719313" y="1028219"/>
                  </a:lnTo>
                  <a:lnTo>
                    <a:pt x="1720035" y="1030986"/>
                  </a:lnTo>
                  <a:lnTo>
                    <a:pt x="1719914" y="1032791"/>
                  </a:lnTo>
                  <a:lnTo>
                    <a:pt x="1717869" y="1030445"/>
                  </a:lnTo>
                  <a:lnTo>
                    <a:pt x="1717027" y="1028459"/>
                  </a:lnTo>
                  <a:lnTo>
                    <a:pt x="1714259" y="1025632"/>
                  </a:lnTo>
                  <a:lnTo>
                    <a:pt x="1713357" y="1023466"/>
                  </a:lnTo>
                  <a:lnTo>
                    <a:pt x="1713718" y="1022564"/>
                  </a:lnTo>
                  <a:lnTo>
                    <a:pt x="1713116" y="1020037"/>
                  </a:lnTo>
                  <a:lnTo>
                    <a:pt x="1711853" y="1017811"/>
                  </a:lnTo>
                  <a:lnTo>
                    <a:pt x="1710951" y="1012217"/>
                  </a:lnTo>
                  <a:lnTo>
                    <a:pt x="1709627" y="1009810"/>
                  </a:lnTo>
                  <a:lnTo>
                    <a:pt x="1709026" y="1006201"/>
                  </a:lnTo>
                  <a:lnTo>
                    <a:pt x="1707522" y="1002772"/>
                  </a:lnTo>
                  <a:lnTo>
                    <a:pt x="1705356" y="999343"/>
                  </a:lnTo>
                  <a:lnTo>
                    <a:pt x="1704634" y="996816"/>
                  </a:lnTo>
                  <a:lnTo>
                    <a:pt x="1702829" y="996997"/>
                  </a:lnTo>
                  <a:lnTo>
                    <a:pt x="1702468" y="994591"/>
                  </a:lnTo>
                  <a:lnTo>
                    <a:pt x="1700303" y="991703"/>
                  </a:lnTo>
                  <a:lnTo>
                    <a:pt x="1700002" y="988093"/>
                  </a:lnTo>
                  <a:lnTo>
                    <a:pt x="1700182" y="985627"/>
                  </a:lnTo>
                  <a:lnTo>
                    <a:pt x="1699942" y="983221"/>
                  </a:lnTo>
                  <a:lnTo>
                    <a:pt x="1700182" y="979010"/>
                  </a:lnTo>
                  <a:lnTo>
                    <a:pt x="1700664" y="977145"/>
                  </a:lnTo>
                  <a:lnTo>
                    <a:pt x="1698558" y="974739"/>
                  </a:lnTo>
                  <a:lnTo>
                    <a:pt x="1698979" y="977205"/>
                  </a:lnTo>
                  <a:lnTo>
                    <a:pt x="1698979" y="982619"/>
                  </a:lnTo>
                  <a:lnTo>
                    <a:pt x="1698678" y="986349"/>
                  </a:lnTo>
                  <a:lnTo>
                    <a:pt x="1699220" y="989477"/>
                  </a:lnTo>
                  <a:lnTo>
                    <a:pt x="1697175" y="989898"/>
                  </a:lnTo>
                  <a:lnTo>
                    <a:pt x="1695189" y="989417"/>
                  </a:lnTo>
                  <a:lnTo>
                    <a:pt x="1693144" y="987853"/>
                  </a:lnTo>
                  <a:lnTo>
                    <a:pt x="1692723" y="989056"/>
                  </a:lnTo>
                  <a:lnTo>
                    <a:pt x="1697235" y="991282"/>
                  </a:lnTo>
                  <a:lnTo>
                    <a:pt x="1698378" y="993808"/>
                  </a:lnTo>
                  <a:lnTo>
                    <a:pt x="1697896" y="995132"/>
                  </a:lnTo>
                  <a:lnTo>
                    <a:pt x="1699160" y="995312"/>
                  </a:lnTo>
                  <a:lnTo>
                    <a:pt x="1701325" y="996997"/>
                  </a:lnTo>
                  <a:lnTo>
                    <a:pt x="1703130" y="1000606"/>
                  </a:lnTo>
                  <a:lnTo>
                    <a:pt x="1702529" y="1001328"/>
                  </a:lnTo>
                  <a:lnTo>
                    <a:pt x="1705176" y="1005479"/>
                  </a:lnTo>
                  <a:lnTo>
                    <a:pt x="1704213" y="1005900"/>
                  </a:lnTo>
                  <a:lnTo>
                    <a:pt x="1703551" y="1004516"/>
                  </a:lnTo>
                  <a:lnTo>
                    <a:pt x="1701807" y="1004035"/>
                  </a:lnTo>
                  <a:lnTo>
                    <a:pt x="1700604" y="999283"/>
                  </a:lnTo>
                  <a:lnTo>
                    <a:pt x="1695611" y="994831"/>
                  </a:lnTo>
                  <a:lnTo>
                    <a:pt x="1692362" y="993087"/>
                  </a:lnTo>
                  <a:lnTo>
                    <a:pt x="1689474" y="993207"/>
                  </a:lnTo>
                  <a:lnTo>
                    <a:pt x="1692482" y="994470"/>
                  </a:lnTo>
                  <a:lnTo>
                    <a:pt x="1693565" y="996155"/>
                  </a:lnTo>
                  <a:lnTo>
                    <a:pt x="1697115" y="999524"/>
                  </a:lnTo>
                  <a:lnTo>
                    <a:pt x="1697415" y="1001990"/>
                  </a:lnTo>
                  <a:lnTo>
                    <a:pt x="1698919" y="1004276"/>
                  </a:lnTo>
                  <a:lnTo>
                    <a:pt x="1701386" y="1004998"/>
                  </a:lnTo>
                  <a:lnTo>
                    <a:pt x="1701747" y="1007404"/>
                  </a:lnTo>
                  <a:lnTo>
                    <a:pt x="1701325" y="1010231"/>
                  </a:lnTo>
                  <a:lnTo>
                    <a:pt x="1702348" y="1011435"/>
                  </a:lnTo>
                  <a:lnTo>
                    <a:pt x="1701446" y="1012397"/>
                  </a:lnTo>
                  <a:lnTo>
                    <a:pt x="1702228" y="1014382"/>
                  </a:lnTo>
                  <a:lnTo>
                    <a:pt x="1701807" y="1015345"/>
                  </a:lnTo>
                  <a:lnTo>
                    <a:pt x="1703611" y="1018473"/>
                  </a:lnTo>
                  <a:lnTo>
                    <a:pt x="1705537" y="1019556"/>
                  </a:lnTo>
                  <a:lnTo>
                    <a:pt x="1705236" y="1021722"/>
                  </a:lnTo>
                  <a:lnTo>
                    <a:pt x="1708123" y="1027136"/>
                  </a:lnTo>
                  <a:lnTo>
                    <a:pt x="1710409" y="1029843"/>
                  </a:lnTo>
                  <a:lnTo>
                    <a:pt x="1711312" y="1034836"/>
                  </a:lnTo>
                  <a:lnTo>
                    <a:pt x="1713177" y="1036701"/>
                  </a:lnTo>
                  <a:lnTo>
                    <a:pt x="1713959" y="1038746"/>
                  </a:lnTo>
                  <a:lnTo>
                    <a:pt x="1716064" y="1042175"/>
                  </a:lnTo>
                  <a:lnTo>
                    <a:pt x="1716786" y="1045304"/>
                  </a:lnTo>
                  <a:lnTo>
                    <a:pt x="1716004" y="1045183"/>
                  </a:lnTo>
                  <a:lnTo>
                    <a:pt x="1715222" y="1042777"/>
                  </a:lnTo>
                  <a:lnTo>
                    <a:pt x="1713417" y="1042115"/>
                  </a:lnTo>
                  <a:lnTo>
                    <a:pt x="1714440" y="1043980"/>
                  </a:lnTo>
                  <a:lnTo>
                    <a:pt x="1714741" y="1046326"/>
                  </a:lnTo>
                  <a:lnTo>
                    <a:pt x="1715703" y="1046928"/>
                  </a:lnTo>
                  <a:lnTo>
                    <a:pt x="1718290" y="1052462"/>
                  </a:lnTo>
                  <a:lnTo>
                    <a:pt x="1717688" y="1052462"/>
                  </a:lnTo>
                  <a:lnTo>
                    <a:pt x="1718531" y="1054869"/>
                  </a:lnTo>
                  <a:lnTo>
                    <a:pt x="1720335" y="1057576"/>
                  </a:lnTo>
                  <a:lnTo>
                    <a:pt x="1721358" y="1061607"/>
                  </a:lnTo>
                  <a:lnTo>
                    <a:pt x="1722561" y="1063532"/>
                  </a:lnTo>
                  <a:lnTo>
                    <a:pt x="1723163" y="1067021"/>
                  </a:lnTo>
                  <a:lnTo>
                    <a:pt x="1720937" y="1068044"/>
                  </a:lnTo>
                  <a:lnTo>
                    <a:pt x="1721659" y="1069427"/>
                  </a:lnTo>
                  <a:lnTo>
                    <a:pt x="1720937" y="1070389"/>
                  </a:lnTo>
                  <a:lnTo>
                    <a:pt x="1723584" y="1075443"/>
                  </a:lnTo>
                  <a:lnTo>
                    <a:pt x="1722140" y="1076044"/>
                  </a:lnTo>
                  <a:lnTo>
                    <a:pt x="1720095" y="1074661"/>
                  </a:lnTo>
                  <a:lnTo>
                    <a:pt x="1719072" y="1075082"/>
                  </a:lnTo>
                  <a:lnTo>
                    <a:pt x="1716184" y="1073277"/>
                  </a:lnTo>
                  <a:lnTo>
                    <a:pt x="1714139" y="1073818"/>
                  </a:lnTo>
                  <a:lnTo>
                    <a:pt x="1712274" y="1072856"/>
                  </a:lnTo>
                  <a:lnTo>
                    <a:pt x="1710530" y="1070811"/>
                  </a:lnTo>
                  <a:lnTo>
                    <a:pt x="1709387" y="1068404"/>
                  </a:lnTo>
                  <a:lnTo>
                    <a:pt x="1708003" y="1066960"/>
                  </a:lnTo>
                  <a:lnTo>
                    <a:pt x="1705055" y="1059982"/>
                  </a:lnTo>
                  <a:lnTo>
                    <a:pt x="1703311" y="1054929"/>
                  </a:lnTo>
                  <a:lnTo>
                    <a:pt x="1702108" y="1053245"/>
                  </a:lnTo>
                  <a:lnTo>
                    <a:pt x="1701506" y="1053966"/>
                  </a:lnTo>
                  <a:lnTo>
                    <a:pt x="1702890" y="1055410"/>
                  </a:lnTo>
                  <a:lnTo>
                    <a:pt x="1703371" y="1057395"/>
                  </a:lnTo>
                  <a:lnTo>
                    <a:pt x="1702108" y="1055350"/>
                  </a:lnTo>
                  <a:lnTo>
                    <a:pt x="1702408" y="1057456"/>
                  </a:lnTo>
                  <a:lnTo>
                    <a:pt x="1704694" y="1060644"/>
                  </a:lnTo>
                  <a:lnTo>
                    <a:pt x="1704273" y="1063351"/>
                  </a:lnTo>
                  <a:lnTo>
                    <a:pt x="1703311" y="1063351"/>
                  </a:lnTo>
                  <a:lnTo>
                    <a:pt x="1700303" y="1061065"/>
                  </a:lnTo>
                  <a:lnTo>
                    <a:pt x="1699641" y="1061306"/>
                  </a:lnTo>
                  <a:lnTo>
                    <a:pt x="1697656" y="1060042"/>
                  </a:lnTo>
                  <a:lnTo>
                    <a:pt x="1695550" y="1062509"/>
                  </a:lnTo>
                  <a:lnTo>
                    <a:pt x="1693625" y="1063050"/>
                  </a:lnTo>
                  <a:lnTo>
                    <a:pt x="1690918" y="1063231"/>
                  </a:lnTo>
                  <a:lnTo>
                    <a:pt x="1688933" y="1064193"/>
                  </a:lnTo>
                  <a:lnTo>
                    <a:pt x="1685323" y="1064975"/>
                  </a:lnTo>
                  <a:lnTo>
                    <a:pt x="1685745" y="1061907"/>
                  </a:lnTo>
                  <a:lnTo>
                    <a:pt x="1685444" y="1059381"/>
                  </a:lnTo>
                  <a:lnTo>
                    <a:pt x="1686406" y="1058178"/>
                  </a:lnTo>
                  <a:lnTo>
                    <a:pt x="1685384" y="1058057"/>
                  </a:lnTo>
                  <a:lnTo>
                    <a:pt x="1683639" y="1059441"/>
                  </a:lnTo>
                  <a:lnTo>
                    <a:pt x="1681233" y="1058238"/>
                  </a:lnTo>
                  <a:lnTo>
                    <a:pt x="1682556" y="1055290"/>
                  </a:lnTo>
                  <a:lnTo>
                    <a:pt x="1683519" y="1055651"/>
                  </a:lnTo>
                  <a:lnTo>
                    <a:pt x="1683639" y="1054147"/>
                  </a:lnTo>
                  <a:lnTo>
                    <a:pt x="1682556" y="1053906"/>
                  </a:lnTo>
                  <a:lnTo>
                    <a:pt x="1681654" y="1052402"/>
                  </a:lnTo>
                  <a:lnTo>
                    <a:pt x="1681173" y="1049996"/>
                  </a:lnTo>
                  <a:lnTo>
                    <a:pt x="1682556" y="1048011"/>
                  </a:lnTo>
                  <a:lnTo>
                    <a:pt x="1684180" y="1049394"/>
                  </a:lnTo>
                  <a:lnTo>
                    <a:pt x="1686466" y="1047529"/>
                  </a:lnTo>
                  <a:lnTo>
                    <a:pt x="1684722" y="1047108"/>
                  </a:lnTo>
                  <a:lnTo>
                    <a:pt x="1683098" y="1045304"/>
                  </a:lnTo>
                  <a:lnTo>
                    <a:pt x="1680812" y="1040130"/>
                  </a:lnTo>
                  <a:lnTo>
                    <a:pt x="1679609" y="1040371"/>
                  </a:lnTo>
                  <a:lnTo>
                    <a:pt x="1678405" y="1038686"/>
                  </a:lnTo>
                  <a:lnTo>
                    <a:pt x="1678706" y="1036520"/>
                  </a:lnTo>
                  <a:lnTo>
                    <a:pt x="1677022" y="1035197"/>
                  </a:lnTo>
                  <a:lnTo>
                    <a:pt x="1676601" y="1033573"/>
                  </a:lnTo>
                  <a:lnTo>
                    <a:pt x="1674435" y="1031287"/>
                  </a:lnTo>
                  <a:lnTo>
                    <a:pt x="1674555" y="1029843"/>
                  </a:lnTo>
                  <a:lnTo>
                    <a:pt x="1677202" y="1028459"/>
                  </a:lnTo>
                  <a:lnTo>
                    <a:pt x="1675879" y="1027858"/>
                  </a:lnTo>
                  <a:lnTo>
                    <a:pt x="1674555" y="1025211"/>
                  </a:lnTo>
                  <a:lnTo>
                    <a:pt x="1675036" y="1023045"/>
                  </a:lnTo>
                  <a:lnTo>
                    <a:pt x="1674676" y="1021842"/>
                  </a:lnTo>
                  <a:lnTo>
                    <a:pt x="1672029" y="1019616"/>
                  </a:lnTo>
                  <a:lnTo>
                    <a:pt x="1671788" y="1018172"/>
                  </a:lnTo>
                  <a:lnTo>
                    <a:pt x="1670164" y="1018172"/>
                  </a:lnTo>
                  <a:lnTo>
                    <a:pt x="1670645" y="1020880"/>
                  </a:lnTo>
                  <a:lnTo>
                    <a:pt x="1672690" y="1023105"/>
                  </a:lnTo>
                  <a:lnTo>
                    <a:pt x="1671547" y="1024188"/>
                  </a:lnTo>
                  <a:lnTo>
                    <a:pt x="1672510" y="1024910"/>
                  </a:lnTo>
                  <a:lnTo>
                    <a:pt x="1673292" y="1027136"/>
                  </a:lnTo>
                  <a:lnTo>
                    <a:pt x="1672690" y="1031106"/>
                  </a:lnTo>
                  <a:lnTo>
                    <a:pt x="1671728" y="1034295"/>
                  </a:lnTo>
                  <a:lnTo>
                    <a:pt x="1672149" y="1036400"/>
                  </a:lnTo>
                  <a:lnTo>
                    <a:pt x="1667878" y="1036520"/>
                  </a:lnTo>
                  <a:lnTo>
                    <a:pt x="1666614" y="1035318"/>
                  </a:lnTo>
                  <a:lnTo>
                    <a:pt x="1664810" y="1034836"/>
                  </a:lnTo>
                  <a:lnTo>
                    <a:pt x="1661200" y="1031949"/>
                  </a:lnTo>
                  <a:lnTo>
                    <a:pt x="1660057" y="1032189"/>
                  </a:lnTo>
                  <a:lnTo>
                    <a:pt x="1657290" y="1030685"/>
                  </a:lnTo>
                  <a:lnTo>
                    <a:pt x="1654823" y="1024188"/>
                  </a:lnTo>
                  <a:lnTo>
                    <a:pt x="1654703" y="1022203"/>
                  </a:lnTo>
                  <a:lnTo>
                    <a:pt x="1652898" y="1021541"/>
                  </a:lnTo>
                  <a:lnTo>
                    <a:pt x="1653019" y="1025091"/>
                  </a:lnTo>
                  <a:lnTo>
                    <a:pt x="1652357" y="1025512"/>
                  </a:lnTo>
                  <a:lnTo>
                    <a:pt x="1650251" y="1022564"/>
                  </a:lnTo>
                  <a:lnTo>
                    <a:pt x="1649048" y="1020398"/>
                  </a:lnTo>
                  <a:lnTo>
                    <a:pt x="1646642" y="1018594"/>
                  </a:lnTo>
                  <a:lnTo>
                    <a:pt x="1650673" y="1024790"/>
                  </a:lnTo>
                  <a:lnTo>
                    <a:pt x="1651094" y="1027196"/>
                  </a:lnTo>
                  <a:lnTo>
                    <a:pt x="1648627" y="1026775"/>
                  </a:lnTo>
                  <a:lnTo>
                    <a:pt x="1648266" y="1025933"/>
                  </a:lnTo>
                  <a:lnTo>
                    <a:pt x="1645379" y="1024309"/>
                  </a:lnTo>
                  <a:lnTo>
                    <a:pt x="1643875" y="1024008"/>
                  </a:lnTo>
                  <a:lnTo>
                    <a:pt x="1642190" y="1022805"/>
                  </a:lnTo>
                  <a:lnTo>
                    <a:pt x="1640025" y="1022203"/>
                  </a:lnTo>
                  <a:lnTo>
                    <a:pt x="1638822" y="1020398"/>
                  </a:lnTo>
                  <a:lnTo>
                    <a:pt x="1636716" y="1019436"/>
                  </a:lnTo>
                  <a:lnTo>
                    <a:pt x="1635513" y="1017511"/>
                  </a:lnTo>
                  <a:lnTo>
                    <a:pt x="1632986" y="1015104"/>
                  </a:lnTo>
                  <a:lnTo>
                    <a:pt x="1631663" y="1015285"/>
                  </a:lnTo>
                  <a:lnTo>
                    <a:pt x="1631362" y="1016368"/>
                  </a:lnTo>
                  <a:lnTo>
                    <a:pt x="1632565" y="1018172"/>
                  </a:lnTo>
                  <a:lnTo>
                    <a:pt x="1633768" y="1018293"/>
                  </a:lnTo>
                  <a:lnTo>
                    <a:pt x="1635392" y="1021000"/>
                  </a:lnTo>
                  <a:lnTo>
                    <a:pt x="1637077" y="1021662"/>
                  </a:lnTo>
                  <a:lnTo>
                    <a:pt x="1638581" y="1024730"/>
                  </a:lnTo>
                  <a:lnTo>
                    <a:pt x="1638099" y="1025993"/>
                  </a:lnTo>
                  <a:lnTo>
                    <a:pt x="1635874" y="1025632"/>
                  </a:lnTo>
                  <a:lnTo>
                    <a:pt x="1633287" y="1026835"/>
                  </a:lnTo>
                  <a:lnTo>
                    <a:pt x="1632204" y="1030264"/>
                  </a:lnTo>
                  <a:lnTo>
                    <a:pt x="1630399" y="1032610"/>
                  </a:lnTo>
                  <a:lnTo>
                    <a:pt x="1631121" y="1033573"/>
                  </a:lnTo>
                  <a:lnTo>
                    <a:pt x="1634009" y="1029603"/>
                  </a:lnTo>
                  <a:lnTo>
                    <a:pt x="1634610" y="1027497"/>
                  </a:lnTo>
                  <a:lnTo>
                    <a:pt x="1637498" y="1028099"/>
                  </a:lnTo>
                  <a:lnTo>
                    <a:pt x="1638581" y="1027497"/>
                  </a:lnTo>
                  <a:lnTo>
                    <a:pt x="1639844" y="1028459"/>
                  </a:lnTo>
                  <a:lnTo>
                    <a:pt x="1643935" y="1028760"/>
                  </a:lnTo>
                  <a:lnTo>
                    <a:pt x="1646341" y="1028580"/>
                  </a:lnTo>
                  <a:lnTo>
                    <a:pt x="1648988" y="1029843"/>
                  </a:lnTo>
                  <a:lnTo>
                    <a:pt x="1650011" y="1031046"/>
                  </a:lnTo>
                  <a:lnTo>
                    <a:pt x="1651815" y="1030625"/>
                  </a:lnTo>
                  <a:lnTo>
                    <a:pt x="1654402" y="1031648"/>
                  </a:lnTo>
                  <a:lnTo>
                    <a:pt x="1657711" y="1034295"/>
                  </a:lnTo>
                  <a:lnTo>
                    <a:pt x="1656929" y="1035197"/>
                  </a:lnTo>
                  <a:lnTo>
                    <a:pt x="1659335" y="1035498"/>
                  </a:lnTo>
                  <a:lnTo>
                    <a:pt x="1659997" y="1036881"/>
                  </a:lnTo>
                  <a:lnTo>
                    <a:pt x="1658252" y="1037002"/>
                  </a:lnTo>
                  <a:lnTo>
                    <a:pt x="1656267" y="1036160"/>
                  </a:lnTo>
                  <a:lnTo>
                    <a:pt x="1656087" y="1036761"/>
                  </a:lnTo>
                  <a:lnTo>
                    <a:pt x="1658794" y="1038385"/>
                  </a:lnTo>
                  <a:lnTo>
                    <a:pt x="1662403" y="1040010"/>
                  </a:lnTo>
                  <a:lnTo>
                    <a:pt x="1664509" y="1042236"/>
                  </a:lnTo>
                  <a:lnTo>
                    <a:pt x="1662704" y="1045243"/>
                  </a:lnTo>
                  <a:lnTo>
                    <a:pt x="1661020" y="1046146"/>
                  </a:lnTo>
                  <a:lnTo>
                    <a:pt x="1659034" y="1049154"/>
                  </a:lnTo>
                  <a:lnTo>
                    <a:pt x="1657410" y="1049936"/>
                  </a:lnTo>
                  <a:lnTo>
                    <a:pt x="1660177" y="1050718"/>
                  </a:lnTo>
                  <a:lnTo>
                    <a:pt x="1660960" y="1048312"/>
                  </a:lnTo>
                  <a:lnTo>
                    <a:pt x="1663005" y="1047890"/>
                  </a:lnTo>
                  <a:lnTo>
                    <a:pt x="1663486" y="1046808"/>
                  </a:lnTo>
                  <a:lnTo>
                    <a:pt x="1666013" y="1043439"/>
                  </a:lnTo>
                  <a:lnTo>
                    <a:pt x="1668840" y="1045965"/>
                  </a:lnTo>
                  <a:lnTo>
                    <a:pt x="1671126" y="1047469"/>
                  </a:lnTo>
                  <a:lnTo>
                    <a:pt x="1672029" y="1049274"/>
                  </a:lnTo>
                  <a:lnTo>
                    <a:pt x="1670404" y="1048552"/>
                  </a:lnTo>
                  <a:lnTo>
                    <a:pt x="1671367" y="1050357"/>
                  </a:lnTo>
                  <a:lnTo>
                    <a:pt x="1674134" y="1051921"/>
                  </a:lnTo>
                  <a:lnTo>
                    <a:pt x="1674615" y="1053906"/>
                  </a:lnTo>
                  <a:lnTo>
                    <a:pt x="1676540" y="1055109"/>
                  </a:lnTo>
                  <a:lnTo>
                    <a:pt x="1677142" y="1058117"/>
                  </a:lnTo>
                  <a:lnTo>
                    <a:pt x="1678105" y="1058719"/>
                  </a:lnTo>
                  <a:lnTo>
                    <a:pt x="1677563" y="1060343"/>
                  </a:lnTo>
                  <a:lnTo>
                    <a:pt x="1678766" y="1061246"/>
                  </a:lnTo>
                  <a:lnTo>
                    <a:pt x="1679248" y="1064434"/>
                  </a:lnTo>
                  <a:lnTo>
                    <a:pt x="1680270" y="1066178"/>
                  </a:lnTo>
                  <a:lnTo>
                    <a:pt x="1678886" y="1066720"/>
                  </a:lnTo>
                  <a:lnTo>
                    <a:pt x="1677503" y="1068705"/>
                  </a:lnTo>
                  <a:lnTo>
                    <a:pt x="1675458" y="1068705"/>
                  </a:lnTo>
                  <a:lnTo>
                    <a:pt x="1673472" y="1069607"/>
                  </a:lnTo>
                  <a:lnTo>
                    <a:pt x="1673051" y="1070389"/>
                  </a:lnTo>
                  <a:lnTo>
                    <a:pt x="1670224" y="1071713"/>
                  </a:lnTo>
                  <a:lnTo>
                    <a:pt x="1669321" y="1071111"/>
                  </a:lnTo>
                  <a:lnTo>
                    <a:pt x="1669321" y="1069487"/>
                  </a:lnTo>
                  <a:lnTo>
                    <a:pt x="1670103" y="1067682"/>
                  </a:lnTo>
                  <a:lnTo>
                    <a:pt x="1668540" y="1066901"/>
                  </a:lnTo>
                  <a:lnTo>
                    <a:pt x="1665532" y="1068103"/>
                  </a:lnTo>
                  <a:lnTo>
                    <a:pt x="1666735" y="1070690"/>
                  </a:lnTo>
                  <a:lnTo>
                    <a:pt x="1666434" y="1073397"/>
                  </a:lnTo>
                  <a:lnTo>
                    <a:pt x="1663426" y="1072375"/>
                  </a:lnTo>
                  <a:lnTo>
                    <a:pt x="1663065" y="1073458"/>
                  </a:lnTo>
                  <a:lnTo>
                    <a:pt x="1660960" y="1073638"/>
                  </a:lnTo>
                  <a:lnTo>
                    <a:pt x="1658313" y="1072615"/>
                  </a:lnTo>
                  <a:lnTo>
                    <a:pt x="1656989" y="1070209"/>
                  </a:lnTo>
                  <a:lnTo>
                    <a:pt x="1655004" y="1072014"/>
                  </a:lnTo>
                  <a:lnTo>
                    <a:pt x="1657290" y="1073999"/>
                  </a:lnTo>
                  <a:lnTo>
                    <a:pt x="1658192" y="1075683"/>
                  </a:lnTo>
                  <a:lnTo>
                    <a:pt x="1658674" y="1078571"/>
                  </a:lnTo>
                  <a:lnTo>
                    <a:pt x="1658192" y="1080075"/>
                  </a:lnTo>
                  <a:lnTo>
                    <a:pt x="1656748" y="1081519"/>
                  </a:lnTo>
                  <a:lnTo>
                    <a:pt x="1653921" y="1081639"/>
                  </a:lnTo>
                  <a:lnTo>
                    <a:pt x="1651996" y="1079112"/>
                  </a:lnTo>
                  <a:lnTo>
                    <a:pt x="1651515" y="1077067"/>
                  </a:lnTo>
                  <a:lnTo>
                    <a:pt x="1653440" y="1075984"/>
                  </a:lnTo>
                  <a:lnTo>
                    <a:pt x="1653199" y="1074841"/>
                  </a:lnTo>
                  <a:lnTo>
                    <a:pt x="1651214" y="1075924"/>
                  </a:lnTo>
                  <a:lnTo>
                    <a:pt x="1650492" y="1074540"/>
                  </a:lnTo>
                  <a:lnTo>
                    <a:pt x="1650071" y="1076044"/>
                  </a:lnTo>
                  <a:lnTo>
                    <a:pt x="1648687" y="1075623"/>
                  </a:lnTo>
                  <a:lnTo>
                    <a:pt x="1648507" y="1073879"/>
                  </a:lnTo>
                  <a:lnTo>
                    <a:pt x="1649229" y="1072675"/>
                  </a:lnTo>
                  <a:lnTo>
                    <a:pt x="1647244" y="1072375"/>
                  </a:lnTo>
                  <a:lnTo>
                    <a:pt x="1648086" y="1073277"/>
                  </a:lnTo>
                  <a:lnTo>
                    <a:pt x="1647304" y="1074601"/>
                  </a:lnTo>
                  <a:lnTo>
                    <a:pt x="1645258" y="1074601"/>
                  </a:lnTo>
                  <a:lnTo>
                    <a:pt x="1645980" y="1073578"/>
                  </a:lnTo>
                  <a:lnTo>
                    <a:pt x="1645980" y="1070450"/>
                  </a:lnTo>
                  <a:lnTo>
                    <a:pt x="1645018" y="1069848"/>
                  </a:lnTo>
                  <a:lnTo>
                    <a:pt x="1644837" y="1071593"/>
                  </a:lnTo>
                  <a:lnTo>
                    <a:pt x="1643393" y="1072074"/>
                  </a:lnTo>
                  <a:lnTo>
                    <a:pt x="1643815" y="1068585"/>
                  </a:lnTo>
                  <a:lnTo>
                    <a:pt x="1642311" y="1067682"/>
                  </a:lnTo>
                  <a:lnTo>
                    <a:pt x="1638220" y="1067021"/>
                  </a:lnTo>
                  <a:lnTo>
                    <a:pt x="1635814" y="1068103"/>
                  </a:lnTo>
                  <a:lnTo>
                    <a:pt x="1635092" y="1069607"/>
                  </a:lnTo>
                  <a:lnTo>
                    <a:pt x="1631903" y="1066359"/>
                  </a:lnTo>
                  <a:lnTo>
                    <a:pt x="1628294" y="1064434"/>
                  </a:lnTo>
                  <a:lnTo>
                    <a:pt x="1626609" y="1064073"/>
                  </a:lnTo>
                  <a:lnTo>
                    <a:pt x="1625045" y="1062629"/>
                  </a:lnTo>
                  <a:lnTo>
                    <a:pt x="1621676" y="1060764"/>
                  </a:lnTo>
                  <a:lnTo>
                    <a:pt x="1618368" y="1057997"/>
                  </a:lnTo>
                  <a:lnTo>
                    <a:pt x="1611750" y="1053966"/>
                  </a:lnTo>
                  <a:lnTo>
                    <a:pt x="1610126" y="1053726"/>
                  </a:lnTo>
                  <a:lnTo>
                    <a:pt x="1608622" y="1052523"/>
                  </a:lnTo>
                  <a:lnTo>
                    <a:pt x="1608081" y="1049154"/>
                  </a:lnTo>
                  <a:lnTo>
                    <a:pt x="1602967" y="1044582"/>
                  </a:lnTo>
                  <a:lnTo>
                    <a:pt x="1596831" y="1040190"/>
                  </a:lnTo>
                  <a:lnTo>
                    <a:pt x="1596109" y="1038024"/>
                  </a:lnTo>
                  <a:lnTo>
                    <a:pt x="1596771" y="1035618"/>
                  </a:lnTo>
                  <a:lnTo>
                    <a:pt x="1595688" y="1032490"/>
                  </a:lnTo>
                  <a:lnTo>
                    <a:pt x="1592981" y="1029422"/>
                  </a:lnTo>
                  <a:lnTo>
                    <a:pt x="1589853" y="1026534"/>
                  </a:lnTo>
                  <a:lnTo>
                    <a:pt x="1585341" y="1023346"/>
                  </a:lnTo>
                  <a:lnTo>
                    <a:pt x="1584739" y="1022383"/>
                  </a:lnTo>
                  <a:lnTo>
                    <a:pt x="1582333" y="1020880"/>
                  </a:lnTo>
                  <a:lnTo>
                    <a:pt x="1578062" y="1018654"/>
                  </a:lnTo>
                  <a:lnTo>
                    <a:pt x="1569399" y="1015886"/>
                  </a:lnTo>
                  <a:lnTo>
                    <a:pt x="1566391" y="1014984"/>
                  </a:lnTo>
                  <a:lnTo>
                    <a:pt x="1563203" y="1012939"/>
                  </a:lnTo>
                  <a:lnTo>
                    <a:pt x="1557909" y="1008788"/>
                  </a:lnTo>
                  <a:lnTo>
                    <a:pt x="1554179" y="1006562"/>
                  </a:lnTo>
                  <a:lnTo>
                    <a:pt x="1547442" y="1003434"/>
                  </a:lnTo>
                  <a:lnTo>
                    <a:pt x="1535591" y="998681"/>
                  </a:lnTo>
                  <a:lnTo>
                    <a:pt x="1529274" y="995192"/>
                  </a:lnTo>
                  <a:lnTo>
                    <a:pt x="1523619" y="991823"/>
                  </a:lnTo>
                  <a:lnTo>
                    <a:pt x="1520551" y="989417"/>
                  </a:lnTo>
                  <a:lnTo>
                    <a:pt x="1513332" y="985146"/>
                  </a:lnTo>
                  <a:lnTo>
                    <a:pt x="1512129" y="984123"/>
                  </a:lnTo>
                  <a:lnTo>
                    <a:pt x="1513332" y="982619"/>
                  </a:lnTo>
                  <a:lnTo>
                    <a:pt x="1514956" y="983762"/>
                  </a:lnTo>
                  <a:lnTo>
                    <a:pt x="1517002" y="983762"/>
                  </a:lnTo>
                  <a:lnTo>
                    <a:pt x="1516821" y="982679"/>
                  </a:lnTo>
                  <a:lnTo>
                    <a:pt x="1518746" y="980453"/>
                  </a:lnTo>
                  <a:lnTo>
                    <a:pt x="1518024" y="979370"/>
                  </a:lnTo>
                  <a:lnTo>
                    <a:pt x="1518145" y="977686"/>
                  </a:lnTo>
                  <a:lnTo>
                    <a:pt x="1519889" y="978168"/>
                  </a:lnTo>
                  <a:lnTo>
                    <a:pt x="1519769" y="981175"/>
                  </a:lnTo>
                  <a:lnTo>
                    <a:pt x="1520371" y="981777"/>
                  </a:lnTo>
                  <a:lnTo>
                    <a:pt x="1521935" y="979370"/>
                  </a:lnTo>
                  <a:lnTo>
                    <a:pt x="1523739" y="978348"/>
                  </a:lnTo>
                  <a:lnTo>
                    <a:pt x="1522717" y="977807"/>
                  </a:lnTo>
                  <a:lnTo>
                    <a:pt x="1523318" y="975099"/>
                  </a:lnTo>
                  <a:lnTo>
                    <a:pt x="1527289" y="970046"/>
                  </a:lnTo>
                  <a:lnTo>
                    <a:pt x="1524582" y="967580"/>
                  </a:lnTo>
                  <a:lnTo>
                    <a:pt x="1522175" y="962767"/>
                  </a:lnTo>
                  <a:lnTo>
                    <a:pt x="1522296" y="961564"/>
                  </a:lnTo>
                  <a:lnTo>
                    <a:pt x="1520852" y="959218"/>
                  </a:lnTo>
                  <a:lnTo>
                    <a:pt x="1520371" y="957052"/>
                  </a:lnTo>
                  <a:lnTo>
                    <a:pt x="1520671" y="954706"/>
                  </a:lnTo>
                  <a:lnTo>
                    <a:pt x="1523739" y="952480"/>
                  </a:lnTo>
                  <a:lnTo>
                    <a:pt x="1525965" y="947066"/>
                  </a:lnTo>
                  <a:lnTo>
                    <a:pt x="1524522" y="945081"/>
                  </a:lnTo>
                  <a:lnTo>
                    <a:pt x="1524040" y="943336"/>
                  </a:lnTo>
                  <a:lnTo>
                    <a:pt x="1523018" y="944178"/>
                  </a:lnTo>
                  <a:lnTo>
                    <a:pt x="1520912" y="947487"/>
                  </a:lnTo>
                  <a:lnTo>
                    <a:pt x="1521092" y="950916"/>
                  </a:lnTo>
                  <a:lnTo>
                    <a:pt x="1516821" y="953503"/>
                  </a:lnTo>
                  <a:lnTo>
                    <a:pt x="1514595" y="957533"/>
                  </a:lnTo>
                  <a:lnTo>
                    <a:pt x="1514716" y="961143"/>
                  </a:lnTo>
                  <a:lnTo>
                    <a:pt x="1513392" y="962045"/>
                  </a:lnTo>
                  <a:lnTo>
                    <a:pt x="1507737" y="964451"/>
                  </a:lnTo>
                  <a:lnTo>
                    <a:pt x="1503406" y="966858"/>
                  </a:lnTo>
                  <a:lnTo>
                    <a:pt x="1498473" y="969084"/>
                  </a:lnTo>
                  <a:lnTo>
                    <a:pt x="1496849" y="971310"/>
                  </a:lnTo>
                  <a:lnTo>
                    <a:pt x="1493119" y="972693"/>
                  </a:lnTo>
                  <a:lnTo>
                    <a:pt x="1489991" y="972332"/>
                  </a:lnTo>
                  <a:lnTo>
                    <a:pt x="1478080" y="971550"/>
                  </a:lnTo>
                  <a:lnTo>
                    <a:pt x="1471582" y="970227"/>
                  </a:lnTo>
                  <a:lnTo>
                    <a:pt x="1469296" y="969625"/>
                  </a:lnTo>
                  <a:lnTo>
                    <a:pt x="1465446" y="967459"/>
                  </a:lnTo>
                  <a:lnTo>
                    <a:pt x="1446196" y="958616"/>
                  </a:lnTo>
                  <a:lnTo>
                    <a:pt x="1444391" y="955608"/>
                  </a:lnTo>
                  <a:lnTo>
                    <a:pt x="1444993" y="955127"/>
                  </a:lnTo>
                  <a:lnTo>
                    <a:pt x="1446256" y="956210"/>
                  </a:lnTo>
                  <a:lnTo>
                    <a:pt x="1445534" y="957052"/>
                  </a:lnTo>
                  <a:lnTo>
                    <a:pt x="1446376" y="958436"/>
                  </a:lnTo>
                  <a:lnTo>
                    <a:pt x="1448181" y="956390"/>
                  </a:lnTo>
                  <a:lnTo>
                    <a:pt x="1448783" y="954946"/>
                  </a:lnTo>
                  <a:lnTo>
                    <a:pt x="1452512" y="954706"/>
                  </a:lnTo>
                  <a:lnTo>
                    <a:pt x="1452392" y="951698"/>
                  </a:lnTo>
                  <a:lnTo>
                    <a:pt x="1453595" y="949292"/>
                  </a:lnTo>
                  <a:lnTo>
                    <a:pt x="1452392" y="946464"/>
                  </a:lnTo>
                  <a:lnTo>
                    <a:pt x="1450828" y="944900"/>
                  </a:lnTo>
                  <a:lnTo>
                    <a:pt x="1452212" y="944539"/>
                  </a:lnTo>
                  <a:lnTo>
                    <a:pt x="1452813" y="942855"/>
                  </a:lnTo>
                  <a:lnTo>
                    <a:pt x="1454257" y="941952"/>
                  </a:lnTo>
                  <a:lnTo>
                    <a:pt x="1454979" y="940689"/>
                  </a:lnTo>
                  <a:lnTo>
                    <a:pt x="1457626" y="939366"/>
                  </a:lnTo>
                  <a:lnTo>
                    <a:pt x="1458227" y="936839"/>
                  </a:lnTo>
                  <a:lnTo>
                    <a:pt x="1457626" y="935215"/>
                  </a:lnTo>
                  <a:lnTo>
                    <a:pt x="1456423" y="939005"/>
                  </a:lnTo>
                  <a:lnTo>
                    <a:pt x="1453054" y="941411"/>
                  </a:lnTo>
                  <a:lnTo>
                    <a:pt x="1449685" y="942434"/>
                  </a:lnTo>
                  <a:lnTo>
                    <a:pt x="1448662" y="940388"/>
                  </a:lnTo>
                  <a:lnTo>
                    <a:pt x="1448903" y="937441"/>
                  </a:lnTo>
                  <a:lnTo>
                    <a:pt x="1448121" y="936358"/>
                  </a:lnTo>
                  <a:lnTo>
                    <a:pt x="1446376" y="938644"/>
                  </a:lnTo>
                  <a:lnTo>
                    <a:pt x="1444090" y="937441"/>
                  </a:lnTo>
                  <a:lnTo>
                    <a:pt x="1442647" y="935876"/>
                  </a:lnTo>
                  <a:lnTo>
                    <a:pt x="1441263" y="936418"/>
                  </a:lnTo>
                  <a:lnTo>
                    <a:pt x="1442346" y="939245"/>
                  </a:lnTo>
                  <a:lnTo>
                    <a:pt x="1443910" y="939666"/>
                  </a:lnTo>
                  <a:lnTo>
                    <a:pt x="1445715" y="942434"/>
                  </a:lnTo>
                  <a:lnTo>
                    <a:pt x="1445594" y="943757"/>
                  </a:lnTo>
                  <a:lnTo>
                    <a:pt x="1447098" y="944118"/>
                  </a:lnTo>
                  <a:lnTo>
                    <a:pt x="1448963" y="946645"/>
                  </a:lnTo>
                  <a:lnTo>
                    <a:pt x="1447760" y="948690"/>
                  </a:lnTo>
                  <a:lnTo>
                    <a:pt x="1443669" y="950134"/>
                  </a:lnTo>
                  <a:lnTo>
                    <a:pt x="1442045" y="951938"/>
                  </a:lnTo>
                  <a:lnTo>
                    <a:pt x="1439879" y="952480"/>
                  </a:lnTo>
                  <a:lnTo>
                    <a:pt x="1434224" y="952600"/>
                  </a:lnTo>
                  <a:lnTo>
                    <a:pt x="1428209" y="949593"/>
                  </a:lnTo>
                  <a:lnTo>
                    <a:pt x="1423757" y="948209"/>
                  </a:lnTo>
                  <a:lnTo>
                    <a:pt x="1419305" y="947607"/>
                  </a:lnTo>
                  <a:lnTo>
                    <a:pt x="1414974" y="946284"/>
                  </a:lnTo>
                  <a:lnTo>
                    <a:pt x="1411184" y="945321"/>
                  </a:lnTo>
                  <a:lnTo>
                    <a:pt x="1405649" y="944900"/>
                  </a:lnTo>
                  <a:lnTo>
                    <a:pt x="1405108" y="944118"/>
                  </a:lnTo>
                  <a:lnTo>
                    <a:pt x="1401378" y="943156"/>
                  </a:lnTo>
                  <a:lnTo>
                    <a:pt x="1394821" y="942374"/>
                  </a:lnTo>
                  <a:lnTo>
                    <a:pt x="1390249" y="942253"/>
                  </a:lnTo>
                  <a:lnTo>
                    <a:pt x="1386279" y="942554"/>
                  </a:lnTo>
                  <a:lnTo>
                    <a:pt x="1377255" y="944479"/>
                  </a:lnTo>
                  <a:lnTo>
                    <a:pt x="1361373" y="945983"/>
                  </a:lnTo>
                  <a:lnTo>
                    <a:pt x="1357162" y="946585"/>
                  </a:lnTo>
                  <a:lnTo>
                    <a:pt x="1354154" y="947427"/>
                  </a:lnTo>
                  <a:lnTo>
                    <a:pt x="1345852" y="950675"/>
                  </a:lnTo>
                  <a:lnTo>
                    <a:pt x="1343266" y="949652"/>
                  </a:lnTo>
                  <a:lnTo>
                    <a:pt x="1342183" y="948269"/>
                  </a:lnTo>
                  <a:lnTo>
                    <a:pt x="1338874" y="947788"/>
                  </a:lnTo>
                  <a:lnTo>
                    <a:pt x="1336648" y="948089"/>
                  </a:lnTo>
                  <a:lnTo>
                    <a:pt x="1334242" y="947487"/>
                  </a:lnTo>
                  <a:lnTo>
                    <a:pt x="1331415" y="947246"/>
                  </a:lnTo>
                  <a:lnTo>
                    <a:pt x="1332858" y="946043"/>
                  </a:lnTo>
                  <a:lnTo>
                    <a:pt x="1335686" y="945862"/>
                  </a:lnTo>
                  <a:lnTo>
                    <a:pt x="1337130" y="946404"/>
                  </a:lnTo>
                  <a:lnTo>
                    <a:pt x="1337972" y="945803"/>
                  </a:lnTo>
                  <a:lnTo>
                    <a:pt x="1340077" y="945983"/>
                  </a:lnTo>
                  <a:lnTo>
                    <a:pt x="1339115" y="943577"/>
                  </a:lnTo>
                  <a:lnTo>
                    <a:pt x="1337310" y="941411"/>
                  </a:lnTo>
                  <a:lnTo>
                    <a:pt x="1333821" y="940088"/>
                  </a:lnTo>
                  <a:lnTo>
                    <a:pt x="1333219" y="939005"/>
                  </a:lnTo>
                  <a:lnTo>
                    <a:pt x="1331655" y="938824"/>
                  </a:lnTo>
                  <a:lnTo>
                    <a:pt x="1329730" y="937501"/>
                  </a:lnTo>
                  <a:lnTo>
                    <a:pt x="1330392" y="936598"/>
                  </a:lnTo>
                  <a:lnTo>
                    <a:pt x="1329309" y="935997"/>
                  </a:lnTo>
                  <a:lnTo>
                    <a:pt x="1332497" y="934733"/>
                  </a:lnTo>
                  <a:lnTo>
                    <a:pt x="1329610" y="934794"/>
                  </a:lnTo>
                  <a:lnTo>
                    <a:pt x="1326843" y="935636"/>
                  </a:lnTo>
                  <a:lnTo>
                    <a:pt x="1322511" y="935696"/>
                  </a:lnTo>
                  <a:lnTo>
                    <a:pt x="1320466" y="934252"/>
                  </a:lnTo>
                  <a:lnTo>
                    <a:pt x="1319082" y="935034"/>
                  </a:lnTo>
                  <a:lnTo>
                    <a:pt x="1316676" y="933470"/>
                  </a:lnTo>
                  <a:lnTo>
                    <a:pt x="1311863" y="931605"/>
                  </a:lnTo>
                  <a:lnTo>
                    <a:pt x="1305186" y="930763"/>
                  </a:lnTo>
                  <a:lnTo>
                    <a:pt x="1304464" y="929921"/>
                  </a:lnTo>
                  <a:lnTo>
                    <a:pt x="1306990" y="928778"/>
                  </a:lnTo>
                  <a:lnTo>
                    <a:pt x="1309397" y="928597"/>
                  </a:lnTo>
                  <a:lnTo>
                    <a:pt x="1312284" y="927815"/>
                  </a:lnTo>
                  <a:lnTo>
                    <a:pt x="1310419" y="926010"/>
                  </a:lnTo>
                  <a:lnTo>
                    <a:pt x="1309156" y="926191"/>
                  </a:lnTo>
                  <a:lnTo>
                    <a:pt x="1306449" y="925228"/>
                  </a:lnTo>
                  <a:lnTo>
                    <a:pt x="1305246" y="926010"/>
                  </a:lnTo>
                  <a:lnTo>
                    <a:pt x="1303441" y="925289"/>
                  </a:lnTo>
                  <a:lnTo>
                    <a:pt x="1303080" y="923604"/>
                  </a:lnTo>
                  <a:lnTo>
                    <a:pt x="1305787" y="919393"/>
                  </a:lnTo>
                  <a:lnTo>
                    <a:pt x="1306690" y="916987"/>
                  </a:lnTo>
                  <a:lnTo>
                    <a:pt x="1309938" y="911452"/>
                  </a:lnTo>
                  <a:lnTo>
                    <a:pt x="1306750" y="911873"/>
                  </a:lnTo>
                  <a:lnTo>
                    <a:pt x="1305186" y="914280"/>
                  </a:lnTo>
                  <a:lnTo>
                    <a:pt x="1301336" y="915242"/>
                  </a:lnTo>
                  <a:lnTo>
                    <a:pt x="1299892" y="916085"/>
                  </a:lnTo>
                  <a:lnTo>
                    <a:pt x="1298568" y="917889"/>
                  </a:lnTo>
                  <a:lnTo>
                    <a:pt x="1297365" y="921138"/>
                  </a:lnTo>
                  <a:lnTo>
                    <a:pt x="1297305" y="923785"/>
                  </a:lnTo>
                  <a:lnTo>
                    <a:pt x="1296643" y="924326"/>
                  </a:lnTo>
                  <a:lnTo>
                    <a:pt x="1294959" y="923544"/>
                  </a:lnTo>
                  <a:lnTo>
                    <a:pt x="1292853" y="923785"/>
                  </a:lnTo>
                  <a:lnTo>
                    <a:pt x="1287078" y="920055"/>
                  </a:lnTo>
                  <a:lnTo>
                    <a:pt x="1284010" y="917107"/>
                  </a:lnTo>
                  <a:lnTo>
                    <a:pt x="1281664" y="915904"/>
                  </a:lnTo>
                  <a:lnTo>
                    <a:pt x="1282145" y="914160"/>
                  </a:lnTo>
                  <a:lnTo>
                    <a:pt x="1278175" y="911573"/>
                  </a:lnTo>
                  <a:lnTo>
                    <a:pt x="1272039" y="909828"/>
                  </a:lnTo>
                  <a:lnTo>
                    <a:pt x="1270956" y="910550"/>
                  </a:lnTo>
                  <a:lnTo>
                    <a:pt x="1266865" y="911152"/>
                  </a:lnTo>
                  <a:lnTo>
                    <a:pt x="1263436" y="909347"/>
                  </a:lnTo>
                  <a:lnTo>
                    <a:pt x="1265482" y="907181"/>
                  </a:lnTo>
                  <a:lnTo>
                    <a:pt x="1266083" y="907662"/>
                  </a:lnTo>
                  <a:lnTo>
                    <a:pt x="1268249" y="905858"/>
                  </a:lnTo>
                  <a:lnTo>
                    <a:pt x="1270475" y="905076"/>
                  </a:lnTo>
                  <a:lnTo>
                    <a:pt x="1271317" y="903151"/>
                  </a:lnTo>
                  <a:lnTo>
                    <a:pt x="1274445" y="899661"/>
                  </a:lnTo>
                  <a:lnTo>
                    <a:pt x="1275829" y="896473"/>
                  </a:lnTo>
                  <a:lnTo>
                    <a:pt x="1277814" y="895149"/>
                  </a:lnTo>
                  <a:lnTo>
                    <a:pt x="1277633" y="893886"/>
                  </a:lnTo>
                  <a:lnTo>
                    <a:pt x="1271979" y="896653"/>
                  </a:lnTo>
                  <a:lnTo>
                    <a:pt x="1268489" y="897857"/>
                  </a:lnTo>
                  <a:lnTo>
                    <a:pt x="1266685" y="897315"/>
                  </a:lnTo>
                  <a:lnTo>
                    <a:pt x="1270174" y="895450"/>
                  </a:lnTo>
                  <a:lnTo>
                    <a:pt x="1269211" y="895029"/>
                  </a:lnTo>
                  <a:lnTo>
                    <a:pt x="1266625" y="896232"/>
                  </a:lnTo>
                  <a:lnTo>
                    <a:pt x="1269091" y="891480"/>
                  </a:lnTo>
                  <a:lnTo>
                    <a:pt x="1265903" y="894488"/>
                  </a:lnTo>
                  <a:lnTo>
                    <a:pt x="1265060" y="896594"/>
                  </a:lnTo>
                  <a:lnTo>
                    <a:pt x="1262353" y="897195"/>
                  </a:lnTo>
                  <a:lnTo>
                    <a:pt x="1263677" y="893044"/>
                  </a:lnTo>
                  <a:lnTo>
                    <a:pt x="1266504" y="890878"/>
                  </a:lnTo>
                  <a:lnTo>
                    <a:pt x="1265722" y="890457"/>
                  </a:lnTo>
                  <a:lnTo>
                    <a:pt x="1262233" y="892502"/>
                  </a:lnTo>
                  <a:lnTo>
                    <a:pt x="1262233" y="892924"/>
                  </a:lnTo>
                  <a:lnTo>
                    <a:pt x="1257781" y="894788"/>
                  </a:lnTo>
                  <a:lnTo>
                    <a:pt x="1256698" y="895631"/>
                  </a:lnTo>
                  <a:lnTo>
                    <a:pt x="1252247" y="895871"/>
                  </a:lnTo>
                  <a:lnTo>
                    <a:pt x="1251946" y="893886"/>
                  </a:lnTo>
                  <a:lnTo>
                    <a:pt x="1258082" y="889134"/>
                  </a:lnTo>
                  <a:lnTo>
                    <a:pt x="1260729" y="887389"/>
                  </a:lnTo>
                  <a:lnTo>
                    <a:pt x="1259586" y="887510"/>
                  </a:lnTo>
                  <a:lnTo>
                    <a:pt x="1260549" y="886306"/>
                  </a:lnTo>
                  <a:lnTo>
                    <a:pt x="1262233" y="886788"/>
                  </a:lnTo>
                  <a:lnTo>
                    <a:pt x="1260910" y="885224"/>
                  </a:lnTo>
                  <a:lnTo>
                    <a:pt x="1261511" y="883359"/>
                  </a:lnTo>
                  <a:lnTo>
                    <a:pt x="1257902" y="887570"/>
                  </a:lnTo>
                  <a:lnTo>
                    <a:pt x="1257541" y="886667"/>
                  </a:lnTo>
                  <a:lnTo>
                    <a:pt x="1256698" y="888171"/>
                  </a:lnTo>
                  <a:lnTo>
                    <a:pt x="1254894" y="887269"/>
                  </a:lnTo>
                  <a:lnTo>
                    <a:pt x="1256097" y="885945"/>
                  </a:lnTo>
                  <a:lnTo>
                    <a:pt x="1254052" y="886427"/>
                  </a:lnTo>
                  <a:lnTo>
                    <a:pt x="1253691" y="888412"/>
                  </a:lnTo>
                  <a:lnTo>
                    <a:pt x="1251104" y="888773"/>
                  </a:lnTo>
                  <a:lnTo>
                    <a:pt x="1250502" y="888111"/>
                  </a:lnTo>
                  <a:lnTo>
                    <a:pt x="1251104" y="885103"/>
                  </a:lnTo>
                  <a:lnTo>
                    <a:pt x="1250442" y="884502"/>
                  </a:lnTo>
                  <a:lnTo>
                    <a:pt x="1249961" y="886728"/>
                  </a:lnTo>
                  <a:lnTo>
                    <a:pt x="1247735" y="889374"/>
                  </a:lnTo>
                  <a:lnTo>
                    <a:pt x="1245629" y="890878"/>
                  </a:lnTo>
                  <a:lnTo>
                    <a:pt x="1242982" y="890998"/>
                  </a:lnTo>
                  <a:lnTo>
                    <a:pt x="1241418" y="890216"/>
                  </a:lnTo>
                  <a:lnTo>
                    <a:pt x="1238892" y="889735"/>
                  </a:lnTo>
                  <a:lnTo>
                    <a:pt x="1237989" y="890698"/>
                  </a:lnTo>
                  <a:lnTo>
                    <a:pt x="1236365" y="889495"/>
                  </a:lnTo>
                  <a:lnTo>
                    <a:pt x="1236786" y="888532"/>
                  </a:lnTo>
                  <a:lnTo>
                    <a:pt x="1235222" y="886306"/>
                  </a:lnTo>
                  <a:lnTo>
                    <a:pt x="1236305" y="885825"/>
                  </a:lnTo>
                  <a:lnTo>
                    <a:pt x="1238110" y="887510"/>
                  </a:lnTo>
                  <a:lnTo>
                    <a:pt x="1237749" y="886367"/>
                  </a:lnTo>
                  <a:lnTo>
                    <a:pt x="1239012" y="884321"/>
                  </a:lnTo>
                  <a:lnTo>
                    <a:pt x="1240095" y="884983"/>
                  </a:lnTo>
                  <a:lnTo>
                    <a:pt x="1239794" y="886186"/>
                  </a:lnTo>
                  <a:lnTo>
                    <a:pt x="1241900" y="885464"/>
                  </a:lnTo>
                  <a:lnTo>
                    <a:pt x="1242080" y="886607"/>
                  </a:lnTo>
                  <a:lnTo>
                    <a:pt x="1243163" y="886006"/>
                  </a:lnTo>
                  <a:lnTo>
                    <a:pt x="1241298" y="883720"/>
                  </a:lnTo>
                  <a:lnTo>
                    <a:pt x="1244968" y="883780"/>
                  </a:lnTo>
                  <a:lnTo>
                    <a:pt x="1249961" y="882817"/>
                  </a:lnTo>
                  <a:lnTo>
                    <a:pt x="1252367" y="881012"/>
                  </a:lnTo>
                  <a:lnTo>
                    <a:pt x="1255736" y="880531"/>
                  </a:lnTo>
                  <a:lnTo>
                    <a:pt x="1253390" y="880471"/>
                  </a:lnTo>
                  <a:lnTo>
                    <a:pt x="1253811" y="878787"/>
                  </a:lnTo>
                  <a:lnTo>
                    <a:pt x="1256759" y="878245"/>
                  </a:lnTo>
                  <a:lnTo>
                    <a:pt x="1259345" y="879448"/>
                  </a:lnTo>
                  <a:lnTo>
                    <a:pt x="1256759" y="876681"/>
                  </a:lnTo>
                  <a:lnTo>
                    <a:pt x="1254052" y="875478"/>
                  </a:lnTo>
                  <a:lnTo>
                    <a:pt x="1252066" y="878787"/>
                  </a:lnTo>
                  <a:lnTo>
                    <a:pt x="1250201" y="879990"/>
                  </a:lnTo>
                  <a:lnTo>
                    <a:pt x="1247314" y="880652"/>
                  </a:lnTo>
                  <a:lnTo>
                    <a:pt x="1246712" y="880050"/>
                  </a:lnTo>
                  <a:lnTo>
                    <a:pt x="1248156" y="878666"/>
                  </a:lnTo>
                  <a:lnTo>
                    <a:pt x="1246953" y="878847"/>
                  </a:lnTo>
                  <a:lnTo>
                    <a:pt x="1244547" y="880652"/>
                  </a:lnTo>
                  <a:lnTo>
                    <a:pt x="1240937" y="879809"/>
                  </a:lnTo>
                  <a:lnTo>
                    <a:pt x="1241478" y="878185"/>
                  </a:lnTo>
                  <a:lnTo>
                    <a:pt x="1240697" y="876862"/>
                  </a:lnTo>
                  <a:lnTo>
                    <a:pt x="1237989" y="879569"/>
                  </a:lnTo>
                  <a:lnTo>
                    <a:pt x="1239193" y="875839"/>
                  </a:lnTo>
                  <a:lnTo>
                    <a:pt x="1238471" y="874034"/>
                  </a:lnTo>
                  <a:lnTo>
                    <a:pt x="1236666" y="876079"/>
                  </a:lnTo>
                  <a:lnTo>
                    <a:pt x="1235643" y="873072"/>
                  </a:lnTo>
                  <a:lnTo>
                    <a:pt x="1234560" y="872109"/>
                  </a:lnTo>
                  <a:lnTo>
                    <a:pt x="1234560" y="870485"/>
                  </a:lnTo>
                  <a:lnTo>
                    <a:pt x="1233778" y="868860"/>
                  </a:lnTo>
                  <a:lnTo>
                    <a:pt x="1234199" y="867778"/>
                  </a:lnTo>
                  <a:lnTo>
                    <a:pt x="1236124" y="870425"/>
                  </a:lnTo>
                  <a:lnTo>
                    <a:pt x="1238110" y="869823"/>
                  </a:lnTo>
                  <a:lnTo>
                    <a:pt x="1238110" y="870725"/>
                  </a:lnTo>
                  <a:lnTo>
                    <a:pt x="1240456" y="870966"/>
                  </a:lnTo>
                  <a:lnTo>
                    <a:pt x="1238832" y="868680"/>
                  </a:lnTo>
                  <a:lnTo>
                    <a:pt x="1237027" y="869161"/>
                  </a:lnTo>
                  <a:lnTo>
                    <a:pt x="1235463" y="867537"/>
                  </a:lnTo>
                  <a:lnTo>
                    <a:pt x="1236546" y="866454"/>
                  </a:lnTo>
                  <a:lnTo>
                    <a:pt x="1236546" y="864830"/>
                  </a:lnTo>
                  <a:lnTo>
                    <a:pt x="1237929" y="862243"/>
                  </a:lnTo>
                  <a:lnTo>
                    <a:pt x="1241840" y="863807"/>
                  </a:lnTo>
                  <a:lnTo>
                    <a:pt x="1240636" y="861702"/>
                  </a:lnTo>
                  <a:lnTo>
                    <a:pt x="1238591" y="861221"/>
                  </a:lnTo>
                  <a:lnTo>
                    <a:pt x="1238290" y="859897"/>
                  </a:lnTo>
                  <a:lnTo>
                    <a:pt x="1240035" y="858453"/>
                  </a:lnTo>
                  <a:lnTo>
                    <a:pt x="1241960" y="859055"/>
                  </a:lnTo>
                  <a:lnTo>
                    <a:pt x="1243584" y="858634"/>
                  </a:lnTo>
                  <a:lnTo>
                    <a:pt x="1244908" y="859235"/>
                  </a:lnTo>
                  <a:lnTo>
                    <a:pt x="1247314" y="858995"/>
                  </a:lnTo>
                  <a:lnTo>
                    <a:pt x="1248397" y="858273"/>
                  </a:lnTo>
                  <a:lnTo>
                    <a:pt x="1251344" y="859115"/>
                  </a:lnTo>
                  <a:lnTo>
                    <a:pt x="1253991" y="859115"/>
                  </a:lnTo>
                  <a:lnTo>
                    <a:pt x="1254292" y="857310"/>
                  </a:lnTo>
                  <a:lnTo>
                    <a:pt x="1253029" y="855686"/>
                  </a:lnTo>
                  <a:lnTo>
                    <a:pt x="1248998" y="855686"/>
                  </a:lnTo>
                  <a:lnTo>
                    <a:pt x="1248397" y="854844"/>
                  </a:lnTo>
                  <a:lnTo>
                    <a:pt x="1245088" y="855445"/>
                  </a:lnTo>
                  <a:lnTo>
                    <a:pt x="1241840" y="855626"/>
                  </a:lnTo>
                  <a:lnTo>
                    <a:pt x="1241118" y="854723"/>
                  </a:lnTo>
                  <a:lnTo>
                    <a:pt x="1239132" y="856468"/>
                  </a:lnTo>
                  <a:lnTo>
                    <a:pt x="1236967" y="860499"/>
                  </a:lnTo>
                  <a:lnTo>
                    <a:pt x="1233899" y="861160"/>
                  </a:lnTo>
                  <a:lnTo>
                    <a:pt x="1233056" y="859596"/>
                  </a:lnTo>
                  <a:lnTo>
                    <a:pt x="1232936" y="862183"/>
                  </a:lnTo>
                  <a:lnTo>
                    <a:pt x="1230409" y="865070"/>
                  </a:lnTo>
                  <a:lnTo>
                    <a:pt x="1229988" y="866635"/>
                  </a:lnTo>
                  <a:lnTo>
                    <a:pt x="1227221" y="869161"/>
                  </a:lnTo>
                  <a:lnTo>
                    <a:pt x="1225116" y="869943"/>
                  </a:lnTo>
                  <a:lnTo>
                    <a:pt x="1222408" y="868800"/>
                  </a:lnTo>
                  <a:lnTo>
                    <a:pt x="1223491" y="867477"/>
                  </a:lnTo>
                  <a:lnTo>
                    <a:pt x="1225537" y="866695"/>
                  </a:lnTo>
                  <a:lnTo>
                    <a:pt x="1225657" y="864770"/>
                  </a:lnTo>
                  <a:lnTo>
                    <a:pt x="1224755" y="863868"/>
                  </a:lnTo>
                  <a:lnTo>
                    <a:pt x="1223732" y="864710"/>
                  </a:lnTo>
                  <a:lnTo>
                    <a:pt x="1223792" y="865913"/>
                  </a:lnTo>
                  <a:lnTo>
                    <a:pt x="1221987" y="867717"/>
                  </a:lnTo>
                  <a:lnTo>
                    <a:pt x="1221626" y="867116"/>
                  </a:lnTo>
                  <a:lnTo>
                    <a:pt x="1222709" y="864950"/>
                  </a:lnTo>
                  <a:lnTo>
                    <a:pt x="1224875" y="863145"/>
                  </a:lnTo>
                  <a:lnTo>
                    <a:pt x="1225236" y="861461"/>
                  </a:lnTo>
                  <a:lnTo>
                    <a:pt x="1223612" y="855927"/>
                  </a:lnTo>
                  <a:lnTo>
                    <a:pt x="1222830" y="854543"/>
                  </a:lnTo>
                  <a:lnTo>
                    <a:pt x="1224454" y="853881"/>
                  </a:lnTo>
                  <a:lnTo>
                    <a:pt x="1225537" y="852317"/>
                  </a:lnTo>
                  <a:lnTo>
                    <a:pt x="1222288" y="851535"/>
                  </a:lnTo>
                  <a:lnTo>
                    <a:pt x="1220363" y="853159"/>
                  </a:lnTo>
                  <a:lnTo>
                    <a:pt x="1221566" y="855205"/>
                  </a:lnTo>
                  <a:lnTo>
                    <a:pt x="1219882" y="856769"/>
                  </a:lnTo>
                  <a:lnTo>
                    <a:pt x="1220905" y="857792"/>
                  </a:lnTo>
                  <a:lnTo>
                    <a:pt x="1221386" y="862664"/>
                  </a:lnTo>
                  <a:lnTo>
                    <a:pt x="1220423" y="863386"/>
                  </a:lnTo>
                  <a:lnTo>
                    <a:pt x="1218498" y="866635"/>
                  </a:lnTo>
                  <a:lnTo>
                    <a:pt x="1218980" y="868259"/>
                  </a:lnTo>
                  <a:lnTo>
                    <a:pt x="1217536" y="869221"/>
                  </a:lnTo>
                  <a:lnTo>
                    <a:pt x="1216272" y="868500"/>
                  </a:lnTo>
                  <a:lnTo>
                    <a:pt x="1215490" y="866574"/>
                  </a:lnTo>
                  <a:lnTo>
                    <a:pt x="1216272" y="863868"/>
                  </a:lnTo>
                  <a:lnTo>
                    <a:pt x="1214528" y="865552"/>
                  </a:lnTo>
                  <a:lnTo>
                    <a:pt x="1213325" y="865612"/>
                  </a:lnTo>
                  <a:lnTo>
                    <a:pt x="1214227" y="867537"/>
                  </a:lnTo>
                  <a:lnTo>
                    <a:pt x="1214347" y="869342"/>
                  </a:lnTo>
                  <a:lnTo>
                    <a:pt x="1212723" y="870124"/>
                  </a:lnTo>
                  <a:lnTo>
                    <a:pt x="1211099" y="868981"/>
                  </a:lnTo>
                  <a:lnTo>
                    <a:pt x="1212061" y="871026"/>
                  </a:lnTo>
                  <a:lnTo>
                    <a:pt x="1209655" y="872590"/>
                  </a:lnTo>
                  <a:lnTo>
                    <a:pt x="1208692" y="871207"/>
                  </a:lnTo>
                  <a:lnTo>
                    <a:pt x="1206106" y="871568"/>
                  </a:lnTo>
                  <a:lnTo>
                    <a:pt x="1206587" y="870064"/>
                  </a:lnTo>
                  <a:lnTo>
                    <a:pt x="1208271" y="869462"/>
                  </a:lnTo>
                  <a:lnTo>
                    <a:pt x="1206166" y="869282"/>
                  </a:lnTo>
                  <a:lnTo>
                    <a:pt x="1208753" y="866274"/>
                  </a:lnTo>
                  <a:lnTo>
                    <a:pt x="1208632" y="865372"/>
                  </a:lnTo>
                  <a:lnTo>
                    <a:pt x="1206707" y="867778"/>
                  </a:lnTo>
                  <a:lnTo>
                    <a:pt x="1206226" y="866153"/>
                  </a:lnTo>
                  <a:lnTo>
                    <a:pt x="1206527" y="863747"/>
                  </a:lnTo>
                  <a:lnTo>
                    <a:pt x="1208692" y="862243"/>
                  </a:lnTo>
                  <a:lnTo>
                    <a:pt x="1206888" y="862664"/>
                  </a:lnTo>
                  <a:lnTo>
                    <a:pt x="1204481" y="866755"/>
                  </a:lnTo>
                  <a:lnTo>
                    <a:pt x="1203579" y="871387"/>
                  </a:lnTo>
                  <a:lnTo>
                    <a:pt x="1202256" y="870786"/>
                  </a:lnTo>
                  <a:lnTo>
                    <a:pt x="1203218" y="868860"/>
                  </a:lnTo>
                  <a:lnTo>
                    <a:pt x="1202857" y="865131"/>
                  </a:lnTo>
                  <a:lnTo>
                    <a:pt x="1203459" y="861582"/>
                  </a:lnTo>
                  <a:lnTo>
                    <a:pt x="1204181" y="859777"/>
                  </a:lnTo>
                  <a:lnTo>
                    <a:pt x="1203579" y="858634"/>
                  </a:lnTo>
                  <a:lnTo>
                    <a:pt x="1206106" y="857431"/>
                  </a:lnTo>
                  <a:lnTo>
                    <a:pt x="1204903" y="856408"/>
                  </a:lnTo>
                  <a:lnTo>
                    <a:pt x="1205143" y="855325"/>
                  </a:lnTo>
                  <a:lnTo>
                    <a:pt x="1204060" y="851956"/>
                  </a:lnTo>
                  <a:lnTo>
                    <a:pt x="1202917" y="852257"/>
                  </a:lnTo>
                  <a:lnTo>
                    <a:pt x="1203519" y="854784"/>
                  </a:lnTo>
                  <a:lnTo>
                    <a:pt x="1202617" y="857611"/>
                  </a:lnTo>
                  <a:lnTo>
                    <a:pt x="1201052" y="860318"/>
                  </a:lnTo>
                  <a:lnTo>
                    <a:pt x="1201654" y="860980"/>
                  </a:lnTo>
                  <a:lnTo>
                    <a:pt x="1199729" y="865431"/>
                  </a:lnTo>
                  <a:lnTo>
                    <a:pt x="1197924" y="866454"/>
                  </a:lnTo>
                  <a:lnTo>
                    <a:pt x="1200932" y="866213"/>
                  </a:lnTo>
                  <a:lnTo>
                    <a:pt x="1200210" y="868800"/>
                  </a:lnTo>
                  <a:lnTo>
                    <a:pt x="1200631" y="872049"/>
                  </a:lnTo>
                  <a:lnTo>
                    <a:pt x="1200030" y="874696"/>
                  </a:lnTo>
                  <a:lnTo>
                    <a:pt x="1197443" y="875358"/>
                  </a:lnTo>
                  <a:lnTo>
                    <a:pt x="1197022" y="872711"/>
                  </a:lnTo>
                  <a:lnTo>
                    <a:pt x="1197864" y="871086"/>
                  </a:lnTo>
                  <a:lnTo>
                    <a:pt x="1196300" y="872289"/>
                  </a:lnTo>
                  <a:lnTo>
                    <a:pt x="1194796" y="870725"/>
                  </a:lnTo>
                  <a:lnTo>
                    <a:pt x="1195999" y="867717"/>
                  </a:lnTo>
                  <a:lnTo>
                    <a:pt x="1194435" y="867717"/>
                  </a:lnTo>
                  <a:lnTo>
                    <a:pt x="1194375" y="868800"/>
                  </a:lnTo>
                  <a:lnTo>
                    <a:pt x="1192089" y="868921"/>
                  </a:lnTo>
                  <a:lnTo>
                    <a:pt x="1193773" y="869883"/>
                  </a:lnTo>
                  <a:lnTo>
                    <a:pt x="1192811" y="872289"/>
                  </a:lnTo>
                  <a:lnTo>
                    <a:pt x="1191788" y="872590"/>
                  </a:lnTo>
                  <a:lnTo>
                    <a:pt x="1194315" y="874876"/>
                  </a:lnTo>
                  <a:lnTo>
                    <a:pt x="1194014" y="877283"/>
                  </a:lnTo>
                  <a:lnTo>
                    <a:pt x="1190525" y="876200"/>
                  </a:lnTo>
                  <a:lnTo>
                    <a:pt x="1192029" y="874395"/>
                  </a:lnTo>
                  <a:lnTo>
                    <a:pt x="1191608" y="874154"/>
                  </a:lnTo>
                  <a:lnTo>
                    <a:pt x="1189683" y="876200"/>
                  </a:lnTo>
                  <a:lnTo>
                    <a:pt x="1187697" y="873673"/>
                  </a:lnTo>
                  <a:lnTo>
                    <a:pt x="1187637" y="870545"/>
                  </a:lnTo>
                  <a:lnTo>
                    <a:pt x="1186314" y="873432"/>
                  </a:lnTo>
                  <a:lnTo>
                    <a:pt x="1187517" y="875719"/>
                  </a:lnTo>
                  <a:lnTo>
                    <a:pt x="1187156" y="876982"/>
                  </a:lnTo>
                  <a:lnTo>
                    <a:pt x="1185351" y="877403"/>
                  </a:lnTo>
                  <a:lnTo>
                    <a:pt x="1184750" y="875839"/>
                  </a:lnTo>
                  <a:lnTo>
                    <a:pt x="1184148" y="878245"/>
                  </a:lnTo>
                  <a:lnTo>
                    <a:pt x="1182343" y="878847"/>
                  </a:lnTo>
                  <a:lnTo>
                    <a:pt x="1179817" y="878365"/>
                  </a:lnTo>
                  <a:lnTo>
                    <a:pt x="1178012" y="877283"/>
                  </a:lnTo>
                  <a:lnTo>
                    <a:pt x="1178012" y="875538"/>
                  </a:lnTo>
                  <a:lnTo>
                    <a:pt x="1179215" y="873312"/>
                  </a:lnTo>
                  <a:lnTo>
                    <a:pt x="1179095" y="872109"/>
                  </a:lnTo>
                  <a:lnTo>
                    <a:pt x="1180599" y="869883"/>
                  </a:lnTo>
                  <a:lnTo>
                    <a:pt x="1180478" y="868199"/>
                  </a:lnTo>
                  <a:lnTo>
                    <a:pt x="1184389" y="864288"/>
                  </a:lnTo>
                  <a:lnTo>
                    <a:pt x="1185953" y="861822"/>
                  </a:lnTo>
                  <a:lnTo>
                    <a:pt x="1187397" y="860318"/>
                  </a:lnTo>
                  <a:lnTo>
                    <a:pt x="1187397" y="859235"/>
                  </a:lnTo>
                  <a:lnTo>
                    <a:pt x="1189261" y="856227"/>
                  </a:lnTo>
                  <a:lnTo>
                    <a:pt x="1187637" y="855866"/>
                  </a:lnTo>
                  <a:lnTo>
                    <a:pt x="1190044" y="853761"/>
                  </a:lnTo>
                  <a:lnTo>
                    <a:pt x="1191848" y="851535"/>
                  </a:lnTo>
                  <a:lnTo>
                    <a:pt x="1195458" y="847926"/>
                  </a:lnTo>
                  <a:lnTo>
                    <a:pt x="1195698" y="847324"/>
                  </a:lnTo>
                  <a:lnTo>
                    <a:pt x="1198225" y="846482"/>
                  </a:lnTo>
                  <a:lnTo>
                    <a:pt x="1200932" y="844978"/>
                  </a:lnTo>
                  <a:lnTo>
                    <a:pt x="1201353" y="843775"/>
                  </a:lnTo>
                  <a:lnTo>
                    <a:pt x="1198827" y="844256"/>
                  </a:lnTo>
                  <a:lnTo>
                    <a:pt x="1195999" y="845760"/>
                  </a:lnTo>
                  <a:lnTo>
                    <a:pt x="1196902" y="843534"/>
                  </a:lnTo>
                  <a:lnTo>
                    <a:pt x="1198706" y="841007"/>
                  </a:lnTo>
                  <a:lnTo>
                    <a:pt x="1197503" y="840285"/>
                  </a:lnTo>
                  <a:lnTo>
                    <a:pt x="1194736" y="843293"/>
                  </a:lnTo>
                  <a:lnTo>
                    <a:pt x="1193112" y="846301"/>
                  </a:lnTo>
                  <a:lnTo>
                    <a:pt x="1191307" y="847745"/>
                  </a:lnTo>
                  <a:lnTo>
                    <a:pt x="1185652" y="854423"/>
                  </a:lnTo>
                  <a:lnTo>
                    <a:pt x="1185472" y="857130"/>
                  </a:lnTo>
                  <a:lnTo>
                    <a:pt x="1182464" y="860439"/>
                  </a:lnTo>
                  <a:lnTo>
                    <a:pt x="1181621" y="860799"/>
                  </a:lnTo>
                  <a:lnTo>
                    <a:pt x="1180839" y="857972"/>
                  </a:lnTo>
                  <a:lnTo>
                    <a:pt x="1180839" y="855506"/>
                  </a:lnTo>
                  <a:lnTo>
                    <a:pt x="1179877" y="852979"/>
                  </a:lnTo>
                  <a:lnTo>
                    <a:pt x="1180659" y="851054"/>
                  </a:lnTo>
                  <a:lnTo>
                    <a:pt x="1178854" y="851655"/>
                  </a:lnTo>
                  <a:lnTo>
                    <a:pt x="1178253" y="854062"/>
                  </a:lnTo>
                  <a:lnTo>
                    <a:pt x="1176809" y="853460"/>
                  </a:lnTo>
                  <a:lnTo>
                    <a:pt x="1172297" y="855746"/>
                  </a:lnTo>
                  <a:lnTo>
                    <a:pt x="1169891" y="855566"/>
                  </a:lnTo>
                  <a:lnTo>
                    <a:pt x="1169590" y="856348"/>
                  </a:lnTo>
                  <a:lnTo>
                    <a:pt x="1171274" y="857070"/>
                  </a:lnTo>
                  <a:lnTo>
                    <a:pt x="1170372" y="859356"/>
                  </a:lnTo>
                  <a:lnTo>
                    <a:pt x="1167665" y="861280"/>
                  </a:lnTo>
                  <a:lnTo>
                    <a:pt x="1168507" y="862484"/>
                  </a:lnTo>
                  <a:lnTo>
                    <a:pt x="1170071" y="861582"/>
                  </a:lnTo>
                  <a:lnTo>
                    <a:pt x="1173079" y="857551"/>
                  </a:lnTo>
                  <a:lnTo>
                    <a:pt x="1175305" y="856227"/>
                  </a:lnTo>
                  <a:lnTo>
                    <a:pt x="1179035" y="855265"/>
                  </a:lnTo>
                  <a:lnTo>
                    <a:pt x="1179035" y="857310"/>
                  </a:lnTo>
                  <a:lnTo>
                    <a:pt x="1176207" y="864710"/>
                  </a:lnTo>
                  <a:lnTo>
                    <a:pt x="1175305" y="865732"/>
                  </a:lnTo>
                  <a:lnTo>
                    <a:pt x="1172778" y="863927"/>
                  </a:lnTo>
                  <a:lnTo>
                    <a:pt x="1173139" y="866935"/>
                  </a:lnTo>
                  <a:lnTo>
                    <a:pt x="1174162" y="867477"/>
                  </a:lnTo>
                  <a:lnTo>
                    <a:pt x="1171996" y="871086"/>
                  </a:lnTo>
                  <a:lnTo>
                    <a:pt x="1172718" y="871568"/>
                  </a:lnTo>
                  <a:lnTo>
                    <a:pt x="1171936" y="873733"/>
                  </a:lnTo>
                  <a:lnTo>
                    <a:pt x="1169109" y="871447"/>
                  </a:lnTo>
                  <a:lnTo>
                    <a:pt x="1168206" y="872530"/>
                  </a:lnTo>
                  <a:lnTo>
                    <a:pt x="1170853" y="875117"/>
                  </a:lnTo>
                  <a:lnTo>
                    <a:pt x="1168447" y="875899"/>
                  </a:lnTo>
                  <a:lnTo>
                    <a:pt x="1167123" y="873793"/>
                  </a:lnTo>
                  <a:lnTo>
                    <a:pt x="1164898" y="873613"/>
                  </a:lnTo>
                  <a:lnTo>
                    <a:pt x="1163815" y="872951"/>
                  </a:lnTo>
                  <a:lnTo>
                    <a:pt x="1162311" y="874154"/>
                  </a:lnTo>
                  <a:lnTo>
                    <a:pt x="1160025" y="873432"/>
                  </a:lnTo>
                  <a:lnTo>
                    <a:pt x="1155212" y="876260"/>
                  </a:lnTo>
                  <a:lnTo>
                    <a:pt x="1155332" y="877162"/>
                  </a:lnTo>
                  <a:lnTo>
                    <a:pt x="1157257" y="877102"/>
                  </a:lnTo>
                  <a:lnTo>
                    <a:pt x="1161168" y="875177"/>
                  </a:lnTo>
                  <a:lnTo>
                    <a:pt x="1161288" y="876621"/>
                  </a:lnTo>
                  <a:lnTo>
                    <a:pt x="1164416" y="875297"/>
                  </a:lnTo>
                  <a:lnTo>
                    <a:pt x="1165860" y="875598"/>
                  </a:lnTo>
                  <a:lnTo>
                    <a:pt x="1165198" y="877403"/>
                  </a:lnTo>
                  <a:lnTo>
                    <a:pt x="1162672" y="877042"/>
                  </a:lnTo>
                  <a:lnTo>
                    <a:pt x="1158822" y="879388"/>
                  </a:lnTo>
                  <a:lnTo>
                    <a:pt x="1156536" y="881975"/>
                  </a:lnTo>
                  <a:lnTo>
                    <a:pt x="1155874" y="884381"/>
                  </a:lnTo>
                  <a:lnTo>
                    <a:pt x="1158280" y="882697"/>
                  </a:lnTo>
                  <a:lnTo>
                    <a:pt x="1155633" y="885765"/>
                  </a:lnTo>
                  <a:lnTo>
                    <a:pt x="1155633" y="887570"/>
                  </a:lnTo>
                  <a:lnTo>
                    <a:pt x="1159183" y="883720"/>
                  </a:lnTo>
                  <a:lnTo>
                    <a:pt x="1160747" y="880531"/>
                  </a:lnTo>
                  <a:lnTo>
                    <a:pt x="1163634" y="878365"/>
                  </a:lnTo>
                  <a:lnTo>
                    <a:pt x="1165680" y="879869"/>
                  </a:lnTo>
                  <a:lnTo>
                    <a:pt x="1166101" y="878666"/>
                  </a:lnTo>
                  <a:lnTo>
                    <a:pt x="1168026" y="877944"/>
                  </a:lnTo>
                  <a:lnTo>
                    <a:pt x="1169229" y="879087"/>
                  </a:lnTo>
                  <a:lnTo>
                    <a:pt x="1168627" y="879689"/>
                  </a:lnTo>
                  <a:lnTo>
                    <a:pt x="1168748" y="881614"/>
                  </a:lnTo>
                  <a:lnTo>
                    <a:pt x="1167544" y="882637"/>
                  </a:lnTo>
                  <a:lnTo>
                    <a:pt x="1167845" y="885765"/>
                  </a:lnTo>
                  <a:lnTo>
                    <a:pt x="1165018" y="887871"/>
                  </a:lnTo>
                  <a:lnTo>
                    <a:pt x="1165860" y="888893"/>
                  </a:lnTo>
                  <a:lnTo>
                    <a:pt x="1165439" y="890818"/>
                  </a:lnTo>
                  <a:lnTo>
                    <a:pt x="1168567" y="887088"/>
                  </a:lnTo>
                  <a:lnTo>
                    <a:pt x="1169169" y="885224"/>
                  </a:lnTo>
                  <a:lnTo>
                    <a:pt x="1171395" y="882817"/>
                  </a:lnTo>
                  <a:lnTo>
                    <a:pt x="1172838" y="879990"/>
                  </a:lnTo>
                  <a:lnTo>
                    <a:pt x="1177711" y="880531"/>
                  </a:lnTo>
                  <a:lnTo>
                    <a:pt x="1179335" y="882216"/>
                  </a:lnTo>
                  <a:lnTo>
                    <a:pt x="1178794" y="884502"/>
                  </a:lnTo>
                  <a:lnTo>
                    <a:pt x="1179456" y="887028"/>
                  </a:lnTo>
                  <a:lnTo>
                    <a:pt x="1179335" y="888352"/>
                  </a:lnTo>
                  <a:lnTo>
                    <a:pt x="1177470" y="890157"/>
                  </a:lnTo>
                  <a:lnTo>
                    <a:pt x="1177290" y="891179"/>
                  </a:lnTo>
                  <a:lnTo>
                    <a:pt x="1171876" y="893826"/>
                  </a:lnTo>
                  <a:lnTo>
                    <a:pt x="1169109" y="898458"/>
                  </a:lnTo>
                  <a:lnTo>
                    <a:pt x="1167244" y="896894"/>
                  </a:lnTo>
                  <a:lnTo>
                    <a:pt x="1165740" y="896533"/>
                  </a:lnTo>
                  <a:lnTo>
                    <a:pt x="1163213" y="894127"/>
                  </a:lnTo>
                  <a:lnTo>
                    <a:pt x="1161288" y="894668"/>
                  </a:lnTo>
                  <a:lnTo>
                    <a:pt x="1158882" y="896473"/>
                  </a:lnTo>
                  <a:lnTo>
                    <a:pt x="1155814" y="899120"/>
                  </a:lnTo>
                  <a:lnTo>
                    <a:pt x="1155032" y="900564"/>
                  </a:lnTo>
                  <a:lnTo>
                    <a:pt x="1152806" y="902368"/>
                  </a:lnTo>
                  <a:lnTo>
                    <a:pt x="1153768" y="904053"/>
                  </a:lnTo>
                  <a:lnTo>
                    <a:pt x="1155212" y="902368"/>
                  </a:lnTo>
                  <a:lnTo>
                    <a:pt x="1155994" y="902669"/>
                  </a:lnTo>
                  <a:lnTo>
                    <a:pt x="1159423" y="899060"/>
                  </a:lnTo>
                  <a:lnTo>
                    <a:pt x="1160446" y="898879"/>
                  </a:lnTo>
                  <a:lnTo>
                    <a:pt x="1163935" y="896473"/>
                  </a:lnTo>
                  <a:lnTo>
                    <a:pt x="1164837" y="897616"/>
                  </a:lnTo>
                  <a:lnTo>
                    <a:pt x="1164416" y="898819"/>
                  </a:lnTo>
                  <a:lnTo>
                    <a:pt x="1165800" y="898518"/>
                  </a:lnTo>
                  <a:lnTo>
                    <a:pt x="1167184" y="899421"/>
                  </a:lnTo>
                  <a:lnTo>
                    <a:pt x="1165740" y="900383"/>
                  </a:lnTo>
                  <a:lnTo>
                    <a:pt x="1167123" y="901105"/>
                  </a:lnTo>
                  <a:lnTo>
                    <a:pt x="1167484" y="900022"/>
                  </a:lnTo>
                  <a:lnTo>
                    <a:pt x="1168687" y="900624"/>
                  </a:lnTo>
                  <a:lnTo>
                    <a:pt x="1167244" y="902429"/>
                  </a:lnTo>
                  <a:lnTo>
                    <a:pt x="1171154" y="901887"/>
                  </a:lnTo>
                  <a:lnTo>
                    <a:pt x="1170973" y="904474"/>
                  </a:lnTo>
                  <a:lnTo>
                    <a:pt x="1170131" y="906158"/>
                  </a:lnTo>
                  <a:lnTo>
                    <a:pt x="1171695" y="905136"/>
                  </a:lnTo>
                  <a:lnTo>
                    <a:pt x="1172297" y="902007"/>
                  </a:lnTo>
                  <a:lnTo>
                    <a:pt x="1172056" y="899300"/>
                  </a:lnTo>
                  <a:lnTo>
                    <a:pt x="1172718" y="899240"/>
                  </a:lnTo>
                  <a:lnTo>
                    <a:pt x="1174824" y="896232"/>
                  </a:lnTo>
                  <a:lnTo>
                    <a:pt x="1174944" y="901225"/>
                  </a:lnTo>
                  <a:lnTo>
                    <a:pt x="1175545" y="901225"/>
                  </a:lnTo>
                  <a:lnTo>
                    <a:pt x="1175365" y="897736"/>
                  </a:lnTo>
                  <a:lnTo>
                    <a:pt x="1176568" y="894428"/>
                  </a:lnTo>
                  <a:lnTo>
                    <a:pt x="1179215" y="893645"/>
                  </a:lnTo>
                  <a:lnTo>
                    <a:pt x="1179516" y="896353"/>
                  </a:lnTo>
                  <a:lnTo>
                    <a:pt x="1180839" y="896594"/>
                  </a:lnTo>
                  <a:lnTo>
                    <a:pt x="1178433" y="898879"/>
                  </a:lnTo>
                  <a:lnTo>
                    <a:pt x="1179396" y="899120"/>
                  </a:lnTo>
                  <a:lnTo>
                    <a:pt x="1180839" y="897676"/>
                  </a:lnTo>
                  <a:lnTo>
                    <a:pt x="1181862" y="898398"/>
                  </a:lnTo>
                  <a:lnTo>
                    <a:pt x="1181381" y="900203"/>
                  </a:lnTo>
                  <a:lnTo>
                    <a:pt x="1182764" y="900022"/>
                  </a:lnTo>
                  <a:lnTo>
                    <a:pt x="1183366" y="901586"/>
                  </a:lnTo>
                  <a:lnTo>
                    <a:pt x="1182343" y="903572"/>
                  </a:lnTo>
                  <a:lnTo>
                    <a:pt x="1181441" y="903933"/>
                  </a:lnTo>
                  <a:lnTo>
                    <a:pt x="1181441" y="905617"/>
                  </a:lnTo>
                  <a:lnTo>
                    <a:pt x="1182764" y="905737"/>
                  </a:lnTo>
                  <a:lnTo>
                    <a:pt x="1183065" y="904354"/>
                  </a:lnTo>
                  <a:lnTo>
                    <a:pt x="1184028" y="906760"/>
                  </a:lnTo>
                  <a:lnTo>
                    <a:pt x="1182764" y="908204"/>
                  </a:lnTo>
                  <a:lnTo>
                    <a:pt x="1181802" y="908264"/>
                  </a:lnTo>
                  <a:lnTo>
                    <a:pt x="1179757" y="910129"/>
                  </a:lnTo>
                  <a:lnTo>
                    <a:pt x="1177952" y="910129"/>
                  </a:lnTo>
                  <a:lnTo>
                    <a:pt x="1177170" y="911513"/>
                  </a:lnTo>
                  <a:lnTo>
                    <a:pt x="1175305" y="909708"/>
                  </a:lnTo>
                  <a:lnTo>
                    <a:pt x="1174824" y="910069"/>
                  </a:lnTo>
                  <a:lnTo>
                    <a:pt x="1175967" y="912475"/>
                  </a:lnTo>
                  <a:lnTo>
                    <a:pt x="1173861" y="914340"/>
                  </a:lnTo>
                  <a:lnTo>
                    <a:pt x="1171936" y="913257"/>
                  </a:lnTo>
                  <a:lnTo>
                    <a:pt x="1172177" y="916566"/>
                  </a:lnTo>
                  <a:lnTo>
                    <a:pt x="1170252" y="918430"/>
                  </a:lnTo>
                  <a:lnTo>
                    <a:pt x="1168627" y="918972"/>
                  </a:lnTo>
                  <a:lnTo>
                    <a:pt x="1167785" y="920536"/>
                  </a:lnTo>
                  <a:lnTo>
                    <a:pt x="1166462" y="920897"/>
                  </a:lnTo>
                  <a:lnTo>
                    <a:pt x="1166462" y="917468"/>
                  </a:lnTo>
                  <a:lnTo>
                    <a:pt x="1165258" y="917528"/>
                  </a:lnTo>
                  <a:lnTo>
                    <a:pt x="1163574" y="918852"/>
                  </a:lnTo>
                  <a:lnTo>
                    <a:pt x="1165078" y="919514"/>
                  </a:lnTo>
                  <a:lnTo>
                    <a:pt x="1166341" y="921679"/>
                  </a:lnTo>
                  <a:lnTo>
                    <a:pt x="1163875" y="924206"/>
                  </a:lnTo>
                  <a:lnTo>
                    <a:pt x="1161649" y="925349"/>
                  </a:lnTo>
                  <a:lnTo>
                    <a:pt x="1163394" y="925409"/>
                  </a:lnTo>
                  <a:lnTo>
                    <a:pt x="1165018" y="923905"/>
                  </a:lnTo>
                  <a:lnTo>
                    <a:pt x="1165980" y="923965"/>
                  </a:lnTo>
                  <a:lnTo>
                    <a:pt x="1168988" y="920777"/>
                  </a:lnTo>
                  <a:lnTo>
                    <a:pt x="1171876" y="920175"/>
                  </a:lnTo>
                  <a:lnTo>
                    <a:pt x="1172718" y="921077"/>
                  </a:lnTo>
                  <a:lnTo>
                    <a:pt x="1171756" y="922220"/>
                  </a:lnTo>
                  <a:lnTo>
                    <a:pt x="1169831" y="921799"/>
                  </a:lnTo>
                  <a:lnTo>
                    <a:pt x="1168266" y="924446"/>
                  </a:lnTo>
                  <a:lnTo>
                    <a:pt x="1170913" y="922822"/>
                  </a:lnTo>
                  <a:lnTo>
                    <a:pt x="1172357" y="923965"/>
                  </a:lnTo>
                  <a:lnTo>
                    <a:pt x="1171515" y="927033"/>
                  </a:lnTo>
                  <a:lnTo>
                    <a:pt x="1170733" y="928116"/>
                  </a:lnTo>
                  <a:lnTo>
                    <a:pt x="1171214" y="929319"/>
                  </a:lnTo>
                  <a:lnTo>
                    <a:pt x="1173259" y="924807"/>
                  </a:lnTo>
                  <a:lnTo>
                    <a:pt x="1173921" y="924747"/>
                  </a:lnTo>
                  <a:lnTo>
                    <a:pt x="1174102" y="922281"/>
                  </a:lnTo>
                  <a:lnTo>
                    <a:pt x="1176388" y="924146"/>
                  </a:lnTo>
                  <a:lnTo>
                    <a:pt x="1173981" y="928296"/>
                  </a:lnTo>
                  <a:lnTo>
                    <a:pt x="1175004" y="929018"/>
                  </a:lnTo>
                  <a:lnTo>
                    <a:pt x="1174583" y="930823"/>
                  </a:lnTo>
                  <a:lnTo>
                    <a:pt x="1175786" y="930342"/>
                  </a:lnTo>
                  <a:lnTo>
                    <a:pt x="1176508" y="926010"/>
                  </a:lnTo>
                  <a:lnTo>
                    <a:pt x="1178132" y="925710"/>
                  </a:lnTo>
                  <a:lnTo>
                    <a:pt x="1176267" y="930703"/>
                  </a:lnTo>
                  <a:lnTo>
                    <a:pt x="1175245" y="931966"/>
                  </a:lnTo>
                  <a:lnTo>
                    <a:pt x="1175545" y="933290"/>
                  </a:lnTo>
                  <a:lnTo>
                    <a:pt x="1173139" y="936658"/>
                  </a:lnTo>
                  <a:lnTo>
                    <a:pt x="1172658" y="938283"/>
                  </a:lnTo>
                  <a:lnTo>
                    <a:pt x="1170312" y="939606"/>
                  </a:lnTo>
                  <a:lnTo>
                    <a:pt x="1167725" y="939907"/>
                  </a:lnTo>
                  <a:lnTo>
                    <a:pt x="1165860" y="938343"/>
                  </a:lnTo>
                  <a:lnTo>
                    <a:pt x="1170853" y="938162"/>
                  </a:lnTo>
                  <a:lnTo>
                    <a:pt x="1171214" y="937741"/>
                  </a:lnTo>
                  <a:lnTo>
                    <a:pt x="1167244" y="937441"/>
                  </a:lnTo>
                  <a:lnTo>
                    <a:pt x="1166401" y="936538"/>
                  </a:lnTo>
                  <a:lnTo>
                    <a:pt x="1168387" y="935636"/>
                  </a:lnTo>
                  <a:lnTo>
                    <a:pt x="1169951" y="936057"/>
                  </a:lnTo>
                  <a:lnTo>
                    <a:pt x="1171515" y="935515"/>
                  </a:lnTo>
                  <a:lnTo>
                    <a:pt x="1170973" y="934312"/>
                  </a:lnTo>
                  <a:lnTo>
                    <a:pt x="1169951" y="934673"/>
                  </a:lnTo>
                  <a:lnTo>
                    <a:pt x="1167184" y="933169"/>
                  </a:lnTo>
                  <a:lnTo>
                    <a:pt x="1168146" y="927334"/>
                  </a:lnTo>
                  <a:lnTo>
                    <a:pt x="1165559" y="927214"/>
                  </a:lnTo>
                  <a:lnTo>
                    <a:pt x="1165559" y="929379"/>
                  </a:lnTo>
                  <a:lnTo>
                    <a:pt x="1164236" y="930342"/>
                  </a:lnTo>
                  <a:lnTo>
                    <a:pt x="1163394" y="932207"/>
                  </a:lnTo>
                  <a:lnTo>
                    <a:pt x="1164236" y="933410"/>
                  </a:lnTo>
                  <a:lnTo>
                    <a:pt x="1163514" y="935275"/>
                  </a:lnTo>
                  <a:lnTo>
                    <a:pt x="1162792" y="935636"/>
                  </a:lnTo>
                  <a:lnTo>
                    <a:pt x="1162491" y="937862"/>
                  </a:lnTo>
                  <a:lnTo>
                    <a:pt x="1160446" y="938102"/>
                  </a:lnTo>
                  <a:lnTo>
                    <a:pt x="1162491" y="939546"/>
                  </a:lnTo>
                  <a:lnTo>
                    <a:pt x="1162010" y="941652"/>
                  </a:lnTo>
                  <a:lnTo>
                    <a:pt x="1160025" y="944780"/>
                  </a:lnTo>
                  <a:lnTo>
                    <a:pt x="1158942" y="943817"/>
                  </a:lnTo>
                  <a:lnTo>
                    <a:pt x="1158400" y="940569"/>
                  </a:lnTo>
                  <a:lnTo>
                    <a:pt x="1156656" y="937380"/>
                  </a:lnTo>
                  <a:lnTo>
                    <a:pt x="1156054" y="942374"/>
                  </a:lnTo>
                  <a:lnTo>
                    <a:pt x="1155393" y="943878"/>
                  </a:lnTo>
                  <a:lnTo>
                    <a:pt x="1152866" y="945923"/>
                  </a:lnTo>
                  <a:lnTo>
                    <a:pt x="1150460" y="945562"/>
                  </a:lnTo>
                  <a:lnTo>
                    <a:pt x="1150821" y="944058"/>
                  </a:lnTo>
                  <a:lnTo>
                    <a:pt x="1149317" y="944058"/>
                  </a:lnTo>
                  <a:lnTo>
                    <a:pt x="1147873" y="942674"/>
                  </a:lnTo>
                  <a:lnTo>
                    <a:pt x="1145587" y="942674"/>
                  </a:lnTo>
                  <a:lnTo>
                    <a:pt x="1143902" y="944780"/>
                  </a:lnTo>
                  <a:lnTo>
                    <a:pt x="1142398" y="944599"/>
                  </a:lnTo>
                  <a:lnTo>
                    <a:pt x="1141075" y="942073"/>
                  </a:lnTo>
                  <a:lnTo>
                    <a:pt x="1140955" y="940809"/>
                  </a:lnTo>
                  <a:lnTo>
                    <a:pt x="1139691" y="940388"/>
                  </a:lnTo>
                  <a:lnTo>
                    <a:pt x="1137887" y="941952"/>
                  </a:lnTo>
                  <a:lnTo>
                    <a:pt x="1136262" y="941832"/>
                  </a:lnTo>
                  <a:lnTo>
                    <a:pt x="1135661" y="940509"/>
                  </a:lnTo>
                  <a:lnTo>
                    <a:pt x="1134698" y="941471"/>
                  </a:lnTo>
                  <a:lnTo>
                    <a:pt x="1132533" y="940509"/>
                  </a:lnTo>
                  <a:lnTo>
                    <a:pt x="1132653" y="939245"/>
                  </a:lnTo>
                  <a:lnTo>
                    <a:pt x="1136623" y="934433"/>
                  </a:lnTo>
                  <a:lnTo>
                    <a:pt x="1135721" y="933530"/>
                  </a:lnTo>
                  <a:lnTo>
                    <a:pt x="1133255" y="934132"/>
                  </a:lnTo>
                  <a:lnTo>
                    <a:pt x="1131269" y="935275"/>
                  </a:lnTo>
                  <a:lnTo>
                    <a:pt x="1130608" y="937200"/>
                  </a:lnTo>
                  <a:lnTo>
                    <a:pt x="1129404" y="936899"/>
                  </a:lnTo>
                  <a:lnTo>
                    <a:pt x="1129525" y="938223"/>
                  </a:lnTo>
                  <a:lnTo>
                    <a:pt x="1127961" y="941050"/>
                  </a:lnTo>
                  <a:lnTo>
                    <a:pt x="1128562" y="942013"/>
                  </a:lnTo>
                  <a:lnTo>
                    <a:pt x="1126036" y="943817"/>
                  </a:lnTo>
                  <a:lnTo>
                    <a:pt x="1126637" y="945381"/>
                  </a:lnTo>
                  <a:lnTo>
                    <a:pt x="1125193" y="947005"/>
                  </a:lnTo>
                  <a:lnTo>
                    <a:pt x="1124772" y="945682"/>
                  </a:lnTo>
                  <a:lnTo>
                    <a:pt x="1125374" y="944539"/>
                  </a:lnTo>
                  <a:lnTo>
                    <a:pt x="1124772" y="943095"/>
                  </a:lnTo>
                  <a:lnTo>
                    <a:pt x="1125554" y="938523"/>
                  </a:lnTo>
                  <a:lnTo>
                    <a:pt x="1124471" y="939125"/>
                  </a:lnTo>
                  <a:lnTo>
                    <a:pt x="1124893" y="937080"/>
                  </a:lnTo>
                  <a:lnTo>
                    <a:pt x="1126216" y="935876"/>
                  </a:lnTo>
                  <a:lnTo>
                    <a:pt x="1124171" y="936237"/>
                  </a:lnTo>
                  <a:lnTo>
                    <a:pt x="1124471" y="930643"/>
                  </a:lnTo>
                  <a:lnTo>
                    <a:pt x="1123629" y="929259"/>
                  </a:lnTo>
                  <a:lnTo>
                    <a:pt x="1123810" y="926853"/>
                  </a:lnTo>
                  <a:lnTo>
                    <a:pt x="1121042" y="927334"/>
                  </a:lnTo>
                  <a:lnTo>
                    <a:pt x="1120742" y="930943"/>
                  </a:lnTo>
                  <a:lnTo>
                    <a:pt x="1120020" y="933651"/>
                  </a:lnTo>
                  <a:lnTo>
                    <a:pt x="1122005" y="936959"/>
                  </a:lnTo>
                  <a:lnTo>
                    <a:pt x="1120140" y="938162"/>
                  </a:lnTo>
                  <a:lnTo>
                    <a:pt x="1118395" y="942915"/>
                  </a:lnTo>
                  <a:lnTo>
                    <a:pt x="1117613" y="941832"/>
                  </a:lnTo>
                  <a:lnTo>
                    <a:pt x="1115508" y="942193"/>
                  </a:lnTo>
                  <a:lnTo>
                    <a:pt x="1114004" y="943938"/>
                  </a:lnTo>
                  <a:lnTo>
                    <a:pt x="1113041" y="947307"/>
                  </a:lnTo>
                  <a:lnTo>
                    <a:pt x="1111297" y="948991"/>
                  </a:lnTo>
                  <a:lnTo>
                    <a:pt x="1110816" y="950495"/>
                  </a:lnTo>
                  <a:lnTo>
                    <a:pt x="1111718" y="951698"/>
                  </a:lnTo>
                  <a:lnTo>
                    <a:pt x="1112139" y="954646"/>
                  </a:lnTo>
                  <a:lnTo>
                    <a:pt x="1113342" y="954044"/>
                  </a:lnTo>
                  <a:lnTo>
                    <a:pt x="1113944" y="955247"/>
                  </a:lnTo>
                  <a:lnTo>
                    <a:pt x="1113041" y="956270"/>
                  </a:lnTo>
                  <a:lnTo>
                    <a:pt x="1114064" y="959639"/>
                  </a:lnTo>
                  <a:lnTo>
                    <a:pt x="1112861" y="957593"/>
                  </a:lnTo>
                  <a:lnTo>
                    <a:pt x="1112079" y="958496"/>
                  </a:lnTo>
                  <a:lnTo>
                    <a:pt x="1112019" y="956089"/>
                  </a:lnTo>
                  <a:lnTo>
                    <a:pt x="1109552" y="956511"/>
                  </a:lnTo>
                  <a:lnTo>
                    <a:pt x="1112079" y="954826"/>
                  </a:lnTo>
                  <a:lnTo>
                    <a:pt x="1110996" y="954525"/>
                  </a:lnTo>
                  <a:lnTo>
                    <a:pt x="1111598" y="952901"/>
                  </a:lnTo>
                  <a:lnTo>
                    <a:pt x="1109793" y="954585"/>
                  </a:lnTo>
                  <a:lnTo>
                    <a:pt x="1109312" y="953262"/>
                  </a:lnTo>
                  <a:lnTo>
                    <a:pt x="1111297" y="952240"/>
                  </a:lnTo>
                  <a:lnTo>
                    <a:pt x="1111116" y="951277"/>
                  </a:lnTo>
                  <a:lnTo>
                    <a:pt x="1109793" y="952119"/>
                  </a:lnTo>
                  <a:lnTo>
                    <a:pt x="1108951" y="950374"/>
                  </a:lnTo>
                  <a:lnTo>
                    <a:pt x="1109312" y="947607"/>
                  </a:lnTo>
                  <a:lnTo>
                    <a:pt x="1111718" y="945321"/>
                  </a:lnTo>
                  <a:lnTo>
                    <a:pt x="1109492" y="945923"/>
                  </a:lnTo>
                  <a:lnTo>
                    <a:pt x="1110455" y="942554"/>
                  </a:lnTo>
                  <a:lnTo>
                    <a:pt x="1109492" y="939366"/>
                  </a:lnTo>
                  <a:lnTo>
                    <a:pt x="1108108" y="938824"/>
                  </a:lnTo>
                  <a:lnTo>
                    <a:pt x="1107206" y="939666"/>
                  </a:lnTo>
                  <a:lnTo>
                    <a:pt x="1107808" y="944539"/>
                  </a:lnTo>
                  <a:lnTo>
                    <a:pt x="1106123" y="945983"/>
                  </a:lnTo>
                  <a:lnTo>
                    <a:pt x="1106183" y="948870"/>
                  </a:lnTo>
                  <a:lnTo>
                    <a:pt x="1105582" y="949472"/>
                  </a:lnTo>
                  <a:lnTo>
                    <a:pt x="1103958" y="946885"/>
                  </a:lnTo>
                  <a:lnTo>
                    <a:pt x="1101070" y="946284"/>
                  </a:lnTo>
                  <a:lnTo>
                    <a:pt x="1103176" y="948209"/>
                  </a:lnTo>
                  <a:lnTo>
                    <a:pt x="1103958" y="950495"/>
                  </a:lnTo>
                  <a:lnTo>
                    <a:pt x="1104980" y="951337"/>
                  </a:lnTo>
                  <a:lnTo>
                    <a:pt x="1103958" y="952420"/>
                  </a:lnTo>
                  <a:lnTo>
                    <a:pt x="1104980" y="953803"/>
                  </a:lnTo>
                  <a:lnTo>
                    <a:pt x="1104258" y="955368"/>
                  </a:lnTo>
                  <a:lnTo>
                    <a:pt x="1105762" y="957593"/>
                  </a:lnTo>
                  <a:lnTo>
                    <a:pt x="1104800" y="959639"/>
                  </a:lnTo>
                  <a:lnTo>
                    <a:pt x="1105823" y="959458"/>
                  </a:lnTo>
                  <a:lnTo>
                    <a:pt x="1104018" y="961444"/>
                  </a:lnTo>
                  <a:lnTo>
                    <a:pt x="1104619" y="961985"/>
                  </a:lnTo>
                  <a:lnTo>
                    <a:pt x="1104619" y="964090"/>
                  </a:lnTo>
                  <a:lnTo>
                    <a:pt x="1103777" y="962406"/>
                  </a:lnTo>
                  <a:lnTo>
                    <a:pt x="1102574" y="962346"/>
                  </a:lnTo>
                  <a:lnTo>
                    <a:pt x="1103296" y="960722"/>
                  </a:lnTo>
                  <a:lnTo>
                    <a:pt x="1101431" y="960120"/>
                  </a:lnTo>
                  <a:lnTo>
                    <a:pt x="1104078" y="958736"/>
                  </a:lnTo>
                  <a:lnTo>
                    <a:pt x="1102393" y="957473"/>
                  </a:lnTo>
                  <a:lnTo>
                    <a:pt x="1101070" y="957473"/>
                  </a:lnTo>
                  <a:lnTo>
                    <a:pt x="1101130" y="955548"/>
                  </a:lnTo>
                  <a:lnTo>
                    <a:pt x="1099566" y="955368"/>
                  </a:lnTo>
                  <a:lnTo>
                    <a:pt x="1098543" y="952781"/>
                  </a:lnTo>
                  <a:lnTo>
                    <a:pt x="1096558" y="952660"/>
                  </a:lnTo>
                  <a:lnTo>
                    <a:pt x="1094874" y="949893"/>
                  </a:lnTo>
                  <a:lnTo>
                    <a:pt x="1093189" y="950435"/>
                  </a:lnTo>
                  <a:lnTo>
                    <a:pt x="1093791" y="948509"/>
                  </a:lnTo>
                  <a:lnTo>
                    <a:pt x="1092588" y="946164"/>
                  </a:lnTo>
                  <a:lnTo>
                    <a:pt x="1093069" y="949171"/>
                  </a:lnTo>
                  <a:lnTo>
                    <a:pt x="1092107" y="950736"/>
                  </a:lnTo>
                  <a:lnTo>
                    <a:pt x="1092287" y="952961"/>
                  </a:lnTo>
                  <a:lnTo>
                    <a:pt x="1093490" y="951758"/>
                  </a:lnTo>
                  <a:lnTo>
                    <a:pt x="1094092" y="952901"/>
                  </a:lnTo>
                  <a:lnTo>
                    <a:pt x="1096498" y="955007"/>
                  </a:lnTo>
                  <a:lnTo>
                    <a:pt x="1095656" y="956210"/>
                  </a:lnTo>
                  <a:lnTo>
                    <a:pt x="1096257" y="956932"/>
                  </a:lnTo>
                  <a:lnTo>
                    <a:pt x="1097581" y="955969"/>
                  </a:lnTo>
                  <a:lnTo>
                    <a:pt x="1097581" y="959097"/>
                  </a:lnTo>
                  <a:lnTo>
                    <a:pt x="1096979" y="960782"/>
                  </a:lnTo>
                  <a:lnTo>
                    <a:pt x="1094332" y="961504"/>
                  </a:lnTo>
                  <a:lnTo>
                    <a:pt x="1093550" y="961083"/>
                  </a:lnTo>
                  <a:lnTo>
                    <a:pt x="1093971" y="963068"/>
                  </a:lnTo>
                  <a:lnTo>
                    <a:pt x="1091806" y="964030"/>
                  </a:lnTo>
                  <a:lnTo>
                    <a:pt x="1092167" y="961925"/>
                  </a:lnTo>
                  <a:lnTo>
                    <a:pt x="1089580" y="958496"/>
                  </a:lnTo>
                  <a:lnTo>
                    <a:pt x="1088798" y="958135"/>
                  </a:lnTo>
                  <a:lnTo>
                    <a:pt x="1089700" y="961022"/>
                  </a:lnTo>
                  <a:lnTo>
                    <a:pt x="1090482" y="961624"/>
                  </a:lnTo>
                  <a:lnTo>
                    <a:pt x="1089580" y="964692"/>
                  </a:lnTo>
                  <a:lnTo>
                    <a:pt x="1088918" y="965294"/>
                  </a:lnTo>
                  <a:lnTo>
                    <a:pt x="1088016" y="963609"/>
                  </a:lnTo>
                  <a:lnTo>
                    <a:pt x="1087113" y="963549"/>
                  </a:lnTo>
                  <a:lnTo>
                    <a:pt x="1088196" y="966256"/>
                  </a:lnTo>
                  <a:lnTo>
                    <a:pt x="1089941" y="967339"/>
                  </a:lnTo>
                  <a:lnTo>
                    <a:pt x="1086692" y="968422"/>
                  </a:lnTo>
                  <a:lnTo>
                    <a:pt x="1084827" y="966737"/>
                  </a:lnTo>
                  <a:lnTo>
                    <a:pt x="1085008" y="969023"/>
                  </a:lnTo>
                  <a:lnTo>
                    <a:pt x="1085730" y="970106"/>
                  </a:lnTo>
                  <a:lnTo>
                    <a:pt x="1084286" y="971430"/>
                  </a:lnTo>
                  <a:lnTo>
                    <a:pt x="1081880" y="970467"/>
                  </a:lnTo>
                  <a:lnTo>
                    <a:pt x="1082962" y="972994"/>
                  </a:lnTo>
                  <a:lnTo>
                    <a:pt x="1081940" y="974077"/>
                  </a:lnTo>
                  <a:lnTo>
                    <a:pt x="1081338" y="973054"/>
                  </a:lnTo>
                  <a:lnTo>
                    <a:pt x="1078571" y="976543"/>
                  </a:lnTo>
                  <a:lnTo>
                    <a:pt x="1079894" y="976543"/>
                  </a:lnTo>
                  <a:lnTo>
                    <a:pt x="1079654" y="979311"/>
                  </a:lnTo>
                  <a:lnTo>
                    <a:pt x="1078270" y="977205"/>
                  </a:lnTo>
                  <a:lnTo>
                    <a:pt x="1077669" y="979070"/>
                  </a:lnTo>
                  <a:lnTo>
                    <a:pt x="1075744" y="977746"/>
                  </a:lnTo>
                  <a:lnTo>
                    <a:pt x="1076285" y="979731"/>
                  </a:lnTo>
                  <a:lnTo>
                    <a:pt x="1075082" y="981235"/>
                  </a:lnTo>
                  <a:lnTo>
                    <a:pt x="1073999" y="980815"/>
                  </a:lnTo>
                  <a:lnTo>
                    <a:pt x="1075262" y="978588"/>
                  </a:lnTo>
                  <a:lnTo>
                    <a:pt x="1077849" y="975521"/>
                  </a:lnTo>
                  <a:lnTo>
                    <a:pt x="1075623" y="975340"/>
                  </a:lnTo>
                  <a:lnTo>
                    <a:pt x="1076345" y="974077"/>
                  </a:lnTo>
                  <a:lnTo>
                    <a:pt x="1078030" y="974678"/>
                  </a:lnTo>
                  <a:lnTo>
                    <a:pt x="1078631" y="973716"/>
                  </a:lnTo>
                  <a:lnTo>
                    <a:pt x="1077007" y="973114"/>
                  </a:lnTo>
                  <a:lnTo>
                    <a:pt x="1077308" y="972031"/>
                  </a:lnTo>
                  <a:lnTo>
                    <a:pt x="1078872" y="971911"/>
                  </a:lnTo>
                  <a:lnTo>
                    <a:pt x="1077608" y="971009"/>
                  </a:lnTo>
                  <a:lnTo>
                    <a:pt x="1079894" y="967459"/>
                  </a:lnTo>
                  <a:lnTo>
                    <a:pt x="1081338" y="966256"/>
                  </a:lnTo>
                  <a:lnTo>
                    <a:pt x="1080737" y="964752"/>
                  </a:lnTo>
                  <a:lnTo>
                    <a:pt x="1082962" y="962466"/>
                  </a:lnTo>
                  <a:lnTo>
                    <a:pt x="1082301" y="961444"/>
                  </a:lnTo>
                  <a:lnTo>
                    <a:pt x="1083684" y="960060"/>
                  </a:lnTo>
                  <a:lnTo>
                    <a:pt x="1084346" y="957654"/>
                  </a:lnTo>
                  <a:lnTo>
                    <a:pt x="1085309" y="956571"/>
                  </a:lnTo>
                  <a:lnTo>
                    <a:pt x="1085730" y="953503"/>
                  </a:lnTo>
                  <a:lnTo>
                    <a:pt x="1082962" y="957533"/>
                  </a:lnTo>
                  <a:lnTo>
                    <a:pt x="1081278" y="961323"/>
                  </a:lnTo>
                  <a:lnTo>
                    <a:pt x="1077488" y="966918"/>
                  </a:lnTo>
                  <a:lnTo>
                    <a:pt x="1076285" y="967520"/>
                  </a:lnTo>
                  <a:lnTo>
                    <a:pt x="1074961" y="970949"/>
                  </a:lnTo>
                  <a:lnTo>
                    <a:pt x="1072555" y="975160"/>
                  </a:lnTo>
                  <a:lnTo>
                    <a:pt x="1070871" y="974378"/>
                  </a:lnTo>
                  <a:lnTo>
                    <a:pt x="1070991" y="972994"/>
                  </a:lnTo>
                  <a:lnTo>
                    <a:pt x="1072315" y="972753"/>
                  </a:lnTo>
                  <a:lnTo>
                    <a:pt x="1072014" y="971851"/>
                  </a:lnTo>
                  <a:lnTo>
                    <a:pt x="1069848" y="971069"/>
                  </a:lnTo>
                  <a:lnTo>
                    <a:pt x="1071232" y="970347"/>
                  </a:lnTo>
                  <a:lnTo>
                    <a:pt x="1069427" y="968903"/>
                  </a:lnTo>
                  <a:lnTo>
                    <a:pt x="1073036" y="965594"/>
                  </a:lnTo>
                  <a:lnTo>
                    <a:pt x="1072134" y="963188"/>
                  </a:lnTo>
                  <a:lnTo>
                    <a:pt x="1070510" y="963790"/>
                  </a:lnTo>
                  <a:lnTo>
                    <a:pt x="1067622" y="968181"/>
                  </a:lnTo>
                  <a:lnTo>
                    <a:pt x="1065697" y="967760"/>
                  </a:lnTo>
                  <a:lnTo>
                    <a:pt x="1068705" y="971911"/>
                  </a:lnTo>
                  <a:lnTo>
                    <a:pt x="1068404" y="973836"/>
                  </a:lnTo>
                  <a:lnTo>
                    <a:pt x="1065216" y="973355"/>
                  </a:lnTo>
                  <a:lnTo>
                    <a:pt x="1068224" y="975761"/>
                  </a:lnTo>
                  <a:lnTo>
                    <a:pt x="1067021" y="977325"/>
                  </a:lnTo>
                  <a:lnTo>
                    <a:pt x="1064674" y="977626"/>
                  </a:lnTo>
                  <a:lnTo>
                    <a:pt x="1062870" y="976182"/>
                  </a:lnTo>
                  <a:lnTo>
                    <a:pt x="1061546" y="976723"/>
                  </a:lnTo>
                  <a:lnTo>
                    <a:pt x="1059681" y="980333"/>
                  </a:lnTo>
                  <a:lnTo>
                    <a:pt x="1058177" y="981296"/>
                  </a:lnTo>
                  <a:lnTo>
                    <a:pt x="1056373" y="981296"/>
                  </a:lnTo>
                  <a:lnTo>
                    <a:pt x="1054688" y="984484"/>
                  </a:lnTo>
                  <a:lnTo>
                    <a:pt x="1053485" y="984303"/>
                  </a:lnTo>
                  <a:lnTo>
                    <a:pt x="1052041" y="985446"/>
                  </a:lnTo>
                  <a:lnTo>
                    <a:pt x="1053184" y="985627"/>
                  </a:lnTo>
                  <a:lnTo>
                    <a:pt x="1053906" y="988394"/>
                  </a:lnTo>
                  <a:lnTo>
                    <a:pt x="1051199" y="990801"/>
                  </a:lnTo>
                  <a:lnTo>
                    <a:pt x="1049214" y="990680"/>
                  </a:lnTo>
                  <a:lnTo>
                    <a:pt x="1048612" y="991883"/>
                  </a:lnTo>
                  <a:lnTo>
                    <a:pt x="1049755" y="993688"/>
                  </a:lnTo>
                  <a:lnTo>
                    <a:pt x="1048432" y="992726"/>
                  </a:lnTo>
                  <a:lnTo>
                    <a:pt x="1048011" y="989176"/>
                  </a:lnTo>
                  <a:lnTo>
                    <a:pt x="1049094" y="988575"/>
                  </a:lnTo>
                  <a:lnTo>
                    <a:pt x="1047830" y="987011"/>
                  </a:lnTo>
                  <a:lnTo>
                    <a:pt x="1047469" y="985567"/>
                  </a:lnTo>
                  <a:lnTo>
                    <a:pt x="1048612" y="983221"/>
                  </a:lnTo>
                  <a:lnTo>
                    <a:pt x="1046386" y="985446"/>
                  </a:lnTo>
                  <a:lnTo>
                    <a:pt x="1045424" y="987131"/>
                  </a:lnTo>
                  <a:lnTo>
                    <a:pt x="1043980" y="985326"/>
                  </a:lnTo>
                  <a:lnTo>
                    <a:pt x="1042657" y="985507"/>
                  </a:lnTo>
                  <a:lnTo>
                    <a:pt x="1040611" y="983642"/>
                  </a:lnTo>
                  <a:lnTo>
                    <a:pt x="1039709" y="984003"/>
                  </a:lnTo>
                  <a:lnTo>
                    <a:pt x="1038385" y="983160"/>
                  </a:lnTo>
                  <a:lnTo>
                    <a:pt x="1036761" y="983100"/>
                  </a:lnTo>
                  <a:lnTo>
                    <a:pt x="1044702" y="988274"/>
                  </a:lnTo>
                  <a:lnTo>
                    <a:pt x="1044642" y="990740"/>
                  </a:lnTo>
                  <a:lnTo>
                    <a:pt x="1041453" y="992064"/>
                  </a:lnTo>
                  <a:lnTo>
                    <a:pt x="1039528" y="990259"/>
                  </a:lnTo>
                  <a:lnTo>
                    <a:pt x="1038325" y="991703"/>
                  </a:lnTo>
                  <a:lnTo>
                    <a:pt x="1037724" y="989597"/>
                  </a:lnTo>
                  <a:lnTo>
                    <a:pt x="1036340" y="988214"/>
                  </a:lnTo>
                  <a:lnTo>
                    <a:pt x="1036641" y="990199"/>
                  </a:lnTo>
                  <a:lnTo>
                    <a:pt x="1035919" y="990801"/>
                  </a:lnTo>
                  <a:lnTo>
                    <a:pt x="1031768" y="986349"/>
                  </a:lnTo>
                  <a:lnTo>
                    <a:pt x="1027316" y="988515"/>
                  </a:lnTo>
                  <a:lnTo>
                    <a:pt x="1025512" y="987913"/>
                  </a:lnTo>
                  <a:lnTo>
                    <a:pt x="1027918" y="989537"/>
                  </a:lnTo>
                  <a:lnTo>
                    <a:pt x="1026895" y="991041"/>
                  </a:lnTo>
                  <a:lnTo>
                    <a:pt x="1024609" y="989718"/>
                  </a:lnTo>
                  <a:lnTo>
                    <a:pt x="1023887" y="990560"/>
                  </a:lnTo>
                  <a:lnTo>
                    <a:pt x="1021842" y="990981"/>
                  </a:lnTo>
                  <a:lnTo>
                    <a:pt x="1024128" y="992305"/>
                  </a:lnTo>
                  <a:lnTo>
                    <a:pt x="1022744" y="992786"/>
                  </a:lnTo>
                  <a:lnTo>
                    <a:pt x="1018834" y="992365"/>
                  </a:lnTo>
                  <a:lnTo>
                    <a:pt x="1017811" y="992846"/>
                  </a:lnTo>
                  <a:lnTo>
                    <a:pt x="1016368" y="990921"/>
                  </a:lnTo>
                  <a:lnTo>
                    <a:pt x="1017090" y="987913"/>
                  </a:lnTo>
                  <a:lnTo>
                    <a:pt x="1018473" y="988755"/>
                  </a:lnTo>
                  <a:lnTo>
                    <a:pt x="1018834" y="987853"/>
                  </a:lnTo>
                  <a:lnTo>
                    <a:pt x="1016729" y="987251"/>
                  </a:lnTo>
                  <a:lnTo>
                    <a:pt x="1014202" y="988454"/>
                  </a:lnTo>
                  <a:lnTo>
                    <a:pt x="1010593" y="985928"/>
                  </a:lnTo>
                  <a:lnTo>
                    <a:pt x="1012397" y="985446"/>
                  </a:lnTo>
                  <a:lnTo>
                    <a:pt x="1012217" y="984484"/>
                  </a:lnTo>
                  <a:lnTo>
                    <a:pt x="1008306" y="983521"/>
                  </a:lnTo>
                  <a:lnTo>
                    <a:pt x="1008487" y="978829"/>
                  </a:lnTo>
                  <a:lnTo>
                    <a:pt x="1009931" y="977626"/>
                  </a:lnTo>
                  <a:lnTo>
                    <a:pt x="1010111" y="976363"/>
                  </a:lnTo>
                  <a:lnTo>
                    <a:pt x="1011796" y="975521"/>
                  </a:lnTo>
                  <a:lnTo>
                    <a:pt x="1013841" y="975641"/>
                  </a:lnTo>
                  <a:lnTo>
                    <a:pt x="1015465" y="976423"/>
                  </a:lnTo>
                  <a:lnTo>
                    <a:pt x="1017511" y="979431"/>
                  </a:lnTo>
                  <a:lnTo>
                    <a:pt x="1018112" y="979130"/>
                  </a:lnTo>
                  <a:lnTo>
                    <a:pt x="1016909" y="976363"/>
                  </a:lnTo>
                  <a:lnTo>
                    <a:pt x="1014202" y="974618"/>
                  </a:lnTo>
                  <a:lnTo>
                    <a:pt x="1013300" y="972693"/>
                  </a:lnTo>
                  <a:lnTo>
                    <a:pt x="1014804" y="970648"/>
                  </a:lnTo>
                  <a:lnTo>
                    <a:pt x="1020338" y="969023"/>
                  </a:lnTo>
                  <a:lnTo>
                    <a:pt x="1020097" y="971009"/>
                  </a:lnTo>
                  <a:lnTo>
                    <a:pt x="1021902" y="973956"/>
                  </a:lnTo>
                  <a:lnTo>
                    <a:pt x="1022323" y="973596"/>
                  </a:lnTo>
                  <a:lnTo>
                    <a:pt x="1021180" y="970828"/>
                  </a:lnTo>
                  <a:lnTo>
                    <a:pt x="1022143" y="967820"/>
                  </a:lnTo>
                  <a:lnTo>
                    <a:pt x="1024429" y="967038"/>
                  </a:lnTo>
                  <a:lnTo>
                    <a:pt x="1026354" y="968061"/>
                  </a:lnTo>
                  <a:lnTo>
                    <a:pt x="1027798" y="967339"/>
                  </a:lnTo>
                  <a:lnTo>
                    <a:pt x="1027677" y="968723"/>
                  </a:lnTo>
                  <a:lnTo>
                    <a:pt x="1029903" y="968723"/>
                  </a:lnTo>
                  <a:lnTo>
                    <a:pt x="1029783" y="967640"/>
                  </a:lnTo>
                  <a:lnTo>
                    <a:pt x="1033392" y="969866"/>
                  </a:lnTo>
                  <a:lnTo>
                    <a:pt x="1032069" y="966557"/>
                  </a:lnTo>
                  <a:lnTo>
                    <a:pt x="1033573" y="964933"/>
                  </a:lnTo>
                  <a:lnTo>
                    <a:pt x="1033813" y="963549"/>
                  </a:lnTo>
                  <a:lnTo>
                    <a:pt x="1036039" y="963790"/>
                  </a:lnTo>
                  <a:lnTo>
                    <a:pt x="1037784" y="961985"/>
                  </a:lnTo>
                  <a:lnTo>
                    <a:pt x="1039950" y="961263"/>
                  </a:lnTo>
                  <a:lnTo>
                    <a:pt x="1041153" y="962165"/>
                  </a:lnTo>
                  <a:lnTo>
                    <a:pt x="1041213" y="960060"/>
                  </a:lnTo>
                  <a:lnTo>
                    <a:pt x="1043619" y="960120"/>
                  </a:lnTo>
                  <a:lnTo>
                    <a:pt x="1043619" y="960782"/>
                  </a:lnTo>
                  <a:lnTo>
                    <a:pt x="1045725" y="960301"/>
                  </a:lnTo>
                  <a:lnTo>
                    <a:pt x="1044822" y="959879"/>
                  </a:lnTo>
                  <a:lnTo>
                    <a:pt x="1044522" y="956932"/>
                  </a:lnTo>
                  <a:lnTo>
                    <a:pt x="1046627" y="956029"/>
                  </a:lnTo>
                  <a:lnTo>
                    <a:pt x="1048251" y="954766"/>
                  </a:lnTo>
                  <a:lnTo>
                    <a:pt x="1048853" y="952841"/>
                  </a:lnTo>
                  <a:lnTo>
                    <a:pt x="1051079" y="950675"/>
                  </a:lnTo>
                  <a:lnTo>
                    <a:pt x="1051861" y="951156"/>
                  </a:lnTo>
                  <a:lnTo>
                    <a:pt x="1052041" y="949232"/>
                  </a:lnTo>
                  <a:lnTo>
                    <a:pt x="1053365" y="949472"/>
                  </a:lnTo>
                  <a:lnTo>
                    <a:pt x="1053425" y="948329"/>
                  </a:lnTo>
                  <a:lnTo>
                    <a:pt x="1054989" y="948209"/>
                  </a:lnTo>
                  <a:lnTo>
                    <a:pt x="1057456" y="946164"/>
                  </a:lnTo>
                  <a:lnTo>
                    <a:pt x="1055410" y="946464"/>
                  </a:lnTo>
                  <a:lnTo>
                    <a:pt x="1054929" y="945682"/>
                  </a:lnTo>
                  <a:lnTo>
                    <a:pt x="1050718" y="945983"/>
                  </a:lnTo>
                  <a:lnTo>
                    <a:pt x="1047710" y="947788"/>
                  </a:lnTo>
                  <a:lnTo>
                    <a:pt x="1045665" y="949593"/>
                  </a:lnTo>
                  <a:lnTo>
                    <a:pt x="1039468" y="952841"/>
                  </a:lnTo>
                  <a:lnTo>
                    <a:pt x="1035859" y="953382"/>
                  </a:lnTo>
                  <a:lnTo>
                    <a:pt x="1035017" y="954706"/>
                  </a:lnTo>
                  <a:lnTo>
                    <a:pt x="1032670" y="956089"/>
                  </a:lnTo>
                  <a:lnTo>
                    <a:pt x="1026775" y="953924"/>
                  </a:lnTo>
                  <a:lnTo>
                    <a:pt x="1025271" y="952961"/>
                  </a:lnTo>
                  <a:lnTo>
                    <a:pt x="1020819" y="948389"/>
                  </a:lnTo>
                  <a:lnTo>
                    <a:pt x="1019075" y="945021"/>
                  </a:lnTo>
                  <a:lnTo>
                    <a:pt x="1018774" y="942915"/>
                  </a:lnTo>
                  <a:lnTo>
                    <a:pt x="1020759" y="939787"/>
                  </a:lnTo>
                  <a:lnTo>
                    <a:pt x="1022985" y="934553"/>
                  </a:lnTo>
                  <a:lnTo>
                    <a:pt x="1024910" y="932447"/>
                  </a:lnTo>
                  <a:lnTo>
                    <a:pt x="1026053" y="930041"/>
                  </a:lnTo>
                  <a:lnTo>
                    <a:pt x="1027737" y="924807"/>
                  </a:lnTo>
                  <a:lnTo>
                    <a:pt x="1028580" y="923123"/>
                  </a:lnTo>
                  <a:lnTo>
                    <a:pt x="1029963" y="922220"/>
                  </a:lnTo>
                  <a:lnTo>
                    <a:pt x="1032791" y="918551"/>
                  </a:lnTo>
                  <a:lnTo>
                    <a:pt x="1037303" y="915122"/>
                  </a:lnTo>
                  <a:lnTo>
                    <a:pt x="1041935" y="910249"/>
                  </a:lnTo>
                  <a:lnTo>
                    <a:pt x="1043379" y="907422"/>
                  </a:lnTo>
                  <a:lnTo>
                    <a:pt x="1044461" y="903812"/>
                  </a:lnTo>
                  <a:lnTo>
                    <a:pt x="1045243" y="898518"/>
                  </a:lnTo>
                  <a:lnTo>
                    <a:pt x="1045905" y="897796"/>
                  </a:lnTo>
                  <a:lnTo>
                    <a:pt x="1048913" y="896594"/>
                  </a:lnTo>
                  <a:lnTo>
                    <a:pt x="1049815" y="893224"/>
                  </a:lnTo>
                  <a:lnTo>
                    <a:pt x="1050838" y="887088"/>
                  </a:lnTo>
                  <a:lnTo>
                    <a:pt x="1051861" y="884502"/>
                  </a:lnTo>
                  <a:lnTo>
                    <a:pt x="1050537" y="883058"/>
                  </a:lnTo>
                  <a:lnTo>
                    <a:pt x="1049334" y="880772"/>
                  </a:lnTo>
                  <a:lnTo>
                    <a:pt x="1049154" y="875418"/>
                  </a:lnTo>
                  <a:lnTo>
                    <a:pt x="1047830" y="871628"/>
                  </a:lnTo>
                  <a:lnTo>
                    <a:pt x="1047951" y="869823"/>
                  </a:lnTo>
                  <a:lnTo>
                    <a:pt x="1049936" y="868800"/>
                  </a:lnTo>
                  <a:lnTo>
                    <a:pt x="1053846" y="868078"/>
                  </a:lnTo>
                  <a:lnTo>
                    <a:pt x="1054448" y="866454"/>
                  </a:lnTo>
                  <a:lnTo>
                    <a:pt x="1056072" y="866033"/>
                  </a:lnTo>
                  <a:lnTo>
                    <a:pt x="1060524" y="866274"/>
                  </a:lnTo>
                  <a:lnTo>
                    <a:pt x="1063892" y="865732"/>
                  </a:lnTo>
                  <a:lnTo>
                    <a:pt x="1064674" y="864770"/>
                  </a:lnTo>
                  <a:lnTo>
                    <a:pt x="1072796" y="859596"/>
                  </a:lnTo>
                  <a:lnTo>
                    <a:pt x="1075984" y="857070"/>
                  </a:lnTo>
                  <a:lnTo>
                    <a:pt x="1077789" y="856167"/>
                  </a:lnTo>
                  <a:lnTo>
                    <a:pt x="1079233" y="854363"/>
                  </a:lnTo>
                  <a:lnTo>
                    <a:pt x="1081338" y="853941"/>
                  </a:lnTo>
                  <a:lnTo>
                    <a:pt x="1086331" y="851535"/>
                  </a:lnTo>
                  <a:lnTo>
                    <a:pt x="1089099" y="850633"/>
                  </a:lnTo>
                  <a:lnTo>
                    <a:pt x="1091926" y="849369"/>
                  </a:lnTo>
                  <a:lnTo>
                    <a:pt x="1093129" y="850753"/>
                  </a:lnTo>
                  <a:lnTo>
                    <a:pt x="1094633" y="855566"/>
                  </a:lnTo>
                  <a:lnTo>
                    <a:pt x="1097822" y="861100"/>
                  </a:lnTo>
                  <a:lnTo>
                    <a:pt x="1099987" y="861280"/>
                  </a:lnTo>
                  <a:lnTo>
                    <a:pt x="1101672" y="862784"/>
                  </a:lnTo>
                  <a:lnTo>
                    <a:pt x="1104499" y="863266"/>
                  </a:lnTo>
                  <a:lnTo>
                    <a:pt x="1104379" y="864830"/>
                  </a:lnTo>
                  <a:lnTo>
                    <a:pt x="1105642" y="864469"/>
                  </a:lnTo>
                  <a:lnTo>
                    <a:pt x="1105943" y="862664"/>
                  </a:lnTo>
                  <a:lnTo>
                    <a:pt x="1107447" y="862484"/>
                  </a:lnTo>
                  <a:lnTo>
                    <a:pt x="1109733" y="859356"/>
                  </a:lnTo>
                  <a:lnTo>
                    <a:pt x="1111838" y="857370"/>
                  </a:lnTo>
                  <a:lnTo>
                    <a:pt x="1115327" y="857671"/>
                  </a:lnTo>
                  <a:lnTo>
                    <a:pt x="1118937" y="859897"/>
                  </a:lnTo>
                  <a:lnTo>
                    <a:pt x="1119719" y="861702"/>
                  </a:lnTo>
                  <a:lnTo>
                    <a:pt x="1122907" y="861100"/>
                  </a:lnTo>
                  <a:lnTo>
                    <a:pt x="1126517" y="862845"/>
                  </a:lnTo>
                  <a:lnTo>
                    <a:pt x="1128021" y="864288"/>
                  </a:lnTo>
                  <a:lnTo>
                    <a:pt x="1128743" y="863807"/>
                  </a:lnTo>
                  <a:lnTo>
                    <a:pt x="1131029" y="865191"/>
                  </a:lnTo>
                  <a:lnTo>
                    <a:pt x="1134638" y="865492"/>
                  </a:lnTo>
                  <a:lnTo>
                    <a:pt x="1138187" y="866454"/>
                  </a:lnTo>
                  <a:lnTo>
                    <a:pt x="1141556" y="868560"/>
                  </a:lnTo>
                  <a:lnTo>
                    <a:pt x="1142398" y="870003"/>
                  </a:lnTo>
                  <a:lnTo>
                    <a:pt x="1144263" y="871568"/>
                  </a:lnTo>
                  <a:lnTo>
                    <a:pt x="1144263" y="869582"/>
                  </a:lnTo>
                  <a:lnTo>
                    <a:pt x="1141376" y="864649"/>
                  </a:lnTo>
                  <a:lnTo>
                    <a:pt x="1139992" y="864048"/>
                  </a:lnTo>
                  <a:lnTo>
                    <a:pt x="1137526" y="861762"/>
                  </a:lnTo>
                  <a:lnTo>
                    <a:pt x="1130848" y="862604"/>
                  </a:lnTo>
                  <a:lnTo>
                    <a:pt x="1130247" y="860980"/>
                  </a:lnTo>
                  <a:lnTo>
                    <a:pt x="1129164" y="860318"/>
                  </a:lnTo>
                  <a:lnTo>
                    <a:pt x="1126096" y="857551"/>
                  </a:lnTo>
                  <a:lnTo>
                    <a:pt x="1121464" y="856889"/>
                  </a:lnTo>
                  <a:lnTo>
                    <a:pt x="1120561" y="855686"/>
                  </a:lnTo>
                  <a:lnTo>
                    <a:pt x="1116711" y="853701"/>
                  </a:lnTo>
                  <a:lnTo>
                    <a:pt x="1115448" y="852077"/>
                  </a:lnTo>
                  <a:lnTo>
                    <a:pt x="1112981" y="847745"/>
                  </a:lnTo>
                  <a:lnTo>
                    <a:pt x="1109973" y="845519"/>
                  </a:lnTo>
                  <a:lnTo>
                    <a:pt x="1108770" y="843594"/>
                  </a:lnTo>
                  <a:lnTo>
                    <a:pt x="1105161" y="841669"/>
                  </a:lnTo>
                  <a:lnTo>
                    <a:pt x="1105281" y="840586"/>
                  </a:lnTo>
                  <a:lnTo>
                    <a:pt x="1106905" y="839383"/>
                  </a:lnTo>
                  <a:lnTo>
                    <a:pt x="1107507" y="837699"/>
                  </a:lnTo>
                  <a:lnTo>
                    <a:pt x="1108830" y="838300"/>
                  </a:lnTo>
                  <a:lnTo>
                    <a:pt x="1111116" y="837879"/>
                  </a:lnTo>
                  <a:lnTo>
                    <a:pt x="1112259" y="836797"/>
                  </a:lnTo>
                  <a:lnTo>
                    <a:pt x="1113463" y="833909"/>
                  </a:lnTo>
                  <a:lnTo>
                    <a:pt x="1114365" y="833066"/>
                  </a:lnTo>
                  <a:lnTo>
                    <a:pt x="1116711" y="829698"/>
                  </a:lnTo>
                  <a:lnTo>
                    <a:pt x="1120501" y="828314"/>
                  </a:lnTo>
                  <a:lnTo>
                    <a:pt x="1120621" y="825366"/>
                  </a:lnTo>
                  <a:lnTo>
                    <a:pt x="1122847" y="824284"/>
                  </a:lnTo>
                  <a:lnTo>
                    <a:pt x="1123810" y="824645"/>
                  </a:lnTo>
                  <a:lnTo>
                    <a:pt x="1126637" y="823261"/>
                  </a:lnTo>
                  <a:lnTo>
                    <a:pt x="1127900" y="823381"/>
                  </a:lnTo>
                  <a:lnTo>
                    <a:pt x="1129465" y="822178"/>
                  </a:lnTo>
                  <a:lnTo>
                    <a:pt x="1133074" y="820072"/>
                  </a:lnTo>
                  <a:lnTo>
                    <a:pt x="1132713" y="818990"/>
                  </a:lnTo>
                  <a:lnTo>
                    <a:pt x="1130848" y="818689"/>
                  </a:lnTo>
                  <a:lnTo>
                    <a:pt x="1129344" y="817486"/>
                  </a:lnTo>
                  <a:lnTo>
                    <a:pt x="1128803" y="816222"/>
                  </a:lnTo>
                  <a:lnTo>
                    <a:pt x="1124592" y="816523"/>
                  </a:lnTo>
                  <a:lnTo>
                    <a:pt x="1119779" y="819351"/>
                  </a:lnTo>
                  <a:lnTo>
                    <a:pt x="1117072" y="823201"/>
                  </a:lnTo>
                  <a:lnTo>
                    <a:pt x="1114485" y="824043"/>
                  </a:lnTo>
                  <a:lnTo>
                    <a:pt x="1113041" y="827291"/>
                  </a:lnTo>
                  <a:lnTo>
                    <a:pt x="1112079" y="833066"/>
                  </a:lnTo>
                  <a:lnTo>
                    <a:pt x="1109071" y="835112"/>
                  </a:lnTo>
                  <a:lnTo>
                    <a:pt x="1105823" y="833548"/>
                  </a:lnTo>
                  <a:lnTo>
                    <a:pt x="1100709" y="832465"/>
                  </a:lnTo>
                  <a:lnTo>
                    <a:pt x="1097641" y="832285"/>
                  </a:lnTo>
                  <a:lnTo>
                    <a:pt x="1093550" y="832826"/>
                  </a:lnTo>
                  <a:lnTo>
                    <a:pt x="1090422" y="832585"/>
                  </a:lnTo>
                  <a:lnTo>
                    <a:pt x="1088256" y="830299"/>
                  </a:lnTo>
                  <a:lnTo>
                    <a:pt x="1087655" y="828134"/>
                  </a:lnTo>
                  <a:lnTo>
                    <a:pt x="1084707" y="829156"/>
                  </a:lnTo>
                  <a:lnTo>
                    <a:pt x="1083323" y="827773"/>
                  </a:lnTo>
                  <a:lnTo>
                    <a:pt x="1081819" y="830179"/>
                  </a:lnTo>
                  <a:lnTo>
                    <a:pt x="1079353" y="831382"/>
                  </a:lnTo>
                  <a:lnTo>
                    <a:pt x="1075864" y="832465"/>
                  </a:lnTo>
                  <a:lnTo>
                    <a:pt x="1073818" y="833367"/>
                  </a:lnTo>
                  <a:lnTo>
                    <a:pt x="1071532" y="833127"/>
                  </a:lnTo>
                  <a:lnTo>
                    <a:pt x="1070570" y="834330"/>
                  </a:lnTo>
                  <a:lnTo>
                    <a:pt x="1067562" y="835713"/>
                  </a:lnTo>
                  <a:lnTo>
                    <a:pt x="1065938" y="837518"/>
                  </a:lnTo>
                  <a:lnTo>
                    <a:pt x="1062389" y="843534"/>
                  </a:lnTo>
                  <a:lnTo>
                    <a:pt x="1061065" y="845038"/>
                  </a:lnTo>
                  <a:lnTo>
                    <a:pt x="1055350" y="845519"/>
                  </a:lnTo>
                  <a:lnTo>
                    <a:pt x="1053846" y="846963"/>
                  </a:lnTo>
                  <a:lnTo>
                    <a:pt x="1048131" y="846181"/>
                  </a:lnTo>
                  <a:lnTo>
                    <a:pt x="1042236" y="849790"/>
                  </a:lnTo>
                  <a:lnTo>
                    <a:pt x="1041333" y="850994"/>
                  </a:lnTo>
                  <a:lnTo>
                    <a:pt x="1035438" y="855445"/>
                  </a:lnTo>
                  <a:lnTo>
                    <a:pt x="1034054" y="857070"/>
                  </a:lnTo>
                  <a:lnTo>
                    <a:pt x="1033934" y="858333"/>
                  </a:lnTo>
                  <a:lnTo>
                    <a:pt x="1036340" y="867356"/>
                  </a:lnTo>
                  <a:lnTo>
                    <a:pt x="1035738" y="869101"/>
                  </a:lnTo>
                  <a:lnTo>
                    <a:pt x="1032189" y="866875"/>
                  </a:lnTo>
                  <a:lnTo>
                    <a:pt x="1030986" y="864770"/>
                  </a:lnTo>
                  <a:lnTo>
                    <a:pt x="1029061" y="862423"/>
                  </a:lnTo>
                  <a:lnTo>
                    <a:pt x="1028700" y="863868"/>
                  </a:lnTo>
                  <a:lnTo>
                    <a:pt x="1030866" y="866274"/>
                  </a:lnTo>
                  <a:lnTo>
                    <a:pt x="1027858" y="867356"/>
                  </a:lnTo>
                  <a:lnTo>
                    <a:pt x="1022022" y="871146"/>
                  </a:lnTo>
                  <a:lnTo>
                    <a:pt x="1019195" y="876140"/>
                  </a:lnTo>
                  <a:lnTo>
                    <a:pt x="1017631" y="877343"/>
                  </a:lnTo>
                  <a:lnTo>
                    <a:pt x="1016067" y="877162"/>
                  </a:lnTo>
                  <a:lnTo>
                    <a:pt x="1012217" y="879569"/>
                  </a:lnTo>
                  <a:lnTo>
                    <a:pt x="1009810" y="881975"/>
                  </a:lnTo>
                  <a:lnTo>
                    <a:pt x="1008487" y="884502"/>
                  </a:lnTo>
                  <a:lnTo>
                    <a:pt x="1008246" y="886908"/>
                  </a:lnTo>
                  <a:lnTo>
                    <a:pt x="1008848" y="889134"/>
                  </a:lnTo>
                  <a:lnTo>
                    <a:pt x="1011254" y="891420"/>
                  </a:lnTo>
                  <a:lnTo>
                    <a:pt x="1008246" y="893044"/>
                  </a:lnTo>
                  <a:lnTo>
                    <a:pt x="1008246" y="893645"/>
                  </a:lnTo>
                  <a:lnTo>
                    <a:pt x="1005419" y="893947"/>
                  </a:lnTo>
                  <a:lnTo>
                    <a:pt x="1003975" y="897736"/>
                  </a:lnTo>
                  <a:lnTo>
                    <a:pt x="1002772" y="898819"/>
                  </a:lnTo>
                  <a:lnTo>
                    <a:pt x="1000666" y="899120"/>
                  </a:lnTo>
                  <a:lnTo>
                    <a:pt x="998501" y="900443"/>
                  </a:lnTo>
                  <a:lnTo>
                    <a:pt x="996516" y="903090"/>
                  </a:lnTo>
                  <a:lnTo>
                    <a:pt x="993628" y="903030"/>
                  </a:lnTo>
                  <a:lnTo>
                    <a:pt x="992605" y="900985"/>
                  </a:lnTo>
                  <a:lnTo>
                    <a:pt x="991522" y="901586"/>
                  </a:lnTo>
                  <a:lnTo>
                    <a:pt x="990079" y="900624"/>
                  </a:lnTo>
                  <a:lnTo>
                    <a:pt x="987733" y="901647"/>
                  </a:lnTo>
                  <a:lnTo>
                    <a:pt x="983521" y="899601"/>
                  </a:lnTo>
                  <a:lnTo>
                    <a:pt x="984544" y="901647"/>
                  </a:lnTo>
                  <a:lnTo>
                    <a:pt x="986229" y="903572"/>
                  </a:lnTo>
                  <a:lnTo>
                    <a:pt x="987853" y="904173"/>
                  </a:lnTo>
                  <a:lnTo>
                    <a:pt x="988695" y="905918"/>
                  </a:lnTo>
                  <a:lnTo>
                    <a:pt x="990500" y="907241"/>
                  </a:lnTo>
                  <a:lnTo>
                    <a:pt x="990199" y="908926"/>
                  </a:lnTo>
                  <a:lnTo>
                    <a:pt x="991101" y="910610"/>
                  </a:lnTo>
                  <a:lnTo>
                    <a:pt x="993327" y="912535"/>
                  </a:lnTo>
                  <a:lnTo>
                    <a:pt x="994049" y="914520"/>
                  </a:lnTo>
                  <a:lnTo>
                    <a:pt x="993508" y="916746"/>
                  </a:lnTo>
                  <a:lnTo>
                    <a:pt x="992184" y="919213"/>
                  </a:lnTo>
                  <a:lnTo>
                    <a:pt x="988154" y="923003"/>
                  </a:lnTo>
                  <a:lnTo>
                    <a:pt x="987251" y="926010"/>
                  </a:lnTo>
                  <a:lnTo>
                    <a:pt x="986469" y="926853"/>
                  </a:lnTo>
                  <a:lnTo>
                    <a:pt x="982860" y="927815"/>
                  </a:lnTo>
                  <a:lnTo>
                    <a:pt x="982078" y="929018"/>
                  </a:lnTo>
                  <a:lnTo>
                    <a:pt x="979551" y="929018"/>
                  </a:lnTo>
                  <a:lnTo>
                    <a:pt x="978829" y="928116"/>
                  </a:lnTo>
                  <a:lnTo>
                    <a:pt x="976603" y="928417"/>
                  </a:lnTo>
                  <a:lnTo>
                    <a:pt x="975821" y="927695"/>
                  </a:lnTo>
                  <a:lnTo>
                    <a:pt x="972813" y="927214"/>
                  </a:lnTo>
                  <a:lnTo>
                    <a:pt x="968241" y="928477"/>
                  </a:lnTo>
                  <a:lnTo>
                    <a:pt x="966016" y="928657"/>
                  </a:lnTo>
                  <a:lnTo>
                    <a:pt x="963970" y="930462"/>
                  </a:lnTo>
                  <a:lnTo>
                    <a:pt x="965655" y="930823"/>
                  </a:lnTo>
                  <a:lnTo>
                    <a:pt x="967339" y="932447"/>
                  </a:lnTo>
                  <a:lnTo>
                    <a:pt x="968723" y="932327"/>
                  </a:lnTo>
                  <a:lnTo>
                    <a:pt x="969986" y="930823"/>
                  </a:lnTo>
                  <a:lnTo>
                    <a:pt x="972813" y="931184"/>
                  </a:lnTo>
                  <a:lnTo>
                    <a:pt x="973656" y="933290"/>
                  </a:lnTo>
                  <a:lnTo>
                    <a:pt x="972994" y="935515"/>
                  </a:lnTo>
                  <a:lnTo>
                    <a:pt x="969866" y="942013"/>
                  </a:lnTo>
                  <a:lnTo>
                    <a:pt x="965655" y="943336"/>
                  </a:lnTo>
                  <a:lnTo>
                    <a:pt x="965053" y="944539"/>
                  </a:lnTo>
                  <a:lnTo>
                    <a:pt x="962165" y="945742"/>
                  </a:lnTo>
                  <a:lnTo>
                    <a:pt x="960842" y="945742"/>
                  </a:lnTo>
                  <a:lnTo>
                    <a:pt x="960120" y="942494"/>
                  </a:lnTo>
                  <a:lnTo>
                    <a:pt x="958436" y="942855"/>
                  </a:lnTo>
                  <a:lnTo>
                    <a:pt x="958676" y="945442"/>
                  </a:lnTo>
                  <a:lnTo>
                    <a:pt x="957052" y="946043"/>
                  </a:lnTo>
                  <a:lnTo>
                    <a:pt x="955428" y="944419"/>
                  </a:lnTo>
                  <a:lnTo>
                    <a:pt x="954104" y="944299"/>
                  </a:lnTo>
                  <a:lnTo>
                    <a:pt x="954104" y="943216"/>
                  </a:lnTo>
                  <a:lnTo>
                    <a:pt x="955548" y="942253"/>
                  </a:lnTo>
                  <a:lnTo>
                    <a:pt x="956571" y="940208"/>
                  </a:lnTo>
                  <a:lnTo>
                    <a:pt x="956571" y="938403"/>
                  </a:lnTo>
                  <a:lnTo>
                    <a:pt x="958075" y="936899"/>
                  </a:lnTo>
                  <a:lnTo>
                    <a:pt x="956871" y="936899"/>
                  </a:lnTo>
                  <a:lnTo>
                    <a:pt x="955668" y="935034"/>
                  </a:lnTo>
                  <a:lnTo>
                    <a:pt x="955307" y="933229"/>
                  </a:lnTo>
                  <a:lnTo>
                    <a:pt x="953924" y="933891"/>
                  </a:lnTo>
                  <a:lnTo>
                    <a:pt x="954104" y="937802"/>
                  </a:lnTo>
                  <a:lnTo>
                    <a:pt x="952300" y="942855"/>
                  </a:lnTo>
                  <a:lnTo>
                    <a:pt x="951036" y="943817"/>
                  </a:lnTo>
                  <a:lnTo>
                    <a:pt x="948088" y="944419"/>
                  </a:lnTo>
                  <a:lnTo>
                    <a:pt x="946705" y="940148"/>
                  </a:lnTo>
                  <a:lnTo>
                    <a:pt x="945863" y="940388"/>
                  </a:lnTo>
                  <a:lnTo>
                    <a:pt x="945682" y="942374"/>
                  </a:lnTo>
                  <a:lnTo>
                    <a:pt x="942674" y="942133"/>
                  </a:lnTo>
                  <a:lnTo>
                    <a:pt x="943276" y="943817"/>
                  </a:lnTo>
                  <a:lnTo>
                    <a:pt x="945923" y="943697"/>
                  </a:lnTo>
                  <a:lnTo>
                    <a:pt x="946284" y="945141"/>
                  </a:lnTo>
                  <a:lnTo>
                    <a:pt x="947848" y="945923"/>
                  </a:lnTo>
                  <a:lnTo>
                    <a:pt x="947728" y="947246"/>
                  </a:lnTo>
                  <a:lnTo>
                    <a:pt x="946163" y="949773"/>
                  </a:lnTo>
                  <a:lnTo>
                    <a:pt x="940569" y="949171"/>
                  </a:lnTo>
                  <a:lnTo>
                    <a:pt x="938523" y="949773"/>
                  </a:lnTo>
                  <a:lnTo>
                    <a:pt x="937982" y="950856"/>
                  </a:lnTo>
                  <a:lnTo>
                    <a:pt x="939426" y="952660"/>
                  </a:lnTo>
                  <a:lnTo>
                    <a:pt x="940027" y="956089"/>
                  </a:lnTo>
                  <a:lnTo>
                    <a:pt x="938283" y="957052"/>
                  </a:lnTo>
                  <a:lnTo>
                    <a:pt x="938644" y="958255"/>
                  </a:lnTo>
                  <a:lnTo>
                    <a:pt x="934553" y="958917"/>
                  </a:lnTo>
                  <a:lnTo>
                    <a:pt x="932748" y="958135"/>
                  </a:lnTo>
                  <a:lnTo>
                    <a:pt x="931184" y="958496"/>
                  </a:lnTo>
                  <a:lnTo>
                    <a:pt x="928838" y="960782"/>
                  </a:lnTo>
                  <a:lnTo>
                    <a:pt x="928657" y="959579"/>
                  </a:lnTo>
                  <a:lnTo>
                    <a:pt x="926011" y="961083"/>
                  </a:lnTo>
                  <a:lnTo>
                    <a:pt x="924627" y="959759"/>
                  </a:lnTo>
                  <a:lnTo>
                    <a:pt x="922281" y="961083"/>
                  </a:lnTo>
                  <a:lnTo>
                    <a:pt x="920777" y="960481"/>
                  </a:lnTo>
                  <a:lnTo>
                    <a:pt x="922221" y="962947"/>
                  </a:lnTo>
                  <a:lnTo>
                    <a:pt x="924386" y="962587"/>
                  </a:lnTo>
                  <a:lnTo>
                    <a:pt x="928417" y="962887"/>
                  </a:lnTo>
                  <a:lnTo>
                    <a:pt x="926732" y="963308"/>
                  </a:lnTo>
                  <a:lnTo>
                    <a:pt x="925289" y="964512"/>
                  </a:lnTo>
                  <a:lnTo>
                    <a:pt x="921078" y="966136"/>
                  </a:lnTo>
                  <a:lnTo>
                    <a:pt x="919513" y="968602"/>
                  </a:lnTo>
                  <a:lnTo>
                    <a:pt x="918491" y="972753"/>
                  </a:lnTo>
                  <a:lnTo>
                    <a:pt x="919393" y="973475"/>
                  </a:lnTo>
                  <a:lnTo>
                    <a:pt x="916566" y="974558"/>
                  </a:lnTo>
                  <a:lnTo>
                    <a:pt x="916867" y="975521"/>
                  </a:lnTo>
                  <a:lnTo>
                    <a:pt x="912415" y="977807"/>
                  </a:lnTo>
                  <a:lnTo>
                    <a:pt x="912415" y="979972"/>
                  </a:lnTo>
                  <a:lnTo>
                    <a:pt x="913798" y="979190"/>
                  </a:lnTo>
                  <a:lnTo>
                    <a:pt x="915844" y="979972"/>
                  </a:lnTo>
                  <a:lnTo>
                    <a:pt x="915603" y="982378"/>
                  </a:lnTo>
                  <a:lnTo>
                    <a:pt x="913979" y="984183"/>
                  </a:lnTo>
                  <a:lnTo>
                    <a:pt x="914881" y="987372"/>
                  </a:lnTo>
                  <a:lnTo>
                    <a:pt x="915784" y="988093"/>
                  </a:lnTo>
                  <a:lnTo>
                    <a:pt x="919092" y="985086"/>
                  </a:lnTo>
                  <a:lnTo>
                    <a:pt x="920897" y="984664"/>
                  </a:lnTo>
                  <a:lnTo>
                    <a:pt x="924386" y="985868"/>
                  </a:lnTo>
                  <a:lnTo>
                    <a:pt x="928116" y="987492"/>
                  </a:lnTo>
                  <a:lnTo>
                    <a:pt x="931244" y="986108"/>
                  </a:lnTo>
                  <a:lnTo>
                    <a:pt x="932447" y="987432"/>
                  </a:lnTo>
                  <a:lnTo>
                    <a:pt x="934673" y="986950"/>
                  </a:lnTo>
                  <a:lnTo>
                    <a:pt x="936358" y="990981"/>
                  </a:lnTo>
                  <a:lnTo>
                    <a:pt x="937681" y="993087"/>
                  </a:lnTo>
                  <a:lnTo>
                    <a:pt x="939727" y="995012"/>
                  </a:lnTo>
                  <a:lnTo>
                    <a:pt x="940930" y="995433"/>
                  </a:lnTo>
                  <a:lnTo>
                    <a:pt x="942674" y="994410"/>
                  </a:lnTo>
                  <a:lnTo>
                    <a:pt x="944118" y="996816"/>
                  </a:lnTo>
                  <a:lnTo>
                    <a:pt x="945682" y="996997"/>
                  </a:lnTo>
                  <a:lnTo>
                    <a:pt x="945562" y="998802"/>
                  </a:lnTo>
                  <a:lnTo>
                    <a:pt x="946705" y="1001028"/>
                  </a:lnTo>
                  <a:lnTo>
                    <a:pt x="948149" y="1001268"/>
                  </a:lnTo>
                  <a:lnTo>
                    <a:pt x="947788" y="1003855"/>
                  </a:lnTo>
                  <a:lnTo>
                    <a:pt x="948389" y="1005359"/>
                  </a:lnTo>
                  <a:lnTo>
                    <a:pt x="946945" y="1005900"/>
                  </a:lnTo>
                  <a:lnTo>
                    <a:pt x="948149" y="1007104"/>
                  </a:lnTo>
                  <a:lnTo>
                    <a:pt x="950134" y="1006502"/>
                  </a:lnTo>
                  <a:lnTo>
                    <a:pt x="949773" y="1008427"/>
                  </a:lnTo>
                  <a:lnTo>
                    <a:pt x="946163" y="1007645"/>
                  </a:lnTo>
                  <a:lnTo>
                    <a:pt x="945442" y="1008848"/>
                  </a:lnTo>
                  <a:lnTo>
                    <a:pt x="943035" y="1014804"/>
                  </a:lnTo>
                  <a:lnTo>
                    <a:pt x="941110" y="1017210"/>
                  </a:lnTo>
                  <a:lnTo>
                    <a:pt x="938884" y="1017210"/>
                  </a:lnTo>
                  <a:lnTo>
                    <a:pt x="937501" y="1018654"/>
                  </a:lnTo>
                  <a:lnTo>
                    <a:pt x="935455" y="1018834"/>
                  </a:lnTo>
                  <a:lnTo>
                    <a:pt x="934132" y="1020458"/>
                  </a:lnTo>
                  <a:lnTo>
                    <a:pt x="933290" y="1022624"/>
                  </a:lnTo>
                  <a:lnTo>
                    <a:pt x="931485" y="1022624"/>
                  </a:lnTo>
                  <a:lnTo>
                    <a:pt x="930101" y="1023707"/>
                  </a:lnTo>
                  <a:lnTo>
                    <a:pt x="925469" y="1023827"/>
                  </a:lnTo>
                  <a:lnTo>
                    <a:pt x="922461" y="1022624"/>
                  </a:lnTo>
                  <a:lnTo>
                    <a:pt x="920295" y="1022624"/>
                  </a:lnTo>
                  <a:lnTo>
                    <a:pt x="919634" y="1025692"/>
                  </a:lnTo>
                  <a:lnTo>
                    <a:pt x="917949" y="1029001"/>
                  </a:lnTo>
                  <a:lnTo>
                    <a:pt x="918370" y="1029663"/>
                  </a:lnTo>
                  <a:lnTo>
                    <a:pt x="917047" y="1031287"/>
                  </a:lnTo>
                  <a:lnTo>
                    <a:pt x="915663" y="1031587"/>
                  </a:lnTo>
                  <a:lnTo>
                    <a:pt x="911934" y="1030806"/>
                  </a:lnTo>
                  <a:lnTo>
                    <a:pt x="910730" y="1032009"/>
                  </a:lnTo>
                  <a:lnTo>
                    <a:pt x="910490" y="1034716"/>
                  </a:lnTo>
                  <a:lnTo>
                    <a:pt x="910911" y="1036942"/>
                  </a:lnTo>
                  <a:lnTo>
                    <a:pt x="913437" y="1039107"/>
                  </a:lnTo>
                  <a:lnTo>
                    <a:pt x="912475" y="1040190"/>
                  </a:lnTo>
                  <a:lnTo>
                    <a:pt x="911152" y="1040371"/>
                  </a:lnTo>
                  <a:lnTo>
                    <a:pt x="910249" y="1041574"/>
                  </a:lnTo>
                  <a:lnTo>
                    <a:pt x="908083" y="1040912"/>
                  </a:lnTo>
                  <a:lnTo>
                    <a:pt x="907542" y="1041634"/>
                  </a:lnTo>
                  <a:lnTo>
                    <a:pt x="904654" y="1040310"/>
                  </a:lnTo>
                  <a:lnTo>
                    <a:pt x="903451" y="1040732"/>
                  </a:lnTo>
                  <a:lnTo>
                    <a:pt x="905076" y="1042175"/>
                  </a:lnTo>
                  <a:lnTo>
                    <a:pt x="902308" y="1042175"/>
                  </a:lnTo>
                  <a:lnTo>
                    <a:pt x="898097" y="1043920"/>
                  </a:lnTo>
                  <a:lnTo>
                    <a:pt x="896232" y="1045243"/>
                  </a:lnTo>
                  <a:lnTo>
                    <a:pt x="896834" y="1046868"/>
                  </a:lnTo>
                  <a:lnTo>
                    <a:pt x="898759" y="1047289"/>
                  </a:lnTo>
                  <a:lnTo>
                    <a:pt x="900143" y="1046507"/>
                  </a:lnTo>
                  <a:lnTo>
                    <a:pt x="899120" y="1044702"/>
                  </a:lnTo>
                  <a:lnTo>
                    <a:pt x="902008" y="1044461"/>
                  </a:lnTo>
                  <a:lnTo>
                    <a:pt x="903151" y="1043078"/>
                  </a:lnTo>
                  <a:lnTo>
                    <a:pt x="905256" y="1043860"/>
                  </a:lnTo>
                  <a:lnTo>
                    <a:pt x="905497" y="1045845"/>
                  </a:lnTo>
                  <a:lnTo>
                    <a:pt x="906880" y="1047289"/>
                  </a:lnTo>
                  <a:lnTo>
                    <a:pt x="902068" y="1048432"/>
                  </a:lnTo>
                  <a:lnTo>
                    <a:pt x="904233" y="1050237"/>
                  </a:lnTo>
                  <a:lnTo>
                    <a:pt x="903933" y="1052342"/>
                  </a:lnTo>
                  <a:lnTo>
                    <a:pt x="902609" y="1051981"/>
                  </a:lnTo>
                  <a:lnTo>
                    <a:pt x="903030" y="1053124"/>
                  </a:lnTo>
                  <a:lnTo>
                    <a:pt x="900323" y="1053726"/>
                  </a:lnTo>
                  <a:lnTo>
                    <a:pt x="899120" y="1053124"/>
                  </a:lnTo>
                  <a:lnTo>
                    <a:pt x="898398" y="1053966"/>
                  </a:lnTo>
                  <a:lnTo>
                    <a:pt x="897195" y="1052523"/>
                  </a:lnTo>
                  <a:lnTo>
                    <a:pt x="897977" y="1055170"/>
                  </a:lnTo>
                  <a:lnTo>
                    <a:pt x="900022" y="1057095"/>
                  </a:lnTo>
                  <a:lnTo>
                    <a:pt x="899842" y="1057817"/>
                  </a:lnTo>
                  <a:lnTo>
                    <a:pt x="897556" y="1057817"/>
                  </a:lnTo>
                  <a:lnTo>
                    <a:pt x="895089" y="1054989"/>
                  </a:lnTo>
                  <a:lnTo>
                    <a:pt x="894668" y="1057696"/>
                  </a:lnTo>
                  <a:lnTo>
                    <a:pt x="895210" y="1060704"/>
                  </a:lnTo>
                  <a:lnTo>
                    <a:pt x="892262" y="1059441"/>
                  </a:lnTo>
                  <a:lnTo>
                    <a:pt x="893104" y="1059020"/>
                  </a:lnTo>
                  <a:lnTo>
                    <a:pt x="890999" y="1056192"/>
                  </a:lnTo>
                  <a:lnTo>
                    <a:pt x="890517" y="1052282"/>
                  </a:lnTo>
                  <a:lnTo>
                    <a:pt x="889856" y="1052462"/>
                  </a:lnTo>
                  <a:lnTo>
                    <a:pt x="889495" y="1059080"/>
                  </a:lnTo>
                  <a:lnTo>
                    <a:pt x="888592" y="1060283"/>
                  </a:lnTo>
                  <a:lnTo>
                    <a:pt x="887209" y="1059260"/>
                  </a:lnTo>
                  <a:lnTo>
                    <a:pt x="885584" y="1059922"/>
                  </a:lnTo>
                  <a:lnTo>
                    <a:pt x="884923" y="1061666"/>
                  </a:lnTo>
                  <a:lnTo>
                    <a:pt x="883298" y="1063832"/>
                  </a:lnTo>
                  <a:lnTo>
                    <a:pt x="880291" y="1062629"/>
                  </a:lnTo>
                  <a:lnTo>
                    <a:pt x="880531" y="1060524"/>
                  </a:lnTo>
                  <a:lnTo>
                    <a:pt x="879087" y="1059922"/>
                  </a:lnTo>
                  <a:lnTo>
                    <a:pt x="877042" y="1060524"/>
                  </a:lnTo>
                  <a:lnTo>
                    <a:pt x="875839" y="1063532"/>
                  </a:lnTo>
                  <a:lnTo>
                    <a:pt x="872590" y="1064013"/>
                  </a:lnTo>
                  <a:lnTo>
                    <a:pt x="871568" y="1062088"/>
                  </a:lnTo>
                  <a:lnTo>
                    <a:pt x="869643" y="1061306"/>
                  </a:lnTo>
                  <a:lnTo>
                    <a:pt x="866635" y="1062629"/>
                  </a:lnTo>
                  <a:lnTo>
                    <a:pt x="863627" y="1063050"/>
                  </a:lnTo>
                  <a:lnTo>
                    <a:pt x="861822" y="1065757"/>
                  </a:lnTo>
                  <a:lnTo>
                    <a:pt x="858754" y="1065757"/>
                  </a:lnTo>
                  <a:lnTo>
                    <a:pt x="859115" y="1067742"/>
                  </a:lnTo>
                  <a:lnTo>
                    <a:pt x="860378" y="1069367"/>
                  </a:lnTo>
                  <a:lnTo>
                    <a:pt x="858934" y="1071773"/>
                  </a:lnTo>
                  <a:lnTo>
                    <a:pt x="853580" y="1072796"/>
                  </a:lnTo>
                  <a:lnTo>
                    <a:pt x="852798" y="1071171"/>
                  </a:lnTo>
                  <a:lnTo>
                    <a:pt x="851475" y="1071171"/>
                  </a:lnTo>
                  <a:lnTo>
                    <a:pt x="852678" y="1072615"/>
                  </a:lnTo>
                  <a:lnTo>
                    <a:pt x="851655" y="1074119"/>
                  </a:lnTo>
                  <a:lnTo>
                    <a:pt x="849790" y="1074179"/>
                  </a:lnTo>
                  <a:lnTo>
                    <a:pt x="847625" y="1073097"/>
                  </a:lnTo>
                  <a:lnTo>
                    <a:pt x="847083" y="1073879"/>
                  </a:lnTo>
                  <a:lnTo>
                    <a:pt x="847685" y="1076405"/>
                  </a:lnTo>
                  <a:lnTo>
                    <a:pt x="846722" y="1076586"/>
                  </a:lnTo>
                  <a:lnTo>
                    <a:pt x="847083" y="1078391"/>
                  </a:lnTo>
                  <a:lnTo>
                    <a:pt x="848407" y="1079293"/>
                  </a:lnTo>
                  <a:lnTo>
                    <a:pt x="847264" y="1081699"/>
                  </a:lnTo>
                  <a:lnTo>
                    <a:pt x="845279" y="1081338"/>
                  </a:lnTo>
                  <a:lnTo>
                    <a:pt x="843053" y="1082421"/>
                  </a:lnTo>
                  <a:lnTo>
                    <a:pt x="843113" y="1079714"/>
                  </a:lnTo>
                  <a:lnTo>
                    <a:pt x="840466" y="1078571"/>
                  </a:lnTo>
                  <a:lnTo>
                    <a:pt x="838421" y="1076285"/>
                  </a:lnTo>
                  <a:lnTo>
                    <a:pt x="837879" y="1074661"/>
                  </a:lnTo>
                  <a:lnTo>
                    <a:pt x="835413" y="1074540"/>
                  </a:lnTo>
                  <a:lnTo>
                    <a:pt x="834390" y="1075503"/>
                  </a:lnTo>
                  <a:lnTo>
                    <a:pt x="834390" y="1077187"/>
                  </a:lnTo>
                  <a:lnTo>
                    <a:pt x="832766" y="1080436"/>
                  </a:lnTo>
                  <a:lnTo>
                    <a:pt x="834691" y="1082963"/>
                  </a:lnTo>
                  <a:lnTo>
                    <a:pt x="833668" y="1084346"/>
                  </a:lnTo>
                  <a:lnTo>
                    <a:pt x="829096" y="1084647"/>
                  </a:lnTo>
                  <a:lnTo>
                    <a:pt x="826991" y="1085309"/>
                  </a:lnTo>
                  <a:lnTo>
                    <a:pt x="827352" y="1086392"/>
                  </a:lnTo>
                  <a:lnTo>
                    <a:pt x="826389" y="1088196"/>
                  </a:lnTo>
                  <a:lnTo>
                    <a:pt x="826750" y="1089520"/>
                  </a:lnTo>
                  <a:lnTo>
                    <a:pt x="825727" y="1092347"/>
                  </a:lnTo>
                  <a:lnTo>
                    <a:pt x="823080" y="1091686"/>
                  </a:lnTo>
                  <a:lnTo>
                    <a:pt x="822719" y="1089039"/>
                  </a:lnTo>
                  <a:lnTo>
                    <a:pt x="821215" y="1089520"/>
                  </a:lnTo>
                  <a:lnTo>
                    <a:pt x="820433" y="1090543"/>
                  </a:lnTo>
                  <a:lnTo>
                    <a:pt x="818208" y="1091505"/>
                  </a:lnTo>
                  <a:lnTo>
                    <a:pt x="815561" y="1090302"/>
                  </a:lnTo>
                  <a:lnTo>
                    <a:pt x="814057" y="1087835"/>
                  </a:lnTo>
                  <a:lnTo>
                    <a:pt x="812733" y="1088076"/>
                  </a:lnTo>
                  <a:lnTo>
                    <a:pt x="812853" y="1091505"/>
                  </a:lnTo>
                  <a:lnTo>
                    <a:pt x="811650" y="1093310"/>
                  </a:lnTo>
                  <a:lnTo>
                    <a:pt x="811650" y="1095596"/>
                  </a:lnTo>
                  <a:lnTo>
                    <a:pt x="812252" y="1097160"/>
                  </a:lnTo>
                  <a:lnTo>
                    <a:pt x="811530" y="1098363"/>
                  </a:lnTo>
                  <a:lnTo>
                    <a:pt x="808703" y="1097761"/>
                  </a:lnTo>
                  <a:lnTo>
                    <a:pt x="807499" y="1094813"/>
                  </a:lnTo>
                  <a:lnTo>
                    <a:pt x="805454" y="1093370"/>
                  </a:lnTo>
                  <a:lnTo>
                    <a:pt x="804131" y="1093972"/>
                  </a:lnTo>
                  <a:lnTo>
                    <a:pt x="803168" y="1095896"/>
                  </a:lnTo>
                  <a:lnTo>
                    <a:pt x="798355" y="1096619"/>
                  </a:lnTo>
                  <a:lnTo>
                    <a:pt x="794084" y="1099987"/>
                  </a:lnTo>
                  <a:lnTo>
                    <a:pt x="792580" y="1100168"/>
                  </a:lnTo>
                  <a:lnTo>
                    <a:pt x="789633" y="1102393"/>
                  </a:lnTo>
                  <a:lnTo>
                    <a:pt x="787407" y="1102393"/>
                  </a:lnTo>
                  <a:lnTo>
                    <a:pt x="786384" y="1105221"/>
                  </a:lnTo>
                  <a:lnTo>
                    <a:pt x="788911" y="1105281"/>
                  </a:lnTo>
                  <a:lnTo>
                    <a:pt x="795408" y="1104198"/>
                  </a:lnTo>
                  <a:lnTo>
                    <a:pt x="796370" y="1105221"/>
                  </a:lnTo>
                  <a:lnTo>
                    <a:pt x="795468" y="1106123"/>
                  </a:lnTo>
                  <a:lnTo>
                    <a:pt x="796611" y="1106845"/>
                  </a:lnTo>
                  <a:lnTo>
                    <a:pt x="794806" y="1110154"/>
                  </a:lnTo>
                  <a:lnTo>
                    <a:pt x="793001" y="1109973"/>
                  </a:lnTo>
                  <a:lnTo>
                    <a:pt x="791497" y="1111778"/>
                  </a:lnTo>
                  <a:lnTo>
                    <a:pt x="792039" y="1113583"/>
                  </a:lnTo>
                  <a:lnTo>
                    <a:pt x="794566" y="1115207"/>
                  </a:lnTo>
                  <a:lnTo>
                    <a:pt x="791618" y="1118215"/>
                  </a:lnTo>
                  <a:lnTo>
                    <a:pt x="789933" y="1118095"/>
                  </a:lnTo>
                  <a:lnTo>
                    <a:pt x="789512" y="1119599"/>
                  </a:lnTo>
                  <a:lnTo>
                    <a:pt x="787106" y="1118816"/>
                  </a:lnTo>
                  <a:lnTo>
                    <a:pt x="786685" y="1119719"/>
                  </a:lnTo>
                  <a:lnTo>
                    <a:pt x="787527" y="1122366"/>
                  </a:lnTo>
                  <a:lnTo>
                    <a:pt x="785903" y="1122426"/>
                  </a:lnTo>
                  <a:lnTo>
                    <a:pt x="783617" y="1124291"/>
                  </a:lnTo>
                  <a:lnTo>
                    <a:pt x="779285" y="1123870"/>
                  </a:lnTo>
                  <a:lnTo>
                    <a:pt x="780729" y="1125434"/>
                  </a:lnTo>
                  <a:lnTo>
                    <a:pt x="781271" y="1127239"/>
                  </a:lnTo>
                  <a:lnTo>
                    <a:pt x="780549" y="1129465"/>
                  </a:lnTo>
                  <a:lnTo>
                    <a:pt x="779526" y="1128442"/>
                  </a:lnTo>
                  <a:lnTo>
                    <a:pt x="775917" y="1126156"/>
                  </a:lnTo>
                  <a:lnTo>
                    <a:pt x="774533" y="1123268"/>
                  </a:lnTo>
                  <a:lnTo>
                    <a:pt x="771585" y="1123629"/>
                  </a:lnTo>
                  <a:lnTo>
                    <a:pt x="772668" y="1126156"/>
                  </a:lnTo>
                  <a:lnTo>
                    <a:pt x="770442" y="1127961"/>
                  </a:lnTo>
                  <a:lnTo>
                    <a:pt x="768878" y="1132533"/>
                  </a:lnTo>
                  <a:lnTo>
                    <a:pt x="767434" y="1133375"/>
                  </a:lnTo>
                  <a:lnTo>
                    <a:pt x="766953" y="1130848"/>
                  </a:lnTo>
                  <a:lnTo>
                    <a:pt x="765930" y="1129104"/>
                  </a:lnTo>
                  <a:lnTo>
                    <a:pt x="765810" y="1127299"/>
                  </a:lnTo>
                  <a:lnTo>
                    <a:pt x="763765" y="1127720"/>
                  </a:lnTo>
                  <a:lnTo>
                    <a:pt x="762140" y="1130848"/>
                  </a:lnTo>
                  <a:lnTo>
                    <a:pt x="760877" y="1130547"/>
                  </a:lnTo>
                  <a:lnTo>
                    <a:pt x="758471" y="1131871"/>
                  </a:lnTo>
                  <a:lnTo>
                    <a:pt x="754561" y="1136984"/>
                  </a:lnTo>
                  <a:lnTo>
                    <a:pt x="754380" y="1135661"/>
                  </a:lnTo>
                  <a:lnTo>
                    <a:pt x="752696" y="1135360"/>
                  </a:lnTo>
                  <a:lnTo>
                    <a:pt x="751553" y="1136503"/>
                  </a:lnTo>
                  <a:lnTo>
                    <a:pt x="751733" y="1138669"/>
                  </a:lnTo>
                  <a:lnTo>
                    <a:pt x="748605" y="1140113"/>
                  </a:lnTo>
                  <a:lnTo>
                    <a:pt x="746800" y="1137345"/>
                  </a:lnTo>
                  <a:lnTo>
                    <a:pt x="745958" y="1137165"/>
                  </a:lnTo>
                  <a:lnTo>
                    <a:pt x="745477" y="1135360"/>
                  </a:lnTo>
                  <a:lnTo>
                    <a:pt x="742348" y="1130668"/>
                  </a:lnTo>
                  <a:lnTo>
                    <a:pt x="739942" y="1130487"/>
                  </a:lnTo>
                  <a:lnTo>
                    <a:pt x="738077" y="1132172"/>
                  </a:lnTo>
                  <a:lnTo>
                    <a:pt x="738318" y="1134819"/>
                  </a:lnTo>
                  <a:lnTo>
                    <a:pt x="739641" y="1134939"/>
                  </a:lnTo>
                  <a:lnTo>
                    <a:pt x="740002" y="1137586"/>
                  </a:lnTo>
                  <a:lnTo>
                    <a:pt x="736874" y="1138428"/>
                  </a:lnTo>
                  <a:lnTo>
                    <a:pt x="736513" y="1137466"/>
                  </a:lnTo>
                  <a:lnTo>
                    <a:pt x="734468" y="1137466"/>
                  </a:lnTo>
                  <a:lnTo>
                    <a:pt x="731761" y="1141195"/>
                  </a:lnTo>
                  <a:lnTo>
                    <a:pt x="731881" y="1143782"/>
                  </a:lnTo>
                  <a:lnTo>
                    <a:pt x="733325" y="1144805"/>
                  </a:lnTo>
                  <a:lnTo>
                    <a:pt x="734708" y="1144624"/>
                  </a:lnTo>
                  <a:lnTo>
                    <a:pt x="735430" y="1147332"/>
                  </a:lnTo>
                  <a:lnTo>
                    <a:pt x="733265" y="1148715"/>
                  </a:lnTo>
                  <a:lnTo>
                    <a:pt x="727670" y="1147512"/>
                  </a:lnTo>
                  <a:lnTo>
                    <a:pt x="725143" y="1147452"/>
                  </a:lnTo>
                  <a:lnTo>
                    <a:pt x="724000" y="1146068"/>
                  </a:lnTo>
                  <a:lnTo>
                    <a:pt x="723399" y="1141737"/>
                  </a:lnTo>
                  <a:lnTo>
                    <a:pt x="721293" y="1141256"/>
                  </a:lnTo>
                  <a:lnTo>
                    <a:pt x="718887" y="1142158"/>
                  </a:lnTo>
                  <a:lnTo>
                    <a:pt x="718225" y="1143060"/>
                  </a:lnTo>
                  <a:lnTo>
                    <a:pt x="715217" y="1142459"/>
                  </a:lnTo>
                  <a:lnTo>
                    <a:pt x="713533" y="1143120"/>
                  </a:lnTo>
                  <a:lnTo>
                    <a:pt x="712630" y="1144624"/>
                  </a:lnTo>
                  <a:lnTo>
                    <a:pt x="711187" y="1145467"/>
                  </a:lnTo>
                  <a:lnTo>
                    <a:pt x="709502" y="1144504"/>
                  </a:lnTo>
                  <a:lnTo>
                    <a:pt x="707156" y="1146309"/>
                  </a:lnTo>
                  <a:lnTo>
                    <a:pt x="705351" y="1146550"/>
                  </a:lnTo>
                  <a:lnTo>
                    <a:pt x="703306" y="1148836"/>
                  </a:lnTo>
                  <a:lnTo>
                    <a:pt x="711006" y="1148775"/>
                  </a:lnTo>
                  <a:lnTo>
                    <a:pt x="711548" y="1148114"/>
                  </a:lnTo>
                  <a:lnTo>
                    <a:pt x="714255" y="1148414"/>
                  </a:lnTo>
                  <a:lnTo>
                    <a:pt x="715518" y="1149317"/>
                  </a:lnTo>
                  <a:lnTo>
                    <a:pt x="716902" y="1149317"/>
                  </a:lnTo>
                  <a:lnTo>
                    <a:pt x="717443" y="1150881"/>
                  </a:lnTo>
                  <a:lnTo>
                    <a:pt x="716661" y="1151482"/>
                  </a:lnTo>
                  <a:lnTo>
                    <a:pt x="716601" y="1154430"/>
                  </a:lnTo>
                  <a:lnTo>
                    <a:pt x="715398" y="1154610"/>
                  </a:lnTo>
                  <a:lnTo>
                    <a:pt x="714375" y="1156235"/>
                  </a:lnTo>
                  <a:lnTo>
                    <a:pt x="712991" y="1156114"/>
                  </a:lnTo>
                  <a:lnTo>
                    <a:pt x="711788" y="1154731"/>
                  </a:lnTo>
                  <a:lnTo>
                    <a:pt x="710104" y="1154129"/>
                  </a:lnTo>
                  <a:lnTo>
                    <a:pt x="707517" y="1151663"/>
                  </a:lnTo>
                  <a:lnTo>
                    <a:pt x="705111" y="1151181"/>
                  </a:lnTo>
                  <a:lnTo>
                    <a:pt x="702945" y="1149798"/>
                  </a:lnTo>
                  <a:lnTo>
                    <a:pt x="701922" y="1150761"/>
                  </a:lnTo>
                  <a:lnTo>
                    <a:pt x="703366" y="1152565"/>
                  </a:lnTo>
                  <a:lnTo>
                    <a:pt x="702283" y="1154370"/>
                  </a:lnTo>
                  <a:lnTo>
                    <a:pt x="700839" y="1153769"/>
                  </a:lnTo>
                  <a:lnTo>
                    <a:pt x="699997" y="1154370"/>
                  </a:lnTo>
                  <a:lnTo>
                    <a:pt x="697050" y="1153046"/>
                  </a:lnTo>
                  <a:lnTo>
                    <a:pt x="695606" y="1151362"/>
                  </a:lnTo>
                  <a:lnTo>
                    <a:pt x="693861" y="1150761"/>
                  </a:lnTo>
                  <a:lnTo>
                    <a:pt x="691274" y="1152144"/>
                  </a:lnTo>
                  <a:lnTo>
                    <a:pt x="689650" y="1152324"/>
                  </a:lnTo>
                  <a:lnTo>
                    <a:pt x="686101" y="1155934"/>
                  </a:lnTo>
                  <a:lnTo>
                    <a:pt x="683815" y="1157318"/>
                  </a:lnTo>
                  <a:lnTo>
                    <a:pt x="683815" y="1160686"/>
                  </a:lnTo>
                  <a:lnTo>
                    <a:pt x="686402" y="1160446"/>
                  </a:lnTo>
                  <a:lnTo>
                    <a:pt x="686101" y="1161709"/>
                  </a:lnTo>
                  <a:lnTo>
                    <a:pt x="687545" y="1162672"/>
                  </a:lnTo>
                  <a:lnTo>
                    <a:pt x="686823" y="1163273"/>
                  </a:lnTo>
                  <a:lnTo>
                    <a:pt x="687484" y="1164717"/>
                  </a:lnTo>
                  <a:lnTo>
                    <a:pt x="688507" y="1163514"/>
                  </a:lnTo>
                  <a:lnTo>
                    <a:pt x="690613" y="1162972"/>
                  </a:lnTo>
                  <a:lnTo>
                    <a:pt x="692297" y="1165198"/>
                  </a:lnTo>
                  <a:lnTo>
                    <a:pt x="695666" y="1167003"/>
                  </a:lnTo>
                  <a:lnTo>
                    <a:pt x="694643" y="1168567"/>
                  </a:lnTo>
                  <a:lnTo>
                    <a:pt x="689831" y="1170131"/>
                  </a:lnTo>
                  <a:lnTo>
                    <a:pt x="687845" y="1170131"/>
                  </a:lnTo>
                  <a:lnTo>
                    <a:pt x="685740" y="1168688"/>
                  </a:lnTo>
                  <a:lnTo>
                    <a:pt x="686702" y="1170853"/>
                  </a:lnTo>
                  <a:lnTo>
                    <a:pt x="689891" y="1172177"/>
                  </a:lnTo>
                  <a:lnTo>
                    <a:pt x="687605" y="1174583"/>
                  </a:lnTo>
                  <a:lnTo>
                    <a:pt x="689410" y="1174462"/>
                  </a:lnTo>
                  <a:lnTo>
                    <a:pt x="693801" y="1172838"/>
                  </a:lnTo>
                  <a:lnTo>
                    <a:pt x="695846" y="1171635"/>
                  </a:lnTo>
                  <a:lnTo>
                    <a:pt x="698193" y="1171996"/>
                  </a:lnTo>
                  <a:lnTo>
                    <a:pt x="696448" y="1172357"/>
                  </a:lnTo>
                  <a:lnTo>
                    <a:pt x="694463" y="1174884"/>
                  </a:lnTo>
                  <a:lnTo>
                    <a:pt x="691455" y="1174764"/>
                  </a:lnTo>
                  <a:lnTo>
                    <a:pt x="691335" y="1175786"/>
                  </a:lnTo>
                  <a:lnTo>
                    <a:pt x="689951" y="1175546"/>
                  </a:lnTo>
                  <a:lnTo>
                    <a:pt x="686341" y="1176388"/>
                  </a:lnTo>
                  <a:lnTo>
                    <a:pt x="685860" y="1178373"/>
                  </a:lnTo>
                  <a:lnTo>
                    <a:pt x="685018" y="1177170"/>
                  </a:lnTo>
                  <a:lnTo>
                    <a:pt x="685499" y="1173079"/>
                  </a:lnTo>
                  <a:lnTo>
                    <a:pt x="683935" y="1175726"/>
                  </a:lnTo>
                  <a:lnTo>
                    <a:pt x="683574" y="1177230"/>
                  </a:lnTo>
                  <a:lnTo>
                    <a:pt x="682311" y="1176207"/>
                  </a:lnTo>
                  <a:lnTo>
                    <a:pt x="683273" y="1180659"/>
                  </a:lnTo>
                  <a:lnTo>
                    <a:pt x="682431" y="1182764"/>
                  </a:lnTo>
                  <a:lnTo>
                    <a:pt x="681409" y="1181922"/>
                  </a:lnTo>
                  <a:lnTo>
                    <a:pt x="681288" y="1177832"/>
                  </a:lnTo>
                  <a:lnTo>
                    <a:pt x="680386" y="1178734"/>
                  </a:lnTo>
                  <a:lnTo>
                    <a:pt x="679243" y="1177832"/>
                  </a:lnTo>
                  <a:lnTo>
                    <a:pt x="679844" y="1181561"/>
                  </a:lnTo>
                  <a:lnTo>
                    <a:pt x="678040" y="1182704"/>
                  </a:lnTo>
                  <a:lnTo>
                    <a:pt x="679423" y="1184870"/>
                  </a:lnTo>
                  <a:lnTo>
                    <a:pt x="679423" y="1182945"/>
                  </a:lnTo>
                  <a:lnTo>
                    <a:pt x="681709" y="1184088"/>
                  </a:lnTo>
                  <a:lnTo>
                    <a:pt x="680687" y="1187096"/>
                  </a:lnTo>
                  <a:lnTo>
                    <a:pt x="679363" y="1187697"/>
                  </a:lnTo>
                  <a:lnTo>
                    <a:pt x="678641" y="1184750"/>
                  </a:lnTo>
                  <a:lnTo>
                    <a:pt x="677318" y="1183486"/>
                  </a:lnTo>
                  <a:lnTo>
                    <a:pt x="677258" y="1185953"/>
                  </a:lnTo>
                  <a:lnTo>
                    <a:pt x="675754" y="1187758"/>
                  </a:lnTo>
                  <a:lnTo>
                    <a:pt x="674791" y="1183426"/>
                  </a:lnTo>
                  <a:lnTo>
                    <a:pt x="677077" y="1182644"/>
                  </a:lnTo>
                  <a:lnTo>
                    <a:pt x="678521" y="1181201"/>
                  </a:lnTo>
                  <a:lnTo>
                    <a:pt x="676836" y="1181862"/>
                  </a:lnTo>
                  <a:lnTo>
                    <a:pt x="673949" y="1182223"/>
                  </a:lnTo>
                  <a:lnTo>
                    <a:pt x="673347" y="1181621"/>
                  </a:lnTo>
                  <a:lnTo>
                    <a:pt x="673949" y="1180057"/>
                  </a:lnTo>
                  <a:lnTo>
                    <a:pt x="675994" y="1180057"/>
                  </a:lnTo>
                  <a:lnTo>
                    <a:pt x="674190" y="1178974"/>
                  </a:lnTo>
                  <a:lnTo>
                    <a:pt x="674671" y="1176989"/>
                  </a:lnTo>
                  <a:lnTo>
                    <a:pt x="676897" y="1175966"/>
                  </a:lnTo>
                  <a:lnTo>
                    <a:pt x="678280" y="1173861"/>
                  </a:lnTo>
                  <a:lnTo>
                    <a:pt x="680025" y="1174462"/>
                  </a:lnTo>
                  <a:lnTo>
                    <a:pt x="680386" y="1173440"/>
                  </a:lnTo>
                  <a:lnTo>
                    <a:pt x="679423" y="1171635"/>
                  </a:lnTo>
                  <a:lnTo>
                    <a:pt x="682431" y="1172237"/>
                  </a:lnTo>
                  <a:lnTo>
                    <a:pt x="679844" y="1170913"/>
                  </a:lnTo>
                  <a:lnTo>
                    <a:pt x="677859" y="1171094"/>
                  </a:lnTo>
                  <a:lnTo>
                    <a:pt x="675333" y="1169590"/>
                  </a:lnTo>
                  <a:lnTo>
                    <a:pt x="676536" y="1171876"/>
                  </a:lnTo>
                  <a:lnTo>
                    <a:pt x="677979" y="1172297"/>
                  </a:lnTo>
                  <a:lnTo>
                    <a:pt x="676175" y="1173500"/>
                  </a:lnTo>
                  <a:lnTo>
                    <a:pt x="675814" y="1174583"/>
                  </a:lnTo>
                  <a:lnTo>
                    <a:pt x="672686" y="1176268"/>
                  </a:lnTo>
                  <a:lnTo>
                    <a:pt x="672926" y="1173320"/>
                  </a:lnTo>
                  <a:lnTo>
                    <a:pt x="669918" y="1171996"/>
                  </a:lnTo>
                  <a:lnTo>
                    <a:pt x="671904" y="1173681"/>
                  </a:lnTo>
                  <a:lnTo>
                    <a:pt x="670821" y="1176207"/>
                  </a:lnTo>
                  <a:lnTo>
                    <a:pt x="672024" y="1178012"/>
                  </a:lnTo>
                  <a:lnTo>
                    <a:pt x="670821" y="1178734"/>
                  </a:lnTo>
                  <a:lnTo>
                    <a:pt x="670881" y="1179997"/>
                  </a:lnTo>
                  <a:lnTo>
                    <a:pt x="669497" y="1180779"/>
                  </a:lnTo>
                  <a:lnTo>
                    <a:pt x="667693" y="1180238"/>
                  </a:lnTo>
                  <a:lnTo>
                    <a:pt x="667693" y="1181561"/>
                  </a:lnTo>
                  <a:lnTo>
                    <a:pt x="670099" y="1181922"/>
                  </a:lnTo>
                  <a:lnTo>
                    <a:pt x="670941" y="1183426"/>
                  </a:lnTo>
                  <a:lnTo>
                    <a:pt x="670159" y="1185652"/>
                  </a:lnTo>
                  <a:lnTo>
                    <a:pt x="667873" y="1185832"/>
                  </a:lnTo>
                  <a:lnTo>
                    <a:pt x="669136" y="1187758"/>
                  </a:lnTo>
                  <a:lnTo>
                    <a:pt x="667753" y="1188299"/>
                  </a:lnTo>
                  <a:lnTo>
                    <a:pt x="667211" y="1186915"/>
                  </a:lnTo>
                  <a:lnTo>
                    <a:pt x="665346" y="1187637"/>
                  </a:lnTo>
                  <a:lnTo>
                    <a:pt x="665467" y="1185832"/>
                  </a:lnTo>
                  <a:lnTo>
                    <a:pt x="666850" y="1185832"/>
                  </a:lnTo>
                  <a:lnTo>
                    <a:pt x="666249" y="1184328"/>
                  </a:lnTo>
                  <a:lnTo>
                    <a:pt x="666670" y="1182764"/>
                  </a:lnTo>
                  <a:lnTo>
                    <a:pt x="664985" y="1182163"/>
                  </a:lnTo>
                  <a:lnTo>
                    <a:pt x="664203" y="1184088"/>
                  </a:lnTo>
                  <a:lnTo>
                    <a:pt x="662699" y="1184268"/>
                  </a:lnTo>
                  <a:lnTo>
                    <a:pt x="662579" y="1181922"/>
                  </a:lnTo>
                  <a:lnTo>
                    <a:pt x="661556" y="1181742"/>
                  </a:lnTo>
                  <a:lnTo>
                    <a:pt x="656864" y="1187577"/>
                  </a:lnTo>
                  <a:lnTo>
                    <a:pt x="655360" y="1186795"/>
                  </a:lnTo>
                  <a:lnTo>
                    <a:pt x="652954" y="1186614"/>
                  </a:lnTo>
                  <a:lnTo>
                    <a:pt x="651931" y="1189502"/>
                  </a:lnTo>
                  <a:lnTo>
                    <a:pt x="650908" y="1189021"/>
                  </a:lnTo>
                  <a:lnTo>
                    <a:pt x="649765" y="1186254"/>
                  </a:lnTo>
                  <a:lnTo>
                    <a:pt x="645976" y="1186374"/>
                  </a:lnTo>
                  <a:lnTo>
                    <a:pt x="644772" y="1187758"/>
                  </a:lnTo>
                  <a:lnTo>
                    <a:pt x="643208" y="1186614"/>
                  </a:lnTo>
                  <a:lnTo>
                    <a:pt x="639719" y="1186554"/>
                  </a:lnTo>
                  <a:lnTo>
                    <a:pt x="639117" y="1187758"/>
                  </a:lnTo>
                  <a:lnTo>
                    <a:pt x="637614" y="1188660"/>
                  </a:lnTo>
                  <a:lnTo>
                    <a:pt x="637794" y="1187457"/>
                  </a:lnTo>
                  <a:lnTo>
                    <a:pt x="636591" y="1186614"/>
                  </a:lnTo>
                  <a:lnTo>
                    <a:pt x="633763" y="1187697"/>
                  </a:lnTo>
                  <a:lnTo>
                    <a:pt x="632741" y="1190104"/>
                  </a:lnTo>
                  <a:lnTo>
                    <a:pt x="632380" y="1192209"/>
                  </a:lnTo>
                  <a:lnTo>
                    <a:pt x="631417" y="1192871"/>
                  </a:lnTo>
                  <a:lnTo>
                    <a:pt x="630274" y="1190224"/>
                  </a:lnTo>
                  <a:lnTo>
                    <a:pt x="630094" y="1187938"/>
                  </a:lnTo>
                  <a:lnTo>
                    <a:pt x="630876" y="1185652"/>
                  </a:lnTo>
                  <a:lnTo>
                    <a:pt x="632139" y="1184088"/>
                  </a:lnTo>
                  <a:lnTo>
                    <a:pt x="630455" y="1183306"/>
                  </a:lnTo>
                  <a:lnTo>
                    <a:pt x="628409" y="1183847"/>
                  </a:lnTo>
                  <a:lnTo>
                    <a:pt x="627387" y="1185411"/>
                  </a:lnTo>
                  <a:lnTo>
                    <a:pt x="628590" y="1186915"/>
                  </a:lnTo>
                  <a:lnTo>
                    <a:pt x="627688" y="1193412"/>
                  </a:lnTo>
                  <a:lnTo>
                    <a:pt x="626845" y="1194977"/>
                  </a:lnTo>
                  <a:lnTo>
                    <a:pt x="623717" y="1197202"/>
                  </a:lnTo>
                  <a:lnTo>
                    <a:pt x="624439" y="1198526"/>
                  </a:lnTo>
                  <a:lnTo>
                    <a:pt x="623236" y="1202015"/>
                  </a:lnTo>
                  <a:lnTo>
                    <a:pt x="621371" y="1202196"/>
                  </a:lnTo>
                  <a:lnTo>
                    <a:pt x="620168" y="1203158"/>
                  </a:lnTo>
                  <a:lnTo>
                    <a:pt x="618002" y="1206346"/>
                  </a:lnTo>
                  <a:lnTo>
                    <a:pt x="615957" y="1205745"/>
                  </a:lnTo>
                  <a:lnTo>
                    <a:pt x="614934" y="1206346"/>
                  </a:lnTo>
                  <a:lnTo>
                    <a:pt x="612768" y="1206045"/>
                  </a:lnTo>
                  <a:lnTo>
                    <a:pt x="614874" y="1203399"/>
                  </a:lnTo>
                  <a:lnTo>
                    <a:pt x="612829" y="1203700"/>
                  </a:lnTo>
                  <a:lnTo>
                    <a:pt x="613851" y="1202737"/>
                  </a:lnTo>
                  <a:lnTo>
                    <a:pt x="617160" y="1203218"/>
                  </a:lnTo>
                  <a:lnTo>
                    <a:pt x="618303" y="1204241"/>
                  </a:lnTo>
                  <a:lnTo>
                    <a:pt x="618303" y="1202917"/>
                  </a:lnTo>
                  <a:lnTo>
                    <a:pt x="619566" y="1202316"/>
                  </a:lnTo>
                  <a:lnTo>
                    <a:pt x="618604" y="1200571"/>
                  </a:lnTo>
                  <a:lnTo>
                    <a:pt x="615836" y="1199549"/>
                  </a:lnTo>
                  <a:lnTo>
                    <a:pt x="618122" y="1197563"/>
                  </a:lnTo>
                  <a:lnTo>
                    <a:pt x="620228" y="1197263"/>
                  </a:lnTo>
                  <a:lnTo>
                    <a:pt x="618904" y="1195337"/>
                  </a:lnTo>
                  <a:lnTo>
                    <a:pt x="618784" y="1193533"/>
                  </a:lnTo>
                  <a:lnTo>
                    <a:pt x="622514" y="1189261"/>
                  </a:lnTo>
                  <a:lnTo>
                    <a:pt x="623356" y="1189322"/>
                  </a:lnTo>
                  <a:lnTo>
                    <a:pt x="622333" y="1187096"/>
                  </a:lnTo>
                  <a:lnTo>
                    <a:pt x="619145" y="1184509"/>
                  </a:lnTo>
                  <a:lnTo>
                    <a:pt x="614934" y="1182945"/>
                  </a:lnTo>
                  <a:lnTo>
                    <a:pt x="613009" y="1183426"/>
                  </a:lnTo>
                  <a:lnTo>
                    <a:pt x="613370" y="1184629"/>
                  </a:lnTo>
                  <a:lnTo>
                    <a:pt x="611746" y="1187758"/>
                  </a:lnTo>
                  <a:lnTo>
                    <a:pt x="610001" y="1187397"/>
                  </a:lnTo>
                  <a:lnTo>
                    <a:pt x="608076" y="1184088"/>
                  </a:lnTo>
                  <a:lnTo>
                    <a:pt x="606632" y="1187517"/>
                  </a:lnTo>
                  <a:lnTo>
                    <a:pt x="606031" y="1185592"/>
                  </a:lnTo>
                  <a:lnTo>
                    <a:pt x="603925" y="1186013"/>
                  </a:lnTo>
                  <a:lnTo>
                    <a:pt x="602662" y="1187637"/>
                  </a:lnTo>
                  <a:lnTo>
                    <a:pt x="603684" y="1188961"/>
                  </a:lnTo>
                  <a:lnTo>
                    <a:pt x="603324" y="1191187"/>
                  </a:lnTo>
                  <a:lnTo>
                    <a:pt x="600015" y="1190104"/>
                  </a:lnTo>
                  <a:lnTo>
                    <a:pt x="601098" y="1192510"/>
                  </a:lnTo>
                  <a:lnTo>
                    <a:pt x="598812" y="1191126"/>
                  </a:lnTo>
                  <a:lnTo>
                    <a:pt x="598210" y="1189382"/>
                  </a:lnTo>
                  <a:lnTo>
                    <a:pt x="597368" y="1190946"/>
                  </a:lnTo>
                  <a:lnTo>
                    <a:pt x="597248" y="1194074"/>
                  </a:lnTo>
                  <a:lnTo>
                    <a:pt x="593037" y="1193773"/>
                  </a:lnTo>
                  <a:lnTo>
                    <a:pt x="592435" y="1192691"/>
                  </a:lnTo>
                  <a:lnTo>
                    <a:pt x="589788" y="1194315"/>
                  </a:lnTo>
                  <a:lnTo>
                    <a:pt x="586780" y="1192811"/>
                  </a:lnTo>
                  <a:lnTo>
                    <a:pt x="584374" y="1190645"/>
                  </a:lnTo>
                  <a:lnTo>
                    <a:pt x="582930" y="1192390"/>
                  </a:lnTo>
                  <a:lnTo>
                    <a:pt x="585878" y="1195398"/>
                  </a:lnTo>
                  <a:lnTo>
                    <a:pt x="584314" y="1195578"/>
                  </a:lnTo>
                  <a:lnTo>
                    <a:pt x="582328" y="1197263"/>
                  </a:lnTo>
                  <a:lnTo>
                    <a:pt x="581005" y="1197202"/>
                  </a:lnTo>
                  <a:lnTo>
                    <a:pt x="580584" y="1199007"/>
                  </a:lnTo>
                  <a:lnTo>
                    <a:pt x="579020" y="1200571"/>
                  </a:lnTo>
                  <a:lnTo>
                    <a:pt x="578178" y="1203098"/>
                  </a:lnTo>
                  <a:lnTo>
                    <a:pt x="576252" y="1204060"/>
                  </a:lnTo>
                  <a:lnTo>
                    <a:pt x="574688" y="1203820"/>
                  </a:lnTo>
                  <a:lnTo>
                    <a:pt x="574929" y="1199789"/>
                  </a:lnTo>
                  <a:lnTo>
                    <a:pt x="574267" y="1197503"/>
                  </a:lnTo>
                  <a:lnTo>
                    <a:pt x="574568" y="1192931"/>
                  </a:lnTo>
                  <a:lnTo>
                    <a:pt x="573726" y="1194977"/>
                  </a:lnTo>
                  <a:lnTo>
                    <a:pt x="571320" y="1196721"/>
                  </a:lnTo>
                  <a:lnTo>
                    <a:pt x="570417" y="1196841"/>
                  </a:lnTo>
                  <a:lnTo>
                    <a:pt x="568492" y="1195217"/>
                  </a:lnTo>
                  <a:lnTo>
                    <a:pt x="565785" y="1195518"/>
                  </a:lnTo>
                  <a:lnTo>
                    <a:pt x="565484" y="1196721"/>
                  </a:lnTo>
                  <a:lnTo>
                    <a:pt x="570056" y="1198827"/>
                  </a:lnTo>
                  <a:lnTo>
                    <a:pt x="570357" y="1200210"/>
                  </a:lnTo>
                  <a:lnTo>
                    <a:pt x="568793" y="1203037"/>
                  </a:lnTo>
                  <a:lnTo>
                    <a:pt x="567530" y="1203278"/>
                  </a:lnTo>
                  <a:lnTo>
                    <a:pt x="562657" y="1202075"/>
                  </a:lnTo>
                  <a:lnTo>
                    <a:pt x="561153" y="1200270"/>
                  </a:lnTo>
                  <a:lnTo>
                    <a:pt x="561514" y="1198646"/>
                  </a:lnTo>
                  <a:lnTo>
                    <a:pt x="562717" y="1197443"/>
                  </a:lnTo>
                  <a:lnTo>
                    <a:pt x="561574" y="1196120"/>
                  </a:lnTo>
                  <a:lnTo>
                    <a:pt x="559649" y="1195518"/>
                  </a:lnTo>
                  <a:lnTo>
                    <a:pt x="557423" y="1196120"/>
                  </a:lnTo>
                  <a:lnTo>
                    <a:pt x="554415" y="1199007"/>
                  </a:lnTo>
                  <a:lnTo>
                    <a:pt x="553332" y="1200812"/>
                  </a:lnTo>
                  <a:lnTo>
                    <a:pt x="546655" y="1202677"/>
                  </a:lnTo>
                  <a:lnTo>
                    <a:pt x="543647" y="1202797"/>
                  </a:lnTo>
                  <a:lnTo>
                    <a:pt x="540338" y="1204121"/>
                  </a:lnTo>
                  <a:lnTo>
                    <a:pt x="539075" y="1204000"/>
                  </a:lnTo>
                  <a:lnTo>
                    <a:pt x="536969" y="1202737"/>
                  </a:lnTo>
                  <a:lnTo>
                    <a:pt x="536789" y="1200752"/>
                  </a:lnTo>
                  <a:lnTo>
                    <a:pt x="533540" y="1200631"/>
                  </a:lnTo>
                  <a:lnTo>
                    <a:pt x="530954" y="1201353"/>
                  </a:lnTo>
                  <a:lnTo>
                    <a:pt x="528788" y="1200391"/>
                  </a:lnTo>
                  <a:lnTo>
                    <a:pt x="528848" y="1198165"/>
                  </a:lnTo>
                  <a:lnTo>
                    <a:pt x="531014" y="1196480"/>
                  </a:lnTo>
                  <a:lnTo>
                    <a:pt x="532458" y="1193232"/>
                  </a:lnTo>
                  <a:lnTo>
                    <a:pt x="532818" y="1190765"/>
                  </a:lnTo>
                  <a:lnTo>
                    <a:pt x="536187" y="1188720"/>
                  </a:lnTo>
                  <a:lnTo>
                    <a:pt x="540579" y="1184509"/>
                  </a:lnTo>
                  <a:lnTo>
                    <a:pt x="541000" y="1182644"/>
                  </a:lnTo>
                  <a:lnTo>
                    <a:pt x="540158" y="1181501"/>
                  </a:lnTo>
                  <a:lnTo>
                    <a:pt x="537330" y="1180117"/>
                  </a:lnTo>
                  <a:lnTo>
                    <a:pt x="533360" y="1179516"/>
                  </a:lnTo>
                  <a:lnTo>
                    <a:pt x="529690" y="1180117"/>
                  </a:lnTo>
                  <a:lnTo>
                    <a:pt x="529450" y="1181201"/>
                  </a:lnTo>
                  <a:lnTo>
                    <a:pt x="527765" y="1182403"/>
                  </a:lnTo>
                  <a:lnTo>
                    <a:pt x="527825" y="1183005"/>
                  </a:lnTo>
                  <a:lnTo>
                    <a:pt x="523855" y="1185652"/>
                  </a:lnTo>
                  <a:lnTo>
                    <a:pt x="523975" y="1186975"/>
                  </a:lnTo>
                  <a:lnTo>
                    <a:pt x="521509" y="1192811"/>
                  </a:lnTo>
                  <a:lnTo>
                    <a:pt x="521509" y="1194796"/>
                  </a:lnTo>
                  <a:lnTo>
                    <a:pt x="512846" y="1201413"/>
                  </a:lnTo>
                  <a:lnTo>
                    <a:pt x="510741" y="1202677"/>
                  </a:lnTo>
                  <a:lnTo>
                    <a:pt x="508755" y="1206045"/>
                  </a:lnTo>
                  <a:lnTo>
                    <a:pt x="507191" y="1207249"/>
                  </a:lnTo>
                  <a:lnTo>
                    <a:pt x="504243" y="1203579"/>
                  </a:lnTo>
                  <a:lnTo>
                    <a:pt x="502318" y="1203098"/>
                  </a:lnTo>
                  <a:lnTo>
                    <a:pt x="502258" y="1207790"/>
                  </a:lnTo>
                  <a:lnTo>
                    <a:pt x="501296" y="1208331"/>
                  </a:lnTo>
                  <a:lnTo>
                    <a:pt x="503161" y="1209354"/>
                  </a:lnTo>
                  <a:lnTo>
                    <a:pt x="502860" y="1211580"/>
                  </a:lnTo>
                  <a:lnTo>
                    <a:pt x="503582" y="1212783"/>
                  </a:lnTo>
                  <a:lnTo>
                    <a:pt x="502379" y="1213986"/>
                  </a:lnTo>
                  <a:lnTo>
                    <a:pt x="499130" y="1214227"/>
                  </a:lnTo>
                  <a:lnTo>
                    <a:pt x="497325" y="1215430"/>
                  </a:lnTo>
                  <a:lnTo>
                    <a:pt x="494438" y="1211039"/>
                  </a:lnTo>
                  <a:lnTo>
                    <a:pt x="496363" y="1210257"/>
                  </a:lnTo>
                  <a:lnTo>
                    <a:pt x="496483" y="1208692"/>
                  </a:lnTo>
                  <a:lnTo>
                    <a:pt x="493656" y="1207489"/>
                  </a:lnTo>
                  <a:lnTo>
                    <a:pt x="490167" y="1210497"/>
                  </a:lnTo>
                  <a:lnTo>
                    <a:pt x="490648" y="1214588"/>
                  </a:lnTo>
                  <a:lnTo>
                    <a:pt x="488602" y="1216393"/>
                  </a:lnTo>
                  <a:lnTo>
                    <a:pt x="487098" y="1216814"/>
                  </a:lnTo>
                  <a:lnTo>
                    <a:pt x="486016" y="1216152"/>
                  </a:lnTo>
                  <a:lnTo>
                    <a:pt x="485354" y="1212964"/>
                  </a:lnTo>
                  <a:lnTo>
                    <a:pt x="483910" y="1213926"/>
                  </a:lnTo>
                  <a:lnTo>
                    <a:pt x="482466" y="1213505"/>
                  </a:lnTo>
                  <a:lnTo>
                    <a:pt x="480421" y="1213686"/>
                  </a:lnTo>
                  <a:lnTo>
                    <a:pt x="477172" y="1209715"/>
                  </a:lnTo>
                  <a:lnTo>
                    <a:pt x="477353" y="1205625"/>
                  </a:lnTo>
                  <a:lnTo>
                    <a:pt x="479880" y="1205684"/>
                  </a:lnTo>
                  <a:lnTo>
                    <a:pt x="480842" y="1207610"/>
                  </a:lnTo>
                  <a:lnTo>
                    <a:pt x="482166" y="1208632"/>
                  </a:lnTo>
                  <a:lnTo>
                    <a:pt x="484572" y="1208873"/>
                  </a:lnTo>
                  <a:lnTo>
                    <a:pt x="483910" y="1207549"/>
                  </a:lnTo>
                  <a:lnTo>
                    <a:pt x="482767" y="1207309"/>
                  </a:lnTo>
                  <a:lnTo>
                    <a:pt x="481444" y="1203940"/>
                  </a:lnTo>
                  <a:lnTo>
                    <a:pt x="480120" y="1202737"/>
                  </a:lnTo>
                  <a:lnTo>
                    <a:pt x="479940" y="1200631"/>
                  </a:lnTo>
                  <a:lnTo>
                    <a:pt x="480902" y="1195458"/>
                  </a:lnTo>
                  <a:lnTo>
                    <a:pt x="476571" y="1191668"/>
                  </a:lnTo>
                  <a:lnTo>
                    <a:pt x="478977" y="1192510"/>
                  </a:lnTo>
                  <a:lnTo>
                    <a:pt x="480000" y="1191307"/>
                  </a:lnTo>
                  <a:lnTo>
                    <a:pt x="476691" y="1189683"/>
                  </a:lnTo>
                  <a:lnTo>
                    <a:pt x="475308" y="1189863"/>
                  </a:lnTo>
                  <a:lnTo>
                    <a:pt x="472179" y="1192691"/>
                  </a:lnTo>
                  <a:lnTo>
                    <a:pt x="470796" y="1195698"/>
                  </a:lnTo>
                  <a:lnTo>
                    <a:pt x="471638" y="1197263"/>
                  </a:lnTo>
                  <a:lnTo>
                    <a:pt x="473623" y="1197744"/>
                  </a:lnTo>
                  <a:lnTo>
                    <a:pt x="474826" y="1202857"/>
                  </a:lnTo>
                  <a:lnTo>
                    <a:pt x="473503" y="1203399"/>
                  </a:lnTo>
                  <a:lnTo>
                    <a:pt x="472239" y="1205444"/>
                  </a:lnTo>
                  <a:lnTo>
                    <a:pt x="472901" y="1206827"/>
                  </a:lnTo>
                  <a:lnTo>
                    <a:pt x="472360" y="1209234"/>
                  </a:lnTo>
                  <a:lnTo>
                    <a:pt x="472781" y="1212422"/>
                  </a:lnTo>
                  <a:lnTo>
                    <a:pt x="471578" y="1215731"/>
                  </a:lnTo>
                  <a:lnTo>
                    <a:pt x="472179" y="1216754"/>
                  </a:lnTo>
                  <a:lnTo>
                    <a:pt x="470615" y="1216513"/>
                  </a:lnTo>
                  <a:lnTo>
                    <a:pt x="469773" y="1213746"/>
                  </a:lnTo>
                  <a:lnTo>
                    <a:pt x="467186" y="1212422"/>
                  </a:lnTo>
                  <a:lnTo>
                    <a:pt x="465141" y="1213024"/>
                  </a:lnTo>
                  <a:lnTo>
                    <a:pt x="465442" y="1214347"/>
                  </a:lnTo>
                  <a:lnTo>
                    <a:pt x="464238" y="1215370"/>
                  </a:lnTo>
                  <a:lnTo>
                    <a:pt x="461231" y="1215911"/>
                  </a:lnTo>
                  <a:lnTo>
                    <a:pt x="460388" y="1215069"/>
                  </a:lnTo>
                  <a:lnTo>
                    <a:pt x="458584" y="1215550"/>
                  </a:lnTo>
                  <a:lnTo>
                    <a:pt x="456598" y="1214528"/>
                  </a:lnTo>
                  <a:lnTo>
                    <a:pt x="455576" y="1212663"/>
                  </a:lnTo>
                  <a:lnTo>
                    <a:pt x="455816" y="1211219"/>
                  </a:lnTo>
                  <a:lnTo>
                    <a:pt x="454613" y="1209595"/>
                  </a:lnTo>
                  <a:lnTo>
                    <a:pt x="454433" y="1208331"/>
                  </a:lnTo>
                  <a:lnTo>
                    <a:pt x="456057" y="1206647"/>
                  </a:lnTo>
                  <a:lnTo>
                    <a:pt x="454974" y="1204361"/>
                  </a:lnTo>
                  <a:lnTo>
                    <a:pt x="454673" y="1201594"/>
                  </a:lnTo>
                  <a:lnTo>
                    <a:pt x="452508" y="1198767"/>
                  </a:lnTo>
                  <a:lnTo>
                    <a:pt x="450823" y="1198285"/>
                  </a:lnTo>
                  <a:lnTo>
                    <a:pt x="448537" y="1198646"/>
                  </a:lnTo>
                  <a:lnTo>
                    <a:pt x="447154" y="1197864"/>
                  </a:lnTo>
                  <a:lnTo>
                    <a:pt x="444146" y="1201654"/>
                  </a:lnTo>
                  <a:lnTo>
                    <a:pt x="443905" y="1202737"/>
                  </a:lnTo>
                  <a:lnTo>
                    <a:pt x="445710" y="1204541"/>
                  </a:lnTo>
                  <a:lnTo>
                    <a:pt x="446612" y="1204662"/>
                  </a:lnTo>
                  <a:lnTo>
                    <a:pt x="449921" y="1209415"/>
                  </a:lnTo>
                  <a:lnTo>
                    <a:pt x="449921" y="1211339"/>
                  </a:lnTo>
                  <a:lnTo>
                    <a:pt x="448236" y="1212663"/>
                  </a:lnTo>
                  <a:lnTo>
                    <a:pt x="443845" y="1213746"/>
                  </a:lnTo>
                  <a:lnTo>
                    <a:pt x="441739" y="1215129"/>
                  </a:lnTo>
                  <a:lnTo>
                    <a:pt x="440717" y="1215009"/>
                  </a:lnTo>
                  <a:lnTo>
                    <a:pt x="439092" y="1216814"/>
                  </a:lnTo>
                  <a:lnTo>
                    <a:pt x="437709" y="1216994"/>
                  </a:lnTo>
                  <a:lnTo>
                    <a:pt x="435423" y="1216513"/>
                  </a:lnTo>
                  <a:lnTo>
                    <a:pt x="433859" y="1217957"/>
                  </a:lnTo>
                  <a:lnTo>
                    <a:pt x="432054" y="1217175"/>
                  </a:lnTo>
                  <a:lnTo>
                    <a:pt x="431874" y="1213204"/>
                  </a:lnTo>
                  <a:lnTo>
                    <a:pt x="435242" y="1212723"/>
                  </a:lnTo>
                  <a:lnTo>
                    <a:pt x="436385" y="1210317"/>
                  </a:lnTo>
                  <a:lnTo>
                    <a:pt x="435603" y="1208572"/>
                  </a:lnTo>
                  <a:lnTo>
                    <a:pt x="436686" y="1206527"/>
                  </a:lnTo>
                  <a:lnTo>
                    <a:pt x="437889" y="1208331"/>
                  </a:lnTo>
                  <a:lnTo>
                    <a:pt x="438972" y="1208272"/>
                  </a:lnTo>
                  <a:lnTo>
                    <a:pt x="441378" y="1209835"/>
                  </a:lnTo>
                  <a:lnTo>
                    <a:pt x="440897" y="1208572"/>
                  </a:lnTo>
                  <a:lnTo>
                    <a:pt x="439092" y="1206226"/>
                  </a:lnTo>
                  <a:lnTo>
                    <a:pt x="440717" y="1202917"/>
                  </a:lnTo>
                  <a:lnTo>
                    <a:pt x="441559" y="1199910"/>
                  </a:lnTo>
                  <a:lnTo>
                    <a:pt x="440837" y="1197082"/>
                  </a:lnTo>
                  <a:lnTo>
                    <a:pt x="442281" y="1195277"/>
                  </a:lnTo>
                  <a:lnTo>
                    <a:pt x="439814" y="1196480"/>
                  </a:lnTo>
                  <a:lnTo>
                    <a:pt x="436987" y="1197082"/>
                  </a:lnTo>
                  <a:lnTo>
                    <a:pt x="436085" y="1198105"/>
                  </a:lnTo>
                  <a:lnTo>
                    <a:pt x="435844" y="1196781"/>
                  </a:lnTo>
                  <a:lnTo>
                    <a:pt x="439153" y="1196180"/>
                  </a:lnTo>
                  <a:lnTo>
                    <a:pt x="448056" y="1192691"/>
                  </a:lnTo>
                  <a:lnTo>
                    <a:pt x="450823" y="1192450"/>
                  </a:lnTo>
                  <a:lnTo>
                    <a:pt x="452207" y="1192811"/>
                  </a:lnTo>
                  <a:lnTo>
                    <a:pt x="454613" y="1191728"/>
                  </a:lnTo>
                  <a:lnTo>
                    <a:pt x="458824" y="1189021"/>
                  </a:lnTo>
                  <a:lnTo>
                    <a:pt x="457681" y="1190224"/>
                  </a:lnTo>
                  <a:lnTo>
                    <a:pt x="457802" y="1191247"/>
                  </a:lnTo>
                  <a:lnTo>
                    <a:pt x="456177" y="1191427"/>
                  </a:lnTo>
                  <a:lnTo>
                    <a:pt x="453771" y="1192931"/>
                  </a:lnTo>
                  <a:lnTo>
                    <a:pt x="454072" y="1193954"/>
                  </a:lnTo>
                  <a:lnTo>
                    <a:pt x="455696" y="1194555"/>
                  </a:lnTo>
                  <a:lnTo>
                    <a:pt x="457741" y="1194375"/>
                  </a:lnTo>
                  <a:lnTo>
                    <a:pt x="459005" y="1196180"/>
                  </a:lnTo>
                  <a:lnTo>
                    <a:pt x="460388" y="1195337"/>
                  </a:lnTo>
                  <a:lnTo>
                    <a:pt x="463035" y="1195939"/>
                  </a:lnTo>
                  <a:lnTo>
                    <a:pt x="465682" y="1191608"/>
                  </a:lnTo>
                  <a:lnTo>
                    <a:pt x="463998" y="1191367"/>
                  </a:lnTo>
                  <a:lnTo>
                    <a:pt x="463156" y="1190164"/>
                  </a:lnTo>
                  <a:lnTo>
                    <a:pt x="464178" y="1188660"/>
                  </a:lnTo>
                  <a:lnTo>
                    <a:pt x="466524" y="1188540"/>
                  </a:lnTo>
                  <a:lnTo>
                    <a:pt x="466765" y="1189863"/>
                  </a:lnTo>
                  <a:lnTo>
                    <a:pt x="469773" y="1186915"/>
                  </a:lnTo>
                  <a:lnTo>
                    <a:pt x="471337" y="1187036"/>
                  </a:lnTo>
                  <a:lnTo>
                    <a:pt x="472540" y="1188058"/>
                  </a:lnTo>
                  <a:lnTo>
                    <a:pt x="476751" y="1185111"/>
                  </a:lnTo>
                  <a:lnTo>
                    <a:pt x="478737" y="1182945"/>
                  </a:lnTo>
                  <a:lnTo>
                    <a:pt x="478255" y="1184750"/>
                  </a:lnTo>
                  <a:lnTo>
                    <a:pt x="479759" y="1185832"/>
                  </a:lnTo>
                  <a:lnTo>
                    <a:pt x="480601" y="1187216"/>
                  </a:lnTo>
                  <a:lnTo>
                    <a:pt x="482647" y="1186975"/>
                  </a:lnTo>
                  <a:lnTo>
                    <a:pt x="484933" y="1185171"/>
                  </a:lnTo>
                  <a:lnTo>
                    <a:pt x="484993" y="1181922"/>
                  </a:lnTo>
                  <a:lnTo>
                    <a:pt x="486196" y="1179636"/>
                  </a:lnTo>
                  <a:lnTo>
                    <a:pt x="484752" y="1179275"/>
                  </a:lnTo>
                  <a:lnTo>
                    <a:pt x="482647" y="1179756"/>
                  </a:lnTo>
                  <a:lnTo>
                    <a:pt x="482406" y="1179035"/>
                  </a:lnTo>
                  <a:lnTo>
                    <a:pt x="486918" y="1176749"/>
                  </a:lnTo>
                  <a:lnTo>
                    <a:pt x="489505" y="1174824"/>
                  </a:lnTo>
                  <a:lnTo>
                    <a:pt x="495039" y="1171395"/>
                  </a:lnTo>
                  <a:lnTo>
                    <a:pt x="502379" y="1165559"/>
                  </a:lnTo>
                  <a:lnTo>
                    <a:pt x="505507" y="1164236"/>
                  </a:lnTo>
                  <a:lnTo>
                    <a:pt x="508936" y="1163634"/>
                  </a:lnTo>
                  <a:lnTo>
                    <a:pt x="514711" y="1160386"/>
                  </a:lnTo>
                  <a:lnTo>
                    <a:pt x="517238" y="1160566"/>
                  </a:lnTo>
                  <a:lnTo>
                    <a:pt x="520426" y="1159724"/>
                  </a:lnTo>
                  <a:lnTo>
                    <a:pt x="523674" y="1158280"/>
                  </a:lnTo>
                  <a:lnTo>
                    <a:pt x="527585" y="1155874"/>
                  </a:lnTo>
                  <a:lnTo>
                    <a:pt x="533300" y="1155934"/>
                  </a:lnTo>
                  <a:lnTo>
                    <a:pt x="538955" y="1155272"/>
                  </a:lnTo>
                  <a:lnTo>
                    <a:pt x="548339" y="1155573"/>
                  </a:lnTo>
                  <a:lnTo>
                    <a:pt x="552671" y="1155332"/>
                  </a:lnTo>
                  <a:lnTo>
                    <a:pt x="558265" y="1154731"/>
                  </a:lnTo>
                  <a:lnTo>
                    <a:pt x="561935" y="1155332"/>
                  </a:lnTo>
                  <a:lnTo>
                    <a:pt x="562537" y="1155874"/>
                  </a:lnTo>
                  <a:lnTo>
                    <a:pt x="558386" y="1155272"/>
                  </a:lnTo>
                  <a:lnTo>
                    <a:pt x="553332" y="1155453"/>
                  </a:lnTo>
                  <a:lnTo>
                    <a:pt x="552610" y="1157438"/>
                  </a:lnTo>
                  <a:lnTo>
                    <a:pt x="554836" y="1158521"/>
                  </a:lnTo>
                  <a:lnTo>
                    <a:pt x="556521" y="1158340"/>
                  </a:lnTo>
                  <a:lnTo>
                    <a:pt x="558566" y="1159604"/>
                  </a:lnTo>
                  <a:lnTo>
                    <a:pt x="559108" y="1158822"/>
                  </a:lnTo>
                  <a:lnTo>
                    <a:pt x="560611" y="1159243"/>
                  </a:lnTo>
                  <a:lnTo>
                    <a:pt x="561213" y="1161047"/>
                  </a:lnTo>
                  <a:lnTo>
                    <a:pt x="562476" y="1161529"/>
                  </a:lnTo>
                  <a:lnTo>
                    <a:pt x="563920" y="1160326"/>
                  </a:lnTo>
                  <a:lnTo>
                    <a:pt x="566627" y="1160506"/>
                  </a:lnTo>
                  <a:lnTo>
                    <a:pt x="568131" y="1158942"/>
                  </a:lnTo>
                  <a:lnTo>
                    <a:pt x="568913" y="1159904"/>
                  </a:lnTo>
                  <a:lnTo>
                    <a:pt x="571741" y="1159904"/>
                  </a:lnTo>
                  <a:lnTo>
                    <a:pt x="570778" y="1162912"/>
                  </a:lnTo>
                  <a:lnTo>
                    <a:pt x="571380" y="1163815"/>
                  </a:lnTo>
                  <a:lnTo>
                    <a:pt x="570237" y="1164657"/>
                  </a:lnTo>
                  <a:lnTo>
                    <a:pt x="569635" y="1162612"/>
                  </a:lnTo>
                  <a:lnTo>
                    <a:pt x="567048" y="1162431"/>
                  </a:lnTo>
                  <a:lnTo>
                    <a:pt x="563319" y="1164116"/>
                  </a:lnTo>
                  <a:lnTo>
                    <a:pt x="562537" y="1165319"/>
                  </a:lnTo>
                  <a:lnTo>
                    <a:pt x="562837" y="1167364"/>
                  </a:lnTo>
                  <a:lnTo>
                    <a:pt x="564762" y="1168447"/>
                  </a:lnTo>
                  <a:lnTo>
                    <a:pt x="565966" y="1168387"/>
                  </a:lnTo>
                  <a:lnTo>
                    <a:pt x="564582" y="1169590"/>
                  </a:lnTo>
                  <a:lnTo>
                    <a:pt x="563980" y="1171695"/>
                  </a:lnTo>
                  <a:lnTo>
                    <a:pt x="564281" y="1173019"/>
                  </a:lnTo>
                  <a:lnTo>
                    <a:pt x="565785" y="1173981"/>
                  </a:lnTo>
                  <a:lnTo>
                    <a:pt x="567590" y="1178914"/>
                  </a:lnTo>
                  <a:lnTo>
                    <a:pt x="569635" y="1181321"/>
                  </a:lnTo>
                  <a:lnTo>
                    <a:pt x="570116" y="1179516"/>
                  </a:lnTo>
                  <a:lnTo>
                    <a:pt x="571380" y="1180117"/>
                  </a:lnTo>
                  <a:lnTo>
                    <a:pt x="573184" y="1181802"/>
                  </a:lnTo>
                  <a:lnTo>
                    <a:pt x="572884" y="1184810"/>
                  </a:lnTo>
                  <a:lnTo>
                    <a:pt x="574267" y="1184028"/>
                  </a:lnTo>
                  <a:lnTo>
                    <a:pt x="575470" y="1182103"/>
                  </a:lnTo>
                  <a:lnTo>
                    <a:pt x="573726" y="1180178"/>
                  </a:lnTo>
                  <a:lnTo>
                    <a:pt x="574388" y="1179395"/>
                  </a:lnTo>
                  <a:lnTo>
                    <a:pt x="571560" y="1177170"/>
                  </a:lnTo>
                  <a:lnTo>
                    <a:pt x="572463" y="1175726"/>
                  </a:lnTo>
                  <a:lnTo>
                    <a:pt x="572944" y="1171876"/>
                  </a:lnTo>
                  <a:lnTo>
                    <a:pt x="572523" y="1169048"/>
                  </a:lnTo>
                  <a:lnTo>
                    <a:pt x="573967" y="1169831"/>
                  </a:lnTo>
                  <a:lnTo>
                    <a:pt x="576192" y="1171996"/>
                  </a:lnTo>
                  <a:lnTo>
                    <a:pt x="578117" y="1172899"/>
                  </a:lnTo>
                  <a:lnTo>
                    <a:pt x="582208" y="1173861"/>
                  </a:lnTo>
                  <a:lnTo>
                    <a:pt x="583592" y="1173440"/>
                  </a:lnTo>
                  <a:lnTo>
                    <a:pt x="585156" y="1174403"/>
                  </a:lnTo>
                  <a:lnTo>
                    <a:pt x="586239" y="1176809"/>
                  </a:lnTo>
                  <a:lnTo>
                    <a:pt x="585036" y="1178012"/>
                  </a:lnTo>
                  <a:lnTo>
                    <a:pt x="584735" y="1179877"/>
                  </a:lnTo>
                  <a:lnTo>
                    <a:pt x="585457" y="1180960"/>
                  </a:lnTo>
                  <a:lnTo>
                    <a:pt x="586539" y="1179756"/>
                  </a:lnTo>
                  <a:lnTo>
                    <a:pt x="588164" y="1179817"/>
                  </a:lnTo>
                  <a:lnTo>
                    <a:pt x="588404" y="1181922"/>
                  </a:lnTo>
                  <a:lnTo>
                    <a:pt x="590991" y="1182825"/>
                  </a:lnTo>
                  <a:lnTo>
                    <a:pt x="591773" y="1183907"/>
                  </a:lnTo>
                  <a:lnTo>
                    <a:pt x="593819" y="1184689"/>
                  </a:lnTo>
                  <a:lnTo>
                    <a:pt x="592014" y="1179937"/>
                  </a:lnTo>
                  <a:lnTo>
                    <a:pt x="594661" y="1179516"/>
                  </a:lnTo>
                  <a:lnTo>
                    <a:pt x="596646" y="1179937"/>
                  </a:lnTo>
                  <a:lnTo>
                    <a:pt x="595684" y="1177711"/>
                  </a:lnTo>
                  <a:lnTo>
                    <a:pt x="593879" y="1177711"/>
                  </a:lnTo>
                  <a:lnTo>
                    <a:pt x="590450" y="1173500"/>
                  </a:lnTo>
                  <a:lnTo>
                    <a:pt x="589547" y="1171756"/>
                  </a:lnTo>
                  <a:lnTo>
                    <a:pt x="587261" y="1170372"/>
                  </a:lnTo>
                  <a:lnTo>
                    <a:pt x="586058" y="1167665"/>
                  </a:lnTo>
                  <a:lnTo>
                    <a:pt x="584133" y="1168146"/>
                  </a:lnTo>
                  <a:lnTo>
                    <a:pt x="586419" y="1165319"/>
                  </a:lnTo>
                  <a:lnTo>
                    <a:pt x="585457" y="1163935"/>
                  </a:lnTo>
                  <a:lnTo>
                    <a:pt x="583652" y="1164296"/>
                  </a:lnTo>
                  <a:lnTo>
                    <a:pt x="589367" y="1159002"/>
                  </a:lnTo>
                  <a:lnTo>
                    <a:pt x="592976" y="1154791"/>
                  </a:lnTo>
                  <a:lnTo>
                    <a:pt x="593277" y="1153588"/>
                  </a:lnTo>
                  <a:lnTo>
                    <a:pt x="598631" y="1146068"/>
                  </a:lnTo>
                  <a:lnTo>
                    <a:pt x="600857" y="1143662"/>
                  </a:lnTo>
                  <a:lnTo>
                    <a:pt x="607474" y="1140714"/>
                  </a:lnTo>
                  <a:lnTo>
                    <a:pt x="609520" y="1138729"/>
                  </a:lnTo>
                  <a:lnTo>
                    <a:pt x="612046" y="1137345"/>
                  </a:lnTo>
                  <a:lnTo>
                    <a:pt x="616438" y="1136744"/>
                  </a:lnTo>
                  <a:lnTo>
                    <a:pt x="622815" y="1133916"/>
                  </a:lnTo>
                  <a:lnTo>
                    <a:pt x="629913" y="1129645"/>
                  </a:lnTo>
                  <a:lnTo>
                    <a:pt x="637012" y="1128201"/>
                  </a:lnTo>
                  <a:lnTo>
                    <a:pt x="643208" y="1126938"/>
                  </a:lnTo>
                  <a:lnTo>
                    <a:pt x="646758" y="1125614"/>
                  </a:lnTo>
                  <a:lnTo>
                    <a:pt x="651630" y="1123268"/>
                  </a:lnTo>
                  <a:lnTo>
                    <a:pt x="652954" y="1123509"/>
                  </a:lnTo>
                  <a:lnTo>
                    <a:pt x="656804" y="1122486"/>
                  </a:lnTo>
                  <a:lnTo>
                    <a:pt x="669437" y="1118095"/>
                  </a:lnTo>
                  <a:lnTo>
                    <a:pt x="674370" y="1115087"/>
                  </a:lnTo>
                  <a:lnTo>
                    <a:pt x="678581" y="1113463"/>
                  </a:lnTo>
                  <a:lnTo>
                    <a:pt x="676656" y="1114666"/>
                  </a:lnTo>
                  <a:lnTo>
                    <a:pt x="674129" y="1115568"/>
                  </a:lnTo>
                  <a:lnTo>
                    <a:pt x="673829" y="1116290"/>
                  </a:lnTo>
                  <a:lnTo>
                    <a:pt x="674911" y="1118997"/>
                  </a:lnTo>
                  <a:lnTo>
                    <a:pt x="676776" y="1120742"/>
                  </a:lnTo>
                  <a:lnTo>
                    <a:pt x="680266" y="1122547"/>
                  </a:lnTo>
                  <a:lnTo>
                    <a:pt x="681469" y="1122065"/>
                  </a:lnTo>
                  <a:lnTo>
                    <a:pt x="686161" y="1122547"/>
                  </a:lnTo>
                  <a:lnTo>
                    <a:pt x="685800" y="1121644"/>
                  </a:lnTo>
                  <a:lnTo>
                    <a:pt x="686823" y="1119358"/>
                  </a:lnTo>
                  <a:lnTo>
                    <a:pt x="685860" y="1115388"/>
                  </a:lnTo>
                  <a:lnTo>
                    <a:pt x="687003" y="1112861"/>
                  </a:lnTo>
                  <a:lnTo>
                    <a:pt x="686642" y="1111538"/>
                  </a:lnTo>
                  <a:lnTo>
                    <a:pt x="687665" y="1108891"/>
                  </a:lnTo>
                  <a:lnTo>
                    <a:pt x="689650" y="1106063"/>
                  </a:lnTo>
                  <a:lnTo>
                    <a:pt x="692056" y="1103476"/>
                  </a:lnTo>
                  <a:lnTo>
                    <a:pt x="697170" y="1098664"/>
                  </a:lnTo>
                  <a:lnTo>
                    <a:pt x="701922" y="1094453"/>
                  </a:lnTo>
                  <a:lnTo>
                    <a:pt x="706554" y="1090843"/>
                  </a:lnTo>
                  <a:lnTo>
                    <a:pt x="710465" y="1088196"/>
                  </a:lnTo>
                  <a:lnTo>
                    <a:pt x="712330" y="1087775"/>
                  </a:lnTo>
                  <a:lnTo>
                    <a:pt x="716661" y="1085850"/>
                  </a:lnTo>
                  <a:lnTo>
                    <a:pt x="721474" y="1085188"/>
                  </a:lnTo>
                  <a:lnTo>
                    <a:pt x="721714" y="1084226"/>
                  </a:lnTo>
                  <a:lnTo>
                    <a:pt x="725925" y="1082180"/>
                  </a:lnTo>
                  <a:lnTo>
                    <a:pt x="730136" y="1077608"/>
                  </a:lnTo>
                  <a:lnTo>
                    <a:pt x="733144" y="1076706"/>
                  </a:lnTo>
                  <a:lnTo>
                    <a:pt x="737596" y="1073698"/>
                  </a:lnTo>
                  <a:lnTo>
                    <a:pt x="741747" y="1072736"/>
                  </a:lnTo>
                  <a:lnTo>
                    <a:pt x="742709" y="1077428"/>
                  </a:lnTo>
                  <a:lnTo>
                    <a:pt x="742589" y="1078511"/>
                  </a:lnTo>
                  <a:lnTo>
                    <a:pt x="743973" y="1079594"/>
                  </a:lnTo>
                  <a:lnTo>
                    <a:pt x="745236" y="1079534"/>
                  </a:lnTo>
                  <a:lnTo>
                    <a:pt x="746439" y="1077488"/>
                  </a:lnTo>
                  <a:lnTo>
                    <a:pt x="746860" y="1070269"/>
                  </a:lnTo>
                  <a:lnTo>
                    <a:pt x="742770" y="1069006"/>
                  </a:lnTo>
                  <a:lnTo>
                    <a:pt x="742649" y="1067021"/>
                  </a:lnTo>
                  <a:lnTo>
                    <a:pt x="744274" y="1061426"/>
                  </a:lnTo>
                  <a:lnTo>
                    <a:pt x="747883" y="1054929"/>
                  </a:lnTo>
                  <a:lnTo>
                    <a:pt x="750650" y="1047590"/>
                  </a:lnTo>
                  <a:lnTo>
                    <a:pt x="754019" y="1037965"/>
                  </a:lnTo>
                  <a:lnTo>
                    <a:pt x="756666" y="1031407"/>
                  </a:lnTo>
                  <a:lnTo>
                    <a:pt x="760757" y="1025512"/>
                  </a:lnTo>
                  <a:lnTo>
                    <a:pt x="760155" y="1027497"/>
                  </a:lnTo>
                  <a:lnTo>
                    <a:pt x="764246" y="1028399"/>
                  </a:lnTo>
                  <a:lnTo>
                    <a:pt x="765690" y="1027798"/>
                  </a:lnTo>
                  <a:lnTo>
                    <a:pt x="766893" y="1025692"/>
                  </a:lnTo>
                  <a:lnTo>
                    <a:pt x="764667" y="1025091"/>
                  </a:lnTo>
                  <a:lnTo>
                    <a:pt x="761900" y="1019135"/>
                  </a:lnTo>
                  <a:lnTo>
                    <a:pt x="762682" y="1014202"/>
                  </a:lnTo>
                  <a:lnTo>
                    <a:pt x="764126" y="1009991"/>
                  </a:lnTo>
                  <a:lnTo>
                    <a:pt x="767916" y="1003735"/>
                  </a:lnTo>
                  <a:lnTo>
                    <a:pt x="769720" y="1001569"/>
                  </a:lnTo>
                  <a:lnTo>
                    <a:pt x="771826" y="1000667"/>
                  </a:lnTo>
                  <a:lnTo>
                    <a:pt x="773149" y="1000907"/>
                  </a:lnTo>
                  <a:lnTo>
                    <a:pt x="775315" y="999403"/>
                  </a:lnTo>
                  <a:lnTo>
                    <a:pt x="779767" y="994651"/>
                  </a:lnTo>
                  <a:lnTo>
                    <a:pt x="782534" y="993207"/>
                  </a:lnTo>
                  <a:lnTo>
                    <a:pt x="784339" y="991402"/>
                  </a:lnTo>
                  <a:lnTo>
                    <a:pt x="788851" y="989176"/>
                  </a:lnTo>
                  <a:lnTo>
                    <a:pt x="790054" y="989176"/>
                  </a:lnTo>
                  <a:lnTo>
                    <a:pt x="789933" y="987552"/>
                  </a:lnTo>
                  <a:lnTo>
                    <a:pt x="790655" y="984424"/>
                  </a:lnTo>
                  <a:lnTo>
                    <a:pt x="794445" y="980995"/>
                  </a:lnTo>
                  <a:lnTo>
                    <a:pt x="795227" y="978709"/>
                  </a:lnTo>
                  <a:lnTo>
                    <a:pt x="794445" y="977145"/>
                  </a:lnTo>
                  <a:lnTo>
                    <a:pt x="796430" y="974979"/>
                  </a:lnTo>
                  <a:lnTo>
                    <a:pt x="797634" y="971370"/>
                  </a:lnTo>
                  <a:lnTo>
                    <a:pt x="798416" y="970106"/>
                  </a:lnTo>
                  <a:lnTo>
                    <a:pt x="799739" y="969986"/>
                  </a:lnTo>
                  <a:lnTo>
                    <a:pt x="798235" y="968542"/>
                  </a:lnTo>
                  <a:lnTo>
                    <a:pt x="796250" y="969384"/>
                  </a:lnTo>
                  <a:lnTo>
                    <a:pt x="794445" y="971069"/>
                  </a:lnTo>
                  <a:lnTo>
                    <a:pt x="794144" y="973295"/>
                  </a:lnTo>
                  <a:lnTo>
                    <a:pt x="792761" y="974378"/>
                  </a:lnTo>
                  <a:lnTo>
                    <a:pt x="791738" y="976062"/>
                  </a:lnTo>
                  <a:lnTo>
                    <a:pt x="788309" y="976423"/>
                  </a:lnTo>
                  <a:lnTo>
                    <a:pt x="785903" y="977265"/>
                  </a:lnTo>
                  <a:lnTo>
                    <a:pt x="780789" y="977145"/>
                  </a:lnTo>
                  <a:lnTo>
                    <a:pt x="775977" y="979370"/>
                  </a:lnTo>
                  <a:lnTo>
                    <a:pt x="771284" y="979972"/>
                  </a:lnTo>
                  <a:lnTo>
                    <a:pt x="770202" y="980995"/>
                  </a:lnTo>
                  <a:lnTo>
                    <a:pt x="763404" y="981777"/>
                  </a:lnTo>
                  <a:lnTo>
                    <a:pt x="755764" y="984364"/>
                  </a:lnTo>
                  <a:lnTo>
                    <a:pt x="745958" y="986409"/>
                  </a:lnTo>
                  <a:lnTo>
                    <a:pt x="743130" y="986469"/>
                  </a:lnTo>
                  <a:lnTo>
                    <a:pt x="740183" y="985807"/>
                  </a:lnTo>
                  <a:lnTo>
                    <a:pt x="738077" y="983882"/>
                  </a:lnTo>
                  <a:lnTo>
                    <a:pt x="736212" y="980995"/>
                  </a:lnTo>
                  <a:lnTo>
                    <a:pt x="736814" y="976182"/>
                  </a:lnTo>
                  <a:lnTo>
                    <a:pt x="736032" y="973535"/>
                  </a:lnTo>
                  <a:lnTo>
                    <a:pt x="733866" y="971069"/>
                  </a:lnTo>
                  <a:lnTo>
                    <a:pt x="730678" y="969264"/>
                  </a:lnTo>
                  <a:lnTo>
                    <a:pt x="729475" y="967580"/>
                  </a:lnTo>
                  <a:lnTo>
                    <a:pt x="730678" y="964572"/>
                  </a:lnTo>
                  <a:lnTo>
                    <a:pt x="732723" y="964271"/>
                  </a:lnTo>
                  <a:lnTo>
                    <a:pt x="732783" y="963669"/>
                  </a:lnTo>
                  <a:lnTo>
                    <a:pt x="735791" y="955307"/>
                  </a:lnTo>
                  <a:lnTo>
                    <a:pt x="736633" y="953202"/>
                  </a:lnTo>
                  <a:lnTo>
                    <a:pt x="734648" y="952781"/>
                  </a:lnTo>
                  <a:lnTo>
                    <a:pt x="730558" y="957112"/>
                  </a:lnTo>
                  <a:lnTo>
                    <a:pt x="729595" y="958556"/>
                  </a:lnTo>
                  <a:lnTo>
                    <a:pt x="724181" y="960782"/>
                  </a:lnTo>
                  <a:lnTo>
                    <a:pt x="722617" y="959699"/>
                  </a:lnTo>
                  <a:lnTo>
                    <a:pt x="719970" y="965474"/>
                  </a:lnTo>
                  <a:lnTo>
                    <a:pt x="720090" y="967941"/>
                  </a:lnTo>
                  <a:lnTo>
                    <a:pt x="718285" y="970527"/>
                  </a:lnTo>
                  <a:lnTo>
                    <a:pt x="717082" y="971009"/>
                  </a:lnTo>
                  <a:lnTo>
                    <a:pt x="714977" y="970407"/>
                  </a:lnTo>
                  <a:lnTo>
                    <a:pt x="714435" y="972332"/>
                  </a:lnTo>
                  <a:lnTo>
                    <a:pt x="714977" y="973716"/>
                  </a:lnTo>
                  <a:lnTo>
                    <a:pt x="714856" y="979130"/>
                  </a:lnTo>
                  <a:lnTo>
                    <a:pt x="715338" y="982739"/>
                  </a:lnTo>
                  <a:lnTo>
                    <a:pt x="716240" y="983040"/>
                  </a:lnTo>
                  <a:lnTo>
                    <a:pt x="715819" y="984664"/>
                  </a:lnTo>
                  <a:lnTo>
                    <a:pt x="715638" y="988815"/>
                  </a:lnTo>
                  <a:lnTo>
                    <a:pt x="717563" y="990379"/>
                  </a:lnTo>
                  <a:lnTo>
                    <a:pt x="715097" y="993267"/>
                  </a:lnTo>
                  <a:lnTo>
                    <a:pt x="711668" y="996155"/>
                  </a:lnTo>
                  <a:lnTo>
                    <a:pt x="710284" y="996455"/>
                  </a:lnTo>
                  <a:lnTo>
                    <a:pt x="707276" y="996215"/>
                  </a:lnTo>
                  <a:lnTo>
                    <a:pt x="705532" y="995553"/>
                  </a:lnTo>
                  <a:lnTo>
                    <a:pt x="701140" y="992184"/>
                  </a:lnTo>
                  <a:lnTo>
                    <a:pt x="700057" y="986409"/>
                  </a:lnTo>
                  <a:lnTo>
                    <a:pt x="698614" y="980634"/>
                  </a:lnTo>
                  <a:lnTo>
                    <a:pt x="697411" y="973776"/>
                  </a:lnTo>
                  <a:lnTo>
                    <a:pt x="695606" y="966557"/>
                  </a:lnTo>
                  <a:lnTo>
                    <a:pt x="694042" y="961564"/>
                  </a:lnTo>
                  <a:lnTo>
                    <a:pt x="691335" y="956691"/>
                  </a:lnTo>
                  <a:lnTo>
                    <a:pt x="688327" y="954465"/>
                  </a:lnTo>
                  <a:lnTo>
                    <a:pt x="687545" y="955067"/>
                  </a:lnTo>
                  <a:lnTo>
                    <a:pt x="685499" y="953743"/>
                  </a:lnTo>
                  <a:lnTo>
                    <a:pt x="686341" y="953503"/>
                  </a:lnTo>
                  <a:lnTo>
                    <a:pt x="689470" y="950194"/>
                  </a:lnTo>
                  <a:lnTo>
                    <a:pt x="688868" y="947005"/>
                  </a:lnTo>
                  <a:lnTo>
                    <a:pt x="687665" y="946284"/>
                  </a:lnTo>
                  <a:lnTo>
                    <a:pt x="683574" y="946164"/>
                  </a:lnTo>
                  <a:lnTo>
                    <a:pt x="683394" y="948570"/>
                  </a:lnTo>
                  <a:lnTo>
                    <a:pt x="681409" y="950013"/>
                  </a:lnTo>
                  <a:lnTo>
                    <a:pt x="681950" y="951578"/>
                  </a:lnTo>
                  <a:lnTo>
                    <a:pt x="680626" y="952901"/>
                  </a:lnTo>
                  <a:lnTo>
                    <a:pt x="680747" y="951698"/>
                  </a:lnTo>
                  <a:lnTo>
                    <a:pt x="679122" y="951878"/>
                  </a:lnTo>
                  <a:lnTo>
                    <a:pt x="679423" y="954044"/>
                  </a:lnTo>
                  <a:lnTo>
                    <a:pt x="678882" y="954946"/>
                  </a:lnTo>
                  <a:lnTo>
                    <a:pt x="675874" y="956029"/>
                  </a:lnTo>
                  <a:lnTo>
                    <a:pt x="673708" y="956089"/>
                  </a:lnTo>
                  <a:lnTo>
                    <a:pt x="672264" y="951277"/>
                  </a:lnTo>
                  <a:lnTo>
                    <a:pt x="671482" y="950555"/>
                  </a:lnTo>
                  <a:lnTo>
                    <a:pt x="672505" y="948389"/>
                  </a:lnTo>
                  <a:lnTo>
                    <a:pt x="671964" y="946946"/>
                  </a:lnTo>
                  <a:lnTo>
                    <a:pt x="670460" y="946224"/>
                  </a:lnTo>
                  <a:lnTo>
                    <a:pt x="668595" y="946224"/>
                  </a:lnTo>
                  <a:lnTo>
                    <a:pt x="667693" y="947607"/>
                  </a:lnTo>
                  <a:lnTo>
                    <a:pt x="665286" y="946585"/>
                  </a:lnTo>
                  <a:lnTo>
                    <a:pt x="666850" y="942193"/>
                  </a:lnTo>
                  <a:lnTo>
                    <a:pt x="663602" y="942614"/>
                  </a:lnTo>
                  <a:lnTo>
                    <a:pt x="662278" y="943697"/>
                  </a:lnTo>
                  <a:lnTo>
                    <a:pt x="663000" y="939305"/>
                  </a:lnTo>
                  <a:lnTo>
                    <a:pt x="660413" y="937802"/>
                  </a:lnTo>
                  <a:lnTo>
                    <a:pt x="662699" y="936358"/>
                  </a:lnTo>
                  <a:lnTo>
                    <a:pt x="663602" y="936658"/>
                  </a:lnTo>
                  <a:lnTo>
                    <a:pt x="664203" y="935455"/>
                  </a:lnTo>
                  <a:lnTo>
                    <a:pt x="663722" y="932447"/>
                  </a:lnTo>
                  <a:lnTo>
                    <a:pt x="662278" y="930041"/>
                  </a:lnTo>
                  <a:lnTo>
                    <a:pt x="663481" y="928958"/>
                  </a:lnTo>
                  <a:lnTo>
                    <a:pt x="661978" y="928176"/>
                  </a:lnTo>
                  <a:lnTo>
                    <a:pt x="660233" y="929259"/>
                  </a:lnTo>
                  <a:lnTo>
                    <a:pt x="654217" y="931064"/>
                  </a:lnTo>
                  <a:lnTo>
                    <a:pt x="652653" y="932267"/>
                  </a:lnTo>
                  <a:lnTo>
                    <a:pt x="646577" y="934433"/>
                  </a:lnTo>
                  <a:lnTo>
                    <a:pt x="642065" y="936658"/>
                  </a:lnTo>
                  <a:lnTo>
                    <a:pt x="639659" y="938824"/>
                  </a:lnTo>
                  <a:lnTo>
                    <a:pt x="637553" y="941772"/>
                  </a:lnTo>
                  <a:lnTo>
                    <a:pt x="637854" y="939967"/>
                  </a:lnTo>
                  <a:lnTo>
                    <a:pt x="637253" y="937922"/>
                  </a:lnTo>
                  <a:lnTo>
                    <a:pt x="635267" y="936719"/>
                  </a:lnTo>
                  <a:lnTo>
                    <a:pt x="634846" y="937320"/>
                  </a:lnTo>
                  <a:lnTo>
                    <a:pt x="632741" y="936719"/>
                  </a:lnTo>
                  <a:lnTo>
                    <a:pt x="631297" y="937922"/>
                  </a:lnTo>
                  <a:lnTo>
                    <a:pt x="624078" y="940629"/>
                  </a:lnTo>
                  <a:lnTo>
                    <a:pt x="622273" y="940509"/>
                  </a:lnTo>
                  <a:lnTo>
                    <a:pt x="621792" y="941531"/>
                  </a:lnTo>
                  <a:lnTo>
                    <a:pt x="618604" y="940809"/>
                  </a:lnTo>
                  <a:lnTo>
                    <a:pt x="616438" y="941471"/>
                  </a:lnTo>
                  <a:lnTo>
                    <a:pt x="616438" y="942133"/>
                  </a:lnTo>
                  <a:lnTo>
                    <a:pt x="613250" y="943938"/>
                  </a:lnTo>
                  <a:lnTo>
                    <a:pt x="612167" y="945321"/>
                  </a:lnTo>
                  <a:lnTo>
                    <a:pt x="611325" y="948089"/>
                  </a:lnTo>
                  <a:lnTo>
                    <a:pt x="614693" y="947667"/>
                  </a:lnTo>
                  <a:lnTo>
                    <a:pt x="611685" y="948570"/>
                  </a:lnTo>
                  <a:lnTo>
                    <a:pt x="606512" y="948690"/>
                  </a:lnTo>
                  <a:lnTo>
                    <a:pt x="604106" y="949171"/>
                  </a:lnTo>
                  <a:lnTo>
                    <a:pt x="602181" y="950856"/>
                  </a:lnTo>
                  <a:lnTo>
                    <a:pt x="599293" y="950254"/>
                  </a:lnTo>
                  <a:lnTo>
                    <a:pt x="597007" y="951217"/>
                  </a:lnTo>
                  <a:lnTo>
                    <a:pt x="595984" y="952480"/>
                  </a:lnTo>
                  <a:lnTo>
                    <a:pt x="592375" y="952240"/>
                  </a:lnTo>
                  <a:lnTo>
                    <a:pt x="593578" y="950374"/>
                  </a:lnTo>
                  <a:lnTo>
                    <a:pt x="592976" y="946765"/>
                  </a:lnTo>
                  <a:lnTo>
                    <a:pt x="591713" y="945502"/>
                  </a:lnTo>
                  <a:lnTo>
                    <a:pt x="587803" y="944058"/>
                  </a:lnTo>
                  <a:lnTo>
                    <a:pt x="586539" y="944599"/>
                  </a:lnTo>
                  <a:lnTo>
                    <a:pt x="585697" y="943577"/>
                  </a:lnTo>
                  <a:lnTo>
                    <a:pt x="581667" y="943276"/>
                  </a:lnTo>
                  <a:lnTo>
                    <a:pt x="578178" y="940088"/>
                  </a:lnTo>
                  <a:lnTo>
                    <a:pt x="580403" y="939787"/>
                  </a:lnTo>
                  <a:lnTo>
                    <a:pt x="581065" y="939065"/>
                  </a:lnTo>
                  <a:lnTo>
                    <a:pt x="583532" y="940268"/>
                  </a:lnTo>
                  <a:lnTo>
                    <a:pt x="583712" y="939065"/>
                  </a:lnTo>
                  <a:lnTo>
                    <a:pt x="584915" y="940148"/>
                  </a:lnTo>
                  <a:lnTo>
                    <a:pt x="586720" y="939666"/>
                  </a:lnTo>
                  <a:lnTo>
                    <a:pt x="588104" y="941351"/>
                  </a:lnTo>
                  <a:lnTo>
                    <a:pt x="587622" y="942614"/>
                  </a:lnTo>
                  <a:lnTo>
                    <a:pt x="590029" y="942915"/>
                  </a:lnTo>
                  <a:lnTo>
                    <a:pt x="592014" y="941952"/>
                  </a:lnTo>
                  <a:lnTo>
                    <a:pt x="592976" y="940509"/>
                  </a:lnTo>
                  <a:lnTo>
                    <a:pt x="592375" y="938704"/>
                  </a:lnTo>
                  <a:lnTo>
                    <a:pt x="595443" y="937501"/>
                  </a:lnTo>
                  <a:lnTo>
                    <a:pt x="599113" y="932869"/>
                  </a:lnTo>
                  <a:lnTo>
                    <a:pt x="599654" y="930763"/>
                  </a:lnTo>
                  <a:lnTo>
                    <a:pt x="599714" y="926552"/>
                  </a:lnTo>
                  <a:lnTo>
                    <a:pt x="601639" y="919754"/>
                  </a:lnTo>
                  <a:lnTo>
                    <a:pt x="600857" y="914701"/>
                  </a:lnTo>
                  <a:lnTo>
                    <a:pt x="602301" y="913257"/>
                  </a:lnTo>
                  <a:lnTo>
                    <a:pt x="600316" y="911272"/>
                  </a:lnTo>
                  <a:lnTo>
                    <a:pt x="598210" y="903872"/>
                  </a:lnTo>
                  <a:lnTo>
                    <a:pt x="597849" y="900082"/>
                  </a:lnTo>
                  <a:lnTo>
                    <a:pt x="597909" y="894006"/>
                  </a:lnTo>
                  <a:lnTo>
                    <a:pt x="602301" y="889134"/>
                  </a:lnTo>
                  <a:lnTo>
                    <a:pt x="604106" y="888472"/>
                  </a:lnTo>
                  <a:lnTo>
                    <a:pt x="604707" y="886367"/>
                  </a:lnTo>
                  <a:lnTo>
                    <a:pt x="608136" y="885945"/>
                  </a:lnTo>
                  <a:lnTo>
                    <a:pt x="609460" y="884141"/>
                  </a:lnTo>
                  <a:lnTo>
                    <a:pt x="611325" y="883960"/>
                  </a:lnTo>
                  <a:lnTo>
                    <a:pt x="613611" y="880772"/>
                  </a:lnTo>
                  <a:lnTo>
                    <a:pt x="613550" y="881614"/>
                  </a:lnTo>
                  <a:lnTo>
                    <a:pt x="615355" y="882155"/>
                  </a:lnTo>
                  <a:lnTo>
                    <a:pt x="616739" y="881554"/>
                  </a:lnTo>
                  <a:lnTo>
                    <a:pt x="617701" y="880170"/>
                  </a:lnTo>
                  <a:lnTo>
                    <a:pt x="616438" y="874636"/>
                  </a:lnTo>
                  <a:lnTo>
                    <a:pt x="615235" y="871929"/>
                  </a:lnTo>
                  <a:lnTo>
                    <a:pt x="614332" y="867477"/>
                  </a:lnTo>
                  <a:lnTo>
                    <a:pt x="614633" y="863326"/>
                  </a:lnTo>
                  <a:lnTo>
                    <a:pt x="615415" y="862484"/>
                  </a:lnTo>
                  <a:lnTo>
                    <a:pt x="614332" y="859115"/>
                  </a:lnTo>
                  <a:lnTo>
                    <a:pt x="614633" y="858213"/>
                  </a:lnTo>
                  <a:lnTo>
                    <a:pt x="614272" y="853881"/>
                  </a:lnTo>
                  <a:lnTo>
                    <a:pt x="612107" y="848166"/>
                  </a:lnTo>
                  <a:lnTo>
                    <a:pt x="611746" y="846181"/>
                  </a:lnTo>
                  <a:lnTo>
                    <a:pt x="611746" y="842511"/>
                  </a:lnTo>
                  <a:lnTo>
                    <a:pt x="612588" y="840586"/>
                  </a:lnTo>
                  <a:lnTo>
                    <a:pt x="610783" y="836977"/>
                  </a:lnTo>
                  <a:lnTo>
                    <a:pt x="610302" y="833428"/>
                  </a:lnTo>
                  <a:lnTo>
                    <a:pt x="610482" y="830841"/>
                  </a:lnTo>
                  <a:lnTo>
                    <a:pt x="609159" y="830360"/>
                  </a:lnTo>
                  <a:lnTo>
                    <a:pt x="609339" y="828194"/>
                  </a:lnTo>
                  <a:lnTo>
                    <a:pt x="608136" y="825788"/>
                  </a:lnTo>
                  <a:lnTo>
                    <a:pt x="607535" y="820794"/>
                  </a:lnTo>
                  <a:lnTo>
                    <a:pt x="604527" y="819471"/>
                  </a:lnTo>
                  <a:lnTo>
                    <a:pt x="601519" y="822359"/>
                  </a:lnTo>
                  <a:lnTo>
                    <a:pt x="600316" y="826931"/>
                  </a:lnTo>
                  <a:lnTo>
                    <a:pt x="599955" y="830299"/>
                  </a:lnTo>
                  <a:lnTo>
                    <a:pt x="597789" y="832405"/>
                  </a:lnTo>
                  <a:lnTo>
                    <a:pt x="596225" y="833187"/>
                  </a:lnTo>
                  <a:lnTo>
                    <a:pt x="592615" y="832766"/>
                  </a:lnTo>
                  <a:lnTo>
                    <a:pt x="589608" y="830239"/>
                  </a:lnTo>
                  <a:lnTo>
                    <a:pt x="586840" y="833007"/>
                  </a:lnTo>
                  <a:lnTo>
                    <a:pt x="584675" y="833728"/>
                  </a:lnTo>
                  <a:lnTo>
                    <a:pt x="581546" y="833608"/>
                  </a:lnTo>
                  <a:lnTo>
                    <a:pt x="576012" y="835112"/>
                  </a:lnTo>
                  <a:lnTo>
                    <a:pt x="572041" y="835894"/>
                  </a:lnTo>
                  <a:lnTo>
                    <a:pt x="567229" y="836135"/>
                  </a:lnTo>
                  <a:lnTo>
                    <a:pt x="562416" y="836014"/>
                  </a:lnTo>
                  <a:lnTo>
                    <a:pt x="556701" y="835413"/>
                  </a:lnTo>
                  <a:lnTo>
                    <a:pt x="546174" y="833187"/>
                  </a:lnTo>
                  <a:lnTo>
                    <a:pt x="541602" y="831743"/>
                  </a:lnTo>
                  <a:lnTo>
                    <a:pt x="536428" y="829036"/>
                  </a:lnTo>
                  <a:lnTo>
                    <a:pt x="533360" y="826810"/>
                  </a:lnTo>
                  <a:lnTo>
                    <a:pt x="530593" y="824043"/>
                  </a:lnTo>
                  <a:lnTo>
                    <a:pt x="530111" y="822238"/>
                  </a:lnTo>
                  <a:lnTo>
                    <a:pt x="529991" y="815320"/>
                  </a:lnTo>
                  <a:lnTo>
                    <a:pt x="532397" y="814237"/>
                  </a:lnTo>
                  <a:lnTo>
                    <a:pt x="534744" y="814658"/>
                  </a:lnTo>
                  <a:lnTo>
                    <a:pt x="535044" y="813214"/>
                  </a:lnTo>
                  <a:lnTo>
                    <a:pt x="532999" y="809124"/>
                  </a:lnTo>
                  <a:lnTo>
                    <a:pt x="529329" y="805394"/>
                  </a:lnTo>
                  <a:lnTo>
                    <a:pt x="528427" y="805153"/>
                  </a:lnTo>
                  <a:lnTo>
                    <a:pt x="528186" y="803529"/>
                  </a:lnTo>
                  <a:lnTo>
                    <a:pt x="527164" y="803168"/>
                  </a:lnTo>
                  <a:lnTo>
                    <a:pt x="525539" y="794987"/>
                  </a:lnTo>
                  <a:lnTo>
                    <a:pt x="526261" y="793904"/>
                  </a:lnTo>
                  <a:lnTo>
                    <a:pt x="525539" y="792039"/>
                  </a:lnTo>
                  <a:lnTo>
                    <a:pt x="524156" y="790836"/>
                  </a:lnTo>
                  <a:lnTo>
                    <a:pt x="522050" y="786925"/>
                  </a:lnTo>
                  <a:lnTo>
                    <a:pt x="522171" y="783557"/>
                  </a:lnTo>
                  <a:lnTo>
                    <a:pt x="522652" y="781992"/>
                  </a:lnTo>
                  <a:lnTo>
                    <a:pt x="520546" y="782474"/>
                  </a:lnTo>
                  <a:lnTo>
                    <a:pt x="516215" y="780188"/>
                  </a:lnTo>
                  <a:lnTo>
                    <a:pt x="513027" y="776639"/>
                  </a:lnTo>
                  <a:lnTo>
                    <a:pt x="510981" y="773029"/>
                  </a:lnTo>
                  <a:lnTo>
                    <a:pt x="509176" y="768337"/>
                  </a:lnTo>
                  <a:lnTo>
                    <a:pt x="508455" y="765329"/>
                  </a:lnTo>
                  <a:lnTo>
                    <a:pt x="512184" y="765389"/>
                  </a:lnTo>
                  <a:lnTo>
                    <a:pt x="514952" y="764366"/>
                  </a:lnTo>
                  <a:lnTo>
                    <a:pt x="515974" y="762682"/>
                  </a:lnTo>
                  <a:lnTo>
                    <a:pt x="516937" y="762802"/>
                  </a:lnTo>
                  <a:lnTo>
                    <a:pt x="517478" y="760276"/>
                  </a:lnTo>
                  <a:lnTo>
                    <a:pt x="514230" y="758772"/>
                  </a:lnTo>
                  <a:lnTo>
                    <a:pt x="511222" y="759854"/>
                  </a:lnTo>
                  <a:lnTo>
                    <a:pt x="509778" y="759854"/>
                  </a:lnTo>
                  <a:lnTo>
                    <a:pt x="507793" y="760697"/>
                  </a:lnTo>
                  <a:lnTo>
                    <a:pt x="504965" y="760035"/>
                  </a:lnTo>
                  <a:lnTo>
                    <a:pt x="503883" y="758651"/>
                  </a:lnTo>
                  <a:lnTo>
                    <a:pt x="501296" y="757087"/>
                  </a:lnTo>
                  <a:lnTo>
                    <a:pt x="501115" y="753237"/>
                  </a:lnTo>
                  <a:lnTo>
                    <a:pt x="503040" y="752034"/>
                  </a:lnTo>
                  <a:lnTo>
                    <a:pt x="506349" y="753478"/>
                  </a:lnTo>
                  <a:lnTo>
                    <a:pt x="508394" y="752936"/>
                  </a:lnTo>
                  <a:lnTo>
                    <a:pt x="509898" y="751011"/>
                  </a:lnTo>
                  <a:lnTo>
                    <a:pt x="511282" y="751673"/>
                  </a:lnTo>
                  <a:lnTo>
                    <a:pt x="513809" y="749748"/>
                  </a:lnTo>
                  <a:lnTo>
                    <a:pt x="515914" y="749988"/>
                  </a:lnTo>
                  <a:lnTo>
                    <a:pt x="518140" y="747883"/>
                  </a:lnTo>
                  <a:lnTo>
                    <a:pt x="519463" y="748484"/>
                  </a:lnTo>
                  <a:lnTo>
                    <a:pt x="522171" y="747341"/>
                  </a:lnTo>
                  <a:lnTo>
                    <a:pt x="522772" y="746259"/>
                  </a:lnTo>
                  <a:lnTo>
                    <a:pt x="521749" y="744213"/>
                  </a:lnTo>
                  <a:lnTo>
                    <a:pt x="522050" y="740724"/>
                  </a:lnTo>
                  <a:lnTo>
                    <a:pt x="523374" y="741206"/>
                  </a:lnTo>
                  <a:lnTo>
                    <a:pt x="528487" y="740243"/>
                  </a:lnTo>
                  <a:lnTo>
                    <a:pt x="529931" y="738679"/>
                  </a:lnTo>
                  <a:lnTo>
                    <a:pt x="528246" y="735490"/>
                  </a:lnTo>
                  <a:lnTo>
                    <a:pt x="528126" y="732964"/>
                  </a:lnTo>
                  <a:lnTo>
                    <a:pt x="530292" y="731460"/>
                  </a:lnTo>
                  <a:lnTo>
                    <a:pt x="530472" y="729896"/>
                  </a:lnTo>
                  <a:lnTo>
                    <a:pt x="529450" y="729535"/>
                  </a:lnTo>
                  <a:lnTo>
                    <a:pt x="525840" y="731460"/>
                  </a:lnTo>
                  <a:lnTo>
                    <a:pt x="523855" y="730858"/>
                  </a:lnTo>
                  <a:lnTo>
                    <a:pt x="521388" y="728452"/>
                  </a:lnTo>
                  <a:lnTo>
                    <a:pt x="520967" y="726527"/>
                  </a:lnTo>
                  <a:lnTo>
                    <a:pt x="521268" y="724241"/>
                  </a:lnTo>
                  <a:lnTo>
                    <a:pt x="524336" y="722436"/>
                  </a:lnTo>
                  <a:lnTo>
                    <a:pt x="525299" y="722376"/>
                  </a:lnTo>
                  <a:lnTo>
                    <a:pt x="528728" y="723940"/>
                  </a:lnTo>
                  <a:lnTo>
                    <a:pt x="531736" y="723640"/>
                  </a:lnTo>
                  <a:lnTo>
                    <a:pt x="532879" y="720331"/>
                  </a:lnTo>
                  <a:lnTo>
                    <a:pt x="531435" y="719729"/>
                  </a:lnTo>
                  <a:lnTo>
                    <a:pt x="530172" y="720872"/>
                  </a:lnTo>
                  <a:lnTo>
                    <a:pt x="528427" y="719548"/>
                  </a:lnTo>
                  <a:lnTo>
                    <a:pt x="526863" y="717443"/>
                  </a:lnTo>
                  <a:lnTo>
                    <a:pt x="526863" y="715578"/>
                  </a:lnTo>
                  <a:lnTo>
                    <a:pt x="525660" y="713593"/>
                  </a:lnTo>
                  <a:lnTo>
                    <a:pt x="526682" y="711969"/>
                  </a:lnTo>
                  <a:lnTo>
                    <a:pt x="524396" y="710465"/>
                  </a:lnTo>
                  <a:lnTo>
                    <a:pt x="523133" y="707457"/>
                  </a:lnTo>
                  <a:lnTo>
                    <a:pt x="519524" y="710705"/>
                  </a:lnTo>
                  <a:lnTo>
                    <a:pt x="517839" y="714014"/>
                  </a:lnTo>
                  <a:lnTo>
                    <a:pt x="516636" y="714014"/>
                  </a:lnTo>
                  <a:lnTo>
                    <a:pt x="511643" y="711247"/>
                  </a:lnTo>
                  <a:lnTo>
                    <a:pt x="510019" y="708961"/>
                  </a:lnTo>
                  <a:lnTo>
                    <a:pt x="511222" y="702825"/>
                  </a:lnTo>
                  <a:lnTo>
                    <a:pt x="511823" y="702223"/>
                  </a:lnTo>
                  <a:lnTo>
                    <a:pt x="511823" y="699396"/>
                  </a:lnTo>
                  <a:lnTo>
                    <a:pt x="512485" y="698313"/>
                  </a:lnTo>
                  <a:lnTo>
                    <a:pt x="514470" y="697471"/>
                  </a:lnTo>
                  <a:lnTo>
                    <a:pt x="515192" y="695365"/>
                  </a:lnTo>
                  <a:lnTo>
                    <a:pt x="513388" y="695546"/>
                  </a:lnTo>
                  <a:lnTo>
                    <a:pt x="513508" y="694463"/>
                  </a:lnTo>
                  <a:lnTo>
                    <a:pt x="511703" y="693861"/>
                  </a:lnTo>
                  <a:lnTo>
                    <a:pt x="508936" y="691154"/>
                  </a:lnTo>
                  <a:lnTo>
                    <a:pt x="506890" y="690733"/>
                  </a:lnTo>
                  <a:lnTo>
                    <a:pt x="505988" y="688748"/>
                  </a:lnTo>
                  <a:lnTo>
                    <a:pt x="506048" y="683454"/>
                  </a:lnTo>
                  <a:lnTo>
                    <a:pt x="507071" y="681228"/>
                  </a:lnTo>
                  <a:lnTo>
                    <a:pt x="513869" y="680326"/>
                  </a:lnTo>
                  <a:lnTo>
                    <a:pt x="515072" y="678401"/>
                  </a:lnTo>
                  <a:lnTo>
                    <a:pt x="514952" y="676897"/>
                  </a:lnTo>
                  <a:lnTo>
                    <a:pt x="513748" y="674009"/>
                  </a:lnTo>
                  <a:lnTo>
                    <a:pt x="512786" y="673889"/>
                  </a:lnTo>
                  <a:lnTo>
                    <a:pt x="510981" y="671302"/>
                  </a:lnTo>
                  <a:lnTo>
                    <a:pt x="509417" y="670580"/>
                  </a:lnTo>
                  <a:lnTo>
                    <a:pt x="507552" y="671182"/>
                  </a:lnTo>
                  <a:lnTo>
                    <a:pt x="504304" y="670761"/>
                  </a:lnTo>
                  <a:lnTo>
                    <a:pt x="502920" y="671904"/>
                  </a:lnTo>
                  <a:lnTo>
                    <a:pt x="503762" y="672926"/>
                  </a:lnTo>
                  <a:lnTo>
                    <a:pt x="502559" y="673347"/>
                  </a:lnTo>
                  <a:lnTo>
                    <a:pt x="501416" y="671242"/>
                  </a:lnTo>
                  <a:lnTo>
                    <a:pt x="502258" y="664745"/>
                  </a:lnTo>
                  <a:lnTo>
                    <a:pt x="505687" y="658428"/>
                  </a:lnTo>
                  <a:lnTo>
                    <a:pt x="504484" y="661857"/>
                  </a:lnTo>
                  <a:lnTo>
                    <a:pt x="508455" y="663061"/>
                  </a:lnTo>
                  <a:lnTo>
                    <a:pt x="514591" y="663181"/>
                  </a:lnTo>
                  <a:lnTo>
                    <a:pt x="517779" y="663662"/>
                  </a:lnTo>
                  <a:lnTo>
                    <a:pt x="520486" y="663662"/>
                  </a:lnTo>
                  <a:lnTo>
                    <a:pt x="517358" y="662098"/>
                  </a:lnTo>
                  <a:lnTo>
                    <a:pt x="517238" y="660895"/>
                  </a:lnTo>
                  <a:lnTo>
                    <a:pt x="515252" y="660293"/>
                  </a:lnTo>
                  <a:lnTo>
                    <a:pt x="514049" y="658729"/>
                  </a:lnTo>
                  <a:lnTo>
                    <a:pt x="514410" y="657887"/>
                  </a:lnTo>
                  <a:lnTo>
                    <a:pt x="512726" y="657646"/>
                  </a:lnTo>
                  <a:lnTo>
                    <a:pt x="512365" y="653555"/>
                  </a:lnTo>
                  <a:lnTo>
                    <a:pt x="511462" y="650548"/>
                  </a:lnTo>
                  <a:lnTo>
                    <a:pt x="512124" y="649104"/>
                  </a:lnTo>
                  <a:lnTo>
                    <a:pt x="518742" y="650307"/>
                  </a:lnTo>
                  <a:lnTo>
                    <a:pt x="520667" y="651570"/>
                  </a:lnTo>
                  <a:lnTo>
                    <a:pt x="522953" y="651931"/>
                  </a:lnTo>
                  <a:lnTo>
                    <a:pt x="523253" y="653375"/>
                  </a:lnTo>
                  <a:lnTo>
                    <a:pt x="525900" y="651871"/>
                  </a:lnTo>
                  <a:lnTo>
                    <a:pt x="530533" y="652533"/>
                  </a:lnTo>
                  <a:lnTo>
                    <a:pt x="529329" y="648502"/>
                  </a:lnTo>
                  <a:lnTo>
                    <a:pt x="529029" y="645314"/>
                  </a:lnTo>
                  <a:lnTo>
                    <a:pt x="529269" y="640742"/>
                  </a:lnTo>
                  <a:lnTo>
                    <a:pt x="530653" y="636651"/>
                  </a:lnTo>
                  <a:lnTo>
                    <a:pt x="532999" y="633102"/>
                  </a:lnTo>
                  <a:lnTo>
                    <a:pt x="535826" y="630936"/>
                  </a:lnTo>
                  <a:lnTo>
                    <a:pt x="537812" y="628590"/>
                  </a:lnTo>
                  <a:lnTo>
                    <a:pt x="539015" y="628590"/>
                  </a:lnTo>
                  <a:lnTo>
                    <a:pt x="545813" y="623477"/>
                  </a:lnTo>
                  <a:lnTo>
                    <a:pt x="550024" y="620830"/>
                  </a:lnTo>
                  <a:lnTo>
                    <a:pt x="554175" y="617581"/>
                  </a:lnTo>
                  <a:lnTo>
                    <a:pt x="555498" y="617761"/>
                  </a:lnTo>
                  <a:lnTo>
                    <a:pt x="556882" y="615536"/>
                  </a:lnTo>
                  <a:lnTo>
                    <a:pt x="560311" y="612528"/>
                  </a:lnTo>
                  <a:lnTo>
                    <a:pt x="562897" y="610723"/>
                  </a:lnTo>
                  <a:lnTo>
                    <a:pt x="567830" y="608497"/>
                  </a:lnTo>
                  <a:lnTo>
                    <a:pt x="573425" y="606693"/>
                  </a:lnTo>
                  <a:lnTo>
                    <a:pt x="577937" y="607655"/>
                  </a:lnTo>
                  <a:lnTo>
                    <a:pt x="581486" y="607054"/>
                  </a:lnTo>
                  <a:lnTo>
                    <a:pt x="581065" y="605008"/>
                  </a:lnTo>
                  <a:lnTo>
                    <a:pt x="581306" y="599594"/>
                  </a:lnTo>
                  <a:lnTo>
                    <a:pt x="581907" y="597909"/>
                  </a:lnTo>
                  <a:lnTo>
                    <a:pt x="581426" y="596285"/>
                  </a:lnTo>
                  <a:lnTo>
                    <a:pt x="582750" y="594119"/>
                  </a:lnTo>
                  <a:lnTo>
                    <a:pt x="583351" y="590871"/>
                  </a:lnTo>
                  <a:lnTo>
                    <a:pt x="585517" y="590630"/>
                  </a:lnTo>
                  <a:lnTo>
                    <a:pt x="584494" y="588826"/>
                  </a:lnTo>
                  <a:lnTo>
                    <a:pt x="590570" y="580103"/>
                  </a:lnTo>
                  <a:lnTo>
                    <a:pt x="595082" y="576012"/>
                  </a:lnTo>
                  <a:lnTo>
                    <a:pt x="597488" y="575170"/>
                  </a:lnTo>
                  <a:lnTo>
                    <a:pt x="599052" y="576072"/>
                  </a:lnTo>
                  <a:lnTo>
                    <a:pt x="601759" y="576373"/>
                  </a:lnTo>
                  <a:lnTo>
                    <a:pt x="602842" y="575049"/>
                  </a:lnTo>
                  <a:lnTo>
                    <a:pt x="601278" y="572884"/>
                  </a:lnTo>
                  <a:lnTo>
                    <a:pt x="602902" y="571440"/>
                  </a:lnTo>
                  <a:lnTo>
                    <a:pt x="602542" y="568673"/>
                  </a:lnTo>
                  <a:lnTo>
                    <a:pt x="603444" y="567770"/>
                  </a:lnTo>
                  <a:lnTo>
                    <a:pt x="605369" y="566988"/>
                  </a:lnTo>
                  <a:lnTo>
                    <a:pt x="611084" y="563740"/>
                  </a:lnTo>
                  <a:lnTo>
                    <a:pt x="614874" y="562837"/>
                  </a:lnTo>
                  <a:lnTo>
                    <a:pt x="620228" y="563258"/>
                  </a:lnTo>
                  <a:lnTo>
                    <a:pt x="624860" y="564401"/>
                  </a:lnTo>
                  <a:lnTo>
                    <a:pt x="627266" y="566507"/>
                  </a:lnTo>
                  <a:lnTo>
                    <a:pt x="629613" y="569515"/>
                  </a:lnTo>
                  <a:lnTo>
                    <a:pt x="631056" y="569876"/>
                  </a:lnTo>
                  <a:lnTo>
                    <a:pt x="631357" y="570899"/>
                  </a:lnTo>
                  <a:lnTo>
                    <a:pt x="632681" y="570899"/>
                  </a:lnTo>
                  <a:lnTo>
                    <a:pt x="634485" y="571921"/>
                  </a:lnTo>
                  <a:lnTo>
                    <a:pt x="634967" y="574267"/>
                  </a:lnTo>
                  <a:lnTo>
                    <a:pt x="636651" y="578659"/>
                  </a:lnTo>
                  <a:lnTo>
                    <a:pt x="636170" y="580283"/>
                  </a:lnTo>
                  <a:lnTo>
                    <a:pt x="637975" y="578358"/>
                  </a:lnTo>
                  <a:lnTo>
                    <a:pt x="638155" y="579922"/>
                  </a:lnTo>
                  <a:lnTo>
                    <a:pt x="639599" y="580103"/>
                  </a:lnTo>
                  <a:lnTo>
                    <a:pt x="638576" y="582328"/>
                  </a:lnTo>
                  <a:lnTo>
                    <a:pt x="640200" y="583050"/>
                  </a:lnTo>
                  <a:lnTo>
                    <a:pt x="642125" y="585156"/>
                  </a:lnTo>
                  <a:lnTo>
                    <a:pt x="643268" y="587863"/>
                  </a:lnTo>
                  <a:lnTo>
                    <a:pt x="643329" y="590269"/>
                  </a:lnTo>
                  <a:lnTo>
                    <a:pt x="644291" y="590029"/>
                  </a:lnTo>
                  <a:lnTo>
                    <a:pt x="652292" y="591292"/>
                  </a:lnTo>
                  <a:lnTo>
                    <a:pt x="654939" y="591051"/>
                  </a:lnTo>
                  <a:lnTo>
                    <a:pt x="658549" y="588224"/>
                  </a:lnTo>
                  <a:lnTo>
                    <a:pt x="660955" y="587803"/>
                  </a:lnTo>
                  <a:lnTo>
                    <a:pt x="663963" y="586058"/>
                  </a:lnTo>
                  <a:lnTo>
                    <a:pt x="664985" y="583712"/>
                  </a:lnTo>
                  <a:lnTo>
                    <a:pt x="666309" y="582509"/>
                  </a:lnTo>
                  <a:lnTo>
                    <a:pt x="668354" y="582148"/>
                  </a:lnTo>
                  <a:lnTo>
                    <a:pt x="669738" y="583050"/>
                  </a:lnTo>
                  <a:lnTo>
                    <a:pt x="672084" y="582629"/>
                  </a:lnTo>
                  <a:lnTo>
                    <a:pt x="676295" y="579862"/>
                  </a:lnTo>
                  <a:lnTo>
                    <a:pt x="678822" y="577336"/>
                  </a:lnTo>
                  <a:lnTo>
                    <a:pt x="683875" y="573425"/>
                  </a:lnTo>
                  <a:lnTo>
                    <a:pt x="685078" y="571620"/>
                  </a:lnTo>
                  <a:lnTo>
                    <a:pt x="688387" y="568793"/>
                  </a:lnTo>
                  <a:lnTo>
                    <a:pt x="692357" y="566687"/>
                  </a:lnTo>
                  <a:lnTo>
                    <a:pt x="692718" y="565184"/>
                  </a:lnTo>
                  <a:lnTo>
                    <a:pt x="692297" y="561995"/>
                  </a:lnTo>
                  <a:lnTo>
                    <a:pt x="695004" y="563198"/>
                  </a:lnTo>
                  <a:lnTo>
                    <a:pt x="695606" y="564762"/>
                  </a:lnTo>
                  <a:lnTo>
                    <a:pt x="696628" y="564221"/>
                  </a:lnTo>
                  <a:lnTo>
                    <a:pt x="697170" y="565665"/>
                  </a:lnTo>
                  <a:lnTo>
                    <a:pt x="699817" y="567710"/>
                  </a:lnTo>
                  <a:lnTo>
                    <a:pt x="701200" y="569756"/>
                  </a:lnTo>
                  <a:lnTo>
                    <a:pt x="699997" y="569876"/>
                  </a:lnTo>
                  <a:lnTo>
                    <a:pt x="699516" y="571681"/>
                  </a:lnTo>
                  <a:lnTo>
                    <a:pt x="698313" y="570297"/>
                  </a:lnTo>
                  <a:lnTo>
                    <a:pt x="697711" y="571921"/>
                  </a:lnTo>
                  <a:lnTo>
                    <a:pt x="695305" y="572282"/>
                  </a:lnTo>
                  <a:lnTo>
                    <a:pt x="699636" y="573185"/>
                  </a:lnTo>
                  <a:lnTo>
                    <a:pt x="700238" y="572222"/>
                  </a:lnTo>
                  <a:lnTo>
                    <a:pt x="701561" y="573906"/>
                  </a:lnTo>
                  <a:lnTo>
                    <a:pt x="705171" y="573546"/>
                  </a:lnTo>
                  <a:lnTo>
                    <a:pt x="707337" y="574989"/>
                  </a:lnTo>
                  <a:lnTo>
                    <a:pt x="711668" y="574267"/>
                  </a:lnTo>
                  <a:lnTo>
                    <a:pt x="713894" y="575049"/>
                  </a:lnTo>
                  <a:lnTo>
                    <a:pt x="715638" y="576854"/>
                  </a:lnTo>
                  <a:lnTo>
                    <a:pt x="717684" y="576975"/>
                  </a:lnTo>
                  <a:lnTo>
                    <a:pt x="718706" y="575771"/>
                  </a:lnTo>
                  <a:lnTo>
                    <a:pt x="720992" y="577576"/>
                  </a:lnTo>
                  <a:lnTo>
                    <a:pt x="722917" y="577095"/>
                  </a:lnTo>
                  <a:lnTo>
                    <a:pt x="725564" y="577696"/>
                  </a:lnTo>
                  <a:lnTo>
                    <a:pt x="732182" y="576975"/>
                  </a:lnTo>
                  <a:lnTo>
                    <a:pt x="732964" y="575049"/>
                  </a:lnTo>
                  <a:lnTo>
                    <a:pt x="734347" y="574628"/>
                  </a:lnTo>
                  <a:lnTo>
                    <a:pt x="734408" y="573305"/>
                  </a:lnTo>
                  <a:lnTo>
                    <a:pt x="736453" y="572884"/>
                  </a:lnTo>
                  <a:lnTo>
                    <a:pt x="737656" y="571921"/>
                  </a:lnTo>
                  <a:lnTo>
                    <a:pt x="739581" y="568853"/>
                  </a:lnTo>
                  <a:lnTo>
                    <a:pt x="740183" y="569816"/>
                  </a:lnTo>
                  <a:lnTo>
                    <a:pt x="743792" y="567409"/>
                  </a:lnTo>
                  <a:lnTo>
                    <a:pt x="745898" y="565003"/>
                  </a:lnTo>
                  <a:lnTo>
                    <a:pt x="749387" y="562176"/>
                  </a:lnTo>
                  <a:lnTo>
                    <a:pt x="751914" y="558506"/>
                  </a:lnTo>
                  <a:lnTo>
                    <a:pt x="752756" y="554776"/>
                  </a:lnTo>
                  <a:lnTo>
                    <a:pt x="752876" y="548580"/>
                  </a:lnTo>
                  <a:lnTo>
                    <a:pt x="752696" y="545271"/>
                  </a:lnTo>
                  <a:lnTo>
                    <a:pt x="751914" y="541542"/>
                  </a:lnTo>
                  <a:lnTo>
                    <a:pt x="751914" y="536308"/>
                  </a:lnTo>
                  <a:lnTo>
                    <a:pt x="752275" y="533300"/>
                  </a:lnTo>
                  <a:lnTo>
                    <a:pt x="754861" y="524697"/>
                  </a:lnTo>
                  <a:lnTo>
                    <a:pt x="754801" y="522231"/>
                  </a:lnTo>
                  <a:lnTo>
                    <a:pt x="754260" y="520366"/>
                  </a:lnTo>
                  <a:lnTo>
                    <a:pt x="748605" y="507312"/>
                  </a:lnTo>
                  <a:lnTo>
                    <a:pt x="744514" y="503221"/>
                  </a:lnTo>
                  <a:lnTo>
                    <a:pt x="742108" y="502800"/>
                  </a:lnTo>
                  <a:lnTo>
                    <a:pt x="740002" y="503943"/>
                  </a:lnTo>
                  <a:lnTo>
                    <a:pt x="740002" y="502499"/>
                  </a:lnTo>
                  <a:lnTo>
                    <a:pt x="742108" y="501536"/>
                  </a:lnTo>
                  <a:lnTo>
                    <a:pt x="742890" y="500514"/>
                  </a:lnTo>
                  <a:lnTo>
                    <a:pt x="743491" y="497626"/>
                  </a:lnTo>
                  <a:lnTo>
                    <a:pt x="744394" y="496122"/>
                  </a:lnTo>
                  <a:lnTo>
                    <a:pt x="748244" y="494919"/>
                  </a:lnTo>
                  <a:lnTo>
                    <a:pt x="748845" y="496303"/>
                  </a:lnTo>
                  <a:lnTo>
                    <a:pt x="752515" y="499250"/>
                  </a:lnTo>
                  <a:lnTo>
                    <a:pt x="757508" y="500875"/>
                  </a:lnTo>
                  <a:lnTo>
                    <a:pt x="759734" y="500694"/>
                  </a:lnTo>
                  <a:lnTo>
                    <a:pt x="759915" y="499070"/>
                  </a:lnTo>
                  <a:lnTo>
                    <a:pt x="758471" y="498769"/>
                  </a:lnTo>
                  <a:lnTo>
                    <a:pt x="757929" y="497024"/>
                  </a:lnTo>
                  <a:lnTo>
                    <a:pt x="762261" y="498047"/>
                  </a:lnTo>
                  <a:lnTo>
                    <a:pt x="765449" y="495641"/>
                  </a:lnTo>
                  <a:lnTo>
                    <a:pt x="766893" y="495400"/>
                  </a:lnTo>
                  <a:lnTo>
                    <a:pt x="769720" y="493897"/>
                  </a:lnTo>
                  <a:lnTo>
                    <a:pt x="770683" y="490287"/>
                  </a:lnTo>
                  <a:lnTo>
                    <a:pt x="771465" y="489084"/>
                  </a:lnTo>
                  <a:lnTo>
                    <a:pt x="772367" y="486196"/>
                  </a:lnTo>
                  <a:lnTo>
                    <a:pt x="770923" y="480301"/>
                  </a:lnTo>
                  <a:lnTo>
                    <a:pt x="771164" y="478737"/>
                  </a:lnTo>
                  <a:lnTo>
                    <a:pt x="770623" y="476932"/>
                  </a:lnTo>
                  <a:lnTo>
                    <a:pt x="768096" y="475308"/>
                  </a:lnTo>
                  <a:lnTo>
                    <a:pt x="765810" y="471698"/>
                  </a:lnTo>
                  <a:lnTo>
                    <a:pt x="764426" y="467607"/>
                  </a:lnTo>
                  <a:lnTo>
                    <a:pt x="765329" y="466765"/>
                  </a:lnTo>
                  <a:lnTo>
                    <a:pt x="763524" y="466404"/>
                  </a:lnTo>
                  <a:lnTo>
                    <a:pt x="762321" y="468810"/>
                  </a:lnTo>
                  <a:lnTo>
                    <a:pt x="758411" y="470976"/>
                  </a:lnTo>
                  <a:lnTo>
                    <a:pt x="754681" y="474405"/>
                  </a:lnTo>
                  <a:lnTo>
                    <a:pt x="754200" y="475969"/>
                  </a:lnTo>
                  <a:lnTo>
                    <a:pt x="750771" y="476571"/>
                  </a:lnTo>
                  <a:lnTo>
                    <a:pt x="748545" y="476511"/>
                  </a:lnTo>
                  <a:lnTo>
                    <a:pt x="744935" y="473563"/>
                  </a:lnTo>
                  <a:lnTo>
                    <a:pt x="744334" y="472360"/>
                  </a:lnTo>
                  <a:lnTo>
                    <a:pt x="742108" y="473022"/>
                  </a:lnTo>
                  <a:lnTo>
                    <a:pt x="738077" y="473202"/>
                  </a:lnTo>
                  <a:lnTo>
                    <a:pt x="734047" y="475308"/>
                  </a:lnTo>
                  <a:lnTo>
                    <a:pt x="734889" y="476029"/>
                  </a:lnTo>
                  <a:lnTo>
                    <a:pt x="737776" y="475007"/>
                  </a:lnTo>
                  <a:lnTo>
                    <a:pt x="735430" y="476390"/>
                  </a:lnTo>
                  <a:lnTo>
                    <a:pt x="734227" y="476631"/>
                  </a:lnTo>
                  <a:lnTo>
                    <a:pt x="727971" y="475729"/>
                  </a:lnTo>
                  <a:lnTo>
                    <a:pt x="724602" y="475849"/>
                  </a:lnTo>
                  <a:lnTo>
                    <a:pt x="722797" y="477052"/>
                  </a:lnTo>
                  <a:lnTo>
                    <a:pt x="721413" y="479819"/>
                  </a:lnTo>
                  <a:lnTo>
                    <a:pt x="717563" y="480421"/>
                  </a:lnTo>
                  <a:lnTo>
                    <a:pt x="716120" y="481203"/>
                  </a:lnTo>
                  <a:lnTo>
                    <a:pt x="712510" y="482226"/>
                  </a:lnTo>
                  <a:lnTo>
                    <a:pt x="710465" y="483248"/>
                  </a:lnTo>
                  <a:lnTo>
                    <a:pt x="708901" y="483429"/>
                  </a:lnTo>
                  <a:lnTo>
                    <a:pt x="706073" y="486617"/>
                  </a:lnTo>
                  <a:lnTo>
                    <a:pt x="703667" y="491250"/>
                  </a:lnTo>
                  <a:lnTo>
                    <a:pt x="702584" y="491911"/>
                  </a:lnTo>
                  <a:lnTo>
                    <a:pt x="702223" y="493836"/>
                  </a:lnTo>
                  <a:lnTo>
                    <a:pt x="700238" y="493956"/>
                  </a:lnTo>
                  <a:lnTo>
                    <a:pt x="698012" y="494859"/>
                  </a:lnTo>
                  <a:lnTo>
                    <a:pt x="695485" y="496784"/>
                  </a:lnTo>
                  <a:lnTo>
                    <a:pt x="695546" y="494197"/>
                  </a:lnTo>
                  <a:lnTo>
                    <a:pt x="696929" y="490708"/>
                  </a:lnTo>
                  <a:lnTo>
                    <a:pt x="696207" y="486497"/>
                  </a:lnTo>
                  <a:lnTo>
                    <a:pt x="696628" y="484933"/>
                  </a:lnTo>
                  <a:lnTo>
                    <a:pt x="697892" y="484452"/>
                  </a:lnTo>
                  <a:lnTo>
                    <a:pt x="697711" y="482707"/>
                  </a:lnTo>
                  <a:lnTo>
                    <a:pt x="696027" y="480421"/>
                  </a:lnTo>
                  <a:lnTo>
                    <a:pt x="696027" y="478436"/>
                  </a:lnTo>
                  <a:lnTo>
                    <a:pt x="692899" y="477594"/>
                  </a:lnTo>
                  <a:lnTo>
                    <a:pt x="693621" y="476992"/>
                  </a:lnTo>
                  <a:lnTo>
                    <a:pt x="693621" y="474285"/>
                  </a:lnTo>
                  <a:lnTo>
                    <a:pt x="691034" y="471217"/>
                  </a:lnTo>
                  <a:lnTo>
                    <a:pt x="692237" y="468329"/>
                  </a:lnTo>
                  <a:lnTo>
                    <a:pt x="689831" y="467968"/>
                  </a:lnTo>
                  <a:lnTo>
                    <a:pt x="686702" y="469412"/>
                  </a:lnTo>
                  <a:lnTo>
                    <a:pt x="684717" y="470856"/>
                  </a:lnTo>
                  <a:lnTo>
                    <a:pt x="683394" y="470736"/>
                  </a:lnTo>
                  <a:lnTo>
                    <a:pt x="685319" y="475187"/>
                  </a:lnTo>
                  <a:lnTo>
                    <a:pt x="687725" y="476210"/>
                  </a:lnTo>
                  <a:lnTo>
                    <a:pt x="687845" y="478556"/>
                  </a:lnTo>
                  <a:lnTo>
                    <a:pt x="688567" y="479398"/>
                  </a:lnTo>
                  <a:lnTo>
                    <a:pt x="690372" y="479098"/>
                  </a:lnTo>
                  <a:lnTo>
                    <a:pt x="691996" y="480241"/>
                  </a:lnTo>
                  <a:lnTo>
                    <a:pt x="690913" y="481985"/>
                  </a:lnTo>
                  <a:lnTo>
                    <a:pt x="691335" y="482587"/>
                  </a:lnTo>
                  <a:lnTo>
                    <a:pt x="688327" y="483369"/>
                  </a:lnTo>
                  <a:lnTo>
                    <a:pt x="686883" y="486978"/>
                  </a:lnTo>
                  <a:lnTo>
                    <a:pt x="684296" y="486978"/>
                  </a:lnTo>
                  <a:lnTo>
                    <a:pt x="683514" y="484572"/>
                  </a:lnTo>
                  <a:lnTo>
                    <a:pt x="683514" y="480842"/>
                  </a:lnTo>
                  <a:lnTo>
                    <a:pt x="680386" y="475789"/>
                  </a:lnTo>
                  <a:lnTo>
                    <a:pt x="676957" y="472059"/>
                  </a:lnTo>
                  <a:lnTo>
                    <a:pt x="674430" y="469893"/>
                  </a:lnTo>
                  <a:lnTo>
                    <a:pt x="672385" y="468871"/>
                  </a:lnTo>
                  <a:lnTo>
                    <a:pt x="669738" y="468028"/>
                  </a:lnTo>
                  <a:lnTo>
                    <a:pt x="668234" y="466946"/>
                  </a:lnTo>
                  <a:lnTo>
                    <a:pt x="665587" y="466224"/>
                  </a:lnTo>
                  <a:lnTo>
                    <a:pt x="664203" y="466946"/>
                  </a:lnTo>
                  <a:lnTo>
                    <a:pt x="663000" y="466224"/>
                  </a:lnTo>
                  <a:lnTo>
                    <a:pt x="660955" y="466645"/>
                  </a:lnTo>
                  <a:lnTo>
                    <a:pt x="659150" y="465141"/>
                  </a:lnTo>
                  <a:lnTo>
                    <a:pt x="655480" y="463577"/>
                  </a:lnTo>
                  <a:lnTo>
                    <a:pt x="650848" y="462434"/>
                  </a:lnTo>
                  <a:lnTo>
                    <a:pt x="647600" y="462314"/>
                  </a:lnTo>
                  <a:lnTo>
                    <a:pt x="642005" y="462975"/>
                  </a:lnTo>
                  <a:lnTo>
                    <a:pt x="630214" y="465381"/>
                  </a:lnTo>
                  <a:lnTo>
                    <a:pt x="625101" y="463877"/>
                  </a:lnTo>
                  <a:lnTo>
                    <a:pt x="624138" y="464238"/>
                  </a:lnTo>
                  <a:lnTo>
                    <a:pt x="619205" y="459907"/>
                  </a:lnTo>
                  <a:lnTo>
                    <a:pt x="612889" y="454974"/>
                  </a:lnTo>
                  <a:lnTo>
                    <a:pt x="604948" y="449440"/>
                  </a:lnTo>
                  <a:lnTo>
                    <a:pt x="599413" y="446432"/>
                  </a:lnTo>
                  <a:lnTo>
                    <a:pt x="593819" y="442341"/>
                  </a:lnTo>
                  <a:lnTo>
                    <a:pt x="588525" y="438912"/>
                  </a:lnTo>
                  <a:lnTo>
                    <a:pt x="587322" y="437528"/>
                  </a:lnTo>
                  <a:lnTo>
                    <a:pt x="584494" y="432475"/>
                  </a:lnTo>
                  <a:lnTo>
                    <a:pt x="584314" y="428264"/>
                  </a:lnTo>
                  <a:lnTo>
                    <a:pt x="584554" y="424113"/>
                  </a:lnTo>
                  <a:lnTo>
                    <a:pt x="585637" y="422308"/>
                  </a:lnTo>
                  <a:lnTo>
                    <a:pt x="586359" y="419601"/>
                  </a:lnTo>
                  <a:lnTo>
                    <a:pt x="588284" y="419421"/>
                  </a:lnTo>
                  <a:lnTo>
                    <a:pt x="589487" y="418218"/>
                  </a:lnTo>
                  <a:lnTo>
                    <a:pt x="590450" y="415751"/>
                  </a:lnTo>
                  <a:lnTo>
                    <a:pt x="590209" y="411781"/>
                  </a:lnTo>
                  <a:lnTo>
                    <a:pt x="588525" y="407811"/>
                  </a:lnTo>
                  <a:lnTo>
                    <a:pt x="585036" y="402817"/>
                  </a:lnTo>
                  <a:lnTo>
                    <a:pt x="584975" y="401795"/>
                  </a:lnTo>
                  <a:lnTo>
                    <a:pt x="586299" y="400170"/>
                  </a:lnTo>
                  <a:lnTo>
                    <a:pt x="585517" y="396862"/>
                  </a:lnTo>
                  <a:lnTo>
                    <a:pt x="582810" y="392711"/>
                  </a:lnTo>
                  <a:lnTo>
                    <a:pt x="581847" y="388018"/>
                  </a:lnTo>
                  <a:lnTo>
                    <a:pt x="582088" y="386033"/>
                  </a:lnTo>
                  <a:lnTo>
                    <a:pt x="585938" y="380619"/>
                  </a:lnTo>
                  <a:lnTo>
                    <a:pt x="588164" y="378754"/>
                  </a:lnTo>
                  <a:lnTo>
                    <a:pt x="588946" y="378995"/>
                  </a:lnTo>
                  <a:lnTo>
                    <a:pt x="587743" y="381341"/>
                  </a:lnTo>
                  <a:lnTo>
                    <a:pt x="585336" y="381942"/>
                  </a:lnTo>
                  <a:lnTo>
                    <a:pt x="582870" y="385131"/>
                  </a:lnTo>
                  <a:lnTo>
                    <a:pt x="582389" y="387898"/>
                  </a:lnTo>
                  <a:lnTo>
                    <a:pt x="584614" y="390304"/>
                  </a:lnTo>
                  <a:lnTo>
                    <a:pt x="584614" y="390966"/>
                  </a:lnTo>
                  <a:lnTo>
                    <a:pt x="588043" y="393373"/>
                  </a:lnTo>
                  <a:lnTo>
                    <a:pt x="590209" y="393974"/>
                  </a:lnTo>
                  <a:lnTo>
                    <a:pt x="592976" y="393854"/>
                  </a:lnTo>
                  <a:lnTo>
                    <a:pt x="594119" y="393012"/>
                  </a:lnTo>
                  <a:lnTo>
                    <a:pt x="591112" y="392891"/>
                  </a:lnTo>
                  <a:lnTo>
                    <a:pt x="595924" y="392410"/>
                  </a:lnTo>
                  <a:lnTo>
                    <a:pt x="597970" y="391207"/>
                  </a:lnTo>
                  <a:lnTo>
                    <a:pt x="598932" y="387477"/>
                  </a:lnTo>
                  <a:lnTo>
                    <a:pt x="600195" y="386695"/>
                  </a:lnTo>
                  <a:lnTo>
                    <a:pt x="602782" y="386214"/>
                  </a:lnTo>
                  <a:lnTo>
                    <a:pt x="604647" y="385011"/>
                  </a:lnTo>
                  <a:lnTo>
                    <a:pt x="603564" y="381341"/>
                  </a:lnTo>
                  <a:lnTo>
                    <a:pt x="600857" y="378513"/>
                  </a:lnTo>
                  <a:lnTo>
                    <a:pt x="598451" y="377551"/>
                  </a:lnTo>
                  <a:lnTo>
                    <a:pt x="597308" y="377912"/>
                  </a:lnTo>
                  <a:lnTo>
                    <a:pt x="595323" y="376950"/>
                  </a:lnTo>
                  <a:lnTo>
                    <a:pt x="591472" y="374182"/>
                  </a:lnTo>
                  <a:lnTo>
                    <a:pt x="589066" y="371355"/>
                  </a:lnTo>
                  <a:lnTo>
                    <a:pt x="585637" y="368347"/>
                  </a:lnTo>
                  <a:lnTo>
                    <a:pt x="582750" y="367144"/>
                  </a:lnTo>
                  <a:lnTo>
                    <a:pt x="580825" y="365700"/>
                  </a:lnTo>
                  <a:lnTo>
                    <a:pt x="574809" y="362812"/>
                  </a:lnTo>
                  <a:lnTo>
                    <a:pt x="573184" y="361008"/>
                  </a:lnTo>
                  <a:lnTo>
                    <a:pt x="570778" y="357278"/>
                  </a:lnTo>
                  <a:lnTo>
                    <a:pt x="568372" y="351743"/>
                  </a:lnTo>
                  <a:lnTo>
                    <a:pt x="565244" y="348434"/>
                  </a:lnTo>
                  <a:lnTo>
                    <a:pt x="565244" y="347171"/>
                  </a:lnTo>
                  <a:lnTo>
                    <a:pt x="563198" y="345006"/>
                  </a:lnTo>
                  <a:lnTo>
                    <a:pt x="561393" y="344103"/>
                  </a:lnTo>
                  <a:lnTo>
                    <a:pt x="559408" y="341577"/>
                  </a:lnTo>
                  <a:lnTo>
                    <a:pt x="559468" y="337366"/>
                  </a:lnTo>
                  <a:lnTo>
                    <a:pt x="559950" y="335741"/>
                  </a:lnTo>
                  <a:lnTo>
                    <a:pt x="562296" y="333094"/>
                  </a:lnTo>
                  <a:lnTo>
                    <a:pt x="566627" y="331651"/>
                  </a:lnTo>
                  <a:moveTo>
                    <a:pt x="1268670" y="122903"/>
                  </a:moveTo>
                  <a:lnTo>
                    <a:pt x="1268911" y="123745"/>
                  </a:lnTo>
                  <a:lnTo>
                    <a:pt x="1266805" y="124226"/>
                  </a:lnTo>
                  <a:lnTo>
                    <a:pt x="1268730" y="122963"/>
                  </a:lnTo>
                  <a:moveTo>
                    <a:pt x="1216693" y="95531"/>
                  </a:moveTo>
                  <a:lnTo>
                    <a:pt x="1219822" y="98298"/>
                  </a:lnTo>
                  <a:lnTo>
                    <a:pt x="1218619" y="97877"/>
                  </a:lnTo>
                  <a:lnTo>
                    <a:pt x="1216693" y="95531"/>
                  </a:lnTo>
                  <a:moveTo>
                    <a:pt x="1209294" y="92162"/>
                  </a:moveTo>
                  <a:lnTo>
                    <a:pt x="1205444" y="91440"/>
                  </a:lnTo>
                  <a:lnTo>
                    <a:pt x="1205083" y="90778"/>
                  </a:lnTo>
                  <a:lnTo>
                    <a:pt x="1209294" y="92162"/>
                  </a:lnTo>
                  <a:moveTo>
                    <a:pt x="509176" y="654037"/>
                  </a:moveTo>
                  <a:lnTo>
                    <a:pt x="508575" y="652954"/>
                  </a:lnTo>
                  <a:lnTo>
                    <a:pt x="509718" y="651931"/>
                  </a:lnTo>
                  <a:lnTo>
                    <a:pt x="509116" y="654097"/>
                  </a:lnTo>
                  <a:moveTo>
                    <a:pt x="571440" y="604587"/>
                  </a:moveTo>
                  <a:lnTo>
                    <a:pt x="570237" y="604286"/>
                  </a:lnTo>
                  <a:lnTo>
                    <a:pt x="571921" y="603384"/>
                  </a:lnTo>
                  <a:lnTo>
                    <a:pt x="572523" y="604587"/>
                  </a:lnTo>
                  <a:lnTo>
                    <a:pt x="571440" y="604587"/>
                  </a:lnTo>
                  <a:moveTo>
                    <a:pt x="574087" y="600617"/>
                  </a:moveTo>
                  <a:lnTo>
                    <a:pt x="574448" y="600376"/>
                  </a:lnTo>
                  <a:lnTo>
                    <a:pt x="575531" y="604407"/>
                  </a:lnTo>
                  <a:lnTo>
                    <a:pt x="574688" y="604888"/>
                  </a:lnTo>
                  <a:lnTo>
                    <a:pt x="572703" y="604286"/>
                  </a:lnTo>
                  <a:lnTo>
                    <a:pt x="572763" y="602301"/>
                  </a:lnTo>
                  <a:lnTo>
                    <a:pt x="574087" y="600617"/>
                  </a:lnTo>
                  <a:moveTo>
                    <a:pt x="579140" y="600135"/>
                  </a:moveTo>
                  <a:lnTo>
                    <a:pt x="580704" y="601278"/>
                  </a:lnTo>
                  <a:lnTo>
                    <a:pt x="580223" y="605489"/>
                  </a:lnTo>
                  <a:lnTo>
                    <a:pt x="577817" y="605309"/>
                  </a:lnTo>
                  <a:lnTo>
                    <a:pt x="576433" y="603324"/>
                  </a:lnTo>
                  <a:lnTo>
                    <a:pt x="577155" y="599835"/>
                  </a:lnTo>
                  <a:lnTo>
                    <a:pt x="578358" y="598932"/>
                  </a:lnTo>
                  <a:lnTo>
                    <a:pt x="579140" y="600135"/>
                  </a:lnTo>
                  <a:moveTo>
                    <a:pt x="600376" y="573846"/>
                  </a:moveTo>
                  <a:lnTo>
                    <a:pt x="601639" y="574749"/>
                  </a:lnTo>
                  <a:lnTo>
                    <a:pt x="600255" y="575530"/>
                  </a:lnTo>
                  <a:lnTo>
                    <a:pt x="599293" y="574328"/>
                  </a:lnTo>
                  <a:lnTo>
                    <a:pt x="600376" y="573846"/>
                  </a:lnTo>
                  <a:moveTo>
                    <a:pt x="601158" y="569756"/>
                  </a:moveTo>
                  <a:lnTo>
                    <a:pt x="601519" y="571560"/>
                  </a:lnTo>
                  <a:lnTo>
                    <a:pt x="599233" y="571921"/>
                  </a:lnTo>
                  <a:lnTo>
                    <a:pt x="601158" y="569756"/>
                  </a:lnTo>
                  <a:moveTo>
                    <a:pt x="680326" y="554776"/>
                  </a:moveTo>
                  <a:lnTo>
                    <a:pt x="683514" y="552550"/>
                  </a:lnTo>
                  <a:lnTo>
                    <a:pt x="686041" y="552310"/>
                  </a:lnTo>
                  <a:lnTo>
                    <a:pt x="688567" y="554175"/>
                  </a:lnTo>
                  <a:lnTo>
                    <a:pt x="690432" y="553392"/>
                  </a:lnTo>
                  <a:lnTo>
                    <a:pt x="692357" y="554896"/>
                  </a:lnTo>
                  <a:lnTo>
                    <a:pt x="691575" y="556220"/>
                  </a:lnTo>
                  <a:lnTo>
                    <a:pt x="692478" y="557904"/>
                  </a:lnTo>
                  <a:lnTo>
                    <a:pt x="691034" y="559468"/>
                  </a:lnTo>
                  <a:lnTo>
                    <a:pt x="690913" y="561574"/>
                  </a:lnTo>
                  <a:lnTo>
                    <a:pt x="689470" y="559709"/>
                  </a:lnTo>
                  <a:lnTo>
                    <a:pt x="687665" y="560672"/>
                  </a:lnTo>
                  <a:lnTo>
                    <a:pt x="684236" y="559108"/>
                  </a:lnTo>
                  <a:lnTo>
                    <a:pt x="683213" y="559709"/>
                  </a:lnTo>
                  <a:lnTo>
                    <a:pt x="681529" y="558867"/>
                  </a:lnTo>
                  <a:lnTo>
                    <a:pt x="681288" y="557483"/>
                  </a:lnTo>
                  <a:lnTo>
                    <a:pt x="679664" y="556521"/>
                  </a:lnTo>
                  <a:lnTo>
                    <a:pt x="680266" y="554776"/>
                  </a:lnTo>
                  <a:moveTo>
                    <a:pt x="586720" y="445890"/>
                  </a:moveTo>
                  <a:lnTo>
                    <a:pt x="585517" y="447094"/>
                  </a:lnTo>
                  <a:lnTo>
                    <a:pt x="585517" y="445289"/>
                  </a:lnTo>
                  <a:lnTo>
                    <a:pt x="586720" y="445890"/>
                  </a:lnTo>
                  <a:moveTo>
                    <a:pt x="622514" y="955127"/>
                  </a:moveTo>
                  <a:lnTo>
                    <a:pt x="622634" y="953803"/>
                  </a:lnTo>
                  <a:lnTo>
                    <a:pt x="625041" y="949893"/>
                  </a:lnTo>
                  <a:lnTo>
                    <a:pt x="624860" y="949051"/>
                  </a:lnTo>
                  <a:lnTo>
                    <a:pt x="631718" y="947126"/>
                  </a:lnTo>
                  <a:lnTo>
                    <a:pt x="633703" y="947728"/>
                  </a:lnTo>
                  <a:lnTo>
                    <a:pt x="637493" y="946344"/>
                  </a:lnTo>
                  <a:lnTo>
                    <a:pt x="638576" y="946585"/>
                  </a:lnTo>
                  <a:lnTo>
                    <a:pt x="640020" y="945021"/>
                  </a:lnTo>
                  <a:lnTo>
                    <a:pt x="642907" y="944299"/>
                  </a:lnTo>
                  <a:lnTo>
                    <a:pt x="639478" y="948269"/>
                  </a:lnTo>
                  <a:lnTo>
                    <a:pt x="637433" y="950374"/>
                  </a:lnTo>
                  <a:lnTo>
                    <a:pt x="635087" y="953623"/>
                  </a:lnTo>
                  <a:lnTo>
                    <a:pt x="631959" y="956811"/>
                  </a:lnTo>
                  <a:lnTo>
                    <a:pt x="629432" y="960361"/>
                  </a:lnTo>
                  <a:lnTo>
                    <a:pt x="625462" y="961684"/>
                  </a:lnTo>
                  <a:lnTo>
                    <a:pt x="622454" y="960120"/>
                  </a:lnTo>
                  <a:lnTo>
                    <a:pt x="620769" y="960722"/>
                  </a:lnTo>
                  <a:lnTo>
                    <a:pt x="621251" y="957473"/>
                  </a:lnTo>
                  <a:lnTo>
                    <a:pt x="622514" y="955067"/>
                  </a:lnTo>
                  <a:moveTo>
                    <a:pt x="651570" y="953864"/>
                  </a:moveTo>
                  <a:lnTo>
                    <a:pt x="652834" y="952660"/>
                  </a:lnTo>
                  <a:lnTo>
                    <a:pt x="653134" y="955127"/>
                  </a:lnTo>
                  <a:lnTo>
                    <a:pt x="652653" y="956330"/>
                  </a:lnTo>
                  <a:lnTo>
                    <a:pt x="650487" y="957834"/>
                  </a:lnTo>
                  <a:lnTo>
                    <a:pt x="649886" y="956932"/>
                  </a:lnTo>
                  <a:lnTo>
                    <a:pt x="651570" y="953864"/>
                  </a:lnTo>
                  <a:moveTo>
                    <a:pt x="741566" y="526021"/>
                  </a:moveTo>
                  <a:lnTo>
                    <a:pt x="741205" y="527946"/>
                  </a:lnTo>
                  <a:lnTo>
                    <a:pt x="740423" y="527525"/>
                  </a:lnTo>
                  <a:lnTo>
                    <a:pt x="741566" y="525960"/>
                  </a:lnTo>
                  <a:moveTo>
                    <a:pt x="1020097" y="894367"/>
                  </a:moveTo>
                  <a:lnTo>
                    <a:pt x="1020097" y="891961"/>
                  </a:lnTo>
                  <a:lnTo>
                    <a:pt x="1021782" y="891239"/>
                  </a:lnTo>
                  <a:lnTo>
                    <a:pt x="1023226" y="887449"/>
                  </a:lnTo>
                  <a:lnTo>
                    <a:pt x="1022925" y="885043"/>
                  </a:lnTo>
                  <a:lnTo>
                    <a:pt x="1025271" y="883419"/>
                  </a:lnTo>
                  <a:lnTo>
                    <a:pt x="1028520" y="886427"/>
                  </a:lnTo>
                  <a:lnTo>
                    <a:pt x="1025391" y="887991"/>
                  </a:lnTo>
                  <a:lnTo>
                    <a:pt x="1025873" y="889675"/>
                  </a:lnTo>
                  <a:lnTo>
                    <a:pt x="1023466" y="890157"/>
                  </a:lnTo>
                  <a:lnTo>
                    <a:pt x="1021541" y="892623"/>
                  </a:lnTo>
                  <a:lnTo>
                    <a:pt x="1022263" y="894728"/>
                  </a:lnTo>
                  <a:lnTo>
                    <a:pt x="1020819" y="895450"/>
                  </a:lnTo>
                  <a:lnTo>
                    <a:pt x="1017210" y="896473"/>
                  </a:lnTo>
                  <a:lnTo>
                    <a:pt x="1017330" y="894668"/>
                  </a:lnTo>
                  <a:lnTo>
                    <a:pt x="1020037" y="894367"/>
                  </a:lnTo>
                  <a:moveTo>
                    <a:pt x="1098965" y="839804"/>
                  </a:moveTo>
                  <a:lnTo>
                    <a:pt x="1101371" y="839203"/>
                  </a:lnTo>
                  <a:lnTo>
                    <a:pt x="1101190" y="841007"/>
                  </a:lnTo>
                  <a:lnTo>
                    <a:pt x="1098182" y="843113"/>
                  </a:lnTo>
                  <a:lnTo>
                    <a:pt x="1096438" y="842632"/>
                  </a:lnTo>
                  <a:lnTo>
                    <a:pt x="1098243" y="842030"/>
                  </a:lnTo>
                  <a:lnTo>
                    <a:pt x="1098965" y="839804"/>
                  </a:lnTo>
                  <a:moveTo>
                    <a:pt x="368648" y="442161"/>
                  </a:moveTo>
                  <a:lnTo>
                    <a:pt x="369670" y="441318"/>
                  </a:lnTo>
                  <a:lnTo>
                    <a:pt x="370573" y="438551"/>
                  </a:lnTo>
                  <a:lnTo>
                    <a:pt x="371896" y="436686"/>
                  </a:lnTo>
                  <a:lnTo>
                    <a:pt x="375145" y="433438"/>
                  </a:lnTo>
                  <a:lnTo>
                    <a:pt x="376829" y="433197"/>
                  </a:lnTo>
                  <a:lnTo>
                    <a:pt x="377852" y="431994"/>
                  </a:lnTo>
                  <a:lnTo>
                    <a:pt x="378153" y="430129"/>
                  </a:lnTo>
                  <a:lnTo>
                    <a:pt x="380619" y="427542"/>
                  </a:lnTo>
                  <a:lnTo>
                    <a:pt x="382063" y="423211"/>
                  </a:lnTo>
                  <a:lnTo>
                    <a:pt x="384108" y="423812"/>
                  </a:lnTo>
                  <a:lnTo>
                    <a:pt x="384890" y="425858"/>
                  </a:lnTo>
                  <a:lnTo>
                    <a:pt x="382303" y="430069"/>
                  </a:lnTo>
                  <a:lnTo>
                    <a:pt x="382183" y="431453"/>
                  </a:lnTo>
                  <a:lnTo>
                    <a:pt x="384108" y="434821"/>
                  </a:lnTo>
                  <a:lnTo>
                    <a:pt x="388680" y="439995"/>
                  </a:lnTo>
                  <a:lnTo>
                    <a:pt x="393072" y="443785"/>
                  </a:lnTo>
                  <a:lnTo>
                    <a:pt x="397824" y="448417"/>
                  </a:lnTo>
                  <a:lnTo>
                    <a:pt x="400531" y="450643"/>
                  </a:lnTo>
                  <a:lnTo>
                    <a:pt x="402095" y="451124"/>
                  </a:lnTo>
                  <a:lnTo>
                    <a:pt x="409074" y="449440"/>
                  </a:lnTo>
                  <a:lnTo>
                    <a:pt x="413646" y="447996"/>
                  </a:lnTo>
                  <a:lnTo>
                    <a:pt x="415571" y="449139"/>
                  </a:lnTo>
                  <a:lnTo>
                    <a:pt x="417075" y="449500"/>
                  </a:lnTo>
                  <a:lnTo>
                    <a:pt x="417857" y="448417"/>
                  </a:lnTo>
                  <a:lnTo>
                    <a:pt x="420504" y="448176"/>
                  </a:lnTo>
                  <a:lnTo>
                    <a:pt x="422008" y="449740"/>
                  </a:lnTo>
                  <a:lnTo>
                    <a:pt x="426219" y="451666"/>
                  </a:lnTo>
                  <a:lnTo>
                    <a:pt x="426820" y="454012"/>
                  </a:lnTo>
                  <a:lnTo>
                    <a:pt x="427783" y="455275"/>
                  </a:lnTo>
                  <a:lnTo>
                    <a:pt x="427482" y="456478"/>
                  </a:lnTo>
                  <a:lnTo>
                    <a:pt x="428324" y="458584"/>
                  </a:lnTo>
                  <a:lnTo>
                    <a:pt x="429648" y="459366"/>
                  </a:lnTo>
                  <a:lnTo>
                    <a:pt x="429888" y="462133"/>
                  </a:lnTo>
                  <a:lnTo>
                    <a:pt x="428685" y="465141"/>
                  </a:lnTo>
                  <a:lnTo>
                    <a:pt x="428866" y="467487"/>
                  </a:lnTo>
                  <a:lnTo>
                    <a:pt x="427482" y="468931"/>
                  </a:lnTo>
                  <a:lnTo>
                    <a:pt x="427903" y="470495"/>
                  </a:lnTo>
                  <a:lnTo>
                    <a:pt x="430610" y="472781"/>
                  </a:lnTo>
                  <a:lnTo>
                    <a:pt x="432114" y="475789"/>
                  </a:lnTo>
                  <a:lnTo>
                    <a:pt x="435603" y="478195"/>
                  </a:lnTo>
                  <a:lnTo>
                    <a:pt x="438792" y="479759"/>
                  </a:lnTo>
                  <a:lnTo>
                    <a:pt x="440596" y="483128"/>
                  </a:lnTo>
                  <a:lnTo>
                    <a:pt x="440356" y="485414"/>
                  </a:lnTo>
                  <a:lnTo>
                    <a:pt x="442040" y="487159"/>
                  </a:lnTo>
                  <a:lnTo>
                    <a:pt x="444627" y="488843"/>
                  </a:lnTo>
                  <a:lnTo>
                    <a:pt x="447515" y="490347"/>
                  </a:lnTo>
                  <a:lnTo>
                    <a:pt x="449019" y="491550"/>
                  </a:lnTo>
                  <a:lnTo>
                    <a:pt x="454794" y="494498"/>
                  </a:lnTo>
                  <a:lnTo>
                    <a:pt x="456057" y="494738"/>
                  </a:lnTo>
                  <a:lnTo>
                    <a:pt x="461351" y="497927"/>
                  </a:lnTo>
                  <a:lnTo>
                    <a:pt x="462975" y="500393"/>
                  </a:lnTo>
                  <a:lnTo>
                    <a:pt x="466585" y="502679"/>
                  </a:lnTo>
                  <a:lnTo>
                    <a:pt x="465021" y="504484"/>
                  </a:lnTo>
                  <a:lnTo>
                    <a:pt x="463396" y="507673"/>
                  </a:lnTo>
                  <a:lnTo>
                    <a:pt x="462313" y="507973"/>
                  </a:lnTo>
                  <a:lnTo>
                    <a:pt x="460027" y="510139"/>
                  </a:lnTo>
                  <a:lnTo>
                    <a:pt x="457681" y="511342"/>
                  </a:lnTo>
                  <a:lnTo>
                    <a:pt x="455455" y="511703"/>
                  </a:lnTo>
                  <a:lnTo>
                    <a:pt x="453290" y="508936"/>
                  </a:lnTo>
                  <a:lnTo>
                    <a:pt x="448718" y="505928"/>
                  </a:lnTo>
                  <a:lnTo>
                    <a:pt x="444807" y="504725"/>
                  </a:lnTo>
                  <a:lnTo>
                    <a:pt x="441378" y="504304"/>
                  </a:lnTo>
                  <a:lnTo>
                    <a:pt x="438611" y="504424"/>
                  </a:lnTo>
                  <a:lnTo>
                    <a:pt x="437408" y="505808"/>
                  </a:lnTo>
                  <a:lnTo>
                    <a:pt x="434701" y="506830"/>
                  </a:lnTo>
                  <a:lnTo>
                    <a:pt x="430791" y="507673"/>
                  </a:lnTo>
                  <a:lnTo>
                    <a:pt x="427843" y="510380"/>
                  </a:lnTo>
                  <a:lnTo>
                    <a:pt x="428144" y="512786"/>
                  </a:lnTo>
                  <a:lnTo>
                    <a:pt x="427903" y="514771"/>
                  </a:lnTo>
                  <a:lnTo>
                    <a:pt x="425376" y="514170"/>
                  </a:lnTo>
                  <a:lnTo>
                    <a:pt x="422669" y="516155"/>
                  </a:lnTo>
                  <a:lnTo>
                    <a:pt x="421466" y="514230"/>
                  </a:lnTo>
                  <a:lnTo>
                    <a:pt x="419481" y="512545"/>
                  </a:lnTo>
                  <a:lnTo>
                    <a:pt x="420865" y="511342"/>
                  </a:lnTo>
                  <a:lnTo>
                    <a:pt x="420383" y="509297"/>
                  </a:lnTo>
                  <a:lnTo>
                    <a:pt x="421105" y="508094"/>
                  </a:lnTo>
                  <a:lnTo>
                    <a:pt x="421045" y="503281"/>
                  </a:lnTo>
                  <a:lnTo>
                    <a:pt x="420564" y="500754"/>
                  </a:lnTo>
                  <a:lnTo>
                    <a:pt x="418759" y="496543"/>
                  </a:lnTo>
                  <a:lnTo>
                    <a:pt x="417376" y="495761"/>
                  </a:lnTo>
                  <a:lnTo>
                    <a:pt x="417075" y="493536"/>
                  </a:lnTo>
                  <a:lnTo>
                    <a:pt x="414488" y="491009"/>
                  </a:lnTo>
                  <a:lnTo>
                    <a:pt x="411660" y="489986"/>
                  </a:lnTo>
                  <a:lnTo>
                    <a:pt x="409074" y="488302"/>
                  </a:lnTo>
                  <a:lnTo>
                    <a:pt x="410277" y="486978"/>
                  </a:lnTo>
                  <a:lnTo>
                    <a:pt x="410578" y="485414"/>
                  </a:lnTo>
                  <a:lnTo>
                    <a:pt x="410277" y="480602"/>
                  </a:lnTo>
                  <a:lnTo>
                    <a:pt x="408893" y="476631"/>
                  </a:lnTo>
                  <a:lnTo>
                    <a:pt x="405765" y="471457"/>
                  </a:lnTo>
                  <a:lnTo>
                    <a:pt x="403960" y="469833"/>
                  </a:lnTo>
                  <a:lnTo>
                    <a:pt x="397704" y="463216"/>
                  </a:lnTo>
                  <a:lnTo>
                    <a:pt x="395839" y="461772"/>
                  </a:lnTo>
                  <a:lnTo>
                    <a:pt x="391808" y="459606"/>
                  </a:lnTo>
                  <a:lnTo>
                    <a:pt x="390124" y="459125"/>
                  </a:lnTo>
                  <a:lnTo>
                    <a:pt x="387657" y="459847"/>
                  </a:lnTo>
                  <a:lnTo>
                    <a:pt x="384650" y="459246"/>
                  </a:lnTo>
                  <a:lnTo>
                    <a:pt x="382604" y="459486"/>
                  </a:lnTo>
                  <a:lnTo>
                    <a:pt x="382123" y="461050"/>
                  </a:lnTo>
                  <a:lnTo>
                    <a:pt x="379897" y="462434"/>
                  </a:lnTo>
                  <a:lnTo>
                    <a:pt x="378694" y="461712"/>
                  </a:lnTo>
                  <a:lnTo>
                    <a:pt x="374964" y="462494"/>
                  </a:lnTo>
                  <a:lnTo>
                    <a:pt x="373159" y="459847"/>
                  </a:lnTo>
                  <a:lnTo>
                    <a:pt x="371836" y="459967"/>
                  </a:lnTo>
                  <a:lnTo>
                    <a:pt x="372077" y="458403"/>
                  </a:lnTo>
                  <a:lnTo>
                    <a:pt x="370873" y="457982"/>
                  </a:lnTo>
                  <a:lnTo>
                    <a:pt x="368467" y="454252"/>
                  </a:lnTo>
                  <a:lnTo>
                    <a:pt x="367384" y="453711"/>
                  </a:lnTo>
                  <a:lnTo>
                    <a:pt x="367505" y="450462"/>
                  </a:lnTo>
                  <a:lnTo>
                    <a:pt x="366963" y="447154"/>
                  </a:lnTo>
                  <a:lnTo>
                    <a:pt x="367745" y="445770"/>
                  </a:lnTo>
                  <a:lnTo>
                    <a:pt x="367986" y="443183"/>
                  </a:lnTo>
                  <a:lnTo>
                    <a:pt x="368648" y="442161"/>
                  </a:lnTo>
                  <a:moveTo>
                    <a:pt x="541180" y="386575"/>
                  </a:moveTo>
                  <a:lnTo>
                    <a:pt x="540579" y="387657"/>
                  </a:lnTo>
                  <a:lnTo>
                    <a:pt x="539195" y="386635"/>
                  </a:lnTo>
                  <a:lnTo>
                    <a:pt x="540398" y="385913"/>
                  </a:lnTo>
                  <a:lnTo>
                    <a:pt x="541180" y="386575"/>
                  </a:lnTo>
                  <a:moveTo>
                    <a:pt x="539376" y="317153"/>
                  </a:moveTo>
                  <a:lnTo>
                    <a:pt x="539015" y="318716"/>
                  </a:lnTo>
                  <a:lnTo>
                    <a:pt x="537571" y="317935"/>
                  </a:lnTo>
                  <a:lnTo>
                    <a:pt x="537631" y="316912"/>
                  </a:lnTo>
                  <a:lnTo>
                    <a:pt x="539436" y="317153"/>
                  </a:lnTo>
                  <a:moveTo>
                    <a:pt x="1922406" y="1308314"/>
                  </a:moveTo>
                  <a:lnTo>
                    <a:pt x="1925173" y="1308073"/>
                  </a:lnTo>
                  <a:lnTo>
                    <a:pt x="1925594" y="1306991"/>
                  </a:lnTo>
                  <a:lnTo>
                    <a:pt x="1928722" y="1305968"/>
                  </a:lnTo>
                  <a:lnTo>
                    <a:pt x="1928482" y="1304945"/>
                  </a:lnTo>
                  <a:lnTo>
                    <a:pt x="1932572" y="1303561"/>
                  </a:lnTo>
                  <a:lnTo>
                    <a:pt x="1933114" y="1305126"/>
                  </a:lnTo>
                  <a:lnTo>
                    <a:pt x="1932512" y="1305847"/>
                  </a:lnTo>
                  <a:lnTo>
                    <a:pt x="1933956" y="1307773"/>
                  </a:lnTo>
                  <a:lnTo>
                    <a:pt x="1933535" y="1309096"/>
                  </a:lnTo>
                  <a:lnTo>
                    <a:pt x="1936302" y="1310059"/>
                  </a:lnTo>
                  <a:lnTo>
                    <a:pt x="1934979" y="1312104"/>
                  </a:lnTo>
                  <a:lnTo>
                    <a:pt x="1935340" y="1312826"/>
                  </a:lnTo>
                  <a:lnTo>
                    <a:pt x="1933776" y="1313728"/>
                  </a:lnTo>
                  <a:lnTo>
                    <a:pt x="1933836" y="1314871"/>
                  </a:lnTo>
                  <a:lnTo>
                    <a:pt x="1932031" y="1315112"/>
                  </a:lnTo>
                  <a:lnTo>
                    <a:pt x="1930948" y="1313849"/>
                  </a:lnTo>
                  <a:lnTo>
                    <a:pt x="1930106" y="1315954"/>
                  </a:lnTo>
                  <a:lnTo>
                    <a:pt x="1927700" y="1315232"/>
                  </a:lnTo>
                  <a:lnTo>
                    <a:pt x="1927098" y="1313788"/>
                  </a:lnTo>
                  <a:lnTo>
                    <a:pt x="1924752" y="1312946"/>
                  </a:lnTo>
                  <a:lnTo>
                    <a:pt x="1921744" y="1311202"/>
                  </a:lnTo>
                  <a:lnTo>
                    <a:pt x="1922406" y="1308314"/>
                  </a:lnTo>
                  <a:moveTo>
                    <a:pt x="1933234" y="1300794"/>
                  </a:moveTo>
                  <a:lnTo>
                    <a:pt x="1932031" y="1302900"/>
                  </a:lnTo>
                  <a:lnTo>
                    <a:pt x="1930347" y="1303381"/>
                  </a:lnTo>
                  <a:lnTo>
                    <a:pt x="1931851" y="1300914"/>
                  </a:lnTo>
                  <a:lnTo>
                    <a:pt x="1933174" y="1300794"/>
                  </a:lnTo>
                  <a:moveTo>
                    <a:pt x="1932211" y="1296162"/>
                  </a:moveTo>
                  <a:lnTo>
                    <a:pt x="1932693" y="1294538"/>
                  </a:lnTo>
                  <a:lnTo>
                    <a:pt x="1934558" y="1296403"/>
                  </a:lnTo>
                  <a:lnTo>
                    <a:pt x="1933956" y="1297786"/>
                  </a:lnTo>
                  <a:lnTo>
                    <a:pt x="1934257" y="1299952"/>
                  </a:lnTo>
                  <a:lnTo>
                    <a:pt x="1931971" y="1298869"/>
                  </a:lnTo>
                  <a:lnTo>
                    <a:pt x="1931550" y="1296463"/>
                  </a:lnTo>
                  <a:lnTo>
                    <a:pt x="1932211" y="1296222"/>
                  </a:lnTo>
                  <a:moveTo>
                    <a:pt x="1940874" y="1271798"/>
                  </a:moveTo>
                  <a:lnTo>
                    <a:pt x="1942138" y="1274505"/>
                  </a:lnTo>
                  <a:lnTo>
                    <a:pt x="1941175" y="1276671"/>
                  </a:lnTo>
                  <a:lnTo>
                    <a:pt x="1939370" y="1272941"/>
                  </a:lnTo>
                  <a:lnTo>
                    <a:pt x="1939671" y="1271798"/>
                  </a:lnTo>
                  <a:lnTo>
                    <a:pt x="1940874" y="1271798"/>
                  </a:lnTo>
                </a:path>
              </a:pathLst>
            </a:custGeom>
            <a:solidFill>
              <a:srgbClr val="EC3C4C">
                <a:lumMod val="100000"/>
              </a:srgbClr>
            </a:solidFill>
            <a:ln w="190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14" name="AL">
              <a:extLst>
                <a:ext uri="{FF2B5EF4-FFF2-40B4-BE49-F238E27FC236}">
                  <a16:creationId xmlns:a16="http://schemas.microsoft.com/office/drawing/2014/main" id="{5E330546-8234-9FB1-0C8A-5DAA524FB5D5}"/>
                </a:ext>
              </a:extLst>
            </p:cNvPr>
            <p:cNvGrpSpPr/>
            <p:nvPr/>
          </p:nvGrpSpPr>
          <p:grpSpPr>
            <a:xfrm>
              <a:off x="5489250" y="4102334"/>
              <a:ext cx="412104" cy="665759"/>
              <a:chOff x="5637442" y="4274065"/>
              <a:chExt cx="442827" cy="713839"/>
            </a:xfrm>
            <a:solidFill>
              <a:schemeClr val="bg2"/>
            </a:solidFill>
          </p:grpSpPr>
          <p:sp>
            <p:nvSpPr>
              <p:cNvPr id="616" name="AL-1">
                <a:extLst>
                  <a:ext uri="{FF2B5EF4-FFF2-40B4-BE49-F238E27FC236}">
                    <a16:creationId xmlns:a16="http://schemas.microsoft.com/office/drawing/2014/main" id="{D5580E1A-86C4-1955-39ED-B5AE2BFDF44F}"/>
                  </a:ext>
                </a:extLst>
              </p:cNvPr>
              <p:cNvSpPr/>
              <p:nvPr/>
            </p:nvSpPr>
            <p:spPr>
              <a:xfrm>
                <a:off x="5644656" y="4753087"/>
                <a:ext cx="421903" cy="234817"/>
              </a:xfrm>
              <a:custGeom>
                <a:avLst/>
                <a:gdLst>
                  <a:gd name="connsiteX0" fmla="*/ 31444 w 492407"/>
                  <a:gd name="connsiteY0" fmla="*/ 106482 h 274057"/>
                  <a:gd name="connsiteX1" fmla="*/ 56573 w 492407"/>
                  <a:gd name="connsiteY1" fmla="*/ 106430 h 274057"/>
                  <a:gd name="connsiteX2" fmla="*/ 61447 w 492407"/>
                  <a:gd name="connsiteY2" fmla="*/ 101526 h 274057"/>
                  <a:gd name="connsiteX3" fmla="*/ 65461 w 492407"/>
                  <a:gd name="connsiteY3" fmla="*/ 103717 h 274057"/>
                  <a:gd name="connsiteX4" fmla="*/ 67938 w 492407"/>
                  <a:gd name="connsiteY4" fmla="*/ 103560 h 274057"/>
                  <a:gd name="connsiteX5" fmla="*/ 67547 w 492407"/>
                  <a:gd name="connsiteY5" fmla="*/ 98239 h 274057"/>
                  <a:gd name="connsiteX6" fmla="*/ 72291 w 492407"/>
                  <a:gd name="connsiteY6" fmla="*/ 99178 h 274057"/>
                  <a:gd name="connsiteX7" fmla="*/ 75758 w 492407"/>
                  <a:gd name="connsiteY7" fmla="*/ 96308 h 274057"/>
                  <a:gd name="connsiteX8" fmla="*/ 77270 w 492407"/>
                  <a:gd name="connsiteY8" fmla="*/ 97378 h 274057"/>
                  <a:gd name="connsiteX9" fmla="*/ 78625 w 492407"/>
                  <a:gd name="connsiteY9" fmla="*/ 94378 h 274057"/>
                  <a:gd name="connsiteX10" fmla="*/ 81675 w 492407"/>
                  <a:gd name="connsiteY10" fmla="*/ 95630 h 274057"/>
                  <a:gd name="connsiteX11" fmla="*/ 79511 w 492407"/>
                  <a:gd name="connsiteY11" fmla="*/ 92630 h 274057"/>
                  <a:gd name="connsiteX12" fmla="*/ 80007 w 492407"/>
                  <a:gd name="connsiteY12" fmla="*/ 91065 h 274057"/>
                  <a:gd name="connsiteX13" fmla="*/ 83500 w 492407"/>
                  <a:gd name="connsiteY13" fmla="*/ 91796 h 274057"/>
                  <a:gd name="connsiteX14" fmla="*/ 81571 w 492407"/>
                  <a:gd name="connsiteY14" fmla="*/ 86918 h 274057"/>
                  <a:gd name="connsiteX15" fmla="*/ 83813 w 492407"/>
                  <a:gd name="connsiteY15" fmla="*/ 87074 h 274057"/>
                  <a:gd name="connsiteX16" fmla="*/ 84595 w 492407"/>
                  <a:gd name="connsiteY16" fmla="*/ 84335 h 274057"/>
                  <a:gd name="connsiteX17" fmla="*/ 88453 w 492407"/>
                  <a:gd name="connsiteY17" fmla="*/ 85248 h 274057"/>
                  <a:gd name="connsiteX18" fmla="*/ 90720 w 492407"/>
                  <a:gd name="connsiteY18" fmla="*/ 83031 h 274057"/>
                  <a:gd name="connsiteX19" fmla="*/ 87384 w 492407"/>
                  <a:gd name="connsiteY19" fmla="*/ 79040 h 274057"/>
                  <a:gd name="connsiteX20" fmla="*/ 92780 w 492407"/>
                  <a:gd name="connsiteY20" fmla="*/ 81231 h 274057"/>
                  <a:gd name="connsiteX21" fmla="*/ 100495 w 492407"/>
                  <a:gd name="connsiteY21" fmla="*/ 79614 h 274057"/>
                  <a:gd name="connsiteX22" fmla="*/ 104432 w 492407"/>
                  <a:gd name="connsiteY22" fmla="*/ 83057 h 274057"/>
                  <a:gd name="connsiteX23" fmla="*/ 106491 w 492407"/>
                  <a:gd name="connsiteY23" fmla="*/ 86579 h 274057"/>
                  <a:gd name="connsiteX24" fmla="*/ 109593 w 492407"/>
                  <a:gd name="connsiteY24" fmla="*/ 88665 h 274057"/>
                  <a:gd name="connsiteX25" fmla="*/ 119316 w 492407"/>
                  <a:gd name="connsiteY25" fmla="*/ 90491 h 274057"/>
                  <a:gd name="connsiteX26" fmla="*/ 123382 w 492407"/>
                  <a:gd name="connsiteY26" fmla="*/ 92422 h 274057"/>
                  <a:gd name="connsiteX27" fmla="*/ 128596 w 492407"/>
                  <a:gd name="connsiteY27" fmla="*/ 88952 h 274057"/>
                  <a:gd name="connsiteX28" fmla="*/ 133471 w 492407"/>
                  <a:gd name="connsiteY28" fmla="*/ 86892 h 274057"/>
                  <a:gd name="connsiteX29" fmla="*/ 226608 w 492407"/>
                  <a:gd name="connsiteY29" fmla="*/ 86579 h 274057"/>
                  <a:gd name="connsiteX30" fmla="*/ 238051 w 492407"/>
                  <a:gd name="connsiteY30" fmla="*/ 86683 h 274057"/>
                  <a:gd name="connsiteX31" fmla="*/ 236852 w 492407"/>
                  <a:gd name="connsiteY31" fmla="*/ 88483 h 274057"/>
                  <a:gd name="connsiteX32" fmla="*/ 238078 w 492407"/>
                  <a:gd name="connsiteY32" fmla="*/ 93595 h 274057"/>
                  <a:gd name="connsiteX33" fmla="*/ 236800 w 492407"/>
                  <a:gd name="connsiteY33" fmla="*/ 96648 h 274057"/>
                  <a:gd name="connsiteX34" fmla="*/ 239095 w 492407"/>
                  <a:gd name="connsiteY34" fmla="*/ 98187 h 274057"/>
                  <a:gd name="connsiteX35" fmla="*/ 247227 w 492407"/>
                  <a:gd name="connsiteY35" fmla="*/ 98343 h 274057"/>
                  <a:gd name="connsiteX36" fmla="*/ 246915 w 492407"/>
                  <a:gd name="connsiteY36" fmla="*/ 72492 h 274057"/>
                  <a:gd name="connsiteX37" fmla="*/ 251998 w 492407"/>
                  <a:gd name="connsiteY37" fmla="*/ 68449 h 274057"/>
                  <a:gd name="connsiteX38" fmla="*/ 250799 w 492407"/>
                  <a:gd name="connsiteY38" fmla="*/ 65136 h 274057"/>
                  <a:gd name="connsiteX39" fmla="*/ 252180 w 492407"/>
                  <a:gd name="connsiteY39" fmla="*/ 64614 h 274057"/>
                  <a:gd name="connsiteX40" fmla="*/ 250902 w 492407"/>
                  <a:gd name="connsiteY40" fmla="*/ 57075 h 274057"/>
                  <a:gd name="connsiteX41" fmla="*/ 247097 w 492407"/>
                  <a:gd name="connsiteY41" fmla="*/ 57075 h 274057"/>
                  <a:gd name="connsiteX42" fmla="*/ 247044 w 492407"/>
                  <a:gd name="connsiteY42" fmla="*/ 42311 h 274057"/>
                  <a:gd name="connsiteX43" fmla="*/ 288309 w 492407"/>
                  <a:gd name="connsiteY43" fmla="*/ 42024 h 274057"/>
                  <a:gd name="connsiteX44" fmla="*/ 290525 w 492407"/>
                  <a:gd name="connsiteY44" fmla="*/ 41763 h 274057"/>
                  <a:gd name="connsiteX45" fmla="*/ 290733 w 492407"/>
                  <a:gd name="connsiteY45" fmla="*/ 54597 h 274057"/>
                  <a:gd name="connsiteX46" fmla="*/ 294800 w 492407"/>
                  <a:gd name="connsiteY46" fmla="*/ 50815 h 274057"/>
                  <a:gd name="connsiteX47" fmla="*/ 295608 w 492407"/>
                  <a:gd name="connsiteY47" fmla="*/ 48597 h 274057"/>
                  <a:gd name="connsiteX48" fmla="*/ 299153 w 492407"/>
                  <a:gd name="connsiteY48" fmla="*/ 48571 h 274057"/>
                  <a:gd name="connsiteX49" fmla="*/ 305096 w 492407"/>
                  <a:gd name="connsiteY49" fmla="*/ 41528 h 274057"/>
                  <a:gd name="connsiteX50" fmla="*/ 307807 w 492407"/>
                  <a:gd name="connsiteY50" fmla="*/ 41528 h 274057"/>
                  <a:gd name="connsiteX51" fmla="*/ 308250 w 492407"/>
                  <a:gd name="connsiteY51" fmla="*/ 53867 h 274057"/>
                  <a:gd name="connsiteX52" fmla="*/ 310675 w 492407"/>
                  <a:gd name="connsiteY52" fmla="*/ 53841 h 274057"/>
                  <a:gd name="connsiteX53" fmla="*/ 310440 w 492407"/>
                  <a:gd name="connsiteY53" fmla="*/ 56293 h 274057"/>
                  <a:gd name="connsiteX54" fmla="*/ 320215 w 492407"/>
                  <a:gd name="connsiteY54" fmla="*/ 56502 h 274057"/>
                  <a:gd name="connsiteX55" fmla="*/ 320111 w 492407"/>
                  <a:gd name="connsiteY55" fmla="*/ 41293 h 274057"/>
                  <a:gd name="connsiteX56" fmla="*/ 325611 w 492407"/>
                  <a:gd name="connsiteY56" fmla="*/ 41241 h 274057"/>
                  <a:gd name="connsiteX57" fmla="*/ 327436 w 492407"/>
                  <a:gd name="connsiteY57" fmla="*/ 39989 h 274057"/>
                  <a:gd name="connsiteX58" fmla="*/ 327149 w 492407"/>
                  <a:gd name="connsiteY58" fmla="*/ 26425 h 274057"/>
                  <a:gd name="connsiteX59" fmla="*/ 348185 w 492407"/>
                  <a:gd name="connsiteY59" fmla="*/ 26164 h 274057"/>
                  <a:gd name="connsiteX60" fmla="*/ 407957 w 492407"/>
                  <a:gd name="connsiteY60" fmla="*/ 26451 h 274057"/>
                  <a:gd name="connsiteX61" fmla="*/ 420287 w 492407"/>
                  <a:gd name="connsiteY61" fmla="*/ 25981 h 274057"/>
                  <a:gd name="connsiteX62" fmla="*/ 432329 w 492407"/>
                  <a:gd name="connsiteY62" fmla="*/ 26138 h 274057"/>
                  <a:gd name="connsiteX63" fmla="*/ 432382 w 492407"/>
                  <a:gd name="connsiteY63" fmla="*/ 11347 h 274057"/>
                  <a:gd name="connsiteX64" fmla="*/ 444190 w 492407"/>
                  <a:gd name="connsiteY64" fmla="*/ 11477 h 274057"/>
                  <a:gd name="connsiteX65" fmla="*/ 461212 w 492407"/>
                  <a:gd name="connsiteY65" fmla="*/ 12077 h 274057"/>
                  <a:gd name="connsiteX66" fmla="*/ 462646 w 492407"/>
                  <a:gd name="connsiteY66" fmla="*/ 5373 h 274057"/>
                  <a:gd name="connsiteX67" fmla="*/ 465200 w 492407"/>
                  <a:gd name="connsiteY67" fmla="*/ 4591 h 274057"/>
                  <a:gd name="connsiteX68" fmla="*/ 470961 w 492407"/>
                  <a:gd name="connsiteY68" fmla="*/ 0 h 274057"/>
                  <a:gd name="connsiteX69" fmla="*/ 474011 w 492407"/>
                  <a:gd name="connsiteY69" fmla="*/ 1852 h 274057"/>
                  <a:gd name="connsiteX70" fmla="*/ 475184 w 492407"/>
                  <a:gd name="connsiteY70" fmla="*/ 7225 h 274057"/>
                  <a:gd name="connsiteX71" fmla="*/ 474219 w 492407"/>
                  <a:gd name="connsiteY71" fmla="*/ 13095 h 274057"/>
                  <a:gd name="connsiteX72" fmla="*/ 479041 w 492407"/>
                  <a:gd name="connsiteY72" fmla="*/ 19251 h 274057"/>
                  <a:gd name="connsiteX73" fmla="*/ 480762 w 492407"/>
                  <a:gd name="connsiteY73" fmla="*/ 19929 h 274057"/>
                  <a:gd name="connsiteX74" fmla="*/ 479824 w 492407"/>
                  <a:gd name="connsiteY74" fmla="*/ 22486 h 274057"/>
                  <a:gd name="connsiteX75" fmla="*/ 484073 w 492407"/>
                  <a:gd name="connsiteY75" fmla="*/ 26268 h 274057"/>
                  <a:gd name="connsiteX76" fmla="*/ 483995 w 492407"/>
                  <a:gd name="connsiteY76" fmla="*/ 34355 h 274057"/>
                  <a:gd name="connsiteX77" fmla="*/ 486393 w 492407"/>
                  <a:gd name="connsiteY77" fmla="*/ 39702 h 274057"/>
                  <a:gd name="connsiteX78" fmla="*/ 485950 w 492407"/>
                  <a:gd name="connsiteY78" fmla="*/ 42806 h 274057"/>
                  <a:gd name="connsiteX79" fmla="*/ 482040 w 492407"/>
                  <a:gd name="connsiteY79" fmla="*/ 51702 h 274057"/>
                  <a:gd name="connsiteX80" fmla="*/ 482796 w 492407"/>
                  <a:gd name="connsiteY80" fmla="*/ 58275 h 274057"/>
                  <a:gd name="connsiteX81" fmla="*/ 481388 w 492407"/>
                  <a:gd name="connsiteY81" fmla="*/ 59136 h 274057"/>
                  <a:gd name="connsiteX82" fmla="*/ 481205 w 492407"/>
                  <a:gd name="connsiteY82" fmla="*/ 63127 h 274057"/>
                  <a:gd name="connsiteX83" fmla="*/ 479068 w 492407"/>
                  <a:gd name="connsiteY83" fmla="*/ 69258 h 274057"/>
                  <a:gd name="connsiteX84" fmla="*/ 480267 w 492407"/>
                  <a:gd name="connsiteY84" fmla="*/ 75596 h 274057"/>
                  <a:gd name="connsiteX85" fmla="*/ 479328 w 492407"/>
                  <a:gd name="connsiteY85" fmla="*/ 81231 h 274057"/>
                  <a:gd name="connsiteX86" fmla="*/ 476461 w 492407"/>
                  <a:gd name="connsiteY86" fmla="*/ 83239 h 274057"/>
                  <a:gd name="connsiteX87" fmla="*/ 476253 w 492407"/>
                  <a:gd name="connsiteY87" fmla="*/ 87257 h 274057"/>
                  <a:gd name="connsiteX88" fmla="*/ 478390 w 492407"/>
                  <a:gd name="connsiteY88" fmla="*/ 92787 h 274057"/>
                  <a:gd name="connsiteX89" fmla="*/ 476931 w 492407"/>
                  <a:gd name="connsiteY89" fmla="*/ 96569 h 274057"/>
                  <a:gd name="connsiteX90" fmla="*/ 477869 w 492407"/>
                  <a:gd name="connsiteY90" fmla="*/ 102778 h 274057"/>
                  <a:gd name="connsiteX91" fmla="*/ 481153 w 492407"/>
                  <a:gd name="connsiteY91" fmla="*/ 104134 h 274057"/>
                  <a:gd name="connsiteX92" fmla="*/ 484751 w 492407"/>
                  <a:gd name="connsiteY92" fmla="*/ 110603 h 274057"/>
                  <a:gd name="connsiteX93" fmla="*/ 487018 w 492407"/>
                  <a:gd name="connsiteY93" fmla="*/ 112247 h 274057"/>
                  <a:gd name="connsiteX94" fmla="*/ 488243 w 492407"/>
                  <a:gd name="connsiteY94" fmla="*/ 118168 h 274057"/>
                  <a:gd name="connsiteX95" fmla="*/ 490719 w 492407"/>
                  <a:gd name="connsiteY95" fmla="*/ 121716 h 274057"/>
                  <a:gd name="connsiteX96" fmla="*/ 492440 w 492407"/>
                  <a:gd name="connsiteY96" fmla="*/ 128394 h 274057"/>
                  <a:gd name="connsiteX97" fmla="*/ 491997 w 492407"/>
                  <a:gd name="connsiteY97" fmla="*/ 130611 h 274057"/>
                  <a:gd name="connsiteX98" fmla="*/ 457250 w 492407"/>
                  <a:gd name="connsiteY98" fmla="*/ 130585 h 274057"/>
                  <a:gd name="connsiteX99" fmla="*/ 420573 w 492407"/>
                  <a:gd name="connsiteY99" fmla="*/ 131264 h 274057"/>
                  <a:gd name="connsiteX100" fmla="*/ 384288 w 492407"/>
                  <a:gd name="connsiteY100" fmla="*/ 131524 h 274057"/>
                  <a:gd name="connsiteX101" fmla="*/ 366224 w 492407"/>
                  <a:gd name="connsiteY101" fmla="*/ 131811 h 274057"/>
                  <a:gd name="connsiteX102" fmla="*/ 330668 w 492407"/>
                  <a:gd name="connsiteY102" fmla="*/ 131941 h 274057"/>
                  <a:gd name="connsiteX103" fmla="*/ 322118 w 492407"/>
                  <a:gd name="connsiteY103" fmla="*/ 131733 h 274057"/>
                  <a:gd name="connsiteX104" fmla="*/ 289795 w 492407"/>
                  <a:gd name="connsiteY104" fmla="*/ 131681 h 274057"/>
                  <a:gd name="connsiteX105" fmla="*/ 273190 w 492407"/>
                  <a:gd name="connsiteY105" fmla="*/ 131863 h 274057"/>
                  <a:gd name="connsiteX106" fmla="*/ 266960 w 492407"/>
                  <a:gd name="connsiteY106" fmla="*/ 131550 h 274057"/>
                  <a:gd name="connsiteX107" fmla="*/ 246628 w 492407"/>
                  <a:gd name="connsiteY107" fmla="*/ 131628 h 274057"/>
                  <a:gd name="connsiteX108" fmla="*/ 243864 w 492407"/>
                  <a:gd name="connsiteY108" fmla="*/ 131315 h 274057"/>
                  <a:gd name="connsiteX109" fmla="*/ 183728 w 492407"/>
                  <a:gd name="connsiteY109" fmla="*/ 130820 h 274057"/>
                  <a:gd name="connsiteX110" fmla="*/ 169756 w 492407"/>
                  <a:gd name="connsiteY110" fmla="*/ 131342 h 274057"/>
                  <a:gd name="connsiteX111" fmla="*/ 159042 w 492407"/>
                  <a:gd name="connsiteY111" fmla="*/ 131002 h 274057"/>
                  <a:gd name="connsiteX112" fmla="*/ 117674 w 492407"/>
                  <a:gd name="connsiteY112" fmla="*/ 131159 h 274057"/>
                  <a:gd name="connsiteX113" fmla="*/ 119108 w 492407"/>
                  <a:gd name="connsiteY113" fmla="*/ 136481 h 274057"/>
                  <a:gd name="connsiteX114" fmla="*/ 114598 w 492407"/>
                  <a:gd name="connsiteY114" fmla="*/ 149680 h 274057"/>
                  <a:gd name="connsiteX115" fmla="*/ 112487 w 492407"/>
                  <a:gd name="connsiteY115" fmla="*/ 153149 h 274057"/>
                  <a:gd name="connsiteX116" fmla="*/ 113738 w 492407"/>
                  <a:gd name="connsiteY116" fmla="*/ 156514 h 274057"/>
                  <a:gd name="connsiteX117" fmla="*/ 117387 w 492407"/>
                  <a:gd name="connsiteY117" fmla="*/ 160792 h 274057"/>
                  <a:gd name="connsiteX118" fmla="*/ 120802 w 492407"/>
                  <a:gd name="connsiteY118" fmla="*/ 162879 h 274057"/>
                  <a:gd name="connsiteX119" fmla="*/ 125364 w 492407"/>
                  <a:gd name="connsiteY119" fmla="*/ 167836 h 274057"/>
                  <a:gd name="connsiteX120" fmla="*/ 127240 w 492407"/>
                  <a:gd name="connsiteY120" fmla="*/ 173914 h 274057"/>
                  <a:gd name="connsiteX121" fmla="*/ 131698 w 492407"/>
                  <a:gd name="connsiteY121" fmla="*/ 177618 h 274057"/>
                  <a:gd name="connsiteX122" fmla="*/ 134539 w 492407"/>
                  <a:gd name="connsiteY122" fmla="*/ 178244 h 274057"/>
                  <a:gd name="connsiteX123" fmla="*/ 136520 w 492407"/>
                  <a:gd name="connsiteY123" fmla="*/ 181113 h 274057"/>
                  <a:gd name="connsiteX124" fmla="*/ 138944 w 492407"/>
                  <a:gd name="connsiteY124" fmla="*/ 181218 h 274057"/>
                  <a:gd name="connsiteX125" fmla="*/ 145435 w 492407"/>
                  <a:gd name="connsiteY125" fmla="*/ 185443 h 274057"/>
                  <a:gd name="connsiteX126" fmla="*/ 147312 w 492407"/>
                  <a:gd name="connsiteY126" fmla="*/ 193348 h 274057"/>
                  <a:gd name="connsiteX127" fmla="*/ 143767 w 492407"/>
                  <a:gd name="connsiteY127" fmla="*/ 204225 h 274057"/>
                  <a:gd name="connsiteX128" fmla="*/ 141317 w 492407"/>
                  <a:gd name="connsiteY128" fmla="*/ 206390 h 274057"/>
                  <a:gd name="connsiteX129" fmla="*/ 139466 w 492407"/>
                  <a:gd name="connsiteY129" fmla="*/ 212938 h 274057"/>
                  <a:gd name="connsiteX130" fmla="*/ 142229 w 492407"/>
                  <a:gd name="connsiteY130" fmla="*/ 216407 h 274057"/>
                  <a:gd name="connsiteX131" fmla="*/ 141213 w 492407"/>
                  <a:gd name="connsiteY131" fmla="*/ 217947 h 274057"/>
                  <a:gd name="connsiteX132" fmla="*/ 144236 w 492407"/>
                  <a:gd name="connsiteY132" fmla="*/ 221833 h 274057"/>
                  <a:gd name="connsiteX133" fmla="*/ 150544 w 492407"/>
                  <a:gd name="connsiteY133" fmla="*/ 223581 h 274057"/>
                  <a:gd name="connsiteX134" fmla="*/ 150753 w 492407"/>
                  <a:gd name="connsiteY134" fmla="*/ 226059 h 274057"/>
                  <a:gd name="connsiteX135" fmla="*/ 145227 w 492407"/>
                  <a:gd name="connsiteY135" fmla="*/ 229920 h 274057"/>
                  <a:gd name="connsiteX136" fmla="*/ 142542 w 492407"/>
                  <a:gd name="connsiteY136" fmla="*/ 229894 h 274057"/>
                  <a:gd name="connsiteX137" fmla="*/ 139231 w 492407"/>
                  <a:gd name="connsiteY137" fmla="*/ 236415 h 274057"/>
                  <a:gd name="connsiteX138" fmla="*/ 139023 w 492407"/>
                  <a:gd name="connsiteY138" fmla="*/ 240276 h 274057"/>
                  <a:gd name="connsiteX139" fmla="*/ 137537 w 492407"/>
                  <a:gd name="connsiteY139" fmla="*/ 242232 h 274057"/>
                  <a:gd name="connsiteX140" fmla="*/ 131933 w 492407"/>
                  <a:gd name="connsiteY140" fmla="*/ 243302 h 274057"/>
                  <a:gd name="connsiteX141" fmla="*/ 131124 w 492407"/>
                  <a:gd name="connsiteY141" fmla="*/ 246276 h 274057"/>
                  <a:gd name="connsiteX142" fmla="*/ 132662 w 492407"/>
                  <a:gd name="connsiteY142" fmla="*/ 247293 h 274057"/>
                  <a:gd name="connsiteX143" fmla="*/ 139127 w 492407"/>
                  <a:gd name="connsiteY143" fmla="*/ 246276 h 274057"/>
                  <a:gd name="connsiteX144" fmla="*/ 138788 w 492407"/>
                  <a:gd name="connsiteY144" fmla="*/ 248102 h 274057"/>
                  <a:gd name="connsiteX145" fmla="*/ 129274 w 492407"/>
                  <a:gd name="connsiteY145" fmla="*/ 250815 h 274057"/>
                  <a:gd name="connsiteX146" fmla="*/ 129274 w 492407"/>
                  <a:gd name="connsiteY146" fmla="*/ 259919 h 274057"/>
                  <a:gd name="connsiteX147" fmla="*/ 110610 w 492407"/>
                  <a:gd name="connsiteY147" fmla="*/ 264953 h 274057"/>
                  <a:gd name="connsiteX148" fmla="*/ 100495 w 492407"/>
                  <a:gd name="connsiteY148" fmla="*/ 266205 h 274057"/>
                  <a:gd name="connsiteX149" fmla="*/ 87645 w 492407"/>
                  <a:gd name="connsiteY149" fmla="*/ 268605 h 274057"/>
                  <a:gd name="connsiteX150" fmla="*/ 70544 w 492407"/>
                  <a:gd name="connsiteY150" fmla="*/ 268240 h 274057"/>
                  <a:gd name="connsiteX151" fmla="*/ 59309 w 492407"/>
                  <a:gd name="connsiteY151" fmla="*/ 269283 h 274057"/>
                  <a:gd name="connsiteX152" fmla="*/ 55791 w 492407"/>
                  <a:gd name="connsiteY152" fmla="*/ 273118 h 274057"/>
                  <a:gd name="connsiteX153" fmla="*/ 53184 w 492407"/>
                  <a:gd name="connsiteY153" fmla="*/ 274057 h 274057"/>
                  <a:gd name="connsiteX154" fmla="*/ 49039 w 492407"/>
                  <a:gd name="connsiteY154" fmla="*/ 273666 h 274057"/>
                  <a:gd name="connsiteX155" fmla="*/ 44921 w 492407"/>
                  <a:gd name="connsiteY155" fmla="*/ 270457 h 274057"/>
                  <a:gd name="connsiteX156" fmla="*/ 40854 w 492407"/>
                  <a:gd name="connsiteY156" fmla="*/ 269231 h 274057"/>
                  <a:gd name="connsiteX157" fmla="*/ 36475 w 492407"/>
                  <a:gd name="connsiteY157" fmla="*/ 264823 h 274057"/>
                  <a:gd name="connsiteX158" fmla="*/ 19766 w 492407"/>
                  <a:gd name="connsiteY158" fmla="*/ 268162 h 274057"/>
                  <a:gd name="connsiteX159" fmla="*/ 15100 w 492407"/>
                  <a:gd name="connsiteY159" fmla="*/ 268527 h 274057"/>
                  <a:gd name="connsiteX160" fmla="*/ 9704 w 492407"/>
                  <a:gd name="connsiteY160" fmla="*/ 266492 h 274057"/>
                  <a:gd name="connsiteX161" fmla="*/ 4413 w 492407"/>
                  <a:gd name="connsiteY161" fmla="*/ 271762 h 274057"/>
                  <a:gd name="connsiteX162" fmla="*/ 1102 w 492407"/>
                  <a:gd name="connsiteY162" fmla="*/ 195591 h 274057"/>
                  <a:gd name="connsiteX163" fmla="*/ 33 w 492407"/>
                  <a:gd name="connsiteY163" fmla="*/ 166792 h 274057"/>
                  <a:gd name="connsiteX164" fmla="*/ 2848 w 492407"/>
                  <a:gd name="connsiteY164" fmla="*/ 169114 h 274057"/>
                  <a:gd name="connsiteX165" fmla="*/ 8401 w 492407"/>
                  <a:gd name="connsiteY165" fmla="*/ 169114 h 274057"/>
                  <a:gd name="connsiteX166" fmla="*/ 10903 w 492407"/>
                  <a:gd name="connsiteY166" fmla="*/ 172609 h 274057"/>
                  <a:gd name="connsiteX167" fmla="*/ 12363 w 492407"/>
                  <a:gd name="connsiteY167" fmla="*/ 170549 h 274057"/>
                  <a:gd name="connsiteX168" fmla="*/ 16299 w 492407"/>
                  <a:gd name="connsiteY168" fmla="*/ 172949 h 274057"/>
                  <a:gd name="connsiteX169" fmla="*/ 22268 w 492407"/>
                  <a:gd name="connsiteY169" fmla="*/ 174540 h 274057"/>
                  <a:gd name="connsiteX170" fmla="*/ 23442 w 492407"/>
                  <a:gd name="connsiteY170" fmla="*/ 176653 h 274057"/>
                  <a:gd name="connsiteX171" fmla="*/ 22451 w 492407"/>
                  <a:gd name="connsiteY171" fmla="*/ 179131 h 274057"/>
                  <a:gd name="connsiteX172" fmla="*/ 27143 w 492407"/>
                  <a:gd name="connsiteY172" fmla="*/ 182105 h 274057"/>
                  <a:gd name="connsiteX173" fmla="*/ 25605 w 492407"/>
                  <a:gd name="connsiteY173" fmla="*/ 188678 h 274057"/>
                  <a:gd name="connsiteX174" fmla="*/ 29880 w 492407"/>
                  <a:gd name="connsiteY174" fmla="*/ 191209 h 274057"/>
                  <a:gd name="connsiteX175" fmla="*/ 29906 w 492407"/>
                  <a:gd name="connsiteY175" fmla="*/ 199791 h 274057"/>
                  <a:gd name="connsiteX176" fmla="*/ 32461 w 492407"/>
                  <a:gd name="connsiteY176" fmla="*/ 203156 h 274057"/>
                  <a:gd name="connsiteX177" fmla="*/ 35250 w 492407"/>
                  <a:gd name="connsiteY177" fmla="*/ 201147 h 274057"/>
                  <a:gd name="connsiteX178" fmla="*/ 36423 w 492407"/>
                  <a:gd name="connsiteY178" fmla="*/ 196504 h 274057"/>
                  <a:gd name="connsiteX179" fmla="*/ 38430 w 492407"/>
                  <a:gd name="connsiteY179" fmla="*/ 197156 h 274057"/>
                  <a:gd name="connsiteX180" fmla="*/ 41167 w 492407"/>
                  <a:gd name="connsiteY180" fmla="*/ 194130 h 274057"/>
                  <a:gd name="connsiteX181" fmla="*/ 47736 w 492407"/>
                  <a:gd name="connsiteY181" fmla="*/ 190765 h 274057"/>
                  <a:gd name="connsiteX182" fmla="*/ 52428 w 492407"/>
                  <a:gd name="connsiteY182" fmla="*/ 186904 h 274057"/>
                  <a:gd name="connsiteX183" fmla="*/ 53836 w 492407"/>
                  <a:gd name="connsiteY183" fmla="*/ 183148 h 274057"/>
                  <a:gd name="connsiteX184" fmla="*/ 58554 w 492407"/>
                  <a:gd name="connsiteY184" fmla="*/ 183878 h 274057"/>
                  <a:gd name="connsiteX185" fmla="*/ 59701 w 492407"/>
                  <a:gd name="connsiteY185" fmla="*/ 181453 h 274057"/>
                  <a:gd name="connsiteX186" fmla="*/ 56051 w 492407"/>
                  <a:gd name="connsiteY186" fmla="*/ 172192 h 274057"/>
                  <a:gd name="connsiteX187" fmla="*/ 57433 w 492407"/>
                  <a:gd name="connsiteY187" fmla="*/ 167549 h 274057"/>
                  <a:gd name="connsiteX188" fmla="*/ 50734 w 492407"/>
                  <a:gd name="connsiteY188" fmla="*/ 168123 h 274057"/>
                  <a:gd name="connsiteX189" fmla="*/ 48231 w 492407"/>
                  <a:gd name="connsiteY189" fmla="*/ 165749 h 274057"/>
                  <a:gd name="connsiteX190" fmla="*/ 43487 w 492407"/>
                  <a:gd name="connsiteY190" fmla="*/ 167836 h 274057"/>
                  <a:gd name="connsiteX191" fmla="*/ 39133 w 492407"/>
                  <a:gd name="connsiteY191" fmla="*/ 165853 h 274057"/>
                  <a:gd name="connsiteX192" fmla="*/ 36240 w 492407"/>
                  <a:gd name="connsiteY192" fmla="*/ 161001 h 274057"/>
                  <a:gd name="connsiteX193" fmla="*/ 34155 w 492407"/>
                  <a:gd name="connsiteY193" fmla="*/ 162305 h 274057"/>
                  <a:gd name="connsiteX194" fmla="*/ 30427 w 492407"/>
                  <a:gd name="connsiteY194" fmla="*/ 161210 h 274057"/>
                  <a:gd name="connsiteX195" fmla="*/ 27847 w 492407"/>
                  <a:gd name="connsiteY195" fmla="*/ 158914 h 274057"/>
                  <a:gd name="connsiteX196" fmla="*/ 33242 w 492407"/>
                  <a:gd name="connsiteY196" fmla="*/ 158158 h 274057"/>
                  <a:gd name="connsiteX197" fmla="*/ 31939 w 492407"/>
                  <a:gd name="connsiteY197" fmla="*/ 155367 h 274057"/>
                  <a:gd name="connsiteX198" fmla="*/ 34259 w 492407"/>
                  <a:gd name="connsiteY198" fmla="*/ 154428 h 274057"/>
                  <a:gd name="connsiteX199" fmla="*/ 36266 w 492407"/>
                  <a:gd name="connsiteY199" fmla="*/ 151219 h 274057"/>
                  <a:gd name="connsiteX200" fmla="*/ 39030 w 492407"/>
                  <a:gd name="connsiteY200" fmla="*/ 150828 h 274057"/>
                  <a:gd name="connsiteX201" fmla="*/ 36918 w 492407"/>
                  <a:gd name="connsiteY201" fmla="*/ 149158 h 274057"/>
                  <a:gd name="connsiteX202" fmla="*/ 38925 w 492407"/>
                  <a:gd name="connsiteY202" fmla="*/ 146889 h 274057"/>
                  <a:gd name="connsiteX203" fmla="*/ 39186 w 492407"/>
                  <a:gd name="connsiteY203" fmla="*/ 141593 h 274057"/>
                  <a:gd name="connsiteX204" fmla="*/ 33451 w 492407"/>
                  <a:gd name="connsiteY204" fmla="*/ 143498 h 274057"/>
                  <a:gd name="connsiteX205" fmla="*/ 34494 w 492407"/>
                  <a:gd name="connsiteY205" fmla="*/ 140941 h 274057"/>
                  <a:gd name="connsiteX206" fmla="*/ 32773 w 492407"/>
                  <a:gd name="connsiteY206" fmla="*/ 138124 h 274057"/>
                  <a:gd name="connsiteX207" fmla="*/ 35849 w 492407"/>
                  <a:gd name="connsiteY207" fmla="*/ 133272 h 274057"/>
                  <a:gd name="connsiteX208" fmla="*/ 37178 w 492407"/>
                  <a:gd name="connsiteY208" fmla="*/ 129098 h 274057"/>
                  <a:gd name="connsiteX209" fmla="*/ 32122 w 492407"/>
                  <a:gd name="connsiteY209" fmla="*/ 127351 h 274057"/>
                  <a:gd name="connsiteX210" fmla="*/ 30584 w 492407"/>
                  <a:gd name="connsiteY210" fmla="*/ 122551 h 274057"/>
                  <a:gd name="connsiteX211" fmla="*/ 33139 w 492407"/>
                  <a:gd name="connsiteY211" fmla="*/ 122811 h 274057"/>
                  <a:gd name="connsiteX212" fmla="*/ 32721 w 492407"/>
                  <a:gd name="connsiteY212" fmla="*/ 124742 h 274057"/>
                  <a:gd name="connsiteX213" fmla="*/ 36475 w 492407"/>
                  <a:gd name="connsiteY213" fmla="*/ 123359 h 274057"/>
                  <a:gd name="connsiteX214" fmla="*/ 35745 w 492407"/>
                  <a:gd name="connsiteY214" fmla="*/ 121142 h 274057"/>
                  <a:gd name="connsiteX215" fmla="*/ 38508 w 492407"/>
                  <a:gd name="connsiteY215" fmla="*/ 122029 h 274057"/>
                  <a:gd name="connsiteX216" fmla="*/ 39916 w 492407"/>
                  <a:gd name="connsiteY216" fmla="*/ 120177 h 274057"/>
                  <a:gd name="connsiteX217" fmla="*/ 38951 w 492407"/>
                  <a:gd name="connsiteY217" fmla="*/ 117099 h 274057"/>
                  <a:gd name="connsiteX218" fmla="*/ 37152 w 492407"/>
                  <a:gd name="connsiteY218" fmla="*/ 117412 h 274057"/>
                  <a:gd name="connsiteX219" fmla="*/ 35380 w 492407"/>
                  <a:gd name="connsiteY219" fmla="*/ 111777 h 274057"/>
                  <a:gd name="connsiteX220" fmla="*/ 36006 w 492407"/>
                  <a:gd name="connsiteY220" fmla="*/ 110473 h 274057"/>
                  <a:gd name="connsiteX221" fmla="*/ 31444 w 492407"/>
                  <a:gd name="connsiteY221" fmla="*/ 106482 h 274057"/>
                  <a:gd name="connsiteX222" fmla="*/ 31444 w 492407"/>
                  <a:gd name="connsiteY222" fmla="*/ 106482 h 27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Lst>
                <a:rect l="l" t="t" r="r" b="b"/>
                <a:pathLst>
                  <a:path w="492407" h="274057">
                    <a:moveTo>
                      <a:pt x="31444" y="106482"/>
                    </a:moveTo>
                    <a:lnTo>
                      <a:pt x="56573" y="106430"/>
                    </a:lnTo>
                    <a:lnTo>
                      <a:pt x="61447" y="101526"/>
                    </a:lnTo>
                    <a:lnTo>
                      <a:pt x="65461" y="103717"/>
                    </a:lnTo>
                    <a:lnTo>
                      <a:pt x="67938" y="103560"/>
                    </a:lnTo>
                    <a:lnTo>
                      <a:pt x="67547" y="98239"/>
                    </a:lnTo>
                    <a:lnTo>
                      <a:pt x="72291" y="99178"/>
                    </a:lnTo>
                    <a:lnTo>
                      <a:pt x="75758" y="96308"/>
                    </a:lnTo>
                    <a:lnTo>
                      <a:pt x="77270" y="97378"/>
                    </a:lnTo>
                    <a:lnTo>
                      <a:pt x="78625" y="94378"/>
                    </a:lnTo>
                    <a:lnTo>
                      <a:pt x="81675" y="95630"/>
                    </a:lnTo>
                    <a:lnTo>
                      <a:pt x="79511" y="92630"/>
                    </a:lnTo>
                    <a:lnTo>
                      <a:pt x="80007" y="91065"/>
                    </a:lnTo>
                    <a:lnTo>
                      <a:pt x="83500" y="91796"/>
                    </a:lnTo>
                    <a:lnTo>
                      <a:pt x="81571" y="86918"/>
                    </a:lnTo>
                    <a:lnTo>
                      <a:pt x="83813" y="87074"/>
                    </a:lnTo>
                    <a:lnTo>
                      <a:pt x="84595" y="84335"/>
                    </a:lnTo>
                    <a:lnTo>
                      <a:pt x="88453" y="85248"/>
                    </a:lnTo>
                    <a:lnTo>
                      <a:pt x="90720" y="83031"/>
                    </a:lnTo>
                    <a:lnTo>
                      <a:pt x="87384" y="79040"/>
                    </a:lnTo>
                    <a:lnTo>
                      <a:pt x="92780" y="81231"/>
                    </a:lnTo>
                    <a:lnTo>
                      <a:pt x="100495" y="79614"/>
                    </a:lnTo>
                    <a:lnTo>
                      <a:pt x="104432" y="83057"/>
                    </a:lnTo>
                    <a:lnTo>
                      <a:pt x="106491" y="86579"/>
                    </a:lnTo>
                    <a:lnTo>
                      <a:pt x="109593" y="88665"/>
                    </a:lnTo>
                    <a:lnTo>
                      <a:pt x="119316" y="90491"/>
                    </a:lnTo>
                    <a:lnTo>
                      <a:pt x="123382" y="92422"/>
                    </a:lnTo>
                    <a:lnTo>
                      <a:pt x="128596" y="88952"/>
                    </a:lnTo>
                    <a:lnTo>
                      <a:pt x="133471" y="86892"/>
                    </a:lnTo>
                    <a:lnTo>
                      <a:pt x="226608" y="86579"/>
                    </a:lnTo>
                    <a:lnTo>
                      <a:pt x="238051" y="86683"/>
                    </a:lnTo>
                    <a:lnTo>
                      <a:pt x="236852" y="88483"/>
                    </a:lnTo>
                    <a:lnTo>
                      <a:pt x="238078" y="93595"/>
                    </a:lnTo>
                    <a:lnTo>
                      <a:pt x="236800" y="96648"/>
                    </a:lnTo>
                    <a:lnTo>
                      <a:pt x="239095" y="98187"/>
                    </a:lnTo>
                    <a:lnTo>
                      <a:pt x="247227" y="98343"/>
                    </a:lnTo>
                    <a:lnTo>
                      <a:pt x="246915" y="72492"/>
                    </a:lnTo>
                    <a:lnTo>
                      <a:pt x="251998" y="68449"/>
                    </a:lnTo>
                    <a:lnTo>
                      <a:pt x="250799" y="65136"/>
                    </a:lnTo>
                    <a:lnTo>
                      <a:pt x="252180" y="64614"/>
                    </a:lnTo>
                    <a:lnTo>
                      <a:pt x="250902" y="57075"/>
                    </a:lnTo>
                    <a:lnTo>
                      <a:pt x="247097" y="57075"/>
                    </a:lnTo>
                    <a:lnTo>
                      <a:pt x="247044" y="42311"/>
                    </a:lnTo>
                    <a:lnTo>
                      <a:pt x="288309" y="42024"/>
                    </a:lnTo>
                    <a:lnTo>
                      <a:pt x="290525" y="41763"/>
                    </a:lnTo>
                    <a:lnTo>
                      <a:pt x="290733" y="54597"/>
                    </a:lnTo>
                    <a:lnTo>
                      <a:pt x="294800" y="50815"/>
                    </a:lnTo>
                    <a:lnTo>
                      <a:pt x="295608" y="48597"/>
                    </a:lnTo>
                    <a:lnTo>
                      <a:pt x="299153" y="48571"/>
                    </a:lnTo>
                    <a:lnTo>
                      <a:pt x="305096" y="41528"/>
                    </a:lnTo>
                    <a:lnTo>
                      <a:pt x="307807" y="41528"/>
                    </a:lnTo>
                    <a:lnTo>
                      <a:pt x="308250" y="53867"/>
                    </a:lnTo>
                    <a:lnTo>
                      <a:pt x="310675" y="53841"/>
                    </a:lnTo>
                    <a:lnTo>
                      <a:pt x="310440" y="56293"/>
                    </a:lnTo>
                    <a:lnTo>
                      <a:pt x="320215" y="56502"/>
                    </a:lnTo>
                    <a:lnTo>
                      <a:pt x="320111" y="41293"/>
                    </a:lnTo>
                    <a:lnTo>
                      <a:pt x="325611" y="41241"/>
                    </a:lnTo>
                    <a:lnTo>
                      <a:pt x="327436" y="39989"/>
                    </a:lnTo>
                    <a:lnTo>
                      <a:pt x="327149" y="26425"/>
                    </a:lnTo>
                    <a:lnTo>
                      <a:pt x="348185" y="26164"/>
                    </a:lnTo>
                    <a:lnTo>
                      <a:pt x="407957" y="26451"/>
                    </a:lnTo>
                    <a:lnTo>
                      <a:pt x="420287" y="25981"/>
                    </a:lnTo>
                    <a:lnTo>
                      <a:pt x="432329" y="26138"/>
                    </a:lnTo>
                    <a:lnTo>
                      <a:pt x="432382" y="11347"/>
                    </a:lnTo>
                    <a:lnTo>
                      <a:pt x="444190" y="11477"/>
                    </a:lnTo>
                    <a:lnTo>
                      <a:pt x="461212" y="12077"/>
                    </a:lnTo>
                    <a:lnTo>
                      <a:pt x="462646" y="5373"/>
                    </a:lnTo>
                    <a:lnTo>
                      <a:pt x="465200" y="4591"/>
                    </a:lnTo>
                    <a:lnTo>
                      <a:pt x="470961" y="0"/>
                    </a:lnTo>
                    <a:lnTo>
                      <a:pt x="474011" y="1852"/>
                    </a:lnTo>
                    <a:lnTo>
                      <a:pt x="475184" y="7225"/>
                    </a:lnTo>
                    <a:lnTo>
                      <a:pt x="474219" y="13095"/>
                    </a:lnTo>
                    <a:lnTo>
                      <a:pt x="479041" y="19251"/>
                    </a:lnTo>
                    <a:lnTo>
                      <a:pt x="480762" y="19929"/>
                    </a:lnTo>
                    <a:lnTo>
                      <a:pt x="479824" y="22486"/>
                    </a:lnTo>
                    <a:lnTo>
                      <a:pt x="484073" y="26268"/>
                    </a:lnTo>
                    <a:lnTo>
                      <a:pt x="483995" y="34355"/>
                    </a:lnTo>
                    <a:lnTo>
                      <a:pt x="486393" y="39702"/>
                    </a:lnTo>
                    <a:lnTo>
                      <a:pt x="485950" y="42806"/>
                    </a:lnTo>
                    <a:lnTo>
                      <a:pt x="482040" y="51702"/>
                    </a:lnTo>
                    <a:lnTo>
                      <a:pt x="482796" y="58275"/>
                    </a:lnTo>
                    <a:lnTo>
                      <a:pt x="481388" y="59136"/>
                    </a:lnTo>
                    <a:lnTo>
                      <a:pt x="481205" y="63127"/>
                    </a:lnTo>
                    <a:lnTo>
                      <a:pt x="479068" y="69258"/>
                    </a:lnTo>
                    <a:lnTo>
                      <a:pt x="480267" y="75596"/>
                    </a:lnTo>
                    <a:lnTo>
                      <a:pt x="479328" y="81231"/>
                    </a:lnTo>
                    <a:lnTo>
                      <a:pt x="476461" y="83239"/>
                    </a:lnTo>
                    <a:lnTo>
                      <a:pt x="476253" y="87257"/>
                    </a:lnTo>
                    <a:lnTo>
                      <a:pt x="478390" y="92787"/>
                    </a:lnTo>
                    <a:lnTo>
                      <a:pt x="476931" y="96569"/>
                    </a:lnTo>
                    <a:lnTo>
                      <a:pt x="477869" y="102778"/>
                    </a:lnTo>
                    <a:lnTo>
                      <a:pt x="481153" y="104134"/>
                    </a:lnTo>
                    <a:lnTo>
                      <a:pt x="484751" y="110603"/>
                    </a:lnTo>
                    <a:lnTo>
                      <a:pt x="487018" y="112247"/>
                    </a:lnTo>
                    <a:lnTo>
                      <a:pt x="488243" y="118168"/>
                    </a:lnTo>
                    <a:lnTo>
                      <a:pt x="490719" y="121716"/>
                    </a:lnTo>
                    <a:lnTo>
                      <a:pt x="492440" y="128394"/>
                    </a:lnTo>
                    <a:lnTo>
                      <a:pt x="491997" y="130611"/>
                    </a:lnTo>
                    <a:lnTo>
                      <a:pt x="457250" y="130585"/>
                    </a:lnTo>
                    <a:lnTo>
                      <a:pt x="420573" y="131264"/>
                    </a:lnTo>
                    <a:lnTo>
                      <a:pt x="384288" y="131524"/>
                    </a:lnTo>
                    <a:lnTo>
                      <a:pt x="366224" y="131811"/>
                    </a:lnTo>
                    <a:lnTo>
                      <a:pt x="330668" y="131941"/>
                    </a:lnTo>
                    <a:lnTo>
                      <a:pt x="322118" y="131733"/>
                    </a:lnTo>
                    <a:lnTo>
                      <a:pt x="289795" y="131681"/>
                    </a:lnTo>
                    <a:lnTo>
                      <a:pt x="273190" y="131863"/>
                    </a:lnTo>
                    <a:lnTo>
                      <a:pt x="266960" y="131550"/>
                    </a:lnTo>
                    <a:lnTo>
                      <a:pt x="246628" y="131628"/>
                    </a:lnTo>
                    <a:lnTo>
                      <a:pt x="243864" y="131315"/>
                    </a:lnTo>
                    <a:lnTo>
                      <a:pt x="183728" y="130820"/>
                    </a:lnTo>
                    <a:lnTo>
                      <a:pt x="169756" y="131342"/>
                    </a:lnTo>
                    <a:lnTo>
                      <a:pt x="159042" y="131002"/>
                    </a:lnTo>
                    <a:lnTo>
                      <a:pt x="117674" y="131159"/>
                    </a:lnTo>
                    <a:lnTo>
                      <a:pt x="119108" y="136481"/>
                    </a:lnTo>
                    <a:lnTo>
                      <a:pt x="114598" y="149680"/>
                    </a:lnTo>
                    <a:lnTo>
                      <a:pt x="112487" y="153149"/>
                    </a:lnTo>
                    <a:lnTo>
                      <a:pt x="113738" y="156514"/>
                    </a:lnTo>
                    <a:lnTo>
                      <a:pt x="117387" y="160792"/>
                    </a:lnTo>
                    <a:lnTo>
                      <a:pt x="120802" y="162879"/>
                    </a:lnTo>
                    <a:lnTo>
                      <a:pt x="125364" y="167836"/>
                    </a:lnTo>
                    <a:lnTo>
                      <a:pt x="127240" y="173914"/>
                    </a:lnTo>
                    <a:lnTo>
                      <a:pt x="131698" y="177618"/>
                    </a:lnTo>
                    <a:lnTo>
                      <a:pt x="134539" y="178244"/>
                    </a:lnTo>
                    <a:lnTo>
                      <a:pt x="136520" y="181113"/>
                    </a:lnTo>
                    <a:lnTo>
                      <a:pt x="138944" y="181218"/>
                    </a:lnTo>
                    <a:lnTo>
                      <a:pt x="145435" y="185443"/>
                    </a:lnTo>
                    <a:lnTo>
                      <a:pt x="147312" y="193348"/>
                    </a:lnTo>
                    <a:lnTo>
                      <a:pt x="143767" y="204225"/>
                    </a:lnTo>
                    <a:lnTo>
                      <a:pt x="141317" y="206390"/>
                    </a:lnTo>
                    <a:lnTo>
                      <a:pt x="139466" y="212938"/>
                    </a:lnTo>
                    <a:lnTo>
                      <a:pt x="142229" y="216407"/>
                    </a:lnTo>
                    <a:lnTo>
                      <a:pt x="141213" y="217947"/>
                    </a:lnTo>
                    <a:lnTo>
                      <a:pt x="144236" y="221833"/>
                    </a:lnTo>
                    <a:lnTo>
                      <a:pt x="150544" y="223581"/>
                    </a:lnTo>
                    <a:lnTo>
                      <a:pt x="150753" y="226059"/>
                    </a:lnTo>
                    <a:lnTo>
                      <a:pt x="145227" y="229920"/>
                    </a:lnTo>
                    <a:lnTo>
                      <a:pt x="142542" y="229894"/>
                    </a:lnTo>
                    <a:lnTo>
                      <a:pt x="139231" y="236415"/>
                    </a:lnTo>
                    <a:lnTo>
                      <a:pt x="139023" y="240276"/>
                    </a:lnTo>
                    <a:lnTo>
                      <a:pt x="137537" y="242232"/>
                    </a:lnTo>
                    <a:lnTo>
                      <a:pt x="131933" y="243302"/>
                    </a:lnTo>
                    <a:lnTo>
                      <a:pt x="131124" y="246276"/>
                    </a:lnTo>
                    <a:lnTo>
                      <a:pt x="132662" y="247293"/>
                    </a:lnTo>
                    <a:lnTo>
                      <a:pt x="139127" y="246276"/>
                    </a:lnTo>
                    <a:lnTo>
                      <a:pt x="138788" y="248102"/>
                    </a:lnTo>
                    <a:lnTo>
                      <a:pt x="129274" y="250815"/>
                    </a:lnTo>
                    <a:lnTo>
                      <a:pt x="129274" y="259919"/>
                    </a:lnTo>
                    <a:lnTo>
                      <a:pt x="110610" y="264953"/>
                    </a:lnTo>
                    <a:lnTo>
                      <a:pt x="100495" y="266205"/>
                    </a:lnTo>
                    <a:lnTo>
                      <a:pt x="87645" y="268605"/>
                    </a:lnTo>
                    <a:lnTo>
                      <a:pt x="70544" y="268240"/>
                    </a:lnTo>
                    <a:lnTo>
                      <a:pt x="59309" y="269283"/>
                    </a:lnTo>
                    <a:lnTo>
                      <a:pt x="55791" y="273118"/>
                    </a:lnTo>
                    <a:lnTo>
                      <a:pt x="53184" y="274057"/>
                    </a:lnTo>
                    <a:lnTo>
                      <a:pt x="49039" y="273666"/>
                    </a:lnTo>
                    <a:lnTo>
                      <a:pt x="44921" y="270457"/>
                    </a:lnTo>
                    <a:lnTo>
                      <a:pt x="40854" y="269231"/>
                    </a:lnTo>
                    <a:lnTo>
                      <a:pt x="36475" y="264823"/>
                    </a:lnTo>
                    <a:lnTo>
                      <a:pt x="19766" y="268162"/>
                    </a:lnTo>
                    <a:lnTo>
                      <a:pt x="15100" y="268527"/>
                    </a:lnTo>
                    <a:lnTo>
                      <a:pt x="9704" y="266492"/>
                    </a:lnTo>
                    <a:lnTo>
                      <a:pt x="4413" y="271762"/>
                    </a:lnTo>
                    <a:lnTo>
                      <a:pt x="1102" y="195591"/>
                    </a:lnTo>
                    <a:lnTo>
                      <a:pt x="33" y="166792"/>
                    </a:lnTo>
                    <a:lnTo>
                      <a:pt x="2848" y="169114"/>
                    </a:lnTo>
                    <a:lnTo>
                      <a:pt x="8401" y="169114"/>
                    </a:lnTo>
                    <a:lnTo>
                      <a:pt x="10903" y="172609"/>
                    </a:lnTo>
                    <a:lnTo>
                      <a:pt x="12363" y="170549"/>
                    </a:lnTo>
                    <a:lnTo>
                      <a:pt x="16299" y="172949"/>
                    </a:lnTo>
                    <a:lnTo>
                      <a:pt x="22268" y="174540"/>
                    </a:lnTo>
                    <a:lnTo>
                      <a:pt x="23442" y="176653"/>
                    </a:lnTo>
                    <a:lnTo>
                      <a:pt x="22451" y="179131"/>
                    </a:lnTo>
                    <a:lnTo>
                      <a:pt x="27143" y="182105"/>
                    </a:lnTo>
                    <a:lnTo>
                      <a:pt x="25605" y="188678"/>
                    </a:lnTo>
                    <a:lnTo>
                      <a:pt x="29880" y="191209"/>
                    </a:lnTo>
                    <a:lnTo>
                      <a:pt x="29906" y="199791"/>
                    </a:lnTo>
                    <a:lnTo>
                      <a:pt x="32461" y="203156"/>
                    </a:lnTo>
                    <a:lnTo>
                      <a:pt x="35250" y="201147"/>
                    </a:lnTo>
                    <a:lnTo>
                      <a:pt x="36423" y="196504"/>
                    </a:lnTo>
                    <a:lnTo>
                      <a:pt x="38430" y="197156"/>
                    </a:lnTo>
                    <a:lnTo>
                      <a:pt x="41167" y="194130"/>
                    </a:lnTo>
                    <a:lnTo>
                      <a:pt x="47736" y="190765"/>
                    </a:lnTo>
                    <a:lnTo>
                      <a:pt x="52428" y="186904"/>
                    </a:lnTo>
                    <a:lnTo>
                      <a:pt x="53836" y="183148"/>
                    </a:lnTo>
                    <a:lnTo>
                      <a:pt x="58554" y="183878"/>
                    </a:lnTo>
                    <a:lnTo>
                      <a:pt x="59701" y="181453"/>
                    </a:lnTo>
                    <a:lnTo>
                      <a:pt x="56051" y="172192"/>
                    </a:lnTo>
                    <a:lnTo>
                      <a:pt x="57433" y="167549"/>
                    </a:lnTo>
                    <a:lnTo>
                      <a:pt x="50734" y="168123"/>
                    </a:lnTo>
                    <a:lnTo>
                      <a:pt x="48231" y="165749"/>
                    </a:lnTo>
                    <a:lnTo>
                      <a:pt x="43487" y="167836"/>
                    </a:lnTo>
                    <a:lnTo>
                      <a:pt x="39133" y="165853"/>
                    </a:lnTo>
                    <a:lnTo>
                      <a:pt x="36240" y="161001"/>
                    </a:lnTo>
                    <a:lnTo>
                      <a:pt x="34155" y="162305"/>
                    </a:lnTo>
                    <a:lnTo>
                      <a:pt x="30427" y="161210"/>
                    </a:lnTo>
                    <a:lnTo>
                      <a:pt x="27847" y="158914"/>
                    </a:lnTo>
                    <a:lnTo>
                      <a:pt x="33242" y="158158"/>
                    </a:lnTo>
                    <a:lnTo>
                      <a:pt x="31939" y="155367"/>
                    </a:lnTo>
                    <a:lnTo>
                      <a:pt x="34259" y="154428"/>
                    </a:lnTo>
                    <a:lnTo>
                      <a:pt x="36266" y="151219"/>
                    </a:lnTo>
                    <a:lnTo>
                      <a:pt x="39030" y="150828"/>
                    </a:lnTo>
                    <a:lnTo>
                      <a:pt x="36918" y="149158"/>
                    </a:lnTo>
                    <a:lnTo>
                      <a:pt x="38925" y="146889"/>
                    </a:lnTo>
                    <a:lnTo>
                      <a:pt x="39186" y="141593"/>
                    </a:lnTo>
                    <a:lnTo>
                      <a:pt x="33451" y="143498"/>
                    </a:lnTo>
                    <a:lnTo>
                      <a:pt x="34494" y="140941"/>
                    </a:lnTo>
                    <a:lnTo>
                      <a:pt x="32773" y="138124"/>
                    </a:lnTo>
                    <a:lnTo>
                      <a:pt x="35849" y="133272"/>
                    </a:lnTo>
                    <a:lnTo>
                      <a:pt x="37178" y="129098"/>
                    </a:lnTo>
                    <a:lnTo>
                      <a:pt x="32122" y="127351"/>
                    </a:lnTo>
                    <a:lnTo>
                      <a:pt x="30584" y="122551"/>
                    </a:lnTo>
                    <a:lnTo>
                      <a:pt x="33139" y="122811"/>
                    </a:lnTo>
                    <a:lnTo>
                      <a:pt x="32721" y="124742"/>
                    </a:lnTo>
                    <a:lnTo>
                      <a:pt x="36475" y="123359"/>
                    </a:lnTo>
                    <a:lnTo>
                      <a:pt x="35745" y="121142"/>
                    </a:lnTo>
                    <a:lnTo>
                      <a:pt x="38508" y="122029"/>
                    </a:lnTo>
                    <a:lnTo>
                      <a:pt x="39916" y="120177"/>
                    </a:lnTo>
                    <a:lnTo>
                      <a:pt x="38951" y="117099"/>
                    </a:lnTo>
                    <a:lnTo>
                      <a:pt x="37152" y="117412"/>
                    </a:lnTo>
                    <a:lnTo>
                      <a:pt x="35380" y="111777"/>
                    </a:lnTo>
                    <a:lnTo>
                      <a:pt x="36006" y="110473"/>
                    </a:lnTo>
                    <a:lnTo>
                      <a:pt x="31444" y="106482"/>
                    </a:lnTo>
                    <a:lnTo>
                      <a:pt x="31444" y="106482"/>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17" name="AL-2">
                <a:extLst>
                  <a:ext uri="{FF2B5EF4-FFF2-40B4-BE49-F238E27FC236}">
                    <a16:creationId xmlns:a16="http://schemas.microsoft.com/office/drawing/2014/main" id="{BC12291C-4CBB-A09F-F24C-C28E62745A3E}"/>
                  </a:ext>
                </a:extLst>
              </p:cNvPr>
              <p:cNvSpPr/>
              <p:nvPr/>
            </p:nvSpPr>
            <p:spPr>
              <a:xfrm>
                <a:off x="5638534" y="4632952"/>
                <a:ext cx="441735" cy="294203"/>
              </a:xfrm>
              <a:custGeom>
                <a:avLst/>
                <a:gdLst>
                  <a:gd name="connsiteX0" fmla="*/ 371750 w 515554"/>
                  <a:gd name="connsiteY0" fmla="*/ 17608 h 343367"/>
                  <a:gd name="connsiteX1" fmla="*/ 384574 w 515554"/>
                  <a:gd name="connsiteY1" fmla="*/ 17425 h 343367"/>
                  <a:gd name="connsiteX2" fmla="*/ 384366 w 515554"/>
                  <a:gd name="connsiteY2" fmla="*/ 2556 h 343367"/>
                  <a:gd name="connsiteX3" fmla="*/ 396748 w 515554"/>
                  <a:gd name="connsiteY3" fmla="*/ 2426 h 343367"/>
                  <a:gd name="connsiteX4" fmla="*/ 396748 w 515554"/>
                  <a:gd name="connsiteY4" fmla="*/ 52 h 343367"/>
                  <a:gd name="connsiteX5" fmla="*/ 399172 w 515554"/>
                  <a:gd name="connsiteY5" fmla="*/ 0 h 343367"/>
                  <a:gd name="connsiteX6" fmla="*/ 399198 w 515554"/>
                  <a:gd name="connsiteY6" fmla="*/ 2400 h 343367"/>
                  <a:gd name="connsiteX7" fmla="*/ 404177 w 515554"/>
                  <a:gd name="connsiteY7" fmla="*/ 2347 h 343367"/>
                  <a:gd name="connsiteX8" fmla="*/ 404203 w 515554"/>
                  <a:gd name="connsiteY8" fmla="*/ 4799 h 343367"/>
                  <a:gd name="connsiteX9" fmla="*/ 428941 w 515554"/>
                  <a:gd name="connsiteY9" fmla="*/ 16955 h 343367"/>
                  <a:gd name="connsiteX10" fmla="*/ 436266 w 515554"/>
                  <a:gd name="connsiteY10" fmla="*/ 16929 h 343367"/>
                  <a:gd name="connsiteX11" fmla="*/ 436917 w 515554"/>
                  <a:gd name="connsiteY11" fmla="*/ 31850 h 343367"/>
                  <a:gd name="connsiteX12" fmla="*/ 451906 w 515554"/>
                  <a:gd name="connsiteY12" fmla="*/ 31668 h 343367"/>
                  <a:gd name="connsiteX13" fmla="*/ 451385 w 515554"/>
                  <a:gd name="connsiteY13" fmla="*/ 21781 h 343367"/>
                  <a:gd name="connsiteX14" fmla="*/ 490954 w 515554"/>
                  <a:gd name="connsiteY14" fmla="*/ 21077 h 343367"/>
                  <a:gd name="connsiteX15" fmla="*/ 490746 w 515554"/>
                  <a:gd name="connsiteY15" fmla="*/ 14869 h 343367"/>
                  <a:gd name="connsiteX16" fmla="*/ 499348 w 515554"/>
                  <a:gd name="connsiteY16" fmla="*/ 14686 h 343367"/>
                  <a:gd name="connsiteX17" fmla="*/ 500443 w 515554"/>
                  <a:gd name="connsiteY17" fmla="*/ 24859 h 343367"/>
                  <a:gd name="connsiteX18" fmla="*/ 503571 w 515554"/>
                  <a:gd name="connsiteY18" fmla="*/ 26216 h 343367"/>
                  <a:gd name="connsiteX19" fmla="*/ 504770 w 515554"/>
                  <a:gd name="connsiteY19" fmla="*/ 29685 h 343367"/>
                  <a:gd name="connsiteX20" fmla="*/ 502476 w 515554"/>
                  <a:gd name="connsiteY20" fmla="*/ 31433 h 343367"/>
                  <a:gd name="connsiteX21" fmla="*/ 501824 w 515554"/>
                  <a:gd name="connsiteY21" fmla="*/ 39963 h 343367"/>
                  <a:gd name="connsiteX22" fmla="*/ 498853 w 515554"/>
                  <a:gd name="connsiteY22" fmla="*/ 42885 h 343367"/>
                  <a:gd name="connsiteX23" fmla="*/ 499114 w 515554"/>
                  <a:gd name="connsiteY23" fmla="*/ 46772 h 343367"/>
                  <a:gd name="connsiteX24" fmla="*/ 509045 w 515554"/>
                  <a:gd name="connsiteY24" fmla="*/ 50893 h 343367"/>
                  <a:gd name="connsiteX25" fmla="*/ 515588 w 515554"/>
                  <a:gd name="connsiteY25" fmla="*/ 57284 h 343367"/>
                  <a:gd name="connsiteX26" fmla="*/ 512095 w 515554"/>
                  <a:gd name="connsiteY26" fmla="*/ 60284 h 343367"/>
                  <a:gd name="connsiteX27" fmla="*/ 509670 w 515554"/>
                  <a:gd name="connsiteY27" fmla="*/ 64380 h 343367"/>
                  <a:gd name="connsiteX28" fmla="*/ 503362 w 515554"/>
                  <a:gd name="connsiteY28" fmla="*/ 64666 h 343367"/>
                  <a:gd name="connsiteX29" fmla="*/ 502346 w 515554"/>
                  <a:gd name="connsiteY29" fmla="*/ 66336 h 343367"/>
                  <a:gd name="connsiteX30" fmla="*/ 505030 w 515554"/>
                  <a:gd name="connsiteY30" fmla="*/ 67901 h 343367"/>
                  <a:gd name="connsiteX31" fmla="*/ 498175 w 515554"/>
                  <a:gd name="connsiteY31" fmla="*/ 70797 h 343367"/>
                  <a:gd name="connsiteX32" fmla="*/ 492935 w 515554"/>
                  <a:gd name="connsiteY32" fmla="*/ 77240 h 343367"/>
                  <a:gd name="connsiteX33" fmla="*/ 490564 w 515554"/>
                  <a:gd name="connsiteY33" fmla="*/ 79170 h 343367"/>
                  <a:gd name="connsiteX34" fmla="*/ 493014 w 515554"/>
                  <a:gd name="connsiteY34" fmla="*/ 86735 h 343367"/>
                  <a:gd name="connsiteX35" fmla="*/ 491841 w 515554"/>
                  <a:gd name="connsiteY35" fmla="*/ 88013 h 343367"/>
                  <a:gd name="connsiteX36" fmla="*/ 491137 w 515554"/>
                  <a:gd name="connsiteY36" fmla="*/ 96022 h 343367"/>
                  <a:gd name="connsiteX37" fmla="*/ 492466 w 515554"/>
                  <a:gd name="connsiteY37" fmla="*/ 97821 h 343367"/>
                  <a:gd name="connsiteX38" fmla="*/ 489286 w 515554"/>
                  <a:gd name="connsiteY38" fmla="*/ 104839 h 343367"/>
                  <a:gd name="connsiteX39" fmla="*/ 489990 w 515554"/>
                  <a:gd name="connsiteY39" fmla="*/ 106638 h 343367"/>
                  <a:gd name="connsiteX40" fmla="*/ 486992 w 515554"/>
                  <a:gd name="connsiteY40" fmla="*/ 108908 h 343367"/>
                  <a:gd name="connsiteX41" fmla="*/ 488113 w 515554"/>
                  <a:gd name="connsiteY41" fmla="*/ 111908 h 343367"/>
                  <a:gd name="connsiteX42" fmla="*/ 483186 w 515554"/>
                  <a:gd name="connsiteY42" fmla="*/ 116707 h 343367"/>
                  <a:gd name="connsiteX43" fmla="*/ 482639 w 515554"/>
                  <a:gd name="connsiteY43" fmla="*/ 119942 h 343367"/>
                  <a:gd name="connsiteX44" fmla="*/ 480345 w 515554"/>
                  <a:gd name="connsiteY44" fmla="*/ 119916 h 343367"/>
                  <a:gd name="connsiteX45" fmla="*/ 480944 w 515554"/>
                  <a:gd name="connsiteY45" fmla="*/ 122707 h 343367"/>
                  <a:gd name="connsiteX46" fmla="*/ 479224 w 515554"/>
                  <a:gd name="connsiteY46" fmla="*/ 125968 h 343367"/>
                  <a:gd name="connsiteX47" fmla="*/ 480449 w 515554"/>
                  <a:gd name="connsiteY47" fmla="*/ 130976 h 343367"/>
                  <a:gd name="connsiteX48" fmla="*/ 480345 w 515554"/>
                  <a:gd name="connsiteY48" fmla="*/ 137002 h 343367"/>
                  <a:gd name="connsiteX49" fmla="*/ 479068 w 515554"/>
                  <a:gd name="connsiteY49" fmla="*/ 138724 h 343367"/>
                  <a:gd name="connsiteX50" fmla="*/ 481257 w 515554"/>
                  <a:gd name="connsiteY50" fmla="*/ 142011 h 343367"/>
                  <a:gd name="connsiteX51" fmla="*/ 478103 w 515554"/>
                  <a:gd name="connsiteY51" fmla="*/ 140211 h 343367"/>
                  <a:gd name="connsiteX52" fmla="*/ 472343 w 515554"/>
                  <a:gd name="connsiteY52" fmla="*/ 144802 h 343367"/>
                  <a:gd name="connsiteX53" fmla="*/ 469788 w 515554"/>
                  <a:gd name="connsiteY53" fmla="*/ 145585 h 343367"/>
                  <a:gd name="connsiteX54" fmla="*/ 468354 w 515554"/>
                  <a:gd name="connsiteY54" fmla="*/ 152289 h 343367"/>
                  <a:gd name="connsiteX55" fmla="*/ 451332 w 515554"/>
                  <a:gd name="connsiteY55" fmla="*/ 151689 h 343367"/>
                  <a:gd name="connsiteX56" fmla="*/ 439524 w 515554"/>
                  <a:gd name="connsiteY56" fmla="*/ 151558 h 343367"/>
                  <a:gd name="connsiteX57" fmla="*/ 439472 w 515554"/>
                  <a:gd name="connsiteY57" fmla="*/ 166349 h 343367"/>
                  <a:gd name="connsiteX58" fmla="*/ 427429 w 515554"/>
                  <a:gd name="connsiteY58" fmla="*/ 166192 h 343367"/>
                  <a:gd name="connsiteX59" fmla="*/ 415099 w 515554"/>
                  <a:gd name="connsiteY59" fmla="*/ 166662 h 343367"/>
                  <a:gd name="connsiteX60" fmla="*/ 355327 w 515554"/>
                  <a:gd name="connsiteY60" fmla="*/ 166375 h 343367"/>
                  <a:gd name="connsiteX61" fmla="*/ 334291 w 515554"/>
                  <a:gd name="connsiteY61" fmla="*/ 166636 h 343367"/>
                  <a:gd name="connsiteX62" fmla="*/ 334578 w 515554"/>
                  <a:gd name="connsiteY62" fmla="*/ 180200 h 343367"/>
                  <a:gd name="connsiteX63" fmla="*/ 332753 w 515554"/>
                  <a:gd name="connsiteY63" fmla="*/ 181453 h 343367"/>
                  <a:gd name="connsiteX64" fmla="*/ 327253 w 515554"/>
                  <a:gd name="connsiteY64" fmla="*/ 181504 h 343367"/>
                  <a:gd name="connsiteX65" fmla="*/ 327357 w 515554"/>
                  <a:gd name="connsiteY65" fmla="*/ 196713 h 343367"/>
                  <a:gd name="connsiteX66" fmla="*/ 317582 w 515554"/>
                  <a:gd name="connsiteY66" fmla="*/ 196504 h 343367"/>
                  <a:gd name="connsiteX67" fmla="*/ 317817 w 515554"/>
                  <a:gd name="connsiteY67" fmla="*/ 194052 h 343367"/>
                  <a:gd name="connsiteX68" fmla="*/ 315392 w 515554"/>
                  <a:gd name="connsiteY68" fmla="*/ 194078 h 343367"/>
                  <a:gd name="connsiteX69" fmla="*/ 314949 w 515554"/>
                  <a:gd name="connsiteY69" fmla="*/ 181739 h 343367"/>
                  <a:gd name="connsiteX70" fmla="*/ 312238 w 515554"/>
                  <a:gd name="connsiteY70" fmla="*/ 181739 h 343367"/>
                  <a:gd name="connsiteX71" fmla="*/ 306295 w 515554"/>
                  <a:gd name="connsiteY71" fmla="*/ 188783 h 343367"/>
                  <a:gd name="connsiteX72" fmla="*/ 302750 w 515554"/>
                  <a:gd name="connsiteY72" fmla="*/ 188809 h 343367"/>
                  <a:gd name="connsiteX73" fmla="*/ 301942 w 515554"/>
                  <a:gd name="connsiteY73" fmla="*/ 191026 h 343367"/>
                  <a:gd name="connsiteX74" fmla="*/ 297875 w 515554"/>
                  <a:gd name="connsiteY74" fmla="*/ 194808 h 343367"/>
                  <a:gd name="connsiteX75" fmla="*/ 297667 w 515554"/>
                  <a:gd name="connsiteY75" fmla="*/ 181974 h 343367"/>
                  <a:gd name="connsiteX76" fmla="*/ 295451 w 515554"/>
                  <a:gd name="connsiteY76" fmla="*/ 182235 h 343367"/>
                  <a:gd name="connsiteX77" fmla="*/ 254187 w 515554"/>
                  <a:gd name="connsiteY77" fmla="*/ 182522 h 343367"/>
                  <a:gd name="connsiteX78" fmla="*/ 254239 w 515554"/>
                  <a:gd name="connsiteY78" fmla="*/ 197286 h 343367"/>
                  <a:gd name="connsiteX79" fmla="*/ 258045 w 515554"/>
                  <a:gd name="connsiteY79" fmla="*/ 197286 h 343367"/>
                  <a:gd name="connsiteX80" fmla="*/ 259323 w 515554"/>
                  <a:gd name="connsiteY80" fmla="*/ 204825 h 343367"/>
                  <a:gd name="connsiteX81" fmla="*/ 257941 w 515554"/>
                  <a:gd name="connsiteY81" fmla="*/ 205347 h 343367"/>
                  <a:gd name="connsiteX82" fmla="*/ 259140 w 515554"/>
                  <a:gd name="connsiteY82" fmla="*/ 208660 h 343367"/>
                  <a:gd name="connsiteX83" fmla="*/ 254057 w 515554"/>
                  <a:gd name="connsiteY83" fmla="*/ 212703 h 343367"/>
                  <a:gd name="connsiteX84" fmla="*/ 254369 w 515554"/>
                  <a:gd name="connsiteY84" fmla="*/ 238554 h 343367"/>
                  <a:gd name="connsiteX85" fmla="*/ 249052 w 515554"/>
                  <a:gd name="connsiteY85" fmla="*/ 239389 h 343367"/>
                  <a:gd name="connsiteX86" fmla="*/ 248818 w 515554"/>
                  <a:gd name="connsiteY86" fmla="*/ 238163 h 343367"/>
                  <a:gd name="connsiteX87" fmla="*/ 243943 w 515554"/>
                  <a:gd name="connsiteY87" fmla="*/ 236859 h 343367"/>
                  <a:gd name="connsiteX88" fmla="*/ 245220 w 515554"/>
                  <a:gd name="connsiteY88" fmla="*/ 233807 h 343367"/>
                  <a:gd name="connsiteX89" fmla="*/ 243995 w 515554"/>
                  <a:gd name="connsiteY89" fmla="*/ 228694 h 343367"/>
                  <a:gd name="connsiteX90" fmla="*/ 245194 w 515554"/>
                  <a:gd name="connsiteY90" fmla="*/ 226894 h 343367"/>
                  <a:gd name="connsiteX91" fmla="*/ 233751 w 515554"/>
                  <a:gd name="connsiteY91" fmla="*/ 226790 h 343367"/>
                  <a:gd name="connsiteX92" fmla="*/ 140613 w 515554"/>
                  <a:gd name="connsiteY92" fmla="*/ 227103 h 343367"/>
                  <a:gd name="connsiteX93" fmla="*/ 135738 w 515554"/>
                  <a:gd name="connsiteY93" fmla="*/ 229163 h 343367"/>
                  <a:gd name="connsiteX94" fmla="*/ 130525 w 515554"/>
                  <a:gd name="connsiteY94" fmla="*/ 232633 h 343367"/>
                  <a:gd name="connsiteX95" fmla="*/ 126458 w 515554"/>
                  <a:gd name="connsiteY95" fmla="*/ 230703 h 343367"/>
                  <a:gd name="connsiteX96" fmla="*/ 116735 w 515554"/>
                  <a:gd name="connsiteY96" fmla="*/ 228876 h 343367"/>
                  <a:gd name="connsiteX97" fmla="*/ 113633 w 515554"/>
                  <a:gd name="connsiteY97" fmla="*/ 226790 h 343367"/>
                  <a:gd name="connsiteX98" fmla="*/ 111574 w 515554"/>
                  <a:gd name="connsiteY98" fmla="*/ 223268 h 343367"/>
                  <a:gd name="connsiteX99" fmla="*/ 107638 w 515554"/>
                  <a:gd name="connsiteY99" fmla="*/ 219825 h 343367"/>
                  <a:gd name="connsiteX100" fmla="*/ 99922 w 515554"/>
                  <a:gd name="connsiteY100" fmla="*/ 221442 h 343367"/>
                  <a:gd name="connsiteX101" fmla="*/ 94526 w 515554"/>
                  <a:gd name="connsiteY101" fmla="*/ 219251 h 343367"/>
                  <a:gd name="connsiteX102" fmla="*/ 97863 w 515554"/>
                  <a:gd name="connsiteY102" fmla="*/ 223242 h 343367"/>
                  <a:gd name="connsiteX103" fmla="*/ 95595 w 515554"/>
                  <a:gd name="connsiteY103" fmla="*/ 225459 h 343367"/>
                  <a:gd name="connsiteX104" fmla="*/ 91737 w 515554"/>
                  <a:gd name="connsiteY104" fmla="*/ 224546 h 343367"/>
                  <a:gd name="connsiteX105" fmla="*/ 90460 w 515554"/>
                  <a:gd name="connsiteY105" fmla="*/ 229268 h 343367"/>
                  <a:gd name="connsiteX106" fmla="*/ 86654 w 515554"/>
                  <a:gd name="connsiteY106" fmla="*/ 232841 h 343367"/>
                  <a:gd name="connsiteX107" fmla="*/ 88817 w 515554"/>
                  <a:gd name="connsiteY107" fmla="*/ 235841 h 343367"/>
                  <a:gd name="connsiteX108" fmla="*/ 85768 w 515554"/>
                  <a:gd name="connsiteY108" fmla="*/ 234589 h 343367"/>
                  <a:gd name="connsiteX109" fmla="*/ 84412 w 515554"/>
                  <a:gd name="connsiteY109" fmla="*/ 237589 h 343367"/>
                  <a:gd name="connsiteX110" fmla="*/ 82900 w 515554"/>
                  <a:gd name="connsiteY110" fmla="*/ 236520 h 343367"/>
                  <a:gd name="connsiteX111" fmla="*/ 79434 w 515554"/>
                  <a:gd name="connsiteY111" fmla="*/ 239389 h 343367"/>
                  <a:gd name="connsiteX112" fmla="*/ 74689 w 515554"/>
                  <a:gd name="connsiteY112" fmla="*/ 238450 h 343367"/>
                  <a:gd name="connsiteX113" fmla="*/ 75080 w 515554"/>
                  <a:gd name="connsiteY113" fmla="*/ 243772 h 343367"/>
                  <a:gd name="connsiteX114" fmla="*/ 72604 w 515554"/>
                  <a:gd name="connsiteY114" fmla="*/ 243928 h 343367"/>
                  <a:gd name="connsiteX115" fmla="*/ 68589 w 515554"/>
                  <a:gd name="connsiteY115" fmla="*/ 241737 h 343367"/>
                  <a:gd name="connsiteX116" fmla="*/ 63715 w 515554"/>
                  <a:gd name="connsiteY116" fmla="*/ 246641 h 343367"/>
                  <a:gd name="connsiteX117" fmla="*/ 38586 w 515554"/>
                  <a:gd name="connsiteY117" fmla="*/ 246693 h 343367"/>
                  <a:gd name="connsiteX118" fmla="*/ 43148 w 515554"/>
                  <a:gd name="connsiteY118" fmla="*/ 250684 h 343367"/>
                  <a:gd name="connsiteX119" fmla="*/ 42522 w 515554"/>
                  <a:gd name="connsiteY119" fmla="*/ 251988 h 343367"/>
                  <a:gd name="connsiteX120" fmla="*/ 44295 w 515554"/>
                  <a:gd name="connsiteY120" fmla="*/ 257623 h 343367"/>
                  <a:gd name="connsiteX121" fmla="*/ 46094 w 515554"/>
                  <a:gd name="connsiteY121" fmla="*/ 257310 h 343367"/>
                  <a:gd name="connsiteX122" fmla="*/ 47058 w 515554"/>
                  <a:gd name="connsiteY122" fmla="*/ 260388 h 343367"/>
                  <a:gd name="connsiteX123" fmla="*/ 45650 w 515554"/>
                  <a:gd name="connsiteY123" fmla="*/ 262240 h 343367"/>
                  <a:gd name="connsiteX124" fmla="*/ 42888 w 515554"/>
                  <a:gd name="connsiteY124" fmla="*/ 261353 h 343367"/>
                  <a:gd name="connsiteX125" fmla="*/ 43618 w 515554"/>
                  <a:gd name="connsiteY125" fmla="*/ 263571 h 343367"/>
                  <a:gd name="connsiteX126" fmla="*/ 39863 w 515554"/>
                  <a:gd name="connsiteY126" fmla="*/ 264953 h 343367"/>
                  <a:gd name="connsiteX127" fmla="*/ 40281 w 515554"/>
                  <a:gd name="connsiteY127" fmla="*/ 263023 h 343367"/>
                  <a:gd name="connsiteX128" fmla="*/ 37726 w 515554"/>
                  <a:gd name="connsiteY128" fmla="*/ 262762 h 343367"/>
                  <a:gd name="connsiteX129" fmla="*/ 39264 w 515554"/>
                  <a:gd name="connsiteY129" fmla="*/ 267562 h 343367"/>
                  <a:gd name="connsiteX130" fmla="*/ 44321 w 515554"/>
                  <a:gd name="connsiteY130" fmla="*/ 269309 h 343367"/>
                  <a:gd name="connsiteX131" fmla="*/ 42991 w 515554"/>
                  <a:gd name="connsiteY131" fmla="*/ 273483 h 343367"/>
                  <a:gd name="connsiteX132" fmla="*/ 39916 w 515554"/>
                  <a:gd name="connsiteY132" fmla="*/ 278335 h 343367"/>
                  <a:gd name="connsiteX133" fmla="*/ 41636 w 515554"/>
                  <a:gd name="connsiteY133" fmla="*/ 281152 h 343367"/>
                  <a:gd name="connsiteX134" fmla="*/ 40593 w 515554"/>
                  <a:gd name="connsiteY134" fmla="*/ 283709 h 343367"/>
                  <a:gd name="connsiteX135" fmla="*/ 46328 w 515554"/>
                  <a:gd name="connsiteY135" fmla="*/ 281805 h 343367"/>
                  <a:gd name="connsiteX136" fmla="*/ 46068 w 515554"/>
                  <a:gd name="connsiteY136" fmla="*/ 287100 h 343367"/>
                  <a:gd name="connsiteX137" fmla="*/ 44061 w 515554"/>
                  <a:gd name="connsiteY137" fmla="*/ 289369 h 343367"/>
                  <a:gd name="connsiteX138" fmla="*/ 46172 w 515554"/>
                  <a:gd name="connsiteY138" fmla="*/ 291039 h 343367"/>
                  <a:gd name="connsiteX139" fmla="*/ 43409 w 515554"/>
                  <a:gd name="connsiteY139" fmla="*/ 291430 h 343367"/>
                  <a:gd name="connsiteX140" fmla="*/ 41402 w 515554"/>
                  <a:gd name="connsiteY140" fmla="*/ 294639 h 343367"/>
                  <a:gd name="connsiteX141" fmla="*/ 39081 w 515554"/>
                  <a:gd name="connsiteY141" fmla="*/ 295578 h 343367"/>
                  <a:gd name="connsiteX142" fmla="*/ 40385 w 515554"/>
                  <a:gd name="connsiteY142" fmla="*/ 298369 h 343367"/>
                  <a:gd name="connsiteX143" fmla="*/ 34989 w 515554"/>
                  <a:gd name="connsiteY143" fmla="*/ 299126 h 343367"/>
                  <a:gd name="connsiteX144" fmla="*/ 39368 w 515554"/>
                  <a:gd name="connsiteY144" fmla="*/ 302360 h 343367"/>
                  <a:gd name="connsiteX145" fmla="*/ 43383 w 515554"/>
                  <a:gd name="connsiteY145" fmla="*/ 301212 h 343367"/>
                  <a:gd name="connsiteX146" fmla="*/ 46276 w 515554"/>
                  <a:gd name="connsiteY146" fmla="*/ 306064 h 343367"/>
                  <a:gd name="connsiteX147" fmla="*/ 50629 w 515554"/>
                  <a:gd name="connsiteY147" fmla="*/ 308047 h 343367"/>
                  <a:gd name="connsiteX148" fmla="*/ 55373 w 515554"/>
                  <a:gd name="connsiteY148" fmla="*/ 305960 h 343367"/>
                  <a:gd name="connsiteX149" fmla="*/ 57876 w 515554"/>
                  <a:gd name="connsiteY149" fmla="*/ 308334 h 343367"/>
                  <a:gd name="connsiteX150" fmla="*/ 64575 w 515554"/>
                  <a:gd name="connsiteY150" fmla="*/ 307760 h 343367"/>
                  <a:gd name="connsiteX151" fmla="*/ 63193 w 515554"/>
                  <a:gd name="connsiteY151" fmla="*/ 312403 h 343367"/>
                  <a:gd name="connsiteX152" fmla="*/ 66843 w 515554"/>
                  <a:gd name="connsiteY152" fmla="*/ 321664 h 343367"/>
                  <a:gd name="connsiteX153" fmla="*/ 65696 w 515554"/>
                  <a:gd name="connsiteY153" fmla="*/ 324090 h 343367"/>
                  <a:gd name="connsiteX154" fmla="*/ 60978 w 515554"/>
                  <a:gd name="connsiteY154" fmla="*/ 323359 h 343367"/>
                  <a:gd name="connsiteX155" fmla="*/ 59570 w 515554"/>
                  <a:gd name="connsiteY155" fmla="*/ 327116 h 343367"/>
                  <a:gd name="connsiteX156" fmla="*/ 54878 w 515554"/>
                  <a:gd name="connsiteY156" fmla="*/ 330976 h 343367"/>
                  <a:gd name="connsiteX157" fmla="*/ 48309 w 515554"/>
                  <a:gd name="connsiteY157" fmla="*/ 334341 h 343367"/>
                  <a:gd name="connsiteX158" fmla="*/ 45573 w 515554"/>
                  <a:gd name="connsiteY158" fmla="*/ 337367 h 343367"/>
                  <a:gd name="connsiteX159" fmla="*/ 43565 w 515554"/>
                  <a:gd name="connsiteY159" fmla="*/ 336715 h 343367"/>
                  <a:gd name="connsiteX160" fmla="*/ 42392 w 515554"/>
                  <a:gd name="connsiteY160" fmla="*/ 341358 h 343367"/>
                  <a:gd name="connsiteX161" fmla="*/ 39603 w 515554"/>
                  <a:gd name="connsiteY161" fmla="*/ 343367 h 343367"/>
                  <a:gd name="connsiteX162" fmla="*/ 37049 w 515554"/>
                  <a:gd name="connsiteY162" fmla="*/ 340002 h 343367"/>
                  <a:gd name="connsiteX163" fmla="*/ 37023 w 515554"/>
                  <a:gd name="connsiteY163" fmla="*/ 331420 h 343367"/>
                  <a:gd name="connsiteX164" fmla="*/ 32747 w 515554"/>
                  <a:gd name="connsiteY164" fmla="*/ 328889 h 343367"/>
                  <a:gd name="connsiteX165" fmla="*/ 34285 w 515554"/>
                  <a:gd name="connsiteY165" fmla="*/ 322316 h 343367"/>
                  <a:gd name="connsiteX166" fmla="*/ 29593 w 515554"/>
                  <a:gd name="connsiteY166" fmla="*/ 319342 h 343367"/>
                  <a:gd name="connsiteX167" fmla="*/ 30584 w 515554"/>
                  <a:gd name="connsiteY167" fmla="*/ 316864 h 343367"/>
                  <a:gd name="connsiteX168" fmla="*/ 29411 w 515554"/>
                  <a:gd name="connsiteY168" fmla="*/ 314751 h 343367"/>
                  <a:gd name="connsiteX169" fmla="*/ 23441 w 515554"/>
                  <a:gd name="connsiteY169" fmla="*/ 313160 h 343367"/>
                  <a:gd name="connsiteX170" fmla="*/ 19506 w 515554"/>
                  <a:gd name="connsiteY170" fmla="*/ 310760 h 343367"/>
                  <a:gd name="connsiteX171" fmla="*/ 18046 w 515554"/>
                  <a:gd name="connsiteY171" fmla="*/ 312821 h 343367"/>
                  <a:gd name="connsiteX172" fmla="*/ 15543 w 515554"/>
                  <a:gd name="connsiteY172" fmla="*/ 309325 h 343367"/>
                  <a:gd name="connsiteX173" fmla="*/ 9991 w 515554"/>
                  <a:gd name="connsiteY173" fmla="*/ 309325 h 343367"/>
                  <a:gd name="connsiteX174" fmla="*/ 7175 w 515554"/>
                  <a:gd name="connsiteY174" fmla="*/ 307004 h 343367"/>
                  <a:gd name="connsiteX175" fmla="*/ 5638 w 515554"/>
                  <a:gd name="connsiteY175" fmla="*/ 271240 h 343367"/>
                  <a:gd name="connsiteX176" fmla="*/ 1884 w 515554"/>
                  <a:gd name="connsiteY176" fmla="*/ 189695 h 343367"/>
                  <a:gd name="connsiteX177" fmla="*/ 33 w 515554"/>
                  <a:gd name="connsiteY177" fmla="*/ 153045 h 343367"/>
                  <a:gd name="connsiteX178" fmla="*/ 54253 w 515554"/>
                  <a:gd name="connsiteY178" fmla="*/ 152810 h 343367"/>
                  <a:gd name="connsiteX179" fmla="*/ 55608 w 515554"/>
                  <a:gd name="connsiteY179" fmla="*/ 159045 h 343367"/>
                  <a:gd name="connsiteX180" fmla="*/ 54096 w 515554"/>
                  <a:gd name="connsiteY180" fmla="*/ 159671 h 343367"/>
                  <a:gd name="connsiteX181" fmla="*/ 56573 w 515554"/>
                  <a:gd name="connsiteY181" fmla="*/ 170575 h 343367"/>
                  <a:gd name="connsiteX182" fmla="*/ 59570 w 515554"/>
                  <a:gd name="connsiteY182" fmla="*/ 172427 h 343367"/>
                  <a:gd name="connsiteX183" fmla="*/ 62985 w 515554"/>
                  <a:gd name="connsiteY183" fmla="*/ 172296 h 343367"/>
                  <a:gd name="connsiteX184" fmla="*/ 63611 w 515554"/>
                  <a:gd name="connsiteY184" fmla="*/ 174566 h 343367"/>
                  <a:gd name="connsiteX185" fmla="*/ 61213 w 515554"/>
                  <a:gd name="connsiteY185" fmla="*/ 174331 h 343367"/>
                  <a:gd name="connsiteX186" fmla="*/ 64289 w 515554"/>
                  <a:gd name="connsiteY186" fmla="*/ 177696 h 343367"/>
                  <a:gd name="connsiteX187" fmla="*/ 71248 w 515554"/>
                  <a:gd name="connsiteY187" fmla="*/ 181400 h 343367"/>
                  <a:gd name="connsiteX188" fmla="*/ 76931 w 515554"/>
                  <a:gd name="connsiteY188" fmla="*/ 182209 h 343367"/>
                  <a:gd name="connsiteX189" fmla="*/ 81023 w 515554"/>
                  <a:gd name="connsiteY189" fmla="*/ 181870 h 343367"/>
                  <a:gd name="connsiteX190" fmla="*/ 81232 w 515554"/>
                  <a:gd name="connsiteY190" fmla="*/ 185965 h 343367"/>
                  <a:gd name="connsiteX191" fmla="*/ 84256 w 515554"/>
                  <a:gd name="connsiteY191" fmla="*/ 178818 h 343367"/>
                  <a:gd name="connsiteX192" fmla="*/ 87618 w 515554"/>
                  <a:gd name="connsiteY192" fmla="*/ 179705 h 343367"/>
                  <a:gd name="connsiteX193" fmla="*/ 88635 w 515554"/>
                  <a:gd name="connsiteY193" fmla="*/ 182887 h 343367"/>
                  <a:gd name="connsiteX194" fmla="*/ 91190 w 515554"/>
                  <a:gd name="connsiteY194" fmla="*/ 182000 h 343367"/>
                  <a:gd name="connsiteX195" fmla="*/ 89495 w 515554"/>
                  <a:gd name="connsiteY195" fmla="*/ 176000 h 343367"/>
                  <a:gd name="connsiteX196" fmla="*/ 93067 w 515554"/>
                  <a:gd name="connsiteY196" fmla="*/ 170809 h 343367"/>
                  <a:gd name="connsiteX197" fmla="*/ 97263 w 515554"/>
                  <a:gd name="connsiteY197" fmla="*/ 171148 h 343367"/>
                  <a:gd name="connsiteX198" fmla="*/ 99296 w 515554"/>
                  <a:gd name="connsiteY198" fmla="*/ 174175 h 343367"/>
                  <a:gd name="connsiteX199" fmla="*/ 103363 w 515554"/>
                  <a:gd name="connsiteY199" fmla="*/ 173105 h 343367"/>
                  <a:gd name="connsiteX200" fmla="*/ 107117 w 515554"/>
                  <a:gd name="connsiteY200" fmla="*/ 170392 h 343367"/>
                  <a:gd name="connsiteX201" fmla="*/ 107038 w 515554"/>
                  <a:gd name="connsiteY201" fmla="*/ 167366 h 343367"/>
                  <a:gd name="connsiteX202" fmla="*/ 109150 w 515554"/>
                  <a:gd name="connsiteY202" fmla="*/ 165436 h 343367"/>
                  <a:gd name="connsiteX203" fmla="*/ 109593 w 515554"/>
                  <a:gd name="connsiteY203" fmla="*/ 161758 h 343367"/>
                  <a:gd name="connsiteX204" fmla="*/ 114520 w 515554"/>
                  <a:gd name="connsiteY204" fmla="*/ 163401 h 343367"/>
                  <a:gd name="connsiteX205" fmla="*/ 115902 w 515554"/>
                  <a:gd name="connsiteY205" fmla="*/ 158732 h 343367"/>
                  <a:gd name="connsiteX206" fmla="*/ 121662 w 515554"/>
                  <a:gd name="connsiteY206" fmla="*/ 157871 h 343367"/>
                  <a:gd name="connsiteX207" fmla="*/ 125859 w 515554"/>
                  <a:gd name="connsiteY207" fmla="*/ 160792 h 343367"/>
                  <a:gd name="connsiteX208" fmla="*/ 127918 w 515554"/>
                  <a:gd name="connsiteY208" fmla="*/ 158706 h 343367"/>
                  <a:gd name="connsiteX209" fmla="*/ 129482 w 515554"/>
                  <a:gd name="connsiteY209" fmla="*/ 159801 h 343367"/>
                  <a:gd name="connsiteX210" fmla="*/ 129378 w 515554"/>
                  <a:gd name="connsiteY210" fmla="*/ 146602 h 343367"/>
                  <a:gd name="connsiteX211" fmla="*/ 134226 w 515554"/>
                  <a:gd name="connsiteY211" fmla="*/ 143837 h 343367"/>
                  <a:gd name="connsiteX212" fmla="*/ 133314 w 515554"/>
                  <a:gd name="connsiteY212" fmla="*/ 139741 h 343367"/>
                  <a:gd name="connsiteX213" fmla="*/ 133731 w 515554"/>
                  <a:gd name="connsiteY213" fmla="*/ 133194 h 343367"/>
                  <a:gd name="connsiteX214" fmla="*/ 131646 w 515554"/>
                  <a:gd name="connsiteY214" fmla="*/ 131002 h 343367"/>
                  <a:gd name="connsiteX215" fmla="*/ 141447 w 515554"/>
                  <a:gd name="connsiteY215" fmla="*/ 130689 h 343367"/>
                  <a:gd name="connsiteX216" fmla="*/ 178254 w 515554"/>
                  <a:gd name="connsiteY216" fmla="*/ 130376 h 343367"/>
                  <a:gd name="connsiteX217" fmla="*/ 180287 w 515554"/>
                  <a:gd name="connsiteY217" fmla="*/ 130872 h 343367"/>
                  <a:gd name="connsiteX218" fmla="*/ 224575 w 515554"/>
                  <a:gd name="connsiteY218" fmla="*/ 130507 h 343367"/>
                  <a:gd name="connsiteX219" fmla="*/ 224288 w 515554"/>
                  <a:gd name="connsiteY219" fmla="*/ 108256 h 343367"/>
                  <a:gd name="connsiteX220" fmla="*/ 238938 w 515554"/>
                  <a:gd name="connsiteY220" fmla="*/ 108256 h 343367"/>
                  <a:gd name="connsiteX221" fmla="*/ 266856 w 515554"/>
                  <a:gd name="connsiteY221" fmla="*/ 107864 h 343367"/>
                  <a:gd name="connsiteX222" fmla="*/ 296937 w 515554"/>
                  <a:gd name="connsiteY222" fmla="*/ 107890 h 343367"/>
                  <a:gd name="connsiteX223" fmla="*/ 296390 w 515554"/>
                  <a:gd name="connsiteY223" fmla="*/ 60101 h 343367"/>
                  <a:gd name="connsiteX224" fmla="*/ 289169 w 515554"/>
                  <a:gd name="connsiteY224" fmla="*/ 55041 h 343367"/>
                  <a:gd name="connsiteX225" fmla="*/ 285415 w 515554"/>
                  <a:gd name="connsiteY225" fmla="*/ 54623 h 343367"/>
                  <a:gd name="connsiteX226" fmla="*/ 284529 w 515554"/>
                  <a:gd name="connsiteY226" fmla="*/ 50319 h 343367"/>
                  <a:gd name="connsiteX227" fmla="*/ 287084 w 515554"/>
                  <a:gd name="connsiteY227" fmla="*/ 46485 h 343367"/>
                  <a:gd name="connsiteX228" fmla="*/ 284842 w 515554"/>
                  <a:gd name="connsiteY228" fmla="*/ 43380 h 343367"/>
                  <a:gd name="connsiteX229" fmla="*/ 284294 w 515554"/>
                  <a:gd name="connsiteY229" fmla="*/ 40093 h 343367"/>
                  <a:gd name="connsiteX230" fmla="*/ 288648 w 515554"/>
                  <a:gd name="connsiteY230" fmla="*/ 37276 h 343367"/>
                  <a:gd name="connsiteX231" fmla="*/ 289638 w 515554"/>
                  <a:gd name="connsiteY231" fmla="*/ 32529 h 343367"/>
                  <a:gd name="connsiteX232" fmla="*/ 294044 w 515554"/>
                  <a:gd name="connsiteY232" fmla="*/ 33103 h 343367"/>
                  <a:gd name="connsiteX233" fmla="*/ 298241 w 515554"/>
                  <a:gd name="connsiteY233" fmla="*/ 30781 h 343367"/>
                  <a:gd name="connsiteX234" fmla="*/ 297901 w 515554"/>
                  <a:gd name="connsiteY234" fmla="*/ 28929 h 343367"/>
                  <a:gd name="connsiteX235" fmla="*/ 305669 w 515554"/>
                  <a:gd name="connsiteY235" fmla="*/ 27937 h 343367"/>
                  <a:gd name="connsiteX236" fmla="*/ 311118 w 515554"/>
                  <a:gd name="connsiteY236" fmla="*/ 30233 h 343367"/>
                  <a:gd name="connsiteX237" fmla="*/ 308459 w 515554"/>
                  <a:gd name="connsiteY237" fmla="*/ 26085 h 343367"/>
                  <a:gd name="connsiteX238" fmla="*/ 310935 w 515554"/>
                  <a:gd name="connsiteY238" fmla="*/ 22068 h 343367"/>
                  <a:gd name="connsiteX239" fmla="*/ 310179 w 515554"/>
                  <a:gd name="connsiteY239" fmla="*/ 18312 h 343367"/>
                  <a:gd name="connsiteX240" fmla="*/ 313489 w 515554"/>
                  <a:gd name="connsiteY240" fmla="*/ 21103 h 343367"/>
                  <a:gd name="connsiteX241" fmla="*/ 317556 w 515554"/>
                  <a:gd name="connsiteY241" fmla="*/ 18729 h 343367"/>
                  <a:gd name="connsiteX242" fmla="*/ 317556 w 515554"/>
                  <a:gd name="connsiteY242" fmla="*/ 16147 h 343367"/>
                  <a:gd name="connsiteX243" fmla="*/ 321154 w 515554"/>
                  <a:gd name="connsiteY243" fmla="*/ 17295 h 343367"/>
                  <a:gd name="connsiteX244" fmla="*/ 324490 w 515554"/>
                  <a:gd name="connsiteY244" fmla="*/ 20790 h 343367"/>
                  <a:gd name="connsiteX245" fmla="*/ 326784 w 515554"/>
                  <a:gd name="connsiteY245" fmla="*/ 24755 h 343367"/>
                  <a:gd name="connsiteX246" fmla="*/ 328087 w 515554"/>
                  <a:gd name="connsiteY246" fmla="*/ 23894 h 343367"/>
                  <a:gd name="connsiteX247" fmla="*/ 329781 w 515554"/>
                  <a:gd name="connsiteY247" fmla="*/ 26607 h 343367"/>
                  <a:gd name="connsiteX248" fmla="*/ 333092 w 515554"/>
                  <a:gd name="connsiteY248" fmla="*/ 27651 h 343367"/>
                  <a:gd name="connsiteX249" fmla="*/ 333562 w 515554"/>
                  <a:gd name="connsiteY249" fmla="*/ 29320 h 343367"/>
                  <a:gd name="connsiteX250" fmla="*/ 337237 w 515554"/>
                  <a:gd name="connsiteY250" fmla="*/ 27703 h 343367"/>
                  <a:gd name="connsiteX251" fmla="*/ 338566 w 515554"/>
                  <a:gd name="connsiteY251" fmla="*/ 30624 h 343367"/>
                  <a:gd name="connsiteX252" fmla="*/ 342893 w 515554"/>
                  <a:gd name="connsiteY252" fmla="*/ 29816 h 343367"/>
                  <a:gd name="connsiteX253" fmla="*/ 344066 w 515554"/>
                  <a:gd name="connsiteY253" fmla="*/ 31355 h 343367"/>
                  <a:gd name="connsiteX254" fmla="*/ 348628 w 515554"/>
                  <a:gd name="connsiteY254" fmla="*/ 32477 h 343367"/>
                  <a:gd name="connsiteX255" fmla="*/ 350401 w 515554"/>
                  <a:gd name="connsiteY255" fmla="*/ 29633 h 343367"/>
                  <a:gd name="connsiteX256" fmla="*/ 352356 w 515554"/>
                  <a:gd name="connsiteY256" fmla="*/ 30181 h 343367"/>
                  <a:gd name="connsiteX257" fmla="*/ 356683 w 515554"/>
                  <a:gd name="connsiteY257" fmla="*/ 27886 h 343367"/>
                  <a:gd name="connsiteX258" fmla="*/ 359159 w 515554"/>
                  <a:gd name="connsiteY258" fmla="*/ 24390 h 343367"/>
                  <a:gd name="connsiteX259" fmla="*/ 361245 w 515554"/>
                  <a:gd name="connsiteY259" fmla="*/ 26503 h 343367"/>
                  <a:gd name="connsiteX260" fmla="*/ 365155 w 515554"/>
                  <a:gd name="connsiteY260" fmla="*/ 24390 h 343367"/>
                  <a:gd name="connsiteX261" fmla="*/ 370551 w 515554"/>
                  <a:gd name="connsiteY261" fmla="*/ 25407 h 343367"/>
                  <a:gd name="connsiteX262" fmla="*/ 373679 w 515554"/>
                  <a:gd name="connsiteY262" fmla="*/ 20894 h 343367"/>
                  <a:gd name="connsiteX263" fmla="*/ 376520 w 515554"/>
                  <a:gd name="connsiteY263" fmla="*/ 20660 h 343367"/>
                  <a:gd name="connsiteX264" fmla="*/ 371750 w 515554"/>
                  <a:gd name="connsiteY264" fmla="*/ 17608 h 343367"/>
                  <a:gd name="connsiteX265" fmla="*/ 371750 w 515554"/>
                  <a:gd name="connsiteY265" fmla="*/ 17608 h 343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Lst>
                <a:rect l="l" t="t" r="r" b="b"/>
                <a:pathLst>
                  <a:path w="515554" h="343367">
                    <a:moveTo>
                      <a:pt x="371750" y="17608"/>
                    </a:moveTo>
                    <a:lnTo>
                      <a:pt x="384574" y="17425"/>
                    </a:lnTo>
                    <a:lnTo>
                      <a:pt x="384366" y="2556"/>
                    </a:lnTo>
                    <a:lnTo>
                      <a:pt x="396748" y="2426"/>
                    </a:lnTo>
                    <a:lnTo>
                      <a:pt x="396748" y="52"/>
                    </a:lnTo>
                    <a:lnTo>
                      <a:pt x="399172" y="0"/>
                    </a:lnTo>
                    <a:lnTo>
                      <a:pt x="399198" y="2400"/>
                    </a:lnTo>
                    <a:lnTo>
                      <a:pt x="404177" y="2347"/>
                    </a:lnTo>
                    <a:lnTo>
                      <a:pt x="404203" y="4799"/>
                    </a:lnTo>
                    <a:lnTo>
                      <a:pt x="428941" y="16955"/>
                    </a:lnTo>
                    <a:lnTo>
                      <a:pt x="436266" y="16929"/>
                    </a:lnTo>
                    <a:lnTo>
                      <a:pt x="436917" y="31850"/>
                    </a:lnTo>
                    <a:lnTo>
                      <a:pt x="451906" y="31668"/>
                    </a:lnTo>
                    <a:lnTo>
                      <a:pt x="451385" y="21781"/>
                    </a:lnTo>
                    <a:lnTo>
                      <a:pt x="490954" y="21077"/>
                    </a:lnTo>
                    <a:lnTo>
                      <a:pt x="490746" y="14869"/>
                    </a:lnTo>
                    <a:lnTo>
                      <a:pt x="499348" y="14686"/>
                    </a:lnTo>
                    <a:lnTo>
                      <a:pt x="500443" y="24859"/>
                    </a:lnTo>
                    <a:lnTo>
                      <a:pt x="503571" y="26216"/>
                    </a:lnTo>
                    <a:lnTo>
                      <a:pt x="504770" y="29685"/>
                    </a:lnTo>
                    <a:lnTo>
                      <a:pt x="502476" y="31433"/>
                    </a:lnTo>
                    <a:lnTo>
                      <a:pt x="501824" y="39963"/>
                    </a:lnTo>
                    <a:lnTo>
                      <a:pt x="498853" y="42885"/>
                    </a:lnTo>
                    <a:lnTo>
                      <a:pt x="499114" y="46772"/>
                    </a:lnTo>
                    <a:lnTo>
                      <a:pt x="509045" y="50893"/>
                    </a:lnTo>
                    <a:lnTo>
                      <a:pt x="515588" y="57284"/>
                    </a:lnTo>
                    <a:lnTo>
                      <a:pt x="512095" y="60284"/>
                    </a:lnTo>
                    <a:lnTo>
                      <a:pt x="509670" y="64380"/>
                    </a:lnTo>
                    <a:lnTo>
                      <a:pt x="503362" y="64666"/>
                    </a:lnTo>
                    <a:lnTo>
                      <a:pt x="502346" y="66336"/>
                    </a:lnTo>
                    <a:lnTo>
                      <a:pt x="505030" y="67901"/>
                    </a:lnTo>
                    <a:lnTo>
                      <a:pt x="498175" y="70797"/>
                    </a:lnTo>
                    <a:lnTo>
                      <a:pt x="492935" y="77240"/>
                    </a:lnTo>
                    <a:lnTo>
                      <a:pt x="490564" y="79170"/>
                    </a:lnTo>
                    <a:lnTo>
                      <a:pt x="493014" y="86735"/>
                    </a:lnTo>
                    <a:lnTo>
                      <a:pt x="491841" y="88013"/>
                    </a:lnTo>
                    <a:lnTo>
                      <a:pt x="491137" y="96022"/>
                    </a:lnTo>
                    <a:lnTo>
                      <a:pt x="492466" y="97821"/>
                    </a:lnTo>
                    <a:lnTo>
                      <a:pt x="489286" y="104839"/>
                    </a:lnTo>
                    <a:lnTo>
                      <a:pt x="489990" y="106638"/>
                    </a:lnTo>
                    <a:lnTo>
                      <a:pt x="486992" y="108908"/>
                    </a:lnTo>
                    <a:lnTo>
                      <a:pt x="488113" y="111908"/>
                    </a:lnTo>
                    <a:lnTo>
                      <a:pt x="483186" y="116707"/>
                    </a:lnTo>
                    <a:lnTo>
                      <a:pt x="482639" y="119942"/>
                    </a:lnTo>
                    <a:lnTo>
                      <a:pt x="480345" y="119916"/>
                    </a:lnTo>
                    <a:lnTo>
                      <a:pt x="480944" y="122707"/>
                    </a:lnTo>
                    <a:lnTo>
                      <a:pt x="479224" y="125968"/>
                    </a:lnTo>
                    <a:lnTo>
                      <a:pt x="480449" y="130976"/>
                    </a:lnTo>
                    <a:lnTo>
                      <a:pt x="480345" y="137002"/>
                    </a:lnTo>
                    <a:lnTo>
                      <a:pt x="479068" y="138724"/>
                    </a:lnTo>
                    <a:lnTo>
                      <a:pt x="481257" y="142011"/>
                    </a:lnTo>
                    <a:lnTo>
                      <a:pt x="478103" y="140211"/>
                    </a:lnTo>
                    <a:lnTo>
                      <a:pt x="472343" y="144802"/>
                    </a:lnTo>
                    <a:lnTo>
                      <a:pt x="469788" y="145585"/>
                    </a:lnTo>
                    <a:lnTo>
                      <a:pt x="468354" y="152289"/>
                    </a:lnTo>
                    <a:lnTo>
                      <a:pt x="451332" y="151689"/>
                    </a:lnTo>
                    <a:lnTo>
                      <a:pt x="439524" y="151558"/>
                    </a:lnTo>
                    <a:lnTo>
                      <a:pt x="439472" y="166349"/>
                    </a:lnTo>
                    <a:lnTo>
                      <a:pt x="427429" y="166192"/>
                    </a:lnTo>
                    <a:lnTo>
                      <a:pt x="415099" y="166662"/>
                    </a:lnTo>
                    <a:lnTo>
                      <a:pt x="355327" y="166375"/>
                    </a:lnTo>
                    <a:lnTo>
                      <a:pt x="334291" y="166636"/>
                    </a:lnTo>
                    <a:lnTo>
                      <a:pt x="334578" y="180200"/>
                    </a:lnTo>
                    <a:lnTo>
                      <a:pt x="332753" y="181453"/>
                    </a:lnTo>
                    <a:lnTo>
                      <a:pt x="327253" y="181504"/>
                    </a:lnTo>
                    <a:lnTo>
                      <a:pt x="327357" y="196713"/>
                    </a:lnTo>
                    <a:lnTo>
                      <a:pt x="317582" y="196504"/>
                    </a:lnTo>
                    <a:lnTo>
                      <a:pt x="317817" y="194052"/>
                    </a:lnTo>
                    <a:lnTo>
                      <a:pt x="315392" y="194078"/>
                    </a:lnTo>
                    <a:lnTo>
                      <a:pt x="314949" y="181739"/>
                    </a:lnTo>
                    <a:lnTo>
                      <a:pt x="312238" y="181739"/>
                    </a:lnTo>
                    <a:lnTo>
                      <a:pt x="306295" y="188783"/>
                    </a:lnTo>
                    <a:lnTo>
                      <a:pt x="302750" y="188809"/>
                    </a:lnTo>
                    <a:lnTo>
                      <a:pt x="301942" y="191026"/>
                    </a:lnTo>
                    <a:lnTo>
                      <a:pt x="297875" y="194808"/>
                    </a:lnTo>
                    <a:lnTo>
                      <a:pt x="297667" y="181974"/>
                    </a:lnTo>
                    <a:lnTo>
                      <a:pt x="295451" y="182235"/>
                    </a:lnTo>
                    <a:lnTo>
                      <a:pt x="254187" y="182522"/>
                    </a:lnTo>
                    <a:lnTo>
                      <a:pt x="254239" y="197286"/>
                    </a:lnTo>
                    <a:lnTo>
                      <a:pt x="258045" y="197286"/>
                    </a:lnTo>
                    <a:lnTo>
                      <a:pt x="259323" y="204825"/>
                    </a:lnTo>
                    <a:lnTo>
                      <a:pt x="257941" y="205347"/>
                    </a:lnTo>
                    <a:lnTo>
                      <a:pt x="259140" y="208660"/>
                    </a:lnTo>
                    <a:lnTo>
                      <a:pt x="254057" y="212703"/>
                    </a:lnTo>
                    <a:lnTo>
                      <a:pt x="254369" y="238554"/>
                    </a:lnTo>
                    <a:lnTo>
                      <a:pt x="249052" y="239389"/>
                    </a:lnTo>
                    <a:lnTo>
                      <a:pt x="248818" y="238163"/>
                    </a:lnTo>
                    <a:lnTo>
                      <a:pt x="243943" y="236859"/>
                    </a:lnTo>
                    <a:lnTo>
                      <a:pt x="245220" y="233807"/>
                    </a:lnTo>
                    <a:lnTo>
                      <a:pt x="243995" y="228694"/>
                    </a:lnTo>
                    <a:lnTo>
                      <a:pt x="245194" y="226894"/>
                    </a:lnTo>
                    <a:lnTo>
                      <a:pt x="233751" y="226790"/>
                    </a:lnTo>
                    <a:lnTo>
                      <a:pt x="140613" y="227103"/>
                    </a:lnTo>
                    <a:lnTo>
                      <a:pt x="135738" y="229163"/>
                    </a:lnTo>
                    <a:lnTo>
                      <a:pt x="130525" y="232633"/>
                    </a:lnTo>
                    <a:lnTo>
                      <a:pt x="126458" y="230703"/>
                    </a:lnTo>
                    <a:lnTo>
                      <a:pt x="116735" y="228876"/>
                    </a:lnTo>
                    <a:lnTo>
                      <a:pt x="113633" y="226790"/>
                    </a:lnTo>
                    <a:lnTo>
                      <a:pt x="111574" y="223268"/>
                    </a:lnTo>
                    <a:lnTo>
                      <a:pt x="107638" y="219825"/>
                    </a:lnTo>
                    <a:lnTo>
                      <a:pt x="99922" y="221442"/>
                    </a:lnTo>
                    <a:lnTo>
                      <a:pt x="94526" y="219251"/>
                    </a:lnTo>
                    <a:lnTo>
                      <a:pt x="97863" y="223242"/>
                    </a:lnTo>
                    <a:lnTo>
                      <a:pt x="95595" y="225459"/>
                    </a:lnTo>
                    <a:lnTo>
                      <a:pt x="91737" y="224546"/>
                    </a:lnTo>
                    <a:lnTo>
                      <a:pt x="90460" y="229268"/>
                    </a:lnTo>
                    <a:lnTo>
                      <a:pt x="86654" y="232841"/>
                    </a:lnTo>
                    <a:lnTo>
                      <a:pt x="88817" y="235841"/>
                    </a:lnTo>
                    <a:lnTo>
                      <a:pt x="85768" y="234589"/>
                    </a:lnTo>
                    <a:lnTo>
                      <a:pt x="84412" y="237589"/>
                    </a:lnTo>
                    <a:lnTo>
                      <a:pt x="82900" y="236520"/>
                    </a:lnTo>
                    <a:lnTo>
                      <a:pt x="79434" y="239389"/>
                    </a:lnTo>
                    <a:lnTo>
                      <a:pt x="74689" y="238450"/>
                    </a:lnTo>
                    <a:lnTo>
                      <a:pt x="75080" y="243772"/>
                    </a:lnTo>
                    <a:lnTo>
                      <a:pt x="72604" y="243928"/>
                    </a:lnTo>
                    <a:lnTo>
                      <a:pt x="68589" y="241737"/>
                    </a:lnTo>
                    <a:lnTo>
                      <a:pt x="63715" y="246641"/>
                    </a:lnTo>
                    <a:lnTo>
                      <a:pt x="38586" y="246693"/>
                    </a:lnTo>
                    <a:lnTo>
                      <a:pt x="43148" y="250684"/>
                    </a:lnTo>
                    <a:lnTo>
                      <a:pt x="42522" y="251988"/>
                    </a:lnTo>
                    <a:lnTo>
                      <a:pt x="44295" y="257623"/>
                    </a:lnTo>
                    <a:lnTo>
                      <a:pt x="46094" y="257310"/>
                    </a:lnTo>
                    <a:lnTo>
                      <a:pt x="47058" y="260388"/>
                    </a:lnTo>
                    <a:lnTo>
                      <a:pt x="45650" y="262240"/>
                    </a:lnTo>
                    <a:lnTo>
                      <a:pt x="42888" y="261353"/>
                    </a:lnTo>
                    <a:lnTo>
                      <a:pt x="43618" y="263571"/>
                    </a:lnTo>
                    <a:lnTo>
                      <a:pt x="39863" y="264953"/>
                    </a:lnTo>
                    <a:lnTo>
                      <a:pt x="40281" y="263023"/>
                    </a:lnTo>
                    <a:lnTo>
                      <a:pt x="37726" y="262762"/>
                    </a:lnTo>
                    <a:lnTo>
                      <a:pt x="39264" y="267562"/>
                    </a:lnTo>
                    <a:lnTo>
                      <a:pt x="44321" y="269309"/>
                    </a:lnTo>
                    <a:lnTo>
                      <a:pt x="42991" y="273483"/>
                    </a:lnTo>
                    <a:lnTo>
                      <a:pt x="39916" y="278335"/>
                    </a:lnTo>
                    <a:lnTo>
                      <a:pt x="41636" y="281152"/>
                    </a:lnTo>
                    <a:lnTo>
                      <a:pt x="40593" y="283709"/>
                    </a:lnTo>
                    <a:lnTo>
                      <a:pt x="46328" y="281805"/>
                    </a:lnTo>
                    <a:lnTo>
                      <a:pt x="46068" y="287100"/>
                    </a:lnTo>
                    <a:lnTo>
                      <a:pt x="44061" y="289369"/>
                    </a:lnTo>
                    <a:lnTo>
                      <a:pt x="46172" y="291039"/>
                    </a:lnTo>
                    <a:lnTo>
                      <a:pt x="43409" y="291430"/>
                    </a:lnTo>
                    <a:lnTo>
                      <a:pt x="41402" y="294639"/>
                    </a:lnTo>
                    <a:lnTo>
                      <a:pt x="39081" y="295578"/>
                    </a:lnTo>
                    <a:lnTo>
                      <a:pt x="40385" y="298369"/>
                    </a:lnTo>
                    <a:lnTo>
                      <a:pt x="34989" y="299126"/>
                    </a:lnTo>
                    <a:lnTo>
                      <a:pt x="39368" y="302360"/>
                    </a:lnTo>
                    <a:lnTo>
                      <a:pt x="43383" y="301212"/>
                    </a:lnTo>
                    <a:lnTo>
                      <a:pt x="46276" y="306064"/>
                    </a:lnTo>
                    <a:lnTo>
                      <a:pt x="50629" y="308047"/>
                    </a:lnTo>
                    <a:lnTo>
                      <a:pt x="55373" y="305960"/>
                    </a:lnTo>
                    <a:lnTo>
                      <a:pt x="57876" y="308334"/>
                    </a:lnTo>
                    <a:lnTo>
                      <a:pt x="64575" y="307760"/>
                    </a:lnTo>
                    <a:lnTo>
                      <a:pt x="63193" y="312403"/>
                    </a:lnTo>
                    <a:lnTo>
                      <a:pt x="66843" y="321664"/>
                    </a:lnTo>
                    <a:lnTo>
                      <a:pt x="65696" y="324090"/>
                    </a:lnTo>
                    <a:lnTo>
                      <a:pt x="60978" y="323359"/>
                    </a:lnTo>
                    <a:lnTo>
                      <a:pt x="59570" y="327116"/>
                    </a:lnTo>
                    <a:lnTo>
                      <a:pt x="54878" y="330976"/>
                    </a:lnTo>
                    <a:lnTo>
                      <a:pt x="48309" y="334341"/>
                    </a:lnTo>
                    <a:lnTo>
                      <a:pt x="45573" y="337367"/>
                    </a:lnTo>
                    <a:lnTo>
                      <a:pt x="43565" y="336715"/>
                    </a:lnTo>
                    <a:lnTo>
                      <a:pt x="42392" y="341358"/>
                    </a:lnTo>
                    <a:lnTo>
                      <a:pt x="39603" y="343367"/>
                    </a:lnTo>
                    <a:lnTo>
                      <a:pt x="37049" y="340002"/>
                    </a:lnTo>
                    <a:lnTo>
                      <a:pt x="37023" y="331420"/>
                    </a:lnTo>
                    <a:lnTo>
                      <a:pt x="32747" y="328889"/>
                    </a:lnTo>
                    <a:lnTo>
                      <a:pt x="34285" y="322316"/>
                    </a:lnTo>
                    <a:lnTo>
                      <a:pt x="29593" y="319342"/>
                    </a:lnTo>
                    <a:lnTo>
                      <a:pt x="30584" y="316864"/>
                    </a:lnTo>
                    <a:lnTo>
                      <a:pt x="29411" y="314751"/>
                    </a:lnTo>
                    <a:lnTo>
                      <a:pt x="23441" y="313160"/>
                    </a:lnTo>
                    <a:lnTo>
                      <a:pt x="19506" y="310760"/>
                    </a:lnTo>
                    <a:lnTo>
                      <a:pt x="18046" y="312821"/>
                    </a:lnTo>
                    <a:lnTo>
                      <a:pt x="15543" y="309325"/>
                    </a:lnTo>
                    <a:lnTo>
                      <a:pt x="9991" y="309325"/>
                    </a:lnTo>
                    <a:lnTo>
                      <a:pt x="7175" y="307004"/>
                    </a:lnTo>
                    <a:lnTo>
                      <a:pt x="5638" y="271240"/>
                    </a:lnTo>
                    <a:lnTo>
                      <a:pt x="1884" y="189695"/>
                    </a:lnTo>
                    <a:lnTo>
                      <a:pt x="33" y="153045"/>
                    </a:lnTo>
                    <a:lnTo>
                      <a:pt x="54253" y="152810"/>
                    </a:lnTo>
                    <a:lnTo>
                      <a:pt x="55608" y="159045"/>
                    </a:lnTo>
                    <a:lnTo>
                      <a:pt x="54096" y="159671"/>
                    </a:lnTo>
                    <a:lnTo>
                      <a:pt x="56573" y="170575"/>
                    </a:lnTo>
                    <a:lnTo>
                      <a:pt x="59570" y="172427"/>
                    </a:lnTo>
                    <a:lnTo>
                      <a:pt x="62985" y="172296"/>
                    </a:lnTo>
                    <a:lnTo>
                      <a:pt x="63611" y="174566"/>
                    </a:lnTo>
                    <a:lnTo>
                      <a:pt x="61213" y="174331"/>
                    </a:lnTo>
                    <a:lnTo>
                      <a:pt x="64289" y="177696"/>
                    </a:lnTo>
                    <a:lnTo>
                      <a:pt x="71248" y="181400"/>
                    </a:lnTo>
                    <a:lnTo>
                      <a:pt x="76931" y="182209"/>
                    </a:lnTo>
                    <a:lnTo>
                      <a:pt x="81023" y="181870"/>
                    </a:lnTo>
                    <a:lnTo>
                      <a:pt x="81232" y="185965"/>
                    </a:lnTo>
                    <a:lnTo>
                      <a:pt x="84256" y="178818"/>
                    </a:lnTo>
                    <a:lnTo>
                      <a:pt x="87618" y="179705"/>
                    </a:lnTo>
                    <a:lnTo>
                      <a:pt x="88635" y="182887"/>
                    </a:lnTo>
                    <a:lnTo>
                      <a:pt x="91190" y="182000"/>
                    </a:lnTo>
                    <a:lnTo>
                      <a:pt x="89495" y="176000"/>
                    </a:lnTo>
                    <a:lnTo>
                      <a:pt x="93067" y="170809"/>
                    </a:lnTo>
                    <a:lnTo>
                      <a:pt x="97263" y="171148"/>
                    </a:lnTo>
                    <a:lnTo>
                      <a:pt x="99296" y="174175"/>
                    </a:lnTo>
                    <a:lnTo>
                      <a:pt x="103363" y="173105"/>
                    </a:lnTo>
                    <a:lnTo>
                      <a:pt x="107117" y="170392"/>
                    </a:lnTo>
                    <a:lnTo>
                      <a:pt x="107038" y="167366"/>
                    </a:lnTo>
                    <a:lnTo>
                      <a:pt x="109150" y="165436"/>
                    </a:lnTo>
                    <a:lnTo>
                      <a:pt x="109593" y="161758"/>
                    </a:lnTo>
                    <a:lnTo>
                      <a:pt x="114520" y="163401"/>
                    </a:lnTo>
                    <a:lnTo>
                      <a:pt x="115902" y="158732"/>
                    </a:lnTo>
                    <a:lnTo>
                      <a:pt x="121662" y="157871"/>
                    </a:lnTo>
                    <a:lnTo>
                      <a:pt x="125859" y="160792"/>
                    </a:lnTo>
                    <a:lnTo>
                      <a:pt x="127918" y="158706"/>
                    </a:lnTo>
                    <a:lnTo>
                      <a:pt x="129482" y="159801"/>
                    </a:lnTo>
                    <a:lnTo>
                      <a:pt x="129378" y="146602"/>
                    </a:lnTo>
                    <a:lnTo>
                      <a:pt x="134226" y="143837"/>
                    </a:lnTo>
                    <a:lnTo>
                      <a:pt x="133314" y="139741"/>
                    </a:lnTo>
                    <a:lnTo>
                      <a:pt x="133731" y="133194"/>
                    </a:lnTo>
                    <a:lnTo>
                      <a:pt x="131646" y="131002"/>
                    </a:lnTo>
                    <a:lnTo>
                      <a:pt x="141447" y="130689"/>
                    </a:lnTo>
                    <a:lnTo>
                      <a:pt x="178254" y="130376"/>
                    </a:lnTo>
                    <a:lnTo>
                      <a:pt x="180287" y="130872"/>
                    </a:lnTo>
                    <a:lnTo>
                      <a:pt x="224575" y="130507"/>
                    </a:lnTo>
                    <a:lnTo>
                      <a:pt x="224288" y="108256"/>
                    </a:lnTo>
                    <a:lnTo>
                      <a:pt x="238938" y="108256"/>
                    </a:lnTo>
                    <a:lnTo>
                      <a:pt x="266856" y="107864"/>
                    </a:lnTo>
                    <a:lnTo>
                      <a:pt x="296937" y="107890"/>
                    </a:lnTo>
                    <a:lnTo>
                      <a:pt x="296390" y="60101"/>
                    </a:lnTo>
                    <a:lnTo>
                      <a:pt x="289169" y="55041"/>
                    </a:lnTo>
                    <a:lnTo>
                      <a:pt x="285415" y="54623"/>
                    </a:lnTo>
                    <a:lnTo>
                      <a:pt x="284529" y="50319"/>
                    </a:lnTo>
                    <a:lnTo>
                      <a:pt x="287084" y="46485"/>
                    </a:lnTo>
                    <a:lnTo>
                      <a:pt x="284842" y="43380"/>
                    </a:lnTo>
                    <a:lnTo>
                      <a:pt x="284294" y="40093"/>
                    </a:lnTo>
                    <a:lnTo>
                      <a:pt x="288648" y="37276"/>
                    </a:lnTo>
                    <a:lnTo>
                      <a:pt x="289638" y="32529"/>
                    </a:lnTo>
                    <a:lnTo>
                      <a:pt x="294044" y="33103"/>
                    </a:lnTo>
                    <a:lnTo>
                      <a:pt x="298241" y="30781"/>
                    </a:lnTo>
                    <a:lnTo>
                      <a:pt x="297901" y="28929"/>
                    </a:lnTo>
                    <a:lnTo>
                      <a:pt x="305669" y="27937"/>
                    </a:lnTo>
                    <a:lnTo>
                      <a:pt x="311118" y="30233"/>
                    </a:lnTo>
                    <a:lnTo>
                      <a:pt x="308459" y="26085"/>
                    </a:lnTo>
                    <a:lnTo>
                      <a:pt x="310935" y="22068"/>
                    </a:lnTo>
                    <a:lnTo>
                      <a:pt x="310179" y="18312"/>
                    </a:lnTo>
                    <a:lnTo>
                      <a:pt x="313489" y="21103"/>
                    </a:lnTo>
                    <a:lnTo>
                      <a:pt x="317556" y="18729"/>
                    </a:lnTo>
                    <a:lnTo>
                      <a:pt x="317556" y="16147"/>
                    </a:lnTo>
                    <a:lnTo>
                      <a:pt x="321154" y="17295"/>
                    </a:lnTo>
                    <a:lnTo>
                      <a:pt x="324490" y="20790"/>
                    </a:lnTo>
                    <a:lnTo>
                      <a:pt x="326784" y="24755"/>
                    </a:lnTo>
                    <a:lnTo>
                      <a:pt x="328087" y="23894"/>
                    </a:lnTo>
                    <a:lnTo>
                      <a:pt x="329781" y="26607"/>
                    </a:lnTo>
                    <a:lnTo>
                      <a:pt x="333092" y="27651"/>
                    </a:lnTo>
                    <a:lnTo>
                      <a:pt x="333562" y="29320"/>
                    </a:lnTo>
                    <a:lnTo>
                      <a:pt x="337237" y="27703"/>
                    </a:lnTo>
                    <a:lnTo>
                      <a:pt x="338566" y="30624"/>
                    </a:lnTo>
                    <a:lnTo>
                      <a:pt x="342893" y="29816"/>
                    </a:lnTo>
                    <a:lnTo>
                      <a:pt x="344066" y="31355"/>
                    </a:lnTo>
                    <a:lnTo>
                      <a:pt x="348628" y="32477"/>
                    </a:lnTo>
                    <a:lnTo>
                      <a:pt x="350401" y="29633"/>
                    </a:lnTo>
                    <a:lnTo>
                      <a:pt x="352356" y="30181"/>
                    </a:lnTo>
                    <a:lnTo>
                      <a:pt x="356683" y="27886"/>
                    </a:lnTo>
                    <a:lnTo>
                      <a:pt x="359159" y="24390"/>
                    </a:lnTo>
                    <a:lnTo>
                      <a:pt x="361245" y="26503"/>
                    </a:lnTo>
                    <a:lnTo>
                      <a:pt x="365155" y="24390"/>
                    </a:lnTo>
                    <a:lnTo>
                      <a:pt x="370551" y="25407"/>
                    </a:lnTo>
                    <a:lnTo>
                      <a:pt x="373679" y="20894"/>
                    </a:lnTo>
                    <a:lnTo>
                      <a:pt x="376520" y="20660"/>
                    </a:lnTo>
                    <a:lnTo>
                      <a:pt x="371750" y="17608"/>
                    </a:lnTo>
                    <a:lnTo>
                      <a:pt x="371750" y="17608"/>
                    </a:lnTo>
                  </a:path>
                </a:pathLst>
              </a:custGeom>
              <a:solidFill>
                <a:srgbClr val="EC3C4C"/>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18" name="AL-3">
                <a:extLst>
                  <a:ext uri="{FF2B5EF4-FFF2-40B4-BE49-F238E27FC236}">
                    <a16:creationId xmlns:a16="http://schemas.microsoft.com/office/drawing/2014/main" id="{96B801FB-5BF8-5BD1-4905-4318DF894C1B}"/>
                  </a:ext>
                </a:extLst>
              </p:cNvPr>
              <p:cNvSpPr/>
              <p:nvPr/>
            </p:nvSpPr>
            <p:spPr>
              <a:xfrm>
                <a:off x="5871576" y="4346572"/>
                <a:ext cx="194781" cy="313669"/>
              </a:xfrm>
              <a:custGeom>
                <a:avLst/>
                <a:gdLst>
                  <a:gd name="connsiteX0" fmla="*/ 33 w 227330"/>
                  <a:gd name="connsiteY0" fmla="*/ 132646 h 366087"/>
                  <a:gd name="connsiteX1" fmla="*/ 85 w 227330"/>
                  <a:gd name="connsiteY1" fmla="*/ 126281 h 366087"/>
                  <a:gd name="connsiteX2" fmla="*/ 8114 w 227330"/>
                  <a:gd name="connsiteY2" fmla="*/ 126307 h 366087"/>
                  <a:gd name="connsiteX3" fmla="*/ 9469 w 227330"/>
                  <a:gd name="connsiteY3" fmla="*/ 124768 h 366087"/>
                  <a:gd name="connsiteX4" fmla="*/ 19140 w 227330"/>
                  <a:gd name="connsiteY4" fmla="*/ 122134 h 366087"/>
                  <a:gd name="connsiteX5" fmla="*/ 20235 w 227330"/>
                  <a:gd name="connsiteY5" fmla="*/ 123177 h 366087"/>
                  <a:gd name="connsiteX6" fmla="*/ 24823 w 227330"/>
                  <a:gd name="connsiteY6" fmla="*/ 120412 h 366087"/>
                  <a:gd name="connsiteX7" fmla="*/ 34415 w 227330"/>
                  <a:gd name="connsiteY7" fmla="*/ 110160 h 366087"/>
                  <a:gd name="connsiteX8" fmla="*/ 32956 w 227330"/>
                  <a:gd name="connsiteY8" fmla="*/ 108047 h 366087"/>
                  <a:gd name="connsiteX9" fmla="*/ 36891 w 227330"/>
                  <a:gd name="connsiteY9" fmla="*/ 103612 h 366087"/>
                  <a:gd name="connsiteX10" fmla="*/ 36396 w 227330"/>
                  <a:gd name="connsiteY10" fmla="*/ 102282 h 366087"/>
                  <a:gd name="connsiteX11" fmla="*/ 29984 w 227330"/>
                  <a:gd name="connsiteY11" fmla="*/ 102360 h 366087"/>
                  <a:gd name="connsiteX12" fmla="*/ 34415 w 227330"/>
                  <a:gd name="connsiteY12" fmla="*/ 96830 h 366087"/>
                  <a:gd name="connsiteX13" fmla="*/ 35380 w 227330"/>
                  <a:gd name="connsiteY13" fmla="*/ 94300 h 366087"/>
                  <a:gd name="connsiteX14" fmla="*/ 35432 w 227330"/>
                  <a:gd name="connsiteY14" fmla="*/ 83787 h 366087"/>
                  <a:gd name="connsiteX15" fmla="*/ 36814 w 227330"/>
                  <a:gd name="connsiteY15" fmla="*/ 79274 h 366087"/>
                  <a:gd name="connsiteX16" fmla="*/ 39602 w 227330"/>
                  <a:gd name="connsiteY16" fmla="*/ 74605 h 366087"/>
                  <a:gd name="connsiteX17" fmla="*/ 54435 w 227330"/>
                  <a:gd name="connsiteY17" fmla="*/ 61040 h 366087"/>
                  <a:gd name="connsiteX18" fmla="*/ 59257 w 227330"/>
                  <a:gd name="connsiteY18" fmla="*/ 59215 h 366087"/>
                  <a:gd name="connsiteX19" fmla="*/ 68120 w 227330"/>
                  <a:gd name="connsiteY19" fmla="*/ 59423 h 366087"/>
                  <a:gd name="connsiteX20" fmla="*/ 68042 w 227330"/>
                  <a:gd name="connsiteY20" fmla="*/ 56893 h 366087"/>
                  <a:gd name="connsiteX21" fmla="*/ 76357 w 227330"/>
                  <a:gd name="connsiteY21" fmla="*/ 57101 h 366087"/>
                  <a:gd name="connsiteX22" fmla="*/ 105892 w 227330"/>
                  <a:gd name="connsiteY22" fmla="*/ 57023 h 366087"/>
                  <a:gd name="connsiteX23" fmla="*/ 105865 w 227330"/>
                  <a:gd name="connsiteY23" fmla="*/ 49250 h 366087"/>
                  <a:gd name="connsiteX24" fmla="*/ 110974 w 227330"/>
                  <a:gd name="connsiteY24" fmla="*/ 50163 h 366087"/>
                  <a:gd name="connsiteX25" fmla="*/ 110870 w 227330"/>
                  <a:gd name="connsiteY25" fmla="*/ 46746 h 366087"/>
                  <a:gd name="connsiteX26" fmla="*/ 115901 w 227330"/>
                  <a:gd name="connsiteY26" fmla="*/ 46719 h 366087"/>
                  <a:gd name="connsiteX27" fmla="*/ 130159 w 227330"/>
                  <a:gd name="connsiteY27" fmla="*/ 31981 h 366087"/>
                  <a:gd name="connsiteX28" fmla="*/ 131776 w 227330"/>
                  <a:gd name="connsiteY28" fmla="*/ 28746 h 366087"/>
                  <a:gd name="connsiteX29" fmla="*/ 135738 w 227330"/>
                  <a:gd name="connsiteY29" fmla="*/ 27937 h 366087"/>
                  <a:gd name="connsiteX30" fmla="*/ 140926 w 227330"/>
                  <a:gd name="connsiteY30" fmla="*/ 18442 h 366087"/>
                  <a:gd name="connsiteX31" fmla="*/ 143949 w 227330"/>
                  <a:gd name="connsiteY31" fmla="*/ 15156 h 366087"/>
                  <a:gd name="connsiteX32" fmla="*/ 144340 w 227330"/>
                  <a:gd name="connsiteY32" fmla="*/ 7486 h 366087"/>
                  <a:gd name="connsiteX33" fmla="*/ 149032 w 227330"/>
                  <a:gd name="connsiteY33" fmla="*/ 4591 h 366087"/>
                  <a:gd name="connsiteX34" fmla="*/ 152656 w 227330"/>
                  <a:gd name="connsiteY34" fmla="*/ 0 h 366087"/>
                  <a:gd name="connsiteX35" fmla="*/ 153698 w 227330"/>
                  <a:gd name="connsiteY35" fmla="*/ 1434 h 366087"/>
                  <a:gd name="connsiteX36" fmla="*/ 159694 w 227330"/>
                  <a:gd name="connsiteY36" fmla="*/ 34642 h 366087"/>
                  <a:gd name="connsiteX37" fmla="*/ 164595 w 227330"/>
                  <a:gd name="connsiteY37" fmla="*/ 64327 h 366087"/>
                  <a:gd name="connsiteX38" fmla="*/ 168869 w 227330"/>
                  <a:gd name="connsiteY38" fmla="*/ 91457 h 366087"/>
                  <a:gd name="connsiteX39" fmla="*/ 183623 w 227330"/>
                  <a:gd name="connsiteY39" fmla="*/ 181583 h 366087"/>
                  <a:gd name="connsiteX40" fmla="*/ 193920 w 227330"/>
                  <a:gd name="connsiteY40" fmla="*/ 245650 h 366087"/>
                  <a:gd name="connsiteX41" fmla="*/ 200880 w 227330"/>
                  <a:gd name="connsiteY41" fmla="*/ 287152 h 366087"/>
                  <a:gd name="connsiteX42" fmla="*/ 200984 w 227330"/>
                  <a:gd name="connsiteY42" fmla="*/ 288874 h 366087"/>
                  <a:gd name="connsiteX43" fmla="*/ 204112 w 227330"/>
                  <a:gd name="connsiteY43" fmla="*/ 289552 h 366087"/>
                  <a:gd name="connsiteX44" fmla="*/ 205233 w 227330"/>
                  <a:gd name="connsiteY44" fmla="*/ 292421 h 366087"/>
                  <a:gd name="connsiteX45" fmla="*/ 203226 w 227330"/>
                  <a:gd name="connsiteY45" fmla="*/ 294613 h 366087"/>
                  <a:gd name="connsiteX46" fmla="*/ 203304 w 227330"/>
                  <a:gd name="connsiteY46" fmla="*/ 297273 h 366087"/>
                  <a:gd name="connsiteX47" fmla="*/ 209873 w 227330"/>
                  <a:gd name="connsiteY47" fmla="*/ 303664 h 366087"/>
                  <a:gd name="connsiteX48" fmla="*/ 206901 w 227330"/>
                  <a:gd name="connsiteY48" fmla="*/ 305829 h 366087"/>
                  <a:gd name="connsiteX49" fmla="*/ 208335 w 227330"/>
                  <a:gd name="connsiteY49" fmla="*/ 308751 h 366087"/>
                  <a:gd name="connsiteX50" fmla="*/ 211202 w 227330"/>
                  <a:gd name="connsiteY50" fmla="*/ 310786 h 366087"/>
                  <a:gd name="connsiteX51" fmla="*/ 209821 w 227330"/>
                  <a:gd name="connsiteY51" fmla="*/ 313655 h 366087"/>
                  <a:gd name="connsiteX52" fmla="*/ 211281 w 227330"/>
                  <a:gd name="connsiteY52" fmla="*/ 319264 h 366087"/>
                  <a:gd name="connsiteX53" fmla="*/ 214774 w 227330"/>
                  <a:gd name="connsiteY53" fmla="*/ 323646 h 366087"/>
                  <a:gd name="connsiteX54" fmla="*/ 212323 w 227330"/>
                  <a:gd name="connsiteY54" fmla="*/ 325864 h 366087"/>
                  <a:gd name="connsiteX55" fmla="*/ 215581 w 227330"/>
                  <a:gd name="connsiteY55" fmla="*/ 327716 h 366087"/>
                  <a:gd name="connsiteX56" fmla="*/ 215660 w 227330"/>
                  <a:gd name="connsiteY56" fmla="*/ 330768 h 366087"/>
                  <a:gd name="connsiteX57" fmla="*/ 217823 w 227330"/>
                  <a:gd name="connsiteY57" fmla="*/ 337106 h 366087"/>
                  <a:gd name="connsiteX58" fmla="*/ 224445 w 227330"/>
                  <a:gd name="connsiteY58" fmla="*/ 343289 h 366087"/>
                  <a:gd name="connsiteX59" fmla="*/ 227364 w 227330"/>
                  <a:gd name="connsiteY59" fmla="*/ 348923 h 366087"/>
                  <a:gd name="connsiteX60" fmla="*/ 218761 w 227330"/>
                  <a:gd name="connsiteY60" fmla="*/ 349106 h 366087"/>
                  <a:gd name="connsiteX61" fmla="*/ 218970 w 227330"/>
                  <a:gd name="connsiteY61" fmla="*/ 355314 h 366087"/>
                  <a:gd name="connsiteX62" fmla="*/ 179401 w 227330"/>
                  <a:gd name="connsiteY62" fmla="*/ 356019 h 366087"/>
                  <a:gd name="connsiteX63" fmla="*/ 179922 w 227330"/>
                  <a:gd name="connsiteY63" fmla="*/ 365905 h 366087"/>
                  <a:gd name="connsiteX64" fmla="*/ 164933 w 227330"/>
                  <a:gd name="connsiteY64" fmla="*/ 366088 h 366087"/>
                  <a:gd name="connsiteX65" fmla="*/ 164282 w 227330"/>
                  <a:gd name="connsiteY65" fmla="*/ 351167 h 366087"/>
                  <a:gd name="connsiteX66" fmla="*/ 156957 w 227330"/>
                  <a:gd name="connsiteY66" fmla="*/ 351193 h 366087"/>
                  <a:gd name="connsiteX67" fmla="*/ 132219 w 227330"/>
                  <a:gd name="connsiteY67" fmla="*/ 339037 h 366087"/>
                  <a:gd name="connsiteX68" fmla="*/ 132193 w 227330"/>
                  <a:gd name="connsiteY68" fmla="*/ 336585 h 366087"/>
                  <a:gd name="connsiteX69" fmla="*/ 127214 w 227330"/>
                  <a:gd name="connsiteY69" fmla="*/ 336637 h 366087"/>
                  <a:gd name="connsiteX70" fmla="*/ 127188 w 227330"/>
                  <a:gd name="connsiteY70" fmla="*/ 334237 h 366087"/>
                  <a:gd name="connsiteX71" fmla="*/ 124764 w 227330"/>
                  <a:gd name="connsiteY71" fmla="*/ 334289 h 366087"/>
                  <a:gd name="connsiteX72" fmla="*/ 124764 w 227330"/>
                  <a:gd name="connsiteY72" fmla="*/ 336663 h 366087"/>
                  <a:gd name="connsiteX73" fmla="*/ 112382 w 227330"/>
                  <a:gd name="connsiteY73" fmla="*/ 336793 h 366087"/>
                  <a:gd name="connsiteX74" fmla="*/ 112590 w 227330"/>
                  <a:gd name="connsiteY74" fmla="*/ 351662 h 366087"/>
                  <a:gd name="connsiteX75" fmla="*/ 99766 w 227330"/>
                  <a:gd name="connsiteY75" fmla="*/ 351845 h 366087"/>
                  <a:gd name="connsiteX76" fmla="*/ 99036 w 227330"/>
                  <a:gd name="connsiteY76" fmla="*/ 347776 h 366087"/>
                  <a:gd name="connsiteX77" fmla="*/ 99870 w 227330"/>
                  <a:gd name="connsiteY77" fmla="*/ 342506 h 366087"/>
                  <a:gd name="connsiteX78" fmla="*/ 98540 w 227330"/>
                  <a:gd name="connsiteY78" fmla="*/ 333011 h 366087"/>
                  <a:gd name="connsiteX79" fmla="*/ 99531 w 227330"/>
                  <a:gd name="connsiteY79" fmla="*/ 325394 h 366087"/>
                  <a:gd name="connsiteX80" fmla="*/ 96064 w 227330"/>
                  <a:gd name="connsiteY80" fmla="*/ 320203 h 366087"/>
                  <a:gd name="connsiteX81" fmla="*/ 96690 w 227330"/>
                  <a:gd name="connsiteY81" fmla="*/ 316525 h 366087"/>
                  <a:gd name="connsiteX82" fmla="*/ 99114 w 227330"/>
                  <a:gd name="connsiteY82" fmla="*/ 313499 h 366087"/>
                  <a:gd name="connsiteX83" fmla="*/ 100678 w 227330"/>
                  <a:gd name="connsiteY83" fmla="*/ 307055 h 366087"/>
                  <a:gd name="connsiteX84" fmla="*/ 89860 w 227330"/>
                  <a:gd name="connsiteY84" fmla="*/ 307004 h 366087"/>
                  <a:gd name="connsiteX85" fmla="*/ 89756 w 227330"/>
                  <a:gd name="connsiteY85" fmla="*/ 304551 h 366087"/>
                  <a:gd name="connsiteX86" fmla="*/ 87279 w 227330"/>
                  <a:gd name="connsiteY86" fmla="*/ 304551 h 366087"/>
                  <a:gd name="connsiteX87" fmla="*/ 87358 w 227330"/>
                  <a:gd name="connsiteY87" fmla="*/ 307004 h 366087"/>
                  <a:gd name="connsiteX88" fmla="*/ 82301 w 227330"/>
                  <a:gd name="connsiteY88" fmla="*/ 306977 h 366087"/>
                  <a:gd name="connsiteX89" fmla="*/ 82014 w 227330"/>
                  <a:gd name="connsiteY89" fmla="*/ 246876 h 366087"/>
                  <a:gd name="connsiteX90" fmla="*/ 43096 w 227330"/>
                  <a:gd name="connsiteY90" fmla="*/ 247006 h 366087"/>
                  <a:gd name="connsiteX91" fmla="*/ 35354 w 227330"/>
                  <a:gd name="connsiteY91" fmla="*/ 240589 h 366087"/>
                  <a:gd name="connsiteX92" fmla="*/ 38612 w 227330"/>
                  <a:gd name="connsiteY92" fmla="*/ 239232 h 366087"/>
                  <a:gd name="connsiteX93" fmla="*/ 38508 w 227330"/>
                  <a:gd name="connsiteY93" fmla="*/ 237511 h 366087"/>
                  <a:gd name="connsiteX94" fmla="*/ 32434 w 227330"/>
                  <a:gd name="connsiteY94" fmla="*/ 236546 h 366087"/>
                  <a:gd name="connsiteX95" fmla="*/ 25136 w 227330"/>
                  <a:gd name="connsiteY95" fmla="*/ 238163 h 366087"/>
                  <a:gd name="connsiteX96" fmla="*/ 23129 w 227330"/>
                  <a:gd name="connsiteY96" fmla="*/ 235346 h 366087"/>
                  <a:gd name="connsiteX97" fmla="*/ 18697 w 227330"/>
                  <a:gd name="connsiteY97" fmla="*/ 235294 h 366087"/>
                  <a:gd name="connsiteX98" fmla="*/ 13535 w 227330"/>
                  <a:gd name="connsiteY98" fmla="*/ 237120 h 366087"/>
                  <a:gd name="connsiteX99" fmla="*/ 10799 w 227330"/>
                  <a:gd name="connsiteY99" fmla="*/ 234041 h 366087"/>
                  <a:gd name="connsiteX100" fmla="*/ 13249 w 227330"/>
                  <a:gd name="connsiteY100" fmla="*/ 230128 h 366087"/>
                  <a:gd name="connsiteX101" fmla="*/ 16872 w 227330"/>
                  <a:gd name="connsiteY101" fmla="*/ 229946 h 366087"/>
                  <a:gd name="connsiteX102" fmla="*/ 16090 w 227330"/>
                  <a:gd name="connsiteY102" fmla="*/ 226216 h 366087"/>
                  <a:gd name="connsiteX103" fmla="*/ 17316 w 227330"/>
                  <a:gd name="connsiteY103" fmla="*/ 223294 h 366087"/>
                  <a:gd name="connsiteX104" fmla="*/ 20548 w 227330"/>
                  <a:gd name="connsiteY104" fmla="*/ 223216 h 366087"/>
                  <a:gd name="connsiteX105" fmla="*/ 22164 w 227330"/>
                  <a:gd name="connsiteY105" fmla="*/ 220007 h 366087"/>
                  <a:gd name="connsiteX106" fmla="*/ 20834 w 227330"/>
                  <a:gd name="connsiteY106" fmla="*/ 216199 h 366087"/>
                  <a:gd name="connsiteX107" fmla="*/ 24197 w 227330"/>
                  <a:gd name="connsiteY107" fmla="*/ 217868 h 366087"/>
                  <a:gd name="connsiteX108" fmla="*/ 26647 w 227330"/>
                  <a:gd name="connsiteY108" fmla="*/ 217425 h 366087"/>
                  <a:gd name="connsiteX109" fmla="*/ 31835 w 227330"/>
                  <a:gd name="connsiteY109" fmla="*/ 213721 h 366087"/>
                  <a:gd name="connsiteX110" fmla="*/ 30271 w 227330"/>
                  <a:gd name="connsiteY110" fmla="*/ 205999 h 366087"/>
                  <a:gd name="connsiteX111" fmla="*/ 33816 w 227330"/>
                  <a:gd name="connsiteY111" fmla="*/ 204695 h 366087"/>
                  <a:gd name="connsiteX112" fmla="*/ 32460 w 227330"/>
                  <a:gd name="connsiteY112" fmla="*/ 200678 h 366087"/>
                  <a:gd name="connsiteX113" fmla="*/ 28759 w 227330"/>
                  <a:gd name="connsiteY113" fmla="*/ 197469 h 366087"/>
                  <a:gd name="connsiteX114" fmla="*/ 28811 w 227330"/>
                  <a:gd name="connsiteY114" fmla="*/ 178218 h 366087"/>
                  <a:gd name="connsiteX115" fmla="*/ 13875 w 227330"/>
                  <a:gd name="connsiteY115" fmla="*/ 178192 h 366087"/>
                  <a:gd name="connsiteX116" fmla="*/ 13927 w 227330"/>
                  <a:gd name="connsiteY116" fmla="*/ 170653 h 366087"/>
                  <a:gd name="connsiteX117" fmla="*/ 8844 w 227330"/>
                  <a:gd name="connsiteY117" fmla="*/ 170679 h 366087"/>
                  <a:gd name="connsiteX118" fmla="*/ 8844 w 227330"/>
                  <a:gd name="connsiteY118" fmla="*/ 169401 h 366087"/>
                  <a:gd name="connsiteX119" fmla="*/ 3760 w 227330"/>
                  <a:gd name="connsiteY119" fmla="*/ 168097 h 366087"/>
                  <a:gd name="connsiteX120" fmla="*/ 3865 w 227330"/>
                  <a:gd name="connsiteY120" fmla="*/ 157871 h 366087"/>
                  <a:gd name="connsiteX121" fmla="*/ 7644 w 227330"/>
                  <a:gd name="connsiteY121" fmla="*/ 152888 h 366087"/>
                  <a:gd name="connsiteX122" fmla="*/ 7644 w 227330"/>
                  <a:gd name="connsiteY122" fmla="*/ 140315 h 366087"/>
                  <a:gd name="connsiteX123" fmla="*/ 5116 w 227330"/>
                  <a:gd name="connsiteY123" fmla="*/ 137811 h 366087"/>
                  <a:gd name="connsiteX124" fmla="*/ 5090 w 227330"/>
                  <a:gd name="connsiteY124" fmla="*/ 132672 h 366087"/>
                  <a:gd name="connsiteX125" fmla="*/ 33 w 227330"/>
                  <a:gd name="connsiteY125" fmla="*/ 132646 h 366087"/>
                  <a:gd name="connsiteX126" fmla="*/ 33 w 227330"/>
                  <a:gd name="connsiteY126" fmla="*/ 132646 h 366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227330" h="366087">
                    <a:moveTo>
                      <a:pt x="33" y="132646"/>
                    </a:moveTo>
                    <a:lnTo>
                      <a:pt x="85" y="126281"/>
                    </a:lnTo>
                    <a:lnTo>
                      <a:pt x="8114" y="126307"/>
                    </a:lnTo>
                    <a:lnTo>
                      <a:pt x="9469" y="124768"/>
                    </a:lnTo>
                    <a:lnTo>
                      <a:pt x="19140" y="122134"/>
                    </a:lnTo>
                    <a:lnTo>
                      <a:pt x="20235" y="123177"/>
                    </a:lnTo>
                    <a:lnTo>
                      <a:pt x="24823" y="120412"/>
                    </a:lnTo>
                    <a:lnTo>
                      <a:pt x="34415" y="110160"/>
                    </a:lnTo>
                    <a:lnTo>
                      <a:pt x="32956" y="108047"/>
                    </a:lnTo>
                    <a:lnTo>
                      <a:pt x="36891" y="103612"/>
                    </a:lnTo>
                    <a:lnTo>
                      <a:pt x="36396" y="102282"/>
                    </a:lnTo>
                    <a:lnTo>
                      <a:pt x="29984" y="102360"/>
                    </a:lnTo>
                    <a:lnTo>
                      <a:pt x="34415" y="96830"/>
                    </a:lnTo>
                    <a:lnTo>
                      <a:pt x="35380" y="94300"/>
                    </a:lnTo>
                    <a:lnTo>
                      <a:pt x="35432" y="83787"/>
                    </a:lnTo>
                    <a:lnTo>
                      <a:pt x="36814" y="79274"/>
                    </a:lnTo>
                    <a:lnTo>
                      <a:pt x="39602" y="74605"/>
                    </a:lnTo>
                    <a:lnTo>
                      <a:pt x="54435" y="61040"/>
                    </a:lnTo>
                    <a:lnTo>
                      <a:pt x="59257" y="59215"/>
                    </a:lnTo>
                    <a:lnTo>
                      <a:pt x="68120" y="59423"/>
                    </a:lnTo>
                    <a:lnTo>
                      <a:pt x="68042" y="56893"/>
                    </a:lnTo>
                    <a:lnTo>
                      <a:pt x="76357" y="57101"/>
                    </a:lnTo>
                    <a:lnTo>
                      <a:pt x="105892" y="57023"/>
                    </a:lnTo>
                    <a:lnTo>
                      <a:pt x="105865" y="49250"/>
                    </a:lnTo>
                    <a:lnTo>
                      <a:pt x="110974" y="50163"/>
                    </a:lnTo>
                    <a:lnTo>
                      <a:pt x="110870" y="46746"/>
                    </a:lnTo>
                    <a:lnTo>
                      <a:pt x="115901" y="46719"/>
                    </a:lnTo>
                    <a:lnTo>
                      <a:pt x="130159" y="31981"/>
                    </a:lnTo>
                    <a:lnTo>
                      <a:pt x="131776" y="28746"/>
                    </a:lnTo>
                    <a:lnTo>
                      <a:pt x="135738" y="27937"/>
                    </a:lnTo>
                    <a:lnTo>
                      <a:pt x="140926" y="18442"/>
                    </a:lnTo>
                    <a:lnTo>
                      <a:pt x="143949" y="15156"/>
                    </a:lnTo>
                    <a:lnTo>
                      <a:pt x="144340" y="7486"/>
                    </a:lnTo>
                    <a:lnTo>
                      <a:pt x="149032" y="4591"/>
                    </a:lnTo>
                    <a:lnTo>
                      <a:pt x="152656" y="0"/>
                    </a:lnTo>
                    <a:lnTo>
                      <a:pt x="153698" y="1434"/>
                    </a:lnTo>
                    <a:lnTo>
                      <a:pt x="159694" y="34642"/>
                    </a:lnTo>
                    <a:lnTo>
                      <a:pt x="164595" y="64327"/>
                    </a:lnTo>
                    <a:lnTo>
                      <a:pt x="168869" y="91457"/>
                    </a:lnTo>
                    <a:lnTo>
                      <a:pt x="183623" y="181583"/>
                    </a:lnTo>
                    <a:lnTo>
                      <a:pt x="193920" y="245650"/>
                    </a:lnTo>
                    <a:lnTo>
                      <a:pt x="200880" y="287152"/>
                    </a:lnTo>
                    <a:lnTo>
                      <a:pt x="200984" y="288874"/>
                    </a:lnTo>
                    <a:lnTo>
                      <a:pt x="204112" y="289552"/>
                    </a:lnTo>
                    <a:lnTo>
                      <a:pt x="205233" y="292421"/>
                    </a:lnTo>
                    <a:lnTo>
                      <a:pt x="203226" y="294613"/>
                    </a:lnTo>
                    <a:lnTo>
                      <a:pt x="203304" y="297273"/>
                    </a:lnTo>
                    <a:lnTo>
                      <a:pt x="209873" y="303664"/>
                    </a:lnTo>
                    <a:lnTo>
                      <a:pt x="206901" y="305829"/>
                    </a:lnTo>
                    <a:lnTo>
                      <a:pt x="208335" y="308751"/>
                    </a:lnTo>
                    <a:lnTo>
                      <a:pt x="211202" y="310786"/>
                    </a:lnTo>
                    <a:lnTo>
                      <a:pt x="209821" y="313655"/>
                    </a:lnTo>
                    <a:lnTo>
                      <a:pt x="211281" y="319264"/>
                    </a:lnTo>
                    <a:lnTo>
                      <a:pt x="214774" y="323646"/>
                    </a:lnTo>
                    <a:lnTo>
                      <a:pt x="212323" y="325864"/>
                    </a:lnTo>
                    <a:lnTo>
                      <a:pt x="215581" y="327716"/>
                    </a:lnTo>
                    <a:lnTo>
                      <a:pt x="215660" y="330768"/>
                    </a:lnTo>
                    <a:lnTo>
                      <a:pt x="217823" y="337106"/>
                    </a:lnTo>
                    <a:lnTo>
                      <a:pt x="224445" y="343289"/>
                    </a:lnTo>
                    <a:lnTo>
                      <a:pt x="227364" y="348923"/>
                    </a:lnTo>
                    <a:lnTo>
                      <a:pt x="218761" y="349106"/>
                    </a:lnTo>
                    <a:lnTo>
                      <a:pt x="218970" y="355314"/>
                    </a:lnTo>
                    <a:lnTo>
                      <a:pt x="179401" y="356019"/>
                    </a:lnTo>
                    <a:lnTo>
                      <a:pt x="179922" y="365905"/>
                    </a:lnTo>
                    <a:lnTo>
                      <a:pt x="164933" y="366088"/>
                    </a:lnTo>
                    <a:lnTo>
                      <a:pt x="164282" y="351167"/>
                    </a:lnTo>
                    <a:lnTo>
                      <a:pt x="156957" y="351193"/>
                    </a:lnTo>
                    <a:lnTo>
                      <a:pt x="132219" y="339037"/>
                    </a:lnTo>
                    <a:lnTo>
                      <a:pt x="132193" y="336585"/>
                    </a:lnTo>
                    <a:lnTo>
                      <a:pt x="127214" y="336637"/>
                    </a:lnTo>
                    <a:lnTo>
                      <a:pt x="127188" y="334237"/>
                    </a:lnTo>
                    <a:lnTo>
                      <a:pt x="124764" y="334289"/>
                    </a:lnTo>
                    <a:lnTo>
                      <a:pt x="124764" y="336663"/>
                    </a:lnTo>
                    <a:lnTo>
                      <a:pt x="112382" y="336793"/>
                    </a:lnTo>
                    <a:lnTo>
                      <a:pt x="112590" y="351662"/>
                    </a:lnTo>
                    <a:lnTo>
                      <a:pt x="99766" y="351845"/>
                    </a:lnTo>
                    <a:lnTo>
                      <a:pt x="99036" y="347776"/>
                    </a:lnTo>
                    <a:lnTo>
                      <a:pt x="99870" y="342506"/>
                    </a:lnTo>
                    <a:lnTo>
                      <a:pt x="98540" y="333011"/>
                    </a:lnTo>
                    <a:lnTo>
                      <a:pt x="99531" y="325394"/>
                    </a:lnTo>
                    <a:lnTo>
                      <a:pt x="96064" y="320203"/>
                    </a:lnTo>
                    <a:lnTo>
                      <a:pt x="96690" y="316525"/>
                    </a:lnTo>
                    <a:lnTo>
                      <a:pt x="99114" y="313499"/>
                    </a:lnTo>
                    <a:lnTo>
                      <a:pt x="100678" y="307055"/>
                    </a:lnTo>
                    <a:lnTo>
                      <a:pt x="89860" y="307004"/>
                    </a:lnTo>
                    <a:lnTo>
                      <a:pt x="89756" y="304551"/>
                    </a:lnTo>
                    <a:lnTo>
                      <a:pt x="87279" y="304551"/>
                    </a:lnTo>
                    <a:lnTo>
                      <a:pt x="87358" y="307004"/>
                    </a:lnTo>
                    <a:lnTo>
                      <a:pt x="82301" y="306977"/>
                    </a:lnTo>
                    <a:lnTo>
                      <a:pt x="82014" y="246876"/>
                    </a:lnTo>
                    <a:lnTo>
                      <a:pt x="43096" y="247006"/>
                    </a:lnTo>
                    <a:lnTo>
                      <a:pt x="35354" y="240589"/>
                    </a:lnTo>
                    <a:lnTo>
                      <a:pt x="38612" y="239232"/>
                    </a:lnTo>
                    <a:lnTo>
                      <a:pt x="38508" y="237511"/>
                    </a:lnTo>
                    <a:lnTo>
                      <a:pt x="32434" y="236546"/>
                    </a:lnTo>
                    <a:lnTo>
                      <a:pt x="25136" y="238163"/>
                    </a:lnTo>
                    <a:lnTo>
                      <a:pt x="23129" y="235346"/>
                    </a:lnTo>
                    <a:lnTo>
                      <a:pt x="18697" y="235294"/>
                    </a:lnTo>
                    <a:lnTo>
                      <a:pt x="13535" y="237120"/>
                    </a:lnTo>
                    <a:lnTo>
                      <a:pt x="10799" y="234041"/>
                    </a:lnTo>
                    <a:lnTo>
                      <a:pt x="13249" y="230128"/>
                    </a:lnTo>
                    <a:lnTo>
                      <a:pt x="16872" y="229946"/>
                    </a:lnTo>
                    <a:lnTo>
                      <a:pt x="16090" y="226216"/>
                    </a:lnTo>
                    <a:lnTo>
                      <a:pt x="17316" y="223294"/>
                    </a:lnTo>
                    <a:lnTo>
                      <a:pt x="20548" y="223216"/>
                    </a:lnTo>
                    <a:lnTo>
                      <a:pt x="22164" y="220007"/>
                    </a:lnTo>
                    <a:lnTo>
                      <a:pt x="20834" y="216199"/>
                    </a:lnTo>
                    <a:lnTo>
                      <a:pt x="24197" y="217868"/>
                    </a:lnTo>
                    <a:lnTo>
                      <a:pt x="26647" y="217425"/>
                    </a:lnTo>
                    <a:lnTo>
                      <a:pt x="31835" y="213721"/>
                    </a:lnTo>
                    <a:lnTo>
                      <a:pt x="30271" y="205999"/>
                    </a:lnTo>
                    <a:lnTo>
                      <a:pt x="33816" y="204695"/>
                    </a:lnTo>
                    <a:lnTo>
                      <a:pt x="32460" y="200678"/>
                    </a:lnTo>
                    <a:lnTo>
                      <a:pt x="28759" y="197469"/>
                    </a:lnTo>
                    <a:lnTo>
                      <a:pt x="28811" y="178218"/>
                    </a:lnTo>
                    <a:lnTo>
                      <a:pt x="13875" y="178192"/>
                    </a:lnTo>
                    <a:lnTo>
                      <a:pt x="13927" y="170653"/>
                    </a:lnTo>
                    <a:lnTo>
                      <a:pt x="8844" y="170679"/>
                    </a:lnTo>
                    <a:lnTo>
                      <a:pt x="8844" y="169401"/>
                    </a:lnTo>
                    <a:lnTo>
                      <a:pt x="3760" y="168097"/>
                    </a:lnTo>
                    <a:lnTo>
                      <a:pt x="3865" y="157871"/>
                    </a:lnTo>
                    <a:lnTo>
                      <a:pt x="7644" y="152888"/>
                    </a:lnTo>
                    <a:lnTo>
                      <a:pt x="7644" y="140315"/>
                    </a:lnTo>
                    <a:lnTo>
                      <a:pt x="5116" y="137811"/>
                    </a:lnTo>
                    <a:lnTo>
                      <a:pt x="5090" y="132672"/>
                    </a:lnTo>
                    <a:lnTo>
                      <a:pt x="33" y="132646"/>
                    </a:lnTo>
                    <a:lnTo>
                      <a:pt x="33" y="132646"/>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19" name="AL-4">
                <a:extLst>
                  <a:ext uri="{FF2B5EF4-FFF2-40B4-BE49-F238E27FC236}">
                    <a16:creationId xmlns:a16="http://schemas.microsoft.com/office/drawing/2014/main" id="{7407D3F3-1235-C20F-99C6-68D031D3B7FC}"/>
                  </a:ext>
                </a:extLst>
              </p:cNvPr>
              <p:cNvSpPr/>
              <p:nvPr/>
            </p:nvSpPr>
            <p:spPr>
              <a:xfrm>
                <a:off x="5661965" y="4274065"/>
                <a:ext cx="341051" cy="298024"/>
              </a:xfrm>
              <a:custGeom>
                <a:avLst/>
                <a:gdLst>
                  <a:gd name="connsiteX0" fmla="*/ 33 w 398044"/>
                  <a:gd name="connsiteY0" fmla="*/ 257362 h 347827"/>
                  <a:gd name="connsiteX1" fmla="*/ 3265 w 398044"/>
                  <a:gd name="connsiteY1" fmla="*/ 225224 h 347827"/>
                  <a:gd name="connsiteX2" fmla="*/ 9261 w 398044"/>
                  <a:gd name="connsiteY2" fmla="*/ 171409 h 347827"/>
                  <a:gd name="connsiteX3" fmla="*/ 15751 w 398044"/>
                  <a:gd name="connsiteY3" fmla="*/ 109534 h 347827"/>
                  <a:gd name="connsiteX4" fmla="*/ 17107 w 398044"/>
                  <a:gd name="connsiteY4" fmla="*/ 95656 h 347827"/>
                  <a:gd name="connsiteX5" fmla="*/ 20131 w 398044"/>
                  <a:gd name="connsiteY5" fmla="*/ 68918 h 347827"/>
                  <a:gd name="connsiteX6" fmla="*/ 22555 w 398044"/>
                  <a:gd name="connsiteY6" fmla="*/ 49902 h 347827"/>
                  <a:gd name="connsiteX7" fmla="*/ 25527 w 398044"/>
                  <a:gd name="connsiteY7" fmla="*/ 20399 h 347827"/>
                  <a:gd name="connsiteX8" fmla="*/ 21147 w 398044"/>
                  <a:gd name="connsiteY8" fmla="*/ 18468 h 347827"/>
                  <a:gd name="connsiteX9" fmla="*/ 17654 w 398044"/>
                  <a:gd name="connsiteY9" fmla="*/ 15547 h 347827"/>
                  <a:gd name="connsiteX10" fmla="*/ 14761 w 398044"/>
                  <a:gd name="connsiteY10" fmla="*/ 8999 h 347827"/>
                  <a:gd name="connsiteX11" fmla="*/ 11085 w 398044"/>
                  <a:gd name="connsiteY11" fmla="*/ 3130 h 347827"/>
                  <a:gd name="connsiteX12" fmla="*/ 10382 w 398044"/>
                  <a:gd name="connsiteY12" fmla="*/ 0 h 347827"/>
                  <a:gd name="connsiteX13" fmla="*/ 39629 w 398044"/>
                  <a:gd name="connsiteY13" fmla="*/ 365 h 347827"/>
                  <a:gd name="connsiteX14" fmla="*/ 58684 w 398044"/>
                  <a:gd name="connsiteY14" fmla="*/ 417 h 347827"/>
                  <a:gd name="connsiteX15" fmla="*/ 88322 w 398044"/>
                  <a:gd name="connsiteY15" fmla="*/ 808 h 347827"/>
                  <a:gd name="connsiteX16" fmla="*/ 121819 w 398044"/>
                  <a:gd name="connsiteY16" fmla="*/ 939 h 347827"/>
                  <a:gd name="connsiteX17" fmla="*/ 120619 w 398044"/>
                  <a:gd name="connsiteY17" fmla="*/ 2347 h 347827"/>
                  <a:gd name="connsiteX18" fmla="*/ 121688 w 398044"/>
                  <a:gd name="connsiteY18" fmla="*/ 5973 h 347827"/>
                  <a:gd name="connsiteX19" fmla="*/ 121375 w 398044"/>
                  <a:gd name="connsiteY19" fmla="*/ 13434 h 347827"/>
                  <a:gd name="connsiteX20" fmla="*/ 119264 w 398044"/>
                  <a:gd name="connsiteY20" fmla="*/ 18051 h 347827"/>
                  <a:gd name="connsiteX21" fmla="*/ 114832 w 398044"/>
                  <a:gd name="connsiteY21" fmla="*/ 20894 h 347827"/>
                  <a:gd name="connsiteX22" fmla="*/ 113451 w 398044"/>
                  <a:gd name="connsiteY22" fmla="*/ 23998 h 347827"/>
                  <a:gd name="connsiteX23" fmla="*/ 113555 w 398044"/>
                  <a:gd name="connsiteY23" fmla="*/ 28772 h 347827"/>
                  <a:gd name="connsiteX24" fmla="*/ 112408 w 398044"/>
                  <a:gd name="connsiteY24" fmla="*/ 33259 h 347827"/>
                  <a:gd name="connsiteX25" fmla="*/ 122314 w 398044"/>
                  <a:gd name="connsiteY25" fmla="*/ 36598 h 347827"/>
                  <a:gd name="connsiteX26" fmla="*/ 121193 w 398044"/>
                  <a:gd name="connsiteY26" fmla="*/ 41241 h 347827"/>
                  <a:gd name="connsiteX27" fmla="*/ 123774 w 398044"/>
                  <a:gd name="connsiteY27" fmla="*/ 42311 h 347827"/>
                  <a:gd name="connsiteX28" fmla="*/ 121454 w 398044"/>
                  <a:gd name="connsiteY28" fmla="*/ 47632 h 347827"/>
                  <a:gd name="connsiteX29" fmla="*/ 122366 w 398044"/>
                  <a:gd name="connsiteY29" fmla="*/ 52484 h 347827"/>
                  <a:gd name="connsiteX30" fmla="*/ 118742 w 398044"/>
                  <a:gd name="connsiteY30" fmla="*/ 54858 h 347827"/>
                  <a:gd name="connsiteX31" fmla="*/ 119915 w 398044"/>
                  <a:gd name="connsiteY31" fmla="*/ 58510 h 347827"/>
                  <a:gd name="connsiteX32" fmla="*/ 118977 w 398044"/>
                  <a:gd name="connsiteY32" fmla="*/ 63127 h 347827"/>
                  <a:gd name="connsiteX33" fmla="*/ 115145 w 398044"/>
                  <a:gd name="connsiteY33" fmla="*/ 62710 h 347827"/>
                  <a:gd name="connsiteX34" fmla="*/ 115067 w 398044"/>
                  <a:gd name="connsiteY34" fmla="*/ 65084 h 347827"/>
                  <a:gd name="connsiteX35" fmla="*/ 112173 w 398044"/>
                  <a:gd name="connsiteY35" fmla="*/ 67144 h 347827"/>
                  <a:gd name="connsiteX36" fmla="*/ 109723 w 398044"/>
                  <a:gd name="connsiteY36" fmla="*/ 72622 h 347827"/>
                  <a:gd name="connsiteX37" fmla="*/ 110662 w 398044"/>
                  <a:gd name="connsiteY37" fmla="*/ 74057 h 347827"/>
                  <a:gd name="connsiteX38" fmla="*/ 109176 w 398044"/>
                  <a:gd name="connsiteY38" fmla="*/ 77605 h 347827"/>
                  <a:gd name="connsiteX39" fmla="*/ 107456 w 398044"/>
                  <a:gd name="connsiteY39" fmla="*/ 77474 h 347827"/>
                  <a:gd name="connsiteX40" fmla="*/ 107247 w 398044"/>
                  <a:gd name="connsiteY40" fmla="*/ 105308 h 347827"/>
                  <a:gd name="connsiteX41" fmla="*/ 107430 w 398044"/>
                  <a:gd name="connsiteY41" fmla="*/ 123385 h 347827"/>
                  <a:gd name="connsiteX42" fmla="*/ 140196 w 398044"/>
                  <a:gd name="connsiteY42" fmla="*/ 124298 h 347827"/>
                  <a:gd name="connsiteX43" fmla="*/ 167957 w 398044"/>
                  <a:gd name="connsiteY43" fmla="*/ 124324 h 347827"/>
                  <a:gd name="connsiteX44" fmla="*/ 167931 w 398044"/>
                  <a:gd name="connsiteY44" fmla="*/ 121768 h 347827"/>
                  <a:gd name="connsiteX45" fmla="*/ 204738 w 398044"/>
                  <a:gd name="connsiteY45" fmla="*/ 122733 h 347827"/>
                  <a:gd name="connsiteX46" fmla="*/ 244073 w 398044"/>
                  <a:gd name="connsiteY46" fmla="*/ 123359 h 347827"/>
                  <a:gd name="connsiteX47" fmla="*/ 244178 w 398044"/>
                  <a:gd name="connsiteY47" fmla="*/ 111777 h 347827"/>
                  <a:gd name="connsiteX48" fmla="*/ 248296 w 398044"/>
                  <a:gd name="connsiteY48" fmla="*/ 82222 h 347827"/>
                  <a:gd name="connsiteX49" fmla="*/ 251085 w 398044"/>
                  <a:gd name="connsiteY49" fmla="*/ 88717 h 347827"/>
                  <a:gd name="connsiteX50" fmla="*/ 255908 w 398044"/>
                  <a:gd name="connsiteY50" fmla="*/ 92317 h 347827"/>
                  <a:gd name="connsiteX51" fmla="*/ 260391 w 398044"/>
                  <a:gd name="connsiteY51" fmla="*/ 93491 h 347827"/>
                  <a:gd name="connsiteX52" fmla="*/ 262529 w 398044"/>
                  <a:gd name="connsiteY52" fmla="*/ 92056 h 347827"/>
                  <a:gd name="connsiteX53" fmla="*/ 266856 w 398044"/>
                  <a:gd name="connsiteY53" fmla="*/ 92787 h 347827"/>
                  <a:gd name="connsiteX54" fmla="*/ 268524 w 398044"/>
                  <a:gd name="connsiteY54" fmla="*/ 90230 h 347827"/>
                  <a:gd name="connsiteX55" fmla="*/ 271913 w 398044"/>
                  <a:gd name="connsiteY55" fmla="*/ 89187 h 347827"/>
                  <a:gd name="connsiteX56" fmla="*/ 271417 w 398044"/>
                  <a:gd name="connsiteY56" fmla="*/ 86004 h 347827"/>
                  <a:gd name="connsiteX57" fmla="*/ 274676 w 398044"/>
                  <a:gd name="connsiteY57" fmla="*/ 86813 h 347827"/>
                  <a:gd name="connsiteX58" fmla="*/ 276787 w 398044"/>
                  <a:gd name="connsiteY58" fmla="*/ 85118 h 347827"/>
                  <a:gd name="connsiteX59" fmla="*/ 279238 w 398044"/>
                  <a:gd name="connsiteY59" fmla="*/ 87439 h 347827"/>
                  <a:gd name="connsiteX60" fmla="*/ 283122 w 398044"/>
                  <a:gd name="connsiteY60" fmla="*/ 82352 h 347827"/>
                  <a:gd name="connsiteX61" fmla="*/ 283773 w 398044"/>
                  <a:gd name="connsiteY61" fmla="*/ 78570 h 347827"/>
                  <a:gd name="connsiteX62" fmla="*/ 280202 w 398044"/>
                  <a:gd name="connsiteY62" fmla="*/ 76379 h 347827"/>
                  <a:gd name="connsiteX63" fmla="*/ 284294 w 398044"/>
                  <a:gd name="connsiteY63" fmla="*/ 75283 h 347827"/>
                  <a:gd name="connsiteX64" fmla="*/ 282392 w 398044"/>
                  <a:gd name="connsiteY64" fmla="*/ 71762 h 347827"/>
                  <a:gd name="connsiteX65" fmla="*/ 306582 w 398044"/>
                  <a:gd name="connsiteY65" fmla="*/ 71866 h 347827"/>
                  <a:gd name="connsiteX66" fmla="*/ 306451 w 398044"/>
                  <a:gd name="connsiteY66" fmla="*/ 80500 h 347827"/>
                  <a:gd name="connsiteX67" fmla="*/ 307833 w 398044"/>
                  <a:gd name="connsiteY67" fmla="*/ 83396 h 347827"/>
                  <a:gd name="connsiteX68" fmla="*/ 313881 w 398044"/>
                  <a:gd name="connsiteY68" fmla="*/ 85431 h 347827"/>
                  <a:gd name="connsiteX69" fmla="*/ 313594 w 398044"/>
                  <a:gd name="connsiteY69" fmla="*/ 88482 h 347827"/>
                  <a:gd name="connsiteX70" fmla="*/ 316045 w 398044"/>
                  <a:gd name="connsiteY70" fmla="*/ 95447 h 347827"/>
                  <a:gd name="connsiteX71" fmla="*/ 319381 w 398044"/>
                  <a:gd name="connsiteY71" fmla="*/ 93517 h 347827"/>
                  <a:gd name="connsiteX72" fmla="*/ 327436 w 398044"/>
                  <a:gd name="connsiteY72" fmla="*/ 92708 h 347827"/>
                  <a:gd name="connsiteX73" fmla="*/ 333588 w 398044"/>
                  <a:gd name="connsiteY73" fmla="*/ 89109 h 347827"/>
                  <a:gd name="connsiteX74" fmla="*/ 336846 w 398044"/>
                  <a:gd name="connsiteY74" fmla="*/ 84778 h 347827"/>
                  <a:gd name="connsiteX75" fmla="*/ 358925 w 398044"/>
                  <a:gd name="connsiteY75" fmla="*/ 67379 h 347827"/>
                  <a:gd name="connsiteX76" fmla="*/ 372245 w 398044"/>
                  <a:gd name="connsiteY76" fmla="*/ 46406 h 347827"/>
                  <a:gd name="connsiteX77" fmla="*/ 376989 w 398044"/>
                  <a:gd name="connsiteY77" fmla="*/ 44502 h 347827"/>
                  <a:gd name="connsiteX78" fmla="*/ 380717 w 398044"/>
                  <a:gd name="connsiteY78" fmla="*/ 36781 h 347827"/>
                  <a:gd name="connsiteX79" fmla="*/ 381760 w 398044"/>
                  <a:gd name="connsiteY79" fmla="*/ 30990 h 347827"/>
                  <a:gd name="connsiteX80" fmla="*/ 388094 w 398044"/>
                  <a:gd name="connsiteY80" fmla="*/ 25981 h 347827"/>
                  <a:gd name="connsiteX81" fmla="*/ 391222 w 398044"/>
                  <a:gd name="connsiteY81" fmla="*/ 45363 h 347827"/>
                  <a:gd name="connsiteX82" fmla="*/ 398078 w 398044"/>
                  <a:gd name="connsiteY82" fmla="*/ 84805 h 347827"/>
                  <a:gd name="connsiteX83" fmla="*/ 396357 w 398044"/>
                  <a:gd name="connsiteY83" fmla="*/ 85535 h 347827"/>
                  <a:gd name="connsiteX84" fmla="*/ 391378 w 398044"/>
                  <a:gd name="connsiteY84" fmla="*/ 90987 h 347827"/>
                  <a:gd name="connsiteX85" fmla="*/ 388980 w 398044"/>
                  <a:gd name="connsiteY85" fmla="*/ 92108 h 347827"/>
                  <a:gd name="connsiteX86" fmla="*/ 388589 w 398044"/>
                  <a:gd name="connsiteY86" fmla="*/ 99778 h 347827"/>
                  <a:gd name="connsiteX87" fmla="*/ 385565 w 398044"/>
                  <a:gd name="connsiteY87" fmla="*/ 103065 h 347827"/>
                  <a:gd name="connsiteX88" fmla="*/ 380378 w 398044"/>
                  <a:gd name="connsiteY88" fmla="*/ 112560 h 347827"/>
                  <a:gd name="connsiteX89" fmla="*/ 376416 w 398044"/>
                  <a:gd name="connsiteY89" fmla="*/ 113368 h 347827"/>
                  <a:gd name="connsiteX90" fmla="*/ 374799 w 398044"/>
                  <a:gd name="connsiteY90" fmla="*/ 116603 h 347827"/>
                  <a:gd name="connsiteX91" fmla="*/ 360541 w 398044"/>
                  <a:gd name="connsiteY91" fmla="*/ 131342 h 347827"/>
                  <a:gd name="connsiteX92" fmla="*/ 355510 w 398044"/>
                  <a:gd name="connsiteY92" fmla="*/ 131368 h 347827"/>
                  <a:gd name="connsiteX93" fmla="*/ 355614 w 398044"/>
                  <a:gd name="connsiteY93" fmla="*/ 134785 h 347827"/>
                  <a:gd name="connsiteX94" fmla="*/ 350505 w 398044"/>
                  <a:gd name="connsiteY94" fmla="*/ 133872 h 347827"/>
                  <a:gd name="connsiteX95" fmla="*/ 350531 w 398044"/>
                  <a:gd name="connsiteY95" fmla="*/ 141645 h 347827"/>
                  <a:gd name="connsiteX96" fmla="*/ 330303 w 398044"/>
                  <a:gd name="connsiteY96" fmla="*/ 141776 h 347827"/>
                  <a:gd name="connsiteX97" fmla="*/ 312682 w 398044"/>
                  <a:gd name="connsiteY97" fmla="*/ 141515 h 347827"/>
                  <a:gd name="connsiteX98" fmla="*/ 312760 w 398044"/>
                  <a:gd name="connsiteY98" fmla="*/ 144045 h 347827"/>
                  <a:gd name="connsiteX99" fmla="*/ 303897 w 398044"/>
                  <a:gd name="connsiteY99" fmla="*/ 143837 h 347827"/>
                  <a:gd name="connsiteX100" fmla="*/ 299075 w 398044"/>
                  <a:gd name="connsiteY100" fmla="*/ 145663 h 347827"/>
                  <a:gd name="connsiteX101" fmla="*/ 284242 w 398044"/>
                  <a:gd name="connsiteY101" fmla="*/ 159227 h 347827"/>
                  <a:gd name="connsiteX102" fmla="*/ 281454 w 398044"/>
                  <a:gd name="connsiteY102" fmla="*/ 163897 h 347827"/>
                  <a:gd name="connsiteX103" fmla="*/ 280072 w 398044"/>
                  <a:gd name="connsiteY103" fmla="*/ 168409 h 347827"/>
                  <a:gd name="connsiteX104" fmla="*/ 280020 w 398044"/>
                  <a:gd name="connsiteY104" fmla="*/ 178922 h 347827"/>
                  <a:gd name="connsiteX105" fmla="*/ 279055 w 398044"/>
                  <a:gd name="connsiteY105" fmla="*/ 181452 h 347827"/>
                  <a:gd name="connsiteX106" fmla="*/ 274624 w 398044"/>
                  <a:gd name="connsiteY106" fmla="*/ 186982 h 347827"/>
                  <a:gd name="connsiteX107" fmla="*/ 281036 w 398044"/>
                  <a:gd name="connsiteY107" fmla="*/ 186904 h 347827"/>
                  <a:gd name="connsiteX108" fmla="*/ 281531 w 398044"/>
                  <a:gd name="connsiteY108" fmla="*/ 188235 h 347827"/>
                  <a:gd name="connsiteX109" fmla="*/ 277596 w 398044"/>
                  <a:gd name="connsiteY109" fmla="*/ 192669 h 347827"/>
                  <a:gd name="connsiteX110" fmla="*/ 279055 w 398044"/>
                  <a:gd name="connsiteY110" fmla="*/ 194782 h 347827"/>
                  <a:gd name="connsiteX111" fmla="*/ 269462 w 398044"/>
                  <a:gd name="connsiteY111" fmla="*/ 205034 h 347827"/>
                  <a:gd name="connsiteX112" fmla="*/ 264875 w 398044"/>
                  <a:gd name="connsiteY112" fmla="*/ 207799 h 347827"/>
                  <a:gd name="connsiteX113" fmla="*/ 263780 w 398044"/>
                  <a:gd name="connsiteY113" fmla="*/ 206756 h 347827"/>
                  <a:gd name="connsiteX114" fmla="*/ 254109 w 398044"/>
                  <a:gd name="connsiteY114" fmla="*/ 209390 h 347827"/>
                  <a:gd name="connsiteX115" fmla="*/ 252754 w 398044"/>
                  <a:gd name="connsiteY115" fmla="*/ 210929 h 347827"/>
                  <a:gd name="connsiteX116" fmla="*/ 244725 w 398044"/>
                  <a:gd name="connsiteY116" fmla="*/ 210903 h 347827"/>
                  <a:gd name="connsiteX117" fmla="*/ 244673 w 398044"/>
                  <a:gd name="connsiteY117" fmla="*/ 217268 h 347827"/>
                  <a:gd name="connsiteX118" fmla="*/ 234585 w 398044"/>
                  <a:gd name="connsiteY118" fmla="*/ 217190 h 347827"/>
                  <a:gd name="connsiteX119" fmla="*/ 234950 w 398044"/>
                  <a:gd name="connsiteY119" fmla="*/ 215938 h 347827"/>
                  <a:gd name="connsiteX120" fmla="*/ 218527 w 398044"/>
                  <a:gd name="connsiteY120" fmla="*/ 204199 h 347827"/>
                  <a:gd name="connsiteX121" fmla="*/ 200541 w 398044"/>
                  <a:gd name="connsiteY121" fmla="*/ 203756 h 347827"/>
                  <a:gd name="connsiteX122" fmla="*/ 192955 w 398044"/>
                  <a:gd name="connsiteY122" fmla="*/ 208608 h 347827"/>
                  <a:gd name="connsiteX123" fmla="*/ 190479 w 398044"/>
                  <a:gd name="connsiteY123" fmla="*/ 208608 h 347827"/>
                  <a:gd name="connsiteX124" fmla="*/ 190479 w 398044"/>
                  <a:gd name="connsiteY124" fmla="*/ 211112 h 347827"/>
                  <a:gd name="connsiteX125" fmla="*/ 187951 w 398044"/>
                  <a:gd name="connsiteY125" fmla="*/ 211060 h 347827"/>
                  <a:gd name="connsiteX126" fmla="*/ 188003 w 398044"/>
                  <a:gd name="connsiteY126" fmla="*/ 213616 h 347827"/>
                  <a:gd name="connsiteX127" fmla="*/ 182946 w 398044"/>
                  <a:gd name="connsiteY127" fmla="*/ 213486 h 347827"/>
                  <a:gd name="connsiteX128" fmla="*/ 182972 w 398044"/>
                  <a:gd name="connsiteY128" fmla="*/ 216016 h 347827"/>
                  <a:gd name="connsiteX129" fmla="*/ 180444 w 398044"/>
                  <a:gd name="connsiteY129" fmla="*/ 215990 h 347827"/>
                  <a:gd name="connsiteX130" fmla="*/ 180444 w 398044"/>
                  <a:gd name="connsiteY130" fmla="*/ 221051 h 347827"/>
                  <a:gd name="connsiteX131" fmla="*/ 177941 w 398044"/>
                  <a:gd name="connsiteY131" fmla="*/ 223581 h 347827"/>
                  <a:gd name="connsiteX132" fmla="*/ 178071 w 398044"/>
                  <a:gd name="connsiteY132" fmla="*/ 231146 h 347827"/>
                  <a:gd name="connsiteX133" fmla="*/ 175569 w 398044"/>
                  <a:gd name="connsiteY133" fmla="*/ 231120 h 347827"/>
                  <a:gd name="connsiteX134" fmla="*/ 175491 w 398044"/>
                  <a:gd name="connsiteY134" fmla="*/ 236180 h 347827"/>
                  <a:gd name="connsiteX135" fmla="*/ 170434 w 398044"/>
                  <a:gd name="connsiteY135" fmla="*/ 236076 h 347827"/>
                  <a:gd name="connsiteX136" fmla="*/ 170434 w 398044"/>
                  <a:gd name="connsiteY136" fmla="*/ 241110 h 347827"/>
                  <a:gd name="connsiteX137" fmla="*/ 162978 w 398044"/>
                  <a:gd name="connsiteY137" fmla="*/ 241058 h 347827"/>
                  <a:gd name="connsiteX138" fmla="*/ 162978 w 398044"/>
                  <a:gd name="connsiteY138" fmla="*/ 243615 h 347827"/>
                  <a:gd name="connsiteX139" fmla="*/ 157947 w 398044"/>
                  <a:gd name="connsiteY139" fmla="*/ 243563 h 347827"/>
                  <a:gd name="connsiteX140" fmla="*/ 157921 w 398044"/>
                  <a:gd name="connsiteY140" fmla="*/ 246067 h 347827"/>
                  <a:gd name="connsiteX141" fmla="*/ 155419 w 398044"/>
                  <a:gd name="connsiteY141" fmla="*/ 246067 h 347827"/>
                  <a:gd name="connsiteX142" fmla="*/ 154324 w 398044"/>
                  <a:gd name="connsiteY142" fmla="*/ 249614 h 347827"/>
                  <a:gd name="connsiteX143" fmla="*/ 157035 w 398044"/>
                  <a:gd name="connsiteY143" fmla="*/ 253580 h 347827"/>
                  <a:gd name="connsiteX144" fmla="*/ 153542 w 398044"/>
                  <a:gd name="connsiteY144" fmla="*/ 256553 h 347827"/>
                  <a:gd name="connsiteX145" fmla="*/ 150284 w 398044"/>
                  <a:gd name="connsiteY145" fmla="*/ 256449 h 347827"/>
                  <a:gd name="connsiteX146" fmla="*/ 147937 w 398044"/>
                  <a:gd name="connsiteY146" fmla="*/ 260675 h 347827"/>
                  <a:gd name="connsiteX147" fmla="*/ 145696 w 398044"/>
                  <a:gd name="connsiteY147" fmla="*/ 258223 h 347827"/>
                  <a:gd name="connsiteX148" fmla="*/ 144080 w 398044"/>
                  <a:gd name="connsiteY148" fmla="*/ 259657 h 347827"/>
                  <a:gd name="connsiteX149" fmla="*/ 146243 w 398044"/>
                  <a:gd name="connsiteY149" fmla="*/ 262631 h 347827"/>
                  <a:gd name="connsiteX150" fmla="*/ 142646 w 398044"/>
                  <a:gd name="connsiteY150" fmla="*/ 262866 h 347827"/>
                  <a:gd name="connsiteX151" fmla="*/ 142724 w 398044"/>
                  <a:gd name="connsiteY151" fmla="*/ 265710 h 347827"/>
                  <a:gd name="connsiteX152" fmla="*/ 136104 w 398044"/>
                  <a:gd name="connsiteY152" fmla="*/ 264718 h 347827"/>
                  <a:gd name="connsiteX153" fmla="*/ 134644 w 398044"/>
                  <a:gd name="connsiteY153" fmla="*/ 268266 h 347827"/>
                  <a:gd name="connsiteX154" fmla="*/ 130420 w 398044"/>
                  <a:gd name="connsiteY154" fmla="*/ 272466 h 347827"/>
                  <a:gd name="connsiteX155" fmla="*/ 128101 w 398044"/>
                  <a:gd name="connsiteY155" fmla="*/ 275909 h 347827"/>
                  <a:gd name="connsiteX156" fmla="*/ 126563 w 398044"/>
                  <a:gd name="connsiteY156" fmla="*/ 281126 h 347827"/>
                  <a:gd name="connsiteX157" fmla="*/ 124321 w 398044"/>
                  <a:gd name="connsiteY157" fmla="*/ 284856 h 347827"/>
                  <a:gd name="connsiteX158" fmla="*/ 123748 w 398044"/>
                  <a:gd name="connsiteY158" fmla="*/ 292213 h 347827"/>
                  <a:gd name="connsiteX159" fmla="*/ 125077 w 398044"/>
                  <a:gd name="connsiteY159" fmla="*/ 295630 h 347827"/>
                  <a:gd name="connsiteX160" fmla="*/ 127162 w 398044"/>
                  <a:gd name="connsiteY160" fmla="*/ 297247 h 347827"/>
                  <a:gd name="connsiteX161" fmla="*/ 127188 w 398044"/>
                  <a:gd name="connsiteY161" fmla="*/ 299673 h 347827"/>
                  <a:gd name="connsiteX162" fmla="*/ 122940 w 398044"/>
                  <a:gd name="connsiteY162" fmla="*/ 301499 h 347827"/>
                  <a:gd name="connsiteX163" fmla="*/ 121480 w 398044"/>
                  <a:gd name="connsiteY163" fmla="*/ 305856 h 347827"/>
                  <a:gd name="connsiteX164" fmla="*/ 117361 w 398044"/>
                  <a:gd name="connsiteY164" fmla="*/ 305908 h 347827"/>
                  <a:gd name="connsiteX165" fmla="*/ 118012 w 398044"/>
                  <a:gd name="connsiteY165" fmla="*/ 308673 h 347827"/>
                  <a:gd name="connsiteX166" fmla="*/ 116188 w 398044"/>
                  <a:gd name="connsiteY166" fmla="*/ 310081 h 347827"/>
                  <a:gd name="connsiteX167" fmla="*/ 117074 w 398044"/>
                  <a:gd name="connsiteY167" fmla="*/ 312638 h 347827"/>
                  <a:gd name="connsiteX168" fmla="*/ 113581 w 398044"/>
                  <a:gd name="connsiteY168" fmla="*/ 313838 h 347827"/>
                  <a:gd name="connsiteX169" fmla="*/ 113581 w 398044"/>
                  <a:gd name="connsiteY169" fmla="*/ 310629 h 347827"/>
                  <a:gd name="connsiteX170" fmla="*/ 109359 w 398044"/>
                  <a:gd name="connsiteY170" fmla="*/ 312168 h 347827"/>
                  <a:gd name="connsiteX171" fmla="*/ 108603 w 398044"/>
                  <a:gd name="connsiteY171" fmla="*/ 310499 h 347827"/>
                  <a:gd name="connsiteX172" fmla="*/ 105527 w 398044"/>
                  <a:gd name="connsiteY172" fmla="*/ 310994 h 347827"/>
                  <a:gd name="connsiteX173" fmla="*/ 97055 w 398044"/>
                  <a:gd name="connsiteY173" fmla="*/ 314020 h 347827"/>
                  <a:gd name="connsiteX174" fmla="*/ 93562 w 398044"/>
                  <a:gd name="connsiteY174" fmla="*/ 318272 h 347827"/>
                  <a:gd name="connsiteX175" fmla="*/ 98410 w 398044"/>
                  <a:gd name="connsiteY175" fmla="*/ 317385 h 347827"/>
                  <a:gd name="connsiteX176" fmla="*/ 100548 w 398044"/>
                  <a:gd name="connsiteY176" fmla="*/ 319055 h 347827"/>
                  <a:gd name="connsiteX177" fmla="*/ 99010 w 398044"/>
                  <a:gd name="connsiteY177" fmla="*/ 322733 h 347827"/>
                  <a:gd name="connsiteX178" fmla="*/ 101877 w 398044"/>
                  <a:gd name="connsiteY178" fmla="*/ 321429 h 347827"/>
                  <a:gd name="connsiteX179" fmla="*/ 100809 w 398044"/>
                  <a:gd name="connsiteY179" fmla="*/ 328237 h 347827"/>
                  <a:gd name="connsiteX180" fmla="*/ 105344 w 398044"/>
                  <a:gd name="connsiteY180" fmla="*/ 329281 h 347827"/>
                  <a:gd name="connsiteX181" fmla="*/ 102555 w 398044"/>
                  <a:gd name="connsiteY181" fmla="*/ 332437 h 347827"/>
                  <a:gd name="connsiteX182" fmla="*/ 98906 w 398044"/>
                  <a:gd name="connsiteY182" fmla="*/ 334785 h 347827"/>
                  <a:gd name="connsiteX183" fmla="*/ 99323 w 398044"/>
                  <a:gd name="connsiteY183" fmla="*/ 335932 h 347827"/>
                  <a:gd name="connsiteX184" fmla="*/ 95855 w 398044"/>
                  <a:gd name="connsiteY184" fmla="*/ 339245 h 347827"/>
                  <a:gd name="connsiteX185" fmla="*/ 92884 w 398044"/>
                  <a:gd name="connsiteY185" fmla="*/ 339454 h 347827"/>
                  <a:gd name="connsiteX186" fmla="*/ 93900 w 398044"/>
                  <a:gd name="connsiteY186" fmla="*/ 341567 h 347827"/>
                  <a:gd name="connsiteX187" fmla="*/ 91816 w 398044"/>
                  <a:gd name="connsiteY187" fmla="*/ 342610 h 347827"/>
                  <a:gd name="connsiteX188" fmla="*/ 93797 w 398044"/>
                  <a:gd name="connsiteY188" fmla="*/ 346941 h 347827"/>
                  <a:gd name="connsiteX189" fmla="*/ 92285 w 398044"/>
                  <a:gd name="connsiteY189" fmla="*/ 347828 h 347827"/>
                  <a:gd name="connsiteX190" fmla="*/ 89391 w 398044"/>
                  <a:gd name="connsiteY190" fmla="*/ 344123 h 347827"/>
                  <a:gd name="connsiteX191" fmla="*/ 87775 w 398044"/>
                  <a:gd name="connsiteY191" fmla="*/ 346915 h 347827"/>
                  <a:gd name="connsiteX192" fmla="*/ 86706 w 398044"/>
                  <a:gd name="connsiteY192" fmla="*/ 344854 h 347827"/>
                  <a:gd name="connsiteX193" fmla="*/ 85012 w 398044"/>
                  <a:gd name="connsiteY193" fmla="*/ 347619 h 347827"/>
                  <a:gd name="connsiteX194" fmla="*/ 83421 w 398044"/>
                  <a:gd name="connsiteY194" fmla="*/ 346367 h 347827"/>
                  <a:gd name="connsiteX195" fmla="*/ 63820 w 398044"/>
                  <a:gd name="connsiteY195" fmla="*/ 346549 h 347827"/>
                  <a:gd name="connsiteX196" fmla="*/ 63923 w 398044"/>
                  <a:gd name="connsiteY196" fmla="*/ 333350 h 347827"/>
                  <a:gd name="connsiteX197" fmla="*/ 62855 w 398044"/>
                  <a:gd name="connsiteY197" fmla="*/ 333350 h 347827"/>
                  <a:gd name="connsiteX198" fmla="*/ 63194 w 398044"/>
                  <a:gd name="connsiteY198" fmla="*/ 317438 h 347827"/>
                  <a:gd name="connsiteX199" fmla="*/ 62959 w 398044"/>
                  <a:gd name="connsiteY199" fmla="*/ 305777 h 347827"/>
                  <a:gd name="connsiteX200" fmla="*/ 62959 w 398044"/>
                  <a:gd name="connsiteY200" fmla="*/ 278935 h 347827"/>
                  <a:gd name="connsiteX201" fmla="*/ 62594 w 398044"/>
                  <a:gd name="connsiteY201" fmla="*/ 258953 h 347827"/>
                  <a:gd name="connsiteX202" fmla="*/ 47345 w 398044"/>
                  <a:gd name="connsiteY202" fmla="*/ 259084 h 347827"/>
                  <a:gd name="connsiteX203" fmla="*/ 25866 w 398044"/>
                  <a:gd name="connsiteY203" fmla="*/ 258171 h 347827"/>
                  <a:gd name="connsiteX204" fmla="*/ 33 w 398044"/>
                  <a:gd name="connsiteY204" fmla="*/ 257362 h 347827"/>
                  <a:gd name="connsiteX205" fmla="*/ 33 w 398044"/>
                  <a:gd name="connsiteY205" fmla="*/ 257362 h 347827"/>
                  <a:gd name="connsiteX206" fmla="*/ 306399 w 398044"/>
                  <a:gd name="connsiteY206" fmla="*/ 83318 h 347827"/>
                  <a:gd name="connsiteX207" fmla="*/ 305748 w 398044"/>
                  <a:gd name="connsiteY207" fmla="*/ 83291 h 347827"/>
                  <a:gd name="connsiteX208" fmla="*/ 305748 w 398044"/>
                  <a:gd name="connsiteY208" fmla="*/ 83944 h 347827"/>
                  <a:gd name="connsiteX209" fmla="*/ 306399 w 398044"/>
                  <a:gd name="connsiteY209" fmla="*/ 83318 h 347827"/>
                  <a:gd name="connsiteX210" fmla="*/ 306399 w 398044"/>
                  <a:gd name="connsiteY210" fmla="*/ 83318 h 347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Lst>
                <a:rect l="l" t="t" r="r" b="b"/>
                <a:pathLst>
                  <a:path w="398044" h="347827">
                    <a:moveTo>
                      <a:pt x="33" y="257362"/>
                    </a:moveTo>
                    <a:lnTo>
                      <a:pt x="3265" y="225224"/>
                    </a:lnTo>
                    <a:lnTo>
                      <a:pt x="9261" y="171409"/>
                    </a:lnTo>
                    <a:lnTo>
                      <a:pt x="15751" y="109534"/>
                    </a:lnTo>
                    <a:lnTo>
                      <a:pt x="17107" y="95656"/>
                    </a:lnTo>
                    <a:lnTo>
                      <a:pt x="20131" y="68918"/>
                    </a:lnTo>
                    <a:lnTo>
                      <a:pt x="22555" y="49902"/>
                    </a:lnTo>
                    <a:lnTo>
                      <a:pt x="25527" y="20399"/>
                    </a:lnTo>
                    <a:lnTo>
                      <a:pt x="21147" y="18468"/>
                    </a:lnTo>
                    <a:lnTo>
                      <a:pt x="17654" y="15547"/>
                    </a:lnTo>
                    <a:lnTo>
                      <a:pt x="14761" y="8999"/>
                    </a:lnTo>
                    <a:lnTo>
                      <a:pt x="11085" y="3130"/>
                    </a:lnTo>
                    <a:lnTo>
                      <a:pt x="10382" y="0"/>
                    </a:lnTo>
                    <a:lnTo>
                      <a:pt x="39629" y="365"/>
                    </a:lnTo>
                    <a:lnTo>
                      <a:pt x="58684" y="417"/>
                    </a:lnTo>
                    <a:lnTo>
                      <a:pt x="88322" y="808"/>
                    </a:lnTo>
                    <a:lnTo>
                      <a:pt x="121819" y="939"/>
                    </a:lnTo>
                    <a:lnTo>
                      <a:pt x="120619" y="2347"/>
                    </a:lnTo>
                    <a:lnTo>
                      <a:pt x="121688" y="5973"/>
                    </a:lnTo>
                    <a:lnTo>
                      <a:pt x="121375" y="13434"/>
                    </a:lnTo>
                    <a:lnTo>
                      <a:pt x="119264" y="18051"/>
                    </a:lnTo>
                    <a:lnTo>
                      <a:pt x="114832" y="20894"/>
                    </a:lnTo>
                    <a:lnTo>
                      <a:pt x="113451" y="23998"/>
                    </a:lnTo>
                    <a:lnTo>
                      <a:pt x="113555" y="28772"/>
                    </a:lnTo>
                    <a:lnTo>
                      <a:pt x="112408" y="33259"/>
                    </a:lnTo>
                    <a:lnTo>
                      <a:pt x="122314" y="36598"/>
                    </a:lnTo>
                    <a:lnTo>
                      <a:pt x="121193" y="41241"/>
                    </a:lnTo>
                    <a:lnTo>
                      <a:pt x="123774" y="42311"/>
                    </a:lnTo>
                    <a:lnTo>
                      <a:pt x="121454" y="47632"/>
                    </a:lnTo>
                    <a:lnTo>
                      <a:pt x="122366" y="52484"/>
                    </a:lnTo>
                    <a:lnTo>
                      <a:pt x="118742" y="54858"/>
                    </a:lnTo>
                    <a:lnTo>
                      <a:pt x="119915" y="58510"/>
                    </a:lnTo>
                    <a:lnTo>
                      <a:pt x="118977" y="63127"/>
                    </a:lnTo>
                    <a:lnTo>
                      <a:pt x="115145" y="62710"/>
                    </a:lnTo>
                    <a:lnTo>
                      <a:pt x="115067" y="65084"/>
                    </a:lnTo>
                    <a:lnTo>
                      <a:pt x="112173" y="67144"/>
                    </a:lnTo>
                    <a:lnTo>
                      <a:pt x="109723" y="72622"/>
                    </a:lnTo>
                    <a:lnTo>
                      <a:pt x="110662" y="74057"/>
                    </a:lnTo>
                    <a:lnTo>
                      <a:pt x="109176" y="77605"/>
                    </a:lnTo>
                    <a:lnTo>
                      <a:pt x="107456" y="77474"/>
                    </a:lnTo>
                    <a:lnTo>
                      <a:pt x="107247" y="105308"/>
                    </a:lnTo>
                    <a:lnTo>
                      <a:pt x="107430" y="123385"/>
                    </a:lnTo>
                    <a:lnTo>
                      <a:pt x="140196" y="124298"/>
                    </a:lnTo>
                    <a:lnTo>
                      <a:pt x="167957" y="124324"/>
                    </a:lnTo>
                    <a:lnTo>
                      <a:pt x="167931" y="121768"/>
                    </a:lnTo>
                    <a:lnTo>
                      <a:pt x="204738" y="122733"/>
                    </a:lnTo>
                    <a:lnTo>
                      <a:pt x="244073" y="123359"/>
                    </a:lnTo>
                    <a:lnTo>
                      <a:pt x="244178" y="111777"/>
                    </a:lnTo>
                    <a:lnTo>
                      <a:pt x="248296" y="82222"/>
                    </a:lnTo>
                    <a:lnTo>
                      <a:pt x="251085" y="88717"/>
                    </a:lnTo>
                    <a:lnTo>
                      <a:pt x="255908" y="92317"/>
                    </a:lnTo>
                    <a:lnTo>
                      <a:pt x="260391" y="93491"/>
                    </a:lnTo>
                    <a:lnTo>
                      <a:pt x="262529" y="92056"/>
                    </a:lnTo>
                    <a:lnTo>
                      <a:pt x="266856" y="92787"/>
                    </a:lnTo>
                    <a:lnTo>
                      <a:pt x="268524" y="90230"/>
                    </a:lnTo>
                    <a:lnTo>
                      <a:pt x="271913" y="89187"/>
                    </a:lnTo>
                    <a:lnTo>
                      <a:pt x="271417" y="86004"/>
                    </a:lnTo>
                    <a:lnTo>
                      <a:pt x="274676" y="86813"/>
                    </a:lnTo>
                    <a:lnTo>
                      <a:pt x="276787" y="85118"/>
                    </a:lnTo>
                    <a:lnTo>
                      <a:pt x="279238" y="87439"/>
                    </a:lnTo>
                    <a:lnTo>
                      <a:pt x="283122" y="82352"/>
                    </a:lnTo>
                    <a:lnTo>
                      <a:pt x="283773" y="78570"/>
                    </a:lnTo>
                    <a:lnTo>
                      <a:pt x="280202" y="76379"/>
                    </a:lnTo>
                    <a:lnTo>
                      <a:pt x="284294" y="75283"/>
                    </a:lnTo>
                    <a:lnTo>
                      <a:pt x="282392" y="71762"/>
                    </a:lnTo>
                    <a:lnTo>
                      <a:pt x="306582" y="71866"/>
                    </a:lnTo>
                    <a:lnTo>
                      <a:pt x="306451" y="80500"/>
                    </a:lnTo>
                    <a:lnTo>
                      <a:pt x="307833" y="83396"/>
                    </a:lnTo>
                    <a:lnTo>
                      <a:pt x="313881" y="85431"/>
                    </a:lnTo>
                    <a:lnTo>
                      <a:pt x="313594" y="88482"/>
                    </a:lnTo>
                    <a:lnTo>
                      <a:pt x="316045" y="95447"/>
                    </a:lnTo>
                    <a:lnTo>
                      <a:pt x="319381" y="93517"/>
                    </a:lnTo>
                    <a:lnTo>
                      <a:pt x="327436" y="92708"/>
                    </a:lnTo>
                    <a:lnTo>
                      <a:pt x="333588" y="89109"/>
                    </a:lnTo>
                    <a:lnTo>
                      <a:pt x="336846" y="84778"/>
                    </a:lnTo>
                    <a:lnTo>
                      <a:pt x="358925" y="67379"/>
                    </a:lnTo>
                    <a:lnTo>
                      <a:pt x="372245" y="46406"/>
                    </a:lnTo>
                    <a:lnTo>
                      <a:pt x="376989" y="44502"/>
                    </a:lnTo>
                    <a:lnTo>
                      <a:pt x="380717" y="36781"/>
                    </a:lnTo>
                    <a:lnTo>
                      <a:pt x="381760" y="30990"/>
                    </a:lnTo>
                    <a:lnTo>
                      <a:pt x="388094" y="25981"/>
                    </a:lnTo>
                    <a:lnTo>
                      <a:pt x="391222" y="45363"/>
                    </a:lnTo>
                    <a:lnTo>
                      <a:pt x="398078" y="84805"/>
                    </a:lnTo>
                    <a:lnTo>
                      <a:pt x="396357" y="85535"/>
                    </a:lnTo>
                    <a:lnTo>
                      <a:pt x="391378" y="90987"/>
                    </a:lnTo>
                    <a:lnTo>
                      <a:pt x="388980" y="92108"/>
                    </a:lnTo>
                    <a:lnTo>
                      <a:pt x="388589" y="99778"/>
                    </a:lnTo>
                    <a:lnTo>
                      <a:pt x="385565" y="103065"/>
                    </a:lnTo>
                    <a:lnTo>
                      <a:pt x="380378" y="112560"/>
                    </a:lnTo>
                    <a:lnTo>
                      <a:pt x="376416" y="113368"/>
                    </a:lnTo>
                    <a:lnTo>
                      <a:pt x="374799" y="116603"/>
                    </a:lnTo>
                    <a:lnTo>
                      <a:pt x="360541" y="131342"/>
                    </a:lnTo>
                    <a:lnTo>
                      <a:pt x="355510" y="131368"/>
                    </a:lnTo>
                    <a:lnTo>
                      <a:pt x="355614" y="134785"/>
                    </a:lnTo>
                    <a:lnTo>
                      <a:pt x="350505" y="133872"/>
                    </a:lnTo>
                    <a:lnTo>
                      <a:pt x="350531" y="141645"/>
                    </a:lnTo>
                    <a:lnTo>
                      <a:pt x="330303" y="141776"/>
                    </a:lnTo>
                    <a:lnTo>
                      <a:pt x="312682" y="141515"/>
                    </a:lnTo>
                    <a:lnTo>
                      <a:pt x="312760" y="144045"/>
                    </a:lnTo>
                    <a:lnTo>
                      <a:pt x="303897" y="143837"/>
                    </a:lnTo>
                    <a:lnTo>
                      <a:pt x="299075" y="145663"/>
                    </a:lnTo>
                    <a:lnTo>
                      <a:pt x="284242" y="159227"/>
                    </a:lnTo>
                    <a:lnTo>
                      <a:pt x="281454" y="163897"/>
                    </a:lnTo>
                    <a:lnTo>
                      <a:pt x="280072" y="168409"/>
                    </a:lnTo>
                    <a:lnTo>
                      <a:pt x="280020" y="178922"/>
                    </a:lnTo>
                    <a:lnTo>
                      <a:pt x="279055" y="181452"/>
                    </a:lnTo>
                    <a:lnTo>
                      <a:pt x="274624" y="186982"/>
                    </a:lnTo>
                    <a:lnTo>
                      <a:pt x="281036" y="186904"/>
                    </a:lnTo>
                    <a:lnTo>
                      <a:pt x="281531" y="188235"/>
                    </a:lnTo>
                    <a:lnTo>
                      <a:pt x="277596" y="192669"/>
                    </a:lnTo>
                    <a:lnTo>
                      <a:pt x="279055" y="194782"/>
                    </a:lnTo>
                    <a:lnTo>
                      <a:pt x="269462" y="205034"/>
                    </a:lnTo>
                    <a:lnTo>
                      <a:pt x="264875" y="207799"/>
                    </a:lnTo>
                    <a:lnTo>
                      <a:pt x="263780" y="206756"/>
                    </a:lnTo>
                    <a:lnTo>
                      <a:pt x="254109" y="209390"/>
                    </a:lnTo>
                    <a:lnTo>
                      <a:pt x="252754" y="210929"/>
                    </a:lnTo>
                    <a:lnTo>
                      <a:pt x="244725" y="210903"/>
                    </a:lnTo>
                    <a:lnTo>
                      <a:pt x="244673" y="217268"/>
                    </a:lnTo>
                    <a:lnTo>
                      <a:pt x="234585" y="217190"/>
                    </a:lnTo>
                    <a:lnTo>
                      <a:pt x="234950" y="215938"/>
                    </a:lnTo>
                    <a:lnTo>
                      <a:pt x="218527" y="204199"/>
                    </a:lnTo>
                    <a:lnTo>
                      <a:pt x="200541" y="203756"/>
                    </a:lnTo>
                    <a:lnTo>
                      <a:pt x="192955" y="208608"/>
                    </a:lnTo>
                    <a:lnTo>
                      <a:pt x="190479" y="208608"/>
                    </a:lnTo>
                    <a:lnTo>
                      <a:pt x="190479" y="211112"/>
                    </a:lnTo>
                    <a:lnTo>
                      <a:pt x="187951" y="211060"/>
                    </a:lnTo>
                    <a:lnTo>
                      <a:pt x="188003" y="213616"/>
                    </a:lnTo>
                    <a:lnTo>
                      <a:pt x="182946" y="213486"/>
                    </a:lnTo>
                    <a:lnTo>
                      <a:pt x="182972" y="216016"/>
                    </a:lnTo>
                    <a:lnTo>
                      <a:pt x="180444" y="215990"/>
                    </a:lnTo>
                    <a:lnTo>
                      <a:pt x="180444" y="221051"/>
                    </a:lnTo>
                    <a:lnTo>
                      <a:pt x="177941" y="223581"/>
                    </a:lnTo>
                    <a:lnTo>
                      <a:pt x="178071" y="231146"/>
                    </a:lnTo>
                    <a:lnTo>
                      <a:pt x="175569" y="231120"/>
                    </a:lnTo>
                    <a:lnTo>
                      <a:pt x="175491" y="236180"/>
                    </a:lnTo>
                    <a:lnTo>
                      <a:pt x="170434" y="236076"/>
                    </a:lnTo>
                    <a:lnTo>
                      <a:pt x="170434" y="241110"/>
                    </a:lnTo>
                    <a:lnTo>
                      <a:pt x="162978" y="241058"/>
                    </a:lnTo>
                    <a:lnTo>
                      <a:pt x="162978" y="243615"/>
                    </a:lnTo>
                    <a:lnTo>
                      <a:pt x="157947" y="243563"/>
                    </a:lnTo>
                    <a:lnTo>
                      <a:pt x="157921" y="246067"/>
                    </a:lnTo>
                    <a:lnTo>
                      <a:pt x="155419" y="246067"/>
                    </a:lnTo>
                    <a:lnTo>
                      <a:pt x="154324" y="249614"/>
                    </a:lnTo>
                    <a:lnTo>
                      <a:pt x="157035" y="253580"/>
                    </a:lnTo>
                    <a:lnTo>
                      <a:pt x="153542" y="256553"/>
                    </a:lnTo>
                    <a:lnTo>
                      <a:pt x="150284" y="256449"/>
                    </a:lnTo>
                    <a:lnTo>
                      <a:pt x="147937" y="260675"/>
                    </a:lnTo>
                    <a:lnTo>
                      <a:pt x="145696" y="258223"/>
                    </a:lnTo>
                    <a:lnTo>
                      <a:pt x="144080" y="259657"/>
                    </a:lnTo>
                    <a:lnTo>
                      <a:pt x="146243" y="262631"/>
                    </a:lnTo>
                    <a:lnTo>
                      <a:pt x="142646" y="262866"/>
                    </a:lnTo>
                    <a:lnTo>
                      <a:pt x="142724" y="265710"/>
                    </a:lnTo>
                    <a:lnTo>
                      <a:pt x="136104" y="264718"/>
                    </a:lnTo>
                    <a:lnTo>
                      <a:pt x="134644" y="268266"/>
                    </a:lnTo>
                    <a:lnTo>
                      <a:pt x="130420" y="272466"/>
                    </a:lnTo>
                    <a:lnTo>
                      <a:pt x="128101" y="275909"/>
                    </a:lnTo>
                    <a:lnTo>
                      <a:pt x="126563" y="281126"/>
                    </a:lnTo>
                    <a:lnTo>
                      <a:pt x="124321" y="284856"/>
                    </a:lnTo>
                    <a:lnTo>
                      <a:pt x="123748" y="292213"/>
                    </a:lnTo>
                    <a:lnTo>
                      <a:pt x="125077" y="295630"/>
                    </a:lnTo>
                    <a:lnTo>
                      <a:pt x="127162" y="297247"/>
                    </a:lnTo>
                    <a:lnTo>
                      <a:pt x="127188" y="299673"/>
                    </a:lnTo>
                    <a:lnTo>
                      <a:pt x="122940" y="301499"/>
                    </a:lnTo>
                    <a:lnTo>
                      <a:pt x="121480" y="305856"/>
                    </a:lnTo>
                    <a:lnTo>
                      <a:pt x="117361" y="305908"/>
                    </a:lnTo>
                    <a:lnTo>
                      <a:pt x="118012" y="308673"/>
                    </a:lnTo>
                    <a:lnTo>
                      <a:pt x="116188" y="310081"/>
                    </a:lnTo>
                    <a:lnTo>
                      <a:pt x="117074" y="312638"/>
                    </a:lnTo>
                    <a:lnTo>
                      <a:pt x="113581" y="313838"/>
                    </a:lnTo>
                    <a:lnTo>
                      <a:pt x="113581" y="310629"/>
                    </a:lnTo>
                    <a:lnTo>
                      <a:pt x="109359" y="312168"/>
                    </a:lnTo>
                    <a:lnTo>
                      <a:pt x="108603" y="310499"/>
                    </a:lnTo>
                    <a:lnTo>
                      <a:pt x="105527" y="310994"/>
                    </a:lnTo>
                    <a:lnTo>
                      <a:pt x="97055" y="314020"/>
                    </a:lnTo>
                    <a:lnTo>
                      <a:pt x="93562" y="318272"/>
                    </a:lnTo>
                    <a:lnTo>
                      <a:pt x="98410" y="317385"/>
                    </a:lnTo>
                    <a:lnTo>
                      <a:pt x="100548" y="319055"/>
                    </a:lnTo>
                    <a:lnTo>
                      <a:pt x="99010" y="322733"/>
                    </a:lnTo>
                    <a:lnTo>
                      <a:pt x="101877" y="321429"/>
                    </a:lnTo>
                    <a:lnTo>
                      <a:pt x="100809" y="328237"/>
                    </a:lnTo>
                    <a:lnTo>
                      <a:pt x="105344" y="329281"/>
                    </a:lnTo>
                    <a:lnTo>
                      <a:pt x="102555" y="332437"/>
                    </a:lnTo>
                    <a:lnTo>
                      <a:pt x="98906" y="334785"/>
                    </a:lnTo>
                    <a:lnTo>
                      <a:pt x="99323" y="335932"/>
                    </a:lnTo>
                    <a:lnTo>
                      <a:pt x="95855" y="339245"/>
                    </a:lnTo>
                    <a:lnTo>
                      <a:pt x="92884" y="339454"/>
                    </a:lnTo>
                    <a:lnTo>
                      <a:pt x="93900" y="341567"/>
                    </a:lnTo>
                    <a:lnTo>
                      <a:pt x="91816" y="342610"/>
                    </a:lnTo>
                    <a:lnTo>
                      <a:pt x="93797" y="346941"/>
                    </a:lnTo>
                    <a:lnTo>
                      <a:pt x="92285" y="347828"/>
                    </a:lnTo>
                    <a:lnTo>
                      <a:pt x="89391" y="344123"/>
                    </a:lnTo>
                    <a:lnTo>
                      <a:pt x="87775" y="346915"/>
                    </a:lnTo>
                    <a:lnTo>
                      <a:pt x="86706" y="344854"/>
                    </a:lnTo>
                    <a:lnTo>
                      <a:pt x="85012" y="347619"/>
                    </a:lnTo>
                    <a:lnTo>
                      <a:pt x="83421" y="346367"/>
                    </a:lnTo>
                    <a:lnTo>
                      <a:pt x="63820" y="346549"/>
                    </a:lnTo>
                    <a:lnTo>
                      <a:pt x="63923" y="333350"/>
                    </a:lnTo>
                    <a:lnTo>
                      <a:pt x="62855" y="333350"/>
                    </a:lnTo>
                    <a:lnTo>
                      <a:pt x="63194" y="317438"/>
                    </a:lnTo>
                    <a:lnTo>
                      <a:pt x="62959" y="305777"/>
                    </a:lnTo>
                    <a:lnTo>
                      <a:pt x="62959" y="278935"/>
                    </a:lnTo>
                    <a:lnTo>
                      <a:pt x="62594" y="258953"/>
                    </a:lnTo>
                    <a:lnTo>
                      <a:pt x="47345" y="259084"/>
                    </a:lnTo>
                    <a:lnTo>
                      <a:pt x="25866" y="258171"/>
                    </a:lnTo>
                    <a:lnTo>
                      <a:pt x="33" y="257362"/>
                    </a:lnTo>
                    <a:lnTo>
                      <a:pt x="33" y="257362"/>
                    </a:lnTo>
                    <a:moveTo>
                      <a:pt x="306399" y="83318"/>
                    </a:moveTo>
                    <a:lnTo>
                      <a:pt x="305748" y="83291"/>
                    </a:lnTo>
                    <a:lnTo>
                      <a:pt x="305748" y="83944"/>
                    </a:lnTo>
                    <a:lnTo>
                      <a:pt x="306399" y="83318"/>
                    </a:lnTo>
                    <a:lnTo>
                      <a:pt x="306399" y="83318"/>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20" name="AL-5">
                <a:extLst>
                  <a:ext uri="{FF2B5EF4-FFF2-40B4-BE49-F238E27FC236}">
                    <a16:creationId xmlns:a16="http://schemas.microsoft.com/office/drawing/2014/main" id="{36926344-E628-C549-23B2-EB377D293AB7}"/>
                  </a:ext>
                </a:extLst>
              </p:cNvPr>
              <p:cNvSpPr/>
              <p:nvPr/>
            </p:nvSpPr>
            <p:spPr>
              <a:xfrm>
                <a:off x="5753828" y="4274915"/>
                <a:ext cx="240634" cy="105674"/>
              </a:xfrm>
              <a:custGeom>
                <a:avLst/>
                <a:gdLst>
                  <a:gd name="connsiteX0" fmla="*/ 199185 w 280846"/>
                  <a:gd name="connsiteY0" fmla="*/ 82326 h 123333"/>
                  <a:gd name="connsiteX1" fmla="*/ 199368 w 280846"/>
                  <a:gd name="connsiteY1" fmla="*/ 70875 h 123333"/>
                  <a:gd name="connsiteX2" fmla="*/ 175177 w 280846"/>
                  <a:gd name="connsiteY2" fmla="*/ 70770 h 123333"/>
                  <a:gd name="connsiteX3" fmla="*/ 177080 w 280846"/>
                  <a:gd name="connsiteY3" fmla="*/ 74292 h 123333"/>
                  <a:gd name="connsiteX4" fmla="*/ 172988 w 280846"/>
                  <a:gd name="connsiteY4" fmla="*/ 75387 h 123333"/>
                  <a:gd name="connsiteX5" fmla="*/ 176559 w 280846"/>
                  <a:gd name="connsiteY5" fmla="*/ 77579 h 123333"/>
                  <a:gd name="connsiteX6" fmla="*/ 175907 w 280846"/>
                  <a:gd name="connsiteY6" fmla="*/ 81361 h 123333"/>
                  <a:gd name="connsiteX7" fmla="*/ 172023 w 280846"/>
                  <a:gd name="connsiteY7" fmla="*/ 86448 h 123333"/>
                  <a:gd name="connsiteX8" fmla="*/ 169573 w 280846"/>
                  <a:gd name="connsiteY8" fmla="*/ 84126 h 123333"/>
                  <a:gd name="connsiteX9" fmla="*/ 167462 w 280846"/>
                  <a:gd name="connsiteY9" fmla="*/ 85822 h 123333"/>
                  <a:gd name="connsiteX10" fmla="*/ 164203 w 280846"/>
                  <a:gd name="connsiteY10" fmla="*/ 85013 h 123333"/>
                  <a:gd name="connsiteX11" fmla="*/ 164698 w 280846"/>
                  <a:gd name="connsiteY11" fmla="*/ 88196 h 123333"/>
                  <a:gd name="connsiteX12" fmla="*/ 161310 w 280846"/>
                  <a:gd name="connsiteY12" fmla="*/ 89239 h 123333"/>
                  <a:gd name="connsiteX13" fmla="*/ 159642 w 280846"/>
                  <a:gd name="connsiteY13" fmla="*/ 91795 h 123333"/>
                  <a:gd name="connsiteX14" fmla="*/ 155315 w 280846"/>
                  <a:gd name="connsiteY14" fmla="*/ 91065 h 123333"/>
                  <a:gd name="connsiteX15" fmla="*/ 153177 w 280846"/>
                  <a:gd name="connsiteY15" fmla="*/ 92500 h 123333"/>
                  <a:gd name="connsiteX16" fmla="*/ 148693 w 280846"/>
                  <a:gd name="connsiteY16" fmla="*/ 91326 h 123333"/>
                  <a:gd name="connsiteX17" fmla="*/ 143871 w 280846"/>
                  <a:gd name="connsiteY17" fmla="*/ 87726 h 123333"/>
                  <a:gd name="connsiteX18" fmla="*/ 141081 w 280846"/>
                  <a:gd name="connsiteY18" fmla="*/ 81231 h 123333"/>
                  <a:gd name="connsiteX19" fmla="*/ 136963 w 280846"/>
                  <a:gd name="connsiteY19" fmla="*/ 110786 h 123333"/>
                  <a:gd name="connsiteX20" fmla="*/ 136859 w 280846"/>
                  <a:gd name="connsiteY20" fmla="*/ 122368 h 123333"/>
                  <a:gd name="connsiteX21" fmla="*/ 97523 w 280846"/>
                  <a:gd name="connsiteY21" fmla="*/ 121742 h 123333"/>
                  <a:gd name="connsiteX22" fmla="*/ 60717 w 280846"/>
                  <a:gd name="connsiteY22" fmla="*/ 120777 h 123333"/>
                  <a:gd name="connsiteX23" fmla="*/ 60743 w 280846"/>
                  <a:gd name="connsiteY23" fmla="*/ 123333 h 123333"/>
                  <a:gd name="connsiteX24" fmla="*/ 32981 w 280846"/>
                  <a:gd name="connsiteY24" fmla="*/ 123307 h 123333"/>
                  <a:gd name="connsiteX25" fmla="*/ 216 w 280846"/>
                  <a:gd name="connsiteY25" fmla="*/ 122394 h 123333"/>
                  <a:gd name="connsiteX26" fmla="*/ 33 w 280846"/>
                  <a:gd name="connsiteY26" fmla="*/ 104317 h 123333"/>
                  <a:gd name="connsiteX27" fmla="*/ 242 w 280846"/>
                  <a:gd name="connsiteY27" fmla="*/ 76483 h 123333"/>
                  <a:gd name="connsiteX28" fmla="*/ 1962 w 280846"/>
                  <a:gd name="connsiteY28" fmla="*/ 76614 h 123333"/>
                  <a:gd name="connsiteX29" fmla="*/ 3448 w 280846"/>
                  <a:gd name="connsiteY29" fmla="*/ 73066 h 123333"/>
                  <a:gd name="connsiteX30" fmla="*/ 2405 w 280846"/>
                  <a:gd name="connsiteY30" fmla="*/ 71005 h 123333"/>
                  <a:gd name="connsiteX31" fmla="*/ 4959 w 280846"/>
                  <a:gd name="connsiteY31" fmla="*/ 66153 h 123333"/>
                  <a:gd name="connsiteX32" fmla="*/ 7853 w 280846"/>
                  <a:gd name="connsiteY32" fmla="*/ 64092 h 123333"/>
                  <a:gd name="connsiteX33" fmla="*/ 7931 w 280846"/>
                  <a:gd name="connsiteY33" fmla="*/ 61718 h 123333"/>
                  <a:gd name="connsiteX34" fmla="*/ 11763 w 280846"/>
                  <a:gd name="connsiteY34" fmla="*/ 62136 h 123333"/>
                  <a:gd name="connsiteX35" fmla="*/ 12701 w 280846"/>
                  <a:gd name="connsiteY35" fmla="*/ 57519 h 123333"/>
                  <a:gd name="connsiteX36" fmla="*/ 11528 w 280846"/>
                  <a:gd name="connsiteY36" fmla="*/ 53867 h 123333"/>
                  <a:gd name="connsiteX37" fmla="*/ 15152 w 280846"/>
                  <a:gd name="connsiteY37" fmla="*/ 51493 h 123333"/>
                  <a:gd name="connsiteX38" fmla="*/ 14161 w 280846"/>
                  <a:gd name="connsiteY38" fmla="*/ 50110 h 123333"/>
                  <a:gd name="connsiteX39" fmla="*/ 14917 w 280846"/>
                  <a:gd name="connsiteY39" fmla="*/ 44059 h 123333"/>
                  <a:gd name="connsiteX40" fmla="*/ 16560 w 280846"/>
                  <a:gd name="connsiteY40" fmla="*/ 41319 h 123333"/>
                  <a:gd name="connsiteX41" fmla="*/ 13979 w 280846"/>
                  <a:gd name="connsiteY41" fmla="*/ 40250 h 123333"/>
                  <a:gd name="connsiteX42" fmla="*/ 15100 w 280846"/>
                  <a:gd name="connsiteY42" fmla="*/ 35607 h 123333"/>
                  <a:gd name="connsiteX43" fmla="*/ 5194 w 280846"/>
                  <a:gd name="connsiteY43" fmla="*/ 32268 h 123333"/>
                  <a:gd name="connsiteX44" fmla="*/ 6341 w 280846"/>
                  <a:gd name="connsiteY44" fmla="*/ 27781 h 123333"/>
                  <a:gd name="connsiteX45" fmla="*/ 6237 w 280846"/>
                  <a:gd name="connsiteY45" fmla="*/ 23007 h 123333"/>
                  <a:gd name="connsiteX46" fmla="*/ 7618 w 280846"/>
                  <a:gd name="connsiteY46" fmla="*/ 19903 h 123333"/>
                  <a:gd name="connsiteX47" fmla="*/ 12049 w 280846"/>
                  <a:gd name="connsiteY47" fmla="*/ 17060 h 123333"/>
                  <a:gd name="connsiteX48" fmla="*/ 14161 w 280846"/>
                  <a:gd name="connsiteY48" fmla="*/ 12442 h 123333"/>
                  <a:gd name="connsiteX49" fmla="*/ 14474 w 280846"/>
                  <a:gd name="connsiteY49" fmla="*/ 4982 h 123333"/>
                  <a:gd name="connsiteX50" fmla="*/ 13405 w 280846"/>
                  <a:gd name="connsiteY50" fmla="*/ 1356 h 123333"/>
                  <a:gd name="connsiteX51" fmla="*/ 15386 w 280846"/>
                  <a:gd name="connsiteY51" fmla="*/ 0 h 123333"/>
                  <a:gd name="connsiteX52" fmla="*/ 32825 w 280846"/>
                  <a:gd name="connsiteY52" fmla="*/ 260 h 123333"/>
                  <a:gd name="connsiteX53" fmla="*/ 100208 w 280846"/>
                  <a:gd name="connsiteY53" fmla="*/ 1852 h 123333"/>
                  <a:gd name="connsiteX54" fmla="*/ 119394 w 280846"/>
                  <a:gd name="connsiteY54" fmla="*/ 1826 h 123333"/>
                  <a:gd name="connsiteX55" fmla="*/ 153307 w 280846"/>
                  <a:gd name="connsiteY55" fmla="*/ 2112 h 123333"/>
                  <a:gd name="connsiteX56" fmla="*/ 166810 w 280846"/>
                  <a:gd name="connsiteY56" fmla="*/ 1878 h 123333"/>
                  <a:gd name="connsiteX57" fmla="*/ 185005 w 280846"/>
                  <a:gd name="connsiteY57" fmla="*/ 2112 h 123333"/>
                  <a:gd name="connsiteX58" fmla="*/ 246132 w 280846"/>
                  <a:gd name="connsiteY58" fmla="*/ 2530 h 123333"/>
                  <a:gd name="connsiteX59" fmla="*/ 277699 w 280846"/>
                  <a:gd name="connsiteY59" fmla="*/ 3130 h 123333"/>
                  <a:gd name="connsiteX60" fmla="*/ 280880 w 280846"/>
                  <a:gd name="connsiteY60" fmla="*/ 24990 h 123333"/>
                  <a:gd name="connsiteX61" fmla="*/ 274545 w 280846"/>
                  <a:gd name="connsiteY61" fmla="*/ 29998 h 123333"/>
                  <a:gd name="connsiteX62" fmla="*/ 273502 w 280846"/>
                  <a:gd name="connsiteY62" fmla="*/ 35789 h 123333"/>
                  <a:gd name="connsiteX63" fmla="*/ 269775 w 280846"/>
                  <a:gd name="connsiteY63" fmla="*/ 43511 h 123333"/>
                  <a:gd name="connsiteX64" fmla="*/ 265031 w 280846"/>
                  <a:gd name="connsiteY64" fmla="*/ 45415 h 123333"/>
                  <a:gd name="connsiteX65" fmla="*/ 251711 w 280846"/>
                  <a:gd name="connsiteY65" fmla="*/ 66388 h 123333"/>
                  <a:gd name="connsiteX66" fmla="*/ 229632 w 280846"/>
                  <a:gd name="connsiteY66" fmla="*/ 83787 h 123333"/>
                  <a:gd name="connsiteX67" fmla="*/ 226373 w 280846"/>
                  <a:gd name="connsiteY67" fmla="*/ 88117 h 123333"/>
                  <a:gd name="connsiteX68" fmla="*/ 220221 w 280846"/>
                  <a:gd name="connsiteY68" fmla="*/ 91717 h 123333"/>
                  <a:gd name="connsiteX69" fmla="*/ 212166 w 280846"/>
                  <a:gd name="connsiteY69" fmla="*/ 92526 h 123333"/>
                  <a:gd name="connsiteX70" fmla="*/ 208830 w 280846"/>
                  <a:gd name="connsiteY70" fmla="*/ 94456 h 123333"/>
                  <a:gd name="connsiteX71" fmla="*/ 206380 w 280846"/>
                  <a:gd name="connsiteY71" fmla="*/ 87491 h 123333"/>
                  <a:gd name="connsiteX72" fmla="*/ 206667 w 280846"/>
                  <a:gd name="connsiteY72" fmla="*/ 84439 h 123333"/>
                  <a:gd name="connsiteX73" fmla="*/ 202548 w 280846"/>
                  <a:gd name="connsiteY73" fmla="*/ 82405 h 123333"/>
                  <a:gd name="connsiteX74" fmla="*/ 199811 w 280846"/>
                  <a:gd name="connsiteY74" fmla="*/ 84726 h 123333"/>
                  <a:gd name="connsiteX75" fmla="*/ 199185 w 280846"/>
                  <a:gd name="connsiteY75" fmla="*/ 82326 h 123333"/>
                  <a:gd name="connsiteX76" fmla="*/ 199185 w 280846"/>
                  <a:gd name="connsiteY76" fmla="*/ 82326 h 123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280846" h="123333">
                    <a:moveTo>
                      <a:pt x="199185" y="82326"/>
                    </a:moveTo>
                    <a:lnTo>
                      <a:pt x="199368" y="70875"/>
                    </a:lnTo>
                    <a:lnTo>
                      <a:pt x="175177" y="70770"/>
                    </a:lnTo>
                    <a:lnTo>
                      <a:pt x="177080" y="74292"/>
                    </a:lnTo>
                    <a:lnTo>
                      <a:pt x="172988" y="75387"/>
                    </a:lnTo>
                    <a:lnTo>
                      <a:pt x="176559" y="77579"/>
                    </a:lnTo>
                    <a:lnTo>
                      <a:pt x="175907" y="81361"/>
                    </a:lnTo>
                    <a:lnTo>
                      <a:pt x="172023" y="86448"/>
                    </a:lnTo>
                    <a:lnTo>
                      <a:pt x="169573" y="84126"/>
                    </a:lnTo>
                    <a:lnTo>
                      <a:pt x="167462" y="85822"/>
                    </a:lnTo>
                    <a:lnTo>
                      <a:pt x="164203" y="85013"/>
                    </a:lnTo>
                    <a:lnTo>
                      <a:pt x="164698" y="88196"/>
                    </a:lnTo>
                    <a:lnTo>
                      <a:pt x="161310" y="89239"/>
                    </a:lnTo>
                    <a:lnTo>
                      <a:pt x="159642" y="91795"/>
                    </a:lnTo>
                    <a:lnTo>
                      <a:pt x="155315" y="91065"/>
                    </a:lnTo>
                    <a:lnTo>
                      <a:pt x="153177" y="92500"/>
                    </a:lnTo>
                    <a:lnTo>
                      <a:pt x="148693" y="91326"/>
                    </a:lnTo>
                    <a:lnTo>
                      <a:pt x="143871" y="87726"/>
                    </a:lnTo>
                    <a:lnTo>
                      <a:pt x="141081" y="81231"/>
                    </a:lnTo>
                    <a:lnTo>
                      <a:pt x="136963" y="110786"/>
                    </a:lnTo>
                    <a:lnTo>
                      <a:pt x="136859" y="122368"/>
                    </a:lnTo>
                    <a:lnTo>
                      <a:pt x="97523" y="121742"/>
                    </a:lnTo>
                    <a:lnTo>
                      <a:pt x="60717" y="120777"/>
                    </a:lnTo>
                    <a:lnTo>
                      <a:pt x="60743" y="123333"/>
                    </a:lnTo>
                    <a:lnTo>
                      <a:pt x="32981" y="123307"/>
                    </a:lnTo>
                    <a:lnTo>
                      <a:pt x="216" y="122394"/>
                    </a:lnTo>
                    <a:lnTo>
                      <a:pt x="33" y="104317"/>
                    </a:lnTo>
                    <a:lnTo>
                      <a:pt x="242" y="76483"/>
                    </a:lnTo>
                    <a:lnTo>
                      <a:pt x="1962" y="76614"/>
                    </a:lnTo>
                    <a:lnTo>
                      <a:pt x="3448" y="73066"/>
                    </a:lnTo>
                    <a:lnTo>
                      <a:pt x="2405" y="71005"/>
                    </a:lnTo>
                    <a:lnTo>
                      <a:pt x="4959" y="66153"/>
                    </a:lnTo>
                    <a:lnTo>
                      <a:pt x="7853" y="64092"/>
                    </a:lnTo>
                    <a:lnTo>
                      <a:pt x="7931" y="61718"/>
                    </a:lnTo>
                    <a:lnTo>
                      <a:pt x="11763" y="62136"/>
                    </a:lnTo>
                    <a:lnTo>
                      <a:pt x="12701" y="57519"/>
                    </a:lnTo>
                    <a:lnTo>
                      <a:pt x="11528" y="53867"/>
                    </a:lnTo>
                    <a:lnTo>
                      <a:pt x="15152" y="51493"/>
                    </a:lnTo>
                    <a:lnTo>
                      <a:pt x="14161" y="50110"/>
                    </a:lnTo>
                    <a:lnTo>
                      <a:pt x="14917" y="44059"/>
                    </a:lnTo>
                    <a:lnTo>
                      <a:pt x="16560" y="41319"/>
                    </a:lnTo>
                    <a:lnTo>
                      <a:pt x="13979" y="40250"/>
                    </a:lnTo>
                    <a:lnTo>
                      <a:pt x="15100" y="35607"/>
                    </a:lnTo>
                    <a:lnTo>
                      <a:pt x="5194" y="32268"/>
                    </a:lnTo>
                    <a:lnTo>
                      <a:pt x="6341" y="27781"/>
                    </a:lnTo>
                    <a:lnTo>
                      <a:pt x="6237" y="23007"/>
                    </a:lnTo>
                    <a:lnTo>
                      <a:pt x="7618" y="19903"/>
                    </a:lnTo>
                    <a:lnTo>
                      <a:pt x="12049" y="17060"/>
                    </a:lnTo>
                    <a:lnTo>
                      <a:pt x="14161" y="12442"/>
                    </a:lnTo>
                    <a:lnTo>
                      <a:pt x="14474" y="4982"/>
                    </a:lnTo>
                    <a:lnTo>
                      <a:pt x="13405" y="1356"/>
                    </a:lnTo>
                    <a:lnTo>
                      <a:pt x="15386" y="0"/>
                    </a:lnTo>
                    <a:lnTo>
                      <a:pt x="32825" y="260"/>
                    </a:lnTo>
                    <a:lnTo>
                      <a:pt x="100208" y="1852"/>
                    </a:lnTo>
                    <a:lnTo>
                      <a:pt x="119394" y="1826"/>
                    </a:lnTo>
                    <a:lnTo>
                      <a:pt x="153307" y="2112"/>
                    </a:lnTo>
                    <a:lnTo>
                      <a:pt x="166810" y="1878"/>
                    </a:lnTo>
                    <a:lnTo>
                      <a:pt x="185005" y="2112"/>
                    </a:lnTo>
                    <a:lnTo>
                      <a:pt x="246132" y="2530"/>
                    </a:lnTo>
                    <a:lnTo>
                      <a:pt x="277699" y="3130"/>
                    </a:lnTo>
                    <a:lnTo>
                      <a:pt x="280880" y="24990"/>
                    </a:lnTo>
                    <a:lnTo>
                      <a:pt x="274545" y="29998"/>
                    </a:lnTo>
                    <a:lnTo>
                      <a:pt x="273502" y="35789"/>
                    </a:lnTo>
                    <a:lnTo>
                      <a:pt x="269775" y="43511"/>
                    </a:lnTo>
                    <a:lnTo>
                      <a:pt x="265031" y="45415"/>
                    </a:lnTo>
                    <a:lnTo>
                      <a:pt x="251711" y="66388"/>
                    </a:lnTo>
                    <a:lnTo>
                      <a:pt x="229632" y="83787"/>
                    </a:lnTo>
                    <a:lnTo>
                      <a:pt x="226373" y="88117"/>
                    </a:lnTo>
                    <a:lnTo>
                      <a:pt x="220221" y="91717"/>
                    </a:lnTo>
                    <a:lnTo>
                      <a:pt x="212166" y="92526"/>
                    </a:lnTo>
                    <a:lnTo>
                      <a:pt x="208830" y="94456"/>
                    </a:lnTo>
                    <a:lnTo>
                      <a:pt x="206380" y="87491"/>
                    </a:lnTo>
                    <a:lnTo>
                      <a:pt x="206667" y="84439"/>
                    </a:lnTo>
                    <a:lnTo>
                      <a:pt x="202548" y="82405"/>
                    </a:lnTo>
                    <a:lnTo>
                      <a:pt x="199811" y="84726"/>
                    </a:lnTo>
                    <a:lnTo>
                      <a:pt x="199185" y="82326"/>
                    </a:lnTo>
                    <a:lnTo>
                      <a:pt x="199185" y="82326"/>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21" name="AL-6">
                <a:extLst>
                  <a:ext uri="{FF2B5EF4-FFF2-40B4-BE49-F238E27FC236}">
                    <a16:creationId xmlns:a16="http://schemas.microsoft.com/office/drawing/2014/main" id="{A141F3F0-FEA6-8FCB-2208-D77688962133}"/>
                  </a:ext>
                </a:extLst>
              </p:cNvPr>
              <p:cNvSpPr/>
              <p:nvPr/>
            </p:nvSpPr>
            <p:spPr>
              <a:xfrm>
                <a:off x="5767295" y="4448647"/>
                <a:ext cx="193820" cy="226547"/>
              </a:xfrm>
              <a:custGeom>
                <a:avLst/>
                <a:gdLst>
                  <a:gd name="connsiteX0" fmla="*/ 55138 w 226210"/>
                  <a:gd name="connsiteY0" fmla="*/ 27024 h 264405"/>
                  <a:gd name="connsiteX1" fmla="*/ 55008 w 226210"/>
                  <a:gd name="connsiteY1" fmla="*/ 19825 h 264405"/>
                  <a:gd name="connsiteX2" fmla="*/ 57511 w 226210"/>
                  <a:gd name="connsiteY2" fmla="*/ 17295 h 264405"/>
                  <a:gd name="connsiteX3" fmla="*/ 57511 w 226210"/>
                  <a:gd name="connsiteY3" fmla="*/ 12234 h 264405"/>
                  <a:gd name="connsiteX4" fmla="*/ 60039 w 226210"/>
                  <a:gd name="connsiteY4" fmla="*/ 12260 h 264405"/>
                  <a:gd name="connsiteX5" fmla="*/ 60013 w 226210"/>
                  <a:gd name="connsiteY5" fmla="*/ 9730 h 264405"/>
                  <a:gd name="connsiteX6" fmla="*/ 65070 w 226210"/>
                  <a:gd name="connsiteY6" fmla="*/ 9860 h 264405"/>
                  <a:gd name="connsiteX7" fmla="*/ 65018 w 226210"/>
                  <a:gd name="connsiteY7" fmla="*/ 7303 h 264405"/>
                  <a:gd name="connsiteX8" fmla="*/ 67546 w 226210"/>
                  <a:gd name="connsiteY8" fmla="*/ 7356 h 264405"/>
                  <a:gd name="connsiteX9" fmla="*/ 67546 w 226210"/>
                  <a:gd name="connsiteY9" fmla="*/ 4852 h 264405"/>
                  <a:gd name="connsiteX10" fmla="*/ 70023 w 226210"/>
                  <a:gd name="connsiteY10" fmla="*/ 4852 h 264405"/>
                  <a:gd name="connsiteX11" fmla="*/ 77609 w 226210"/>
                  <a:gd name="connsiteY11" fmla="*/ 0 h 264405"/>
                  <a:gd name="connsiteX12" fmla="*/ 95595 w 226210"/>
                  <a:gd name="connsiteY12" fmla="*/ 443 h 264405"/>
                  <a:gd name="connsiteX13" fmla="*/ 112017 w 226210"/>
                  <a:gd name="connsiteY13" fmla="*/ 12182 h 264405"/>
                  <a:gd name="connsiteX14" fmla="*/ 111652 w 226210"/>
                  <a:gd name="connsiteY14" fmla="*/ 13434 h 264405"/>
                  <a:gd name="connsiteX15" fmla="*/ 126797 w 226210"/>
                  <a:gd name="connsiteY15" fmla="*/ 13538 h 264405"/>
                  <a:gd name="connsiteX16" fmla="*/ 126823 w 226210"/>
                  <a:gd name="connsiteY16" fmla="*/ 18677 h 264405"/>
                  <a:gd name="connsiteX17" fmla="*/ 129351 w 226210"/>
                  <a:gd name="connsiteY17" fmla="*/ 21181 h 264405"/>
                  <a:gd name="connsiteX18" fmla="*/ 129351 w 226210"/>
                  <a:gd name="connsiteY18" fmla="*/ 33755 h 264405"/>
                  <a:gd name="connsiteX19" fmla="*/ 125572 w 226210"/>
                  <a:gd name="connsiteY19" fmla="*/ 38737 h 264405"/>
                  <a:gd name="connsiteX20" fmla="*/ 125467 w 226210"/>
                  <a:gd name="connsiteY20" fmla="*/ 48963 h 264405"/>
                  <a:gd name="connsiteX21" fmla="*/ 130551 w 226210"/>
                  <a:gd name="connsiteY21" fmla="*/ 50267 h 264405"/>
                  <a:gd name="connsiteX22" fmla="*/ 130551 w 226210"/>
                  <a:gd name="connsiteY22" fmla="*/ 51545 h 264405"/>
                  <a:gd name="connsiteX23" fmla="*/ 135634 w 226210"/>
                  <a:gd name="connsiteY23" fmla="*/ 51519 h 264405"/>
                  <a:gd name="connsiteX24" fmla="*/ 135582 w 226210"/>
                  <a:gd name="connsiteY24" fmla="*/ 59058 h 264405"/>
                  <a:gd name="connsiteX25" fmla="*/ 150518 w 226210"/>
                  <a:gd name="connsiteY25" fmla="*/ 59084 h 264405"/>
                  <a:gd name="connsiteX26" fmla="*/ 150466 w 226210"/>
                  <a:gd name="connsiteY26" fmla="*/ 78335 h 264405"/>
                  <a:gd name="connsiteX27" fmla="*/ 154167 w 226210"/>
                  <a:gd name="connsiteY27" fmla="*/ 81544 h 264405"/>
                  <a:gd name="connsiteX28" fmla="*/ 155523 w 226210"/>
                  <a:gd name="connsiteY28" fmla="*/ 85561 h 264405"/>
                  <a:gd name="connsiteX29" fmla="*/ 151978 w 226210"/>
                  <a:gd name="connsiteY29" fmla="*/ 86865 h 264405"/>
                  <a:gd name="connsiteX30" fmla="*/ 153542 w 226210"/>
                  <a:gd name="connsiteY30" fmla="*/ 94587 h 264405"/>
                  <a:gd name="connsiteX31" fmla="*/ 148354 w 226210"/>
                  <a:gd name="connsiteY31" fmla="*/ 98291 h 264405"/>
                  <a:gd name="connsiteX32" fmla="*/ 145904 w 226210"/>
                  <a:gd name="connsiteY32" fmla="*/ 98734 h 264405"/>
                  <a:gd name="connsiteX33" fmla="*/ 142541 w 226210"/>
                  <a:gd name="connsiteY33" fmla="*/ 97065 h 264405"/>
                  <a:gd name="connsiteX34" fmla="*/ 143871 w 226210"/>
                  <a:gd name="connsiteY34" fmla="*/ 100873 h 264405"/>
                  <a:gd name="connsiteX35" fmla="*/ 142255 w 226210"/>
                  <a:gd name="connsiteY35" fmla="*/ 104082 h 264405"/>
                  <a:gd name="connsiteX36" fmla="*/ 139023 w 226210"/>
                  <a:gd name="connsiteY36" fmla="*/ 104160 h 264405"/>
                  <a:gd name="connsiteX37" fmla="*/ 137797 w 226210"/>
                  <a:gd name="connsiteY37" fmla="*/ 107082 h 264405"/>
                  <a:gd name="connsiteX38" fmla="*/ 138579 w 226210"/>
                  <a:gd name="connsiteY38" fmla="*/ 110812 h 264405"/>
                  <a:gd name="connsiteX39" fmla="*/ 134956 w 226210"/>
                  <a:gd name="connsiteY39" fmla="*/ 110995 h 264405"/>
                  <a:gd name="connsiteX40" fmla="*/ 132506 w 226210"/>
                  <a:gd name="connsiteY40" fmla="*/ 114907 h 264405"/>
                  <a:gd name="connsiteX41" fmla="*/ 135242 w 226210"/>
                  <a:gd name="connsiteY41" fmla="*/ 117986 h 264405"/>
                  <a:gd name="connsiteX42" fmla="*/ 140404 w 226210"/>
                  <a:gd name="connsiteY42" fmla="*/ 116160 h 264405"/>
                  <a:gd name="connsiteX43" fmla="*/ 144836 w 226210"/>
                  <a:gd name="connsiteY43" fmla="*/ 116212 h 264405"/>
                  <a:gd name="connsiteX44" fmla="*/ 146843 w 226210"/>
                  <a:gd name="connsiteY44" fmla="*/ 119029 h 264405"/>
                  <a:gd name="connsiteX45" fmla="*/ 154141 w 226210"/>
                  <a:gd name="connsiteY45" fmla="*/ 117412 h 264405"/>
                  <a:gd name="connsiteX46" fmla="*/ 160215 w 226210"/>
                  <a:gd name="connsiteY46" fmla="*/ 118377 h 264405"/>
                  <a:gd name="connsiteX47" fmla="*/ 160319 w 226210"/>
                  <a:gd name="connsiteY47" fmla="*/ 120098 h 264405"/>
                  <a:gd name="connsiteX48" fmla="*/ 157061 w 226210"/>
                  <a:gd name="connsiteY48" fmla="*/ 121455 h 264405"/>
                  <a:gd name="connsiteX49" fmla="*/ 164803 w 226210"/>
                  <a:gd name="connsiteY49" fmla="*/ 127872 h 264405"/>
                  <a:gd name="connsiteX50" fmla="*/ 203721 w 226210"/>
                  <a:gd name="connsiteY50" fmla="*/ 127742 h 264405"/>
                  <a:gd name="connsiteX51" fmla="*/ 204008 w 226210"/>
                  <a:gd name="connsiteY51" fmla="*/ 187843 h 264405"/>
                  <a:gd name="connsiteX52" fmla="*/ 209065 w 226210"/>
                  <a:gd name="connsiteY52" fmla="*/ 187870 h 264405"/>
                  <a:gd name="connsiteX53" fmla="*/ 208986 w 226210"/>
                  <a:gd name="connsiteY53" fmla="*/ 185417 h 264405"/>
                  <a:gd name="connsiteX54" fmla="*/ 211463 w 226210"/>
                  <a:gd name="connsiteY54" fmla="*/ 185417 h 264405"/>
                  <a:gd name="connsiteX55" fmla="*/ 211567 w 226210"/>
                  <a:gd name="connsiteY55" fmla="*/ 187870 h 264405"/>
                  <a:gd name="connsiteX56" fmla="*/ 222385 w 226210"/>
                  <a:gd name="connsiteY56" fmla="*/ 187921 h 264405"/>
                  <a:gd name="connsiteX57" fmla="*/ 220821 w 226210"/>
                  <a:gd name="connsiteY57" fmla="*/ 194365 h 264405"/>
                  <a:gd name="connsiteX58" fmla="*/ 218397 w 226210"/>
                  <a:gd name="connsiteY58" fmla="*/ 197391 h 264405"/>
                  <a:gd name="connsiteX59" fmla="*/ 217771 w 226210"/>
                  <a:gd name="connsiteY59" fmla="*/ 201069 h 264405"/>
                  <a:gd name="connsiteX60" fmla="*/ 221238 w 226210"/>
                  <a:gd name="connsiteY60" fmla="*/ 206260 h 264405"/>
                  <a:gd name="connsiteX61" fmla="*/ 220247 w 226210"/>
                  <a:gd name="connsiteY61" fmla="*/ 213877 h 264405"/>
                  <a:gd name="connsiteX62" fmla="*/ 221577 w 226210"/>
                  <a:gd name="connsiteY62" fmla="*/ 223372 h 264405"/>
                  <a:gd name="connsiteX63" fmla="*/ 221056 w 226210"/>
                  <a:gd name="connsiteY63" fmla="*/ 232215 h 264405"/>
                  <a:gd name="connsiteX64" fmla="*/ 226243 w 226210"/>
                  <a:gd name="connsiteY64" fmla="*/ 235763 h 264405"/>
                  <a:gd name="connsiteX65" fmla="*/ 223401 w 226210"/>
                  <a:gd name="connsiteY65" fmla="*/ 235998 h 264405"/>
                  <a:gd name="connsiteX66" fmla="*/ 220274 w 226210"/>
                  <a:gd name="connsiteY66" fmla="*/ 240511 h 264405"/>
                  <a:gd name="connsiteX67" fmla="*/ 214877 w 226210"/>
                  <a:gd name="connsiteY67" fmla="*/ 239493 h 264405"/>
                  <a:gd name="connsiteX68" fmla="*/ 210967 w 226210"/>
                  <a:gd name="connsiteY68" fmla="*/ 241606 h 264405"/>
                  <a:gd name="connsiteX69" fmla="*/ 208882 w 226210"/>
                  <a:gd name="connsiteY69" fmla="*/ 239493 h 264405"/>
                  <a:gd name="connsiteX70" fmla="*/ 206406 w 226210"/>
                  <a:gd name="connsiteY70" fmla="*/ 242989 h 264405"/>
                  <a:gd name="connsiteX71" fmla="*/ 202079 w 226210"/>
                  <a:gd name="connsiteY71" fmla="*/ 245284 h 264405"/>
                  <a:gd name="connsiteX72" fmla="*/ 200124 w 226210"/>
                  <a:gd name="connsiteY72" fmla="*/ 244736 h 264405"/>
                  <a:gd name="connsiteX73" fmla="*/ 198351 w 226210"/>
                  <a:gd name="connsiteY73" fmla="*/ 247580 h 264405"/>
                  <a:gd name="connsiteX74" fmla="*/ 193789 w 226210"/>
                  <a:gd name="connsiteY74" fmla="*/ 246458 h 264405"/>
                  <a:gd name="connsiteX75" fmla="*/ 192616 w 226210"/>
                  <a:gd name="connsiteY75" fmla="*/ 244919 h 264405"/>
                  <a:gd name="connsiteX76" fmla="*/ 188289 w 226210"/>
                  <a:gd name="connsiteY76" fmla="*/ 245728 h 264405"/>
                  <a:gd name="connsiteX77" fmla="*/ 186960 w 226210"/>
                  <a:gd name="connsiteY77" fmla="*/ 242806 h 264405"/>
                  <a:gd name="connsiteX78" fmla="*/ 183285 w 226210"/>
                  <a:gd name="connsiteY78" fmla="*/ 244423 h 264405"/>
                  <a:gd name="connsiteX79" fmla="*/ 182815 w 226210"/>
                  <a:gd name="connsiteY79" fmla="*/ 242754 h 264405"/>
                  <a:gd name="connsiteX80" fmla="*/ 176507 w 226210"/>
                  <a:gd name="connsiteY80" fmla="*/ 239858 h 264405"/>
                  <a:gd name="connsiteX81" fmla="*/ 170877 w 226210"/>
                  <a:gd name="connsiteY81" fmla="*/ 232398 h 264405"/>
                  <a:gd name="connsiteX82" fmla="*/ 167279 w 226210"/>
                  <a:gd name="connsiteY82" fmla="*/ 231250 h 264405"/>
                  <a:gd name="connsiteX83" fmla="*/ 167279 w 226210"/>
                  <a:gd name="connsiteY83" fmla="*/ 233833 h 264405"/>
                  <a:gd name="connsiteX84" fmla="*/ 163212 w 226210"/>
                  <a:gd name="connsiteY84" fmla="*/ 236206 h 264405"/>
                  <a:gd name="connsiteX85" fmla="*/ 159902 w 226210"/>
                  <a:gd name="connsiteY85" fmla="*/ 233415 h 264405"/>
                  <a:gd name="connsiteX86" fmla="*/ 160658 w 226210"/>
                  <a:gd name="connsiteY86" fmla="*/ 237171 h 264405"/>
                  <a:gd name="connsiteX87" fmla="*/ 158182 w 226210"/>
                  <a:gd name="connsiteY87" fmla="*/ 241189 h 264405"/>
                  <a:gd name="connsiteX88" fmla="*/ 160840 w 226210"/>
                  <a:gd name="connsiteY88" fmla="*/ 245336 h 264405"/>
                  <a:gd name="connsiteX89" fmla="*/ 155392 w 226210"/>
                  <a:gd name="connsiteY89" fmla="*/ 243041 h 264405"/>
                  <a:gd name="connsiteX90" fmla="*/ 147624 w 226210"/>
                  <a:gd name="connsiteY90" fmla="*/ 244032 h 264405"/>
                  <a:gd name="connsiteX91" fmla="*/ 147964 w 226210"/>
                  <a:gd name="connsiteY91" fmla="*/ 245884 h 264405"/>
                  <a:gd name="connsiteX92" fmla="*/ 143766 w 226210"/>
                  <a:gd name="connsiteY92" fmla="*/ 248206 h 264405"/>
                  <a:gd name="connsiteX93" fmla="*/ 139361 w 226210"/>
                  <a:gd name="connsiteY93" fmla="*/ 247632 h 264405"/>
                  <a:gd name="connsiteX94" fmla="*/ 138371 w 226210"/>
                  <a:gd name="connsiteY94" fmla="*/ 252380 h 264405"/>
                  <a:gd name="connsiteX95" fmla="*/ 134017 w 226210"/>
                  <a:gd name="connsiteY95" fmla="*/ 255197 h 264405"/>
                  <a:gd name="connsiteX96" fmla="*/ 133757 w 226210"/>
                  <a:gd name="connsiteY96" fmla="*/ 258066 h 264405"/>
                  <a:gd name="connsiteX97" fmla="*/ 128283 w 226210"/>
                  <a:gd name="connsiteY97" fmla="*/ 259084 h 264405"/>
                  <a:gd name="connsiteX98" fmla="*/ 126823 w 226210"/>
                  <a:gd name="connsiteY98" fmla="*/ 254858 h 264405"/>
                  <a:gd name="connsiteX99" fmla="*/ 121166 w 226210"/>
                  <a:gd name="connsiteY99" fmla="*/ 252901 h 264405"/>
                  <a:gd name="connsiteX100" fmla="*/ 119211 w 226210"/>
                  <a:gd name="connsiteY100" fmla="*/ 255223 h 264405"/>
                  <a:gd name="connsiteX101" fmla="*/ 116396 w 226210"/>
                  <a:gd name="connsiteY101" fmla="*/ 253032 h 264405"/>
                  <a:gd name="connsiteX102" fmla="*/ 115953 w 226210"/>
                  <a:gd name="connsiteY102" fmla="*/ 247658 h 264405"/>
                  <a:gd name="connsiteX103" fmla="*/ 110844 w 226210"/>
                  <a:gd name="connsiteY103" fmla="*/ 249093 h 264405"/>
                  <a:gd name="connsiteX104" fmla="*/ 110531 w 226210"/>
                  <a:gd name="connsiteY104" fmla="*/ 252719 h 264405"/>
                  <a:gd name="connsiteX105" fmla="*/ 106516 w 226210"/>
                  <a:gd name="connsiteY105" fmla="*/ 256606 h 264405"/>
                  <a:gd name="connsiteX106" fmla="*/ 102503 w 226210"/>
                  <a:gd name="connsiteY106" fmla="*/ 255327 h 264405"/>
                  <a:gd name="connsiteX107" fmla="*/ 101381 w 226210"/>
                  <a:gd name="connsiteY107" fmla="*/ 253397 h 264405"/>
                  <a:gd name="connsiteX108" fmla="*/ 101538 w 226210"/>
                  <a:gd name="connsiteY108" fmla="*/ 248154 h 264405"/>
                  <a:gd name="connsiteX109" fmla="*/ 96924 w 226210"/>
                  <a:gd name="connsiteY109" fmla="*/ 250502 h 264405"/>
                  <a:gd name="connsiteX110" fmla="*/ 92414 w 226210"/>
                  <a:gd name="connsiteY110" fmla="*/ 249901 h 264405"/>
                  <a:gd name="connsiteX111" fmla="*/ 92284 w 226210"/>
                  <a:gd name="connsiteY111" fmla="*/ 253710 h 264405"/>
                  <a:gd name="connsiteX112" fmla="*/ 93587 w 226210"/>
                  <a:gd name="connsiteY112" fmla="*/ 258744 h 264405"/>
                  <a:gd name="connsiteX113" fmla="*/ 91007 w 226210"/>
                  <a:gd name="connsiteY113" fmla="*/ 263205 h 264405"/>
                  <a:gd name="connsiteX114" fmla="*/ 88166 w 226210"/>
                  <a:gd name="connsiteY114" fmla="*/ 264405 h 264405"/>
                  <a:gd name="connsiteX115" fmla="*/ 86784 w 226210"/>
                  <a:gd name="connsiteY115" fmla="*/ 263153 h 264405"/>
                  <a:gd name="connsiteX116" fmla="*/ 86862 w 226210"/>
                  <a:gd name="connsiteY116" fmla="*/ 259423 h 264405"/>
                  <a:gd name="connsiteX117" fmla="*/ 88661 w 226210"/>
                  <a:gd name="connsiteY117" fmla="*/ 256423 h 264405"/>
                  <a:gd name="connsiteX118" fmla="*/ 87488 w 226210"/>
                  <a:gd name="connsiteY118" fmla="*/ 253606 h 264405"/>
                  <a:gd name="connsiteX119" fmla="*/ 83395 w 226210"/>
                  <a:gd name="connsiteY119" fmla="*/ 248571 h 264405"/>
                  <a:gd name="connsiteX120" fmla="*/ 83160 w 226210"/>
                  <a:gd name="connsiteY120" fmla="*/ 245988 h 264405"/>
                  <a:gd name="connsiteX121" fmla="*/ 86211 w 226210"/>
                  <a:gd name="connsiteY121" fmla="*/ 244554 h 264405"/>
                  <a:gd name="connsiteX122" fmla="*/ 82509 w 226210"/>
                  <a:gd name="connsiteY122" fmla="*/ 242076 h 264405"/>
                  <a:gd name="connsiteX123" fmla="*/ 80033 w 226210"/>
                  <a:gd name="connsiteY123" fmla="*/ 241945 h 264405"/>
                  <a:gd name="connsiteX124" fmla="*/ 81049 w 226210"/>
                  <a:gd name="connsiteY124" fmla="*/ 239937 h 264405"/>
                  <a:gd name="connsiteX125" fmla="*/ 77426 w 226210"/>
                  <a:gd name="connsiteY125" fmla="*/ 234537 h 264405"/>
                  <a:gd name="connsiteX126" fmla="*/ 78312 w 226210"/>
                  <a:gd name="connsiteY126" fmla="*/ 233702 h 264405"/>
                  <a:gd name="connsiteX127" fmla="*/ 74324 w 226210"/>
                  <a:gd name="connsiteY127" fmla="*/ 225198 h 264405"/>
                  <a:gd name="connsiteX128" fmla="*/ 75549 w 226210"/>
                  <a:gd name="connsiteY128" fmla="*/ 219955 h 264405"/>
                  <a:gd name="connsiteX129" fmla="*/ 72760 w 226210"/>
                  <a:gd name="connsiteY129" fmla="*/ 203417 h 264405"/>
                  <a:gd name="connsiteX130" fmla="*/ 58345 w 226210"/>
                  <a:gd name="connsiteY130" fmla="*/ 203573 h 264405"/>
                  <a:gd name="connsiteX131" fmla="*/ 58110 w 226210"/>
                  <a:gd name="connsiteY131" fmla="*/ 173757 h 264405"/>
                  <a:gd name="connsiteX132" fmla="*/ 28628 w 226210"/>
                  <a:gd name="connsiteY132" fmla="*/ 174096 h 264405"/>
                  <a:gd name="connsiteX133" fmla="*/ 27247 w 226210"/>
                  <a:gd name="connsiteY133" fmla="*/ 174592 h 264405"/>
                  <a:gd name="connsiteX134" fmla="*/ 14865 w 226210"/>
                  <a:gd name="connsiteY134" fmla="*/ 174722 h 264405"/>
                  <a:gd name="connsiteX135" fmla="*/ 14813 w 226210"/>
                  <a:gd name="connsiteY135" fmla="*/ 167236 h 264405"/>
                  <a:gd name="connsiteX136" fmla="*/ 163 w 226210"/>
                  <a:gd name="connsiteY136" fmla="*/ 167340 h 264405"/>
                  <a:gd name="connsiteX137" fmla="*/ 33 w 226210"/>
                  <a:gd name="connsiteY137" fmla="*/ 145167 h 264405"/>
                  <a:gd name="connsiteX138" fmla="*/ 14943 w 226210"/>
                  <a:gd name="connsiteY138" fmla="*/ 144697 h 264405"/>
                  <a:gd name="connsiteX139" fmla="*/ 15959 w 226210"/>
                  <a:gd name="connsiteY139" fmla="*/ 129594 h 264405"/>
                  <a:gd name="connsiteX140" fmla="*/ 20235 w 226210"/>
                  <a:gd name="connsiteY140" fmla="*/ 122864 h 264405"/>
                  <a:gd name="connsiteX141" fmla="*/ 32148 w 226210"/>
                  <a:gd name="connsiteY141" fmla="*/ 123255 h 264405"/>
                  <a:gd name="connsiteX142" fmla="*/ 32173 w 226210"/>
                  <a:gd name="connsiteY142" fmla="*/ 111908 h 264405"/>
                  <a:gd name="connsiteX143" fmla="*/ 38951 w 226210"/>
                  <a:gd name="connsiteY143" fmla="*/ 105699 h 264405"/>
                  <a:gd name="connsiteX144" fmla="*/ 43304 w 226210"/>
                  <a:gd name="connsiteY144" fmla="*/ 105125 h 264405"/>
                  <a:gd name="connsiteX145" fmla="*/ 43356 w 226210"/>
                  <a:gd name="connsiteY145" fmla="*/ 107604 h 264405"/>
                  <a:gd name="connsiteX146" fmla="*/ 45858 w 226210"/>
                  <a:gd name="connsiteY146" fmla="*/ 107604 h 264405"/>
                  <a:gd name="connsiteX147" fmla="*/ 49821 w 226210"/>
                  <a:gd name="connsiteY147" fmla="*/ 103247 h 264405"/>
                  <a:gd name="connsiteX148" fmla="*/ 63350 w 226210"/>
                  <a:gd name="connsiteY148" fmla="*/ 103378 h 264405"/>
                  <a:gd name="connsiteX149" fmla="*/ 65253 w 226210"/>
                  <a:gd name="connsiteY149" fmla="*/ 99673 h 264405"/>
                  <a:gd name="connsiteX150" fmla="*/ 68407 w 226210"/>
                  <a:gd name="connsiteY150" fmla="*/ 99726 h 264405"/>
                  <a:gd name="connsiteX151" fmla="*/ 71535 w 226210"/>
                  <a:gd name="connsiteY151" fmla="*/ 97821 h 264405"/>
                  <a:gd name="connsiteX152" fmla="*/ 71535 w 226210"/>
                  <a:gd name="connsiteY152" fmla="*/ 94665 h 264405"/>
                  <a:gd name="connsiteX153" fmla="*/ 75340 w 226210"/>
                  <a:gd name="connsiteY153" fmla="*/ 92708 h 264405"/>
                  <a:gd name="connsiteX154" fmla="*/ 77817 w 226210"/>
                  <a:gd name="connsiteY154" fmla="*/ 88378 h 264405"/>
                  <a:gd name="connsiteX155" fmla="*/ 85298 w 226210"/>
                  <a:gd name="connsiteY155" fmla="*/ 88535 h 264405"/>
                  <a:gd name="connsiteX156" fmla="*/ 85324 w 226210"/>
                  <a:gd name="connsiteY156" fmla="*/ 83553 h 264405"/>
                  <a:gd name="connsiteX157" fmla="*/ 87331 w 226210"/>
                  <a:gd name="connsiteY157" fmla="*/ 81622 h 264405"/>
                  <a:gd name="connsiteX158" fmla="*/ 83578 w 226210"/>
                  <a:gd name="connsiteY158" fmla="*/ 76953 h 264405"/>
                  <a:gd name="connsiteX159" fmla="*/ 83604 w 226210"/>
                  <a:gd name="connsiteY159" fmla="*/ 74057 h 264405"/>
                  <a:gd name="connsiteX160" fmla="*/ 86889 w 226210"/>
                  <a:gd name="connsiteY160" fmla="*/ 72414 h 264405"/>
                  <a:gd name="connsiteX161" fmla="*/ 86132 w 226210"/>
                  <a:gd name="connsiteY161" fmla="*/ 70614 h 264405"/>
                  <a:gd name="connsiteX162" fmla="*/ 89104 w 226210"/>
                  <a:gd name="connsiteY162" fmla="*/ 66962 h 264405"/>
                  <a:gd name="connsiteX163" fmla="*/ 88895 w 226210"/>
                  <a:gd name="connsiteY163" fmla="*/ 63936 h 264405"/>
                  <a:gd name="connsiteX164" fmla="*/ 90694 w 226210"/>
                  <a:gd name="connsiteY164" fmla="*/ 61432 h 264405"/>
                  <a:gd name="connsiteX165" fmla="*/ 97758 w 226210"/>
                  <a:gd name="connsiteY165" fmla="*/ 56580 h 264405"/>
                  <a:gd name="connsiteX166" fmla="*/ 98436 w 226210"/>
                  <a:gd name="connsiteY166" fmla="*/ 58745 h 264405"/>
                  <a:gd name="connsiteX167" fmla="*/ 107064 w 226210"/>
                  <a:gd name="connsiteY167" fmla="*/ 50971 h 264405"/>
                  <a:gd name="connsiteX168" fmla="*/ 105709 w 226210"/>
                  <a:gd name="connsiteY168" fmla="*/ 50058 h 264405"/>
                  <a:gd name="connsiteX169" fmla="*/ 108342 w 226210"/>
                  <a:gd name="connsiteY169" fmla="*/ 45024 h 264405"/>
                  <a:gd name="connsiteX170" fmla="*/ 111496 w 226210"/>
                  <a:gd name="connsiteY170" fmla="*/ 43224 h 264405"/>
                  <a:gd name="connsiteX171" fmla="*/ 109462 w 226210"/>
                  <a:gd name="connsiteY171" fmla="*/ 40720 h 264405"/>
                  <a:gd name="connsiteX172" fmla="*/ 108863 w 226210"/>
                  <a:gd name="connsiteY172" fmla="*/ 37433 h 264405"/>
                  <a:gd name="connsiteX173" fmla="*/ 106621 w 226210"/>
                  <a:gd name="connsiteY173" fmla="*/ 36181 h 264405"/>
                  <a:gd name="connsiteX174" fmla="*/ 106543 w 226210"/>
                  <a:gd name="connsiteY174" fmla="*/ 33337 h 264405"/>
                  <a:gd name="connsiteX175" fmla="*/ 103806 w 226210"/>
                  <a:gd name="connsiteY175" fmla="*/ 35476 h 264405"/>
                  <a:gd name="connsiteX176" fmla="*/ 101486 w 226210"/>
                  <a:gd name="connsiteY176" fmla="*/ 31772 h 264405"/>
                  <a:gd name="connsiteX177" fmla="*/ 97967 w 226210"/>
                  <a:gd name="connsiteY177" fmla="*/ 34329 h 264405"/>
                  <a:gd name="connsiteX178" fmla="*/ 92388 w 226210"/>
                  <a:gd name="connsiteY178" fmla="*/ 36911 h 264405"/>
                  <a:gd name="connsiteX179" fmla="*/ 78964 w 226210"/>
                  <a:gd name="connsiteY179" fmla="*/ 37015 h 264405"/>
                  <a:gd name="connsiteX180" fmla="*/ 80215 w 226210"/>
                  <a:gd name="connsiteY180" fmla="*/ 35502 h 264405"/>
                  <a:gd name="connsiteX181" fmla="*/ 79277 w 226210"/>
                  <a:gd name="connsiteY181" fmla="*/ 32476 h 264405"/>
                  <a:gd name="connsiteX182" fmla="*/ 74428 w 226210"/>
                  <a:gd name="connsiteY182" fmla="*/ 33624 h 264405"/>
                  <a:gd name="connsiteX183" fmla="*/ 70700 w 226210"/>
                  <a:gd name="connsiteY183" fmla="*/ 33102 h 264405"/>
                  <a:gd name="connsiteX184" fmla="*/ 67990 w 226210"/>
                  <a:gd name="connsiteY184" fmla="*/ 30155 h 264405"/>
                  <a:gd name="connsiteX185" fmla="*/ 67781 w 226210"/>
                  <a:gd name="connsiteY185" fmla="*/ 23477 h 264405"/>
                  <a:gd name="connsiteX186" fmla="*/ 65931 w 226210"/>
                  <a:gd name="connsiteY186" fmla="*/ 22929 h 264405"/>
                  <a:gd name="connsiteX187" fmla="*/ 60899 w 226210"/>
                  <a:gd name="connsiteY187" fmla="*/ 26920 h 264405"/>
                  <a:gd name="connsiteX188" fmla="*/ 58996 w 226210"/>
                  <a:gd name="connsiteY188" fmla="*/ 25303 h 264405"/>
                  <a:gd name="connsiteX189" fmla="*/ 55138 w 226210"/>
                  <a:gd name="connsiteY189" fmla="*/ 27024 h 264405"/>
                  <a:gd name="connsiteX190" fmla="*/ 55138 w 226210"/>
                  <a:gd name="connsiteY190" fmla="*/ 27024 h 264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Lst>
                <a:rect l="l" t="t" r="r" b="b"/>
                <a:pathLst>
                  <a:path w="226210" h="264405">
                    <a:moveTo>
                      <a:pt x="55138" y="27024"/>
                    </a:moveTo>
                    <a:lnTo>
                      <a:pt x="55008" y="19825"/>
                    </a:lnTo>
                    <a:lnTo>
                      <a:pt x="57511" y="17295"/>
                    </a:lnTo>
                    <a:lnTo>
                      <a:pt x="57511" y="12234"/>
                    </a:lnTo>
                    <a:lnTo>
                      <a:pt x="60039" y="12260"/>
                    </a:lnTo>
                    <a:lnTo>
                      <a:pt x="60013" y="9730"/>
                    </a:lnTo>
                    <a:lnTo>
                      <a:pt x="65070" y="9860"/>
                    </a:lnTo>
                    <a:lnTo>
                      <a:pt x="65018" y="7303"/>
                    </a:lnTo>
                    <a:lnTo>
                      <a:pt x="67546" y="7356"/>
                    </a:lnTo>
                    <a:lnTo>
                      <a:pt x="67546" y="4852"/>
                    </a:lnTo>
                    <a:lnTo>
                      <a:pt x="70023" y="4852"/>
                    </a:lnTo>
                    <a:lnTo>
                      <a:pt x="77609" y="0"/>
                    </a:lnTo>
                    <a:lnTo>
                      <a:pt x="95595" y="443"/>
                    </a:lnTo>
                    <a:lnTo>
                      <a:pt x="112017" y="12182"/>
                    </a:lnTo>
                    <a:lnTo>
                      <a:pt x="111652" y="13434"/>
                    </a:lnTo>
                    <a:lnTo>
                      <a:pt x="126797" y="13538"/>
                    </a:lnTo>
                    <a:lnTo>
                      <a:pt x="126823" y="18677"/>
                    </a:lnTo>
                    <a:lnTo>
                      <a:pt x="129351" y="21181"/>
                    </a:lnTo>
                    <a:lnTo>
                      <a:pt x="129351" y="33755"/>
                    </a:lnTo>
                    <a:lnTo>
                      <a:pt x="125572" y="38737"/>
                    </a:lnTo>
                    <a:lnTo>
                      <a:pt x="125467" y="48963"/>
                    </a:lnTo>
                    <a:lnTo>
                      <a:pt x="130551" y="50267"/>
                    </a:lnTo>
                    <a:lnTo>
                      <a:pt x="130551" y="51545"/>
                    </a:lnTo>
                    <a:lnTo>
                      <a:pt x="135634" y="51519"/>
                    </a:lnTo>
                    <a:lnTo>
                      <a:pt x="135582" y="59058"/>
                    </a:lnTo>
                    <a:lnTo>
                      <a:pt x="150518" y="59084"/>
                    </a:lnTo>
                    <a:lnTo>
                      <a:pt x="150466" y="78335"/>
                    </a:lnTo>
                    <a:lnTo>
                      <a:pt x="154167" y="81544"/>
                    </a:lnTo>
                    <a:lnTo>
                      <a:pt x="155523" y="85561"/>
                    </a:lnTo>
                    <a:lnTo>
                      <a:pt x="151978" y="86865"/>
                    </a:lnTo>
                    <a:lnTo>
                      <a:pt x="153542" y="94587"/>
                    </a:lnTo>
                    <a:lnTo>
                      <a:pt x="148354" y="98291"/>
                    </a:lnTo>
                    <a:lnTo>
                      <a:pt x="145904" y="98734"/>
                    </a:lnTo>
                    <a:lnTo>
                      <a:pt x="142541" y="97065"/>
                    </a:lnTo>
                    <a:lnTo>
                      <a:pt x="143871" y="100873"/>
                    </a:lnTo>
                    <a:lnTo>
                      <a:pt x="142255" y="104082"/>
                    </a:lnTo>
                    <a:lnTo>
                      <a:pt x="139023" y="104160"/>
                    </a:lnTo>
                    <a:lnTo>
                      <a:pt x="137797" y="107082"/>
                    </a:lnTo>
                    <a:lnTo>
                      <a:pt x="138579" y="110812"/>
                    </a:lnTo>
                    <a:lnTo>
                      <a:pt x="134956" y="110995"/>
                    </a:lnTo>
                    <a:lnTo>
                      <a:pt x="132506" y="114907"/>
                    </a:lnTo>
                    <a:lnTo>
                      <a:pt x="135242" y="117986"/>
                    </a:lnTo>
                    <a:lnTo>
                      <a:pt x="140404" y="116160"/>
                    </a:lnTo>
                    <a:lnTo>
                      <a:pt x="144836" y="116212"/>
                    </a:lnTo>
                    <a:lnTo>
                      <a:pt x="146843" y="119029"/>
                    </a:lnTo>
                    <a:lnTo>
                      <a:pt x="154141" y="117412"/>
                    </a:lnTo>
                    <a:lnTo>
                      <a:pt x="160215" y="118377"/>
                    </a:lnTo>
                    <a:lnTo>
                      <a:pt x="160319" y="120098"/>
                    </a:lnTo>
                    <a:lnTo>
                      <a:pt x="157061" y="121455"/>
                    </a:lnTo>
                    <a:lnTo>
                      <a:pt x="164803" y="127872"/>
                    </a:lnTo>
                    <a:lnTo>
                      <a:pt x="203721" y="127742"/>
                    </a:lnTo>
                    <a:lnTo>
                      <a:pt x="204008" y="187843"/>
                    </a:lnTo>
                    <a:lnTo>
                      <a:pt x="209065" y="187870"/>
                    </a:lnTo>
                    <a:lnTo>
                      <a:pt x="208986" y="185417"/>
                    </a:lnTo>
                    <a:lnTo>
                      <a:pt x="211463" y="185417"/>
                    </a:lnTo>
                    <a:lnTo>
                      <a:pt x="211567" y="187870"/>
                    </a:lnTo>
                    <a:lnTo>
                      <a:pt x="222385" y="187921"/>
                    </a:lnTo>
                    <a:lnTo>
                      <a:pt x="220821" y="194365"/>
                    </a:lnTo>
                    <a:lnTo>
                      <a:pt x="218397" y="197391"/>
                    </a:lnTo>
                    <a:lnTo>
                      <a:pt x="217771" y="201069"/>
                    </a:lnTo>
                    <a:lnTo>
                      <a:pt x="221238" y="206260"/>
                    </a:lnTo>
                    <a:lnTo>
                      <a:pt x="220247" y="213877"/>
                    </a:lnTo>
                    <a:lnTo>
                      <a:pt x="221577" y="223372"/>
                    </a:lnTo>
                    <a:lnTo>
                      <a:pt x="221056" y="232215"/>
                    </a:lnTo>
                    <a:lnTo>
                      <a:pt x="226243" y="235763"/>
                    </a:lnTo>
                    <a:lnTo>
                      <a:pt x="223401" y="235998"/>
                    </a:lnTo>
                    <a:lnTo>
                      <a:pt x="220274" y="240511"/>
                    </a:lnTo>
                    <a:lnTo>
                      <a:pt x="214877" y="239493"/>
                    </a:lnTo>
                    <a:lnTo>
                      <a:pt x="210967" y="241606"/>
                    </a:lnTo>
                    <a:lnTo>
                      <a:pt x="208882" y="239493"/>
                    </a:lnTo>
                    <a:lnTo>
                      <a:pt x="206406" y="242989"/>
                    </a:lnTo>
                    <a:lnTo>
                      <a:pt x="202079" y="245284"/>
                    </a:lnTo>
                    <a:lnTo>
                      <a:pt x="200124" y="244736"/>
                    </a:lnTo>
                    <a:lnTo>
                      <a:pt x="198351" y="247580"/>
                    </a:lnTo>
                    <a:lnTo>
                      <a:pt x="193789" y="246458"/>
                    </a:lnTo>
                    <a:lnTo>
                      <a:pt x="192616" y="244919"/>
                    </a:lnTo>
                    <a:lnTo>
                      <a:pt x="188289" y="245728"/>
                    </a:lnTo>
                    <a:lnTo>
                      <a:pt x="186960" y="242806"/>
                    </a:lnTo>
                    <a:lnTo>
                      <a:pt x="183285" y="244423"/>
                    </a:lnTo>
                    <a:lnTo>
                      <a:pt x="182815" y="242754"/>
                    </a:lnTo>
                    <a:lnTo>
                      <a:pt x="176507" y="239858"/>
                    </a:lnTo>
                    <a:lnTo>
                      <a:pt x="170877" y="232398"/>
                    </a:lnTo>
                    <a:lnTo>
                      <a:pt x="167279" y="231250"/>
                    </a:lnTo>
                    <a:lnTo>
                      <a:pt x="167279" y="233833"/>
                    </a:lnTo>
                    <a:lnTo>
                      <a:pt x="163212" y="236206"/>
                    </a:lnTo>
                    <a:lnTo>
                      <a:pt x="159902" y="233415"/>
                    </a:lnTo>
                    <a:lnTo>
                      <a:pt x="160658" y="237171"/>
                    </a:lnTo>
                    <a:lnTo>
                      <a:pt x="158182" y="241189"/>
                    </a:lnTo>
                    <a:lnTo>
                      <a:pt x="160840" y="245336"/>
                    </a:lnTo>
                    <a:lnTo>
                      <a:pt x="155392" y="243041"/>
                    </a:lnTo>
                    <a:lnTo>
                      <a:pt x="147624" y="244032"/>
                    </a:lnTo>
                    <a:lnTo>
                      <a:pt x="147964" y="245884"/>
                    </a:lnTo>
                    <a:lnTo>
                      <a:pt x="143766" y="248206"/>
                    </a:lnTo>
                    <a:lnTo>
                      <a:pt x="139361" y="247632"/>
                    </a:lnTo>
                    <a:lnTo>
                      <a:pt x="138371" y="252380"/>
                    </a:lnTo>
                    <a:lnTo>
                      <a:pt x="134017" y="255197"/>
                    </a:lnTo>
                    <a:lnTo>
                      <a:pt x="133757" y="258066"/>
                    </a:lnTo>
                    <a:lnTo>
                      <a:pt x="128283" y="259084"/>
                    </a:lnTo>
                    <a:lnTo>
                      <a:pt x="126823" y="254858"/>
                    </a:lnTo>
                    <a:lnTo>
                      <a:pt x="121166" y="252901"/>
                    </a:lnTo>
                    <a:lnTo>
                      <a:pt x="119211" y="255223"/>
                    </a:lnTo>
                    <a:lnTo>
                      <a:pt x="116396" y="253032"/>
                    </a:lnTo>
                    <a:lnTo>
                      <a:pt x="115953" y="247658"/>
                    </a:lnTo>
                    <a:lnTo>
                      <a:pt x="110844" y="249093"/>
                    </a:lnTo>
                    <a:lnTo>
                      <a:pt x="110531" y="252719"/>
                    </a:lnTo>
                    <a:lnTo>
                      <a:pt x="106516" y="256606"/>
                    </a:lnTo>
                    <a:lnTo>
                      <a:pt x="102503" y="255327"/>
                    </a:lnTo>
                    <a:lnTo>
                      <a:pt x="101381" y="253397"/>
                    </a:lnTo>
                    <a:lnTo>
                      <a:pt x="101538" y="248154"/>
                    </a:lnTo>
                    <a:lnTo>
                      <a:pt x="96924" y="250502"/>
                    </a:lnTo>
                    <a:lnTo>
                      <a:pt x="92414" y="249901"/>
                    </a:lnTo>
                    <a:lnTo>
                      <a:pt x="92284" y="253710"/>
                    </a:lnTo>
                    <a:lnTo>
                      <a:pt x="93587" y="258744"/>
                    </a:lnTo>
                    <a:lnTo>
                      <a:pt x="91007" y="263205"/>
                    </a:lnTo>
                    <a:lnTo>
                      <a:pt x="88166" y="264405"/>
                    </a:lnTo>
                    <a:lnTo>
                      <a:pt x="86784" y="263153"/>
                    </a:lnTo>
                    <a:lnTo>
                      <a:pt x="86862" y="259423"/>
                    </a:lnTo>
                    <a:lnTo>
                      <a:pt x="88661" y="256423"/>
                    </a:lnTo>
                    <a:lnTo>
                      <a:pt x="87488" y="253606"/>
                    </a:lnTo>
                    <a:lnTo>
                      <a:pt x="83395" y="248571"/>
                    </a:lnTo>
                    <a:lnTo>
                      <a:pt x="83160" y="245988"/>
                    </a:lnTo>
                    <a:lnTo>
                      <a:pt x="86211" y="244554"/>
                    </a:lnTo>
                    <a:lnTo>
                      <a:pt x="82509" y="242076"/>
                    </a:lnTo>
                    <a:lnTo>
                      <a:pt x="80033" y="241945"/>
                    </a:lnTo>
                    <a:lnTo>
                      <a:pt x="81049" y="239937"/>
                    </a:lnTo>
                    <a:lnTo>
                      <a:pt x="77426" y="234537"/>
                    </a:lnTo>
                    <a:lnTo>
                      <a:pt x="78312" y="233702"/>
                    </a:lnTo>
                    <a:lnTo>
                      <a:pt x="74324" y="225198"/>
                    </a:lnTo>
                    <a:lnTo>
                      <a:pt x="75549" y="219955"/>
                    </a:lnTo>
                    <a:lnTo>
                      <a:pt x="72760" y="203417"/>
                    </a:lnTo>
                    <a:lnTo>
                      <a:pt x="58345" y="203573"/>
                    </a:lnTo>
                    <a:lnTo>
                      <a:pt x="58110" y="173757"/>
                    </a:lnTo>
                    <a:lnTo>
                      <a:pt x="28628" y="174096"/>
                    </a:lnTo>
                    <a:lnTo>
                      <a:pt x="27247" y="174592"/>
                    </a:lnTo>
                    <a:lnTo>
                      <a:pt x="14865" y="174722"/>
                    </a:lnTo>
                    <a:lnTo>
                      <a:pt x="14813" y="167236"/>
                    </a:lnTo>
                    <a:lnTo>
                      <a:pt x="163" y="167340"/>
                    </a:lnTo>
                    <a:lnTo>
                      <a:pt x="33" y="145167"/>
                    </a:lnTo>
                    <a:lnTo>
                      <a:pt x="14943" y="144697"/>
                    </a:lnTo>
                    <a:lnTo>
                      <a:pt x="15959" y="129594"/>
                    </a:lnTo>
                    <a:lnTo>
                      <a:pt x="20235" y="122864"/>
                    </a:lnTo>
                    <a:lnTo>
                      <a:pt x="32148" y="123255"/>
                    </a:lnTo>
                    <a:lnTo>
                      <a:pt x="32173" y="111908"/>
                    </a:lnTo>
                    <a:lnTo>
                      <a:pt x="38951" y="105699"/>
                    </a:lnTo>
                    <a:lnTo>
                      <a:pt x="43304" y="105125"/>
                    </a:lnTo>
                    <a:lnTo>
                      <a:pt x="43356" y="107604"/>
                    </a:lnTo>
                    <a:lnTo>
                      <a:pt x="45858" y="107604"/>
                    </a:lnTo>
                    <a:lnTo>
                      <a:pt x="49821" y="103247"/>
                    </a:lnTo>
                    <a:lnTo>
                      <a:pt x="63350" y="103378"/>
                    </a:lnTo>
                    <a:lnTo>
                      <a:pt x="65253" y="99673"/>
                    </a:lnTo>
                    <a:lnTo>
                      <a:pt x="68407" y="99726"/>
                    </a:lnTo>
                    <a:lnTo>
                      <a:pt x="71535" y="97821"/>
                    </a:lnTo>
                    <a:lnTo>
                      <a:pt x="71535" y="94665"/>
                    </a:lnTo>
                    <a:lnTo>
                      <a:pt x="75340" y="92708"/>
                    </a:lnTo>
                    <a:lnTo>
                      <a:pt x="77817" y="88378"/>
                    </a:lnTo>
                    <a:lnTo>
                      <a:pt x="85298" y="88535"/>
                    </a:lnTo>
                    <a:lnTo>
                      <a:pt x="85324" y="83553"/>
                    </a:lnTo>
                    <a:lnTo>
                      <a:pt x="87331" y="81622"/>
                    </a:lnTo>
                    <a:lnTo>
                      <a:pt x="83578" y="76953"/>
                    </a:lnTo>
                    <a:lnTo>
                      <a:pt x="83604" y="74057"/>
                    </a:lnTo>
                    <a:lnTo>
                      <a:pt x="86889" y="72414"/>
                    </a:lnTo>
                    <a:lnTo>
                      <a:pt x="86132" y="70614"/>
                    </a:lnTo>
                    <a:lnTo>
                      <a:pt x="89104" y="66962"/>
                    </a:lnTo>
                    <a:lnTo>
                      <a:pt x="88895" y="63936"/>
                    </a:lnTo>
                    <a:lnTo>
                      <a:pt x="90694" y="61432"/>
                    </a:lnTo>
                    <a:lnTo>
                      <a:pt x="97758" y="56580"/>
                    </a:lnTo>
                    <a:lnTo>
                      <a:pt x="98436" y="58745"/>
                    </a:lnTo>
                    <a:lnTo>
                      <a:pt x="107064" y="50971"/>
                    </a:lnTo>
                    <a:lnTo>
                      <a:pt x="105709" y="50058"/>
                    </a:lnTo>
                    <a:lnTo>
                      <a:pt x="108342" y="45024"/>
                    </a:lnTo>
                    <a:lnTo>
                      <a:pt x="111496" y="43224"/>
                    </a:lnTo>
                    <a:lnTo>
                      <a:pt x="109462" y="40720"/>
                    </a:lnTo>
                    <a:lnTo>
                      <a:pt x="108863" y="37433"/>
                    </a:lnTo>
                    <a:lnTo>
                      <a:pt x="106621" y="36181"/>
                    </a:lnTo>
                    <a:lnTo>
                      <a:pt x="106543" y="33337"/>
                    </a:lnTo>
                    <a:lnTo>
                      <a:pt x="103806" y="35476"/>
                    </a:lnTo>
                    <a:lnTo>
                      <a:pt x="101486" y="31772"/>
                    </a:lnTo>
                    <a:lnTo>
                      <a:pt x="97967" y="34329"/>
                    </a:lnTo>
                    <a:lnTo>
                      <a:pt x="92388" y="36911"/>
                    </a:lnTo>
                    <a:lnTo>
                      <a:pt x="78964" y="37015"/>
                    </a:lnTo>
                    <a:lnTo>
                      <a:pt x="80215" y="35502"/>
                    </a:lnTo>
                    <a:lnTo>
                      <a:pt x="79277" y="32476"/>
                    </a:lnTo>
                    <a:lnTo>
                      <a:pt x="74428" y="33624"/>
                    </a:lnTo>
                    <a:lnTo>
                      <a:pt x="70700" y="33102"/>
                    </a:lnTo>
                    <a:lnTo>
                      <a:pt x="67990" y="30155"/>
                    </a:lnTo>
                    <a:lnTo>
                      <a:pt x="67781" y="23477"/>
                    </a:lnTo>
                    <a:lnTo>
                      <a:pt x="65931" y="22929"/>
                    </a:lnTo>
                    <a:lnTo>
                      <a:pt x="60899" y="26920"/>
                    </a:lnTo>
                    <a:lnTo>
                      <a:pt x="58996" y="25303"/>
                    </a:lnTo>
                    <a:lnTo>
                      <a:pt x="55138" y="27024"/>
                    </a:lnTo>
                    <a:lnTo>
                      <a:pt x="55138" y="27024"/>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22" name="AL-7">
                <a:extLst>
                  <a:ext uri="{FF2B5EF4-FFF2-40B4-BE49-F238E27FC236}">
                    <a16:creationId xmlns:a16="http://schemas.microsoft.com/office/drawing/2014/main" id="{D857F046-5011-DF6F-8B5D-0560BDC159FD}"/>
                  </a:ext>
                </a:extLst>
              </p:cNvPr>
              <p:cNvSpPr/>
              <p:nvPr/>
            </p:nvSpPr>
            <p:spPr>
              <a:xfrm>
                <a:off x="5637442" y="4468293"/>
                <a:ext cx="255486" cy="323996"/>
              </a:xfrm>
              <a:custGeom>
                <a:avLst/>
                <a:gdLst>
                  <a:gd name="connsiteX0" fmla="*/ 173952 w 298181"/>
                  <a:gd name="connsiteY0" fmla="*/ 34329 h 378139"/>
                  <a:gd name="connsiteX1" fmla="*/ 174318 w 298181"/>
                  <a:gd name="connsiteY1" fmla="*/ 31538 h 378139"/>
                  <a:gd name="connsiteX2" fmla="*/ 176559 w 298181"/>
                  <a:gd name="connsiteY2" fmla="*/ 33990 h 378139"/>
                  <a:gd name="connsiteX3" fmla="*/ 178905 w 298181"/>
                  <a:gd name="connsiteY3" fmla="*/ 29764 h 378139"/>
                  <a:gd name="connsiteX4" fmla="*/ 182164 w 298181"/>
                  <a:gd name="connsiteY4" fmla="*/ 29868 h 378139"/>
                  <a:gd name="connsiteX5" fmla="*/ 185657 w 298181"/>
                  <a:gd name="connsiteY5" fmla="*/ 26894 h 378139"/>
                  <a:gd name="connsiteX6" fmla="*/ 182946 w 298181"/>
                  <a:gd name="connsiteY6" fmla="*/ 22929 h 378139"/>
                  <a:gd name="connsiteX7" fmla="*/ 184041 w 298181"/>
                  <a:gd name="connsiteY7" fmla="*/ 19382 h 378139"/>
                  <a:gd name="connsiteX8" fmla="*/ 186543 w 298181"/>
                  <a:gd name="connsiteY8" fmla="*/ 19382 h 378139"/>
                  <a:gd name="connsiteX9" fmla="*/ 186569 w 298181"/>
                  <a:gd name="connsiteY9" fmla="*/ 16877 h 378139"/>
                  <a:gd name="connsiteX10" fmla="*/ 191600 w 298181"/>
                  <a:gd name="connsiteY10" fmla="*/ 16930 h 378139"/>
                  <a:gd name="connsiteX11" fmla="*/ 191600 w 298181"/>
                  <a:gd name="connsiteY11" fmla="*/ 14373 h 378139"/>
                  <a:gd name="connsiteX12" fmla="*/ 199055 w 298181"/>
                  <a:gd name="connsiteY12" fmla="*/ 14425 h 378139"/>
                  <a:gd name="connsiteX13" fmla="*/ 199055 w 298181"/>
                  <a:gd name="connsiteY13" fmla="*/ 9391 h 378139"/>
                  <a:gd name="connsiteX14" fmla="*/ 204112 w 298181"/>
                  <a:gd name="connsiteY14" fmla="*/ 9495 h 378139"/>
                  <a:gd name="connsiteX15" fmla="*/ 204190 w 298181"/>
                  <a:gd name="connsiteY15" fmla="*/ 4434 h 378139"/>
                  <a:gd name="connsiteX16" fmla="*/ 210551 w 298181"/>
                  <a:gd name="connsiteY16" fmla="*/ 2374 h 378139"/>
                  <a:gd name="connsiteX17" fmla="*/ 212453 w 298181"/>
                  <a:gd name="connsiteY17" fmla="*/ 3991 h 378139"/>
                  <a:gd name="connsiteX18" fmla="*/ 217485 w 298181"/>
                  <a:gd name="connsiteY18" fmla="*/ 0 h 378139"/>
                  <a:gd name="connsiteX19" fmla="*/ 219336 w 298181"/>
                  <a:gd name="connsiteY19" fmla="*/ 548 h 378139"/>
                  <a:gd name="connsiteX20" fmla="*/ 219544 w 298181"/>
                  <a:gd name="connsiteY20" fmla="*/ 7225 h 378139"/>
                  <a:gd name="connsiteX21" fmla="*/ 222255 w 298181"/>
                  <a:gd name="connsiteY21" fmla="*/ 10173 h 378139"/>
                  <a:gd name="connsiteX22" fmla="*/ 230831 w 298181"/>
                  <a:gd name="connsiteY22" fmla="*/ 9547 h 378139"/>
                  <a:gd name="connsiteX23" fmla="*/ 231770 w 298181"/>
                  <a:gd name="connsiteY23" fmla="*/ 12573 h 378139"/>
                  <a:gd name="connsiteX24" fmla="*/ 230518 w 298181"/>
                  <a:gd name="connsiteY24" fmla="*/ 14086 h 378139"/>
                  <a:gd name="connsiteX25" fmla="*/ 243943 w 298181"/>
                  <a:gd name="connsiteY25" fmla="*/ 13982 h 378139"/>
                  <a:gd name="connsiteX26" fmla="*/ 249521 w 298181"/>
                  <a:gd name="connsiteY26" fmla="*/ 11399 h 378139"/>
                  <a:gd name="connsiteX27" fmla="*/ 253040 w 298181"/>
                  <a:gd name="connsiteY27" fmla="*/ 8843 h 378139"/>
                  <a:gd name="connsiteX28" fmla="*/ 255360 w 298181"/>
                  <a:gd name="connsiteY28" fmla="*/ 12547 h 378139"/>
                  <a:gd name="connsiteX29" fmla="*/ 258097 w 298181"/>
                  <a:gd name="connsiteY29" fmla="*/ 10408 h 378139"/>
                  <a:gd name="connsiteX30" fmla="*/ 258175 w 298181"/>
                  <a:gd name="connsiteY30" fmla="*/ 13251 h 378139"/>
                  <a:gd name="connsiteX31" fmla="*/ 260417 w 298181"/>
                  <a:gd name="connsiteY31" fmla="*/ 14503 h 378139"/>
                  <a:gd name="connsiteX32" fmla="*/ 261017 w 298181"/>
                  <a:gd name="connsiteY32" fmla="*/ 17790 h 378139"/>
                  <a:gd name="connsiteX33" fmla="*/ 263050 w 298181"/>
                  <a:gd name="connsiteY33" fmla="*/ 20294 h 378139"/>
                  <a:gd name="connsiteX34" fmla="*/ 259896 w 298181"/>
                  <a:gd name="connsiteY34" fmla="*/ 22095 h 378139"/>
                  <a:gd name="connsiteX35" fmla="*/ 257263 w 298181"/>
                  <a:gd name="connsiteY35" fmla="*/ 27129 h 378139"/>
                  <a:gd name="connsiteX36" fmla="*/ 258619 w 298181"/>
                  <a:gd name="connsiteY36" fmla="*/ 28042 h 378139"/>
                  <a:gd name="connsiteX37" fmla="*/ 249990 w 298181"/>
                  <a:gd name="connsiteY37" fmla="*/ 35816 h 378139"/>
                  <a:gd name="connsiteX38" fmla="*/ 249313 w 298181"/>
                  <a:gd name="connsiteY38" fmla="*/ 33650 h 378139"/>
                  <a:gd name="connsiteX39" fmla="*/ 242249 w 298181"/>
                  <a:gd name="connsiteY39" fmla="*/ 38502 h 378139"/>
                  <a:gd name="connsiteX40" fmla="*/ 240449 w 298181"/>
                  <a:gd name="connsiteY40" fmla="*/ 41007 h 378139"/>
                  <a:gd name="connsiteX41" fmla="*/ 240658 w 298181"/>
                  <a:gd name="connsiteY41" fmla="*/ 44032 h 378139"/>
                  <a:gd name="connsiteX42" fmla="*/ 237687 w 298181"/>
                  <a:gd name="connsiteY42" fmla="*/ 47685 h 378139"/>
                  <a:gd name="connsiteX43" fmla="*/ 238443 w 298181"/>
                  <a:gd name="connsiteY43" fmla="*/ 49485 h 378139"/>
                  <a:gd name="connsiteX44" fmla="*/ 235158 w 298181"/>
                  <a:gd name="connsiteY44" fmla="*/ 51128 h 378139"/>
                  <a:gd name="connsiteX45" fmla="*/ 235132 w 298181"/>
                  <a:gd name="connsiteY45" fmla="*/ 54024 h 378139"/>
                  <a:gd name="connsiteX46" fmla="*/ 238886 w 298181"/>
                  <a:gd name="connsiteY46" fmla="*/ 58693 h 378139"/>
                  <a:gd name="connsiteX47" fmla="*/ 236879 w 298181"/>
                  <a:gd name="connsiteY47" fmla="*/ 60623 h 378139"/>
                  <a:gd name="connsiteX48" fmla="*/ 236853 w 298181"/>
                  <a:gd name="connsiteY48" fmla="*/ 65605 h 378139"/>
                  <a:gd name="connsiteX49" fmla="*/ 229371 w 298181"/>
                  <a:gd name="connsiteY49" fmla="*/ 65449 h 378139"/>
                  <a:gd name="connsiteX50" fmla="*/ 226895 w 298181"/>
                  <a:gd name="connsiteY50" fmla="*/ 69779 h 378139"/>
                  <a:gd name="connsiteX51" fmla="*/ 223089 w 298181"/>
                  <a:gd name="connsiteY51" fmla="*/ 71736 h 378139"/>
                  <a:gd name="connsiteX52" fmla="*/ 223089 w 298181"/>
                  <a:gd name="connsiteY52" fmla="*/ 74892 h 378139"/>
                  <a:gd name="connsiteX53" fmla="*/ 219961 w 298181"/>
                  <a:gd name="connsiteY53" fmla="*/ 76796 h 378139"/>
                  <a:gd name="connsiteX54" fmla="*/ 216807 w 298181"/>
                  <a:gd name="connsiteY54" fmla="*/ 76744 h 378139"/>
                  <a:gd name="connsiteX55" fmla="*/ 214904 w 298181"/>
                  <a:gd name="connsiteY55" fmla="*/ 80448 h 378139"/>
                  <a:gd name="connsiteX56" fmla="*/ 201375 w 298181"/>
                  <a:gd name="connsiteY56" fmla="*/ 80318 h 378139"/>
                  <a:gd name="connsiteX57" fmla="*/ 197413 w 298181"/>
                  <a:gd name="connsiteY57" fmla="*/ 84674 h 378139"/>
                  <a:gd name="connsiteX58" fmla="*/ 194910 w 298181"/>
                  <a:gd name="connsiteY58" fmla="*/ 84674 h 378139"/>
                  <a:gd name="connsiteX59" fmla="*/ 194858 w 298181"/>
                  <a:gd name="connsiteY59" fmla="*/ 82196 h 378139"/>
                  <a:gd name="connsiteX60" fmla="*/ 190505 w 298181"/>
                  <a:gd name="connsiteY60" fmla="*/ 82770 h 378139"/>
                  <a:gd name="connsiteX61" fmla="*/ 183727 w 298181"/>
                  <a:gd name="connsiteY61" fmla="*/ 88979 h 378139"/>
                  <a:gd name="connsiteX62" fmla="*/ 183702 w 298181"/>
                  <a:gd name="connsiteY62" fmla="*/ 100326 h 378139"/>
                  <a:gd name="connsiteX63" fmla="*/ 171789 w 298181"/>
                  <a:gd name="connsiteY63" fmla="*/ 99934 h 378139"/>
                  <a:gd name="connsiteX64" fmla="*/ 167514 w 298181"/>
                  <a:gd name="connsiteY64" fmla="*/ 106664 h 378139"/>
                  <a:gd name="connsiteX65" fmla="*/ 166497 w 298181"/>
                  <a:gd name="connsiteY65" fmla="*/ 121768 h 378139"/>
                  <a:gd name="connsiteX66" fmla="*/ 151587 w 298181"/>
                  <a:gd name="connsiteY66" fmla="*/ 122238 h 378139"/>
                  <a:gd name="connsiteX67" fmla="*/ 151718 w 298181"/>
                  <a:gd name="connsiteY67" fmla="*/ 144411 h 378139"/>
                  <a:gd name="connsiteX68" fmla="*/ 166367 w 298181"/>
                  <a:gd name="connsiteY68" fmla="*/ 144306 h 378139"/>
                  <a:gd name="connsiteX69" fmla="*/ 166419 w 298181"/>
                  <a:gd name="connsiteY69" fmla="*/ 151793 h 378139"/>
                  <a:gd name="connsiteX70" fmla="*/ 178801 w 298181"/>
                  <a:gd name="connsiteY70" fmla="*/ 151662 h 378139"/>
                  <a:gd name="connsiteX71" fmla="*/ 180183 w 298181"/>
                  <a:gd name="connsiteY71" fmla="*/ 151167 h 378139"/>
                  <a:gd name="connsiteX72" fmla="*/ 209665 w 298181"/>
                  <a:gd name="connsiteY72" fmla="*/ 150828 h 378139"/>
                  <a:gd name="connsiteX73" fmla="*/ 209899 w 298181"/>
                  <a:gd name="connsiteY73" fmla="*/ 180644 h 378139"/>
                  <a:gd name="connsiteX74" fmla="*/ 224314 w 298181"/>
                  <a:gd name="connsiteY74" fmla="*/ 180487 h 378139"/>
                  <a:gd name="connsiteX75" fmla="*/ 224131 w 298181"/>
                  <a:gd name="connsiteY75" fmla="*/ 183904 h 378139"/>
                  <a:gd name="connsiteX76" fmla="*/ 227103 w 298181"/>
                  <a:gd name="connsiteY76" fmla="*/ 197026 h 378139"/>
                  <a:gd name="connsiteX77" fmla="*/ 225878 w 298181"/>
                  <a:gd name="connsiteY77" fmla="*/ 201147 h 378139"/>
                  <a:gd name="connsiteX78" fmla="*/ 229867 w 298181"/>
                  <a:gd name="connsiteY78" fmla="*/ 210773 h 378139"/>
                  <a:gd name="connsiteX79" fmla="*/ 228980 w 298181"/>
                  <a:gd name="connsiteY79" fmla="*/ 211608 h 378139"/>
                  <a:gd name="connsiteX80" fmla="*/ 232603 w 298181"/>
                  <a:gd name="connsiteY80" fmla="*/ 217008 h 378139"/>
                  <a:gd name="connsiteX81" fmla="*/ 231587 w 298181"/>
                  <a:gd name="connsiteY81" fmla="*/ 219016 h 378139"/>
                  <a:gd name="connsiteX82" fmla="*/ 234063 w 298181"/>
                  <a:gd name="connsiteY82" fmla="*/ 219146 h 378139"/>
                  <a:gd name="connsiteX83" fmla="*/ 237765 w 298181"/>
                  <a:gd name="connsiteY83" fmla="*/ 221625 h 378139"/>
                  <a:gd name="connsiteX84" fmla="*/ 234715 w 298181"/>
                  <a:gd name="connsiteY84" fmla="*/ 223059 h 378139"/>
                  <a:gd name="connsiteX85" fmla="*/ 234950 w 298181"/>
                  <a:gd name="connsiteY85" fmla="*/ 225642 h 378139"/>
                  <a:gd name="connsiteX86" fmla="*/ 239042 w 298181"/>
                  <a:gd name="connsiteY86" fmla="*/ 230676 h 378139"/>
                  <a:gd name="connsiteX87" fmla="*/ 240215 w 298181"/>
                  <a:gd name="connsiteY87" fmla="*/ 233494 h 378139"/>
                  <a:gd name="connsiteX88" fmla="*/ 238417 w 298181"/>
                  <a:gd name="connsiteY88" fmla="*/ 236494 h 378139"/>
                  <a:gd name="connsiteX89" fmla="*/ 238339 w 298181"/>
                  <a:gd name="connsiteY89" fmla="*/ 240224 h 378139"/>
                  <a:gd name="connsiteX90" fmla="*/ 239720 w 298181"/>
                  <a:gd name="connsiteY90" fmla="*/ 241476 h 378139"/>
                  <a:gd name="connsiteX91" fmla="*/ 242561 w 298181"/>
                  <a:gd name="connsiteY91" fmla="*/ 240276 h 378139"/>
                  <a:gd name="connsiteX92" fmla="*/ 245142 w 298181"/>
                  <a:gd name="connsiteY92" fmla="*/ 235815 h 378139"/>
                  <a:gd name="connsiteX93" fmla="*/ 243838 w 298181"/>
                  <a:gd name="connsiteY93" fmla="*/ 230781 h 378139"/>
                  <a:gd name="connsiteX94" fmla="*/ 243969 w 298181"/>
                  <a:gd name="connsiteY94" fmla="*/ 226972 h 378139"/>
                  <a:gd name="connsiteX95" fmla="*/ 248478 w 298181"/>
                  <a:gd name="connsiteY95" fmla="*/ 227572 h 378139"/>
                  <a:gd name="connsiteX96" fmla="*/ 253092 w 298181"/>
                  <a:gd name="connsiteY96" fmla="*/ 225225 h 378139"/>
                  <a:gd name="connsiteX97" fmla="*/ 252936 w 298181"/>
                  <a:gd name="connsiteY97" fmla="*/ 230468 h 378139"/>
                  <a:gd name="connsiteX98" fmla="*/ 254057 w 298181"/>
                  <a:gd name="connsiteY98" fmla="*/ 232398 h 378139"/>
                  <a:gd name="connsiteX99" fmla="*/ 258071 w 298181"/>
                  <a:gd name="connsiteY99" fmla="*/ 233676 h 378139"/>
                  <a:gd name="connsiteX100" fmla="*/ 262085 w 298181"/>
                  <a:gd name="connsiteY100" fmla="*/ 229790 h 378139"/>
                  <a:gd name="connsiteX101" fmla="*/ 262398 w 298181"/>
                  <a:gd name="connsiteY101" fmla="*/ 226164 h 378139"/>
                  <a:gd name="connsiteX102" fmla="*/ 267507 w 298181"/>
                  <a:gd name="connsiteY102" fmla="*/ 224729 h 378139"/>
                  <a:gd name="connsiteX103" fmla="*/ 267950 w 298181"/>
                  <a:gd name="connsiteY103" fmla="*/ 230103 h 378139"/>
                  <a:gd name="connsiteX104" fmla="*/ 270766 w 298181"/>
                  <a:gd name="connsiteY104" fmla="*/ 232294 h 378139"/>
                  <a:gd name="connsiteX105" fmla="*/ 272721 w 298181"/>
                  <a:gd name="connsiteY105" fmla="*/ 229972 h 378139"/>
                  <a:gd name="connsiteX106" fmla="*/ 278377 w 298181"/>
                  <a:gd name="connsiteY106" fmla="*/ 231929 h 378139"/>
                  <a:gd name="connsiteX107" fmla="*/ 279837 w 298181"/>
                  <a:gd name="connsiteY107" fmla="*/ 236154 h 378139"/>
                  <a:gd name="connsiteX108" fmla="*/ 284972 w 298181"/>
                  <a:gd name="connsiteY108" fmla="*/ 235189 h 378139"/>
                  <a:gd name="connsiteX109" fmla="*/ 288361 w 298181"/>
                  <a:gd name="connsiteY109" fmla="*/ 238659 h 378139"/>
                  <a:gd name="connsiteX110" fmla="*/ 285807 w 298181"/>
                  <a:gd name="connsiteY110" fmla="*/ 242493 h 378139"/>
                  <a:gd name="connsiteX111" fmla="*/ 286692 w 298181"/>
                  <a:gd name="connsiteY111" fmla="*/ 246798 h 378139"/>
                  <a:gd name="connsiteX112" fmla="*/ 290447 w 298181"/>
                  <a:gd name="connsiteY112" fmla="*/ 247215 h 378139"/>
                  <a:gd name="connsiteX113" fmla="*/ 291906 w 298181"/>
                  <a:gd name="connsiteY113" fmla="*/ 248989 h 378139"/>
                  <a:gd name="connsiteX114" fmla="*/ 297667 w 298181"/>
                  <a:gd name="connsiteY114" fmla="*/ 252276 h 378139"/>
                  <a:gd name="connsiteX115" fmla="*/ 298215 w 298181"/>
                  <a:gd name="connsiteY115" fmla="*/ 300065 h 378139"/>
                  <a:gd name="connsiteX116" fmla="*/ 268133 w 298181"/>
                  <a:gd name="connsiteY116" fmla="*/ 300039 h 378139"/>
                  <a:gd name="connsiteX117" fmla="*/ 240215 w 298181"/>
                  <a:gd name="connsiteY117" fmla="*/ 300430 h 378139"/>
                  <a:gd name="connsiteX118" fmla="*/ 225565 w 298181"/>
                  <a:gd name="connsiteY118" fmla="*/ 300430 h 378139"/>
                  <a:gd name="connsiteX119" fmla="*/ 225852 w 298181"/>
                  <a:gd name="connsiteY119" fmla="*/ 322681 h 378139"/>
                  <a:gd name="connsiteX120" fmla="*/ 181564 w 298181"/>
                  <a:gd name="connsiteY120" fmla="*/ 323046 h 378139"/>
                  <a:gd name="connsiteX121" fmla="*/ 179531 w 298181"/>
                  <a:gd name="connsiteY121" fmla="*/ 322551 h 378139"/>
                  <a:gd name="connsiteX122" fmla="*/ 142724 w 298181"/>
                  <a:gd name="connsiteY122" fmla="*/ 322864 h 378139"/>
                  <a:gd name="connsiteX123" fmla="*/ 132923 w 298181"/>
                  <a:gd name="connsiteY123" fmla="*/ 323177 h 378139"/>
                  <a:gd name="connsiteX124" fmla="*/ 135008 w 298181"/>
                  <a:gd name="connsiteY124" fmla="*/ 325368 h 378139"/>
                  <a:gd name="connsiteX125" fmla="*/ 134591 w 298181"/>
                  <a:gd name="connsiteY125" fmla="*/ 331916 h 378139"/>
                  <a:gd name="connsiteX126" fmla="*/ 135503 w 298181"/>
                  <a:gd name="connsiteY126" fmla="*/ 336011 h 378139"/>
                  <a:gd name="connsiteX127" fmla="*/ 130655 w 298181"/>
                  <a:gd name="connsiteY127" fmla="*/ 338776 h 378139"/>
                  <a:gd name="connsiteX128" fmla="*/ 130760 w 298181"/>
                  <a:gd name="connsiteY128" fmla="*/ 351975 h 378139"/>
                  <a:gd name="connsiteX129" fmla="*/ 129195 w 298181"/>
                  <a:gd name="connsiteY129" fmla="*/ 350880 h 378139"/>
                  <a:gd name="connsiteX130" fmla="*/ 127136 w 298181"/>
                  <a:gd name="connsiteY130" fmla="*/ 352967 h 378139"/>
                  <a:gd name="connsiteX131" fmla="*/ 122940 w 298181"/>
                  <a:gd name="connsiteY131" fmla="*/ 350045 h 378139"/>
                  <a:gd name="connsiteX132" fmla="*/ 117179 w 298181"/>
                  <a:gd name="connsiteY132" fmla="*/ 350906 h 378139"/>
                  <a:gd name="connsiteX133" fmla="*/ 115797 w 298181"/>
                  <a:gd name="connsiteY133" fmla="*/ 355575 h 378139"/>
                  <a:gd name="connsiteX134" fmla="*/ 110870 w 298181"/>
                  <a:gd name="connsiteY134" fmla="*/ 353932 h 378139"/>
                  <a:gd name="connsiteX135" fmla="*/ 110427 w 298181"/>
                  <a:gd name="connsiteY135" fmla="*/ 357610 h 378139"/>
                  <a:gd name="connsiteX136" fmla="*/ 108316 w 298181"/>
                  <a:gd name="connsiteY136" fmla="*/ 359540 h 378139"/>
                  <a:gd name="connsiteX137" fmla="*/ 108394 w 298181"/>
                  <a:gd name="connsiteY137" fmla="*/ 362566 h 378139"/>
                  <a:gd name="connsiteX138" fmla="*/ 104640 w 298181"/>
                  <a:gd name="connsiteY138" fmla="*/ 365279 h 378139"/>
                  <a:gd name="connsiteX139" fmla="*/ 100574 w 298181"/>
                  <a:gd name="connsiteY139" fmla="*/ 366349 h 378139"/>
                  <a:gd name="connsiteX140" fmla="*/ 98540 w 298181"/>
                  <a:gd name="connsiteY140" fmla="*/ 363323 h 378139"/>
                  <a:gd name="connsiteX141" fmla="*/ 94344 w 298181"/>
                  <a:gd name="connsiteY141" fmla="*/ 362984 h 378139"/>
                  <a:gd name="connsiteX142" fmla="*/ 90773 w 298181"/>
                  <a:gd name="connsiteY142" fmla="*/ 368175 h 378139"/>
                  <a:gd name="connsiteX143" fmla="*/ 92467 w 298181"/>
                  <a:gd name="connsiteY143" fmla="*/ 374174 h 378139"/>
                  <a:gd name="connsiteX144" fmla="*/ 89912 w 298181"/>
                  <a:gd name="connsiteY144" fmla="*/ 375061 h 378139"/>
                  <a:gd name="connsiteX145" fmla="*/ 88896 w 298181"/>
                  <a:gd name="connsiteY145" fmla="*/ 371879 h 378139"/>
                  <a:gd name="connsiteX146" fmla="*/ 85533 w 298181"/>
                  <a:gd name="connsiteY146" fmla="*/ 370992 h 378139"/>
                  <a:gd name="connsiteX147" fmla="*/ 82509 w 298181"/>
                  <a:gd name="connsiteY147" fmla="*/ 378140 h 378139"/>
                  <a:gd name="connsiteX148" fmla="*/ 82301 w 298181"/>
                  <a:gd name="connsiteY148" fmla="*/ 374044 h 378139"/>
                  <a:gd name="connsiteX149" fmla="*/ 78208 w 298181"/>
                  <a:gd name="connsiteY149" fmla="*/ 374383 h 378139"/>
                  <a:gd name="connsiteX150" fmla="*/ 72526 w 298181"/>
                  <a:gd name="connsiteY150" fmla="*/ 373575 h 378139"/>
                  <a:gd name="connsiteX151" fmla="*/ 65566 w 298181"/>
                  <a:gd name="connsiteY151" fmla="*/ 369870 h 378139"/>
                  <a:gd name="connsiteX152" fmla="*/ 62490 w 298181"/>
                  <a:gd name="connsiteY152" fmla="*/ 366505 h 378139"/>
                  <a:gd name="connsiteX153" fmla="*/ 64888 w 298181"/>
                  <a:gd name="connsiteY153" fmla="*/ 366740 h 378139"/>
                  <a:gd name="connsiteX154" fmla="*/ 64263 w 298181"/>
                  <a:gd name="connsiteY154" fmla="*/ 364471 h 378139"/>
                  <a:gd name="connsiteX155" fmla="*/ 60848 w 298181"/>
                  <a:gd name="connsiteY155" fmla="*/ 364601 h 378139"/>
                  <a:gd name="connsiteX156" fmla="*/ 57850 w 298181"/>
                  <a:gd name="connsiteY156" fmla="*/ 362749 h 378139"/>
                  <a:gd name="connsiteX157" fmla="*/ 55373 w 298181"/>
                  <a:gd name="connsiteY157" fmla="*/ 351845 h 378139"/>
                  <a:gd name="connsiteX158" fmla="*/ 56885 w 298181"/>
                  <a:gd name="connsiteY158" fmla="*/ 351219 h 378139"/>
                  <a:gd name="connsiteX159" fmla="*/ 55530 w 298181"/>
                  <a:gd name="connsiteY159" fmla="*/ 344984 h 378139"/>
                  <a:gd name="connsiteX160" fmla="*/ 1310 w 298181"/>
                  <a:gd name="connsiteY160" fmla="*/ 345219 h 378139"/>
                  <a:gd name="connsiteX161" fmla="*/ 33 w 298181"/>
                  <a:gd name="connsiteY161" fmla="*/ 311960 h 378139"/>
                  <a:gd name="connsiteX162" fmla="*/ 6524 w 298181"/>
                  <a:gd name="connsiteY162" fmla="*/ 251128 h 378139"/>
                  <a:gd name="connsiteX163" fmla="*/ 11711 w 298181"/>
                  <a:gd name="connsiteY163" fmla="*/ 200339 h 378139"/>
                  <a:gd name="connsiteX164" fmla="*/ 17185 w 298181"/>
                  <a:gd name="connsiteY164" fmla="*/ 144306 h 378139"/>
                  <a:gd name="connsiteX165" fmla="*/ 22815 w 298181"/>
                  <a:gd name="connsiteY165" fmla="*/ 87805 h 378139"/>
                  <a:gd name="connsiteX166" fmla="*/ 28654 w 298181"/>
                  <a:gd name="connsiteY166" fmla="*/ 30677 h 378139"/>
                  <a:gd name="connsiteX167" fmla="*/ 38508 w 298181"/>
                  <a:gd name="connsiteY167" fmla="*/ 30912 h 378139"/>
                  <a:gd name="connsiteX168" fmla="*/ 75967 w 298181"/>
                  <a:gd name="connsiteY168" fmla="*/ 32398 h 378139"/>
                  <a:gd name="connsiteX169" fmla="*/ 91215 w 298181"/>
                  <a:gd name="connsiteY169" fmla="*/ 32268 h 378139"/>
                  <a:gd name="connsiteX170" fmla="*/ 91581 w 298181"/>
                  <a:gd name="connsiteY170" fmla="*/ 52250 h 378139"/>
                  <a:gd name="connsiteX171" fmla="*/ 91581 w 298181"/>
                  <a:gd name="connsiteY171" fmla="*/ 79092 h 378139"/>
                  <a:gd name="connsiteX172" fmla="*/ 91816 w 298181"/>
                  <a:gd name="connsiteY172" fmla="*/ 90752 h 378139"/>
                  <a:gd name="connsiteX173" fmla="*/ 91476 w 298181"/>
                  <a:gd name="connsiteY173" fmla="*/ 106664 h 378139"/>
                  <a:gd name="connsiteX174" fmla="*/ 92545 w 298181"/>
                  <a:gd name="connsiteY174" fmla="*/ 106664 h 378139"/>
                  <a:gd name="connsiteX175" fmla="*/ 92441 w 298181"/>
                  <a:gd name="connsiteY175" fmla="*/ 119864 h 378139"/>
                  <a:gd name="connsiteX176" fmla="*/ 112043 w 298181"/>
                  <a:gd name="connsiteY176" fmla="*/ 119681 h 378139"/>
                  <a:gd name="connsiteX177" fmla="*/ 113633 w 298181"/>
                  <a:gd name="connsiteY177" fmla="*/ 120934 h 378139"/>
                  <a:gd name="connsiteX178" fmla="*/ 115327 w 298181"/>
                  <a:gd name="connsiteY178" fmla="*/ 118168 h 378139"/>
                  <a:gd name="connsiteX179" fmla="*/ 116397 w 298181"/>
                  <a:gd name="connsiteY179" fmla="*/ 120229 h 378139"/>
                  <a:gd name="connsiteX180" fmla="*/ 118012 w 298181"/>
                  <a:gd name="connsiteY180" fmla="*/ 117438 h 378139"/>
                  <a:gd name="connsiteX181" fmla="*/ 120906 w 298181"/>
                  <a:gd name="connsiteY181" fmla="*/ 121142 h 378139"/>
                  <a:gd name="connsiteX182" fmla="*/ 122418 w 298181"/>
                  <a:gd name="connsiteY182" fmla="*/ 120255 h 378139"/>
                  <a:gd name="connsiteX183" fmla="*/ 120437 w 298181"/>
                  <a:gd name="connsiteY183" fmla="*/ 115925 h 378139"/>
                  <a:gd name="connsiteX184" fmla="*/ 122522 w 298181"/>
                  <a:gd name="connsiteY184" fmla="*/ 114882 h 378139"/>
                  <a:gd name="connsiteX185" fmla="*/ 121506 w 298181"/>
                  <a:gd name="connsiteY185" fmla="*/ 112769 h 378139"/>
                  <a:gd name="connsiteX186" fmla="*/ 124477 w 298181"/>
                  <a:gd name="connsiteY186" fmla="*/ 112560 h 378139"/>
                  <a:gd name="connsiteX187" fmla="*/ 127944 w 298181"/>
                  <a:gd name="connsiteY187" fmla="*/ 109247 h 378139"/>
                  <a:gd name="connsiteX188" fmla="*/ 129508 w 298181"/>
                  <a:gd name="connsiteY188" fmla="*/ 105882 h 378139"/>
                  <a:gd name="connsiteX189" fmla="*/ 133966 w 298181"/>
                  <a:gd name="connsiteY189" fmla="*/ 102595 h 378139"/>
                  <a:gd name="connsiteX190" fmla="*/ 129430 w 298181"/>
                  <a:gd name="connsiteY190" fmla="*/ 101552 h 378139"/>
                  <a:gd name="connsiteX191" fmla="*/ 130499 w 298181"/>
                  <a:gd name="connsiteY191" fmla="*/ 94743 h 378139"/>
                  <a:gd name="connsiteX192" fmla="*/ 127632 w 298181"/>
                  <a:gd name="connsiteY192" fmla="*/ 96048 h 378139"/>
                  <a:gd name="connsiteX193" fmla="*/ 129169 w 298181"/>
                  <a:gd name="connsiteY193" fmla="*/ 92370 h 378139"/>
                  <a:gd name="connsiteX194" fmla="*/ 127032 w 298181"/>
                  <a:gd name="connsiteY194" fmla="*/ 90700 h 378139"/>
                  <a:gd name="connsiteX195" fmla="*/ 122183 w 298181"/>
                  <a:gd name="connsiteY195" fmla="*/ 91587 h 378139"/>
                  <a:gd name="connsiteX196" fmla="*/ 125677 w 298181"/>
                  <a:gd name="connsiteY196" fmla="*/ 87335 h 378139"/>
                  <a:gd name="connsiteX197" fmla="*/ 134148 w 298181"/>
                  <a:gd name="connsiteY197" fmla="*/ 84309 h 378139"/>
                  <a:gd name="connsiteX198" fmla="*/ 137224 w 298181"/>
                  <a:gd name="connsiteY198" fmla="*/ 83813 h 378139"/>
                  <a:gd name="connsiteX199" fmla="*/ 137980 w 298181"/>
                  <a:gd name="connsiteY199" fmla="*/ 85483 h 378139"/>
                  <a:gd name="connsiteX200" fmla="*/ 142203 w 298181"/>
                  <a:gd name="connsiteY200" fmla="*/ 83944 h 378139"/>
                  <a:gd name="connsiteX201" fmla="*/ 142203 w 298181"/>
                  <a:gd name="connsiteY201" fmla="*/ 87152 h 378139"/>
                  <a:gd name="connsiteX202" fmla="*/ 145696 w 298181"/>
                  <a:gd name="connsiteY202" fmla="*/ 85953 h 378139"/>
                  <a:gd name="connsiteX203" fmla="*/ 144810 w 298181"/>
                  <a:gd name="connsiteY203" fmla="*/ 83396 h 378139"/>
                  <a:gd name="connsiteX204" fmla="*/ 146634 w 298181"/>
                  <a:gd name="connsiteY204" fmla="*/ 81987 h 378139"/>
                  <a:gd name="connsiteX205" fmla="*/ 145982 w 298181"/>
                  <a:gd name="connsiteY205" fmla="*/ 79223 h 378139"/>
                  <a:gd name="connsiteX206" fmla="*/ 150101 w 298181"/>
                  <a:gd name="connsiteY206" fmla="*/ 79170 h 378139"/>
                  <a:gd name="connsiteX207" fmla="*/ 151561 w 298181"/>
                  <a:gd name="connsiteY207" fmla="*/ 74814 h 378139"/>
                  <a:gd name="connsiteX208" fmla="*/ 155810 w 298181"/>
                  <a:gd name="connsiteY208" fmla="*/ 72988 h 378139"/>
                  <a:gd name="connsiteX209" fmla="*/ 155784 w 298181"/>
                  <a:gd name="connsiteY209" fmla="*/ 70562 h 378139"/>
                  <a:gd name="connsiteX210" fmla="*/ 153699 w 298181"/>
                  <a:gd name="connsiteY210" fmla="*/ 68945 h 378139"/>
                  <a:gd name="connsiteX211" fmla="*/ 152369 w 298181"/>
                  <a:gd name="connsiteY211" fmla="*/ 65527 h 378139"/>
                  <a:gd name="connsiteX212" fmla="*/ 152943 w 298181"/>
                  <a:gd name="connsiteY212" fmla="*/ 58171 h 378139"/>
                  <a:gd name="connsiteX213" fmla="*/ 155184 w 298181"/>
                  <a:gd name="connsiteY213" fmla="*/ 54441 h 378139"/>
                  <a:gd name="connsiteX214" fmla="*/ 156722 w 298181"/>
                  <a:gd name="connsiteY214" fmla="*/ 49224 h 378139"/>
                  <a:gd name="connsiteX215" fmla="*/ 159042 w 298181"/>
                  <a:gd name="connsiteY215" fmla="*/ 45780 h 378139"/>
                  <a:gd name="connsiteX216" fmla="*/ 163265 w 298181"/>
                  <a:gd name="connsiteY216" fmla="*/ 41581 h 378139"/>
                  <a:gd name="connsiteX217" fmla="*/ 164725 w 298181"/>
                  <a:gd name="connsiteY217" fmla="*/ 38033 h 378139"/>
                  <a:gd name="connsiteX218" fmla="*/ 171346 w 298181"/>
                  <a:gd name="connsiteY218" fmla="*/ 39024 h 378139"/>
                  <a:gd name="connsiteX219" fmla="*/ 171268 w 298181"/>
                  <a:gd name="connsiteY219" fmla="*/ 36181 h 378139"/>
                  <a:gd name="connsiteX220" fmla="*/ 173744 w 298181"/>
                  <a:gd name="connsiteY220" fmla="*/ 37068 h 378139"/>
                  <a:gd name="connsiteX221" fmla="*/ 173952 w 298181"/>
                  <a:gd name="connsiteY221" fmla="*/ 34329 h 378139"/>
                  <a:gd name="connsiteX222" fmla="*/ 173952 w 298181"/>
                  <a:gd name="connsiteY222" fmla="*/ 34329 h 378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Lst>
                <a:rect l="l" t="t" r="r" b="b"/>
                <a:pathLst>
                  <a:path w="298181" h="378139">
                    <a:moveTo>
                      <a:pt x="173952" y="34329"/>
                    </a:moveTo>
                    <a:lnTo>
                      <a:pt x="174318" y="31538"/>
                    </a:lnTo>
                    <a:lnTo>
                      <a:pt x="176559" y="33990"/>
                    </a:lnTo>
                    <a:lnTo>
                      <a:pt x="178905" y="29764"/>
                    </a:lnTo>
                    <a:lnTo>
                      <a:pt x="182164" y="29868"/>
                    </a:lnTo>
                    <a:lnTo>
                      <a:pt x="185657" y="26894"/>
                    </a:lnTo>
                    <a:lnTo>
                      <a:pt x="182946" y="22929"/>
                    </a:lnTo>
                    <a:lnTo>
                      <a:pt x="184041" y="19382"/>
                    </a:lnTo>
                    <a:lnTo>
                      <a:pt x="186543" y="19382"/>
                    </a:lnTo>
                    <a:lnTo>
                      <a:pt x="186569" y="16877"/>
                    </a:lnTo>
                    <a:lnTo>
                      <a:pt x="191600" y="16930"/>
                    </a:lnTo>
                    <a:lnTo>
                      <a:pt x="191600" y="14373"/>
                    </a:lnTo>
                    <a:lnTo>
                      <a:pt x="199055" y="14425"/>
                    </a:lnTo>
                    <a:lnTo>
                      <a:pt x="199055" y="9391"/>
                    </a:lnTo>
                    <a:lnTo>
                      <a:pt x="204112" y="9495"/>
                    </a:lnTo>
                    <a:lnTo>
                      <a:pt x="204190" y="4434"/>
                    </a:lnTo>
                    <a:lnTo>
                      <a:pt x="210551" y="2374"/>
                    </a:lnTo>
                    <a:lnTo>
                      <a:pt x="212453" y="3991"/>
                    </a:lnTo>
                    <a:lnTo>
                      <a:pt x="217485" y="0"/>
                    </a:lnTo>
                    <a:lnTo>
                      <a:pt x="219336" y="548"/>
                    </a:lnTo>
                    <a:lnTo>
                      <a:pt x="219544" y="7225"/>
                    </a:lnTo>
                    <a:lnTo>
                      <a:pt x="222255" y="10173"/>
                    </a:lnTo>
                    <a:lnTo>
                      <a:pt x="230831" y="9547"/>
                    </a:lnTo>
                    <a:lnTo>
                      <a:pt x="231770" y="12573"/>
                    </a:lnTo>
                    <a:lnTo>
                      <a:pt x="230518" y="14086"/>
                    </a:lnTo>
                    <a:lnTo>
                      <a:pt x="243943" y="13982"/>
                    </a:lnTo>
                    <a:lnTo>
                      <a:pt x="249521" y="11399"/>
                    </a:lnTo>
                    <a:lnTo>
                      <a:pt x="253040" y="8843"/>
                    </a:lnTo>
                    <a:lnTo>
                      <a:pt x="255360" y="12547"/>
                    </a:lnTo>
                    <a:lnTo>
                      <a:pt x="258097" y="10408"/>
                    </a:lnTo>
                    <a:lnTo>
                      <a:pt x="258175" y="13251"/>
                    </a:lnTo>
                    <a:lnTo>
                      <a:pt x="260417" y="14503"/>
                    </a:lnTo>
                    <a:lnTo>
                      <a:pt x="261017" y="17790"/>
                    </a:lnTo>
                    <a:lnTo>
                      <a:pt x="263050" y="20294"/>
                    </a:lnTo>
                    <a:lnTo>
                      <a:pt x="259896" y="22095"/>
                    </a:lnTo>
                    <a:lnTo>
                      <a:pt x="257263" y="27129"/>
                    </a:lnTo>
                    <a:lnTo>
                      <a:pt x="258619" y="28042"/>
                    </a:lnTo>
                    <a:lnTo>
                      <a:pt x="249990" y="35816"/>
                    </a:lnTo>
                    <a:lnTo>
                      <a:pt x="249313" y="33650"/>
                    </a:lnTo>
                    <a:lnTo>
                      <a:pt x="242249" y="38502"/>
                    </a:lnTo>
                    <a:lnTo>
                      <a:pt x="240449" y="41007"/>
                    </a:lnTo>
                    <a:lnTo>
                      <a:pt x="240658" y="44032"/>
                    </a:lnTo>
                    <a:lnTo>
                      <a:pt x="237687" y="47685"/>
                    </a:lnTo>
                    <a:lnTo>
                      <a:pt x="238443" y="49485"/>
                    </a:lnTo>
                    <a:lnTo>
                      <a:pt x="235158" y="51128"/>
                    </a:lnTo>
                    <a:lnTo>
                      <a:pt x="235132" y="54024"/>
                    </a:lnTo>
                    <a:lnTo>
                      <a:pt x="238886" y="58693"/>
                    </a:lnTo>
                    <a:lnTo>
                      <a:pt x="236879" y="60623"/>
                    </a:lnTo>
                    <a:lnTo>
                      <a:pt x="236853" y="65605"/>
                    </a:lnTo>
                    <a:lnTo>
                      <a:pt x="229371" y="65449"/>
                    </a:lnTo>
                    <a:lnTo>
                      <a:pt x="226895" y="69779"/>
                    </a:lnTo>
                    <a:lnTo>
                      <a:pt x="223089" y="71736"/>
                    </a:lnTo>
                    <a:lnTo>
                      <a:pt x="223089" y="74892"/>
                    </a:lnTo>
                    <a:lnTo>
                      <a:pt x="219961" y="76796"/>
                    </a:lnTo>
                    <a:lnTo>
                      <a:pt x="216807" y="76744"/>
                    </a:lnTo>
                    <a:lnTo>
                      <a:pt x="214904" y="80448"/>
                    </a:lnTo>
                    <a:lnTo>
                      <a:pt x="201375" y="80318"/>
                    </a:lnTo>
                    <a:lnTo>
                      <a:pt x="197413" y="84674"/>
                    </a:lnTo>
                    <a:lnTo>
                      <a:pt x="194910" y="84674"/>
                    </a:lnTo>
                    <a:lnTo>
                      <a:pt x="194858" y="82196"/>
                    </a:lnTo>
                    <a:lnTo>
                      <a:pt x="190505" y="82770"/>
                    </a:lnTo>
                    <a:lnTo>
                      <a:pt x="183727" y="88979"/>
                    </a:lnTo>
                    <a:lnTo>
                      <a:pt x="183702" y="100326"/>
                    </a:lnTo>
                    <a:lnTo>
                      <a:pt x="171789" y="99934"/>
                    </a:lnTo>
                    <a:lnTo>
                      <a:pt x="167514" y="106664"/>
                    </a:lnTo>
                    <a:lnTo>
                      <a:pt x="166497" y="121768"/>
                    </a:lnTo>
                    <a:lnTo>
                      <a:pt x="151587" y="122238"/>
                    </a:lnTo>
                    <a:lnTo>
                      <a:pt x="151718" y="144411"/>
                    </a:lnTo>
                    <a:lnTo>
                      <a:pt x="166367" y="144306"/>
                    </a:lnTo>
                    <a:lnTo>
                      <a:pt x="166419" y="151793"/>
                    </a:lnTo>
                    <a:lnTo>
                      <a:pt x="178801" y="151662"/>
                    </a:lnTo>
                    <a:lnTo>
                      <a:pt x="180183" y="151167"/>
                    </a:lnTo>
                    <a:lnTo>
                      <a:pt x="209665" y="150828"/>
                    </a:lnTo>
                    <a:lnTo>
                      <a:pt x="209899" y="180644"/>
                    </a:lnTo>
                    <a:lnTo>
                      <a:pt x="224314" y="180487"/>
                    </a:lnTo>
                    <a:lnTo>
                      <a:pt x="224131" y="183904"/>
                    </a:lnTo>
                    <a:lnTo>
                      <a:pt x="227103" y="197026"/>
                    </a:lnTo>
                    <a:lnTo>
                      <a:pt x="225878" y="201147"/>
                    </a:lnTo>
                    <a:lnTo>
                      <a:pt x="229867" y="210773"/>
                    </a:lnTo>
                    <a:lnTo>
                      <a:pt x="228980" y="211608"/>
                    </a:lnTo>
                    <a:lnTo>
                      <a:pt x="232603" y="217008"/>
                    </a:lnTo>
                    <a:lnTo>
                      <a:pt x="231587" y="219016"/>
                    </a:lnTo>
                    <a:lnTo>
                      <a:pt x="234063" y="219146"/>
                    </a:lnTo>
                    <a:lnTo>
                      <a:pt x="237765" y="221625"/>
                    </a:lnTo>
                    <a:lnTo>
                      <a:pt x="234715" y="223059"/>
                    </a:lnTo>
                    <a:lnTo>
                      <a:pt x="234950" y="225642"/>
                    </a:lnTo>
                    <a:lnTo>
                      <a:pt x="239042" y="230676"/>
                    </a:lnTo>
                    <a:lnTo>
                      <a:pt x="240215" y="233494"/>
                    </a:lnTo>
                    <a:lnTo>
                      <a:pt x="238417" y="236494"/>
                    </a:lnTo>
                    <a:lnTo>
                      <a:pt x="238339" y="240224"/>
                    </a:lnTo>
                    <a:lnTo>
                      <a:pt x="239720" y="241476"/>
                    </a:lnTo>
                    <a:lnTo>
                      <a:pt x="242561" y="240276"/>
                    </a:lnTo>
                    <a:lnTo>
                      <a:pt x="245142" y="235815"/>
                    </a:lnTo>
                    <a:lnTo>
                      <a:pt x="243838" y="230781"/>
                    </a:lnTo>
                    <a:lnTo>
                      <a:pt x="243969" y="226972"/>
                    </a:lnTo>
                    <a:lnTo>
                      <a:pt x="248478" y="227572"/>
                    </a:lnTo>
                    <a:lnTo>
                      <a:pt x="253092" y="225225"/>
                    </a:lnTo>
                    <a:lnTo>
                      <a:pt x="252936" y="230468"/>
                    </a:lnTo>
                    <a:lnTo>
                      <a:pt x="254057" y="232398"/>
                    </a:lnTo>
                    <a:lnTo>
                      <a:pt x="258071" y="233676"/>
                    </a:lnTo>
                    <a:lnTo>
                      <a:pt x="262085" y="229790"/>
                    </a:lnTo>
                    <a:lnTo>
                      <a:pt x="262398" y="226164"/>
                    </a:lnTo>
                    <a:lnTo>
                      <a:pt x="267507" y="224729"/>
                    </a:lnTo>
                    <a:lnTo>
                      <a:pt x="267950" y="230103"/>
                    </a:lnTo>
                    <a:lnTo>
                      <a:pt x="270766" y="232294"/>
                    </a:lnTo>
                    <a:lnTo>
                      <a:pt x="272721" y="229972"/>
                    </a:lnTo>
                    <a:lnTo>
                      <a:pt x="278377" y="231929"/>
                    </a:lnTo>
                    <a:lnTo>
                      <a:pt x="279837" y="236154"/>
                    </a:lnTo>
                    <a:lnTo>
                      <a:pt x="284972" y="235189"/>
                    </a:lnTo>
                    <a:lnTo>
                      <a:pt x="288361" y="238659"/>
                    </a:lnTo>
                    <a:lnTo>
                      <a:pt x="285807" y="242493"/>
                    </a:lnTo>
                    <a:lnTo>
                      <a:pt x="286692" y="246798"/>
                    </a:lnTo>
                    <a:lnTo>
                      <a:pt x="290447" y="247215"/>
                    </a:lnTo>
                    <a:lnTo>
                      <a:pt x="291906" y="248989"/>
                    </a:lnTo>
                    <a:lnTo>
                      <a:pt x="297667" y="252276"/>
                    </a:lnTo>
                    <a:lnTo>
                      <a:pt x="298215" y="300065"/>
                    </a:lnTo>
                    <a:lnTo>
                      <a:pt x="268133" y="300039"/>
                    </a:lnTo>
                    <a:lnTo>
                      <a:pt x="240215" y="300430"/>
                    </a:lnTo>
                    <a:lnTo>
                      <a:pt x="225565" y="300430"/>
                    </a:lnTo>
                    <a:lnTo>
                      <a:pt x="225852" y="322681"/>
                    </a:lnTo>
                    <a:lnTo>
                      <a:pt x="181564" y="323046"/>
                    </a:lnTo>
                    <a:lnTo>
                      <a:pt x="179531" y="322551"/>
                    </a:lnTo>
                    <a:lnTo>
                      <a:pt x="142724" y="322864"/>
                    </a:lnTo>
                    <a:lnTo>
                      <a:pt x="132923" y="323177"/>
                    </a:lnTo>
                    <a:lnTo>
                      <a:pt x="135008" y="325368"/>
                    </a:lnTo>
                    <a:lnTo>
                      <a:pt x="134591" y="331916"/>
                    </a:lnTo>
                    <a:lnTo>
                      <a:pt x="135503" y="336011"/>
                    </a:lnTo>
                    <a:lnTo>
                      <a:pt x="130655" y="338776"/>
                    </a:lnTo>
                    <a:lnTo>
                      <a:pt x="130760" y="351975"/>
                    </a:lnTo>
                    <a:lnTo>
                      <a:pt x="129195" y="350880"/>
                    </a:lnTo>
                    <a:lnTo>
                      <a:pt x="127136" y="352967"/>
                    </a:lnTo>
                    <a:lnTo>
                      <a:pt x="122940" y="350045"/>
                    </a:lnTo>
                    <a:lnTo>
                      <a:pt x="117179" y="350906"/>
                    </a:lnTo>
                    <a:lnTo>
                      <a:pt x="115797" y="355575"/>
                    </a:lnTo>
                    <a:lnTo>
                      <a:pt x="110870" y="353932"/>
                    </a:lnTo>
                    <a:lnTo>
                      <a:pt x="110427" y="357610"/>
                    </a:lnTo>
                    <a:lnTo>
                      <a:pt x="108316" y="359540"/>
                    </a:lnTo>
                    <a:lnTo>
                      <a:pt x="108394" y="362566"/>
                    </a:lnTo>
                    <a:lnTo>
                      <a:pt x="104640" y="365279"/>
                    </a:lnTo>
                    <a:lnTo>
                      <a:pt x="100574" y="366349"/>
                    </a:lnTo>
                    <a:lnTo>
                      <a:pt x="98540" y="363323"/>
                    </a:lnTo>
                    <a:lnTo>
                      <a:pt x="94344" y="362984"/>
                    </a:lnTo>
                    <a:lnTo>
                      <a:pt x="90773" y="368175"/>
                    </a:lnTo>
                    <a:lnTo>
                      <a:pt x="92467" y="374174"/>
                    </a:lnTo>
                    <a:lnTo>
                      <a:pt x="89912" y="375061"/>
                    </a:lnTo>
                    <a:lnTo>
                      <a:pt x="88896" y="371879"/>
                    </a:lnTo>
                    <a:lnTo>
                      <a:pt x="85533" y="370992"/>
                    </a:lnTo>
                    <a:lnTo>
                      <a:pt x="82509" y="378140"/>
                    </a:lnTo>
                    <a:lnTo>
                      <a:pt x="82301" y="374044"/>
                    </a:lnTo>
                    <a:lnTo>
                      <a:pt x="78208" y="374383"/>
                    </a:lnTo>
                    <a:lnTo>
                      <a:pt x="72526" y="373575"/>
                    </a:lnTo>
                    <a:lnTo>
                      <a:pt x="65566" y="369870"/>
                    </a:lnTo>
                    <a:lnTo>
                      <a:pt x="62490" y="366505"/>
                    </a:lnTo>
                    <a:lnTo>
                      <a:pt x="64888" y="366740"/>
                    </a:lnTo>
                    <a:lnTo>
                      <a:pt x="64263" y="364471"/>
                    </a:lnTo>
                    <a:lnTo>
                      <a:pt x="60848" y="364601"/>
                    </a:lnTo>
                    <a:lnTo>
                      <a:pt x="57850" y="362749"/>
                    </a:lnTo>
                    <a:lnTo>
                      <a:pt x="55373" y="351845"/>
                    </a:lnTo>
                    <a:lnTo>
                      <a:pt x="56885" y="351219"/>
                    </a:lnTo>
                    <a:lnTo>
                      <a:pt x="55530" y="344984"/>
                    </a:lnTo>
                    <a:lnTo>
                      <a:pt x="1310" y="345219"/>
                    </a:lnTo>
                    <a:lnTo>
                      <a:pt x="33" y="311960"/>
                    </a:lnTo>
                    <a:lnTo>
                      <a:pt x="6524" y="251128"/>
                    </a:lnTo>
                    <a:lnTo>
                      <a:pt x="11711" y="200339"/>
                    </a:lnTo>
                    <a:lnTo>
                      <a:pt x="17185" y="144306"/>
                    </a:lnTo>
                    <a:lnTo>
                      <a:pt x="22815" y="87805"/>
                    </a:lnTo>
                    <a:lnTo>
                      <a:pt x="28654" y="30677"/>
                    </a:lnTo>
                    <a:lnTo>
                      <a:pt x="38508" y="30912"/>
                    </a:lnTo>
                    <a:lnTo>
                      <a:pt x="75967" y="32398"/>
                    </a:lnTo>
                    <a:lnTo>
                      <a:pt x="91215" y="32268"/>
                    </a:lnTo>
                    <a:lnTo>
                      <a:pt x="91581" y="52250"/>
                    </a:lnTo>
                    <a:lnTo>
                      <a:pt x="91581" y="79092"/>
                    </a:lnTo>
                    <a:lnTo>
                      <a:pt x="91816" y="90752"/>
                    </a:lnTo>
                    <a:lnTo>
                      <a:pt x="91476" y="106664"/>
                    </a:lnTo>
                    <a:lnTo>
                      <a:pt x="92545" y="106664"/>
                    </a:lnTo>
                    <a:lnTo>
                      <a:pt x="92441" y="119864"/>
                    </a:lnTo>
                    <a:lnTo>
                      <a:pt x="112043" y="119681"/>
                    </a:lnTo>
                    <a:lnTo>
                      <a:pt x="113633" y="120934"/>
                    </a:lnTo>
                    <a:lnTo>
                      <a:pt x="115327" y="118168"/>
                    </a:lnTo>
                    <a:lnTo>
                      <a:pt x="116397" y="120229"/>
                    </a:lnTo>
                    <a:lnTo>
                      <a:pt x="118012" y="117438"/>
                    </a:lnTo>
                    <a:lnTo>
                      <a:pt x="120906" y="121142"/>
                    </a:lnTo>
                    <a:lnTo>
                      <a:pt x="122418" y="120255"/>
                    </a:lnTo>
                    <a:lnTo>
                      <a:pt x="120437" y="115925"/>
                    </a:lnTo>
                    <a:lnTo>
                      <a:pt x="122522" y="114882"/>
                    </a:lnTo>
                    <a:lnTo>
                      <a:pt x="121506" y="112769"/>
                    </a:lnTo>
                    <a:lnTo>
                      <a:pt x="124477" y="112560"/>
                    </a:lnTo>
                    <a:lnTo>
                      <a:pt x="127944" y="109247"/>
                    </a:lnTo>
                    <a:lnTo>
                      <a:pt x="129508" y="105882"/>
                    </a:lnTo>
                    <a:lnTo>
                      <a:pt x="133966" y="102595"/>
                    </a:lnTo>
                    <a:lnTo>
                      <a:pt x="129430" y="101552"/>
                    </a:lnTo>
                    <a:lnTo>
                      <a:pt x="130499" y="94743"/>
                    </a:lnTo>
                    <a:lnTo>
                      <a:pt x="127632" y="96048"/>
                    </a:lnTo>
                    <a:lnTo>
                      <a:pt x="129169" y="92370"/>
                    </a:lnTo>
                    <a:lnTo>
                      <a:pt x="127032" y="90700"/>
                    </a:lnTo>
                    <a:lnTo>
                      <a:pt x="122183" y="91587"/>
                    </a:lnTo>
                    <a:lnTo>
                      <a:pt x="125677" y="87335"/>
                    </a:lnTo>
                    <a:lnTo>
                      <a:pt x="134148" y="84309"/>
                    </a:lnTo>
                    <a:lnTo>
                      <a:pt x="137224" y="83813"/>
                    </a:lnTo>
                    <a:lnTo>
                      <a:pt x="137980" y="85483"/>
                    </a:lnTo>
                    <a:lnTo>
                      <a:pt x="142203" y="83944"/>
                    </a:lnTo>
                    <a:lnTo>
                      <a:pt x="142203" y="87152"/>
                    </a:lnTo>
                    <a:lnTo>
                      <a:pt x="145696" y="85953"/>
                    </a:lnTo>
                    <a:lnTo>
                      <a:pt x="144810" y="83396"/>
                    </a:lnTo>
                    <a:lnTo>
                      <a:pt x="146634" y="81987"/>
                    </a:lnTo>
                    <a:lnTo>
                      <a:pt x="145982" y="79223"/>
                    </a:lnTo>
                    <a:lnTo>
                      <a:pt x="150101" y="79170"/>
                    </a:lnTo>
                    <a:lnTo>
                      <a:pt x="151561" y="74814"/>
                    </a:lnTo>
                    <a:lnTo>
                      <a:pt x="155810" y="72988"/>
                    </a:lnTo>
                    <a:lnTo>
                      <a:pt x="155784" y="70562"/>
                    </a:lnTo>
                    <a:lnTo>
                      <a:pt x="153699" y="68945"/>
                    </a:lnTo>
                    <a:lnTo>
                      <a:pt x="152369" y="65527"/>
                    </a:lnTo>
                    <a:lnTo>
                      <a:pt x="152943" y="58171"/>
                    </a:lnTo>
                    <a:lnTo>
                      <a:pt x="155184" y="54441"/>
                    </a:lnTo>
                    <a:lnTo>
                      <a:pt x="156722" y="49224"/>
                    </a:lnTo>
                    <a:lnTo>
                      <a:pt x="159042" y="45780"/>
                    </a:lnTo>
                    <a:lnTo>
                      <a:pt x="163265" y="41581"/>
                    </a:lnTo>
                    <a:lnTo>
                      <a:pt x="164725" y="38033"/>
                    </a:lnTo>
                    <a:lnTo>
                      <a:pt x="171346" y="39024"/>
                    </a:lnTo>
                    <a:lnTo>
                      <a:pt x="171268" y="36181"/>
                    </a:lnTo>
                    <a:lnTo>
                      <a:pt x="173744" y="37068"/>
                    </a:lnTo>
                    <a:lnTo>
                      <a:pt x="173952" y="34329"/>
                    </a:lnTo>
                    <a:lnTo>
                      <a:pt x="173952" y="34329"/>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15" name="AR">
              <a:extLst>
                <a:ext uri="{FF2B5EF4-FFF2-40B4-BE49-F238E27FC236}">
                  <a16:creationId xmlns:a16="http://schemas.microsoft.com/office/drawing/2014/main" id="{34F10C46-BBAE-22EC-B7D6-50E988F872FC}"/>
                </a:ext>
              </a:extLst>
            </p:cNvPr>
            <p:cNvGrpSpPr/>
            <p:nvPr/>
          </p:nvGrpSpPr>
          <p:grpSpPr>
            <a:xfrm>
              <a:off x="4782846" y="3890420"/>
              <a:ext cx="572152" cy="490617"/>
              <a:chOff x="4676075" y="5147148"/>
              <a:chExt cx="1447450" cy="1238483"/>
            </a:xfrm>
            <a:solidFill>
              <a:schemeClr val="bg2"/>
            </a:solidFill>
          </p:grpSpPr>
          <p:sp>
            <p:nvSpPr>
              <p:cNvPr id="612" name="AR-1">
                <a:extLst>
                  <a:ext uri="{FF2B5EF4-FFF2-40B4-BE49-F238E27FC236}">
                    <a16:creationId xmlns:a16="http://schemas.microsoft.com/office/drawing/2014/main" id="{F7B32D03-C87E-FF40-9748-5FACA7DD2CB7}"/>
                  </a:ext>
                </a:extLst>
              </p:cNvPr>
              <p:cNvSpPr/>
              <p:nvPr/>
            </p:nvSpPr>
            <p:spPr>
              <a:xfrm>
                <a:off x="5058722" y="5147202"/>
                <a:ext cx="1064803" cy="1238429"/>
              </a:xfrm>
              <a:custGeom>
                <a:avLst/>
                <a:gdLst>
                  <a:gd name="connsiteX0" fmla="*/ 33 w 527858"/>
                  <a:gd name="connsiteY0" fmla="*/ 3026 h 613929"/>
                  <a:gd name="connsiteX1" fmla="*/ 1336 w 527858"/>
                  <a:gd name="connsiteY1" fmla="*/ 182 h 613929"/>
                  <a:gd name="connsiteX2" fmla="*/ 23780 w 527858"/>
                  <a:gd name="connsiteY2" fmla="*/ 287 h 613929"/>
                  <a:gd name="connsiteX3" fmla="*/ 83005 w 527858"/>
                  <a:gd name="connsiteY3" fmla="*/ 287 h 613929"/>
                  <a:gd name="connsiteX4" fmla="*/ 119420 w 527858"/>
                  <a:gd name="connsiteY4" fmla="*/ 130 h 613929"/>
                  <a:gd name="connsiteX5" fmla="*/ 133757 w 527858"/>
                  <a:gd name="connsiteY5" fmla="*/ 391 h 613929"/>
                  <a:gd name="connsiteX6" fmla="*/ 171189 w 527858"/>
                  <a:gd name="connsiteY6" fmla="*/ 104 h 613929"/>
                  <a:gd name="connsiteX7" fmla="*/ 187794 w 527858"/>
                  <a:gd name="connsiteY7" fmla="*/ 182 h 613929"/>
                  <a:gd name="connsiteX8" fmla="*/ 225148 w 527858"/>
                  <a:gd name="connsiteY8" fmla="*/ 0 h 613929"/>
                  <a:gd name="connsiteX9" fmla="*/ 254187 w 527858"/>
                  <a:gd name="connsiteY9" fmla="*/ 26 h 613929"/>
                  <a:gd name="connsiteX10" fmla="*/ 271105 w 527858"/>
                  <a:gd name="connsiteY10" fmla="*/ 417 h 613929"/>
                  <a:gd name="connsiteX11" fmla="*/ 359733 w 527858"/>
                  <a:gd name="connsiteY11" fmla="*/ 104 h 613929"/>
                  <a:gd name="connsiteX12" fmla="*/ 454174 w 527858"/>
                  <a:gd name="connsiteY12" fmla="*/ 260 h 613929"/>
                  <a:gd name="connsiteX13" fmla="*/ 453183 w 527858"/>
                  <a:gd name="connsiteY13" fmla="*/ 3547 h 613929"/>
                  <a:gd name="connsiteX14" fmla="*/ 455503 w 527858"/>
                  <a:gd name="connsiteY14" fmla="*/ 4356 h 613929"/>
                  <a:gd name="connsiteX15" fmla="*/ 453731 w 527858"/>
                  <a:gd name="connsiteY15" fmla="*/ 6391 h 613929"/>
                  <a:gd name="connsiteX16" fmla="*/ 456780 w 527858"/>
                  <a:gd name="connsiteY16" fmla="*/ 8138 h 613929"/>
                  <a:gd name="connsiteX17" fmla="*/ 455321 w 527858"/>
                  <a:gd name="connsiteY17" fmla="*/ 13277 h 613929"/>
                  <a:gd name="connsiteX18" fmla="*/ 456520 w 527858"/>
                  <a:gd name="connsiteY18" fmla="*/ 15443 h 613929"/>
                  <a:gd name="connsiteX19" fmla="*/ 464314 w 527858"/>
                  <a:gd name="connsiteY19" fmla="*/ 17608 h 613929"/>
                  <a:gd name="connsiteX20" fmla="*/ 467025 w 527858"/>
                  <a:gd name="connsiteY20" fmla="*/ 21860 h 613929"/>
                  <a:gd name="connsiteX21" fmla="*/ 464887 w 527858"/>
                  <a:gd name="connsiteY21" fmla="*/ 26894 h 613929"/>
                  <a:gd name="connsiteX22" fmla="*/ 464261 w 527858"/>
                  <a:gd name="connsiteY22" fmla="*/ 31824 h 613929"/>
                  <a:gd name="connsiteX23" fmla="*/ 466868 w 527858"/>
                  <a:gd name="connsiteY23" fmla="*/ 35294 h 613929"/>
                  <a:gd name="connsiteX24" fmla="*/ 464731 w 527858"/>
                  <a:gd name="connsiteY24" fmla="*/ 37563 h 613929"/>
                  <a:gd name="connsiteX25" fmla="*/ 464053 w 527858"/>
                  <a:gd name="connsiteY25" fmla="*/ 40772 h 613929"/>
                  <a:gd name="connsiteX26" fmla="*/ 459544 w 527858"/>
                  <a:gd name="connsiteY26" fmla="*/ 41972 h 613929"/>
                  <a:gd name="connsiteX27" fmla="*/ 457041 w 527858"/>
                  <a:gd name="connsiteY27" fmla="*/ 48911 h 613929"/>
                  <a:gd name="connsiteX28" fmla="*/ 447996 w 527858"/>
                  <a:gd name="connsiteY28" fmla="*/ 53554 h 613929"/>
                  <a:gd name="connsiteX29" fmla="*/ 444425 w 527858"/>
                  <a:gd name="connsiteY29" fmla="*/ 56371 h 613929"/>
                  <a:gd name="connsiteX30" fmla="*/ 442209 w 527858"/>
                  <a:gd name="connsiteY30" fmla="*/ 60884 h 613929"/>
                  <a:gd name="connsiteX31" fmla="*/ 442183 w 527858"/>
                  <a:gd name="connsiteY31" fmla="*/ 64484 h 613929"/>
                  <a:gd name="connsiteX32" fmla="*/ 437699 w 527858"/>
                  <a:gd name="connsiteY32" fmla="*/ 67927 h 613929"/>
                  <a:gd name="connsiteX33" fmla="*/ 433894 w 527858"/>
                  <a:gd name="connsiteY33" fmla="*/ 68918 h 613929"/>
                  <a:gd name="connsiteX34" fmla="*/ 432877 w 527858"/>
                  <a:gd name="connsiteY34" fmla="*/ 71892 h 613929"/>
                  <a:gd name="connsiteX35" fmla="*/ 430062 w 527858"/>
                  <a:gd name="connsiteY35" fmla="*/ 73379 h 613929"/>
                  <a:gd name="connsiteX36" fmla="*/ 430218 w 527858"/>
                  <a:gd name="connsiteY36" fmla="*/ 75935 h 613929"/>
                  <a:gd name="connsiteX37" fmla="*/ 428107 w 527858"/>
                  <a:gd name="connsiteY37" fmla="*/ 77292 h 613929"/>
                  <a:gd name="connsiteX38" fmla="*/ 427559 w 527858"/>
                  <a:gd name="connsiteY38" fmla="*/ 80944 h 613929"/>
                  <a:gd name="connsiteX39" fmla="*/ 421642 w 527858"/>
                  <a:gd name="connsiteY39" fmla="*/ 90126 h 613929"/>
                  <a:gd name="connsiteX40" fmla="*/ 475575 w 527858"/>
                  <a:gd name="connsiteY40" fmla="*/ 89526 h 613929"/>
                  <a:gd name="connsiteX41" fmla="*/ 514623 w 527858"/>
                  <a:gd name="connsiteY41" fmla="*/ 89213 h 613929"/>
                  <a:gd name="connsiteX42" fmla="*/ 517360 w 527858"/>
                  <a:gd name="connsiteY42" fmla="*/ 96517 h 613929"/>
                  <a:gd name="connsiteX43" fmla="*/ 526562 w 527858"/>
                  <a:gd name="connsiteY43" fmla="*/ 102256 h 613929"/>
                  <a:gd name="connsiteX44" fmla="*/ 527892 w 527858"/>
                  <a:gd name="connsiteY44" fmla="*/ 106534 h 613929"/>
                  <a:gd name="connsiteX45" fmla="*/ 527214 w 527858"/>
                  <a:gd name="connsiteY45" fmla="*/ 109690 h 613929"/>
                  <a:gd name="connsiteX46" fmla="*/ 522782 w 527858"/>
                  <a:gd name="connsiteY46" fmla="*/ 111334 h 613929"/>
                  <a:gd name="connsiteX47" fmla="*/ 517021 w 527858"/>
                  <a:gd name="connsiteY47" fmla="*/ 105908 h 613929"/>
                  <a:gd name="connsiteX48" fmla="*/ 512955 w 527858"/>
                  <a:gd name="connsiteY48" fmla="*/ 105282 h 613929"/>
                  <a:gd name="connsiteX49" fmla="*/ 509983 w 527858"/>
                  <a:gd name="connsiteY49" fmla="*/ 108412 h 613929"/>
                  <a:gd name="connsiteX50" fmla="*/ 508680 w 527858"/>
                  <a:gd name="connsiteY50" fmla="*/ 112377 h 613929"/>
                  <a:gd name="connsiteX51" fmla="*/ 509592 w 527858"/>
                  <a:gd name="connsiteY51" fmla="*/ 114307 h 613929"/>
                  <a:gd name="connsiteX52" fmla="*/ 520150 w 527858"/>
                  <a:gd name="connsiteY52" fmla="*/ 118794 h 613929"/>
                  <a:gd name="connsiteX53" fmla="*/ 519889 w 527858"/>
                  <a:gd name="connsiteY53" fmla="*/ 121325 h 613929"/>
                  <a:gd name="connsiteX54" fmla="*/ 515327 w 527858"/>
                  <a:gd name="connsiteY54" fmla="*/ 124507 h 613929"/>
                  <a:gd name="connsiteX55" fmla="*/ 511208 w 527858"/>
                  <a:gd name="connsiteY55" fmla="*/ 123203 h 613929"/>
                  <a:gd name="connsiteX56" fmla="*/ 507611 w 527858"/>
                  <a:gd name="connsiteY56" fmla="*/ 124037 h 613929"/>
                  <a:gd name="connsiteX57" fmla="*/ 505031 w 527858"/>
                  <a:gd name="connsiteY57" fmla="*/ 127063 h 613929"/>
                  <a:gd name="connsiteX58" fmla="*/ 505109 w 527858"/>
                  <a:gd name="connsiteY58" fmla="*/ 132202 h 613929"/>
                  <a:gd name="connsiteX59" fmla="*/ 499374 w 527858"/>
                  <a:gd name="connsiteY59" fmla="*/ 135281 h 613929"/>
                  <a:gd name="connsiteX60" fmla="*/ 497419 w 527858"/>
                  <a:gd name="connsiteY60" fmla="*/ 132907 h 613929"/>
                  <a:gd name="connsiteX61" fmla="*/ 491580 w 527858"/>
                  <a:gd name="connsiteY61" fmla="*/ 133768 h 613929"/>
                  <a:gd name="connsiteX62" fmla="*/ 489469 w 527858"/>
                  <a:gd name="connsiteY62" fmla="*/ 132228 h 613929"/>
                  <a:gd name="connsiteX63" fmla="*/ 484985 w 527858"/>
                  <a:gd name="connsiteY63" fmla="*/ 135020 h 613929"/>
                  <a:gd name="connsiteX64" fmla="*/ 482065 w 527858"/>
                  <a:gd name="connsiteY64" fmla="*/ 138202 h 613929"/>
                  <a:gd name="connsiteX65" fmla="*/ 482508 w 527858"/>
                  <a:gd name="connsiteY65" fmla="*/ 144463 h 613929"/>
                  <a:gd name="connsiteX66" fmla="*/ 485585 w 527858"/>
                  <a:gd name="connsiteY66" fmla="*/ 148976 h 613929"/>
                  <a:gd name="connsiteX67" fmla="*/ 489312 w 527858"/>
                  <a:gd name="connsiteY67" fmla="*/ 151323 h 613929"/>
                  <a:gd name="connsiteX68" fmla="*/ 496559 w 527858"/>
                  <a:gd name="connsiteY68" fmla="*/ 148323 h 613929"/>
                  <a:gd name="connsiteX69" fmla="*/ 497653 w 527858"/>
                  <a:gd name="connsiteY69" fmla="*/ 151506 h 613929"/>
                  <a:gd name="connsiteX70" fmla="*/ 496871 w 527858"/>
                  <a:gd name="connsiteY70" fmla="*/ 154297 h 613929"/>
                  <a:gd name="connsiteX71" fmla="*/ 491945 w 527858"/>
                  <a:gd name="connsiteY71" fmla="*/ 157610 h 613929"/>
                  <a:gd name="connsiteX72" fmla="*/ 488921 w 527858"/>
                  <a:gd name="connsiteY72" fmla="*/ 157401 h 613929"/>
                  <a:gd name="connsiteX73" fmla="*/ 482405 w 527858"/>
                  <a:gd name="connsiteY73" fmla="*/ 162175 h 613929"/>
                  <a:gd name="connsiteX74" fmla="*/ 484463 w 527858"/>
                  <a:gd name="connsiteY74" fmla="*/ 168122 h 613929"/>
                  <a:gd name="connsiteX75" fmla="*/ 488504 w 527858"/>
                  <a:gd name="connsiteY75" fmla="*/ 169453 h 613929"/>
                  <a:gd name="connsiteX76" fmla="*/ 489964 w 527858"/>
                  <a:gd name="connsiteY76" fmla="*/ 171983 h 613929"/>
                  <a:gd name="connsiteX77" fmla="*/ 489260 w 527858"/>
                  <a:gd name="connsiteY77" fmla="*/ 175714 h 613929"/>
                  <a:gd name="connsiteX78" fmla="*/ 486732 w 527858"/>
                  <a:gd name="connsiteY78" fmla="*/ 176183 h 613929"/>
                  <a:gd name="connsiteX79" fmla="*/ 482091 w 527858"/>
                  <a:gd name="connsiteY79" fmla="*/ 174018 h 613929"/>
                  <a:gd name="connsiteX80" fmla="*/ 481935 w 527858"/>
                  <a:gd name="connsiteY80" fmla="*/ 170679 h 613929"/>
                  <a:gd name="connsiteX81" fmla="*/ 477634 w 527858"/>
                  <a:gd name="connsiteY81" fmla="*/ 167575 h 613929"/>
                  <a:gd name="connsiteX82" fmla="*/ 472733 w 527858"/>
                  <a:gd name="connsiteY82" fmla="*/ 168253 h 613929"/>
                  <a:gd name="connsiteX83" fmla="*/ 470387 w 527858"/>
                  <a:gd name="connsiteY83" fmla="*/ 169844 h 613929"/>
                  <a:gd name="connsiteX84" fmla="*/ 468901 w 527858"/>
                  <a:gd name="connsiteY84" fmla="*/ 175348 h 613929"/>
                  <a:gd name="connsiteX85" fmla="*/ 470935 w 527858"/>
                  <a:gd name="connsiteY85" fmla="*/ 181165 h 613929"/>
                  <a:gd name="connsiteX86" fmla="*/ 475106 w 527858"/>
                  <a:gd name="connsiteY86" fmla="*/ 186356 h 613929"/>
                  <a:gd name="connsiteX87" fmla="*/ 475757 w 527858"/>
                  <a:gd name="connsiteY87" fmla="*/ 190635 h 613929"/>
                  <a:gd name="connsiteX88" fmla="*/ 469188 w 527858"/>
                  <a:gd name="connsiteY88" fmla="*/ 193869 h 613929"/>
                  <a:gd name="connsiteX89" fmla="*/ 468302 w 527858"/>
                  <a:gd name="connsiteY89" fmla="*/ 197860 h 613929"/>
                  <a:gd name="connsiteX90" fmla="*/ 466113 w 527858"/>
                  <a:gd name="connsiteY90" fmla="*/ 194521 h 613929"/>
                  <a:gd name="connsiteX91" fmla="*/ 467181 w 527858"/>
                  <a:gd name="connsiteY91" fmla="*/ 193269 h 613929"/>
                  <a:gd name="connsiteX92" fmla="*/ 465435 w 527858"/>
                  <a:gd name="connsiteY92" fmla="*/ 188939 h 613929"/>
                  <a:gd name="connsiteX93" fmla="*/ 466451 w 527858"/>
                  <a:gd name="connsiteY93" fmla="*/ 185157 h 613929"/>
                  <a:gd name="connsiteX94" fmla="*/ 464731 w 527858"/>
                  <a:gd name="connsiteY94" fmla="*/ 182339 h 613929"/>
                  <a:gd name="connsiteX95" fmla="*/ 460586 w 527858"/>
                  <a:gd name="connsiteY95" fmla="*/ 182339 h 613929"/>
                  <a:gd name="connsiteX96" fmla="*/ 457484 w 527858"/>
                  <a:gd name="connsiteY96" fmla="*/ 188496 h 613929"/>
                  <a:gd name="connsiteX97" fmla="*/ 451776 w 527858"/>
                  <a:gd name="connsiteY97" fmla="*/ 192069 h 613929"/>
                  <a:gd name="connsiteX98" fmla="*/ 450264 w 527858"/>
                  <a:gd name="connsiteY98" fmla="*/ 198565 h 613929"/>
                  <a:gd name="connsiteX99" fmla="*/ 452297 w 527858"/>
                  <a:gd name="connsiteY99" fmla="*/ 200547 h 613929"/>
                  <a:gd name="connsiteX100" fmla="*/ 456572 w 527858"/>
                  <a:gd name="connsiteY100" fmla="*/ 200078 h 613929"/>
                  <a:gd name="connsiteX101" fmla="*/ 455164 w 527858"/>
                  <a:gd name="connsiteY101" fmla="*/ 197260 h 613929"/>
                  <a:gd name="connsiteX102" fmla="*/ 455842 w 527858"/>
                  <a:gd name="connsiteY102" fmla="*/ 194287 h 613929"/>
                  <a:gd name="connsiteX103" fmla="*/ 459621 w 527858"/>
                  <a:gd name="connsiteY103" fmla="*/ 193974 h 613929"/>
                  <a:gd name="connsiteX104" fmla="*/ 464470 w 527858"/>
                  <a:gd name="connsiteY104" fmla="*/ 198434 h 613929"/>
                  <a:gd name="connsiteX105" fmla="*/ 464861 w 527858"/>
                  <a:gd name="connsiteY105" fmla="*/ 200391 h 613929"/>
                  <a:gd name="connsiteX106" fmla="*/ 462254 w 527858"/>
                  <a:gd name="connsiteY106" fmla="*/ 205008 h 613929"/>
                  <a:gd name="connsiteX107" fmla="*/ 460273 w 527858"/>
                  <a:gd name="connsiteY107" fmla="*/ 212755 h 613929"/>
                  <a:gd name="connsiteX108" fmla="*/ 452766 w 527858"/>
                  <a:gd name="connsiteY108" fmla="*/ 213955 h 613929"/>
                  <a:gd name="connsiteX109" fmla="*/ 451776 w 527858"/>
                  <a:gd name="connsiteY109" fmla="*/ 217242 h 613929"/>
                  <a:gd name="connsiteX110" fmla="*/ 453756 w 527858"/>
                  <a:gd name="connsiteY110" fmla="*/ 220894 h 613929"/>
                  <a:gd name="connsiteX111" fmla="*/ 455998 w 527858"/>
                  <a:gd name="connsiteY111" fmla="*/ 222068 h 613929"/>
                  <a:gd name="connsiteX112" fmla="*/ 459335 w 527858"/>
                  <a:gd name="connsiteY112" fmla="*/ 221442 h 613929"/>
                  <a:gd name="connsiteX113" fmla="*/ 462541 w 527858"/>
                  <a:gd name="connsiteY113" fmla="*/ 222694 h 613929"/>
                  <a:gd name="connsiteX114" fmla="*/ 465148 w 527858"/>
                  <a:gd name="connsiteY114" fmla="*/ 227520 h 613929"/>
                  <a:gd name="connsiteX115" fmla="*/ 462124 w 527858"/>
                  <a:gd name="connsiteY115" fmla="*/ 232215 h 613929"/>
                  <a:gd name="connsiteX116" fmla="*/ 459387 w 527858"/>
                  <a:gd name="connsiteY116" fmla="*/ 231589 h 613929"/>
                  <a:gd name="connsiteX117" fmla="*/ 459335 w 527858"/>
                  <a:gd name="connsiteY117" fmla="*/ 233728 h 613929"/>
                  <a:gd name="connsiteX118" fmla="*/ 461994 w 527858"/>
                  <a:gd name="connsiteY118" fmla="*/ 236780 h 613929"/>
                  <a:gd name="connsiteX119" fmla="*/ 466295 w 527858"/>
                  <a:gd name="connsiteY119" fmla="*/ 239128 h 613929"/>
                  <a:gd name="connsiteX120" fmla="*/ 466530 w 527858"/>
                  <a:gd name="connsiteY120" fmla="*/ 242467 h 613929"/>
                  <a:gd name="connsiteX121" fmla="*/ 463193 w 527858"/>
                  <a:gd name="connsiteY121" fmla="*/ 245780 h 613929"/>
                  <a:gd name="connsiteX122" fmla="*/ 455816 w 527858"/>
                  <a:gd name="connsiteY122" fmla="*/ 243145 h 613929"/>
                  <a:gd name="connsiteX123" fmla="*/ 452010 w 527858"/>
                  <a:gd name="connsiteY123" fmla="*/ 244789 h 613929"/>
                  <a:gd name="connsiteX124" fmla="*/ 449977 w 527858"/>
                  <a:gd name="connsiteY124" fmla="*/ 250006 h 613929"/>
                  <a:gd name="connsiteX125" fmla="*/ 450863 w 527858"/>
                  <a:gd name="connsiteY125" fmla="*/ 253632 h 613929"/>
                  <a:gd name="connsiteX126" fmla="*/ 450003 w 527858"/>
                  <a:gd name="connsiteY126" fmla="*/ 257075 h 613929"/>
                  <a:gd name="connsiteX127" fmla="*/ 446301 w 527858"/>
                  <a:gd name="connsiteY127" fmla="*/ 262031 h 613929"/>
                  <a:gd name="connsiteX128" fmla="*/ 438012 w 527858"/>
                  <a:gd name="connsiteY128" fmla="*/ 259475 h 613929"/>
                  <a:gd name="connsiteX129" fmla="*/ 433320 w 527858"/>
                  <a:gd name="connsiteY129" fmla="*/ 259866 h 613929"/>
                  <a:gd name="connsiteX130" fmla="*/ 431443 w 527858"/>
                  <a:gd name="connsiteY130" fmla="*/ 265188 h 613929"/>
                  <a:gd name="connsiteX131" fmla="*/ 433580 w 527858"/>
                  <a:gd name="connsiteY131" fmla="*/ 270874 h 613929"/>
                  <a:gd name="connsiteX132" fmla="*/ 440984 w 527858"/>
                  <a:gd name="connsiteY132" fmla="*/ 276222 h 613929"/>
                  <a:gd name="connsiteX133" fmla="*/ 441062 w 527858"/>
                  <a:gd name="connsiteY133" fmla="*/ 282587 h 613929"/>
                  <a:gd name="connsiteX134" fmla="*/ 438950 w 527858"/>
                  <a:gd name="connsiteY134" fmla="*/ 285352 h 613929"/>
                  <a:gd name="connsiteX135" fmla="*/ 430322 w 527858"/>
                  <a:gd name="connsiteY135" fmla="*/ 289265 h 613929"/>
                  <a:gd name="connsiteX136" fmla="*/ 432303 w 527858"/>
                  <a:gd name="connsiteY136" fmla="*/ 291195 h 613929"/>
                  <a:gd name="connsiteX137" fmla="*/ 430088 w 527858"/>
                  <a:gd name="connsiteY137" fmla="*/ 293856 h 613929"/>
                  <a:gd name="connsiteX138" fmla="*/ 427325 w 527858"/>
                  <a:gd name="connsiteY138" fmla="*/ 291482 h 613929"/>
                  <a:gd name="connsiteX139" fmla="*/ 420000 w 527858"/>
                  <a:gd name="connsiteY139" fmla="*/ 296386 h 613929"/>
                  <a:gd name="connsiteX140" fmla="*/ 412883 w 527858"/>
                  <a:gd name="connsiteY140" fmla="*/ 297326 h 613929"/>
                  <a:gd name="connsiteX141" fmla="*/ 411294 w 527858"/>
                  <a:gd name="connsiteY141" fmla="*/ 294743 h 613929"/>
                  <a:gd name="connsiteX142" fmla="*/ 414239 w 527858"/>
                  <a:gd name="connsiteY142" fmla="*/ 289682 h 613929"/>
                  <a:gd name="connsiteX143" fmla="*/ 412075 w 527858"/>
                  <a:gd name="connsiteY143" fmla="*/ 286370 h 613929"/>
                  <a:gd name="connsiteX144" fmla="*/ 409312 w 527858"/>
                  <a:gd name="connsiteY144" fmla="*/ 285665 h 613929"/>
                  <a:gd name="connsiteX145" fmla="*/ 406888 w 527858"/>
                  <a:gd name="connsiteY145" fmla="*/ 287283 h 613929"/>
                  <a:gd name="connsiteX146" fmla="*/ 406393 w 527858"/>
                  <a:gd name="connsiteY146" fmla="*/ 291039 h 613929"/>
                  <a:gd name="connsiteX147" fmla="*/ 410485 w 527858"/>
                  <a:gd name="connsiteY147" fmla="*/ 298108 h 613929"/>
                  <a:gd name="connsiteX148" fmla="*/ 408322 w 527858"/>
                  <a:gd name="connsiteY148" fmla="*/ 299726 h 613929"/>
                  <a:gd name="connsiteX149" fmla="*/ 407410 w 527858"/>
                  <a:gd name="connsiteY149" fmla="*/ 302830 h 613929"/>
                  <a:gd name="connsiteX150" fmla="*/ 410876 w 527858"/>
                  <a:gd name="connsiteY150" fmla="*/ 309560 h 613929"/>
                  <a:gd name="connsiteX151" fmla="*/ 411476 w 527858"/>
                  <a:gd name="connsiteY151" fmla="*/ 312455 h 613929"/>
                  <a:gd name="connsiteX152" fmla="*/ 407644 w 527858"/>
                  <a:gd name="connsiteY152" fmla="*/ 315142 h 613929"/>
                  <a:gd name="connsiteX153" fmla="*/ 402848 w 527858"/>
                  <a:gd name="connsiteY153" fmla="*/ 315168 h 613929"/>
                  <a:gd name="connsiteX154" fmla="*/ 400554 w 527858"/>
                  <a:gd name="connsiteY154" fmla="*/ 313812 h 613929"/>
                  <a:gd name="connsiteX155" fmla="*/ 404881 w 527858"/>
                  <a:gd name="connsiteY155" fmla="*/ 309221 h 613929"/>
                  <a:gd name="connsiteX156" fmla="*/ 405089 w 527858"/>
                  <a:gd name="connsiteY156" fmla="*/ 306586 h 613929"/>
                  <a:gd name="connsiteX157" fmla="*/ 400997 w 527858"/>
                  <a:gd name="connsiteY157" fmla="*/ 301421 h 613929"/>
                  <a:gd name="connsiteX158" fmla="*/ 398156 w 527858"/>
                  <a:gd name="connsiteY158" fmla="*/ 302490 h 613929"/>
                  <a:gd name="connsiteX159" fmla="*/ 397165 w 527858"/>
                  <a:gd name="connsiteY159" fmla="*/ 304682 h 613929"/>
                  <a:gd name="connsiteX160" fmla="*/ 398364 w 527858"/>
                  <a:gd name="connsiteY160" fmla="*/ 309612 h 613929"/>
                  <a:gd name="connsiteX161" fmla="*/ 397478 w 527858"/>
                  <a:gd name="connsiteY161" fmla="*/ 312507 h 613929"/>
                  <a:gd name="connsiteX162" fmla="*/ 394871 w 527858"/>
                  <a:gd name="connsiteY162" fmla="*/ 312690 h 613929"/>
                  <a:gd name="connsiteX163" fmla="*/ 393672 w 527858"/>
                  <a:gd name="connsiteY163" fmla="*/ 317072 h 613929"/>
                  <a:gd name="connsiteX164" fmla="*/ 399250 w 527858"/>
                  <a:gd name="connsiteY164" fmla="*/ 319968 h 613929"/>
                  <a:gd name="connsiteX165" fmla="*/ 407774 w 527858"/>
                  <a:gd name="connsiteY165" fmla="*/ 318403 h 613929"/>
                  <a:gd name="connsiteX166" fmla="*/ 409391 w 527858"/>
                  <a:gd name="connsiteY166" fmla="*/ 322159 h 613929"/>
                  <a:gd name="connsiteX167" fmla="*/ 408635 w 527858"/>
                  <a:gd name="connsiteY167" fmla="*/ 324455 h 613929"/>
                  <a:gd name="connsiteX168" fmla="*/ 401518 w 527858"/>
                  <a:gd name="connsiteY168" fmla="*/ 331472 h 613929"/>
                  <a:gd name="connsiteX169" fmla="*/ 397347 w 527858"/>
                  <a:gd name="connsiteY169" fmla="*/ 331420 h 613929"/>
                  <a:gd name="connsiteX170" fmla="*/ 396122 w 527858"/>
                  <a:gd name="connsiteY170" fmla="*/ 328941 h 613929"/>
                  <a:gd name="connsiteX171" fmla="*/ 398260 w 527858"/>
                  <a:gd name="connsiteY171" fmla="*/ 323464 h 613929"/>
                  <a:gd name="connsiteX172" fmla="*/ 397452 w 527858"/>
                  <a:gd name="connsiteY172" fmla="*/ 321350 h 613929"/>
                  <a:gd name="connsiteX173" fmla="*/ 393932 w 527858"/>
                  <a:gd name="connsiteY173" fmla="*/ 320490 h 613929"/>
                  <a:gd name="connsiteX174" fmla="*/ 393985 w 527858"/>
                  <a:gd name="connsiteY174" fmla="*/ 325237 h 613929"/>
                  <a:gd name="connsiteX175" fmla="*/ 392395 w 527858"/>
                  <a:gd name="connsiteY175" fmla="*/ 327194 h 613929"/>
                  <a:gd name="connsiteX176" fmla="*/ 390805 w 527858"/>
                  <a:gd name="connsiteY176" fmla="*/ 332698 h 613929"/>
                  <a:gd name="connsiteX177" fmla="*/ 393411 w 527858"/>
                  <a:gd name="connsiteY177" fmla="*/ 338254 h 613929"/>
                  <a:gd name="connsiteX178" fmla="*/ 398208 w 527858"/>
                  <a:gd name="connsiteY178" fmla="*/ 344254 h 613929"/>
                  <a:gd name="connsiteX179" fmla="*/ 397816 w 527858"/>
                  <a:gd name="connsiteY179" fmla="*/ 347567 h 613929"/>
                  <a:gd name="connsiteX180" fmla="*/ 392317 w 527858"/>
                  <a:gd name="connsiteY180" fmla="*/ 351636 h 613929"/>
                  <a:gd name="connsiteX181" fmla="*/ 390492 w 527858"/>
                  <a:gd name="connsiteY181" fmla="*/ 357140 h 613929"/>
                  <a:gd name="connsiteX182" fmla="*/ 392812 w 527858"/>
                  <a:gd name="connsiteY182" fmla="*/ 366062 h 613929"/>
                  <a:gd name="connsiteX183" fmla="*/ 391613 w 527858"/>
                  <a:gd name="connsiteY183" fmla="*/ 370261 h 613929"/>
                  <a:gd name="connsiteX184" fmla="*/ 387311 w 527858"/>
                  <a:gd name="connsiteY184" fmla="*/ 373653 h 613929"/>
                  <a:gd name="connsiteX185" fmla="*/ 383819 w 527858"/>
                  <a:gd name="connsiteY185" fmla="*/ 373809 h 613929"/>
                  <a:gd name="connsiteX186" fmla="*/ 381186 w 527858"/>
                  <a:gd name="connsiteY186" fmla="*/ 376131 h 613929"/>
                  <a:gd name="connsiteX187" fmla="*/ 379987 w 527858"/>
                  <a:gd name="connsiteY187" fmla="*/ 379600 h 613929"/>
                  <a:gd name="connsiteX188" fmla="*/ 381343 w 527858"/>
                  <a:gd name="connsiteY188" fmla="*/ 385470 h 613929"/>
                  <a:gd name="connsiteX189" fmla="*/ 378371 w 527858"/>
                  <a:gd name="connsiteY189" fmla="*/ 387061 h 613929"/>
                  <a:gd name="connsiteX190" fmla="*/ 376207 w 527858"/>
                  <a:gd name="connsiteY190" fmla="*/ 385417 h 613929"/>
                  <a:gd name="connsiteX191" fmla="*/ 378553 w 527858"/>
                  <a:gd name="connsiteY191" fmla="*/ 376887 h 613929"/>
                  <a:gd name="connsiteX192" fmla="*/ 374174 w 527858"/>
                  <a:gd name="connsiteY192" fmla="*/ 378661 h 613929"/>
                  <a:gd name="connsiteX193" fmla="*/ 366953 w 527858"/>
                  <a:gd name="connsiteY193" fmla="*/ 377565 h 613929"/>
                  <a:gd name="connsiteX194" fmla="*/ 365233 w 527858"/>
                  <a:gd name="connsiteY194" fmla="*/ 379131 h 613929"/>
                  <a:gd name="connsiteX195" fmla="*/ 365832 w 527858"/>
                  <a:gd name="connsiteY195" fmla="*/ 381922 h 613929"/>
                  <a:gd name="connsiteX196" fmla="*/ 370029 w 527858"/>
                  <a:gd name="connsiteY196" fmla="*/ 387478 h 613929"/>
                  <a:gd name="connsiteX197" fmla="*/ 369716 w 527858"/>
                  <a:gd name="connsiteY197" fmla="*/ 391234 h 613929"/>
                  <a:gd name="connsiteX198" fmla="*/ 366510 w 527858"/>
                  <a:gd name="connsiteY198" fmla="*/ 394469 h 613929"/>
                  <a:gd name="connsiteX199" fmla="*/ 358377 w 527858"/>
                  <a:gd name="connsiteY199" fmla="*/ 392721 h 613929"/>
                  <a:gd name="connsiteX200" fmla="*/ 355953 w 527858"/>
                  <a:gd name="connsiteY200" fmla="*/ 393869 h 613929"/>
                  <a:gd name="connsiteX201" fmla="*/ 353998 w 527858"/>
                  <a:gd name="connsiteY201" fmla="*/ 405738 h 613929"/>
                  <a:gd name="connsiteX202" fmla="*/ 349071 w 527858"/>
                  <a:gd name="connsiteY202" fmla="*/ 403938 h 613929"/>
                  <a:gd name="connsiteX203" fmla="*/ 345474 w 527858"/>
                  <a:gd name="connsiteY203" fmla="*/ 399060 h 613929"/>
                  <a:gd name="connsiteX204" fmla="*/ 342242 w 527858"/>
                  <a:gd name="connsiteY204" fmla="*/ 399008 h 613929"/>
                  <a:gd name="connsiteX205" fmla="*/ 341408 w 527858"/>
                  <a:gd name="connsiteY205" fmla="*/ 403703 h 613929"/>
                  <a:gd name="connsiteX206" fmla="*/ 344301 w 527858"/>
                  <a:gd name="connsiteY206" fmla="*/ 407564 h 613929"/>
                  <a:gd name="connsiteX207" fmla="*/ 348289 w 527858"/>
                  <a:gd name="connsiteY207" fmla="*/ 409860 h 613929"/>
                  <a:gd name="connsiteX208" fmla="*/ 353294 w 527858"/>
                  <a:gd name="connsiteY208" fmla="*/ 409129 h 613929"/>
                  <a:gd name="connsiteX209" fmla="*/ 358273 w 527858"/>
                  <a:gd name="connsiteY209" fmla="*/ 409729 h 613929"/>
                  <a:gd name="connsiteX210" fmla="*/ 359707 w 527858"/>
                  <a:gd name="connsiteY210" fmla="*/ 413460 h 613929"/>
                  <a:gd name="connsiteX211" fmla="*/ 355588 w 527858"/>
                  <a:gd name="connsiteY211" fmla="*/ 417633 h 613929"/>
                  <a:gd name="connsiteX212" fmla="*/ 350896 w 527858"/>
                  <a:gd name="connsiteY212" fmla="*/ 416825 h 613929"/>
                  <a:gd name="connsiteX213" fmla="*/ 344952 w 527858"/>
                  <a:gd name="connsiteY213" fmla="*/ 412833 h 613929"/>
                  <a:gd name="connsiteX214" fmla="*/ 337914 w 527858"/>
                  <a:gd name="connsiteY214" fmla="*/ 418051 h 613929"/>
                  <a:gd name="connsiteX215" fmla="*/ 338071 w 527858"/>
                  <a:gd name="connsiteY215" fmla="*/ 420581 h 613929"/>
                  <a:gd name="connsiteX216" fmla="*/ 343310 w 527858"/>
                  <a:gd name="connsiteY216" fmla="*/ 425381 h 613929"/>
                  <a:gd name="connsiteX217" fmla="*/ 347247 w 527858"/>
                  <a:gd name="connsiteY217" fmla="*/ 424650 h 613929"/>
                  <a:gd name="connsiteX218" fmla="*/ 350531 w 527858"/>
                  <a:gd name="connsiteY218" fmla="*/ 427676 h 613929"/>
                  <a:gd name="connsiteX219" fmla="*/ 348003 w 527858"/>
                  <a:gd name="connsiteY219" fmla="*/ 432633 h 613929"/>
                  <a:gd name="connsiteX220" fmla="*/ 347742 w 527858"/>
                  <a:gd name="connsiteY220" fmla="*/ 436702 h 613929"/>
                  <a:gd name="connsiteX221" fmla="*/ 344119 w 527858"/>
                  <a:gd name="connsiteY221" fmla="*/ 437902 h 613929"/>
                  <a:gd name="connsiteX222" fmla="*/ 337993 w 527858"/>
                  <a:gd name="connsiteY222" fmla="*/ 436989 h 613929"/>
                  <a:gd name="connsiteX223" fmla="*/ 333666 w 527858"/>
                  <a:gd name="connsiteY223" fmla="*/ 438319 h 613929"/>
                  <a:gd name="connsiteX224" fmla="*/ 334839 w 527858"/>
                  <a:gd name="connsiteY224" fmla="*/ 441945 h 613929"/>
                  <a:gd name="connsiteX225" fmla="*/ 337367 w 527858"/>
                  <a:gd name="connsiteY225" fmla="*/ 444919 h 613929"/>
                  <a:gd name="connsiteX226" fmla="*/ 336846 w 527858"/>
                  <a:gd name="connsiteY226" fmla="*/ 447815 h 613929"/>
                  <a:gd name="connsiteX227" fmla="*/ 331971 w 527858"/>
                  <a:gd name="connsiteY227" fmla="*/ 447501 h 613929"/>
                  <a:gd name="connsiteX228" fmla="*/ 329234 w 527858"/>
                  <a:gd name="connsiteY228" fmla="*/ 441084 h 613929"/>
                  <a:gd name="connsiteX229" fmla="*/ 325272 w 527858"/>
                  <a:gd name="connsiteY229" fmla="*/ 442962 h 613929"/>
                  <a:gd name="connsiteX230" fmla="*/ 321388 w 527858"/>
                  <a:gd name="connsiteY230" fmla="*/ 440145 h 613929"/>
                  <a:gd name="connsiteX231" fmla="*/ 319120 w 527858"/>
                  <a:gd name="connsiteY231" fmla="*/ 441632 h 613929"/>
                  <a:gd name="connsiteX232" fmla="*/ 319772 w 527858"/>
                  <a:gd name="connsiteY232" fmla="*/ 449249 h 613929"/>
                  <a:gd name="connsiteX233" fmla="*/ 328348 w 527858"/>
                  <a:gd name="connsiteY233" fmla="*/ 451466 h 613929"/>
                  <a:gd name="connsiteX234" fmla="*/ 330460 w 527858"/>
                  <a:gd name="connsiteY234" fmla="*/ 453345 h 613929"/>
                  <a:gd name="connsiteX235" fmla="*/ 327071 w 527858"/>
                  <a:gd name="connsiteY235" fmla="*/ 459214 h 613929"/>
                  <a:gd name="connsiteX236" fmla="*/ 321466 w 527858"/>
                  <a:gd name="connsiteY236" fmla="*/ 464718 h 613929"/>
                  <a:gd name="connsiteX237" fmla="*/ 321831 w 527858"/>
                  <a:gd name="connsiteY237" fmla="*/ 468500 h 613929"/>
                  <a:gd name="connsiteX238" fmla="*/ 324881 w 527858"/>
                  <a:gd name="connsiteY238" fmla="*/ 473639 h 613929"/>
                  <a:gd name="connsiteX239" fmla="*/ 331893 w 527858"/>
                  <a:gd name="connsiteY239" fmla="*/ 476509 h 613929"/>
                  <a:gd name="connsiteX240" fmla="*/ 333587 w 527858"/>
                  <a:gd name="connsiteY240" fmla="*/ 479169 h 613929"/>
                  <a:gd name="connsiteX241" fmla="*/ 331216 w 527858"/>
                  <a:gd name="connsiteY241" fmla="*/ 482143 h 613929"/>
                  <a:gd name="connsiteX242" fmla="*/ 328009 w 527858"/>
                  <a:gd name="connsiteY242" fmla="*/ 482482 h 613929"/>
                  <a:gd name="connsiteX243" fmla="*/ 324255 w 527858"/>
                  <a:gd name="connsiteY243" fmla="*/ 480187 h 613929"/>
                  <a:gd name="connsiteX244" fmla="*/ 316279 w 527858"/>
                  <a:gd name="connsiteY244" fmla="*/ 481335 h 613929"/>
                  <a:gd name="connsiteX245" fmla="*/ 312447 w 527858"/>
                  <a:gd name="connsiteY245" fmla="*/ 479535 h 613929"/>
                  <a:gd name="connsiteX246" fmla="*/ 310492 w 527858"/>
                  <a:gd name="connsiteY246" fmla="*/ 488326 h 613929"/>
                  <a:gd name="connsiteX247" fmla="*/ 313802 w 527858"/>
                  <a:gd name="connsiteY247" fmla="*/ 492212 h 613929"/>
                  <a:gd name="connsiteX248" fmla="*/ 317191 w 527858"/>
                  <a:gd name="connsiteY248" fmla="*/ 492943 h 613929"/>
                  <a:gd name="connsiteX249" fmla="*/ 322144 w 527858"/>
                  <a:gd name="connsiteY249" fmla="*/ 490960 h 613929"/>
                  <a:gd name="connsiteX250" fmla="*/ 325168 w 527858"/>
                  <a:gd name="connsiteY250" fmla="*/ 492604 h 613929"/>
                  <a:gd name="connsiteX251" fmla="*/ 327592 w 527858"/>
                  <a:gd name="connsiteY251" fmla="*/ 495891 h 613929"/>
                  <a:gd name="connsiteX252" fmla="*/ 327097 w 527858"/>
                  <a:gd name="connsiteY252" fmla="*/ 498317 h 613929"/>
                  <a:gd name="connsiteX253" fmla="*/ 320450 w 527858"/>
                  <a:gd name="connsiteY253" fmla="*/ 501055 h 613929"/>
                  <a:gd name="connsiteX254" fmla="*/ 318547 w 527858"/>
                  <a:gd name="connsiteY254" fmla="*/ 501029 h 613929"/>
                  <a:gd name="connsiteX255" fmla="*/ 313359 w 527858"/>
                  <a:gd name="connsiteY255" fmla="*/ 498343 h 613929"/>
                  <a:gd name="connsiteX256" fmla="*/ 308850 w 527858"/>
                  <a:gd name="connsiteY256" fmla="*/ 492630 h 613929"/>
                  <a:gd name="connsiteX257" fmla="*/ 302333 w 527858"/>
                  <a:gd name="connsiteY257" fmla="*/ 493569 h 613929"/>
                  <a:gd name="connsiteX258" fmla="*/ 299674 w 527858"/>
                  <a:gd name="connsiteY258" fmla="*/ 494847 h 613929"/>
                  <a:gd name="connsiteX259" fmla="*/ 298814 w 527858"/>
                  <a:gd name="connsiteY259" fmla="*/ 498317 h 613929"/>
                  <a:gd name="connsiteX260" fmla="*/ 301447 w 527858"/>
                  <a:gd name="connsiteY260" fmla="*/ 501264 h 613929"/>
                  <a:gd name="connsiteX261" fmla="*/ 306347 w 527858"/>
                  <a:gd name="connsiteY261" fmla="*/ 502073 h 613929"/>
                  <a:gd name="connsiteX262" fmla="*/ 311899 w 527858"/>
                  <a:gd name="connsiteY262" fmla="*/ 506169 h 613929"/>
                  <a:gd name="connsiteX263" fmla="*/ 313412 w 527858"/>
                  <a:gd name="connsiteY263" fmla="*/ 509507 h 613929"/>
                  <a:gd name="connsiteX264" fmla="*/ 312916 w 527858"/>
                  <a:gd name="connsiteY264" fmla="*/ 511803 h 613929"/>
                  <a:gd name="connsiteX265" fmla="*/ 309397 w 527858"/>
                  <a:gd name="connsiteY265" fmla="*/ 515559 h 613929"/>
                  <a:gd name="connsiteX266" fmla="*/ 306217 w 527858"/>
                  <a:gd name="connsiteY266" fmla="*/ 516759 h 613929"/>
                  <a:gd name="connsiteX267" fmla="*/ 299022 w 527858"/>
                  <a:gd name="connsiteY267" fmla="*/ 516838 h 613929"/>
                  <a:gd name="connsiteX268" fmla="*/ 298188 w 527858"/>
                  <a:gd name="connsiteY268" fmla="*/ 518820 h 613929"/>
                  <a:gd name="connsiteX269" fmla="*/ 301108 w 527858"/>
                  <a:gd name="connsiteY269" fmla="*/ 524141 h 613929"/>
                  <a:gd name="connsiteX270" fmla="*/ 305513 w 527858"/>
                  <a:gd name="connsiteY270" fmla="*/ 527533 h 613929"/>
                  <a:gd name="connsiteX271" fmla="*/ 302203 w 527858"/>
                  <a:gd name="connsiteY271" fmla="*/ 533480 h 613929"/>
                  <a:gd name="connsiteX272" fmla="*/ 298475 w 527858"/>
                  <a:gd name="connsiteY272" fmla="*/ 536037 h 613929"/>
                  <a:gd name="connsiteX273" fmla="*/ 298058 w 527858"/>
                  <a:gd name="connsiteY273" fmla="*/ 538958 h 613929"/>
                  <a:gd name="connsiteX274" fmla="*/ 302203 w 527858"/>
                  <a:gd name="connsiteY274" fmla="*/ 539845 h 613929"/>
                  <a:gd name="connsiteX275" fmla="*/ 307468 w 527858"/>
                  <a:gd name="connsiteY275" fmla="*/ 536741 h 613929"/>
                  <a:gd name="connsiteX276" fmla="*/ 306373 w 527858"/>
                  <a:gd name="connsiteY276" fmla="*/ 531367 h 613929"/>
                  <a:gd name="connsiteX277" fmla="*/ 308667 w 527858"/>
                  <a:gd name="connsiteY277" fmla="*/ 528863 h 613929"/>
                  <a:gd name="connsiteX278" fmla="*/ 313020 w 527858"/>
                  <a:gd name="connsiteY278" fmla="*/ 531706 h 613929"/>
                  <a:gd name="connsiteX279" fmla="*/ 314845 w 527858"/>
                  <a:gd name="connsiteY279" fmla="*/ 537680 h 613929"/>
                  <a:gd name="connsiteX280" fmla="*/ 312812 w 527858"/>
                  <a:gd name="connsiteY280" fmla="*/ 540576 h 613929"/>
                  <a:gd name="connsiteX281" fmla="*/ 306165 w 527858"/>
                  <a:gd name="connsiteY281" fmla="*/ 542741 h 613929"/>
                  <a:gd name="connsiteX282" fmla="*/ 303245 w 527858"/>
                  <a:gd name="connsiteY282" fmla="*/ 542558 h 613929"/>
                  <a:gd name="connsiteX283" fmla="*/ 301864 w 527858"/>
                  <a:gd name="connsiteY283" fmla="*/ 545245 h 613929"/>
                  <a:gd name="connsiteX284" fmla="*/ 307494 w 527858"/>
                  <a:gd name="connsiteY284" fmla="*/ 549106 h 613929"/>
                  <a:gd name="connsiteX285" fmla="*/ 310648 w 527858"/>
                  <a:gd name="connsiteY285" fmla="*/ 549366 h 613929"/>
                  <a:gd name="connsiteX286" fmla="*/ 314611 w 527858"/>
                  <a:gd name="connsiteY286" fmla="*/ 547619 h 613929"/>
                  <a:gd name="connsiteX287" fmla="*/ 318051 w 527858"/>
                  <a:gd name="connsiteY287" fmla="*/ 543523 h 613929"/>
                  <a:gd name="connsiteX288" fmla="*/ 318077 w 527858"/>
                  <a:gd name="connsiteY288" fmla="*/ 539063 h 613929"/>
                  <a:gd name="connsiteX289" fmla="*/ 321753 w 527858"/>
                  <a:gd name="connsiteY289" fmla="*/ 536063 h 613929"/>
                  <a:gd name="connsiteX290" fmla="*/ 323577 w 527858"/>
                  <a:gd name="connsiteY290" fmla="*/ 537602 h 613929"/>
                  <a:gd name="connsiteX291" fmla="*/ 322770 w 527858"/>
                  <a:gd name="connsiteY291" fmla="*/ 542376 h 613929"/>
                  <a:gd name="connsiteX292" fmla="*/ 317087 w 527858"/>
                  <a:gd name="connsiteY292" fmla="*/ 548193 h 613929"/>
                  <a:gd name="connsiteX293" fmla="*/ 314558 w 527858"/>
                  <a:gd name="connsiteY293" fmla="*/ 552027 h 613929"/>
                  <a:gd name="connsiteX294" fmla="*/ 311717 w 527858"/>
                  <a:gd name="connsiteY294" fmla="*/ 554114 h 613929"/>
                  <a:gd name="connsiteX295" fmla="*/ 311534 w 527858"/>
                  <a:gd name="connsiteY295" fmla="*/ 562957 h 613929"/>
                  <a:gd name="connsiteX296" fmla="*/ 313854 w 527858"/>
                  <a:gd name="connsiteY296" fmla="*/ 566401 h 613929"/>
                  <a:gd name="connsiteX297" fmla="*/ 313516 w 527858"/>
                  <a:gd name="connsiteY297" fmla="*/ 568409 h 613929"/>
                  <a:gd name="connsiteX298" fmla="*/ 317765 w 527858"/>
                  <a:gd name="connsiteY298" fmla="*/ 573548 h 613929"/>
                  <a:gd name="connsiteX299" fmla="*/ 319563 w 527858"/>
                  <a:gd name="connsiteY299" fmla="*/ 567444 h 613929"/>
                  <a:gd name="connsiteX300" fmla="*/ 322378 w 527858"/>
                  <a:gd name="connsiteY300" fmla="*/ 565175 h 613929"/>
                  <a:gd name="connsiteX301" fmla="*/ 325142 w 527858"/>
                  <a:gd name="connsiteY301" fmla="*/ 566088 h 613929"/>
                  <a:gd name="connsiteX302" fmla="*/ 324151 w 527858"/>
                  <a:gd name="connsiteY302" fmla="*/ 572296 h 613929"/>
                  <a:gd name="connsiteX303" fmla="*/ 320058 w 527858"/>
                  <a:gd name="connsiteY303" fmla="*/ 576470 h 613929"/>
                  <a:gd name="connsiteX304" fmla="*/ 317504 w 527858"/>
                  <a:gd name="connsiteY304" fmla="*/ 576887 h 613929"/>
                  <a:gd name="connsiteX305" fmla="*/ 320241 w 527858"/>
                  <a:gd name="connsiteY305" fmla="*/ 582939 h 613929"/>
                  <a:gd name="connsiteX306" fmla="*/ 319563 w 527858"/>
                  <a:gd name="connsiteY306" fmla="*/ 591208 h 613929"/>
                  <a:gd name="connsiteX307" fmla="*/ 317139 w 527858"/>
                  <a:gd name="connsiteY307" fmla="*/ 592226 h 613929"/>
                  <a:gd name="connsiteX308" fmla="*/ 310544 w 527858"/>
                  <a:gd name="connsiteY308" fmla="*/ 592252 h 613929"/>
                  <a:gd name="connsiteX309" fmla="*/ 308902 w 527858"/>
                  <a:gd name="connsiteY309" fmla="*/ 590425 h 613929"/>
                  <a:gd name="connsiteX310" fmla="*/ 305461 w 527858"/>
                  <a:gd name="connsiteY310" fmla="*/ 590269 h 613929"/>
                  <a:gd name="connsiteX311" fmla="*/ 302828 w 527858"/>
                  <a:gd name="connsiteY311" fmla="*/ 593660 h 613929"/>
                  <a:gd name="connsiteX312" fmla="*/ 303011 w 527858"/>
                  <a:gd name="connsiteY312" fmla="*/ 596138 h 613929"/>
                  <a:gd name="connsiteX313" fmla="*/ 306895 w 527858"/>
                  <a:gd name="connsiteY313" fmla="*/ 599295 h 613929"/>
                  <a:gd name="connsiteX314" fmla="*/ 310309 w 527858"/>
                  <a:gd name="connsiteY314" fmla="*/ 600547 h 613929"/>
                  <a:gd name="connsiteX315" fmla="*/ 314611 w 527858"/>
                  <a:gd name="connsiteY315" fmla="*/ 605216 h 613929"/>
                  <a:gd name="connsiteX316" fmla="*/ 313490 w 527858"/>
                  <a:gd name="connsiteY316" fmla="*/ 608738 h 613929"/>
                  <a:gd name="connsiteX317" fmla="*/ 308772 w 527858"/>
                  <a:gd name="connsiteY317" fmla="*/ 611086 h 613929"/>
                  <a:gd name="connsiteX318" fmla="*/ 308042 w 527858"/>
                  <a:gd name="connsiteY318" fmla="*/ 613929 h 613929"/>
                  <a:gd name="connsiteX319" fmla="*/ 265578 w 527858"/>
                  <a:gd name="connsiteY319" fmla="*/ 613616 h 613929"/>
                  <a:gd name="connsiteX320" fmla="*/ 265630 w 527858"/>
                  <a:gd name="connsiteY320" fmla="*/ 567783 h 613929"/>
                  <a:gd name="connsiteX321" fmla="*/ 266699 w 527858"/>
                  <a:gd name="connsiteY321" fmla="*/ 509977 h 613929"/>
                  <a:gd name="connsiteX322" fmla="*/ 267038 w 527858"/>
                  <a:gd name="connsiteY322" fmla="*/ 479796 h 613929"/>
                  <a:gd name="connsiteX323" fmla="*/ 254526 w 527858"/>
                  <a:gd name="connsiteY323" fmla="*/ 479613 h 613929"/>
                  <a:gd name="connsiteX324" fmla="*/ 236253 w 527858"/>
                  <a:gd name="connsiteY324" fmla="*/ 477761 h 613929"/>
                  <a:gd name="connsiteX325" fmla="*/ 191261 w 527858"/>
                  <a:gd name="connsiteY325" fmla="*/ 477865 h 613929"/>
                  <a:gd name="connsiteX326" fmla="*/ 191183 w 527858"/>
                  <a:gd name="connsiteY326" fmla="*/ 445597 h 613929"/>
                  <a:gd name="connsiteX327" fmla="*/ 194545 w 527858"/>
                  <a:gd name="connsiteY327" fmla="*/ 445623 h 613929"/>
                  <a:gd name="connsiteX328" fmla="*/ 194467 w 527858"/>
                  <a:gd name="connsiteY328" fmla="*/ 425381 h 613929"/>
                  <a:gd name="connsiteX329" fmla="*/ 224523 w 527858"/>
                  <a:gd name="connsiteY329" fmla="*/ 425276 h 613929"/>
                  <a:gd name="connsiteX330" fmla="*/ 224575 w 527858"/>
                  <a:gd name="connsiteY330" fmla="*/ 430311 h 613929"/>
                  <a:gd name="connsiteX331" fmla="*/ 227208 w 527858"/>
                  <a:gd name="connsiteY331" fmla="*/ 430311 h 613929"/>
                  <a:gd name="connsiteX332" fmla="*/ 227077 w 527858"/>
                  <a:gd name="connsiteY332" fmla="*/ 411112 h 613929"/>
                  <a:gd name="connsiteX333" fmla="*/ 230857 w 527858"/>
                  <a:gd name="connsiteY333" fmla="*/ 411268 h 613929"/>
                  <a:gd name="connsiteX334" fmla="*/ 238417 w 527858"/>
                  <a:gd name="connsiteY334" fmla="*/ 417581 h 613929"/>
                  <a:gd name="connsiteX335" fmla="*/ 243369 w 527858"/>
                  <a:gd name="connsiteY335" fmla="*/ 419355 h 613929"/>
                  <a:gd name="connsiteX336" fmla="*/ 246888 w 527858"/>
                  <a:gd name="connsiteY336" fmla="*/ 418416 h 613929"/>
                  <a:gd name="connsiteX337" fmla="*/ 247983 w 527858"/>
                  <a:gd name="connsiteY337" fmla="*/ 419850 h 613929"/>
                  <a:gd name="connsiteX338" fmla="*/ 244621 w 527858"/>
                  <a:gd name="connsiteY338" fmla="*/ 421729 h 613929"/>
                  <a:gd name="connsiteX339" fmla="*/ 244959 w 527858"/>
                  <a:gd name="connsiteY339" fmla="*/ 426476 h 613929"/>
                  <a:gd name="connsiteX340" fmla="*/ 247775 w 527858"/>
                  <a:gd name="connsiteY340" fmla="*/ 426189 h 613929"/>
                  <a:gd name="connsiteX341" fmla="*/ 250694 w 527858"/>
                  <a:gd name="connsiteY341" fmla="*/ 423424 h 613929"/>
                  <a:gd name="connsiteX342" fmla="*/ 254291 w 527858"/>
                  <a:gd name="connsiteY342" fmla="*/ 423789 h 613929"/>
                  <a:gd name="connsiteX343" fmla="*/ 257915 w 527858"/>
                  <a:gd name="connsiteY343" fmla="*/ 428041 h 613929"/>
                  <a:gd name="connsiteX344" fmla="*/ 261251 w 527858"/>
                  <a:gd name="connsiteY344" fmla="*/ 428694 h 613929"/>
                  <a:gd name="connsiteX345" fmla="*/ 261251 w 527858"/>
                  <a:gd name="connsiteY345" fmla="*/ 430650 h 613929"/>
                  <a:gd name="connsiteX346" fmla="*/ 264640 w 527858"/>
                  <a:gd name="connsiteY346" fmla="*/ 430937 h 613929"/>
                  <a:gd name="connsiteX347" fmla="*/ 265318 w 527858"/>
                  <a:gd name="connsiteY347" fmla="*/ 426763 h 613929"/>
                  <a:gd name="connsiteX348" fmla="*/ 267794 w 527858"/>
                  <a:gd name="connsiteY348" fmla="*/ 427624 h 613929"/>
                  <a:gd name="connsiteX349" fmla="*/ 268550 w 527858"/>
                  <a:gd name="connsiteY349" fmla="*/ 423346 h 613929"/>
                  <a:gd name="connsiteX350" fmla="*/ 266804 w 527858"/>
                  <a:gd name="connsiteY350" fmla="*/ 418338 h 613929"/>
                  <a:gd name="connsiteX351" fmla="*/ 260339 w 527858"/>
                  <a:gd name="connsiteY351" fmla="*/ 418911 h 613929"/>
                  <a:gd name="connsiteX352" fmla="*/ 260626 w 527858"/>
                  <a:gd name="connsiteY352" fmla="*/ 415703 h 613929"/>
                  <a:gd name="connsiteX353" fmla="*/ 257810 w 527858"/>
                  <a:gd name="connsiteY353" fmla="*/ 416877 h 613929"/>
                  <a:gd name="connsiteX354" fmla="*/ 255934 w 527858"/>
                  <a:gd name="connsiteY354" fmla="*/ 409703 h 613929"/>
                  <a:gd name="connsiteX355" fmla="*/ 255516 w 527858"/>
                  <a:gd name="connsiteY355" fmla="*/ 403651 h 613929"/>
                  <a:gd name="connsiteX356" fmla="*/ 254083 w 527858"/>
                  <a:gd name="connsiteY356" fmla="*/ 402503 h 613929"/>
                  <a:gd name="connsiteX357" fmla="*/ 248817 w 527858"/>
                  <a:gd name="connsiteY357" fmla="*/ 402738 h 613929"/>
                  <a:gd name="connsiteX358" fmla="*/ 246211 w 527858"/>
                  <a:gd name="connsiteY358" fmla="*/ 404669 h 613929"/>
                  <a:gd name="connsiteX359" fmla="*/ 246497 w 527858"/>
                  <a:gd name="connsiteY359" fmla="*/ 401799 h 613929"/>
                  <a:gd name="connsiteX360" fmla="*/ 229345 w 527858"/>
                  <a:gd name="connsiteY360" fmla="*/ 400886 h 613929"/>
                  <a:gd name="connsiteX361" fmla="*/ 230284 w 527858"/>
                  <a:gd name="connsiteY361" fmla="*/ 357401 h 613929"/>
                  <a:gd name="connsiteX362" fmla="*/ 214357 w 527858"/>
                  <a:gd name="connsiteY362" fmla="*/ 357140 h 613929"/>
                  <a:gd name="connsiteX363" fmla="*/ 199055 w 527858"/>
                  <a:gd name="connsiteY363" fmla="*/ 356488 h 613929"/>
                  <a:gd name="connsiteX364" fmla="*/ 167071 w 527858"/>
                  <a:gd name="connsiteY364" fmla="*/ 355862 h 613929"/>
                  <a:gd name="connsiteX365" fmla="*/ 167019 w 527858"/>
                  <a:gd name="connsiteY365" fmla="*/ 351349 h 613929"/>
                  <a:gd name="connsiteX366" fmla="*/ 170564 w 527858"/>
                  <a:gd name="connsiteY366" fmla="*/ 347932 h 613929"/>
                  <a:gd name="connsiteX367" fmla="*/ 170851 w 527858"/>
                  <a:gd name="connsiteY367" fmla="*/ 345558 h 613929"/>
                  <a:gd name="connsiteX368" fmla="*/ 168843 w 527858"/>
                  <a:gd name="connsiteY368" fmla="*/ 343941 h 613929"/>
                  <a:gd name="connsiteX369" fmla="*/ 164620 w 527858"/>
                  <a:gd name="connsiteY369" fmla="*/ 343419 h 613929"/>
                  <a:gd name="connsiteX370" fmla="*/ 163578 w 527858"/>
                  <a:gd name="connsiteY370" fmla="*/ 340993 h 613929"/>
                  <a:gd name="connsiteX371" fmla="*/ 166106 w 527858"/>
                  <a:gd name="connsiteY371" fmla="*/ 336506 h 613929"/>
                  <a:gd name="connsiteX372" fmla="*/ 163239 w 527858"/>
                  <a:gd name="connsiteY372" fmla="*/ 331785 h 613929"/>
                  <a:gd name="connsiteX373" fmla="*/ 163109 w 527858"/>
                  <a:gd name="connsiteY373" fmla="*/ 328628 h 613929"/>
                  <a:gd name="connsiteX374" fmla="*/ 166159 w 527858"/>
                  <a:gd name="connsiteY374" fmla="*/ 321168 h 613929"/>
                  <a:gd name="connsiteX375" fmla="*/ 165220 w 527858"/>
                  <a:gd name="connsiteY375" fmla="*/ 317307 h 613929"/>
                  <a:gd name="connsiteX376" fmla="*/ 155966 w 527858"/>
                  <a:gd name="connsiteY376" fmla="*/ 309795 h 613929"/>
                  <a:gd name="connsiteX377" fmla="*/ 162170 w 527858"/>
                  <a:gd name="connsiteY377" fmla="*/ 305334 h 613929"/>
                  <a:gd name="connsiteX378" fmla="*/ 164516 w 527858"/>
                  <a:gd name="connsiteY378" fmla="*/ 305021 h 613929"/>
                  <a:gd name="connsiteX379" fmla="*/ 165950 w 527858"/>
                  <a:gd name="connsiteY379" fmla="*/ 297560 h 613929"/>
                  <a:gd name="connsiteX380" fmla="*/ 170173 w 527858"/>
                  <a:gd name="connsiteY380" fmla="*/ 293986 h 613929"/>
                  <a:gd name="connsiteX381" fmla="*/ 176898 w 527858"/>
                  <a:gd name="connsiteY381" fmla="*/ 294247 h 613929"/>
                  <a:gd name="connsiteX382" fmla="*/ 177576 w 527858"/>
                  <a:gd name="connsiteY382" fmla="*/ 264536 h 613929"/>
                  <a:gd name="connsiteX383" fmla="*/ 170251 w 527858"/>
                  <a:gd name="connsiteY383" fmla="*/ 264431 h 613929"/>
                  <a:gd name="connsiteX384" fmla="*/ 170512 w 527858"/>
                  <a:gd name="connsiteY384" fmla="*/ 254858 h 613929"/>
                  <a:gd name="connsiteX385" fmla="*/ 174031 w 527858"/>
                  <a:gd name="connsiteY385" fmla="*/ 255275 h 613929"/>
                  <a:gd name="connsiteX386" fmla="*/ 176950 w 527858"/>
                  <a:gd name="connsiteY386" fmla="*/ 253345 h 613929"/>
                  <a:gd name="connsiteX387" fmla="*/ 180547 w 527858"/>
                  <a:gd name="connsiteY387" fmla="*/ 254754 h 613929"/>
                  <a:gd name="connsiteX388" fmla="*/ 185943 w 527858"/>
                  <a:gd name="connsiteY388" fmla="*/ 253136 h 613929"/>
                  <a:gd name="connsiteX389" fmla="*/ 188263 w 527858"/>
                  <a:gd name="connsiteY389" fmla="*/ 256084 h 613929"/>
                  <a:gd name="connsiteX390" fmla="*/ 194259 w 527858"/>
                  <a:gd name="connsiteY390" fmla="*/ 258484 h 613929"/>
                  <a:gd name="connsiteX391" fmla="*/ 198560 w 527858"/>
                  <a:gd name="connsiteY391" fmla="*/ 258484 h 613929"/>
                  <a:gd name="connsiteX392" fmla="*/ 201844 w 527858"/>
                  <a:gd name="connsiteY392" fmla="*/ 261692 h 613929"/>
                  <a:gd name="connsiteX393" fmla="*/ 202887 w 527858"/>
                  <a:gd name="connsiteY393" fmla="*/ 260779 h 613929"/>
                  <a:gd name="connsiteX394" fmla="*/ 206667 w 527858"/>
                  <a:gd name="connsiteY394" fmla="*/ 262344 h 613929"/>
                  <a:gd name="connsiteX395" fmla="*/ 213105 w 527858"/>
                  <a:gd name="connsiteY395" fmla="*/ 260910 h 613929"/>
                  <a:gd name="connsiteX396" fmla="*/ 216260 w 527858"/>
                  <a:gd name="connsiteY396" fmla="*/ 261171 h 613929"/>
                  <a:gd name="connsiteX397" fmla="*/ 221525 w 527858"/>
                  <a:gd name="connsiteY397" fmla="*/ 257779 h 613929"/>
                  <a:gd name="connsiteX398" fmla="*/ 224627 w 527858"/>
                  <a:gd name="connsiteY398" fmla="*/ 258275 h 613929"/>
                  <a:gd name="connsiteX399" fmla="*/ 230883 w 527858"/>
                  <a:gd name="connsiteY399" fmla="*/ 255484 h 613929"/>
                  <a:gd name="connsiteX400" fmla="*/ 233099 w 527858"/>
                  <a:gd name="connsiteY400" fmla="*/ 257258 h 613929"/>
                  <a:gd name="connsiteX401" fmla="*/ 237947 w 527858"/>
                  <a:gd name="connsiteY401" fmla="*/ 257832 h 613929"/>
                  <a:gd name="connsiteX402" fmla="*/ 239589 w 527858"/>
                  <a:gd name="connsiteY402" fmla="*/ 261744 h 613929"/>
                  <a:gd name="connsiteX403" fmla="*/ 244308 w 527858"/>
                  <a:gd name="connsiteY403" fmla="*/ 262919 h 613929"/>
                  <a:gd name="connsiteX404" fmla="*/ 247592 w 527858"/>
                  <a:gd name="connsiteY404" fmla="*/ 262136 h 613929"/>
                  <a:gd name="connsiteX405" fmla="*/ 247748 w 527858"/>
                  <a:gd name="connsiteY405" fmla="*/ 250449 h 613929"/>
                  <a:gd name="connsiteX406" fmla="*/ 266204 w 527858"/>
                  <a:gd name="connsiteY406" fmla="*/ 250919 h 613929"/>
                  <a:gd name="connsiteX407" fmla="*/ 268680 w 527858"/>
                  <a:gd name="connsiteY407" fmla="*/ 245702 h 613929"/>
                  <a:gd name="connsiteX408" fmla="*/ 266908 w 527858"/>
                  <a:gd name="connsiteY408" fmla="*/ 242884 h 613929"/>
                  <a:gd name="connsiteX409" fmla="*/ 270088 w 527858"/>
                  <a:gd name="connsiteY409" fmla="*/ 242519 h 613929"/>
                  <a:gd name="connsiteX410" fmla="*/ 269436 w 527858"/>
                  <a:gd name="connsiteY410" fmla="*/ 239754 h 613929"/>
                  <a:gd name="connsiteX411" fmla="*/ 265813 w 527858"/>
                  <a:gd name="connsiteY411" fmla="*/ 239259 h 613929"/>
                  <a:gd name="connsiteX412" fmla="*/ 266491 w 527858"/>
                  <a:gd name="connsiteY412" fmla="*/ 236624 h 613929"/>
                  <a:gd name="connsiteX413" fmla="*/ 268289 w 527858"/>
                  <a:gd name="connsiteY413" fmla="*/ 237433 h 613929"/>
                  <a:gd name="connsiteX414" fmla="*/ 271105 w 527858"/>
                  <a:gd name="connsiteY414" fmla="*/ 234954 h 613929"/>
                  <a:gd name="connsiteX415" fmla="*/ 269749 w 527858"/>
                  <a:gd name="connsiteY415" fmla="*/ 232920 h 613929"/>
                  <a:gd name="connsiteX416" fmla="*/ 272617 w 527858"/>
                  <a:gd name="connsiteY416" fmla="*/ 231929 h 613929"/>
                  <a:gd name="connsiteX417" fmla="*/ 273164 w 527858"/>
                  <a:gd name="connsiteY417" fmla="*/ 229059 h 613929"/>
                  <a:gd name="connsiteX418" fmla="*/ 275744 w 527858"/>
                  <a:gd name="connsiteY418" fmla="*/ 231303 h 613929"/>
                  <a:gd name="connsiteX419" fmla="*/ 277465 w 527858"/>
                  <a:gd name="connsiteY419" fmla="*/ 227233 h 613929"/>
                  <a:gd name="connsiteX420" fmla="*/ 275849 w 527858"/>
                  <a:gd name="connsiteY420" fmla="*/ 225120 h 613929"/>
                  <a:gd name="connsiteX421" fmla="*/ 276735 w 527858"/>
                  <a:gd name="connsiteY421" fmla="*/ 222772 h 613929"/>
                  <a:gd name="connsiteX422" fmla="*/ 272590 w 527858"/>
                  <a:gd name="connsiteY422" fmla="*/ 219851 h 613929"/>
                  <a:gd name="connsiteX423" fmla="*/ 272460 w 527858"/>
                  <a:gd name="connsiteY423" fmla="*/ 213147 h 613929"/>
                  <a:gd name="connsiteX424" fmla="*/ 270140 w 527858"/>
                  <a:gd name="connsiteY424" fmla="*/ 214868 h 613929"/>
                  <a:gd name="connsiteX425" fmla="*/ 270479 w 527858"/>
                  <a:gd name="connsiteY425" fmla="*/ 207408 h 613929"/>
                  <a:gd name="connsiteX426" fmla="*/ 268185 w 527858"/>
                  <a:gd name="connsiteY426" fmla="*/ 205060 h 613929"/>
                  <a:gd name="connsiteX427" fmla="*/ 270114 w 527858"/>
                  <a:gd name="connsiteY427" fmla="*/ 204669 h 613929"/>
                  <a:gd name="connsiteX428" fmla="*/ 270583 w 527858"/>
                  <a:gd name="connsiteY428" fmla="*/ 200364 h 613929"/>
                  <a:gd name="connsiteX429" fmla="*/ 278482 w 527858"/>
                  <a:gd name="connsiteY429" fmla="*/ 194913 h 613929"/>
                  <a:gd name="connsiteX430" fmla="*/ 278768 w 527858"/>
                  <a:gd name="connsiteY430" fmla="*/ 190870 h 613929"/>
                  <a:gd name="connsiteX431" fmla="*/ 280332 w 527858"/>
                  <a:gd name="connsiteY431" fmla="*/ 194365 h 613929"/>
                  <a:gd name="connsiteX432" fmla="*/ 282183 w 527858"/>
                  <a:gd name="connsiteY432" fmla="*/ 191835 h 613929"/>
                  <a:gd name="connsiteX433" fmla="*/ 281896 w 527858"/>
                  <a:gd name="connsiteY433" fmla="*/ 189043 h 613929"/>
                  <a:gd name="connsiteX434" fmla="*/ 247696 w 527858"/>
                  <a:gd name="connsiteY434" fmla="*/ 188470 h 613929"/>
                  <a:gd name="connsiteX435" fmla="*/ 248035 w 527858"/>
                  <a:gd name="connsiteY435" fmla="*/ 172870 h 613929"/>
                  <a:gd name="connsiteX436" fmla="*/ 224549 w 527858"/>
                  <a:gd name="connsiteY436" fmla="*/ 172166 h 613929"/>
                  <a:gd name="connsiteX437" fmla="*/ 217537 w 527858"/>
                  <a:gd name="connsiteY437" fmla="*/ 172192 h 613929"/>
                  <a:gd name="connsiteX438" fmla="*/ 218110 w 527858"/>
                  <a:gd name="connsiteY438" fmla="*/ 140654 h 613929"/>
                  <a:gd name="connsiteX439" fmla="*/ 215634 w 527858"/>
                  <a:gd name="connsiteY439" fmla="*/ 141959 h 613929"/>
                  <a:gd name="connsiteX440" fmla="*/ 170433 w 527858"/>
                  <a:gd name="connsiteY440" fmla="*/ 141124 h 613929"/>
                  <a:gd name="connsiteX441" fmla="*/ 127449 w 527858"/>
                  <a:gd name="connsiteY441" fmla="*/ 139898 h 613929"/>
                  <a:gd name="connsiteX442" fmla="*/ 127684 w 527858"/>
                  <a:gd name="connsiteY442" fmla="*/ 127011 h 613929"/>
                  <a:gd name="connsiteX443" fmla="*/ 96977 w 527858"/>
                  <a:gd name="connsiteY443" fmla="*/ 126620 h 613929"/>
                  <a:gd name="connsiteX444" fmla="*/ 96794 w 527858"/>
                  <a:gd name="connsiteY444" fmla="*/ 139480 h 613929"/>
                  <a:gd name="connsiteX445" fmla="*/ 74924 w 527858"/>
                  <a:gd name="connsiteY445" fmla="*/ 138828 h 613929"/>
                  <a:gd name="connsiteX446" fmla="*/ 50629 w 527858"/>
                  <a:gd name="connsiteY446" fmla="*/ 138385 h 613929"/>
                  <a:gd name="connsiteX447" fmla="*/ 50890 w 527858"/>
                  <a:gd name="connsiteY447" fmla="*/ 122655 h 613929"/>
                  <a:gd name="connsiteX448" fmla="*/ 51333 w 527858"/>
                  <a:gd name="connsiteY448" fmla="*/ 122681 h 613929"/>
                  <a:gd name="connsiteX449" fmla="*/ 52480 w 527858"/>
                  <a:gd name="connsiteY449" fmla="*/ 76561 h 613929"/>
                  <a:gd name="connsiteX450" fmla="*/ 51464 w 527858"/>
                  <a:gd name="connsiteY450" fmla="*/ 76535 h 613929"/>
                  <a:gd name="connsiteX451" fmla="*/ 51594 w 527858"/>
                  <a:gd name="connsiteY451" fmla="*/ 68736 h 613929"/>
                  <a:gd name="connsiteX452" fmla="*/ 23389 w 527858"/>
                  <a:gd name="connsiteY452" fmla="*/ 68370 h 613929"/>
                  <a:gd name="connsiteX453" fmla="*/ 242 w 527858"/>
                  <a:gd name="connsiteY453" fmla="*/ 67666 h 613929"/>
                  <a:gd name="connsiteX454" fmla="*/ 893 w 527858"/>
                  <a:gd name="connsiteY454" fmla="*/ 24520 h 613929"/>
                  <a:gd name="connsiteX455" fmla="*/ 919 w 527858"/>
                  <a:gd name="connsiteY455" fmla="*/ 3208 h 613929"/>
                  <a:gd name="connsiteX456" fmla="*/ 33 w 527858"/>
                  <a:gd name="connsiteY456" fmla="*/ 3026 h 613929"/>
                  <a:gd name="connsiteX457" fmla="*/ 33 w 527858"/>
                  <a:gd name="connsiteY457" fmla="*/ 3026 h 613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Lst>
                <a:rect l="l" t="t" r="r" b="b"/>
                <a:pathLst>
                  <a:path w="527858" h="613929">
                    <a:moveTo>
                      <a:pt x="33" y="3026"/>
                    </a:moveTo>
                    <a:lnTo>
                      <a:pt x="1336" y="182"/>
                    </a:lnTo>
                    <a:lnTo>
                      <a:pt x="23780" y="287"/>
                    </a:lnTo>
                    <a:lnTo>
                      <a:pt x="83005" y="287"/>
                    </a:lnTo>
                    <a:lnTo>
                      <a:pt x="119420" y="130"/>
                    </a:lnTo>
                    <a:lnTo>
                      <a:pt x="133757" y="391"/>
                    </a:lnTo>
                    <a:lnTo>
                      <a:pt x="171189" y="104"/>
                    </a:lnTo>
                    <a:lnTo>
                      <a:pt x="187794" y="182"/>
                    </a:lnTo>
                    <a:lnTo>
                      <a:pt x="225148" y="0"/>
                    </a:lnTo>
                    <a:lnTo>
                      <a:pt x="254187" y="26"/>
                    </a:lnTo>
                    <a:lnTo>
                      <a:pt x="271105" y="417"/>
                    </a:lnTo>
                    <a:lnTo>
                      <a:pt x="359733" y="104"/>
                    </a:lnTo>
                    <a:lnTo>
                      <a:pt x="454174" y="260"/>
                    </a:lnTo>
                    <a:lnTo>
                      <a:pt x="453183" y="3547"/>
                    </a:lnTo>
                    <a:lnTo>
                      <a:pt x="455503" y="4356"/>
                    </a:lnTo>
                    <a:lnTo>
                      <a:pt x="453731" y="6391"/>
                    </a:lnTo>
                    <a:lnTo>
                      <a:pt x="456780" y="8138"/>
                    </a:lnTo>
                    <a:lnTo>
                      <a:pt x="455321" y="13277"/>
                    </a:lnTo>
                    <a:lnTo>
                      <a:pt x="456520" y="15443"/>
                    </a:lnTo>
                    <a:lnTo>
                      <a:pt x="464314" y="17608"/>
                    </a:lnTo>
                    <a:lnTo>
                      <a:pt x="467025" y="21860"/>
                    </a:lnTo>
                    <a:lnTo>
                      <a:pt x="464887" y="26894"/>
                    </a:lnTo>
                    <a:lnTo>
                      <a:pt x="464261" y="31824"/>
                    </a:lnTo>
                    <a:lnTo>
                      <a:pt x="466868" y="35294"/>
                    </a:lnTo>
                    <a:lnTo>
                      <a:pt x="464731" y="37563"/>
                    </a:lnTo>
                    <a:lnTo>
                      <a:pt x="464053" y="40772"/>
                    </a:lnTo>
                    <a:lnTo>
                      <a:pt x="459544" y="41972"/>
                    </a:lnTo>
                    <a:lnTo>
                      <a:pt x="457041" y="48911"/>
                    </a:lnTo>
                    <a:lnTo>
                      <a:pt x="447996" y="53554"/>
                    </a:lnTo>
                    <a:lnTo>
                      <a:pt x="444425" y="56371"/>
                    </a:lnTo>
                    <a:lnTo>
                      <a:pt x="442209" y="60884"/>
                    </a:lnTo>
                    <a:lnTo>
                      <a:pt x="442183" y="64484"/>
                    </a:lnTo>
                    <a:lnTo>
                      <a:pt x="437699" y="67927"/>
                    </a:lnTo>
                    <a:lnTo>
                      <a:pt x="433894" y="68918"/>
                    </a:lnTo>
                    <a:lnTo>
                      <a:pt x="432877" y="71892"/>
                    </a:lnTo>
                    <a:lnTo>
                      <a:pt x="430062" y="73379"/>
                    </a:lnTo>
                    <a:lnTo>
                      <a:pt x="430218" y="75935"/>
                    </a:lnTo>
                    <a:lnTo>
                      <a:pt x="428107" y="77292"/>
                    </a:lnTo>
                    <a:lnTo>
                      <a:pt x="427559" y="80944"/>
                    </a:lnTo>
                    <a:lnTo>
                      <a:pt x="421642" y="90126"/>
                    </a:lnTo>
                    <a:lnTo>
                      <a:pt x="475575" y="89526"/>
                    </a:lnTo>
                    <a:lnTo>
                      <a:pt x="514623" y="89213"/>
                    </a:lnTo>
                    <a:lnTo>
                      <a:pt x="517360" y="96517"/>
                    </a:lnTo>
                    <a:lnTo>
                      <a:pt x="526562" y="102256"/>
                    </a:lnTo>
                    <a:lnTo>
                      <a:pt x="527892" y="106534"/>
                    </a:lnTo>
                    <a:lnTo>
                      <a:pt x="527214" y="109690"/>
                    </a:lnTo>
                    <a:lnTo>
                      <a:pt x="522782" y="111334"/>
                    </a:lnTo>
                    <a:lnTo>
                      <a:pt x="517021" y="105908"/>
                    </a:lnTo>
                    <a:lnTo>
                      <a:pt x="512955" y="105282"/>
                    </a:lnTo>
                    <a:lnTo>
                      <a:pt x="509983" y="108412"/>
                    </a:lnTo>
                    <a:lnTo>
                      <a:pt x="508680" y="112377"/>
                    </a:lnTo>
                    <a:lnTo>
                      <a:pt x="509592" y="114307"/>
                    </a:lnTo>
                    <a:lnTo>
                      <a:pt x="520150" y="118794"/>
                    </a:lnTo>
                    <a:lnTo>
                      <a:pt x="519889" y="121325"/>
                    </a:lnTo>
                    <a:lnTo>
                      <a:pt x="515327" y="124507"/>
                    </a:lnTo>
                    <a:lnTo>
                      <a:pt x="511208" y="123203"/>
                    </a:lnTo>
                    <a:lnTo>
                      <a:pt x="507611" y="124037"/>
                    </a:lnTo>
                    <a:lnTo>
                      <a:pt x="505031" y="127063"/>
                    </a:lnTo>
                    <a:lnTo>
                      <a:pt x="505109" y="132202"/>
                    </a:lnTo>
                    <a:lnTo>
                      <a:pt x="499374" y="135281"/>
                    </a:lnTo>
                    <a:lnTo>
                      <a:pt x="497419" y="132907"/>
                    </a:lnTo>
                    <a:lnTo>
                      <a:pt x="491580" y="133768"/>
                    </a:lnTo>
                    <a:lnTo>
                      <a:pt x="489469" y="132228"/>
                    </a:lnTo>
                    <a:lnTo>
                      <a:pt x="484985" y="135020"/>
                    </a:lnTo>
                    <a:lnTo>
                      <a:pt x="482065" y="138202"/>
                    </a:lnTo>
                    <a:lnTo>
                      <a:pt x="482508" y="144463"/>
                    </a:lnTo>
                    <a:lnTo>
                      <a:pt x="485585" y="148976"/>
                    </a:lnTo>
                    <a:lnTo>
                      <a:pt x="489312" y="151323"/>
                    </a:lnTo>
                    <a:lnTo>
                      <a:pt x="496559" y="148323"/>
                    </a:lnTo>
                    <a:lnTo>
                      <a:pt x="497653" y="151506"/>
                    </a:lnTo>
                    <a:lnTo>
                      <a:pt x="496871" y="154297"/>
                    </a:lnTo>
                    <a:lnTo>
                      <a:pt x="491945" y="157610"/>
                    </a:lnTo>
                    <a:lnTo>
                      <a:pt x="488921" y="157401"/>
                    </a:lnTo>
                    <a:lnTo>
                      <a:pt x="482405" y="162175"/>
                    </a:lnTo>
                    <a:lnTo>
                      <a:pt x="484463" y="168122"/>
                    </a:lnTo>
                    <a:lnTo>
                      <a:pt x="488504" y="169453"/>
                    </a:lnTo>
                    <a:lnTo>
                      <a:pt x="489964" y="171983"/>
                    </a:lnTo>
                    <a:lnTo>
                      <a:pt x="489260" y="175714"/>
                    </a:lnTo>
                    <a:lnTo>
                      <a:pt x="486732" y="176183"/>
                    </a:lnTo>
                    <a:lnTo>
                      <a:pt x="482091" y="174018"/>
                    </a:lnTo>
                    <a:lnTo>
                      <a:pt x="481935" y="170679"/>
                    </a:lnTo>
                    <a:lnTo>
                      <a:pt x="477634" y="167575"/>
                    </a:lnTo>
                    <a:lnTo>
                      <a:pt x="472733" y="168253"/>
                    </a:lnTo>
                    <a:lnTo>
                      <a:pt x="470387" y="169844"/>
                    </a:lnTo>
                    <a:lnTo>
                      <a:pt x="468901" y="175348"/>
                    </a:lnTo>
                    <a:lnTo>
                      <a:pt x="470935" y="181165"/>
                    </a:lnTo>
                    <a:lnTo>
                      <a:pt x="475106" y="186356"/>
                    </a:lnTo>
                    <a:lnTo>
                      <a:pt x="475757" y="190635"/>
                    </a:lnTo>
                    <a:lnTo>
                      <a:pt x="469188" y="193869"/>
                    </a:lnTo>
                    <a:lnTo>
                      <a:pt x="468302" y="197860"/>
                    </a:lnTo>
                    <a:lnTo>
                      <a:pt x="466113" y="194521"/>
                    </a:lnTo>
                    <a:lnTo>
                      <a:pt x="467181" y="193269"/>
                    </a:lnTo>
                    <a:lnTo>
                      <a:pt x="465435" y="188939"/>
                    </a:lnTo>
                    <a:lnTo>
                      <a:pt x="466451" y="185157"/>
                    </a:lnTo>
                    <a:lnTo>
                      <a:pt x="464731" y="182339"/>
                    </a:lnTo>
                    <a:lnTo>
                      <a:pt x="460586" y="182339"/>
                    </a:lnTo>
                    <a:lnTo>
                      <a:pt x="457484" y="188496"/>
                    </a:lnTo>
                    <a:lnTo>
                      <a:pt x="451776" y="192069"/>
                    </a:lnTo>
                    <a:lnTo>
                      <a:pt x="450264" y="198565"/>
                    </a:lnTo>
                    <a:lnTo>
                      <a:pt x="452297" y="200547"/>
                    </a:lnTo>
                    <a:lnTo>
                      <a:pt x="456572" y="200078"/>
                    </a:lnTo>
                    <a:lnTo>
                      <a:pt x="455164" y="197260"/>
                    </a:lnTo>
                    <a:lnTo>
                      <a:pt x="455842" y="194287"/>
                    </a:lnTo>
                    <a:lnTo>
                      <a:pt x="459621" y="193974"/>
                    </a:lnTo>
                    <a:lnTo>
                      <a:pt x="464470" y="198434"/>
                    </a:lnTo>
                    <a:lnTo>
                      <a:pt x="464861" y="200391"/>
                    </a:lnTo>
                    <a:lnTo>
                      <a:pt x="462254" y="205008"/>
                    </a:lnTo>
                    <a:lnTo>
                      <a:pt x="460273" y="212755"/>
                    </a:lnTo>
                    <a:lnTo>
                      <a:pt x="452766" y="213955"/>
                    </a:lnTo>
                    <a:lnTo>
                      <a:pt x="451776" y="217242"/>
                    </a:lnTo>
                    <a:lnTo>
                      <a:pt x="453756" y="220894"/>
                    </a:lnTo>
                    <a:lnTo>
                      <a:pt x="455998" y="222068"/>
                    </a:lnTo>
                    <a:lnTo>
                      <a:pt x="459335" y="221442"/>
                    </a:lnTo>
                    <a:lnTo>
                      <a:pt x="462541" y="222694"/>
                    </a:lnTo>
                    <a:lnTo>
                      <a:pt x="465148" y="227520"/>
                    </a:lnTo>
                    <a:lnTo>
                      <a:pt x="462124" y="232215"/>
                    </a:lnTo>
                    <a:lnTo>
                      <a:pt x="459387" y="231589"/>
                    </a:lnTo>
                    <a:lnTo>
                      <a:pt x="459335" y="233728"/>
                    </a:lnTo>
                    <a:lnTo>
                      <a:pt x="461994" y="236780"/>
                    </a:lnTo>
                    <a:lnTo>
                      <a:pt x="466295" y="239128"/>
                    </a:lnTo>
                    <a:lnTo>
                      <a:pt x="466530" y="242467"/>
                    </a:lnTo>
                    <a:lnTo>
                      <a:pt x="463193" y="245780"/>
                    </a:lnTo>
                    <a:lnTo>
                      <a:pt x="455816" y="243145"/>
                    </a:lnTo>
                    <a:lnTo>
                      <a:pt x="452010" y="244789"/>
                    </a:lnTo>
                    <a:lnTo>
                      <a:pt x="449977" y="250006"/>
                    </a:lnTo>
                    <a:lnTo>
                      <a:pt x="450863" y="253632"/>
                    </a:lnTo>
                    <a:lnTo>
                      <a:pt x="450003" y="257075"/>
                    </a:lnTo>
                    <a:lnTo>
                      <a:pt x="446301" y="262031"/>
                    </a:lnTo>
                    <a:lnTo>
                      <a:pt x="438012" y="259475"/>
                    </a:lnTo>
                    <a:lnTo>
                      <a:pt x="433320" y="259866"/>
                    </a:lnTo>
                    <a:lnTo>
                      <a:pt x="431443" y="265188"/>
                    </a:lnTo>
                    <a:lnTo>
                      <a:pt x="433580" y="270874"/>
                    </a:lnTo>
                    <a:lnTo>
                      <a:pt x="440984" y="276222"/>
                    </a:lnTo>
                    <a:lnTo>
                      <a:pt x="441062" y="282587"/>
                    </a:lnTo>
                    <a:lnTo>
                      <a:pt x="438950" y="285352"/>
                    </a:lnTo>
                    <a:lnTo>
                      <a:pt x="430322" y="289265"/>
                    </a:lnTo>
                    <a:lnTo>
                      <a:pt x="432303" y="291195"/>
                    </a:lnTo>
                    <a:lnTo>
                      <a:pt x="430088" y="293856"/>
                    </a:lnTo>
                    <a:lnTo>
                      <a:pt x="427325" y="291482"/>
                    </a:lnTo>
                    <a:lnTo>
                      <a:pt x="420000" y="296386"/>
                    </a:lnTo>
                    <a:lnTo>
                      <a:pt x="412883" y="297326"/>
                    </a:lnTo>
                    <a:lnTo>
                      <a:pt x="411294" y="294743"/>
                    </a:lnTo>
                    <a:lnTo>
                      <a:pt x="414239" y="289682"/>
                    </a:lnTo>
                    <a:lnTo>
                      <a:pt x="412075" y="286370"/>
                    </a:lnTo>
                    <a:lnTo>
                      <a:pt x="409312" y="285665"/>
                    </a:lnTo>
                    <a:lnTo>
                      <a:pt x="406888" y="287283"/>
                    </a:lnTo>
                    <a:lnTo>
                      <a:pt x="406393" y="291039"/>
                    </a:lnTo>
                    <a:lnTo>
                      <a:pt x="410485" y="298108"/>
                    </a:lnTo>
                    <a:lnTo>
                      <a:pt x="408322" y="299726"/>
                    </a:lnTo>
                    <a:lnTo>
                      <a:pt x="407410" y="302830"/>
                    </a:lnTo>
                    <a:lnTo>
                      <a:pt x="410876" y="309560"/>
                    </a:lnTo>
                    <a:lnTo>
                      <a:pt x="411476" y="312455"/>
                    </a:lnTo>
                    <a:lnTo>
                      <a:pt x="407644" y="315142"/>
                    </a:lnTo>
                    <a:lnTo>
                      <a:pt x="402848" y="315168"/>
                    </a:lnTo>
                    <a:lnTo>
                      <a:pt x="400554" y="313812"/>
                    </a:lnTo>
                    <a:lnTo>
                      <a:pt x="404881" y="309221"/>
                    </a:lnTo>
                    <a:lnTo>
                      <a:pt x="405089" y="306586"/>
                    </a:lnTo>
                    <a:lnTo>
                      <a:pt x="400997" y="301421"/>
                    </a:lnTo>
                    <a:lnTo>
                      <a:pt x="398156" y="302490"/>
                    </a:lnTo>
                    <a:lnTo>
                      <a:pt x="397165" y="304682"/>
                    </a:lnTo>
                    <a:lnTo>
                      <a:pt x="398364" y="309612"/>
                    </a:lnTo>
                    <a:lnTo>
                      <a:pt x="397478" y="312507"/>
                    </a:lnTo>
                    <a:lnTo>
                      <a:pt x="394871" y="312690"/>
                    </a:lnTo>
                    <a:lnTo>
                      <a:pt x="393672" y="317072"/>
                    </a:lnTo>
                    <a:lnTo>
                      <a:pt x="399250" y="319968"/>
                    </a:lnTo>
                    <a:lnTo>
                      <a:pt x="407774" y="318403"/>
                    </a:lnTo>
                    <a:lnTo>
                      <a:pt x="409391" y="322159"/>
                    </a:lnTo>
                    <a:lnTo>
                      <a:pt x="408635" y="324455"/>
                    </a:lnTo>
                    <a:lnTo>
                      <a:pt x="401518" y="331472"/>
                    </a:lnTo>
                    <a:lnTo>
                      <a:pt x="397347" y="331420"/>
                    </a:lnTo>
                    <a:lnTo>
                      <a:pt x="396122" y="328941"/>
                    </a:lnTo>
                    <a:lnTo>
                      <a:pt x="398260" y="323464"/>
                    </a:lnTo>
                    <a:lnTo>
                      <a:pt x="397452" y="321350"/>
                    </a:lnTo>
                    <a:lnTo>
                      <a:pt x="393932" y="320490"/>
                    </a:lnTo>
                    <a:lnTo>
                      <a:pt x="393985" y="325237"/>
                    </a:lnTo>
                    <a:lnTo>
                      <a:pt x="392395" y="327194"/>
                    </a:lnTo>
                    <a:lnTo>
                      <a:pt x="390805" y="332698"/>
                    </a:lnTo>
                    <a:lnTo>
                      <a:pt x="393411" y="338254"/>
                    </a:lnTo>
                    <a:lnTo>
                      <a:pt x="398208" y="344254"/>
                    </a:lnTo>
                    <a:lnTo>
                      <a:pt x="397816" y="347567"/>
                    </a:lnTo>
                    <a:lnTo>
                      <a:pt x="392317" y="351636"/>
                    </a:lnTo>
                    <a:lnTo>
                      <a:pt x="390492" y="357140"/>
                    </a:lnTo>
                    <a:lnTo>
                      <a:pt x="392812" y="366062"/>
                    </a:lnTo>
                    <a:lnTo>
                      <a:pt x="391613" y="370261"/>
                    </a:lnTo>
                    <a:lnTo>
                      <a:pt x="387311" y="373653"/>
                    </a:lnTo>
                    <a:lnTo>
                      <a:pt x="383819" y="373809"/>
                    </a:lnTo>
                    <a:lnTo>
                      <a:pt x="381186" y="376131"/>
                    </a:lnTo>
                    <a:lnTo>
                      <a:pt x="379987" y="379600"/>
                    </a:lnTo>
                    <a:lnTo>
                      <a:pt x="381343" y="385470"/>
                    </a:lnTo>
                    <a:lnTo>
                      <a:pt x="378371" y="387061"/>
                    </a:lnTo>
                    <a:lnTo>
                      <a:pt x="376207" y="385417"/>
                    </a:lnTo>
                    <a:lnTo>
                      <a:pt x="378553" y="376887"/>
                    </a:lnTo>
                    <a:lnTo>
                      <a:pt x="374174" y="378661"/>
                    </a:lnTo>
                    <a:lnTo>
                      <a:pt x="366953" y="377565"/>
                    </a:lnTo>
                    <a:lnTo>
                      <a:pt x="365233" y="379131"/>
                    </a:lnTo>
                    <a:lnTo>
                      <a:pt x="365832" y="381922"/>
                    </a:lnTo>
                    <a:lnTo>
                      <a:pt x="370029" y="387478"/>
                    </a:lnTo>
                    <a:lnTo>
                      <a:pt x="369716" y="391234"/>
                    </a:lnTo>
                    <a:lnTo>
                      <a:pt x="366510" y="394469"/>
                    </a:lnTo>
                    <a:lnTo>
                      <a:pt x="358377" y="392721"/>
                    </a:lnTo>
                    <a:lnTo>
                      <a:pt x="355953" y="393869"/>
                    </a:lnTo>
                    <a:lnTo>
                      <a:pt x="353998" y="405738"/>
                    </a:lnTo>
                    <a:lnTo>
                      <a:pt x="349071" y="403938"/>
                    </a:lnTo>
                    <a:lnTo>
                      <a:pt x="345474" y="399060"/>
                    </a:lnTo>
                    <a:lnTo>
                      <a:pt x="342242" y="399008"/>
                    </a:lnTo>
                    <a:lnTo>
                      <a:pt x="341408" y="403703"/>
                    </a:lnTo>
                    <a:lnTo>
                      <a:pt x="344301" y="407564"/>
                    </a:lnTo>
                    <a:lnTo>
                      <a:pt x="348289" y="409860"/>
                    </a:lnTo>
                    <a:lnTo>
                      <a:pt x="353294" y="409129"/>
                    </a:lnTo>
                    <a:lnTo>
                      <a:pt x="358273" y="409729"/>
                    </a:lnTo>
                    <a:lnTo>
                      <a:pt x="359707" y="413460"/>
                    </a:lnTo>
                    <a:lnTo>
                      <a:pt x="355588" y="417633"/>
                    </a:lnTo>
                    <a:lnTo>
                      <a:pt x="350896" y="416825"/>
                    </a:lnTo>
                    <a:lnTo>
                      <a:pt x="344952" y="412833"/>
                    </a:lnTo>
                    <a:lnTo>
                      <a:pt x="337914" y="418051"/>
                    </a:lnTo>
                    <a:lnTo>
                      <a:pt x="338071" y="420581"/>
                    </a:lnTo>
                    <a:lnTo>
                      <a:pt x="343310" y="425381"/>
                    </a:lnTo>
                    <a:lnTo>
                      <a:pt x="347247" y="424650"/>
                    </a:lnTo>
                    <a:lnTo>
                      <a:pt x="350531" y="427676"/>
                    </a:lnTo>
                    <a:lnTo>
                      <a:pt x="348003" y="432633"/>
                    </a:lnTo>
                    <a:lnTo>
                      <a:pt x="347742" y="436702"/>
                    </a:lnTo>
                    <a:lnTo>
                      <a:pt x="344119" y="437902"/>
                    </a:lnTo>
                    <a:lnTo>
                      <a:pt x="337993" y="436989"/>
                    </a:lnTo>
                    <a:lnTo>
                      <a:pt x="333666" y="438319"/>
                    </a:lnTo>
                    <a:lnTo>
                      <a:pt x="334839" y="441945"/>
                    </a:lnTo>
                    <a:lnTo>
                      <a:pt x="337367" y="444919"/>
                    </a:lnTo>
                    <a:lnTo>
                      <a:pt x="336846" y="447815"/>
                    </a:lnTo>
                    <a:lnTo>
                      <a:pt x="331971" y="447501"/>
                    </a:lnTo>
                    <a:lnTo>
                      <a:pt x="329234" y="441084"/>
                    </a:lnTo>
                    <a:lnTo>
                      <a:pt x="325272" y="442962"/>
                    </a:lnTo>
                    <a:lnTo>
                      <a:pt x="321388" y="440145"/>
                    </a:lnTo>
                    <a:lnTo>
                      <a:pt x="319120" y="441632"/>
                    </a:lnTo>
                    <a:lnTo>
                      <a:pt x="319772" y="449249"/>
                    </a:lnTo>
                    <a:lnTo>
                      <a:pt x="328348" y="451466"/>
                    </a:lnTo>
                    <a:lnTo>
                      <a:pt x="330460" y="453345"/>
                    </a:lnTo>
                    <a:lnTo>
                      <a:pt x="327071" y="459214"/>
                    </a:lnTo>
                    <a:lnTo>
                      <a:pt x="321466" y="464718"/>
                    </a:lnTo>
                    <a:lnTo>
                      <a:pt x="321831" y="468500"/>
                    </a:lnTo>
                    <a:lnTo>
                      <a:pt x="324881" y="473639"/>
                    </a:lnTo>
                    <a:lnTo>
                      <a:pt x="331893" y="476509"/>
                    </a:lnTo>
                    <a:lnTo>
                      <a:pt x="333587" y="479169"/>
                    </a:lnTo>
                    <a:lnTo>
                      <a:pt x="331216" y="482143"/>
                    </a:lnTo>
                    <a:lnTo>
                      <a:pt x="328009" y="482482"/>
                    </a:lnTo>
                    <a:lnTo>
                      <a:pt x="324255" y="480187"/>
                    </a:lnTo>
                    <a:lnTo>
                      <a:pt x="316279" y="481335"/>
                    </a:lnTo>
                    <a:lnTo>
                      <a:pt x="312447" y="479535"/>
                    </a:lnTo>
                    <a:lnTo>
                      <a:pt x="310492" y="488326"/>
                    </a:lnTo>
                    <a:lnTo>
                      <a:pt x="313802" y="492212"/>
                    </a:lnTo>
                    <a:lnTo>
                      <a:pt x="317191" y="492943"/>
                    </a:lnTo>
                    <a:lnTo>
                      <a:pt x="322144" y="490960"/>
                    </a:lnTo>
                    <a:lnTo>
                      <a:pt x="325168" y="492604"/>
                    </a:lnTo>
                    <a:lnTo>
                      <a:pt x="327592" y="495891"/>
                    </a:lnTo>
                    <a:lnTo>
                      <a:pt x="327097" y="498317"/>
                    </a:lnTo>
                    <a:lnTo>
                      <a:pt x="320450" y="501055"/>
                    </a:lnTo>
                    <a:lnTo>
                      <a:pt x="318547" y="501029"/>
                    </a:lnTo>
                    <a:lnTo>
                      <a:pt x="313359" y="498343"/>
                    </a:lnTo>
                    <a:lnTo>
                      <a:pt x="308850" y="492630"/>
                    </a:lnTo>
                    <a:lnTo>
                      <a:pt x="302333" y="493569"/>
                    </a:lnTo>
                    <a:lnTo>
                      <a:pt x="299674" y="494847"/>
                    </a:lnTo>
                    <a:lnTo>
                      <a:pt x="298814" y="498317"/>
                    </a:lnTo>
                    <a:lnTo>
                      <a:pt x="301447" y="501264"/>
                    </a:lnTo>
                    <a:lnTo>
                      <a:pt x="306347" y="502073"/>
                    </a:lnTo>
                    <a:lnTo>
                      <a:pt x="311899" y="506169"/>
                    </a:lnTo>
                    <a:lnTo>
                      <a:pt x="313412" y="509507"/>
                    </a:lnTo>
                    <a:lnTo>
                      <a:pt x="312916" y="511803"/>
                    </a:lnTo>
                    <a:lnTo>
                      <a:pt x="309397" y="515559"/>
                    </a:lnTo>
                    <a:lnTo>
                      <a:pt x="306217" y="516759"/>
                    </a:lnTo>
                    <a:lnTo>
                      <a:pt x="299022" y="516838"/>
                    </a:lnTo>
                    <a:lnTo>
                      <a:pt x="298188" y="518820"/>
                    </a:lnTo>
                    <a:lnTo>
                      <a:pt x="301108" y="524141"/>
                    </a:lnTo>
                    <a:lnTo>
                      <a:pt x="305513" y="527533"/>
                    </a:lnTo>
                    <a:lnTo>
                      <a:pt x="302203" y="533480"/>
                    </a:lnTo>
                    <a:lnTo>
                      <a:pt x="298475" y="536037"/>
                    </a:lnTo>
                    <a:lnTo>
                      <a:pt x="298058" y="538958"/>
                    </a:lnTo>
                    <a:lnTo>
                      <a:pt x="302203" y="539845"/>
                    </a:lnTo>
                    <a:lnTo>
                      <a:pt x="307468" y="536741"/>
                    </a:lnTo>
                    <a:lnTo>
                      <a:pt x="306373" y="531367"/>
                    </a:lnTo>
                    <a:lnTo>
                      <a:pt x="308667" y="528863"/>
                    </a:lnTo>
                    <a:lnTo>
                      <a:pt x="313020" y="531706"/>
                    </a:lnTo>
                    <a:lnTo>
                      <a:pt x="314845" y="537680"/>
                    </a:lnTo>
                    <a:lnTo>
                      <a:pt x="312812" y="540576"/>
                    </a:lnTo>
                    <a:lnTo>
                      <a:pt x="306165" y="542741"/>
                    </a:lnTo>
                    <a:lnTo>
                      <a:pt x="303245" y="542558"/>
                    </a:lnTo>
                    <a:lnTo>
                      <a:pt x="301864" y="545245"/>
                    </a:lnTo>
                    <a:lnTo>
                      <a:pt x="307494" y="549106"/>
                    </a:lnTo>
                    <a:lnTo>
                      <a:pt x="310648" y="549366"/>
                    </a:lnTo>
                    <a:lnTo>
                      <a:pt x="314611" y="547619"/>
                    </a:lnTo>
                    <a:lnTo>
                      <a:pt x="318051" y="543523"/>
                    </a:lnTo>
                    <a:lnTo>
                      <a:pt x="318077" y="539063"/>
                    </a:lnTo>
                    <a:lnTo>
                      <a:pt x="321753" y="536063"/>
                    </a:lnTo>
                    <a:lnTo>
                      <a:pt x="323577" y="537602"/>
                    </a:lnTo>
                    <a:lnTo>
                      <a:pt x="322770" y="542376"/>
                    </a:lnTo>
                    <a:lnTo>
                      <a:pt x="317087" y="548193"/>
                    </a:lnTo>
                    <a:lnTo>
                      <a:pt x="314558" y="552027"/>
                    </a:lnTo>
                    <a:lnTo>
                      <a:pt x="311717" y="554114"/>
                    </a:lnTo>
                    <a:lnTo>
                      <a:pt x="311534" y="562957"/>
                    </a:lnTo>
                    <a:lnTo>
                      <a:pt x="313854" y="566401"/>
                    </a:lnTo>
                    <a:lnTo>
                      <a:pt x="313516" y="568409"/>
                    </a:lnTo>
                    <a:lnTo>
                      <a:pt x="317765" y="573548"/>
                    </a:lnTo>
                    <a:lnTo>
                      <a:pt x="319563" y="567444"/>
                    </a:lnTo>
                    <a:lnTo>
                      <a:pt x="322378" y="565175"/>
                    </a:lnTo>
                    <a:lnTo>
                      <a:pt x="325142" y="566088"/>
                    </a:lnTo>
                    <a:lnTo>
                      <a:pt x="324151" y="572296"/>
                    </a:lnTo>
                    <a:lnTo>
                      <a:pt x="320058" y="576470"/>
                    </a:lnTo>
                    <a:lnTo>
                      <a:pt x="317504" y="576887"/>
                    </a:lnTo>
                    <a:lnTo>
                      <a:pt x="320241" y="582939"/>
                    </a:lnTo>
                    <a:lnTo>
                      <a:pt x="319563" y="591208"/>
                    </a:lnTo>
                    <a:lnTo>
                      <a:pt x="317139" y="592226"/>
                    </a:lnTo>
                    <a:lnTo>
                      <a:pt x="310544" y="592252"/>
                    </a:lnTo>
                    <a:lnTo>
                      <a:pt x="308902" y="590425"/>
                    </a:lnTo>
                    <a:lnTo>
                      <a:pt x="305461" y="590269"/>
                    </a:lnTo>
                    <a:lnTo>
                      <a:pt x="302828" y="593660"/>
                    </a:lnTo>
                    <a:lnTo>
                      <a:pt x="303011" y="596138"/>
                    </a:lnTo>
                    <a:lnTo>
                      <a:pt x="306895" y="599295"/>
                    </a:lnTo>
                    <a:lnTo>
                      <a:pt x="310309" y="600547"/>
                    </a:lnTo>
                    <a:lnTo>
                      <a:pt x="314611" y="605216"/>
                    </a:lnTo>
                    <a:lnTo>
                      <a:pt x="313490" y="608738"/>
                    </a:lnTo>
                    <a:lnTo>
                      <a:pt x="308772" y="611086"/>
                    </a:lnTo>
                    <a:lnTo>
                      <a:pt x="308042" y="613929"/>
                    </a:lnTo>
                    <a:lnTo>
                      <a:pt x="265578" y="613616"/>
                    </a:lnTo>
                    <a:lnTo>
                      <a:pt x="265630" y="567783"/>
                    </a:lnTo>
                    <a:lnTo>
                      <a:pt x="266699" y="509977"/>
                    </a:lnTo>
                    <a:lnTo>
                      <a:pt x="267038" y="479796"/>
                    </a:lnTo>
                    <a:lnTo>
                      <a:pt x="254526" y="479613"/>
                    </a:lnTo>
                    <a:lnTo>
                      <a:pt x="236253" y="477761"/>
                    </a:lnTo>
                    <a:lnTo>
                      <a:pt x="191261" y="477865"/>
                    </a:lnTo>
                    <a:lnTo>
                      <a:pt x="191183" y="445597"/>
                    </a:lnTo>
                    <a:lnTo>
                      <a:pt x="194545" y="445623"/>
                    </a:lnTo>
                    <a:lnTo>
                      <a:pt x="194467" y="425381"/>
                    </a:lnTo>
                    <a:lnTo>
                      <a:pt x="224523" y="425276"/>
                    </a:lnTo>
                    <a:lnTo>
                      <a:pt x="224575" y="430311"/>
                    </a:lnTo>
                    <a:lnTo>
                      <a:pt x="227208" y="430311"/>
                    </a:lnTo>
                    <a:lnTo>
                      <a:pt x="227077" y="411112"/>
                    </a:lnTo>
                    <a:lnTo>
                      <a:pt x="230857" y="411268"/>
                    </a:lnTo>
                    <a:lnTo>
                      <a:pt x="238417" y="417581"/>
                    </a:lnTo>
                    <a:lnTo>
                      <a:pt x="243369" y="419355"/>
                    </a:lnTo>
                    <a:lnTo>
                      <a:pt x="246888" y="418416"/>
                    </a:lnTo>
                    <a:lnTo>
                      <a:pt x="247983" y="419850"/>
                    </a:lnTo>
                    <a:lnTo>
                      <a:pt x="244621" y="421729"/>
                    </a:lnTo>
                    <a:lnTo>
                      <a:pt x="244959" y="426476"/>
                    </a:lnTo>
                    <a:lnTo>
                      <a:pt x="247775" y="426189"/>
                    </a:lnTo>
                    <a:lnTo>
                      <a:pt x="250694" y="423424"/>
                    </a:lnTo>
                    <a:lnTo>
                      <a:pt x="254291" y="423789"/>
                    </a:lnTo>
                    <a:lnTo>
                      <a:pt x="257915" y="428041"/>
                    </a:lnTo>
                    <a:lnTo>
                      <a:pt x="261251" y="428694"/>
                    </a:lnTo>
                    <a:lnTo>
                      <a:pt x="261251" y="430650"/>
                    </a:lnTo>
                    <a:lnTo>
                      <a:pt x="264640" y="430937"/>
                    </a:lnTo>
                    <a:lnTo>
                      <a:pt x="265318" y="426763"/>
                    </a:lnTo>
                    <a:lnTo>
                      <a:pt x="267794" y="427624"/>
                    </a:lnTo>
                    <a:lnTo>
                      <a:pt x="268550" y="423346"/>
                    </a:lnTo>
                    <a:lnTo>
                      <a:pt x="266804" y="418338"/>
                    </a:lnTo>
                    <a:lnTo>
                      <a:pt x="260339" y="418911"/>
                    </a:lnTo>
                    <a:lnTo>
                      <a:pt x="260626" y="415703"/>
                    </a:lnTo>
                    <a:lnTo>
                      <a:pt x="257810" y="416877"/>
                    </a:lnTo>
                    <a:lnTo>
                      <a:pt x="255934" y="409703"/>
                    </a:lnTo>
                    <a:lnTo>
                      <a:pt x="255516" y="403651"/>
                    </a:lnTo>
                    <a:lnTo>
                      <a:pt x="254083" y="402503"/>
                    </a:lnTo>
                    <a:lnTo>
                      <a:pt x="248817" y="402738"/>
                    </a:lnTo>
                    <a:lnTo>
                      <a:pt x="246211" y="404669"/>
                    </a:lnTo>
                    <a:lnTo>
                      <a:pt x="246497" y="401799"/>
                    </a:lnTo>
                    <a:lnTo>
                      <a:pt x="229345" y="400886"/>
                    </a:lnTo>
                    <a:lnTo>
                      <a:pt x="230284" y="357401"/>
                    </a:lnTo>
                    <a:lnTo>
                      <a:pt x="214357" y="357140"/>
                    </a:lnTo>
                    <a:lnTo>
                      <a:pt x="199055" y="356488"/>
                    </a:lnTo>
                    <a:lnTo>
                      <a:pt x="167071" y="355862"/>
                    </a:lnTo>
                    <a:lnTo>
                      <a:pt x="167019" y="351349"/>
                    </a:lnTo>
                    <a:lnTo>
                      <a:pt x="170564" y="347932"/>
                    </a:lnTo>
                    <a:lnTo>
                      <a:pt x="170851" y="345558"/>
                    </a:lnTo>
                    <a:lnTo>
                      <a:pt x="168843" y="343941"/>
                    </a:lnTo>
                    <a:lnTo>
                      <a:pt x="164620" y="343419"/>
                    </a:lnTo>
                    <a:lnTo>
                      <a:pt x="163578" y="340993"/>
                    </a:lnTo>
                    <a:lnTo>
                      <a:pt x="166106" y="336506"/>
                    </a:lnTo>
                    <a:lnTo>
                      <a:pt x="163239" y="331785"/>
                    </a:lnTo>
                    <a:lnTo>
                      <a:pt x="163109" y="328628"/>
                    </a:lnTo>
                    <a:lnTo>
                      <a:pt x="166159" y="321168"/>
                    </a:lnTo>
                    <a:lnTo>
                      <a:pt x="165220" y="317307"/>
                    </a:lnTo>
                    <a:lnTo>
                      <a:pt x="155966" y="309795"/>
                    </a:lnTo>
                    <a:lnTo>
                      <a:pt x="162170" y="305334"/>
                    </a:lnTo>
                    <a:lnTo>
                      <a:pt x="164516" y="305021"/>
                    </a:lnTo>
                    <a:lnTo>
                      <a:pt x="165950" y="297560"/>
                    </a:lnTo>
                    <a:lnTo>
                      <a:pt x="170173" y="293986"/>
                    </a:lnTo>
                    <a:lnTo>
                      <a:pt x="176898" y="294247"/>
                    </a:lnTo>
                    <a:lnTo>
                      <a:pt x="177576" y="264536"/>
                    </a:lnTo>
                    <a:lnTo>
                      <a:pt x="170251" y="264431"/>
                    </a:lnTo>
                    <a:lnTo>
                      <a:pt x="170512" y="254858"/>
                    </a:lnTo>
                    <a:lnTo>
                      <a:pt x="174031" y="255275"/>
                    </a:lnTo>
                    <a:lnTo>
                      <a:pt x="176950" y="253345"/>
                    </a:lnTo>
                    <a:lnTo>
                      <a:pt x="180547" y="254754"/>
                    </a:lnTo>
                    <a:lnTo>
                      <a:pt x="185943" y="253136"/>
                    </a:lnTo>
                    <a:lnTo>
                      <a:pt x="188263" y="256084"/>
                    </a:lnTo>
                    <a:lnTo>
                      <a:pt x="194259" y="258484"/>
                    </a:lnTo>
                    <a:lnTo>
                      <a:pt x="198560" y="258484"/>
                    </a:lnTo>
                    <a:lnTo>
                      <a:pt x="201844" y="261692"/>
                    </a:lnTo>
                    <a:lnTo>
                      <a:pt x="202887" y="260779"/>
                    </a:lnTo>
                    <a:lnTo>
                      <a:pt x="206667" y="262344"/>
                    </a:lnTo>
                    <a:lnTo>
                      <a:pt x="213105" y="260910"/>
                    </a:lnTo>
                    <a:lnTo>
                      <a:pt x="216260" y="261171"/>
                    </a:lnTo>
                    <a:lnTo>
                      <a:pt x="221525" y="257779"/>
                    </a:lnTo>
                    <a:lnTo>
                      <a:pt x="224627" y="258275"/>
                    </a:lnTo>
                    <a:lnTo>
                      <a:pt x="230883" y="255484"/>
                    </a:lnTo>
                    <a:lnTo>
                      <a:pt x="233099" y="257258"/>
                    </a:lnTo>
                    <a:lnTo>
                      <a:pt x="237947" y="257832"/>
                    </a:lnTo>
                    <a:lnTo>
                      <a:pt x="239589" y="261744"/>
                    </a:lnTo>
                    <a:lnTo>
                      <a:pt x="244308" y="262919"/>
                    </a:lnTo>
                    <a:lnTo>
                      <a:pt x="247592" y="262136"/>
                    </a:lnTo>
                    <a:lnTo>
                      <a:pt x="247748" y="250449"/>
                    </a:lnTo>
                    <a:lnTo>
                      <a:pt x="266204" y="250919"/>
                    </a:lnTo>
                    <a:lnTo>
                      <a:pt x="268680" y="245702"/>
                    </a:lnTo>
                    <a:lnTo>
                      <a:pt x="266908" y="242884"/>
                    </a:lnTo>
                    <a:lnTo>
                      <a:pt x="270088" y="242519"/>
                    </a:lnTo>
                    <a:lnTo>
                      <a:pt x="269436" y="239754"/>
                    </a:lnTo>
                    <a:lnTo>
                      <a:pt x="265813" y="239259"/>
                    </a:lnTo>
                    <a:lnTo>
                      <a:pt x="266491" y="236624"/>
                    </a:lnTo>
                    <a:lnTo>
                      <a:pt x="268289" y="237433"/>
                    </a:lnTo>
                    <a:lnTo>
                      <a:pt x="271105" y="234954"/>
                    </a:lnTo>
                    <a:lnTo>
                      <a:pt x="269749" y="232920"/>
                    </a:lnTo>
                    <a:lnTo>
                      <a:pt x="272617" y="231929"/>
                    </a:lnTo>
                    <a:lnTo>
                      <a:pt x="273164" y="229059"/>
                    </a:lnTo>
                    <a:lnTo>
                      <a:pt x="275744" y="231303"/>
                    </a:lnTo>
                    <a:lnTo>
                      <a:pt x="277465" y="227233"/>
                    </a:lnTo>
                    <a:lnTo>
                      <a:pt x="275849" y="225120"/>
                    </a:lnTo>
                    <a:lnTo>
                      <a:pt x="276735" y="222772"/>
                    </a:lnTo>
                    <a:lnTo>
                      <a:pt x="272590" y="219851"/>
                    </a:lnTo>
                    <a:lnTo>
                      <a:pt x="272460" y="213147"/>
                    </a:lnTo>
                    <a:lnTo>
                      <a:pt x="270140" y="214868"/>
                    </a:lnTo>
                    <a:lnTo>
                      <a:pt x="270479" y="207408"/>
                    </a:lnTo>
                    <a:lnTo>
                      <a:pt x="268185" y="205060"/>
                    </a:lnTo>
                    <a:lnTo>
                      <a:pt x="270114" y="204669"/>
                    </a:lnTo>
                    <a:lnTo>
                      <a:pt x="270583" y="200364"/>
                    </a:lnTo>
                    <a:lnTo>
                      <a:pt x="278482" y="194913"/>
                    </a:lnTo>
                    <a:lnTo>
                      <a:pt x="278768" y="190870"/>
                    </a:lnTo>
                    <a:lnTo>
                      <a:pt x="280332" y="194365"/>
                    </a:lnTo>
                    <a:lnTo>
                      <a:pt x="282183" y="191835"/>
                    </a:lnTo>
                    <a:lnTo>
                      <a:pt x="281896" y="189043"/>
                    </a:lnTo>
                    <a:lnTo>
                      <a:pt x="247696" y="188470"/>
                    </a:lnTo>
                    <a:lnTo>
                      <a:pt x="248035" y="172870"/>
                    </a:lnTo>
                    <a:lnTo>
                      <a:pt x="224549" y="172166"/>
                    </a:lnTo>
                    <a:lnTo>
                      <a:pt x="217537" y="172192"/>
                    </a:lnTo>
                    <a:lnTo>
                      <a:pt x="218110" y="140654"/>
                    </a:lnTo>
                    <a:lnTo>
                      <a:pt x="215634" y="141959"/>
                    </a:lnTo>
                    <a:lnTo>
                      <a:pt x="170433" y="141124"/>
                    </a:lnTo>
                    <a:lnTo>
                      <a:pt x="127449" y="139898"/>
                    </a:lnTo>
                    <a:lnTo>
                      <a:pt x="127684" y="127011"/>
                    </a:lnTo>
                    <a:lnTo>
                      <a:pt x="96977" y="126620"/>
                    </a:lnTo>
                    <a:lnTo>
                      <a:pt x="96794" y="139480"/>
                    </a:lnTo>
                    <a:lnTo>
                      <a:pt x="74924" y="138828"/>
                    </a:lnTo>
                    <a:lnTo>
                      <a:pt x="50629" y="138385"/>
                    </a:lnTo>
                    <a:lnTo>
                      <a:pt x="50890" y="122655"/>
                    </a:lnTo>
                    <a:lnTo>
                      <a:pt x="51333" y="122681"/>
                    </a:lnTo>
                    <a:lnTo>
                      <a:pt x="52480" y="76561"/>
                    </a:lnTo>
                    <a:lnTo>
                      <a:pt x="51464" y="76535"/>
                    </a:lnTo>
                    <a:lnTo>
                      <a:pt x="51594" y="68736"/>
                    </a:lnTo>
                    <a:lnTo>
                      <a:pt x="23389" y="68370"/>
                    </a:lnTo>
                    <a:lnTo>
                      <a:pt x="242" y="67666"/>
                    </a:lnTo>
                    <a:lnTo>
                      <a:pt x="893" y="24520"/>
                    </a:lnTo>
                    <a:lnTo>
                      <a:pt x="919" y="3208"/>
                    </a:lnTo>
                    <a:lnTo>
                      <a:pt x="33" y="3026"/>
                    </a:lnTo>
                    <a:lnTo>
                      <a:pt x="33" y="3026"/>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13" name="AR-2">
                <a:extLst>
                  <a:ext uri="{FF2B5EF4-FFF2-40B4-BE49-F238E27FC236}">
                    <a16:creationId xmlns:a16="http://schemas.microsoft.com/office/drawing/2014/main" id="{0C38CE25-556F-EEBB-2117-256489F3DA3A}"/>
                  </a:ext>
                </a:extLst>
              </p:cNvPr>
              <p:cNvSpPr/>
              <p:nvPr/>
            </p:nvSpPr>
            <p:spPr>
              <a:xfrm>
                <a:off x="5057669" y="5402620"/>
                <a:ext cx="570211" cy="490108"/>
              </a:xfrm>
              <a:custGeom>
                <a:avLst/>
                <a:gdLst>
                  <a:gd name="connsiteX0" fmla="*/ 33 w 282671"/>
                  <a:gd name="connsiteY0" fmla="*/ 164392 h 242962"/>
                  <a:gd name="connsiteX1" fmla="*/ 59 w 282671"/>
                  <a:gd name="connsiteY1" fmla="*/ 161888 h 242962"/>
                  <a:gd name="connsiteX2" fmla="*/ 2561 w 282671"/>
                  <a:gd name="connsiteY2" fmla="*/ 161914 h 242962"/>
                  <a:gd name="connsiteX3" fmla="*/ 2587 w 282671"/>
                  <a:gd name="connsiteY3" fmla="*/ 159514 h 242962"/>
                  <a:gd name="connsiteX4" fmla="*/ 5116 w 282671"/>
                  <a:gd name="connsiteY4" fmla="*/ 159488 h 242962"/>
                  <a:gd name="connsiteX5" fmla="*/ 5142 w 282671"/>
                  <a:gd name="connsiteY5" fmla="*/ 156905 h 242962"/>
                  <a:gd name="connsiteX6" fmla="*/ 7723 w 282671"/>
                  <a:gd name="connsiteY6" fmla="*/ 156905 h 242962"/>
                  <a:gd name="connsiteX7" fmla="*/ 7749 w 282671"/>
                  <a:gd name="connsiteY7" fmla="*/ 154349 h 242962"/>
                  <a:gd name="connsiteX8" fmla="*/ 10251 w 282671"/>
                  <a:gd name="connsiteY8" fmla="*/ 154375 h 242962"/>
                  <a:gd name="connsiteX9" fmla="*/ 10251 w 282671"/>
                  <a:gd name="connsiteY9" fmla="*/ 151819 h 242962"/>
                  <a:gd name="connsiteX10" fmla="*/ 12780 w 282671"/>
                  <a:gd name="connsiteY10" fmla="*/ 151819 h 242962"/>
                  <a:gd name="connsiteX11" fmla="*/ 12806 w 282671"/>
                  <a:gd name="connsiteY11" fmla="*/ 149158 h 242962"/>
                  <a:gd name="connsiteX12" fmla="*/ 15230 w 282671"/>
                  <a:gd name="connsiteY12" fmla="*/ 149184 h 242962"/>
                  <a:gd name="connsiteX13" fmla="*/ 15282 w 282671"/>
                  <a:gd name="connsiteY13" fmla="*/ 146602 h 242962"/>
                  <a:gd name="connsiteX14" fmla="*/ 17941 w 282671"/>
                  <a:gd name="connsiteY14" fmla="*/ 146680 h 242962"/>
                  <a:gd name="connsiteX15" fmla="*/ 17993 w 282671"/>
                  <a:gd name="connsiteY15" fmla="*/ 144124 h 242962"/>
                  <a:gd name="connsiteX16" fmla="*/ 21017 w 282671"/>
                  <a:gd name="connsiteY16" fmla="*/ 144228 h 242962"/>
                  <a:gd name="connsiteX17" fmla="*/ 21043 w 282671"/>
                  <a:gd name="connsiteY17" fmla="*/ 141645 h 242962"/>
                  <a:gd name="connsiteX18" fmla="*/ 23624 w 282671"/>
                  <a:gd name="connsiteY18" fmla="*/ 141698 h 242962"/>
                  <a:gd name="connsiteX19" fmla="*/ 23702 w 282671"/>
                  <a:gd name="connsiteY19" fmla="*/ 139141 h 242962"/>
                  <a:gd name="connsiteX20" fmla="*/ 26230 w 282671"/>
                  <a:gd name="connsiteY20" fmla="*/ 139246 h 242962"/>
                  <a:gd name="connsiteX21" fmla="*/ 26282 w 282671"/>
                  <a:gd name="connsiteY21" fmla="*/ 136689 h 242962"/>
                  <a:gd name="connsiteX22" fmla="*/ 28863 w 282671"/>
                  <a:gd name="connsiteY22" fmla="*/ 136767 h 242962"/>
                  <a:gd name="connsiteX23" fmla="*/ 28915 w 282671"/>
                  <a:gd name="connsiteY23" fmla="*/ 133924 h 242962"/>
                  <a:gd name="connsiteX24" fmla="*/ 31548 w 282671"/>
                  <a:gd name="connsiteY24" fmla="*/ 133976 h 242962"/>
                  <a:gd name="connsiteX25" fmla="*/ 31548 w 282671"/>
                  <a:gd name="connsiteY25" fmla="*/ 131446 h 242962"/>
                  <a:gd name="connsiteX26" fmla="*/ 34129 w 282671"/>
                  <a:gd name="connsiteY26" fmla="*/ 131498 h 242962"/>
                  <a:gd name="connsiteX27" fmla="*/ 34155 w 282671"/>
                  <a:gd name="connsiteY27" fmla="*/ 128915 h 242962"/>
                  <a:gd name="connsiteX28" fmla="*/ 36709 w 282671"/>
                  <a:gd name="connsiteY28" fmla="*/ 128968 h 242962"/>
                  <a:gd name="connsiteX29" fmla="*/ 36735 w 282671"/>
                  <a:gd name="connsiteY29" fmla="*/ 126411 h 242962"/>
                  <a:gd name="connsiteX30" fmla="*/ 40463 w 282671"/>
                  <a:gd name="connsiteY30" fmla="*/ 123881 h 242962"/>
                  <a:gd name="connsiteX31" fmla="*/ 38482 w 282671"/>
                  <a:gd name="connsiteY31" fmla="*/ 120568 h 242962"/>
                  <a:gd name="connsiteX32" fmla="*/ 46901 w 282671"/>
                  <a:gd name="connsiteY32" fmla="*/ 119316 h 242962"/>
                  <a:gd name="connsiteX33" fmla="*/ 47188 w 282671"/>
                  <a:gd name="connsiteY33" fmla="*/ 116786 h 242962"/>
                  <a:gd name="connsiteX34" fmla="*/ 50264 w 282671"/>
                  <a:gd name="connsiteY34" fmla="*/ 115351 h 242962"/>
                  <a:gd name="connsiteX35" fmla="*/ 55191 w 282671"/>
                  <a:gd name="connsiteY35" fmla="*/ 110264 h 242962"/>
                  <a:gd name="connsiteX36" fmla="*/ 65018 w 282671"/>
                  <a:gd name="connsiteY36" fmla="*/ 109299 h 242962"/>
                  <a:gd name="connsiteX37" fmla="*/ 65279 w 282671"/>
                  <a:gd name="connsiteY37" fmla="*/ 81179 h 242962"/>
                  <a:gd name="connsiteX38" fmla="*/ 65852 w 282671"/>
                  <a:gd name="connsiteY38" fmla="*/ 42858 h 242962"/>
                  <a:gd name="connsiteX39" fmla="*/ 71014 w 282671"/>
                  <a:gd name="connsiteY39" fmla="*/ 42963 h 242962"/>
                  <a:gd name="connsiteX40" fmla="*/ 71561 w 282671"/>
                  <a:gd name="connsiteY40" fmla="*/ 12155 h 242962"/>
                  <a:gd name="connsiteX41" fmla="*/ 97315 w 282671"/>
                  <a:gd name="connsiteY41" fmla="*/ 12860 h 242962"/>
                  <a:gd name="connsiteX42" fmla="*/ 97498 w 282671"/>
                  <a:gd name="connsiteY42" fmla="*/ 0 h 242962"/>
                  <a:gd name="connsiteX43" fmla="*/ 128205 w 282671"/>
                  <a:gd name="connsiteY43" fmla="*/ 391 h 242962"/>
                  <a:gd name="connsiteX44" fmla="*/ 127970 w 282671"/>
                  <a:gd name="connsiteY44" fmla="*/ 13277 h 242962"/>
                  <a:gd name="connsiteX45" fmla="*/ 170955 w 282671"/>
                  <a:gd name="connsiteY45" fmla="*/ 14503 h 242962"/>
                  <a:gd name="connsiteX46" fmla="*/ 216155 w 282671"/>
                  <a:gd name="connsiteY46" fmla="*/ 15338 h 242962"/>
                  <a:gd name="connsiteX47" fmla="*/ 218631 w 282671"/>
                  <a:gd name="connsiteY47" fmla="*/ 14034 h 242962"/>
                  <a:gd name="connsiteX48" fmla="*/ 218058 w 282671"/>
                  <a:gd name="connsiteY48" fmla="*/ 45571 h 242962"/>
                  <a:gd name="connsiteX49" fmla="*/ 225070 w 282671"/>
                  <a:gd name="connsiteY49" fmla="*/ 45545 h 242962"/>
                  <a:gd name="connsiteX50" fmla="*/ 248556 w 282671"/>
                  <a:gd name="connsiteY50" fmla="*/ 46250 h 242962"/>
                  <a:gd name="connsiteX51" fmla="*/ 248217 w 282671"/>
                  <a:gd name="connsiteY51" fmla="*/ 61849 h 242962"/>
                  <a:gd name="connsiteX52" fmla="*/ 282417 w 282671"/>
                  <a:gd name="connsiteY52" fmla="*/ 62423 h 242962"/>
                  <a:gd name="connsiteX53" fmla="*/ 282704 w 282671"/>
                  <a:gd name="connsiteY53" fmla="*/ 65214 h 242962"/>
                  <a:gd name="connsiteX54" fmla="*/ 280853 w 282671"/>
                  <a:gd name="connsiteY54" fmla="*/ 67744 h 242962"/>
                  <a:gd name="connsiteX55" fmla="*/ 279290 w 282671"/>
                  <a:gd name="connsiteY55" fmla="*/ 64249 h 242962"/>
                  <a:gd name="connsiteX56" fmla="*/ 279003 w 282671"/>
                  <a:gd name="connsiteY56" fmla="*/ 68292 h 242962"/>
                  <a:gd name="connsiteX57" fmla="*/ 270374 w 282671"/>
                  <a:gd name="connsiteY57" fmla="*/ 74396 h 242962"/>
                  <a:gd name="connsiteX58" fmla="*/ 270635 w 282671"/>
                  <a:gd name="connsiteY58" fmla="*/ 78048 h 242962"/>
                  <a:gd name="connsiteX59" fmla="*/ 268706 w 282671"/>
                  <a:gd name="connsiteY59" fmla="*/ 78440 h 242962"/>
                  <a:gd name="connsiteX60" fmla="*/ 271000 w 282671"/>
                  <a:gd name="connsiteY60" fmla="*/ 80787 h 242962"/>
                  <a:gd name="connsiteX61" fmla="*/ 270661 w 282671"/>
                  <a:gd name="connsiteY61" fmla="*/ 88248 h 242962"/>
                  <a:gd name="connsiteX62" fmla="*/ 272981 w 282671"/>
                  <a:gd name="connsiteY62" fmla="*/ 86526 h 242962"/>
                  <a:gd name="connsiteX63" fmla="*/ 273112 w 282671"/>
                  <a:gd name="connsiteY63" fmla="*/ 93230 h 242962"/>
                  <a:gd name="connsiteX64" fmla="*/ 275979 w 282671"/>
                  <a:gd name="connsiteY64" fmla="*/ 95448 h 242962"/>
                  <a:gd name="connsiteX65" fmla="*/ 278768 w 282671"/>
                  <a:gd name="connsiteY65" fmla="*/ 94848 h 242962"/>
                  <a:gd name="connsiteX66" fmla="*/ 276370 w 282671"/>
                  <a:gd name="connsiteY66" fmla="*/ 98499 h 242962"/>
                  <a:gd name="connsiteX67" fmla="*/ 277726 w 282671"/>
                  <a:gd name="connsiteY67" fmla="*/ 102151 h 242962"/>
                  <a:gd name="connsiteX68" fmla="*/ 275379 w 282671"/>
                  <a:gd name="connsiteY68" fmla="*/ 105099 h 242962"/>
                  <a:gd name="connsiteX69" fmla="*/ 273685 w 282671"/>
                  <a:gd name="connsiteY69" fmla="*/ 102438 h 242962"/>
                  <a:gd name="connsiteX70" fmla="*/ 273138 w 282671"/>
                  <a:gd name="connsiteY70" fmla="*/ 105308 h 242962"/>
                  <a:gd name="connsiteX71" fmla="*/ 270270 w 282671"/>
                  <a:gd name="connsiteY71" fmla="*/ 106299 h 242962"/>
                  <a:gd name="connsiteX72" fmla="*/ 271626 w 282671"/>
                  <a:gd name="connsiteY72" fmla="*/ 108334 h 242962"/>
                  <a:gd name="connsiteX73" fmla="*/ 268811 w 282671"/>
                  <a:gd name="connsiteY73" fmla="*/ 110812 h 242962"/>
                  <a:gd name="connsiteX74" fmla="*/ 267012 w 282671"/>
                  <a:gd name="connsiteY74" fmla="*/ 110003 h 242962"/>
                  <a:gd name="connsiteX75" fmla="*/ 266334 w 282671"/>
                  <a:gd name="connsiteY75" fmla="*/ 112638 h 242962"/>
                  <a:gd name="connsiteX76" fmla="*/ 269958 w 282671"/>
                  <a:gd name="connsiteY76" fmla="*/ 113134 h 242962"/>
                  <a:gd name="connsiteX77" fmla="*/ 270609 w 282671"/>
                  <a:gd name="connsiteY77" fmla="*/ 115899 h 242962"/>
                  <a:gd name="connsiteX78" fmla="*/ 267429 w 282671"/>
                  <a:gd name="connsiteY78" fmla="*/ 116264 h 242962"/>
                  <a:gd name="connsiteX79" fmla="*/ 269202 w 282671"/>
                  <a:gd name="connsiteY79" fmla="*/ 119081 h 242962"/>
                  <a:gd name="connsiteX80" fmla="*/ 266725 w 282671"/>
                  <a:gd name="connsiteY80" fmla="*/ 124298 h 242962"/>
                  <a:gd name="connsiteX81" fmla="*/ 248270 w 282671"/>
                  <a:gd name="connsiteY81" fmla="*/ 123829 h 242962"/>
                  <a:gd name="connsiteX82" fmla="*/ 248113 w 282671"/>
                  <a:gd name="connsiteY82" fmla="*/ 135515 h 242962"/>
                  <a:gd name="connsiteX83" fmla="*/ 244829 w 282671"/>
                  <a:gd name="connsiteY83" fmla="*/ 136298 h 242962"/>
                  <a:gd name="connsiteX84" fmla="*/ 240111 w 282671"/>
                  <a:gd name="connsiteY84" fmla="*/ 135124 h 242962"/>
                  <a:gd name="connsiteX85" fmla="*/ 238468 w 282671"/>
                  <a:gd name="connsiteY85" fmla="*/ 131211 h 242962"/>
                  <a:gd name="connsiteX86" fmla="*/ 233620 w 282671"/>
                  <a:gd name="connsiteY86" fmla="*/ 130637 h 242962"/>
                  <a:gd name="connsiteX87" fmla="*/ 231404 w 282671"/>
                  <a:gd name="connsiteY87" fmla="*/ 128863 h 242962"/>
                  <a:gd name="connsiteX88" fmla="*/ 225148 w 282671"/>
                  <a:gd name="connsiteY88" fmla="*/ 131655 h 242962"/>
                  <a:gd name="connsiteX89" fmla="*/ 222046 w 282671"/>
                  <a:gd name="connsiteY89" fmla="*/ 131159 h 242962"/>
                  <a:gd name="connsiteX90" fmla="*/ 216781 w 282671"/>
                  <a:gd name="connsiteY90" fmla="*/ 134550 h 242962"/>
                  <a:gd name="connsiteX91" fmla="*/ 207188 w 282671"/>
                  <a:gd name="connsiteY91" fmla="*/ 135724 h 242962"/>
                  <a:gd name="connsiteX92" fmla="*/ 203408 w 282671"/>
                  <a:gd name="connsiteY92" fmla="*/ 134159 h 242962"/>
                  <a:gd name="connsiteX93" fmla="*/ 202366 w 282671"/>
                  <a:gd name="connsiteY93" fmla="*/ 135072 h 242962"/>
                  <a:gd name="connsiteX94" fmla="*/ 199081 w 282671"/>
                  <a:gd name="connsiteY94" fmla="*/ 131863 h 242962"/>
                  <a:gd name="connsiteX95" fmla="*/ 194780 w 282671"/>
                  <a:gd name="connsiteY95" fmla="*/ 131863 h 242962"/>
                  <a:gd name="connsiteX96" fmla="*/ 188785 w 282671"/>
                  <a:gd name="connsiteY96" fmla="*/ 129463 h 242962"/>
                  <a:gd name="connsiteX97" fmla="*/ 186465 w 282671"/>
                  <a:gd name="connsiteY97" fmla="*/ 126516 h 242962"/>
                  <a:gd name="connsiteX98" fmla="*/ 181069 w 282671"/>
                  <a:gd name="connsiteY98" fmla="*/ 128133 h 242962"/>
                  <a:gd name="connsiteX99" fmla="*/ 177471 w 282671"/>
                  <a:gd name="connsiteY99" fmla="*/ 126724 h 242962"/>
                  <a:gd name="connsiteX100" fmla="*/ 174552 w 282671"/>
                  <a:gd name="connsiteY100" fmla="*/ 128655 h 242962"/>
                  <a:gd name="connsiteX101" fmla="*/ 171033 w 282671"/>
                  <a:gd name="connsiteY101" fmla="*/ 128237 h 242962"/>
                  <a:gd name="connsiteX102" fmla="*/ 170772 w 282671"/>
                  <a:gd name="connsiteY102" fmla="*/ 137811 h 242962"/>
                  <a:gd name="connsiteX103" fmla="*/ 178097 w 282671"/>
                  <a:gd name="connsiteY103" fmla="*/ 137915 h 242962"/>
                  <a:gd name="connsiteX104" fmla="*/ 177420 w 282671"/>
                  <a:gd name="connsiteY104" fmla="*/ 167627 h 242962"/>
                  <a:gd name="connsiteX105" fmla="*/ 170694 w 282671"/>
                  <a:gd name="connsiteY105" fmla="*/ 167366 h 242962"/>
                  <a:gd name="connsiteX106" fmla="*/ 166471 w 282671"/>
                  <a:gd name="connsiteY106" fmla="*/ 170940 h 242962"/>
                  <a:gd name="connsiteX107" fmla="*/ 165038 w 282671"/>
                  <a:gd name="connsiteY107" fmla="*/ 178400 h 242962"/>
                  <a:gd name="connsiteX108" fmla="*/ 160293 w 282671"/>
                  <a:gd name="connsiteY108" fmla="*/ 180409 h 242962"/>
                  <a:gd name="connsiteX109" fmla="*/ 156488 w 282671"/>
                  <a:gd name="connsiteY109" fmla="*/ 183174 h 242962"/>
                  <a:gd name="connsiteX110" fmla="*/ 165741 w 282671"/>
                  <a:gd name="connsiteY110" fmla="*/ 190687 h 242962"/>
                  <a:gd name="connsiteX111" fmla="*/ 166680 w 282671"/>
                  <a:gd name="connsiteY111" fmla="*/ 194547 h 242962"/>
                  <a:gd name="connsiteX112" fmla="*/ 163343 w 282671"/>
                  <a:gd name="connsiteY112" fmla="*/ 203495 h 242962"/>
                  <a:gd name="connsiteX113" fmla="*/ 160841 w 282671"/>
                  <a:gd name="connsiteY113" fmla="*/ 203547 h 242962"/>
                  <a:gd name="connsiteX114" fmla="*/ 160867 w 282671"/>
                  <a:gd name="connsiteY114" fmla="*/ 199139 h 242962"/>
                  <a:gd name="connsiteX115" fmla="*/ 158834 w 282671"/>
                  <a:gd name="connsiteY115" fmla="*/ 199086 h 242962"/>
                  <a:gd name="connsiteX116" fmla="*/ 158912 w 282671"/>
                  <a:gd name="connsiteY116" fmla="*/ 196530 h 242962"/>
                  <a:gd name="connsiteX117" fmla="*/ 156383 w 282671"/>
                  <a:gd name="connsiteY117" fmla="*/ 196504 h 242962"/>
                  <a:gd name="connsiteX118" fmla="*/ 156461 w 282671"/>
                  <a:gd name="connsiteY118" fmla="*/ 193921 h 242962"/>
                  <a:gd name="connsiteX119" fmla="*/ 154063 w 282671"/>
                  <a:gd name="connsiteY119" fmla="*/ 193817 h 242962"/>
                  <a:gd name="connsiteX120" fmla="*/ 154115 w 282671"/>
                  <a:gd name="connsiteY120" fmla="*/ 189748 h 242962"/>
                  <a:gd name="connsiteX121" fmla="*/ 151743 w 282671"/>
                  <a:gd name="connsiteY121" fmla="*/ 189904 h 242962"/>
                  <a:gd name="connsiteX122" fmla="*/ 145305 w 282671"/>
                  <a:gd name="connsiteY122" fmla="*/ 192565 h 242962"/>
                  <a:gd name="connsiteX123" fmla="*/ 143324 w 282671"/>
                  <a:gd name="connsiteY123" fmla="*/ 195852 h 242962"/>
                  <a:gd name="connsiteX124" fmla="*/ 136181 w 282671"/>
                  <a:gd name="connsiteY124" fmla="*/ 196660 h 242962"/>
                  <a:gd name="connsiteX125" fmla="*/ 135947 w 282671"/>
                  <a:gd name="connsiteY125" fmla="*/ 200573 h 242962"/>
                  <a:gd name="connsiteX126" fmla="*/ 133392 w 282671"/>
                  <a:gd name="connsiteY126" fmla="*/ 201173 h 242962"/>
                  <a:gd name="connsiteX127" fmla="*/ 133236 w 282671"/>
                  <a:gd name="connsiteY127" fmla="*/ 205634 h 242962"/>
                  <a:gd name="connsiteX128" fmla="*/ 138345 w 282671"/>
                  <a:gd name="connsiteY128" fmla="*/ 205738 h 242962"/>
                  <a:gd name="connsiteX129" fmla="*/ 138032 w 282671"/>
                  <a:gd name="connsiteY129" fmla="*/ 213355 h 242962"/>
                  <a:gd name="connsiteX130" fmla="*/ 153099 w 282671"/>
                  <a:gd name="connsiteY130" fmla="*/ 213590 h 242962"/>
                  <a:gd name="connsiteX131" fmla="*/ 152864 w 282671"/>
                  <a:gd name="connsiteY131" fmla="*/ 228876 h 242962"/>
                  <a:gd name="connsiteX132" fmla="*/ 130160 w 282671"/>
                  <a:gd name="connsiteY132" fmla="*/ 228511 h 242962"/>
                  <a:gd name="connsiteX133" fmla="*/ 129951 w 282671"/>
                  <a:gd name="connsiteY133" fmla="*/ 236180 h 242962"/>
                  <a:gd name="connsiteX134" fmla="*/ 103311 w 282671"/>
                  <a:gd name="connsiteY134" fmla="*/ 235528 h 242962"/>
                  <a:gd name="connsiteX135" fmla="*/ 98254 w 282671"/>
                  <a:gd name="connsiteY135" fmla="*/ 242962 h 242962"/>
                  <a:gd name="connsiteX136" fmla="*/ 89365 w 282671"/>
                  <a:gd name="connsiteY136" fmla="*/ 242676 h 242962"/>
                  <a:gd name="connsiteX137" fmla="*/ 89547 w 282671"/>
                  <a:gd name="connsiteY137" fmla="*/ 232476 h 242962"/>
                  <a:gd name="connsiteX138" fmla="*/ 81779 w 282671"/>
                  <a:gd name="connsiteY138" fmla="*/ 232320 h 242962"/>
                  <a:gd name="connsiteX139" fmla="*/ 81858 w 282671"/>
                  <a:gd name="connsiteY139" fmla="*/ 227181 h 242962"/>
                  <a:gd name="connsiteX140" fmla="*/ 73959 w 282671"/>
                  <a:gd name="connsiteY140" fmla="*/ 227129 h 242962"/>
                  <a:gd name="connsiteX141" fmla="*/ 74194 w 282671"/>
                  <a:gd name="connsiteY141" fmla="*/ 216903 h 242962"/>
                  <a:gd name="connsiteX142" fmla="*/ 71665 w 282671"/>
                  <a:gd name="connsiteY142" fmla="*/ 216851 h 242962"/>
                  <a:gd name="connsiteX143" fmla="*/ 71796 w 282671"/>
                  <a:gd name="connsiteY143" fmla="*/ 211921 h 242962"/>
                  <a:gd name="connsiteX144" fmla="*/ 61864 w 282671"/>
                  <a:gd name="connsiteY144" fmla="*/ 211790 h 242962"/>
                  <a:gd name="connsiteX145" fmla="*/ 62099 w 282671"/>
                  <a:gd name="connsiteY145" fmla="*/ 204069 h 242962"/>
                  <a:gd name="connsiteX146" fmla="*/ 47006 w 282671"/>
                  <a:gd name="connsiteY146" fmla="*/ 203704 h 242962"/>
                  <a:gd name="connsiteX147" fmla="*/ 47162 w 282671"/>
                  <a:gd name="connsiteY147" fmla="*/ 195356 h 242962"/>
                  <a:gd name="connsiteX148" fmla="*/ 48492 w 282671"/>
                  <a:gd name="connsiteY148" fmla="*/ 195382 h 242962"/>
                  <a:gd name="connsiteX149" fmla="*/ 48544 w 282671"/>
                  <a:gd name="connsiteY149" fmla="*/ 180017 h 242962"/>
                  <a:gd name="connsiteX150" fmla="*/ 5194 w 282671"/>
                  <a:gd name="connsiteY150" fmla="*/ 180070 h 242962"/>
                  <a:gd name="connsiteX151" fmla="*/ 2640 w 282671"/>
                  <a:gd name="connsiteY151" fmla="*/ 179835 h 242962"/>
                  <a:gd name="connsiteX152" fmla="*/ 2561 w 282671"/>
                  <a:gd name="connsiteY152" fmla="*/ 164444 h 242962"/>
                  <a:gd name="connsiteX153" fmla="*/ 33 w 282671"/>
                  <a:gd name="connsiteY153" fmla="*/ 164392 h 242962"/>
                  <a:gd name="connsiteX154" fmla="*/ 33 w 282671"/>
                  <a:gd name="connsiteY154" fmla="*/ 164392 h 242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Lst>
                <a:rect l="l" t="t" r="r" b="b"/>
                <a:pathLst>
                  <a:path w="282671" h="242962">
                    <a:moveTo>
                      <a:pt x="33" y="164392"/>
                    </a:moveTo>
                    <a:lnTo>
                      <a:pt x="59" y="161888"/>
                    </a:lnTo>
                    <a:lnTo>
                      <a:pt x="2561" y="161914"/>
                    </a:lnTo>
                    <a:lnTo>
                      <a:pt x="2587" y="159514"/>
                    </a:lnTo>
                    <a:lnTo>
                      <a:pt x="5116" y="159488"/>
                    </a:lnTo>
                    <a:lnTo>
                      <a:pt x="5142" y="156905"/>
                    </a:lnTo>
                    <a:lnTo>
                      <a:pt x="7723" y="156905"/>
                    </a:lnTo>
                    <a:lnTo>
                      <a:pt x="7749" y="154349"/>
                    </a:lnTo>
                    <a:lnTo>
                      <a:pt x="10251" y="154375"/>
                    </a:lnTo>
                    <a:lnTo>
                      <a:pt x="10251" y="151819"/>
                    </a:lnTo>
                    <a:lnTo>
                      <a:pt x="12780" y="151819"/>
                    </a:lnTo>
                    <a:lnTo>
                      <a:pt x="12806" y="149158"/>
                    </a:lnTo>
                    <a:lnTo>
                      <a:pt x="15230" y="149184"/>
                    </a:lnTo>
                    <a:lnTo>
                      <a:pt x="15282" y="146602"/>
                    </a:lnTo>
                    <a:lnTo>
                      <a:pt x="17941" y="146680"/>
                    </a:lnTo>
                    <a:lnTo>
                      <a:pt x="17993" y="144124"/>
                    </a:lnTo>
                    <a:lnTo>
                      <a:pt x="21017" y="144228"/>
                    </a:lnTo>
                    <a:lnTo>
                      <a:pt x="21043" y="141645"/>
                    </a:lnTo>
                    <a:lnTo>
                      <a:pt x="23624" y="141698"/>
                    </a:lnTo>
                    <a:lnTo>
                      <a:pt x="23702" y="139141"/>
                    </a:lnTo>
                    <a:lnTo>
                      <a:pt x="26230" y="139246"/>
                    </a:lnTo>
                    <a:lnTo>
                      <a:pt x="26282" y="136689"/>
                    </a:lnTo>
                    <a:lnTo>
                      <a:pt x="28863" y="136767"/>
                    </a:lnTo>
                    <a:lnTo>
                      <a:pt x="28915" y="133924"/>
                    </a:lnTo>
                    <a:lnTo>
                      <a:pt x="31548" y="133976"/>
                    </a:lnTo>
                    <a:lnTo>
                      <a:pt x="31548" y="131446"/>
                    </a:lnTo>
                    <a:lnTo>
                      <a:pt x="34129" y="131498"/>
                    </a:lnTo>
                    <a:lnTo>
                      <a:pt x="34155" y="128915"/>
                    </a:lnTo>
                    <a:lnTo>
                      <a:pt x="36709" y="128968"/>
                    </a:lnTo>
                    <a:lnTo>
                      <a:pt x="36735" y="126411"/>
                    </a:lnTo>
                    <a:lnTo>
                      <a:pt x="40463" y="123881"/>
                    </a:lnTo>
                    <a:lnTo>
                      <a:pt x="38482" y="120568"/>
                    </a:lnTo>
                    <a:lnTo>
                      <a:pt x="46901" y="119316"/>
                    </a:lnTo>
                    <a:lnTo>
                      <a:pt x="47188" y="116786"/>
                    </a:lnTo>
                    <a:lnTo>
                      <a:pt x="50264" y="115351"/>
                    </a:lnTo>
                    <a:lnTo>
                      <a:pt x="55191" y="110264"/>
                    </a:lnTo>
                    <a:lnTo>
                      <a:pt x="65018" y="109299"/>
                    </a:lnTo>
                    <a:lnTo>
                      <a:pt x="65279" y="81179"/>
                    </a:lnTo>
                    <a:lnTo>
                      <a:pt x="65852" y="42858"/>
                    </a:lnTo>
                    <a:lnTo>
                      <a:pt x="71014" y="42963"/>
                    </a:lnTo>
                    <a:lnTo>
                      <a:pt x="71561" y="12155"/>
                    </a:lnTo>
                    <a:lnTo>
                      <a:pt x="97315" y="12860"/>
                    </a:lnTo>
                    <a:lnTo>
                      <a:pt x="97498" y="0"/>
                    </a:lnTo>
                    <a:lnTo>
                      <a:pt x="128205" y="391"/>
                    </a:lnTo>
                    <a:lnTo>
                      <a:pt x="127970" y="13277"/>
                    </a:lnTo>
                    <a:lnTo>
                      <a:pt x="170955" y="14503"/>
                    </a:lnTo>
                    <a:lnTo>
                      <a:pt x="216155" y="15338"/>
                    </a:lnTo>
                    <a:lnTo>
                      <a:pt x="218631" y="14034"/>
                    </a:lnTo>
                    <a:lnTo>
                      <a:pt x="218058" y="45571"/>
                    </a:lnTo>
                    <a:lnTo>
                      <a:pt x="225070" y="45545"/>
                    </a:lnTo>
                    <a:lnTo>
                      <a:pt x="248556" y="46250"/>
                    </a:lnTo>
                    <a:lnTo>
                      <a:pt x="248217" y="61849"/>
                    </a:lnTo>
                    <a:lnTo>
                      <a:pt x="282417" y="62423"/>
                    </a:lnTo>
                    <a:lnTo>
                      <a:pt x="282704" y="65214"/>
                    </a:lnTo>
                    <a:lnTo>
                      <a:pt x="280853" y="67744"/>
                    </a:lnTo>
                    <a:lnTo>
                      <a:pt x="279290" y="64249"/>
                    </a:lnTo>
                    <a:lnTo>
                      <a:pt x="279003" y="68292"/>
                    </a:lnTo>
                    <a:lnTo>
                      <a:pt x="270374" y="74396"/>
                    </a:lnTo>
                    <a:lnTo>
                      <a:pt x="270635" y="78048"/>
                    </a:lnTo>
                    <a:lnTo>
                      <a:pt x="268706" y="78440"/>
                    </a:lnTo>
                    <a:lnTo>
                      <a:pt x="271000" y="80787"/>
                    </a:lnTo>
                    <a:lnTo>
                      <a:pt x="270661" y="88248"/>
                    </a:lnTo>
                    <a:lnTo>
                      <a:pt x="272981" y="86526"/>
                    </a:lnTo>
                    <a:lnTo>
                      <a:pt x="273112" y="93230"/>
                    </a:lnTo>
                    <a:lnTo>
                      <a:pt x="275979" y="95448"/>
                    </a:lnTo>
                    <a:lnTo>
                      <a:pt x="278768" y="94848"/>
                    </a:lnTo>
                    <a:lnTo>
                      <a:pt x="276370" y="98499"/>
                    </a:lnTo>
                    <a:lnTo>
                      <a:pt x="277726" y="102151"/>
                    </a:lnTo>
                    <a:lnTo>
                      <a:pt x="275379" y="105099"/>
                    </a:lnTo>
                    <a:lnTo>
                      <a:pt x="273685" y="102438"/>
                    </a:lnTo>
                    <a:lnTo>
                      <a:pt x="273138" y="105308"/>
                    </a:lnTo>
                    <a:lnTo>
                      <a:pt x="270270" y="106299"/>
                    </a:lnTo>
                    <a:lnTo>
                      <a:pt x="271626" y="108334"/>
                    </a:lnTo>
                    <a:lnTo>
                      <a:pt x="268811" y="110812"/>
                    </a:lnTo>
                    <a:lnTo>
                      <a:pt x="267012" y="110003"/>
                    </a:lnTo>
                    <a:lnTo>
                      <a:pt x="266334" y="112638"/>
                    </a:lnTo>
                    <a:lnTo>
                      <a:pt x="269958" y="113134"/>
                    </a:lnTo>
                    <a:lnTo>
                      <a:pt x="270609" y="115899"/>
                    </a:lnTo>
                    <a:lnTo>
                      <a:pt x="267429" y="116264"/>
                    </a:lnTo>
                    <a:lnTo>
                      <a:pt x="269202" y="119081"/>
                    </a:lnTo>
                    <a:lnTo>
                      <a:pt x="266725" y="124298"/>
                    </a:lnTo>
                    <a:lnTo>
                      <a:pt x="248270" y="123829"/>
                    </a:lnTo>
                    <a:lnTo>
                      <a:pt x="248113" y="135515"/>
                    </a:lnTo>
                    <a:lnTo>
                      <a:pt x="244829" y="136298"/>
                    </a:lnTo>
                    <a:lnTo>
                      <a:pt x="240111" y="135124"/>
                    </a:lnTo>
                    <a:lnTo>
                      <a:pt x="238468" y="131211"/>
                    </a:lnTo>
                    <a:lnTo>
                      <a:pt x="233620" y="130637"/>
                    </a:lnTo>
                    <a:lnTo>
                      <a:pt x="231404" y="128863"/>
                    </a:lnTo>
                    <a:lnTo>
                      <a:pt x="225148" y="131655"/>
                    </a:lnTo>
                    <a:lnTo>
                      <a:pt x="222046" y="131159"/>
                    </a:lnTo>
                    <a:lnTo>
                      <a:pt x="216781" y="134550"/>
                    </a:lnTo>
                    <a:lnTo>
                      <a:pt x="207188" y="135724"/>
                    </a:lnTo>
                    <a:lnTo>
                      <a:pt x="203408" y="134159"/>
                    </a:lnTo>
                    <a:lnTo>
                      <a:pt x="202366" y="135072"/>
                    </a:lnTo>
                    <a:lnTo>
                      <a:pt x="199081" y="131863"/>
                    </a:lnTo>
                    <a:lnTo>
                      <a:pt x="194780" y="131863"/>
                    </a:lnTo>
                    <a:lnTo>
                      <a:pt x="188785" y="129463"/>
                    </a:lnTo>
                    <a:lnTo>
                      <a:pt x="186465" y="126516"/>
                    </a:lnTo>
                    <a:lnTo>
                      <a:pt x="181069" y="128133"/>
                    </a:lnTo>
                    <a:lnTo>
                      <a:pt x="177471" y="126724"/>
                    </a:lnTo>
                    <a:lnTo>
                      <a:pt x="174552" y="128655"/>
                    </a:lnTo>
                    <a:lnTo>
                      <a:pt x="171033" y="128237"/>
                    </a:lnTo>
                    <a:lnTo>
                      <a:pt x="170772" y="137811"/>
                    </a:lnTo>
                    <a:lnTo>
                      <a:pt x="178097" y="137915"/>
                    </a:lnTo>
                    <a:lnTo>
                      <a:pt x="177420" y="167627"/>
                    </a:lnTo>
                    <a:lnTo>
                      <a:pt x="170694" y="167366"/>
                    </a:lnTo>
                    <a:lnTo>
                      <a:pt x="166471" y="170940"/>
                    </a:lnTo>
                    <a:lnTo>
                      <a:pt x="165038" y="178400"/>
                    </a:lnTo>
                    <a:lnTo>
                      <a:pt x="160293" y="180409"/>
                    </a:lnTo>
                    <a:lnTo>
                      <a:pt x="156488" y="183174"/>
                    </a:lnTo>
                    <a:lnTo>
                      <a:pt x="165741" y="190687"/>
                    </a:lnTo>
                    <a:lnTo>
                      <a:pt x="166680" y="194547"/>
                    </a:lnTo>
                    <a:lnTo>
                      <a:pt x="163343" y="203495"/>
                    </a:lnTo>
                    <a:lnTo>
                      <a:pt x="160841" y="203547"/>
                    </a:lnTo>
                    <a:lnTo>
                      <a:pt x="160867" y="199139"/>
                    </a:lnTo>
                    <a:lnTo>
                      <a:pt x="158834" y="199086"/>
                    </a:lnTo>
                    <a:lnTo>
                      <a:pt x="158912" y="196530"/>
                    </a:lnTo>
                    <a:lnTo>
                      <a:pt x="156383" y="196504"/>
                    </a:lnTo>
                    <a:lnTo>
                      <a:pt x="156461" y="193921"/>
                    </a:lnTo>
                    <a:lnTo>
                      <a:pt x="154063" y="193817"/>
                    </a:lnTo>
                    <a:lnTo>
                      <a:pt x="154115" y="189748"/>
                    </a:lnTo>
                    <a:lnTo>
                      <a:pt x="151743" y="189904"/>
                    </a:lnTo>
                    <a:lnTo>
                      <a:pt x="145305" y="192565"/>
                    </a:lnTo>
                    <a:lnTo>
                      <a:pt x="143324" y="195852"/>
                    </a:lnTo>
                    <a:lnTo>
                      <a:pt x="136181" y="196660"/>
                    </a:lnTo>
                    <a:lnTo>
                      <a:pt x="135947" y="200573"/>
                    </a:lnTo>
                    <a:lnTo>
                      <a:pt x="133392" y="201173"/>
                    </a:lnTo>
                    <a:lnTo>
                      <a:pt x="133236" y="205634"/>
                    </a:lnTo>
                    <a:lnTo>
                      <a:pt x="138345" y="205738"/>
                    </a:lnTo>
                    <a:lnTo>
                      <a:pt x="138032" y="213355"/>
                    </a:lnTo>
                    <a:lnTo>
                      <a:pt x="153099" y="213590"/>
                    </a:lnTo>
                    <a:lnTo>
                      <a:pt x="152864" y="228876"/>
                    </a:lnTo>
                    <a:lnTo>
                      <a:pt x="130160" y="228511"/>
                    </a:lnTo>
                    <a:lnTo>
                      <a:pt x="129951" y="236180"/>
                    </a:lnTo>
                    <a:lnTo>
                      <a:pt x="103311" y="235528"/>
                    </a:lnTo>
                    <a:lnTo>
                      <a:pt x="98254" y="242962"/>
                    </a:lnTo>
                    <a:lnTo>
                      <a:pt x="89365" y="242676"/>
                    </a:lnTo>
                    <a:lnTo>
                      <a:pt x="89547" y="232476"/>
                    </a:lnTo>
                    <a:lnTo>
                      <a:pt x="81779" y="232320"/>
                    </a:lnTo>
                    <a:lnTo>
                      <a:pt x="81858" y="227181"/>
                    </a:lnTo>
                    <a:lnTo>
                      <a:pt x="73959" y="227129"/>
                    </a:lnTo>
                    <a:lnTo>
                      <a:pt x="74194" y="216903"/>
                    </a:lnTo>
                    <a:lnTo>
                      <a:pt x="71665" y="216851"/>
                    </a:lnTo>
                    <a:lnTo>
                      <a:pt x="71796" y="211921"/>
                    </a:lnTo>
                    <a:lnTo>
                      <a:pt x="61864" y="211790"/>
                    </a:lnTo>
                    <a:lnTo>
                      <a:pt x="62099" y="204069"/>
                    </a:lnTo>
                    <a:lnTo>
                      <a:pt x="47006" y="203704"/>
                    </a:lnTo>
                    <a:lnTo>
                      <a:pt x="47162" y="195356"/>
                    </a:lnTo>
                    <a:lnTo>
                      <a:pt x="48492" y="195382"/>
                    </a:lnTo>
                    <a:lnTo>
                      <a:pt x="48544" y="180017"/>
                    </a:lnTo>
                    <a:lnTo>
                      <a:pt x="5194" y="180070"/>
                    </a:lnTo>
                    <a:lnTo>
                      <a:pt x="2640" y="179835"/>
                    </a:lnTo>
                    <a:lnTo>
                      <a:pt x="2561" y="164444"/>
                    </a:lnTo>
                    <a:lnTo>
                      <a:pt x="33" y="164392"/>
                    </a:lnTo>
                    <a:lnTo>
                      <a:pt x="33" y="164392"/>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14" name="AR-3">
                <a:extLst>
                  <a:ext uri="{FF2B5EF4-FFF2-40B4-BE49-F238E27FC236}">
                    <a16:creationId xmlns:a16="http://schemas.microsoft.com/office/drawing/2014/main" id="{74053CF6-C08E-0C98-A8E5-C4D7901B3B87}"/>
                  </a:ext>
                </a:extLst>
              </p:cNvPr>
              <p:cNvSpPr/>
              <p:nvPr/>
            </p:nvSpPr>
            <p:spPr>
              <a:xfrm>
                <a:off x="4676075" y="5147148"/>
                <a:ext cx="385272" cy="491951"/>
              </a:xfrm>
              <a:custGeom>
                <a:avLst/>
                <a:gdLst>
                  <a:gd name="connsiteX0" fmla="*/ 33 w 190993"/>
                  <a:gd name="connsiteY0" fmla="*/ 0 h 243876"/>
                  <a:gd name="connsiteX1" fmla="*/ 35145 w 190993"/>
                  <a:gd name="connsiteY1" fmla="*/ 0 h 243876"/>
                  <a:gd name="connsiteX2" fmla="*/ 76774 w 190993"/>
                  <a:gd name="connsiteY2" fmla="*/ 182 h 243876"/>
                  <a:gd name="connsiteX3" fmla="*/ 154741 w 190993"/>
                  <a:gd name="connsiteY3" fmla="*/ 52 h 243876"/>
                  <a:gd name="connsiteX4" fmla="*/ 191026 w 190993"/>
                  <a:gd name="connsiteY4" fmla="*/ 208 h 243876"/>
                  <a:gd name="connsiteX5" fmla="*/ 190609 w 190993"/>
                  <a:gd name="connsiteY5" fmla="*/ 3234 h 243876"/>
                  <a:gd name="connsiteX6" fmla="*/ 190583 w 190993"/>
                  <a:gd name="connsiteY6" fmla="*/ 26764 h 243876"/>
                  <a:gd name="connsiteX7" fmla="*/ 189932 w 190993"/>
                  <a:gd name="connsiteY7" fmla="*/ 67692 h 243876"/>
                  <a:gd name="connsiteX8" fmla="*/ 164151 w 190993"/>
                  <a:gd name="connsiteY8" fmla="*/ 67066 h 243876"/>
                  <a:gd name="connsiteX9" fmla="*/ 164047 w 190993"/>
                  <a:gd name="connsiteY9" fmla="*/ 74840 h 243876"/>
                  <a:gd name="connsiteX10" fmla="*/ 169026 w 190993"/>
                  <a:gd name="connsiteY10" fmla="*/ 74970 h 243876"/>
                  <a:gd name="connsiteX11" fmla="*/ 168296 w 190993"/>
                  <a:gd name="connsiteY11" fmla="*/ 95187 h 243876"/>
                  <a:gd name="connsiteX12" fmla="*/ 165819 w 190993"/>
                  <a:gd name="connsiteY12" fmla="*/ 95161 h 243876"/>
                  <a:gd name="connsiteX13" fmla="*/ 165767 w 190993"/>
                  <a:gd name="connsiteY13" fmla="*/ 97743 h 243876"/>
                  <a:gd name="connsiteX14" fmla="*/ 163187 w 190993"/>
                  <a:gd name="connsiteY14" fmla="*/ 97691 h 243876"/>
                  <a:gd name="connsiteX15" fmla="*/ 163108 w 190993"/>
                  <a:gd name="connsiteY15" fmla="*/ 102882 h 243876"/>
                  <a:gd name="connsiteX16" fmla="*/ 160502 w 190993"/>
                  <a:gd name="connsiteY16" fmla="*/ 102726 h 243876"/>
                  <a:gd name="connsiteX17" fmla="*/ 160345 w 190993"/>
                  <a:gd name="connsiteY17" fmla="*/ 110577 h 243876"/>
                  <a:gd name="connsiteX18" fmla="*/ 157791 w 190993"/>
                  <a:gd name="connsiteY18" fmla="*/ 110499 h 243876"/>
                  <a:gd name="connsiteX19" fmla="*/ 157452 w 190993"/>
                  <a:gd name="connsiteY19" fmla="*/ 120803 h 243876"/>
                  <a:gd name="connsiteX20" fmla="*/ 158755 w 190993"/>
                  <a:gd name="connsiteY20" fmla="*/ 120855 h 243876"/>
                  <a:gd name="connsiteX21" fmla="*/ 158442 w 190993"/>
                  <a:gd name="connsiteY21" fmla="*/ 131498 h 243876"/>
                  <a:gd name="connsiteX22" fmla="*/ 125311 w 190993"/>
                  <a:gd name="connsiteY22" fmla="*/ 130246 h 243876"/>
                  <a:gd name="connsiteX23" fmla="*/ 102007 w 190993"/>
                  <a:gd name="connsiteY23" fmla="*/ 129568 h 243876"/>
                  <a:gd name="connsiteX24" fmla="*/ 101981 w 190993"/>
                  <a:gd name="connsiteY24" fmla="*/ 132150 h 243876"/>
                  <a:gd name="connsiteX25" fmla="*/ 104666 w 190993"/>
                  <a:gd name="connsiteY25" fmla="*/ 132228 h 243876"/>
                  <a:gd name="connsiteX26" fmla="*/ 104562 w 190993"/>
                  <a:gd name="connsiteY26" fmla="*/ 134785 h 243876"/>
                  <a:gd name="connsiteX27" fmla="*/ 101929 w 190993"/>
                  <a:gd name="connsiteY27" fmla="*/ 134733 h 243876"/>
                  <a:gd name="connsiteX28" fmla="*/ 101851 w 190993"/>
                  <a:gd name="connsiteY28" fmla="*/ 137315 h 243876"/>
                  <a:gd name="connsiteX29" fmla="*/ 94291 w 190993"/>
                  <a:gd name="connsiteY29" fmla="*/ 137081 h 243876"/>
                  <a:gd name="connsiteX30" fmla="*/ 94161 w 190993"/>
                  <a:gd name="connsiteY30" fmla="*/ 142193 h 243876"/>
                  <a:gd name="connsiteX31" fmla="*/ 91607 w 190993"/>
                  <a:gd name="connsiteY31" fmla="*/ 142063 h 243876"/>
                  <a:gd name="connsiteX32" fmla="*/ 91398 w 190993"/>
                  <a:gd name="connsiteY32" fmla="*/ 149758 h 243876"/>
                  <a:gd name="connsiteX33" fmla="*/ 78469 w 190993"/>
                  <a:gd name="connsiteY33" fmla="*/ 149445 h 243876"/>
                  <a:gd name="connsiteX34" fmla="*/ 78130 w 190993"/>
                  <a:gd name="connsiteY34" fmla="*/ 164862 h 243876"/>
                  <a:gd name="connsiteX35" fmla="*/ 85819 w 190993"/>
                  <a:gd name="connsiteY35" fmla="*/ 165097 h 243876"/>
                  <a:gd name="connsiteX36" fmla="*/ 85742 w 190993"/>
                  <a:gd name="connsiteY36" fmla="*/ 168227 h 243876"/>
                  <a:gd name="connsiteX37" fmla="*/ 83995 w 190993"/>
                  <a:gd name="connsiteY37" fmla="*/ 169010 h 243876"/>
                  <a:gd name="connsiteX38" fmla="*/ 83187 w 190993"/>
                  <a:gd name="connsiteY38" fmla="*/ 172740 h 243876"/>
                  <a:gd name="connsiteX39" fmla="*/ 84933 w 190993"/>
                  <a:gd name="connsiteY39" fmla="*/ 176940 h 243876"/>
                  <a:gd name="connsiteX40" fmla="*/ 82066 w 190993"/>
                  <a:gd name="connsiteY40" fmla="*/ 179600 h 243876"/>
                  <a:gd name="connsiteX41" fmla="*/ 81258 w 190993"/>
                  <a:gd name="connsiteY41" fmla="*/ 182287 h 243876"/>
                  <a:gd name="connsiteX42" fmla="*/ 83422 w 190993"/>
                  <a:gd name="connsiteY42" fmla="*/ 184531 h 243876"/>
                  <a:gd name="connsiteX43" fmla="*/ 78390 w 190993"/>
                  <a:gd name="connsiteY43" fmla="*/ 187922 h 243876"/>
                  <a:gd name="connsiteX44" fmla="*/ 78025 w 190993"/>
                  <a:gd name="connsiteY44" fmla="*/ 193765 h 243876"/>
                  <a:gd name="connsiteX45" fmla="*/ 77270 w 190993"/>
                  <a:gd name="connsiteY45" fmla="*/ 228720 h 243876"/>
                  <a:gd name="connsiteX46" fmla="*/ 79850 w 190993"/>
                  <a:gd name="connsiteY46" fmla="*/ 228772 h 243876"/>
                  <a:gd name="connsiteX47" fmla="*/ 79772 w 190993"/>
                  <a:gd name="connsiteY47" fmla="*/ 231354 h 243876"/>
                  <a:gd name="connsiteX48" fmla="*/ 82353 w 190993"/>
                  <a:gd name="connsiteY48" fmla="*/ 231433 h 243876"/>
                  <a:gd name="connsiteX49" fmla="*/ 82405 w 190993"/>
                  <a:gd name="connsiteY49" fmla="*/ 228850 h 243876"/>
                  <a:gd name="connsiteX50" fmla="*/ 84959 w 190993"/>
                  <a:gd name="connsiteY50" fmla="*/ 228824 h 243876"/>
                  <a:gd name="connsiteX51" fmla="*/ 84620 w 190993"/>
                  <a:gd name="connsiteY51" fmla="*/ 241763 h 243876"/>
                  <a:gd name="connsiteX52" fmla="*/ 69032 w 190993"/>
                  <a:gd name="connsiteY52" fmla="*/ 241319 h 243876"/>
                  <a:gd name="connsiteX53" fmla="*/ 68980 w 190993"/>
                  <a:gd name="connsiteY53" fmla="*/ 243876 h 243876"/>
                  <a:gd name="connsiteX54" fmla="*/ 63767 w 190993"/>
                  <a:gd name="connsiteY54" fmla="*/ 243771 h 243876"/>
                  <a:gd name="connsiteX55" fmla="*/ 63819 w 190993"/>
                  <a:gd name="connsiteY55" fmla="*/ 241163 h 243876"/>
                  <a:gd name="connsiteX56" fmla="*/ 54800 w 190993"/>
                  <a:gd name="connsiteY56" fmla="*/ 240928 h 243876"/>
                  <a:gd name="connsiteX57" fmla="*/ 55008 w 190993"/>
                  <a:gd name="connsiteY57" fmla="*/ 238059 h 243876"/>
                  <a:gd name="connsiteX58" fmla="*/ 37700 w 190993"/>
                  <a:gd name="connsiteY58" fmla="*/ 237954 h 243876"/>
                  <a:gd name="connsiteX59" fmla="*/ 37960 w 190993"/>
                  <a:gd name="connsiteY59" fmla="*/ 227077 h 243876"/>
                  <a:gd name="connsiteX60" fmla="*/ 35406 w 190993"/>
                  <a:gd name="connsiteY60" fmla="*/ 224651 h 243876"/>
                  <a:gd name="connsiteX61" fmla="*/ 30975 w 190993"/>
                  <a:gd name="connsiteY61" fmla="*/ 224520 h 243876"/>
                  <a:gd name="connsiteX62" fmla="*/ 31079 w 190993"/>
                  <a:gd name="connsiteY62" fmla="*/ 223216 h 243876"/>
                  <a:gd name="connsiteX63" fmla="*/ 26152 w 190993"/>
                  <a:gd name="connsiteY63" fmla="*/ 223085 h 243876"/>
                  <a:gd name="connsiteX64" fmla="*/ 26986 w 190993"/>
                  <a:gd name="connsiteY64" fmla="*/ 197182 h 243876"/>
                  <a:gd name="connsiteX65" fmla="*/ 24301 w 190993"/>
                  <a:gd name="connsiteY65" fmla="*/ 178609 h 243876"/>
                  <a:gd name="connsiteX66" fmla="*/ 15517 w 190993"/>
                  <a:gd name="connsiteY66" fmla="*/ 113890 h 243876"/>
                  <a:gd name="connsiteX67" fmla="*/ 5429 w 190993"/>
                  <a:gd name="connsiteY67" fmla="*/ 41893 h 243876"/>
                  <a:gd name="connsiteX68" fmla="*/ 33 w 190993"/>
                  <a:gd name="connsiteY68" fmla="*/ 0 h 243876"/>
                  <a:gd name="connsiteX69" fmla="*/ 33 w 190993"/>
                  <a:gd name="connsiteY69" fmla="*/ 0 h 243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90993" h="243876">
                    <a:moveTo>
                      <a:pt x="33" y="0"/>
                    </a:moveTo>
                    <a:lnTo>
                      <a:pt x="35145" y="0"/>
                    </a:lnTo>
                    <a:lnTo>
                      <a:pt x="76774" y="182"/>
                    </a:lnTo>
                    <a:lnTo>
                      <a:pt x="154741" y="52"/>
                    </a:lnTo>
                    <a:lnTo>
                      <a:pt x="191026" y="208"/>
                    </a:lnTo>
                    <a:lnTo>
                      <a:pt x="190609" y="3234"/>
                    </a:lnTo>
                    <a:lnTo>
                      <a:pt x="190583" y="26764"/>
                    </a:lnTo>
                    <a:lnTo>
                      <a:pt x="189932" y="67692"/>
                    </a:lnTo>
                    <a:lnTo>
                      <a:pt x="164151" y="67066"/>
                    </a:lnTo>
                    <a:lnTo>
                      <a:pt x="164047" y="74840"/>
                    </a:lnTo>
                    <a:lnTo>
                      <a:pt x="169026" y="74970"/>
                    </a:lnTo>
                    <a:lnTo>
                      <a:pt x="168296" y="95187"/>
                    </a:lnTo>
                    <a:lnTo>
                      <a:pt x="165819" y="95161"/>
                    </a:lnTo>
                    <a:lnTo>
                      <a:pt x="165767" y="97743"/>
                    </a:lnTo>
                    <a:lnTo>
                      <a:pt x="163187" y="97691"/>
                    </a:lnTo>
                    <a:lnTo>
                      <a:pt x="163108" y="102882"/>
                    </a:lnTo>
                    <a:lnTo>
                      <a:pt x="160502" y="102726"/>
                    </a:lnTo>
                    <a:lnTo>
                      <a:pt x="160345" y="110577"/>
                    </a:lnTo>
                    <a:lnTo>
                      <a:pt x="157791" y="110499"/>
                    </a:lnTo>
                    <a:lnTo>
                      <a:pt x="157452" y="120803"/>
                    </a:lnTo>
                    <a:lnTo>
                      <a:pt x="158755" y="120855"/>
                    </a:lnTo>
                    <a:lnTo>
                      <a:pt x="158442" y="131498"/>
                    </a:lnTo>
                    <a:lnTo>
                      <a:pt x="125311" y="130246"/>
                    </a:lnTo>
                    <a:lnTo>
                      <a:pt x="102007" y="129568"/>
                    </a:lnTo>
                    <a:lnTo>
                      <a:pt x="101981" y="132150"/>
                    </a:lnTo>
                    <a:lnTo>
                      <a:pt x="104666" y="132228"/>
                    </a:lnTo>
                    <a:lnTo>
                      <a:pt x="104562" y="134785"/>
                    </a:lnTo>
                    <a:lnTo>
                      <a:pt x="101929" y="134733"/>
                    </a:lnTo>
                    <a:lnTo>
                      <a:pt x="101851" y="137315"/>
                    </a:lnTo>
                    <a:lnTo>
                      <a:pt x="94291" y="137081"/>
                    </a:lnTo>
                    <a:lnTo>
                      <a:pt x="94161" y="142193"/>
                    </a:lnTo>
                    <a:lnTo>
                      <a:pt x="91607" y="142063"/>
                    </a:lnTo>
                    <a:lnTo>
                      <a:pt x="91398" y="149758"/>
                    </a:lnTo>
                    <a:lnTo>
                      <a:pt x="78469" y="149445"/>
                    </a:lnTo>
                    <a:lnTo>
                      <a:pt x="78130" y="164862"/>
                    </a:lnTo>
                    <a:lnTo>
                      <a:pt x="85819" y="165097"/>
                    </a:lnTo>
                    <a:lnTo>
                      <a:pt x="85742" y="168227"/>
                    </a:lnTo>
                    <a:lnTo>
                      <a:pt x="83995" y="169010"/>
                    </a:lnTo>
                    <a:lnTo>
                      <a:pt x="83187" y="172740"/>
                    </a:lnTo>
                    <a:lnTo>
                      <a:pt x="84933" y="176940"/>
                    </a:lnTo>
                    <a:lnTo>
                      <a:pt x="82066" y="179600"/>
                    </a:lnTo>
                    <a:lnTo>
                      <a:pt x="81258" y="182287"/>
                    </a:lnTo>
                    <a:lnTo>
                      <a:pt x="83422" y="184531"/>
                    </a:lnTo>
                    <a:lnTo>
                      <a:pt x="78390" y="187922"/>
                    </a:lnTo>
                    <a:lnTo>
                      <a:pt x="78025" y="193765"/>
                    </a:lnTo>
                    <a:lnTo>
                      <a:pt x="77270" y="228720"/>
                    </a:lnTo>
                    <a:lnTo>
                      <a:pt x="79850" y="228772"/>
                    </a:lnTo>
                    <a:lnTo>
                      <a:pt x="79772" y="231354"/>
                    </a:lnTo>
                    <a:lnTo>
                      <a:pt x="82353" y="231433"/>
                    </a:lnTo>
                    <a:lnTo>
                      <a:pt x="82405" y="228850"/>
                    </a:lnTo>
                    <a:lnTo>
                      <a:pt x="84959" y="228824"/>
                    </a:lnTo>
                    <a:lnTo>
                      <a:pt x="84620" y="241763"/>
                    </a:lnTo>
                    <a:lnTo>
                      <a:pt x="69032" y="241319"/>
                    </a:lnTo>
                    <a:lnTo>
                      <a:pt x="68980" y="243876"/>
                    </a:lnTo>
                    <a:lnTo>
                      <a:pt x="63767" y="243771"/>
                    </a:lnTo>
                    <a:lnTo>
                      <a:pt x="63819" y="241163"/>
                    </a:lnTo>
                    <a:lnTo>
                      <a:pt x="54800" y="240928"/>
                    </a:lnTo>
                    <a:lnTo>
                      <a:pt x="55008" y="238059"/>
                    </a:lnTo>
                    <a:lnTo>
                      <a:pt x="37700" y="237954"/>
                    </a:lnTo>
                    <a:lnTo>
                      <a:pt x="37960" y="227077"/>
                    </a:lnTo>
                    <a:lnTo>
                      <a:pt x="35406" y="224651"/>
                    </a:lnTo>
                    <a:lnTo>
                      <a:pt x="30975" y="224520"/>
                    </a:lnTo>
                    <a:lnTo>
                      <a:pt x="31079" y="223216"/>
                    </a:lnTo>
                    <a:lnTo>
                      <a:pt x="26152" y="223085"/>
                    </a:lnTo>
                    <a:lnTo>
                      <a:pt x="26986" y="197182"/>
                    </a:lnTo>
                    <a:lnTo>
                      <a:pt x="24301" y="178609"/>
                    </a:lnTo>
                    <a:lnTo>
                      <a:pt x="15517" y="113890"/>
                    </a:lnTo>
                    <a:lnTo>
                      <a:pt x="5429" y="41893"/>
                    </a:lnTo>
                    <a:lnTo>
                      <a:pt x="33" y="0"/>
                    </a:lnTo>
                    <a:lnTo>
                      <a:pt x="33" y="0"/>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15" name="AR-4">
                <a:extLst>
                  <a:ext uri="{FF2B5EF4-FFF2-40B4-BE49-F238E27FC236}">
                    <a16:creationId xmlns:a16="http://schemas.microsoft.com/office/drawing/2014/main" id="{B4E3A554-E173-A203-2E71-980C570C42C5}"/>
                  </a:ext>
                </a:extLst>
              </p:cNvPr>
              <p:cNvSpPr/>
              <p:nvPr/>
            </p:nvSpPr>
            <p:spPr>
              <a:xfrm>
                <a:off x="4714462" y="5282434"/>
                <a:ext cx="885918" cy="1102559"/>
              </a:xfrm>
              <a:custGeom>
                <a:avLst/>
                <a:gdLst>
                  <a:gd name="connsiteX0" fmla="*/ 33 w 439178"/>
                  <a:gd name="connsiteY0" fmla="*/ 437511 h 546575"/>
                  <a:gd name="connsiteX1" fmla="*/ 1962 w 439178"/>
                  <a:gd name="connsiteY1" fmla="*/ 356671 h 546575"/>
                  <a:gd name="connsiteX2" fmla="*/ 2640 w 439178"/>
                  <a:gd name="connsiteY2" fmla="*/ 324507 h 546575"/>
                  <a:gd name="connsiteX3" fmla="*/ 4126 w 439178"/>
                  <a:gd name="connsiteY3" fmla="*/ 263727 h 546575"/>
                  <a:gd name="connsiteX4" fmla="*/ 6002 w 439178"/>
                  <a:gd name="connsiteY4" fmla="*/ 194496 h 546575"/>
                  <a:gd name="connsiteX5" fmla="*/ 7123 w 439178"/>
                  <a:gd name="connsiteY5" fmla="*/ 156019 h 546575"/>
                  <a:gd name="connsiteX6" fmla="*/ 12050 w 439178"/>
                  <a:gd name="connsiteY6" fmla="*/ 156149 h 546575"/>
                  <a:gd name="connsiteX7" fmla="*/ 11946 w 439178"/>
                  <a:gd name="connsiteY7" fmla="*/ 157453 h 546575"/>
                  <a:gd name="connsiteX8" fmla="*/ 16377 w 439178"/>
                  <a:gd name="connsiteY8" fmla="*/ 157584 h 546575"/>
                  <a:gd name="connsiteX9" fmla="*/ 18932 w 439178"/>
                  <a:gd name="connsiteY9" fmla="*/ 160010 h 546575"/>
                  <a:gd name="connsiteX10" fmla="*/ 18671 w 439178"/>
                  <a:gd name="connsiteY10" fmla="*/ 170888 h 546575"/>
                  <a:gd name="connsiteX11" fmla="*/ 35980 w 439178"/>
                  <a:gd name="connsiteY11" fmla="*/ 170992 h 546575"/>
                  <a:gd name="connsiteX12" fmla="*/ 35771 w 439178"/>
                  <a:gd name="connsiteY12" fmla="*/ 173862 h 546575"/>
                  <a:gd name="connsiteX13" fmla="*/ 44790 w 439178"/>
                  <a:gd name="connsiteY13" fmla="*/ 174096 h 546575"/>
                  <a:gd name="connsiteX14" fmla="*/ 44738 w 439178"/>
                  <a:gd name="connsiteY14" fmla="*/ 176705 h 546575"/>
                  <a:gd name="connsiteX15" fmla="*/ 49951 w 439178"/>
                  <a:gd name="connsiteY15" fmla="*/ 176809 h 546575"/>
                  <a:gd name="connsiteX16" fmla="*/ 50004 w 439178"/>
                  <a:gd name="connsiteY16" fmla="*/ 174253 h 546575"/>
                  <a:gd name="connsiteX17" fmla="*/ 65592 w 439178"/>
                  <a:gd name="connsiteY17" fmla="*/ 174696 h 546575"/>
                  <a:gd name="connsiteX18" fmla="*/ 65931 w 439178"/>
                  <a:gd name="connsiteY18" fmla="*/ 161758 h 546575"/>
                  <a:gd name="connsiteX19" fmla="*/ 63376 w 439178"/>
                  <a:gd name="connsiteY19" fmla="*/ 161784 h 546575"/>
                  <a:gd name="connsiteX20" fmla="*/ 63324 w 439178"/>
                  <a:gd name="connsiteY20" fmla="*/ 164366 h 546575"/>
                  <a:gd name="connsiteX21" fmla="*/ 60743 w 439178"/>
                  <a:gd name="connsiteY21" fmla="*/ 164288 h 546575"/>
                  <a:gd name="connsiteX22" fmla="*/ 60822 w 439178"/>
                  <a:gd name="connsiteY22" fmla="*/ 161705 h 546575"/>
                  <a:gd name="connsiteX23" fmla="*/ 58241 w 439178"/>
                  <a:gd name="connsiteY23" fmla="*/ 161654 h 546575"/>
                  <a:gd name="connsiteX24" fmla="*/ 58997 w 439178"/>
                  <a:gd name="connsiteY24" fmla="*/ 126699 h 546575"/>
                  <a:gd name="connsiteX25" fmla="*/ 59362 w 439178"/>
                  <a:gd name="connsiteY25" fmla="*/ 120855 h 546575"/>
                  <a:gd name="connsiteX26" fmla="*/ 64393 w 439178"/>
                  <a:gd name="connsiteY26" fmla="*/ 117464 h 546575"/>
                  <a:gd name="connsiteX27" fmla="*/ 62229 w 439178"/>
                  <a:gd name="connsiteY27" fmla="*/ 115221 h 546575"/>
                  <a:gd name="connsiteX28" fmla="*/ 63037 w 439178"/>
                  <a:gd name="connsiteY28" fmla="*/ 112534 h 546575"/>
                  <a:gd name="connsiteX29" fmla="*/ 65904 w 439178"/>
                  <a:gd name="connsiteY29" fmla="*/ 109873 h 546575"/>
                  <a:gd name="connsiteX30" fmla="*/ 64158 w 439178"/>
                  <a:gd name="connsiteY30" fmla="*/ 105673 h 546575"/>
                  <a:gd name="connsiteX31" fmla="*/ 64966 w 439178"/>
                  <a:gd name="connsiteY31" fmla="*/ 101943 h 546575"/>
                  <a:gd name="connsiteX32" fmla="*/ 66713 w 439178"/>
                  <a:gd name="connsiteY32" fmla="*/ 101160 h 546575"/>
                  <a:gd name="connsiteX33" fmla="*/ 66791 w 439178"/>
                  <a:gd name="connsiteY33" fmla="*/ 98030 h 546575"/>
                  <a:gd name="connsiteX34" fmla="*/ 59101 w 439178"/>
                  <a:gd name="connsiteY34" fmla="*/ 97795 h 546575"/>
                  <a:gd name="connsiteX35" fmla="*/ 59440 w 439178"/>
                  <a:gd name="connsiteY35" fmla="*/ 82379 h 546575"/>
                  <a:gd name="connsiteX36" fmla="*/ 72369 w 439178"/>
                  <a:gd name="connsiteY36" fmla="*/ 82692 h 546575"/>
                  <a:gd name="connsiteX37" fmla="*/ 72578 w 439178"/>
                  <a:gd name="connsiteY37" fmla="*/ 74996 h 546575"/>
                  <a:gd name="connsiteX38" fmla="*/ 75132 w 439178"/>
                  <a:gd name="connsiteY38" fmla="*/ 75127 h 546575"/>
                  <a:gd name="connsiteX39" fmla="*/ 75262 w 439178"/>
                  <a:gd name="connsiteY39" fmla="*/ 70014 h 546575"/>
                  <a:gd name="connsiteX40" fmla="*/ 82822 w 439178"/>
                  <a:gd name="connsiteY40" fmla="*/ 70249 h 546575"/>
                  <a:gd name="connsiteX41" fmla="*/ 82900 w 439178"/>
                  <a:gd name="connsiteY41" fmla="*/ 67666 h 546575"/>
                  <a:gd name="connsiteX42" fmla="*/ 85533 w 439178"/>
                  <a:gd name="connsiteY42" fmla="*/ 67719 h 546575"/>
                  <a:gd name="connsiteX43" fmla="*/ 85637 w 439178"/>
                  <a:gd name="connsiteY43" fmla="*/ 65162 h 546575"/>
                  <a:gd name="connsiteX44" fmla="*/ 82952 w 439178"/>
                  <a:gd name="connsiteY44" fmla="*/ 65084 h 546575"/>
                  <a:gd name="connsiteX45" fmla="*/ 82979 w 439178"/>
                  <a:gd name="connsiteY45" fmla="*/ 62501 h 546575"/>
                  <a:gd name="connsiteX46" fmla="*/ 106282 w 439178"/>
                  <a:gd name="connsiteY46" fmla="*/ 63180 h 546575"/>
                  <a:gd name="connsiteX47" fmla="*/ 139414 w 439178"/>
                  <a:gd name="connsiteY47" fmla="*/ 64432 h 546575"/>
                  <a:gd name="connsiteX48" fmla="*/ 139726 w 439178"/>
                  <a:gd name="connsiteY48" fmla="*/ 53789 h 546575"/>
                  <a:gd name="connsiteX49" fmla="*/ 138423 w 439178"/>
                  <a:gd name="connsiteY49" fmla="*/ 53736 h 546575"/>
                  <a:gd name="connsiteX50" fmla="*/ 138762 w 439178"/>
                  <a:gd name="connsiteY50" fmla="*/ 43433 h 546575"/>
                  <a:gd name="connsiteX51" fmla="*/ 141317 w 439178"/>
                  <a:gd name="connsiteY51" fmla="*/ 43511 h 546575"/>
                  <a:gd name="connsiteX52" fmla="*/ 141473 w 439178"/>
                  <a:gd name="connsiteY52" fmla="*/ 35659 h 546575"/>
                  <a:gd name="connsiteX53" fmla="*/ 144080 w 439178"/>
                  <a:gd name="connsiteY53" fmla="*/ 35815 h 546575"/>
                  <a:gd name="connsiteX54" fmla="*/ 144158 w 439178"/>
                  <a:gd name="connsiteY54" fmla="*/ 30624 h 546575"/>
                  <a:gd name="connsiteX55" fmla="*/ 146739 w 439178"/>
                  <a:gd name="connsiteY55" fmla="*/ 30677 h 546575"/>
                  <a:gd name="connsiteX56" fmla="*/ 146791 w 439178"/>
                  <a:gd name="connsiteY56" fmla="*/ 28094 h 546575"/>
                  <a:gd name="connsiteX57" fmla="*/ 149267 w 439178"/>
                  <a:gd name="connsiteY57" fmla="*/ 28120 h 546575"/>
                  <a:gd name="connsiteX58" fmla="*/ 149997 w 439178"/>
                  <a:gd name="connsiteY58" fmla="*/ 7904 h 546575"/>
                  <a:gd name="connsiteX59" fmla="*/ 145018 w 439178"/>
                  <a:gd name="connsiteY59" fmla="*/ 7773 h 546575"/>
                  <a:gd name="connsiteX60" fmla="*/ 145122 w 439178"/>
                  <a:gd name="connsiteY60" fmla="*/ 0 h 546575"/>
                  <a:gd name="connsiteX61" fmla="*/ 194050 w 439178"/>
                  <a:gd name="connsiteY61" fmla="*/ 1330 h 546575"/>
                  <a:gd name="connsiteX62" fmla="*/ 222255 w 439178"/>
                  <a:gd name="connsiteY62" fmla="*/ 1695 h 546575"/>
                  <a:gd name="connsiteX63" fmla="*/ 222125 w 439178"/>
                  <a:gd name="connsiteY63" fmla="*/ 9495 h 546575"/>
                  <a:gd name="connsiteX64" fmla="*/ 223141 w 439178"/>
                  <a:gd name="connsiteY64" fmla="*/ 9521 h 546575"/>
                  <a:gd name="connsiteX65" fmla="*/ 221994 w 439178"/>
                  <a:gd name="connsiteY65" fmla="*/ 55641 h 546575"/>
                  <a:gd name="connsiteX66" fmla="*/ 221551 w 439178"/>
                  <a:gd name="connsiteY66" fmla="*/ 55615 h 546575"/>
                  <a:gd name="connsiteX67" fmla="*/ 221290 w 439178"/>
                  <a:gd name="connsiteY67" fmla="*/ 71344 h 546575"/>
                  <a:gd name="connsiteX68" fmla="*/ 241701 w 439178"/>
                  <a:gd name="connsiteY68" fmla="*/ 71736 h 546575"/>
                  <a:gd name="connsiteX69" fmla="*/ 241153 w 439178"/>
                  <a:gd name="connsiteY69" fmla="*/ 102543 h 546575"/>
                  <a:gd name="connsiteX70" fmla="*/ 235992 w 439178"/>
                  <a:gd name="connsiteY70" fmla="*/ 102439 h 546575"/>
                  <a:gd name="connsiteX71" fmla="*/ 235419 w 439178"/>
                  <a:gd name="connsiteY71" fmla="*/ 140759 h 546575"/>
                  <a:gd name="connsiteX72" fmla="*/ 235158 w 439178"/>
                  <a:gd name="connsiteY72" fmla="*/ 168879 h 546575"/>
                  <a:gd name="connsiteX73" fmla="*/ 225331 w 439178"/>
                  <a:gd name="connsiteY73" fmla="*/ 169844 h 546575"/>
                  <a:gd name="connsiteX74" fmla="*/ 220404 w 439178"/>
                  <a:gd name="connsiteY74" fmla="*/ 174931 h 546575"/>
                  <a:gd name="connsiteX75" fmla="*/ 217328 w 439178"/>
                  <a:gd name="connsiteY75" fmla="*/ 176366 h 546575"/>
                  <a:gd name="connsiteX76" fmla="*/ 217041 w 439178"/>
                  <a:gd name="connsiteY76" fmla="*/ 178896 h 546575"/>
                  <a:gd name="connsiteX77" fmla="*/ 208622 w 439178"/>
                  <a:gd name="connsiteY77" fmla="*/ 180148 h 546575"/>
                  <a:gd name="connsiteX78" fmla="*/ 210603 w 439178"/>
                  <a:gd name="connsiteY78" fmla="*/ 183461 h 546575"/>
                  <a:gd name="connsiteX79" fmla="*/ 206875 w 439178"/>
                  <a:gd name="connsiteY79" fmla="*/ 185992 h 546575"/>
                  <a:gd name="connsiteX80" fmla="*/ 206849 w 439178"/>
                  <a:gd name="connsiteY80" fmla="*/ 188548 h 546575"/>
                  <a:gd name="connsiteX81" fmla="*/ 204295 w 439178"/>
                  <a:gd name="connsiteY81" fmla="*/ 188496 h 546575"/>
                  <a:gd name="connsiteX82" fmla="*/ 204268 w 439178"/>
                  <a:gd name="connsiteY82" fmla="*/ 191078 h 546575"/>
                  <a:gd name="connsiteX83" fmla="*/ 201688 w 439178"/>
                  <a:gd name="connsiteY83" fmla="*/ 191026 h 546575"/>
                  <a:gd name="connsiteX84" fmla="*/ 201688 w 439178"/>
                  <a:gd name="connsiteY84" fmla="*/ 193556 h 546575"/>
                  <a:gd name="connsiteX85" fmla="*/ 199055 w 439178"/>
                  <a:gd name="connsiteY85" fmla="*/ 193504 h 546575"/>
                  <a:gd name="connsiteX86" fmla="*/ 199003 w 439178"/>
                  <a:gd name="connsiteY86" fmla="*/ 196347 h 546575"/>
                  <a:gd name="connsiteX87" fmla="*/ 196422 w 439178"/>
                  <a:gd name="connsiteY87" fmla="*/ 196269 h 546575"/>
                  <a:gd name="connsiteX88" fmla="*/ 196370 w 439178"/>
                  <a:gd name="connsiteY88" fmla="*/ 198826 h 546575"/>
                  <a:gd name="connsiteX89" fmla="*/ 193842 w 439178"/>
                  <a:gd name="connsiteY89" fmla="*/ 198721 h 546575"/>
                  <a:gd name="connsiteX90" fmla="*/ 193764 w 439178"/>
                  <a:gd name="connsiteY90" fmla="*/ 201278 h 546575"/>
                  <a:gd name="connsiteX91" fmla="*/ 191183 w 439178"/>
                  <a:gd name="connsiteY91" fmla="*/ 201226 h 546575"/>
                  <a:gd name="connsiteX92" fmla="*/ 191157 w 439178"/>
                  <a:gd name="connsiteY92" fmla="*/ 203808 h 546575"/>
                  <a:gd name="connsiteX93" fmla="*/ 188133 w 439178"/>
                  <a:gd name="connsiteY93" fmla="*/ 203704 h 546575"/>
                  <a:gd name="connsiteX94" fmla="*/ 188081 w 439178"/>
                  <a:gd name="connsiteY94" fmla="*/ 206260 h 546575"/>
                  <a:gd name="connsiteX95" fmla="*/ 185422 w 439178"/>
                  <a:gd name="connsiteY95" fmla="*/ 206182 h 546575"/>
                  <a:gd name="connsiteX96" fmla="*/ 185370 w 439178"/>
                  <a:gd name="connsiteY96" fmla="*/ 208764 h 546575"/>
                  <a:gd name="connsiteX97" fmla="*/ 182946 w 439178"/>
                  <a:gd name="connsiteY97" fmla="*/ 208738 h 546575"/>
                  <a:gd name="connsiteX98" fmla="*/ 182920 w 439178"/>
                  <a:gd name="connsiteY98" fmla="*/ 211399 h 546575"/>
                  <a:gd name="connsiteX99" fmla="*/ 180391 w 439178"/>
                  <a:gd name="connsiteY99" fmla="*/ 211399 h 546575"/>
                  <a:gd name="connsiteX100" fmla="*/ 180391 w 439178"/>
                  <a:gd name="connsiteY100" fmla="*/ 213955 h 546575"/>
                  <a:gd name="connsiteX101" fmla="*/ 177889 w 439178"/>
                  <a:gd name="connsiteY101" fmla="*/ 213929 h 546575"/>
                  <a:gd name="connsiteX102" fmla="*/ 177862 w 439178"/>
                  <a:gd name="connsiteY102" fmla="*/ 216486 h 546575"/>
                  <a:gd name="connsiteX103" fmla="*/ 175282 w 439178"/>
                  <a:gd name="connsiteY103" fmla="*/ 216486 h 546575"/>
                  <a:gd name="connsiteX104" fmla="*/ 175256 w 439178"/>
                  <a:gd name="connsiteY104" fmla="*/ 219068 h 546575"/>
                  <a:gd name="connsiteX105" fmla="*/ 172727 w 439178"/>
                  <a:gd name="connsiteY105" fmla="*/ 219094 h 546575"/>
                  <a:gd name="connsiteX106" fmla="*/ 172701 w 439178"/>
                  <a:gd name="connsiteY106" fmla="*/ 221494 h 546575"/>
                  <a:gd name="connsiteX107" fmla="*/ 170199 w 439178"/>
                  <a:gd name="connsiteY107" fmla="*/ 221468 h 546575"/>
                  <a:gd name="connsiteX108" fmla="*/ 170173 w 439178"/>
                  <a:gd name="connsiteY108" fmla="*/ 223998 h 546575"/>
                  <a:gd name="connsiteX109" fmla="*/ 172701 w 439178"/>
                  <a:gd name="connsiteY109" fmla="*/ 224024 h 546575"/>
                  <a:gd name="connsiteX110" fmla="*/ 172780 w 439178"/>
                  <a:gd name="connsiteY110" fmla="*/ 239415 h 546575"/>
                  <a:gd name="connsiteX111" fmla="*/ 175334 w 439178"/>
                  <a:gd name="connsiteY111" fmla="*/ 239650 h 546575"/>
                  <a:gd name="connsiteX112" fmla="*/ 218684 w 439178"/>
                  <a:gd name="connsiteY112" fmla="*/ 239598 h 546575"/>
                  <a:gd name="connsiteX113" fmla="*/ 218631 w 439178"/>
                  <a:gd name="connsiteY113" fmla="*/ 254962 h 546575"/>
                  <a:gd name="connsiteX114" fmla="*/ 217302 w 439178"/>
                  <a:gd name="connsiteY114" fmla="*/ 254936 h 546575"/>
                  <a:gd name="connsiteX115" fmla="*/ 217146 w 439178"/>
                  <a:gd name="connsiteY115" fmla="*/ 263284 h 546575"/>
                  <a:gd name="connsiteX116" fmla="*/ 232239 w 439178"/>
                  <a:gd name="connsiteY116" fmla="*/ 263649 h 546575"/>
                  <a:gd name="connsiteX117" fmla="*/ 232004 w 439178"/>
                  <a:gd name="connsiteY117" fmla="*/ 271370 h 546575"/>
                  <a:gd name="connsiteX118" fmla="*/ 241936 w 439178"/>
                  <a:gd name="connsiteY118" fmla="*/ 271501 h 546575"/>
                  <a:gd name="connsiteX119" fmla="*/ 241805 w 439178"/>
                  <a:gd name="connsiteY119" fmla="*/ 276431 h 546575"/>
                  <a:gd name="connsiteX120" fmla="*/ 244334 w 439178"/>
                  <a:gd name="connsiteY120" fmla="*/ 276483 h 546575"/>
                  <a:gd name="connsiteX121" fmla="*/ 244099 w 439178"/>
                  <a:gd name="connsiteY121" fmla="*/ 286709 h 546575"/>
                  <a:gd name="connsiteX122" fmla="*/ 251997 w 439178"/>
                  <a:gd name="connsiteY122" fmla="*/ 286761 h 546575"/>
                  <a:gd name="connsiteX123" fmla="*/ 251919 w 439178"/>
                  <a:gd name="connsiteY123" fmla="*/ 291900 h 546575"/>
                  <a:gd name="connsiteX124" fmla="*/ 259687 w 439178"/>
                  <a:gd name="connsiteY124" fmla="*/ 292056 h 546575"/>
                  <a:gd name="connsiteX125" fmla="*/ 259505 w 439178"/>
                  <a:gd name="connsiteY125" fmla="*/ 302256 h 546575"/>
                  <a:gd name="connsiteX126" fmla="*/ 268394 w 439178"/>
                  <a:gd name="connsiteY126" fmla="*/ 302543 h 546575"/>
                  <a:gd name="connsiteX127" fmla="*/ 273451 w 439178"/>
                  <a:gd name="connsiteY127" fmla="*/ 295108 h 546575"/>
                  <a:gd name="connsiteX128" fmla="*/ 300091 w 439178"/>
                  <a:gd name="connsiteY128" fmla="*/ 295760 h 546575"/>
                  <a:gd name="connsiteX129" fmla="*/ 300300 w 439178"/>
                  <a:gd name="connsiteY129" fmla="*/ 288091 h 546575"/>
                  <a:gd name="connsiteX130" fmla="*/ 323004 w 439178"/>
                  <a:gd name="connsiteY130" fmla="*/ 288457 h 546575"/>
                  <a:gd name="connsiteX131" fmla="*/ 323239 w 439178"/>
                  <a:gd name="connsiteY131" fmla="*/ 273170 h 546575"/>
                  <a:gd name="connsiteX132" fmla="*/ 308172 w 439178"/>
                  <a:gd name="connsiteY132" fmla="*/ 272935 h 546575"/>
                  <a:gd name="connsiteX133" fmla="*/ 308485 w 439178"/>
                  <a:gd name="connsiteY133" fmla="*/ 265319 h 546575"/>
                  <a:gd name="connsiteX134" fmla="*/ 303375 w 439178"/>
                  <a:gd name="connsiteY134" fmla="*/ 265214 h 546575"/>
                  <a:gd name="connsiteX135" fmla="*/ 303532 w 439178"/>
                  <a:gd name="connsiteY135" fmla="*/ 260753 h 546575"/>
                  <a:gd name="connsiteX136" fmla="*/ 306087 w 439178"/>
                  <a:gd name="connsiteY136" fmla="*/ 260153 h 546575"/>
                  <a:gd name="connsiteX137" fmla="*/ 306321 w 439178"/>
                  <a:gd name="connsiteY137" fmla="*/ 256240 h 546575"/>
                  <a:gd name="connsiteX138" fmla="*/ 313463 w 439178"/>
                  <a:gd name="connsiteY138" fmla="*/ 255432 h 546575"/>
                  <a:gd name="connsiteX139" fmla="*/ 316644 w 439178"/>
                  <a:gd name="connsiteY139" fmla="*/ 251310 h 546575"/>
                  <a:gd name="connsiteX140" fmla="*/ 324255 w 439178"/>
                  <a:gd name="connsiteY140" fmla="*/ 249328 h 546575"/>
                  <a:gd name="connsiteX141" fmla="*/ 324203 w 439178"/>
                  <a:gd name="connsiteY141" fmla="*/ 253397 h 546575"/>
                  <a:gd name="connsiteX142" fmla="*/ 326601 w 439178"/>
                  <a:gd name="connsiteY142" fmla="*/ 253502 h 546575"/>
                  <a:gd name="connsiteX143" fmla="*/ 326523 w 439178"/>
                  <a:gd name="connsiteY143" fmla="*/ 256084 h 546575"/>
                  <a:gd name="connsiteX144" fmla="*/ 329052 w 439178"/>
                  <a:gd name="connsiteY144" fmla="*/ 256110 h 546575"/>
                  <a:gd name="connsiteX145" fmla="*/ 328974 w 439178"/>
                  <a:gd name="connsiteY145" fmla="*/ 258666 h 546575"/>
                  <a:gd name="connsiteX146" fmla="*/ 331007 w 439178"/>
                  <a:gd name="connsiteY146" fmla="*/ 258719 h 546575"/>
                  <a:gd name="connsiteX147" fmla="*/ 330981 w 439178"/>
                  <a:gd name="connsiteY147" fmla="*/ 263127 h 546575"/>
                  <a:gd name="connsiteX148" fmla="*/ 333483 w 439178"/>
                  <a:gd name="connsiteY148" fmla="*/ 263075 h 546575"/>
                  <a:gd name="connsiteX149" fmla="*/ 336768 w 439178"/>
                  <a:gd name="connsiteY149" fmla="*/ 269466 h 546575"/>
                  <a:gd name="connsiteX150" fmla="*/ 334239 w 439178"/>
                  <a:gd name="connsiteY150" fmla="*/ 273953 h 546575"/>
                  <a:gd name="connsiteX151" fmla="*/ 335282 w 439178"/>
                  <a:gd name="connsiteY151" fmla="*/ 276379 h 546575"/>
                  <a:gd name="connsiteX152" fmla="*/ 339504 w 439178"/>
                  <a:gd name="connsiteY152" fmla="*/ 276900 h 546575"/>
                  <a:gd name="connsiteX153" fmla="*/ 341512 w 439178"/>
                  <a:gd name="connsiteY153" fmla="*/ 278518 h 546575"/>
                  <a:gd name="connsiteX154" fmla="*/ 341225 w 439178"/>
                  <a:gd name="connsiteY154" fmla="*/ 280892 h 546575"/>
                  <a:gd name="connsiteX155" fmla="*/ 337680 w 439178"/>
                  <a:gd name="connsiteY155" fmla="*/ 284309 h 546575"/>
                  <a:gd name="connsiteX156" fmla="*/ 337732 w 439178"/>
                  <a:gd name="connsiteY156" fmla="*/ 288822 h 546575"/>
                  <a:gd name="connsiteX157" fmla="*/ 369716 w 439178"/>
                  <a:gd name="connsiteY157" fmla="*/ 289448 h 546575"/>
                  <a:gd name="connsiteX158" fmla="*/ 385018 w 439178"/>
                  <a:gd name="connsiteY158" fmla="*/ 290100 h 546575"/>
                  <a:gd name="connsiteX159" fmla="*/ 400945 w 439178"/>
                  <a:gd name="connsiteY159" fmla="*/ 290361 h 546575"/>
                  <a:gd name="connsiteX160" fmla="*/ 400006 w 439178"/>
                  <a:gd name="connsiteY160" fmla="*/ 333846 h 546575"/>
                  <a:gd name="connsiteX161" fmla="*/ 417158 w 439178"/>
                  <a:gd name="connsiteY161" fmla="*/ 334759 h 546575"/>
                  <a:gd name="connsiteX162" fmla="*/ 416872 w 439178"/>
                  <a:gd name="connsiteY162" fmla="*/ 337628 h 546575"/>
                  <a:gd name="connsiteX163" fmla="*/ 419478 w 439178"/>
                  <a:gd name="connsiteY163" fmla="*/ 335698 h 546575"/>
                  <a:gd name="connsiteX164" fmla="*/ 424744 w 439178"/>
                  <a:gd name="connsiteY164" fmla="*/ 335463 h 546575"/>
                  <a:gd name="connsiteX165" fmla="*/ 426177 w 439178"/>
                  <a:gd name="connsiteY165" fmla="*/ 336611 h 546575"/>
                  <a:gd name="connsiteX166" fmla="*/ 426595 w 439178"/>
                  <a:gd name="connsiteY166" fmla="*/ 342663 h 546575"/>
                  <a:gd name="connsiteX167" fmla="*/ 428471 w 439178"/>
                  <a:gd name="connsiteY167" fmla="*/ 349836 h 546575"/>
                  <a:gd name="connsiteX168" fmla="*/ 431287 w 439178"/>
                  <a:gd name="connsiteY168" fmla="*/ 348662 h 546575"/>
                  <a:gd name="connsiteX169" fmla="*/ 431000 w 439178"/>
                  <a:gd name="connsiteY169" fmla="*/ 351871 h 546575"/>
                  <a:gd name="connsiteX170" fmla="*/ 437465 w 439178"/>
                  <a:gd name="connsiteY170" fmla="*/ 351297 h 546575"/>
                  <a:gd name="connsiteX171" fmla="*/ 439211 w 439178"/>
                  <a:gd name="connsiteY171" fmla="*/ 356306 h 546575"/>
                  <a:gd name="connsiteX172" fmla="*/ 438455 w 439178"/>
                  <a:gd name="connsiteY172" fmla="*/ 360584 h 546575"/>
                  <a:gd name="connsiteX173" fmla="*/ 435979 w 439178"/>
                  <a:gd name="connsiteY173" fmla="*/ 359723 h 546575"/>
                  <a:gd name="connsiteX174" fmla="*/ 435301 w 439178"/>
                  <a:gd name="connsiteY174" fmla="*/ 363897 h 546575"/>
                  <a:gd name="connsiteX175" fmla="*/ 431912 w 439178"/>
                  <a:gd name="connsiteY175" fmla="*/ 363610 h 546575"/>
                  <a:gd name="connsiteX176" fmla="*/ 431912 w 439178"/>
                  <a:gd name="connsiteY176" fmla="*/ 361653 h 546575"/>
                  <a:gd name="connsiteX177" fmla="*/ 428576 w 439178"/>
                  <a:gd name="connsiteY177" fmla="*/ 361001 h 546575"/>
                  <a:gd name="connsiteX178" fmla="*/ 424952 w 439178"/>
                  <a:gd name="connsiteY178" fmla="*/ 356749 h 546575"/>
                  <a:gd name="connsiteX179" fmla="*/ 421355 w 439178"/>
                  <a:gd name="connsiteY179" fmla="*/ 356384 h 546575"/>
                  <a:gd name="connsiteX180" fmla="*/ 418436 w 439178"/>
                  <a:gd name="connsiteY180" fmla="*/ 359149 h 546575"/>
                  <a:gd name="connsiteX181" fmla="*/ 415620 w 439178"/>
                  <a:gd name="connsiteY181" fmla="*/ 359436 h 546575"/>
                  <a:gd name="connsiteX182" fmla="*/ 415282 w 439178"/>
                  <a:gd name="connsiteY182" fmla="*/ 354688 h 546575"/>
                  <a:gd name="connsiteX183" fmla="*/ 418644 w 439178"/>
                  <a:gd name="connsiteY183" fmla="*/ 352810 h 546575"/>
                  <a:gd name="connsiteX184" fmla="*/ 417549 w 439178"/>
                  <a:gd name="connsiteY184" fmla="*/ 351376 h 546575"/>
                  <a:gd name="connsiteX185" fmla="*/ 414030 w 439178"/>
                  <a:gd name="connsiteY185" fmla="*/ 352315 h 546575"/>
                  <a:gd name="connsiteX186" fmla="*/ 409078 w 439178"/>
                  <a:gd name="connsiteY186" fmla="*/ 350541 h 546575"/>
                  <a:gd name="connsiteX187" fmla="*/ 401518 w 439178"/>
                  <a:gd name="connsiteY187" fmla="*/ 344228 h 546575"/>
                  <a:gd name="connsiteX188" fmla="*/ 397739 w 439178"/>
                  <a:gd name="connsiteY188" fmla="*/ 344071 h 546575"/>
                  <a:gd name="connsiteX189" fmla="*/ 397869 w 439178"/>
                  <a:gd name="connsiteY189" fmla="*/ 363270 h 546575"/>
                  <a:gd name="connsiteX190" fmla="*/ 395236 w 439178"/>
                  <a:gd name="connsiteY190" fmla="*/ 363270 h 546575"/>
                  <a:gd name="connsiteX191" fmla="*/ 395184 w 439178"/>
                  <a:gd name="connsiteY191" fmla="*/ 358236 h 546575"/>
                  <a:gd name="connsiteX192" fmla="*/ 365129 w 439178"/>
                  <a:gd name="connsiteY192" fmla="*/ 358340 h 546575"/>
                  <a:gd name="connsiteX193" fmla="*/ 365207 w 439178"/>
                  <a:gd name="connsiteY193" fmla="*/ 378583 h 546575"/>
                  <a:gd name="connsiteX194" fmla="*/ 361844 w 439178"/>
                  <a:gd name="connsiteY194" fmla="*/ 378557 h 546575"/>
                  <a:gd name="connsiteX195" fmla="*/ 361922 w 439178"/>
                  <a:gd name="connsiteY195" fmla="*/ 410825 h 546575"/>
                  <a:gd name="connsiteX196" fmla="*/ 406914 w 439178"/>
                  <a:gd name="connsiteY196" fmla="*/ 410721 h 546575"/>
                  <a:gd name="connsiteX197" fmla="*/ 425187 w 439178"/>
                  <a:gd name="connsiteY197" fmla="*/ 412573 h 546575"/>
                  <a:gd name="connsiteX198" fmla="*/ 437699 w 439178"/>
                  <a:gd name="connsiteY198" fmla="*/ 412755 h 546575"/>
                  <a:gd name="connsiteX199" fmla="*/ 437360 w 439178"/>
                  <a:gd name="connsiteY199" fmla="*/ 442937 h 546575"/>
                  <a:gd name="connsiteX200" fmla="*/ 436291 w 439178"/>
                  <a:gd name="connsiteY200" fmla="*/ 500743 h 546575"/>
                  <a:gd name="connsiteX201" fmla="*/ 436239 w 439178"/>
                  <a:gd name="connsiteY201" fmla="*/ 546575 h 546575"/>
                  <a:gd name="connsiteX202" fmla="*/ 376442 w 439178"/>
                  <a:gd name="connsiteY202" fmla="*/ 546315 h 546575"/>
                  <a:gd name="connsiteX203" fmla="*/ 351965 w 439178"/>
                  <a:gd name="connsiteY203" fmla="*/ 546315 h 546575"/>
                  <a:gd name="connsiteX204" fmla="*/ 242900 w 439178"/>
                  <a:gd name="connsiteY204" fmla="*/ 545036 h 546575"/>
                  <a:gd name="connsiteX205" fmla="*/ 214278 w 439178"/>
                  <a:gd name="connsiteY205" fmla="*/ 544619 h 546575"/>
                  <a:gd name="connsiteX206" fmla="*/ 140508 w 439178"/>
                  <a:gd name="connsiteY206" fmla="*/ 544437 h 546575"/>
                  <a:gd name="connsiteX207" fmla="*/ 122288 w 439178"/>
                  <a:gd name="connsiteY207" fmla="*/ 544306 h 546575"/>
                  <a:gd name="connsiteX208" fmla="*/ 63897 w 439178"/>
                  <a:gd name="connsiteY208" fmla="*/ 544332 h 546575"/>
                  <a:gd name="connsiteX209" fmla="*/ 63845 w 439178"/>
                  <a:gd name="connsiteY209" fmla="*/ 452458 h 546575"/>
                  <a:gd name="connsiteX210" fmla="*/ 59570 w 439178"/>
                  <a:gd name="connsiteY210" fmla="*/ 448884 h 546575"/>
                  <a:gd name="connsiteX211" fmla="*/ 56208 w 439178"/>
                  <a:gd name="connsiteY211" fmla="*/ 448571 h 546575"/>
                  <a:gd name="connsiteX212" fmla="*/ 52689 w 439178"/>
                  <a:gd name="connsiteY212" fmla="*/ 449771 h 546575"/>
                  <a:gd name="connsiteX213" fmla="*/ 51229 w 439178"/>
                  <a:gd name="connsiteY213" fmla="*/ 452380 h 546575"/>
                  <a:gd name="connsiteX214" fmla="*/ 46667 w 439178"/>
                  <a:gd name="connsiteY214" fmla="*/ 445989 h 546575"/>
                  <a:gd name="connsiteX215" fmla="*/ 43513 w 439178"/>
                  <a:gd name="connsiteY215" fmla="*/ 445023 h 546575"/>
                  <a:gd name="connsiteX216" fmla="*/ 41792 w 439178"/>
                  <a:gd name="connsiteY216" fmla="*/ 448336 h 546575"/>
                  <a:gd name="connsiteX217" fmla="*/ 41923 w 439178"/>
                  <a:gd name="connsiteY217" fmla="*/ 451832 h 546575"/>
                  <a:gd name="connsiteX218" fmla="*/ 40020 w 439178"/>
                  <a:gd name="connsiteY218" fmla="*/ 449849 h 546575"/>
                  <a:gd name="connsiteX219" fmla="*/ 37830 w 439178"/>
                  <a:gd name="connsiteY219" fmla="*/ 452119 h 546575"/>
                  <a:gd name="connsiteX220" fmla="*/ 33868 w 439178"/>
                  <a:gd name="connsiteY220" fmla="*/ 451388 h 546575"/>
                  <a:gd name="connsiteX221" fmla="*/ 35745 w 439178"/>
                  <a:gd name="connsiteY221" fmla="*/ 448023 h 546575"/>
                  <a:gd name="connsiteX222" fmla="*/ 34859 w 439178"/>
                  <a:gd name="connsiteY222" fmla="*/ 445884 h 546575"/>
                  <a:gd name="connsiteX223" fmla="*/ 32122 w 439178"/>
                  <a:gd name="connsiteY223" fmla="*/ 448102 h 546575"/>
                  <a:gd name="connsiteX224" fmla="*/ 30558 w 439178"/>
                  <a:gd name="connsiteY224" fmla="*/ 451206 h 546575"/>
                  <a:gd name="connsiteX225" fmla="*/ 28212 w 439178"/>
                  <a:gd name="connsiteY225" fmla="*/ 451284 h 546575"/>
                  <a:gd name="connsiteX226" fmla="*/ 29332 w 439178"/>
                  <a:gd name="connsiteY226" fmla="*/ 447293 h 546575"/>
                  <a:gd name="connsiteX227" fmla="*/ 26622 w 439178"/>
                  <a:gd name="connsiteY227" fmla="*/ 448884 h 546575"/>
                  <a:gd name="connsiteX228" fmla="*/ 25501 w 439178"/>
                  <a:gd name="connsiteY228" fmla="*/ 452432 h 546575"/>
                  <a:gd name="connsiteX229" fmla="*/ 22190 w 439178"/>
                  <a:gd name="connsiteY229" fmla="*/ 452067 h 546575"/>
                  <a:gd name="connsiteX230" fmla="*/ 21304 w 439178"/>
                  <a:gd name="connsiteY230" fmla="*/ 449719 h 546575"/>
                  <a:gd name="connsiteX231" fmla="*/ 19244 w 439178"/>
                  <a:gd name="connsiteY231" fmla="*/ 450841 h 546575"/>
                  <a:gd name="connsiteX232" fmla="*/ 18697 w 439178"/>
                  <a:gd name="connsiteY232" fmla="*/ 453945 h 546575"/>
                  <a:gd name="connsiteX233" fmla="*/ 14318 w 439178"/>
                  <a:gd name="connsiteY233" fmla="*/ 453553 h 546575"/>
                  <a:gd name="connsiteX234" fmla="*/ 12337 w 439178"/>
                  <a:gd name="connsiteY234" fmla="*/ 451545 h 546575"/>
                  <a:gd name="connsiteX235" fmla="*/ 15465 w 439178"/>
                  <a:gd name="connsiteY235" fmla="*/ 449223 h 546575"/>
                  <a:gd name="connsiteX236" fmla="*/ 14891 w 439178"/>
                  <a:gd name="connsiteY236" fmla="*/ 446954 h 546575"/>
                  <a:gd name="connsiteX237" fmla="*/ 10616 w 439178"/>
                  <a:gd name="connsiteY237" fmla="*/ 449432 h 546575"/>
                  <a:gd name="connsiteX238" fmla="*/ 8375 w 439178"/>
                  <a:gd name="connsiteY238" fmla="*/ 445780 h 546575"/>
                  <a:gd name="connsiteX239" fmla="*/ 4725 w 439178"/>
                  <a:gd name="connsiteY239" fmla="*/ 445467 h 546575"/>
                  <a:gd name="connsiteX240" fmla="*/ 2457 w 439178"/>
                  <a:gd name="connsiteY240" fmla="*/ 442728 h 546575"/>
                  <a:gd name="connsiteX241" fmla="*/ 4647 w 439178"/>
                  <a:gd name="connsiteY241" fmla="*/ 441345 h 546575"/>
                  <a:gd name="connsiteX242" fmla="*/ 3370 w 439178"/>
                  <a:gd name="connsiteY242" fmla="*/ 438737 h 546575"/>
                  <a:gd name="connsiteX243" fmla="*/ 33 w 439178"/>
                  <a:gd name="connsiteY243" fmla="*/ 437511 h 546575"/>
                  <a:gd name="connsiteX244" fmla="*/ 33 w 439178"/>
                  <a:gd name="connsiteY244" fmla="*/ 437511 h 546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Lst>
                <a:rect l="l" t="t" r="r" b="b"/>
                <a:pathLst>
                  <a:path w="439178" h="546575">
                    <a:moveTo>
                      <a:pt x="33" y="437511"/>
                    </a:moveTo>
                    <a:lnTo>
                      <a:pt x="1962" y="356671"/>
                    </a:lnTo>
                    <a:lnTo>
                      <a:pt x="2640" y="324507"/>
                    </a:lnTo>
                    <a:lnTo>
                      <a:pt x="4126" y="263727"/>
                    </a:lnTo>
                    <a:lnTo>
                      <a:pt x="6002" y="194496"/>
                    </a:lnTo>
                    <a:lnTo>
                      <a:pt x="7123" y="156019"/>
                    </a:lnTo>
                    <a:lnTo>
                      <a:pt x="12050" y="156149"/>
                    </a:lnTo>
                    <a:lnTo>
                      <a:pt x="11946" y="157453"/>
                    </a:lnTo>
                    <a:lnTo>
                      <a:pt x="16377" y="157584"/>
                    </a:lnTo>
                    <a:lnTo>
                      <a:pt x="18932" y="160010"/>
                    </a:lnTo>
                    <a:lnTo>
                      <a:pt x="18671" y="170888"/>
                    </a:lnTo>
                    <a:lnTo>
                      <a:pt x="35980" y="170992"/>
                    </a:lnTo>
                    <a:lnTo>
                      <a:pt x="35771" y="173862"/>
                    </a:lnTo>
                    <a:lnTo>
                      <a:pt x="44790" y="174096"/>
                    </a:lnTo>
                    <a:lnTo>
                      <a:pt x="44738" y="176705"/>
                    </a:lnTo>
                    <a:lnTo>
                      <a:pt x="49951" y="176809"/>
                    </a:lnTo>
                    <a:lnTo>
                      <a:pt x="50004" y="174253"/>
                    </a:lnTo>
                    <a:lnTo>
                      <a:pt x="65592" y="174696"/>
                    </a:lnTo>
                    <a:lnTo>
                      <a:pt x="65931" y="161758"/>
                    </a:lnTo>
                    <a:lnTo>
                      <a:pt x="63376" y="161784"/>
                    </a:lnTo>
                    <a:lnTo>
                      <a:pt x="63324" y="164366"/>
                    </a:lnTo>
                    <a:lnTo>
                      <a:pt x="60743" y="164288"/>
                    </a:lnTo>
                    <a:lnTo>
                      <a:pt x="60822" y="161705"/>
                    </a:lnTo>
                    <a:lnTo>
                      <a:pt x="58241" y="161654"/>
                    </a:lnTo>
                    <a:lnTo>
                      <a:pt x="58997" y="126699"/>
                    </a:lnTo>
                    <a:lnTo>
                      <a:pt x="59362" y="120855"/>
                    </a:lnTo>
                    <a:lnTo>
                      <a:pt x="64393" y="117464"/>
                    </a:lnTo>
                    <a:lnTo>
                      <a:pt x="62229" y="115221"/>
                    </a:lnTo>
                    <a:lnTo>
                      <a:pt x="63037" y="112534"/>
                    </a:lnTo>
                    <a:lnTo>
                      <a:pt x="65904" y="109873"/>
                    </a:lnTo>
                    <a:lnTo>
                      <a:pt x="64158" y="105673"/>
                    </a:lnTo>
                    <a:lnTo>
                      <a:pt x="64966" y="101943"/>
                    </a:lnTo>
                    <a:lnTo>
                      <a:pt x="66713" y="101160"/>
                    </a:lnTo>
                    <a:lnTo>
                      <a:pt x="66791" y="98030"/>
                    </a:lnTo>
                    <a:lnTo>
                      <a:pt x="59101" y="97795"/>
                    </a:lnTo>
                    <a:lnTo>
                      <a:pt x="59440" y="82379"/>
                    </a:lnTo>
                    <a:lnTo>
                      <a:pt x="72369" y="82692"/>
                    </a:lnTo>
                    <a:lnTo>
                      <a:pt x="72578" y="74996"/>
                    </a:lnTo>
                    <a:lnTo>
                      <a:pt x="75132" y="75127"/>
                    </a:lnTo>
                    <a:lnTo>
                      <a:pt x="75262" y="70014"/>
                    </a:lnTo>
                    <a:lnTo>
                      <a:pt x="82822" y="70249"/>
                    </a:lnTo>
                    <a:lnTo>
                      <a:pt x="82900" y="67666"/>
                    </a:lnTo>
                    <a:lnTo>
                      <a:pt x="85533" y="67719"/>
                    </a:lnTo>
                    <a:lnTo>
                      <a:pt x="85637" y="65162"/>
                    </a:lnTo>
                    <a:lnTo>
                      <a:pt x="82952" y="65084"/>
                    </a:lnTo>
                    <a:lnTo>
                      <a:pt x="82979" y="62501"/>
                    </a:lnTo>
                    <a:lnTo>
                      <a:pt x="106282" y="63180"/>
                    </a:lnTo>
                    <a:lnTo>
                      <a:pt x="139414" y="64432"/>
                    </a:lnTo>
                    <a:lnTo>
                      <a:pt x="139726" y="53789"/>
                    </a:lnTo>
                    <a:lnTo>
                      <a:pt x="138423" y="53736"/>
                    </a:lnTo>
                    <a:lnTo>
                      <a:pt x="138762" y="43433"/>
                    </a:lnTo>
                    <a:lnTo>
                      <a:pt x="141317" y="43511"/>
                    </a:lnTo>
                    <a:lnTo>
                      <a:pt x="141473" y="35659"/>
                    </a:lnTo>
                    <a:lnTo>
                      <a:pt x="144080" y="35815"/>
                    </a:lnTo>
                    <a:lnTo>
                      <a:pt x="144158" y="30624"/>
                    </a:lnTo>
                    <a:lnTo>
                      <a:pt x="146739" y="30677"/>
                    </a:lnTo>
                    <a:lnTo>
                      <a:pt x="146791" y="28094"/>
                    </a:lnTo>
                    <a:lnTo>
                      <a:pt x="149267" y="28120"/>
                    </a:lnTo>
                    <a:lnTo>
                      <a:pt x="149997" y="7904"/>
                    </a:lnTo>
                    <a:lnTo>
                      <a:pt x="145018" y="7773"/>
                    </a:lnTo>
                    <a:lnTo>
                      <a:pt x="145122" y="0"/>
                    </a:lnTo>
                    <a:lnTo>
                      <a:pt x="194050" y="1330"/>
                    </a:lnTo>
                    <a:lnTo>
                      <a:pt x="222255" y="1695"/>
                    </a:lnTo>
                    <a:lnTo>
                      <a:pt x="222125" y="9495"/>
                    </a:lnTo>
                    <a:lnTo>
                      <a:pt x="223141" y="9521"/>
                    </a:lnTo>
                    <a:lnTo>
                      <a:pt x="221994" y="55641"/>
                    </a:lnTo>
                    <a:lnTo>
                      <a:pt x="221551" y="55615"/>
                    </a:lnTo>
                    <a:lnTo>
                      <a:pt x="221290" y="71344"/>
                    </a:lnTo>
                    <a:lnTo>
                      <a:pt x="241701" y="71736"/>
                    </a:lnTo>
                    <a:lnTo>
                      <a:pt x="241153" y="102543"/>
                    </a:lnTo>
                    <a:lnTo>
                      <a:pt x="235992" y="102439"/>
                    </a:lnTo>
                    <a:lnTo>
                      <a:pt x="235419" y="140759"/>
                    </a:lnTo>
                    <a:lnTo>
                      <a:pt x="235158" y="168879"/>
                    </a:lnTo>
                    <a:lnTo>
                      <a:pt x="225331" y="169844"/>
                    </a:lnTo>
                    <a:lnTo>
                      <a:pt x="220404" y="174931"/>
                    </a:lnTo>
                    <a:lnTo>
                      <a:pt x="217328" y="176366"/>
                    </a:lnTo>
                    <a:lnTo>
                      <a:pt x="217041" y="178896"/>
                    </a:lnTo>
                    <a:lnTo>
                      <a:pt x="208622" y="180148"/>
                    </a:lnTo>
                    <a:lnTo>
                      <a:pt x="210603" y="183461"/>
                    </a:lnTo>
                    <a:lnTo>
                      <a:pt x="206875" y="185992"/>
                    </a:lnTo>
                    <a:lnTo>
                      <a:pt x="206849" y="188548"/>
                    </a:lnTo>
                    <a:lnTo>
                      <a:pt x="204295" y="188496"/>
                    </a:lnTo>
                    <a:lnTo>
                      <a:pt x="204268" y="191078"/>
                    </a:lnTo>
                    <a:lnTo>
                      <a:pt x="201688" y="191026"/>
                    </a:lnTo>
                    <a:lnTo>
                      <a:pt x="201688" y="193556"/>
                    </a:lnTo>
                    <a:lnTo>
                      <a:pt x="199055" y="193504"/>
                    </a:lnTo>
                    <a:lnTo>
                      <a:pt x="199003" y="196347"/>
                    </a:lnTo>
                    <a:lnTo>
                      <a:pt x="196422" y="196269"/>
                    </a:lnTo>
                    <a:lnTo>
                      <a:pt x="196370" y="198826"/>
                    </a:lnTo>
                    <a:lnTo>
                      <a:pt x="193842" y="198721"/>
                    </a:lnTo>
                    <a:lnTo>
                      <a:pt x="193764" y="201278"/>
                    </a:lnTo>
                    <a:lnTo>
                      <a:pt x="191183" y="201226"/>
                    </a:lnTo>
                    <a:lnTo>
                      <a:pt x="191157" y="203808"/>
                    </a:lnTo>
                    <a:lnTo>
                      <a:pt x="188133" y="203704"/>
                    </a:lnTo>
                    <a:lnTo>
                      <a:pt x="188081" y="206260"/>
                    </a:lnTo>
                    <a:lnTo>
                      <a:pt x="185422" y="206182"/>
                    </a:lnTo>
                    <a:lnTo>
                      <a:pt x="185370" y="208764"/>
                    </a:lnTo>
                    <a:lnTo>
                      <a:pt x="182946" y="208738"/>
                    </a:lnTo>
                    <a:lnTo>
                      <a:pt x="182920" y="211399"/>
                    </a:lnTo>
                    <a:lnTo>
                      <a:pt x="180391" y="211399"/>
                    </a:lnTo>
                    <a:lnTo>
                      <a:pt x="180391" y="213955"/>
                    </a:lnTo>
                    <a:lnTo>
                      <a:pt x="177889" y="213929"/>
                    </a:lnTo>
                    <a:lnTo>
                      <a:pt x="177862" y="216486"/>
                    </a:lnTo>
                    <a:lnTo>
                      <a:pt x="175282" y="216486"/>
                    </a:lnTo>
                    <a:lnTo>
                      <a:pt x="175256" y="219068"/>
                    </a:lnTo>
                    <a:lnTo>
                      <a:pt x="172727" y="219094"/>
                    </a:lnTo>
                    <a:lnTo>
                      <a:pt x="172701" y="221494"/>
                    </a:lnTo>
                    <a:lnTo>
                      <a:pt x="170199" y="221468"/>
                    </a:lnTo>
                    <a:lnTo>
                      <a:pt x="170173" y="223998"/>
                    </a:lnTo>
                    <a:lnTo>
                      <a:pt x="172701" y="224024"/>
                    </a:lnTo>
                    <a:lnTo>
                      <a:pt x="172780" y="239415"/>
                    </a:lnTo>
                    <a:lnTo>
                      <a:pt x="175334" y="239650"/>
                    </a:lnTo>
                    <a:lnTo>
                      <a:pt x="218684" y="239598"/>
                    </a:lnTo>
                    <a:lnTo>
                      <a:pt x="218631" y="254962"/>
                    </a:lnTo>
                    <a:lnTo>
                      <a:pt x="217302" y="254936"/>
                    </a:lnTo>
                    <a:lnTo>
                      <a:pt x="217146" y="263284"/>
                    </a:lnTo>
                    <a:lnTo>
                      <a:pt x="232239" y="263649"/>
                    </a:lnTo>
                    <a:lnTo>
                      <a:pt x="232004" y="271370"/>
                    </a:lnTo>
                    <a:lnTo>
                      <a:pt x="241936" y="271501"/>
                    </a:lnTo>
                    <a:lnTo>
                      <a:pt x="241805" y="276431"/>
                    </a:lnTo>
                    <a:lnTo>
                      <a:pt x="244334" y="276483"/>
                    </a:lnTo>
                    <a:lnTo>
                      <a:pt x="244099" y="286709"/>
                    </a:lnTo>
                    <a:lnTo>
                      <a:pt x="251997" y="286761"/>
                    </a:lnTo>
                    <a:lnTo>
                      <a:pt x="251919" y="291900"/>
                    </a:lnTo>
                    <a:lnTo>
                      <a:pt x="259687" y="292056"/>
                    </a:lnTo>
                    <a:lnTo>
                      <a:pt x="259505" y="302256"/>
                    </a:lnTo>
                    <a:lnTo>
                      <a:pt x="268394" y="302543"/>
                    </a:lnTo>
                    <a:lnTo>
                      <a:pt x="273451" y="295108"/>
                    </a:lnTo>
                    <a:lnTo>
                      <a:pt x="300091" y="295760"/>
                    </a:lnTo>
                    <a:lnTo>
                      <a:pt x="300300" y="288091"/>
                    </a:lnTo>
                    <a:lnTo>
                      <a:pt x="323004" y="288457"/>
                    </a:lnTo>
                    <a:lnTo>
                      <a:pt x="323239" y="273170"/>
                    </a:lnTo>
                    <a:lnTo>
                      <a:pt x="308172" y="272935"/>
                    </a:lnTo>
                    <a:lnTo>
                      <a:pt x="308485" y="265319"/>
                    </a:lnTo>
                    <a:lnTo>
                      <a:pt x="303375" y="265214"/>
                    </a:lnTo>
                    <a:lnTo>
                      <a:pt x="303532" y="260753"/>
                    </a:lnTo>
                    <a:lnTo>
                      <a:pt x="306087" y="260153"/>
                    </a:lnTo>
                    <a:lnTo>
                      <a:pt x="306321" y="256240"/>
                    </a:lnTo>
                    <a:lnTo>
                      <a:pt x="313463" y="255432"/>
                    </a:lnTo>
                    <a:lnTo>
                      <a:pt x="316644" y="251310"/>
                    </a:lnTo>
                    <a:lnTo>
                      <a:pt x="324255" y="249328"/>
                    </a:lnTo>
                    <a:lnTo>
                      <a:pt x="324203" y="253397"/>
                    </a:lnTo>
                    <a:lnTo>
                      <a:pt x="326601" y="253502"/>
                    </a:lnTo>
                    <a:lnTo>
                      <a:pt x="326523" y="256084"/>
                    </a:lnTo>
                    <a:lnTo>
                      <a:pt x="329052" y="256110"/>
                    </a:lnTo>
                    <a:lnTo>
                      <a:pt x="328974" y="258666"/>
                    </a:lnTo>
                    <a:lnTo>
                      <a:pt x="331007" y="258719"/>
                    </a:lnTo>
                    <a:lnTo>
                      <a:pt x="330981" y="263127"/>
                    </a:lnTo>
                    <a:lnTo>
                      <a:pt x="333483" y="263075"/>
                    </a:lnTo>
                    <a:lnTo>
                      <a:pt x="336768" y="269466"/>
                    </a:lnTo>
                    <a:lnTo>
                      <a:pt x="334239" y="273953"/>
                    </a:lnTo>
                    <a:lnTo>
                      <a:pt x="335282" y="276379"/>
                    </a:lnTo>
                    <a:lnTo>
                      <a:pt x="339504" y="276900"/>
                    </a:lnTo>
                    <a:lnTo>
                      <a:pt x="341512" y="278518"/>
                    </a:lnTo>
                    <a:lnTo>
                      <a:pt x="341225" y="280892"/>
                    </a:lnTo>
                    <a:lnTo>
                      <a:pt x="337680" y="284309"/>
                    </a:lnTo>
                    <a:lnTo>
                      <a:pt x="337732" y="288822"/>
                    </a:lnTo>
                    <a:lnTo>
                      <a:pt x="369716" y="289448"/>
                    </a:lnTo>
                    <a:lnTo>
                      <a:pt x="385018" y="290100"/>
                    </a:lnTo>
                    <a:lnTo>
                      <a:pt x="400945" y="290361"/>
                    </a:lnTo>
                    <a:lnTo>
                      <a:pt x="400006" y="333846"/>
                    </a:lnTo>
                    <a:lnTo>
                      <a:pt x="417158" y="334759"/>
                    </a:lnTo>
                    <a:lnTo>
                      <a:pt x="416872" y="337628"/>
                    </a:lnTo>
                    <a:lnTo>
                      <a:pt x="419478" y="335698"/>
                    </a:lnTo>
                    <a:lnTo>
                      <a:pt x="424744" y="335463"/>
                    </a:lnTo>
                    <a:lnTo>
                      <a:pt x="426177" y="336611"/>
                    </a:lnTo>
                    <a:lnTo>
                      <a:pt x="426595" y="342663"/>
                    </a:lnTo>
                    <a:lnTo>
                      <a:pt x="428471" y="349836"/>
                    </a:lnTo>
                    <a:lnTo>
                      <a:pt x="431287" y="348662"/>
                    </a:lnTo>
                    <a:lnTo>
                      <a:pt x="431000" y="351871"/>
                    </a:lnTo>
                    <a:lnTo>
                      <a:pt x="437465" y="351297"/>
                    </a:lnTo>
                    <a:lnTo>
                      <a:pt x="439211" y="356306"/>
                    </a:lnTo>
                    <a:lnTo>
                      <a:pt x="438455" y="360584"/>
                    </a:lnTo>
                    <a:lnTo>
                      <a:pt x="435979" y="359723"/>
                    </a:lnTo>
                    <a:lnTo>
                      <a:pt x="435301" y="363897"/>
                    </a:lnTo>
                    <a:lnTo>
                      <a:pt x="431912" y="363610"/>
                    </a:lnTo>
                    <a:lnTo>
                      <a:pt x="431912" y="361653"/>
                    </a:lnTo>
                    <a:lnTo>
                      <a:pt x="428576" y="361001"/>
                    </a:lnTo>
                    <a:lnTo>
                      <a:pt x="424952" y="356749"/>
                    </a:lnTo>
                    <a:lnTo>
                      <a:pt x="421355" y="356384"/>
                    </a:lnTo>
                    <a:lnTo>
                      <a:pt x="418436" y="359149"/>
                    </a:lnTo>
                    <a:lnTo>
                      <a:pt x="415620" y="359436"/>
                    </a:lnTo>
                    <a:lnTo>
                      <a:pt x="415282" y="354688"/>
                    </a:lnTo>
                    <a:lnTo>
                      <a:pt x="418644" y="352810"/>
                    </a:lnTo>
                    <a:lnTo>
                      <a:pt x="417549" y="351376"/>
                    </a:lnTo>
                    <a:lnTo>
                      <a:pt x="414030" y="352315"/>
                    </a:lnTo>
                    <a:lnTo>
                      <a:pt x="409078" y="350541"/>
                    </a:lnTo>
                    <a:lnTo>
                      <a:pt x="401518" y="344228"/>
                    </a:lnTo>
                    <a:lnTo>
                      <a:pt x="397739" y="344071"/>
                    </a:lnTo>
                    <a:lnTo>
                      <a:pt x="397869" y="363270"/>
                    </a:lnTo>
                    <a:lnTo>
                      <a:pt x="395236" y="363270"/>
                    </a:lnTo>
                    <a:lnTo>
                      <a:pt x="395184" y="358236"/>
                    </a:lnTo>
                    <a:lnTo>
                      <a:pt x="365129" y="358340"/>
                    </a:lnTo>
                    <a:lnTo>
                      <a:pt x="365207" y="378583"/>
                    </a:lnTo>
                    <a:lnTo>
                      <a:pt x="361844" y="378557"/>
                    </a:lnTo>
                    <a:lnTo>
                      <a:pt x="361922" y="410825"/>
                    </a:lnTo>
                    <a:lnTo>
                      <a:pt x="406914" y="410721"/>
                    </a:lnTo>
                    <a:lnTo>
                      <a:pt x="425187" y="412573"/>
                    </a:lnTo>
                    <a:lnTo>
                      <a:pt x="437699" y="412755"/>
                    </a:lnTo>
                    <a:lnTo>
                      <a:pt x="437360" y="442937"/>
                    </a:lnTo>
                    <a:lnTo>
                      <a:pt x="436291" y="500743"/>
                    </a:lnTo>
                    <a:lnTo>
                      <a:pt x="436239" y="546575"/>
                    </a:lnTo>
                    <a:lnTo>
                      <a:pt x="376442" y="546315"/>
                    </a:lnTo>
                    <a:lnTo>
                      <a:pt x="351965" y="546315"/>
                    </a:lnTo>
                    <a:lnTo>
                      <a:pt x="242900" y="545036"/>
                    </a:lnTo>
                    <a:lnTo>
                      <a:pt x="214278" y="544619"/>
                    </a:lnTo>
                    <a:lnTo>
                      <a:pt x="140508" y="544437"/>
                    </a:lnTo>
                    <a:lnTo>
                      <a:pt x="122288" y="544306"/>
                    </a:lnTo>
                    <a:lnTo>
                      <a:pt x="63897" y="544332"/>
                    </a:lnTo>
                    <a:lnTo>
                      <a:pt x="63845" y="452458"/>
                    </a:lnTo>
                    <a:lnTo>
                      <a:pt x="59570" y="448884"/>
                    </a:lnTo>
                    <a:lnTo>
                      <a:pt x="56208" y="448571"/>
                    </a:lnTo>
                    <a:lnTo>
                      <a:pt x="52689" y="449771"/>
                    </a:lnTo>
                    <a:lnTo>
                      <a:pt x="51229" y="452380"/>
                    </a:lnTo>
                    <a:lnTo>
                      <a:pt x="46667" y="445989"/>
                    </a:lnTo>
                    <a:lnTo>
                      <a:pt x="43513" y="445023"/>
                    </a:lnTo>
                    <a:lnTo>
                      <a:pt x="41792" y="448336"/>
                    </a:lnTo>
                    <a:lnTo>
                      <a:pt x="41923" y="451832"/>
                    </a:lnTo>
                    <a:lnTo>
                      <a:pt x="40020" y="449849"/>
                    </a:lnTo>
                    <a:lnTo>
                      <a:pt x="37830" y="452119"/>
                    </a:lnTo>
                    <a:lnTo>
                      <a:pt x="33868" y="451388"/>
                    </a:lnTo>
                    <a:lnTo>
                      <a:pt x="35745" y="448023"/>
                    </a:lnTo>
                    <a:lnTo>
                      <a:pt x="34859" y="445884"/>
                    </a:lnTo>
                    <a:lnTo>
                      <a:pt x="32122" y="448102"/>
                    </a:lnTo>
                    <a:lnTo>
                      <a:pt x="30558" y="451206"/>
                    </a:lnTo>
                    <a:lnTo>
                      <a:pt x="28212" y="451284"/>
                    </a:lnTo>
                    <a:lnTo>
                      <a:pt x="29332" y="447293"/>
                    </a:lnTo>
                    <a:lnTo>
                      <a:pt x="26622" y="448884"/>
                    </a:lnTo>
                    <a:lnTo>
                      <a:pt x="25501" y="452432"/>
                    </a:lnTo>
                    <a:lnTo>
                      <a:pt x="22190" y="452067"/>
                    </a:lnTo>
                    <a:lnTo>
                      <a:pt x="21304" y="449719"/>
                    </a:lnTo>
                    <a:lnTo>
                      <a:pt x="19244" y="450841"/>
                    </a:lnTo>
                    <a:lnTo>
                      <a:pt x="18697" y="453945"/>
                    </a:lnTo>
                    <a:lnTo>
                      <a:pt x="14318" y="453553"/>
                    </a:lnTo>
                    <a:lnTo>
                      <a:pt x="12337" y="451545"/>
                    </a:lnTo>
                    <a:lnTo>
                      <a:pt x="15465" y="449223"/>
                    </a:lnTo>
                    <a:lnTo>
                      <a:pt x="14891" y="446954"/>
                    </a:lnTo>
                    <a:lnTo>
                      <a:pt x="10616" y="449432"/>
                    </a:lnTo>
                    <a:lnTo>
                      <a:pt x="8375" y="445780"/>
                    </a:lnTo>
                    <a:lnTo>
                      <a:pt x="4725" y="445467"/>
                    </a:lnTo>
                    <a:lnTo>
                      <a:pt x="2457" y="442728"/>
                    </a:lnTo>
                    <a:lnTo>
                      <a:pt x="4647" y="441345"/>
                    </a:lnTo>
                    <a:lnTo>
                      <a:pt x="3370" y="438737"/>
                    </a:lnTo>
                    <a:lnTo>
                      <a:pt x="33" y="437511"/>
                    </a:lnTo>
                    <a:lnTo>
                      <a:pt x="33" y="437511"/>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16" name="AZ">
              <a:extLst>
                <a:ext uri="{FF2B5EF4-FFF2-40B4-BE49-F238E27FC236}">
                  <a16:creationId xmlns:a16="http://schemas.microsoft.com/office/drawing/2014/main" id="{374A50CC-A7FE-8C88-FF71-15A336EEE0B6}"/>
                </a:ext>
              </a:extLst>
            </p:cNvPr>
            <p:cNvGrpSpPr/>
            <p:nvPr/>
          </p:nvGrpSpPr>
          <p:grpSpPr>
            <a:xfrm>
              <a:off x="2460821" y="3817899"/>
              <a:ext cx="663454" cy="790895"/>
              <a:chOff x="-1198263" y="4964079"/>
              <a:chExt cx="1678428" cy="1996486"/>
            </a:xfrm>
            <a:solidFill>
              <a:schemeClr val="bg2"/>
            </a:solidFill>
          </p:grpSpPr>
          <p:sp>
            <p:nvSpPr>
              <p:cNvPr id="603" name="AZ-1">
                <a:extLst>
                  <a:ext uri="{FF2B5EF4-FFF2-40B4-BE49-F238E27FC236}">
                    <a16:creationId xmlns:a16="http://schemas.microsoft.com/office/drawing/2014/main" id="{45767687-1C2D-989C-4887-D404831793D2}"/>
                  </a:ext>
                </a:extLst>
              </p:cNvPr>
              <p:cNvSpPr/>
              <p:nvPr/>
            </p:nvSpPr>
            <p:spPr>
              <a:xfrm>
                <a:off x="-412510" y="6027651"/>
                <a:ext cx="312543" cy="207535"/>
              </a:xfrm>
              <a:custGeom>
                <a:avLst/>
                <a:gdLst>
                  <a:gd name="connsiteX0" fmla="*/ 33 w 154937"/>
                  <a:gd name="connsiteY0" fmla="*/ 57336 h 102882"/>
                  <a:gd name="connsiteX1" fmla="*/ 9597 w 154937"/>
                  <a:gd name="connsiteY1" fmla="*/ 58354 h 102882"/>
                  <a:gd name="connsiteX2" fmla="*/ 10371 w 154937"/>
                  <a:gd name="connsiteY2" fmla="*/ 55954 h 102882"/>
                  <a:gd name="connsiteX3" fmla="*/ 12848 w 154937"/>
                  <a:gd name="connsiteY3" fmla="*/ 57415 h 102882"/>
                  <a:gd name="connsiteX4" fmla="*/ 17209 w 154937"/>
                  <a:gd name="connsiteY4" fmla="*/ 49041 h 102882"/>
                  <a:gd name="connsiteX5" fmla="*/ 17198 w 154937"/>
                  <a:gd name="connsiteY5" fmla="*/ 44815 h 102882"/>
                  <a:gd name="connsiteX6" fmla="*/ 13440 w 154937"/>
                  <a:gd name="connsiteY6" fmla="*/ 40094 h 102882"/>
                  <a:gd name="connsiteX7" fmla="*/ 13413 w 154937"/>
                  <a:gd name="connsiteY7" fmla="*/ 35372 h 102882"/>
                  <a:gd name="connsiteX8" fmla="*/ 12157 w 154937"/>
                  <a:gd name="connsiteY8" fmla="*/ 35059 h 102882"/>
                  <a:gd name="connsiteX9" fmla="*/ 12113 w 154937"/>
                  <a:gd name="connsiteY9" fmla="*/ 22381 h 102882"/>
                  <a:gd name="connsiteX10" fmla="*/ 17170 w 154937"/>
                  <a:gd name="connsiteY10" fmla="*/ 22408 h 102882"/>
                  <a:gd name="connsiteX11" fmla="*/ 17099 w 154937"/>
                  <a:gd name="connsiteY11" fmla="*/ 0 h 102882"/>
                  <a:gd name="connsiteX12" fmla="*/ 56015 w 154937"/>
                  <a:gd name="connsiteY12" fmla="*/ 5191 h 102882"/>
                  <a:gd name="connsiteX13" fmla="*/ 88541 w 154937"/>
                  <a:gd name="connsiteY13" fmla="*/ 5191 h 102882"/>
                  <a:gd name="connsiteX14" fmla="*/ 95209 w 154937"/>
                  <a:gd name="connsiteY14" fmla="*/ 4356 h 102882"/>
                  <a:gd name="connsiteX15" fmla="*/ 98259 w 154937"/>
                  <a:gd name="connsiteY15" fmla="*/ 8087 h 102882"/>
                  <a:gd name="connsiteX16" fmla="*/ 95426 w 154937"/>
                  <a:gd name="connsiteY16" fmla="*/ 11764 h 102882"/>
                  <a:gd name="connsiteX17" fmla="*/ 95715 w 154937"/>
                  <a:gd name="connsiteY17" fmla="*/ 19121 h 102882"/>
                  <a:gd name="connsiteX18" fmla="*/ 99343 w 154937"/>
                  <a:gd name="connsiteY18" fmla="*/ 18051 h 102882"/>
                  <a:gd name="connsiteX19" fmla="*/ 102284 w 154937"/>
                  <a:gd name="connsiteY19" fmla="*/ 19173 h 102882"/>
                  <a:gd name="connsiteX20" fmla="*/ 101278 w 154937"/>
                  <a:gd name="connsiteY20" fmla="*/ 25225 h 102882"/>
                  <a:gd name="connsiteX21" fmla="*/ 104865 w 154937"/>
                  <a:gd name="connsiteY21" fmla="*/ 29007 h 102882"/>
                  <a:gd name="connsiteX22" fmla="*/ 103663 w 154937"/>
                  <a:gd name="connsiteY22" fmla="*/ 32268 h 102882"/>
                  <a:gd name="connsiteX23" fmla="*/ 107046 w 154937"/>
                  <a:gd name="connsiteY23" fmla="*/ 35790 h 102882"/>
                  <a:gd name="connsiteX24" fmla="*/ 104797 w 154937"/>
                  <a:gd name="connsiteY24" fmla="*/ 39389 h 102882"/>
                  <a:gd name="connsiteX25" fmla="*/ 106095 w 154937"/>
                  <a:gd name="connsiteY25" fmla="*/ 41372 h 102882"/>
                  <a:gd name="connsiteX26" fmla="*/ 104578 w 154937"/>
                  <a:gd name="connsiteY26" fmla="*/ 44006 h 102882"/>
                  <a:gd name="connsiteX27" fmla="*/ 106705 w 154937"/>
                  <a:gd name="connsiteY27" fmla="*/ 48650 h 102882"/>
                  <a:gd name="connsiteX28" fmla="*/ 111976 w 154937"/>
                  <a:gd name="connsiteY28" fmla="*/ 54075 h 102882"/>
                  <a:gd name="connsiteX29" fmla="*/ 112945 w 154937"/>
                  <a:gd name="connsiteY29" fmla="*/ 59319 h 102882"/>
                  <a:gd name="connsiteX30" fmla="*/ 115482 w 154937"/>
                  <a:gd name="connsiteY30" fmla="*/ 60701 h 102882"/>
                  <a:gd name="connsiteX31" fmla="*/ 122992 w 154937"/>
                  <a:gd name="connsiteY31" fmla="*/ 70718 h 102882"/>
                  <a:gd name="connsiteX32" fmla="*/ 124749 w 154937"/>
                  <a:gd name="connsiteY32" fmla="*/ 70431 h 102882"/>
                  <a:gd name="connsiteX33" fmla="*/ 128711 w 154937"/>
                  <a:gd name="connsiteY33" fmla="*/ 74214 h 102882"/>
                  <a:gd name="connsiteX34" fmla="*/ 130817 w 154937"/>
                  <a:gd name="connsiteY34" fmla="*/ 71083 h 102882"/>
                  <a:gd name="connsiteX35" fmla="*/ 130528 w 154937"/>
                  <a:gd name="connsiteY35" fmla="*/ 68840 h 102882"/>
                  <a:gd name="connsiteX36" fmla="*/ 134685 w 154937"/>
                  <a:gd name="connsiteY36" fmla="*/ 64275 h 102882"/>
                  <a:gd name="connsiteX37" fmla="*/ 138616 w 154937"/>
                  <a:gd name="connsiteY37" fmla="*/ 61197 h 102882"/>
                  <a:gd name="connsiteX38" fmla="*/ 154971 w 154937"/>
                  <a:gd name="connsiteY38" fmla="*/ 97821 h 102882"/>
                  <a:gd name="connsiteX39" fmla="*/ 77012 w 154937"/>
                  <a:gd name="connsiteY39" fmla="*/ 97874 h 102882"/>
                  <a:gd name="connsiteX40" fmla="*/ 73777 w 154937"/>
                  <a:gd name="connsiteY40" fmla="*/ 97613 h 102882"/>
                  <a:gd name="connsiteX41" fmla="*/ 73675 w 154937"/>
                  <a:gd name="connsiteY41" fmla="*/ 92683 h 102882"/>
                  <a:gd name="connsiteX42" fmla="*/ 67023 w 154937"/>
                  <a:gd name="connsiteY42" fmla="*/ 92787 h 102882"/>
                  <a:gd name="connsiteX43" fmla="*/ 63832 w 154937"/>
                  <a:gd name="connsiteY43" fmla="*/ 97248 h 102882"/>
                  <a:gd name="connsiteX44" fmla="*/ 62125 w 154937"/>
                  <a:gd name="connsiteY44" fmla="*/ 95265 h 102882"/>
                  <a:gd name="connsiteX45" fmla="*/ 62104 w 154937"/>
                  <a:gd name="connsiteY45" fmla="*/ 91978 h 102882"/>
                  <a:gd name="connsiteX46" fmla="*/ 56943 w 154937"/>
                  <a:gd name="connsiteY46" fmla="*/ 92578 h 102882"/>
                  <a:gd name="connsiteX47" fmla="*/ 55668 w 154937"/>
                  <a:gd name="connsiteY47" fmla="*/ 94326 h 102882"/>
                  <a:gd name="connsiteX48" fmla="*/ 50298 w 154937"/>
                  <a:gd name="connsiteY48" fmla="*/ 94770 h 102882"/>
                  <a:gd name="connsiteX49" fmla="*/ 47220 w 154937"/>
                  <a:gd name="connsiteY49" fmla="*/ 97769 h 102882"/>
                  <a:gd name="connsiteX50" fmla="*/ 41524 w 154937"/>
                  <a:gd name="connsiteY50" fmla="*/ 97743 h 102882"/>
                  <a:gd name="connsiteX51" fmla="*/ 38433 w 154937"/>
                  <a:gd name="connsiteY51" fmla="*/ 99726 h 102882"/>
                  <a:gd name="connsiteX52" fmla="*/ 37286 w 154937"/>
                  <a:gd name="connsiteY52" fmla="*/ 102882 h 102882"/>
                  <a:gd name="connsiteX53" fmla="*/ 29578 w 154937"/>
                  <a:gd name="connsiteY53" fmla="*/ 102882 h 102882"/>
                  <a:gd name="connsiteX54" fmla="*/ 29630 w 154937"/>
                  <a:gd name="connsiteY54" fmla="*/ 100378 h 102882"/>
                  <a:gd name="connsiteX55" fmla="*/ 25287 w 154937"/>
                  <a:gd name="connsiteY55" fmla="*/ 99152 h 102882"/>
                  <a:gd name="connsiteX56" fmla="*/ 24990 w 154937"/>
                  <a:gd name="connsiteY56" fmla="*/ 101056 h 102882"/>
                  <a:gd name="connsiteX57" fmla="*/ 19070 w 154937"/>
                  <a:gd name="connsiteY57" fmla="*/ 100404 h 102882"/>
                  <a:gd name="connsiteX58" fmla="*/ 19654 w 154937"/>
                  <a:gd name="connsiteY58" fmla="*/ 97900 h 102882"/>
                  <a:gd name="connsiteX59" fmla="*/ 14688 w 154937"/>
                  <a:gd name="connsiteY59" fmla="*/ 97874 h 102882"/>
                  <a:gd name="connsiteX60" fmla="*/ 14680 w 154937"/>
                  <a:gd name="connsiteY60" fmla="*/ 92761 h 102882"/>
                  <a:gd name="connsiteX61" fmla="*/ 9686 w 154937"/>
                  <a:gd name="connsiteY61" fmla="*/ 92865 h 102882"/>
                  <a:gd name="connsiteX62" fmla="*/ 9699 w 154937"/>
                  <a:gd name="connsiteY62" fmla="*/ 89083 h 102882"/>
                  <a:gd name="connsiteX63" fmla="*/ 2165 w 154937"/>
                  <a:gd name="connsiteY63" fmla="*/ 89030 h 102882"/>
                  <a:gd name="connsiteX64" fmla="*/ 2163 w 154937"/>
                  <a:gd name="connsiteY64" fmla="*/ 62632 h 102882"/>
                  <a:gd name="connsiteX65" fmla="*/ 226 w 154937"/>
                  <a:gd name="connsiteY65" fmla="*/ 62762 h 102882"/>
                  <a:gd name="connsiteX66" fmla="*/ 33 w 154937"/>
                  <a:gd name="connsiteY66" fmla="*/ 57336 h 102882"/>
                  <a:gd name="connsiteX67" fmla="*/ 33 w 154937"/>
                  <a:gd name="connsiteY67" fmla="*/ 57336 h 102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54937" h="102882">
                    <a:moveTo>
                      <a:pt x="33" y="57336"/>
                    </a:moveTo>
                    <a:lnTo>
                      <a:pt x="9597" y="58354"/>
                    </a:lnTo>
                    <a:lnTo>
                      <a:pt x="10371" y="55954"/>
                    </a:lnTo>
                    <a:lnTo>
                      <a:pt x="12848" y="57415"/>
                    </a:lnTo>
                    <a:lnTo>
                      <a:pt x="17209" y="49041"/>
                    </a:lnTo>
                    <a:lnTo>
                      <a:pt x="17198" y="44815"/>
                    </a:lnTo>
                    <a:lnTo>
                      <a:pt x="13440" y="40094"/>
                    </a:lnTo>
                    <a:lnTo>
                      <a:pt x="13413" y="35372"/>
                    </a:lnTo>
                    <a:lnTo>
                      <a:pt x="12157" y="35059"/>
                    </a:lnTo>
                    <a:lnTo>
                      <a:pt x="12113" y="22381"/>
                    </a:lnTo>
                    <a:lnTo>
                      <a:pt x="17170" y="22408"/>
                    </a:lnTo>
                    <a:lnTo>
                      <a:pt x="17099" y="0"/>
                    </a:lnTo>
                    <a:lnTo>
                      <a:pt x="56015" y="5191"/>
                    </a:lnTo>
                    <a:lnTo>
                      <a:pt x="88541" y="5191"/>
                    </a:lnTo>
                    <a:lnTo>
                      <a:pt x="95209" y="4356"/>
                    </a:lnTo>
                    <a:lnTo>
                      <a:pt x="98259" y="8087"/>
                    </a:lnTo>
                    <a:lnTo>
                      <a:pt x="95426" y="11764"/>
                    </a:lnTo>
                    <a:lnTo>
                      <a:pt x="95715" y="19121"/>
                    </a:lnTo>
                    <a:lnTo>
                      <a:pt x="99343" y="18051"/>
                    </a:lnTo>
                    <a:lnTo>
                      <a:pt x="102284" y="19173"/>
                    </a:lnTo>
                    <a:lnTo>
                      <a:pt x="101278" y="25225"/>
                    </a:lnTo>
                    <a:lnTo>
                      <a:pt x="104865" y="29007"/>
                    </a:lnTo>
                    <a:lnTo>
                      <a:pt x="103663" y="32268"/>
                    </a:lnTo>
                    <a:lnTo>
                      <a:pt x="107046" y="35790"/>
                    </a:lnTo>
                    <a:lnTo>
                      <a:pt x="104797" y="39389"/>
                    </a:lnTo>
                    <a:lnTo>
                      <a:pt x="106095" y="41372"/>
                    </a:lnTo>
                    <a:lnTo>
                      <a:pt x="104578" y="44006"/>
                    </a:lnTo>
                    <a:lnTo>
                      <a:pt x="106705" y="48650"/>
                    </a:lnTo>
                    <a:lnTo>
                      <a:pt x="111976" y="54075"/>
                    </a:lnTo>
                    <a:lnTo>
                      <a:pt x="112945" y="59319"/>
                    </a:lnTo>
                    <a:lnTo>
                      <a:pt x="115482" y="60701"/>
                    </a:lnTo>
                    <a:lnTo>
                      <a:pt x="122992" y="70718"/>
                    </a:lnTo>
                    <a:lnTo>
                      <a:pt x="124749" y="70431"/>
                    </a:lnTo>
                    <a:lnTo>
                      <a:pt x="128711" y="74214"/>
                    </a:lnTo>
                    <a:lnTo>
                      <a:pt x="130817" y="71083"/>
                    </a:lnTo>
                    <a:lnTo>
                      <a:pt x="130528" y="68840"/>
                    </a:lnTo>
                    <a:lnTo>
                      <a:pt x="134685" y="64275"/>
                    </a:lnTo>
                    <a:lnTo>
                      <a:pt x="138616" y="61197"/>
                    </a:lnTo>
                    <a:lnTo>
                      <a:pt x="154971" y="97821"/>
                    </a:lnTo>
                    <a:lnTo>
                      <a:pt x="77012" y="97874"/>
                    </a:lnTo>
                    <a:lnTo>
                      <a:pt x="73777" y="97613"/>
                    </a:lnTo>
                    <a:lnTo>
                      <a:pt x="73675" y="92683"/>
                    </a:lnTo>
                    <a:lnTo>
                      <a:pt x="67023" y="92787"/>
                    </a:lnTo>
                    <a:lnTo>
                      <a:pt x="63832" y="97248"/>
                    </a:lnTo>
                    <a:lnTo>
                      <a:pt x="62125" y="95265"/>
                    </a:lnTo>
                    <a:lnTo>
                      <a:pt x="62104" y="91978"/>
                    </a:lnTo>
                    <a:lnTo>
                      <a:pt x="56943" y="92578"/>
                    </a:lnTo>
                    <a:lnTo>
                      <a:pt x="55668" y="94326"/>
                    </a:lnTo>
                    <a:lnTo>
                      <a:pt x="50298" y="94770"/>
                    </a:lnTo>
                    <a:lnTo>
                      <a:pt x="47220" y="97769"/>
                    </a:lnTo>
                    <a:lnTo>
                      <a:pt x="41524" y="97743"/>
                    </a:lnTo>
                    <a:lnTo>
                      <a:pt x="38433" y="99726"/>
                    </a:lnTo>
                    <a:lnTo>
                      <a:pt x="37286" y="102882"/>
                    </a:lnTo>
                    <a:lnTo>
                      <a:pt x="29578" y="102882"/>
                    </a:lnTo>
                    <a:lnTo>
                      <a:pt x="29630" y="100378"/>
                    </a:lnTo>
                    <a:lnTo>
                      <a:pt x="25287" y="99152"/>
                    </a:lnTo>
                    <a:lnTo>
                      <a:pt x="24990" y="101056"/>
                    </a:lnTo>
                    <a:lnTo>
                      <a:pt x="19070" y="100404"/>
                    </a:lnTo>
                    <a:lnTo>
                      <a:pt x="19654" y="97900"/>
                    </a:lnTo>
                    <a:lnTo>
                      <a:pt x="14688" y="97874"/>
                    </a:lnTo>
                    <a:lnTo>
                      <a:pt x="14680" y="92761"/>
                    </a:lnTo>
                    <a:lnTo>
                      <a:pt x="9686" y="92865"/>
                    </a:lnTo>
                    <a:lnTo>
                      <a:pt x="9699" y="89083"/>
                    </a:lnTo>
                    <a:lnTo>
                      <a:pt x="2165" y="89030"/>
                    </a:lnTo>
                    <a:lnTo>
                      <a:pt x="2163" y="62632"/>
                    </a:lnTo>
                    <a:lnTo>
                      <a:pt x="226" y="62762"/>
                    </a:lnTo>
                    <a:lnTo>
                      <a:pt x="33" y="57336"/>
                    </a:lnTo>
                    <a:lnTo>
                      <a:pt x="33" y="57336"/>
                    </a:lnTo>
                  </a:path>
                </a:pathLst>
              </a:custGeom>
              <a:solidFill>
                <a:srgbClr val="ACACA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04" name="AZ-2">
                <a:extLst>
                  <a:ext uri="{FF2B5EF4-FFF2-40B4-BE49-F238E27FC236}">
                    <a16:creationId xmlns:a16="http://schemas.microsoft.com/office/drawing/2014/main" id="{097BD880-5DE7-84EF-BDEC-468D6CA4D35D}"/>
                  </a:ext>
                </a:extLst>
              </p:cNvPr>
              <p:cNvSpPr/>
              <p:nvPr/>
            </p:nvSpPr>
            <p:spPr>
              <a:xfrm>
                <a:off x="-973181" y="4964079"/>
                <a:ext cx="1453346" cy="1505319"/>
              </a:xfrm>
              <a:custGeom>
                <a:avLst/>
                <a:gdLst>
                  <a:gd name="connsiteX0" fmla="*/ 33 w 720470"/>
                  <a:gd name="connsiteY0" fmla="*/ 229059 h 746236"/>
                  <a:gd name="connsiteX1" fmla="*/ 6764 w 720470"/>
                  <a:gd name="connsiteY1" fmla="*/ 223816 h 746236"/>
                  <a:gd name="connsiteX2" fmla="*/ 9514 w 720470"/>
                  <a:gd name="connsiteY2" fmla="*/ 219877 h 746236"/>
                  <a:gd name="connsiteX3" fmla="*/ 12876 w 720470"/>
                  <a:gd name="connsiteY3" fmla="*/ 221520 h 746236"/>
                  <a:gd name="connsiteX4" fmla="*/ 16242 w 720470"/>
                  <a:gd name="connsiteY4" fmla="*/ 218729 h 746236"/>
                  <a:gd name="connsiteX5" fmla="*/ 15757 w 720470"/>
                  <a:gd name="connsiteY5" fmla="*/ 214764 h 746236"/>
                  <a:gd name="connsiteX6" fmla="*/ 19868 w 720470"/>
                  <a:gd name="connsiteY6" fmla="*/ 212208 h 746236"/>
                  <a:gd name="connsiteX7" fmla="*/ 20050 w 720470"/>
                  <a:gd name="connsiteY7" fmla="*/ 163558 h 746236"/>
                  <a:gd name="connsiteX8" fmla="*/ 21828 w 720470"/>
                  <a:gd name="connsiteY8" fmla="*/ 168071 h 746236"/>
                  <a:gd name="connsiteX9" fmla="*/ 24956 w 720470"/>
                  <a:gd name="connsiteY9" fmla="*/ 170366 h 746236"/>
                  <a:gd name="connsiteX10" fmla="*/ 33696 w 720470"/>
                  <a:gd name="connsiteY10" fmla="*/ 171670 h 746236"/>
                  <a:gd name="connsiteX11" fmla="*/ 37513 w 720470"/>
                  <a:gd name="connsiteY11" fmla="*/ 175609 h 746236"/>
                  <a:gd name="connsiteX12" fmla="*/ 37911 w 720470"/>
                  <a:gd name="connsiteY12" fmla="*/ 181713 h 746236"/>
                  <a:gd name="connsiteX13" fmla="*/ 39418 w 720470"/>
                  <a:gd name="connsiteY13" fmla="*/ 185000 h 746236"/>
                  <a:gd name="connsiteX14" fmla="*/ 42249 w 720470"/>
                  <a:gd name="connsiteY14" fmla="*/ 185731 h 746236"/>
                  <a:gd name="connsiteX15" fmla="*/ 43990 w 720470"/>
                  <a:gd name="connsiteY15" fmla="*/ 188183 h 746236"/>
                  <a:gd name="connsiteX16" fmla="*/ 43675 w 720470"/>
                  <a:gd name="connsiteY16" fmla="*/ 190713 h 746236"/>
                  <a:gd name="connsiteX17" fmla="*/ 47269 w 720470"/>
                  <a:gd name="connsiteY17" fmla="*/ 192669 h 746236"/>
                  <a:gd name="connsiteX18" fmla="*/ 47009 w 720470"/>
                  <a:gd name="connsiteY18" fmla="*/ 197260 h 746236"/>
                  <a:gd name="connsiteX19" fmla="*/ 48247 w 720470"/>
                  <a:gd name="connsiteY19" fmla="*/ 201591 h 746236"/>
                  <a:gd name="connsiteX20" fmla="*/ 51873 w 720470"/>
                  <a:gd name="connsiteY20" fmla="*/ 202295 h 746236"/>
                  <a:gd name="connsiteX21" fmla="*/ 55749 w 720470"/>
                  <a:gd name="connsiteY21" fmla="*/ 207147 h 746236"/>
                  <a:gd name="connsiteX22" fmla="*/ 56974 w 720470"/>
                  <a:gd name="connsiteY22" fmla="*/ 211504 h 746236"/>
                  <a:gd name="connsiteX23" fmla="*/ 59745 w 720470"/>
                  <a:gd name="connsiteY23" fmla="*/ 211764 h 746236"/>
                  <a:gd name="connsiteX24" fmla="*/ 62959 w 720470"/>
                  <a:gd name="connsiteY24" fmla="*/ 206965 h 746236"/>
                  <a:gd name="connsiteX25" fmla="*/ 68191 w 720470"/>
                  <a:gd name="connsiteY25" fmla="*/ 211921 h 746236"/>
                  <a:gd name="connsiteX26" fmla="*/ 69135 w 720470"/>
                  <a:gd name="connsiteY26" fmla="*/ 214999 h 746236"/>
                  <a:gd name="connsiteX27" fmla="*/ 71976 w 720470"/>
                  <a:gd name="connsiteY27" fmla="*/ 216538 h 746236"/>
                  <a:gd name="connsiteX28" fmla="*/ 76644 w 720470"/>
                  <a:gd name="connsiteY28" fmla="*/ 221755 h 746236"/>
                  <a:gd name="connsiteX29" fmla="*/ 82671 w 720470"/>
                  <a:gd name="connsiteY29" fmla="*/ 222016 h 746236"/>
                  <a:gd name="connsiteX30" fmla="*/ 87525 w 720470"/>
                  <a:gd name="connsiteY30" fmla="*/ 224181 h 746236"/>
                  <a:gd name="connsiteX31" fmla="*/ 94975 w 720470"/>
                  <a:gd name="connsiteY31" fmla="*/ 223842 h 746236"/>
                  <a:gd name="connsiteX32" fmla="*/ 97157 w 720470"/>
                  <a:gd name="connsiteY32" fmla="*/ 220868 h 746236"/>
                  <a:gd name="connsiteX33" fmla="*/ 101072 w 720470"/>
                  <a:gd name="connsiteY33" fmla="*/ 217921 h 746236"/>
                  <a:gd name="connsiteX34" fmla="*/ 102811 w 720470"/>
                  <a:gd name="connsiteY34" fmla="*/ 213434 h 746236"/>
                  <a:gd name="connsiteX35" fmla="*/ 103188 w 720470"/>
                  <a:gd name="connsiteY35" fmla="*/ 208504 h 746236"/>
                  <a:gd name="connsiteX36" fmla="*/ 105548 w 720470"/>
                  <a:gd name="connsiteY36" fmla="*/ 204304 h 746236"/>
                  <a:gd name="connsiteX37" fmla="*/ 105454 w 720470"/>
                  <a:gd name="connsiteY37" fmla="*/ 199165 h 746236"/>
                  <a:gd name="connsiteX38" fmla="*/ 102041 w 720470"/>
                  <a:gd name="connsiteY38" fmla="*/ 195487 h 746236"/>
                  <a:gd name="connsiteX39" fmla="*/ 103387 w 720470"/>
                  <a:gd name="connsiteY39" fmla="*/ 191782 h 746236"/>
                  <a:gd name="connsiteX40" fmla="*/ 102936 w 720470"/>
                  <a:gd name="connsiteY40" fmla="*/ 189018 h 746236"/>
                  <a:gd name="connsiteX41" fmla="*/ 104596 w 720470"/>
                  <a:gd name="connsiteY41" fmla="*/ 187009 h 746236"/>
                  <a:gd name="connsiteX42" fmla="*/ 102078 w 720470"/>
                  <a:gd name="connsiteY42" fmla="*/ 183800 h 746236"/>
                  <a:gd name="connsiteX43" fmla="*/ 99255 w 720470"/>
                  <a:gd name="connsiteY43" fmla="*/ 172923 h 746236"/>
                  <a:gd name="connsiteX44" fmla="*/ 102456 w 720470"/>
                  <a:gd name="connsiteY44" fmla="*/ 168149 h 746236"/>
                  <a:gd name="connsiteX45" fmla="*/ 105131 w 720470"/>
                  <a:gd name="connsiteY45" fmla="*/ 162280 h 746236"/>
                  <a:gd name="connsiteX46" fmla="*/ 110057 w 720470"/>
                  <a:gd name="connsiteY46" fmla="*/ 162775 h 746236"/>
                  <a:gd name="connsiteX47" fmla="*/ 113422 w 720470"/>
                  <a:gd name="connsiteY47" fmla="*/ 164340 h 746236"/>
                  <a:gd name="connsiteX48" fmla="*/ 117890 w 720470"/>
                  <a:gd name="connsiteY48" fmla="*/ 163871 h 746236"/>
                  <a:gd name="connsiteX49" fmla="*/ 121243 w 720470"/>
                  <a:gd name="connsiteY49" fmla="*/ 158888 h 746236"/>
                  <a:gd name="connsiteX50" fmla="*/ 121952 w 720470"/>
                  <a:gd name="connsiteY50" fmla="*/ 152837 h 746236"/>
                  <a:gd name="connsiteX51" fmla="*/ 128004 w 720470"/>
                  <a:gd name="connsiteY51" fmla="*/ 148976 h 746236"/>
                  <a:gd name="connsiteX52" fmla="*/ 130554 w 720470"/>
                  <a:gd name="connsiteY52" fmla="*/ 150410 h 746236"/>
                  <a:gd name="connsiteX53" fmla="*/ 136554 w 720470"/>
                  <a:gd name="connsiteY53" fmla="*/ 145559 h 746236"/>
                  <a:gd name="connsiteX54" fmla="*/ 142711 w 720470"/>
                  <a:gd name="connsiteY54" fmla="*/ 142741 h 746236"/>
                  <a:gd name="connsiteX55" fmla="*/ 145099 w 720470"/>
                  <a:gd name="connsiteY55" fmla="*/ 139376 h 746236"/>
                  <a:gd name="connsiteX56" fmla="*/ 149014 w 720470"/>
                  <a:gd name="connsiteY56" fmla="*/ 137446 h 746236"/>
                  <a:gd name="connsiteX57" fmla="*/ 153026 w 720470"/>
                  <a:gd name="connsiteY57" fmla="*/ 138750 h 746236"/>
                  <a:gd name="connsiteX58" fmla="*/ 160155 w 720470"/>
                  <a:gd name="connsiteY58" fmla="*/ 136455 h 746236"/>
                  <a:gd name="connsiteX59" fmla="*/ 161065 w 720470"/>
                  <a:gd name="connsiteY59" fmla="*/ 134342 h 746236"/>
                  <a:gd name="connsiteX60" fmla="*/ 164311 w 720470"/>
                  <a:gd name="connsiteY60" fmla="*/ 134811 h 746236"/>
                  <a:gd name="connsiteX61" fmla="*/ 169777 w 720470"/>
                  <a:gd name="connsiteY61" fmla="*/ 129672 h 746236"/>
                  <a:gd name="connsiteX62" fmla="*/ 172498 w 720470"/>
                  <a:gd name="connsiteY62" fmla="*/ 130638 h 746236"/>
                  <a:gd name="connsiteX63" fmla="*/ 177344 w 720470"/>
                  <a:gd name="connsiteY63" fmla="*/ 128577 h 746236"/>
                  <a:gd name="connsiteX64" fmla="*/ 180243 w 720470"/>
                  <a:gd name="connsiteY64" fmla="*/ 129203 h 746236"/>
                  <a:gd name="connsiteX65" fmla="*/ 181129 w 720470"/>
                  <a:gd name="connsiteY65" fmla="*/ 126177 h 746236"/>
                  <a:gd name="connsiteX66" fmla="*/ 184677 w 720470"/>
                  <a:gd name="connsiteY66" fmla="*/ 124742 h 746236"/>
                  <a:gd name="connsiteX67" fmla="*/ 185201 w 720470"/>
                  <a:gd name="connsiteY67" fmla="*/ 122525 h 746236"/>
                  <a:gd name="connsiteX68" fmla="*/ 190604 w 720470"/>
                  <a:gd name="connsiteY68" fmla="*/ 122447 h 746236"/>
                  <a:gd name="connsiteX69" fmla="*/ 190112 w 720470"/>
                  <a:gd name="connsiteY69" fmla="*/ 118299 h 746236"/>
                  <a:gd name="connsiteX70" fmla="*/ 193740 w 720470"/>
                  <a:gd name="connsiteY70" fmla="*/ 116629 h 746236"/>
                  <a:gd name="connsiteX71" fmla="*/ 196227 w 720470"/>
                  <a:gd name="connsiteY71" fmla="*/ 119081 h 746236"/>
                  <a:gd name="connsiteX72" fmla="*/ 200630 w 720470"/>
                  <a:gd name="connsiteY72" fmla="*/ 114699 h 746236"/>
                  <a:gd name="connsiteX73" fmla="*/ 200917 w 720470"/>
                  <a:gd name="connsiteY73" fmla="*/ 112247 h 746236"/>
                  <a:gd name="connsiteX74" fmla="*/ 203737 w 720470"/>
                  <a:gd name="connsiteY74" fmla="*/ 110108 h 746236"/>
                  <a:gd name="connsiteX75" fmla="*/ 204509 w 720470"/>
                  <a:gd name="connsiteY75" fmla="*/ 106821 h 746236"/>
                  <a:gd name="connsiteX76" fmla="*/ 201568 w 720470"/>
                  <a:gd name="connsiteY76" fmla="*/ 102465 h 746236"/>
                  <a:gd name="connsiteX77" fmla="*/ 202027 w 720470"/>
                  <a:gd name="connsiteY77" fmla="*/ 98447 h 746236"/>
                  <a:gd name="connsiteX78" fmla="*/ 204670 w 720470"/>
                  <a:gd name="connsiteY78" fmla="*/ 95213 h 746236"/>
                  <a:gd name="connsiteX79" fmla="*/ 199890 w 720470"/>
                  <a:gd name="connsiteY79" fmla="*/ 87961 h 746236"/>
                  <a:gd name="connsiteX80" fmla="*/ 199329 w 720470"/>
                  <a:gd name="connsiteY80" fmla="*/ 82848 h 746236"/>
                  <a:gd name="connsiteX81" fmla="*/ 200257 w 720470"/>
                  <a:gd name="connsiteY81" fmla="*/ 80292 h 746236"/>
                  <a:gd name="connsiteX82" fmla="*/ 203195 w 720470"/>
                  <a:gd name="connsiteY82" fmla="*/ 78101 h 746236"/>
                  <a:gd name="connsiteX83" fmla="*/ 204967 w 720470"/>
                  <a:gd name="connsiteY83" fmla="*/ 73457 h 746236"/>
                  <a:gd name="connsiteX84" fmla="*/ 204712 w 720470"/>
                  <a:gd name="connsiteY84" fmla="*/ 67901 h 746236"/>
                  <a:gd name="connsiteX85" fmla="*/ 202413 w 720470"/>
                  <a:gd name="connsiteY85" fmla="*/ 59319 h 746236"/>
                  <a:gd name="connsiteX86" fmla="*/ 203500 w 720470"/>
                  <a:gd name="connsiteY86" fmla="*/ 53711 h 746236"/>
                  <a:gd name="connsiteX87" fmla="*/ 206232 w 720470"/>
                  <a:gd name="connsiteY87" fmla="*/ 46902 h 746236"/>
                  <a:gd name="connsiteX88" fmla="*/ 204970 w 720470"/>
                  <a:gd name="connsiteY88" fmla="*/ 42181 h 746236"/>
                  <a:gd name="connsiteX89" fmla="*/ 205856 w 720470"/>
                  <a:gd name="connsiteY89" fmla="*/ 37224 h 746236"/>
                  <a:gd name="connsiteX90" fmla="*/ 208020 w 720470"/>
                  <a:gd name="connsiteY90" fmla="*/ 34929 h 746236"/>
                  <a:gd name="connsiteX91" fmla="*/ 207934 w 720470"/>
                  <a:gd name="connsiteY91" fmla="*/ 30964 h 746236"/>
                  <a:gd name="connsiteX92" fmla="*/ 175207 w 720470"/>
                  <a:gd name="connsiteY92" fmla="*/ 30964 h 746236"/>
                  <a:gd name="connsiteX93" fmla="*/ 174899 w 720470"/>
                  <a:gd name="connsiteY93" fmla="*/ 548 h 746236"/>
                  <a:gd name="connsiteX94" fmla="*/ 359728 w 720470"/>
                  <a:gd name="connsiteY94" fmla="*/ 365 h 746236"/>
                  <a:gd name="connsiteX95" fmla="*/ 416958 w 720470"/>
                  <a:gd name="connsiteY95" fmla="*/ 469 h 746236"/>
                  <a:gd name="connsiteX96" fmla="*/ 429303 w 720470"/>
                  <a:gd name="connsiteY96" fmla="*/ 235 h 746236"/>
                  <a:gd name="connsiteX97" fmla="*/ 460581 w 720470"/>
                  <a:gd name="connsiteY97" fmla="*/ 209 h 746236"/>
                  <a:gd name="connsiteX98" fmla="*/ 512155 w 720470"/>
                  <a:gd name="connsiteY98" fmla="*/ 0 h 746236"/>
                  <a:gd name="connsiteX99" fmla="*/ 515119 w 720470"/>
                  <a:gd name="connsiteY99" fmla="*/ 1069 h 746236"/>
                  <a:gd name="connsiteX100" fmla="*/ 556260 w 720470"/>
                  <a:gd name="connsiteY100" fmla="*/ 965 h 746236"/>
                  <a:gd name="connsiteX101" fmla="*/ 637011 w 720470"/>
                  <a:gd name="connsiteY101" fmla="*/ 965 h 746236"/>
                  <a:gd name="connsiteX102" fmla="*/ 650514 w 720470"/>
                  <a:gd name="connsiteY102" fmla="*/ 782 h 746236"/>
                  <a:gd name="connsiteX103" fmla="*/ 720504 w 720470"/>
                  <a:gd name="connsiteY103" fmla="*/ 835 h 746236"/>
                  <a:gd name="connsiteX104" fmla="*/ 720347 w 720470"/>
                  <a:gd name="connsiteY104" fmla="*/ 167053 h 746236"/>
                  <a:gd name="connsiteX105" fmla="*/ 720347 w 720470"/>
                  <a:gd name="connsiteY105" fmla="*/ 248780 h 746236"/>
                  <a:gd name="connsiteX106" fmla="*/ 720243 w 720470"/>
                  <a:gd name="connsiteY106" fmla="*/ 287909 h 746236"/>
                  <a:gd name="connsiteX107" fmla="*/ 720374 w 720470"/>
                  <a:gd name="connsiteY107" fmla="*/ 308412 h 746236"/>
                  <a:gd name="connsiteX108" fmla="*/ 720400 w 720470"/>
                  <a:gd name="connsiteY108" fmla="*/ 413173 h 746236"/>
                  <a:gd name="connsiteX109" fmla="*/ 720243 w 720470"/>
                  <a:gd name="connsiteY109" fmla="*/ 532437 h 746236"/>
                  <a:gd name="connsiteX110" fmla="*/ 720295 w 720470"/>
                  <a:gd name="connsiteY110" fmla="*/ 571122 h 746236"/>
                  <a:gd name="connsiteX111" fmla="*/ 676763 w 720470"/>
                  <a:gd name="connsiteY111" fmla="*/ 570992 h 746236"/>
                  <a:gd name="connsiteX112" fmla="*/ 674443 w 720470"/>
                  <a:gd name="connsiteY112" fmla="*/ 577826 h 746236"/>
                  <a:gd name="connsiteX113" fmla="*/ 676137 w 720470"/>
                  <a:gd name="connsiteY113" fmla="*/ 580226 h 746236"/>
                  <a:gd name="connsiteX114" fmla="*/ 672462 w 720470"/>
                  <a:gd name="connsiteY114" fmla="*/ 580278 h 746236"/>
                  <a:gd name="connsiteX115" fmla="*/ 667562 w 720470"/>
                  <a:gd name="connsiteY115" fmla="*/ 583096 h 746236"/>
                  <a:gd name="connsiteX116" fmla="*/ 663313 w 720470"/>
                  <a:gd name="connsiteY116" fmla="*/ 582287 h 746236"/>
                  <a:gd name="connsiteX117" fmla="*/ 660445 w 720470"/>
                  <a:gd name="connsiteY117" fmla="*/ 585183 h 746236"/>
                  <a:gd name="connsiteX118" fmla="*/ 657786 w 720470"/>
                  <a:gd name="connsiteY118" fmla="*/ 586043 h 746236"/>
                  <a:gd name="connsiteX119" fmla="*/ 657578 w 720470"/>
                  <a:gd name="connsiteY119" fmla="*/ 592382 h 746236"/>
                  <a:gd name="connsiteX120" fmla="*/ 655597 w 720470"/>
                  <a:gd name="connsiteY120" fmla="*/ 592747 h 746236"/>
                  <a:gd name="connsiteX121" fmla="*/ 655545 w 720470"/>
                  <a:gd name="connsiteY121" fmla="*/ 691951 h 746236"/>
                  <a:gd name="connsiteX122" fmla="*/ 652808 w 720470"/>
                  <a:gd name="connsiteY122" fmla="*/ 699177 h 746236"/>
                  <a:gd name="connsiteX123" fmla="*/ 651895 w 720470"/>
                  <a:gd name="connsiteY123" fmla="*/ 696621 h 746236"/>
                  <a:gd name="connsiteX124" fmla="*/ 646108 w 720470"/>
                  <a:gd name="connsiteY124" fmla="*/ 696621 h 746236"/>
                  <a:gd name="connsiteX125" fmla="*/ 641416 w 720470"/>
                  <a:gd name="connsiteY125" fmla="*/ 702620 h 746236"/>
                  <a:gd name="connsiteX126" fmla="*/ 637584 w 720470"/>
                  <a:gd name="connsiteY126" fmla="*/ 700612 h 746236"/>
                  <a:gd name="connsiteX127" fmla="*/ 631042 w 720470"/>
                  <a:gd name="connsiteY127" fmla="*/ 702908 h 746236"/>
                  <a:gd name="connsiteX128" fmla="*/ 625906 w 720470"/>
                  <a:gd name="connsiteY128" fmla="*/ 697847 h 746236"/>
                  <a:gd name="connsiteX129" fmla="*/ 624186 w 720470"/>
                  <a:gd name="connsiteY129" fmla="*/ 698551 h 746236"/>
                  <a:gd name="connsiteX130" fmla="*/ 620406 w 720470"/>
                  <a:gd name="connsiteY130" fmla="*/ 695864 h 746236"/>
                  <a:gd name="connsiteX131" fmla="*/ 621240 w 720470"/>
                  <a:gd name="connsiteY131" fmla="*/ 692943 h 746236"/>
                  <a:gd name="connsiteX132" fmla="*/ 617408 w 720470"/>
                  <a:gd name="connsiteY132" fmla="*/ 693204 h 746236"/>
                  <a:gd name="connsiteX133" fmla="*/ 615271 w 720470"/>
                  <a:gd name="connsiteY133" fmla="*/ 688117 h 746236"/>
                  <a:gd name="connsiteX134" fmla="*/ 616444 w 720470"/>
                  <a:gd name="connsiteY134" fmla="*/ 684282 h 746236"/>
                  <a:gd name="connsiteX135" fmla="*/ 609171 w 720470"/>
                  <a:gd name="connsiteY135" fmla="*/ 685013 h 746236"/>
                  <a:gd name="connsiteX136" fmla="*/ 606877 w 720470"/>
                  <a:gd name="connsiteY136" fmla="*/ 682169 h 746236"/>
                  <a:gd name="connsiteX137" fmla="*/ 606904 w 720470"/>
                  <a:gd name="connsiteY137" fmla="*/ 678256 h 746236"/>
                  <a:gd name="connsiteX138" fmla="*/ 601012 w 720470"/>
                  <a:gd name="connsiteY138" fmla="*/ 678074 h 746236"/>
                  <a:gd name="connsiteX139" fmla="*/ 598901 w 720470"/>
                  <a:gd name="connsiteY139" fmla="*/ 680630 h 746236"/>
                  <a:gd name="connsiteX140" fmla="*/ 598275 w 720470"/>
                  <a:gd name="connsiteY140" fmla="*/ 677891 h 746236"/>
                  <a:gd name="connsiteX141" fmla="*/ 593531 w 720470"/>
                  <a:gd name="connsiteY141" fmla="*/ 676144 h 746236"/>
                  <a:gd name="connsiteX142" fmla="*/ 589856 w 720470"/>
                  <a:gd name="connsiteY142" fmla="*/ 672622 h 746236"/>
                  <a:gd name="connsiteX143" fmla="*/ 591055 w 720470"/>
                  <a:gd name="connsiteY143" fmla="*/ 671057 h 746236"/>
                  <a:gd name="connsiteX144" fmla="*/ 588917 w 720470"/>
                  <a:gd name="connsiteY144" fmla="*/ 665474 h 746236"/>
                  <a:gd name="connsiteX145" fmla="*/ 584434 w 720470"/>
                  <a:gd name="connsiteY145" fmla="*/ 662370 h 746236"/>
                  <a:gd name="connsiteX146" fmla="*/ 582739 w 720470"/>
                  <a:gd name="connsiteY146" fmla="*/ 664848 h 746236"/>
                  <a:gd name="connsiteX147" fmla="*/ 579614 w 720470"/>
                  <a:gd name="connsiteY147" fmla="*/ 663153 h 746236"/>
                  <a:gd name="connsiteX148" fmla="*/ 580013 w 720470"/>
                  <a:gd name="connsiteY148" fmla="*/ 659814 h 746236"/>
                  <a:gd name="connsiteX149" fmla="*/ 576113 w 720470"/>
                  <a:gd name="connsiteY149" fmla="*/ 656632 h 746236"/>
                  <a:gd name="connsiteX150" fmla="*/ 574661 w 720470"/>
                  <a:gd name="connsiteY150" fmla="*/ 653006 h 746236"/>
                  <a:gd name="connsiteX151" fmla="*/ 574575 w 720470"/>
                  <a:gd name="connsiteY151" fmla="*/ 699282 h 746236"/>
                  <a:gd name="connsiteX152" fmla="*/ 574948 w 720470"/>
                  <a:gd name="connsiteY152" fmla="*/ 726933 h 746236"/>
                  <a:gd name="connsiteX153" fmla="*/ 569440 w 720470"/>
                  <a:gd name="connsiteY153" fmla="*/ 723411 h 746236"/>
                  <a:gd name="connsiteX154" fmla="*/ 563126 w 720470"/>
                  <a:gd name="connsiteY154" fmla="*/ 712612 h 746236"/>
                  <a:gd name="connsiteX155" fmla="*/ 555314 w 720470"/>
                  <a:gd name="connsiteY155" fmla="*/ 710316 h 746236"/>
                  <a:gd name="connsiteX156" fmla="*/ 549629 w 720470"/>
                  <a:gd name="connsiteY156" fmla="*/ 707264 h 746236"/>
                  <a:gd name="connsiteX157" fmla="*/ 542252 w 720470"/>
                  <a:gd name="connsiteY157" fmla="*/ 707368 h 746236"/>
                  <a:gd name="connsiteX158" fmla="*/ 537687 w 720470"/>
                  <a:gd name="connsiteY158" fmla="*/ 705855 h 746236"/>
                  <a:gd name="connsiteX159" fmla="*/ 529250 w 720470"/>
                  <a:gd name="connsiteY159" fmla="*/ 704316 h 746236"/>
                  <a:gd name="connsiteX160" fmla="*/ 525874 w 720470"/>
                  <a:gd name="connsiteY160" fmla="*/ 704316 h 746236"/>
                  <a:gd name="connsiteX161" fmla="*/ 522662 w 720470"/>
                  <a:gd name="connsiteY161" fmla="*/ 708673 h 746236"/>
                  <a:gd name="connsiteX162" fmla="*/ 518054 w 720470"/>
                  <a:gd name="connsiteY162" fmla="*/ 707629 h 746236"/>
                  <a:gd name="connsiteX163" fmla="*/ 518176 w 720470"/>
                  <a:gd name="connsiteY163" fmla="*/ 744775 h 746236"/>
                  <a:gd name="connsiteX164" fmla="*/ 446588 w 720470"/>
                  <a:gd name="connsiteY164" fmla="*/ 744697 h 746236"/>
                  <a:gd name="connsiteX165" fmla="*/ 424976 w 720470"/>
                  <a:gd name="connsiteY165" fmla="*/ 744541 h 746236"/>
                  <a:gd name="connsiteX166" fmla="*/ 417273 w 720470"/>
                  <a:gd name="connsiteY166" fmla="*/ 744880 h 746236"/>
                  <a:gd name="connsiteX167" fmla="*/ 414059 w 720470"/>
                  <a:gd name="connsiteY167" fmla="*/ 742167 h 746236"/>
                  <a:gd name="connsiteX168" fmla="*/ 408525 w 720470"/>
                  <a:gd name="connsiteY168" fmla="*/ 742036 h 746236"/>
                  <a:gd name="connsiteX169" fmla="*/ 406437 w 720470"/>
                  <a:gd name="connsiteY169" fmla="*/ 742923 h 746236"/>
                  <a:gd name="connsiteX170" fmla="*/ 401216 w 720470"/>
                  <a:gd name="connsiteY170" fmla="*/ 742063 h 746236"/>
                  <a:gd name="connsiteX171" fmla="*/ 401234 w 720470"/>
                  <a:gd name="connsiteY171" fmla="*/ 746236 h 746236"/>
                  <a:gd name="connsiteX172" fmla="*/ 386585 w 720470"/>
                  <a:gd name="connsiteY172" fmla="*/ 746184 h 746236"/>
                  <a:gd name="connsiteX173" fmla="*/ 386553 w 720470"/>
                  <a:gd name="connsiteY173" fmla="*/ 731289 h 746236"/>
                  <a:gd name="connsiteX174" fmla="*/ 366873 w 720470"/>
                  <a:gd name="connsiteY174" fmla="*/ 731159 h 746236"/>
                  <a:gd name="connsiteX175" fmla="*/ 366815 w 720470"/>
                  <a:gd name="connsiteY175" fmla="*/ 743628 h 746236"/>
                  <a:gd name="connsiteX176" fmla="*/ 364357 w 720470"/>
                  <a:gd name="connsiteY176" fmla="*/ 741280 h 746236"/>
                  <a:gd name="connsiteX177" fmla="*/ 364381 w 720470"/>
                  <a:gd name="connsiteY177" fmla="*/ 733663 h 746236"/>
                  <a:gd name="connsiteX178" fmla="*/ 356824 w 720470"/>
                  <a:gd name="connsiteY178" fmla="*/ 733689 h 746236"/>
                  <a:gd name="connsiteX179" fmla="*/ 355606 w 720470"/>
                  <a:gd name="connsiteY179" fmla="*/ 730872 h 746236"/>
                  <a:gd name="connsiteX180" fmla="*/ 352452 w 720470"/>
                  <a:gd name="connsiteY180" fmla="*/ 730585 h 746236"/>
                  <a:gd name="connsiteX181" fmla="*/ 350638 w 720470"/>
                  <a:gd name="connsiteY181" fmla="*/ 727402 h 746236"/>
                  <a:gd name="connsiteX182" fmla="*/ 353140 w 720470"/>
                  <a:gd name="connsiteY182" fmla="*/ 726150 h 746236"/>
                  <a:gd name="connsiteX183" fmla="*/ 348154 w 720470"/>
                  <a:gd name="connsiteY183" fmla="*/ 726124 h 746236"/>
                  <a:gd name="connsiteX184" fmla="*/ 349382 w 720470"/>
                  <a:gd name="connsiteY184" fmla="*/ 729906 h 746236"/>
                  <a:gd name="connsiteX185" fmla="*/ 344364 w 720470"/>
                  <a:gd name="connsiteY185" fmla="*/ 731159 h 746236"/>
                  <a:gd name="connsiteX186" fmla="*/ 344429 w 720470"/>
                  <a:gd name="connsiteY186" fmla="*/ 723620 h 746236"/>
                  <a:gd name="connsiteX187" fmla="*/ 331984 w 720470"/>
                  <a:gd name="connsiteY187" fmla="*/ 723646 h 746236"/>
                  <a:gd name="connsiteX188" fmla="*/ 329490 w 720470"/>
                  <a:gd name="connsiteY188" fmla="*/ 721142 h 746236"/>
                  <a:gd name="connsiteX189" fmla="*/ 322658 w 720470"/>
                  <a:gd name="connsiteY189" fmla="*/ 721194 h 746236"/>
                  <a:gd name="connsiteX190" fmla="*/ 322040 w 720470"/>
                  <a:gd name="connsiteY190" fmla="*/ 724402 h 746236"/>
                  <a:gd name="connsiteX191" fmla="*/ 315265 w 720470"/>
                  <a:gd name="connsiteY191" fmla="*/ 724324 h 746236"/>
                  <a:gd name="connsiteX192" fmla="*/ 312140 w 720470"/>
                  <a:gd name="connsiteY192" fmla="*/ 727428 h 746236"/>
                  <a:gd name="connsiteX193" fmla="*/ 307176 w 720470"/>
                  <a:gd name="connsiteY193" fmla="*/ 727428 h 746236"/>
                  <a:gd name="connsiteX194" fmla="*/ 307481 w 720470"/>
                  <a:gd name="connsiteY194" fmla="*/ 726202 h 746236"/>
                  <a:gd name="connsiteX195" fmla="*/ 302153 w 720470"/>
                  <a:gd name="connsiteY195" fmla="*/ 726202 h 746236"/>
                  <a:gd name="connsiteX196" fmla="*/ 302156 w 720470"/>
                  <a:gd name="connsiteY196" fmla="*/ 728732 h 746236"/>
                  <a:gd name="connsiteX197" fmla="*/ 297331 w 720470"/>
                  <a:gd name="connsiteY197" fmla="*/ 728732 h 746236"/>
                  <a:gd name="connsiteX198" fmla="*/ 297302 w 720470"/>
                  <a:gd name="connsiteY198" fmla="*/ 726202 h 746236"/>
                  <a:gd name="connsiteX199" fmla="*/ 289873 w 720470"/>
                  <a:gd name="connsiteY199" fmla="*/ 726202 h 746236"/>
                  <a:gd name="connsiteX200" fmla="*/ 289891 w 720470"/>
                  <a:gd name="connsiteY200" fmla="*/ 731211 h 746236"/>
                  <a:gd name="connsiteX201" fmla="*/ 284905 w 720470"/>
                  <a:gd name="connsiteY201" fmla="*/ 731185 h 746236"/>
                  <a:gd name="connsiteX202" fmla="*/ 284902 w 720470"/>
                  <a:gd name="connsiteY202" fmla="*/ 726202 h 746236"/>
                  <a:gd name="connsiteX203" fmla="*/ 287389 w 720470"/>
                  <a:gd name="connsiteY203" fmla="*/ 726202 h 746236"/>
                  <a:gd name="connsiteX204" fmla="*/ 287571 w 720470"/>
                  <a:gd name="connsiteY204" fmla="*/ 707916 h 746236"/>
                  <a:gd name="connsiteX205" fmla="*/ 275377 w 720470"/>
                  <a:gd name="connsiteY205" fmla="*/ 707942 h 746236"/>
                  <a:gd name="connsiteX206" fmla="*/ 275098 w 720470"/>
                  <a:gd name="connsiteY206" fmla="*/ 710446 h 746236"/>
                  <a:gd name="connsiteX207" fmla="*/ 270742 w 720470"/>
                  <a:gd name="connsiteY207" fmla="*/ 709194 h 746236"/>
                  <a:gd name="connsiteX208" fmla="*/ 266097 w 720470"/>
                  <a:gd name="connsiteY208" fmla="*/ 709168 h 746236"/>
                  <a:gd name="connsiteX209" fmla="*/ 265227 w 720470"/>
                  <a:gd name="connsiteY209" fmla="*/ 706690 h 746236"/>
                  <a:gd name="connsiteX210" fmla="*/ 265357 w 720470"/>
                  <a:gd name="connsiteY210" fmla="*/ 662918 h 746236"/>
                  <a:gd name="connsiteX211" fmla="*/ 250350 w 720470"/>
                  <a:gd name="connsiteY211" fmla="*/ 662918 h 746236"/>
                  <a:gd name="connsiteX212" fmla="*/ 250358 w 720470"/>
                  <a:gd name="connsiteY212" fmla="*/ 639832 h 746236"/>
                  <a:gd name="connsiteX213" fmla="*/ 259810 w 720470"/>
                  <a:gd name="connsiteY213" fmla="*/ 639180 h 746236"/>
                  <a:gd name="connsiteX214" fmla="*/ 260621 w 720470"/>
                  <a:gd name="connsiteY214" fmla="*/ 638397 h 746236"/>
                  <a:gd name="connsiteX215" fmla="*/ 275205 w 720470"/>
                  <a:gd name="connsiteY215" fmla="*/ 655431 h 746236"/>
                  <a:gd name="connsiteX216" fmla="*/ 309833 w 720470"/>
                  <a:gd name="connsiteY216" fmla="*/ 655275 h 746236"/>
                  <a:gd name="connsiteX217" fmla="*/ 309934 w 720470"/>
                  <a:gd name="connsiteY217" fmla="*/ 670431 h 746236"/>
                  <a:gd name="connsiteX218" fmla="*/ 339776 w 720470"/>
                  <a:gd name="connsiteY218" fmla="*/ 670222 h 746236"/>
                  <a:gd name="connsiteX219" fmla="*/ 339760 w 720470"/>
                  <a:gd name="connsiteY219" fmla="*/ 685195 h 746236"/>
                  <a:gd name="connsiteX220" fmla="*/ 368583 w 720470"/>
                  <a:gd name="connsiteY220" fmla="*/ 685091 h 746236"/>
                  <a:gd name="connsiteX221" fmla="*/ 367848 w 720470"/>
                  <a:gd name="connsiteY221" fmla="*/ 682587 h 746236"/>
                  <a:gd name="connsiteX222" fmla="*/ 370345 w 720470"/>
                  <a:gd name="connsiteY222" fmla="*/ 682535 h 746236"/>
                  <a:gd name="connsiteX223" fmla="*/ 370311 w 720470"/>
                  <a:gd name="connsiteY223" fmla="*/ 680030 h 746236"/>
                  <a:gd name="connsiteX224" fmla="*/ 367769 w 720470"/>
                  <a:gd name="connsiteY224" fmla="*/ 680083 h 746236"/>
                  <a:gd name="connsiteX225" fmla="*/ 368356 w 720470"/>
                  <a:gd name="connsiteY225" fmla="*/ 677552 h 746236"/>
                  <a:gd name="connsiteX226" fmla="*/ 371466 w 720470"/>
                  <a:gd name="connsiteY226" fmla="*/ 679039 h 746236"/>
                  <a:gd name="connsiteX227" fmla="*/ 365663 w 720470"/>
                  <a:gd name="connsiteY227" fmla="*/ 665474 h 746236"/>
                  <a:gd name="connsiteX228" fmla="*/ 366015 w 720470"/>
                  <a:gd name="connsiteY228" fmla="*/ 662527 h 746236"/>
                  <a:gd name="connsiteX229" fmla="*/ 362431 w 720470"/>
                  <a:gd name="connsiteY229" fmla="*/ 662553 h 746236"/>
                  <a:gd name="connsiteX230" fmla="*/ 362431 w 720470"/>
                  <a:gd name="connsiteY230" fmla="*/ 660023 h 746236"/>
                  <a:gd name="connsiteX231" fmla="*/ 365045 w 720470"/>
                  <a:gd name="connsiteY231" fmla="*/ 660023 h 746236"/>
                  <a:gd name="connsiteX232" fmla="*/ 363971 w 720470"/>
                  <a:gd name="connsiteY232" fmla="*/ 655014 h 746236"/>
                  <a:gd name="connsiteX233" fmla="*/ 372417 w 720470"/>
                  <a:gd name="connsiteY233" fmla="*/ 655014 h 746236"/>
                  <a:gd name="connsiteX234" fmla="*/ 372422 w 720470"/>
                  <a:gd name="connsiteY234" fmla="*/ 652536 h 746236"/>
                  <a:gd name="connsiteX235" fmla="*/ 379768 w 720470"/>
                  <a:gd name="connsiteY235" fmla="*/ 652249 h 746236"/>
                  <a:gd name="connsiteX236" fmla="*/ 369912 w 720470"/>
                  <a:gd name="connsiteY236" fmla="*/ 642467 h 746236"/>
                  <a:gd name="connsiteX237" fmla="*/ 369923 w 720470"/>
                  <a:gd name="connsiteY237" fmla="*/ 625094 h 746236"/>
                  <a:gd name="connsiteX238" fmla="*/ 414237 w 720470"/>
                  <a:gd name="connsiteY238" fmla="*/ 625172 h 746236"/>
                  <a:gd name="connsiteX239" fmla="*/ 432914 w 720470"/>
                  <a:gd name="connsiteY239" fmla="*/ 625067 h 746236"/>
                  <a:gd name="connsiteX240" fmla="*/ 416559 w 720470"/>
                  <a:gd name="connsiteY240" fmla="*/ 588443 h 746236"/>
                  <a:gd name="connsiteX241" fmla="*/ 412628 w 720470"/>
                  <a:gd name="connsiteY241" fmla="*/ 591521 h 746236"/>
                  <a:gd name="connsiteX242" fmla="*/ 408470 w 720470"/>
                  <a:gd name="connsiteY242" fmla="*/ 596086 h 746236"/>
                  <a:gd name="connsiteX243" fmla="*/ 408760 w 720470"/>
                  <a:gd name="connsiteY243" fmla="*/ 598330 h 746236"/>
                  <a:gd name="connsiteX244" fmla="*/ 406654 w 720470"/>
                  <a:gd name="connsiteY244" fmla="*/ 601460 h 746236"/>
                  <a:gd name="connsiteX245" fmla="*/ 402691 w 720470"/>
                  <a:gd name="connsiteY245" fmla="*/ 597677 h 746236"/>
                  <a:gd name="connsiteX246" fmla="*/ 400934 w 720470"/>
                  <a:gd name="connsiteY246" fmla="*/ 597964 h 746236"/>
                  <a:gd name="connsiteX247" fmla="*/ 393425 w 720470"/>
                  <a:gd name="connsiteY247" fmla="*/ 587947 h 746236"/>
                  <a:gd name="connsiteX248" fmla="*/ 390888 w 720470"/>
                  <a:gd name="connsiteY248" fmla="*/ 586565 h 746236"/>
                  <a:gd name="connsiteX249" fmla="*/ 389918 w 720470"/>
                  <a:gd name="connsiteY249" fmla="*/ 581322 h 746236"/>
                  <a:gd name="connsiteX250" fmla="*/ 383543 w 720470"/>
                  <a:gd name="connsiteY250" fmla="*/ 574435 h 746236"/>
                  <a:gd name="connsiteX251" fmla="*/ 382521 w 720470"/>
                  <a:gd name="connsiteY251" fmla="*/ 571252 h 746236"/>
                  <a:gd name="connsiteX252" fmla="*/ 383910 w 720470"/>
                  <a:gd name="connsiteY252" fmla="*/ 567940 h 746236"/>
                  <a:gd name="connsiteX253" fmla="*/ 382740 w 720470"/>
                  <a:gd name="connsiteY253" fmla="*/ 566636 h 746236"/>
                  <a:gd name="connsiteX254" fmla="*/ 384989 w 720470"/>
                  <a:gd name="connsiteY254" fmla="*/ 563036 h 746236"/>
                  <a:gd name="connsiteX255" fmla="*/ 381606 w 720470"/>
                  <a:gd name="connsiteY255" fmla="*/ 559514 h 746236"/>
                  <a:gd name="connsiteX256" fmla="*/ 382807 w 720470"/>
                  <a:gd name="connsiteY256" fmla="*/ 556253 h 746236"/>
                  <a:gd name="connsiteX257" fmla="*/ 379221 w 720470"/>
                  <a:gd name="connsiteY257" fmla="*/ 552471 h 746236"/>
                  <a:gd name="connsiteX258" fmla="*/ 380227 w 720470"/>
                  <a:gd name="connsiteY258" fmla="*/ 546419 h 746236"/>
                  <a:gd name="connsiteX259" fmla="*/ 377286 w 720470"/>
                  <a:gd name="connsiteY259" fmla="*/ 545297 h 746236"/>
                  <a:gd name="connsiteX260" fmla="*/ 373658 w 720470"/>
                  <a:gd name="connsiteY260" fmla="*/ 546367 h 746236"/>
                  <a:gd name="connsiteX261" fmla="*/ 373368 w 720470"/>
                  <a:gd name="connsiteY261" fmla="*/ 539010 h 746236"/>
                  <a:gd name="connsiteX262" fmla="*/ 376202 w 720470"/>
                  <a:gd name="connsiteY262" fmla="*/ 535333 h 746236"/>
                  <a:gd name="connsiteX263" fmla="*/ 373152 w 720470"/>
                  <a:gd name="connsiteY263" fmla="*/ 531602 h 746236"/>
                  <a:gd name="connsiteX264" fmla="*/ 366484 w 720470"/>
                  <a:gd name="connsiteY264" fmla="*/ 532437 h 746236"/>
                  <a:gd name="connsiteX265" fmla="*/ 333950 w 720470"/>
                  <a:gd name="connsiteY265" fmla="*/ 532437 h 746236"/>
                  <a:gd name="connsiteX266" fmla="*/ 270797 w 720470"/>
                  <a:gd name="connsiteY266" fmla="*/ 524037 h 746236"/>
                  <a:gd name="connsiteX267" fmla="*/ 271264 w 720470"/>
                  <a:gd name="connsiteY267" fmla="*/ 529359 h 746236"/>
                  <a:gd name="connsiteX268" fmla="*/ 268076 w 720470"/>
                  <a:gd name="connsiteY268" fmla="*/ 530350 h 746236"/>
                  <a:gd name="connsiteX269" fmla="*/ 266504 w 720470"/>
                  <a:gd name="connsiteY269" fmla="*/ 536272 h 746236"/>
                  <a:gd name="connsiteX270" fmla="*/ 261444 w 720470"/>
                  <a:gd name="connsiteY270" fmla="*/ 540393 h 746236"/>
                  <a:gd name="connsiteX271" fmla="*/ 259841 w 720470"/>
                  <a:gd name="connsiteY271" fmla="*/ 539976 h 746236"/>
                  <a:gd name="connsiteX272" fmla="*/ 261108 w 720470"/>
                  <a:gd name="connsiteY272" fmla="*/ 543549 h 746236"/>
                  <a:gd name="connsiteX273" fmla="*/ 259453 w 720470"/>
                  <a:gd name="connsiteY273" fmla="*/ 548897 h 746236"/>
                  <a:gd name="connsiteX274" fmla="*/ 257477 w 720470"/>
                  <a:gd name="connsiteY274" fmla="*/ 548897 h 746236"/>
                  <a:gd name="connsiteX275" fmla="*/ 254677 w 720470"/>
                  <a:gd name="connsiteY275" fmla="*/ 552862 h 746236"/>
                  <a:gd name="connsiteX276" fmla="*/ 187234 w 720470"/>
                  <a:gd name="connsiteY276" fmla="*/ 532463 h 746236"/>
                  <a:gd name="connsiteX277" fmla="*/ 102263 w 720470"/>
                  <a:gd name="connsiteY277" fmla="*/ 532437 h 746236"/>
                  <a:gd name="connsiteX278" fmla="*/ 102201 w 720470"/>
                  <a:gd name="connsiteY278" fmla="*/ 488848 h 746236"/>
                  <a:gd name="connsiteX279" fmla="*/ 102294 w 720470"/>
                  <a:gd name="connsiteY279" fmla="*/ 448936 h 746236"/>
                  <a:gd name="connsiteX280" fmla="*/ 102112 w 720470"/>
                  <a:gd name="connsiteY280" fmla="*/ 434433 h 746236"/>
                  <a:gd name="connsiteX281" fmla="*/ 102328 w 720470"/>
                  <a:gd name="connsiteY281" fmla="*/ 384870 h 746236"/>
                  <a:gd name="connsiteX282" fmla="*/ 102302 w 720470"/>
                  <a:gd name="connsiteY282" fmla="*/ 269022 h 746236"/>
                  <a:gd name="connsiteX283" fmla="*/ 99208 w 720470"/>
                  <a:gd name="connsiteY283" fmla="*/ 270014 h 746236"/>
                  <a:gd name="connsiteX284" fmla="*/ 60876 w 720470"/>
                  <a:gd name="connsiteY284" fmla="*/ 269988 h 746236"/>
                  <a:gd name="connsiteX285" fmla="*/ 37241 w 720470"/>
                  <a:gd name="connsiteY285" fmla="*/ 241606 h 746236"/>
                  <a:gd name="connsiteX286" fmla="*/ 30678 w 720470"/>
                  <a:gd name="connsiteY286" fmla="*/ 238945 h 746236"/>
                  <a:gd name="connsiteX287" fmla="*/ 30495 w 720470"/>
                  <a:gd name="connsiteY287" fmla="*/ 250058 h 746236"/>
                  <a:gd name="connsiteX288" fmla="*/ 24489 w 720470"/>
                  <a:gd name="connsiteY288" fmla="*/ 253241 h 746236"/>
                  <a:gd name="connsiteX289" fmla="*/ 24072 w 720470"/>
                  <a:gd name="connsiteY289" fmla="*/ 250397 h 746236"/>
                  <a:gd name="connsiteX290" fmla="*/ 27878 w 720470"/>
                  <a:gd name="connsiteY290" fmla="*/ 247762 h 746236"/>
                  <a:gd name="connsiteX291" fmla="*/ 25029 w 720470"/>
                  <a:gd name="connsiteY291" fmla="*/ 245571 h 746236"/>
                  <a:gd name="connsiteX292" fmla="*/ 22125 w 720470"/>
                  <a:gd name="connsiteY292" fmla="*/ 246458 h 746236"/>
                  <a:gd name="connsiteX293" fmla="*/ 18796 w 720470"/>
                  <a:gd name="connsiteY293" fmla="*/ 245206 h 746236"/>
                  <a:gd name="connsiteX294" fmla="*/ 17686 w 720470"/>
                  <a:gd name="connsiteY294" fmla="*/ 247606 h 746236"/>
                  <a:gd name="connsiteX295" fmla="*/ 15481 w 720470"/>
                  <a:gd name="connsiteY295" fmla="*/ 243563 h 746236"/>
                  <a:gd name="connsiteX296" fmla="*/ 10280 w 720470"/>
                  <a:gd name="connsiteY296" fmla="*/ 236389 h 746236"/>
                  <a:gd name="connsiteX297" fmla="*/ 8096 w 720470"/>
                  <a:gd name="connsiteY297" fmla="*/ 232007 h 746236"/>
                  <a:gd name="connsiteX298" fmla="*/ 3047 w 720470"/>
                  <a:gd name="connsiteY298" fmla="*/ 231068 h 746236"/>
                  <a:gd name="connsiteX299" fmla="*/ 33 w 720470"/>
                  <a:gd name="connsiteY299" fmla="*/ 229059 h 746236"/>
                  <a:gd name="connsiteX300" fmla="*/ 33 w 720470"/>
                  <a:gd name="connsiteY300" fmla="*/ 229059 h 746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Lst>
                <a:rect l="l" t="t" r="r" b="b"/>
                <a:pathLst>
                  <a:path w="720470" h="746236">
                    <a:moveTo>
                      <a:pt x="33" y="229059"/>
                    </a:moveTo>
                    <a:lnTo>
                      <a:pt x="6764" y="223816"/>
                    </a:lnTo>
                    <a:lnTo>
                      <a:pt x="9514" y="219877"/>
                    </a:lnTo>
                    <a:lnTo>
                      <a:pt x="12876" y="221520"/>
                    </a:lnTo>
                    <a:lnTo>
                      <a:pt x="16242" y="218729"/>
                    </a:lnTo>
                    <a:lnTo>
                      <a:pt x="15757" y="214764"/>
                    </a:lnTo>
                    <a:lnTo>
                      <a:pt x="19868" y="212208"/>
                    </a:lnTo>
                    <a:lnTo>
                      <a:pt x="20050" y="163558"/>
                    </a:lnTo>
                    <a:lnTo>
                      <a:pt x="21828" y="168071"/>
                    </a:lnTo>
                    <a:lnTo>
                      <a:pt x="24956" y="170366"/>
                    </a:lnTo>
                    <a:lnTo>
                      <a:pt x="33696" y="171670"/>
                    </a:lnTo>
                    <a:lnTo>
                      <a:pt x="37513" y="175609"/>
                    </a:lnTo>
                    <a:lnTo>
                      <a:pt x="37911" y="181713"/>
                    </a:lnTo>
                    <a:lnTo>
                      <a:pt x="39418" y="185000"/>
                    </a:lnTo>
                    <a:lnTo>
                      <a:pt x="42249" y="185731"/>
                    </a:lnTo>
                    <a:lnTo>
                      <a:pt x="43990" y="188183"/>
                    </a:lnTo>
                    <a:lnTo>
                      <a:pt x="43675" y="190713"/>
                    </a:lnTo>
                    <a:lnTo>
                      <a:pt x="47269" y="192669"/>
                    </a:lnTo>
                    <a:lnTo>
                      <a:pt x="47009" y="197260"/>
                    </a:lnTo>
                    <a:lnTo>
                      <a:pt x="48247" y="201591"/>
                    </a:lnTo>
                    <a:lnTo>
                      <a:pt x="51873" y="202295"/>
                    </a:lnTo>
                    <a:lnTo>
                      <a:pt x="55749" y="207147"/>
                    </a:lnTo>
                    <a:lnTo>
                      <a:pt x="56974" y="211504"/>
                    </a:lnTo>
                    <a:lnTo>
                      <a:pt x="59745" y="211764"/>
                    </a:lnTo>
                    <a:lnTo>
                      <a:pt x="62959" y="206965"/>
                    </a:lnTo>
                    <a:lnTo>
                      <a:pt x="68191" y="211921"/>
                    </a:lnTo>
                    <a:lnTo>
                      <a:pt x="69135" y="214999"/>
                    </a:lnTo>
                    <a:lnTo>
                      <a:pt x="71976" y="216538"/>
                    </a:lnTo>
                    <a:lnTo>
                      <a:pt x="76644" y="221755"/>
                    </a:lnTo>
                    <a:lnTo>
                      <a:pt x="82671" y="222016"/>
                    </a:lnTo>
                    <a:lnTo>
                      <a:pt x="87525" y="224181"/>
                    </a:lnTo>
                    <a:lnTo>
                      <a:pt x="94975" y="223842"/>
                    </a:lnTo>
                    <a:lnTo>
                      <a:pt x="97157" y="220868"/>
                    </a:lnTo>
                    <a:lnTo>
                      <a:pt x="101072" y="217921"/>
                    </a:lnTo>
                    <a:lnTo>
                      <a:pt x="102811" y="213434"/>
                    </a:lnTo>
                    <a:lnTo>
                      <a:pt x="103188" y="208504"/>
                    </a:lnTo>
                    <a:lnTo>
                      <a:pt x="105548" y="204304"/>
                    </a:lnTo>
                    <a:lnTo>
                      <a:pt x="105454" y="199165"/>
                    </a:lnTo>
                    <a:lnTo>
                      <a:pt x="102041" y="195487"/>
                    </a:lnTo>
                    <a:lnTo>
                      <a:pt x="103387" y="191782"/>
                    </a:lnTo>
                    <a:lnTo>
                      <a:pt x="102936" y="189018"/>
                    </a:lnTo>
                    <a:lnTo>
                      <a:pt x="104596" y="187009"/>
                    </a:lnTo>
                    <a:lnTo>
                      <a:pt x="102078" y="183800"/>
                    </a:lnTo>
                    <a:lnTo>
                      <a:pt x="99255" y="172923"/>
                    </a:lnTo>
                    <a:lnTo>
                      <a:pt x="102456" y="168149"/>
                    </a:lnTo>
                    <a:lnTo>
                      <a:pt x="105131" y="162280"/>
                    </a:lnTo>
                    <a:lnTo>
                      <a:pt x="110057" y="162775"/>
                    </a:lnTo>
                    <a:lnTo>
                      <a:pt x="113422" y="164340"/>
                    </a:lnTo>
                    <a:lnTo>
                      <a:pt x="117890" y="163871"/>
                    </a:lnTo>
                    <a:lnTo>
                      <a:pt x="121243" y="158888"/>
                    </a:lnTo>
                    <a:lnTo>
                      <a:pt x="121952" y="152837"/>
                    </a:lnTo>
                    <a:lnTo>
                      <a:pt x="128004" y="148976"/>
                    </a:lnTo>
                    <a:lnTo>
                      <a:pt x="130554" y="150410"/>
                    </a:lnTo>
                    <a:lnTo>
                      <a:pt x="136554" y="145559"/>
                    </a:lnTo>
                    <a:lnTo>
                      <a:pt x="142711" y="142741"/>
                    </a:lnTo>
                    <a:lnTo>
                      <a:pt x="145099" y="139376"/>
                    </a:lnTo>
                    <a:lnTo>
                      <a:pt x="149014" y="137446"/>
                    </a:lnTo>
                    <a:lnTo>
                      <a:pt x="153026" y="138750"/>
                    </a:lnTo>
                    <a:lnTo>
                      <a:pt x="160155" y="136455"/>
                    </a:lnTo>
                    <a:lnTo>
                      <a:pt x="161065" y="134342"/>
                    </a:lnTo>
                    <a:lnTo>
                      <a:pt x="164311" y="134811"/>
                    </a:lnTo>
                    <a:lnTo>
                      <a:pt x="169777" y="129672"/>
                    </a:lnTo>
                    <a:lnTo>
                      <a:pt x="172498" y="130638"/>
                    </a:lnTo>
                    <a:lnTo>
                      <a:pt x="177344" y="128577"/>
                    </a:lnTo>
                    <a:lnTo>
                      <a:pt x="180243" y="129203"/>
                    </a:lnTo>
                    <a:lnTo>
                      <a:pt x="181129" y="126177"/>
                    </a:lnTo>
                    <a:lnTo>
                      <a:pt x="184677" y="124742"/>
                    </a:lnTo>
                    <a:lnTo>
                      <a:pt x="185201" y="122525"/>
                    </a:lnTo>
                    <a:lnTo>
                      <a:pt x="190604" y="122447"/>
                    </a:lnTo>
                    <a:lnTo>
                      <a:pt x="190112" y="118299"/>
                    </a:lnTo>
                    <a:lnTo>
                      <a:pt x="193740" y="116629"/>
                    </a:lnTo>
                    <a:lnTo>
                      <a:pt x="196227" y="119081"/>
                    </a:lnTo>
                    <a:lnTo>
                      <a:pt x="200630" y="114699"/>
                    </a:lnTo>
                    <a:lnTo>
                      <a:pt x="200917" y="112247"/>
                    </a:lnTo>
                    <a:lnTo>
                      <a:pt x="203737" y="110108"/>
                    </a:lnTo>
                    <a:lnTo>
                      <a:pt x="204509" y="106821"/>
                    </a:lnTo>
                    <a:lnTo>
                      <a:pt x="201568" y="102465"/>
                    </a:lnTo>
                    <a:lnTo>
                      <a:pt x="202027" y="98447"/>
                    </a:lnTo>
                    <a:lnTo>
                      <a:pt x="204670" y="95213"/>
                    </a:lnTo>
                    <a:lnTo>
                      <a:pt x="199890" y="87961"/>
                    </a:lnTo>
                    <a:lnTo>
                      <a:pt x="199329" y="82848"/>
                    </a:lnTo>
                    <a:lnTo>
                      <a:pt x="200257" y="80292"/>
                    </a:lnTo>
                    <a:lnTo>
                      <a:pt x="203195" y="78101"/>
                    </a:lnTo>
                    <a:lnTo>
                      <a:pt x="204967" y="73457"/>
                    </a:lnTo>
                    <a:lnTo>
                      <a:pt x="204712" y="67901"/>
                    </a:lnTo>
                    <a:lnTo>
                      <a:pt x="202413" y="59319"/>
                    </a:lnTo>
                    <a:lnTo>
                      <a:pt x="203500" y="53711"/>
                    </a:lnTo>
                    <a:lnTo>
                      <a:pt x="206232" y="46902"/>
                    </a:lnTo>
                    <a:lnTo>
                      <a:pt x="204970" y="42181"/>
                    </a:lnTo>
                    <a:lnTo>
                      <a:pt x="205856" y="37224"/>
                    </a:lnTo>
                    <a:lnTo>
                      <a:pt x="208020" y="34929"/>
                    </a:lnTo>
                    <a:lnTo>
                      <a:pt x="207934" y="30964"/>
                    </a:lnTo>
                    <a:lnTo>
                      <a:pt x="175207" y="30964"/>
                    </a:lnTo>
                    <a:lnTo>
                      <a:pt x="174899" y="548"/>
                    </a:lnTo>
                    <a:lnTo>
                      <a:pt x="359728" y="365"/>
                    </a:lnTo>
                    <a:lnTo>
                      <a:pt x="416958" y="469"/>
                    </a:lnTo>
                    <a:lnTo>
                      <a:pt x="429303" y="235"/>
                    </a:lnTo>
                    <a:lnTo>
                      <a:pt x="460581" y="209"/>
                    </a:lnTo>
                    <a:lnTo>
                      <a:pt x="512155" y="0"/>
                    </a:lnTo>
                    <a:lnTo>
                      <a:pt x="515119" y="1069"/>
                    </a:lnTo>
                    <a:lnTo>
                      <a:pt x="556260" y="965"/>
                    </a:lnTo>
                    <a:lnTo>
                      <a:pt x="637011" y="965"/>
                    </a:lnTo>
                    <a:lnTo>
                      <a:pt x="650514" y="782"/>
                    </a:lnTo>
                    <a:lnTo>
                      <a:pt x="720504" y="835"/>
                    </a:lnTo>
                    <a:lnTo>
                      <a:pt x="720347" y="167053"/>
                    </a:lnTo>
                    <a:lnTo>
                      <a:pt x="720347" y="248780"/>
                    </a:lnTo>
                    <a:lnTo>
                      <a:pt x="720243" y="287909"/>
                    </a:lnTo>
                    <a:lnTo>
                      <a:pt x="720374" y="308412"/>
                    </a:lnTo>
                    <a:lnTo>
                      <a:pt x="720400" y="413173"/>
                    </a:lnTo>
                    <a:lnTo>
                      <a:pt x="720243" y="532437"/>
                    </a:lnTo>
                    <a:lnTo>
                      <a:pt x="720295" y="571122"/>
                    </a:lnTo>
                    <a:lnTo>
                      <a:pt x="676763" y="570992"/>
                    </a:lnTo>
                    <a:lnTo>
                      <a:pt x="674443" y="577826"/>
                    </a:lnTo>
                    <a:lnTo>
                      <a:pt x="676137" y="580226"/>
                    </a:lnTo>
                    <a:lnTo>
                      <a:pt x="672462" y="580278"/>
                    </a:lnTo>
                    <a:lnTo>
                      <a:pt x="667562" y="583096"/>
                    </a:lnTo>
                    <a:lnTo>
                      <a:pt x="663313" y="582287"/>
                    </a:lnTo>
                    <a:lnTo>
                      <a:pt x="660445" y="585183"/>
                    </a:lnTo>
                    <a:lnTo>
                      <a:pt x="657786" y="586043"/>
                    </a:lnTo>
                    <a:lnTo>
                      <a:pt x="657578" y="592382"/>
                    </a:lnTo>
                    <a:lnTo>
                      <a:pt x="655597" y="592747"/>
                    </a:lnTo>
                    <a:lnTo>
                      <a:pt x="655545" y="691951"/>
                    </a:lnTo>
                    <a:lnTo>
                      <a:pt x="652808" y="699177"/>
                    </a:lnTo>
                    <a:lnTo>
                      <a:pt x="651895" y="696621"/>
                    </a:lnTo>
                    <a:lnTo>
                      <a:pt x="646108" y="696621"/>
                    </a:lnTo>
                    <a:lnTo>
                      <a:pt x="641416" y="702620"/>
                    </a:lnTo>
                    <a:lnTo>
                      <a:pt x="637584" y="700612"/>
                    </a:lnTo>
                    <a:lnTo>
                      <a:pt x="631042" y="702908"/>
                    </a:lnTo>
                    <a:lnTo>
                      <a:pt x="625906" y="697847"/>
                    </a:lnTo>
                    <a:lnTo>
                      <a:pt x="624186" y="698551"/>
                    </a:lnTo>
                    <a:lnTo>
                      <a:pt x="620406" y="695864"/>
                    </a:lnTo>
                    <a:lnTo>
                      <a:pt x="621240" y="692943"/>
                    </a:lnTo>
                    <a:lnTo>
                      <a:pt x="617408" y="693204"/>
                    </a:lnTo>
                    <a:lnTo>
                      <a:pt x="615271" y="688117"/>
                    </a:lnTo>
                    <a:lnTo>
                      <a:pt x="616444" y="684282"/>
                    </a:lnTo>
                    <a:lnTo>
                      <a:pt x="609171" y="685013"/>
                    </a:lnTo>
                    <a:lnTo>
                      <a:pt x="606877" y="682169"/>
                    </a:lnTo>
                    <a:lnTo>
                      <a:pt x="606904" y="678256"/>
                    </a:lnTo>
                    <a:lnTo>
                      <a:pt x="601012" y="678074"/>
                    </a:lnTo>
                    <a:lnTo>
                      <a:pt x="598901" y="680630"/>
                    </a:lnTo>
                    <a:lnTo>
                      <a:pt x="598275" y="677891"/>
                    </a:lnTo>
                    <a:lnTo>
                      <a:pt x="593531" y="676144"/>
                    </a:lnTo>
                    <a:lnTo>
                      <a:pt x="589856" y="672622"/>
                    </a:lnTo>
                    <a:lnTo>
                      <a:pt x="591055" y="671057"/>
                    </a:lnTo>
                    <a:lnTo>
                      <a:pt x="588917" y="665474"/>
                    </a:lnTo>
                    <a:lnTo>
                      <a:pt x="584434" y="662370"/>
                    </a:lnTo>
                    <a:lnTo>
                      <a:pt x="582739" y="664848"/>
                    </a:lnTo>
                    <a:lnTo>
                      <a:pt x="579614" y="663153"/>
                    </a:lnTo>
                    <a:lnTo>
                      <a:pt x="580013" y="659814"/>
                    </a:lnTo>
                    <a:lnTo>
                      <a:pt x="576113" y="656632"/>
                    </a:lnTo>
                    <a:lnTo>
                      <a:pt x="574661" y="653006"/>
                    </a:lnTo>
                    <a:lnTo>
                      <a:pt x="574575" y="699282"/>
                    </a:lnTo>
                    <a:lnTo>
                      <a:pt x="574948" y="726933"/>
                    </a:lnTo>
                    <a:lnTo>
                      <a:pt x="569440" y="723411"/>
                    </a:lnTo>
                    <a:lnTo>
                      <a:pt x="563126" y="712612"/>
                    </a:lnTo>
                    <a:lnTo>
                      <a:pt x="555314" y="710316"/>
                    </a:lnTo>
                    <a:lnTo>
                      <a:pt x="549629" y="707264"/>
                    </a:lnTo>
                    <a:lnTo>
                      <a:pt x="542252" y="707368"/>
                    </a:lnTo>
                    <a:lnTo>
                      <a:pt x="537687" y="705855"/>
                    </a:lnTo>
                    <a:lnTo>
                      <a:pt x="529250" y="704316"/>
                    </a:lnTo>
                    <a:lnTo>
                      <a:pt x="525874" y="704316"/>
                    </a:lnTo>
                    <a:lnTo>
                      <a:pt x="522662" y="708673"/>
                    </a:lnTo>
                    <a:lnTo>
                      <a:pt x="518054" y="707629"/>
                    </a:lnTo>
                    <a:lnTo>
                      <a:pt x="518176" y="744775"/>
                    </a:lnTo>
                    <a:lnTo>
                      <a:pt x="446588" y="744697"/>
                    </a:lnTo>
                    <a:lnTo>
                      <a:pt x="424976" y="744541"/>
                    </a:lnTo>
                    <a:lnTo>
                      <a:pt x="417273" y="744880"/>
                    </a:lnTo>
                    <a:lnTo>
                      <a:pt x="414059" y="742167"/>
                    </a:lnTo>
                    <a:lnTo>
                      <a:pt x="408525" y="742036"/>
                    </a:lnTo>
                    <a:lnTo>
                      <a:pt x="406437" y="742923"/>
                    </a:lnTo>
                    <a:lnTo>
                      <a:pt x="401216" y="742063"/>
                    </a:lnTo>
                    <a:lnTo>
                      <a:pt x="401234" y="746236"/>
                    </a:lnTo>
                    <a:lnTo>
                      <a:pt x="386585" y="746184"/>
                    </a:lnTo>
                    <a:lnTo>
                      <a:pt x="386553" y="731289"/>
                    </a:lnTo>
                    <a:lnTo>
                      <a:pt x="366873" y="731159"/>
                    </a:lnTo>
                    <a:lnTo>
                      <a:pt x="366815" y="743628"/>
                    </a:lnTo>
                    <a:lnTo>
                      <a:pt x="364357" y="741280"/>
                    </a:lnTo>
                    <a:lnTo>
                      <a:pt x="364381" y="733663"/>
                    </a:lnTo>
                    <a:lnTo>
                      <a:pt x="356824" y="733689"/>
                    </a:lnTo>
                    <a:lnTo>
                      <a:pt x="355606" y="730872"/>
                    </a:lnTo>
                    <a:lnTo>
                      <a:pt x="352452" y="730585"/>
                    </a:lnTo>
                    <a:lnTo>
                      <a:pt x="350638" y="727402"/>
                    </a:lnTo>
                    <a:lnTo>
                      <a:pt x="353140" y="726150"/>
                    </a:lnTo>
                    <a:lnTo>
                      <a:pt x="348154" y="726124"/>
                    </a:lnTo>
                    <a:lnTo>
                      <a:pt x="349382" y="729906"/>
                    </a:lnTo>
                    <a:lnTo>
                      <a:pt x="344364" y="731159"/>
                    </a:lnTo>
                    <a:lnTo>
                      <a:pt x="344429" y="723620"/>
                    </a:lnTo>
                    <a:lnTo>
                      <a:pt x="331984" y="723646"/>
                    </a:lnTo>
                    <a:lnTo>
                      <a:pt x="329490" y="721142"/>
                    </a:lnTo>
                    <a:lnTo>
                      <a:pt x="322658" y="721194"/>
                    </a:lnTo>
                    <a:lnTo>
                      <a:pt x="322040" y="724402"/>
                    </a:lnTo>
                    <a:lnTo>
                      <a:pt x="315265" y="724324"/>
                    </a:lnTo>
                    <a:lnTo>
                      <a:pt x="312140" y="727428"/>
                    </a:lnTo>
                    <a:lnTo>
                      <a:pt x="307176" y="727428"/>
                    </a:lnTo>
                    <a:lnTo>
                      <a:pt x="307481" y="726202"/>
                    </a:lnTo>
                    <a:lnTo>
                      <a:pt x="302153" y="726202"/>
                    </a:lnTo>
                    <a:lnTo>
                      <a:pt x="302156" y="728732"/>
                    </a:lnTo>
                    <a:lnTo>
                      <a:pt x="297331" y="728732"/>
                    </a:lnTo>
                    <a:lnTo>
                      <a:pt x="297302" y="726202"/>
                    </a:lnTo>
                    <a:lnTo>
                      <a:pt x="289873" y="726202"/>
                    </a:lnTo>
                    <a:lnTo>
                      <a:pt x="289891" y="731211"/>
                    </a:lnTo>
                    <a:lnTo>
                      <a:pt x="284905" y="731185"/>
                    </a:lnTo>
                    <a:lnTo>
                      <a:pt x="284902" y="726202"/>
                    </a:lnTo>
                    <a:lnTo>
                      <a:pt x="287389" y="726202"/>
                    </a:lnTo>
                    <a:lnTo>
                      <a:pt x="287571" y="707916"/>
                    </a:lnTo>
                    <a:lnTo>
                      <a:pt x="275377" y="707942"/>
                    </a:lnTo>
                    <a:lnTo>
                      <a:pt x="275098" y="710446"/>
                    </a:lnTo>
                    <a:lnTo>
                      <a:pt x="270742" y="709194"/>
                    </a:lnTo>
                    <a:lnTo>
                      <a:pt x="266097" y="709168"/>
                    </a:lnTo>
                    <a:lnTo>
                      <a:pt x="265227" y="706690"/>
                    </a:lnTo>
                    <a:lnTo>
                      <a:pt x="265357" y="662918"/>
                    </a:lnTo>
                    <a:lnTo>
                      <a:pt x="250350" y="662918"/>
                    </a:lnTo>
                    <a:lnTo>
                      <a:pt x="250358" y="639832"/>
                    </a:lnTo>
                    <a:lnTo>
                      <a:pt x="259810" y="639180"/>
                    </a:lnTo>
                    <a:lnTo>
                      <a:pt x="260621" y="638397"/>
                    </a:lnTo>
                    <a:lnTo>
                      <a:pt x="275205" y="655431"/>
                    </a:lnTo>
                    <a:lnTo>
                      <a:pt x="309833" y="655275"/>
                    </a:lnTo>
                    <a:lnTo>
                      <a:pt x="309934" y="670431"/>
                    </a:lnTo>
                    <a:lnTo>
                      <a:pt x="339776" y="670222"/>
                    </a:lnTo>
                    <a:lnTo>
                      <a:pt x="339760" y="685195"/>
                    </a:lnTo>
                    <a:lnTo>
                      <a:pt x="368583" y="685091"/>
                    </a:lnTo>
                    <a:lnTo>
                      <a:pt x="367848" y="682587"/>
                    </a:lnTo>
                    <a:lnTo>
                      <a:pt x="370345" y="682535"/>
                    </a:lnTo>
                    <a:lnTo>
                      <a:pt x="370311" y="680030"/>
                    </a:lnTo>
                    <a:lnTo>
                      <a:pt x="367769" y="680083"/>
                    </a:lnTo>
                    <a:lnTo>
                      <a:pt x="368356" y="677552"/>
                    </a:lnTo>
                    <a:lnTo>
                      <a:pt x="371466" y="679039"/>
                    </a:lnTo>
                    <a:lnTo>
                      <a:pt x="365663" y="665474"/>
                    </a:lnTo>
                    <a:lnTo>
                      <a:pt x="366015" y="662527"/>
                    </a:lnTo>
                    <a:lnTo>
                      <a:pt x="362431" y="662553"/>
                    </a:lnTo>
                    <a:lnTo>
                      <a:pt x="362431" y="660023"/>
                    </a:lnTo>
                    <a:lnTo>
                      <a:pt x="365045" y="660023"/>
                    </a:lnTo>
                    <a:lnTo>
                      <a:pt x="363971" y="655014"/>
                    </a:lnTo>
                    <a:lnTo>
                      <a:pt x="372417" y="655014"/>
                    </a:lnTo>
                    <a:lnTo>
                      <a:pt x="372422" y="652536"/>
                    </a:lnTo>
                    <a:lnTo>
                      <a:pt x="379768" y="652249"/>
                    </a:lnTo>
                    <a:lnTo>
                      <a:pt x="369912" y="642467"/>
                    </a:lnTo>
                    <a:lnTo>
                      <a:pt x="369923" y="625094"/>
                    </a:lnTo>
                    <a:lnTo>
                      <a:pt x="414237" y="625172"/>
                    </a:lnTo>
                    <a:lnTo>
                      <a:pt x="432914" y="625067"/>
                    </a:lnTo>
                    <a:lnTo>
                      <a:pt x="416559" y="588443"/>
                    </a:lnTo>
                    <a:lnTo>
                      <a:pt x="412628" y="591521"/>
                    </a:lnTo>
                    <a:lnTo>
                      <a:pt x="408470" y="596086"/>
                    </a:lnTo>
                    <a:lnTo>
                      <a:pt x="408760" y="598330"/>
                    </a:lnTo>
                    <a:lnTo>
                      <a:pt x="406654" y="601460"/>
                    </a:lnTo>
                    <a:lnTo>
                      <a:pt x="402691" y="597677"/>
                    </a:lnTo>
                    <a:lnTo>
                      <a:pt x="400934" y="597964"/>
                    </a:lnTo>
                    <a:lnTo>
                      <a:pt x="393425" y="587947"/>
                    </a:lnTo>
                    <a:lnTo>
                      <a:pt x="390888" y="586565"/>
                    </a:lnTo>
                    <a:lnTo>
                      <a:pt x="389918" y="581322"/>
                    </a:lnTo>
                    <a:lnTo>
                      <a:pt x="383543" y="574435"/>
                    </a:lnTo>
                    <a:lnTo>
                      <a:pt x="382521" y="571252"/>
                    </a:lnTo>
                    <a:lnTo>
                      <a:pt x="383910" y="567940"/>
                    </a:lnTo>
                    <a:lnTo>
                      <a:pt x="382740" y="566636"/>
                    </a:lnTo>
                    <a:lnTo>
                      <a:pt x="384989" y="563036"/>
                    </a:lnTo>
                    <a:lnTo>
                      <a:pt x="381606" y="559514"/>
                    </a:lnTo>
                    <a:lnTo>
                      <a:pt x="382807" y="556253"/>
                    </a:lnTo>
                    <a:lnTo>
                      <a:pt x="379221" y="552471"/>
                    </a:lnTo>
                    <a:lnTo>
                      <a:pt x="380227" y="546419"/>
                    </a:lnTo>
                    <a:lnTo>
                      <a:pt x="377286" y="545297"/>
                    </a:lnTo>
                    <a:lnTo>
                      <a:pt x="373658" y="546367"/>
                    </a:lnTo>
                    <a:lnTo>
                      <a:pt x="373368" y="539010"/>
                    </a:lnTo>
                    <a:lnTo>
                      <a:pt x="376202" y="535333"/>
                    </a:lnTo>
                    <a:lnTo>
                      <a:pt x="373152" y="531602"/>
                    </a:lnTo>
                    <a:lnTo>
                      <a:pt x="366484" y="532437"/>
                    </a:lnTo>
                    <a:lnTo>
                      <a:pt x="333950" y="532437"/>
                    </a:lnTo>
                    <a:lnTo>
                      <a:pt x="270797" y="524037"/>
                    </a:lnTo>
                    <a:lnTo>
                      <a:pt x="271264" y="529359"/>
                    </a:lnTo>
                    <a:lnTo>
                      <a:pt x="268076" y="530350"/>
                    </a:lnTo>
                    <a:lnTo>
                      <a:pt x="266504" y="536272"/>
                    </a:lnTo>
                    <a:lnTo>
                      <a:pt x="261444" y="540393"/>
                    </a:lnTo>
                    <a:lnTo>
                      <a:pt x="259841" y="539976"/>
                    </a:lnTo>
                    <a:lnTo>
                      <a:pt x="261108" y="543549"/>
                    </a:lnTo>
                    <a:lnTo>
                      <a:pt x="259453" y="548897"/>
                    </a:lnTo>
                    <a:lnTo>
                      <a:pt x="257477" y="548897"/>
                    </a:lnTo>
                    <a:lnTo>
                      <a:pt x="254677" y="552862"/>
                    </a:lnTo>
                    <a:lnTo>
                      <a:pt x="187234" y="532463"/>
                    </a:lnTo>
                    <a:lnTo>
                      <a:pt x="102263" y="532437"/>
                    </a:lnTo>
                    <a:lnTo>
                      <a:pt x="102201" y="488848"/>
                    </a:lnTo>
                    <a:lnTo>
                      <a:pt x="102294" y="448936"/>
                    </a:lnTo>
                    <a:lnTo>
                      <a:pt x="102112" y="434433"/>
                    </a:lnTo>
                    <a:lnTo>
                      <a:pt x="102328" y="384870"/>
                    </a:lnTo>
                    <a:lnTo>
                      <a:pt x="102302" y="269022"/>
                    </a:lnTo>
                    <a:lnTo>
                      <a:pt x="99208" y="270014"/>
                    </a:lnTo>
                    <a:lnTo>
                      <a:pt x="60876" y="269988"/>
                    </a:lnTo>
                    <a:lnTo>
                      <a:pt x="37241" y="241606"/>
                    </a:lnTo>
                    <a:lnTo>
                      <a:pt x="30678" y="238945"/>
                    </a:lnTo>
                    <a:lnTo>
                      <a:pt x="30495" y="250058"/>
                    </a:lnTo>
                    <a:lnTo>
                      <a:pt x="24489" y="253241"/>
                    </a:lnTo>
                    <a:lnTo>
                      <a:pt x="24072" y="250397"/>
                    </a:lnTo>
                    <a:lnTo>
                      <a:pt x="27878" y="247762"/>
                    </a:lnTo>
                    <a:lnTo>
                      <a:pt x="25029" y="245571"/>
                    </a:lnTo>
                    <a:lnTo>
                      <a:pt x="22125" y="246458"/>
                    </a:lnTo>
                    <a:lnTo>
                      <a:pt x="18796" y="245206"/>
                    </a:lnTo>
                    <a:lnTo>
                      <a:pt x="17686" y="247606"/>
                    </a:lnTo>
                    <a:lnTo>
                      <a:pt x="15481" y="243563"/>
                    </a:lnTo>
                    <a:lnTo>
                      <a:pt x="10280" y="236389"/>
                    </a:lnTo>
                    <a:lnTo>
                      <a:pt x="8096" y="232007"/>
                    </a:lnTo>
                    <a:lnTo>
                      <a:pt x="3047" y="231068"/>
                    </a:lnTo>
                    <a:lnTo>
                      <a:pt x="33" y="229059"/>
                    </a:lnTo>
                    <a:lnTo>
                      <a:pt x="33" y="229059"/>
                    </a:lnTo>
                  </a:path>
                </a:pathLst>
              </a:custGeom>
              <a:solidFill>
                <a:srgbClr val="EC3C4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605" name="AZ-3">
                <a:extLst>
                  <a:ext uri="{FF2B5EF4-FFF2-40B4-BE49-F238E27FC236}">
                    <a16:creationId xmlns:a16="http://schemas.microsoft.com/office/drawing/2014/main" id="{B109FA3D-FBA9-09E0-9B8D-52C97D0616DF}"/>
                  </a:ext>
                </a:extLst>
              </p:cNvPr>
              <p:cNvSpPr/>
              <p:nvPr/>
            </p:nvSpPr>
            <p:spPr>
              <a:xfrm>
                <a:off x="-470163" y="6199669"/>
                <a:ext cx="103465" cy="81558"/>
              </a:xfrm>
              <a:custGeom>
                <a:avLst/>
                <a:gdLst>
                  <a:gd name="connsiteX0" fmla="*/ 33 w 51292"/>
                  <a:gd name="connsiteY0" fmla="*/ 7852 h 40432"/>
                  <a:gd name="connsiteX1" fmla="*/ 945 w 51292"/>
                  <a:gd name="connsiteY1" fmla="*/ 4121 h 40432"/>
                  <a:gd name="connsiteX2" fmla="*/ 5859 w 51292"/>
                  <a:gd name="connsiteY2" fmla="*/ 2738 h 40432"/>
                  <a:gd name="connsiteX3" fmla="*/ 5846 w 51292"/>
                  <a:gd name="connsiteY3" fmla="*/ 5243 h 40432"/>
                  <a:gd name="connsiteX4" fmla="*/ 15840 w 51292"/>
                  <a:gd name="connsiteY4" fmla="*/ 5060 h 40432"/>
                  <a:gd name="connsiteX5" fmla="*/ 15853 w 51292"/>
                  <a:gd name="connsiteY5" fmla="*/ 52 h 40432"/>
                  <a:gd name="connsiteX6" fmla="*/ 25146 w 51292"/>
                  <a:gd name="connsiteY6" fmla="*/ 0 h 40432"/>
                  <a:gd name="connsiteX7" fmla="*/ 25774 w 51292"/>
                  <a:gd name="connsiteY7" fmla="*/ 1278 h 40432"/>
                  <a:gd name="connsiteX8" fmla="*/ 30764 w 51292"/>
                  <a:gd name="connsiteY8" fmla="*/ 1252 h 40432"/>
                  <a:gd name="connsiteX9" fmla="*/ 30745 w 51292"/>
                  <a:gd name="connsiteY9" fmla="*/ 3756 h 40432"/>
                  <a:gd name="connsiteX10" fmla="*/ 38279 w 51292"/>
                  <a:gd name="connsiteY10" fmla="*/ 3808 h 40432"/>
                  <a:gd name="connsiteX11" fmla="*/ 38266 w 51292"/>
                  <a:gd name="connsiteY11" fmla="*/ 7591 h 40432"/>
                  <a:gd name="connsiteX12" fmla="*/ 43260 w 51292"/>
                  <a:gd name="connsiteY12" fmla="*/ 7486 h 40432"/>
                  <a:gd name="connsiteX13" fmla="*/ 43268 w 51292"/>
                  <a:gd name="connsiteY13" fmla="*/ 12599 h 40432"/>
                  <a:gd name="connsiteX14" fmla="*/ 48234 w 51292"/>
                  <a:gd name="connsiteY14" fmla="*/ 12625 h 40432"/>
                  <a:gd name="connsiteX15" fmla="*/ 48260 w 51292"/>
                  <a:gd name="connsiteY15" fmla="*/ 27729 h 40432"/>
                  <a:gd name="connsiteX16" fmla="*/ 50421 w 51292"/>
                  <a:gd name="connsiteY16" fmla="*/ 27755 h 40432"/>
                  <a:gd name="connsiteX17" fmla="*/ 51325 w 51292"/>
                  <a:gd name="connsiteY17" fmla="*/ 31485 h 40432"/>
                  <a:gd name="connsiteX18" fmla="*/ 48197 w 51292"/>
                  <a:gd name="connsiteY18" fmla="*/ 30155 h 40432"/>
                  <a:gd name="connsiteX19" fmla="*/ 43049 w 51292"/>
                  <a:gd name="connsiteY19" fmla="*/ 34068 h 40432"/>
                  <a:gd name="connsiteX20" fmla="*/ 43039 w 51292"/>
                  <a:gd name="connsiteY20" fmla="*/ 36598 h 40432"/>
                  <a:gd name="connsiteX21" fmla="*/ 40541 w 51292"/>
                  <a:gd name="connsiteY21" fmla="*/ 37850 h 40432"/>
                  <a:gd name="connsiteX22" fmla="*/ 33073 w 51292"/>
                  <a:gd name="connsiteY22" fmla="*/ 37824 h 40432"/>
                  <a:gd name="connsiteX23" fmla="*/ 33076 w 51292"/>
                  <a:gd name="connsiteY23" fmla="*/ 40354 h 40432"/>
                  <a:gd name="connsiteX24" fmla="*/ 23804 w 51292"/>
                  <a:gd name="connsiteY24" fmla="*/ 40433 h 40432"/>
                  <a:gd name="connsiteX25" fmla="*/ 11258 w 51292"/>
                  <a:gd name="connsiteY25" fmla="*/ 25877 h 40432"/>
                  <a:gd name="connsiteX26" fmla="*/ 5841 w 51292"/>
                  <a:gd name="connsiteY26" fmla="*/ 27207 h 40432"/>
                  <a:gd name="connsiteX27" fmla="*/ 5864 w 51292"/>
                  <a:gd name="connsiteY27" fmla="*/ 17816 h 40432"/>
                  <a:gd name="connsiteX28" fmla="*/ 13273 w 51292"/>
                  <a:gd name="connsiteY28" fmla="*/ 17555 h 40432"/>
                  <a:gd name="connsiteX29" fmla="*/ 13247 w 51292"/>
                  <a:gd name="connsiteY29" fmla="*/ 15025 h 40432"/>
                  <a:gd name="connsiteX30" fmla="*/ 10765 w 51292"/>
                  <a:gd name="connsiteY30" fmla="*/ 14999 h 40432"/>
                  <a:gd name="connsiteX31" fmla="*/ 10788 w 51292"/>
                  <a:gd name="connsiteY31" fmla="*/ 12677 h 40432"/>
                  <a:gd name="connsiteX32" fmla="*/ 5854 w 51292"/>
                  <a:gd name="connsiteY32" fmla="*/ 12782 h 40432"/>
                  <a:gd name="connsiteX33" fmla="*/ 5851 w 51292"/>
                  <a:gd name="connsiteY33" fmla="*/ 7747 h 40432"/>
                  <a:gd name="connsiteX34" fmla="*/ 33 w 51292"/>
                  <a:gd name="connsiteY34" fmla="*/ 7852 h 40432"/>
                  <a:gd name="connsiteX35" fmla="*/ 33 w 51292"/>
                  <a:gd name="connsiteY35" fmla="*/ 7852 h 40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1292" h="40432">
                    <a:moveTo>
                      <a:pt x="33" y="7852"/>
                    </a:moveTo>
                    <a:lnTo>
                      <a:pt x="945" y="4121"/>
                    </a:lnTo>
                    <a:lnTo>
                      <a:pt x="5859" y="2738"/>
                    </a:lnTo>
                    <a:lnTo>
                      <a:pt x="5846" y="5243"/>
                    </a:lnTo>
                    <a:lnTo>
                      <a:pt x="15840" y="5060"/>
                    </a:lnTo>
                    <a:lnTo>
                      <a:pt x="15853" y="52"/>
                    </a:lnTo>
                    <a:lnTo>
                      <a:pt x="25146" y="0"/>
                    </a:lnTo>
                    <a:lnTo>
                      <a:pt x="25774" y="1278"/>
                    </a:lnTo>
                    <a:lnTo>
                      <a:pt x="30764" y="1252"/>
                    </a:lnTo>
                    <a:lnTo>
                      <a:pt x="30745" y="3756"/>
                    </a:lnTo>
                    <a:lnTo>
                      <a:pt x="38279" y="3808"/>
                    </a:lnTo>
                    <a:lnTo>
                      <a:pt x="38266" y="7591"/>
                    </a:lnTo>
                    <a:lnTo>
                      <a:pt x="43260" y="7486"/>
                    </a:lnTo>
                    <a:lnTo>
                      <a:pt x="43268" y="12599"/>
                    </a:lnTo>
                    <a:lnTo>
                      <a:pt x="48234" y="12625"/>
                    </a:lnTo>
                    <a:lnTo>
                      <a:pt x="48260" y="27729"/>
                    </a:lnTo>
                    <a:lnTo>
                      <a:pt x="50421" y="27755"/>
                    </a:lnTo>
                    <a:lnTo>
                      <a:pt x="51325" y="31485"/>
                    </a:lnTo>
                    <a:lnTo>
                      <a:pt x="48197" y="30155"/>
                    </a:lnTo>
                    <a:lnTo>
                      <a:pt x="43049" y="34068"/>
                    </a:lnTo>
                    <a:lnTo>
                      <a:pt x="43039" y="36598"/>
                    </a:lnTo>
                    <a:lnTo>
                      <a:pt x="40541" y="37850"/>
                    </a:lnTo>
                    <a:lnTo>
                      <a:pt x="33073" y="37824"/>
                    </a:lnTo>
                    <a:lnTo>
                      <a:pt x="33076" y="40354"/>
                    </a:lnTo>
                    <a:lnTo>
                      <a:pt x="23804" y="40433"/>
                    </a:lnTo>
                    <a:lnTo>
                      <a:pt x="11258" y="25877"/>
                    </a:lnTo>
                    <a:lnTo>
                      <a:pt x="5841" y="27207"/>
                    </a:lnTo>
                    <a:lnTo>
                      <a:pt x="5864" y="17816"/>
                    </a:lnTo>
                    <a:lnTo>
                      <a:pt x="13273" y="17555"/>
                    </a:lnTo>
                    <a:lnTo>
                      <a:pt x="13247" y="15025"/>
                    </a:lnTo>
                    <a:lnTo>
                      <a:pt x="10765" y="14999"/>
                    </a:lnTo>
                    <a:lnTo>
                      <a:pt x="10788" y="12677"/>
                    </a:lnTo>
                    <a:lnTo>
                      <a:pt x="5854" y="12782"/>
                    </a:lnTo>
                    <a:lnTo>
                      <a:pt x="5851" y="7747"/>
                    </a:lnTo>
                    <a:lnTo>
                      <a:pt x="33" y="7852"/>
                    </a:lnTo>
                    <a:lnTo>
                      <a:pt x="33" y="7852"/>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06" name="AZ-4">
                <a:extLst>
                  <a:ext uri="{FF2B5EF4-FFF2-40B4-BE49-F238E27FC236}">
                    <a16:creationId xmlns:a16="http://schemas.microsoft.com/office/drawing/2014/main" id="{D4E37533-D8A0-7C33-27FA-CF7C44674A54}"/>
                  </a:ext>
                </a:extLst>
              </p:cNvPr>
              <p:cNvSpPr/>
              <p:nvPr/>
            </p:nvSpPr>
            <p:spPr>
              <a:xfrm>
                <a:off x="-421607" y="6213192"/>
                <a:ext cx="148214" cy="75722"/>
              </a:xfrm>
              <a:custGeom>
                <a:avLst/>
                <a:gdLst>
                  <a:gd name="connsiteX0" fmla="*/ 33 w 73475"/>
                  <a:gd name="connsiteY0" fmla="*/ 33729 h 37537"/>
                  <a:gd name="connsiteX1" fmla="*/ 9006 w 73475"/>
                  <a:gd name="connsiteY1" fmla="*/ 33650 h 37537"/>
                  <a:gd name="connsiteX2" fmla="*/ 9003 w 73475"/>
                  <a:gd name="connsiteY2" fmla="*/ 31120 h 37537"/>
                  <a:gd name="connsiteX3" fmla="*/ 16471 w 73475"/>
                  <a:gd name="connsiteY3" fmla="*/ 31146 h 37537"/>
                  <a:gd name="connsiteX4" fmla="*/ 18968 w 73475"/>
                  <a:gd name="connsiteY4" fmla="*/ 29894 h 37537"/>
                  <a:gd name="connsiteX5" fmla="*/ 18979 w 73475"/>
                  <a:gd name="connsiteY5" fmla="*/ 27364 h 37537"/>
                  <a:gd name="connsiteX6" fmla="*/ 24127 w 73475"/>
                  <a:gd name="connsiteY6" fmla="*/ 23451 h 37537"/>
                  <a:gd name="connsiteX7" fmla="*/ 27255 w 73475"/>
                  <a:gd name="connsiteY7" fmla="*/ 24781 h 37537"/>
                  <a:gd name="connsiteX8" fmla="*/ 26351 w 73475"/>
                  <a:gd name="connsiteY8" fmla="*/ 21051 h 37537"/>
                  <a:gd name="connsiteX9" fmla="*/ 24190 w 73475"/>
                  <a:gd name="connsiteY9" fmla="*/ 21025 h 37537"/>
                  <a:gd name="connsiteX10" fmla="*/ 23741 w 73475"/>
                  <a:gd name="connsiteY10" fmla="*/ 8425 h 37537"/>
                  <a:gd name="connsiteX11" fmla="*/ 29499 w 73475"/>
                  <a:gd name="connsiteY11" fmla="*/ 9077 h 37537"/>
                  <a:gd name="connsiteX12" fmla="*/ 29797 w 73475"/>
                  <a:gd name="connsiteY12" fmla="*/ 7173 h 37537"/>
                  <a:gd name="connsiteX13" fmla="*/ 34139 w 73475"/>
                  <a:gd name="connsiteY13" fmla="*/ 8399 h 37537"/>
                  <a:gd name="connsiteX14" fmla="*/ 34087 w 73475"/>
                  <a:gd name="connsiteY14" fmla="*/ 10904 h 37537"/>
                  <a:gd name="connsiteX15" fmla="*/ 41795 w 73475"/>
                  <a:gd name="connsiteY15" fmla="*/ 10904 h 37537"/>
                  <a:gd name="connsiteX16" fmla="*/ 42942 w 73475"/>
                  <a:gd name="connsiteY16" fmla="*/ 7747 h 37537"/>
                  <a:gd name="connsiteX17" fmla="*/ 46034 w 73475"/>
                  <a:gd name="connsiteY17" fmla="*/ 5765 h 37537"/>
                  <a:gd name="connsiteX18" fmla="*/ 51730 w 73475"/>
                  <a:gd name="connsiteY18" fmla="*/ 5791 h 37537"/>
                  <a:gd name="connsiteX19" fmla="*/ 51727 w 73475"/>
                  <a:gd name="connsiteY19" fmla="*/ 3260 h 37537"/>
                  <a:gd name="connsiteX20" fmla="*/ 58455 w 73475"/>
                  <a:gd name="connsiteY20" fmla="*/ 3104 h 37537"/>
                  <a:gd name="connsiteX21" fmla="*/ 61452 w 73475"/>
                  <a:gd name="connsiteY21" fmla="*/ 600 h 37537"/>
                  <a:gd name="connsiteX22" fmla="*/ 66614 w 73475"/>
                  <a:gd name="connsiteY22" fmla="*/ 0 h 37537"/>
                  <a:gd name="connsiteX23" fmla="*/ 66629 w 73475"/>
                  <a:gd name="connsiteY23" fmla="*/ 4721 h 37537"/>
                  <a:gd name="connsiteX24" fmla="*/ 67896 w 73475"/>
                  <a:gd name="connsiteY24" fmla="*/ 7382 h 37537"/>
                  <a:gd name="connsiteX25" fmla="*/ 73509 w 73475"/>
                  <a:gd name="connsiteY25" fmla="*/ 12547 h 37537"/>
                  <a:gd name="connsiteX26" fmla="*/ 73389 w 73475"/>
                  <a:gd name="connsiteY26" fmla="*/ 14634 h 37537"/>
                  <a:gd name="connsiteX27" fmla="*/ 68999 w 73475"/>
                  <a:gd name="connsiteY27" fmla="*/ 15886 h 37537"/>
                  <a:gd name="connsiteX28" fmla="*/ 68994 w 73475"/>
                  <a:gd name="connsiteY28" fmla="*/ 18390 h 37537"/>
                  <a:gd name="connsiteX29" fmla="*/ 66515 w 73475"/>
                  <a:gd name="connsiteY29" fmla="*/ 18312 h 37537"/>
                  <a:gd name="connsiteX30" fmla="*/ 66022 w 73475"/>
                  <a:gd name="connsiteY30" fmla="*/ 20842 h 37537"/>
                  <a:gd name="connsiteX31" fmla="*/ 43975 w 73475"/>
                  <a:gd name="connsiteY31" fmla="*/ 20921 h 37537"/>
                  <a:gd name="connsiteX32" fmla="*/ 45124 w 73475"/>
                  <a:gd name="connsiteY32" fmla="*/ 27833 h 37537"/>
                  <a:gd name="connsiteX33" fmla="*/ 46409 w 73475"/>
                  <a:gd name="connsiteY33" fmla="*/ 27833 h 37537"/>
                  <a:gd name="connsiteX34" fmla="*/ 46383 w 73475"/>
                  <a:gd name="connsiteY34" fmla="*/ 37537 h 37537"/>
                  <a:gd name="connsiteX35" fmla="*/ 37262 w 73475"/>
                  <a:gd name="connsiteY35" fmla="*/ 36050 h 37537"/>
                  <a:gd name="connsiteX36" fmla="*/ 1772 w 73475"/>
                  <a:gd name="connsiteY36" fmla="*/ 36207 h 37537"/>
                  <a:gd name="connsiteX37" fmla="*/ 33 w 73475"/>
                  <a:gd name="connsiteY37" fmla="*/ 33729 h 37537"/>
                  <a:gd name="connsiteX38" fmla="*/ 33 w 73475"/>
                  <a:gd name="connsiteY38" fmla="*/ 33729 h 37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73475" h="37537">
                    <a:moveTo>
                      <a:pt x="33" y="33729"/>
                    </a:moveTo>
                    <a:lnTo>
                      <a:pt x="9006" y="33650"/>
                    </a:lnTo>
                    <a:lnTo>
                      <a:pt x="9003" y="31120"/>
                    </a:lnTo>
                    <a:lnTo>
                      <a:pt x="16471" y="31146"/>
                    </a:lnTo>
                    <a:lnTo>
                      <a:pt x="18968" y="29894"/>
                    </a:lnTo>
                    <a:lnTo>
                      <a:pt x="18979" y="27364"/>
                    </a:lnTo>
                    <a:lnTo>
                      <a:pt x="24127" y="23451"/>
                    </a:lnTo>
                    <a:lnTo>
                      <a:pt x="27255" y="24781"/>
                    </a:lnTo>
                    <a:lnTo>
                      <a:pt x="26351" y="21051"/>
                    </a:lnTo>
                    <a:lnTo>
                      <a:pt x="24190" y="21025"/>
                    </a:lnTo>
                    <a:lnTo>
                      <a:pt x="23741" y="8425"/>
                    </a:lnTo>
                    <a:lnTo>
                      <a:pt x="29499" y="9077"/>
                    </a:lnTo>
                    <a:lnTo>
                      <a:pt x="29797" y="7173"/>
                    </a:lnTo>
                    <a:lnTo>
                      <a:pt x="34139" y="8399"/>
                    </a:lnTo>
                    <a:lnTo>
                      <a:pt x="34087" y="10904"/>
                    </a:lnTo>
                    <a:lnTo>
                      <a:pt x="41795" y="10904"/>
                    </a:lnTo>
                    <a:lnTo>
                      <a:pt x="42942" y="7747"/>
                    </a:lnTo>
                    <a:lnTo>
                      <a:pt x="46034" y="5765"/>
                    </a:lnTo>
                    <a:lnTo>
                      <a:pt x="51730" y="5791"/>
                    </a:lnTo>
                    <a:lnTo>
                      <a:pt x="51727" y="3260"/>
                    </a:lnTo>
                    <a:lnTo>
                      <a:pt x="58455" y="3104"/>
                    </a:lnTo>
                    <a:lnTo>
                      <a:pt x="61452" y="600"/>
                    </a:lnTo>
                    <a:lnTo>
                      <a:pt x="66614" y="0"/>
                    </a:lnTo>
                    <a:lnTo>
                      <a:pt x="66629" y="4721"/>
                    </a:lnTo>
                    <a:lnTo>
                      <a:pt x="67896" y="7382"/>
                    </a:lnTo>
                    <a:lnTo>
                      <a:pt x="73509" y="12547"/>
                    </a:lnTo>
                    <a:lnTo>
                      <a:pt x="73389" y="14634"/>
                    </a:lnTo>
                    <a:lnTo>
                      <a:pt x="68999" y="15886"/>
                    </a:lnTo>
                    <a:lnTo>
                      <a:pt x="68994" y="18390"/>
                    </a:lnTo>
                    <a:lnTo>
                      <a:pt x="66515" y="18312"/>
                    </a:lnTo>
                    <a:lnTo>
                      <a:pt x="66022" y="20842"/>
                    </a:lnTo>
                    <a:lnTo>
                      <a:pt x="43975" y="20921"/>
                    </a:lnTo>
                    <a:lnTo>
                      <a:pt x="45124" y="27833"/>
                    </a:lnTo>
                    <a:lnTo>
                      <a:pt x="46409" y="27833"/>
                    </a:lnTo>
                    <a:lnTo>
                      <a:pt x="46383" y="37537"/>
                    </a:lnTo>
                    <a:lnTo>
                      <a:pt x="37262" y="36050"/>
                    </a:lnTo>
                    <a:lnTo>
                      <a:pt x="1772" y="36207"/>
                    </a:lnTo>
                    <a:lnTo>
                      <a:pt x="33" y="33729"/>
                    </a:lnTo>
                    <a:lnTo>
                      <a:pt x="33" y="33729"/>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07" name="AZ-5">
                <a:extLst>
                  <a:ext uri="{FF2B5EF4-FFF2-40B4-BE49-F238E27FC236}">
                    <a16:creationId xmlns:a16="http://schemas.microsoft.com/office/drawing/2014/main" id="{54C1C40B-2C5A-FE4C-F987-E250EFE9C9F1}"/>
                  </a:ext>
                </a:extLst>
              </p:cNvPr>
              <p:cNvSpPr/>
              <p:nvPr/>
            </p:nvSpPr>
            <p:spPr>
              <a:xfrm>
                <a:off x="-348244" y="6214612"/>
                <a:ext cx="141068" cy="131656"/>
              </a:xfrm>
              <a:custGeom>
                <a:avLst/>
                <a:gdLst>
                  <a:gd name="connsiteX0" fmla="*/ 33 w 69932"/>
                  <a:gd name="connsiteY0" fmla="*/ 35320 h 65266"/>
                  <a:gd name="connsiteX1" fmla="*/ 10014 w 69932"/>
                  <a:gd name="connsiteY1" fmla="*/ 36833 h 65266"/>
                  <a:gd name="connsiteX2" fmla="*/ 10040 w 69932"/>
                  <a:gd name="connsiteY2" fmla="*/ 27129 h 65266"/>
                  <a:gd name="connsiteX3" fmla="*/ 8755 w 69932"/>
                  <a:gd name="connsiteY3" fmla="*/ 27129 h 65266"/>
                  <a:gd name="connsiteX4" fmla="*/ 7606 w 69932"/>
                  <a:gd name="connsiteY4" fmla="*/ 20216 h 65266"/>
                  <a:gd name="connsiteX5" fmla="*/ 29653 w 69932"/>
                  <a:gd name="connsiteY5" fmla="*/ 20138 h 65266"/>
                  <a:gd name="connsiteX6" fmla="*/ 30146 w 69932"/>
                  <a:gd name="connsiteY6" fmla="*/ 17608 h 65266"/>
                  <a:gd name="connsiteX7" fmla="*/ 32625 w 69932"/>
                  <a:gd name="connsiteY7" fmla="*/ 17686 h 65266"/>
                  <a:gd name="connsiteX8" fmla="*/ 32630 w 69932"/>
                  <a:gd name="connsiteY8" fmla="*/ 15182 h 65266"/>
                  <a:gd name="connsiteX9" fmla="*/ 37020 w 69932"/>
                  <a:gd name="connsiteY9" fmla="*/ 13929 h 65266"/>
                  <a:gd name="connsiteX10" fmla="*/ 37140 w 69932"/>
                  <a:gd name="connsiteY10" fmla="*/ 11843 h 65266"/>
                  <a:gd name="connsiteX11" fmla="*/ 31528 w 69932"/>
                  <a:gd name="connsiteY11" fmla="*/ 6678 h 65266"/>
                  <a:gd name="connsiteX12" fmla="*/ 35164 w 69932"/>
                  <a:gd name="connsiteY12" fmla="*/ 104 h 65266"/>
                  <a:gd name="connsiteX13" fmla="*/ 41816 w 69932"/>
                  <a:gd name="connsiteY13" fmla="*/ 0 h 65266"/>
                  <a:gd name="connsiteX14" fmla="*/ 41918 w 69932"/>
                  <a:gd name="connsiteY14" fmla="*/ 4930 h 65266"/>
                  <a:gd name="connsiteX15" fmla="*/ 60120 w 69932"/>
                  <a:gd name="connsiteY15" fmla="*/ 5165 h 65266"/>
                  <a:gd name="connsiteX16" fmla="*/ 60110 w 69932"/>
                  <a:gd name="connsiteY16" fmla="*/ 22538 h 65266"/>
                  <a:gd name="connsiteX17" fmla="*/ 69966 w 69932"/>
                  <a:gd name="connsiteY17" fmla="*/ 32320 h 65266"/>
                  <a:gd name="connsiteX18" fmla="*/ 62620 w 69932"/>
                  <a:gd name="connsiteY18" fmla="*/ 32607 h 65266"/>
                  <a:gd name="connsiteX19" fmla="*/ 62615 w 69932"/>
                  <a:gd name="connsiteY19" fmla="*/ 35085 h 65266"/>
                  <a:gd name="connsiteX20" fmla="*/ 54169 w 69932"/>
                  <a:gd name="connsiteY20" fmla="*/ 35085 h 65266"/>
                  <a:gd name="connsiteX21" fmla="*/ 55243 w 69932"/>
                  <a:gd name="connsiteY21" fmla="*/ 40094 h 65266"/>
                  <a:gd name="connsiteX22" fmla="*/ 52629 w 69932"/>
                  <a:gd name="connsiteY22" fmla="*/ 40094 h 65266"/>
                  <a:gd name="connsiteX23" fmla="*/ 52629 w 69932"/>
                  <a:gd name="connsiteY23" fmla="*/ 42624 h 65266"/>
                  <a:gd name="connsiteX24" fmla="*/ 56213 w 69932"/>
                  <a:gd name="connsiteY24" fmla="*/ 42598 h 65266"/>
                  <a:gd name="connsiteX25" fmla="*/ 55861 w 69932"/>
                  <a:gd name="connsiteY25" fmla="*/ 45545 h 65266"/>
                  <a:gd name="connsiteX26" fmla="*/ 61664 w 69932"/>
                  <a:gd name="connsiteY26" fmla="*/ 59110 h 65266"/>
                  <a:gd name="connsiteX27" fmla="*/ 58554 w 69932"/>
                  <a:gd name="connsiteY27" fmla="*/ 57623 h 65266"/>
                  <a:gd name="connsiteX28" fmla="*/ 57967 w 69932"/>
                  <a:gd name="connsiteY28" fmla="*/ 60154 h 65266"/>
                  <a:gd name="connsiteX29" fmla="*/ 60509 w 69932"/>
                  <a:gd name="connsiteY29" fmla="*/ 60101 h 65266"/>
                  <a:gd name="connsiteX30" fmla="*/ 60543 w 69932"/>
                  <a:gd name="connsiteY30" fmla="*/ 62606 h 65266"/>
                  <a:gd name="connsiteX31" fmla="*/ 58045 w 69932"/>
                  <a:gd name="connsiteY31" fmla="*/ 62658 h 65266"/>
                  <a:gd name="connsiteX32" fmla="*/ 58781 w 69932"/>
                  <a:gd name="connsiteY32" fmla="*/ 65162 h 65266"/>
                  <a:gd name="connsiteX33" fmla="*/ 29958 w 69932"/>
                  <a:gd name="connsiteY33" fmla="*/ 65266 h 65266"/>
                  <a:gd name="connsiteX34" fmla="*/ 29974 w 69932"/>
                  <a:gd name="connsiteY34" fmla="*/ 50293 h 65266"/>
                  <a:gd name="connsiteX35" fmla="*/ 132 w 69932"/>
                  <a:gd name="connsiteY35" fmla="*/ 50502 h 65266"/>
                  <a:gd name="connsiteX36" fmla="*/ 33 w 69932"/>
                  <a:gd name="connsiteY36" fmla="*/ 35320 h 65266"/>
                  <a:gd name="connsiteX37" fmla="*/ 33 w 69932"/>
                  <a:gd name="connsiteY37" fmla="*/ 35320 h 65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69932" h="65266">
                    <a:moveTo>
                      <a:pt x="33" y="35320"/>
                    </a:moveTo>
                    <a:lnTo>
                      <a:pt x="10014" y="36833"/>
                    </a:lnTo>
                    <a:lnTo>
                      <a:pt x="10040" y="27129"/>
                    </a:lnTo>
                    <a:lnTo>
                      <a:pt x="8755" y="27129"/>
                    </a:lnTo>
                    <a:lnTo>
                      <a:pt x="7606" y="20216"/>
                    </a:lnTo>
                    <a:lnTo>
                      <a:pt x="29653" y="20138"/>
                    </a:lnTo>
                    <a:lnTo>
                      <a:pt x="30146" y="17608"/>
                    </a:lnTo>
                    <a:lnTo>
                      <a:pt x="32625" y="17686"/>
                    </a:lnTo>
                    <a:lnTo>
                      <a:pt x="32630" y="15182"/>
                    </a:lnTo>
                    <a:lnTo>
                      <a:pt x="37020" y="13929"/>
                    </a:lnTo>
                    <a:lnTo>
                      <a:pt x="37140" y="11843"/>
                    </a:lnTo>
                    <a:lnTo>
                      <a:pt x="31528" y="6678"/>
                    </a:lnTo>
                    <a:lnTo>
                      <a:pt x="35164" y="104"/>
                    </a:lnTo>
                    <a:lnTo>
                      <a:pt x="41816" y="0"/>
                    </a:lnTo>
                    <a:lnTo>
                      <a:pt x="41918" y="4930"/>
                    </a:lnTo>
                    <a:lnTo>
                      <a:pt x="60120" y="5165"/>
                    </a:lnTo>
                    <a:lnTo>
                      <a:pt x="60110" y="22538"/>
                    </a:lnTo>
                    <a:lnTo>
                      <a:pt x="69966" y="32320"/>
                    </a:lnTo>
                    <a:lnTo>
                      <a:pt x="62620" y="32607"/>
                    </a:lnTo>
                    <a:lnTo>
                      <a:pt x="62615" y="35085"/>
                    </a:lnTo>
                    <a:lnTo>
                      <a:pt x="54169" y="35085"/>
                    </a:lnTo>
                    <a:lnTo>
                      <a:pt x="55243" y="40094"/>
                    </a:lnTo>
                    <a:lnTo>
                      <a:pt x="52629" y="40094"/>
                    </a:lnTo>
                    <a:lnTo>
                      <a:pt x="52629" y="42624"/>
                    </a:lnTo>
                    <a:lnTo>
                      <a:pt x="56213" y="42598"/>
                    </a:lnTo>
                    <a:lnTo>
                      <a:pt x="55861" y="45545"/>
                    </a:lnTo>
                    <a:lnTo>
                      <a:pt x="61664" y="59110"/>
                    </a:lnTo>
                    <a:lnTo>
                      <a:pt x="58554" y="57623"/>
                    </a:lnTo>
                    <a:lnTo>
                      <a:pt x="57967" y="60154"/>
                    </a:lnTo>
                    <a:lnTo>
                      <a:pt x="60509" y="60101"/>
                    </a:lnTo>
                    <a:lnTo>
                      <a:pt x="60543" y="62606"/>
                    </a:lnTo>
                    <a:lnTo>
                      <a:pt x="58045" y="62658"/>
                    </a:lnTo>
                    <a:lnTo>
                      <a:pt x="58781" y="65162"/>
                    </a:lnTo>
                    <a:lnTo>
                      <a:pt x="29958" y="65266"/>
                    </a:lnTo>
                    <a:lnTo>
                      <a:pt x="29974" y="50293"/>
                    </a:lnTo>
                    <a:lnTo>
                      <a:pt x="132" y="50502"/>
                    </a:lnTo>
                    <a:lnTo>
                      <a:pt x="33" y="35320"/>
                    </a:lnTo>
                    <a:lnTo>
                      <a:pt x="33" y="35320"/>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08" name="AZ-6">
                <a:extLst>
                  <a:ext uri="{FF2B5EF4-FFF2-40B4-BE49-F238E27FC236}">
                    <a16:creationId xmlns:a16="http://schemas.microsoft.com/office/drawing/2014/main" id="{ADE7BC9F-3EC6-7795-5EE9-7195C1FE8FFF}"/>
                  </a:ext>
                </a:extLst>
              </p:cNvPr>
              <p:cNvSpPr/>
              <p:nvPr/>
            </p:nvSpPr>
            <p:spPr>
              <a:xfrm>
                <a:off x="-343611" y="6115895"/>
                <a:ext cx="823354" cy="844670"/>
              </a:xfrm>
              <a:custGeom>
                <a:avLst/>
                <a:gdLst>
                  <a:gd name="connsiteX0" fmla="*/ 33 w 408163"/>
                  <a:gd name="connsiteY0" fmla="*/ 155941 h 418729"/>
                  <a:gd name="connsiteX1" fmla="*/ 3167 w 408163"/>
                  <a:gd name="connsiteY1" fmla="*/ 153332 h 418729"/>
                  <a:gd name="connsiteX2" fmla="*/ 9941 w 408163"/>
                  <a:gd name="connsiteY2" fmla="*/ 153410 h 418729"/>
                  <a:gd name="connsiteX3" fmla="*/ 10559 w 408163"/>
                  <a:gd name="connsiteY3" fmla="*/ 150202 h 418729"/>
                  <a:gd name="connsiteX4" fmla="*/ 17391 w 408163"/>
                  <a:gd name="connsiteY4" fmla="*/ 150150 h 418729"/>
                  <a:gd name="connsiteX5" fmla="*/ 19886 w 408163"/>
                  <a:gd name="connsiteY5" fmla="*/ 152654 h 418729"/>
                  <a:gd name="connsiteX6" fmla="*/ 32330 w 408163"/>
                  <a:gd name="connsiteY6" fmla="*/ 152628 h 418729"/>
                  <a:gd name="connsiteX7" fmla="*/ 32265 w 408163"/>
                  <a:gd name="connsiteY7" fmla="*/ 160166 h 418729"/>
                  <a:gd name="connsiteX8" fmla="*/ 37283 w 408163"/>
                  <a:gd name="connsiteY8" fmla="*/ 158914 h 418729"/>
                  <a:gd name="connsiteX9" fmla="*/ 36055 w 408163"/>
                  <a:gd name="connsiteY9" fmla="*/ 155132 h 418729"/>
                  <a:gd name="connsiteX10" fmla="*/ 41042 w 408163"/>
                  <a:gd name="connsiteY10" fmla="*/ 155158 h 418729"/>
                  <a:gd name="connsiteX11" fmla="*/ 38540 w 408163"/>
                  <a:gd name="connsiteY11" fmla="*/ 156410 h 418729"/>
                  <a:gd name="connsiteX12" fmla="*/ 40354 w 408163"/>
                  <a:gd name="connsiteY12" fmla="*/ 159593 h 418729"/>
                  <a:gd name="connsiteX13" fmla="*/ 43508 w 408163"/>
                  <a:gd name="connsiteY13" fmla="*/ 159880 h 418729"/>
                  <a:gd name="connsiteX14" fmla="*/ 44725 w 408163"/>
                  <a:gd name="connsiteY14" fmla="*/ 162697 h 418729"/>
                  <a:gd name="connsiteX15" fmla="*/ 52282 w 408163"/>
                  <a:gd name="connsiteY15" fmla="*/ 162671 h 418729"/>
                  <a:gd name="connsiteX16" fmla="*/ 52259 w 408163"/>
                  <a:gd name="connsiteY16" fmla="*/ 170288 h 418729"/>
                  <a:gd name="connsiteX17" fmla="*/ 54717 w 408163"/>
                  <a:gd name="connsiteY17" fmla="*/ 172636 h 418729"/>
                  <a:gd name="connsiteX18" fmla="*/ 54774 w 408163"/>
                  <a:gd name="connsiteY18" fmla="*/ 160166 h 418729"/>
                  <a:gd name="connsiteX19" fmla="*/ 74455 w 408163"/>
                  <a:gd name="connsiteY19" fmla="*/ 160297 h 418729"/>
                  <a:gd name="connsiteX20" fmla="*/ 74486 w 408163"/>
                  <a:gd name="connsiteY20" fmla="*/ 175192 h 418729"/>
                  <a:gd name="connsiteX21" fmla="*/ 89136 w 408163"/>
                  <a:gd name="connsiteY21" fmla="*/ 175244 h 418729"/>
                  <a:gd name="connsiteX22" fmla="*/ 89118 w 408163"/>
                  <a:gd name="connsiteY22" fmla="*/ 171070 h 418729"/>
                  <a:gd name="connsiteX23" fmla="*/ 94339 w 408163"/>
                  <a:gd name="connsiteY23" fmla="*/ 171931 h 418729"/>
                  <a:gd name="connsiteX24" fmla="*/ 96427 w 408163"/>
                  <a:gd name="connsiteY24" fmla="*/ 171044 h 418729"/>
                  <a:gd name="connsiteX25" fmla="*/ 101961 w 408163"/>
                  <a:gd name="connsiteY25" fmla="*/ 171175 h 418729"/>
                  <a:gd name="connsiteX26" fmla="*/ 103355 w 408163"/>
                  <a:gd name="connsiteY26" fmla="*/ 173366 h 418729"/>
                  <a:gd name="connsiteX27" fmla="*/ 115516 w 408163"/>
                  <a:gd name="connsiteY27" fmla="*/ 174122 h 418729"/>
                  <a:gd name="connsiteX28" fmla="*/ 119814 w 408163"/>
                  <a:gd name="connsiteY28" fmla="*/ 173418 h 418729"/>
                  <a:gd name="connsiteX29" fmla="*/ 134490 w 408163"/>
                  <a:gd name="connsiteY29" fmla="*/ 173705 h 418729"/>
                  <a:gd name="connsiteX30" fmla="*/ 206078 w 408163"/>
                  <a:gd name="connsiteY30" fmla="*/ 173783 h 418729"/>
                  <a:gd name="connsiteX31" fmla="*/ 205955 w 408163"/>
                  <a:gd name="connsiteY31" fmla="*/ 136637 h 418729"/>
                  <a:gd name="connsiteX32" fmla="*/ 210564 w 408163"/>
                  <a:gd name="connsiteY32" fmla="*/ 137681 h 418729"/>
                  <a:gd name="connsiteX33" fmla="*/ 213775 w 408163"/>
                  <a:gd name="connsiteY33" fmla="*/ 133324 h 418729"/>
                  <a:gd name="connsiteX34" fmla="*/ 217151 w 408163"/>
                  <a:gd name="connsiteY34" fmla="*/ 133324 h 418729"/>
                  <a:gd name="connsiteX35" fmla="*/ 225589 w 408163"/>
                  <a:gd name="connsiteY35" fmla="*/ 134863 h 418729"/>
                  <a:gd name="connsiteX36" fmla="*/ 230153 w 408163"/>
                  <a:gd name="connsiteY36" fmla="*/ 136376 h 418729"/>
                  <a:gd name="connsiteX37" fmla="*/ 237530 w 408163"/>
                  <a:gd name="connsiteY37" fmla="*/ 136272 h 418729"/>
                  <a:gd name="connsiteX38" fmla="*/ 243216 w 408163"/>
                  <a:gd name="connsiteY38" fmla="*/ 139324 h 418729"/>
                  <a:gd name="connsiteX39" fmla="*/ 251028 w 408163"/>
                  <a:gd name="connsiteY39" fmla="*/ 141620 h 418729"/>
                  <a:gd name="connsiteX40" fmla="*/ 257341 w 408163"/>
                  <a:gd name="connsiteY40" fmla="*/ 152419 h 418729"/>
                  <a:gd name="connsiteX41" fmla="*/ 262849 w 408163"/>
                  <a:gd name="connsiteY41" fmla="*/ 155941 h 418729"/>
                  <a:gd name="connsiteX42" fmla="*/ 262476 w 408163"/>
                  <a:gd name="connsiteY42" fmla="*/ 128290 h 418729"/>
                  <a:gd name="connsiteX43" fmla="*/ 262563 w 408163"/>
                  <a:gd name="connsiteY43" fmla="*/ 82014 h 418729"/>
                  <a:gd name="connsiteX44" fmla="*/ 264015 w 408163"/>
                  <a:gd name="connsiteY44" fmla="*/ 85640 h 418729"/>
                  <a:gd name="connsiteX45" fmla="*/ 267914 w 408163"/>
                  <a:gd name="connsiteY45" fmla="*/ 88822 h 418729"/>
                  <a:gd name="connsiteX46" fmla="*/ 267515 w 408163"/>
                  <a:gd name="connsiteY46" fmla="*/ 92161 h 418729"/>
                  <a:gd name="connsiteX47" fmla="*/ 270641 w 408163"/>
                  <a:gd name="connsiteY47" fmla="*/ 93856 h 418729"/>
                  <a:gd name="connsiteX48" fmla="*/ 272335 w 408163"/>
                  <a:gd name="connsiteY48" fmla="*/ 91378 h 418729"/>
                  <a:gd name="connsiteX49" fmla="*/ 277418 w 408163"/>
                  <a:gd name="connsiteY49" fmla="*/ 94456 h 418729"/>
                  <a:gd name="connsiteX50" fmla="*/ 278956 w 408163"/>
                  <a:gd name="connsiteY50" fmla="*/ 100065 h 418729"/>
                  <a:gd name="connsiteX51" fmla="*/ 277757 w 408163"/>
                  <a:gd name="connsiteY51" fmla="*/ 101630 h 418729"/>
                  <a:gd name="connsiteX52" fmla="*/ 281433 w 408163"/>
                  <a:gd name="connsiteY52" fmla="*/ 105152 h 418729"/>
                  <a:gd name="connsiteX53" fmla="*/ 286177 w 408163"/>
                  <a:gd name="connsiteY53" fmla="*/ 106899 h 418729"/>
                  <a:gd name="connsiteX54" fmla="*/ 286802 w 408163"/>
                  <a:gd name="connsiteY54" fmla="*/ 109638 h 418729"/>
                  <a:gd name="connsiteX55" fmla="*/ 288914 w 408163"/>
                  <a:gd name="connsiteY55" fmla="*/ 107082 h 418729"/>
                  <a:gd name="connsiteX56" fmla="*/ 294805 w 408163"/>
                  <a:gd name="connsiteY56" fmla="*/ 107264 h 418729"/>
                  <a:gd name="connsiteX57" fmla="*/ 294779 w 408163"/>
                  <a:gd name="connsiteY57" fmla="*/ 111177 h 418729"/>
                  <a:gd name="connsiteX58" fmla="*/ 297073 w 408163"/>
                  <a:gd name="connsiteY58" fmla="*/ 114021 h 418729"/>
                  <a:gd name="connsiteX59" fmla="*/ 304345 w 408163"/>
                  <a:gd name="connsiteY59" fmla="*/ 113290 h 418729"/>
                  <a:gd name="connsiteX60" fmla="*/ 303172 w 408163"/>
                  <a:gd name="connsiteY60" fmla="*/ 117125 h 418729"/>
                  <a:gd name="connsiteX61" fmla="*/ 305310 w 408163"/>
                  <a:gd name="connsiteY61" fmla="*/ 122212 h 418729"/>
                  <a:gd name="connsiteX62" fmla="*/ 309142 w 408163"/>
                  <a:gd name="connsiteY62" fmla="*/ 121951 h 418729"/>
                  <a:gd name="connsiteX63" fmla="*/ 308308 w 408163"/>
                  <a:gd name="connsiteY63" fmla="*/ 124872 h 418729"/>
                  <a:gd name="connsiteX64" fmla="*/ 312087 w 408163"/>
                  <a:gd name="connsiteY64" fmla="*/ 127559 h 418729"/>
                  <a:gd name="connsiteX65" fmla="*/ 313808 w 408163"/>
                  <a:gd name="connsiteY65" fmla="*/ 126855 h 418729"/>
                  <a:gd name="connsiteX66" fmla="*/ 318943 w 408163"/>
                  <a:gd name="connsiteY66" fmla="*/ 131916 h 418729"/>
                  <a:gd name="connsiteX67" fmla="*/ 325486 w 408163"/>
                  <a:gd name="connsiteY67" fmla="*/ 129620 h 418729"/>
                  <a:gd name="connsiteX68" fmla="*/ 329318 w 408163"/>
                  <a:gd name="connsiteY68" fmla="*/ 131628 h 418729"/>
                  <a:gd name="connsiteX69" fmla="*/ 334010 w 408163"/>
                  <a:gd name="connsiteY69" fmla="*/ 125629 h 418729"/>
                  <a:gd name="connsiteX70" fmla="*/ 339797 w 408163"/>
                  <a:gd name="connsiteY70" fmla="*/ 125629 h 418729"/>
                  <a:gd name="connsiteX71" fmla="*/ 340709 w 408163"/>
                  <a:gd name="connsiteY71" fmla="*/ 128185 h 418729"/>
                  <a:gd name="connsiteX72" fmla="*/ 343446 w 408163"/>
                  <a:gd name="connsiteY72" fmla="*/ 120959 h 418729"/>
                  <a:gd name="connsiteX73" fmla="*/ 343498 w 408163"/>
                  <a:gd name="connsiteY73" fmla="*/ 21755 h 418729"/>
                  <a:gd name="connsiteX74" fmla="*/ 345479 w 408163"/>
                  <a:gd name="connsiteY74" fmla="*/ 21390 h 418729"/>
                  <a:gd name="connsiteX75" fmla="*/ 345688 w 408163"/>
                  <a:gd name="connsiteY75" fmla="*/ 15051 h 418729"/>
                  <a:gd name="connsiteX76" fmla="*/ 348347 w 408163"/>
                  <a:gd name="connsiteY76" fmla="*/ 14190 h 418729"/>
                  <a:gd name="connsiteX77" fmla="*/ 351214 w 408163"/>
                  <a:gd name="connsiteY77" fmla="*/ 11295 h 418729"/>
                  <a:gd name="connsiteX78" fmla="*/ 355463 w 408163"/>
                  <a:gd name="connsiteY78" fmla="*/ 12103 h 418729"/>
                  <a:gd name="connsiteX79" fmla="*/ 360364 w 408163"/>
                  <a:gd name="connsiteY79" fmla="*/ 9286 h 418729"/>
                  <a:gd name="connsiteX80" fmla="*/ 364039 w 408163"/>
                  <a:gd name="connsiteY80" fmla="*/ 9234 h 418729"/>
                  <a:gd name="connsiteX81" fmla="*/ 362345 w 408163"/>
                  <a:gd name="connsiteY81" fmla="*/ 6834 h 418729"/>
                  <a:gd name="connsiteX82" fmla="*/ 364665 w 408163"/>
                  <a:gd name="connsiteY82" fmla="*/ 0 h 418729"/>
                  <a:gd name="connsiteX83" fmla="*/ 408197 w 408163"/>
                  <a:gd name="connsiteY83" fmla="*/ 130 h 418729"/>
                  <a:gd name="connsiteX84" fmla="*/ 408145 w 408163"/>
                  <a:gd name="connsiteY84" fmla="*/ 60154 h 418729"/>
                  <a:gd name="connsiteX85" fmla="*/ 408040 w 408163"/>
                  <a:gd name="connsiteY85" fmla="*/ 100795 h 418729"/>
                  <a:gd name="connsiteX86" fmla="*/ 408066 w 408163"/>
                  <a:gd name="connsiteY86" fmla="*/ 141280 h 418729"/>
                  <a:gd name="connsiteX87" fmla="*/ 407701 w 408163"/>
                  <a:gd name="connsiteY87" fmla="*/ 418729 h 418729"/>
                  <a:gd name="connsiteX88" fmla="*/ 376603 w 408163"/>
                  <a:gd name="connsiteY88" fmla="*/ 418442 h 418729"/>
                  <a:gd name="connsiteX89" fmla="*/ 344697 w 408163"/>
                  <a:gd name="connsiteY89" fmla="*/ 418416 h 418729"/>
                  <a:gd name="connsiteX90" fmla="*/ 345870 w 408163"/>
                  <a:gd name="connsiteY90" fmla="*/ 412312 h 418729"/>
                  <a:gd name="connsiteX91" fmla="*/ 347956 w 408163"/>
                  <a:gd name="connsiteY91" fmla="*/ 409468 h 418729"/>
                  <a:gd name="connsiteX92" fmla="*/ 345922 w 408163"/>
                  <a:gd name="connsiteY92" fmla="*/ 404356 h 418729"/>
                  <a:gd name="connsiteX93" fmla="*/ 343941 w 408163"/>
                  <a:gd name="connsiteY93" fmla="*/ 404225 h 418729"/>
                  <a:gd name="connsiteX94" fmla="*/ 345740 w 408163"/>
                  <a:gd name="connsiteY94" fmla="*/ 398565 h 418729"/>
                  <a:gd name="connsiteX95" fmla="*/ 342403 w 408163"/>
                  <a:gd name="connsiteY95" fmla="*/ 396217 h 418729"/>
                  <a:gd name="connsiteX96" fmla="*/ 321706 w 408163"/>
                  <a:gd name="connsiteY96" fmla="*/ 396112 h 418729"/>
                  <a:gd name="connsiteX97" fmla="*/ 321628 w 408163"/>
                  <a:gd name="connsiteY97" fmla="*/ 398460 h 418729"/>
                  <a:gd name="connsiteX98" fmla="*/ 324078 w 408163"/>
                  <a:gd name="connsiteY98" fmla="*/ 398486 h 418729"/>
                  <a:gd name="connsiteX99" fmla="*/ 324052 w 408163"/>
                  <a:gd name="connsiteY99" fmla="*/ 401043 h 418729"/>
                  <a:gd name="connsiteX100" fmla="*/ 297125 w 408163"/>
                  <a:gd name="connsiteY100" fmla="*/ 400860 h 418729"/>
                  <a:gd name="connsiteX101" fmla="*/ 296343 w 408163"/>
                  <a:gd name="connsiteY101" fmla="*/ 397495 h 418729"/>
                  <a:gd name="connsiteX102" fmla="*/ 296056 w 408163"/>
                  <a:gd name="connsiteY102" fmla="*/ 387217 h 418729"/>
                  <a:gd name="connsiteX103" fmla="*/ 292094 w 408163"/>
                  <a:gd name="connsiteY103" fmla="*/ 381374 h 418729"/>
                  <a:gd name="connsiteX104" fmla="*/ 263050 w 408163"/>
                  <a:gd name="connsiteY104" fmla="*/ 381400 h 418729"/>
                  <a:gd name="connsiteX105" fmla="*/ 263073 w 408163"/>
                  <a:gd name="connsiteY105" fmla="*/ 395669 h 418729"/>
                  <a:gd name="connsiteX106" fmla="*/ 270224 w 408163"/>
                  <a:gd name="connsiteY106" fmla="*/ 395695 h 418729"/>
                  <a:gd name="connsiteX107" fmla="*/ 270224 w 408163"/>
                  <a:gd name="connsiteY107" fmla="*/ 403312 h 418729"/>
                  <a:gd name="connsiteX108" fmla="*/ 265331 w 408163"/>
                  <a:gd name="connsiteY108" fmla="*/ 403338 h 418729"/>
                  <a:gd name="connsiteX109" fmla="*/ 265339 w 408163"/>
                  <a:gd name="connsiteY109" fmla="*/ 410695 h 418729"/>
                  <a:gd name="connsiteX110" fmla="*/ 254722 w 408163"/>
                  <a:gd name="connsiteY110" fmla="*/ 410668 h 418729"/>
                  <a:gd name="connsiteX111" fmla="*/ 255389 w 408163"/>
                  <a:gd name="connsiteY111" fmla="*/ 408242 h 418729"/>
                  <a:gd name="connsiteX112" fmla="*/ 253108 w 408163"/>
                  <a:gd name="connsiteY112" fmla="*/ 408216 h 418729"/>
                  <a:gd name="connsiteX113" fmla="*/ 253108 w 408163"/>
                  <a:gd name="connsiteY113" fmla="*/ 405738 h 418729"/>
                  <a:gd name="connsiteX114" fmla="*/ 236034 w 408163"/>
                  <a:gd name="connsiteY114" fmla="*/ 405738 h 418729"/>
                  <a:gd name="connsiteX115" fmla="*/ 238315 w 408163"/>
                  <a:gd name="connsiteY115" fmla="*/ 409990 h 418729"/>
                  <a:gd name="connsiteX116" fmla="*/ 240888 w 408163"/>
                  <a:gd name="connsiteY116" fmla="*/ 410668 h 418729"/>
                  <a:gd name="connsiteX117" fmla="*/ 240890 w 408163"/>
                  <a:gd name="connsiteY117" fmla="*/ 415442 h 418729"/>
                  <a:gd name="connsiteX118" fmla="*/ 236271 w 408163"/>
                  <a:gd name="connsiteY118" fmla="*/ 416120 h 418729"/>
                  <a:gd name="connsiteX119" fmla="*/ 229457 w 408163"/>
                  <a:gd name="connsiteY119" fmla="*/ 412755 h 418729"/>
                  <a:gd name="connsiteX120" fmla="*/ 229053 w 408163"/>
                  <a:gd name="connsiteY120" fmla="*/ 414659 h 418729"/>
                  <a:gd name="connsiteX121" fmla="*/ 223345 w 408163"/>
                  <a:gd name="connsiteY121" fmla="*/ 411973 h 418729"/>
                  <a:gd name="connsiteX122" fmla="*/ 221533 w 408163"/>
                  <a:gd name="connsiteY122" fmla="*/ 412599 h 418729"/>
                  <a:gd name="connsiteX123" fmla="*/ 218400 w 408163"/>
                  <a:gd name="connsiteY123" fmla="*/ 410642 h 418729"/>
                  <a:gd name="connsiteX124" fmla="*/ 213517 w 408163"/>
                  <a:gd name="connsiteY124" fmla="*/ 411321 h 418729"/>
                  <a:gd name="connsiteX125" fmla="*/ 210024 w 408163"/>
                  <a:gd name="connsiteY125" fmla="*/ 405582 h 418729"/>
                  <a:gd name="connsiteX126" fmla="*/ 207379 w 408163"/>
                  <a:gd name="connsiteY126" fmla="*/ 403443 h 418729"/>
                  <a:gd name="connsiteX127" fmla="*/ 204438 w 408163"/>
                  <a:gd name="connsiteY127" fmla="*/ 407303 h 418729"/>
                  <a:gd name="connsiteX128" fmla="*/ 204316 w 408163"/>
                  <a:gd name="connsiteY128" fmla="*/ 371096 h 418729"/>
                  <a:gd name="connsiteX129" fmla="*/ 205541 w 408163"/>
                  <a:gd name="connsiteY129" fmla="*/ 371070 h 418729"/>
                  <a:gd name="connsiteX130" fmla="*/ 205533 w 408163"/>
                  <a:gd name="connsiteY130" fmla="*/ 351193 h 418729"/>
                  <a:gd name="connsiteX131" fmla="*/ 147364 w 408163"/>
                  <a:gd name="connsiteY131" fmla="*/ 351114 h 418729"/>
                  <a:gd name="connsiteX132" fmla="*/ 147364 w 408163"/>
                  <a:gd name="connsiteY132" fmla="*/ 351975 h 418729"/>
                  <a:gd name="connsiteX133" fmla="*/ 118201 w 408163"/>
                  <a:gd name="connsiteY133" fmla="*/ 352053 h 418729"/>
                  <a:gd name="connsiteX134" fmla="*/ 120857 w 408163"/>
                  <a:gd name="connsiteY134" fmla="*/ 346628 h 418729"/>
                  <a:gd name="connsiteX135" fmla="*/ 119334 w 408163"/>
                  <a:gd name="connsiteY135" fmla="*/ 344645 h 418729"/>
                  <a:gd name="connsiteX136" fmla="*/ 125254 w 408163"/>
                  <a:gd name="connsiteY136" fmla="*/ 330559 h 418729"/>
                  <a:gd name="connsiteX137" fmla="*/ 123959 w 408163"/>
                  <a:gd name="connsiteY137" fmla="*/ 330507 h 418729"/>
                  <a:gd name="connsiteX138" fmla="*/ 123967 w 408163"/>
                  <a:gd name="connsiteY138" fmla="*/ 325707 h 418729"/>
                  <a:gd name="connsiteX139" fmla="*/ 126938 w 408163"/>
                  <a:gd name="connsiteY139" fmla="*/ 322603 h 418729"/>
                  <a:gd name="connsiteX140" fmla="*/ 131802 w 408163"/>
                  <a:gd name="connsiteY140" fmla="*/ 323307 h 418729"/>
                  <a:gd name="connsiteX141" fmla="*/ 132477 w 408163"/>
                  <a:gd name="connsiteY141" fmla="*/ 318898 h 418729"/>
                  <a:gd name="connsiteX142" fmla="*/ 134005 w 408163"/>
                  <a:gd name="connsiteY142" fmla="*/ 318951 h 418729"/>
                  <a:gd name="connsiteX143" fmla="*/ 134591 w 408163"/>
                  <a:gd name="connsiteY143" fmla="*/ 313994 h 418729"/>
                  <a:gd name="connsiteX144" fmla="*/ 139513 w 408163"/>
                  <a:gd name="connsiteY144" fmla="*/ 315246 h 418729"/>
                  <a:gd name="connsiteX145" fmla="*/ 139479 w 408163"/>
                  <a:gd name="connsiteY145" fmla="*/ 312742 h 418729"/>
                  <a:gd name="connsiteX146" fmla="*/ 146913 w 408163"/>
                  <a:gd name="connsiteY146" fmla="*/ 311829 h 418729"/>
                  <a:gd name="connsiteX147" fmla="*/ 147049 w 408163"/>
                  <a:gd name="connsiteY147" fmla="*/ 281439 h 418729"/>
                  <a:gd name="connsiteX148" fmla="*/ 139617 w 408163"/>
                  <a:gd name="connsiteY148" fmla="*/ 282691 h 418729"/>
                  <a:gd name="connsiteX149" fmla="*/ 139648 w 408163"/>
                  <a:gd name="connsiteY149" fmla="*/ 272309 h 418729"/>
                  <a:gd name="connsiteX150" fmla="*/ 153923 w 408163"/>
                  <a:gd name="connsiteY150" fmla="*/ 272857 h 418729"/>
                  <a:gd name="connsiteX151" fmla="*/ 151154 w 408163"/>
                  <a:gd name="connsiteY151" fmla="*/ 267901 h 418729"/>
                  <a:gd name="connsiteX152" fmla="*/ 139604 w 408163"/>
                  <a:gd name="connsiteY152" fmla="*/ 267796 h 418729"/>
                  <a:gd name="connsiteX153" fmla="*/ 139591 w 408163"/>
                  <a:gd name="connsiteY153" fmla="*/ 265292 h 418729"/>
                  <a:gd name="connsiteX154" fmla="*/ 137120 w 408163"/>
                  <a:gd name="connsiteY154" fmla="*/ 265344 h 418729"/>
                  <a:gd name="connsiteX155" fmla="*/ 137133 w 408163"/>
                  <a:gd name="connsiteY155" fmla="*/ 260388 h 418729"/>
                  <a:gd name="connsiteX156" fmla="*/ 132196 w 408163"/>
                  <a:gd name="connsiteY156" fmla="*/ 260414 h 418729"/>
                  <a:gd name="connsiteX157" fmla="*/ 132180 w 408163"/>
                  <a:gd name="connsiteY157" fmla="*/ 257571 h 418729"/>
                  <a:gd name="connsiteX158" fmla="*/ 120367 w 408163"/>
                  <a:gd name="connsiteY158" fmla="*/ 251780 h 418729"/>
                  <a:gd name="connsiteX159" fmla="*/ 118711 w 408163"/>
                  <a:gd name="connsiteY159" fmla="*/ 252954 h 418729"/>
                  <a:gd name="connsiteX160" fmla="*/ 111381 w 408163"/>
                  <a:gd name="connsiteY160" fmla="*/ 252927 h 418729"/>
                  <a:gd name="connsiteX161" fmla="*/ 108905 w 408163"/>
                  <a:gd name="connsiteY161" fmla="*/ 251701 h 418729"/>
                  <a:gd name="connsiteX162" fmla="*/ 106384 w 408163"/>
                  <a:gd name="connsiteY162" fmla="*/ 243693 h 418729"/>
                  <a:gd name="connsiteX163" fmla="*/ 106546 w 408163"/>
                  <a:gd name="connsiteY163" fmla="*/ 241032 h 418729"/>
                  <a:gd name="connsiteX164" fmla="*/ 100264 w 408163"/>
                  <a:gd name="connsiteY164" fmla="*/ 240641 h 418729"/>
                  <a:gd name="connsiteX165" fmla="*/ 100266 w 408163"/>
                  <a:gd name="connsiteY165" fmla="*/ 242519 h 418729"/>
                  <a:gd name="connsiteX166" fmla="*/ 92866 w 408163"/>
                  <a:gd name="connsiteY166" fmla="*/ 243171 h 418729"/>
                  <a:gd name="connsiteX167" fmla="*/ 92850 w 408163"/>
                  <a:gd name="connsiteY167" fmla="*/ 236911 h 418729"/>
                  <a:gd name="connsiteX168" fmla="*/ 90358 w 408163"/>
                  <a:gd name="connsiteY168" fmla="*/ 238163 h 418729"/>
                  <a:gd name="connsiteX169" fmla="*/ 82718 w 408163"/>
                  <a:gd name="connsiteY169" fmla="*/ 238476 h 418729"/>
                  <a:gd name="connsiteX170" fmla="*/ 82702 w 408163"/>
                  <a:gd name="connsiteY170" fmla="*/ 228589 h 418729"/>
                  <a:gd name="connsiteX171" fmla="*/ 77765 w 408163"/>
                  <a:gd name="connsiteY171" fmla="*/ 225094 h 418729"/>
                  <a:gd name="connsiteX172" fmla="*/ 77765 w 408163"/>
                  <a:gd name="connsiteY172" fmla="*/ 221338 h 418729"/>
                  <a:gd name="connsiteX173" fmla="*/ 75881 w 408163"/>
                  <a:gd name="connsiteY173" fmla="*/ 220007 h 418729"/>
                  <a:gd name="connsiteX174" fmla="*/ 59430 w 408163"/>
                  <a:gd name="connsiteY174" fmla="*/ 220007 h 418729"/>
                  <a:gd name="connsiteX175" fmla="*/ 59464 w 408163"/>
                  <a:gd name="connsiteY175" fmla="*/ 200599 h 418729"/>
                  <a:gd name="connsiteX176" fmla="*/ 54547 w 408163"/>
                  <a:gd name="connsiteY176" fmla="*/ 200104 h 418729"/>
                  <a:gd name="connsiteX177" fmla="*/ 54540 w 408163"/>
                  <a:gd name="connsiteY177" fmla="*/ 195122 h 418729"/>
                  <a:gd name="connsiteX178" fmla="*/ 29679 w 408163"/>
                  <a:gd name="connsiteY178" fmla="*/ 195226 h 418729"/>
                  <a:gd name="connsiteX179" fmla="*/ 29690 w 408163"/>
                  <a:gd name="connsiteY179" fmla="*/ 190217 h 418729"/>
                  <a:gd name="connsiteX180" fmla="*/ 27239 w 408163"/>
                  <a:gd name="connsiteY180" fmla="*/ 190217 h 418729"/>
                  <a:gd name="connsiteX181" fmla="*/ 27276 w 408163"/>
                  <a:gd name="connsiteY181" fmla="*/ 187713 h 418729"/>
                  <a:gd name="connsiteX182" fmla="*/ 23538 w 408163"/>
                  <a:gd name="connsiteY182" fmla="*/ 187713 h 418729"/>
                  <a:gd name="connsiteX183" fmla="*/ 23590 w 408163"/>
                  <a:gd name="connsiteY183" fmla="*/ 182705 h 418729"/>
                  <a:gd name="connsiteX184" fmla="*/ 26416 w 408163"/>
                  <a:gd name="connsiteY184" fmla="*/ 182679 h 418729"/>
                  <a:gd name="connsiteX185" fmla="*/ 22352 w 408163"/>
                  <a:gd name="connsiteY185" fmla="*/ 178948 h 418729"/>
                  <a:gd name="connsiteX186" fmla="*/ 22360 w 408163"/>
                  <a:gd name="connsiteY186" fmla="*/ 175192 h 418729"/>
                  <a:gd name="connsiteX187" fmla="*/ 19797 w 408163"/>
                  <a:gd name="connsiteY187" fmla="*/ 175166 h 418729"/>
                  <a:gd name="connsiteX188" fmla="*/ 19899 w 408163"/>
                  <a:gd name="connsiteY188" fmla="*/ 168931 h 418729"/>
                  <a:gd name="connsiteX189" fmla="*/ 17386 w 408163"/>
                  <a:gd name="connsiteY189" fmla="*/ 168957 h 418729"/>
                  <a:gd name="connsiteX190" fmla="*/ 17378 w 408163"/>
                  <a:gd name="connsiteY190" fmla="*/ 164053 h 418729"/>
                  <a:gd name="connsiteX191" fmla="*/ 7488 w 408163"/>
                  <a:gd name="connsiteY191" fmla="*/ 164053 h 418729"/>
                  <a:gd name="connsiteX192" fmla="*/ 7483 w 408163"/>
                  <a:gd name="connsiteY192" fmla="*/ 160219 h 418729"/>
                  <a:gd name="connsiteX193" fmla="*/ 4981 w 408163"/>
                  <a:gd name="connsiteY193" fmla="*/ 160219 h 418729"/>
                  <a:gd name="connsiteX194" fmla="*/ 4975 w 408163"/>
                  <a:gd name="connsiteY194" fmla="*/ 156436 h 418729"/>
                  <a:gd name="connsiteX195" fmla="*/ 33 w 408163"/>
                  <a:gd name="connsiteY195" fmla="*/ 155941 h 418729"/>
                  <a:gd name="connsiteX196" fmla="*/ 33 w 408163"/>
                  <a:gd name="connsiteY196" fmla="*/ 155941 h 418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408163" h="418729">
                    <a:moveTo>
                      <a:pt x="33" y="155941"/>
                    </a:moveTo>
                    <a:lnTo>
                      <a:pt x="3167" y="153332"/>
                    </a:lnTo>
                    <a:lnTo>
                      <a:pt x="9941" y="153410"/>
                    </a:lnTo>
                    <a:lnTo>
                      <a:pt x="10559" y="150202"/>
                    </a:lnTo>
                    <a:lnTo>
                      <a:pt x="17391" y="150150"/>
                    </a:lnTo>
                    <a:lnTo>
                      <a:pt x="19886" y="152654"/>
                    </a:lnTo>
                    <a:lnTo>
                      <a:pt x="32330" y="152628"/>
                    </a:lnTo>
                    <a:lnTo>
                      <a:pt x="32265" y="160166"/>
                    </a:lnTo>
                    <a:lnTo>
                      <a:pt x="37283" y="158914"/>
                    </a:lnTo>
                    <a:lnTo>
                      <a:pt x="36055" y="155132"/>
                    </a:lnTo>
                    <a:lnTo>
                      <a:pt x="41042" y="155158"/>
                    </a:lnTo>
                    <a:lnTo>
                      <a:pt x="38540" y="156410"/>
                    </a:lnTo>
                    <a:lnTo>
                      <a:pt x="40354" y="159593"/>
                    </a:lnTo>
                    <a:lnTo>
                      <a:pt x="43508" y="159880"/>
                    </a:lnTo>
                    <a:lnTo>
                      <a:pt x="44725" y="162697"/>
                    </a:lnTo>
                    <a:lnTo>
                      <a:pt x="52282" y="162671"/>
                    </a:lnTo>
                    <a:lnTo>
                      <a:pt x="52259" y="170288"/>
                    </a:lnTo>
                    <a:lnTo>
                      <a:pt x="54717" y="172636"/>
                    </a:lnTo>
                    <a:lnTo>
                      <a:pt x="54774" y="160166"/>
                    </a:lnTo>
                    <a:lnTo>
                      <a:pt x="74455" y="160297"/>
                    </a:lnTo>
                    <a:lnTo>
                      <a:pt x="74486" y="175192"/>
                    </a:lnTo>
                    <a:lnTo>
                      <a:pt x="89136" y="175244"/>
                    </a:lnTo>
                    <a:lnTo>
                      <a:pt x="89118" y="171070"/>
                    </a:lnTo>
                    <a:lnTo>
                      <a:pt x="94339" y="171931"/>
                    </a:lnTo>
                    <a:lnTo>
                      <a:pt x="96427" y="171044"/>
                    </a:lnTo>
                    <a:lnTo>
                      <a:pt x="101961" y="171175"/>
                    </a:lnTo>
                    <a:lnTo>
                      <a:pt x="103355" y="173366"/>
                    </a:lnTo>
                    <a:lnTo>
                      <a:pt x="115516" y="174122"/>
                    </a:lnTo>
                    <a:lnTo>
                      <a:pt x="119814" y="173418"/>
                    </a:lnTo>
                    <a:lnTo>
                      <a:pt x="134490" y="173705"/>
                    </a:lnTo>
                    <a:lnTo>
                      <a:pt x="206078" y="173783"/>
                    </a:lnTo>
                    <a:lnTo>
                      <a:pt x="205955" y="136637"/>
                    </a:lnTo>
                    <a:lnTo>
                      <a:pt x="210564" y="137681"/>
                    </a:lnTo>
                    <a:lnTo>
                      <a:pt x="213775" y="133324"/>
                    </a:lnTo>
                    <a:lnTo>
                      <a:pt x="217151" y="133324"/>
                    </a:lnTo>
                    <a:lnTo>
                      <a:pt x="225589" y="134863"/>
                    </a:lnTo>
                    <a:lnTo>
                      <a:pt x="230153" y="136376"/>
                    </a:lnTo>
                    <a:lnTo>
                      <a:pt x="237530" y="136272"/>
                    </a:lnTo>
                    <a:lnTo>
                      <a:pt x="243216" y="139324"/>
                    </a:lnTo>
                    <a:lnTo>
                      <a:pt x="251028" y="141620"/>
                    </a:lnTo>
                    <a:lnTo>
                      <a:pt x="257341" y="152419"/>
                    </a:lnTo>
                    <a:lnTo>
                      <a:pt x="262849" y="155941"/>
                    </a:lnTo>
                    <a:lnTo>
                      <a:pt x="262476" y="128290"/>
                    </a:lnTo>
                    <a:lnTo>
                      <a:pt x="262563" y="82014"/>
                    </a:lnTo>
                    <a:lnTo>
                      <a:pt x="264015" y="85640"/>
                    </a:lnTo>
                    <a:lnTo>
                      <a:pt x="267914" y="88822"/>
                    </a:lnTo>
                    <a:lnTo>
                      <a:pt x="267515" y="92161"/>
                    </a:lnTo>
                    <a:lnTo>
                      <a:pt x="270641" y="93856"/>
                    </a:lnTo>
                    <a:lnTo>
                      <a:pt x="272335" y="91378"/>
                    </a:lnTo>
                    <a:lnTo>
                      <a:pt x="277418" y="94456"/>
                    </a:lnTo>
                    <a:lnTo>
                      <a:pt x="278956" y="100065"/>
                    </a:lnTo>
                    <a:lnTo>
                      <a:pt x="277757" y="101630"/>
                    </a:lnTo>
                    <a:lnTo>
                      <a:pt x="281433" y="105152"/>
                    </a:lnTo>
                    <a:lnTo>
                      <a:pt x="286177" y="106899"/>
                    </a:lnTo>
                    <a:lnTo>
                      <a:pt x="286802" y="109638"/>
                    </a:lnTo>
                    <a:lnTo>
                      <a:pt x="288914" y="107082"/>
                    </a:lnTo>
                    <a:lnTo>
                      <a:pt x="294805" y="107264"/>
                    </a:lnTo>
                    <a:lnTo>
                      <a:pt x="294779" y="111177"/>
                    </a:lnTo>
                    <a:lnTo>
                      <a:pt x="297073" y="114021"/>
                    </a:lnTo>
                    <a:lnTo>
                      <a:pt x="304345" y="113290"/>
                    </a:lnTo>
                    <a:lnTo>
                      <a:pt x="303172" y="117125"/>
                    </a:lnTo>
                    <a:lnTo>
                      <a:pt x="305310" y="122212"/>
                    </a:lnTo>
                    <a:lnTo>
                      <a:pt x="309142" y="121951"/>
                    </a:lnTo>
                    <a:lnTo>
                      <a:pt x="308308" y="124872"/>
                    </a:lnTo>
                    <a:lnTo>
                      <a:pt x="312087" y="127559"/>
                    </a:lnTo>
                    <a:lnTo>
                      <a:pt x="313808" y="126855"/>
                    </a:lnTo>
                    <a:lnTo>
                      <a:pt x="318943" y="131916"/>
                    </a:lnTo>
                    <a:lnTo>
                      <a:pt x="325486" y="129620"/>
                    </a:lnTo>
                    <a:lnTo>
                      <a:pt x="329318" y="131628"/>
                    </a:lnTo>
                    <a:lnTo>
                      <a:pt x="334010" y="125629"/>
                    </a:lnTo>
                    <a:lnTo>
                      <a:pt x="339797" y="125629"/>
                    </a:lnTo>
                    <a:lnTo>
                      <a:pt x="340709" y="128185"/>
                    </a:lnTo>
                    <a:lnTo>
                      <a:pt x="343446" y="120959"/>
                    </a:lnTo>
                    <a:lnTo>
                      <a:pt x="343498" y="21755"/>
                    </a:lnTo>
                    <a:lnTo>
                      <a:pt x="345479" y="21390"/>
                    </a:lnTo>
                    <a:lnTo>
                      <a:pt x="345688" y="15051"/>
                    </a:lnTo>
                    <a:lnTo>
                      <a:pt x="348347" y="14190"/>
                    </a:lnTo>
                    <a:lnTo>
                      <a:pt x="351214" y="11295"/>
                    </a:lnTo>
                    <a:lnTo>
                      <a:pt x="355463" y="12103"/>
                    </a:lnTo>
                    <a:lnTo>
                      <a:pt x="360364" y="9286"/>
                    </a:lnTo>
                    <a:lnTo>
                      <a:pt x="364039" y="9234"/>
                    </a:lnTo>
                    <a:lnTo>
                      <a:pt x="362345" y="6834"/>
                    </a:lnTo>
                    <a:lnTo>
                      <a:pt x="364665" y="0"/>
                    </a:lnTo>
                    <a:lnTo>
                      <a:pt x="408197" y="130"/>
                    </a:lnTo>
                    <a:lnTo>
                      <a:pt x="408145" y="60154"/>
                    </a:lnTo>
                    <a:lnTo>
                      <a:pt x="408040" y="100795"/>
                    </a:lnTo>
                    <a:lnTo>
                      <a:pt x="408066" y="141280"/>
                    </a:lnTo>
                    <a:lnTo>
                      <a:pt x="407701" y="418729"/>
                    </a:lnTo>
                    <a:lnTo>
                      <a:pt x="376603" y="418442"/>
                    </a:lnTo>
                    <a:lnTo>
                      <a:pt x="344697" y="418416"/>
                    </a:lnTo>
                    <a:lnTo>
                      <a:pt x="345870" y="412312"/>
                    </a:lnTo>
                    <a:lnTo>
                      <a:pt x="347956" y="409468"/>
                    </a:lnTo>
                    <a:lnTo>
                      <a:pt x="345922" y="404356"/>
                    </a:lnTo>
                    <a:lnTo>
                      <a:pt x="343941" y="404225"/>
                    </a:lnTo>
                    <a:lnTo>
                      <a:pt x="345740" y="398565"/>
                    </a:lnTo>
                    <a:lnTo>
                      <a:pt x="342403" y="396217"/>
                    </a:lnTo>
                    <a:lnTo>
                      <a:pt x="321706" y="396112"/>
                    </a:lnTo>
                    <a:lnTo>
                      <a:pt x="321628" y="398460"/>
                    </a:lnTo>
                    <a:lnTo>
                      <a:pt x="324078" y="398486"/>
                    </a:lnTo>
                    <a:lnTo>
                      <a:pt x="324052" y="401043"/>
                    </a:lnTo>
                    <a:lnTo>
                      <a:pt x="297125" y="400860"/>
                    </a:lnTo>
                    <a:lnTo>
                      <a:pt x="296343" y="397495"/>
                    </a:lnTo>
                    <a:lnTo>
                      <a:pt x="296056" y="387217"/>
                    </a:lnTo>
                    <a:lnTo>
                      <a:pt x="292094" y="381374"/>
                    </a:lnTo>
                    <a:lnTo>
                      <a:pt x="263050" y="381400"/>
                    </a:lnTo>
                    <a:lnTo>
                      <a:pt x="263073" y="395669"/>
                    </a:lnTo>
                    <a:lnTo>
                      <a:pt x="270224" y="395695"/>
                    </a:lnTo>
                    <a:lnTo>
                      <a:pt x="270224" y="403312"/>
                    </a:lnTo>
                    <a:lnTo>
                      <a:pt x="265331" y="403338"/>
                    </a:lnTo>
                    <a:lnTo>
                      <a:pt x="265339" y="410695"/>
                    </a:lnTo>
                    <a:lnTo>
                      <a:pt x="254722" y="410668"/>
                    </a:lnTo>
                    <a:lnTo>
                      <a:pt x="255389" y="408242"/>
                    </a:lnTo>
                    <a:lnTo>
                      <a:pt x="253108" y="408216"/>
                    </a:lnTo>
                    <a:lnTo>
                      <a:pt x="253108" y="405738"/>
                    </a:lnTo>
                    <a:lnTo>
                      <a:pt x="236034" y="405738"/>
                    </a:lnTo>
                    <a:lnTo>
                      <a:pt x="238315" y="409990"/>
                    </a:lnTo>
                    <a:lnTo>
                      <a:pt x="240888" y="410668"/>
                    </a:lnTo>
                    <a:lnTo>
                      <a:pt x="240890" y="415442"/>
                    </a:lnTo>
                    <a:lnTo>
                      <a:pt x="236271" y="416120"/>
                    </a:lnTo>
                    <a:lnTo>
                      <a:pt x="229457" y="412755"/>
                    </a:lnTo>
                    <a:lnTo>
                      <a:pt x="229053" y="414659"/>
                    </a:lnTo>
                    <a:lnTo>
                      <a:pt x="223345" y="411973"/>
                    </a:lnTo>
                    <a:lnTo>
                      <a:pt x="221533" y="412599"/>
                    </a:lnTo>
                    <a:lnTo>
                      <a:pt x="218400" y="410642"/>
                    </a:lnTo>
                    <a:lnTo>
                      <a:pt x="213517" y="411321"/>
                    </a:lnTo>
                    <a:lnTo>
                      <a:pt x="210024" y="405582"/>
                    </a:lnTo>
                    <a:lnTo>
                      <a:pt x="207379" y="403443"/>
                    </a:lnTo>
                    <a:lnTo>
                      <a:pt x="204438" y="407303"/>
                    </a:lnTo>
                    <a:lnTo>
                      <a:pt x="204316" y="371096"/>
                    </a:lnTo>
                    <a:lnTo>
                      <a:pt x="205541" y="371070"/>
                    </a:lnTo>
                    <a:lnTo>
                      <a:pt x="205533" y="351193"/>
                    </a:lnTo>
                    <a:lnTo>
                      <a:pt x="147364" y="351114"/>
                    </a:lnTo>
                    <a:lnTo>
                      <a:pt x="147364" y="351975"/>
                    </a:lnTo>
                    <a:lnTo>
                      <a:pt x="118201" y="352053"/>
                    </a:lnTo>
                    <a:lnTo>
                      <a:pt x="120857" y="346628"/>
                    </a:lnTo>
                    <a:lnTo>
                      <a:pt x="119334" y="344645"/>
                    </a:lnTo>
                    <a:lnTo>
                      <a:pt x="125254" y="330559"/>
                    </a:lnTo>
                    <a:lnTo>
                      <a:pt x="123959" y="330507"/>
                    </a:lnTo>
                    <a:lnTo>
                      <a:pt x="123967" y="325707"/>
                    </a:lnTo>
                    <a:lnTo>
                      <a:pt x="126938" y="322603"/>
                    </a:lnTo>
                    <a:lnTo>
                      <a:pt x="131802" y="323307"/>
                    </a:lnTo>
                    <a:lnTo>
                      <a:pt x="132477" y="318898"/>
                    </a:lnTo>
                    <a:lnTo>
                      <a:pt x="134005" y="318951"/>
                    </a:lnTo>
                    <a:lnTo>
                      <a:pt x="134591" y="313994"/>
                    </a:lnTo>
                    <a:lnTo>
                      <a:pt x="139513" y="315246"/>
                    </a:lnTo>
                    <a:lnTo>
                      <a:pt x="139479" y="312742"/>
                    </a:lnTo>
                    <a:lnTo>
                      <a:pt x="146913" y="311829"/>
                    </a:lnTo>
                    <a:lnTo>
                      <a:pt x="147049" y="281439"/>
                    </a:lnTo>
                    <a:lnTo>
                      <a:pt x="139617" y="282691"/>
                    </a:lnTo>
                    <a:lnTo>
                      <a:pt x="139648" y="272309"/>
                    </a:lnTo>
                    <a:lnTo>
                      <a:pt x="153923" y="272857"/>
                    </a:lnTo>
                    <a:lnTo>
                      <a:pt x="151154" y="267901"/>
                    </a:lnTo>
                    <a:lnTo>
                      <a:pt x="139604" y="267796"/>
                    </a:lnTo>
                    <a:lnTo>
                      <a:pt x="139591" y="265292"/>
                    </a:lnTo>
                    <a:lnTo>
                      <a:pt x="137120" y="265344"/>
                    </a:lnTo>
                    <a:lnTo>
                      <a:pt x="137133" y="260388"/>
                    </a:lnTo>
                    <a:lnTo>
                      <a:pt x="132196" y="260414"/>
                    </a:lnTo>
                    <a:lnTo>
                      <a:pt x="132180" y="257571"/>
                    </a:lnTo>
                    <a:lnTo>
                      <a:pt x="120367" y="251780"/>
                    </a:lnTo>
                    <a:lnTo>
                      <a:pt x="118711" y="252954"/>
                    </a:lnTo>
                    <a:lnTo>
                      <a:pt x="111381" y="252927"/>
                    </a:lnTo>
                    <a:lnTo>
                      <a:pt x="108905" y="251701"/>
                    </a:lnTo>
                    <a:lnTo>
                      <a:pt x="106384" y="243693"/>
                    </a:lnTo>
                    <a:lnTo>
                      <a:pt x="106546" y="241032"/>
                    </a:lnTo>
                    <a:lnTo>
                      <a:pt x="100264" y="240641"/>
                    </a:lnTo>
                    <a:lnTo>
                      <a:pt x="100266" y="242519"/>
                    </a:lnTo>
                    <a:lnTo>
                      <a:pt x="92866" y="243171"/>
                    </a:lnTo>
                    <a:lnTo>
                      <a:pt x="92850" y="236911"/>
                    </a:lnTo>
                    <a:lnTo>
                      <a:pt x="90358" y="238163"/>
                    </a:lnTo>
                    <a:lnTo>
                      <a:pt x="82718" y="238476"/>
                    </a:lnTo>
                    <a:lnTo>
                      <a:pt x="82702" y="228589"/>
                    </a:lnTo>
                    <a:lnTo>
                      <a:pt x="77765" y="225094"/>
                    </a:lnTo>
                    <a:lnTo>
                      <a:pt x="77765" y="221338"/>
                    </a:lnTo>
                    <a:lnTo>
                      <a:pt x="75881" y="220007"/>
                    </a:lnTo>
                    <a:lnTo>
                      <a:pt x="59430" y="220007"/>
                    </a:lnTo>
                    <a:lnTo>
                      <a:pt x="59464" y="200599"/>
                    </a:lnTo>
                    <a:lnTo>
                      <a:pt x="54547" y="200104"/>
                    </a:lnTo>
                    <a:lnTo>
                      <a:pt x="54540" y="195122"/>
                    </a:lnTo>
                    <a:lnTo>
                      <a:pt x="29679" y="195226"/>
                    </a:lnTo>
                    <a:lnTo>
                      <a:pt x="29690" y="190217"/>
                    </a:lnTo>
                    <a:lnTo>
                      <a:pt x="27239" y="190217"/>
                    </a:lnTo>
                    <a:lnTo>
                      <a:pt x="27276" y="187713"/>
                    </a:lnTo>
                    <a:lnTo>
                      <a:pt x="23538" y="187713"/>
                    </a:lnTo>
                    <a:lnTo>
                      <a:pt x="23590" y="182705"/>
                    </a:lnTo>
                    <a:lnTo>
                      <a:pt x="26416" y="182679"/>
                    </a:lnTo>
                    <a:lnTo>
                      <a:pt x="22352" y="178948"/>
                    </a:lnTo>
                    <a:lnTo>
                      <a:pt x="22360" y="175192"/>
                    </a:lnTo>
                    <a:lnTo>
                      <a:pt x="19797" y="175166"/>
                    </a:lnTo>
                    <a:lnTo>
                      <a:pt x="19899" y="168931"/>
                    </a:lnTo>
                    <a:lnTo>
                      <a:pt x="17386" y="168957"/>
                    </a:lnTo>
                    <a:lnTo>
                      <a:pt x="17378" y="164053"/>
                    </a:lnTo>
                    <a:lnTo>
                      <a:pt x="7488" y="164053"/>
                    </a:lnTo>
                    <a:lnTo>
                      <a:pt x="7483" y="160219"/>
                    </a:lnTo>
                    <a:lnTo>
                      <a:pt x="4981" y="160219"/>
                    </a:lnTo>
                    <a:lnTo>
                      <a:pt x="4975" y="156436"/>
                    </a:lnTo>
                    <a:lnTo>
                      <a:pt x="33" y="155941"/>
                    </a:lnTo>
                    <a:lnTo>
                      <a:pt x="33" y="155941"/>
                    </a:lnTo>
                  </a:path>
                </a:pathLst>
              </a:custGeom>
              <a:solidFill>
                <a:srgbClr val="ACACA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09" name="AZ-7">
                <a:extLst>
                  <a:ext uri="{FF2B5EF4-FFF2-40B4-BE49-F238E27FC236}">
                    <a16:creationId xmlns:a16="http://schemas.microsoft.com/office/drawing/2014/main" id="{A60FB3A0-8BEE-FC39-901A-FF9FF44FE10F}"/>
                  </a:ext>
                </a:extLst>
              </p:cNvPr>
              <p:cNvSpPr/>
              <p:nvPr/>
            </p:nvSpPr>
            <p:spPr>
              <a:xfrm>
                <a:off x="-1198263" y="6215297"/>
                <a:ext cx="1556488" cy="745268"/>
              </a:xfrm>
              <a:custGeom>
                <a:avLst/>
                <a:gdLst>
                  <a:gd name="connsiteX0" fmla="*/ 33 w 771601"/>
                  <a:gd name="connsiteY0" fmla="*/ 169636 h 369453"/>
                  <a:gd name="connsiteX1" fmla="*/ 1902 w 771601"/>
                  <a:gd name="connsiteY1" fmla="*/ 169114 h 369453"/>
                  <a:gd name="connsiteX2" fmla="*/ 510 w 771601"/>
                  <a:gd name="connsiteY2" fmla="*/ 166636 h 369453"/>
                  <a:gd name="connsiteX3" fmla="*/ 3341 w 771601"/>
                  <a:gd name="connsiteY3" fmla="*/ 161992 h 369453"/>
                  <a:gd name="connsiteX4" fmla="*/ 3560 w 771601"/>
                  <a:gd name="connsiteY4" fmla="*/ 159201 h 369453"/>
                  <a:gd name="connsiteX5" fmla="*/ 1446 w 771601"/>
                  <a:gd name="connsiteY5" fmla="*/ 160819 h 369453"/>
                  <a:gd name="connsiteX6" fmla="*/ 2470 w 771601"/>
                  <a:gd name="connsiteY6" fmla="*/ 155106 h 369453"/>
                  <a:gd name="connsiteX7" fmla="*/ 1024 w 771601"/>
                  <a:gd name="connsiteY7" fmla="*/ 151115 h 369453"/>
                  <a:gd name="connsiteX8" fmla="*/ 4874 w 771601"/>
                  <a:gd name="connsiteY8" fmla="*/ 149680 h 369453"/>
                  <a:gd name="connsiteX9" fmla="*/ 9853 w 771601"/>
                  <a:gd name="connsiteY9" fmla="*/ 142924 h 369453"/>
                  <a:gd name="connsiteX10" fmla="*/ 14550 w 771601"/>
                  <a:gd name="connsiteY10" fmla="*/ 131863 h 369453"/>
                  <a:gd name="connsiteX11" fmla="*/ 16482 w 771601"/>
                  <a:gd name="connsiteY11" fmla="*/ 128916 h 369453"/>
                  <a:gd name="connsiteX12" fmla="*/ 18298 w 771601"/>
                  <a:gd name="connsiteY12" fmla="*/ 130168 h 369453"/>
                  <a:gd name="connsiteX13" fmla="*/ 28960 w 771601"/>
                  <a:gd name="connsiteY13" fmla="*/ 131837 h 369453"/>
                  <a:gd name="connsiteX14" fmla="*/ 29041 w 771601"/>
                  <a:gd name="connsiteY14" fmla="*/ 130794 h 369453"/>
                  <a:gd name="connsiteX15" fmla="*/ 33845 w 771601"/>
                  <a:gd name="connsiteY15" fmla="*/ 130716 h 369453"/>
                  <a:gd name="connsiteX16" fmla="*/ 36345 w 771601"/>
                  <a:gd name="connsiteY16" fmla="*/ 128211 h 369453"/>
                  <a:gd name="connsiteX17" fmla="*/ 41751 w 771601"/>
                  <a:gd name="connsiteY17" fmla="*/ 128707 h 369453"/>
                  <a:gd name="connsiteX18" fmla="*/ 38201 w 771601"/>
                  <a:gd name="connsiteY18" fmla="*/ 133220 h 369453"/>
                  <a:gd name="connsiteX19" fmla="*/ 32711 w 771601"/>
                  <a:gd name="connsiteY19" fmla="*/ 132489 h 369453"/>
                  <a:gd name="connsiteX20" fmla="*/ 29374 w 771601"/>
                  <a:gd name="connsiteY20" fmla="*/ 133324 h 369453"/>
                  <a:gd name="connsiteX21" fmla="*/ 31384 w 771601"/>
                  <a:gd name="connsiteY21" fmla="*/ 140132 h 369453"/>
                  <a:gd name="connsiteX22" fmla="*/ 25657 w 771601"/>
                  <a:gd name="connsiteY22" fmla="*/ 139454 h 369453"/>
                  <a:gd name="connsiteX23" fmla="*/ 25324 w 771601"/>
                  <a:gd name="connsiteY23" fmla="*/ 141933 h 369453"/>
                  <a:gd name="connsiteX24" fmla="*/ 21507 w 771601"/>
                  <a:gd name="connsiteY24" fmla="*/ 141985 h 369453"/>
                  <a:gd name="connsiteX25" fmla="*/ 21492 w 771601"/>
                  <a:gd name="connsiteY25" fmla="*/ 139480 h 369453"/>
                  <a:gd name="connsiteX26" fmla="*/ 19020 w 771601"/>
                  <a:gd name="connsiteY26" fmla="*/ 139480 h 369453"/>
                  <a:gd name="connsiteX27" fmla="*/ 19073 w 771601"/>
                  <a:gd name="connsiteY27" fmla="*/ 149471 h 369453"/>
                  <a:gd name="connsiteX28" fmla="*/ 26510 w 771601"/>
                  <a:gd name="connsiteY28" fmla="*/ 149419 h 369453"/>
                  <a:gd name="connsiteX29" fmla="*/ 26606 w 771601"/>
                  <a:gd name="connsiteY29" fmla="*/ 161940 h 369453"/>
                  <a:gd name="connsiteX30" fmla="*/ 36569 w 771601"/>
                  <a:gd name="connsiteY30" fmla="*/ 161888 h 369453"/>
                  <a:gd name="connsiteX31" fmla="*/ 36525 w 771601"/>
                  <a:gd name="connsiteY31" fmla="*/ 156958 h 369453"/>
                  <a:gd name="connsiteX32" fmla="*/ 38954 w 771601"/>
                  <a:gd name="connsiteY32" fmla="*/ 154323 h 369453"/>
                  <a:gd name="connsiteX33" fmla="*/ 39546 w 771601"/>
                  <a:gd name="connsiteY33" fmla="*/ 149315 h 369453"/>
                  <a:gd name="connsiteX34" fmla="*/ 66085 w 771601"/>
                  <a:gd name="connsiteY34" fmla="*/ 149236 h 369453"/>
                  <a:gd name="connsiteX35" fmla="*/ 66108 w 771601"/>
                  <a:gd name="connsiteY35" fmla="*/ 150463 h 369453"/>
                  <a:gd name="connsiteX36" fmla="*/ 100975 w 771601"/>
                  <a:gd name="connsiteY36" fmla="*/ 150463 h 369453"/>
                  <a:gd name="connsiteX37" fmla="*/ 104661 w 771601"/>
                  <a:gd name="connsiteY37" fmla="*/ 147906 h 369453"/>
                  <a:gd name="connsiteX38" fmla="*/ 112117 w 771601"/>
                  <a:gd name="connsiteY38" fmla="*/ 147880 h 369453"/>
                  <a:gd name="connsiteX39" fmla="*/ 114541 w 771601"/>
                  <a:gd name="connsiteY39" fmla="*/ 145350 h 369453"/>
                  <a:gd name="connsiteX40" fmla="*/ 122027 w 771601"/>
                  <a:gd name="connsiteY40" fmla="*/ 145323 h 369453"/>
                  <a:gd name="connsiteX41" fmla="*/ 122009 w 771601"/>
                  <a:gd name="connsiteY41" fmla="*/ 142819 h 369453"/>
                  <a:gd name="connsiteX42" fmla="*/ 134443 w 771601"/>
                  <a:gd name="connsiteY42" fmla="*/ 142715 h 369453"/>
                  <a:gd name="connsiteX43" fmla="*/ 134386 w 771601"/>
                  <a:gd name="connsiteY43" fmla="*/ 140289 h 369453"/>
                  <a:gd name="connsiteX44" fmla="*/ 144343 w 771601"/>
                  <a:gd name="connsiteY44" fmla="*/ 140263 h 369453"/>
                  <a:gd name="connsiteX45" fmla="*/ 144346 w 771601"/>
                  <a:gd name="connsiteY45" fmla="*/ 137733 h 369453"/>
                  <a:gd name="connsiteX46" fmla="*/ 154184 w 771601"/>
                  <a:gd name="connsiteY46" fmla="*/ 137681 h 369453"/>
                  <a:gd name="connsiteX47" fmla="*/ 154163 w 771601"/>
                  <a:gd name="connsiteY47" fmla="*/ 132307 h 369453"/>
                  <a:gd name="connsiteX48" fmla="*/ 158028 w 771601"/>
                  <a:gd name="connsiteY48" fmla="*/ 131968 h 369453"/>
                  <a:gd name="connsiteX49" fmla="*/ 172952 w 771601"/>
                  <a:gd name="connsiteY49" fmla="*/ 125238 h 369453"/>
                  <a:gd name="connsiteX50" fmla="*/ 213786 w 771601"/>
                  <a:gd name="connsiteY50" fmla="*/ 125081 h 369453"/>
                  <a:gd name="connsiteX51" fmla="*/ 213775 w 771601"/>
                  <a:gd name="connsiteY51" fmla="*/ 81153 h 369453"/>
                  <a:gd name="connsiteX52" fmla="*/ 233649 w 771601"/>
                  <a:gd name="connsiteY52" fmla="*/ 70066 h 369453"/>
                  <a:gd name="connsiteX53" fmla="*/ 240778 w 771601"/>
                  <a:gd name="connsiteY53" fmla="*/ 68501 h 369453"/>
                  <a:gd name="connsiteX54" fmla="*/ 258066 w 771601"/>
                  <a:gd name="connsiteY54" fmla="*/ 49980 h 369453"/>
                  <a:gd name="connsiteX55" fmla="*/ 273143 w 771601"/>
                  <a:gd name="connsiteY55" fmla="*/ 49876 h 369453"/>
                  <a:gd name="connsiteX56" fmla="*/ 286635 w 771601"/>
                  <a:gd name="connsiteY56" fmla="*/ 50136 h 369453"/>
                  <a:gd name="connsiteX57" fmla="*/ 286656 w 771601"/>
                  <a:gd name="connsiteY57" fmla="*/ 65136 h 369453"/>
                  <a:gd name="connsiteX58" fmla="*/ 314663 w 771601"/>
                  <a:gd name="connsiteY58" fmla="*/ 65240 h 369453"/>
                  <a:gd name="connsiteX59" fmla="*/ 314663 w 771601"/>
                  <a:gd name="connsiteY59" fmla="*/ 62658 h 369453"/>
                  <a:gd name="connsiteX60" fmla="*/ 334573 w 771601"/>
                  <a:gd name="connsiteY60" fmla="*/ 62632 h 369453"/>
                  <a:gd name="connsiteX61" fmla="*/ 334563 w 771601"/>
                  <a:gd name="connsiteY61" fmla="*/ 47658 h 369453"/>
                  <a:gd name="connsiteX62" fmla="*/ 339609 w 771601"/>
                  <a:gd name="connsiteY62" fmla="*/ 47658 h 369453"/>
                  <a:gd name="connsiteX63" fmla="*/ 339580 w 771601"/>
                  <a:gd name="connsiteY63" fmla="*/ 52667 h 369453"/>
                  <a:gd name="connsiteX64" fmla="*/ 354467 w 771601"/>
                  <a:gd name="connsiteY64" fmla="*/ 52693 h 369453"/>
                  <a:gd name="connsiteX65" fmla="*/ 354478 w 771601"/>
                  <a:gd name="connsiteY65" fmla="*/ 22642 h 369453"/>
                  <a:gd name="connsiteX66" fmla="*/ 356957 w 771601"/>
                  <a:gd name="connsiteY66" fmla="*/ 22668 h 369453"/>
                  <a:gd name="connsiteX67" fmla="*/ 356957 w 771601"/>
                  <a:gd name="connsiteY67" fmla="*/ 20425 h 369453"/>
                  <a:gd name="connsiteX68" fmla="*/ 353902 w 771601"/>
                  <a:gd name="connsiteY68" fmla="*/ 20164 h 369453"/>
                  <a:gd name="connsiteX69" fmla="*/ 354470 w 771601"/>
                  <a:gd name="connsiteY69" fmla="*/ 11947 h 369453"/>
                  <a:gd name="connsiteX70" fmla="*/ 356894 w 771601"/>
                  <a:gd name="connsiteY70" fmla="*/ 7591 h 369453"/>
                  <a:gd name="connsiteX71" fmla="*/ 356918 w 771601"/>
                  <a:gd name="connsiteY71" fmla="*/ 2582 h 369453"/>
                  <a:gd name="connsiteX72" fmla="*/ 354457 w 771601"/>
                  <a:gd name="connsiteY72" fmla="*/ 1330 h 369453"/>
                  <a:gd name="connsiteX73" fmla="*/ 356813 w 771601"/>
                  <a:gd name="connsiteY73" fmla="*/ 78 h 369453"/>
                  <a:gd name="connsiteX74" fmla="*/ 366794 w 771601"/>
                  <a:gd name="connsiteY74" fmla="*/ 0 h 369453"/>
                  <a:gd name="connsiteX75" fmla="*/ 366797 w 771601"/>
                  <a:gd name="connsiteY75" fmla="*/ 5034 h 369453"/>
                  <a:gd name="connsiteX76" fmla="*/ 371732 w 771601"/>
                  <a:gd name="connsiteY76" fmla="*/ 4930 h 369453"/>
                  <a:gd name="connsiteX77" fmla="*/ 371708 w 771601"/>
                  <a:gd name="connsiteY77" fmla="*/ 7252 h 369453"/>
                  <a:gd name="connsiteX78" fmla="*/ 374190 w 771601"/>
                  <a:gd name="connsiteY78" fmla="*/ 7278 h 369453"/>
                  <a:gd name="connsiteX79" fmla="*/ 374216 w 771601"/>
                  <a:gd name="connsiteY79" fmla="*/ 9808 h 369453"/>
                  <a:gd name="connsiteX80" fmla="*/ 366808 w 771601"/>
                  <a:gd name="connsiteY80" fmla="*/ 10069 h 369453"/>
                  <a:gd name="connsiteX81" fmla="*/ 366784 w 771601"/>
                  <a:gd name="connsiteY81" fmla="*/ 19460 h 369453"/>
                  <a:gd name="connsiteX82" fmla="*/ 361938 w 771601"/>
                  <a:gd name="connsiteY82" fmla="*/ 19564 h 369453"/>
                  <a:gd name="connsiteX83" fmla="*/ 361930 w 771601"/>
                  <a:gd name="connsiteY83" fmla="*/ 42650 h 369453"/>
                  <a:gd name="connsiteX84" fmla="*/ 376937 w 771601"/>
                  <a:gd name="connsiteY84" fmla="*/ 42650 h 369453"/>
                  <a:gd name="connsiteX85" fmla="*/ 376807 w 771601"/>
                  <a:gd name="connsiteY85" fmla="*/ 86422 h 369453"/>
                  <a:gd name="connsiteX86" fmla="*/ 377677 w 771601"/>
                  <a:gd name="connsiteY86" fmla="*/ 88900 h 369453"/>
                  <a:gd name="connsiteX87" fmla="*/ 382323 w 771601"/>
                  <a:gd name="connsiteY87" fmla="*/ 88926 h 369453"/>
                  <a:gd name="connsiteX88" fmla="*/ 386678 w 771601"/>
                  <a:gd name="connsiteY88" fmla="*/ 90178 h 369453"/>
                  <a:gd name="connsiteX89" fmla="*/ 386957 w 771601"/>
                  <a:gd name="connsiteY89" fmla="*/ 87674 h 369453"/>
                  <a:gd name="connsiteX90" fmla="*/ 399151 w 771601"/>
                  <a:gd name="connsiteY90" fmla="*/ 87648 h 369453"/>
                  <a:gd name="connsiteX91" fmla="*/ 398969 w 771601"/>
                  <a:gd name="connsiteY91" fmla="*/ 105934 h 369453"/>
                  <a:gd name="connsiteX92" fmla="*/ 396482 w 771601"/>
                  <a:gd name="connsiteY92" fmla="*/ 105934 h 369453"/>
                  <a:gd name="connsiteX93" fmla="*/ 396485 w 771601"/>
                  <a:gd name="connsiteY93" fmla="*/ 110916 h 369453"/>
                  <a:gd name="connsiteX94" fmla="*/ 401471 w 771601"/>
                  <a:gd name="connsiteY94" fmla="*/ 110943 h 369453"/>
                  <a:gd name="connsiteX95" fmla="*/ 401453 w 771601"/>
                  <a:gd name="connsiteY95" fmla="*/ 105934 h 369453"/>
                  <a:gd name="connsiteX96" fmla="*/ 408882 w 771601"/>
                  <a:gd name="connsiteY96" fmla="*/ 105934 h 369453"/>
                  <a:gd name="connsiteX97" fmla="*/ 408911 w 771601"/>
                  <a:gd name="connsiteY97" fmla="*/ 108464 h 369453"/>
                  <a:gd name="connsiteX98" fmla="*/ 413736 w 771601"/>
                  <a:gd name="connsiteY98" fmla="*/ 108464 h 369453"/>
                  <a:gd name="connsiteX99" fmla="*/ 413733 w 771601"/>
                  <a:gd name="connsiteY99" fmla="*/ 105934 h 369453"/>
                  <a:gd name="connsiteX100" fmla="*/ 419061 w 771601"/>
                  <a:gd name="connsiteY100" fmla="*/ 105934 h 369453"/>
                  <a:gd name="connsiteX101" fmla="*/ 418756 w 771601"/>
                  <a:gd name="connsiteY101" fmla="*/ 107160 h 369453"/>
                  <a:gd name="connsiteX102" fmla="*/ 428654 w 771601"/>
                  <a:gd name="connsiteY102" fmla="*/ 107160 h 369453"/>
                  <a:gd name="connsiteX103" fmla="*/ 428659 w 771601"/>
                  <a:gd name="connsiteY103" fmla="*/ 110943 h 369453"/>
                  <a:gd name="connsiteX104" fmla="*/ 431162 w 771601"/>
                  <a:gd name="connsiteY104" fmla="*/ 110943 h 369453"/>
                  <a:gd name="connsiteX105" fmla="*/ 431167 w 771601"/>
                  <a:gd name="connsiteY105" fmla="*/ 114777 h 369453"/>
                  <a:gd name="connsiteX106" fmla="*/ 441057 w 771601"/>
                  <a:gd name="connsiteY106" fmla="*/ 114777 h 369453"/>
                  <a:gd name="connsiteX107" fmla="*/ 441065 w 771601"/>
                  <a:gd name="connsiteY107" fmla="*/ 119681 h 369453"/>
                  <a:gd name="connsiteX108" fmla="*/ 443578 w 771601"/>
                  <a:gd name="connsiteY108" fmla="*/ 119655 h 369453"/>
                  <a:gd name="connsiteX109" fmla="*/ 443476 w 771601"/>
                  <a:gd name="connsiteY109" fmla="*/ 125890 h 369453"/>
                  <a:gd name="connsiteX110" fmla="*/ 446038 w 771601"/>
                  <a:gd name="connsiteY110" fmla="*/ 125916 h 369453"/>
                  <a:gd name="connsiteX111" fmla="*/ 446030 w 771601"/>
                  <a:gd name="connsiteY111" fmla="*/ 129672 h 369453"/>
                  <a:gd name="connsiteX112" fmla="*/ 450094 w 771601"/>
                  <a:gd name="connsiteY112" fmla="*/ 133402 h 369453"/>
                  <a:gd name="connsiteX113" fmla="*/ 447269 w 771601"/>
                  <a:gd name="connsiteY113" fmla="*/ 133429 h 369453"/>
                  <a:gd name="connsiteX114" fmla="*/ 447217 w 771601"/>
                  <a:gd name="connsiteY114" fmla="*/ 138437 h 369453"/>
                  <a:gd name="connsiteX115" fmla="*/ 450955 w 771601"/>
                  <a:gd name="connsiteY115" fmla="*/ 138437 h 369453"/>
                  <a:gd name="connsiteX116" fmla="*/ 450918 w 771601"/>
                  <a:gd name="connsiteY116" fmla="*/ 140941 h 369453"/>
                  <a:gd name="connsiteX117" fmla="*/ 453368 w 771601"/>
                  <a:gd name="connsiteY117" fmla="*/ 140941 h 369453"/>
                  <a:gd name="connsiteX118" fmla="*/ 453358 w 771601"/>
                  <a:gd name="connsiteY118" fmla="*/ 145950 h 369453"/>
                  <a:gd name="connsiteX119" fmla="*/ 478218 w 771601"/>
                  <a:gd name="connsiteY119" fmla="*/ 145845 h 369453"/>
                  <a:gd name="connsiteX120" fmla="*/ 478226 w 771601"/>
                  <a:gd name="connsiteY120" fmla="*/ 150828 h 369453"/>
                  <a:gd name="connsiteX121" fmla="*/ 483142 w 771601"/>
                  <a:gd name="connsiteY121" fmla="*/ 151323 h 369453"/>
                  <a:gd name="connsiteX122" fmla="*/ 483108 w 771601"/>
                  <a:gd name="connsiteY122" fmla="*/ 170731 h 369453"/>
                  <a:gd name="connsiteX123" fmla="*/ 499559 w 771601"/>
                  <a:gd name="connsiteY123" fmla="*/ 170731 h 369453"/>
                  <a:gd name="connsiteX124" fmla="*/ 501444 w 771601"/>
                  <a:gd name="connsiteY124" fmla="*/ 172061 h 369453"/>
                  <a:gd name="connsiteX125" fmla="*/ 501444 w 771601"/>
                  <a:gd name="connsiteY125" fmla="*/ 175818 h 369453"/>
                  <a:gd name="connsiteX126" fmla="*/ 506381 w 771601"/>
                  <a:gd name="connsiteY126" fmla="*/ 179313 h 369453"/>
                  <a:gd name="connsiteX127" fmla="*/ 506397 w 771601"/>
                  <a:gd name="connsiteY127" fmla="*/ 189200 h 369453"/>
                  <a:gd name="connsiteX128" fmla="*/ 514037 w 771601"/>
                  <a:gd name="connsiteY128" fmla="*/ 188887 h 369453"/>
                  <a:gd name="connsiteX129" fmla="*/ 516529 w 771601"/>
                  <a:gd name="connsiteY129" fmla="*/ 187635 h 369453"/>
                  <a:gd name="connsiteX130" fmla="*/ 516545 w 771601"/>
                  <a:gd name="connsiteY130" fmla="*/ 193895 h 369453"/>
                  <a:gd name="connsiteX131" fmla="*/ 523945 w 771601"/>
                  <a:gd name="connsiteY131" fmla="*/ 193243 h 369453"/>
                  <a:gd name="connsiteX132" fmla="*/ 523942 w 771601"/>
                  <a:gd name="connsiteY132" fmla="*/ 191365 h 369453"/>
                  <a:gd name="connsiteX133" fmla="*/ 530225 w 771601"/>
                  <a:gd name="connsiteY133" fmla="*/ 191756 h 369453"/>
                  <a:gd name="connsiteX134" fmla="*/ 530073 w 771601"/>
                  <a:gd name="connsiteY134" fmla="*/ 196269 h 369453"/>
                  <a:gd name="connsiteX135" fmla="*/ 532584 w 771601"/>
                  <a:gd name="connsiteY135" fmla="*/ 202425 h 369453"/>
                  <a:gd name="connsiteX136" fmla="*/ 535060 w 771601"/>
                  <a:gd name="connsiteY136" fmla="*/ 203651 h 369453"/>
                  <a:gd name="connsiteX137" fmla="*/ 542390 w 771601"/>
                  <a:gd name="connsiteY137" fmla="*/ 203677 h 369453"/>
                  <a:gd name="connsiteX138" fmla="*/ 544045 w 771601"/>
                  <a:gd name="connsiteY138" fmla="*/ 202504 h 369453"/>
                  <a:gd name="connsiteX139" fmla="*/ 555859 w 771601"/>
                  <a:gd name="connsiteY139" fmla="*/ 208295 h 369453"/>
                  <a:gd name="connsiteX140" fmla="*/ 555875 w 771601"/>
                  <a:gd name="connsiteY140" fmla="*/ 211138 h 369453"/>
                  <a:gd name="connsiteX141" fmla="*/ 560812 w 771601"/>
                  <a:gd name="connsiteY141" fmla="*/ 211112 h 369453"/>
                  <a:gd name="connsiteX142" fmla="*/ 560799 w 771601"/>
                  <a:gd name="connsiteY142" fmla="*/ 216068 h 369453"/>
                  <a:gd name="connsiteX143" fmla="*/ 563270 w 771601"/>
                  <a:gd name="connsiteY143" fmla="*/ 216016 h 369453"/>
                  <a:gd name="connsiteX144" fmla="*/ 563283 w 771601"/>
                  <a:gd name="connsiteY144" fmla="*/ 218520 h 369453"/>
                  <a:gd name="connsiteX145" fmla="*/ 574833 w 771601"/>
                  <a:gd name="connsiteY145" fmla="*/ 218625 h 369453"/>
                  <a:gd name="connsiteX146" fmla="*/ 577601 w 771601"/>
                  <a:gd name="connsiteY146" fmla="*/ 223581 h 369453"/>
                  <a:gd name="connsiteX147" fmla="*/ 563327 w 771601"/>
                  <a:gd name="connsiteY147" fmla="*/ 223033 h 369453"/>
                  <a:gd name="connsiteX148" fmla="*/ 563296 w 771601"/>
                  <a:gd name="connsiteY148" fmla="*/ 233415 h 369453"/>
                  <a:gd name="connsiteX149" fmla="*/ 570728 w 771601"/>
                  <a:gd name="connsiteY149" fmla="*/ 232163 h 369453"/>
                  <a:gd name="connsiteX150" fmla="*/ 570592 w 771601"/>
                  <a:gd name="connsiteY150" fmla="*/ 262553 h 369453"/>
                  <a:gd name="connsiteX151" fmla="*/ 563158 w 771601"/>
                  <a:gd name="connsiteY151" fmla="*/ 263466 h 369453"/>
                  <a:gd name="connsiteX152" fmla="*/ 563192 w 771601"/>
                  <a:gd name="connsiteY152" fmla="*/ 265970 h 369453"/>
                  <a:gd name="connsiteX153" fmla="*/ 558270 w 771601"/>
                  <a:gd name="connsiteY153" fmla="*/ 264718 h 369453"/>
                  <a:gd name="connsiteX154" fmla="*/ 557684 w 771601"/>
                  <a:gd name="connsiteY154" fmla="*/ 269675 h 369453"/>
                  <a:gd name="connsiteX155" fmla="*/ 556156 w 771601"/>
                  <a:gd name="connsiteY155" fmla="*/ 269622 h 369453"/>
                  <a:gd name="connsiteX156" fmla="*/ 555481 w 771601"/>
                  <a:gd name="connsiteY156" fmla="*/ 274031 h 369453"/>
                  <a:gd name="connsiteX157" fmla="*/ 550617 w 771601"/>
                  <a:gd name="connsiteY157" fmla="*/ 273327 h 369453"/>
                  <a:gd name="connsiteX158" fmla="*/ 547645 w 771601"/>
                  <a:gd name="connsiteY158" fmla="*/ 276431 h 369453"/>
                  <a:gd name="connsiteX159" fmla="*/ 547637 w 771601"/>
                  <a:gd name="connsiteY159" fmla="*/ 281231 h 369453"/>
                  <a:gd name="connsiteX160" fmla="*/ 548933 w 771601"/>
                  <a:gd name="connsiteY160" fmla="*/ 281283 h 369453"/>
                  <a:gd name="connsiteX161" fmla="*/ 543013 w 771601"/>
                  <a:gd name="connsiteY161" fmla="*/ 295369 h 369453"/>
                  <a:gd name="connsiteX162" fmla="*/ 544535 w 771601"/>
                  <a:gd name="connsiteY162" fmla="*/ 297352 h 369453"/>
                  <a:gd name="connsiteX163" fmla="*/ 541879 w 771601"/>
                  <a:gd name="connsiteY163" fmla="*/ 302777 h 369453"/>
                  <a:gd name="connsiteX164" fmla="*/ 571043 w 771601"/>
                  <a:gd name="connsiteY164" fmla="*/ 302699 h 369453"/>
                  <a:gd name="connsiteX165" fmla="*/ 571043 w 771601"/>
                  <a:gd name="connsiteY165" fmla="*/ 301838 h 369453"/>
                  <a:gd name="connsiteX166" fmla="*/ 629212 w 771601"/>
                  <a:gd name="connsiteY166" fmla="*/ 301917 h 369453"/>
                  <a:gd name="connsiteX167" fmla="*/ 629219 w 771601"/>
                  <a:gd name="connsiteY167" fmla="*/ 321794 h 369453"/>
                  <a:gd name="connsiteX168" fmla="*/ 627994 w 771601"/>
                  <a:gd name="connsiteY168" fmla="*/ 321820 h 369453"/>
                  <a:gd name="connsiteX169" fmla="*/ 628117 w 771601"/>
                  <a:gd name="connsiteY169" fmla="*/ 358027 h 369453"/>
                  <a:gd name="connsiteX170" fmla="*/ 631057 w 771601"/>
                  <a:gd name="connsiteY170" fmla="*/ 354167 h 369453"/>
                  <a:gd name="connsiteX171" fmla="*/ 633703 w 771601"/>
                  <a:gd name="connsiteY171" fmla="*/ 356305 h 369453"/>
                  <a:gd name="connsiteX172" fmla="*/ 637196 w 771601"/>
                  <a:gd name="connsiteY172" fmla="*/ 362044 h 369453"/>
                  <a:gd name="connsiteX173" fmla="*/ 642078 w 771601"/>
                  <a:gd name="connsiteY173" fmla="*/ 361366 h 369453"/>
                  <a:gd name="connsiteX174" fmla="*/ 645212 w 771601"/>
                  <a:gd name="connsiteY174" fmla="*/ 363323 h 369453"/>
                  <a:gd name="connsiteX175" fmla="*/ 647023 w 771601"/>
                  <a:gd name="connsiteY175" fmla="*/ 362697 h 369453"/>
                  <a:gd name="connsiteX176" fmla="*/ 652732 w 771601"/>
                  <a:gd name="connsiteY176" fmla="*/ 365383 h 369453"/>
                  <a:gd name="connsiteX177" fmla="*/ 653136 w 771601"/>
                  <a:gd name="connsiteY177" fmla="*/ 363479 h 369453"/>
                  <a:gd name="connsiteX178" fmla="*/ 659950 w 771601"/>
                  <a:gd name="connsiteY178" fmla="*/ 366844 h 369453"/>
                  <a:gd name="connsiteX179" fmla="*/ 664569 w 771601"/>
                  <a:gd name="connsiteY179" fmla="*/ 366166 h 369453"/>
                  <a:gd name="connsiteX180" fmla="*/ 664566 w 771601"/>
                  <a:gd name="connsiteY180" fmla="*/ 361392 h 369453"/>
                  <a:gd name="connsiteX181" fmla="*/ 661994 w 771601"/>
                  <a:gd name="connsiteY181" fmla="*/ 360714 h 369453"/>
                  <a:gd name="connsiteX182" fmla="*/ 659713 w 771601"/>
                  <a:gd name="connsiteY182" fmla="*/ 356462 h 369453"/>
                  <a:gd name="connsiteX183" fmla="*/ 676787 w 771601"/>
                  <a:gd name="connsiteY183" fmla="*/ 356462 h 369453"/>
                  <a:gd name="connsiteX184" fmla="*/ 676787 w 771601"/>
                  <a:gd name="connsiteY184" fmla="*/ 358940 h 369453"/>
                  <a:gd name="connsiteX185" fmla="*/ 679067 w 771601"/>
                  <a:gd name="connsiteY185" fmla="*/ 358966 h 369453"/>
                  <a:gd name="connsiteX186" fmla="*/ 678400 w 771601"/>
                  <a:gd name="connsiteY186" fmla="*/ 361392 h 369453"/>
                  <a:gd name="connsiteX187" fmla="*/ 689017 w 771601"/>
                  <a:gd name="connsiteY187" fmla="*/ 361418 h 369453"/>
                  <a:gd name="connsiteX188" fmla="*/ 689010 w 771601"/>
                  <a:gd name="connsiteY188" fmla="*/ 354062 h 369453"/>
                  <a:gd name="connsiteX189" fmla="*/ 693902 w 771601"/>
                  <a:gd name="connsiteY189" fmla="*/ 354036 h 369453"/>
                  <a:gd name="connsiteX190" fmla="*/ 693902 w 771601"/>
                  <a:gd name="connsiteY190" fmla="*/ 346419 h 369453"/>
                  <a:gd name="connsiteX191" fmla="*/ 686752 w 771601"/>
                  <a:gd name="connsiteY191" fmla="*/ 346393 h 369453"/>
                  <a:gd name="connsiteX192" fmla="*/ 686729 w 771601"/>
                  <a:gd name="connsiteY192" fmla="*/ 332124 h 369453"/>
                  <a:gd name="connsiteX193" fmla="*/ 715773 w 771601"/>
                  <a:gd name="connsiteY193" fmla="*/ 332098 h 369453"/>
                  <a:gd name="connsiteX194" fmla="*/ 719735 w 771601"/>
                  <a:gd name="connsiteY194" fmla="*/ 337941 h 369453"/>
                  <a:gd name="connsiteX195" fmla="*/ 720021 w 771601"/>
                  <a:gd name="connsiteY195" fmla="*/ 348219 h 369453"/>
                  <a:gd name="connsiteX196" fmla="*/ 720804 w 771601"/>
                  <a:gd name="connsiteY196" fmla="*/ 351584 h 369453"/>
                  <a:gd name="connsiteX197" fmla="*/ 747731 w 771601"/>
                  <a:gd name="connsiteY197" fmla="*/ 351767 h 369453"/>
                  <a:gd name="connsiteX198" fmla="*/ 747757 w 771601"/>
                  <a:gd name="connsiteY198" fmla="*/ 349210 h 369453"/>
                  <a:gd name="connsiteX199" fmla="*/ 745307 w 771601"/>
                  <a:gd name="connsiteY199" fmla="*/ 349184 h 369453"/>
                  <a:gd name="connsiteX200" fmla="*/ 745385 w 771601"/>
                  <a:gd name="connsiteY200" fmla="*/ 346836 h 369453"/>
                  <a:gd name="connsiteX201" fmla="*/ 766082 w 771601"/>
                  <a:gd name="connsiteY201" fmla="*/ 346941 h 369453"/>
                  <a:gd name="connsiteX202" fmla="*/ 769419 w 771601"/>
                  <a:gd name="connsiteY202" fmla="*/ 349288 h 369453"/>
                  <a:gd name="connsiteX203" fmla="*/ 767620 w 771601"/>
                  <a:gd name="connsiteY203" fmla="*/ 354949 h 369453"/>
                  <a:gd name="connsiteX204" fmla="*/ 769601 w 771601"/>
                  <a:gd name="connsiteY204" fmla="*/ 355079 h 369453"/>
                  <a:gd name="connsiteX205" fmla="*/ 771634 w 771601"/>
                  <a:gd name="connsiteY205" fmla="*/ 360192 h 369453"/>
                  <a:gd name="connsiteX206" fmla="*/ 769549 w 771601"/>
                  <a:gd name="connsiteY206" fmla="*/ 363036 h 369453"/>
                  <a:gd name="connsiteX207" fmla="*/ 768376 w 771601"/>
                  <a:gd name="connsiteY207" fmla="*/ 369140 h 369453"/>
                  <a:gd name="connsiteX208" fmla="*/ 671860 w 771601"/>
                  <a:gd name="connsiteY208" fmla="*/ 369140 h 369453"/>
                  <a:gd name="connsiteX209" fmla="*/ 628304 w 771601"/>
                  <a:gd name="connsiteY209" fmla="*/ 369348 h 369453"/>
                  <a:gd name="connsiteX210" fmla="*/ 572200 w 771601"/>
                  <a:gd name="connsiteY210" fmla="*/ 369218 h 369453"/>
                  <a:gd name="connsiteX211" fmla="*/ 539439 w 771601"/>
                  <a:gd name="connsiteY211" fmla="*/ 369453 h 369453"/>
                  <a:gd name="connsiteX212" fmla="*/ 477259 w 771601"/>
                  <a:gd name="connsiteY212" fmla="*/ 346054 h 369453"/>
                  <a:gd name="connsiteX213" fmla="*/ 395127 w 771601"/>
                  <a:gd name="connsiteY213" fmla="*/ 315559 h 369453"/>
                  <a:gd name="connsiteX214" fmla="*/ 348026 w 771601"/>
                  <a:gd name="connsiteY214" fmla="*/ 298317 h 369453"/>
                  <a:gd name="connsiteX215" fmla="*/ 301285 w 771601"/>
                  <a:gd name="connsiteY215" fmla="*/ 281361 h 369453"/>
                  <a:gd name="connsiteX216" fmla="*/ 239504 w 771601"/>
                  <a:gd name="connsiteY216" fmla="*/ 259240 h 369453"/>
                  <a:gd name="connsiteX217" fmla="*/ 200604 w 771601"/>
                  <a:gd name="connsiteY217" fmla="*/ 244736 h 369453"/>
                  <a:gd name="connsiteX218" fmla="*/ 138027 w 771601"/>
                  <a:gd name="connsiteY218" fmla="*/ 221651 h 369453"/>
                  <a:gd name="connsiteX219" fmla="*/ 58653 w 771601"/>
                  <a:gd name="connsiteY219" fmla="*/ 192774 h 369453"/>
                  <a:gd name="connsiteX220" fmla="*/ 5283 w 771601"/>
                  <a:gd name="connsiteY220" fmla="*/ 173627 h 369453"/>
                  <a:gd name="connsiteX221" fmla="*/ 409 w 771601"/>
                  <a:gd name="connsiteY221" fmla="*/ 171983 h 369453"/>
                  <a:gd name="connsiteX222" fmla="*/ 33 w 771601"/>
                  <a:gd name="connsiteY222" fmla="*/ 169636 h 369453"/>
                  <a:gd name="connsiteX223" fmla="*/ 33 w 771601"/>
                  <a:gd name="connsiteY223" fmla="*/ 169636 h 369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Lst>
                <a:rect l="l" t="t" r="r" b="b"/>
                <a:pathLst>
                  <a:path w="771601" h="369453">
                    <a:moveTo>
                      <a:pt x="33" y="169636"/>
                    </a:moveTo>
                    <a:lnTo>
                      <a:pt x="1902" y="169114"/>
                    </a:lnTo>
                    <a:lnTo>
                      <a:pt x="510" y="166636"/>
                    </a:lnTo>
                    <a:lnTo>
                      <a:pt x="3341" y="161992"/>
                    </a:lnTo>
                    <a:lnTo>
                      <a:pt x="3560" y="159201"/>
                    </a:lnTo>
                    <a:lnTo>
                      <a:pt x="1446" y="160819"/>
                    </a:lnTo>
                    <a:lnTo>
                      <a:pt x="2470" y="155106"/>
                    </a:lnTo>
                    <a:lnTo>
                      <a:pt x="1024" y="151115"/>
                    </a:lnTo>
                    <a:lnTo>
                      <a:pt x="4874" y="149680"/>
                    </a:lnTo>
                    <a:lnTo>
                      <a:pt x="9853" y="142924"/>
                    </a:lnTo>
                    <a:lnTo>
                      <a:pt x="14550" y="131863"/>
                    </a:lnTo>
                    <a:lnTo>
                      <a:pt x="16482" y="128916"/>
                    </a:lnTo>
                    <a:lnTo>
                      <a:pt x="18298" y="130168"/>
                    </a:lnTo>
                    <a:lnTo>
                      <a:pt x="28960" y="131837"/>
                    </a:lnTo>
                    <a:lnTo>
                      <a:pt x="29041" y="130794"/>
                    </a:lnTo>
                    <a:lnTo>
                      <a:pt x="33845" y="130716"/>
                    </a:lnTo>
                    <a:lnTo>
                      <a:pt x="36345" y="128211"/>
                    </a:lnTo>
                    <a:lnTo>
                      <a:pt x="41751" y="128707"/>
                    </a:lnTo>
                    <a:lnTo>
                      <a:pt x="38201" y="133220"/>
                    </a:lnTo>
                    <a:lnTo>
                      <a:pt x="32711" y="132489"/>
                    </a:lnTo>
                    <a:lnTo>
                      <a:pt x="29374" y="133324"/>
                    </a:lnTo>
                    <a:lnTo>
                      <a:pt x="31384" y="140132"/>
                    </a:lnTo>
                    <a:lnTo>
                      <a:pt x="25657" y="139454"/>
                    </a:lnTo>
                    <a:lnTo>
                      <a:pt x="25324" y="141933"/>
                    </a:lnTo>
                    <a:lnTo>
                      <a:pt x="21507" y="141985"/>
                    </a:lnTo>
                    <a:lnTo>
                      <a:pt x="21492" y="139480"/>
                    </a:lnTo>
                    <a:lnTo>
                      <a:pt x="19020" y="139480"/>
                    </a:lnTo>
                    <a:lnTo>
                      <a:pt x="19073" y="149471"/>
                    </a:lnTo>
                    <a:lnTo>
                      <a:pt x="26510" y="149419"/>
                    </a:lnTo>
                    <a:lnTo>
                      <a:pt x="26606" y="161940"/>
                    </a:lnTo>
                    <a:lnTo>
                      <a:pt x="36569" y="161888"/>
                    </a:lnTo>
                    <a:lnTo>
                      <a:pt x="36525" y="156958"/>
                    </a:lnTo>
                    <a:lnTo>
                      <a:pt x="38954" y="154323"/>
                    </a:lnTo>
                    <a:lnTo>
                      <a:pt x="39546" y="149315"/>
                    </a:lnTo>
                    <a:lnTo>
                      <a:pt x="66085" y="149236"/>
                    </a:lnTo>
                    <a:lnTo>
                      <a:pt x="66108" y="150463"/>
                    </a:lnTo>
                    <a:lnTo>
                      <a:pt x="100975" y="150463"/>
                    </a:lnTo>
                    <a:lnTo>
                      <a:pt x="104661" y="147906"/>
                    </a:lnTo>
                    <a:lnTo>
                      <a:pt x="112117" y="147880"/>
                    </a:lnTo>
                    <a:lnTo>
                      <a:pt x="114541" y="145350"/>
                    </a:lnTo>
                    <a:lnTo>
                      <a:pt x="122027" y="145323"/>
                    </a:lnTo>
                    <a:lnTo>
                      <a:pt x="122009" y="142819"/>
                    </a:lnTo>
                    <a:lnTo>
                      <a:pt x="134443" y="142715"/>
                    </a:lnTo>
                    <a:lnTo>
                      <a:pt x="134386" y="140289"/>
                    </a:lnTo>
                    <a:lnTo>
                      <a:pt x="144343" y="140263"/>
                    </a:lnTo>
                    <a:lnTo>
                      <a:pt x="144346" y="137733"/>
                    </a:lnTo>
                    <a:lnTo>
                      <a:pt x="154184" y="137681"/>
                    </a:lnTo>
                    <a:lnTo>
                      <a:pt x="154163" y="132307"/>
                    </a:lnTo>
                    <a:lnTo>
                      <a:pt x="158028" y="131968"/>
                    </a:lnTo>
                    <a:lnTo>
                      <a:pt x="172952" y="125238"/>
                    </a:lnTo>
                    <a:lnTo>
                      <a:pt x="213786" y="125081"/>
                    </a:lnTo>
                    <a:lnTo>
                      <a:pt x="213775" y="81153"/>
                    </a:lnTo>
                    <a:lnTo>
                      <a:pt x="233649" y="70066"/>
                    </a:lnTo>
                    <a:lnTo>
                      <a:pt x="240778" y="68501"/>
                    </a:lnTo>
                    <a:lnTo>
                      <a:pt x="258066" y="49980"/>
                    </a:lnTo>
                    <a:lnTo>
                      <a:pt x="273143" y="49876"/>
                    </a:lnTo>
                    <a:lnTo>
                      <a:pt x="286635" y="50136"/>
                    </a:lnTo>
                    <a:lnTo>
                      <a:pt x="286656" y="65136"/>
                    </a:lnTo>
                    <a:lnTo>
                      <a:pt x="314663" y="65240"/>
                    </a:lnTo>
                    <a:lnTo>
                      <a:pt x="314663" y="62658"/>
                    </a:lnTo>
                    <a:lnTo>
                      <a:pt x="334573" y="62632"/>
                    </a:lnTo>
                    <a:lnTo>
                      <a:pt x="334563" y="47658"/>
                    </a:lnTo>
                    <a:lnTo>
                      <a:pt x="339609" y="47658"/>
                    </a:lnTo>
                    <a:lnTo>
                      <a:pt x="339580" y="52667"/>
                    </a:lnTo>
                    <a:lnTo>
                      <a:pt x="354467" y="52693"/>
                    </a:lnTo>
                    <a:lnTo>
                      <a:pt x="354478" y="22642"/>
                    </a:lnTo>
                    <a:lnTo>
                      <a:pt x="356957" y="22668"/>
                    </a:lnTo>
                    <a:lnTo>
                      <a:pt x="356957" y="20425"/>
                    </a:lnTo>
                    <a:lnTo>
                      <a:pt x="353902" y="20164"/>
                    </a:lnTo>
                    <a:lnTo>
                      <a:pt x="354470" y="11947"/>
                    </a:lnTo>
                    <a:lnTo>
                      <a:pt x="356894" y="7591"/>
                    </a:lnTo>
                    <a:lnTo>
                      <a:pt x="356918" y="2582"/>
                    </a:lnTo>
                    <a:lnTo>
                      <a:pt x="354457" y="1330"/>
                    </a:lnTo>
                    <a:lnTo>
                      <a:pt x="356813" y="78"/>
                    </a:lnTo>
                    <a:lnTo>
                      <a:pt x="366794" y="0"/>
                    </a:lnTo>
                    <a:lnTo>
                      <a:pt x="366797" y="5034"/>
                    </a:lnTo>
                    <a:lnTo>
                      <a:pt x="371732" y="4930"/>
                    </a:lnTo>
                    <a:lnTo>
                      <a:pt x="371708" y="7252"/>
                    </a:lnTo>
                    <a:lnTo>
                      <a:pt x="374190" y="7278"/>
                    </a:lnTo>
                    <a:lnTo>
                      <a:pt x="374216" y="9808"/>
                    </a:lnTo>
                    <a:lnTo>
                      <a:pt x="366808" y="10069"/>
                    </a:lnTo>
                    <a:lnTo>
                      <a:pt x="366784" y="19460"/>
                    </a:lnTo>
                    <a:lnTo>
                      <a:pt x="361938" y="19564"/>
                    </a:lnTo>
                    <a:lnTo>
                      <a:pt x="361930" y="42650"/>
                    </a:lnTo>
                    <a:lnTo>
                      <a:pt x="376937" y="42650"/>
                    </a:lnTo>
                    <a:lnTo>
                      <a:pt x="376807" y="86422"/>
                    </a:lnTo>
                    <a:lnTo>
                      <a:pt x="377677" y="88900"/>
                    </a:lnTo>
                    <a:lnTo>
                      <a:pt x="382323" y="88926"/>
                    </a:lnTo>
                    <a:lnTo>
                      <a:pt x="386678" y="90178"/>
                    </a:lnTo>
                    <a:lnTo>
                      <a:pt x="386957" y="87674"/>
                    </a:lnTo>
                    <a:lnTo>
                      <a:pt x="399151" y="87648"/>
                    </a:lnTo>
                    <a:lnTo>
                      <a:pt x="398969" y="105934"/>
                    </a:lnTo>
                    <a:lnTo>
                      <a:pt x="396482" y="105934"/>
                    </a:lnTo>
                    <a:lnTo>
                      <a:pt x="396485" y="110916"/>
                    </a:lnTo>
                    <a:lnTo>
                      <a:pt x="401471" y="110943"/>
                    </a:lnTo>
                    <a:lnTo>
                      <a:pt x="401453" y="105934"/>
                    </a:lnTo>
                    <a:lnTo>
                      <a:pt x="408882" y="105934"/>
                    </a:lnTo>
                    <a:lnTo>
                      <a:pt x="408911" y="108464"/>
                    </a:lnTo>
                    <a:lnTo>
                      <a:pt x="413736" y="108464"/>
                    </a:lnTo>
                    <a:lnTo>
                      <a:pt x="413733" y="105934"/>
                    </a:lnTo>
                    <a:lnTo>
                      <a:pt x="419061" y="105934"/>
                    </a:lnTo>
                    <a:lnTo>
                      <a:pt x="418756" y="107160"/>
                    </a:lnTo>
                    <a:lnTo>
                      <a:pt x="428654" y="107160"/>
                    </a:lnTo>
                    <a:lnTo>
                      <a:pt x="428659" y="110943"/>
                    </a:lnTo>
                    <a:lnTo>
                      <a:pt x="431162" y="110943"/>
                    </a:lnTo>
                    <a:lnTo>
                      <a:pt x="431167" y="114777"/>
                    </a:lnTo>
                    <a:lnTo>
                      <a:pt x="441057" y="114777"/>
                    </a:lnTo>
                    <a:lnTo>
                      <a:pt x="441065" y="119681"/>
                    </a:lnTo>
                    <a:lnTo>
                      <a:pt x="443578" y="119655"/>
                    </a:lnTo>
                    <a:lnTo>
                      <a:pt x="443476" y="125890"/>
                    </a:lnTo>
                    <a:lnTo>
                      <a:pt x="446038" y="125916"/>
                    </a:lnTo>
                    <a:lnTo>
                      <a:pt x="446030" y="129672"/>
                    </a:lnTo>
                    <a:lnTo>
                      <a:pt x="450094" y="133402"/>
                    </a:lnTo>
                    <a:lnTo>
                      <a:pt x="447269" y="133429"/>
                    </a:lnTo>
                    <a:lnTo>
                      <a:pt x="447217" y="138437"/>
                    </a:lnTo>
                    <a:lnTo>
                      <a:pt x="450955" y="138437"/>
                    </a:lnTo>
                    <a:lnTo>
                      <a:pt x="450918" y="140941"/>
                    </a:lnTo>
                    <a:lnTo>
                      <a:pt x="453368" y="140941"/>
                    </a:lnTo>
                    <a:lnTo>
                      <a:pt x="453358" y="145950"/>
                    </a:lnTo>
                    <a:lnTo>
                      <a:pt x="478218" y="145845"/>
                    </a:lnTo>
                    <a:lnTo>
                      <a:pt x="478226" y="150828"/>
                    </a:lnTo>
                    <a:lnTo>
                      <a:pt x="483142" y="151323"/>
                    </a:lnTo>
                    <a:lnTo>
                      <a:pt x="483108" y="170731"/>
                    </a:lnTo>
                    <a:lnTo>
                      <a:pt x="499559" y="170731"/>
                    </a:lnTo>
                    <a:lnTo>
                      <a:pt x="501444" y="172061"/>
                    </a:lnTo>
                    <a:lnTo>
                      <a:pt x="501444" y="175818"/>
                    </a:lnTo>
                    <a:lnTo>
                      <a:pt x="506381" y="179313"/>
                    </a:lnTo>
                    <a:lnTo>
                      <a:pt x="506397" y="189200"/>
                    </a:lnTo>
                    <a:lnTo>
                      <a:pt x="514037" y="188887"/>
                    </a:lnTo>
                    <a:lnTo>
                      <a:pt x="516529" y="187635"/>
                    </a:lnTo>
                    <a:lnTo>
                      <a:pt x="516545" y="193895"/>
                    </a:lnTo>
                    <a:lnTo>
                      <a:pt x="523945" y="193243"/>
                    </a:lnTo>
                    <a:lnTo>
                      <a:pt x="523942" y="191365"/>
                    </a:lnTo>
                    <a:lnTo>
                      <a:pt x="530225" y="191756"/>
                    </a:lnTo>
                    <a:lnTo>
                      <a:pt x="530073" y="196269"/>
                    </a:lnTo>
                    <a:lnTo>
                      <a:pt x="532584" y="202425"/>
                    </a:lnTo>
                    <a:lnTo>
                      <a:pt x="535060" y="203651"/>
                    </a:lnTo>
                    <a:lnTo>
                      <a:pt x="542390" y="203677"/>
                    </a:lnTo>
                    <a:lnTo>
                      <a:pt x="544045" y="202504"/>
                    </a:lnTo>
                    <a:lnTo>
                      <a:pt x="555859" y="208295"/>
                    </a:lnTo>
                    <a:lnTo>
                      <a:pt x="555875" y="211138"/>
                    </a:lnTo>
                    <a:lnTo>
                      <a:pt x="560812" y="211112"/>
                    </a:lnTo>
                    <a:lnTo>
                      <a:pt x="560799" y="216068"/>
                    </a:lnTo>
                    <a:lnTo>
                      <a:pt x="563270" y="216016"/>
                    </a:lnTo>
                    <a:lnTo>
                      <a:pt x="563283" y="218520"/>
                    </a:lnTo>
                    <a:lnTo>
                      <a:pt x="574833" y="218625"/>
                    </a:lnTo>
                    <a:lnTo>
                      <a:pt x="577601" y="223581"/>
                    </a:lnTo>
                    <a:lnTo>
                      <a:pt x="563327" y="223033"/>
                    </a:lnTo>
                    <a:lnTo>
                      <a:pt x="563296" y="233415"/>
                    </a:lnTo>
                    <a:lnTo>
                      <a:pt x="570728" y="232163"/>
                    </a:lnTo>
                    <a:lnTo>
                      <a:pt x="570592" y="262553"/>
                    </a:lnTo>
                    <a:lnTo>
                      <a:pt x="563158" y="263466"/>
                    </a:lnTo>
                    <a:lnTo>
                      <a:pt x="563192" y="265970"/>
                    </a:lnTo>
                    <a:lnTo>
                      <a:pt x="558270" y="264718"/>
                    </a:lnTo>
                    <a:lnTo>
                      <a:pt x="557684" y="269675"/>
                    </a:lnTo>
                    <a:lnTo>
                      <a:pt x="556156" y="269622"/>
                    </a:lnTo>
                    <a:lnTo>
                      <a:pt x="555481" y="274031"/>
                    </a:lnTo>
                    <a:lnTo>
                      <a:pt x="550617" y="273327"/>
                    </a:lnTo>
                    <a:lnTo>
                      <a:pt x="547645" y="276431"/>
                    </a:lnTo>
                    <a:lnTo>
                      <a:pt x="547637" y="281231"/>
                    </a:lnTo>
                    <a:lnTo>
                      <a:pt x="548933" y="281283"/>
                    </a:lnTo>
                    <a:lnTo>
                      <a:pt x="543013" y="295369"/>
                    </a:lnTo>
                    <a:lnTo>
                      <a:pt x="544535" y="297352"/>
                    </a:lnTo>
                    <a:lnTo>
                      <a:pt x="541879" y="302777"/>
                    </a:lnTo>
                    <a:lnTo>
                      <a:pt x="571043" y="302699"/>
                    </a:lnTo>
                    <a:lnTo>
                      <a:pt x="571043" y="301838"/>
                    </a:lnTo>
                    <a:lnTo>
                      <a:pt x="629212" y="301917"/>
                    </a:lnTo>
                    <a:lnTo>
                      <a:pt x="629219" y="321794"/>
                    </a:lnTo>
                    <a:lnTo>
                      <a:pt x="627994" y="321820"/>
                    </a:lnTo>
                    <a:lnTo>
                      <a:pt x="628117" y="358027"/>
                    </a:lnTo>
                    <a:lnTo>
                      <a:pt x="631057" y="354167"/>
                    </a:lnTo>
                    <a:lnTo>
                      <a:pt x="633703" y="356305"/>
                    </a:lnTo>
                    <a:lnTo>
                      <a:pt x="637196" y="362044"/>
                    </a:lnTo>
                    <a:lnTo>
                      <a:pt x="642078" y="361366"/>
                    </a:lnTo>
                    <a:lnTo>
                      <a:pt x="645212" y="363323"/>
                    </a:lnTo>
                    <a:lnTo>
                      <a:pt x="647023" y="362697"/>
                    </a:lnTo>
                    <a:lnTo>
                      <a:pt x="652732" y="365383"/>
                    </a:lnTo>
                    <a:lnTo>
                      <a:pt x="653136" y="363479"/>
                    </a:lnTo>
                    <a:lnTo>
                      <a:pt x="659950" y="366844"/>
                    </a:lnTo>
                    <a:lnTo>
                      <a:pt x="664569" y="366166"/>
                    </a:lnTo>
                    <a:lnTo>
                      <a:pt x="664566" y="361392"/>
                    </a:lnTo>
                    <a:lnTo>
                      <a:pt x="661994" y="360714"/>
                    </a:lnTo>
                    <a:lnTo>
                      <a:pt x="659713" y="356462"/>
                    </a:lnTo>
                    <a:lnTo>
                      <a:pt x="676787" y="356462"/>
                    </a:lnTo>
                    <a:lnTo>
                      <a:pt x="676787" y="358940"/>
                    </a:lnTo>
                    <a:lnTo>
                      <a:pt x="679067" y="358966"/>
                    </a:lnTo>
                    <a:lnTo>
                      <a:pt x="678400" y="361392"/>
                    </a:lnTo>
                    <a:lnTo>
                      <a:pt x="689017" y="361418"/>
                    </a:lnTo>
                    <a:lnTo>
                      <a:pt x="689010" y="354062"/>
                    </a:lnTo>
                    <a:lnTo>
                      <a:pt x="693902" y="354036"/>
                    </a:lnTo>
                    <a:lnTo>
                      <a:pt x="693902" y="346419"/>
                    </a:lnTo>
                    <a:lnTo>
                      <a:pt x="686752" y="346393"/>
                    </a:lnTo>
                    <a:lnTo>
                      <a:pt x="686729" y="332124"/>
                    </a:lnTo>
                    <a:lnTo>
                      <a:pt x="715773" y="332098"/>
                    </a:lnTo>
                    <a:lnTo>
                      <a:pt x="719735" y="337941"/>
                    </a:lnTo>
                    <a:lnTo>
                      <a:pt x="720021" y="348219"/>
                    </a:lnTo>
                    <a:lnTo>
                      <a:pt x="720804" y="351584"/>
                    </a:lnTo>
                    <a:lnTo>
                      <a:pt x="747731" y="351767"/>
                    </a:lnTo>
                    <a:lnTo>
                      <a:pt x="747757" y="349210"/>
                    </a:lnTo>
                    <a:lnTo>
                      <a:pt x="745307" y="349184"/>
                    </a:lnTo>
                    <a:lnTo>
                      <a:pt x="745385" y="346836"/>
                    </a:lnTo>
                    <a:lnTo>
                      <a:pt x="766082" y="346941"/>
                    </a:lnTo>
                    <a:lnTo>
                      <a:pt x="769419" y="349288"/>
                    </a:lnTo>
                    <a:lnTo>
                      <a:pt x="767620" y="354949"/>
                    </a:lnTo>
                    <a:lnTo>
                      <a:pt x="769601" y="355079"/>
                    </a:lnTo>
                    <a:lnTo>
                      <a:pt x="771634" y="360192"/>
                    </a:lnTo>
                    <a:lnTo>
                      <a:pt x="769549" y="363036"/>
                    </a:lnTo>
                    <a:lnTo>
                      <a:pt x="768376" y="369140"/>
                    </a:lnTo>
                    <a:lnTo>
                      <a:pt x="671860" y="369140"/>
                    </a:lnTo>
                    <a:lnTo>
                      <a:pt x="628304" y="369348"/>
                    </a:lnTo>
                    <a:lnTo>
                      <a:pt x="572200" y="369218"/>
                    </a:lnTo>
                    <a:lnTo>
                      <a:pt x="539439" y="369453"/>
                    </a:lnTo>
                    <a:lnTo>
                      <a:pt x="477259" y="346054"/>
                    </a:lnTo>
                    <a:lnTo>
                      <a:pt x="395127" y="315559"/>
                    </a:lnTo>
                    <a:lnTo>
                      <a:pt x="348026" y="298317"/>
                    </a:lnTo>
                    <a:lnTo>
                      <a:pt x="301285" y="281361"/>
                    </a:lnTo>
                    <a:lnTo>
                      <a:pt x="239504" y="259240"/>
                    </a:lnTo>
                    <a:lnTo>
                      <a:pt x="200604" y="244736"/>
                    </a:lnTo>
                    <a:lnTo>
                      <a:pt x="138027" y="221651"/>
                    </a:lnTo>
                    <a:lnTo>
                      <a:pt x="58653" y="192774"/>
                    </a:lnTo>
                    <a:lnTo>
                      <a:pt x="5283" y="173627"/>
                    </a:lnTo>
                    <a:lnTo>
                      <a:pt x="409" y="171983"/>
                    </a:lnTo>
                    <a:lnTo>
                      <a:pt x="33" y="169636"/>
                    </a:lnTo>
                    <a:lnTo>
                      <a:pt x="33" y="169636"/>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10" name="AZ-8">
                <a:extLst>
                  <a:ext uri="{FF2B5EF4-FFF2-40B4-BE49-F238E27FC236}">
                    <a16:creationId xmlns:a16="http://schemas.microsoft.com/office/drawing/2014/main" id="{C0BFD396-9826-AE72-B296-0DFE034731AF}"/>
                  </a:ext>
                </a:extLst>
              </p:cNvPr>
              <p:cNvSpPr/>
              <p:nvPr/>
            </p:nvSpPr>
            <p:spPr>
              <a:xfrm>
                <a:off x="-513070" y="6021181"/>
                <a:ext cx="135206" cy="181066"/>
              </a:xfrm>
              <a:custGeom>
                <a:avLst/>
                <a:gdLst>
                  <a:gd name="connsiteX0" fmla="*/ 33 w 67026"/>
                  <a:gd name="connsiteY0" fmla="*/ 71188 h 89761"/>
                  <a:gd name="connsiteX1" fmla="*/ 1331 w 67026"/>
                  <a:gd name="connsiteY1" fmla="*/ 68605 h 89761"/>
                  <a:gd name="connsiteX2" fmla="*/ 7212 w 67026"/>
                  <a:gd name="connsiteY2" fmla="*/ 63023 h 89761"/>
                  <a:gd name="connsiteX3" fmla="*/ 15535 w 67026"/>
                  <a:gd name="connsiteY3" fmla="*/ 60806 h 89761"/>
                  <a:gd name="connsiteX4" fmla="*/ 20699 w 67026"/>
                  <a:gd name="connsiteY4" fmla="*/ 60310 h 89761"/>
                  <a:gd name="connsiteX5" fmla="*/ 22315 w 67026"/>
                  <a:gd name="connsiteY5" fmla="*/ 56189 h 89761"/>
                  <a:gd name="connsiteX6" fmla="*/ 17000 w 67026"/>
                  <a:gd name="connsiteY6" fmla="*/ 56919 h 89761"/>
                  <a:gd name="connsiteX7" fmla="*/ 14469 w 67026"/>
                  <a:gd name="connsiteY7" fmla="*/ 53841 h 89761"/>
                  <a:gd name="connsiteX8" fmla="*/ 14472 w 67026"/>
                  <a:gd name="connsiteY8" fmla="*/ 51284 h 89761"/>
                  <a:gd name="connsiteX9" fmla="*/ 9506 w 67026"/>
                  <a:gd name="connsiteY9" fmla="*/ 51311 h 89761"/>
                  <a:gd name="connsiteX10" fmla="*/ 9475 w 67026"/>
                  <a:gd name="connsiteY10" fmla="*/ 46276 h 89761"/>
                  <a:gd name="connsiteX11" fmla="*/ 1939 w 67026"/>
                  <a:gd name="connsiteY11" fmla="*/ 46250 h 89761"/>
                  <a:gd name="connsiteX12" fmla="*/ 1936 w 67026"/>
                  <a:gd name="connsiteY12" fmla="*/ 37563 h 89761"/>
                  <a:gd name="connsiteX13" fmla="*/ 4441 w 67026"/>
                  <a:gd name="connsiteY13" fmla="*/ 38111 h 89761"/>
                  <a:gd name="connsiteX14" fmla="*/ 4704 w 67026"/>
                  <a:gd name="connsiteY14" fmla="*/ 22199 h 89761"/>
                  <a:gd name="connsiteX15" fmla="*/ 26585 w 67026"/>
                  <a:gd name="connsiteY15" fmla="*/ 28825 h 89761"/>
                  <a:gd name="connsiteX16" fmla="*/ 29385 w 67026"/>
                  <a:gd name="connsiteY16" fmla="*/ 24859 h 89761"/>
                  <a:gd name="connsiteX17" fmla="*/ 31361 w 67026"/>
                  <a:gd name="connsiteY17" fmla="*/ 24859 h 89761"/>
                  <a:gd name="connsiteX18" fmla="*/ 33016 w 67026"/>
                  <a:gd name="connsiteY18" fmla="*/ 19512 h 89761"/>
                  <a:gd name="connsiteX19" fmla="*/ 31749 w 67026"/>
                  <a:gd name="connsiteY19" fmla="*/ 15938 h 89761"/>
                  <a:gd name="connsiteX20" fmla="*/ 33352 w 67026"/>
                  <a:gd name="connsiteY20" fmla="*/ 16356 h 89761"/>
                  <a:gd name="connsiteX21" fmla="*/ 38412 w 67026"/>
                  <a:gd name="connsiteY21" fmla="*/ 12234 h 89761"/>
                  <a:gd name="connsiteX22" fmla="*/ 39984 w 67026"/>
                  <a:gd name="connsiteY22" fmla="*/ 6313 h 89761"/>
                  <a:gd name="connsiteX23" fmla="*/ 43172 w 67026"/>
                  <a:gd name="connsiteY23" fmla="*/ 5321 h 89761"/>
                  <a:gd name="connsiteX24" fmla="*/ 42705 w 67026"/>
                  <a:gd name="connsiteY24" fmla="*/ 0 h 89761"/>
                  <a:gd name="connsiteX25" fmla="*/ 66950 w 67026"/>
                  <a:gd name="connsiteY25" fmla="*/ 3208 h 89761"/>
                  <a:gd name="connsiteX26" fmla="*/ 67020 w 67026"/>
                  <a:gd name="connsiteY26" fmla="*/ 25616 h 89761"/>
                  <a:gd name="connsiteX27" fmla="*/ 61963 w 67026"/>
                  <a:gd name="connsiteY27" fmla="*/ 25590 h 89761"/>
                  <a:gd name="connsiteX28" fmla="*/ 62008 w 67026"/>
                  <a:gd name="connsiteY28" fmla="*/ 38268 h 89761"/>
                  <a:gd name="connsiteX29" fmla="*/ 63264 w 67026"/>
                  <a:gd name="connsiteY29" fmla="*/ 38581 h 89761"/>
                  <a:gd name="connsiteX30" fmla="*/ 63290 w 67026"/>
                  <a:gd name="connsiteY30" fmla="*/ 43302 h 89761"/>
                  <a:gd name="connsiteX31" fmla="*/ 67049 w 67026"/>
                  <a:gd name="connsiteY31" fmla="*/ 48024 h 89761"/>
                  <a:gd name="connsiteX32" fmla="*/ 67060 w 67026"/>
                  <a:gd name="connsiteY32" fmla="*/ 52250 h 89761"/>
                  <a:gd name="connsiteX33" fmla="*/ 62699 w 67026"/>
                  <a:gd name="connsiteY33" fmla="*/ 60623 h 89761"/>
                  <a:gd name="connsiteX34" fmla="*/ 60222 w 67026"/>
                  <a:gd name="connsiteY34" fmla="*/ 59162 h 89761"/>
                  <a:gd name="connsiteX35" fmla="*/ 59448 w 67026"/>
                  <a:gd name="connsiteY35" fmla="*/ 61562 h 89761"/>
                  <a:gd name="connsiteX36" fmla="*/ 49884 w 67026"/>
                  <a:gd name="connsiteY36" fmla="*/ 60545 h 89761"/>
                  <a:gd name="connsiteX37" fmla="*/ 50077 w 67026"/>
                  <a:gd name="connsiteY37" fmla="*/ 65971 h 89761"/>
                  <a:gd name="connsiteX38" fmla="*/ 52014 w 67026"/>
                  <a:gd name="connsiteY38" fmla="*/ 65840 h 89761"/>
                  <a:gd name="connsiteX39" fmla="*/ 52035 w 67026"/>
                  <a:gd name="connsiteY39" fmla="*/ 89735 h 89761"/>
                  <a:gd name="connsiteX40" fmla="*/ 47045 w 67026"/>
                  <a:gd name="connsiteY40" fmla="*/ 89761 h 89761"/>
                  <a:gd name="connsiteX41" fmla="*/ 46417 w 67026"/>
                  <a:gd name="connsiteY41" fmla="*/ 88483 h 89761"/>
                  <a:gd name="connsiteX42" fmla="*/ 34616 w 67026"/>
                  <a:gd name="connsiteY42" fmla="*/ 88587 h 89761"/>
                  <a:gd name="connsiteX43" fmla="*/ 34640 w 67026"/>
                  <a:gd name="connsiteY43" fmla="*/ 86083 h 89761"/>
                  <a:gd name="connsiteX44" fmla="*/ 22175 w 67026"/>
                  <a:gd name="connsiteY44" fmla="*/ 86370 h 89761"/>
                  <a:gd name="connsiteX45" fmla="*/ 23118 w 67026"/>
                  <a:gd name="connsiteY45" fmla="*/ 83813 h 89761"/>
                  <a:gd name="connsiteX46" fmla="*/ 23337 w 67026"/>
                  <a:gd name="connsiteY46" fmla="*/ 76953 h 89761"/>
                  <a:gd name="connsiteX47" fmla="*/ 22042 w 67026"/>
                  <a:gd name="connsiteY47" fmla="*/ 71136 h 89761"/>
                  <a:gd name="connsiteX48" fmla="*/ 33 w 67026"/>
                  <a:gd name="connsiteY48" fmla="*/ 71188 h 89761"/>
                  <a:gd name="connsiteX49" fmla="*/ 33 w 67026"/>
                  <a:gd name="connsiteY49" fmla="*/ 71188 h 89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67026" h="89761">
                    <a:moveTo>
                      <a:pt x="33" y="71188"/>
                    </a:moveTo>
                    <a:lnTo>
                      <a:pt x="1331" y="68605"/>
                    </a:lnTo>
                    <a:lnTo>
                      <a:pt x="7212" y="63023"/>
                    </a:lnTo>
                    <a:lnTo>
                      <a:pt x="15535" y="60806"/>
                    </a:lnTo>
                    <a:lnTo>
                      <a:pt x="20699" y="60310"/>
                    </a:lnTo>
                    <a:lnTo>
                      <a:pt x="22315" y="56189"/>
                    </a:lnTo>
                    <a:lnTo>
                      <a:pt x="17000" y="56919"/>
                    </a:lnTo>
                    <a:lnTo>
                      <a:pt x="14469" y="53841"/>
                    </a:lnTo>
                    <a:lnTo>
                      <a:pt x="14472" y="51284"/>
                    </a:lnTo>
                    <a:lnTo>
                      <a:pt x="9506" y="51311"/>
                    </a:lnTo>
                    <a:lnTo>
                      <a:pt x="9475" y="46276"/>
                    </a:lnTo>
                    <a:lnTo>
                      <a:pt x="1939" y="46250"/>
                    </a:lnTo>
                    <a:lnTo>
                      <a:pt x="1936" y="37563"/>
                    </a:lnTo>
                    <a:lnTo>
                      <a:pt x="4441" y="38111"/>
                    </a:lnTo>
                    <a:lnTo>
                      <a:pt x="4704" y="22199"/>
                    </a:lnTo>
                    <a:lnTo>
                      <a:pt x="26585" y="28825"/>
                    </a:lnTo>
                    <a:lnTo>
                      <a:pt x="29385" y="24859"/>
                    </a:lnTo>
                    <a:lnTo>
                      <a:pt x="31361" y="24859"/>
                    </a:lnTo>
                    <a:lnTo>
                      <a:pt x="33016" y="19512"/>
                    </a:lnTo>
                    <a:lnTo>
                      <a:pt x="31749" y="15938"/>
                    </a:lnTo>
                    <a:lnTo>
                      <a:pt x="33352" y="16356"/>
                    </a:lnTo>
                    <a:lnTo>
                      <a:pt x="38412" y="12234"/>
                    </a:lnTo>
                    <a:lnTo>
                      <a:pt x="39984" y="6313"/>
                    </a:lnTo>
                    <a:lnTo>
                      <a:pt x="43172" y="5321"/>
                    </a:lnTo>
                    <a:lnTo>
                      <a:pt x="42705" y="0"/>
                    </a:lnTo>
                    <a:lnTo>
                      <a:pt x="66950" y="3208"/>
                    </a:lnTo>
                    <a:lnTo>
                      <a:pt x="67020" y="25616"/>
                    </a:lnTo>
                    <a:lnTo>
                      <a:pt x="61963" y="25590"/>
                    </a:lnTo>
                    <a:lnTo>
                      <a:pt x="62008" y="38268"/>
                    </a:lnTo>
                    <a:lnTo>
                      <a:pt x="63264" y="38581"/>
                    </a:lnTo>
                    <a:lnTo>
                      <a:pt x="63290" y="43302"/>
                    </a:lnTo>
                    <a:lnTo>
                      <a:pt x="67049" y="48024"/>
                    </a:lnTo>
                    <a:lnTo>
                      <a:pt x="67060" y="52250"/>
                    </a:lnTo>
                    <a:lnTo>
                      <a:pt x="62699" y="60623"/>
                    </a:lnTo>
                    <a:lnTo>
                      <a:pt x="60222" y="59162"/>
                    </a:lnTo>
                    <a:lnTo>
                      <a:pt x="59448" y="61562"/>
                    </a:lnTo>
                    <a:lnTo>
                      <a:pt x="49884" y="60545"/>
                    </a:lnTo>
                    <a:lnTo>
                      <a:pt x="50077" y="65971"/>
                    </a:lnTo>
                    <a:lnTo>
                      <a:pt x="52014" y="65840"/>
                    </a:lnTo>
                    <a:lnTo>
                      <a:pt x="52035" y="89735"/>
                    </a:lnTo>
                    <a:lnTo>
                      <a:pt x="47045" y="89761"/>
                    </a:lnTo>
                    <a:lnTo>
                      <a:pt x="46417" y="88483"/>
                    </a:lnTo>
                    <a:lnTo>
                      <a:pt x="34616" y="88587"/>
                    </a:lnTo>
                    <a:lnTo>
                      <a:pt x="34640" y="86083"/>
                    </a:lnTo>
                    <a:lnTo>
                      <a:pt x="22175" y="86370"/>
                    </a:lnTo>
                    <a:lnTo>
                      <a:pt x="23118" y="83813"/>
                    </a:lnTo>
                    <a:lnTo>
                      <a:pt x="23337" y="76953"/>
                    </a:lnTo>
                    <a:lnTo>
                      <a:pt x="22042" y="71136"/>
                    </a:lnTo>
                    <a:lnTo>
                      <a:pt x="33" y="71188"/>
                    </a:lnTo>
                    <a:lnTo>
                      <a:pt x="33" y="71188"/>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11" name="AZ-9">
                <a:extLst>
                  <a:ext uri="{FF2B5EF4-FFF2-40B4-BE49-F238E27FC236}">
                    <a16:creationId xmlns:a16="http://schemas.microsoft.com/office/drawing/2014/main" id="{90DA180C-61D8-6B74-3C83-BFF96380DC58}"/>
                  </a:ext>
                </a:extLst>
              </p:cNvPr>
              <p:cNvSpPr/>
              <p:nvPr/>
            </p:nvSpPr>
            <p:spPr>
              <a:xfrm>
                <a:off x="-1180288" y="4965185"/>
                <a:ext cx="742041" cy="1576780"/>
              </a:xfrm>
              <a:custGeom>
                <a:avLst/>
                <a:gdLst>
                  <a:gd name="connsiteX0" fmla="*/ 33 w 367853"/>
                  <a:gd name="connsiteY0" fmla="*/ 164210 h 781660"/>
                  <a:gd name="connsiteX1" fmla="*/ 2976 w 367853"/>
                  <a:gd name="connsiteY1" fmla="*/ 160897 h 781660"/>
                  <a:gd name="connsiteX2" fmla="*/ 10510 w 367853"/>
                  <a:gd name="connsiteY2" fmla="*/ 160088 h 781660"/>
                  <a:gd name="connsiteX3" fmla="*/ 13033 w 367853"/>
                  <a:gd name="connsiteY3" fmla="*/ 158836 h 781660"/>
                  <a:gd name="connsiteX4" fmla="*/ 17915 w 367853"/>
                  <a:gd name="connsiteY4" fmla="*/ 154193 h 781660"/>
                  <a:gd name="connsiteX5" fmla="*/ 20081 w 367853"/>
                  <a:gd name="connsiteY5" fmla="*/ 156436 h 781660"/>
                  <a:gd name="connsiteX6" fmla="*/ 26476 w 367853"/>
                  <a:gd name="connsiteY6" fmla="*/ 152602 h 781660"/>
                  <a:gd name="connsiteX7" fmla="*/ 35557 w 367853"/>
                  <a:gd name="connsiteY7" fmla="*/ 152862 h 781660"/>
                  <a:gd name="connsiteX8" fmla="*/ 36047 w 367853"/>
                  <a:gd name="connsiteY8" fmla="*/ 156879 h 781660"/>
                  <a:gd name="connsiteX9" fmla="*/ 43000 w 367853"/>
                  <a:gd name="connsiteY9" fmla="*/ 154949 h 781660"/>
                  <a:gd name="connsiteX10" fmla="*/ 44837 w 367853"/>
                  <a:gd name="connsiteY10" fmla="*/ 157167 h 781660"/>
                  <a:gd name="connsiteX11" fmla="*/ 49342 w 367853"/>
                  <a:gd name="connsiteY11" fmla="*/ 153436 h 781660"/>
                  <a:gd name="connsiteX12" fmla="*/ 55444 w 367853"/>
                  <a:gd name="connsiteY12" fmla="*/ 154141 h 781660"/>
                  <a:gd name="connsiteX13" fmla="*/ 57060 w 367853"/>
                  <a:gd name="connsiteY13" fmla="*/ 156775 h 781660"/>
                  <a:gd name="connsiteX14" fmla="*/ 61408 w 367853"/>
                  <a:gd name="connsiteY14" fmla="*/ 160688 h 781660"/>
                  <a:gd name="connsiteX15" fmla="*/ 64958 w 367853"/>
                  <a:gd name="connsiteY15" fmla="*/ 166114 h 781660"/>
                  <a:gd name="connsiteX16" fmla="*/ 63480 w 367853"/>
                  <a:gd name="connsiteY16" fmla="*/ 168801 h 781660"/>
                  <a:gd name="connsiteX17" fmla="*/ 69763 w 367853"/>
                  <a:gd name="connsiteY17" fmla="*/ 171462 h 781660"/>
                  <a:gd name="connsiteX18" fmla="*/ 70696 w 367853"/>
                  <a:gd name="connsiteY18" fmla="*/ 174618 h 781660"/>
                  <a:gd name="connsiteX19" fmla="*/ 73654 w 367853"/>
                  <a:gd name="connsiteY19" fmla="*/ 176861 h 781660"/>
                  <a:gd name="connsiteX20" fmla="*/ 78258 w 367853"/>
                  <a:gd name="connsiteY20" fmla="*/ 176940 h 781660"/>
                  <a:gd name="connsiteX21" fmla="*/ 83628 w 367853"/>
                  <a:gd name="connsiteY21" fmla="*/ 174826 h 781660"/>
                  <a:gd name="connsiteX22" fmla="*/ 86696 w 367853"/>
                  <a:gd name="connsiteY22" fmla="*/ 175453 h 781660"/>
                  <a:gd name="connsiteX23" fmla="*/ 89373 w 367853"/>
                  <a:gd name="connsiteY23" fmla="*/ 171748 h 781660"/>
                  <a:gd name="connsiteX24" fmla="*/ 89175 w 367853"/>
                  <a:gd name="connsiteY24" fmla="*/ 170079 h 781660"/>
                  <a:gd name="connsiteX25" fmla="*/ 92623 w 367853"/>
                  <a:gd name="connsiteY25" fmla="*/ 162801 h 781660"/>
                  <a:gd name="connsiteX26" fmla="*/ 91255 w 367853"/>
                  <a:gd name="connsiteY26" fmla="*/ 160714 h 781660"/>
                  <a:gd name="connsiteX27" fmla="*/ 94829 w 367853"/>
                  <a:gd name="connsiteY27" fmla="*/ 158027 h 781660"/>
                  <a:gd name="connsiteX28" fmla="*/ 99182 w 367853"/>
                  <a:gd name="connsiteY28" fmla="*/ 147619 h 781660"/>
                  <a:gd name="connsiteX29" fmla="*/ 102477 w 367853"/>
                  <a:gd name="connsiteY29" fmla="*/ 145063 h 781660"/>
                  <a:gd name="connsiteX30" fmla="*/ 102245 w 367853"/>
                  <a:gd name="connsiteY30" fmla="*/ 127976 h 781660"/>
                  <a:gd name="connsiteX31" fmla="*/ 102594 w 367853"/>
                  <a:gd name="connsiteY31" fmla="*/ 111568 h 781660"/>
                  <a:gd name="connsiteX32" fmla="*/ 102352 w 367853"/>
                  <a:gd name="connsiteY32" fmla="*/ 91691 h 781660"/>
                  <a:gd name="connsiteX33" fmla="*/ 101614 w 367853"/>
                  <a:gd name="connsiteY33" fmla="*/ 52484 h 781660"/>
                  <a:gd name="connsiteX34" fmla="*/ 101598 w 367853"/>
                  <a:gd name="connsiteY34" fmla="*/ 52 h 781660"/>
                  <a:gd name="connsiteX35" fmla="*/ 243625 w 367853"/>
                  <a:gd name="connsiteY35" fmla="*/ 78 h 781660"/>
                  <a:gd name="connsiteX36" fmla="*/ 277569 w 367853"/>
                  <a:gd name="connsiteY36" fmla="*/ 0 h 781660"/>
                  <a:gd name="connsiteX37" fmla="*/ 277877 w 367853"/>
                  <a:gd name="connsiteY37" fmla="*/ 30415 h 781660"/>
                  <a:gd name="connsiteX38" fmla="*/ 310604 w 367853"/>
                  <a:gd name="connsiteY38" fmla="*/ 30415 h 781660"/>
                  <a:gd name="connsiteX39" fmla="*/ 309932 w 367853"/>
                  <a:gd name="connsiteY39" fmla="*/ 36337 h 781660"/>
                  <a:gd name="connsiteX40" fmla="*/ 308527 w 367853"/>
                  <a:gd name="connsiteY40" fmla="*/ 36676 h 781660"/>
                  <a:gd name="connsiteX41" fmla="*/ 307763 w 367853"/>
                  <a:gd name="connsiteY41" fmla="*/ 42754 h 781660"/>
                  <a:gd name="connsiteX42" fmla="*/ 308211 w 367853"/>
                  <a:gd name="connsiteY42" fmla="*/ 48076 h 781660"/>
                  <a:gd name="connsiteX43" fmla="*/ 306170 w 367853"/>
                  <a:gd name="connsiteY43" fmla="*/ 53163 h 781660"/>
                  <a:gd name="connsiteX44" fmla="*/ 305083 w 367853"/>
                  <a:gd name="connsiteY44" fmla="*/ 58771 h 781660"/>
                  <a:gd name="connsiteX45" fmla="*/ 307382 w 367853"/>
                  <a:gd name="connsiteY45" fmla="*/ 67353 h 781660"/>
                  <a:gd name="connsiteX46" fmla="*/ 307638 w 367853"/>
                  <a:gd name="connsiteY46" fmla="*/ 72909 h 781660"/>
                  <a:gd name="connsiteX47" fmla="*/ 305865 w 367853"/>
                  <a:gd name="connsiteY47" fmla="*/ 77553 h 781660"/>
                  <a:gd name="connsiteX48" fmla="*/ 302927 w 367853"/>
                  <a:gd name="connsiteY48" fmla="*/ 79744 h 781660"/>
                  <a:gd name="connsiteX49" fmla="*/ 301999 w 367853"/>
                  <a:gd name="connsiteY49" fmla="*/ 82300 h 781660"/>
                  <a:gd name="connsiteX50" fmla="*/ 302560 w 367853"/>
                  <a:gd name="connsiteY50" fmla="*/ 87413 h 781660"/>
                  <a:gd name="connsiteX51" fmla="*/ 307341 w 367853"/>
                  <a:gd name="connsiteY51" fmla="*/ 94665 h 781660"/>
                  <a:gd name="connsiteX52" fmla="*/ 304697 w 367853"/>
                  <a:gd name="connsiteY52" fmla="*/ 97899 h 781660"/>
                  <a:gd name="connsiteX53" fmla="*/ 304239 w 367853"/>
                  <a:gd name="connsiteY53" fmla="*/ 101917 h 781660"/>
                  <a:gd name="connsiteX54" fmla="*/ 307179 w 367853"/>
                  <a:gd name="connsiteY54" fmla="*/ 106273 h 781660"/>
                  <a:gd name="connsiteX55" fmla="*/ 306407 w 367853"/>
                  <a:gd name="connsiteY55" fmla="*/ 109560 h 781660"/>
                  <a:gd name="connsiteX56" fmla="*/ 303587 w 367853"/>
                  <a:gd name="connsiteY56" fmla="*/ 111699 h 781660"/>
                  <a:gd name="connsiteX57" fmla="*/ 303300 w 367853"/>
                  <a:gd name="connsiteY57" fmla="*/ 114151 h 781660"/>
                  <a:gd name="connsiteX58" fmla="*/ 298897 w 367853"/>
                  <a:gd name="connsiteY58" fmla="*/ 118533 h 781660"/>
                  <a:gd name="connsiteX59" fmla="*/ 296411 w 367853"/>
                  <a:gd name="connsiteY59" fmla="*/ 116081 h 781660"/>
                  <a:gd name="connsiteX60" fmla="*/ 292782 w 367853"/>
                  <a:gd name="connsiteY60" fmla="*/ 117751 h 781660"/>
                  <a:gd name="connsiteX61" fmla="*/ 293275 w 367853"/>
                  <a:gd name="connsiteY61" fmla="*/ 121899 h 781660"/>
                  <a:gd name="connsiteX62" fmla="*/ 287871 w 367853"/>
                  <a:gd name="connsiteY62" fmla="*/ 121977 h 781660"/>
                  <a:gd name="connsiteX63" fmla="*/ 287347 w 367853"/>
                  <a:gd name="connsiteY63" fmla="*/ 124194 h 781660"/>
                  <a:gd name="connsiteX64" fmla="*/ 283799 w 367853"/>
                  <a:gd name="connsiteY64" fmla="*/ 125629 h 781660"/>
                  <a:gd name="connsiteX65" fmla="*/ 282913 w 367853"/>
                  <a:gd name="connsiteY65" fmla="*/ 128655 h 781660"/>
                  <a:gd name="connsiteX66" fmla="*/ 280014 w 367853"/>
                  <a:gd name="connsiteY66" fmla="*/ 128029 h 781660"/>
                  <a:gd name="connsiteX67" fmla="*/ 275169 w 367853"/>
                  <a:gd name="connsiteY67" fmla="*/ 130090 h 781660"/>
                  <a:gd name="connsiteX68" fmla="*/ 272447 w 367853"/>
                  <a:gd name="connsiteY68" fmla="*/ 129124 h 781660"/>
                  <a:gd name="connsiteX69" fmla="*/ 266981 w 367853"/>
                  <a:gd name="connsiteY69" fmla="*/ 134263 h 781660"/>
                  <a:gd name="connsiteX70" fmla="*/ 263735 w 367853"/>
                  <a:gd name="connsiteY70" fmla="*/ 133794 h 781660"/>
                  <a:gd name="connsiteX71" fmla="*/ 262826 w 367853"/>
                  <a:gd name="connsiteY71" fmla="*/ 135907 h 781660"/>
                  <a:gd name="connsiteX72" fmla="*/ 255696 w 367853"/>
                  <a:gd name="connsiteY72" fmla="*/ 138202 h 781660"/>
                  <a:gd name="connsiteX73" fmla="*/ 251685 w 367853"/>
                  <a:gd name="connsiteY73" fmla="*/ 136898 h 781660"/>
                  <a:gd name="connsiteX74" fmla="*/ 247769 w 367853"/>
                  <a:gd name="connsiteY74" fmla="*/ 138828 h 781660"/>
                  <a:gd name="connsiteX75" fmla="*/ 245382 w 367853"/>
                  <a:gd name="connsiteY75" fmla="*/ 142193 h 781660"/>
                  <a:gd name="connsiteX76" fmla="*/ 239225 w 367853"/>
                  <a:gd name="connsiteY76" fmla="*/ 145011 h 781660"/>
                  <a:gd name="connsiteX77" fmla="*/ 233224 w 367853"/>
                  <a:gd name="connsiteY77" fmla="*/ 149862 h 781660"/>
                  <a:gd name="connsiteX78" fmla="*/ 230675 w 367853"/>
                  <a:gd name="connsiteY78" fmla="*/ 148428 h 781660"/>
                  <a:gd name="connsiteX79" fmla="*/ 224622 w 367853"/>
                  <a:gd name="connsiteY79" fmla="*/ 152289 h 781660"/>
                  <a:gd name="connsiteX80" fmla="*/ 223913 w 367853"/>
                  <a:gd name="connsiteY80" fmla="*/ 158340 h 781660"/>
                  <a:gd name="connsiteX81" fmla="*/ 220561 w 367853"/>
                  <a:gd name="connsiteY81" fmla="*/ 163323 h 781660"/>
                  <a:gd name="connsiteX82" fmla="*/ 216093 w 367853"/>
                  <a:gd name="connsiteY82" fmla="*/ 163792 h 781660"/>
                  <a:gd name="connsiteX83" fmla="*/ 212727 w 367853"/>
                  <a:gd name="connsiteY83" fmla="*/ 162227 h 781660"/>
                  <a:gd name="connsiteX84" fmla="*/ 207801 w 367853"/>
                  <a:gd name="connsiteY84" fmla="*/ 161732 h 781660"/>
                  <a:gd name="connsiteX85" fmla="*/ 205126 w 367853"/>
                  <a:gd name="connsiteY85" fmla="*/ 167601 h 781660"/>
                  <a:gd name="connsiteX86" fmla="*/ 201925 w 367853"/>
                  <a:gd name="connsiteY86" fmla="*/ 172374 h 781660"/>
                  <a:gd name="connsiteX87" fmla="*/ 204748 w 367853"/>
                  <a:gd name="connsiteY87" fmla="*/ 183252 h 781660"/>
                  <a:gd name="connsiteX88" fmla="*/ 207266 w 367853"/>
                  <a:gd name="connsiteY88" fmla="*/ 186461 h 781660"/>
                  <a:gd name="connsiteX89" fmla="*/ 205606 w 367853"/>
                  <a:gd name="connsiteY89" fmla="*/ 188470 h 781660"/>
                  <a:gd name="connsiteX90" fmla="*/ 206057 w 367853"/>
                  <a:gd name="connsiteY90" fmla="*/ 191234 h 781660"/>
                  <a:gd name="connsiteX91" fmla="*/ 204712 w 367853"/>
                  <a:gd name="connsiteY91" fmla="*/ 194939 h 781660"/>
                  <a:gd name="connsiteX92" fmla="*/ 208124 w 367853"/>
                  <a:gd name="connsiteY92" fmla="*/ 198617 h 781660"/>
                  <a:gd name="connsiteX93" fmla="*/ 208218 w 367853"/>
                  <a:gd name="connsiteY93" fmla="*/ 203756 h 781660"/>
                  <a:gd name="connsiteX94" fmla="*/ 205859 w 367853"/>
                  <a:gd name="connsiteY94" fmla="*/ 207956 h 781660"/>
                  <a:gd name="connsiteX95" fmla="*/ 205481 w 367853"/>
                  <a:gd name="connsiteY95" fmla="*/ 212886 h 781660"/>
                  <a:gd name="connsiteX96" fmla="*/ 203742 w 367853"/>
                  <a:gd name="connsiteY96" fmla="*/ 217372 h 781660"/>
                  <a:gd name="connsiteX97" fmla="*/ 199827 w 367853"/>
                  <a:gd name="connsiteY97" fmla="*/ 220320 h 781660"/>
                  <a:gd name="connsiteX98" fmla="*/ 197645 w 367853"/>
                  <a:gd name="connsiteY98" fmla="*/ 223294 h 781660"/>
                  <a:gd name="connsiteX99" fmla="*/ 190195 w 367853"/>
                  <a:gd name="connsiteY99" fmla="*/ 223633 h 781660"/>
                  <a:gd name="connsiteX100" fmla="*/ 185341 w 367853"/>
                  <a:gd name="connsiteY100" fmla="*/ 221468 h 781660"/>
                  <a:gd name="connsiteX101" fmla="*/ 179315 w 367853"/>
                  <a:gd name="connsiteY101" fmla="*/ 221207 h 781660"/>
                  <a:gd name="connsiteX102" fmla="*/ 174646 w 367853"/>
                  <a:gd name="connsiteY102" fmla="*/ 215990 h 781660"/>
                  <a:gd name="connsiteX103" fmla="*/ 171805 w 367853"/>
                  <a:gd name="connsiteY103" fmla="*/ 214451 h 781660"/>
                  <a:gd name="connsiteX104" fmla="*/ 170861 w 367853"/>
                  <a:gd name="connsiteY104" fmla="*/ 211373 h 781660"/>
                  <a:gd name="connsiteX105" fmla="*/ 165629 w 367853"/>
                  <a:gd name="connsiteY105" fmla="*/ 206417 h 781660"/>
                  <a:gd name="connsiteX106" fmla="*/ 162415 w 367853"/>
                  <a:gd name="connsiteY106" fmla="*/ 211216 h 781660"/>
                  <a:gd name="connsiteX107" fmla="*/ 159645 w 367853"/>
                  <a:gd name="connsiteY107" fmla="*/ 210955 h 781660"/>
                  <a:gd name="connsiteX108" fmla="*/ 158419 w 367853"/>
                  <a:gd name="connsiteY108" fmla="*/ 206599 h 781660"/>
                  <a:gd name="connsiteX109" fmla="*/ 154543 w 367853"/>
                  <a:gd name="connsiteY109" fmla="*/ 201747 h 781660"/>
                  <a:gd name="connsiteX110" fmla="*/ 150917 w 367853"/>
                  <a:gd name="connsiteY110" fmla="*/ 201043 h 781660"/>
                  <a:gd name="connsiteX111" fmla="*/ 149679 w 367853"/>
                  <a:gd name="connsiteY111" fmla="*/ 196712 h 781660"/>
                  <a:gd name="connsiteX112" fmla="*/ 149940 w 367853"/>
                  <a:gd name="connsiteY112" fmla="*/ 192121 h 781660"/>
                  <a:gd name="connsiteX113" fmla="*/ 146345 w 367853"/>
                  <a:gd name="connsiteY113" fmla="*/ 190165 h 781660"/>
                  <a:gd name="connsiteX114" fmla="*/ 146661 w 367853"/>
                  <a:gd name="connsiteY114" fmla="*/ 187635 h 781660"/>
                  <a:gd name="connsiteX115" fmla="*/ 144919 w 367853"/>
                  <a:gd name="connsiteY115" fmla="*/ 185183 h 781660"/>
                  <a:gd name="connsiteX116" fmla="*/ 142088 w 367853"/>
                  <a:gd name="connsiteY116" fmla="*/ 184452 h 781660"/>
                  <a:gd name="connsiteX117" fmla="*/ 140582 w 367853"/>
                  <a:gd name="connsiteY117" fmla="*/ 181165 h 781660"/>
                  <a:gd name="connsiteX118" fmla="*/ 140183 w 367853"/>
                  <a:gd name="connsiteY118" fmla="*/ 175061 h 781660"/>
                  <a:gd name="connsiteX119" fmla="*/ 136367 w 367853"/>
                  <a:gd name="connsiteY119" fmla="*/ 171122 h 781660"/>
                  <a:gd name="connsiteX120" fmla="*/ 127626 w 367853"/>
                  <a:gd name="connsiteY120" fmla="*/ 169818 h 781660"/>
                  <a:gd name="connsiteX121" fmla="*/ 124498 w 367853"/>
                  <a:gd name="connsiteY121" fmla="*/ 167523 h 781660"/>
                  <a:gd name="connsiteX122" fmla="*/ 122720 w 367853"/>
                  <a:gd name="connsiteY122" fmla="*/ 163010 h 781660"/>
                  <a:gd name="connsiteX123" fmla="*/ 122538 w 367853"/>
                  <a:gd name="connsiteY123" fmla="*/ 211660 h 781660"/>
                  <a:gd name="connsiteX124" fmla="*/ 118427 w 367853"/>
                  <a:gd name="connsiteY124" fmla="*/ 214216 h 781660"/>
                  <a:gd name="connsiteX125" fmla="*/ 118912 w 367853"/>
                  <a:gd name="connsiteY125" fmla="*/ 218181 h 781660"/>
                  <a:gd name="connsiteX126" fmla="*/ 115547 w 367853"/>
                  <a:gd name="connsiteY126" fmla="*/ 220972 h 781660"/>
                  <a:gd name="connsiteX127" fmla="*/ 112184 w 367853"/>
                  <a:gd name="connsiteY127" fmla="*/ 219329 h 781660"/>
                  <a:gd name="connsiteX128" fmla="*/ 109434 w 367853"/>
                  <a:gd name="connsiteY128" fmla="*/ 223268 h 781660"/>
                  <a:gd name="connsiteX129" fmla="*/ 102631 w 367853"/>
                  <a:gd name="connsiteY129" fmla="*/ 228590 h 781660"/>
                  <a:gd name="connsiteX130" fmla="*/ 105717 w 367853"/>
                  <a:gd name="connsiteY130" fmla="*/ 230520 h 781660"/>
                  <a:gd name="connsiteX131" fmla="*/ 110766 w 367853"/>
                  <a:gd name="connsiteY131" fmla="*/ 231459 h 781660"/>
                  <a:gd name="connsiteX132" fmla="*/ 112951 w 367853"/>
                  <a:gd name="connsiteY132" fmla="*/ 235841 h 781660"/>
                  <a:gd name="connsiteX133" fmla="*/ 118151 w 367853"/>
                  <a:gd name="connsiteY133" fmla="*/ 243015 h 781660"/>
                  <a:gd name="connsiteX134" fmla="*/ 120356 w 367853"/>
                  <a:gd name="connsiteY134" fmla="*/ 247058 h 781660"/>
                  <a:gd name="connsiteX135" fmla="*/ 121467 w 367853"/>
                  <a:gd name="connsiteY135" fmla="*/ 244658 h 781660"/>
                  <a:gd name="connsiteX136" fmla="*/ 124795 w 367853"/>
                  <a:gd name="connsiteY136" fmla="*/ 245910 h 781660"/>
                  <a:gd name="connsiteX137" fmla="*/ 127699 w 367853"/>
                  <a:gd name="connsiteY137" fmla="*/ 245023 h 781660"/>
                  <a:gd name="connsiteX138" fmla="*/ 130548 w 367853"/>
                  <a:gd name="connsiteY138" fmla="*/ 247214 h 781660"/>
                  <a:gd name="connsiteX139" fmla="*/ 126743 w 367853"/>
                  <a:gd name="connsiteY139" fmla="*/ 249849 h 781660"/>
                  <a:gd name="connsiteX140" fmla="*/ 127160 w 367853"/>
                  <a:gd name="connsiteY140" fmla="*/ 252693 h 781660"/>
                  <a:gd name="connsiteX141" fmla="*/ 133166 w 367853"/>
                  <a:gd name="connsiteY141" fmla="*/ 249510 h 781660"/>
                  <a:gd name="connsiteX142" fmla="*/ 133348 w 367853"/>
                  <a:gd name="connsiteY142" fmla="*/ 238397 h 781660"/>
                  <a:gd name="connsiteX143" fmla="*/ 139912 w 367853"/>
                  <a:gd name="connsiteY143" fmla="*/ 241058 h 781660"/>
                  <a:gd name="connsiteX144" fmla="*/ 163547 w 367853"/>
                  <a:gd name="connsiteY144" fmla="*/ 269440 h 781660"/>
                  <a:gd name="connsiteX145" fmla="*/ 201878 w 367853"/>
                  <a:gd name="connsiteY145" fmla="*/ 269466 h 781660"/>
                  <a:gd name="connsiteX146" fmla="*/ 204973 w 367853"/>
                  <a:gd name="connsiteY146" fmla="*/ 268474 h 781660"/>
                  <a:gd name="connsiteX147" fmla="*/ 204999 w 367853"/>
                  <a:gd name="connsiteY147" fmla="*/ 384322 h 781660"/>
                  <a:gd name="connsiteX148" fmla="*/ 204782 w 367853"/>
                  <a:gd name="connsiteY148" fmla="*/ 433885 h 781660"/>
                  <a:gd name="connsiteX149" fmla="*/ 204965 w 367853"/>
                  <a:gd name="connsiteY149" fmla="*/ 448388 h 781660"/>
                  <a:gd name="connsiteX150" fmla="*/ 204871 w 367853"/>
                  <a:gd name="connsiteY150" fmla="*/ 488300 h 781660"/>
                  <a:gd name="connsiteX151" fmla="*/ 204933 w 367853"/>
                  <a:gd name="connsiteY151" fmla="*/ 531889 h 781660"/>
                  <a:gd name="connsiteX152" fmla="*/ 289904 w 367853"/>
                  <a:gd name="connsiteY152" fmla="*/ 531915 h 781660"/>
                  <a:gd name="connsiteX153" fmla="*/ 335467 w 367853"/>
                  <a:gd name="connsiteY153" fmla="*/ 545688 h 781660"/>
                  <a:gd name="connsiteX154" fmla="*/ 335204 w 367853"/>
                  <a:gd name="connsiteY154" fmla="*/ 561601 h 781660"/>
                  <a:gd name="connsiteX155" fmla="*/ 332699 w 367853"/>
                  <a:gd name="connsiteY155" fmla="*/ 561053 h 781660"/>
                  <a:gd name="connsiteX156" fmla="*/ 332701 w 367853"/>
                  <a:gd name="connsiteY156" fmla="*/ 569739 h 781660"/>
                  <a:gd name="connsiteX157" fmla="*/ 340237 w 367853"/>
                  <a:gd name="connsiteY157" fmla="*/ 569765 h 781660"/>
                  <a:gd name="connsiteX158" fmla="*/ 340269 w 367853"/>
                  <a:gd name="connsiteY158" fmla="*/ 574800 h 781660"/>
                  <a:gd name="connsiteX159" fmla="*/ 345234 w 367853"/>
                  <a:gd name="connsiteY159" fmla="*/ 574774 h 781660"/>
                  <a:gd name="connsiteX160" fmla="*/ 345232 w 367853"/>
                  <a:gd name="connsiteY160" fmla="*/ 577330 h 781660"/>
                  <a:gd name="connsiteX161" fmla="*/ 347763 w 367853"/>
                  <a:gd name="connsiteY161" fmla="*/ 580409 h 781660"/>
                  <a:gd name="connsiteX162" fmla="*/ 353078 w 367853"/>
                  <a:gd name="connsiteY162" fmla="*/ 579678 h 781660"/>
                  <a:gd name="connsiteX163" fmla="*/ 351462 w 367853"/>
                  <a:gd name="connsiteY163" fmla="*/ 583800 h 781660"/>
                  <a:gd name="connsiteX164" fmla="*/ 346298 w 367853"/>
                  <a:gd name="connsiteY164" fmla="*/ 584295 h 781660"/>
                  <a:gd name="connsiteX165" fmla="*/ 337975 w 367853"/>
                  <a:gd name="connsiteY165" fmla="*/ 586513 h 781660"/>
                  <a:gd name="connsiteX166" fmla="*/ 332094 w 367853"/>
                  <a:gd name="connsiteY166" fmla="*/ 592095 h 781660"/>
                  <a:gd name="connsiteX167" fmla="*/ 330796 w 367853"/>
                  <a:gd name="connsiteY167" fmla="*/ 594677 h 781660"/>
                  <a:gd name="connsiteX168" fmla="*/ 352804 w 367853"/>
                  <a:gd name="connsiteY168" fmla="*/ 594625 h 781660"/>
                  <a:gd name="connsiteX169" fmla="*/ 354100 w 367853"/>
                  <a:gd name="connsiteY169" fmla="*/ 600442 h 781660"/>
                  <a:gd name="connsiteX170" fmla="*/ 353881 w 367853"/>
                  <a:gd name="connsiteY170" fmla="*/ 607303 h 781660"/>
                  <a:gd name="connsiteX171" fmla="*/ 352937 w 367853"/>
                  <a:gd name="connsiteY171" fmla="*/ 609859 h 781660"/>
                  <a:gd name="connsiteX172" fmla="*/ 365402 w 367853"/>
                  <a:gd name="connsiteY172" fmla="*/ 609572 h 781660"/>
                  <a:gd name="connsiteX173" fmla="*/ 365379 w 367853"/>
                  <a:gd name="connsiteY173" fmla="*/ 612076 h 781660"/>
                  <a:gd name="connsiteX174" fmla="*/ 367887 w 367853"/>
                  <a:gd name="connsiteY174" fmla="*/ 612025 h 781660"/>
                  <a:gd name="connsiteX175" fmla="*/ 367873 w 367853"/>
                  <a:gd name="connsiteY175" fmla="*/ 617033 h 781660"/>
                  <a:gd name="connsiteX176" fmla="*/ 357879 w 367853"/>
                  <a:gd name="connsiteY176" fmla="*/ 617216 h 781660"/>
                  <a:gd name="connsiteX177" fmla="*/ 357892 w 367853"/>
                  <a:gd name="connsiteY177" fmla="*/ 614711 h 781660"/>
                  <a:gd name="connsiteX178" fmla="*/ 352979 w 367853"/>
                  <a:gd name="connsiteY178" fmla="*/ 616094 h 781660"/>
                  <a:gd name="connsiteX179" fmla="*/ 352061 w 367853"/>
                  <a:gd name="connsiteY179" fmla="*/ 619824 h 781660"/>
                  <a:gd name="connsiteX180" fmla="*/ 347903 w 367853"/>
                  <a:gd name="connsiteY180" fmla="*/ 619798 h 781660"/>
                  <a:gd name="connsiteX181" fmla="*/ 345547 w 367853"/>
                  <a:gd name="connsiteY181" fmla="*/ 621050 h 781660"/>
                  <a:gd name="connsiteX182" fmla="*/ 348008 w 367853"/>
                  <a:gd name="connsiteY182" fmla="*/ 622302 h 781660"/>
                  <a:gd name="connsiteX183" fmla="*/ 347984 w 367853"/>
                  <a:gd name="connsiteY183" fmla="*/ 627311 h 781660"/>
                  <a:gd name="connsiteX184" fmla="*/ 345560 w 367853"/>
                  <a:gd name="connsiteY184" fmla="*/ 631667 h 781660"/>
                  <a:gd name="connsiteX185" fmla="*/ 344992 w 367853"/>
                  <a:gd name="connsiteY185" fmla="*/ 639884 h 781660"/>
                  <a:gd name="connsiteX186" fmla="*/ 348047 w 367853"/>
                  <a:gd name="connsiteY186" fmla="*/ 640145 h 781660"/>
                  <a:gd name="connsiteX187" fmla="*/ 348047 w 367853"/>
                  <a:gd name="connsiteY187" fmla="*/ 642388 h 781660"/>
                  <a:gd name="connsiteX188" fmla="*/ 345568 w 367853"/>
                  <a:gd name="connsiteY188" fmla="*/ 642362 h 781660"/>
                  <a:gd name="connsiteX189" fmla="*/ 345558 w 367853"/>
                  <a:gd name="connsiteY189" fmla="*/ 672413 h 781660"/>
                  <a:gd name="connsiteX190" fmla="*/ 330671 w 367853"/>
                  <a:gd name="connsiteY190" fmla="*/ 672387 h 781660"/>
                  <a:gd name="connsiteX191" fmla="*/ 330699 w 367853"/>
                  <a:gd name="connsiteY191" fmla="*/ 667379 h 781660"/>
                  <a:gd name="connsiteX192" fmla="*/ 325653 w 367853"/>
                  <a:gd name="connsiteY192" fmla="*/ 667379 h 781660"/>
                  <a:gd name="connsiteX193" fmla="*/ 325663 w 367853"/>
                  <a:gd name="connsiteY193" fmla="*/ 682352 h 781660"/>
                  <a:gd name="connsiteX194" fmla="*/ 305753 w 367853"/>
                  <a:gd name="connsiteY194" fmla="*/ 682378 h 781660"/>
                  <a:gd name="connsiteX195" fmla="*/ 305753 w 367853"/>
                  <a:gd name="connsiteY195" fmla="*/ 684960 h 781660"/>
                  <a:gd name="connsiteX196" fmla="*/ 277747 w 367853"/>
                  <a:gd name="connsiteY196" fmla="*/ 684856 h 781660"/>
                  <a:gd name="connsiteX197" fmla="*/ 277726 w 367853"/>
                  <a:gd name="connsiteY197" fmla="*/ 669857 h 781660"/>
                  <a:gd name="connsiteX198" fmla="*/ 264233 w 367853"/>
                  <a:gd name="connsiteY198" fmla="*/ 669596 h 781660"/>
                  <a:gd name="connsiteX199" fmla="*/ 249156 w 367853"/>
                  <a:gd name="connsiteY199" fmla="*/ 669700 h 781660"/>
                  <a:gd name="connsiteX200" fmla="*/ 245734 w 367853"/>
                  <a:gd name="connsiteY200" fmla="*/ 673717 h 781660"/>
                  <a:gd name="connsiteX201" fmla="*/ 231869 w 367853"/>
                  <a:gd name="connsiteY201" fmla="*/ 688221 h 781660"/>
                  <a:gd name="connsiteX202" fmla="*/ 224739 w 367853"/>
                  <a:gd name="connsiteY202" fmla="*/ 689786 h 781660"/>
                  <a:gd name="connsiteX203" fmla="*/ 204866 w 367853"/>
                  <a:gd name="connsiteY203" fmla="*/ 700873 h 781660"/>
                  <a:gd name="connsiteX204" fmla="*/ 204876 w 367853"/>
                  <a:gd name="connsiteY204" fmla="*/ 744801 h 781660"/>
                  <a:gd name="connsiteX205" fmla="*/ 164042 w 367853"/>
                  <a:gd name="connsiteY205" fmla="*/ 744958 h 781660"/>
                  <a:gd name="connsiteX206" fmla="*/ 149119 w 367853"/>
                  <a:gd name="connsiteY206" fmla="*/ 751688 h 781660"/>
                  <a:gd name="connsiteX207" fmla="*/ 145253 w 367853"/>
                  <a:gd name="connsiteY207" fmla="*/ 752027 h 781660"/>
                  <a:gd name="connsiteX208" fmla="*/ 145274 w 367853"/>
                  <a:gd name="connsiteY208" fmla="*/ 757401 h 781660"/>
                  <a:gd name="connsiteX209" fmla="*/ 135436 w 367853"/>
                  <a:gd name="connsiteY209" fmla="*/ 757453 h 781660"/>
                  <a:gd name="connsiteX210" fmla="*/ 135433 w 367853"/>
                  <a:gd name="connsiteY210" fmla="*/ 759983 h 781660"/>
                  <a:gd name="connsiteX211" fmla="*/ 125476 w 367853"/>
                  <a:gd name="connsiteY211" fmla="*/ 760009 h 781660"/>
                  <a:gd name="connsiteX212" fmla="*/ 125533 w 367853"/>
                  <a:gd name="connsiteY212" fmla="*/ 762435 h 781660"/>
                  <a:gd name="connsiteX213" fmla="*/ 113099 w 367853"/>
                  <a:gd name="connsiteY213" fmla="*/ 762539 h 781660"/>
                  <a:gd name="connsiteX214" fmla="*/ 113117 w 367853"/>
                  <a:gd name="connsiteY214" fmla="*/ 765044 h 781660"/>
                  <a:gd name="connsiteX215" fmla="*/ 105631 w 367853"/>
                  <a:gd name="connsiteY215" fmla="*/ 765070 h 781660"/>
                  <a:gd name="connsiteX216" fmla="*/ 103207 w 367853"/>
                  <a:gd name="connsiteY216" fmla="*/ 767600 h 781660"/>
                  <a:gd name="connsiteX217" fmla="*/ 95751 w 367853"/>
                  <a:gd name="connsiteY217" fmla="*/ 767626 h 781660"/>
                  <a:gd name="connsiteX218" fmla="*/ 92066 w 367853"/>
                  <a:gd name="connsiteY218" fmla="*/ 770183 h 781660"/>
                  <a:gd name="connsiteX219" fmla="*/ 57198 w 367853"/>
                  <a:gd name="connsiteY219" fmla="*/ 770183 h 781660"/>
                  <a:gd name="connsiteX220" fmla="*/ 57175 w 367853"/>
                  <a:gd name="connsiteY220" fmla="*/ 768956 h 781660"/>
                  <a:gd name="connsiteX221" fmla="*/ 30636 w 367853"/>
                  <a:gd name="connsiteY221" fmla="*/ 769035 h 781660"/>
                  <a:gd name="connsiteX222" fmla="*/ 30044 w 367853"/>
                  <a:gd name="connsiteY222" fmla="*/ 774043 h 781660"/>
                  <a:gd name="connsiteX223" fmla="*/ 27615 w 367853"/>
                  <a:gd name="connsiteY223" fmla="*/ 776678 h 781660"/>
                  <a:gd name="connsiteX224" fmla="*/ 27659 w 367853"/>
                  <a:gd name="connsiteY224" fmla="*/ 781608 h 781660"/>
                  <a:gd name="connsiteX225" fmla="*/ 17696 w 367853"/>
                  <a:gd name="connsiteY225" fmla="*/ 781660 h 781660"/>
                  <a:gd name="connsiteX226" fmla="*/ 17600 w 367853"/>
                  <a:gd name="connsiteY226" fmla="*/ 769139 h 781660"/>
                  <a:gd name="connsiteX227" fmla="*/ 10163 w 367853"/>
                  <a:gd name="connsiteY227" fmla="*/ 769191 h 781660"/>
                  <a:gd name="connsiteX228" fmla="*/ 10111 w 367853"/>
                  <a:gd name="connsiteY228" fmla="*/ 759200 h 781660"/>
                  <a:gd name="connsiteX229" fmla="*/ 12582 w 367853"/>
                  <a:gd name="connsiteY229" fmla="*/ 759200 h 781660"/>
                  <a:gd name="connsiteX230" fmla="*/ 12598 w 367853"/>
                  <a:gd name="connsiteY230" fmla="*/ 761705 h 781660"/>
                  <a:gd name="connsiteX231" fmla="*/ 16414 w 367853"/>
                  <a:gd name="connsiteY231" fmla="*/ 761653 h 781660"/>
                  <a:gd name="connsiteX232" fmla="*/ 16747 w 367853"/>
                  <a:gd name="connsiteY232" fmla="*/ 759174 h 781660"/>
                  <a:gd name="connsiteX233" fmla="*/ 22474 w 367853"/>
                  <a:gd name="connsiteY233" fmla="*/ 759853 h 781660"/>
                  <a:gd name="connsiteX234" fmla="*/ 20465 w 367853"/>
                  <a:gd name="connsiteY234" fmla="*/ 753044 h 781660"/>
                  <a:gd name="connsiteX235" fmla="*/ 23801 w 367853"/>
                  <a:gd name="connsiteY235" fmla="*/ 752210 h 781660"/>
                  <a:gd name="connsiteX236" fmla="*/ 29291 w 367853"/>
                  <a:gd name="connsiteY236" fmla="*/ 752940 h 781660"/>
                  <a:gd name="connsiteX237" fmla="*/ 32841 w 367853"/>
                  <a:gd name="connsiteY237" fmla="*/ 748427 h 781660"/>
                  <a:gd name="connsiteX238" fmla="*/ 32161 w 367853"/>
                  <a:gd name="connsiteY238" fmla="*/ 740784 h 781660"/>
                  <a:gd name="connsiteX239" fmla="*/ 35237 w 367853"/>
                  <a:gd name="connsiteY239" fmla="*/ 736454 h 781660"/>
                  <a:gd name="connsiteX240" fmla="*/ 41201 w 367853"/>
                  <a:gd name="connsiteY240" fmla="*/ 731523 h 781660"/>
                  <a:gd name="connsiteX241" fmla="*/ 42072 w 367853"/>
                  <a:gd name="connsiteY241" fmla="*/ 720724 h 781660"/>
                  <a:gd name="connsiteX242" fmla="*/ 39504 w 367853"/>
                  <a:gd name="connsiteY242" fmla="*/ 715742 h 781660"/>
                  <a:gd name="connsiteX243" fmla="*/ 41394 w 367853"/>
                  <a:gd name="connsiteY243" fmla="*/ 712350 h 781660"/>
                  <a:gd name="connsiteX244" fmla="*/ 41058 w 367853"/>
                  <a:gd name="connsiteY244" fmla="*/ 709481 h 781660"/>
                  <a:gd name="connsiteX245" fmla="*/ 38149 w 367853"/>
                  <a:gd name="connsiteY245" fmla="*/ 710081 h 781660"/>
                  <a:gd name="connsiteX246" fmla="*/ 35808 w 367853"/>
                  <a:gd name="connsiteY246" fmla="*/ 701916 h 781660"/>
                  <a:gd name="connsiteX247" fmla="*/ 33824 w 367853"/>
                  <a:gd name="connsiteY247" fmla="*/ 699751 h 781660"/>
                  <a:gd name="connsiteX248" fmla="*/ 25438 w 367853"/>
                  <a:gd name="connsiteY248" fmla="*/ 698812 h 781660"/>
                  <a:gd name="connsiteX249" fmla="*/ 22584 w 367853"/>
                  <a:gd name="connsiteY249" fmla="*/ 700533 h 781660"/>
                  <a:gd name="connsiteX250" fmla="*/ 18022 w 367853"/>
                  <a:gd name="connsiteY250" fmla="*/ 699308 h 781660"/>
                  <a:gd name="connsiteX251" fmla="*/ 15679 w 367853"/>
                  <a:gd name="connsiteY251" fmla="*/ 696490 h 781660"/>
                  <a:gd name="connsiteX252" fmla="*/ 13971 w 367853"/>
                  <a:gd name="connsiteY252" fmla="*/ 699099 h 781660"/>
                  <a:gd name="connsiteX253" fmla="*/ 12100 w 367853"/>
                  <a:gd name="connsiteY253" fmla="*/ 698368 h 781660"/>
                  <a:gd name="connsiteX254" fmla="*/ 9475 w 367853"/>
                  <a:gd name="connsiteY254" fmla="*/ 690438 h 781660"/>
                  <a:gd name="connsiteX255" fmla="*/ 6957 w 367853"/>
                  <a:gd name="connsiteY255" fmla="*/ 689734 h 781660"/>
                  <a:gd name="connsiteX256" fmla="*/ 8336 w 367853"/>
                  <a:gd name="connsiteY256" fmla="*/ 682326 h 781660"/>
                  <a:gd name="connsiteX257" fmla="*/ 10869 w 367853"/>
                  <a:gd name="connsiteY257" fmla="*/ 676926 h 781660"/>
                  <a:gd name="connsiteX258" fmla="*/ 11570 w 367853"/>
                  <a:gd name="connsiteY258" fmla="*/ 666074 h 781660"/>
                  <a:gd name="connsiteX259" fmla="*/ 9417 w 367853"/>
                  <a:gd name="connsiteY259" fmla="*/ 662657 h 781660"/>
                  <a:gd name="connsiteX260" fmla="*/ 11568 w 367853"/>
                  <a:gd name="connsiteY260" fmla="*/ 660883 h 781660"/>
                  <a:gd name="connsiteX261" fmla="*/ 11203 w 367853"/>
                  <a:gd name="connsiteY261" fmla="*/ 658353 h 781660"/>
                  <a:gd name="connsiteX262" fmla="*/ 4538 w 367853"/>
                  <a:gd name="connsiteY262" fmla="*/ 655275 h 781660"/>
                  <a:gd name="connsiteX263" fmla="*/ 3391 w 367853"/>
                  <a:gd name="connsiteY263" fmla="*/ 652797 h 781660"/>
                  <a:gd name="connsiteX264" fmla="*/ 7757 w 367853"/>
                  <a:gd name="connsiteY264" fmla="*/ 646823 h 781660"/>
                  <a:gd name="connsiteX265" fmla="*/ 8028 w 367853"/>
                  <a:gd name="connsiteY265" fmla="*/ 642649 h 781660"/>
                  <a:gd name="connsiteX266" fmla="*/ 6837 w 367853"/>
                  <a:gd name="connsiteY266" fmla="*/ 638945 h 781660"/>
                  <a:gd name="connsiteX267" fmla="*/ 4394 w 367853"/>
                  <a:gd name="connsiteY267" fmla="*/ 635867 h 781660"/>
                  <a:gd name="connsiteX268" fmla="*/ 4999 w 367853"/>
                  <a:gd name="connsiteY268" fmla="*/ 634563 h 781660"/>
                  <a:gd name="connsiteX269" fmla="*/ 11685 w 367853"/>
                  <a:gd name="connsiteY269" fmla="*/ 632632 h 781660"/>
                  <a:gd name="connsiteX270" fmla="*/ 13909 w 367853"/>
                  <a:gd name="connsiteY270" fmla="*/ 633676 h 781660"/>
                  <a:gd name="connsiteX271" fmla="*/ 18035 w 367853"/>
                  <a:gd name="connsiteY271" fmla="*/ 631067 h 781660"/>
                  <a:gd name="connsiteX272" fmla="*/ 19005 w 367853"/>
                  <a:gd name="connsiteY272" fmla="*/ 626163 h 781660"/>
                  <a:gd name="connsiteX273" fmla="*/ 23859 w 367853"/>
                  <a:gd name="connsiteY273" fmla="*/ 618337 h 781660"/>
                  <a:gd name="connsiteX274" fmla="*/ 27935 w 367853"/>
                  <a:gd name="connsiteY274" fmla="*/ 615755 h 781660"/>
                  <a:gd name="connsiteX275" fmla="*/ 28360 w 367853"/>
                  <a:gd name="connsiteY275" fmla="*/ 613016 h 781660"/>
                  <a:gd name="connsiteX276" fmla="*/ 33235 w 367853"/>
                  <a:gd name="connsiteY276" fmla="*/ 609468 h 781660"/>
                  <a:gd name="connsiteX277" fmla="*/ 30871 w 367853"/>
                  <a:gd name="connsiteY277" fmla="*/ 602816 h 781660"/>
                  <a:gd name="connsiteX278" fmla="*/ 33545 w 367853"/>
                  <a:gd name="connsiteY278" fmla="*/ 599373 h 781660"/>
                  <a:gd name="connsiteX279" fmla="*/ 31937 w 367853"/>
                  <a:gd name="connsiteY279" fmla="*/ 592930 h 781660"/>
                  <a:gd name="connsiteX280" fmla="*/ 34700 w 367853"/>
                  <a:gd name="connsiteY280" fmla="*/ 590895 h 781660"/>
                  <a:gd name="connsiteX281" fmla="*/ 32096 w 367853"/>
                  <a:gd name="connsiteY281" fmla="*/ 589251 h 781660"/>
                  <a:gd name="connsiteX282" fmla="*/ 33271 w 367853"/>
                  <a:gd name="connsiteY282" fmla="*/ 586460 h 781660"/>
                  <a:gd name="connsiteX283" fmla="*/ 37234 w 367853"/>
                  <a:gd name="connsiteY283" fmla="*/ 584530 h 781660"/>
                  <a:gd name="connsiteX284" fmla="*/ 37220 w 367853"/>
                  <a:gd name="connsiteY284" fmla="*/ 580669 h 781660"/>
                  <a:gd name="connsiteX285" fmla="*/ 34945 w 367853"/>
                  <a:gd name="connsiteY285" fmla="*/ 578061 h 781660"/>
                  <a:gd name="connsiteX286" fmla="*/ 35703 w 367853"/>
                  <a:gd name="connsiteY286" fmla="*/ 572218 h 781660"/>
                  <a:gd name="connsiteX287" fmla="*/ 32682 w 367853"/>
                  <a:gd name="connsiteY287" fmla="*/ 564053 h 781660"/>
                  <a:gd name="connsiteX288" fmla="*/ 33847 w 367853"/>
                  <a:gd name="connsiteY288" fmla="*/ 562253 h 781660"/>
                  <a:gd name="connsiteX289" fmla="*/ 32419 w 367853"/>
                  <a:gd name="connsiteY289" fmla="*/ 556644 h 781660"/>
                  <a:gd name="connsiteX290" fmla="*/ 36165 w 367853"/>
                  <a:gd name="connsiteY290" fmla="*/ 555236 h 781660"/>
                  <a:gd name="connsiteX291" fmla="*/ 36100 w 367853"/>
                  <a:gd name="connsiteY291" fmla="*/ 553305 h 781660"/>
                  <a:gd name="connsiteX292" fmla="*/ 33021 w 367853"/>
                  <a:gd name="connsiteY292" fmla="*/ 549027 h 781660"/>
                  <a:gd name="connsiteX293" fmla="*/ 35576 w 367853"/>
                  <a:gd name="connsiteY293" fmla="*/ 548975 h 781660"/>
                  <a:gd name="connsiteX294" fmla="*/ 31804 w 367853"/>
                  <a:gd name="connsiteY294" fmla="*/ 544906 h 781660"/>
                  <a:gd name="connsiteX295" fmla="*/ 33553 w 367853"/>
                  <a:gd name="connsiteY295" fmla="*/ 539610 h 781660"/>
                  <a:gd name="connsiteX296" fmla="*/ 36744 w 367853"/>
                  <a:gd name="connsiteY296" fmla="*/ 538541 h 781660"/>
                  <a:gd name="connsiteX297" fmla="*/ 45627 w 367853"/>
                  <a:gd name="connsiteY297" fmla="*/ 527950 h 781660"/>
                  <a:gd name="connsiteX298" fmla="*/ 45471 w 367853"/>
                  <a:gd name="connsiteY298" fmla="*/ 521794 h 781660"/>
                  <a:gd name="connsiteX299" fmla="*/ 46216 w 367853"/>
                  <a:gd name="connsiteY299" fmla="*/ 516681 h 781660"/>
                  <a:gd name="connsiteX300" fmla="*/ 48849 w 367853"/>
                  <a:gd name="connsiteY300" fmla="*/ 513133 h 781660"/>
                  <a:gd name="connsiteX301" fmla="*/ 55971 w 367853"/>
                  <a:gd name="connsiteY301" fmla="*/ 511229 h 781660"/>
                  <a:gd name="connsiteX302" fmla="*/ 58632 w 367853"/>
                  <a:gd name="connsiteY302" fmla="*/ 508464 h 781660"/>
                  <a:gd name="connsiteX303" fmla="*/ 62018 w 367853"/>
                  <a:gd name="connsiteY303" fmla="*/ 508072 h 781660"/>
                  <a:gd name="connsiteX304" fmla="*/ 67474 w 367853"/>
                  <a:gd name="connsiteY304" fmla="*/ 502151 h 781660"/>
                  <a:gd name="connsiteX305" fmla="*/ 72174 w 367853"/>
                  <a:gd name="connsiteY305" fmla="*/ 501603 h 781660"/>
                  <a:gd name="connsiteX306" fmla="*/ 75696 w 367853"/>
                  <a:gd name="connsiteY306" fmla="*/ 499308 h 781660"/>
                  <a:gd name="connsiteX307" fmla="*/ 76251 w 367853"/>
                  <a:gd name="connsiteY307" fmla="*/ 496725 h 781660"/>
                  <a:gd name="connsiteX308" fmla="*/ 85100 w 367853"/>
                  <a:gd name="connsiteY308" fmla="*/ 488013 h 781660"/>
                  <a:gd name="connsiteX309" fmla="*/ 85074 w 367853"/>
                  <a:gd name="connsiteY309" fmla="*/ 486630 h 781660"/>
                  <a:gd name="connsiteX310" fmla="*/ 89284 w 367853"/>
                  <a:gd name="connsiteY310" fmla="*/ 486943 h 781660"/>
                  <a:gd name="connsiteX311" fmla="*/ 88878 w 367853"/>
                  <a:gd name="connsiteY311" fmla="*/ 479013 h 781660"/>
                  <a:gd name="connsiteX312" fmla="*/ 86148 w 367853"/>
                  <a:gd name="connsiteY312" fmla="*/ 476456 h 781660"/>
                  <a:gd name="connsiteX313" fmla="*/ 83307 w 367853"/>
                  <a:gd name="connsiteY313" fmla="*/ 470978 h 781660"/>
                  <a:gd name="connsiteX314" fmla="*/ 80054 w 367853"/>
                  <a:gd name="connsiteY314" fmla="*/ 468866 h 781660"/>
                  <a:gd name="connsiteX315" fmla="*/ 76214 w 367853"/>
                  <a:gd name="connsiteY315" fmla="*/ 468057 h 781660"/>
                  <a:gd name="connsiteX316" fmla="*/ 70910 w 367853"/>
                  <a:gd name="connsiteY316" fmla="*/ 462031 h 781660"/>
                  <a:gd name="connsiteX317" fmla="*/ 66835 w 367853"/>
                  <a:gd name="connsiteY317" fmla="*/ 460388 h 781660"/>
                  <a:gd name="connsiteX318" fmla="*/ 65415 w 367853"/>
                  <a:gd name="connsiteY318" fmla="*/ 457414 h 781660"/>
                  <a:gd name="connsiteX319" fmla="*/ 61684 w 367853"/>
                  <a:gd name="connsiteY319" fmla="*/ 455458 h 781660"/>
                  <a:gd name="connsiteX320" fmla="*/ 59847 w 367853"/>
                  <a:gd name="connsiteY320" fmla="*/ 453110 h 781660"/>
                  <a:gd name="connsiteX321" fmla="*/ 55293 w 367853"/>
                  <a:gd name="connsiteY321" fmla="*/ 453892 h 781660"/>
                  <a:gd name="connsiteX322" fmla="*/ 53062 w 367853"/>
                  <a:gd name="connsiteY322" fmla="*/ 451988 h 781660"/>
                  <a:gd name="connsiteX323" fmla="*/ 54297 w 367853"/>
                  <a:gd name="connsiteY323" fmla="*/ 443328 h 781660"/>
                  <a:gd name="connsiteX324" fmla="*/ 53906 w 367853"/>
                  <a:gd name="connsiteY324" fmla="*/ 439415 h 781660"/>
                  <a:gd name="connsiteX325" fmla="*/ 50390 w 367853"/>
                  <a:gd name="connsiteY325" fmla="*/ 432424 h 781660"/>
                  <a:gd name="connsiteX326" fmla="*/ 45901 w 367853"/>
                  <a:gd name="connsiteY326" fmla="*/ 427650 h 781660"/>
                  <a:gd name="connsiteX327" fmla="*/ 47655 w 367853"/>
                  <a:gd name="connsiteY327" fmla="*/ 425250 h 781660"/>
                  <a:gd name="connsiteX328" fmla="*/ 45559 w 367853"/>
                  <a:gd name="connsiteY328" fmla="*/ 423320 h 781660"/>
                  <a:gd name="connsiteX329" fmla="*/ 45035 w 367853"/>
                  <a:gd name="connsiteY329" fmla="*/ 419355 h 781660"/>
                  <a:gd name="connsiteX330" fmla="*/ 42768 w 367853"/>
                  <a:gd name="connsiteY330" fmla="*/ 416798 h 781660"/>
                  <a:gd name="connsiteX331" fmla="*/ 43847 w 367853"/>
                  <a:gd name="connsiteY331" fmla="*/ 415546 h 781660"/>
                  <a:gd name="connsiteX332" fmla="*/ 40818 w 367853"/>
                  <a:gd name="connsiteY332" fmla="*/ 407277 h 781660"/>
                  <a:gd name="connsiteX333" fmla="*/ 34330 w 367853"/>
                  <a:gd name="connsiteY333" fmla="*/ 403103 h 781660"/>
                  <a:gd name="connsiteX334" fmla="*/ 29132 w 367853"/>
                  <a:gd name="connsiteY334" fmla="*/ 397808 h 781660"/>
                  <a:gd name="connsiteX335" fmla="*/ 26369 w 367853"/>
                  <a:gd name="connsiteY335" fmla="*/ 392643 h 781660"/>
                  <a:gd name="connsiteX336" fmla="*/ 23413 w 367853"/>
                  <a:gd name="connsiteY336" fmla="*/ 384765 h 781660"/>
                  <a:gd name="connsiteX337" fmla="*/ 18231 w 367853"/>
                  <a:gd name="connsiteY337" fmla="*/ 380826 h 781660"/>
                  <a:gd name="connsiteX338" fmla="*/ 17008 w 367853"/>
                  <a:gd name="connsiteY338" fmla="*/ 376939 h 781660"/>
                  <a:gd name="connsiteX339" fmla="*/ 18012 w 367853"/>
                  <a:gd name="connsiteY339" fmla="*/ 366531 h 781660"/>
                  <a:gd name="connsiteX340" fmla="*/ 17269 w 367853"/>
                  <a:gd name="connsiteY340" fmla="*/ 364053 h 781660"/>
                  <a:gd name="connsiteX341" fmla="*/ 18064 w 367853"/>
                  <a:gd name="connsiteY341" fmla="*/ 358262 h 781660"/>
                  <a:gd name="connsiteX342" fmla="*/ 16802 w 367853"/>
                  <a:gd name="connsiteY342" fmla="*/ 352914 h 781660"/>
                  <a:gd name="connsiteX343" fmla="*/ 18397 w 367853"/>
                  <a:gd name="connsiteY343" fmla="*/ 348923 h 781660"/>
                  <a:gd name="connsiteX344" fmla="*/ 21630 w 367853"/>
                  <a:gd name="connsiteY344" fmla="*/ 345923 h 781660"/>
                  <a:gd name="connsiteX345" fmla="*/ 21705 w 367853"/>
                  <a:gd name="connsiteY345" fmla="*/ 343810 h 781660"/>
                  <a:gd name="connsiteX346" fmla="*/ 16132 w 367853"/>
                  <a:gd name="connsiteY346" fmla="*/ 339793 h 781660"/>
                  <a:gd name="connsiteX347" fmla="*/ 17655 w 367853"/>
                  <a:gd name="connsiteY347" fmla="*/ 336167 h 781660"/>
                  <a:gd name="connsiteX348" fmla="*/ 25443 w 367853"/>
                  <a:gd name="connsiteY348" fmla="*/ 334106 h 781660"/>
                  <a:gd name="connsiteX349" fmla="*/ 26703 w 367853"/>
                  <a:gd name="connsiteY349" fmla="*/ 328185 h 781660"/>
                  <a:gd name="connsiteX350" fmla="*/ 26332 w 367853"/>
                  <a:gd name="connsiteY350" fmla="*/ 321403 h 781660"/>
                  <a:gd name="connsiteX351" fmla="*/ 25258 w 367853"/>
                  <a:gd name="connsiteY351" fmla="*/ 319968 h 781660"/>
                  <a:gd name="connsiteX352" fmla="*/ 24362 w 367853"/>
                  <a:gd name="connsiteY352" fmla="*/ 311334 h 781660"/>
                  <a:gd name="connsiteX353" fmla="*/ 22701 w 367853"/>
                  <a:gd name="connsiteY353" fmla="*/ 303951 h 781660"/>
                  <a:gd name="connsiteX354" fmla="*/ 23006 w 367853"/>
                  <a:gd name="connsiteY354" fmla="*/ 300012 h 781660"/>
                  <a:gd name="connsiteX355" fmla="*/ 21419 w 367853"/>
                  <a:gd name="connsiteY355" fmla="*/ 293334 h 781660"/>
                  <a:gd name="connsiteX356" fmla="*/ 18369 w 367853"/>
                  <a:gd name="connsiteY356" fmla="*/ 284387 h 781660"/>
                  <a:gd name="connsiteX357" fmla="*/ 14993 w 367853"/>
                  <a:gd name="connsiteY357" fmla="*/ 281074 h 781660"/>
                  <a:gd name="connsiteX358" fmla="*/ 13148 w 367853"/>
                  <a:gd name="connsiteY358" fmla="*/ 277735 h 781660"/>
                  <a:gd name="connsiteX359" fmla="*/ 10934 w 367853"/>
                  <a:gd name="connsiteY359" fmla="*/ 268240 h 781660"/>
                  <a:gd name="connsiteX360" fmla="*/ 14122 w 367853"/>
                  <a:gd name="connsiteY360" fmla="*/ 262266 h 781660"/>
                  <a:gd name="connsiteX361" fmla="*/ 13254 w 367853"/>
                  <a:gd name="connsiteY361" fmla="*/ 257075 h 781660"/>
                  <a:gd name="connsiteX362" fmla="*/ 11513 w 367853"/>
                  <a:gd name="connsiteY362" fmla="*/ 254571 h 781660"/>
                  <a:gd name="connsiteX363" fmla="*/ 13768 w 367853"/>
                  <a:gd name="connsiteY363" fmla="*/ 252954 h 781660"/>
                  <a:gd name="connsiteX364" fmla="*/ 14534 w 367853"/>
                  <a:gd name="connsiteY364" fmla="*/ 248649 h 781660"/>
                  <a:gd name="connsiteX365" fmla="*/ 9477 w 367853"/>
                  <a:gd name="connsiteY365" fmla="*/ 241815 h 781660"/>
                  <a:gd name="connsiteX366" fmla="*/ 10392 w 367853"/>
                  <a:gd name="connsiteY366" fmla="*/ 235007 h 781660"/>
                  <a:gd name="connsiteX367" fmla="*/ 7105 w 367853"/>
                  <a:gd name="connsiteY367" fmla="*/ 230885 h 781660"/>
                  <a:gd name="connsiteX368" fmla="*/ 8719 w 367853"/>
                  <a:gd name="connsiteY368" fmla="*/ 222929 h 781660"/>
                  <a:gd name="connsiteX369" fmla="*/ 7989 w 367853"/>
                  <a:gd name="connsiteY369" fmla="*/ 216903 h 781660"/>
                  <a:gd name="connsiteX370" fmla="*/ 6156 w 367853"/>
                  <a:gd name="connsiteY370" fmla="*/ 214216 h 781660"/>
                  <a:gd name="connsiteX371" fmla="*/ 8502 w 367853"/>
                  <a:gd name="connsiteY371" fmla="*/ 209260 h 781660"/>
                  <a:gd name="connsiteX372" fmla="*/ 7014 w 367853"/>
                  <a:gd name="connsiteY372" fmla="*/ 207043 h 781660"/>
                  <a:gd name="connsiteX373" fmla="*/ 13195 w 367853"/>
                  <a:gd name="connsiteY373" fmla="*/ 202086 h 781660"/>
                  <a:gd name="connsiteX374" fmla="*/ 6722 w 367853"/>
                  <a:gd name="connsiteY374" fmla="*/ 195643 h 781660"/>
                  <a:gd name="connsiteX375" fmla="*/ 6795 w 367853"/>
                  <a:gd name="connsiteY375" fmla="*/ 192434 h 781660"/>
                  <a:gd name="connsiteX376" fmla="*/ 2046 w 367853"/>
                  <a:gd name="connsiteY376" fmla="*/ 183956 h 781660"/>
                  <a:gd name="connsiteX377" fmla="*/ 1999 w 367853"/>
                  <a:gd name="connsiteY377" fmla="*/ 177279 h 781660"/>
                  <a:gd name="connsiteX378" fmla="*/ 4704 w 367853"/>
                  <a:gd name="connsiteY378" fmla="*/ 174409 h 781660"/>
                  <a:gd name="connsiteX379" fmla="*/ 1941 w 367853"/>
                  <a:gd name="connsiteY379" fmla="*/ 172792 h 781660"/>
                  <a:gd name="connsiteX380" fmla="*/ 2833 w 367853"/>
                  <a:gd name="connsiteY380" fmla="*/ 169870 h 781660"/>
                  <a:gd name="connsiteX381" fmla="*/ 33 w 367853"/>
                  <a:gd name="connsiteY381" fmla="*/ 164210 h 781660"/>
                  <a:gd name="connsiteX382" fmla="*/ 33 w 367853"/>
                  <a:gd name="connsiteY382" fmla="*/ 164210 h 781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Lst>
                <a:rect l="l" t="t" r="r" b="b"/>
                <a:pathLst>
                  <a:path w="367853" h="781660">
                    <a:moveTo>
                      <a:pt x="33" y="164210"/>
                    </a:moveTo>
                    <a:lnTo>
                      <a:pt x="2976" y="160897"/>
                    </a:lnTo>
                    <a:lnTo>
                      <a:pt x="10510" y="160088"/>
                    </a:lnTo>
                    <a:lnTo>
                      <a:pt x="13033" y="158836"/>
                    </a:lnTo>
                    <a:lnTo>
                      <a:pt x="17915" y="154193"/>
                    </a:lnTo>
                    <a:lnTo>
                      <a:pt x="20081" y="156436"/>
                    </a:lnTo>
                    <a:lnTo>
                      <a:pt x="26476" y="152602"/>
                    </a:lnTo>
                    <a:lnTo>
                      <a:pt x="35557" y="152862"/>
                    </a:lnTo>
                    <a:lnTo>
                      <a:pt x="36047" y="156879"/>
                    </a:lnTo>
                    <a:lnTo>
                      <a:pt x="43000" y="154949"/>
                    </a:lnTo>
                    <a:lnTo>
                      <a:pt x="44837" y="157167"/>
                    </a:lnTo>
                    <a:lnTo>
                      <a:pt x="49342" y="153436"/>
                    </a:lnTo>
                    <a:lnTo>
                      <a:pt x="55444" y="154141"/>
                    </a:lnTo>
                    <a:lnTo>
                      <a:pt x="57060" y="156775"/>
                    </a:lnTo>
                    <a:lnTo>
                      <a:pt x="61408" y="160688"/>
                    </a:lnTo>
                    <a:lnTo>
                      <a:pt x="64958" y="166114"/>
                    </a:lnTo>
                    <a:lnTo>
                      <a:pt x="63480" y="168801"/>
                    </a:lnTo>
                    <a:lnTo>
                      <a:pt x="69763" y="171462"/>
                    </a:lnTo>
                    <a:lnTo>
                      <a:pt x="70696" y="174618"/>
                    </a:lnTo>
                    <a:lnTo>
                      <a:pt x="73654" y="176861"/>
                    </a:lnTo>
                    <a:lnTo>
                      <a:pt x="78258" y="176940"/>
                    </a:lnTo>
                    <a:lnTo>
                      <a:pt x="83628" y="174826"/>
                    </a:lnTo>
                    <a:lnTo>
                      <a:pt x="86696" y="175453"/>
                    </a:lnTo>
                    <a:lnTo>
                      <a:pt x="89373" y="171748"/>
                    </a:lnTo>
                    <a:lnTo>
                      <a:pt x="89175" y="170079"/>
                    </a:lnTo>
                    <a:lnTo>
                      <a:pt x="92623" y="162801"/>
                    </a:lnTo>
                    <a:lnTo>
                      <a:pt x="91255" y="160714"/>
                    </a:lnTo>
                    <a:lnTo>
                      <a:pt x="94829" y="158027"/>
                    </a:lnTo>
                    <a:lnTo>
                      <a:pt x="99182" y="147619"/>
                    </a:lnTo>
                    <a:lnTo>
                      <a:pt x="102477" y="145063"/>
                    </a:lnTo>
                    <a:lnTo>
                      <a:pt x="102245" y="127976"/>
                    </a:lnTo>
                    <a:lnTo>
                      <a:pt x="102594" y="111568"/>
                    </a:lnTo>
                    <a:lnTo>
                      <a:pt x="102352" y="91691"/>
                    </a:lnTo>
                    <a:lnTo>
                      <a:pt x="101614" y="52484"/>
                    </a:lnTo>
                    <a:lnTo>
                      <a:pt x="101598" y="52"/>
                    </a:lnTo>
                    <a:lnTo>
                      <a:pt x="243625" y="78"/>
                    </a:lnTo>
                    <a:lnTo>
                      <a:pt x="277569" y="0"/>
                    </a:lnTo>
                    <a:lnTo>
                      <a:pt x="277877" y="30415"/>
                    </a:lnTo>
                    <a:lnTo>
                      <a:pt x="310604" y="30415"/>
                    </a:lnTo>
                    <a:lnTo>
                      <a:pt x="309932" y="36337"/>
                    </a:lnTo>
                    <a:lnTo>
                      <a:pt x="308527" y="36676"/>
                    </a:lnTo>
                    <a:lnTo>
                      <a:pt x="307763" y="42754"/>
                    </a:lnTo>
                    <a:lnTo>
                      <a:pt x="308211" y="48076"/>
                    </a:lnTo>
                    <a:lnTo>
                      <a:pt x="306170" y="53163"/>
                    </a:lnTo>
                    <a:lnTo>
                      <a:pt x="305083" y="58771"/>
                    </a:lnTo>
                    <a:lnTo>
                      <a:pt x="307382" y="67353"/>
                    </a:lnTo>
                    <a:lnTo>
                      <a:pt x="307638" y="72909"/>
                    </a:lnTo>
                    <a:lnTo>
                      <a:pt x="305865" y="77553"/>
                    </a:lnTo>
                    <a:lnTo>
                      <a:pt x="302927" y="79744"/>
                    </a:lnTo>
                    <a:lnTo>
                      <a:pt x="301999" y="82300"/>
                    </a:lnTo>
                    <a:lnTo>
                      <a:pt x="302560" y="87413"/>
                    </a:lnTo>
                    <a:lnTo>
                      <a:pt x="307341" y="94665"/>
                    </a:lnTo>
                    <a:lnTo>
                      <a:pt x="304697" y="97899"/>
                    </a:lnTo>
                    <a:lnTo>
                      <a:pt x="304239" y="101917"/>
                    </a:lnTo>
                    <a:lnTo>
                      <a:pt x="307179" y="106273"/>
                    </a:lnTo>
                    <a:lnTo>
                      <a:pt x="306407" y="109560"/>
                    </a:lnTo>
                    <a:lnTo>
                      <a:pt x="303587" y="111699"/>
                    </a:lnTo>
                    <a:lnTo>
                      <a:pt x="303300" y="114151"/>
                    </a:lnTo>
                    <a:lnTo>
                      <a:pt x="298897" y="118533"/>
                    </a:lnTo>
                    <a:lnTo>
                      <a:pt x="296411" y="116081"/>
                    </a:lnTo>
                    <a:lnTo>
                      <a:pt x="292782" y="117751"/>
                    </a:lnTo>
                    <a:lnTo>
                      <a:pt x="293275" y="121899"/>
                    </a:lnTo>
                    <a:lnTo>
                      <a:pt x="287871" y="121977"/>
                    </a:lnTo>
                    <a:lnTo>
                      <a:pt x="287347" y="124194"/>
                    </a:lnTo>
                    <a:lnTo>
                      <a:pt x="283799" y="125629"/>
                    </a:lnTo>
                    <a:lnTo>
                      <a:pt x="282913" y="128655"/>
                    </a:lnTo>
                    <a:lnTo>
                      <a:pt x="280014" y="128029"/>
                    </a:lnTo>
                    <a:lnTo>
                      <a:pt x="275169" y="130090"/>
                    </a:lnTo>
                    <a:lnTo>
                      <a:pt x="272447" y="129124"/>
                    </a:lnTo>
                    <a:lnTo>
                      <a:pt x="266981" y="134263"/>
                    </a:lnTo>
                    <a:lnTo>
                      <a:pt x="263735" y="133794"/>
                    </a:lnTo>
                    <a:lnTo>
                      <a:pt x="262826" y="135907"/>
                    </a:lnTo>
                    <a:lnTo>
                      <a:pt x="255696" y="138202"/>
                    </a:lnTo>
                    <a:lnTo>
                      <a:pt x="251685" y="136898"/>
                    </a:lnTo>
                    <a:lnTo>
                      <a:pt x="247769" y="138828"/>
                    </a:lnTo>
                    <a:lnTo>
                      <a:pt x="245382" y="142193"/>
                    </a:lnTo>
                    <a:lnTo>
                      <a:pt x="239225" y="145011"/>
                    </a:lnTo>
                    <a:lnTo>
                      <a:pt x="233224" y="149862"/>
                    </a:lnTo>
                    <a:lnTo>
                      <a:pt x="230675" y="148428"/>
                    </a:lnTo>
                    <a:lnTo>
                      <a:pt x="224622" y="152289"/>
                    </a:lnTo>
                    <a:lnTo>
                      <a:pt x="223913" y="158340"/>
                    </a:lnTo>
                    <a:lnTo>
                      <a:pt x="220561" y="163323"/>
                    </a:lnTo>
                    <a:lnTo>
                      <a:pt x="216093" y="163792"/>
                    </a:lnTo>
                    <a:lnTo>
                      <a:pt x="212727" y="162227"/>
                    </a:lnTo>
                    <a:lnTo>
                      <a:pt x="207801" y="161732"/>
                    </a:lnTo>
                    <a:lnTo>
                      <a:pt x="205126" y="167601"/>
                    </a:lnTo>
                    <a:lnTo>
                      <a:pt x="201925" y="172374"/>
                    </a:lnTo>
                    <a:lnTo>
                      <a:pt x="204748" y="183252"/>
                    </a:lnTo>
                    <a:lnTo>
                      <a:pt x="207266" y="186461"/>
                    </a:lnTo>
                    <a:lnTo>
                      <a:pt x="205606" y="188470"/>
                    </a:lnTo>
                    <a:lnTo>
                      <a:pt x="206057" y="191234"/>
                    </a:lnTo>
                    <a:lnTo>
                      <a:pt x="204712" y="194939"/>
                    </a:lnTo>
                    <a:lnTo>
                      <a:pt x="208124" y="198617"/>
                    </a:lnTo>
                    <a:lnTo>
                      <a:pt x="208218" y="203756"/>
                    </a:lnTo>
                    <a:lnTo>
                      <a:pt x="205859" y="207956"/>
                    </a:lnTo>
                    <a:lnTo>
                      <a:pt x="205481" y="212886"/>
                    </a:lnTo>
                    <a:lnTo>
                      <a:pt x="203742" y="217372"/>
                    </a:lnTo>
                    <a:lnTo>
                      <a:pt x="199827" y="220320"/>
                    </a:lnTo>
                    <a:lnTo>
                      <a:pt x="197645" y="223294"/>
                    </a:lnTo>
                    <a:lnTo>
                      <a:pt x="190195" y="223633"/>
                    </a:lnTo>
                    <a:lnTo>
                      <a:pt x="185341" y="221468"/>
                    </a:lnTo>
                    <a:lnTo>
                      <a:pt x="179315" y="221207"/>
                    </a:lnTo>
                    <a:lnTo>
                      <a:pt x="174646" y="215990"/>
                    </a:lnTo>
                    <a:lnTo>
                      <a:pt x="171805" y="214451"/>
                    </a:lnTo>
                    <a:lnTo>
                      <a:pt x="170861" y="211373"/>
                    </a:lnTo>
                    <a:lnTo>
                      <a:pt x="165629" y="206417"/>
                    </a:lnTo>
                    <a:lnTo>
                      <a:pt x="162415" y="211216"/>
                    </a:lnTo>
                    <a:lnTo>
                      <a:pt x="159645" y="210955"/>
                    </a:lnTo>
                    <a:lnTo>
                      <a:pt x="158419" y="206599"/>
                    </a:lnTo>
                    <a:lnTo>
                      <a:pt x="154543" y="201747"/>
                    </a:lnTo>
                    <a:lnTo>
                      <a:pt x="150917" y="201043"/>
                    </a:lnTo>
                    <a:lnTo>
                      <a:pt x="149679" y="196712"/>
                    </a:lnTo>
                    <a:lnTo>
                      <a:pt x="149940" y="192121"/>
                    </a:lnTo>
                    <a:lnTo>
                      <a:pt x="146345" y="190165"/>
                    </a:lnTo>
                    <a:lnTo>
                      <a:pt x="146661" y="187635"/>
                    </a:lnTo>
                    <a:lnTo>
                      <a:pt x="144919" y="185183"/>
                    </a:lnTo>
                    <a:lnTo>
                      <a:pt x="142088" y="184452"/>
                    </a:lnTo>
                    <a:lnTo>
                      <a:pt x="140582" y="181165"/>
                    </a:lnTo>
                    <a:lnTo>
                      <a:pt x="140183" y="175061"/>
                    </a:lnTo>
                    <a:lnTo>
                      <a:pt x="136367" y="171122"/>
                    </a:lnTo>
                    <a:lnTo>
                      <a:pt x="127626" y="169818"/>
                    </a:lnTo>
                    <a:lnTo>
                      <a:pt x="124498" y="167523"/>
                    </a:lnTo>
                    <a:lnTo>
                      <a:pt x="122720" y="163010"/>
                    </a:lnTo>
                    <a:lnTo>
                      <a:pt x="122538" y="211660"/>
                    </a:lnTo>
                    <a:lnTo>
                      <a:pt x="118427" y="214216"/>
                    </a:lnTo>
                    <a:lnTo>
                      <a:pt x="118912" y="218181"/>
                    </a:lnTo>
                    <a:lnTo>
                      <a:pt x="115547" y="220972"/>
                    </a:lnTo>
                    <a:lnTo>
                      <a:pt x="112184" y="219329"/>
                    </a:lnTo>
                    <a:lnTo>
                      <a:pt x="109434" y="223268"/>
                    </a:lnTo>
                    <a:lnTo>
                      <a:pt x="102631" y="228590"/>
                    </a:lnTo>
                    <a:lnTo>
                      <a:pt x="105717" y="230520"/>
                    </a:lnTo>
                    <a:lnTo>
                      <a:pt x="110766" y="231459"/>
                    </a:lnTo>
                    <a:lnTo>
                      <a:pt x="112951" y="235841"/>
                    </a:lnTo>
                    <a:lnTo>
                      <a:pt x="118151" y="243015"/>
                    </a:lnTo>
                    <a:lnTo>
                      <a:pt x="120356" y="247058"/>
                    </a:lnTo>
                    <a:lnTo>
                      <a:pt x="121467" y="244658"/>
                    </a:lnTo>
                    <a:lnTo>
                      <a:pt x="124795" y="245910"/>
                    </a:lnTo>
                    <a:lnTo>
                      <a:pt x="127699" y="245023"/>
                    </a:lnTo>
                    <a:lnTo>
                      <a:pt x="130548" y="247214"/>
                    </a:lnTo>
                    <a:lnTo>
                      <a:pt x="126743" y="249849"/>
                    </a:lnTo>
                    <a:lnTo>
                      <a:pt x="127160" y="252693"/>
                    </a:lnTo>
                    <a:lnTo>
                      <a:pt x="133166" y="249510"/>
                    </a:lnTo>
                    <a:lnTo>
                      <a:pt x="133348" y="238397"/>
                    </a:lnTo>
                    <a:lnTo>
                      <a:pt x="139912" y="241058"/>
                    </a:lnTo>
                    <a:lnTo>
                      <a:pt x="163547" y="269440"/>
                    </a:lnTo>
                    <a:lnTo>
                      <a:pt x="201878" y="269466"/>
                    </a:lnTo>
                    <a:lnTo>
                      <a:pt x="204973" y="268474"/>
                    </a:lnTo>
                    <a:lnTo>
                      <a:pt x="204999" y="384322"/>
                    </a:lnTo>
                    <a:lnTo>
                      <a:pt x="204782" y="433885"/>
                    </a:lnTo>
                    <a:lnTo>
                      <a:pt x="204965" y="448388"/>
                    </a:lnTo>
                    <a:lnTo>
                      <a:pt x="204871" y="488300"/>
                    </a:lnTo>
                    <a:lnTo>
                      <a:pt x="204933" y="531889"/>
                    </a:lnTo>
                    <a:lnTo>
                      <a:pt x="289904" y="531915"/>
                    </a:lnTo>
                    <a:lnTo>
                      <a:pt x="335467" y="545688"/>
                    </a:lnTo>
                    <a:lnTo>
                      <a:pt x="335204" y="561601"/>
                    </a:lnTo>
                    <a:lnTo>
                      <a:pt x="332699" y="561053"/>
                    </a:lnTo>
                    <a:lnTo>
                      <a:pt x="332701" y="569739"/>
                    </a:lnTo>
                    <a:lnTo>
                      <a:pt x="340237" y="569765"/>
                    </a:lnTo>
                    <a:lnTo>
                      <a:pt x="340269" y="574800"/>
                    </a:lnTo>
                    <a:lnTo>
                      <a:pt x="345234" y="574774"/>
                    </a:lnTo>
                    <a:lnTo>
                      <a:pt x="345232" y="577330"/>
                    </a:lnTo>
                    <a:lnTo>
                      <a:pt x="347763" y="580409"/>
                    </a:lnTo>
                    <a:lnTo>
                      <a:pt x="353078" y="579678"/>
                    </a:lnTo>
                    <a:lnTo>
                      <a:pt x="351462" y="583800"/>
                    </a:lnTo>
                    <a:lnTo>
                      <a:pt x="346298" y="584295"/>
                    </a:lnTo>
                    <a:lnTo>
                      <a:pt x="337975" y="586513"/>
                    </a:lnTo>
                    <a:lnTo>
                      <a:pt x="332094" y="592095"/>
                    </a:lnTo>
                    <a:lnTo>
                      <a:pt x="330796" y="594677"/>
                    </a:lnTo>
                    <a:lnTo>
                      <a:pt x="352804" y="594625"/>
                    </a:lnTo>
                    <a:lnTo>
                      <a:pt x="354100" y="600442"/>
                    </a:lnTo>
                    <a:lnTo>
                      <a:pt x="353881" y="607303"/>
                    </a:lnTo>
                    <a:lnTo>
                      <a:pt x="352937" y="609859"/>
                    </a:lnTo>
                    <a:lnTo>
                      <a:pt x="365402" y="609572"/>
                    </a:lnTo>
                    <a:lnTo>
                      <a:pt x="365379" y="612076"/>
                    </a:lnTo>
                    <a:lnTo>
                      <a:pt x="367887" y="612025"/>
                    </a:lnTo>
                    <a:lnTo>
                      <a:pt x="367873" y="617033"/>
                    </a:lnTo>
                    <a:lnTo>
                      <a:pt x="357879" y="617216"/>
                    </a:lnTo>
                    <a:lnTo>
                      <a:pt x="357892" y="614711"/>
                    </a:lnTo>
                    <a:lnTo>
                      <a:pt x="352979" y="616094"/>
                    </a:lnTo>
                    <a:lnTo>
                      <a:pt x="352061" y="619824"/>
                    </a:lnTo>
                    <a:lnTo>
                      <a:pt x="347903" y="619798"/>
                    </a:lnTo>
                    <a:lnTo>
                      <a:pt x="345547" y="621050"/>
                    </a:lnTo>
                    <a:lnTo>
                      <a:pt x="348008" y="622302"/>
                    </a:lnTo>
                    <a:lnTo>
                      <a:pt x="347984" y="627311"/>
                    </a:lnTo>
                    <a:lnTo>
                      <a:pt x="345560" y="631667"/>
                    </a:lnTo>
                    <a:lnTo>
                      <a:pt x="344992" y="639884"/>
                    </a:lnTo>
                    <a:lnTo>
                      <a:pt x="348047" y="640145"/>
                    </a:lnTo>
                    <a:lnTo>
                      <a:pt x="348047" y="642388"/>
                    </a:lnTo>
                    <a:lnTo>
                      <a:pt x="345568" y="642362"/>
                    </a:lnTo>
                    <a:lnTo>
                      <a:pt x="345558" y="672413"/>
                    </a:lnTo>
                    <a:lnTo>
                      <a:pt x="330671" y="672387"/>
                    </a:lnTo>
                    <a:lnTo>
                      <a:pt x="330699" y="667379"/>
                    </a:lnTo>
                    <a:lnTo>
                      <a:pt x="325653" y="667379"/>
                    </a:lnTo>
                    <a:lnTo>
                      <a:pt x="325663" y="682352"/>
                    </a:lnTo>
                    <a:lnTo>
                      <a:pt x="305753" y="682378"/>
                    </a:lnTo>
                    <a:lnTo>
                      <a:pt x="305753" y="684960"/>
                    </a:lnTo>
                    <a:lnTo>
                      <a:pt x="277747" y="684856"/>
                    </a:lnTo>
                    <a:lnTo>
                      <a:pt x="277726" y="669857"/>
                    </a:lnTo>
                    <a:lnTo>
                      <a:pt x="264233" y="669596"/>
                    </a:lnTo>
                    <a:lnTo>
                      <a:pt x="249156" y="669700"/>
                    </a:lnTo>
                    <a:lnTo>
                      <a:pt x="245734" y="673717"/>
                    </a:lnTo>
                    <a:lnTo>
                      <a:pt x="231869" y="688221"/>
                    </a:lnTo>
                    <a:lnTo>
                      <a:pt x="224739" y="689786"/>
                    </a:lnTo>
                    <a:lnTo>
                      <a:pt x="204866" y="700873"/>
                    </a:lnTo>
                    <a:lnTo>
                      <a:pt x="204876" y="744801"/>
                    </a:lnTo>
                    <a:lnTo>
                      <a:pt x="164042" y="744958"/>
                    </a:lnTo>
                    <a:lnTo>
                      <a:pt x="149119" y="751688"/>
                    </a:lnTo>
                    <a:lnTo>
                      <a:pt x="145253" y="752027"/>
                    </a:lnTo>
                    <a:lnTo>
                      <a:pt x="145274" y="757401"/>
                    </a:lnTo>
                    <a:lnTo>
                      <a:pt x="135436" y="757453"/>
                    </a:lnTo>
                    <a:lnTo>
                      <a:pt x="135433" y="759983"/>
                    </a:lnTo>
                    <a:lnTo>
                      <a:pt x="125476" y="760009"/>
                    </a:lnTo>
                    <a:lnTo>
                      <a:pt x="125533" y="762435"/>
                    </a:lnTo>
                    <a:lnTo>
                      <a:pt x="113099" y="762539"/>
                    </a:lnTo>
                    <a:lnTo>
                      <a:pt x="113117" y="765044"/>
                    </a:lnTo>
                    <a:lnTo>
                      <a:pt x="105631" y="765070"/>
                    </a:lnTo>
                    <a:lnTo>
                      <a:pt x="103207" y="767600"/>
                    </a:lnTo>
                    <a:lnTo>
                      <a:pt x="95751" y="767626"/>
                    </a:lnTo>
                    <a:lnTo>
                      <a:pt x="92066" y="770183"/>
                    </a:lnTo>
                    <a:lnTo>
                      <a:pt x="57198" y="770183"/>
                    </a:lnTo>
                    <a:lnTo>
                      <a:pt x="57175" y="768956"/>
                    </a:lnTo>
                    <a:lnTo>
                      <a:pt x="30636" y="769035"/>
                    </a:lnTo>
                    <a:lnTo>
                      <a:pt x="30044" y="774043"/>
                    </a:lnTo>
                    <a:lnTo>
                      <a:pt x="27615" y="776678"/>
                    </a:lnTo>
                    <a:lnTo>
                      <a:pt x="27659" y="781608"/>
                    </a:lnTo>
                    <a:lnTo>
                      <a:pt x="17696" y="781660"/>
                    </a:lnTo>
                    <a:lnTo>
                      <a:pt x="17600" y="769139"/>
                    </a:lnTo>
                    <a:lnTo>
                      <a:pt x="10163" y="769191"/>
                    </a:lnTo>
                    <a:lnTo>
                      <a:pt x="10111" y="759200"/>
                    </a:lnTo>
                    <a:lnTo>
                      <a:pt x="12582" y="759200"/>
                    </a:lnTo>
                    <a:lnTo>
                      <a:pt x="12598" y="761705"/>
                    </a:lnTo>
                    <a:lnTo>
                      <a:pt x="16414" y="761653"/>
                    </a:lnTo>
                    <a:lnTo>
                      <a:pt x="16747" y="759174"/>
                    </a:lnTo>
                    <a:lnTo>
                      <a:pt x="22474" y="759853"/>
                    </a:lnTo>
                    <a:lnTo>
                      <a:pt x="20465" y="753044"/>
                    </a:lnTo>
                    <a:lnTo>
                      <a:pt x="23801" y="752210"/>
                    </a:lnTo>
                    <a:lnTo>
                      <a:pt x="29291" y="752940"/>
                    </a:lnTo>
                    <a:lnTo>
                      <a:pt x="32841" y="748427"/>
                    </a:lnTo>
                    <a:lnTo>
                      <a:pt x="32161" y="740784"/>
                    </a:lnTo>
                    <a:lnTo>
                      <a:pt x="35237" y="736454"/>
                    </a:lnTo>
                    <a:lnTo>
                      <a:pt x="41201" y="731523"/>
                    </a:lnTo>
                    <a:lnTo>
                      <a:pt x="42072" y="720724"/>
                    </a:lnTo>
                    <a:lnTo>
                      <a:pt x="39504" y="715742"/>
                    </a:lnTo>
                    <a:lnTo>
                      <a:pt x="41394" y="712350"/>
                    </a:lnTo>
                    <a:lnTo>
                      <a:pt x="41058" y="709481"/>
                    </a:lnTo>
                    <a:lnTo>
                      <a:pt x="38149" y="710081"/>
                    </a:lnTo>
                    <a:lnTo>
                      <a:pt x="35808" y="701916"/>
                    </a:lnTo>
                    <a:lnTo>
                      <a:pt x="33824" y="699751"/>
                    </a:lnTo>
                    <a:lnTo>
                      <a:pt x="25438" y="698812"/>
                    </a:lnTo>
                    <a:lnTo>
                      <a:pt x="22584" y="700533"/>
                    </a:lnTo>
                    <a:lnTo>
                      <a:pt x="18022" y="699308"/>
                    </a:lnTo>
                    <a:lnTo>
                      <a:pt x="15679" y="696490"/>
                    </a:lnTo>
                    <a:lnTo>
                      <a:pt x="13971" y="699099"/>
                    </a:lnTo>
                    <a:lnTo>
                      <a:pt x="12100" y="698368"/>
                    </a:lnTo>
                    <a:lnTo>
                      <a:pt x="9475" y="690438"/>
                    </a:lnTo>
                    <a:lnTo>
                      <a:pt x="6957" y="689734"/>
                    </a:lnTo>
                    <a:lnTo>
                      <a:pt x="8336" y="682326"/>
                    </a:lnTo>
                    <a:lnTo>
                      <a:pt x="10869" y="676926"/>
                    </a:lnTo>
                    <a:lnTo>
                      <a:pt x="11570" y="666074"/>
                    </a:lnTo>
                    <a:lnTo>
                      <a:pt x="9417" y="662657"/>
                    </a:lnTo>
                    <a:lnTo>
                      <a:pt x="11568" y="660883"/>
                    </a:lnTo>
                    <a:lnTo>
                      <a:pt x="11203" y="658353"/>
                    </a:lnTo>
                    <a:lnTo>
                      <a:pt x="4538" y="655275"/>
                    </a:lnTo>
                    <a:lnTo>
                      <a:pt x="3391" y="652797"/>
                    </a:lnTo>
                    <a:lnTo>
                      <a:pt x="7757" y="646823"/>
                    </a:lnTo>
                    <a:lnTo>
                      <a:pt x="8028" y="642649"/>
                    </a:lnTo>
                    <a:lnTo>
                      <a:pt x="6837" y="638945"/>
                    </a:lnTo>
                    <a:lnTo>
                      <a:pt x="4394" y="635867"/>
                    </a:lnTo>
                    <a:lnTo>
                      <a:pt x="4999" y="634563"/>
                    </a:lnTo>
                    <a:lnTo>
                      <a:pt x="11685" y="632632"/>
                    </a:lnTo>
                    <a:lnTo>
                      <a:pt x="13909" y="633676"/>
                    </a:lnTo>
                    <a:lnTo>
                      <a:pt x="18035" y="631067"/>
                    </a:lnTo>
                    <a:lnTo>
                      <a:pt x="19005" y="626163"/>
                    </a:lnTo>
                    <a:lnTo>
                      <a:pt x="23859" y="618337"/>
                    </a:lnTo>
                    <a:lnTo>
                      <a:pt x="27935" y="615755"/>
                    </a:lnTo>
                    <a:lnTo>
                      <a:pt x="28360" y="613016"/>
                    </a:lnTo>
                    <a:lnTo>
                      <a:pt x="33235" y="609468"/>
                    </a:lnTo>
                    <a:lnTo>
                      <a:pt x="30871" y="602816"/>
                    </a:lnTo>
                    <a:lnTo>
                      <a:pt x="33545" y="599373"/>
                    </a:lnTo>
                    <a:lnTo>
                      <a:pt x="31937" y="592930"/>
                    </a:lnTo>
                    <a:lnTo>
                      <a:pt x="34700" y="590895"/>
                    </a:lnTo>
                    <a:lnTo>
                      <a:pt x="32096" y="589251"/>
                    </a:lnTo>
                    <a:lnTo>
                      <a:pt x="33271" y="586460"/>
                    </a:lnTo>
                    <a:lnTo>
                      <a:pt x="37234" y="584530"/>
                    </a:lnTo>
                    <a:lnTo>
                      <a:pt x="37220" y="580669"/>
                    </a:lnTo>
                    <a:lnTo>
                      <a:pt x="34945" y="578061"/>
                    </a:lnTo>
                    <a:lnTo>
                      <a:pt x="35703" y="572218"/>
                    </a:lnTo>
                    <a:lnTo>
                      <a:pt x="32682" y="564053"/>
                    </a:lnTo>
                    <a:lnTo>
                      <a:pt x="33847" y="562253"/>
                    </a:lnTo>
                    <a:lnTo>
                      <a:pt x="32419" y="556644"/>
                    </a:lnTo>
                    <a:lnTo>
                      <a:pt x="36165" y="555236"/>
                    </a:lnTo>
                    <a:lnTo>
                      <a:pt x="36100" y="553305"/>
                    </a:lnTo>
                    <a:lnTo>
                      <a:pt x="33021" y="549027"/>
                    </a:lnTo>
                    <a:lnTo>
                      <a:pt x="35576" y="548975"/>
                    </a:lnTo>
                    <a:lnTo>
                      <a:pt x="31804" y="544906"/>
                    </a:lnTo>
                    <a:lnTo>
                      <a:pt x="33553" y="539610"/>
                    </a:lnTo>
                    <a:lnTo>
                      <a:pt x="36744" y="538541"/>
                    </a:lnTo>
                    <a:lnTo>
                      <a:pt x="45627" y="527950"/>
                    </a:lnTo>
                    <a:lnTo>
                      <a:pt x="45471" y="521794"/>
                    </a:lnTo>
                    <a:lnTo>
                      <a:pt x="46216" y="516681"/>
                    </a:lnTo>
                    <a:lnTo>
                      <a:pt x="48849" y="513133"/>
                    </a:lnTo>
                    <a:lnTo>
                      <a:pt x="55971" y="511229"/>
                    </a:lnTo>
                    <a:lnTo>
                      <a:pt x="58632" y="508464"/>
                    </a:lnTo>
                    <a:lnTo>
                      <a:pt x="62018" y="508072"/>
                    </a:lnTo>
                    <a:lnTo>
                      <a:pt x="67474" y="502151"/>
                    </a:lnTo>
                    <a:lnTo>
                      <a:pt x="72174" y="501603"/>
                    </a:lnTo>
                    <a:lnTo>
                      <a:pt x="75696" y="499308"/>
                    </a:lnTo>
                    <a:lnTo>
                      <a:pt x="76251" y="496725"/>
                    </a:lnTo>
                    <a:lnTo>
                      <a:pt x="85100" y="488013"/>
                    </a:lnTo>
                    <a:lnTo>
                      <a:pt x="85074" y="486630"/>
                    </a:lnTo>
                    <a:lnTo>
                      <a:pt x="89284" y="486943"/>
                    </a:lnTo>
                    <a:lnTo>
                      <a:pt x="88878" y="479013"/>
                    </a:lnTo>
                    <a:lnTo>
                      <a:pt x="86148" y="476456"/>
                    </a:lnTo>
                    <a:lnTo>
                      <a:pt x="83307" y="470978"/>
                    </a:lnTo>
                    <a:lnTo>
                      <a:pt x="80054" y="468866"/>
                    </a:lnTo>
                    <a:lnTo>
                      <a:pt x="76214" y="468057"/>
                    </a:lnTo>
                    <a:lnTo>
                      <a:pt x="70910" y="462031"/>
                    </a:lnTo>
                    <a:lnTo>
                      <a:pt x="66835" y="460388"/>
                    </a:lnTo>
                    <a:lnTo>
                      <a:pt x="65415" y="457414"/>
                    </a:lnTo>
                    <a:lnTo>
                      <a:pt x="61684" y="455458"/>
                    </a:lnTo>
                    <a:lnTo>
                      <a:pt x="59847" y="453110"/>
                    </a:lnTo>
                    <a:lnTo>
                      <a:pt x="55293" y="453892"/>
                    </a:lnTo>
                    <a:lnTo>
                      <a:pt x="53062" y="451988"/>
                    </a:lnTo>
                    <a:lnTo>
                      <a:pt x="54297" y="443328"/>
                    </a:lnTo>
                    <a:lnTo>
                      <a:pt x="53906" y="439415"/>
                    </a:lnTo>
                    <a:lnTo>
                      <a:pt x="50390" y="432424"/>
                    </a:lnTo>
                    <a:lnTo>
                      <a:pt x="45901" y="427650"/>
                    </a:lnTo>
                    <a:lnTo>
                      <a:pt x="47655" y="425250"/>
                    </a:lnTo>
                    <a:lnTo>
                      <a:pt x="45559" y="423320"/>
                    </a:lnTo>
                    <a:lnTo>
                      <a:pt x="45035" y="419355"/>
                    </a:lnTo>
                    <a:lnTo>
                      <a:pt x="42768" y="416798"/>
                    </a:lnTo>
                    <a:lnTo>
                      <a:pt x="43847" y="415546"/>
                    </a:lnTo>
                    <a:lnTo>
                      <a:pt x="40818" y="407277"/>
                    </a:lnTo>
                    <a:lnTo>
                      <a:pt x="34330" y="403103"/>
                    </a:lnTo>
                    <a:lnTo>
                      <a:pt x="29132" y="397808"/>
                    </a:lnTo>
                    <a:lnTo>
                      <a:pt x="26369" y="392643"/>
                    </a:lnTo>
                    <a:lnTo>
                      <a:pt x="23413" y="384765"/>
                    </a:lnTo>
                    <a:lnTo>
                      <a:pt x="18231" y="380826"/>
                    </a:lnTo>
                    <a:lnTo>
                      <a:pt x="17008" y="376939"/>
                    </a:lnTo>
                    <a:lnTo>
                      <a:pt x="18012" y="366531"/>
                    </a:lnTo>
                    <a:lnTo>
                      <a:pt x="17269" y="364053"/>
                    </a:lnTo>
                    <a:lnTo>
                      <a:pt x="18064" y="358262"/>
                    </a:lnTo>
                    <a:lnTo>
                      <a:pt x="16802" y="352914"/>
                    </a:lnTo>
                    <a:lnTo>
                      <a:pt x="18397" y="348923"/>
                    </a:lnTo>
                    <a:lnTo>
                      <a:pt x="21630" y="345923"/>
                    </a:lnTo>
                    <a:lnTo>
                      <a:pt x="21705" y="343810"/>
                    </a:lnTo>
                    <a:lnTo>
                      <a:pt x="16132" y="339793"/>
                    </a:lnTo>
                    <a:lnTo>
                      <a:pt x="17655" y="336167"/>
                    </a:lnTo>
                    <a:lnTo>
                      <a:pt x="25443" y="334106"/>
                    </a:lnTo>
                    <a:lnTo>
                      <a:pt x="26703" y="328185"/>
                    </a:lnTo>
                    <a:lnTo>
                      <a:pt x="26332" y="321403"/>
                    </a:lnTo>
                    <a:lnTo>
                      <a:pt x="25258" y="319968"/>
                    </a:lnTo>
                    <a:lnTo>
                      <a:pt x="24362" y="311334"/>
                    </a:lnTo>
                    <a:lnTo>
                      <a:pt x="22701" y="303951"/>
                    </a:lnTo>
                    <a:lnTo>
                      <a:pt x="23006" y="300012"/>
                    </a:lnTo>
                    <a:lnTo>
                      <a:pt x="21419" y="293334"/>
                    </a:lnTo>
                    <a:lnTo>
                      <a:pt x="18369" y="284387"/>
                    </a:lnTo>
                    <a:lnTo>
                      <a:pt x="14993" y="281074"/>
                    </a:lnTo>
                    <a:lnTo>
                      <a:pt x="13148" y="277735"/>
                    </a:lnTo>
                    <a:lnTo>
                      <a:pt x="10934" y="268240"/>
                    </a:lnTo>
                    <a:lnTo>
                      <a:pt x="14122" y="262266"/>
                    </a:lnTo>
                    <a:lnTo>
                      <a:pt x="13254" y="257075"/>
                    </a:lnTo>
                    <a:lnTo>
                      <a:pt x="11513" y="254571"/>
                    </a:lnTo>
                    <a:lnTo>
                      <a:pt x="13768" y="252954"/>
                    </a:lnTo>
                    <a:lnTo>
                      <a:pt x="14534" y="248649"/>
                    </a:lnTo>
                    <a:lnTo>
                      <a:pt x="9477" y="241815"/>
                    </a:lnTo>
                    <a:lnTo>
                      <a:pt x="10392" y="235007"/>
                    </a:lnTo>
                    <a:lnTo>
                      <a:pt x="7105" y="230885"/>
                    </a:lnTo>
                    <a:lnTo>
                      <a:pt x="8719" y="222929"/>
                    </a:lnTo>
                    <a:lnTo>
                      <a:pt x="7989" y="216903"/>
                    </a:lnTo>
                    <a:lnTo>
                      <a:pt x="6156" y="214216"/>
                    </a:lnTo>
                    <a:lnTo>
                      <a:pt x="8502" y="209260"/>
                    </a:lnTo>
                    <a:lnTo>
                      <a:pt x="7014" y="207043"/>
                    </a:lnTo>
                    <a:lnTo>
                      <a:pt x="13195" y="202086"/>
                    </a:lnTo>
                    <a:lnTo>
                      <a:pt x="6722" y="195643"/>
                    </a:lnTo>
                    <a:lnTo>
                      <a:pt x="6795" y="192434"/>
                    </a:lnTo>
                    <a:lnTo>
                      <a:pt x="2046" y="183956"/>
                    </a:lnTo>
                    <a:lnTo>
                      <a:pt x="1999" y="177279"/>
                    </a:lnTo>
                    <a:lnTo>
                      <a:pt x="4704" y="174409"/>
                    </a:lnTo>
                    <a:lnTo>
                      <a:pt x="1941" y="172792"/>
                    </a:lnTo>
                    <a:lnTo>
                      <a:pt x="2833" y="169870"/>
                    </a:lnTo>
                    <a:lnTo>
                      <a:pt x="33" y="164210"/>
                    </a:lnTo>
                    <a:lnTo>
                      <a:pt x="33" y="164210"/>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17" name="CA">
              <a:extLst>
                <a:ext uri="{FF2B5EF4-FFF2-40B4-BE49-F238E27FC236}">
                  <a16:creationId xmlns:a16="http://schemas.microsoft.com/office/drawing/2014/main" id="{5B7A4A14-DCA6-0711-BB77-A78B6D751D3C}"/>
                </a:ext>
              </a:extLst>
            </p:cNvPr>
            <p:cNvGrpSpPr/>
            <p:nvPr/>
          </p:nvGrpSpPr>
          <p:grpSpPr>
            <a:xfrm>
              <a:off x="1349643" y="3069295"/>
              <a:ext cx="1189448" cy="1376945"/>
              <a:chOff x="1349643" y="3069295"/>
              <a:chExt cx="1189448" cy="1376945"/>
            </a:xfrm>
            <a:solidFill>
              <a:schemeClr val="bg2"/>
            </a:solidFill>
          </p:grpSpPr>
          <p:sp>
            <p:nvSpPr>
              <p:cNvPr id="551" name="CA-1">
                <a:extLst>
                  <a:ext uri="{FF2B5EF4-FFF2-40B4-BE49-F238E27FC236}">
                    <a16:creationId xmlns:a16="http://schemas.microsoft.com/office/drawing/2014/main" id="{3D962C21-0557-B00D-029E-BA6E0BA0F4D3}"/>
                  </a:ext>
                </a:extLst>
              </p:cNvPr>
              <p:cNvSpPr/>
              <p:nvPr/>
            </p:nvSpPr>
            <p:spPr>
              <a:xfrm>
                <a:off x="1437337" y="3069295"/>
                <a:ext cx="428053" cy="495770"/>
              </a:xfrm>
              <a:custGeom>
                <a:avLst/>
                <a:gdLst>
                  <a:gd name="connsiteX0" fmla="*/ 33 w 536830"/>
                  <a:gd name="connsiteY0" fmla="*/ 80109 h 620406"/>
                  <a:gd name="connsiteX1" fmla="*/ 3281 w 536830"/>
                  <a:gd name="connsiteY1" fmla="*/ 72727 h 620406"/>
                  <a:gd name="connsiteX2" fmla="*/ 5617 w 536830"/>
                  <a:gd name="connsiteY2" fmla="*/ 72709 h 620406"/>
                  <a:gd name="connsiteX3" fmla="*/ 4301 w 536830"/>
                  <a:gd name="connsiteY3" fmla="*/ 65859 h 620406"/>
                  <a:gd name="connsiteX4" fmla="*/ 7163 w 536830"/>
                  <a:gd name="connsiteY4" fmla="*/ 61901 h 620406"/>
                  <a:gd name="connsiteX5" fmla="*/ 8536 w 536830"/>
                  <a:gd name="connsiteY5" fmla="*/ 57237 h 620406"/>
                  <a:gd name="connsiteX6" fmla="*/ 5924 w 536830"/>
                  <a:gd name="connsiteY6" fmla="*/ 52503 h 620406"/>
                  <a:gd name="connsiteX7" fmla="*/ 4478 w 536830"/>
                  <a:gd name="connsiteY7" fmla="*/ 44249 h 620406"/>
                  <a:gd name="connsiteX8" fmla="*/ 6819 w 536830"/>
                  <a:gd name="connsiteY8" fmla="*/ 41390 h 620406"/>
                  <a:gd name="connsiteX9" fmla="*/ 4246 w 536830"/>
                  <a:gd name="connsiteY9" fmla="*/ 40002 h 620406"/>
                  <a:gd name="connsiteX10" fmla="*/ 2267 w 536830"/>
                  <a:gd name="connsiteY10" fmla="*/ 34905 h 620406"/>
                  <a:gd name="connsiteX11" fmla="*/ 7012 w 536830"/>
                  <a:gd name="connsiteY11" fmla="*/ 33755 h 620406"/>
                  <a:gd name="connsiteX12" fmla="*/ 8344 w 536830"/>
                  <a:gd name="connsiteY12" fmla="*/ 29680 h 620406"/>
                  <a:gd name="connsiteX13" fmla="*/ 10082 w 536830"/>
                  <a:gd name="connsiteY13" fmla="*/ 28934 h 620406"/>
                  <a:gd name="connsiteX14" fmla="*/ 9673 w 536830"/>
                  <a:gd name="connsiteY14" fmla="*/ 25329 h 620406"/>
                  <a:gd name="connsiteX15" fmla="*/ 11044 w 536830"/>
                  <a:gd name="connsiteY15" fmla="*/ 23310 h 620406"/>
                  <a:gd name="connsiteX16" fmla="*/ 16403 w 536830"/>
                  <a:gd name="connsiteY16" fmla="*/ 24904 h 620406"/>
                  <a:gd name="connsiteX17" fmla="*/ 18314 w 536830"/>
                  <a:gd name="connsiteY17" fmla="*/ 20219 h 620406"/>
                  <a:gd name="connsiteX18" fmla="*/ 22198 w 536830"/>
                  <a:gd name="connsiteY18" fmla="*/ 20636 h 620406"/>
                  <a:gd name="connsiteX19" fmla="*/ 23791 w 536830"/>
                  <a:gd name="connsiteY19" fmla="*/ 15419 h 620406"/>
                  <a:gd name="connsiteX20" fmla="*/ 26825 w 536830"/>
                  <a:gd name="connsiteY20" fmla="*/ 10601 h 620406"/>
                  <a:gd name="connsiteX21" fmla="*/ 26181 w 536830"/>
                  <a:gd name="connsiteY21" fmla="*/ 5261 h 620406"/>
                  <a:gd name="connsiteX22" fmla="*/ 29051 w 536830"/>
                  <a:gd name="connsiteY22" fmla="*/ 1698 h 620406"/>
                  <a:gd name="connsiteX23" fmla="*/ 53627 w 536830"/>
                  <a:gd name="connsiteY23" fmla="*/ 1985 h 620406"/>
                  <a:gd name="connsiteX24" fmla="*/ 77202 w 536830"/>
                  <a:gd name="connsiteY24" fmla="*/ 722 h 620406"/>
                  <a:gd name="connsiteX25" fmla="*/ 82708 w 536830"/>
                  <a:gd name="connsiteY25" fmla="*/ 146 h 620406"/>
                  <a:gd name="connsiteX26" fmla="*/ 97378 w 536830"/>
                  <a:gd name="connsiteY26" fmla="*/ 1247 h 620406"/>
                  <a:gd name="connsiteX27" fmla="*/ 143890 w 536830"/>
                  <a:gd name="connsiteY27" fmla="*/ 1046 h 620406"/>
                  <a:gd name="connsiteX28" fmla="*/ 173601 w 536830"/>
                  <a:gd name="connsiteY28" fmla="*/ 282 h 620406"/>
                  <a:gd name="connsiteX29" fmla="*/ 193391 w 536830"/>
                  <a:gd name="connsiteY29" fmla="*/ 0 h 620406"/>
                  <a:gd name="connsiteX30" fmla="*/ 224169 w 536830"/>
                  <a:gd name="connsiteY30" fmla="*/ 428 h 620406"/>
                  <a:gd name="connsiteX31" fmla="*/ 248453 w 536830"/>
                  <a:gd name="connsiteY31" fmla="*/ 1090 h 620406"/>
                  <a:gd name="connsiteX32" fmla="*/ 268376 w 536830"/>
                  <a:gd name="connsiteY32" fmla="*/ 1278 h 620406"/>
                  <a:gd name="connsiteX33" fmla="*/ 342344 w 536830"/>
                  <a:gd name="connsiteY33" fmla="*/ 2580 h 620406"/>
                  <a:gd name="connsiteX34" fmla="*/ 364884 w 536830"/>
                  <a:gd name="connsiteY34" fmla="*/ 2353 h 620406"/>
                  <a:gd name="connsiteX35" fmla="*/ 389316 w 536830"/>
                  <a:gd name="connsiteY35" fmla="*/ 3130 h 620406"/>
                  <a:gd name="connsiteX36" fmla="*/ 421176 w 536830"/>
                  <a:gd name="connsiteY36" fmla="*/ 3021 h 620406"/>
                  <a:gd name="connsiteX37" fmla="*/ 452135 w 536830"/>
                  <a:gd name="connsiteY37" fmla="*/ 3211 h 620406"/>
                  <a:gd name="connsiteX38" fmla="*/ 465896 w 536830"/>
                  <a:gd name="connsiteY38" fmla="*/ 3086 h 620406"/>
                  <a:gd name="connsiteX39" fmla="*/ 489187 w 536830"/>
                  <a:gd name="connsiteY39" fmla="*/ 3284 h 620406"/>
                  <a:gd name="connsiteX40" fmla="*/ 510450 w 536830"/>
                  <a:gd name="connsiteY40" fmla="*/ 2903 h 620406"/>
                  <a:gd name="connsiteX41" fmla="*/ 536356 w 536830"/>
                  <a:gd name="connsiteY41" fmla="*/ 2828 h 620406"/>
                  <a:gd name="connsiteX42" fmla="*/ 536491 w 536830"/>
                  <a:gd name="connsiteY42" fmla="*/ 75630 h 620406"/>
                  <a:gd name="connsiteX43" fmla="*/ 536322 w 536830"/>
                  <a:gd name="connsiteY43" fmla="*/ 98560 h 620406"/>
                  <a:gd name="connsiteX44" fmla="*/ 536264 w 536830"/>
                  <a:gd name="connsiteY44" fmla="*/ 194511 h 620406"/>
                  <a:gd name="connsiteX45" fmla="*/ 536421 w 536830"/>
                  <a:gd name="connsiteY45" fmla="*/ 237652 h 620406"/>
                  <a:gd name="connsiteX46" fmla="*/ 536825 w 536830"/>
                  <a:gd name="connsiteY46" fmla="*/ 276324 h 620406"/>
                  <a:gd name="connsiteX47" fmla="*/ 536864 w 536830"/>
                  <a:gd name="connsiteY47" fmla="*/ 313256 h 620406"/>
                  <a:gd name="connsiteX48" fmla="*/ 536548 w 536830"/>
                  <a:gd name="connsiteY48" fmla="*/ 387695 h 620406"/>
                  <a:gd name="connsiteX49" fmla="*/ 536092 w 536830"/>
                  <a:gd name="connsiteY49" fmla="*/ 436410 h 620406"/>
                  <a:gd name="connsiteX50" fmla="*/ 533965 w 536830"/>
                  <a:gd name="connsiteY50" fmla="*/ 436423 h 620406"/>
                  <a:gd name="connsiteX51" fmla="*/ 533976 w 536830"/>
                  <a:gd name="connsiteY51" fmla="*/ 438979 h 620406"/>
                  <a:gd name="connsiteX52" fmla="*/ 515030 w 536830"/>
                  <a:gd name="connsiteY52" fmla="*/ 439180 h 620406"/>
                  <a:gd name="connsiteX53" fmla="*/ 515111 w 536830"/>
                  <a:gd name="connsiteY53" fmla="*/ 433786 h 620406"/>
                  <a:gd name="connsiteX54" fmla="*/ 517825 w 536830"/>
                  <a:gd name="connsiteY54" fmla="*/ 433833 h 620406"/>
                  <a:gd name="connsiteX55" fmla="*/ 519005 w 536830"/>
                  <a:gd name="connsiteY55" fmla="*/ 428302 h 620406"/>
                  <a:gd name="connsiteX56" fmla="*/ 520296 w 536830"/>
                  <a:gd name="connsiteY56" fmla="*/ 428274 h 620406"/>
                  <a:gd name="connsiteX57" fmla="*/ 520702 w 536830"/>
                  <a:gd name="connsiteY57" fmla="*/ 422937 h 620406"/>
                  <a:gd name="connsiteX58" fmla="*/ 520661 w 536830"/>
                  <a:gd name="connsiteY58" fmla="*/ 406581 h 620406"/>
                  <a:gd name="connsiteX59" fmla="*/ 521922 w 536830"/>
                  <a:gd name="connsiteY59" fmla="*/ 406589 h 620406"/>
                  <a:gd name="connsiteX60" fmla="*/ 521891 w 536830"/>
                  <a:gd name="connsiteY60" fmla="*/ 401113 h 620406"/>
                  <a:gd name="connsiteX61" fmla="*/ 520546 w 536830"/>
                  <a:gd name="connsiteY61" fmla="*/ 401105 h 620406"/>
                  <a:gd name="connsiteX62" fmla="*/ 520564 w 536830"/>
                  <a:gd name="connsiteY62" fmla="*/ 395625 h 620406"/>
                  <a:gd name="connsiteX63" fmla="*/ 512650 w 536830"/>
                  <a:gd name="connsiteY63" fmla="*/ 390139 h 620406"/>
                  <a:gd name="connsiteX64" fmla="*/ 509937 w 536830"/>
                  <a:gd name="connsiteY64" fmla="*/ 381721 h 620406"/>
                  <a:gd name="connsiteX65" fmla="*/ 507228 w 536830"/>
                  <a:gd name="connsiteY65" fmla="*/ 381698 h 620406"/>
                  <a:gd name="connsiteX66" fmla="*/ 507210 w 536830"/>
                  <a:gd name="connsiteY66" fmla="*/ 376186 h 620406"/>
                  <a:gd name="connsiteX67" fmla="*/ 505839 w 536830"/>
                  <a:gd name="connsiteY67" fmla="*/ 376181 h 620406"/>
                  <a:gd name="connsiteX68" fmla="*/ 506021 w 536830"/>
                  <a:gd name="connsiteY68" fmla="*/ 368026 h 620406"/>
                  <a:gd name="connsiteX69" fmla="*/ 500649 w 536830"/>
                  <a:gd name="connsiteY69" fmla="*/ 368065 h 620406"/>
                  <a:gd name="connsiteX70" fmla="*/ 500665 w 536830"/>
                  <a:gd name="connsiteY70" fmla="*/ 363902 h 620406"/>
                  <a:gd name="connsiteX71" fmla="*/ 496575 w 536830"/>
                  <a:gd name="connsiteY71" fmla="*/ 362595 h 620406"/>
                  <a:gd name="connsiteX72" fmla="*/ 487026 w 536830"/>
                  <a:gd name="connsiteY72" fmla="*/ 362514 h 620406"/>
                  <a:gd name="connsiteX73" fmla="*/ 487016 w 536830"/>
                  <a:gd name="connsiteY73" fmla="*/ 361134 h 620406"/>
                  <a:gd name="connsiteX74" fmla="*/ 481544 w 536830"/>
                  <a:gd name="connsiteY74" fmla="*/ 359822 h 620406"/>
                  <a:gd name="connsiteX75" fmla="*/ 481586 w 536830"/>
                  <a:gd name="connsiteY75" fmla="*/ 357735 h 620406"/>
                  <a:gd name="connsiteX76" fmla="*/ 477428 w 536830"/>
                  <a:gd name="connsiteY76" fmla="*/ 356454 h 620406"/>
                  <a:gd name="connsiteX77" fmla="*/ 476135 w 536830"/>
                  <a:gd name="connsiteY77" fmla="*/ 352283 h 620406"/>
                  <a:gd name="connsiteX78" fmla="*/ 471960 w 536830"/>
                  <a:gd name="connsiteY78" fmla="*/ 350885 h 620406"/>
                  <a:gd name="connsiteX79" fmla="*/ 470742 w 536830"/>
                  <a:gd name="connsiteY79" fmla="*/ 345425 h 620406"/>
                  <a:gd name="connsiteX80" fmla="*/ 466631 w 536830"/>
                  <a:gd name="connsiteY80" fmla="*/ 345417 h 620406"/>
                  <a:gd name="connsiteX81" fmla="*/ 465351 w 536830"/>
                  <a:gd name="connsiteY81" fmla="*/ 339940 h 620406"/>
                  <a:gd name="connsiteX82" fmla="*/ 462620 w 536830"/>
                  <a:gd name="connsiteY82" fmla="*/ 339958 h 620406"/>
                  <a:gd name="connsiteX83" fmla="*/ 462599 w 536830"/>
                  <a:gd name="connsiteY83" fmla="*/ 337263 h 620406"/>
                  <a:gd name="connsiteX84" fmla="*/ 457140 w 536830"/>
                  <a:gd name="connsiteY84" fmla="*/ 335878 h 620406"/>
                  <a:gd name="connsiteX85" fmla="*/ 457133 w 536830"/>
                  <a:gd name="connsiteY85" fmla="*/ 334493 h 620406"/>
                  <a:gd name="connsiteX86" fmla="*/ 453095 w 536830"/>
                  <a:gd name="connsiteY86" fmla="*/ 334456 h 620406"/>
                  <a:gd name="connsiteX87" fmla="*/ 453082 w 536830"/>
                  <a:gd name="connsiteY87" fmla="*/ 330366 h 620406"/>
                  <a:gd name="connsiteX88" fmla="*/ 446453 w 536830"/>
                  <a:gd name="connsiteY88" fmla="*/ 330311 h 620406"/>
                  <a:gd name="connsiteX89" fmla="*/ 443612 w 536830"/>
                  <a:gd name="connsiteY89" fmla="*/ 328897 h 620406"/>
                  <a:gd name="connsiteX90" fmla="*/ 442220 w 536830"/>
                  <a:gd name="connsiteY90" fmla="*/ 326161 h 620406"/>
                  <a:gd name="connsiteX91" fmla="*/ 431514 w 536830"/>
                  <a:gd name="connsiteY91" fmla="*/ 326012 h 620406"/>
                  <a:gd name="connsiteX92" fmla="*/ 431490 w 536830"/>
                  <a:gd name="connsiteY92" fmla="*/ 324596 h 620406"/>
                  <a:gd name="connsiteX93" fmla="*/ 426037 w 536830"/>
                  <a:gd name="connsiteY93" fmla="*/ 324580 h 620406"/>
                  <a:gd name="connsiteX94" fmla="*/ 424682 w 536830"/>
                  <a:gd name="connsiteY94" fmla="*/ 327337 h 620406"/>
                  <a:gd name="connsiteX95" fmla="*/ 421374 w 536830"/>
                  <a:gd name="connsiteY95" fmla="*/ 327431 h 620406"/>
                  <a:gd name="connsiteX96" fmla="*/ 421481 w 536830"/>
                  <a:gd name="connsiteY96" fmla="*/ 331822 h 620406"/>
                  <a:gd name="connsiteX97" fmla="*/ 416030 w 536830"/>
                  <a:gd name="connsiteY97" fmla="*/ 333144 h 620406"/>
                  <a:gd name="connsiteX98" fmla="*/ 415996 w 536830"/>
                  <a:gd name="connsiteY98" fmla="*/ 335899 h 620406"/>
                  <a:gd name="connsiteX99" fmla="*/ 413246 w 536830"/>
                  <a:gd name="connsiteY99" fmla="*/ 338614 h 620406"/>
                  <a:gd name="connsiteX100" fmla="*/ 410556 w 536830"/>
                  <a:gd name="connsiteY100" fmla="*/ 338646 h 620406"/>
                  <a:gd name="connsiteX101" fmla="*/ 410559 w 536830"/>
                  <a:gd name="connsiteY101" fmla="*/ 346617 h 620406"/>
                  <a:gd name="connsiteX102" fmla="*/ 407837 w 536830"/>
                  <a:gd name="connsiteY102" fmla="*/ 348003 h 620406"/>
                  <a:gd name="connsiteX103" fmla="*/ 402366 w 536830"/>
                  <a:gd name="connsiteY103" fmla="*/ 348037 h 620406"/>
                  <a:gd name="connsiteX104" fmla="*/ 402441 w 536830"/>
                  <a:gd name="connsiteY104" fmla="*/ 345295 h 620406"/>
                  <a:gd name="connsiteX105" fmla="*/ 399689 w 536830"/>
                  <a:gd name="connsiteY105" fmla="*/ 345284 h 620406"/>
                  <a:gd name="connsiteX106" fmla="*/ 399829 w 536830"/>
                  <a:gd name="connsiteY106" fmla="*/ 342582 h 620406"/>
                  <a:gd name="connsiteX107" fmla="*/ 391532 w 536830"/>
                  <a:gd name="connsiteY107" fmla="*/ 342551 h 620406"/>
                  <a:gd name="connsiteX108" fmla="*/ 391506 w 536830"/>
                  <a:gd name="connsiteY108" fmla="*/ 339911 h 620406"/>
                  <a:gd name="connsiteX109" fmla="*/ 386084 w 536830"/>
                  <a:gd name="connsiteY109" fmla="*/ 339940 h 620406"/>
                  <a:gd name="connsiteX110" fmla="*/ 386084 w 536830"/>
                  <a:gd name="connsiteY110" fmla="*/ 335841 h 620406"/>
                  <a:gd name="connsiteX111" fmla="*/ 383204 w 536830"/>
                  <a:gd name="connsiteY111" fmla="*/ 335852 h 620406"/>
                  <a:gd name="connsiteX112" fmla="*/ 383214 w 536830"/>
                  <a:gd name="connsiteY112" fmla="*/ 299859 h 620406"/>
                  <a:gd name="connsiteX113" fmla="*/ 320325 w 536830"/>
                  <a:gd name="connsiteY113" fmla="*/ 300036 h 620406"/>
                  <a:gd name="connsiteX114" fmla="*/ 320288 w 536830"/>
                  <a:gd name="connsiteY114" fmla="*/ 302613 h 620406"/>
                  <a:gd name="connsiteX115" fmla="*/ 323726 w 536830"/>
                  <a:gd name="connsiteY115" fmla="*/ 304181 h 620406"/>
                  <a:gd name="connsiteX116" fmla="*/ 322248 w 536830"/>
                  <a:gd name="connsiteY116" fmla="*/ 309330 h 620406"/>
                  <a:gd name="connsiteX117" fmla="*/ 323797 w 536830"/>
                  <a:gd name="connsiteY117" fmla="*/ 313496 h 620406"/>
                  <a:gd name="connsiteX118" fmla="*/ 322723 w 536830"/>
                  <a:gd name="connsiteY118" fmla="*/ 315002 h 620406"/>
                  <a:gd name="connsiteX119" fmla="*/ 324250 w 536830"/>
                  <a:gd name="connsiteY119" fmla="*/ 318106 h 620406"/>
                  <a:gd name="connsiteX120" fmla="*/ 330168 w 536830"/>
                  <a:gd name="connsiteY120" fmla="*/ 318080 h 620406"/>
                  <a:gd name="connsiteX121" fmla="*/ 337229 w 536830"/>
                  <a:gd name="connsiteY121" fmla="*/ 319984 h 620406"/>
                  <a:gd name="connsiteX122" fmla="*/ 342247 w 536830"/>
                  <a:gd name="connsiteY122" fmla="*/ 325211 h 620406"/>
                  <a:gd name="connsiteX123" fmla="*/ 340654 w 536830"/>
                  <a:gd name="connsiteY123" fmla="*/ 328089 h 620406"/>
                  <a:gd name="connsiteX124" fmla="*/ 337745 w 536830"/>
                  <a:gd name="connsiteY124" fmla="*/ 327990 h 620406"/>
                  <a:gd name="connsiteX125" fmla="*/ 341562 w 536830"/>
                  <a:gd name="connsiteY125" fmla="*/ 332171 h 620406"/>
                  <a:gd name="connsiteX126" fmla="*/ 341752 w 536830"/>
                  <a:gd name="connsiteY126" fmla="*/ 334331 h 620406"/>
                  <a:gd name="connsiteX127" fmla="*/ 339143 w 536830"/>
                  <a:gd name="connsiteY127" fmla="*/ 337902 h 620406"/>
                  <a:gd name="connsiteX128" fmla="*/ 339919 w 536830"/>
                  <a:gd name="connsiteY128" fmla="*/ 341679 h 620406"/>
                  <a:gd name="connsiteX129" fmla="*/ 338957 w 536830"/>
                  <a:gd name="connsiteY129" fmla="*/ 344202 h 620406"/>
                  <a:gd name="connsiteX130" fmla="*/ 336559 w 536830"/>
                  <a:gd name="connsiteY130" fmla="*/ 344567 h 620406"/>
                  <a:gd name="connsiteX131" fmla="*/ 333340 w 536830"/>
                  <a:gd name="connsiteY131" fmla="*/ 348136 h 620406"/>
                  <a:gd name="connsiteX132" fmla="*/ 328750 w 536830"/>
                  <a:gd name="connsiteY132" fmla="*/ 347442 h 620406"/>
                  <a:gd name="connsiteX133" fmla="*/ 327895 w 536830"/>
                  <a:gd name="connsiteY133" fmla="*/ 350726 h 620406"/>
                  <a:gd name="connsiteX134" fmla="*/ 328364 w 536830"/>
                  <a:gd name="connsiteY134" fmla="*/ 355562 h 620406"/>
                  <a:gd name="connsiteX135" fmla="*/ 333749 w 536830"/>
                  <a:gd name="connsiteY135" fmla="*/ 355643 h 620406"/>
                  <a:gd name="connsiteX136" fmla="*/ 333700 w 536830"/>
                  <a:gd name="connsiteY136" fmla="*/ 362457 h 620406"/>
                  <a:gd name="connsiteX137" fmla="*/ 337790 w 536830"/>
                  <a:gd name="connsiteY137" fmla="*/ 363761 h 620406"/>
                  <a:gd name="connsiteX138" fmla="*/ 337745 w 536830"/>
                  <a:gd name="connsiteY138" fmla="*/ 368023 h 620406"/>
                  <a:gd name="connsiteX139" fmla="*/ 339184 w 536830"/>
                  <a:gd name="connsiteY139" fmla="*/ 368018 h 620406"/>
                  <a:gd name="connsiteX140" fmla="*/ 336958 w 536830"/>
                  <a:gd name="connsiteY140" fmla="*/ 374472 h 620406"/>
                  <a:gd name="connsiteX141" fmla="*/ 334349 w 536830"/>
                  <a:gd name="connsiteY141" fmla="*/ 374420 h 620406"/>
                  <a:gd name="connsiteX142" fmla="*/ 334351 w 536830"/>
                  <a:gd name="connsiteY142" fmla="*/ 378486 h 620406"/>
                  <a:gd name="connsiteX143" fmla="*/ 331591 w 536830"/>
                  <a:gd name="connsiteY143" fmla="*/ 381267 h 620406"/>
                  <a:gd name="connsiteX144" fmla="*/ 331544 w 536830"/>
                  <a:gd name="connsiteY144" fmla="*/ 386581 h 620406"/>
                  <a:gd name="connsiteX145" fmla="*/ 332920 w 536830"/>
                  <a:gd name="connsiteY145" fmla="*/ 386628 h 620406"/>
                  <a:gd name="connsiteX146" fmla="*/ 332912 w 536830"/>
                  <a:gd name="connsiteY146" fmla="*/ 392054 h 620406"/>
                  <a:gd name="connsiteX147" fmla="*/ 331539 w 536830"/>
                  <a:gd name="connsiteY147" fmla="*/ 392028 h 620406"/>
                  <a:gd name="connsiteX148" fmla="*/ 331435 w 536830"/>
                  <a:gd name="connsiteY148" fmla="*/ 397516 h 620406"/>
                  <a:gd name="connsiteX149" fmla="*/ 332813 w 536830"/>
                  <a:gd name="connsiteY149" fmla="*/ 400218 h 620406"/>
                  <a:gd name="connsiteX150" fmla="*/ 330074 w 536830"/>
                  <a:gd name="connsiteY150" fmla="*/ 400268 h 620406"/>
                  <a:gd name="connsiteX151" fmla="*/ 330082 w 536830"/>
                  <a:gd name="connsiteY151" fmla="*/ 402997 h 620406"/>
                  <a:gd name="connsiteX152" fmla="*/ 332813 w 536830"/>
                  <a:gd name="connsiteY152" fmla="*/ 402976 h 620406"/>
                  <a:gd name="connsiteX153" fmla="*/ 332681 w 536830"/>
                  <a:gd name="connsiteY153" fmla="*/ 408430 h 620406"/>
                  <a:gd name="connsiteX154" fmla="*/ 337258 w 536830"/>
                  <a:gd name="connsiteY154" fmla="*/ 411438 h 620406"/>
                  <a:gd name="connsiteX155" fmla="*/ 339992 w 536830"/>
                  <a:gd name="connsiteY155" fmla="*/ 411428 h 620406"/>
                  <a:gd name="connsiteX156" fmla="*/ 341491 w 536830"/>
                  <a:gd name="connsiteY156" fmla="*/ 417023 h 620406"/>
                  <a:gd name="connsiteX157" fmla="*/ 344163 w 536830"/>
                  <a:gd name="connsiteY157" fmla="*/ 417023 h 620406"/>
                  <a:gd name="connsiteX158" fmla="*/ 344155 w 536830"/>
                  <a:gd name="connsiteY158" fmla="*/ 419775 h 620406"/>
                  <a:gd name="connsiteX159" fmla="*/ 346376 w 536830"/>
                  <a:gd name="connsiteY159" fmla="*/ 422470 h 620406"/>
                  <a:gd name="connsiteX160" fmla="*/ 350987 w 536830"/>
                  <a:gd name="connsiteY160" fmla="*/ 425310 h 620406"/>
                  <a:gd name="connsiteX161" fmla="*/ 350857 w 536830"/>
                  <a:gd name="connsiteY161" fmla="*/ 427929 h 620406"/>
                  <a:gd name="connsiteX162" fmla="*/ 353391 w 536830"/>
                  <a:gd name="connsiteY162" fmla="*/ 427708 h 620406"/>
                  <a:gd name="connsiteX163" fmla="*/ 353427 w 536830"/>
                  <a:gd name="connsiteY163" fmla="*/ 430439 h 620406"/>
                  <a:gd name="connsiteX164" fmla="*/ 355935 w 536830"/>
                  <a:gd name="connsiteY164" fmla="*/ 430491 h 620406"/>
                  <a:gd name="connsiteX165" fmla="*/ 356279 w 536830"/>
                  <a:gd name="connsiteY165" fmla="*/ 433105 h 620406"/>
                  <a:gd name="connsiteX166" fmla="*/ 358954 w 536830"/>
                  <a:gd name="connsiteY166" fmla="*/ 433074 h 620406"/>
                  <a:gd name="connsiteX167" fmla="*/ 358990 w 536830"/>
                  <a:gd name="connsiteY167" fmla="*/ 435802 h 620406"/>
                  <a:gd name="connsiteX168" fmla="*/ 361667 w 536830"/>
                  <a:gd name="connsiteY168" fmla="*/ 435805 h 620406"/>
                  <a:gd name="connsiteX169" fmla="*/ 361983 w 536830"/>
                  <a:gd name="connsiteY169" fmla="*/ 440547 h 620406"/>
                  <a:gd name="connsiteX170" fmla="*/ 364600 w 536830"/>
                  <a:gd name="connsiteY170" fmla="*/ 440636 h 620406"/>
                  <a:gd name="connsiteX171" fmla="*/ 364636 w 536830"/>
                  <a:gd name="connsiteY171" fmla="*/ 443362 h 620406"/>
                  <a:gd name="connsiteX172" fmla="*/ 367389 w 536830"/>
                  <a:gd name="connsiteY172" fmla="*/ 443323 h 620406"/>
                  <a:gd name="connsiteX173" fmla="*/ 367397 w 536830"/>
                  <a:gd name="connsiteY173" fmla="*/ 446036 h 620406"/>
                  <a:gd name="connsiteX174" fmla="*/ 369711 w 536830"/>
                  <a:gd name="connsiteY174" fmla="*/ 448717 h 620406"/>
                  <a:gd name="connsiteX175" fmla="*/ 372404 w 536830"/>
                  <a:gd name="connsiteY175" fmla="*/ 448712 h 620406"/>
                  <a:gd name="connsiteX176" fmla="*/ 372360 w 536830"/>
                  <a:gd name="connsiteY176" fmla="*/ 454078 h 620406"/>
                  <a:gd name="connsiteX177" fmla="*/ 378009 w 536830"/>
                  <a:gd name="connsiteY177" fmla="*/ 455440 h 620406"/>
                  <a:gd name="connsiteX178" fmla="*/ 380631 w 536830"/>
                  <a:gd name="connsiteY178" fmla="*/ 458726 h 620406"/>
                  <a:gd name="connsiteX179" fmla="*/ 380602 w 536830"/>
                  <a:gd name="connsiteY179" fmla="*/ 462112 h 620406"/>
                  <a:gd name="connsiteX180" fmla="*/ 376577 w 536830"/>
                  <a:gd name="connsiteY180" fmla="*/ 462110 h 620406"/>
                  <a:gd name="connsiteX181" fmla="*/ 376648 w 536830"/>
                  <a:gd name="connsiteY181" fmla="*/ 465496 h 620406"/>
                  <a:gd name="connsiteX182" fmla="*/ 370460 w 536830"/>
                  <a:gd name="connsiteY182" fmla="*/ 467723 h 620406"/>
                  <a:gd name="connsiteX183" fmla="*/ 370457 w 536830"/>
                  <a:gd name="connsiteY183" fmla="*/ 473121 h 620406"/>
                  <a:gd name="connsiteX184" fmla="*/ 365340 w 536830"/>
                  <a:gd name="connsiteY184" fmla="*/ 474375 h 620406"/>
                  <a:gd name="connsiteX185" fmla="*/ 365374 w 536830"/>
                  <a:gd name="connsiteY185" fmla="*/ 473074 h 620406"/>
                  <a:gd name="connsiteX186" fmla="*/ 357397 w 536830"/>
                  <a:gd name="connsiteY186" fmla="*/ 473089 h 620406"/>
                  <a:gd name="connsiteX187" fmla="*/ 357434 w 536830"/>
                  <a:gd name="connsiteY187" fmla="*/ 475617 h 620406"/>
                  <a:gd name="connsiteX188" fmla="*/ 352121 w 536830"/>
                  <a:gd name="connsiteY188" fmla="*/ 475669 h 620406"/>
                  <a:gd name="connsiteX189" fmla="*/ 352163 w 536830"/>
                  <a:gd name="connsiteY189" fmla="*/ 474274 h 620406"/>
                  <a:gd name="connsiteX190" fmla="*/ 348078 w 536830"/>
                  <a:gd name="connsiteY190" fmla="*/ 474404 h 620406"/>
                  <a:gd name="connsiteX191" fmla="*/ 346686 w 536830"/>
                  <a:gd name="connsiteY191" fmla="*/ 482571 h 620406"/>
                  <a:gd name="connsiteX192" fmla="*/ 343300 w 536830"/>
                  <a:gd name="connsiteY192" fmla="*/ 484603 h 620406"/>
                  <a:gd name="connsiteX193" fmla="*/ 342281 w 536830"/>
                  <a:gd name="connsiteY193" fmla="*/ 489481 h 620406"/>
                  <a:gd name="connsiteX194" fmla="*/ 343855 w 536830"/>
                  <a:gd name="connsiteY194" fmla="*/ 492043 h 620406"/>
                  <a:gd name="connsiteX195" fmla="*/ 339656 w 536830"/>
                  <a:gd name="connsiteY195" fmla="*/ 496115 h 620406"/>
                  <a:gd name="connsiteX196" fmla="*/ 338308 w 536830"/>
                  <a:gd name="connsiteY196" fmla="*/ 503359 h 620406"/>
                  <a:gd name="connsiteX197" fmla="*/ 333314 w 536830"/>
                  <a:gd name="connsiteY197" fmla="*/ 507995 h 620406"/>
                  <a:gd name="connsiteX198" fmla="*/ 327621 w 536830"/>
                  <a:gd name="connsiteY198" fmla="*/ 509708 h 620406"/>
                  <a:gd name="connsiteX199" fmla="*/ 323591 w 536830"/>
                  <a:gd name="connsiteY199" fmla="*/ 509189 h 620406"/>
                  <a:gd name="connsiteX200" fmla="*/ 321904 w 536830"/>
                  <a:gd name="connsiteY200" fmla="*/ 512161 h 620406"/>
                  <a:gd name="connsiteX201" fmla="*/ 316920 w 536830"/>
                  <a:gd name="connsiteY201" fmla="*/ 511774 h 620406"/>
                  <a:gd name="connsiteX202" fmla="*/ 310881 w 536830"/>
                  <a:gd name="connsiteY202" fmla="*/ 514474 h 620406"/>
                  <a:gd name="connsiteX203" fmla="*/ 309992 w 536830"/>
                  <a:gd name="connsiteY203" fmla="*/ 513851 h 620406"/>
                  <a:gd name="connsiteX204" fmla="*/ 308110 w 536830"/>
                  <a:gd name="connsiteY204" fmla="*/ 534414 h 620406"/>
                  <a:gd name="connsiteX205" fmla="*/ 306301 w 536830"/>
                  <a:gd name="connsiteY205" fmla="*/ 534451 h 620406"/>
                  <a:gd name="connsiteX206" fmla="*/ 306394 w 536830"/>
                  <a:gd name="connsiteY206" fmla="*/ 540662 h 620406"/>
                  <a:gd name="connsiteX207" fmla="*/ 313089 w 536830"/>
                  <a:gd name="connsiteY207" fmla="*/ 540584 h 620406"/>
                  <a:gd name="connsiteX208" fmla="*/ 316761 w 536830"/>
                  <a:gd name="connsiteY208" fmla="*/ 537438 h 620406"/>
                  <a:gd name="connsiteX209" fmla="*/ 322288 w 536830"/>
                  <a:gd name="connsiteY209" fmla="*/ 535990 h 620406"/>
                  <a:gd name="connsiteX210" fmla="*/ 321938 w 536830"/>
                  <a:gd name="connsiteY210" fmla="*/ 540479 h 620406"/>
                  <a:gd name="connsiteX211" fmla="*/ 322194 w 536830"/>
                  <a:gd name="connsiteY211" fmla="*/ 552661 h 620406"/>
                  <a:gd name="connsiteX212" fmla="*/ 326954 w 536830"/>
                  <a:gd name="connsiteY212" fmla="*/ 552583 h 620406"/>
                  <a:gd name="connsiteX213" fmla="*/ 326917 w 536830"/>
                  <a:gd name="connsiteY213" fmla="*/ 547209 h 620406"/>
                  <a:gd name="connsiteX214" fmla="*/ 329652 w 536830"/>
                  <a:gd name="connsiteY214" fmla="*/ 547131 h 620406"/>
                  <a:gd name="connsiteX215" fmla="*/ 329628 w 536830"/>
                  <a:gd name="connsiteY215" fmla="*/ 544366 h 620406"/>
                  <a:gd name="connsiteX216" fmla="*/ 335556 w 536830"/>
                  <a:gd name="connsiteY216" fmla="*/ 545253 h 620406"/>
                  <a:gd name="connsiteX217" fmla="*/ 343019 w 536830"/>
                  <a:gd name="connsiteY217" fmla="*/ 544392 h 620406"/>
                  <a:gd name="connsiteX218" fmla="*/ 342982 w 536830"/>
                  <a:gd name="connsiteY218" fmla="*/ 547105 h 620406"/>
                  <a:gd name="connsiteX219" fmla="*/ 346564 w 536830"/>
                  <a:gd name="connsiteY219" fmla="*/ 547209 h 620406"/>
                  <a:gd name="connsiteX220" fmla="*/ 347062 w 536830"/>
                  <a:gd name="connsiteY220" fmla="*/ 543844 h 620406"/>
                  <a:gd name="connsiteX221" fmla="*/ 351746 w 536830"/>
                  <a:gd name="connsiteY221" fmla="*/ 544601 h 620406"/>
                  <a:gd name="connsiteX222" fmla="*/ 351769 w 536830"/>
                  <a:gd name="connsiteY222" fmla="*/ 564791 h 620406"/>
                  <a:gd name="connsiteX223" fmla="*/ 348170 w 536830"/>
                  <a:gd name="connsiteY223" fmla="*/ 561478 h 620406"/>
                  <a:gd name="connsiteX224" fmla="*/ 340399 w 536830"/>
                  <a:gd name="connsiteY224" fmla="*/ 565600 h 620406"/>
                  <a:gd name="connsiteX225" fmla="*/ 332269 w 536830"/>
                  <a:gd name="connsiteY225" fmla="*/ 571521 h 620406"/>
                  <a:gd name="connsiteX226" fmla="*/ 332323 w 536830"/>
                  <a:gd name="connsiteY226" fmla="*/ 584903 h 620406"/>
                  <a:gd name="connsiteX227" fmla="*/ 324402 w 536830"/>
                  <a:gd name="connsiteY227" fmla="*/ 584956 h 620406"/>
                  <a:gd name="connsiteX228" fmla="*/ 324344 w 536830"/>
                  <a:gd name="connsiteY228" fmla="*/ 617250 h 620406"/>
                  <a:gd name="connsiteX229" fmla="*/ 322225 w 536830"/>
                  <a:gd name="connsiteY229" fmla="*/ 617302 h 620406"/>
                  <a:gd name="connsiteX230" fmla="*/ 322233 w 536830"/>
                  <a:gd name="connsiteY230" fmla="*/ 620406 h 620406"/>
                  <a:gd name="connsiteX231" fmla="*/ 305148 w 536830"/>
                  <a:gd name="connsiteY231" fmla="*/ 620171 h 620406"/>
                  <a:gd name="connsiteX232" fmla="*/ 306629 w 536830"/>
                  <a:gd name="connsiteY232" fmla="*/ 615163 h 620406"/>
                  <a:gd name="connsiteX233" fmla="*/ 304395 w 536830"/>
                  <a:gd name="connsiteY233" fmla="*/ 611850 h 620406"/>
                  <a:gd name="connsiteX234" fmla="*/ 301765 w 536830"/>
                  <a:gd name="connsiteY234" fmla="*/ 611041 h 620406"/>
                  <a:gd name="connsiteX235" fmla="*/ 300746 w 536830"/>
                  <a:gd name="connsiteY235" fmla="*/ 614146 h 620406"/>
                  <a:gd name="connsiteX236" fmla="*/ 293165 w 536830"/>
                  <a:gd name="connsiteY236" fmla="*/ 615085 h 620406"/>
                  <a:gd name="connsiteX237" fmla="*/ 290968 w 536830"/>
                  <a:gd name="connsiteY237" fmla="*/ 607728 h 620406"/>
                  <a:gd name="connsiteX238" fmla="*/ 287783 w 536830"/>
                  <a:gd name="connsiteY238" fmla="*/ 607598 h 620406"/>
                  <a:gd name="connsiteX239" fmla="*/ 286732 w 536830"/>
                  <a:gd name="connsiteY239" fmla="*/ 601885 h 620406"/>
                  <a:gd name="connsiteX240" fmla="*/ 287811 w 536830"/>
                  <a:gd name="connsiteY240" fmla="*/ 598807 h 620406"/>
                  <a:gd name="connsiteX241" fmla="*/ 283974 w 536830"/>
                  <a:gd name="connsiteY241" fmla="*/ 595103 h 620406"/>
                  <a:gd name="connsiteX242" fmla="*/ 278998 w 536830"/>
                  <a:gd name="connsiteY242" fmla="*/ 597790 h 620406"/>
                  <a:gd name="connsiteX243" fmla="*/ 274595 w 536830"/>
                  <a:gd name="connsiteY243" fmla="*/ 594112 h 620406"/>
                  <a:gd name="connsiteX244" fmla="*/ 275933 w 536830"/>
                  <a:gd name="connsiteY244" fmla="*/ 586990 h 620406"/>
                  <a:gd name="connsiteX245" fmla="*/ 271613 w 536830"/>
                  <a:gd name="connsiteY245" fmla="*/ 585242 h 620406"/>
                  <a:gd name="connsiteX246" fmla="*/ 245413 w 536830"/>
                  <a:gd name="connsiteY246" fmla="*/ 584982 h 620406"/>
                  <a:gd name="connsiteX247" fmla="*/ 217938 w 536830"/>
                  <a:gd name="connsiteY247" fmla="*/ 585060 h 620406"/>
                  <a:gd name="connsiteX248" fmla="*/ 199160 w 536830"/>
                  <a:gd name="connsiteY248" fmla="*/ 585321 h 620406"/>
                  <a:gd name="connsiteX249" fmla="*/ 194116 w 536830"/>
                  <a:gd name="connsiteY249" fmla="*/ 582399 h 620406"/>
                  <a:gd name="connsiteX250" fmla="*/ 188910 w 536830"/>
                  <a:gd name="connsiteY250" fmla="*/ 578121 h 620406"/>
                  <a:gd name="connsiteX251" fmla="*/ 187440 w 536830"/>
                  <a:gd name="connsiteY251" fmla="*/ 573243 h 620406"/>
                  <a:gd name="connsiteX252" fmla="*/ 188983 w 536830"/>
                  <a:gd name="connsiteY252" fmla="*/ 569930 h 620406"/>
                  <a:gd name="connsiteX253" fmla="*/ 188290 w 536830"/>
                  <a:gd name="connsiteY253" fmla="*/ 567478 h 620406"/>
                  <a:gd name="connsiteX254" fmla="*/ 184849 w 536830"/>
                  <a:gd name="connsiteY254" fmla="*/ 567269 h 620406"/>
                  <a:gd name="connsiteX255" fmla="*/ 180397 w 536830"/>
                  <a:gd name="connsiteY255" fmla="*/ 562913 h 620406"/>
                  <a:gd name="connsiteX256" fmla="*/ 177065 w 536830"/>
                  <a:gd name="connsiteY256" fmla="*/ 561374 h 620406"/>
                  <a:gd name="connsiteX257" fmla="*/ 177790 w 536830"/>
                  <a:gd name="connsiteY257" fmla="*/ 555896 h 620406"/>
                  <a:gd name="connsiteX258" fmla="*/ 175676 w 536830"/>
                  <a:gd name="connsiteY258" fmla="*/ 548722 h 620406"/>
                  <a:gd name="connsiteX259" fmla="*/ 176265 w 536830"/>
                  <a:gd name="connsiteY259" fmla="*/ 545123 h 620406"/>
                  <a:gd name="connsiteX260" fmla="*/ 179479 w 536830"/>
                  <a:gd name="connsiteY260" fmla="*/ 544340 h 620406"/>
                  <a:gd name="connsiteX261" fmla="*/ 179083 w 536830"/>
                  <a:gd name="connsiteY261" fmla="*/ 538888 h 620406"/>
                  <a:gd name="connsiteX262" fmla="*/ 176672 w 536830"/>
                  <a:gd name="connsiteY262" fmla="*/ 538105 h 620406"/>
                  <a:gd name="connsiteX263" fmla="*/ 173820 w 536830"/>
                  <a:gd name="connsiteY263" fmla="*/ 534782 h 620406"/>
                  <a:gd name="connsiteX264" fmla="*/ 173598 w 536830"/>
                  <a:gd name="connsiteY264" fmla="*/ 532322 h 620406"/>
                  <a:gd name="connsiteX265" fmla="*/ 165220 w 536830"/>
                  <a:gd name="connsiteY265" fmla="*/ 533240 h 620406"/>
                  <a:gd name="connsiteX266" fmla="*/ 164480 w 536830"/>
                  <a:gd name="connsiteY266" fmla="*/ 532124 h 620406"/>
                  <a:gd name="connsiteX267" fmla="*/ 156321 w 536830"/>
                  <a:gd name="connsiteY267" fmla="*/ 529748 h 620406"/>
                  <a:gd name="connsiteX268" fmla="*/ 151968 w 536830"/>
                  <a:gd name="connsiteY268" fmla="*/ 530773 h 620406"/>
                  <a:gd name="connsiteX269" fmla="*/ 149723 w 536830"/>
                  <a:gd name="connsiteY269" fmla="*/ 526826 h 620406"/>
                  <a:gd name="connsiteX270" fmla="*/ 138593 w 536830"/>
                  <a:gd name="connsiteY270" fmla="*/ 518134 h 620406"/>
                  <a:gd name="connsiteX271" fmla="*/ 136153 w 536830"/>
                  <a:gd name="connsiteY271" fmla="*/ 513212 h 620406"/>
                  <a:gd name="connsiteX272" fmla="*/ 137555 w 536830"/>
                  <a:gd name="connsiteY272" fmla="*/ 507436 h 620406"/>
                  <a:gd name="connsiteX273" fmla="*/ 139424 w 536830"/>
                  <a:gd name="connsiteY273" fmla="*/ 506821 h 620406"/>
                  <a:gd name="connsiteX274" fmla="*/ 140704 w 536830"/>
                  <a:gd name="connsiteY274" fmla="*/ 502699 h 620406"/>
                  <a:gd name="connsiteX275" fmla="*/ 134704 w 536830"/>
                  <a:gd name="connsiteY275" fmla="*/ 499929 h 620406"/>
                  <a:gd name="connsiteX276" fmla="*/ 141340 w 536830"/>
                  <a:gd name="connsiteY276" fmla="*/ 499874 h 620406"/>
                  <a:gd name="connsiteX277" fmla="*/ 140955 w 536830"/>
                  <a:gd name="connsiteY277" fmla="*/ 490170 h 620406"/>
                  <a:gd name="connsiteX278" fmla="*/ 142274 w 536830"/>
                  <a:gd name="connsiteY278" fmla="*/ 487269 h 620406"/>
                  <a:gd name="connsiteX279" fmla="*/ 141703 w 536830"/>
                  <a:gd name="connsiteY279" fmla="*/ 476475 h 620406"/>
                  <a:gd name="connsiteX280" fmla="*/ 141836 w 536830"/>
                  <a:gd name="connsiteY280" fmla="*/ 462973 h 620406"/>
                  <a:gd name="connsiteX281" fmla="*/ 120250 w 536830"/>
                  <a:gd name="connsiteY281" fmla="*/ 463077 h 620406"/>
                  <a:gd name="connsiteX282" fmla="*/ 119520 w 536830"/>
                  <a:gd name="connsiteY282" fmla="*/ 455061 h 620406"/>
                  <a:gd name="connsiteX283" fmla="*/ 119194 w 536830"/>
                  <a:gd name="connsiteY283" fmla="*/ 438948 h 620406"/>
                  <a:gd name="connsiteX284" fmla="*/ 116282 w 536830"/>
                  <a:gd name="connsiteY284" fmla="*/ 438979 h 620406"/>
                  <a:gd name="connsiteX285" fmla="*/ 116334 w 536830"/>
                  <a:gd name="connsiteY285" fmla="*/ 431581 h 620406"/>
                  <a:gd name="connsiteX286" fmla="*/ 112599 w 536830"/>
                  <a:gd name="connsiteY286" fmla="*/ 431589 h 620406"/>
                  <a:gd name="connsiteX287" fmla="*/ 112708 w 536830"/>
                  <a:gd name="connsiteY287" fmla="*/ 422196 h 620406"/>
                  <a:gd name="connsiteX288" fmla="*/ 111444 w 536830"/>
                  <a:gd name="connsiteY288" fmla="*/ 415680 h 620406"/>
                  <a:gd name="connsiteX289" fmla="*/ 109466 w 536830"/>
                  <a:gd name="connsiteY289" fmla="*/ 413366 h 620406"/>
                  <a:gd name="connsiteX290" fmla="*/ 110354 w 536830"/>
                  <a:gd name="connsiteY290" fmla="*/ 411576 h 620406"/>
                  <a:gd name="connsiteX291" fmla="*/ 110917 w 536830"/>
                  <a:gd name="connsiteY291" fmla="*/ 401606 h 620406"/>
                  <a:gd name="connsiteX292" fmla="*/ 115224 w 536830"/>
                  <a:gd name="connsiteY292" fmla="*/ 399819 h 620406"/>
                  <a:gd name="connsiteX293" fmla="*/ 116240 w 536830"/>
                  <a:gd name="connsiteY293" fmla="*/ 396321 h 620406"/>
                  <a:gd name="connsiteX294" fmla="*/ 114270 w 536830"/>
                  <a:gd name="connsiteY294" fmla="*/ 394579 h 620406"/>
                  <a:gd name="connsiteX295" fmla="*/ 114259 w 536830"/>
                  <a:gd name="connsiteY295" fmla="*/ 389646 h 620406"/>
                  <a:gd name="connsiteX296" fmla="*/ 110688 w 536830"/>
                  <a:gd name="connsiteY296" fmla="*/ 384562 h 620406"/>
                  <a:gd name="connsiteX297" fmla="*/ 110010 w 536830"/>
                  <a:gd name="connsiteY297" fmla="*/ 380479 h 620406"/>
                  <a:gd name="connsiteX298" fmla="*/ 110964 w 536830"/>
                  <a:gd name="connsiteY298" fmla="*/ 378189 h 620406"/>
                  <a:gd name="connsiteX299" fmla="*/ 110521 w 536830"/>
                  <a:gd name="connsiteY299" fmla="*/ 372982 h 620406"/>
                  <a:gd name="connsiteX300" fmla="*/ 107581 w 536830"/>
                  <a:gd name="connsiteY300" fmla="*/ 369622 h 620406"/>
                  <a:gd name="connsiteX301" fmla="*/ 109330 w 536830"/>
                  <a:gd name="connsiteY301" fmla="*/ 365389 h 620406"/>
                  <a:gd name="connsiteX302" fmla="*/ 107518 w 536830"/>
                  <a:gd name="connsiteY302" fmla="*/ 359723 h 620406"/>
                  <a:gd name="connsiteX303" fmla="*/ 108251 w 536830"/>
                  <a:gd name="connsiteY303" fmla="*/ 358025 h 620406"/>
                  <a:gd name="connsiteX304" fmla="*/ 105217 w 536830"/>
                  <a:gd name="connsiteY304" fmla="*/ 356804 h 620406"/>
                  <a:gd name="connsiteX305" fmla="*/ 106035 w 536830"/>
                  <a:gd name="connsiteY305" fmla="*/ 351803 h 620406"/>
                  <a:gd name="connsiteX306" fmla="*/ 108037 w 536830"/>
                  <a:gd name="connsiteY306" fmla="*/ 349098 h 620406"/>
                  <a:gd name="connsiteX307" fmla="*/ 106601 w 536830"/>
                  <a:gd name="connsiteY307" fmla="*/ 343735 h 620406"/>
                  <a:gd name="connsiteX308" fmla="*/ 107307 w 536830"/>
                  <a:gd name="connsiteY308" fmla="*/ 340359 h 620406"/>
                  <a:gd name="connsiteX309" fmla="*/ 105305 w 536830"/>
                  <a:gd name="connsiteY309" fmla="*/ 337036 h 620406"/>
                  <a:gd name="connsiteX310" fmla="*/ 101041 w 536830"/>
                  <a:gd name="connsiteY310" fmla="*/ 334647 h 620406"/>
                  <a:gd name="connsiteX311" fmla="*/ 98439 w 536830"/>
                  <a:gd name="connsiteY311" fmla="*/ 334934 h 620406"/>
                  <a:gd name="connsiteX312" fmla="*/ 94891 w 536830"/>
                  <a:gd name="connsiteY312" fmla="*/ 331814 h 620406"/>
                  <a:gd name="connsiteX313" fmla="*/ 93802 w 536830"/>
                  <a:gd name="connsiteY313" fmla="*/ 321510 h 620406"/>
                  <a:gd name="connsiteX314" fmla="*/ 95082 w 536830"/>
                  <a:gd name="connsiteY314" fmla="*/ 318500 h 620406"/>
                  <a:gd name="connsiteX315" fmla="*/ 97381 w 536830"/>
                  <a:gd name="connsiteY315" fmla="*/ 318711 h 620406"/>
                  <a:gd name="connsiteX316" fmla="*/ 98364 w 536830"/>
                  <a:gd name="connsiteY316" fmla="*/ 315414 h 620406"/>
                  <a:gd name="connsiteX317" fmla="*/ 100657 w 536830"/>
                  <a:gd name="connsiteY317" fmla="*/ 314506 h 620406"/>
                  <a:gd name="connsiteX318" fmla="*/ 101893 w 536830"/>
                  <a:gd name="connsiteY318" fmla="*/ 310935 h 620406"/>
                  <a:gd name="connsiteX319" fmla="*/ 104171 w 536830"/>
                  <a:gd name="connsiteY319" fmla="*/ 309450 h 620406"/>
                  <a:gd name="connsiteX320" fmla="*/ 103911 w 536830"/>
                  <a:gd name="connsiteY320" fmla="*/ 305240 h 620406"/>
                  <a:gd name="connsiteX321" fmla="*/ 110122 w 536830"/>
                  <a:gd name="connsiteY321" fmla="*/ 304661 h 620406"/>
                  <a:gd name="connsiteX322" fmla="*/ 112813 w 536830"/>
                  <a:gd name="connsiteY322" fmla="*/ 302804 h 620406"/>
                  <a:gd name="connsiteX323" fmla="*/ 113631 w 536830"/>
                  <a:gd name="connsiteY323" fmla="*/ 300044 h 620406"/>
                  <a:gd name="connsiteX324" fmla="*/ 117598 w 536830"/>
                  <a:gd name="connsiteY324" fmla="*/ 300135 h 620406"/>
                  <a:gd name="connsiteX325" fmla="*/ 120497 w 536830"/>
                  <a:gd name="connsiteY325" fmla="*/ 294503 h 620406"/>
                  <a:gd name="connsiteX326" fmla="*/ 124394 w 536830"/>
                  <a:gd name="connsiteY326" fmla="*/ 293008 h 620406"/>
                  <a:gd name="connsiteX327" fmla="*/ 125929 w 536830"/>
                  <a:gd name="connsiteY327" fmla="*/ 288736 h 620406"/>
                  <a:gd name="connsiteX328" fmla="*/ 133528 w 536830"/>
                  <a:gd name="connsiteY328" fmla="*/ 286962 h 620406"/>
                  <a:gd name="connsiteX329" fmla="*/ 134691 w 536830"/>
                  <a:gd name="connsiteY329" fmla="*/ 281951 h 620406"/>
                  <a:gd name="connsiteX330" fmla="*/ 138431 w 536830"/>
                  <a:gd name="connsiteY330" fmla="*/ 278985 h 620406"/>
                  <a:gd name="connsiteX331" fmla="*/ 140639 w 536830"/>
                  <a:gd name="connsiteY331" fmla="*/ 279507 h 620406"/>
                  <a:gd name="connsiteX332" fmla="*/ 143645 w 536830"/>
                  <a:gd name="connsiteY332" fmla="*/ 275442 h 620406"/>
                  <a:gd name="connsiteX333" fmla="*/ 147148 w 536830"/>
                  <a:gd name="connsiteY333" fmla="*/ 276564 h 620406"/>
                  <a:gd name="connsiteX334" fmla="*/ 145441 w 536830"/>
                  <a:gd name="connsiteY334" fmla="*/ 268344 h 620406"/>
                  <a:gd name="connsiteX335" fmla="*/ 145581 w 536830"/>
                  <a:gd name="connsiteY335" fmla="*/ 264799 h 620406"/>
                  <a:gd name="connsiteX336" fmla="*/ 141734 w 536830"/>
                  <a:gd name="connsiteY336" fmla="*/ 263761 h 620406"/>
                  <a:gd name="connsiteX337" fmla="*/ 143058 w 536830"/>
                  <a:gd name="connsiteY337" fmla="*/ 261322 h 620406"/>
                  <a:gd name="connsiteX338" fmla="*/ 139471 w 536830"/>
                  <a:gd name="connsiteY338" fmla="*/ 253637 h 620406"/>
                  <a:gd name="connsiteX339" fmla="*/ 143749 w 536830"/>
                  <a:gd name="connsiteY339" fmla="*/ 252576 h 620406"/>
                  <a:gd name="connsiteX340" fmla="*/ 146025 w 536830"/>
                  <a:gd name="connsiteY340" fmla="*/ 246891 h 620406"/>
                  <a:gd name="connsiteX341" fmla="*/ 144104 w 536830"/>
                  <a:gd name="connsiteY341" fmla="*/ 244058 h 620406"/>
                  <a:gd name="connsiteX342" fmla="*/ 147000 w 536830"/>
                  <a:gd name="connsiteY342" fmla="*/ 240430 h 620406"/>
                  <a:gd name="connsiteX343" fmla="*/ 151321 w 536830"/>
                  <a:gd name="connsiteY343" fmla="*/ 237704 h 620406"/>
                  <a:gd name="connsiteX344" fmla="*/ 153016 w 536830"/>
                  <a:gd name="connsiteY344" fmla="*/ 235048 h 620406"/>
                  <a:gd name="connsiteX345" fmla="*/ 153339 w 536830"/>
                  <a:gd name="connsiteY345" fmla="*/ 230794 h 620406"/>
                  <a:gd name="connsiteX346" fmla="*/ 151866 w 536830"/>
                  <a:gd name="connsiteY346" fmla="*/ 227737 h 620406"/>
                  <a:gd name="connsiteX347" fmla="*/ 153402 w 536830"/>
                  <a:gd name="connsiteY347" fmla="*/ 224747 h 620406"/>
                  <a:gd name="connsiteX348" fmla="*/ 155664 w 536830"/>
                  <a:gd name="connsiteY348" fmla="*/ 224082 h 620406"/>
                  <a:gd name="connsiteX349" fmla="*/ 157622 w 536830"/>
                  <a:gd name="connsiteY349" fmla="*/ 217897 h 620406"/>
                  <a:gd name="connsiteX350" fmla="*/ 161323 w 536830"/>
                  <a:gd name="connsiteY350" fmla="*/ 213642 h 620406"/>
                  <a:gd name="connsiteX351" fmla="*/ 159551 w 536830"/>
                  <a:gd name="connsiteY351" fmla="*/ 209539 h 620406"/>
                  <a:gd name="connsiteX352" fmla="*/ 160930 w 536830"/>
                  <a:gd name="connsiteY352" fmla="*/ 205838 h 620406"/>
                  <a:gd name="connsiteX353" fmla="*/ 160328 w 536830"/>
                  <a:gd name="connsiteY353" fmla="*/ 202566 h 620406"/>
                  <a:gd name="connsiteX354" fmla="*/ 163179 w 536830"/>
                  <a:gd name="connsiteY354" fmla="*/ 197287 h 620406"/>
                  <a:gd name="connsiteX355" fmla="*/ 165833 w 536830"/>
                  <a:gd name="connsiteY355" fmla="*/ 197362 h 620406"/>
                  <a:gd name="connsiteX356" fmla="*/ 167952 w 536830"/>
                  <a:gd name="connsiteY356" fmla="*/ 193799 h 620406"/>
                  <a:gd name="connsiteX357" fmla="*/ 170207 w 536830"/>
                  <a:gd name="connsiteY357" fmla="*/ 194088 h 620406"/>
                  <a:gd name="connsiteX358" fmla="*/ 171808 w 536830"/>
                  <a:gd name="connsiteY358" fmla="*/ 191738 h 620406"/>
                  <a:gd name="connsiteX359" fmla="*/ 172089 w 536830"/>
                  <a:gd name="connsiteY359" fmla="*/ 182433 h 620406"/>
                  <a:gd name="connsiteX360" fmla="*/ 170074 w 536830"/>
                  <a:gd name="connsiteY360" fmla="*/ 180605 h 620406"/>
                  <a:gd name="connsiteX361" fmla="*/ 173882 w 536830"/>
                  <a:gd name="connsiteY361" fmla="*/ 177613 h 620406"/>
                  <a:gd name="connsiteX362" fmla="*/ 176773 w 536830"/>
                  <a:gd name="connsiteY362" fmla="*/ 178043 h 620406"/>
                  <a:gd name="connsiteX363" fmla="*/ 181987 w 536830"/>
                  <a:gd name="connsiteY363" fmla="*/ 176009 h 620406"/>
                  <a:gd name="connsiteX364" fmla="*/ 183222 w 536830"/>
                  <a:gd name="connsiteY364" fmla="*/ 171866 h 620406"/>
                  <a:gd name="connsiteX365" fmla="*/ 183590 w 536830"/>
                  <a:gd name="connsiteY365" fmla="*/ 164012 h 620406"/>
                  <a:gd name="connsiteX366" fmla="*/ 179013 w 536830"/>
                  <a:gd name="connsiteY366" fmla="*/ 160576 h 620406"/>
                  <a:gd name="connsiteX367" fmla="*/ 175986 w 536830"/>
                  <a:gd name="connsiteY367" fmla="*/ 160112 h 620406"/>
                  <a:gd name="connsiteX368" fmla="*/ 176526 w 536830"/>
                  <a:gd name="connsiteY368" fmla="*/ 157649 h 620406"/>
                  <a:gd name="connsiteX369" fmla="*/ 172545 w 536830"/>
                  <a:gd name="connsiteY369" fmla="*/ 153606 h 620406"/>
                  <a:gd name="connsiteX370" fmla="*/ 174039 w 536830"/>
                  <a:gd name="connsiteY370" fmla="*/ 151125 h 620406"/>
                  <a:gd name="connsiteX371" fmla="*/ 173291 w 536830"/>
                  <a:gd name="connsiteY371" fmla="*/ 148569 h 620406"/>
                  <a:gd name="connsiteX372" fmla="*/ 173885 w 536830"/>
                  <a:gd name="connsiteY372" fmla="*/ 140143 h 620406"/>
                  <a:gd name="connsiteX373" fmla="*/ 176059 w 536830"/>
                  <a:gd name="connsiteY373" fmla="*/ 137827 h 620406"/>
                  <a:gd name="connsiteX374" fmla="*/ 175645 w 536830"/>
                  <a:gd name="connsiteY374" fmla="*/ 135135 h 620406"/>
                  <a:gd name="connsiteX375" fmla="*/ 178869 w 536830"/>
                  <a:gd name="connsiteY375" fmla="*/ 133152 h 620406"/>
                  <a:gd name="connsiteX376" fmla="*/ 175194 w 536830"/>
                  <a:gd name="connsiteY376" fmla="*/ 130343 h 620406"/>
                  <a:gd name="connsiteX377" fmla="*/ 175246 w 536830"/>
                  <a:gd name="connsiteY377" fmla="*/ 128751 h 620406"/>
                  <a:gd name="connsiteX378" fmla="*/ 170642 w 536830"/>
                  <a:gd name="connsiteY378" fmla="*/ 129033 h 620406"/>
                  <a:gd name="connsiteX379" fmla="*/ 168356 w 536830"/>
                  <a:gd name="connsiteY379" fmla="*/ 125154 h 620406"/>
                  <a:gd name="connsiteX380" fmla="*/ 165768 w 536830"/>
                  <a:gd name="connsiteY380" fmla="*/ 123957 h 620406"/>
                  <a:gd name="connsiteX381" fmla="*/ 163518 w 536830"/>
                  <a:gd name="connsiteY381" fmla="*/ 125671 h 620406"/>
                  <a:gd name="connsiteX382" fmla="*/ 164008 w 536830"/>
                  <a:gd name="connsiteY382" fmla="*/ 130004 h 620406"/>
                  <a:gd name="connsiteX383" fmla="*/ 162715 w 536830"/>
                  <a:gd name="connsiteY383" fmla="*/ 132033 h 620406"/>
                  <a:gd name="connsiteX384" fmla="*/ 157429 w 536830"/>
                  <a:gd name="connsiteY384" fmla="*/ 130857 h 620406"/>
                  <a:gd name="connsiteX385" fmla="*/ 154796 w 536830"/>
                  <a:gd name="connsiteY385" fmla="*/ 132312 h 620406"/>
                  <a:gd name="connsiteX386" fmla="*/ 153649 w 536830"/>
                  <a:gd name="connsiteY386" fmla="*/ 139076 h 620406"/>
                  <a:gd name="connsiteX387" fmla="*/ 152236 w 536830"/>
                  <a:gd name="connsiteY387" fmla="*/ 138614 h 620406"/>
                  <a:gd name="connsiteX388" fmla="*/ 145248 w 536830"/>
                  <a:gd name="connsiteY388" fmla="*/ 141849 h 620406"/>
                  <a:gd name="connsiteX389" fmla="*/ 143420 w 536830"/>
                  <a:gd name="connsiteY389" fmla="*/ 146952 h 620406"/>
                  <a:gd name="connsiteX390" fmla="*/ 135869 w 536830"/>
                  <a:gd name="connsiteY390" fmla="*/ 150283 h 620406"/>
                  <a:gd name="connsiteX391" fmla="*/ 135264 w 536830"/>
                  <a:gd name="connsiteY391" fmla="*/ 152714 h 620406"/>
                  <a:gd name="connsiteX392" fmla="*/ 130919 w 536830"/>
                  <a:gd name="connsiteY392" fmla="*/ 155729 h 620406"/>
                  <a:gd name="connsiteX393" fmla="*/ 128925 w 536830"/>
                  <a:gd name="connsiteY393" fmla="*/ 154276 h 620406"/>
                  <a:gd name="connsiteX394" fmla="*/ 126456 w 536830"/>
                  <a:gd name="connsiteY394" fmla="*/ 156058 h 620406"/>
                  <a:gd name="connsiteX395" fmla="*/ 120169 w 536830"/>
                  <a:gd name="connsiteY395" fmla="*/ 155213 h 620406"/>
                  <a:gd name="connsiteX396" fmla="*/ 113005 w 536830"/>
                  <a:gd name="connsiteY396" fmla="*/ 160558 h 620406"/>
                  <a:gd name="connsiteX397" fmla="*/ 109294 w 536830"/>
                  <a:gd name="connsiteY397" fmla="*/ 159741 h 620406"/>
                  <a:gd name="connsiteX398" fmla="*/ 110678 w 536830"/>
                  <a:gd name="connsiteY398" fmla="*/ 165582 h 620406"/>
                  <a:gd name="connsiteX399" fmla="*/ 108715 w 536830"/>
                  <a:gd name="connsiteY399" fmla="*/ 168094 h 620406"/>
                  <a:gd name="connsiteX400" fmla="*/ 109497 w 536830"/>
                  <a:gd name="connsiteY400" fmla="*/ 170765 h 620406"/>
                  <a:gd name="connsiteX401" fmla="*/ 107557 w 536830"/>
                  <a:gd name="connsiteY401" fmla="*/ 173048 h 620406"/>
                  <a:gd name="connsiteX402" fmla="*/ 108485 w 536830"/>
                  <a:gd name="connsiteY402" fmla="*/ 178797 h 620406"/>
                  <a:gd name="connsiteX403" fmla="*/ 112072 w 536830"/>
                  <a:gd name="connsiteY403" fmla="*/ 181087 h 620406"/>
                  <a:gd name="connsiteX404" fmla="*/ 114775 w 536830"/>
                  <a:gd name="connsiteY404" fmla="*/ 180730 h 620406"/>
                  <a:gd name="connsiteX405" fmla="*/ 118511 w 536830"/>
                  <a:gd name="connsiteY405" fmla="*/ 189046 h 620406"/>
                  <a:gd name="connsiteX406" fmla="*/ 115610 w 536830"/>
                  <a:gd name="connsiteY406" fmla="*/ 195641 h 620406"/>
                  <a:gd name="connsiteX407" fmla="*/ 111580 w 536830"/>
                  <a:gd name="connsiteY407" fmla="*/ 195414 h 620406"/>
                  <a:gd name="connsiteX408" fmla="*/ 108822 w 536830"/>
                  <a:gd name="connsiteY408" fmla="*/ 192203 h 620406"/>
                  <a:gd name="connsiteX409" fmla="*/ 104122 w 536830"/>
                  <a:gd name="connsiteY409" fmla="*/ 191944 h 620406"/>
                  <a:gd name="connsiteX410" fmla="*/ 98413 w 536830"/>
                  <a:gd name="connsiteY410" fmla="*/ 193716 h 620406"/>
                  <a:gd name="connsiteX411" fmla="*/ 95765 w 536830"/>
                  <a:gd name="connsiteY411" fmla="*/ 185559 h 620406"/>
                  <a:gd name="connsiteX412" fmla="*/ 89900 w 536830"/>
                  <a:gd name="connsiteY412" fmla="*/ 183174 h 620406"/>
                  <a:gd name="connsiteX413" fmla="*/ 87994 w 536830"/>
                  <a:gd name="connsiteY413" fmla="*/ 180062 h 620406"/>
                  <a:gd name="connsiteX414" fmla="*/ 75878 w 536830"/>
                  <a:gd name="connsiteY414" fmla="*/ 179689 h 620406"/>
                  <a:gd name="connsiteX415" fmla="*/ 74431 w 536830"/>
                  <a:gd name="connsiteY415" fmla="*/ 180764 h 620406"/>
                  <a:gd name="connsiteX416" fmla="*/ 69192 w 536830"/>
                  <a:gd name="connsiteY416" fmla="*/ 180000 h 620406"/>
                  <a:gd name="connsiteX417" fmla="*/ 66643 w 536830"/>
                  <a:gd name="connsiteY417" fmla="*/ 176901 h 620406"/>
                  <a:gd name="connsiteX418" fmla="*/ 64302 w 536830"/>
                  <a:gd name="connsiteY418" fmla="*/ 170977 h 620406"/>
                  <a:gd name="connsiteX419" fmla="*/ 59967 w 536830"/>
                  <a:gd name="connsiteY419" fmla="*/ 166972 h 620406"/>
                  <a:gd name="connsiteX420" fmla="*/ 56870 w 536830"/>
                  <a:gd name="connsiteY420" fmla="*/ 167403 h 620406"/>
                  <a:gd name="connsiteX421" fmla="*/ 52613 w 536830"/>
                  <a:gd name="connsiteY421" fmla="*/ 163271 h 620406"/>
                  <a:gd name="connsiteX422" fmla="*/ 48763 w 536830"/>
                  <a:gd name="connsiteY422" fmla="*/ 165535 h 620406"/>
                  <a:gd name="connsiteX423" fmla="*/ 40953 w 536830"/>
                  <a:gd name="connsiteY423" fmla="*/ 153637 h 620406"/>
                  <a:gd name="connsiteX424" fmla="*/ 40586 w 536830"/>
                  <a:gd name="connsiteY424" fmla="*/ 151042 h 620406"/>
                  <a:gd name="connsiteX425" fmla="*/ 38070 w 536830"/>
                  <a:gd name="connsiteY425" fmla="*/ 149127 h 620406"/>
                  <a:gd name="connsiteX426" fmla="*/ 39882 w 536830"/>
                  <a:gd name="connsiteY426" fmla="*/ 146709 h 620406"/>
                  <a:gd name="connsiteX427" fmla="*/ 36903 w 536830"/>
                  <a:gd name="connsiteY427" fmla="*/ 133603 h 620406"/>
                  <a:gd name="connsiteX428" fmla="*/ 34880 w 536830"/>
                  <a:gd name="connsiteY428" fmla="*/ 131678 h 620406"/>
                  <a:gd name="connsiteX429" fmla="*/ 34155 w 536830"/>
                  <a:gd name="connsiteY429" fmla="*/ 126701 h 620406"/>
                  <a:gd name="connsiteX430" fmla="*/ 35370 w 536830"/>
                  <a:gd name="connsiteY430" fmla="*/ 124291 h 620406"/>
                  <a:gd name="connsiteX431" fmla="*/ 31465 w 536830"/>
                  <a:gd name="connsiteY431" fmla="*/ 121142 h 620406"/>
                  <a:gd name="connsiteX432" fmla="*/ 8367 w 536830"/>
                  <a:gd name="connsiteY432" fmla="*/ 121234 h 620406"/>
                  <a:gd name="connsiteX433" fmla="*/ 11211 w 536830"/>
                  <a:gd name="connsiteY433" fmla="*/ 117754 h 620406"/>
                  <a:gd name="connsiteX434" fmla="*/ 10215 w 536830"/>
                  <a:gd name="connsiteY434" fmla="*/ 113783 h 620406"/>
                  <a:gd name="connsiteX435" fmla="*/ 14042 w 536830"/>
                  <a:gd name="connsiteY435" fmla="*/ 111511 h 620406"/>
                  <a:gd name="connsiteX436" fmla="*/ 15515 w 536830"/>
                  <a:gd name="connsiteY436" fmla="*/ 105835 h 620406"/>
                  <a:gd name="connsiteX437" fmla="*/ 12543 w 536830"/>
                  <a:gd name="connsiteY437" fmla="*/ 103652 h 620406"/>
                  <a:gd name="connsiteX438" fmla="*/ 10288 w 536830"/>
                  <a:gd name="connsiteY438" fmla="*/ 91791 h 620406"/>
                  <a:gd name="connsiteX439" fmla="*/ 5315 w 536830"/>
                  <a:gd name="connsiteY439" fmla="*/ 90244 h 620406"/>
                  <a:gd name="connsiteX440" fmla="*/ 3678 w 536830"/>
                  <a:gd name="connsiteY440" fmla="*/ 87557 h 620406"/>
                  <a:gd name="connsiteX441" fmla="*/ 5461 w 536830"/>
                  <a:gd name="connsiteY441" fmla="*/ 84669 h 620406"/>
                  <a:gd name="connsiteX442" fmla="*/ 5364 w 536830"/>
                  <a:gd name="connsiteY442" fmla="*/ 80310 h 620406"/>
                  <a:gd name="connsiteX443" fmla="*/ 33 w 536830"/>
                  <a:gd name="connsiteY443" fmla="*/ 80109 h 620406"/>
                  <a:gd name="connsiteX444" fmla="*/ 33 w 536830"/>
                  <a:gd name="connsiteY444" fmla="*/ 80109 h 620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Lst>
                <a:rect l="l" t="t" r="r" b="b"/>
                <a:pathLst>
                  <a:path w="536830" h="620406">
                    <a:moveTo>
                      <a:pt x="33" y="80109"/>
                    </a:moveTo>
                    <a:lnTo>
                      <a:pt x="3281" y="72727"/>
                    </a:lnTo>
                    <a:lnTo>
                      <a:pt x="5617" y="72709"/>
                    </a:lnTo>
                    <a:lnTo>
                      <a:pt x="4301" y="65859"/>
                    </a:lnTo>
                    <a:lnTo>
                      <a:pt x="7163" y="61901"/>
                    </a:lnTo>
                    <a:lnTo>
                      <a:pt x="8536" y="57237"/>
                    </a:lnTo>
                    <a:lnTo>
                      <a:pt x="5924" y="52503"/>
                    </a:lnTo>
                    <a:lnTo>
                      <a:pt x="4478" y="44249"/>
                    </a:lnTo>
                    <a:lnTo>
                      <a:pt x="6819" y="41390"/>
                    </a:lnTo>
                    <a:lnTo>
                      <a:pt x="4246" y="40002"/>
                    </a:lnTo>
                    <a:lnTo>
                      <a:pt x="2267" y="34905"/>
                    </a:lnTo>
                    <a:lnTo>
                      <a:pt x="7012" y="33755"/>
                    </a:lnTo>
                    <a:lnTo>
                      <a:pt x="8344" y="29680"/>
                    </a:lnTo>
                    <a:lnTo>
                      <a:pt x="10082" y="28934"/>
                    </a:lnTo>
                    <a:lnTo>
                      <a:pt x="9673" y="25329"/>
                    </a:lnTo>
                    <a:lnTo>
                      <a:pt x="11044" y="23310"/>
                    </a:lnTo>
                    <a:lnTo>
                      <a:pt x="16403" y="24904"/>
                    </a:lnTo>
                    <a:lnTo>
                      <a:pt x="18314" y="20219"/>
                    </a:lnTo>
                    <a:lnTo>
                      <a:pt x="22198" y="20636"/>
                    </a:lnTo>
                    <a:lnTo>
                      <a:pt x="23791" y="15419"/>
                    </a:lnTo>
                    <a:lnTo>
                      <a:pt x="26825" y="10601"/>
                    </a:lnTo>
                    <a:lnTo>
                      <a:pt x="26181" y="5261"/>
                    </a:lnTo>
                    <a:lnTo>
                      <a:pt x="29051" y="1698"/>
                    </a:lnTo>
                    <a:lnTo>
                      <a:pt x="53627" y="1985"/>
                    </a:lnTo>
                    <a:lnTo>
                      <a:pt x="77202" y="722"/>
                    </a:lnTo>
                    <a:lnTo>
                      <a:pt x="82708" y="146"/>
                    </a:lnTo>
                    <a:lnTo>
                      <a:pt x="97378" y="1247"/>
                    </a:lnTo>
                    <a:lnTo>
                      <a:pt x="143890" y="1046"/>
                    </a:lnTo>
                    <a:lnTo>
                      <a:pt x="173601" y="282"/>
                    </a:lnTo>
                    <a:lnTo>
                      <a:pt x="193391" y="0"/>
                    </a:lnTo>
                    <a:lnTo>
                      <a:pt x="224169" y="428"/>
                    </a:lnTo>
                    <a:lnTo>
                      <a:pt x="248453" y="1090"/>
                    </a:lnTo>
                    <a:lnTo>
                      <a:pt x="268376" y="1278"/>
                    </a:lnTo>
                    <a:lnTo>
                      <a:pt x="342344" y="2580"/>
                    </a:lnTo>
                    <a:lnTo>
                      <a:pt x="364884" y="2353"/>
                    </a:lnTo>
                    <a:lnTo>
                      <a:pt x="389316" y="3130"/>
                    </a:lnTo>
                    <a:lnTo>
                      <a:pt x="421176" y="3021"/>
                    </a:lnTo>
                    <a:lnTo>
                      <a:pt x="452135" y="3211"/>
                    </a:lnTo>
                    <a:lnTo>
                      <a:pt x="465896" y="3086"/>
                    </a:lnTo>
                    <a:lnTo>
                      <a:pt x="489187" y="3284"/>
                    </a:lnTo>
                    <a:lnTo>
                      <a:pt x="510450" y="2903"/>
                    </a:lnTo>
                    <a:lnTo>
                      <a:pt x="536356" y="2828"/>
                    </a:lnTo>
                    <a:lnTo>
                      <a:pt x="536491" y="75630"/>
                    </a:lnTo>
                    <a:lnTo>
                      <a:pt x="536322" y="98560"/>
                    </a:lnTo>
                    <a:lnTo>
                      <a:pt x="536264" y="194511"/>
                    </a:lnTo>
                    <a:lnTo>
                      <a:pt x="536421" y="237652"/>
                    </a:lnTo>
                    <a:lnTo>
                      <a:pt x="536825" y="276324"/>
                    </a:lnTo>
                    <a:lnTo>
                      <a:pt x="536864" y="313256"/>
                    </a:lnTo>
                    <a:lnTo>
                      <a:pt x="536548" y="387695"/>
                    </a:lnTo>
                    <a:lnTo>
                      <a:pt x="536092" y="436410"/>
                    </a:lnTo>
                    <a:lnTo>
                      <a:pt x="533965" y="436423"/>
                    </a:lnTo>
                    <a:lnTo>
                      <a:pt x="533976" y="438979"/>
                    </a:lnTo>
                    <a:lnTo>
                      <a:pt x="515030" y="439180"/>
                    </a:lnTo>
                    <a:lnTo>
                      <a:pt x="515111" y="433786"/>
                    </a:lnTo>
                    <a:lnTo>
                      <a:pt x="517825" y="433833"/>
                    </a:lnTo>
                    <a:lnTo>
                      <a:pt x="519005" y="428302"/>
                    </a:lnTo>
                    <a:lnTo>
                      <a:pt x="520296" y="428274"/>
                    </a:lnTo>
                    <a:lnTo>
                      <a:pt x="520702" y="422937"/>
                    </a:lnTo>
                    <a:lnTo>
                      <a:pt x="520661" y="406581"/>
                    </a:lnTo>
                    <a:lnTo>
                      <a:pt x="521922" y="406589"/>
                    </a:lnTo>
                    <a:lnTo>
                      <a:pt x="521891" y="401113"/>
                    </a:lnTo>
                    <a:lnTo>
                      <a:pt x="520546" y="401105"/>
                    </a:lnTo>
                    <a:lnTo>
                      <a:pt x="520564" y="395625"/>
                    </a:lnTo>
                    <a:lnTo>
                      <a:pt x="512650" y="390139"/>
                    </a:lnTo>
                    <a:lnTo>
                      <a:pt x="509937" y="381721"/>
                    </a:lnTo>
                    <a:lnTo>
                      <a:pt x="507228" y="381698"/>
                    </a:lnTo>
                    <a:lnTo>
                      <a:pt x="507210" y="376186"/>
                    </a:lnTo>
                    <a:lnTo>
                      <a:pt x="505839" y="376181"/>
                    </a:lnTo>
                    <a:lnTo>
                      <a:pt x="506021" y="368026"/>
                    </a:lnTo>
                    <a:lnTo>
                      <a:pt x="500649" y="368065"/>
                    </a:lnTo>
                    <a:lnTo>
                      <a:pt x="500665" y="363902"/>
                    </a:lnTo>
                    <a:lnTo>
                      <a:pt x="496575" y="362595"/>
                    </a:lnTo>
                    <a:lnTo>
                      <a:pt x="487026" y="362514"/>
                    </a:lnTo>
                    <a:lnTo>
                      <a:pt x="487016" y="361134"/>
                    </a:lnTo>
                    <a:lnTo>
                      <a:pt x="481544" y="359822"/>
                    </a:lnTo>
                    <a:lnTo>
                      <a:pt x="481586" y="357735"/>
                    </a:lnTo>
                    <a:lnTo>
                      <a:pt x="477428" y="356454"/>
                    </a:lnTo>
                    <a:lnTo>
                      <a:pt x="476135" y="352283"/>
                    </a:lnTo>
                    <a:lnTo>
                      <a:pt x="471960" y="350885"/>
                    </a:lnTo>
                    <a:lnTo>
                      <a:pt x="470742" y="345425"/>
                    </a:lnTo>
                    <a:lnTo>
                      <a:pt x="466631" y="345417"/>
                    </a:lnTo>
                    <a:lnTo>
                      <a:pt x="465351" y="339940"/>
                    </a:lnTo>
                    <a:lnTo>
                      <a:pt x="462620" y="339958"/>
                    </a:lnTo>
                    <a:lnTo>
                      <a:pt x="462599" y="337263"/>
                    </a:lnTo>
                    <a:lnTo>
                      <a:pt x="457140" y="335878"/>
                    </a:lnTo>
                    <a:lnTo>
                      <a:pt x="457133" y="334493"/>
                    </a:lnTo>
                    <a:lnTo>
                      <a:pt x="453095" y="334456"/>
                    </a:lnTo>
                    <a:lnTo>
                      <a:pt x="453082" y="330366"/>
                    </a:lnTo>
                    <a:lnTo>
                      <a:pt x="446453" y="330311"/>
                    </a:lnTo>
                    <a:lnTo>
                      <a:pt x="443612" y="328897"/>
                    </a:lnTo>
                    <a:lnTo>
                      <a:pt x="442220" y="326161"/>
                    </a:lnTo>
                    <a:lnTo>
                      <a:pt x="431514" y="326012"/>
                    </a:lnTo>
                    <a:lnTo>
                      <a:pt x="431490" y="324596"/>
                    </a:lnTo>
                    <a:lnTo>
                      <a:pt x="426037" y="324580"/>
                    </a:lnTo>
                    <a:lnTo>
                      <a:pt x="424682" y="327337"/>
                    </a:lnTo>
                    <a:lnTo>
                      <a:pt x="421374" y="327431"/>
                    </a:lnTo>
                    <a:lnTo>
                      <a:pt x="421481" y="331822"/>
                    </a:lnTo>
                    <a:lnTo>
                      <a:pt x="416030" y="333144"/>
                    </a:lnTo>
                    <a:lnTo>
                      <a:pt x="415996" y="335899"/>
                    </a:lnTo>
                    <a:lnTo>
                      <a:pt x="413246" y="338614"/>
                    </a:lnTo>
                    <a:lnTo>
                      <a:pt x="410556" y="338646"/>
                    </a:lnTo>
                    <a:lnTo>
                      <a:pt x="410559" y="346617"/>
                    </a:lnTo>
                    <a:lnTo>
                      <a:pt x="407837" y="348003"/>
                    </a:lnTo>
                    <a:lnTo>
                      <a:pt x="402366" y="348037"/>
                    </a:lnTo>
                    <a:lnTo>
                      <a:pt x="402441" y="345295"/>
                    </a:lnTo>
                    <a:lnTo>
                      <a:pt x="399689" y="345284"/>
                    </a:lnTo>
                    <a:lnTo>
                      <a:pt x="399829" y="342582"/>
                    </a:lnTo>
                    <a:lnTo>
                      <a:pt x="391532" y="342551"/>
                    </a:lnTo>
                    <a:lnTo>
                      <a:pt x="391506" y="339911"/>
                    </a:lnTo>
                    <a:lnTo>
                      <a:pt x="386084" y="339940"/>
                    </a:lnTo>
                    <a:lnTo>
                      <a:pt x="386084" y="335841"/>
                    </a:lnTo>
                    <a:lnTo>
                      <a:pt x="383204" y="335852"/>
                    </a:lnTo>
                    <a:lnTo>
                      <a:pt x="383214" y="299859"/>
                    </a:lnTo>
                    <a:lnTo>
                      <a:pt x="320325" y="300036"/>
                    </a:lnTo>
                    <a:lnTo>
                      <a:pt x="320288" y="302613"/>
                    </a:lnTo>
                    <a:lnTo>
                      <a:pt x="323726" y="304181"/>
                    </a:lnTo>
                    <a:lnTo>
                      <a:pt x="322248" y="309330"/>
                    </a:lnTo>
                    <a:lnTo>
                      <a:pt x="323797" y="313496"/>
                    </a:lnTo>
                    <a:lnTo>
                      <a:pt x="322723" y="315002"/>
                    </a:lnTo>
                    <a:lnTo>
                      <a:pt x="324250" y="318106"/>
                    </a:lnTo>
                    <a:lnTo>
                      <a:pt x="330168" y="318080"/>
                    </a:lnTo>
                    <a:lnTo>
                      <a:pt x="337229" y="319984"/>
                    </a:lnTo>
                    <a:lnTo>
                      <a:pt x="342247" y="325211"/>
                    </a:lnTo>
                    <a:lnTo>
                      <a:pt x="340654" y="328089"/>
                    </a:lnTo>
                    <a:lnTo>
                      <a:pt x="337745" y="327990"/>
                    </a:lnTo>
                    <a:lnTo>
                      <a:pt x="341562" y="332171"/>
                    </a:lnTo>
                    <a:lnTo>
                      <a:pt x="341752" y="334331"/>
                    </a:lnTo>
                    <a:lnTo>
                      <a:pt x="339143" y="337902"/>
                    </a:lnTo>
                    <a:lnTo>
                      <a:pt x="339919" y="341679"/>
                    </a:lnTo>
                    <a:lnTo>
                      <a:pt x="338957" y="344202"/>
                    </a:lnTo>
                    <a:lnTo>
                      <a:pt x="336559" y="344567"/>
                    </a:lnTo>
                    <a:lnTo>
                      <a:pt x="333340" y="348136"/>
                    </a:lnTo>
                    <a:lnTo>
                      <a:pt x="328750" y="347442"/>
                    </a:lnTo>
                    <a:lnTo>
                      <a:pt x="327895" y="350726"/>
                    </a:lnTo>
                    <a:lnTo>
                      <a:pt x="328364" y="355562"/>
                    </a:lnTo>
                    <a:lnTo>
                      <a:pt x="333749" y="355643"/>
                    </a:lnTo>
                    <a:lnTo>
                      <a:pt x="333700" y="362457"/>
                    </a:lnTo>
                    <a:lnTo>
                      <a:pt x="337790" y="363761"/>
                    </a:lnTo>
                    <a:lnTo>
                      <a:pt x="337745" y="368023"/>
                    </a:lnTo>
                    <a:lnTo>
                      <a:pt x="339184" y="368018"/>
                    </a:lnTo>
                    <a:lnTo>
                      <a:pt x="336958" y="374472"/>
                    </a:lnTo>
                    <a:lnTo>
                      <a:pt x="334349" y="374420"/>
                    </a:lnTo>
                    <a:lnTo>
                      <a:pt x="334351" y="378486"/>
                    </a:lnTo>
                    <a:lnTo>
                      <a:pt x="331591" y="381267"/>
                    </a:lnTo>
                    <a:lnTo>
                      <a:pt x="331544" y="386581"/>
                    </a:lnTo>
                    <a:lnTo>
                      <a:pt x="332920" y="386628"/>
                    </a:lnTo>
                    <a:lnTo>
                      <a:pt x="332912" y="392054"/>
                    </a:lnTo>
                    <a:lnTo>
                      <a:pt x="331539" y="392028"/>
                    </a:lnTo>
                    <a:lnTo>
                      <a:pt x="331435" y="397516"/>
                    </a:lnTo>
                    <a:lnTo>
                      <a:pt x="332813" y="400218"/>
                    </a:lnTo>
                    <a:lnTo>
                      <a:pt x="330074" y="400268"/>
                    </a:lnTo>
                    <a:lnTo>
                      <a:pt x="330082" y="402997"/>
                    </a:lnTo>
                    <a:lnTo>
                      <a:pt x="332813" y="402976"/>
                    </a:lnTo>
                    <a:lnTo>
                      <a:pt x="332681" y="408430"/>
                    </a:lnTo>
                    <a:lnTo>
                      <a:pt x="337258" y="411438"/>
                    </a:lnTo>
                    <a:lnTo>
                      <a:pt x="339992" y="411428"/>
                    </a:lnTo>
                    <a:lnTo>
                      <a:pt x="341491" y="417023"/>
                    </a:lnTo>
                    <a:lnTo>
                      <a:pt x="344163" y="417023"/>
                    </a:lnTo>
                    <a:lnTo>
                      <a:pt x="344155" y="419775"/>
                    </a:lnTo>
                    <a:lnTo>
                      <a:pt x="346376" y="422470"/>
                    </a:lnTo>
                    <a:lnTo>
                      <a:pt x="350987" y="425310"/>
                    </a:lnTo>
                    <a:lnTo>
                      <a:pt x="350857" y="427929"/>
                    </a:lnTo>
                    <a:lnTo>
                      <a:pt x="353391" y="427708"/>
                    </a:lnTo>
                    <a:lnTo>
                      <a:pt x="353427" y="430439"/>
                    </a:lnTo>
                    <a:lnTo>
                      <a:pt x="355935" y="430491"/>
                    </a:lnTo>
                    <a:lnTo>
                      <a:pt x="356279" y="433105"/>
                    </a:lnTo>
                    <a:lnTo>
                      <a:pt x="358954" y="433074"/>
                    </a:lnTo>
                    <a:lnTo>
                      <a:pt x="358990" y="435802"/>
                    </a:lnTo>
                    <a:lnTo>
                      <a:pt x="361667" y="435805"/>
                    </a:lnTo>
                    <a:lnTo>
                      <a:pt x="361983" y="440547"/>
                    </a:lnTo>
                    <a:lnTo>
                      <a:pt x="364600" y="440636"/>
                    </a:lnTo>
                    <a:lnTo>
                      <a:pt x="364636" y="443362"/>
                    </a:lnTo>
                    <a:lnTo>
                      <a:pt x="367389" y="443323"/>
                    </a:lnTo>
                    <a:lnTo>
                      <a:pt x="367397" y="446036"/>
                    </a:lnTo>
                    <a:lnTo>
                      <a:pt x="369711" y="448717"/>
                    </a:lnTo>
                    <a:lnTo>
                      <a:pt x="372404" y="448712"/>
                    </a:lnTo>
                    <a:lnTo>
                      <a:pt x="372360" y="454078"/>
                    </a:lnTo>
                    <a:lnTo>
                      <a:pt x="378009" y="455440"/>
                    </a:lnTo>
                    <a:lnTo>
                      <a:pt x="380631" y="458726"/>
                    </a:lnTo>
                    <a:lnTo>
                      <a:pt x="380602" y="462112"/>
                    </a:lnTo>
                    <a:lnTo>
                      <a:pt x="376577" y="462110"/>
                    </a:lnTo>
                    <a:lnTo>
                      <a:pt x="376648" y="465496"/>
                    </a:lnTo>
                    <a:lnTo>
                      <a:pt x="370460" y="467723"/>
                    </a:lnTo>
                    <a:lnTo>
                      <a:pt x="370457" y="473121"/>
                    </a:lnTo>
                    <a:lnTo>
                      <a:pt x="365340" y="474375"/>
                    </a:lnTo>
                    <a:lnTo>
                      <a:pt x="365374" y="473074"/>
                    </a:lnTo>
                    <a:lnTo>
                      <a:pt x="357397" y="473089"/>
                    </a:lnTo>
                    <a:lnTo>
                      <a:pt x="357434" y="475617"/>
                    </a:lnTo>
                    <a:lnTo>
                      <a:pt x="352121" y="475669"/>
                    </a:lnTo>
                    <a:lnTo>
                      <a:pt x="352163" y="474274"/>
                    </a:lnTo>
                    <a:lnTo>
                      <a:pt x="348078" y="474404"/>
                    </a:lnTo>
                    <a:lnTo>
                      <a:pt x="346686" y="482571"/>
                    </a:lnTo>
                    <a:lnTo>
                      <a:pt x="343300" y="484603"/>
                    </a:lnTo>
                    <a:lnTo>
                      <a:pt x="342281" y="489481"/>
                    </a:lnTo>
                    <a:lnTo>
                      <a:pt x="343855" y="492043"/>
                    </a:lnTo>
                    <a:lnTo>
                      <a:pt x="339656" y="496115"/>
                    </a:lnTo>
                    <a:lnTo>
                      <a:pt x="338308" y="503359"/>
                    </a:lnTo>
                    <a:lnTo>
                      <a:pt x="333314" y="507995"/>
                    </a:lnTo>
                    <a:lnTo>
                      <a:pt x="327621" y="509708"/>
                    </a:lnTo>
                    <a:lnTo>
                      <a:pt x="323591" y="509189"/>
                    </a:lnTo>
                    <a:lnTo>
                      <a:pt x="321904" y="512161"/>
                    </a:lnTo>
                    <a:lnTo>
                      <a:pt x="316920" y="511774"/>
                    </a:lnTo>
                    <a:lnTo>
                      <a:pt x="310881" y="514474"/>
                    </a:lnTo>
                    <a:lnTo>
                      <a:pt x="309992" y="513851"/>
                    </a:lnTo>
                    <a:lnTo>
                      <a:pt x="308110" y="534414"/>
                    </a:lnTo>
                    <a:lnTo>
                      <a:pt x="306301" y="534451"/>
                    </a:lnTo>
                    <a:lnTo>
                      <a:pt x="306394" y="540662"/>
                    </a:lnTo>
                    <a:lnTo>
                      <a:pt x="313089" y="540584"/>
                    </a:lnTo>
                    <a:lnTo>
                      <a:pt x="316761" y="537438"/>
                    </a:lnTo>
                    <a:lnTo>
                      <a:pt x="322288" y="535990"/>
                    </a:lnTo>
                    <a:lnTo>
                      <a:pt x="321938" y="540479"/>
                    </a:lnTo>
                    <a:lnTo>
                      <a:pt x="322194" y="552661"/>
                    </a:lnTo>
                    <a:lnTo>
                      <a:pt x="326954" y="552583"/>
                    </a:lnTo>
                    <a:lnTo>
                      <a:pt x="326917" y="547209"/>
                    </a:lnTo>
                    <a:lnTo>
                      <a:pt x="329652" y="547131"/>
                    </a:lnTo>
                    <a:lnTo>
                      <a:pt x="329628" y="544366"/>
                    </a:lnTo>
                    <a:lnTo>
                      <a:pt x="335556" y="545253"/>
                    </a:lnTo>
                    <a:lnTo>
                      <a:pt x="343019" y="544392"/>
                    </a:lnTo>
                    <a:lnTo>
                      <a:pt x="342982" y="547105"/>
                    </a:lnTo>
                    <a:lnTo>
                      <a:pt x="346564" y="547209"/>
                    </a:lnTo>
                    <a:lnTo>
                      <a:pt x="347062" y="543844"/>
                    </a:lnTo>
                    <a:lnTo>
                      <a:pt x="351746" y="544601"/>
                    </a:lnTo>
                    <a:lnTo>
                      <a:pt x="351769" y="564791"/>
                    </a:lnTo>
                    <a:lnTo>
                      <a:pt x="348170" y="561478"/>
                    </a:lnTo>
                    <a:lnTo>
                      <a:pt x="340399" y="565600"/>
                    </a:lnTo>
                    <a:lnTo>
                      <a:pt x="332269" y="571521"/>
                    </a:lnTo>
                    <a:lnTo>
                      <a:pt x="332323" y="584903"/>
                    </a:lnTo>
                    <a:lnTo>
                      <a:pt x="324402" y="584956"/>
                    </a:lnTo>
                    <a:lnTo>
                      <a:pt x="324344" y="617250"/>
                    </a:lnTo>
                    <a:lnTo>
                      <a:pt x="322225" y="617302"/>
                    </a:lnTo>
                    <a:lnTo>
                      <a:pt x="322233" y="620406"/>
                    </a:lnTo>
                    <a:lnTo>
                      <a:pt x="305148" y="620171"/>
                    </a:lnTo>
                    <a:lnTo>
                      <a:pt x="306629" y="615163"/>
                    </a:lnTo>
                    <a:lnTo>
                      <a:pt x="304395" y="611850"/>
                    </a:lnTo>
                    <a:lnTo>
                      <a:pt x="301765" y="611041"/>
                    </a:lnTo>
                    <a:lnTo>
                      <a:pt x="300746" y="614146"/>
                    </a:lnTo>
                    <a:lnTo>
                      <a:pt x="293165" y="615085"/>
                    </a:lnTo>
                    <a:lnTo>
                      <a:pt x="290968" y="607728"/>
                    </a:lnTo>
                    <a:lnTo>
                      <a:pt x="287783" y="607598"/>
                    </a:lnTo>
                    <a:lnTo>
                      <a:pt x="286732" y="601885"/>
                    </a:lnTo>
                    <a:lnTo>
                      <a:pt x="287811" y="598807"/>
                    </a:lnTo>
                    <a:lnTo>
                      <a:pt x="283974" y="595103"/>
                    </a:lnTo>
                    <a:lnTo>
                      <a:pt x="278998" y="597790"/>
                    </a:lnTo>
                    <a:lnTo>
                      <a:pt x="274595" y="594112"/>
                    </a:lnTo>
                    <a:lnTo>
                      <a:pt x="275933" y="586990"/>
                    </a:lnTo>
                    <a:lnTo>
                      <a:pt x="271613" y="585242"/>
                    </a:lnTo>
                    <a:lnTo>
                      <a:pt x="245413" y="584982"/>
                    </a:lnTo>
                    <a:lnTo>
                      <a:pt x="217938" y="585060"/>
                    </a:lnTo>
                    <a:lnTo>
                      <a:pt x="199160" y="585321"/>
                    </a:lnTo>
                    <a:lnTo>
                      <a:pt x="194116" y="582399"/>
                    </a:lnTo>
                    <a:lnTo>
                      <a:pt x="188910" y="578121"/>
                    </a:lnTo>
                    <a:lnTo>
                      <a:pt x="187440" y="573243"/>
                    </a:lnTo>
                    <a:lnTo>
                      <a:pt x="188983" y="569930"/>
                    </a:lnTo>
                    <a:lnTo>
                      <a:pt x="188290" y="567478"/>
                    </a:lnTo>
                    <a:lnTo>
                      <a:pt x="184849" y="567269"/>
                    </a:lnTo>
                    <a:lnTo>
                      <a:pt x="180397" y="562913"/>
                    </a:lnTo>
                    <a:lnTo>
                      <a:pt x="177065" y="561374"/>
                    </a:lnTo>
                    <a:lnTo>
                      <a:pt x="177790" y="555896"/>
                    </a:lnTo>
                    <a:lnTo>
                      <a:pt x="175676" y="548722"/>
                    </a:lnTo>
                    <a:lnTo>
                      <a:pt x="176265" y="545123"/>
                    </a:lnTo>
                    <a:lnTo>
                      <a:pt x="179479" y="544340"/>
                    </a:lnTo>
                    <a:lnTo>
                      <a:pt x="179083" y="538888"/>
                    </a:lnTo>
                    <a:lnTo>
                      <a:pt x="176672" y="538105"/>
                    </a:lnTo>
                    <a:lnTo>
                      <a:pt x="173820" y="534782"/>
                    </a:lnTo>
                    <a:lnTo>
                      <a:pt x="173598" y="532322"/>
                    </a:lnTo>
                    <a:lnTo>
                      <a:pt x="165220" y="533240"/>
                    </a:lnTo>
                    <a:lnTo>
                      <a:pt x="164480" y="532124"/>
                    </a:lnTo>
                    <a:lnTo>
                      <a:pt x="156321" y="529748"/>
                    </a:lnTo>
                    <a:lnTo>
                      <a:pt x="151968" y="530773"/>
                    </a:lnTo>
                    <a:lnTo>
                      <a:pt x="149723" y="526826"/>
                    </a:lnTo>
                    <a:lnTo>
                      <a:pt x="138593" y="518134"/>
                    </a:lnTo>
                    <a:lnTo>
                      <a:pt x="136153" y="513212"/>
                    </a:lnTo>
                    <a:lnTo>
                      <a:pt x="137555" y="507436"/>
                    </a:lnTo>
                    <a:lnTo>
                      <a:pt x="139424" y="506821"/>
                    </a:lnTo>
                    <a:lnTo>
                      <a:pt x="140704" y="502699"/>
                    </a:lnTo>
                    <a:lnTo>
                      <a:pt x="134704" y="499929"/>
                    </a:lnTo>
                    <a:lnTo>
                      <a:pt x="141340" y="499874"/>
                    </a:lnTo>
                    <a:lnTo>
                      <a:pt x="140955" y="490170"/>
                    </a:lnTo>
                    <a:lnTo>
                      <a:pt x="142274" y="487269"/>
                    </a:lnTo>
                    <a:lnTo>
                      <a:pt x="141703" y="476475"/>
                    </a:lnTo>
                    <a:lnTo>
                      <a:pt x="141836" y="462973"/>
                    </a:lnTo>
                    <a:lnTo>
                      <a:pt x="120250" y="463077"/>
                    </a:lnTo>
                    <a:lnTo>
                      <a:pt x="119520" y="455061"/>
                    </a:lnTo>
                    <a:lnTo>
                      <a:pt x="119194" y="438948"/>
                    </a:lnTo>
                    <a:lnTo>
                      <a:pt x="116282" y="438979"/>
                    </a:lnTo>
                    <a:lnTo>
                      <a:pt x="116334" y="431581"/>
                    </a:lnTo>
                    <a:lnTo>
                      <a:pt x="112599" y="431589"/>
                    </a:lnTo>
                    <a:lnTo>
                      <a:pt x="112708" y="422196"/>
                    </a:lnTo>
                    <a:lnTo>
                      <a:pt x="111444" y="415680"/>
                    </a:lnTo>
                    <a:lnTo>
                      <a:pt x="109466" y="413366"/>
                    </a:lnTo>
                    <a:lnTo>
                      <a:pt x="110354" y="411576"/>
                    </a:lnTo>
                    <a:lnTo>
                      <a:pt x="110917" y="401606"/>
                    </a:lnTo>
                    <a:lnTo>
                      <a:pt x="115224" y="399819"/>
                    </a:lnTo>
                    <a:lnTo>
                      <a:pt x="116240" y="396321"/>
                    </a:lnTo>
                    <a:lnTo>
                      <a:pt x="114270" y="394579"/>
                    </a:lnTo>
                    <a:lnTo>
                      <a:pt x="114259" y="389646"/>
                    </a:lnTo>
                    <a:lnTo>
                      <a:pt x="110688" y="384562"/>
                    </a:lnTo>
                    <a:lnTo>
                      <a:pt x="110010" y="380479"/>
                    </a:lnTo>
                    <a:lnTo>
                      <a:pt x="110964" y="378189"/>
                    </a:lnTo>
                    <a:lnTo>
                      <a:pt x="110521" y="372982"/>
                    </a:lnTo>
                    <a:lnTo>
                      <a:pt x="107581" y="369622"/>
                    </a:lnTo>
                    <a:lnTo>
                      <a:pt x="109330" y="365389"/>
                    </a:lnTo>
                    <a:lnTo>
                      <a:pt x="107518" y="359723"/>
                    </a:lnTo>
                    <a:lnTo>
                      <a:pt x="108251" y="358025"/>
                    </a:lnTo>
                    <a:lnTo>
                      <a:pt x="105217" y="356804"/>
                    </a:lnTo>
                    <a:lnTo>
                      <a:pt x="106035" y="351803"/>
                    </a:lnTo>
                    <a:lnTo>
                      <a:pt x="108037" y="349098"/>
                    </a:lnTo>
                    <a:lnTo>
                      <a:pt x="106601" y="343735"/>
                    </a:lnTo>
                    <a:lnTo>
                      <a:pt x="107307" y="340359"/>
                    </a:lnTo>
                    <a:lnTo>
                      <a:pt x="105305" y="337036"/>
                    </a:lnTo>
                    <a:lnTo>
                      <a:pt x="101041" y="334647"/>
                    </a:lnTo>
                    <a:lnTo>
                      <a:pt x="98439" y="334934"/>
                    </a:lnTo>
                    <a:lnTo>
                      <a:pt x="94891" y="331814"/>
                    </a:lnTo>
                    <a:lnTo>
                      <a:pt x="93802" y="321510"/>
                    </a:lnTo>
                    <a:lnTo>
                      <a:pt x="95082" y="318500"/>
                    </a:lnTo>
                    <a:lnTo>
                      <a:pt x="97381" y="318711"/>
                    </a:lnTo>
                    <a:lnTo>
                      <a:pt x="98364" y="315414"/>
                    </a:lnTo>
                    <a:lnTo>
                      <a:pt x="100657" y="314506"/>
                    </a:lnTo>
                    <a:lnTo>
                      <a:pt x="101893" y="310935"/>
                    </a:lnTo>
                    <a:lnTo>
                      <a:pt x="104171" y="309450"/>
                    </a:lnTo>
                    <a:lnTo>
                      <a:pt x="103911" y="305240"/>
                    </a:lnTo>
                    <a:lnTo>
                      <a:pt x="110122" y="304661"/>
                    </a:lnTo>
                    <a:lnTo>
                      <a:pt x="112813" y="302804"/>
                    </a:lnTo>
                    <a:lnTo>
                      <a:pt x="113631" y="300044"/>
                    </a:lnTo>
                    <a:lnTo>
                      <a:pt x="117598" y="300135"/>
                    </a:lnTo>
                    <a:lnTo>
                      <a:pt x="120497" y="294503"/>
                    </a:lnTo>
                    <a:lnTo>
                      <a:pt x="124394" y="293008"/>
                    </a:lnTo>
                    <a:lnTo>
                      <a:pt x="125929" y="288736"/>
                    </a:lnTo>
                    <a:lnTo>
                      <a:pt x="133528" y="286962"/>
                    </a:lnTo>
                    <a:lnTo>
                      <a:pt x="134691" y="281951"/>
                    </a:lnTo>
                    <a:lnTo>
                      <a:pt x="138431" y="278985"/>
                    </a:lnTo>
                    <a:lnTo>
                      <a:pt x="140639" y="279507"/>
                    </a:lnTo>
                    <a:lnTo>
                      <a:pt x="143645" y="275442"/>
                    </a:lnTo>
                    <a:lnTo>
                      <a:pt x="147148" y="276564"/>
                    </a:lnTo>
                    <a:lnTo>
                      <a:pt x="145441" y="268344"/>
                    </a:lnTo>
                    <a:lnTo>
                      <a:pt x="145581" y="264799"/>
                    </a:lnTo>
                    <a:lnTo>
                      <a:pt x="141734" y="263761"/>
                    </a:lnTo>
                    <a:lnTo>
                      <a:pt x="143058" y="261322"/>
                    </a:lnTo>
                    <a:lnTo>
                      <a:pt x="139471" y="253637"/>
                    </a:lnTo>
                    <a:lnTo>
                      <a:pt x="143749" y="252576"/>
                    </a:lnTo>
                    <a:lnTo>
                      <a:pt x="146025" y="246891"/>
                    </a:lnTo>
                    <a:lnTo>
                      <a:pt x="144104" y="244058"/>
                    </a:lnTo>
                    <a:lnTo>
                      <a:pt x="147000" y="240430"/>
                    </a:lnTo>
                    <a:lnTo>
                      <a:pt x="151321" y="237704"/>
                    </a:lnTo>
                    <a:lnTo>
                      <a:pt x="153016" y="235048"/>
                    </a:lnTo>
                    <a:lnTo>
                      <a:pt x="153339" y="230794"/>
                    </a:lnTo>
                    <a:lnTo>
                      <a:pt x="151866" y="227737"/>
                    </a:lnTo>
                    <a:lnTo>
                      <a:pt x="153402" y="224747"/>
                    </a:lnTo>
                    <a:lnTo>
                      <a:pt x="155664" y="224082"/>
                    </a:lnTo>
                    <a:lnTo>
                      <a:pt x="157622" y="217897"/>
                    </a:lnTo>
                    <a:lnTo>
                      <a:pt x="161323" y="213642"/>
                    </a:lnTo>
                    <a:lnTo>
                      <a:pt x="159551" y="209539"/>
                    </a:lnTo>
                    <a:lnTo>
                      <a:pt x="160930" y="205838"/>
                    </a:lnTo>
                    <a:lnTo>
                      <a:pt x="160328" y="202566"/>
                    </a:lnTo>
                    <a:lnTo>
                      <a:pt x="163179" y="197287"/>
                    </a:lnTo>
                    <a:lnTo>
                      <a:pt x="165833" y="197362"/>
                    </a:lnTo>
                    <a:lnTo>
                      <a:pt x="167952" y="193799"/>
                    </a:lnTo>
                    <a:lnTo>
                      <a:pt x="170207" y="194088"/>
                    </a:lnTo>
                    <a:lnTo>
                      <a:pt x="171808" y="191738"/>
                    </a:lnTo>
                    <a:lnTo>
                      <a:pt x="172089" y="182433"/>
                    </a:lnTo>
                    <a:lnTo>
                      <a:pt x="170074" y="180605"/>
                    </a:lnTo>
                    <a:lnTo>
                      <a:pt x="173882" y="177613"/>
                    </a:lnTo>
                    <a:lnTo>
                      <a:pt x="176773" y="178043"/>
                    </a:lnTo>
                    <a:lnTo>
                      <a:pt x="181987" y="176009"/>
                    </a:lnTo>
                    <a:lnTo>
                      <a:pt x="183222" y="171866"/>
                    </a:lnTo>
                    <a:lnTo>
                      <a:pt x="183590" y="164012"/>
                    </a:lnTo>
                    <a:lnTo>
                      <a:pt x="179013" y="160576"/>
                    </a:lnTo>
                    <a:lnTo>
                      <a:pt x="175986" y="160112"/>
                    </a:lnTo>
                    <a:lnTo>
                      <a:pt x="176526" y="157649"/>
                    </a:lnTo>
                    <a:lnTo>
                      <a:pt x="172545" y="153606"/>
                    </a:lnTo>
                    <a:lnTo>
                      <a:pt x="174039" y="151125"/>
                    </a:lnTo>
                    <a:lnTo>
                      <a:pt x="173291" y="148569"/>
                    </a:lnTo>
                    <a:lnTo>
                      <a:pt x="173885" y="140143"/>
                    </a:lnTo>
                    <a:lnTo>
                      <a:pt x="176059" y="137827"/>
                    </a:lnTo>
                    <a:lnTo>
                      <a:pt x="175645" y="135135"/>
                    </a:lnTo>
                    <a:lnTo>
                      <a:pt x="178869" y="133152"/>
                    </a:lnTo>
                    <a:lnTo>
                      <a:pt x="175194" y="130343"/>
                    </a:lnTo>
                    <a:lnTo>
                      <a:pt x="175246" y="128751"/>
                    </a:lnTo>
                    <a:lnTo>
                      <a:pt x="170642" y="129033"/>
                    </a:lnTo>
                    <a:lnTo>
                      <a:pt x="168356" y="125154"/>
                    </a:lnTo>
                    <a:lnTo>
                      <a:pt x="165768" y="123957"/>
                    </a:lnTo>
                    <a:lnTo>
                      <a:pt x="163518" y="125671"/>
                    </a:lnTo>
                    <a:lnTo>
                      <a:pt x="164008" y="130004"/>
                    </a:lnTo>
                    <a:lnTo>
                      <a:pt x="162715" y="132033"/>
                    </a:lnTo>
                    <a:lnTo>
                      <a:pt x="157429" y="130857"/>
                    </a:lnTo>
                    <a:lnTo>
                      <a:pt x="154796" y="132312"/>
                    </a:lnTo>
                    <a:lnTo>
                      <a:pt x="153649" y="139076"/>
                    </a:lnTo>
                    <a:lnTo>
                      <a:pt x="152236" y="138614"/>
                    </a:lnTo>
                    <a:lnTo>
                      <a:pt x="145248" y="141849"/>
                    </a:lnTo>
                    <a:lnTo>
                      <a:pt x="143420" y="146952"/>
                    </a:lnTo>
                    <a:lnTo>
                      <a:pt x="135869" y="150283"/>
                    </a:lnTo>
                    <a:lnTo>
                      <a:pt x="135264" y="152714"/>
                    </a:lnTo>
                    <a:lnTo>
                      <a:pt x="130919" y="155729"/>
                    </a:lnTo>
                    <a:lnTo>
                      <a:pt x="128925" y="154276"/>
                    </a:lnTo>
                    <a:lnTo>
                      <a:pt x="126456" y="156058"/>
                    </a:lnTo>
                    <a:lnTo>
                      <a:pt x="120169" y="155213"/>
                    </a:lnTo>
                    <a:lnTo>
                      <a:pt x="113005" y="160558"/>
                    </a:lnTo>
                    <a:lnTo>
                      <a:pt x="109294" y="159741"/>
                    </a:lnTo>
                    <a:lnTo>
                      <a:pt x="110678" y="165582"/>
                    </a:lnTo>
                    <a:lnTo>
                      <a:pt x="108715" y="168094"/>
                    </a:lnTo>
                    <a:lnTo>
                      <a:pt x="109497" y="170765"/>
                    </a:lnTo>
                    <a:lnTo>
                      <a:pt x="107557" y="173048"/>
                    </a:lnTo>
                    <a:lnTo>
                      <a:pt x="108485" y="178797"/>
                    </a:lnTo>
                    <a:lnTo>
                      <a:pt x="112072" y="181087"/>
                    </a:lnTo>
                    <a:lnTo>
                      <a:pt x="114775" y="180730"/>
                    </a:lnTo>
                    <a:lnTo>
                      <a:pt x="118511" y="189046"/>
                    </a:lnTo>
                    <a:lnTo>
                      <a:pt x="115610" y="195641"/>
                    </a:lnTo>
                    <a:lnTo>
                      <a:pt x="111580" y="195414"/>
                    </a:lnTo>
                    <a:lnTo>
                      <a:pt x="108822" y="192203"/>
                    </a:lnTo>
                    <a:lnTo>
                      <a:pt x="104122" y="191944"/>
                    </a:lnTo>
                    <a:lnTo>
                      <a:pt x="98413" y="193716"/>
                    </a:lnTo>
                    <a:lnTo>
                      <a:pt x="95765" y="185559"/>
                    </a:lnTo>
                    <a:lnTo>
                      <a:pt x="89900" y="183174"/>
                    </a:lnTo>
                    <a:lnTo>
                      <a:pt x="87994" y="180062"/>
                    </a:lnTo>
                    <a:lnTo>
                      <a:pt x="75878" y="179689"/>
                    </a:lnTo>
                    <a:lnTo>
                      <a:pt x="74431" y="180764"/>
                    </a:lnTo>
                    <a:lnTo>
                      <a:pt x="69192" y="180000"/>
                    </a:lnTo>
                    <a:lnTo>
                      <a:pt x="66643" y="176901"/>
                    </a:lnTo>
                    <a:lnTo>
                      <a:pt x="64302" y="170977"/>
                    </a:lnTo>
                    <a:lnTo>
                      <a:pt x="59967" y="166972"/>
                    </a:lnTo>
                    <a:lnTo>
                      <a:pt x="56870" y="167403"/>
                    </a:lnTo>
                    <a:lnTo>
                      <a:pt x="52613" y="163271"/>
                    </a:lnTo>
                    <a:lnTo>
                      <a:pt x="48763" y="165535"/>
                    </a:lnTo>
                    <a:lnTo>
                      <a:pt x="40953" y="153637"/>
                    </a:lnTo>
                    <a:lnTo>
                      <a:pt x="40586" y="151042"/>
                    </a:lnTo>
                    <a:lnTo>
                      <a:pt x="38070" y="149127"/>
                    </a:lnTo>
                    <a:lnTo>
                      <a:pt x="39882" y="146709"/>
                    </a:lnTo>
                    <a:lnTo>
                      <a:pt x="36903" y="133603"/>
                    </a:lnTo>
                    <a:lnTo>
                      <a:pt x="34880" y="131678"/>
                    </a:lnTo>
                    <a:lnTo>
                      <a:pt x="34155" y="126701"/>
                    </a:lnTo>
                    <a:lnTo>
                      <a:pt x="35370" y="124291"/>
                    </a:lnTo>
                    <a:lnTo>
                      <a:pt x="31465" y="121142"/>
                    </a:lnTo>
                    <a:lnTo>
                      <a:pt x="8367" y="121234"/>
                    </a:lnTo>
                    <a:lnTo>
                      <a:pt x="11211" y="117754"/>
                    </a:lnTo>
                    <a:lnTo>
                      <a:pt x="10215" y="113783"/>
                    </a:lnTo>
                    <a:lnTo>
                      <a:pt x="14042" y="111511"/>
                    </a:lnTo>
                    <a:lnTo>
                      <a:pt x="15515" y="105835"/>
                    </a:lnTo>
                    <a:lnTo>
                      <a:pt x="12543" y="103652"/>
                    </a:lnTo>
                    <a:lnTo>
                      <a:pt x="10288" y="91791"/>
                    </a:lnTo>
                    <a:lnTo>
                      <a:pt x="5315" y="90244"/>
                    </a:lnTo>
                    <a:lnTo>
                      <a:pt x="3678" y="87557"/>
                    </a:lnTo>
                    <a:lnTo>
                      <a:pt x="5461" y="84669"/>
                    </a:lnTo>
                    <a:lnTo>
                      <a:pt x="5364" y="80310"/>
                    </a:lnTo>
                    <a:lnTo>
                      <a:pt x="33" y="80109"/>
                    </a:lnTo>
                    <a:lnTo>
                      <a:pt x="33" y="80109"/>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52" name="CA-2">
                <a:extLst>
                  <a:ext uri="{FF2B5EF4-FFF2-40B4-BE49-F238E27FC236}">
                    <a16:creationId xmlns:a16="http://schemas.microsoft.com/office/drawing/2014/main" id="{761B7CD2-9B22-1D8C-1477-B6C0B224807E}"/>
                  </a:ext>
                </a:extLst>
              </p:cNvPr>
              <p:cNvSpPr/>
              <p:nvPr/>
            </p:nvSpPr>
            <p:spPr>
              <a:xfrm>
                <a:off x="1349643" y="3070652"/>
                <a:ext cx="245388" cy="629429"/>
              </a:xfrm>
              <a:custGeom>
                <a:avLst/>
                <a:gdLst>
                  <a:gd name="connsiteX0" fmla="*/ 33 w 307747"/>
                  <a:gd name="connsiteY0" fmla="*/ 299340 h 787665"/>
                  <a:gd name="connsiteX1" fmla="*/ 912 w 307747"/>
                  <a:gd name="connsiteY1" fmla="*/ 295651 h 787665"/>
                  <a:gd name="connsiteX2" fmla="*/ 3787 w 307747"/>
                  <a:gd name="connsiteY2" fmla="*/ 291047 h 787665"/>
                  <a:gd name="connsiteX3" fmla="*/ 4981 w 307747"/>
                  <a:gd name="connsiteY3" fmla="*/ 282381 h 787665"/>
                  <a:gd name="connsiteX4" fmla="*/ 10124 w 307747"/>
                  <a:gd name="connsiteY4" fmla="*/ 269597 h 787665"/>
                  <a:gd name="connsiteX5" fmla="*/ 16341 w 307747"/>
                  <a:gd name="connsiteY5" fmla="*/ 255779 h 787665"/>
                  <a:gd name="connsiteX6" fmla="*/ 26369 w 307747"/>
                  <a:gd name="connsiteY6" fmla="*/ 236976 h 787665"/>
                  <a:gd name="connsiteX7" fmla="*/ 35988 w 307747"/>
                  <a:gd name="connsiteY7" fmla="*/ 217756 h 787665"/>
                  <a:gd name="connsiteX8" fmla="*/ 41034 w 307747"/>
                  <a:gd name="connsiteY8" fmla="*/ 202248 h 787665"/>
                  <a:gd name="connsiteX9" fmla="*/ 43185 w 307747"/>
                  <a:gd name="connsiteY9" fmla="*/ 192542 h 787665"/>
                  <a:gd name="connsiteX10" fmla="*/ 39971 w 307747"/>
                  <a:gd name="connsiteY10" fmla="*/ 190186 h 787665"/>
                  <a:gd name="connsiteX11" fmla="*/ 37226 w 307747"/>
                  <a:gd name="connsiteY11" fmla="*/ 184899 h 787665"/>
                  <a:gd name="connsiteX12" fmla="*/ 36191 w 307747"/>
                  <a:gd name="connsiteY12" fmla="*/ 180266 h 787665"/>
                  <a:gd name="connsiteX13" fmla="*/ 33853 w 307747"/>
                  <a:gd name="connsiteY13" fmla="*/ 175150 h 787665"/>
                  <a:gd name="connsiteX14" fmla="*/ 33125 w 307747"/>
                  <a:gd name="connsiteY14" fmla="*/ 167137 h 787665"/>
                  <a:gd name="connsiteX15" fmla="*/ 34301 w 307747"/>
                  <a:gd name="connsiteY15" fmla="*/ 162491 h 787665"/>
                  <a:gd name="connsiteX16" fmla="*/ 37891 w 307747"/>
                  <a:gd name="connsiteY16" fmla="*/ 158779 h 787665"/>
                  <a:gd name="connsiteX17" fmla="*/ 41334 w 307747"/>
                  <a:gd name="connsiteY17" fmla="*/ 157456 h 787665"/>
                  <a:gd name="connsiteX18" fmla="*/ 46355 w 307747"/>
                  <a:gd name="connsiteY18" fmla="*/ 137368 h 787665"/>
                  <a:gd name="connsiteX19" fmla="*/ 40346 w 307747"/>
                  <a:gd name="connsiteY19" fmla="*/ 136324 h 787665"/>
                  <a:gd name="connsiteX20" fmla="*/ 35474 w 307747"/>
                  <a:gd name="connsiteY20" fmla="*/ 131858 h 787665"/>
                  <a:gd name="connsiteX21" fmla="*/ 34575 w 307747"/>
                  <a:gd name="connsiteY21" fmla="*/ 126993 h 787665"/>
                  <a:gd name="connsiteX22" fmla="*/ 35617 w 307747"/>
                  <a:gd name="connsiteY22" fmla="*/ 123047 h 787665"/>
                  <a:gd name="connsiteX23" fmla="*/ 38957 w 307747"/>
                  <a:gd name="connsiteY23" fmla="*/ 119478 h 787665"/>
                  <a:gd name="connsiteX24" fmla="*/ 42332 w 307747"/>
                  <a:gd name="connsiteY24" fmla="*/ 118155 h 787665"/>
                  <a:gd name="connsiteX25" fmla="*/ 49344 w 307747"/>
                  <a:gd name="connsiteY25" fmla="*/ 119587 h 787665"/>
                  <a:gd name="connsiteX26" fmla="*/ 50317 w 307747"/>
                  <a:gd name="connsiteY26" fmla="*/ 109876 h 787665"/>
                  <a:gd name="connsiteX27" fmla="*/ 49845 w 307747"/>
                  <a:gd name="connsiteY27" fmla="*/ 103725 h 787665"/>
                  <a:gd name="connsiteX28" fmla="*/ 46753 w 307747"/>
                  <a:gd name="connsiteY28" fmla="*/ 93189 h 787665"/>
                  <a:gd name="connsiteX29" fmla="*/ 46386 w 307747"/>
                  <a:gd name="connsiteY29" fmla="*/ 88478 h 787665"/>
                  <a:gd name="connsiteX30" fmla="*/ 42371 w 307747"/>
                  <a:gd name="connsiteY30" fmla="*/ 82580 h 787665"/>
                  <a:gd name="connsiteX31" fmla="*/ 42116 w 307747"/>
                  <a:gd name="connsiteY31" fmla="*/ 75982 h 787665"/>
                  <a:gd name="connsiteX32" fmla="*/ 39043 w 307747"/>
                  <a:gd name="connsiteY32" fmla="*/ 69518 h 787665"/>
                  <a:gd name="connsiteX33" fmla="*/ 39001 w 307747"/>
                  <a:gd name="connsiteY33" fmla="*/ 61888 h 787665"/>
                  <a:gd name="connsiteX34" fmla="*/ 29434 w 307747"/>
                  <a:gd name="connsiteY34" fmla="*/ 56384 h 787665"/>
                  <a:gd name="connsiteX35" fmla="*/ 26228 w 307747"/>
                  <a:gd name="connsiteY35" fmla="*/ 53588 h 787665"/>
                  <a:gd name="connsiteX36" fmla="*/ 21859 w 307747"/>
                  <a:gd name="connsiteY36" fmla="*/ 51723 h 787665"/>
                  <a:gd name="connsiteX37" fmla="*/ 16297 w 307747"/>
                  <a:gd name="connsiteY37" fmla="*/ 45994 h 787665"/>
                  <a:gd name="connsiteX38" fmla="*/ 11031 w 307747"/>
                  <a:gd name="connsiteY38" fmla="*/ 42178 h 787665"/>
                  <a:gd name="connsiteX39" fmla="*/ 6245 w 307747"/>
                  <a:gd name="connsiteY39" fmla="*/ 34172 h 787665"/>
                  <a:gd name="connsiteX40" fmla="*/ 6806 w 307747"/>
                  <a:gd name="connsiteY40" fmla="*/ 27974 h 787665"/>
                  <a:gd name="connsiteX41" fmla="*/ 10223 w 307747"/>
                  <a:gd name="connsiteY41" fmla="*/ 23026 h 787665"/>
                  <a:gd name="connsiteX42" fmla="*/ 16873 w 307747"/>
                  <a:gd name="connsiteY42" fmla="*/ 22149 h 787665"/>
                  <a:gd name="connsiteX43" fmla="*/ 21951 w 307747"/>
                  <a:gd name="connsiteY43" fmla="*/ 24440 h 787665"/>
                  <a:gd name="connsiteX44" fmla="*/ 24552 w 307747"/>
                  <a:gd name="connsiteY44" fmla="*/ 27533 h 787665"/>
                  <a:gd name="connsiteX45" fmla="*/ 28431 w 307747"/>
                  <a:gd name="connsiteY45" fmla="*/ 27398 h 787665"/>
                  <a:gd name="connsiteX46" fmla="*/ 29716 w 307747"/>
                  <a:gd name="connsiteY46" fmla="*/ 18956 h 787665"/>
                  <a:gd name="connsiteX47" fmla="*/ 27722 w 307747"/>
                  <a:gd name="connsiteY47" fmla="*/ 15659 h 787665"/>
                  <a:gd name="connsiteX48" fmla="*/ 28467 w 307747"/>
                  <a:gd name="connsiteY48" fmla="*/ 8525 h 787665"/>
                  <a:gd name="connsiteX49" fmla="*/ 25264 w 307747"/>
                  <a:gd name="connsiteY49" fmla="*/ 1526 h 787665"/>
                  <a:gd name="connsiteX50" fmla="*/ 22115 w 307747"/>
                  <a:gd name="connsiteY50" fmla="*/ 472 h 787665"/>
                  <a:gd name="connsiteX51" fmla="*/ 39017 w 307747"/>
                  <a:gd name="connsiteY51" fmla="*/ 446 h 787665"/>
                  <a:gd name="connsiteX52" fmla="*/ 55053 w 307747"/>
                  <a:gd name="connsiteY52" fmla="*/ 785 h 787665"/>
                  <a:gd name="connsiteX53" fmla="*/ 93387 w 307747"/>
                  <a:gd name="connsiteY53" fmla="*/ 915 h 787665"/>
                  <a:gd name="connsiteX54" fmla="*/ 108715 w 307747"/>
                  <a:gd name="connsiteY54" fmla="*/ 720 h 787665"/>
                  <a:gd name="connsiteX55" fmla="*/ 118946 w 307747"/>
                  <a:gd name="connsiteY55" fmla="*/ 1101 h 787665"/>
                  <a:gd name="connsiteX56" fmla="*/ 123732 w 307747"/>
                  <a:gd name="connsiteY56" fmla="*/ 193 h 787665"/>
                  <a:gd name="connsiteX57" fmla="*/ 139031 w 307747"/>
                  <a:gd name="connsiteY57" fmla="*/ 0 h 787665"/>
                  <a:gd name="connsiteX58" fmla="*/ 136161 w 307747"/>
                  <a:gd name="connsiteY58" fmla="*/ 3563 h 787665"/>
                  <a:gd name="connsiteX59" fmla="*/ 136805 w 307747"/>
                  <a:gd name="connsiteY59" fmla="*/ 8903 h 787665"/>
                  <a:gd name="connsiteX60" fmla="*/ 133770 w 307747"/>
                  <a:gd name="connsiteY60" fmla="*/ 13721 h 787665"/>
                  <a:gd name="connsiteX61" fmla="*/ 132178 w 307747"/>
                  <a:gd name="connsiteY61" fmla="*/ 18938 h 787665"/>
                  <a:gd name="connsiteX62" fmla="*/ 128294 w 307747"/>
                  <a:gd name="connsiteY62" fmla="*/ 18521 h 787665"/>
                  <a:gd name="connsiteX63" fmla="*/ 125194 w 307747"/>
                  <a:gd name="connsiteY63" fmla="*/ 23253 h 787665"/>
                  <a:gd name="connsiteX64" fmla="*/ 121024 w 307747"/>
                  <a:gd name="connsiteY64" fmla="*/ 21612 h 787665"/>
                  <a:gd name="connsiteX65" fmla="*/ 119653 w 307747"/>
                  <a:gd name="connsiteY65" fmla="*/ 23631 h 787665"/>
                  <a:gd name="connsiteX66" fmla="*/ 120062 w 307747"/>
                  <a:gd name="connsiteY66" fmla="*/ 27236 h 787665"/>
                  <a:gd name="connsiteX67" fmla="*/ 118323 w 307747"/>
                  <a:gd name="connsiteY67" fmla="*/ 27982 h 787665"/>
                  <a:gd name="connsiteX68" fmla="*/ 116991 w 307747"/>
                  <a:gd name="connsiteY68" fmla="*/ 32057 h 787665"/>
                  <a:gd name="connsiteX69" fmla="*/ 112247 w 307747"/>
                  <a:gd name="connsiteY69" fmla="*/ 33207 h 787665"/>
                  <a:gd name="connsiteX70" fmla="*/ 114225 w 307747"/>
                  <a:gd name="connsiteY70" fmla="*/ 38304 h 787665"/>
                  <a:gd name="connsiteX71" fmla="*/ 116798 w 307747"/>
                  <a:gd name="connsiteY71" fmla="*/ 39692 h 787665"/>
                  <a:gd name="connsiteX72" fmla="*/ 114457 w 307747"/>
                  <a:gd name="connsiteY72" fmla="*/ 42551 h 787665"/>
                  <a:gd name="connsiteX73" fmla="*/ 115904 w 307747"/>
                  <a:gd name="connsiteY73" fmla="*/ 50804 h 787665"/>
                  <a:gd name="connsiteX74" fmla="*/ 118516 w 307747"/>
                  <a:gd name="connsiteY74" fmla="*/ 55539 h 787665"/>
                  <a:gd name="connsiteX75" fmla="*/ 117142 w 307747"/>
                  <a:gd name="connsiteY75" fmla="*/ 60203 h 787665"/>
                  <a:gd name="connsiteX76" fmla="*/ 114280 w 307747"/>
                  <a:gd name="connsiteY76" fmla="*/ 64160 h 787665"/>
                  <a:gd name="connsiteX77" fmla="*/ 115597 w 307747"/>
                  <a:gd name="connsiteY77" fmla="*/ 71011 h 787665"/>
                  <a:gd name="connsiteX78" fmla="*/ 113261 w 307747"/>
                  <a:gd name="connsiteY78" fmla="*/ 71029 h 787665"/>
                  <a:gd name="connsiteX79" fmla="*/ 110013 w 307747"/>
                  <a:gd name="connsiteY79" fmla="*/ 78411 h 787665"/>
                  <a:gd name="connsiteX80" fmla="*/ 115344 w 307747"/>
                  <a:gd name="connsiteY80" fmla="*/ 78612 h 787665"/>
                  <a:gd name="connsiteX81" fmla="*/ 115440 w 307747"/>
                  <a:gd name="connsiteY81" fmla="*/ 82971 h 787665"/>
                  <a:gd name="connsiteX82" fmla="*/ 113657 w 307747"/>
                  <a:gd name="connsiteY82" fmla="*/ 85859 h 787665"/>
                  <a:gd name="connsiteX83" fmla="*/ 115294 w 307747"/>
                  <a:gd name="connsiteY83" fmla="*/ 88545 h 787665"/>
                  <a:gd name="connsiteX84" fmla="*/ 120268 w 307747"/>
                  <a:gd name="connsiteY84" fmla="*/ 90092 h 787665"/>
                  <a:gd name="connsiteX85" fmla="*/ 122231 w 307747"/>
                  <a:gd name="connsiteY85" fmla="*/ 99655 h 787665"/>
                  <a:gd name="connsiteX86" fmla="*/ 125494 w 307747"/>
                  <a:gd name="connsiteY86" fmla="*/ 104137 h 787665"/>
                  <a:gd name="connsiteX87" fmla="*/ 124021 w 307747"/>
                  <a:gd name="connsiteY87" fmla="*/ 109813 h 787665"/>
                  <a:gd name="connsiteX88" fmla="*/ 120195 w 307747"/>
                  <a:gd name="connsiteY88" fmla="*/ 112085 h 787665"/>
                  <a:gd name="connsiteX89" fmla="*/ 121190 w 307747"/>
                  <a:gd name="connsiteY89" fmla="*/ 116055 h 787665"/>
                  <a:gd name="connsiteX90" fmla="*/ 118347 w 307747"/>
                  <a:gd name="connsiteY90" fmla="*/ 119535 h 787665"/>
                  <a:gd name="connsiteX91" fmla="*/ 141445 w 307747"/>
                  <a:gd name="connsiteY91" fmla="*/ 119444 h 787665"/>
                  <a:gd name="connsiteX92" fmla="*/ 145349 w 307747"/>
                  <a:gd name="connsiteY92" fmla="*/ 122593 h 787665"/>
                  <a:gd name="connsiteX93" fmla="*/ 144135 w 307747"/>
                  <a:gd name="connsiteY93" fmla="*/ 125003 h 787665"/>
                  <a:gd name="connsiteX94" fmla="*/ 144859 w 307747"/>
                  <a:gd name="connsiteY94" fmla="*/ 129980 h 787665"/>
                  <a:gd name="connsiteX95" fmla="*/ 146882 w 307747"/>
                  <a:gd name="connsiteY95" fmla="*/ 131905 h 787665"/>
                  <a:gd name="connsiteX96" fmla="*/ 149280 w 307747"/>
                  <a:gd name="connsiteY96" fmla="*/ 139911 h 787665"/>
                  <a:gd name="connsiteX97" fmla="*/ 149862 w 307747"/>
                  <a:gd name="connsiteY97" fmla="*/ 145011 h 787665"/>
                  <a:gd name="connsiteX98" fmla="*/ 148050 w 307747"/>
                  <a:gd name="connsiteY98" fmla="*/ 147429 h 787665"/>
                  <a:gd name="connsiteX99" fmla="*/ 150566 w 307747"/>
                  <a:gd name="connsiteY99" fmla="*/ 149344 h 787665"/>
                  <a:gd name="connsiteX100" fmla="*/ 150933 w 307747"/>
                  <a:gd name="connsiteY100" fmla="*/ 151939 h 787665"/>
                  <a:gd name="connsiteX101" fmla="*/ 158743 w 307747"/>
                  <a:gd name="connsiteY101" fmla="*/ 163837 h 787665"/>
                  <a:gd name="connsiteX102" fmla="*/ 162593 w 307747"/>
                  <a:gd name="connsiteY102" fmla="*/ 161573 h 787665"/>
                  <a:gd name="connsiteX103" fmla="*/ 166850 w 307747"/>
                  <a:gd name="connsiteY103" fmla="*/ 165705 h 787665"/>
                  <a:gd name="connsiteX104" fmla="*/ 169946 w 307747"/>
                  <a:gd name="connsiteY104" fmla="*/ 165274 h 787665"/>
                  <a:gd name="connsiteX105" fmla="*/ 174281 w 307747"/>
                  <a:gd name="connsiteY105" fmla="*/ 169278 h 787665"/>
                  <a:gd name="connsiteX106" fmla="*/ 176622 w 307747"/>
                  <a:gd name="connsiteY106" fmla="*/ 175202 h 787665"/>
                  <a:gd name="connsiteX107" fmla="*/ 179172 w 307747"/>
                  <a:gd name="connsiteY107" fmla="*/ 178301 h 787665"/>
                  <a:gd name="connsiteX108" fmla="*/ 184411 w 307747"/>
                  <a:gd name="connsiteY108" fmla="*/ 179066 h 787665"/>
                  <a:gd name="connsiteX109" fmla="*/ 185858 w 307747"/>
                  <a:gd name="connsiteY109" fmla="*/ 177991 h 787665"/>
                  <a:gd name="connsiteX110" fmla="*/ 193323 w 307747"/>
                  <a:gd name="connsiteY110" fmla="*/ 177647 h 787665"/>
                  <a:gd name="connsiteX111" fmla="*/ 197974 w 307747"/>
                  <a:gd name="connsiteY111" fmla="*/ 178364 h 787665"/>
                  <a:gd name="connsiteX112" fmla="*/ 199879 w 307747"/>
                  <a:gd name="connsiteY112" fmla="*/ 181476 h 787665"/>
                  <a:gd name="connsiteX113" fmla="*/ 205744 w 307747"/>
                  <a:gd name="connsiteY113" fmla="*/ 183860 h 787665"/>
                  <a:gd name="connsiteX114" fmla="*/ 208393 w 307747"/>
                  <a:gd name="connsiteY114" fmla="*/ 192017 h 787665"/>
                  <a:gd name="connsiteX115" fmla="*/ 214101 w 307747"/>
                  <a:gd name="connsiteY115" fmla="*/ 190246 h 787665"/>
                  <a:gd name="connsiteX116" fmla="*/ 218801 w 307747"/>
                  <a:gd name="connsiteY116" fmla="*/ 190504 h 787665"/>
                  <a:gd name="connsiteX117" fmla="*/ 221559 w 307747"/>
                  <a:gd name="connsiteY117" fmla="*/ 193716 h 787665"/>
                  <a:gd name="connsiteX118" fmla="*/ 225589 w 307747"/>
                  <a:gd name="connsiteY118" fmla="*/ 193942 h 787665"/>
                  <a:gd name="connsiteX119" fmla="*/ 228490 w 307747"/>
                  <a:gd name="connsiteY119" fmla="*/ 187348 h 787665"/>
                  <a:gd name="connsiteX120" fmla="*/ 224755 w 307747"/>
                  <a:gd name="connsiteY120" fmla="*/ 179032 h 787665"/>
                  <a:gd name="connsiteX121" fmla="*/ 222052 w 307747"/>
                  <a:gd name="connsiteY121" fmla="*/ 179389 h 787665"/>
                  <a:gd name="connsiteX122" fmla="*/ 218465 w 307747"/>
                  <a:gd name="connsiteY122" fmla="*/ 177099 h 787665"/>
                  <a:gd name="connsiteX123" fmla="*/ 217537 w 307747"/>
                  <a:gd name="connsiteY123" fmla="*/ 171350 h 787665"/>
                  <a:gd name="connsiteX124" fmla="*/ 219476 w 307747"/>
                  <a:gd name="connsiteY124" fmla="*/ 169067 h 787665"/>
                  <a:gd name="connsiteX125" fmla="*/ 218694 w 307747"/>
                  <a:gd name="connsiteY125" fmla="*/ 166396 h 787665"/>
                  <a:gd name="connsiteX126" fmla="*/ 220657 w 307747"/>
                  <a:gd name="connsiteY126" fmla="*/ 163884 h 787665"/>
                  <a:gd name="connsiteX127" fmla="*/ 219273 w 307747"/>
                  <a:gd name="connsiteY127" fmla="*/ 158043 h 787665"/>
                  <a:gd name="connsiteX128" fmla="*/ 222985 w 307747"/>
                  <a:gd name="connsiteY128" fmla="*/ 158860 h 787665"/>
                  <a:gd name="connsiteX129" fmla="*/ 230148 w 307747"/>
                  <a:gd name="connsiteY129" fmla="*/ 153515 h 787665"/>
                  <a:gd name="connsiteX130" fmla="*/ 236436 w 307747"/>
                  <a:gd name="connsiteY130" fmla="*/ 154360 h 787665"/>
                  <a:gd name="connsiteX131" fmla="*/ 238904 w 307747"/>
                  <a:gd name="connsiteY131" fmla="*/ 152578 h 787665"/>
                  <a:gd name="connsiteX132" fmla="*/ 240898 w 307747"/>
                  <a:gd name="connsiteY132" fmla="*/ 154031 h 787665"/>
                  <a:gd name="connsiteX133" fmla="*/ 245244 w 307747"/>
                  <a:gd name="connsiteY133" fmla="*/ 151016 h 787665"/>
                  <a:gd name="connsiteX134" fmla="*/ 245848 w 307747"/>
                  <a:gd name="connsiteY134" fmla="*/ 148585 h 787665"/>
                  <a:gd name="connsiteX135" fmla="*/ 253400 w 307747"/>
                  <a:gd name="connsiteY135" fmla="*/ 145253 h 787665"/>
                  <a:gd name="connsiteX136" fmla="*/ 255227 w 307747"/>
                  <a:gd name="connsiteY136" fmla="*/ 140151 h 787665"/>
                  <a:gd name="connsiteX137" fmla="*/ 262216 w 307747"/>
                  <a:gd name="connsiteY137" fmla="*/ 136916 h 787665"/>
                  <a:gd name="connsiteX138" fmla="*/ 263629 w 307747"/>
                  <a:gd name="connsiteY138" fmla="*/ 137378 h 787665"/>
                  <a:gd name="connsiteX139" fmla="*/ 264776 w 307747"/>
                  <a:gd name="connsiteY139" fmla="*/ 130614 h 787665"/>
                  <a:gd name="connsiteX140" fmla="*/ 267409 w 307747"/>
                  <a:gd name="connsiteY140" fmla="*/ 129158 h 787665"/>
                  <a:gd name="connsiteX141" fmla="*/ 272695 w 307747"/>
                  <a:gd name="connsiteY141" fmla="*/ 130335 h 787665"/>
                  <a:gd name="connsiteX142" fmla="*/ 273988 w 307747"/>
                  <a:gd name="connsiteY142" fmla="*/ 128305 h 787665"/>
                  <a:gd name="connsiteX143" fmla="*/ 273498 w 307747"/>
                  <a:gd name="connsiteY143" fmla="*/ 123973 h 787665"/>
                  <a:gd name="connsiteX144" fmla="*/ 275747 w 307747"/>
                  <a:gd name="connsiteY144" fmla="*/ 122259 h 787665"/>
                  <a:gd name="connsiteX145" fmla="*/ 278336 w 307747"/>
                  <a:gd name="connsiteY145" fmla="*/ 123456 h 787665"/>
                  <a:gd name="connsiteX146" fmla="*/ 280622 w 307747"/>
                  <a:gd name="connsiteY146" fmla="*/ 127335 h 787665"/>
                  <a:gd name="connsiteX147" fmla="*/ 285225 w 307747"/>
                  <a:gd name="connsiteY147" fmla="*/ 127053 h 787665"/>
                  <a:gd name="connsiteX148" fmla="*/ 285173 w 307747"/>
                  <a:gd name="connsiteY148" fmla="*/ 128645 h 787665"/>
                  <a:gd name="connsiteX149" fmla="*/ 288849 w 307747"/>
                  <a:gd name="connsiteY149" fmla="*/ 131454 h 787665"/>
                  <a:gd name="connsiteX150" fmla="*/ 285624 w 307747"/>
                  <a:gd name="connsiteY150" fmla="*/ 133436 h 787665"/>
                  <a:gd name="connsiteX151" fmla="*/ 286039 w 307747"/>
                  <a:gd name="connsiteY151" fmla="*/ 136128 h 787665"/>
                  <a:gd name="connsiteX152" fmla="*/ 283865 w 307747"/>
                  <a:gd name="connsiteY152" fmla="*/ 138445 h 787665"/>
                  <a:gd name="connsiteX153" fmla="*/ 283270 w 307747"/>
                  <a:gd name="connsiteY153" fmla="*/ 146871 h 787665"/>
                  <a:gd name="connsiteX154" fmla="*/ 284018 w 307747"/>
                  <a:gd name="connsiteY154" fmla="*/ 149427 h 787665"/>
                  <a:gd name="connsiteX155" fmla="*/ 282525 w 307747"/>
                  <a:gd name="connsiteY155" fmla="*/ 151908 h 787665"/>
                  <a:gd name="connsiteX156" fmla="*/ 286505 w 307747"/>
                  <a:gd name="connsiteY156" fmla="*/ 155951 h 787665"/>
                  <a:gd name="connsiteX157" fmla="*/ 285966 w 307747"/>
                  <a:gd name="connsiteY157" fmla="*/ 158414 h 787665"/>
                  <a:gd name="connsiteX158" fmla="*/ 288992 w 307747"/>
                  <a:gd name="connsiteY158" fmla="*/ 158878 h 787665"/>
                  <a:gd name="connsiteX159" fmla="*/ 293569 w 307747"/>
                  <a:gd name="connsiteY159" fmla="*/ 162313 h 787665"/>
                  <a:gd name="connsiteX160" fmla="*/ 293202 w 307747"/>
                  <a:gd name="connsiteY160" fmla="*/ 170168 h 787665"/>
                  <a:gd name="connsiteX161" fmla="*/ 291966 w 307747"/>
                  <a:gd name="connsiteY161" fmla="*/ 174310 h 787665"/>
                  <a:gd name="connsiteX162" fmla="*/ 286753 w 307747"/>
                  <a:gd name="connsiteY162" fmla="*/ 176345 h 787665"/>
                  <a:gd name="connsiteX163" fmla="*/ 283862 w 307747"/>
                  <a:gd name="connsiteY163" fmla="*/ 175915 h 787665"/>
                  <a:gd name="connsiteX164" fmla="*/ 280054 w 307747"/>
                  <a:gd name="connsiteY164" fmla="*/ 178907 h 787665"/>
                  <a:gd name="connsiteX165" fmla="*/ 282069 w 307747"/>
                  <a:gd name="connsiteY165" fmla="*/ 180735 h 787665"/>
                  <a:gd name="connsiteX166" fmla="*/ 281787 w 307747"/>
                  <a:gd name="connsiteY166" fmla="*/ 190040 h 787665"/>
                  <a:gd name="connsiteX167" fmla="*/ 280187 w 307747"/>
                  <a:gd name="connsiteY167" fmla="*/ 192390 h 787665"/>
                  <a:gd name="connsiteX168" fmla="*/ 277932 w 307747"/>
                  <a:gd name="connsiteY168" fmla="*/ 192101 h 787665"/>
                  <a:gd name="connsiteX169" fmla="*/ 275813 w 307747"/>
                  <a:gd name="connsiteY169" fmla="*/ 195664 h 787665"/>
                  <a:gd name="connsiteX170" fmla="*/ 273159 w 307747"/>
                  <a:gd name="connsiteY170" fmla="*/ 195588 h 787665"/>
                  <a:gd name="connsiteX171" fmla="*/ 270307 w 307747"/>
                  <a:gd name="connsiteY171" fmla="*/ 200868 h 787665"/>
                  <a:gd name="connsiteX172" fmla="*/ 270909 w 307747"/>
                  <a:gd name="connsiteY172" fmla="*/ 204139 h 787665"/>
                  <a:gd name="connsiteX173" fmla="*/ 269530 w 307747"/>
                  <a:gd name="connsiteY173" fmla="*/ 207841 h 787665"/>
                  <a:gd name="connsiteX174" fmla="*/ 271303 w 307747"/>
                  <a:gd name="connsiteY174" fmla="*/ 211944 h 787665"/>
                  <a:gd name="connsiteX175" fmla="*/ 267601 w 307747"/>
                  <a:gd name="connsiteY175" fmla="*/ 216199 h 787665"/>
                  <a:gd name="connsiteX176" fmla="*/ 265644 w 307747"/>
                  <a:gd name="connsiteY176" fmla="*/ 222384 h 787665"/>
                  <a:gd name="connsiteX177" fmla="*/ 263381 w 307747"/>
                  <a:gd name="connsiteY177" fmla="*/ 223049 h 787665"/>
                  <a:gd name="connsiteX178" fmla="*/ 261846 w 307747"/>
                  <a:gd name="connsiteY178" fmla="*/ 226038 h 787665"/>
                  <a:gd name="connsiteX179" fmla="*/ 263319 w 307747"/>
                  <a:gd name="connsiteY179" fmla="*/ 229096 h 787665"/>
                  <a:gd name="connsiteX180" fmla="*/ 262995 w 307747"/>
                  <a:gd name="connsiteY180" fmla="*/ 233350 h 787665"/>
                  <a:gd name="connsiteX181" fmla="*/ 261301 w 307747"/>
                  <a:gd name="connsiteY181" fmla="*/ 236006 h 787665"/>
                  <a:gd name="connsiteX182" fmla="*/ 254443 w 307747"/>
                  <a:gd name="connsiteY182" fmla="*/ 241033 h 787665"/>
                  <a:gd name="connsiteX183" fmla="*/ 256004 w 307747"/>
                  <a:gd name="connsiteY183" fmla="*/ 245193 h 787665"/>
                  <a:gd name="connsiteX184" fmla="*/ 253729 w 307747"/>
                  <a:gd name="connsiteY184" fmla="*/ 250877 h 787665"/>
                  <a:gd name="connsiteX185" fmla="*/ 249451 w 307747"/>
                  <a:gd name="connsiteY185" fmla="*/ 251939 h 787665"/>
                  <a:gd name="connsiteX186" fmla="*/ 253038 w 307747"/>
                  <a:gd name="connsiteY186" fmla="*/ 259624 h 787665"/>
                  <a:gd name="connsiteX187" fmla="*/ 251714 w 307747"/>
                  <a:gd name="connsiteY187" fmla="*/ 262063 h 787665"/>
                  <a:gd name="connsiteX188" fmla="*/ 255561 w 307747"/>
                  <a:gd name="connsiteY188" fmla="*/ 263101 h 787665"/>
                  <a:gd name="connsiteX189" fmla="*/ 255420 w 307747"/>
                  <a:gd name="connsiteY189" fmla="*/ 266646 h 787665"/>
                  <a:gd name="connsiteX190" fmla="*/ 257128 w 307747"/>
                  <a:gd name="connsiteY190" fmla="*/ 274866 h 787665"/>
                  <a:gd name="connsiteX191" fmla="*/ 253624 w 307747"/>
                  <a:gd name="connsiteY191" fmla="*/ 273744 h 787665"/>
                  <a:gd name="connsiteX192" fmla="*/ 250619 w 307747"/>
                  <a:gd name="connsiteY192" fmla="*/ 277808 h 787665"/>
                  <a:gd name="connsiteX193" fmla="*/ 248411 w 307747"/>
                  <a:gd name="connsiteY193" fmla="*/ 277287 h 787665"/>
                  <a:gd name="connsiteX194" fmla="*/ 244670 w 307747"/>
                  <a:gd name="connsiteY194" fmla="*/ 280252 h 787665"/>
                  <a:gd name="connsiteX195" fmla="*/ 243508 w 307747"/>
                  <a:gd name="connsiteY195" fmla="*/ 285264 h 787665"/>
                  <a:gd name="connsiteX196" fmla="*/ 235909 w 307747"/>
                  <a:gd name="connsiteY196" fmla="*/ 287037 h 787665"/>
                  <a:gd name="connsiteX197" fmla="*/ 234374 w 307747"/>
                  <a:gd name="connsiteY197" fmla="*/ 291310 h 787665"/>
                  <a:gd name="connsiteX198" fmla="*/ 230477 w 307747"/>
                  <a:gd name="connsiteY198" fmla="*/ 292805 h 787665"/>
                  <a:gd name="connsiteX199" fmla="*/ 227578 w 307747"/>
                  <a:gd name="connsiteY199" fmla="*/ 298437 h 787665"/>
                  <a:gd name="connsiteX200" fmla="*/ 223611 w 307747"/>
                  <a:gd name="connsiteY200" fmla="*/ 298346 h 787665"/>
                  <a:gd name="connsiteX201" fmla="*/ 222792 w 307747"/>
                  <a:gd name="connsiteY201" fmla="*/ 301106 h 787665"/>
                  <a:gd name="connsiteX202" fmla="*/ 220102 w 307747"/>
                  <a:gd name="connsiteY202" fmla="*/ 302963 h 787665"/>
                  <a:gd name="connsiteX203" fmla="*/ 213890 w 307747"/>
                  <a:gd name="connsiteY203" fmla="*/ 303542 h 787665"/>
                  <a:gd name="connsiteX204" fmla="*/ 214151 w 307747"/>
                  <a:gd name="connsiteY204" fmla="*/ 307752 h 787665"/>
                  <a:gd name="connsiteX205" fmla="*/ 211873 w 307747"/>
                  <a:gd name="connsiteY205" fmla="*/ 309236 h 787665"/>
                  <a:gd name="connsiteX206" fmla="*/ 210637 w 307747"/>
                  <a:gd name="connsiteY206" fmla="*/ 312808 h 787665"/>
                  <a:gd name="connsiteX207" fmla="*/ 208343 w 307747"/>
                  <a:gd name="connsiteY207" fmla="*/ 313715 h 787665"/>
                  <a:gd name="connsiteX208" fmla="*/ 207360 w 307747"/>
                  <a:gd name="connsiteY208" fmla="*/ 317013 h 787665"/>
                  <a:gd name="connsiteX209" fmla="*/ 205061 w 307747"/>
                  <a:gd name="connsiteY209" fmla="*/ 316801 h 787665"/>
                  <a:gd name="connsiteX210" fmla="*/ 203781 w 307747"/>
                  <a:gd name="connsiteY210" fmla="*/ 319812 h 787665"/>
                  <a:gd name="connsiteX211" fmla="*/ 204871 w 307747"/>
                  <a:gd name="connsiteY211" fmla="*/ 330116 h 787665"/>
                  <a:gd name="connsiteX212" fmla="*/ 208419 w 307747"/>
                  <a:gd name="connsiteY212" fmla="*/ 333235 h 787665"/>
                  <a:gd name="connsiteX213" fmla="*/ 211020 w 307747"/>
                  <a:gd name="connsiteY213" fmla="*/ 332949 h 787665"/>
                  <a:gd name="connsiteX214" fmla="*/ 215285 w 307747"/>
                  <a:gd name="connsiteY214" fmla="*/ 335338 h 787665"/>
                  <a:gd name="connsiteX215" fmla="*/ 217287 w 307747"/>
                  <a:gd name="connsiteY215" fmla="*/ 338661 h 787665"/>
                  <a:gd name="connsiteX216" fmla="*/ 216580 w 307747"/>
                  <a:gd name="connsiteY216" fmla="*/ 342037 h 787665"/>
                  <a:gd name="connsiteX217" fmla="*/ 218017 w 307747"/>
                  <a:gd name="connsiteY217" fmla="*/ 347400 h 787665"/>
                  <a:gd name="connsiteX218" fmla="*/ 216015 w 307747"/>
                  <a:gd name="connsiteY218" fmla="*/ 350105 h 787665"/>
                  <a:gd name="connsiteX219" fmla="*/ 215196 w 307747"/>
                  <a:gd name="connsiteY219" fmla="*/ 355106 h 787665"/>
                  <a:gd name="connsiteX220" fmla="*/ 218230 w 307747"/>
                  <a:gd name="connsiteY220" fmla="*/ 356327 h 787665"/>
                  <a:gd name="connsiteX221" fmla="*/ 217498 w 307747"/>
                  <a:gd name="connsiteY221" fmla="*/ 358025 h 787665"/>
                  <a:gd name="connsiteX222" fmla="*/ 219310 w 307747"/>
                  <a:gd name="connsiteY222" fmla="*/ 363691 h 787665"/>
                  <a:gd name="connsiteX223" fmla="*/ 217560 w 307747"/>
                  <a:gd name="connsiteY223" fmla="*/ 367924 h 787665"/>
                  <a:gd name="connsiteX224" fmla="*/ 220501 w 307747"/>
                  <a:gd name="connsiteY224" fmla="*/ 371284 h 787665"/>
                  <a:gd name="connsiteX225" fmla="*/ 220944 w 307747"/>
                  <a:gd name="connsiteY225" fmla="*/ 376491 h 787665"/>
                  <a:gd name="connsiteX226" fmla="*/ 219990 w 307747"/>
                  <a:gd name="connsiteY226" fmla="*/ 378781 h 787665"/>
                  <a:gd name="connsiteX227" fmla="*/ 220668 w 307747"/>
                  <a:gd name="connsiteY227" fmla="*/ 382864 h 787665"/>
                  <a:gd name="connsiteX228" fmla="*/ 224239 w 307747"/>
                  <a:gd name="connsiteY228" fmla="*/ 387948 h 787665"/>
                  <a:gd name="connsiteX229" fmla="*/ 224249 w 307747"/>
                  <a:gd name="connsiteY229" fmla="*/ 392881 h 787665"/>
                  <a:gd name="connsiteX230" fmla="*/ 226220 w 307747"/>
                  <a:gd name="connsiteY230" fmla="*/ 394623 h 787665"/>
                  <a:gd name="connsiteX231" fmla="*/ 225203 w 307747"/>
                  <a:gd name="connsiteY231" fmla="*/ 398121 h 787665"/>
                  <a:gd name="connsiteX232" fmla="*/ 220897 w 307747"/>
                  <a:gd name="connsiteY232" fmla="*/ 399908 h 787665"/>
                  <a:gd name="connsiteX233" fmla="*/ 220334 w 307747"/>
                  <a:gd name="connsiteY233" fmla="*/ 409878 h 787665"/>
                  <a:gd name="connsiteX234" fmla="*/ 219445 w 307747"/>
                  <a:gd name="connsiteY234" fmla="*/ 411668 h 787665"/>
                  <a:gd name="connsiteX235" fmla="*/ 221424 w 307747"/>
                  <a:gd name="connsiteY235" fmla="*/ 413981 h 787665"/>
                  <a:gd name="connsiteX236" fmla="*/ 222688 w 307747"/>
                  <a:gd name="connsiteY236" fmla="*/ 420498 h 787665"/>
                  <a:gd name="connsiteX237" fmla="*/ 222578 w 307747"/>
                  <a:gd name="connsiteY237" fmla="*/ 429891 h 787665"/>
                  <a:gd name="connsiteX238" fmla="*/ 226314 w 307747"/>
                  <a:gd name="connsiteY238" fmla="*/ 429883 h 787665"/>
                  <a:gd name="connsiteX239" fmla="*/ 226262 w 307747"/>
                  <a:gd name="connsiteY239" fmla="*/ 437281 h 787665"/>
                  <a:gd name="connsiteX240" fmla="*/ 229173 w 307747"/>
                  <a:gd name="connsiteY240" fmla="*/ 437250 h 787665"/>
                  <a:gd name="connsiteX241" fmla="*/ 229499 w 307747"/>
                  <a:gd name="connsiteY241" fmla="*/ 453363 h 787665"/>
                  <a:gd name="connsiteX242" fmla="*/ 230352 w 307747"/>
                  <a:gd name="connsiteY242" fmla="*/ 455640 h 787665"/>
                  <a:gd name="connsiteX243" fmla="*/ 229515 w 307747"/>
                  <a:gd name="connsiteY243" fmla="*/ 470942 h 787665"/>
                  <a:gd name="connsiteX244" fmla="*/ 222826 w 307747"/>
                  <a:gd name="connsiteY244" fmla="*/ 470624 h 787665"/>
                  <a:gd name="connsiteX245" fmla="*/ 222826 w 307747"/>
                  <a:gd name="connsiteY245" fmla="*/ 473300 h 787665"/>
                  <a:gd name="connsiteX246" fmla="*/ 210061 w 307747"/>
                  <a:gd name="connsiteY246" fmla="*/ 472868 h 787665"/>
                  <a:gd name="connsiteX247" fmla="*/ 204590 w 307747"/>
                  <a:gd name="connsiteY247" fmla="*/ 475706 h 787665"/>
                  <a:gd name="connsiteX248" fmla="*/ 204616 w 307747"/>
                  <a:gd name="connsiteY248" fmla="*/ 485250 h 787665"/>
                  <a:gd name="connsiteX249" fmla="*/ 203158 w 307747"/>
                  <a:gd name="connsiteY249" fmla="*/ 485211 h 787665"/>
                  <a:gd name="connsiteX250" fmla="*/ 202869 w 307747"/>
                  <a:gd name="connsiteY250" fmla="*/ 493616 h 787665"/>
                  <a:gd name="connsiteX251" fmla="*/ 205580 w 307747"/>
                  <a:gd name="connsiteY251" fmla="*/ 493637 h 787665"/>
                  <a:gd name="connsiteX252" fmla="*/ 205465 w 307747"/>
                  <a:gd name="connsiteY252" fmla="*/ 499031 h 787665"/>
                  <a:gd name="connsiteX253" fmla="*/ 208234 w 307747"/>
                  <a:gd name="connsiteY253" fmla="*/ 501794 h 787665"/>
                  <a:gd name="connsiteX254" fmla="*/ 208262 w 307747"/>
                  <a:gd name="connsiteY254" fmla="*/ 506962 h 787665"/>
                  <a:gd name="connsiteX255" fmla="*/ 210859 w 307747"/>
                  <a:gd name="connsiteY255" fmla="*/ 509648 h 787665"/>
                  <a:gd name="connsiteX256" fmla="*/ 210872 w 307747"/>
                  <a:gd name="connsiteY256" fmla="*/ 517813 h 787665"/>
                  <a:gd name="connsiteX257" fmla="*/ 213048 w 307747"/>
                  <a:gd name="connsiteY257" fmla="*/ 517777 h 787665"/>
                  <a:gd name="connsiteX258" fmla="*/ 214495 w 307747"/>
                  <a:gd name="connsiteY258" fmla="*/ 521770 h 787665"/>
                  <a:gd name="connsiteX259" fmla="*/ 214443 w 307747"/>
                  <a:gd name="connsiteY259" fmla="*/ 525652 h 787665"/>
                  <a:gd name="connsiteX260" fmla="*/ 211867 w 307747"/>
                  <a:gd name="connsiteY260" fmla="*/ 525602 h 787665"/>
                  <a:gd name="connsiteX261" fmla="*/ 211896 w 307747"/>
                  <a:gd name="connsiteY261" fmla="*/ 528433 h 787665"/>
                  <a:gd name="connsiteX262" fmla="*/ 207916 w 307747"/>
                  <a:gd name="connsiteY262" fmla="*/ 533739 h 787665"/>
                  <a:gd name="connsiteX263" fmla="*/ 207095 w 307747"/>
                  <a:gd name="connsiteY263" fmla="*/ 537268 h 787665"/>
                  <a:gd name="connsiteX264" fmla="*/ 202481 w 307747"/>
                  <a:gd name="connsiteY264" fmla="*/ 537216 h 787665"/>
                  <a:gd name="connsiteX265" fmla="*/ 202439 w 307747"/>
                  <a:gd name="connsiteY265" fmla="*/ 543737 h 787665"/>
                  <a:gd name="connsiteX266" fmla="*/ 201084 w 307747"/>
                  <a:gd name="connsiteY266" fmla="*/ 543816 h 787665"/>
                  <a:gd name="connsiteX267" fmla="*/ 201443 w 307747"/>
                  <a:gd name="connsiteY267" fmla="*/ 551824 h 787665"/>
                  <a:gd name="connsiteX268" fmla="*/ 200116 w 307747"/>
                  <a:gd name="connsiteY268" fmla="*/ 551824 h 787665"/>
                  <a:gd name="connsiteX269" fmla="*/ 200288 w 307747"/>
                  <a:gd name="connsiteY269" fmla="*/ 556154 h 787665"/>
                  <a:gd name="connsiteX270" fmla="*/ 204313 w 307747"/>
                  <a:gd name="connsiteY270" fmla="*/ 557563 h 787665"/>
                  <a:gd name="connsiteX271" fmla="*/ 205609 w 307747"/>
                  <a:gd name="connsiteY271" fmla="*/ 560250 h 787665"/>
                  <a:gd name="connsiteX272" fmla="*/ 205596 w 307747"/>
                  <a:gd name="connsiteY272" fmla="*/ 565597 h 787665"/>
                  <a:gd name="connsiteX273" fmla="*/ 209657 w 307747"/>
                  <a:gd name="connsiteY273" fmla="*/ 570162 h 787665"/>
                  <a:gd name="connsiteX274" fmla="*/ 215626 w 307747"/>
                  <a:gd name="connsiteY274" fmla="*/ 570032 h 787665"/>
                  <a:gd name="connsiteX275" fmla="*/ 216953 w 307747"/>
                  <a:gd name="connsiteY275" fmla="*/ 572692 h 787665"/>
                  <a:gd name="connsiteX276" fmla="*/ 216914 w 307747"/>
                  <a:gd name="connsiteY276" fmla="*/ 579423 h 787665"/>
                  <a:gd name="connsiteX277" fmla="*/ 218038 w 307747"/>
                  <a:gd name="connsiteY277" fmla="*/ 582031 h 787665"/>
                  <a:gd name="connsiteX278" fmla="*/ 221043 w 307747"/>
                  <a:gd name="connsiteY278" fmla="*/ 583362 h 787665"/>
                  <a:gd name="connsiteX279" fmla="*/ 221072 w 307747"/>
                  <a:gd name="connsiteY279" fmla="*/ 588031 h 787665"/>
                  <a:gd name="connsiteX280" fmla="*/ 226475 w 307747"/>
                  <a:gd name="connsiteY280" fmla="*/ 587796 h 787665"/>
                  <a:gd name="connsiteX281" fmla="*/ 228999 w 307747"/>
                  <a:gd name="connsiteY281" fmla="*/ 588918 h 787665"/>
                  <a:gd name="connsiteX282" fmla="*/ 228892 w 307747"/>
                  <a:gd name="connsiteY282" fmla="*/ 591631 h 787665"/>
                  <a:gd name="connsiteX283" fmla="*/ 239452 w 307747"/>
                  <a:gd name="connsiteY283" fmla="*/ 595883 h 787665"/>
                  <a:gd name="connsiteX284" fmla="*/ 241284 w 307747"/>
                  <a:gd name="connsiteY284" fmla="*/ 599822 h 787665"/>
                  <a:gd name="connsiteX285" fmla="*/ 243135 w 307747"/>
                  <a:gd name="connsiteY285" fmla="*/ 599770 h 787665"/>
                  <a:gd name="connsiteX286" fmla="*/ 249925 w 307747"/>
                  <a:gd name="connsiteY286" fmla="*/ 605821 h 787665"/>
                  <a:gd name="connsiteX287" fmla="*/ 250001 w 307747"/>
                  <a:gd name="connsiteY287" fmla="*/ 608874 h 787665"/>
                  <a:gd name="connsiteX288" fmla="*/ 251857 w 307747"/>
                  <a:gd name="connsiteY288" fmla="*/ 610700 h 787665"/>
                  <a:gd name="connsiteX289" fmla="*/ 255457 w 307747"/>
                  <a:gd name="connsiteY289" fmla="*/ 619177 h 787665"/>
                  <a:gd name="connsiteX290" fmla="*/ 258129 w 307747"/>
                  <a:gd name="connsiteY290" fmla="*/ 623090 h 787665"/>
                  <a:gd name="connsiteX291" fmla="*/ 264656 w 307747"/>
                  <a:gd name="connsiteY291" fmla="*/ 623951 h 787665"/>
                  <a:gd name="connsiteX292" fmla="*/ 267698 w 307747"/>
                  <a:gd name="connsiteY292" fmla="*/ 629821 h 787665"/>
                  <a:gd name="connsiteX293" fmla="*/ 267880 w 307747"/>
                  <a:gd name="connsiteY293" fmla="*/ 634386 h 787665"/>
                  <a:gd name="connsiteX294" fmla="*/ 266454 w 307747"/>
                  <a:gd name="connsiteY294" fmla="*/ 636759 h 787665"/>
                  <a:gd name="connsiteX295" fmla="*/ 267291 w 307747"/>
                  <a:gd name="connsiteY295" fmla="*/ 639316 h 787665"/>
                  <a:gd name="connsiteX296" fmla="*/ 264700 w 307747"/>
                  <a:gd name="connsiteY296" fmla="*/ 643750 h 787665"/>
                  <a:gd name="connsiteX297" fmla="*/ 268365 w 307747"/>
                  <a:gd name="connsiteY297" fmla="*/ 650898 h 787665"/>
                  <a:gd name="connsiteX298" fmla="*/ 270896 w 307747"/>
                  <a:gd name="connsiteY298" fmla="*/ 651185 h 787665"/>
                  <a:gd name="connsiteX299" fmla="*/ 275119 w 307747"/>
                  <a:gd name="connsiteY299" fmla="*/ 654576 h 787665"/>
                  <a:gd name="connsiteX300" fmla="*/ 276180 w 307747"/>
                  <a:gd name="connsiteY300" fmla="*/ 657315 h 787665"/>
                  <a:gd name="connsiteX301" fmla="*/ 279459 w 307747"/>
                  <a:gd name="connsiteY301" fmla="*/ 658332 h 787665"/>
                  <a:gd name="connsiteX302" fmla="*/ 280664 w 307747"/>
                  <a:gd name="connsiteY302" fmla="*/ 661776 h 787665"/>
                  <a:gd name="connsiteX303" fmla="*/ 279313 w 307747"/>
                  <a:gd name="connsiteY303" fmla="*/ 662715 h 787665"/>
                  <a:gd name="connsiteX304" fmla="*/ 281487 w 307747"/>
                  <a:gd name="connsiteY304" fmla="*/ 668245 h 787665"/>
                  <a:gd name="connsiteX305" fmla="*/ 279298 w 307747"/>
                  <a:gd name="connsiteY305" fmla="*/ 668245 h 787665"/>
                  <a:gd name="connsiteX306" fmla="*/ 279444 w 307747"/>
                  <a:gd name="connsiteY306" fmla="*/ 671453 h 787665"/>
                  <a:gd name="connsiteX307" fmla="*/ 277082 w 307747"/>
                  <a:gd name="connsiteY307" fmla="*/ 675314 h 787665"/>
                  <a:gd name="connsiteX308" fmla="*/ 266929 w 307747"/>
                  <a:gd name="connsiteY308" fmla="*/ 669862 h 787665"/>
                  <a:gd name="connsiteX309" fmla="*/ 266418 w 307747"/>
                  <a:gd name="connsiteY309" fmla="*/ 664410 h 787665"/>
                  <a:gd name="connsiteX310" fmla="*/ 258939 w 307747"/>
                  <a:gd name="connsiteY310" fmla="*/ 665323 h 787665"/>
                  <a:gd name="connsiteX311" fmla="*/ 258921 w 307747"/>
                  <a:gd name="connsiteY311" fmla="*/ 663315 h 787665"/>
                  <a:gd name="connsiteX312" fmla="*/ 252206 w 307747"/>
                  <a:gd name="connsiteY312" fmla="*/ 661332 h 787665"/>
                  <a:gd name="connsiteX313" fmla="*/ 253593 w 307747"/>
                  <a:gd name="connsiteY313" fmla="*/ 665010 h 787665"/>
                  <a:gd name="connsiteX314" fmla="*/ 253181 w 307747"/>
                  <a:gd name="connsiteY314" fmla="*/ 670488 h 787665"/>
                  <a:gd name="connsiteX315" fmla="*/ 245976 w 307747"/>
                  <a:gd name="connsiteY315" fmla="*/ 672106 h 787665"/>
                  <a:gd name="connsiteX316" fmla="*/ 247037 w 307747"/>
                  <a:gd name="connsiteY316" fmla="*/ 679801 h 787665"/>
                  <a:gd name="connsiteX317" fmla="*/ 245392 w 307747"/>
                  <a:gd name="connsiteY317" fmla="*/ 681366 h 787665"/>
                  <a:gd name="connsiteX318" fmla="*/ 247045 w 307747"/>
                  <a:gd name="connsiteY318" fmla="*/ 683166 h 787665"/>
                  <a:gd name="connsiteX319" fmla="*/ 247423 w 307747"/>
                  <a:gd name="connsiteY319" fmla="*/ 691852 h 787665"/>
                  <a:gd name="connsiteX320" fmla="*/ 248440 w 307747"/>
                  <a:gd name="connsiteY320" fmla="*/ 694931 h 787665"/>
                  <a:gd name="connsiteX321" fmla="*/ 251476 w 307747"/>
                  <a:gd name="connsiteY321" fmla="*/ 696261 h 787665"/>
                  <a:gd name="connsiteX322" fmla="*/ 252767 w 307747"/>
                  <a:gd name="connsiteY322" fmla="*/ 693496 h 787665"/>
                  <a:gd name="connsiteX323" fmla="*/ 259716 w 307747"/>
                  <a:gd name="connsiteY323" fmla="*/ 702365 h 787665"/>
                  <a:gd name="connsiteX324" fmla="*/ 263480 w 307747"/>
                  <a:gd name="connsiteY324" fmla="*/ 699835 h 787665"/>
                  <a:gd name="connsiteX325" fmla="*/ 274496 w 307747"/>
                  <a:gd name="connsiteY325" fmla="*/ 707739 h 787665"/>
                  <a:gd name="connsiteX326" fmla="*/ 272943 w 307747"/>
                  <a:gd name="connsiteY326" fmla="*/ 709930 h 787665"/>
                  <a:gd name="connsiteX327" fmla="*/ 275878 w 307747"/>
                  <a:gd name="connsiteY327" fmla="*/ 712017 h 787665"/>
                  <a:gd name="connsiteX328" fmla="*/ 274452 w 307747"/>
                  <a:gd name="connsiteY328" fmla="*/ 715434 h 787665"/>
                  <a:gd name="connsiteX329" fmla="*/ 278617 w 307747"/>
                  <a:gd name="connsiteY329" fmla="*/ 717312 h 787665"/>
                  <a:gd name="connsiteX330" fmla="*/ 281026 w 307747"/>
                  <a:gd name="connsiteY330" fmla="*/ 722164 h 787665"/>
                  <a:gd name="connsiteX331" fmla="*/ 279345 w 307747"/>
                  <a:gd name="connsiteY331" fmla="*/ 724120 h 787665"/>
                  <a:gd name="connsiteX332" fmla="*/ 283893 w 307747"/>
                  <a:gd name="connsiteY332" fmla="*/ 729651 h 787665"/>
                  <a:gd name="connsiteX333" fmla="*/ 285382 w 307747"/>
                  <a:gd name="connsiteY333" fmla="*/ 733173 h 787665"/>
                  <a:gd name="connsiteX334" fmla="*/ 292709 w 307747"/>
                  <a:gd name="connsiteY334" fmla="*/ 735833 h 787665"/>
                  <a:gd name="connsiteX335" fmla="*/ 307781 w 307747"/>
                  <a:gd name="connsiteY335" fmla="*/ 740476 h 787665"/>
                  <a:gd name="connsiteX336" fmla="*/ 303668 w 307747"/>
                  <a:gd name="connsiteY336" fmla="*/ 745015 h 787665"/>
                  <a:gd name="connsiteX337" fmla="*/ 294208 w 307747"/>
                  <a:gd name="connsiteY337" fmla="*/ 758658 h 787665"/>
                  <a:gd name="connsiteX338" fmla="*/ 297513 w 307747"/>
                  <a:gd name="connsiteY338" fmla="*/ 780857 h 787665"/>
                  <a:gd name="connsiteX339" fmla="*/ 285142 w 307747"/>
                  <a:gd name="connsiteY339" fmla="*/ 786622 h 787665"/>
                  <a:gd name="connsiteX340" fmla="*/ 281615 w 307747"/>
                  <a:gd name="connsiteY340" fmla="*/ 787614 h 787665"/>
                  <a:gd name="connsiteX341" fmla="*/ 269598 w 307747"/>
                  <a:gd name="connsiteY341" fmla="*/ 787665 h 787665"/>
                  <a:gd name="connsiteX342" fmla="*/ 260462 w 307747"/>
                  <a:gd name="connsiteY342" fmla="*/ 781588 h 787665"/>
                  <a:gd name="connsiteX343" fmla="*/ 254667 w 307747"/>
                  <a:gd name="connsiteY343" fmla="*/ 782109 h 787665"/>
                  <a:gd name="connsiteX344" fmla="*/ 249388 w 307747"/>
                  <a:gd name="connsiteY344" fmla="*/ 779918 h 787665"/>
                  <a:gd name="connsiteX345" fmla="*/ 245541 w 307747"/>
                  <a:gd name="connsiteY345" fmla="*/ 776553 h 787665"/>
                  <a:gd name="connsiteX346" fmla="*/ 244118 w 307747"/>
                  <a:gd name="connsiteY346" fmla="*/ 773318 h 787665"/>
                  <a:gd name="connsiteX347" fmla="*/ 240497 w 307747"/>
                  <a:gd name="connsiteY347" fmla="*/ 771988 h 787665"/>
                  <a:gd name="connsiteX348" fmla="*/ 236926 w 307747"/>
                  <a:gd name="connsiteY348" fmla="*/ 768727 h 787665"/>
                  <a:gd name="connsiteX349" fmla="*/ 235260 w 307747"/>
                  <a:gd name="connsiteY349" fmla="*/ 763849 h 787665"/>
                  <a:gd name="connsiteX350" fmla="*/ 229661 w 307747"/>
                  <a:gd name="connsiteY350" fmla="*/ 758632 h 787665"/>
                  <a:gd name="connsiteX351" fmla="*/ 227789 w 307747"/>
                  <a:gd name="connsiteY351" fmla="*/ 758032 h 787665"/>
                  <a:gd name="connsiteX352" fmla="*/ 226186 w 307747"/>
                  <a:gd name="connsiteY352" fmla="*/ 761241 h 787665"/>
                  <a:gd name="connsiteX353" fmla="*/ 220443 w 307747"/>
                  <a:gd name="connsiteY353" fmla="*/ 764658 h 787665"/>
                  <a:gd name="connsiteX354" fmla="*/ 210455 w 307747"/>
                  <a:gd name="connsiteY354" fmla="*/ 764501 h 787665"/>
                  <a:gd name="connsiteX355" fmla="*/ 203901 w 307747"/>
                  <a:gd name="connsiteY355" fmla="*/ 761449 h 787665"/>
                  <a:gd name="connsiteX356" fmla="*/ 201607 w 307747"/>
                  <a:gd name="connsiteY356" fmla="*/ 756937 h 787665"/>
                  <a:gd name="connsiteX357" fmla="*/ 201993 w 307747"/>
                  <a:gd name="connsiteY357" fmla="*/ 750415 h 787665"/>
                  <a:gd name="connsiteX358" fmla="*/ 204501 w 307747"/>
                  <a:gd name="connsiteY358" fmla="*/ 747207 h 787665"/>
                  <a:gd name="connsiteX359" fmla="*/ 211562 w 307747"/>
                  <a:gd name="connsiteY359" fmla="*/ 726547 h 787665"/>
                  <a:gd name="connsiteX360" fmla="*/ 209777 w 307747"/>
                  <a:gd name="connsiteY360" fmla="*/ 723781 h 787665"/>
                  <a:gd name="connsiteX361" fmla="*/ 208085 w 307747"/>
                  <a:gd name="connsiteY361" fmla="*/ 717677 h 787665"/>
                  <a:gd name="connsiteX362" fmla="*/ 206208 w 307747"/>
                  <a:gd name="connsiteY362" fmla="*/ 714312 h 787665"/>
                  <a:gd name="connsiteX363" fmla="*/ 194306 w 307747"/>
                  <a:gd name="connsiteY363" fmla="*/ 699522 h 787665"/>
                  <a:gd name="connsiteX364" fmla="*/ 193323 w 307747"/>
                  <a:gd name="connsiteY364" fmla="*/ 696757 h 787665"/>
                  <a:gd name="connsiteX365" fmla="*/ 194335 w 307747"/>
                  <a:gd name="connsiteY365" fmla="*/ 690418 h 787665"/>
                  <a:gd name="connsiteX366" fmla="*/ 192002 w 307747"/>
                  <a:gd name="connsiteY366" fmla="*/ 687496 h 787665"/>
                  <a:gd name="connsiteX367" fmla="*/ 189945 w 307747"/>
                  <a:gd name="connsiteY367" fmla="*/ 682592 h 787665"/>
                  <a:gd name="connsiteX368" fmla="*/ 186528 w 307747"/>
                  <a:gd name="connsiteY368" fmla="*/ 679931 h 787665"/>
                  <a:gd name="connsiteX369" fmla="*/ 181950 w 307747"/>
                  <a:gd name="connsiteY369" fmla="*/ 672732 h 787665"/>
                  <a:gd name="connsiteX370" fmla="*/ 174889 w 307747"/>
                  <a:gd name="connsiteY370" fmla="*/ 669836 h 787665"/>
                  <a:gd name="connsiteX371" fmla="*/ 169475 w 307747"/>
                  <a:gd name="connsiteY371" fmla="*/ 665949 h 787665"/>
                  <a:gd name="connsiteX372" fmla="*/ 167014 w 307747"/>
                  <a:gd name="connsiteY372" fmla="*/ 662271 h 787665"/>
                  <a:gd name="connsiteX373" fmla="*/ 161662 w 307747"/>
                  <a:gd name="connsiteY373" fmla="*/ 660132 h 787665"/>
                  <a:gd name="connsiteX374" fmla="*/ 156871 w 307747"/>
                  <a:gd name="connsiteY374" fmla="*/ 652072 h 787665"/>
                  <a:gd name="connsiteX375" fmla="*/ 147933 w 307747"/>
                  <a:gd name="connsiteY375" fmla="*/ 640855 h 787665"/>
                  <a:gd name="connsiteX376" fmla="*/ 145863 w 307747"/>
                  <a:gd name="connsiteY376" fmla="*/ 636446 h 787665"/>
                  <a:gd name="connsiteX377" fmla="*/ 143264 w 307747"/>
                  <a:gd name="connsiteY377" fmla="*/ 634072 h 787665"/>
                  <a:gd name="connsiteX378" fmla="*/ 140087 w 307747"/>
                  <a:gd name="connsiteY378" fmla="*/ 628647 h 787665"/>
                  <a:gd name="connsiteX379" fmla="*/ 130366 w 307747"/>
                  <a:gd name="connsiteY379" fmla="*/ 621838 h 787665"/>
                  <a:gd name="connsiteX380" fmla="*/ 128354 w 307747"/>
                  <a:gd name="connsiteY380" fmla="*/ 617665 h 787665"/>
                  <a:gd name="connsiteX381" fmla="*/ 122494 w 307747"/>
                  <a:gd name="connsiteY381" fmla="*/ 614352 h 787665"/>
                  <a:gd name="connsiteX382" fmla="*/ 118539 w 307747"/>
                  <a:gd name="connsiteY382" fmla="*/ 609526 h 787665"/>
                  <a:gd name="connsiteX383" fmla="*/ 115271 w 307747"/>
                  <a:gd name="connsiteY383" fmla="*/ 607152 h 787665"/>
                  <a:gd name="connsiteX384" fmla="*/ 110211 w 307747"/>
                  <a:gd name="connsiteY384" fmla="*/ 601439 h 787665"/>
                  <a:gd name="connsiteX385" fmla="*/ 107310 w 307747"/>
                  <a:gd name="connsiteY385" fmla="*/ 595961 h 787665"/>
                  <a:gd name="connsiteX386" fmla="*/ 100569 w 307747"/>
                  <a:gd name="connsiteY386" fmla="*/ 589231 h 787665"/>
                  <a:gd name="connsiteX387" fmla="*/ 97423 w 307747"/>
                  <a:gd name="connsiteY387" fmla="*/ 580570 h 787665"/>
                  <a:gd name="connsiteX388" fmla="*/ 96938 w 307747"/>
                  <a:gd name="connsiteY388" fmla="*/ 576710 h 787665"/>
                  <a:gd name="connsiteX389" fmla="*/ 98760 w 307747"/>
                  <a:gd name="connsiteY389" fmla="*/ 571414 h 787665"/>
                  <a:gd name="connsiteX390" fmla="*/ 103673 w 307747"/>
                  <a:gd name="connsiteY390" fmla="*/ 567919 h 787665"/>
                  <a:gd name="connsiteX391" fmla="*/ 103843 w 307747"/>
                  <a:gd name="connsiteY391" fmla="*/ 561893 h 787665"/>
                  <a:gd name="connsiteX392" fmla="*/ 100363 w 307747"/>
                  <a:gd name="connsiteY392" fmla="*/ 552398 h 787665"/>
                  <a:gd name="connsiteX393" fmla="*/ 97284 w 307747"/>
                  <a:gd name="connsiteY393" fmla="*/ 545876 h 787665"/>
                  <a:gd name="connsiteX394" fmla="*/ 97032 w 307747"/>
                  <a:gd name="connsiteY394" fmla="*/ 543320 h 787665"/>
                  <a:gd name="connsiteX395" fmla="*/ 92754 w 307747"/>
                  <a:gd name="connsiteY395" fmla="*/ 535442 h 787665"/>
                  <a:gd name="connsiteX396" fmla="*/ 91138 w 307747"/>
                  <a:gd name="connsiteY396" fmla="*/ 526495 h 787665"/>
                  <a:gd name="connsiteX397" fmla="*/ 87384 w 307747"/>
                  <a:gd name="connsiteY397" fmla="*/ 515492 h 787665"/>
                  <a:gd name="connsiteX398" fmla="*/ 86680 w 307747"/>
                  <a:gd name="connsiteY398" fmla="*/ 510102 h 787665"/>
                  <a:gd name="connsiteX399" fmla="*/ 84939 w 307747"/>
                  <a:gd name="connsiteY399" fmla="*/ 506716 h 787665"/>
                  <a:gd name="connsiteX400" fmla="*/ 84402 w 307747"/>
                  <a:gd name="connsiteY400" fmla="*/ 499738 h 787665"/>
                  <a:gd name="connsiteX401" fmla="*/ 85320 w 307747"/>
                  <a:gd name="connsiteY401" fmla="*/ 496900 h 787665"/>
                  <a:gd name="connsiteX402" fmla="*/ 85758 w 307747"/>
                  <a:gd name="connsiteY402" fmla="*/ 485146 h 787665"/>
                  <a:gd name="connsiteX403" fmla="*/ 88581 w 307747"/>
                  <a:gd name="connsiteY403" fmla="*/ 474813 h 787665"/>
                  <a:gd name="connsiteX404" fmla="*/ 90770 w 307747"/>
                  <a:gd name="connsiteY404" fmla="*/ 473590 h 787665"/>
                  <a:gd name="connsiteX405" fmla="*/ 93364 w 307747"/>
                  <a:gd name="connsiteY405" fmla="*/ 467165 h 787665"/>
                  <a:gd name="connsiteX406" fmla="*/ 91239 w 307747"/>
                  <a:gd name="connsiteY406" fmla="*/ 461721 h 787665"/>
                  <a:gd name="connsiteX407" fmla="*/ 90932 w 307747"/>
                  <a:gd name="connsiteY407" fmla="*/ 451709 h 787665"/>
                  <a:gd name="connsiteX408" fmla="*/ 90116 w 307747"/>
                  <a:gd name="connsiteY408" fmla="*/ 443662 h 787665"/>
                  <a:gd name="connsiteX409" fmla="*/ 86782 w 307747"/>
                  <a:gd name="connsiteY409" fmla="*/ 440964 h 787665"/>
                  <a:gd name="connsiteX410" fmla="*/ 84556 w 307747"/>
                  <a:gd name="connsiteY410" fmla="*/ 436778 h 787665"/>
                  <a:gd name="connsiteX411" fmla="*/ 83362 w 307747"/>
                  <a:gd name="connsiteY411" fmla="*/ 428208 h 787665"/>
                  <a:gd name="connsiteX412" fmla="*/ 83802 w 307747"/>
                  <a:gd name="connsiteY412" fmla="*/ 423818 h 787665"/>
                  <a:gd name="connsiteX413" fmla="*/ 82424 w 307747"/>
                  <a:gd name="connsiteY413" fmla="*/ 420231 h 787665"/>
                  <a:gd name="connsiteX414" fmla="*/ 78378 w 307747"/>
                  <a:gd name="connsiteY414" fmla="*/ 417344 h 787665"/>
                  <a:gd name="connsiteX415" fmla="*/ 73350 w 307747"/>
                  <a:gd name="connsiteY415" fmla="*/ 410089 h 787665"/>
                  <a:gd name="connsiteX416" fmla="*/ 71984 w 307747"/>
                  <a:gd name="connsiteY416" fmla="*/ 405725 h 787665"/>
                  <a:gd name="connsiteX417" fmla="*/ 68136 w 307747"/>
                  <a:gd name="connsiteY417" fmla="*/ 402535 h 787665"/>
                  <a:gd name="connsiteX418" fmla="*/ 64427 w 307747"/>
                  <a:gd name="connsiteY418" fmla="*/ 395513 h 787665"/>
                  <a:gd name="connsiteX419" fmla="*/ 58194 w 307747"/>
                  <a:gd name="connsiteY419" fmla="*/ 387760 h 787665"/>
                  <a:gd name="connsiteX420" fmla="*/ 53870 w 307747"/>
                  <a:gd name="connsiteY420" fmla="*/ 386521 h 787665"/>
                  <a:gd name="connsiteX421" fmla="*/ 49183 w 307747"/>
                  <a:gd name="connsiteY421" fmla="*/ 380472 h 787665"/>
                  <a:gd name="connsiteX422" fmla="*/ 48750 w 307747"/>
                  <a:gd name="connsiteY422" fmla="*/ 372664 h 787665"/>
                  <a:gd name="connsiteX423" fmla="*/ 46941 w 307747"/>
                  <a:gd name="connsiteY423" fmla="*/ 370123 h 787665"/>
                  <a:gd name="connsiteX424" fmla="*/ 36191 w 307747"/>
                  <a:gd name="connsiteY424" fmla="*/ 364938 h 787665"/>
                  <a:gd name="connsiteX425" fmla="*/ 30295 w 307747"/>
                  <a:gd name="connsiteY425" fmla="*/ 357341 h 787665"/>
                  <a:gd name="connsiteX426" fmla="*/ 28027 w 307747"/>
                  <a:gd name="connsiteY426" fmla="*/ 356580 h 787665"/>
                  <a:gd name="connsiteX427" fmla="*/ 21416 w 307747"/>
                  <a:gd name="connsiteY427" fmla="*/ 351013 h 787665"/>
                  <a:gd name="connsiteX428" fmla="*/ 12897 w 307747"/>
                  <a:gd name="connsiteY428" fmla="*/ 342963 h 787665"/>
                  <a:gd name="connsiteX429" fmla="*/ 8787 w 307747"/>
                  <a:gd name="connsiteY429" fmla="*/ 337803 h 787665"/>
                  <a:gd name="connsiteX430" fmla="*/ 7653 w 307747"/>
                  <a:gd name="connsiteY430" fmla="*/ 332169 h 787665"/>
                  <a:gd name="connsiteX431" fmla="*/ 9180 w 307747"/>
                  <a:gd name="connsiteY431" fmla="*/ 322363 h 787665"/>
                  <a:gd name="connsiteX432" fmla="*/ 7825 w 307747"/>
                  <a:gd name="connsiteY432" fmla="*/ 318565 h 787665"/>
                  <a:gd name="connsiteX433" fmla="*/ 7608 w 307747"/>
                  <a:gd name="connsiteY433" fmla="*/ 313627 h 787665"/>
                  <a:gd name="connsiteX434" fmla="*/ 5408 w 307747"/>
                  <a:gd name="connsiteY434" fmla="*/ 311446 h 787665"/>
                  <a:gd name="connsiteX435" fmla="*/ 518 w 307747"/>
                  <a:gd name="connsiteY435" fmla="*/ 302791 h 787665"/>
                  <a:gd name="connsiteX436" fmla="*/ 33 w 307747"/>
                  <a:gd name="connsiteY436" fmla="*/ 299340 h 787665"/>
                  <a:gd name="connsiteX437" fmla="*/ 33 w 307747"/>
                  <a:gd name="connsiteY437" fmla="*/ 299340 h 787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Lst>
                <a:rect l="l" t="t" r="r" b="b"/>
                <a:pathLst>
                  <a:path w="307747" h="787665">
                    <a:moveTo>
                      <a:pt x="33" y="299340"/>
                    </a:moveTo>
                    <a:lnTo>
                      <a:pt x="912" y="295651"/>
                    </a:lnTo>
                    <a:lnTo>
                      <a:pt x="3787" y="291047"/>
                    </a:lnTo>
                    <a:lnTo>
                      <a:pt x="4981" y="282381"/>
                    </a:lnTo>
                    <a:lnTo>
                      <a:pt x="10124" y="269597"/>
                    </a:lnTo>
                    <a:lnTo>
                      <a:pt x="16341" y="255779"/>
                    </a:lnTo>
                    <a:lnTo>
                      <a:pt x="26369" y="236976"/>
                    </a:lnTo>
                    <a:lnTo>
                      <a:pt x="35988" y="217756"/>
                    </a:lnTo>
                    <a:lnTo>
                      <a:pt x="41034" y="202248"/>
                    </a:lnTo>
                    <a:lnTo>
                      <a:pt x="43185" y="192542"/>
                    </a:lnTo>
                    <a:lnTo>
                      <a:pt x="39971" y="190186"/>
                    </a:lnTo>
                    <a:lnTo>
                      <a:pt x="37226" y="184899"/>
                    </a:lnTo>
                    <a:lnTo>
                      <a:pt x="36191" y="180266"/>
                    </a:lnTo>
                    <a:lnTo>
                      <a:pt x="33853" y="175150"/>
                    </a:lnTo>
                    <a:lnTo>
                      <a:pt x="33125" y="167137"/>
                    </a:lnTo>
                    <a:lnTo>
                      <a:pt x="34301" y="162491"/>
                    </a:lnTo>
                    <a:lnTo>
                      <a:pt x="37891" y="158779"/>
                    </a:lnTo>
                    <a:lnTo>
                      <a:pt x="41334" y="157456"/>
                    </a:lnTo>
                    <a:lnTo>
                      <a:pt x="46355" y="137368"/>
                    </a:lnTo>
                    <a:lnTo>
                      <a:pt x="40346" y="136324"/>
                    </a:lnTo>
                    <a:lnTo>
                      <a:pt x="35474" y="131858"/>
                    </a:lnTo>
                    <a:lnTo>
                      <a:pt x="34575" y="126993"/>
                    </a:lnTo>
                    <a:lnTo>
                      <a:pt x="35617" y="123047"/>
                    </a:lnTo>
                    <a:lnTo>
                      <a:pt x="38957" y="119478"/>
                    </a:lnTo>
                    <a:lnTo>
                      <a:pt x="42332" y="118155"/>
                    </a:lnTo>
                    <a:lnTo>
                      <a:pt x="49344" y="119587"/>
                    </a:lnTo>
                    <a:lnTo>
                      <a:pt x="50317" y="109876"/>
                    </a:lnTo>
                    <a:lnTo>
                      <a:pt x="49845" y="103725"/>
                    </a:lnTo>
                    <a:lnTo>
                      <a:pt x="46753" y="93189"/>
                    </a:lnTo>
                    <a:lnTo>
                      <a:pt x="46386" y="88478"/>
                    </a:lnTo>
                    <a:lnTo>
                      <a:pt x="42371" y="82580"/>
                    </a:lnTo>
                    <a:lnTo>
                      <a:pt x="42116" y="75982"/>
                    </a:lnTo>
                    <a:lnTo>
                      <a:pt x="39043" y="69518"/>
                    </a:lnTo>
                    <a:lnTo>
                      <a:pt x="39001" y="61888"/>
                    </a:lnTo>
                    <a:lnTo>
                      <a:pt x="29434" y="56384"/>
                    </a:lnTo>
                    <a:lnTo>
                      <a:pt x="26228" y="53588"/>
                    </a:lnTo>
                    <a:lnTo>
                      <a:pt x="21859" y="51723"/>
                    </a:lnTo>
                    <a:lnTo>
                      <a:pt x="16297" y="45994"/>
                    </a:lnTo>
                    <a:lnTo>
                      <a:pt x="11031" y="42178"/>
                    </a:lnTo>
                    <a:lnTo>
                      <a:pt x="6245" y="34172"/>
                    </a:lnTo>
                    <a:lnTo>
                      <a:pt x="6806" y="27974"/>
                    </a:lnTo>
                    <a:lnTo>
                      <a:pt x="10223" y="23026"/>
                    </a:lnTo>
                    <a:lnTo>
                      <a:pt x="16873" y="22149"/>
                    </a:lnTo>
                    <a:lnTo>
                      <a:pt x="21951" y="24440"/>
                    </a:lnTo>
                    <a:lnTo>
                      <a:pt x="24552" y="27533"/>
                    </a:lnTo>
                    <a:lnTo>
                      <a:pt x="28431" y="27398"/>
                    </a:lnTo>
                    <a:lnTo>
                      <a:pt x="29716" y="18956"/>
                    </a:lnTo>
                    <a:lnTo>
                      <a:pt x="27722" y="15659"/>
                    </a:lnTo>
                    <a:lnTo>
                      <a:pt x="28467" y="8525"/>
                    </a:lnTo>
                    <a:lnTo>
                      <a:pt x="25264" y="1526"/>
                    </a:lnTo>
                    <a:lnTo>
                      <a:pt x="22115" y="472"/>
                    </a:lnTo>
                    <a:lnTo>
                      <a:pt x="39017" y="446"/>
                    </a:lnTo>
                    <a:lnTo>
                      <a:pt x="55053" y="785"/>
                    </a:lnTo>
                    <a:lnTo>
                      <a:pt x="93387" y="915"/>
                    </a:lnTo>
                    <a:lnTo>
                      <a:pt x="108715" y="720"/>
                    </a:lnTo>
                    <a:lnTo>
                      <a:pt x="118946" y="1101"/>
                    </a:lnTo>
                    <a:lnTo>
                      <a:pt x="123732" y="193"/>
                    </a:lnTo>
                    <a:lnTo>
                      <a:pt x="139031" y="0"/>
                    </a:lnTo>
                    <a:lnTo>
                      <a:pt x="136161" y="3563"/>
                    </a:lnTo>
                    <a:lnTo>
                      <a:pt x="136805" y="8903"/>
                    </a:lnTo>
                    <a:lnTo>
                      <a:pt x="133770" y="13721"/>
                    </a:lnTo>
                    <a:lnTo>
                      <a:pt x="132178" y="18938"/>
                    </a:lnTo>
                    <a:lnTo>
                      <a:pt x="128294" y="18521"/>
                    </a:lnTo>
                    <a:lnTo>
                      <a:pt x="125194" y="23253"/>
                    </a:lnTo>
                    <a:lnTo>
                      <a:pt x="121024" y="21612"/>
                    </a:lnTo>
                    <a:lnTo>
                      <a:pt x="119653" y="23631"/>
                    </a:lnTo>
                    <a:lnTo>
                      <a:pt x="120062" y="27236"/>
                    </a:lnTo>
                    <a:lnTo>
                      <a:pt x="118323" y="27982"/>
                    </a:lnTo>
                    <a:lnTo>
                      <a:pt x="116991" y="32057"/>
                    </a:lnTo>
                    <a:lnTo>
                      <a:pt x="112247" y="33207"/>
                    </a:lnTo>
                    <a:lnTo>
                      <a:pt x="114225" y="38304"/>
                    </a:lnTo>
                    <a:lnTo>
                      <a:pt x="116798" y="39692"/>
                    </a:lnTo>
                    <a:lnTo>
                      <a:pt x="114457" y="42551"/>
                    </a:lnTo>
                    <a:lnTo>
                      <a:pt x="115904" y="50804"/>
                    </a:lnTo>
                    <a:lnTo>
                      <a:pt x="118516" y="55539"/>
                    </a:lnTo>
                    <a:lnTo>
                      <a:pt x="117142" y="60203"/>
                    </a:lnTo>
                    <a:lnTo>
                      <a:pt x="114280" y="64160"/>
                    </a:lnTo>
                    <a:lnTo>
                      <a:pt x="115597" y="71011"/>
                    </a:lnTo>
                    <a:lnTo>
                      <a:pt x="113261" y="71029"/>
                    </a:lnTo>
                    <a:lnTo>
                      <a:pt x="110013" y="78411"/>
                    </a:lnTo>
                    <a:lnTo>
                      <a:pt x="115344" y="78612"/>
                    </a:lnTo>
                    <a:lnTo>
                      <a:pt x="115440" y="82971"/>
                    </a:lnTo>
                    <a:lnTo>
                      <a:pt x="113657" y="85859"/>
                    </a:lnTo>
                    <a:lnTo>
                      <a:pt x="115294" y="88545"/>
                    </a:lnTo>
                    <a:lnTo>
                      <a:pt x="120268" y="90092"/>
                    </a:lnTo>
                    <a:lnTo>
                      <a:pt x="122231" y="99655"/>
                    </a:lnTo>
                    <a:lnTo>
                      <a:pt x="125494" y="104137"/>
                    </a:lnTo>
                    <a:lnTo>
                      <a:pt x="124021" y="109813"/>
                    </a:lnTo>
                    <a:lnTo>
                      <a:pt x="120195" y="112085"/>
                    </a:lnTo>
                    <a:lnTo>
                      <a:pt x="121190" y="116055"/>
                    </a:lnTo>
                    <a:lnTo>
                      <a:pt x="118347" y="119535"/>
                    </a:lnTo>
                    <a:lnTo>
                      <a:pt x="141445" y="119444"/>
                    </a:lnTo>
                    <a:lnTo>
                      <a:pt x="145349" y="122593"/>
                    </a:lnTo>
                    <a:lnTo>
                      <a:pt x="144135" y="125003"/>
                    </a:lnTo>
                    <a:lnTo>
                      <a:pt x="144859" y="129980"/>
                    </a:lnTo>
                    <a:lnTo>
                      <a:pt x="146882" y="131905"/>
                    </a:lnTo>
                    <a:lnTo>
                      <a:pt x="149280" y="139911"/>
                    </a:lnTo>
                    <a:lnTo>
                      <a:pt x="149862" y="145011"/>
                    </a:lnTo>
                    <a:lnTo>
                      <a:pt x="148050" y="147429"/>
                    </a:lnTo>
                    <a:lnTo>
                      <a:pt x="150566" y="149344"/>
                    </a:lnTo>
                    <a:lnTo>
                      <a:pt x="150933" y="151939"/>
                    </a:lnTo>
                    <a:lnTo>
                      <a:pt x="158743" y="163837"/>
                    </a:lnTo>
                    <a:lnTo>
                      <a:pt x="162593" y="161573"/>
                    </a:lnTo>
                    <a:lnTo>
                      <a:pt x="166850" y="165705"/>
                    </a:lnTo>
                    <a:lnTo>
                      <a:pt x="169946" y="165274"/>
                    </a:lnTo>
                    <a:lnTo>
                      <a:pt x="174281" y="169278"/>
                    </a:lnTo>
                    <a:lnTo>
                      <a:pt x="176622" y="175202"/>
                    </a:lnTo>
                    <a:lnTo>
                      <a:pt x="179172" y="178301"/>
                    </a:lnTo>
                    <a:lnTo>
                      <a:pt x="184411" y="179066"/>
                    </a:lnTo>
                    <a:lnTo>
                      <a:pt x="185858" y="177991"/>
                    </a:lnTo>
                    <a:lnTo>
                      <a:pt x="193323" y="177647"/>
                    </a:lnTo>
                    <a:lnTo>
                      <a:pt x="197974" y="178364"/>
                    </a:lnTo>
                    <a:lnTo>
                      <a:pt x="199879" y="181476"/>
                    </a:lnTo>
                    <a:lnTo>
                      <a:pt x="205744" y="183860"/>
                    </a:lnTo>
                    <a:lnTo>
                      <a:pt x="208393" y="192017"/>
                    </a:lnTo>
                    <a:lnTo>
                      <a:pt x="214101" y="190246"/>
                    </a:lnTo>
                    <a:lnTo>
                      <a:pt x="218801" y="190504"/>
                    </a:lnTo>
                    <a:lnTo>
                      <a:pt x="221559" y="193716"/>
                    </a:lnTo>
                    <a:lnTo>
                      <a:pt x="225589" y="193942"/>
                    </a:lnTo>
                    <a:lnTo>
                      <a:pt x="228490" y="187348"/>
                    </a:lnTo>
                    <a:lnTo>
                      <a:pt x="224755" y="179032"/>
                    </a:lnTo>
                    <a:lnTo>
                      <a:pt x="222052" y="179389"/>
                    </a:lnTo>
                    <a:lnTo>
                      <a:pt x="218465" y="177099"/>
                    </a:lnTo>
                    <a:lnTo>
                      <a:pt x="217537" y="171350"/>
                    </a:lnTo>
                    <a:lnTo>
                      <a:pt x="219476" y="169067"/>
                    </a:lnTo>
                    <a:lnTo>
                      <a:pt x="218694" y="166396"/>
                    </a:lnTo>
                    <a:lnTo>
                      <a:pt x="220657" y="163884"/>
                    </a:lnTo>
                    <a:lnTo>
                      <a:pt x="219273" y="158043"/>
                    </a:lnTo>
                    <a:lnTo>
                      <a:pt x="222985" y="158860"/>
                    </a:lnTo>
                    <a:lnTo>
                      <a:pt x="230148" y="153515"/>
                    </a:lnTo>
                    <a:lnTo>
                      <a:pt x="236436" y="154360"/>
                    </a:lnTo>
                    <a:lnTo>
                      <a:pt x="238904" y="152578"/>
                    </a:lnTo>
                    <a:lnTo>
                      <a:pt x="240898" y="154031"/>
                    </a:lnTo>
                    <a:lnTo>
                      <a:pt x="245244" y="151016"/>
                    </a:lnTo>
                    <a:lnTo>
                      <a:pt x="245848" y="148585"/>
                    </a:lnTo>
                    <a:lnTo>
                      <a:pt x="253400" y="145253"/>
                    </a:lnTo>
                    <a:lnTo>
                      <a:pt x="255227" y="140151"/>
                    </a:lnTo>
                    <a:lnTo>
                      <a:pt x="262216" y="136916"/>
                    </a:lnTo>
                    <a:lnTo>
                      <a:pt x="263629" y="137378"/>
                    </a:lnTo>
                    <a:lnTo>
                      <a:pt x="264776" y="130614"/>
                    </a:lnTo>
                    <a:lnTo>
                      <a:pt x="267409" y="129158"/>
                    </a:lnTo>
                    <a:lnTo>
                      <a:pt x="272695" y="130335"/>
                    </a:lnTo>
                    <a:lnTo>
                      <a:pt x="273988" y="128305"/>
                    </a:lnTo>
                    <a:lnTo>
                      <a:pt x="273498" y="123973"/>
                    </a:lnTo>
                    <a:lnTo>
                      <a:pt x="275747" y="122259"/>
                    </a:lnTo>
                    <a:lnTo>
                      <a:pt x="278336" y="123456"/>
                    </a:lnTo>
                    <a:lnTo>
                      <a:pt x="280622" y="127335"/>
                    </a:lnTo>
                    <a:lnTo>
                      <a:pt x="285225" y="127053"/>
                    </a:lnTo>
                    <a:lnTo>
                      <a:pt x="285173" y="128645"/>
                    </a:lnTo>
                    <a:lnTo>
                      <a:pt x="288849" y="131454"/>
                    </a:lnTo>
                    <a:lnTo>
                      <a:pt x="285624" y="133436"/>
                    </a:lnTo>
                    <a:lnTo>
                      <a:pt x="286039" y="136128"/>
                    </a:lnTo>
                    <a:lnTo>
                      <a:pt x="283865" y="138445"/>
                    </a:lnTo>
                    <a:lnTo>
                      <a:pt x="283270" y="146871"/>
                    </a:lnTo>
                    <a:lnTo>
                      <a:pt x="284018" y="149427"/>
                    </a:lnTo>
                    <a:lnTo>
                      <a:pt x="282525" y="151908"/>
                    </a:lnTo>
                    <a:lnTo>
                      <a:pt x="286505" y="155951"/>
                    </a:lnTo>
                    <a:lnTo>
                      <a:pt x="285966" y="158414"/>
                    </a:lnTo>
                    <a:lnTo>
                      <a:pt x="288992" y="158878"/>
                    </a:lnTo>
                    <a:lnTo>
                      <a:pt x="293569" y="162313"/>
                    </a:lnTo>
                    <a:lnTo>
                      <a:pt x="293202" y="170168"/>
                    </a:lnTo>
                    <a:lnTo>
                      <a:pt x="291966" y="174310"/>
                    </a:lnTo>
                    <a:lnTo>
                      <a:pt x="286753" y="176345"/>
                    </a:lnTo>
                    <a:lnTo>
                      <a:pt x="283862" y="175915"/>
                    </a:lnTo>
                    <a:lnTo>
                      <a:pt x="280054" y="178907"/>
                    </a:lnTo>
                    <a:lnTo>
                      <a:pt x="282069" y="180735"/>
                    </a:lnTo>
                    <a:lnTo>
                      <a:pt x="281787" y="190040"/>
                    </a:lnTo>
                    <a:lnTo>
                      <a:pt x="280187" y="192390"/>
                    </a:lnTo>
                    <a:lnTo>
                      <a:pt x="277932" y="192101"/>
                    </a:lnTo>
                    <a:lnTo>
                      <a:pt x="275813" y="195664"/>
                    </a:lnTo>
                    <a:lnTo>
                      <a:pt x="273159" y="195588"/>
                    </a:lnTo>
                    <a:lnTo>
                      <a:pt x="270307" y="200868"/>
                    </a:lnTo>
                    <a:lnTo>
                      <a:pt x="270909" y="204139"/>
                    </a:lnTo>
                    <a:lnTo>
                      <a:pt x="269530" y="207841"/>
                    </a:lnTo>
                    <a:lnTo>
                      <a:pt x="271303" y="211944"/>
                    </a:lnTo>
                    <a:lnTo>
                      <a:pt x="267601" y="216199"/>
                    </a:lnTo>
                    <a:lnTo>
                      <a:pt x="265644" y="222384"/>
                    </a:lnTo>
                    <a:lnTo>
                      <a:pt x="263381" y="223049"/>
                    </a:lnTo>
                    <a:lnTo>
                      <a:pt x="261846" y="226038"/>
                    </a:lnTo>
                    <a:lnTo>
                      <a:pt x="263319" y="229096"/>
                    </a:lnTo>
                    <a:lnTo>
                      <a:pt x="262995" y="233350"/>
                    </a:lnTo>
                    <a:lnTo>
                      <a:pt x="261301" y="236006"/>
                    </a:lnTo>
                    <a:lnTo>
                      <a:pt x="254443" y="241033"/>
                    </a:lnTo>
                    <a:lnTo>
                      <a:pt x="256004" y="245193"/>
                    </a:lnTo>
                    <a:lnTo>
                      <a:pt x="253729" y="250877"/>
                    </a:lnTo>
                    <a:lnTo>
                      <a:pt x="249451" y="251939"/>
                    </a:lnTo>
                    <a:lnTo>
                      <a:pt x="253038" y="259624"/>
                    </a:lnTo>
                    <a:lnTo>
                      <a:pt x="251714" y="262063"/>
                    </a:lnTo>
                    <a:lnTo>
                      <a:pt x="255561" y="263101"/>
                    </a:lnTo>
                    <a:lnTo>
                      <a:pt x="255420" y="266646"/>
                    </a:lnTo>
                    <a:lnTo>
                      <a:pt x="257128" y="274866"/>
                    </a:lnTo>
                    <a:lnTo>
                      <a:pt x="253624" y="273744"/>
                    </a:lnTo>
                    <a:lnTo>
                      <a:pt x="250619" y="277808"/>
                    </a:lnTo>
                    <a:lnTo>
                      <a:pt x="248411" y="277287"/>
                    </a:lnTo>
                    <a:lnTo>
                      <a:pt x="244670" y="280252"/>
                    </a:lnTo>
                    <a:lnTo>
                      <a:pt x="243508" y="285264"/>
                    </a:lnTo>
                    <a:lnTo>
                      <a:pt x="235909" y="287037"/>
                    </a:lnTo>
                    <a:lnTo>
                      <a:pt x="234374" y="291310"/>
                    </a:lnTo>
                    <a:lnTo>
                      <a:pt x="230477" y="292805"/>
                    </a:lnTo>
                    <a:lnTo>
                      <a:pt x="227578" y="298437"/>
                    </a:lnTo>
                    <a:lnTo>
                      <a:pt x="223611" y="298346"/>
                    </a:lnTo>
                    <a:lnTo>
                      <a:pt x="222792" y="301106"/>
                    </a:lnTo>
                    <a:lnTo>
                      <a:pt x="220102" y="302963"/>
                    </a:lnTo>
                    <a:lnTo>
                      <a:pt x="213890" y="303542"/>
                    </a:lnTo>
                    <a:lnTo>
                      <a:pt x="214151" y="307752"/>
                    </a:lnTo>
                    <a:lnTo>
                      <a:pt x="211873" y="309236"/>
                    </a:lnTo>
                    <a:lnTo>
                      <a:pt x="210637" y="312808"/>
                    </a:lnTo>
                    <a:lnTo>
                      <a:pt x="208343" y="313715"/>
                    </a:lnTo>
                    <a:lnTo>
                      <a:pt x="207360" y="317013"/>
                    </a:lnTo>
                    <a:lnTo>
                      <a:pt x="205061" y="316801"/>
                    </a:lnTo>
                    <a:lnTo>
                      <a:pt x="203781" y="319812"/>
                    </a:lnTo>
                    <a:lnTo>
                      <a:pt x="204871" y="330116"/>
                    </a:lnTo>
                    <a:lnTo>
                      <a:pt x="208419" y="333235"/>
                    </a:lnTo>
                    <a:lnTo>
                      <a:pt x="211020" y="332949"/>
                    </a:lnTo>
                    <a:lnTo>
                      <a:pt x="215285" y="335338"/>
                    </a:lnTo>
                    <a:lnTo>
                      <a:pt x="217287" y="338661"/>
                    </a:lnTo>
                    <a:lnTo>
                      <a:pt x="216580" y="342037"/>
                    </a:lnTo>
                    <a:lnTo>
                      <a:pt x="218017" y="347400"/>
                    </a:lnTo>
                    <a:lnTo>
                      <a:pt x="216015" y="350105"/>
                    </a:lnTo>
                    <a:lnTo>
                      <a:pt x="215196" y="355106"/>
                    </a:lnTo>
                    <a:lnTo>
                      <a:pt x="218230" y="356327"/>
                    </a:lnTo>
                    <a:lnTo>
                      <a:pt x="217498" y="358025"/>
                    </a:lnTo>
                    <a:lnTo>
                      <a:pt x="219310" y="363691"/>
                    </a:lnTo>
                    <a:lnTo>
                      <a:pt x="217560" y="367924"/>
                    </a:lnTo>
                    <a:lnTo>
                      <a:pt x="220501" y="371284"/>
                    </a:lnTo>
                    <a:lnTo>
                      <a:pt x="220944" y="376491"/>
                    </a:lnTo>
                    <a:lnTo>
                      <a:pt x="219990" y="378781"/>
                    </a:lnTo>
                    <a:lnTo>
                      <a:pt x="220668" y="382864"/>
                    </a:lnTo>
                    <a:lnTo>
                      <a:pt x="224239" y="387948"/>
                    </a:lnTo>
                    <a:lnTo>
                      <a:pt x="224249" y="392881"/>
                    </a:lnTo>
                    <a:lnTo>
                      <a:pt x="226220" y="394623"/>
                    </a:lnTo>
                    <a:lnTo>
                      <a:pt x="225203" y="398121"/>
                    </a:lnTo>
                    <a:lnTo>
                      <a:pt x="220897" y="399908"/>
                    </a:lnTo>
                    <a:lnTo>
                      <a:pt x="220334" y="409878"/>
                    </a:lnTo>
                    <a:lnTo>
                      <a:pt x="219445" y="411668"/>
                    </a:lnTo>
                    <a:lnTo>
                      <a:pt x="221424" y="413981"/>
                    </a:lnTo>
                    <a:lnTo>
                      <a:pt x="222688" y="420498"/>
                    </a:lnTo>
                    <a:lnTo>
                      <a:pt x="222578" y="429891"/>
                    </a:lnTo>
                    <a:lnTo>
                      <a:pt x="226314" y="429883"/>
                    </a:lnTo>
                    <a:lnTo>
                      <a:pt x="226262" y="437281"/>
                    </a:lnTo>
                    <a:lnTo>
                      <a:pt x="229173" y="437250"/>
                    </a:lnTo>
                    <a:lnTo>
                      <a:pt x="229499" y="453363"/>
                    </a:lnTo>
                    <a:lnTo>
                      <a:pt x="230352" y="455640"/>
                    </a:lnTo>
                    <a:lnTo>
                      <a:pt x="229515" y="470942"/>
                    </a:lnTo>
                    <a:lnTo>
                      <a:pt x="222826" y="470624"/>
                    </a:lnTo>
                    <a:lnTo>
                      <a:pt x="222826" y="473300"/>
                    </a:lnTo>
                    <a:lnTo>
                      <a:pt x="210061" y="472868"/>
                    </a:lnTo>
                    <a:lnTo>
                      <a:pt x="204590" y="475706"/>
                    </a:lnTo>
                    <a:lnTo>
                      <a:pt x="204616" y="485250"/>
                    </a:lnTo>
                    <a:lnTo>
                      <a:pt x="203158" y="485211"/>
                    </a:lnTo>
                    <a:lnTo>
                      <a:pt x="202869" y="493616"/>
                    </a:lnTo>
                    <a:lnTo>
                      <a:pt x="205580" y="493637"/>
                    </a:lnTo>
                    <a:lnTo>
                      <a:pt x="205465" y="499031"/>
                    </a:lnTo>
                    <a:lnTo>
                      <a:pt x="208234" y="501794"/>
                    </a:lnTo>
                    <a:lnTo>
                      <a:pt x="208262" y="506962"/>
                    </a:lnTo>
                    <a:lnTo>
                      <a:pt x="210859" y="509648"/>
                    </a:lnTo>
                    <a:lnTo>
                      <a:pt x="210872" y="517813"/>
                    </a:lnTo>
                    <a:lnTo>
                      <a:pt x="213048" y="517777"/>
                    </a:lnTo>
                    <a:lnTo>
                      <a:pt x="214495" y="521770"/>
                    </a:lnTo>
                    <a:lnTo>
                      <a:pt x="214443" y="525652"/>
                    </a:lnTo>
                    <a:lnTo>
                      <a:pt x="211867" y="525602"/>
                    </a:lnTo>
                    <a:lnTo>
                      <a:pt x="211896" y="528433"/>
                    </a:lnTo>
                    <a:lnTo>
                      <a:pt x="207916" y="533739"/>
                    </a:lnTo>
                    <a:lnTo>
                      <a:pt x="207095" y="537268"/>
                    </a:lnTo>
                    <a:lnTo>
                      <a:pt x="202481" y="537216"/>
                    </a:lnTo>
                    <a:lnTo>
                      <a:pt x="202439" y="543737"/>
                    </a:lnTo>
                    <a:lnTo>
                      <a:pt x="201084" y="543816"/>
                    </a:lnTo>
                    <a:lnTo>
                      <a:pt x="201443" y="551824"/>
                    </a:lnTo>
                    <a:lnTo>
                      <a:pt x="200116" y="551824"/>
                    </a:lnTo>
                    <a:lnTo>
                      <a:pt x="200288" y="556154"/>
                    </a:lnTo>
                    <a:lnTo>
                      <a:pt x="204313" y="557563"/>
                    </a:lnTo>
                    <a:lnTo>
                      <a:pt x="205609" y="560250"/>
                    </a:lnTo>
                    <a:lnTo>
                      <a:pt x="205596" y="565597"/>
                    </a:lnTo>
                    <a:lnTo>
                      <a:pt x="209657" y="570162"/>
                    </a:lnTo>
                    <a:lnTo>
                      <a:pt x="215626" y="570032"/>
                    </a:lnTo>
                    <a:lnTo>
                      <a:pt x="216953" y="572692"/>
                    </a:lnTo>
                    <a:lnTo>
                      <a:pt x="216914" y="579423"/>
                    </a:lnTo>
                    <a:lnTo>
                      <a:pt x="218038" y="582031"/>
                    </a:lnTo>
                    <a:lnTo>
                      <a:pt x="221043" y="583362"/>
                    </a:lnTo>
                    <a:lnTo>
                      <a:pt x="221072" y="588031"/>
                    </a:lnTo>
                    <a:lnTo>
                      <a:pt x="226475" y="587796"/>
                    </a:lnTo>
                    <a:lnTo>
                      <a:pt x="228999" y="588918"/>
                    </a:lnTo>
                    <a:lnTo>
                      <a:pt x="228892" y="591631"/>
                    </a:lnTo>
                    <a:lnTo>
                      <a:pt x="239452" y="595883"/>
                    </a:lnTo>
                    <a:lnTo>
                      <a:pt x="241284" y="599822"/>
                    </a:lnTo>
                    <a:lnTo>
                      <a:pt x="243135" y="599770"/>
                    </a:lnTo>
                    <a:lnTo>
                      <a:pt x="249925" y="605821"/>
                    </a:lnTo>
                    <a:lnTo>
                      <a:pt x="250001" y="608874"/>
                    </a:lnTo>
                    <a:lnTo>
                      <a:pt x="251857" y="610700"/>
                    </a:lnTo>
                    <a:lnTo>
                      <a:pt x="255457" y="619177"/>
                    </a:lnTo>
                    <a:lnTo>
                      <a:pt x="258129" y="623090"/>
                    </a:lnTo>
                    <a:lnTo>
                      <a:pt x="264656" y="623951"/>
                    </a:lnTo>
                    <a:lnTo>
                      <a:pt x="267698" y="629821"/>
                    </a:lnTo>
                    <a:lnTo>
                      <a:pt x="267880" y="634386"/>
                    </a:lnTo>
                    <a:lnTo>
                      <a:pt x="266454" y="636759"/>
                    </a:lnTo>
                    <a:lnTo>
                      <a:pt x="267291" y="639316"/>
                    </a:lnTo>
                    <a:lnTo>
                      <a:pt x="264700" y="643750"/>
                    </a:lnTo>
                    <a:lnTo>
                      <a:pt x="268365" y="650898"/>
                    </a:lnTo>
                    <a:lnTo>
                      <a:pt x="270896" y="651185"/>
                    </a:lnTo>
                    <a:lnTo>
                      <a:pt x="275119" y="654576"/>
                    </a:lnTo>
                    <a:lnTo>
                      <a:pt x="276180" y="657315"/>
                    </a:lnTo>
                    <a:lnTo>
                      <a:pt x="279459" y="658332"/>
                    </a:lnTo>
                    <a:lnTo>
                      <a:pt x="280664" y="661776"/>
                    </a:lnTo>
                    <a:lnTo>
                      <a:pt x="279313" y="662715"/>
                    </a:lnTo>
                    <a:lnTo>
                      <a:pt x="281487" y="668245"/>
                    </a:lnTo>
                    <a:lnTo>
                      <a:pt x="279298" y="668245"/>
                    </a:lnTo>
                    <a:lnTo>
                      <a:pt x="279444" y="671453"/>
                    </a:lnTo>
                    <a:lnTo>
                      <a:pt x="277082" y="675314"/>
                    </a:lnTo>
                    <a:lnTo>
                      <a:pt x="266929" y="669862"/>
                    </a:lnTo>
                    <a:lnTo>
                      <a:pt x="266418" y="664410"/>
                    </a:lnTo>
                    <a:lnTo>
                      <a:pt x="258939" y="665323"/>
                    </a:lnTo>
                    <a:lnTo>
                      <a:pt x="258921" y="663315"/>
                    </a:lnTo>
                    <a:lnTo>
                      <a:pt x="252206" y="661332"/>
                    </a:lnTo>
                    <a:lnTo>
                      <a:pt x="253593" y="665010"/>
                    </a:lnTo>
                    <a:lnTo>
                      <a:pt x="253181" y="670488"/>
                    </a:lnTo>
                    <a:lnTo>
                      <a:pt x="245976" y="672106"/>
                    </a:lnTo>
                    <a:lnTo>
                      <a:pt x="247037" y="679801"/>
                    </a:lnTo>
                    <a:lnTo>
                      <a:pt x="245392" y="681366"/>
                    </a:lnTo>
                    <a:lnTo>
                      <a:pt x="247045" y="683166"/>
                    </a:lnTo>
                    <a:lnTo>
                      <a:pt x="247423" y="691852"/>
                    </a:lnTo>
                    <a:lnTo>
                      <a:pt x="248440" y="694931"/>
                    </a:lnTo>
                    <a:lnTo>
                      <a:pt x="251476" y="696261"/>
                    </a:lnTo>
                    <a:lnTo>
                      <a:pt x="252767" y="693496"/>
                    </a:lnTo>
                    <a:lnTo>
                      <a:pt x="259716" y="702365"/>
                    </a:lnTo>
                    <a:lnTo>
                      <a:pt x="263480" y="699835"/>
                    </a:lnTo>
                    <a:lnTo>
                      <a:pt x="274496" y="707739"/>
                    </a:lnTo>
                    <a:lnTo>
                      <a:pt x="272943" y="709930"/>
                    </a:lnTo>
                    <a:lnTo>
                      <a:pt x="275878" y="712017"/>
                    </a:lnTo>
                    <a:lnTo>
                      <a:pt x="274452" y="715434"/>
                    </a:lnTo>
                    <a:lnTo>
                      <a:pt x="278617" y="717312"/>
                    </a:lnTo>
                    <a:lnTo>
                      <a:pt x="281026" y="722164"/>
                    </a:lnTo>
                    <a:lnTo>
                      <a:pt x="279345" y="724120"/>
                    </a:lnTo>
                    <a:lnTo>
                      <a:pt x="283893" y="729651"/>
                    </a:lnTo>
                    <a:lnTo>
                      <a:pt x="285382" y="733173"/>
                    </a:lnTo>
                    <a:lnTo>
                      <a:pt x="292709" y="735833"/>
                    </a:lnTo>
                    <a:lnTo>
                      <a:pt x="307781" y="740476"/>
                    </a:lnTo>
                    <a:lnTo>
                      <a:pt x="303668" y="745015"/>
                    </a:lnTo>
                    <a:lnTo>
                      <a:pt x="294208" y="758658"/>
                    </a:lnTo>
                    <a:lnTo>
                      <a:pt x="297513" y="780857"/>
                    </a:lnTo>
                    <a:lnTo>
                      <a:pt x="285142" y="786622"/>
                    </a:lnTo>
                    <a:lnTo>
                      <a:pt x="281615" y="787614"/>
                    </a:lnTo>
                    <a:lnTo>
                      <a:pt x="269598" y="787665"/>
                    </a:lnTo>
                    <a:lnTo>
                      <a:pt x="260462" y="781588"/>
                    </a:lnTo>
                    <a:lnTo>
                      <a:pt x="254667" y="782109"/>
                    </a:lnTo>
                    <a:lnTo>
                      <a:pt x="249388" y="779918"/>
                    </a:lnTo>
                    <a:lnTo>
                      <a:pt x="245541" y="776553"/>
                    </a:lnTo>
                    <a:lnTo>
                      <a:pt x="244118" y="773318"/>
                    </a:lnTo>
                    <a:lnTo>
                      <a:pt x="240497" y="771988"/>
                    </a:lnTo>
                    <a:lnTo>
                      <a:pt x="236926" y="768727"/>
                    </a:lnTo>
                    <a:lnTo>
                      <a:pt x="235260" y="763849"/>
                    </a:lnTo>
                    <a:lnTo>
                      <a:pt x="229661" y="758632"/>
                    </a:lnTo>
                    <a:lnTo>
                      <a:pt x="227789" y="758032"/>
                    </a:lnTo>
                    <a:lnTo>
                      <a:pt x="226186" y="761241"/>
                    </a:lnTo>
                    <a:lnTo>
                      <a:pt x="220443" y="764658"/>
                    </a:lnTo>
                    <a:lnTo>
                      <a:pt x="210455" y="764501"/>
                    </a:lnTo>
                    <a:lnTo>
                      <a:pt x="203901" y="761449"/>
                    </a:lnTo>
                    <a:lnTo>
                      <a:pt x="201607" y="756937"/>
                    </a:lnTo>
                    <a:lnTo>
                      <a:pt x="201993" y="750415"/>
                    </a:lnTo>
                    <a:lnTo>
                      <a:pt x="204501" y="747207"/>
                    </a:lnTo>
                    <a:lnTo>
                      <a:pt x="211562" y="726547"/>
                    </a:lnTo>
                    <a:lnTo>
                      <a:pt x="209777" y="723781"/>
                    </a:lnTo>
                    <a:lnTo>
                      <a:pt x="208085" y="717677"/>
                    </a:lnTo>
                    <a:lnTo>
                      <a:pt x="206208" y="714312"/>
                    </a:lnTo>
                    <a:lnTo>
                      <a:pt x="194306" y="699522"/>
                    </a:lnTo>
                    <a:lnTo>
                      <a:pt x="193323" y="696757"/>
                    </a:lnTo>
                    <a:lnTo>
                      <a:pt x="194335" y="690418"/>
                    </a:lnTo>
                    <a:lnTo>
                      <a:pt x="192002" y="687496"/>
                    </a:lnTo>
                    <a:lnTo>
                      <a:pt x="189945" y="682592"/>
                    </a:lnTo>
                    <a:lnTo>
                      <a:pt x="186528" y="679931"/>
                    </a:lnTo>
                    <a:lnTo>
                      <a:pt x="181950" y="672732"/>
                    </a:lnTo>
                    <a:lnTo>
                      <a:pt x="174889" y="669836"/>
                    </a:lnTo>
                    <a:lnTo>
                      <a:pt x="169475" y="665949"/>
                    </a:lnTo>
                    <a:lnTo>
                      <a:pt x="167014" y="662271"/>
                    </a:lnTo>
                    <a:lnTo>
                      <a:pt x="161662" y="660132"/>
                    </a:lnTo>
                    <a:lnTo>
                      <a:pt x="156871" y="652072"/>
                    </a:lnTo>
                    <a:lnTo>
                      <a:pt x="147933" y="640855"/>
                    </a:lnTo>
                    <a:lnTo>
                      <a:pt x="145863" y="636446"/>
                    </a:lnTo>
                    <a:lnTo>
                      <a:pt x="143264" y="634072"/>
                    </a:lnTo>
                    <a:lnTo>
                      <a:pt x="140087" y="628647"/>
                    </a:lnTo>
                    <a:lnTo>
                      <a:pt x="130366" y="621838"/>
                    </a:lnTo>
                    <a:lnTo>
                      <a:pt x="128354" y="617665"/>
                    </a:lnTo>
                    <a:lnTo>
                      <a:pt x="122494" y="614352"/>
                    </a:lnTo>
                    <a:lnTo>
                      <a:pt x="118539" y="609526"/>
                    </a:lnTo>
                    <a:lnTo>
                      <a:pt x="115271" y="607152"/>
                    </a:lnTo>
                    <a:lnTo>
                      <a:pt x="110211" y="601439"/>
                    </a:lnTo>
                    <a:lnTo>
                      <a:pt x="107310" y="595961"/>
                    </a:lnTo>
                    <a:lnTo>
                      <a:pt x="100569" y="589231"/>
                    </a:lnTo>
                    <a:lnTo>
                      <a:pt x="97423" y="580570"/>
                    </a:lnTo>
                    <a:lnTo>
                      <a:pt x="96938" y="576710"/>
                    </a:lnTo>
                    <a:lnTo>
                      <a:pt x="98760" y="571414"/>
                    </a:lnTo>
                    <a:lnTo>
                      <a:pt x="103673" y="567919"/>
                    </a:lnTo>
                    <a:lnTo>
                      <a:pt x="103843" y="561893"/>
                    </a:lnTo>
                    <a:lnTo>
                      <a:pt x="100363" y="552398"/>
                    </a:lnTo>
                    <a:lnTo>
                      <a:pt x="97284" y="545876"/>
                    </a:lnTo>
                    <a:lnTo>
                      <a:pt x="97032" y="543320"/>
                    </a:lnTo>
                    <a:lnTo>
                      <a:pt x="92754" y="535442"/>
                    </a:lnTo>
                    <a:lnTo>
                      <a:pt x="91138" y="526495"/>
                    </a:lnTo>
                    <a:lnTo>
                      <a:pt x="87384" y="515492"/>
                    </a:lnTo>
                    <a:lnTo>
                      <a:pt x="86680" y="510102"/>
                    </a:lnTo>
                    <a:lnTo>
                      <a:pt x="84939" y="506716"/>
                    </a:lnTo>
                    <a:lnTo>
                      <a:pt x="84402" y="499738"/>
                    </a:lnTo>
                    <a:lnTo>
                      <a:pt x="85320" y="496900"/>
                    </a:lnTo>
                    <a:lnTo>
                      <a:pt x="85758" y="485146"/>
                    </a:lnTo>
                    <a:lnTo>
                      <a:pt x="88581" y="474813"/>
                    </a:lnTo>
                    <a:lnTo>
                      <a:pt x="90770" y="473590"/>
                    </a:lnTo>
                    <a:lnTo>
                      <a:pt x="93364" y="467165"/>
                    </a:lnTo>
                    <a:lnTo>
                      <a:pt x="91239" y="461721"/>
                    </a:lnTo>
                    <a:lnTo>
                      <a:pt x="90932" y="451709"/>
                    </a:lnTo>
                    <a:lnTo>
                      <a:pt x="90116" y="443662"/>
                    </a:lnTo>
                    <a:lnTo>
                      <a:pt x="86782" y="440964"/>
                    </a:lnTo>
                    <a:lnTo>
                      <a:pt x="84556" y="436778"/>
                    </a:lnTo>
                    <a:lnTo>
                      <a:pt x="83362" y="428208"/>
                    </a:lnTo>
                    <a:lnTo>
                      <a:pt x="83802" y="423818"/>
                    </a:lnTo>
                    <a:lnTo>
                      <a:pt x="82424" y="420231"/>
                    </a:lnTo>
                    <a:lnTo>
                      <a:pt x="78378" y="417344"/>
                    </a:lnTo>
                    <a:lnTo>
                      <a:pt x="73350" y="410089"/>
                    </a:lnTo>
                    <a:lnTo>
                      <a:pt x="71984" y="405725"/>
                    </a:lnTo>
                    <a:lnTo>
                      <a:pt x="68136" y="402535"/>
                    </a:lnTo>
                    <a:lnTo>
                      <a:pt x="64427" y="395513"/>
                    </a:lnTo>
                    <a:lnTo>
                      <a:pt x="58194" y="387760"/>
                    </a:lnTo>
                    <a:lnTo>
                      <a:pt x="53870" y="386521"/>
                    </a:lnTo>
                    <a:lnTo>
                      <a:pt x="49183" y="380472"/>
                    </a:lnTo>
                    <a:lnTo>
                      <a:pt x="48750" y="372664"/>
                    </a:lnTo>
                    <a:lnTo>
                      <a:pt x="46941" y="370123"/>
                    </a:lnTo>
                    <a:lnTo>
                      <a:pt x="36191" y="364938"/>
                    </a:lnTo>
                    <a:lnTo>
                      <a:pt x="30295" y="357341"/>
                    </a:lnTo>
                    <a:lnTo>
                      <a:pt x="28027" y="356580"/>
                    </a:lnTo>
                    <a:lnTo>
                      <a:pt x="21416" y="351013"/>
                    </a:lnTo>
                    <a:lnTo>
                      <a:pt x="12897" y="342963"/>
                    </a:lnTo>
                    <a:lnTo>
                      <a:pt x="8787" y="337803"/>
                    </a:lnTo>
                    <a:lnTo>
                      <a:pt x="7653" y="332169"/>
                    </a:lnTo>
                    <a:lnTo>
                      <a:pt x="9180" y="322363"/>
                    </a:lnTo>
                    <a:lnTo>
                      <a:pt x="7825" y="318565"/>
                    </a:lnTo>
                    <a:lnTo>
                      <a:pt x="7608" y="313627"/>
                    </a:lnTo>
                    <a:lnTo>
                      <a:pt x="5408" y="311446"/>
                    </a:lnTo>
                    <a:lnTo>
                      <a:pt x="518" y="302791"/>
                    </a:lnTo>
                    <a:lnTo>
                      <a:pt x="33" y="299340"/>
                    </a:lnTo>
                    <a:lnTo>
                      <a:pt x="33" y="299340"/>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53" name="CA-3">
                <a:extLst>
                  <a:ext uri="{FF2B5EF4-FFF2-40B4-BE49-F238E27FC236}">
                    <a16:creationId xmlns:a16="http://schemas.microsoft.com/office/drawing/2014/main" id="{CA249C35-781D-1778-C84F-1F5EF5DEA021}"/>
                  </a:ext>
                </a:extLst>
              </p:cNvPr>
              <p:cNvSpPr/>
              <p:nvPr/>
            </p:nvSpPr>
            <p:spPr>
              <a:xfrm>
                <a:off x="1681547" y="3308914"/>
                <a:ext cx="683621" cy="683293"/>
              </a:xfrm>
              <a:custGeom>
                <a:avLst/>
                <a:gdLst>
                  <a:gd name="connsiteX0" fmla="*/ 33 w 857343"/>
                  <a:gd name="connsiteY0" fmla="*/ 234592 h 855071"/>
                  <a:gd name="connsiteX1" fmla="*/ 1842 w 857343"/>
                  <a:gd name="connsiteY1" fmla="*/ 234555 h 855071"/>
                  <a:gd name="connsiteX2" fmla="*/ 3724 w 857343"/>
                  <a:gd name="connsiteY2" fmla="*/ 213992 h 855071"/>
                  <a:gd name="connsiteX3" fmla="*/ 9154 w 857343"/>
                  <a:gd name="connsiteY3" fmla="*/ 212213 h 855071"/>
                  <a:gd name="connsiteX4" fmla="*/ 15637 w 857343"/>
                  <a:gd name="connsiteY4" fmla="*/ 212302 h 855071"/>
                  <a:gd name="connsiteX5" fmla="*/ 17324 w 857343"/>
                  <a:gd name="connsiteY5" fmla="*/ 209330 h 855071"/>
                  <a:gd name="connsiteX6" fmla="*/ 21354 w 857343"/>
                  <a:gd name="connsiteY6" fmla="*/ 209849 h 855071"/>
                  <a:gd name="connsiteX7" fmla="*/ 27047 w 857343"/>
                  <a:gd name="connsiteY7" fmla="*/ 208136 h 855071"/>
                  <a:gd name="connsiteX8" fmla="*/ 32041 w 857343"/>
                  <a:gd name="connsiteY8" fmla="*/ 203500 h 855071"/>
                  <a:gd name="connsiteX9" fmla="*/ 33389 w 857343"/>
                  <a:gd name="connsiteY9" fmla="*/ 196256 h 855071"/>
                  <a:gd name="connsiteX10" fmla="*/ 37588 w 857343"/>
                  <a:gd name="connsiteY10" fmla="*/ 192184 h 855071"/>
                  <a:gd name="connsiteX11" fmla="*/ 36014 w 857343"/>
                  <a:gd name="connsiteY11" fmla="*/ 189622 h 855071"/>
                  <a:gd name="connsiteX12" fmla="*/ 37033 w 857343"/>
                  <a:gd name="connsiteY12" fmla="*/ 184744 h 855071"/>
                  <a:gd name="connsiteX13" fmla="*/ 40419 w 857343"/>
                  <a:gd name="connsiteY13" fmla="*/ 182712 h 855071"/>
                  <a:gd name="connsiteX14" fmla="*/ 41811 w 857343"/>
                  <a:gd name="connsiteY14" fmla="*/ 174545 h 855071"/>
                  <a:gd name="connsiteX15" fmla="*/ 45896 w 857343"/>
                  <a:gd name="connsiteY15" fmla="*/ 174415 h 855071"/>
                  <a:gd name="connsiteX16" fmla="*/ 45854 w 857343"/>
                  <a:gd name="connsiteY16" fmla="*/ 175810 h 855071"/>
                  <a:gd name="connsiteX17" fmla="*/ 51166 w 857343"/>
                  <a:gd name="connsiteY17" fmla="*/ 175758 h 855071"/>
                  <a:gd name="connsiteX18" fmla="*/ 51130 w 857343"/>
                  <a:gd name="connsiteY18" fmla="*/ 173230 h 855071"/>
                  <a:gd name="connsiteX19" fmla="*/ 59106 w 857343"/>
                  <a:gd name="connsiteY19" fmla="*/ 173215 h 855071"/>
                  <a:gd name="connsiteX20" fmla="*/ 59073 w 857343"/>
                  <a:gd name="connsiteY20" fmla="*/ 174516 h 855071"/>
                  <a:gd name="connsiteX21" fmla="*/ 64190 w 857343"/>
                  <a:gd name="connsiteY21" fmla="*/ 173262 h 855071"/>
                  <a:gd name="connsiteX22" fmla="*/ 64192 w 857343"/>
                  <a:gd name="connsiteY22" fmla="*/ 167864 h 855071"/>
                  <a:gd name="connsiteX23" fmla="*/ 70381 w 857343"/>
                  <a:gd name="connsiteY23" fmla="*/ 165637 h 855071"/>
                  <a:gd name="connsiteX24" fmla="*/ 70310 w 857343"/>
                  <a:gd name="connsiteY24" fmla="*/ 162251 h 855071"/>
                  <a:gd name="connsiteX25" fmla="*/ 74335 w 857343"/>
                  <a:gd name="connsiteY25" fmla="*/ 162253 h 855071"/>
                  <a:gd name="connsiteX26" fmla="*/ 74364 w 857343"/>
                  <a:gd name="connsiteY26" fmla="*/ 158867 h 855071"/>
                  <a:gd name="connsiteX27" fmla="*/ 71741 w 857343"/>
                  <a:gd name="connsiteY27" fmla="*/ 155581 h 855071"/>
                  <a:gd name="connsiteX28" fmla="*/ 66092 w 857343"/>
                  <a:gd name="connsiteY28" fmla="*/ 154219 h 855071"/>
                  <a:gd name="connsiteX29" fmla="*/ 66137 w 857343"/>
                  <a:gd name="connsiteY29" fmla="*/ 148853 h 855071"/>
                  <a:gd name="connsiteX30" fmla="*/ 63444 w 857343"/>
                  <a:gd name="connsiteY30" fmla="*/ 148858 h 855071"/>
                  <a:gd name="connsiteX31" fmla="*/ 61129 w 857343"/>
                  <a:gd name="connsiteY31" fmla="*/ 146177 h 855071"/>
                  <a:gd name="connsiteX32" fmla="*/ 61121 w 857343"/>
                  <a:gd name="connsiteY32" fmla="*/ 143464 h 855071"/>
                  <a:gd name="connsiteX33" fmla="*/ 58369 w 857343"/>
                  <a:gd name="connsiteY33" fmla="*/ 143503 h 855071"/>
                  <a:gd name="connsiteX34" fmla="*/ 58332 w 857343"/>
                  <a:gd name="connsiteY34" fmla="*/ 140777 h 855071"/>
                  <a:gd name="connsiteX35" fmla="*/ 55715 w 857343"/>
                  <a:gd name="connsiteY35" fmla="*/ 140688 h 855071"/>
                  <a:gd name="connsiteX36" fmla="*/ 55400 w 857343"/>
                  <a:gd name="connsiteY36" fmla="*/ 135946 h 855071"/>
                  <a:gd name="connsiteX37" fmla="*/ 52723 w 857343"/>
                  <a:gd name="connsiteY37" fmla="*/ 135943 h 855071"/>
                  <a:gd name="connsiteX38" fmla="*/ 52686 w 857343"/>
                  <a:gd name="connsiteY38" fmla="*/ 133215 h 855071"/>
                  <a:gd name="connsiteX39" fmla="*/ 50012 w 857343"/>
                  <a:gd name="connsiteY39" fmla="*/ 133246 h 855071"/>
                  <a:gd name="connsiteX40" fmla="*/ 49668 w 857343"/>
                  <a:gd name="connsiteY40" fmla="*/ 130632 h 855071"/>
                  <a:gd name="connsiteX41" fmla="*/ 47160 w 857343"/>
                  <a:gd name="connsiteY41" fmla="*/ 130580 h 855071"/>
                  <a:gd name="connsiteX42" fmla="*/ 47123 w 857343"/>
                  <a:gd name="connsiteY42" fmla="*/ 127849 h 855071"/>
                  <a:gd name="connsiteX43" fmla="*/ 44590 w 857343"/>
                  <a:gd name="connsiteY43" fmla="*/ 128070 h 855071"/>
                  <a:gd name="connsiteX44" fmla="*/ 44720 w 857343"/>
                  <a:gd name="connsiteY44" fmla="*/ 125451 h 855071"/>
                  <a:gd name="connsiteX45" fmla="*/ 40109 w 857343"/>
                  <a:gd name="connsiteY45" fmla="*/ 122611 h 855071"/>
                  <a:gd name="connsiteX46" fmla="*/ 37888 w 857343"/>
                  <a:gd name="connsiteY46" fmla="*/ 119916 h 855071"/>
                  <a:gd name="connsiteX47" fmla="*/ 37896 w 857343"/>
                  <a:gd name="connsiteY47" fmla="*/ 117164 h 855071"/>
                  <a:gd name="connsiteX48" fmla="*/ 35224 w 857343"/>
                  <a:gd name="connsiteY48" fmla="*/ 117164 h 855071"/>
                  <a:gd name="connsiteX49" fmla="*/ 33725 w 857343"/>
                  <a:gd name="connsiteY49" fmla="*/ 111569 h 855071"/>
                  <a:gd name="connsiteX50" fmla="*/ 30991 w 857343"/>
                  <a:gd name="connsiteY50" fmla="*/ 111579 h 855071"/>
                  <a:gd name="connsiteX51" fmla="*/ 26413 w 857343"/>
                  <a:gd name="connsiteY51" fmla="*/ 108571 h 855071"/>
                  <a:gd name="connsiteX52" fmla="*/ 26546 w 857343"/>
                  <a:gd name="connsiteY52" fmla="*/ 103117 h 855071"/>
                  <a:gd name="connsiteX53" fmla="*/ 23814 w 857343"/>
                  <a:gd name="connsiteY53" fmla="*/ 103138 h 855071"/>
                  <a:gd name="connsiteX54" fmla="*/ 23806 w 857343"/>
                  <a:gd name="connsiteY54" fmla="*/ 100409 h 855071"/>
                  <a:gd name="connsiteX55" fmla="*/ 26546 w 857343"/>
                  <a:gd name="connsiteY55" fmla="*/ 100360 h 855071"/>
                  <a:gd name="connsiteX56" fmla="*/ 25167 w 857343"/>
                  <a:gd name="connsiteY56" fmla="*/ 97657 h 855071"/>
                  <a:gd name="connsiteX57" fmla="*/ 25271 w 857343"/>
                  <a:gd name="connsiteY57" fmla="*/ 92169 h 855071"/>
                  <a:gd name="connsiteX58" fmla="*/ 26645 w 857343"/>
                  <a:gd name="connsiteY58" fmla="*/ 92195 h 855071"/>
                  <a:gd name="connsiteX59" fmla="*/ 26653 w 857343"/>
                  <a:gd name="connsiteY59" fmla="*/ 86769 h 855071"/>
                  <a:gd name="connsiteX60" fmla="*/ 25277 w 857343"/>
                  <a:gd name="connsiteY60" fmla="*/ 86722 h 855071"/>
                  <a:gd name="connsiteX61" fmla="*/ 25324 w 857343"/>
                  <a:gd name="connsiteY61" fmla="*/ 81408 h 855071"/>
                  <a:gd name="connsiteX62" fmla="*/ 28084 w 857343"/>
                  <a:gd name="connsiteY62" fmla="*/ 78627 h 855071"/>
                  <a:gd name="connsiteX63" fmla="*/ 28081 w 857343"/>
                  <a:gd name="connsiteY63" fmla="*/ 74561 h 855071"/>
                  <a:gd name="connsiteX64" fmla="*/ 30691 w 857343"/>
                  <a:gd name="connsiteY64" fmla="*/ 74613 h 855071"/>
                  <a:gd name="connsiteX65" fmla="*/ 32917 w 857343"/>
                  <a:gd name="connsiteY65" fmla="*/ 68159 h 855071"/>
                  <a:gd name="connsiteX66" fmla="*/ 31478 w 857343"/>
                  <a:gd name="connsiteY66" fmla="*/ 68164 h 855071"/>
                  <a:gd name="connsiteX67" fmla="*/ 31522 w 857343"/>
                  <a:gd name="connsiteY67" fmla="*/ 63902 h 855071"/>
                  <a:gd name="connsiteX68" fmla="*/ 27432 w 857343"/>
                  <a:gd name="connsiteY68" fmla="*/ 62598 h 855071"/>
                  <a:gd name="connsiteX69" fmla="*/ 27482 w 857343"/>
                  <a:gd name="connsiteY69" fmla="*/ 55784 h 855071"/>
                  <a:gd name="connsiteX70" fmla="*/ 22096 w 857343"/>
                  <a:gd name="connsiteY70" fmla="*/ 55703 h 855071"/>
                  <a:gd name="connsiteX71" fmla="*/ 21627 w 857343"/>
                  <a:gd name="connsiteY71" fmla="*/ 50867 h 855071"/>
                  <a:gd name="connsiteX72" fmla="*/ 22482 w 857343"/>
                  <a:gd name="connsiteY72" fmla="*/ 47583 h 855071"/>
                  <a:gd name="connsiteX73" fmla="*/ 27073 w 857343"/>
                  <a:gd name="connsiteY73" fmla="*/ 48277 h 855071"/>
                  <a:gd name="connsiteX74" fmla="*/ 30292 w 857343"/>
                  <a:gd name="connsiteY74" fmla="*/ 44708 h 855071"/>
                  <a:gd name="connsiteX75" fmla="*/ 32690 w 857343"/>
                  <a:gd name="connsiteY75" fmla="*/ 44343 h 855071"/>
                  <a:gd name="connsiteX76" fmla="*/ 33652 w 857343"/>
                  <a:gd name="connsiteY76" fmla="*/ 41820 h 855071"/>
                  <a:gd name="connsiteX77" fmla="*/ 32875 w 857343"/>
                  <a:gd name="connsiteY77" fmla="*/ 38043 h 855071"/>
                  <a:gd name="connsiteX78" fmla="*/ 35485 w 857343"/>
                  <a:gd name="connsiteY78" fmla="*/ 34472 h 855071"/>
                  <a:gd name="connsiteX79" fmla="*/ 35294 w 857343"/>
                  <a:gd name="connsiteY79" fmla="*/ 32312 h 855071"/>
                  <a:gd name="connsiteX80" fmla="*/ 31478 w 857343"/>
                  <a:gd name="connsiteY80" fmla="*/ 28131 h 855071"/>
                  <a:gd name="connsiteX81" fmla="*/ 34387 w 857343"/>
                  <a:gd name="connsiteY81" fmla="*/ 28230 h 855071"/>
                  <a:gd name="connsiteX82" fmla="*/ 35980 w 857343"/>
                  <a:gd name="connsiteY82" fmla="*/ 25353 h 855071"/>
                  <a:gd name="connsiteX83" fmla="*/ 30753 w 857343"/>
                  <a:gd name="connsiteY83" fmla="*/ 20083 h 855071"/>
                  <a:gd name="connsiteX84" fmla="*/ 23900 w 857343"/>
                  <a:gd name="connsiteY84" fmla="*/ 18221 h 855071"/>
                  <a:gd name="connsiteX85" fmla="*/ 17983 w 857343"/>
                  <a:gd name="connsiteY85" fmla="*/ 18247 h 855071"/>
                  <a:gd name="connsiteX86" fmla="*/ 16456 w 857343"/>
                  <a:gd name="connsiteY86" fmla="*/ 15143 h 855071"/>
                  <a:gd name="connsiteX87" fmla="*/ 17530 w 857343"/>
                  <a:gd name="connsiteY87" fmla="*/ 13637 h 855071"/>
                  <a:gd name="connsiteX88" fmla="*/ 15981 w 857343"/>
                  <a:gd name="connsiteY88" fmla="*/ 9471 h 855071"/>
                  <a:gd name="connsiteX89" fmla="*/ 17459 w 857343"/>
                  <a:gd name="connsiteY89" fmla="*/ 4322 h 855071"/>
                  <a:gd name="connsiteX90" fmla="*/ 14021 w 857343"/>
                  <a:gd name="connsiteY90" fmla="*/ 2754 h 855071"/>
                  <a:gd name="connsiteX91" fmla="*/ 14057 w 857343"/>
                  <a:gd name="connsiteY91" fmla="*/ 177 h 855071"/>
                  <a:gd name="connsiteX92" fmla="*/ 76947 w 857343"/>
                  <a:gd name="connsiteY92" fmla="*/ 0 h 855071"/>
                  <a:gd name="connsiteX93" fmla="*/ 76936 w 857343"/>
                  <a:gd name="connsiteY93" fmla="*/ 35993 h 855071"/>
                  <a:gd name="connsiteX94" fmla="*/ 79817 w 857343"/>
                  <a:gd name="connsiteY94" fmla="*/ 35982 h 855071"/>
                  <a:gd name="connsiteX95" fmla="*/ 79817 w 857343"/>
                  <a:gd name="connsiteY95" fmla="*/ 40081 h 855071"/>
                  <a:gd name="connsiteX96" fmla="*/ 85239 w 857343"/>
                  <a:gd name="connsiteY96" fmla="*/ 40052 h 855071"/>
                  <a:gd name="connsiteX97" fmla="*/ 85265 w 857343"/>
                  <a:gd name="connsiteY97" fmla="*/ 42692 h 855071"/>
                  <a:gd name="connsiteX98" fmla="*/ 93562 w 857343"/>
                  <a:gd name="connsiteY98" fmla="*/ 42723 h 855071"/>
                  <a:gd name="connsiteX99" fmla="*/ 93421 w 857343"/>
                  <a:gd name="connsiteY99" fmla="*/ 45425 h 855071"/>
                  <a:gd name="connsiteX100" fmla="*/ 96174 w 857343"/>
                  <a:gd name="connsiteY100" fmla="*/ 45436 h 855071"/>
                  <a:gd name="connsiteX101" fmla="*/ 96098 w 857343"/>
                  <a:gd name="connsiteY101" fmla="*/ 48178 h 855071"/>
                  <a:gd name="connsiteX102" fmla="*/ 101570 w 857343"/>
                  <a:gd name="connsiteY102" fmla="*/ 48144 h 855071"/>
                  <a:gd name="connsiteX103" fmla="*/ 104291 w 857343"/>
                  <a:gd name="connsiteY103" fmla="*/ 46758 h 855071"/>
                  <a:gd name="connsiteX104" fmla="*/ 104289 w 857343"/>
                  <a:gd name="connsiteY104" fmla="*/ 38787 h 855071"/>
                  <a:gd name="connsiteX105" fmla="*/ 106979 w 857343"/>
                  <a:gd name="connsiteY105" fmla="*/ 38755 h 855071"/>
                  <a:gd name="connsiteX106" fmla="*/ 109729 w 857343"/>
                  <a:gd name="connsiteY106" fmla="*/ 36040 h 855071"/>
                  <a:gd name="connsiteX107" fmla="*/ 109763 w 857343"/>
                  <a:gd name="connsiteY107" fmla="*/ 33285 h 855071"/>
                  <a:gd name="connsiteX108" fmla="*/ 115213 w 857343"/>
                  <a:gd name="connsiteY108" fmla="*/ 31963 h 855071"/>
                  <a:gd name="connsiteX109" fmla="*/ 115106 w 857343"/>
                  <a:gd name="connsiteY109" fmla="*/ 27572 h 855071"/>
                  <a:gd name="connsiteX110" fmla="*/ 118414 w 857343"/>
                  <a:gd name="connsiteY110" fmla="*/ 27478 h 855071"/>
                  <a:gd name="connsiteX111" fmla="*/ 119770 w 857343"/>
                  <a:gd name="connsiteY111" fmla="*/ 24721 h 855071"/>
                  <a:gd name="connsiteX112" fmla="*/ 125223 w 857343"/>
                  <a:gd name="connsiteY112" fmla="*/ 24737 h 855071"/>
                  <a:gd name="connsiteX113" fmla="*/ 125247 w 857343"/>
                  <a:gd name="connsiteY113" fmla="*/ 26153 h 855071"/>
                  <a:gd name="connsiteX114" fmla="*/ 135952 w 857343"/>
                  <a:gd name="connsiteY114" fmla="*/ 26302 h 855071"/>
                  <a:gd name="connsiteX115" fmla="*/ 137344 w 857343"/>
                  <a:gd name="connsiteY115" fmla="*/ 29038 h 855071"/>
                  <a:gd name="connsiteX116" fmla="*/ 140186 w 857343"/>
                  <a:gd name="connsiteY116" fmla="*/ 30452 h 855071"/>
                  <a:gd name="connsiteX117" fmla="*/ 146814 w 857343"/>
                  <a:gd name="connsiteY117" fmla="*/ 30507 h 855071"/>
                  <a:gd name="connsiteX118" fmla="*/ 146827 w 857343"/>
                  <a:gd name="connsiteY118" fmla="*/ 34597 h 855071"/>
                  <a:gd name="connsiteX119" fmla="*/ 150865 w 857343"/>
                  <a:gd name="connsiteY119" fmla="*/ 34634 h 855071"/>
                  <a:gd name="connsiteX120" fmla="*/ 150873 w 857343"/>
                  <a:gd name="connsiteY120" fmla="*/ 36019 h 855071"/>
                  <a:gd name="connsiteX121" fmla="*/ 156331 w 857343"/>
                  <a:gd name="connsiteY121" fmla="*/ 37404 h 855071"/>
                  <a:gd name="connsiteX122" fmla="*/ 156352 w 857343"/>
                  <a:gd name="connsiteY122" fmla="*/ 40099 h 855071"/>
                  <a:gd name="connsiteX123" fmla="*/ 159084 w 857343"/>
                  <a:gd name="connsiteY123" fmla="*/ 40081 h 855071"/>
                  <a:gd name="connsiteX124" fmla="*/ 160364 w 857343"/>
                  <a:gd name="connsiteY124" fmla="*/ 45558 h 855071"/>
                  <a:gd name="connsiteX125" fmla="*/ 164475 w 857343"/>
                  <a:gd name="connsiteY125" fmla="*/ 45566 h 855071"/>
                  <a:gd name="connsiteX126" fmla="*/ 165692 w 857343"/>
                  <a:gd name="connsiteY126" fmla="*/ 51026 h 855071"/>
                  <a:gd name="connsiteX127" fmla="*/ 169868 w 857343"/>
                  <a:gd name="connsiteY127" fmla="*/ 52424 h 855071"/>
                  <a:gd name="connsiteX128" fmla="*/ 171161 w 857343"/>
                  <a:gd name="connsiteY128" fmla="*/ 56595 h 855071"/>
                  <a:gd name="connsiteX129" fmla="*/ 175319 w 857343"/>
                  <a:gd name="connsiteY129" fmla="*/ 57876 h 855071"/>
                  <a:gd name="connsiteX130" fmla="*/ 175277 w 857343"/>
                  <a:gd name="connsiteY130" fmla="*/ 59963 h 855071"/>
                  <a:gd name="connsiteX131" fmla="*/ 180749 w 857343"/>
                  <a:gd name="connsiteY131" fmla="*/ 61275 h 855071"/>
                  <a:gd name="connsiteX132" fmla="*/ 180759 w 857343"/>
                  <a:gd name="connsiteY132" fmla="*/ 62655 h 855071"/>
                  <a:gd name="connsiteX133" fmla="*/ 190307 w 857343"/>
                  <a:gd name="connsiteY133" fmla="*/ 62736 h 855071"/>
                  <a:gd name="connsiteX134" fmla="*/ 194397 w 857343"/>
                  <a:gd name="connsiteY134" fmla="*/ 64043 h 855071"/>
                  <a:gd name="connsiteX135" fmla="*/ 194382 w 857343"/>
                  <a:gd name="connsiteY135" fmla="*/ 68206 h 855071"/>
                  <a:gd name="connsiteX136" fmla="*/ 199754 w 857343"/>
                  <a:gd name="connsiteY136" fmla="*/ 68167 h 855071"/>
                  <a:gd name="connsiteX137" fmla="*/ 199572 w 857343"/>
                  <a:gd name="connsiteY137" fmla="*/ 76322 h 855071"/>
                  <a:gd name="connsiteX138" fmla="*/ 200943 w 857343"/>
                  <a:gd name="connsiteY138" fmla="*/ 76327 h 855071"/>
                  <a:gd name="connsiteX139" fmla="*/ 200961 w 857343"/>
                  <a:gd name="connsiteY139" fmla="*/ 81839 h 855071"/>
                  <a:gd name="connsiteX140" fmla="*/ 203669 w 857343"/>
                  <a:gd name="connsiteY140" fmla="*/ 81862 h 855071"/>
                  <a:gd name="connsiteX141" fmla="*/ 206383 w 857343"/>
                  <a:gd name="connsiteY141" fmla="*/ 90280 h 855071"/>
                  <a:gd name="connsiteX142" fmla="*/ 214297 w 857343"/>
                  <a:gd name="connsiteY142" fmla="*/ 95766 h 855071"/>
                  <a:gd name="connsiteX143" fmla="*/ 214279 w 857343"/>
                  <a:gd name="connsiteY143" fmla="*/ 101246 h 855071"/>
                  <a:gd name="connsiteX144" fmla="*/ 215624 w 857343"/>
                  <a:gd name="connsiteY144" fmla="*/ 101254 h 855071"/>
                  <a:gd name="connsiteX145" fmla="*/ 215655 w 857343"/>
                  <a:gd name="connsiteY145" fmla="*/ 106730 h 855071"/>
                  <a:gd name="connsiteX146" fmla="*/ 214393 w 857343"/>
                  <a:gd name="connsiteY146" fmla="*/ 106722 h 855071"/>
                  <a:gd name="connsiteX147" fmla="*/ 214435 w 857343"/>
                  <a:gd name="connsiteY147" fmla="*/ 123078 h 855071"/>
                  <a:gd name="connsiteX148" fmla="*/ 214028 w 857343"/>
                  <a:gd name="connsiteY148" fmla="*/ 128415 h 855071"/>
                  <a:gd name="connsiteX149" fmla="*/ 212738 w 857343"/>
                  <a:gd name="connsiteY149" fmla="*/ 128443 h 855071"/>
                  <a:gd name="connsiteX150" fmla="*/ 211557 w 857343"/>
                  <a:gd name="connsiteY150" fmla="*/ 133974 h 855071"/>
                  <a:gd name="connsiteX151" fmla="*/ 208844 w 857343"/>
                  <a:gd name="connsiteY151" fmla="*/ 133927 h 855071"/>
                  <a:gd name="connsiteX152" fmla="*/ 208763 w 857343"/>
                  <a:gd name="connsiteY152" fmla="*/ 139321 h 855071"/>
                  <a:gd name="connsiteX153" fmla="*/ 227708 w 857343"/>
                  <a:gd name="connsiteY153" fmla="*/ 139120 h 855071"/>
                  <a:gd name="connsiteX154" fmla="*/ 227698 w 857343"/>
                  <a:gd name="connsiteY154" fmla="*/ 136564 h 855071"/>
                  <a:gd name="connsiteX155" fmla="*/ 229825 w 857343"/>
                  <a:gd name="connsiteY155" fmla="*/ 136551 h 855071"/>
                  <a:gd name="connsiteX156" fmla="*/ 229859 w 857343"/>
                  <a:gd name="connsiteY156" fmla="*/ 158215 h 855071"/>
                  <a:gd name="connsiteX157" fmla="*/ 229635 w 857343"/>
                  <a:gd name="connsiteY157" fmla="*/ 179874 h 855071"/>
                  <a:gd name="connsiteX158" fmla="*/ 229095 w 857343"/>
                  <a:gd name="connsiteY158" fmla="*/ 201724 h 855071"/>
                  <a:gd name="connsiteX159" fmla="*/ 229046 w 857343"/>
                  <a:gd name="connsiteY159" fmla="*/ 220605 h 855071"/>
                  <a:gd name="connsiteX160" fmla="*/ 229833 w 857343"/>
                  <a:gd name="connsiteY160" fmla="*/ 271454 h 855071"/>
                  <a:gd name="connsiteX161" fmla="*/ 260141 w 857343"/>
                  <a:gd name="connsiteY161" fmla="*/ 298218 h 855071"/>
                  <a:gd name="connsiteX162" fmla="*/ 307648 w 857343"/>
                  <a:gd name="connsiteY162" fmla="*/ 340320 h 855071"/>
                  <a:gd name="connsiteX163" fmla="*/ 360145 w 857343"/>
                  <a:gd name="connsiteY163" fmla="*/ 387275 h 855071"/>
                  <a:gd name="connsiteX164" fmla="*/ 374012 w 857343"/>
                  <a:gd name="connsiteY164" fmla="*/ 400004 h 855071"/>
                  <a:gd name="connsiteX165" fmla="*/ 381402 w 857343"/>
                  <a:gd name="connsiteY165" fmla="*/ 406395 h 855071"/>
                  <a:gd name="connsiteX166" fmla="*/ 407045 w 857343"/>
                  <a:gd name="connsiteY166" fmla="*/ 429716 h 855071"/>
                  <a:gd name="connsiteX167" fmla="*/ 415357 w 857343"/>
                  <a:gd name="connsiteY167" fmla="*/ 437020 h 855071"/>
                  <a:gd name="connsiteX168" fmla="*/ 482147 w 857343"/>
                  <a:gd name="connsiteY168" fmla="*/ 498009 h 855071"/>
                  <a:gd name="connsiteX169" fmla="*/ 521278 w 857343"/>
                  <a:gd name="connsiteY169" fmla="*/ 533825 h 855071"/>
                  <a:gd name="connsiteX170" fmla="*/ 532078 w 857343"/>
                  <a:gd name="connsiteY170" fmla="*/ 544076 h 855071"/>
                  <a:gd name="connsiteX171" fmla="*/ 536215 w 857343"/>
                  <a:gd name="connsiteY171" fmla="*/ 547468 h 855071"/>
                  <a:gd name="connsiteX172" fmla="*/ 559798 w 857343"/>
                  <a:gd name="connsiteY172" fmla="*/ 569693 h 855071"/>
                  <a:gd name="connsiteX173" fmla="*/ 564375 w 857343"/>
                  <a:gd name="connsiteY173" fmla="*/ 573606 h 855071"/>
                  <a:gd name="connsiteX174" fmla="*/ 578675 w 857343"/>
                  <a:gd name="connsiteY174" fmla="*/ 587092 h 855071"/>
                  <a:gd name="connsiteX175" fmla="*/ 590398 w 857343"/>
                  <a:gd name="connsiteY175" fmla="*/ 597709 h 855071"/>
                  <a:gd name="connsiteX176" fmla="*/ 624144 w 857343"/>
                  <a:gd name="connsiteY176" fmla="*/ 629481 h 855071"/>
                  <a:gd name="connsiteX177" fmla="*/ 627191 w 857343"/>
                  <a:gd name="connsiteY177" fmla="*/ 632116 h 855071"/>
                  <a:gd name="connsiteX178" fmla="*/ 679706 w 857343"/>
                  <a:gd name="connsiteY178" fmla="*/ 681444 h 855071"/>
                  <a:gd name="connsiteX179" fmla="*/ 736287 w 857343"/>
                  <a:gd name="connsiteY179" fmla="*/ 734972 h 855071"/>
                  <a:gd name="connsiteX180" fmla="*/ 751842 w 857343"/>
                  <a:gd name="connsiteY180" fmla="*/ 750050 h 855071"/>
                  <a:gd name="connsiteX181" fmla="*/ 770516 w 857343"/>
                  <a:gd name="connsiteY181" fmla="*/ 767606 h 855071"/>
                  <a:gd name="connsiteX182" fmla="*/ 806582 w 857343"/>
                  <a:gd name="connsiteY182" fmla="*/ 802117 h 855071"/>
                  <a:gd name="connsiteX183" fmla="*/ 857377 w 857343"/>
                  <a:gd name="connsiteY183" fmla="*/ 851054 h 855071"/>
                  <a:gd name="connsiteX184" fmla="*/ 844776 w 857343"/>
                  <a:gd name="connsiteY184" fmla="*/ 851080 h 855071"/>
                  <a:gd name="connsiteX185" fmla="*/ 844755 w 857343"/>
                  <a:gd name="connsiteY185" fmla="*/ 853845 h 855071"/>
                  <a:gd name="connsiteX186" fmla="*/ 766702 w 857343"/>
                  <a:gd name="connsiteY186" fmla="*/ 853871 h 855071"/>
                  <a:gd name="connsiteX187" fmla="*/ 712806 w 857343"/>
                  <a:gd name="connsiteY187" fmla="*/ 853506 h 855071"/>
                  <a:gd name="connsiteX188" fmla="*/ 644354 w 857343"/>
                  <a:gd name="connsiteY188" fmla="*/ 853480 h 855071"/>
                  <a:gd name="connsiteX189" fmla="*/ 626313 w 857343"/>
                  <a:gd name="connsiteY189" fmla="*/ 853584 h 855071"/>
                  <a:gd name="connsiteX190" fmla="*/ 584319 w 857343"/>
                  <a:gd name="connsiteY190" fmla="*/ 853454 h 855071"/>
                  <a:gd name="connsiteX191" fmla="*/ 571053 w 857343"/>
                  <a:gd name="connsiteY191" fmla="*/ 853115 h 855071"/>
                  <a:gd name="connsiteX192" fmla="*/ 529226 w 857343"/>
                  <a:gd name="connsiteY192" fmla="*/ 852984 h 855071"/>
                  <a:gd name="connsiteX193" fmla="*/ 529430 w 857343"/>
                  <a:gd name="connsiteY193" fmla="*/ 855071 h 855071"/>
                  <a:gd name="connsiteX194" fmla="*/ 517160 w 857343"/>
                  <a:gd name="connsiteY194" fmla="*/ 854654 h 855071"/>
                  <a:gd name="connsiteX195" fmla="*/ 517535 w 857343"/>
                  <a:gd name="connsiteY195" fmla="*/ 841533 h 855071"/>
                  <a:gd name="connsiteX196" fmla="*/ 521062 w 857343"/>
                  <a:gd name="connsiteY196" fmla="*/ 840802 h 855071"/>
                  <a:gd name="connsiteX197" fmla="*/ 519941 w 857343"/>
                  <a:gd name="connsiteY197" fmla="*/ 838507 h 855071"/>
                  <a:gd name="connsiteX198" fmla="*/ 520854 w 857343"/>
                  <a:gd name="connsiteY198" fmla="*/ 835637 h 855071"/>
                  <a:gd name="connsiteX199" fmla="*/ 519764 w 857343"/>
                  <a:gd name="connsiteY199" fmla="*/ 832063 h 855071"/>
                  <a:gd name="connsiteX200" fmla="*/ 520736 w 857343"/>
                  <a:gd name="connsiteY200" fmla="*/ 830159 h 855071"/>
                  <a:gd name="connsiteX201" fmla="*/ 519490 w 857343"/>
                  <a:gd name="connsiteY201" fmla="*/ 827107 h 855071"/>
                  <a:gd name="connsiteX202" fmla="*/ 515697 w 857343"/>
                  <a:gd name="connsiteY202" fmla="*/ 824029 h 855071"/>
                  <a:gd name="connsiteX203" fmla="*/ 517811 w 857343"/>
                  <a:gd name="connsiteY203" fmla="*/ 819986 h 855071"/>
                  <a:gd name="connsiteX204" fmla="*/ 516586 w 857343"/>
                  <a:gd name="connsiteY204" fmla="*/ 817377 h 855071"/>
                  <a:gd name="connsiteX205" fmla="*/ 513482 w 857343"/>
                  <a:gd name="connsiteY205" fmla="*/ 815473 h 855071"/>
                  <a:gd name="connsiteX206" fmla="*/ 511146 w 857343"/>
                  <a:gd name="connsiteY206" fmla="*/ 803395 h 855071"/>
                  <a:gd name="connsiteX207" fmla="*/ 508680 w 857343"/>
                  <a:gd name="connsiteY207" fmla="*/ 800578 h 855071"/>
                  <a:gd name="connsiteX208" fmla="*/ 509011 w 857343"/>
                  <a:gd name="connsiteY208" fmla="*/ 797369 h 855071"/>
                  <a:gd name="connsiteX209" fmla="*/ 507729 w 857343"/>
                  <a:gd name="connsiteY209" fmla="*/ 792361 h 855071"/>
                  <a:gd name="connsiteX210" fmla="*/ 509619 w 857343"/>
                  <a:gd name="connsiteY210" fmla="*/ 790352 h 855071"/>
                  <a:gd name="connsiteX211" fmla="*/ 509386 w 857343"/>
                  <a:gd name="connsiteY211" fmla="*/ 785970 h 855071"/>
                  <a:gd name="connsiteX212" fmla="*/ 505250 w 857343"/>
                  <a:gd name="connsiteY212" fmla="*/ 781848 h 855071"/>
                  <a:gd name="connsiteX213" fmla="*/ 502580 w 857343"/>
                  <a:gd name="connsiteY213" fmla="*/ 776788 h 855071"/>
                  <a:gd name="connsiteX214" fmla="*/ 503159 w 857343"/>
                  <a:gd name="connsiteY214" fmla="*/ 775353 h 855071"/>
                  <a:gd name="connsiteX215" fmla="*/ 499997 w 857343"/>
                  <a:gd name="connsiteY215" fmla="*/ 767110 h 855071"/>
                  <a:gd name="connsiteX216" fmla="*/ 500070 w 857343"/>
                  <a:gd name="connsiteY216" fmla="*/ 763354 h 855071"/>
                  <a:gd name="connsiteX217" fmla="*/ 504254 w 857343"/>
                  <a:gd name="connsiteY217" fmla="*/ 757901 h 855071"/>
                  <a:gd name="connsiteX218" fmla="*/ 503866 w 857343"/>
                  <a:gd name="connsiteY218" fmla="*/ 755215 h 855071"/>
                  <a:gd name="connsiteX219" fmla="*/ 500910 w 857343"/>
                  <a:gd name="connsiteY219" fmla="*/ 754484 h 855071"/>
                  <a:gd name="connsiteX220" fmla="*/ 499424 w 857343"/>
                  <a:gd name="connsiteY220" fmla="*/ 750806 h 855071"/>
                  <a:gd name="connsiteX221" fmla="*/ 496251 w 857343"/>
                  <a:gd name="connsiteY221" fmla="*/ 749215 h 855071"/>
                  <a:gd name="connsiteX222" fmla="*/ 495258 w 857343"/>
                  <a:gd name="connsiteY222" fmla="*/ 746659 h 855071"/>
                  <a:gd name="connsiteX223" fmla="*/ 498097 w 857343"/>
                  <a:gd name="connsiteY223" fmla="*/ 744937 h 855071"/>
                  <a:gd name="connsiteX224" fmla="*/ 498444 w 857343"/>
                  <a:gd name="connsiteY224" fmla="*/ 742328 h 855071"/>
                  <a:gd name="connsiteX225" fmla="*/ 495761 w 857343"/>
                  <a:gd name="connsiteY225" fmla="*/ 739746 h 855071"/>
                  <a:gd name="connsiteX226" fmla="*/ 490412 w 857343"/>
                  <a:gd name="connsiteY226" fmla="*/ 740789 h 855071"/>
                  <a:gd name="connsiteX227" fmla="*/ 487357 w 857343"/>
                  <a:gd name="connsiteY227" fmla="*/ 739276 h 855071"/>
                  <a:gd name="connsiteX228" fmla="*/ 487198 w 857343"/>
                  <a:gd name="connsiteY228" fmla="*/ 735389 h 855071"/>
                  <a:gd name="connsiteX229" fmla="*/ 482438 w 857343"/>
                  <a:gd name="connsiteY229" fmla="*/ 730042 h 855071"/>
                  <a:gd name="connsiteX230" fmla="*/ 484443 w 857343"/>
                  <a:gd name="connsiteY230" fmla="*/ 728738 h 855071"/>
                  <a:gd name="connsiteX231" fmla="*/ 483867 w 857343"/>
                  <a:gd name="connsiteY231" fmla="*/ 723390 h 855071"/>
                  <a:gd name="connsiteX232" fmla="*/ 481993 w 857343"/>
                  <a:gd name="connsiteY232" fmla="*/ 720051 h 855071"/>
                  <a:gd name="connsiteX233" fmla="*/ 476440 w 857343"/>
                  <a:gd name="connsiteY233" fmla="*/ 717103 h 855071"/>
                  <a:gd name="connsiteX234" fmla="*/ 476657 w 857343"/>
                  <a:gd name="connsiteY234" fmla="*/ 711338 h 855071"/>
                  <a:gd name="connsiteX235" fmla="*/ 478734 w 857343"/>
                  <a:gd name="connsiteY235" fmla="*/ 710139 h 855071"/>
                  <a:gd name="connsiteX236" fmla="*/ 475505 w 857343"/>
                  <a:gd name="connsiteY236" fmla="*/ 708338 h 855071"/>
                  <a:gd name="connsiteX237" fmla="*/ 472071 w 857343"/>
                  <a:gd name="connsiteY237" fmla="*/ 704791 h 855071"/>
                  <a:gd name="connsiteX238" fmla="*/ 471438 w 857343"/>
                  <a:gd name="connsiteY238" fmla="*/ 701191 h 855071"/>
                  <a:gd name="connsiteX239" fmla="*/ 469564 w 857343"/>
                  <a:gd name="connsiteY239" fmla="*/ 699704 h 855071"/>
                  <a:gd name="connsiteX240" fmla="*/ 470846 w 857343"/>
                  <a:gd name="connsiteY240" fmla="*/ 697669 h 855071"/>
                  <a:gd name="connsiteX241" fmla="*/ 468310 w 857343"/>
                  <a:gd name="connsiteY241" fmla="*/ 696704 h 855071"/>
                  <a:gd name="connsiteX242" fmla="*/ 465513 w 857343"/>
                  <a:gd name="connsiteY242" fmla="*/ 693183 h 855071"/>
                  <a:gd name="connsiteX243" fmla="*/ 470067 w 857343"/>
                  <a:gd name="connsiteY243" fmla="*/ 690731 h 855071"/>
                  <a:gd name="connsiteX244" fmla="*/ 469361 w 857343"/>
                  <a:gd name="connsiteY244" fmla="*/ 686452 h 855071"/>
                  <a:gd name="connsiteX245" fmla="*/ 465080 w 857343"/>
                  <a:gd name="connsiteY245" fmla="*/ 682618 h 855071"/>
                  <a:gd name="connsiteX246" fmla="*/ 463508 w 857343"/>
                  <a:gd name="connsiteY246" fmla="*/ 676879 h 855071"/>
                  <a:gd name="connsiteX247" fmla="*/ 464580 w 857343"/>
                  <a:gd name="connsiteY247" fmla="*/ 674662 h 855071"/>
                  <a:gd name="connsiteX248" fmla="*/ 462083 w 857343"/>
                  <a:gd name="connsiteY248" fmla="*/ 670097 h 855071"/>
                  <a:gd name="connsiteX249" fmla="*/ 462135 w 857343"/>
                  <a:gd name="connsiteY249" fmla="*/ 667462 h 855071"/>
                  <a:gd name="connsiteX250" fmla="*/ 466206 w 857343"/>
                  <a:gd name="connsiteY250" fmla="*/ 665506 h 855071"/>
                  <a:gd name="connsiteX251" fmla="*/ 465002 w 857343"/>
                  <a:gd name="connsiteY251" fmla="*/ 661045 h 855071"/>
                  <a:gd name="connsiteX252" fmla="*/ 466305 w 857343"/>
                  <a:gd name="connsiteY252" fmla="*/ 657862 h 855071"/>
                  <a:gd name="connsiteX253" fmla="*/ 459340 w 857343"/>
                  <a:gd name="connsiteY253" fmla="*/ 641115 h 855071"/>
                  <a:gd name="connsiteX254" fmla="*/ 458895 w 857343"/>
                  <a:gd name="connsiteY254" fmla="*/ 637881 h 855071"/>
                  <a:gd name="connsiteX255" fmla="*/ 456624 w 857343"/>
                  <a:gd name="connsiteY255" fmla="*/ 635429 h 855071"/>
                  <a:gd name="connsiteX256" fmla="*/ 457378 w 857343"/>
                  <a:gd name="connsiteY256" fmla="*/ 632925 h 855071"/>
                  <a:gd name="connsiteX257" fmla="*/ 455003 w 857343"/>
                  <a:gd name="connsiteY257" fmla="*/ 630551 h 855071"/>
                  <a:gd name="connsiteX258" fmla="*/ 455459 w 857343"/>
                  <a:gd name="connsiteY258" fmla="*/ 627238 h 855071"/>
                  <a:gd name="connsiteX259" fmla="*/ 453752 w 857343"/>
                  <a:gd name="connsiteY259" fmla="*/ 625177 h 855071"/>
                  <a:gd name="connsiteX260" fmla="*/ 450949 w 857343"/>
                  <a:gd name="connsiteY260" fmla="*/ 625516 h 855071"/>
                  <a:gd name="connsiteX261" fmla="*/ 445793 w 857343"/>
                  <a:gd name="connsiteY261" fmla="*/ 620377 h 855071"/>
                  <a:gd name="connsiteX262" fmla="*/ 444529 w 857343"/>
                  <a:gd name="connsiteY262" fmla="*/ 620821 h 855071"/>
                  <a:gd name="connsiteX263" fmla="*/ 440768 w 857343"/>
                  <a:gd name="connsiteY263" fmla="*/ 617064 h 855071"/>
                  <a:gd name="connsiteX264" fmla="*/ 436378 w 857343"/>
                  <a:gd name="connsiteY264" fmla="*/ 616751 h 855071"/>
                  <a:gd name="connsiteX265" fmla="*/ 432880 w 857343"/>
                  <a:gd name="connsiteY265" fmla="*/ 612604 h 855071"/>
                  <a:gd name="connsiteX266" fmla="*/ 429890 w 857343"/>
                  <a:gd name="connsiteY266" fmla="*/ 611717 h 855071"/>
                  <a:gd name="connsiteX267" fmla="*/ 426068 w 857343"/>
                  <a:gd name="connsiteY267" fmla="*/ 612760 h 855071"/>
                  <a:gd name="connsiteX268" fmla="*/ 423952 w 857343"/>
                  <a:gd name="connsiteY268" fmla="*/ 611952 h 855071"/>
                  <a:gd name="connsiteX269" fmla="*/ 421402 w 857343"/>
                  <a:gd name="connsiteY269" fmla="*/ 607126 h 855071"/>
                  <a:gd name="connsiteX270" fmla="*/ 422197 w 857343"/>
                  <a:gd name="connsiteY270" fmla="*/ 603213 h 855071"/>
                  <a:gd name="connsiteX271" fmla="*/ 420057 w 857343"/>
                  <a:gd name="connsiteY271" fmla="*/ 600474 h 855071"/>
                  <a:gd name="connsiteX272" fmla="*/ 419625 w 857343"/>
                  <a:gd name="connsiteY272" fmla="*/ 593639 h 855071"/>
                  <a:gd name="connsiteX273" fmla="*/ 422427 w 857343"/>
                  <a:gd name="connsiteY273" fmla="*/ 590352 h 855071"/>
                  <a:gd name="connsiteX274" fmla="*/ 415097 w 857343"/>
                  <a:gd name="connsiteY274" fmla="*/ 578171 h 855071"/>
                  <a:gd name="connsiteX275" fmla="*/ 411635 w 857343"/>
                  <a:gd name="connsiteY275" fmla="*/ 580518 h 855071"/>
                  <a:gd name="connsiteX276" fmla="*/ 404899 w 857343"/>
                  <a:gd name="connsiteY276" fmla="*/ 575405 h 855071"/>
                  <a:gd name="connsiteX277" fmla="*/ 407579 w 857343"/>
                  <a:gd name="connsiteY277" fmla="*/ 572171 h 855071"/>
                  <a:gd name="connsiteX278" fmla="*/ 404425 w 857343"/>
                  <a:gd name="connsiteY278" fmla="*/ 566223 h 855071"/>
                  <a:gd name="connsiteX279" fmla="*/ 405905 w 857343"/>
                  <a:gd name="connsiteY279" fmla="*/ 561189 h 855071"/>
                  <a:gd name="connsiteX280" fmla="*/ 408815 w 857343"/>
                  <a:gd name="connsiteY280" fmla="*/ 558684 h 855071"/>
                  <a:gd name="connsiteX281" fmla="*/ 408280 w 857343"/>
                  <a:gd name="connsiteY281" fmla="*/ 554850 h 855071"/>
                  <a:gd name="connsiteX282" fmla="*/ 403406 w 857343"/>
                  <a:gd name="connsiteY282" fmla="*/ 549007 h 855071"/>
                  <a:gd name="connsiteX283" fmla="*/ 395711 w 857343"/>
                  <a:gd name="connsiteY283" fmla="*/ 551354 h 855071"/>
                  <a:gd name="connsiteX284" fmla="*/ 394227 w 857343"/>
                  <a:gd name="connsiteY284" fmla="*/ 546685 h 855071"/>
                  <a:gd name="connsiteX285" fmla="*/ 391214 w 857343"/>
                  <a:gd name="connsiteY285" fmla="*/ 545094 h 855071"/>
                  <a:gd name="connsiteX286" fmla="*/ 386110 w 857343"/>
                  <a:gd name="connsiteY286" fmla="*/ 537816 h 855071"/>
                  <a:gd name="connsiteX287" fmla="*/ 384293 w 857343"/>
                  <a:gd name="connsiteY287" fmla="*/ 538051 h 855071"/>
                  <a:gd name="connsiteX288" fmla="*/ 380978 w 857343"/>
                  <a:gd name="connsiteY288" fmla="*/ 534972 h 855071"/>
                  <a:gd name="connsiteX289" fmla="*/ 377474 w 857343"/>
                  <a:gd name="connsiteY289" fmla="*/ 536616 h 855071"/>
                  <a:gd name="connsiteX290" fmla="*/ 376335 w 857343"/>
                  <a:gd name="connsiteY290" fmla="*/ 534712 h 855071"/>
                  <a:gd name="connsiteX291" fmla="*/ 371202 w 857343"/>
                  <a:gd name="connsiteY291" fmla="*/ 531790 h 855071"/>
                  <a:gd name="connsiteX292" fmla="*/ 369198 w 857343"/>
                  <a:gd name="connsiteY292" fmla="*/ 528112 h 855071"/>
                  <a:gd name="connsiteX293" fmla="*/ 369459 w 857343"/>
                  <a:gd name="connsiteY293" fmla="*/ 523208 h 855071"/>
                  <a:gd name="connsiteX294" fmla="*/ 366278 w 857343"/>
                  <a:gd name="connsiteY294" fmla="*/ 520547 h 855071"/>
                  <a:gd name="connsiteX295" fmla="*/ 364759 w 857343"/>
                  <a:gd name="connsiteY295" fmla="*/ 513347 h 855071"/>
                  <a:gd name="connsiteX296" fmla="*/ 360726 w 857343"/>
                  <a:gd name="connsiteY296" fmla="*/ 509878 h 855071"/>
                  <a:gd name="connsiteX297" fmla="*/ 356229 w 857343"/>
                  <a:gd name="connsiteY297" fmla="*/ 504348 h 855071"/>
                  <a:gd name="connsiteX298" fmla="*/ 345534 w 857343"/>
                  <a:gd name="connsiteY298" fmla="*/ 503852 h 855071"/>
                  <a:gd name="connsiteX299" fmla="*/ 342964 w 857343"/>
                  <a:gd name="connsiteY299" fmla="*/ 507974 h 855071"/>
                  <a:gd name="connsiteX300" fmla="*/ 339656 w 857343"/>
                  <a:gd name="connsiteY300" fmla="*/ 505521 h 855071"/>
                  <a:gd name="connsiteX301" fmla="*/ 336656 w 857343"/>
                  <a:gd name="connsiteY301" fmla="*/ 505678 h 855071"/>
                  <a:gd name="connsiteX302" fmla="*/ 335402 w 857343"/>
                  <a:gd name="connsiteY302" fmla="*/ 503330 h 855071"/>
                  <a:gd name="connsiteX303" fmla="*/ 337435 w 857343"/>
                  <a:gd name="connsiteY303" fmla="*/ 502026 h 855071"/>
                  <a:gd name="connsiteX304" fmla="*/ 339106 w 857343"/>
                  <a:gd name="connsiteY304" fmla="*/ 497931 h 855071"/>
                  <a:gd name="connsiteX305" fmla="*/ 342250 w 857343"/>
                  <a:gd name="connsiteY305" fmla="*/ 496104 h 855071"/>
                  <a:gd name="connsiteX306" fmla="*/ 345133 w 857343"/>
                  <a:gd name="connsiteY306" fmla="*/ 491513 h 855071"/>
                  <a:gd name="connsiteX307" fmla="*/ 342883 w 857343"/>
                  <a:gd name="connsiteY307" fmla="*/ 488957 h 855071"/>
                  <a:gd name="connsiteX308" fmla="*/ 344744 w 857343"/>
                  <a:gd name="connsiteY308" fmla="*/ 486844 h 855071"/>
                  <a:gd name="connsiteX309" fmla="*/ 343086 w 857343"/>
                  <a:gd name="connsiteY309" fmla="*/ 483714 h 855071"/>
                  <a:gd name="connsiteX310" fmla="*/ 343287 w 857343"/>
                  <a:gd name="connsiteY310" fmla="*/ 479227 h 855071"/>
                  <a:gd name="connsiteX311" fmla="*/ 345117 w 857343"/>
                  <a:gd name="connsiteY311" fmla="*/ 476201 h 855071"/>
                  <a:gd name="connsiteX312" fmla="*/ 339583 w 857343"/>
                  <a:gd name="connsiteY312" fmla="*/ 471871 h 855071"/>
                  <a:gd name="connsiteX313" fmla="*/ 335861 w 857343"/>
                  <a:gd name="connsiteY313" fmla="*/ 471506 h 855071"/>
                  <a:gd name="connsiteX314" fmla="*/ 336093 w 857343"/>
                  <a:gd name="connsiteY314" fmla="*/ 469158 h 855071"/>
                  <a:gd name="connsiteX315" fmla="*/ 329691 w 857343"/>
                  <a:gd name="connsiteY315" fmla="*/ 465454 h 855071"/>
                  <a:gd name="connsiteX316" fmla="*/ 327644 w 857343"/>
                  <a:gd name="connsiteY316" fmla="*/ 461019 h 855071"/>
                  <a:gd name="connsiteX317" fmla="*/ 330238 w 857343"/>
                  <a:gd name="connsiteY317" fmla="*/ 451341 h 855071"/>
                  <a:gd name="connsiteX318" fmla="*/ 323713 w 857343"/>
                  <a:gd name="connsiteY318" fmla="*/ 440046 h 855071"/>
                  <a:gd name="connsiteX319" fmla="*/ 319334 w 857343"/>
                  <a:gd name="connsiteY319" fmla="*/ 438768 h 855071"/>
                  <a:gd name="connsiteX320" fmla="*/ 316912 w 857343"/>
                  <a:gd name="connsiteY320" fmla="*/ 436159 h 855071"/>
                  <a:gd name="connsiteX321" fmla="*/ 313028 w 857343"/>
                  <a:gd name="connsiteY321" fmla="*/ 436029 h 855071"/>
                  <a:gd name="connsiteX322" fmla="*/ 310649 w 857343"/>
                  <a:gd name="connsiteY322" fmla="*/ 438194 h 855071"/>
                  <a:gd name="connsiteX323" fmla="*/ 307299 w 857343"/>
                  <a:gd name="connsiteY323" fmla="*/ 437698 h 855071"/>
                  <a:gd name="connsiteX324" fmla="*/ 306470 w 857343"/>
                  <a:gd name="connsiteY324" fmla="*/ 432220 h 855071"/>
                  <a:gd name="connsiteX325" fmla="*/ 303720 w 857343"/>
                  <a:gd name="connsiteY325" fmla="*/ 431490 h 855071"/>
                  <a:gd name="connsiteX326" fmla="*/ 301801 w 857343"/>
                  <a:gd name="connsiteY326" fmla="*/ 426534 h 855071"/>
                  <a:gd name="connsiteX327" fmla="*/ 301197 w 857343"/>
                  <a:gd name="connsiteY327" fmla="*/ 430472 h 855071"/>
                  <a:gd name="connsiteX328" fmla="*/ 295498 w 857343"/>
                  <a:gd name="connsiteY328" fmla="*/ 429507 h 855071"/>
                  <a:gd name="connsiteX329" fmla="*/ 295506 w 857343"/>
                  <a:gd name="connsiteY329" fmla="*/ 427681 h 855071"/>
                  <a:gd name="connsiteX330" fmla="*/ 291036 w 857343"/>
                  <a:gd name="connsiteY330" fmla="*/ 426821 h 855071"/>
                  <a:gd name="connsiteX331" fmla="*/ 289719 w 857343"/>
                  <a:gd name="connsiteY331" fmla="*/ 421917 h 855071"/>
                  <a:gd name="connsiteX332" fmla="*/ 287889 w 857343"/>
                  <a:gd name="connsiteY332" fmla="*/ 422438 h 855071"/>
                  <a:gd name="connsiteX333" fmla="*/ 282937 w 857343"/>
                  <a:gd name="connsiteY333" fmla="*/ 419256 h 855071"/>
                  <a:gd name="connsiteX334" fmla="*/ 284128 w 857343"/>
                  <a:gd name="connsiteY334" fmla="*/ 413778 h 855071"/>
                  <a:gd name="connsiteX335" fmla="*/ 287045 w 857343"/>
                  <a:gd name="connsiteY335" fmla="*/ 412630 h 855071"/>
                  <a:gd name="connsiteX336" fmla="*/ 284490 w 857343"/>
                  <a:gd name="connsiteY336" fmla="*/ 409369 h 855071"/>
                  <a:gd name="connsiteX337" fmla="*/ 285744 w 857343"/>
                  <a:gd name="connsiteY337" fmla="*/ 407778 h 855071"/>
                  <a:gd name="connsiteX338" fmla="*/ 280220 w 857343"/>
                  <a:gd name="connsiteY338" fmla="*/ 403161 h 855071"/>
                  <a:gd name="connsiteX339" fmla="*/ 281360 w 857343"/>
                  <a:gd name="connsiteY339" fmla="*/ 402222 h 855071"/>
                  <a:gd name="connsiteX340" fmla="*/ 281996 w 857343"/>
                  <a:gd name="connsiteY340" fmla="*/ 395752 h 855071"/>
                  <a:gd name="connsiteX341" fmla="*/ 273227 w 857343"/>
                  <a:gd name="connsiteY341" fmla="*/ 388683 h 855071"/>
                  <a:gd name="connsiteX342" fmla="*/ 274149 w 857343"/>
                  <a:gd name="connsiteY342" fmla="*/ 386179 h 855071"/>
                  <a:gd name="connsiteX343" fmla="*/ 273138 w 857343"/>
                  <a:gd name="connsiteY343" fmla="*/ 379944 h 855071"/>
                  <a:gd name="connsiteX344" fmla="*/ 271371 w 857343"/>
                  <a:gd name="connsiteY344" fmla="*/ 378901 h 855071"/>
                  <a:gd name="connsiteX345" fmla="*/ 265519 w 857343"/>
                  <a:gd name="connsiteY345" fmla="*/ 379188 h 855071"/>
                  <a:gd name="connsiteX346" fmla="*/ 263058 w 857343"/>
                  <a:gd name="connsiteY346" fmla="*/ 381066 h 855071"/>
                  <a:gd name="connsiteX347" fmla="*/ 258561 w 857343"/>
                  <a:gd name="connsiteY347" fmla="*/ 382031 h 855071"/>
                  <a:gd name="connsiteX348" fmla="*/ 256695 w 857343"/>
                  <a:gd name="connsiteY348" fmla="*/ 384588 h 855071"/>
                  <a:gd name="connsiteX349" fmla="*/ 253400 w 857343"/>
                  <a:gd name="connsiteY349" fmla="*/ 385527 h 855071"/>
                  <a:gd name="connsiteX350" fmla="*/ 246594 w 857343"/>
                  <a:gd name="connsiteY350" fmla="*/ 390353 h 855071"/>
                  <a:gd name="connsiteX351" fmla="*/ 227299 w 857343"/>
                  <a:gd name="connsiteY351" fmla="*/ 376319 h 855071"/>
                  <a:gd name="connsiteX352" fmla="*/ 222242 w 857343"/>
                  <a:gd name="connsiteY352" fmla="*/ 372041 h 855071"/>
                  <a:gd name="connsiteX353" fmla="*/ 219515 w 857343"/>
                  <a:gd name="connsiteY353" fmla="*/ 373606 h 855071"/>
                  <a:gd name="connsiteX354" fmla="*/ 219541 w 857343"/>
                  <a:gd name="connsiteY354" fmla="*/ 326443 h 855071"/>
                  <a:gd name="connsiteX355" fmla="*/ 218783 w 857343"/>
                  <a:gd name="connsiteY355" fmla="*/ 325295 h 855071"/>
                  <a:gd name="connsiteX356" fmla="*/ 213994 w 857343"/>
                  <a:gd name="connsiteY356" fmla="*/ 325895 h 855071"/>
                  <a:gd name="connsiteX357" fmla="*/ 212423 w 857343"/>
                  <a:gd name="connsiteY357" fmla="*/ 327669 h 855071"/>
                  <a:gd name="connsiteX358" fmla="*/ 213152 w 857343"/>
                  <a:gd name="connsiteY358" fmla="*/ 330669 h 855071"/>
                  <a:gd name="connsiteX359" fmla="*/ 209782 w 857343"/>
                  <a:gd name="connsiteY359" fmla="*/ 338338 h 855071"/>
                  <a:gd name="connsiteX360" fmla="*/ 204222 w 857343"/>
                  <a:gd name="connsiteY360" fmla="*/ 339172 h 855071"/>
                  <a:gd name="connsiteX361" fmla="*/ 200880 w 857343"/>
                  <a:gd name="connsiteY361" fmla="*/ 340868 h 855071"/>
                  <a:gd name="connsiteX362" fmla="*/ 199300 w 857343"/>
                  <a:gd name="connsiteY362" fmla="*/ 339981 h 855071"/>
                  <a:gd name="connsiteX363" fmla="*/ 195487 w 857343"/>
                  <a:gd name="connsiteY363" fmla="*/ 348015 h 855071"/>
                  <a:gd name="connsiteX364" fmla="*/ 192124 w 857343"/>
                  <a:gd name="connsiteY364" fmla="*/ 349372 h 855071"/>
                  <a:gd name="connsiteX365" fmla="*/ 190399 w 857343"/>
                  <a:gd name="connsiteY365" fmla="*/ 352893 h 855071"/>
                  <a:gd name="connsiteX366" fmla="*/ 186843 w 857343"/>
                  <a:gd name="connsiteY366" fmla="*/ 353519 h 855071"/>
                  <a:gd name="connsiteX367" fmla="*/ 184255 w 857343"/>
                  <a:gd name="connsiteY367" fmla="*/ 355554 h 855071"/>
                  <a:gd name="connsiteX368" fmla="*/ 178869 w 857343"/>
                  <a:gd name="connsiteY368" fmla="*/ 355006 h 855071"/>
                  <a:gd name="connsiteX369" fmla="*/ 170413 w 857343"/>
                  <a:gd name="connsiteY369" fmla="*/ 358111 h 855071"/>
                  <a:gd name="connsiteX370" fmla="*/ 159942 w 857343"/>
                  <a:gd name="connsiteY370" fmla="*/ 359937 h 855071"/>
                  <a:gd name="connsiteX371" fmla="*/ 156363 w 857343"/>
                  <a:gd name="connsiteY371" fmla="*/ 361736 h 855071"/>
                  <a:gd name="connsiteX372" fmla="*/ 148162 w 857343"/>
                  <a:gd name="connsiteY372" fmla="*/ 362519 h 855071"/>
                  <a:gd name="connsiteX373" fmla="*/ 148201 w 857343"/>
                  <a:gd name="connsiteY373" fmla="*/ 358528 h 855071"/>
                  <a:gd name="connsiteX374" fmla="*/ 143606 w 857343"/>
                  <a:gd name="connsiteY374" fmla="*/ 357902 h 855071"/>
                  <a:gd name="connsiteX375" fmla="*/ 142933 w 857343"/>
                  <a:gd name="connsiteY375" fmla="*/ 353415 h 855071"/>
                  <a:gd name="connsiteX376" fmla="*/ 141536 w 857343"/>
                  <a:gd name="connsiteY376" fmla="*/ 352737 h 855071"/>
                  <a:gd name="connsiteX377" fmla="*/ 141604 w 857343"/>
                  <a:gd name="connsiteY377" fmla="*/ 348929 h 855071"/>
                  <a:gd name="connsiteX378" fmla="*/ 134169 w 857343"/>
                  <a:gd name="connsiteY378" fmla="*/ 344650 h 855071"/>
                  <a:gd name="connsiteX379" fmla="*/ 142923 w 857343"/>
                  <a:gd name="connsiteY379" fmla="*/ 343868 h 855071"/>
                  <a:gd name="connsiteX380" fmla="*/ 139380 w 857343"/>
                  <a:gd name="connsiteY380" fmla="*/ 339146 h 855071"/>
                  <a:gd name="connsiteX381" fmla="*/ 135480 w 857343"/>
                  <a:gd name="connsiteY381" fmla="*/ 338651 h 855071"/>
                  <a:gd name="connsiteX382" fmla="*/ 132089 w 857343"/>
                  <a:gd name="connsiteY382" fmla="*/ 335911 h 855071"/>
                  <a:gd name="connsiteX383" fmla="*/ 133601 w 857343"/>
                  <a:gd name="connsiteY383" fmla="*/ 334816 h 855071"/>
                  <a:gd name="connsiteX384" fmla="*/ 134503 w 857343"/>
                  <a:gd name="connsiteY384" fmla="*/ 330121 h 855071"/>
                  <a:gd name="connsiteX385" fmla="*/ 132360 w 857343"/>
                  <a:gd name="connsiteY385" fmla="*/ 328086 h 855071"/>
                  <a:gd name="connsiteX386" fmla="*/ 126990 w 857343"/>
                  <a:gd name="connsiteY386" fmla="*/ 328164 h 855071"/>
                  <a:gd name="connsiteX387" fmla="*/ 123114 w 857343"/>
                  <a:gd name="connsiteY387" fmla="*/ 330877 h 855071"/>
                  <a:gd name="connsiteX388" fmla="*/ 123023 w 857343"/>
                  <a:gd name="connsiteY388" fmla="*/ 327538 h 855071"/>
                  <a:gd name="connsiteX389" fmla="*/ 120520 w 857343"/>
                  <a:gd name="connsiteY389" fmla="*/ 325086 h 855071"/>
                  <a:gd name="connsiteX390" fmla="*/ 125773 w 857343"/>
                  <a:gd name="connsiteY390" fmla="*/ 323286 h 855071"/>
                  <a:gd name="connsiteX391" fmla="*/ 121824 w 857343"/>
                  <a:gd name="connsiteY391" fmla="*/ 319295 h 855071"/>
                  <a:gd name="connsiteX392" fmla="*/ 123745 w 857343"/>
                  <a:gd name="connsiteY392" fmla="*/ 314600 h 855071"/>
                  <a:gd name="connsiteX393" fmla="*/ 118605 w 857343"/>
                  <a:gd name="connsiteY393" fmla="*/ 311495 h 855071"/>
                  <a:gd name="connsiteX394" fmla="*/ 117158 w 857343"/>
                  <a:gd name="connsiteY394" fmla="*/ 315147 h 855071"/>
                  <a:gd name="connsiteX395" fmla="*/ 113188 w 857343"/>
                  <a:gd name="connsiteY395" fmla="*/ 313817 h 855071"/>
                  <a:gd name="connsiteX396" fmla="*/ 111587 w 857343"/>
                  <a:gd name="connsiteY396" fmla="*/ 314704 h 855071"/>
                  <a:gd name="connsiteX397" fmla="*/ 101932 w 857343"/>
                  <a:gd name="connsiteY397" fmla="*/ 307921 h 855071"/>
                  <a:gd name="connsiteX398" fmla="*/ 102094 w 857343"/>
                  <a:gd name="connsiteY398" fmla="*/ 303304 h 855071"/>
                  <a:gd name="connsiteX399" fmla="*/ 97785 w 857343"/>
                  <a:gd name="connsiteY399" fmla="*/ 308235 h 855071"/>
                  <a:gd name="connsiteX400" fmla="*/ 95945 w 857343"/>
                  <a:gd name="connsiteY400" fmla="*/ 305391 h 855071"/>
                  <a:gd name="connsiteX401" fmla="*/ 90189 w 857343"/>
                  <a:gd name="connsiteY401" fmla="*/ 303174 h 855071"/>
                  <a:gd name="connsiteX402" fmla="*/ 85877 w 857343"/>
                  <a:gd name="connsiteY402" fmla="*/ 302783 h 855071"/>
                  <a:gd name="connsiteX403" fmla="*/ 83620 w 857343"/>
                  <a:gd name="connsiteY403" fmla="*/ 300852 h 855071"/>
                  <a:gd name="connsiteX404" fmla="*/ 77020 w 857343"/>
                  <a:gd name="connsiteY404" fmla="*/ 299991 h 855071"/>
                  <a:gd name="connsiteX405" fmla="*/ 73211 w 857343"/>
                  <a:gd name="connsiteY405" fmla="*/ 302287 h 855071"/>
                  <a:gd name="connsiteX406" fmla="*/ 73553 w 857343"/>
                  <a:gd name="connsiteY406" fmla="*/ 305470 h 855071"/>
                  <a:gd name="connsiteX407" fmla="*/ 71264 w 857343"/>
                  <a:gd name="connsiteY407" fmla="*/ 305600 h 855071"/>
                  <a:gd name="connsiteX408" fmla="*/ 70954 w 857343"/>
                  <a:gd name="connsiteY408" fmla="*/ 311104 h 855071"/>
                  <a:gd name="connsiteX409" fmla="*/ 66585 w 857343"/>
                  <a:gd name="connsiteY409" fmla="*/ 321121 h 855071"/>
                  <a:gd name="connsiteX410" fmla="*/ 66515 w 857343"/>
                  <a:gd name="connsiteY410" fmla="*/ 325947 h 855071"/>
                  <a:gd name="connsiteX411" fmla="*/ 68639 w 857343"/>
                  <a:gd name="connsiteY411" fmla="*/ 323651 h 855071"/>
                  <a:gd name="connsiteX412" fmla="*/ 73485 w 857343"/>
                  <a:gd name="connsiteY412" fmla="*/ 336590 h 855071"/>
                  <a:gd name="connsiteX413" fmla="*/ 79838 w 857343"/>
                  <a:gd name="connsiteY413" fmla="*/ 356363 h 855071"/>
                  <a:gd name="connsiteX414" fmla="*/ 77903 w 857343"/>
                  <a:gd name="connsiteY414" fmla="*/ 356206 h 855071"/>
                  <a:gd name="connsiteX415" fmla="*/ 75172 w 857343"/>
                  <a:gd name="connsiteY415" fmla="*/ 358972 h 855071"/>
                  <a:gd name="connsiteX416" fmla="*/ 68225 w 857343"/>
                  <a:gd name="connsiteY416" fmla="*/ 360693 h 855071"/>
                  <a:gd name="connsiteX417" fmla="*/ 70813 w 857343"/>
                  <a:gd name="connsiteY417" fmla="*/ 356650 h 855071"/>
                  <a:gd name="connsiteX418" fmla="*/ 66035 w 857343"/>
                  <a:gd name="connsiteY418" fmla="*/ 356415 h 855071"/>
                  <a:gd name="connsiteX419" fmla="*/ 66989 w 857343"/>
                  <a:gd name="connsiteY419" fmla="*/ 351015 h 855071"/>
                  <a:gd name="connsiteX420" fmla="*/ 58804 w 857343"/>
                  <a:gd name="connsiteY420" fmla="*/ 351067 h 855071"/>
                  <a:gd name="connsiteX421" fmla="*/ 58950 w 857343"/>
                  <a:gd name="connsiteY421" fmla="*/ 348616 h 855071"/>
                  <a:gd name="connsiteX422" fmla="*/ 56377 w 857343"/>
                  <a:gd name="connsiteY422" fmla="*/ 348641 h 855071"/>
                  <a:gd name="connsiteX423" fmla="*/ 56343 w 857343"/>
                  <a:gd name="connsiteY423" fmla="*/ 343555 h 855071"/>
                  <a:gd name="connsiteX424" fmla="*/ 53184 w 857343"/>
                  <a:gd name="connsiteY424" fmla="*/ 337607 h 855071"/>
                  <a:gd name="connsiteX425" fmla="*/ 50577 w 857343"/>
                  <a:gd name="connsiteY425" fmla="*/ 330877 h 855071"/>
                  <a:gd name="connsiteX426" fmla="*/ 47994 w 857343"/>
                  <a:gd name="connsiteY426" fmla="*/ 330903 h 855071"/>
                  <a:gd name="connsiteX427" fmla="*/ 47989 w 857343"/>
                  <a:gd name="connsiteY427" fmla="*/ 328216 h 855071"/>
                  <a:gd name="connsiteX428" fmla="*/ 50572 w 857343"/>
                  <a:gd name="connsiteY428" fmla="*/ 328216 h 855071"/>
                  <a:gd name="connsiteX429" fmla="*/ 50799 w 857343"/>
                  <a:gd name="connsiteY429" fmla="*/ 323573 h 855071"/>
                  <a:gd name="connsiteX430" fmla="*/ 15965 w 857343"/>
                  <a:gd name="connsiteY430" fmla="*/ 320547 h 855071"/>
                  <a:gd name="connsiteX431" fmla="*/ 15958 w 857343"/>
                  <a:gd name="connsiteY431" fmla="*/ 317443 h 855071"/>
                  <a:gd name="connsiteX432" fmla="*/ 18077 w 857343"/>
                  <a:gd name="connsiteY432" fmla="*/ 317391 h 855071"/>
                  <a:gd name="connsiteX433" fmla="*/ 18134 w 857343"/>
                  <a:gd name="connsiteY433" fmla="*/ 285097 h 855071"/>
                  <a:gd name="connsiteX434" fmla="*/ 26056 w 857343"/>
                  <a:gd name="connsiteY434" fmla="*/ 285044 h 855071"/>
                  <a:gd name="connsiteX435" fmla="*/ 26001 w 857343"/>
                  <a:gd name="connsiteY435" fmla="*/ 271662 h 855071"/>
                  <a:gd name="connsiteX436" fmla="*/ 34132 w 857343"/>
                  <a:gd name="connsiteY436" fmla="*/ 265741 h 855071"/>
                  <a:gd name="connsiteX437" fmla="*/ 41902 w 857343"/>
                  <a:gd name="connsiteY437" fmla="*/ 261619 h 855071"/>
                  <a:gd name="connsiteX438" fmla="*/ 45502 w 857343"/>
                  <a:gd name="connsiteY438" fmla="*/ 264932 h 855071"/>
                  <a:gd name="connsiteX439" fmla="*/ 45479 w 857343"/>
                  <a:gd name="connsiteY439" fmla="*/ 244742 h 855071"/>
                  <a:gd name="connsiteX440" fmla="*/ 40794 w 857343"/>
                  <a:gd name="connsiteY440" fmla="*/ 243985 h 855071"/>
                  <a:gd name="connsiteX441" fmla="*/ 40296 w 857343"/>
                  <a:gd name="connsiteY441" fmla="*/ 247350 h 855071"/>
                  <a:gd name="connsiteX442" fmla="*/ 36715 w 857343"/>
                  <a:gd name="connsiteY442" fmla="*/ 247246 h 855071"/>
                  <a:gd name="connsiteX443" fmla="*/ 36751 w 857343"/>
                  <a:gd name="connsiteY443" fmla="*/ 244533 h 855071"/>
                  <a:gd name="connsiteX444" fmla="*/ 29288 w 857343"/>
                  <a:gd name="connsiteY444" fmla="*/ 245394 h 855071"/>
                  <a:gd name="connsiteX445" fmla="*/ 23361 w 857343"/>
                  <a:gd name="connsiteY445" fmla="*/ 244507 h 855071"/>
                  <a:gd name="connsiteX446" fmla="*/ 23384 w 857343"/>
                  <a:gd name="connsiteY446" fmla="*/ 247272 h 855071"/>
                  <a:gd name="connsiteX447" fmla="*/ 20650 w 857343"/>
                  <a:gd name="connsiteY447" fmla="*/ 247350 h 855071"/>
                  <a:gd name="connsiteX448" fmla="*/ 20686 w 857343"/>
                  <a:gd name="connsiteY448" fmla="*/ 252724 h 855071"/>
                  <a:gd name="connsiteX449" fmla="*/ 15926 w 857343"/>
                  <a:gd name="connsiteY449" fmla="*/ 252802 h 855071"/>
                  <a:gd name="connsiteX450" fmla="*/ 15671 w 857343"/>
                  <a:gd name="connsiteY450" fmla="*/ 240620 h 855071"/>
                  <a:gd name="connsiteX451" fmla="*/ 16020 w 857343"/>
                  <a:gd name="connsiteY451" fmla="*/ 236131 h 855071"/>
                  <a:gd name="connsiteX452" fmla="*/ 10494 w 857343"/>
                  <a:gd name="connsiteY452" fmla="*/ 237579 h 855071"/>
                  <a:gd name="connsiteX453" fmla="*/ 6821 w 857343"/>
                  <a:gd name="connsiteY453" fmla="*/ 240725 h 855071"/>
                  <a:gd name="connsiteX454" fmla="*/ 127 w 857343"/>
                  <a:gd name="connsiteY454" fmla="*/ 240803 h 855071"/>
                  <a:gd name="connsiteX455" fmla="*/ 33 w 857343"/>
                  <a:gd name="connsiteY455" fmla="*/ 234592 h 855071"/>
                  <a:gd name="connsiteX456" fmla="*/ 33 w 857343"/>
                  <a:gd name="connsiteY456" fmla="*/ 234592 h 855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Lst>
                <a:rect l="l" t="t" r="r" b="b"/>
                <a:pathLst>
                  <a:path w="857343" h="855071">
                    <a:moveTo>
                      <a:pt x="33" y="234592"/>
                    </a:moveTo>
                    <a:lnTo>
                      <a:pt x="1842" y="234555"/>
                    </a:lnTo>
                    <a:lnTo>
                      <a:pt x="3724" y="213992"/>
                    </a:lnTo>
                    <a:lnTo>
                      <a:pt x="9154" y="212213"/>
                    </a:lnTo>
                    <a:lnTo>
                      <a:pt x="15637" y="212302"/>
                    </a:lnTo>
                    <a:lnTo>
                      <a:pt x="17324" y="209330"/>
                    </a:lnTo>
                    <a:lnTo>
                      <a:pt x="21354" y="209849"/>
                    </a:lnTo>
                    <a:lnTo>
                      <a:pt x="27047" y="208136"/>
                    </a:lnTo>
                    <a:lnTo>
                      <a:pt x="32041" y="203500"/>
                    </a:lnTo>
                    <a:lnTo>
                      <a:pt x="33389" y="196256"/>
                    </a:lnTo>
                    <a:lnTo>
                      <a:pt x="37588" y="192184"/>
                    </a:lnTo>
                    <a:lnTo>
                      <a:pt x="36014" y="189622"/>
                    </a:lnTo>
                    <a:lnTo>
                      <a:pt x="37033" y="184744"/>
                    </a:lnTo>
                    <a:lnTo>
                      <a:pt x="40419" y="182712"/>
                    </a:lnTo>
                    <a:lnTo>
                      <a:pt x="41811" y="174545"/>
                    </a:lnTo>
                    <a:lnTo>
                      <a:pt x="45896" y="174415"/>
                    </a:lnTo>
                    <a:lnTo>
                      <a:pt x="45854" y="175810"/>
                    </a:lnTo>
                    <a:lnTo>
                      <a:pt x="51166" y="175758"/>
                    </a:lnTo>
                    <a:lnTo>
                      <a:pt x="51130" y="173230"/>
                    </a:lnTo>
                    <a:lnTo>
                      <a:pt x="59106" y="173215"/>
                    </a:lnTo>
                    <a:lnTo>
                      <a:pt x="59073" y="174516"/>
                    </a:lnTo>
                    <a:lnTo>
                      <a:pt x="64190" y="173262"/>
                    </a:lnTo>
                    <a:lnTo>
                      <a:pt x="64192" y="167864"/>
                    </a:lnTo>
                    <a:lnTo>
                      <a:pt x="70381" y="165637"/>
                    </a:lnTo>
                    <a:lnTo>
                      <a:pt x="70310" y="162251"/>
                    </a:lnTo>
                    <a:lnTo>
                      <a:pt x="74335" y="162253"/>
                    </a:lnTo>
                    <a:lnTo>
                      <a:pt x="74364" y="158867"/>
                    </a:lnTo>
                    <a:lnTo>
                      <a:pt x="71741" y="155581"/>
                    </a:lnTo>
                    <a:lnTo>
                      <a:pt x="66092" y="154219"/>
                    </a:lnTo>
                    <a:lnTo>
                      <a:pt x="66137" y="148853"/>
                    </a:lnTo>
                    <a:lnTo>
                      <a:pt x="63444" y="148858"/>
                    </a:lnTo>
                    <a:lnTo>
                      <a:pt x="61129" y="146177"/>
                    </a:lnTo>
                    <a:lnTo>
                      <a:pt x="61121" y="143464"/>
                    </a:lnTo>
                    <a:lnTo>
                      <a:pt x="58369" y="143503"/>
                    </a:lnTo>
                    <a:lnTo>
                      <a:pt x="58332" y="140777"/>
                    </a:lnTo>
                    <a:lnTo>
                      <a:pt x="55715" y="140688"/>
                    </a:lnTo>
                    <a:lnTo>
                      <a:pt x="55400" y="135946"/>
                    </a:lnTo>
                    <a:lnTo>
                      <a:pt x="52723" y="135943"/>
                    </a:lnTo>
                    <a:lnTo>
                      <a:pt x="52686" y="133215"/>
                    </a:lnTo>
                    <a:lnTo>
                      <a:pt x="50012" y="133246"/>
                    </a:lnTo>
                    <a:lnTo>
                      <a:pt x="49668" y="130632"/>
                    </a:lnTo>
                    <a:lnTo>
                      <a:pt x="47160" y="130580"/>
                    </a:lnTo>
                    <a:lnTo>
                      <a:pt x="47123" y="127849"/>
                    </a:lnTo>
                    <a:lnTo>
                      <a:pt x="44590" y="128070"/>
                    </a:lnTo>
                    <a:lnTo>
                      <a:pt x="44720" y="125451"/>
                    </a:lnTo>
                    <a:lnTo>
                      <a:pt x="40109" y="122611"/>
                    </a:lnTo>
                    <a:lnTo>
                      <a:pt x="37888" y="119916"/>
                    </a:lnTo>
                    <a:lnTo>
                      <a:pt x="37896" y="117164"/>
                    </a:lnTo>
                    <a:lnTo>
                      <a:pt x="35224" y="117164"/>
                    </a:lnTo>
                    <a:lnTo>
                      <a:pt x="33725" y="111569"/>
                    </a:lnTo>
                    <a:lnTo>
                      <a:pt x="30991" y="111579"/>
                    </a:lnTo>
                    <a:lnTo>
                      <a:pt x="26413" y="108571"/>
                    </a:lnTo>
                    <a:lnTo>
                      <a:pt x="26546" y="103117"/>
                    </a:lnTo>
                    <a:lnTo>
                      <a:pt x="23814" y="103138"/>
                    </a:lnTo>
                    <a:lnTo>
                      <a:pt x="23806" y="100409"/>
                    </a:lnTo>
                    <a:lnTo>
                      <a:pt x="26546" y="100360"/>
                    </a:lnTo>
                    <a:lnTo>
                      <a:pt x="25167" y="97657"/>
                    </a:lnTo>
                    <a:lnTo>
                      <a:pt x="25271" y="92169"/>
                    </a:lnTo>
                    <a:lnTo>
                      <a:pt x="26645" y="92195"/>
                    </a:lnTo>
                    <a:lnTo>
                      <a:pt x="26653" y="86769"/>
                    </a:lnTo>
                    <a:lnTo>
                      <a:pt x="25277" y="86722"/>
                    </a:lnTo>
                    <a:lnTo>
                      <a:pt x="25324" y="81408"/>
                    </a:lnTo>
                    <a:lnTo>
                      <a:pt x="28084" y="78627"/>
                    </a:lnTo>
                    <a:lnTo>
                      <a:pt x="28081" y="74561"/>
                    </a:lnTo>
                    <a:lnTo>
                      <a:pt x="30691" y="74613"/>
                    </a:lnTo>
                    <a:lnTo>
                      <a:pt x="32917" y="68159"/>
                    </a:lnTo>
                    <a:lnTo>
                      <a:pt x="31478" y="68164"/>
                    </a:lnTo>
                    <a:lnTo>
                      <a:pt x="31522" y="63902"/>
                    </a:lnTo>
                    <a:lnTo>
                      <a:pt x="27432" y="62598"/>
                    </a:lnTo>
                    <a:lnTo>
                      <a:pt x="27482" y="55784"/>
                    </a:lnTo>
                    <a:lnTo>
                      <a:pt x="22096" y="55703"/>
                    </a:lnTo>
                    <a:lnTo>
                      <a:pt x="21627" y="50867"/>
                    </a:lnTo>
                    <a:lnTo>
                      <a:pt x="22482" y="47583"/>
                    </a:lnTo>
                    <a:lnTo>
                      <a:pt x="27073" y="48277"/>
                    </a:lnTo>
                    <a:lnTo>
                      <a:pt x="30292" y="44708"/>
                    </a:lnTo>
                    <a:lnTo>
                      <a:pt x="32690" y="44343"/>
                    </a:lnTo>
                    <a:lnTo>
                      <a:pt x="33652" y="41820"/>
                    </a:lnTo>
                    <a:lnTo>
                      <a:pt x="32875" y="38043"/>
                    </a:lnTo>
                    <a:lnTo>
                      <a:pt x="35485" y="34472"/>
                    </a:lnTo>
                    <a:lnTo>
                      <a:pt x="35294" y="32312"/>
                    </a:lnTo>
                    <a:lnTo>
                      <a:pt x="31478" y="28131"/>
                    </a:lnTo>
                    <a:lnTo>
                      <a:pt x="34387" y="28230"/>
                    </a:lnTo>
                    <a:lnTo>
                      <a:pt x="35980" y="25353"/>
                    </a:lnTo>
                    <a:lnTo>
                      <a:pt x="30753" y="20083"/>
                    </a:lnTo>
                    <a:lnTo>
                      <a:pt x="23900" y="18221"/>
                    </a:lnTo>
                    <a:lnTo>
                      <a:pt x="17983" y="18247"/>
                    </a:lnTo>
                    <a:lnTo>
                      <a:pt x="16456" y="15143"/>
                    </a:lnTo>
                    <a:lnTo>
                      <a:pt x="17530" y="13637"/>
                    </a:lnTo>
                    <a:lnTo>
                      <a:pt x="15981" y="9471"/>
                    </a:lnTo>
                    <a:lnTo>
                      <a:pt x="17459" y="4322"/>
                    </a:lnTo>
                    <a:lnTo>
                      <a:pt x="14021" y="2754"/>
                    </a:lnTo>
                    <a:lnTo>
                      <a:pt x="14057" y="177"/>
                    </a:lnTo>
                    <a:lnTo>
                      <a:pt x="76947" y="0"/>
                    </a:lnTo>
                    <a:lnTo>
                      <a:pt x="76936" y="35993"/>
                    </a:lnTo>
                    <a:lnTo>
                      <a:pt x="79817" y="35982"/>
                    </a:lnTo>
                    <a:lnTo>
                      <a:pt x="79817" y="40081"/>
                    </a:lnTo>
                    <a:lnTo>
                      <a:pt x="85239" y="40052"/>
                    </a:lnTo>
                    <a:lnTo>
                      <a:pt x="85265" y="42692"/>
                    </a:lnTo>
                    <a:lnTo>
                      <a:pt x="93562" y="42723"/>
                    </a:lnTo>
                    <a:lnTo>
                      <a:pt x="93421" y="45425"/>
                    </a:lnTo>
                    <a:lnTo>
                      <a:pt x="96174" y="45436"/>
                    </a:lnTo>
                    <a:lnTo>
                      <a:pt x="96098" y="48178"/>
                    </a:lnTo>
                    <a:lnTo>
                      <a:pt x="101570" y="48144"/>
                    </a:lnTo>
                    <a:lnTo>
                      <a:pt x="104291" y="46758"/>
                    </a:lnTo>
                    <a:lnTo>
                      <a:pt x="104289" y="38787"/>
                    </a:lnTo>
                    <a:lnTo>
                      <a:pt x="106979" y="38755"/>
                    </a:lnTo>
                    <a:lnTo>
                      <a:pt x="109729" y="36040"/>
                    </a:lnTo>
                    <a:lnTo>
                      <a:pt x="109763" y="33285"/>
                    </a:lnTo>
                    <a:lnTo>
                      <a:pt x="115213" y="31963"/>
                    </a:lnTo>
                    <a:lnTo>
                      <a:pt x="115106" y="27572"/>
                    </a:lnTo>
                    <a:lnTo>
                      <a:pt x="118414" y="27478"/>
                    </a:lnTo>
                    <a:lnTo>
                      <a:pt x="119770" y="24721"/>
                    </a:lnTo>
                    <a:lnTo>
                      <a:pt x="125223" y="24737"/>
                    </a:lnTo>
                    <a:lnTo>
                      <a:pt x="125247" y="26153"/>
                    </a:lnTo>
                    <a:lnTo>
                      <a:pt x="135952" y="26302"/>
                    </a:lnTo>
                    <a:lnTo>
                      <a:pt x="137344" y="29038"/>
                    </a:lnTo>
                    <a:lnTo>
                      <a:pt x="140186" y="30452"/>
                    </a:lnTo>
                    <a:lnTo>
                      <a:pt x="146814" y="30507"/>
                    </a:lnTo>
                    <a:lnTo>
                      <a:pt x="146827" y="34597"/>
                    </a:lnTo>
                    <a:lnTo>
                      <a:pt x="150865" y="34634"/>
                    </a:lnTo>
                    <a:lnTo>
                      <a:pt x="150873" y="36019"/>
                    </a:lnTo>
                    <a:lnTo>
                      <a:pt x="156331" y="37404"/>
                    </a:lnTo>
                    <a:lnTo>
                      <a:pt x="156352" y="40099"/>
                    </a:lnTo>
                    <a:lnTo>
                      <a:pt x="159084" y="40081"/>
                    </a:lnTo>
                    <a:lnTo>
                      <a:pt x="160364" y="45558"/>
                    </a:lnTo>
                    <a:lnTo>
                      <a:pt x="164475" y="45566"/>
                    </a:lnTo>
                    <a:lnTo>
                      <a:pt x="165692" y="51026"/>
                    </a:lnTo>
                    <a:lnTo>
                      <a:pt x="169868" y="52424"/>
                    </a:lnTo>
                    <a:lnTo>
                      <a:pt x="171161" y="56595"/>
                    </a:lnTo>
                    <a:lnTo>
                      <a:pt x="175319" y="57876"/>
                    </a:lnTo>
                    <a:lnTo>
                      <a:pt x="175277" y="59963"/>
                    </a:lnTo>
                    <a:lnTo>
                      <a:pt x="180749" y="61275"/>
                    </a:lnTo>
                    <a:lnTo>
                      <a:pt x="180759" y="62655"/>
                    </a:lnTo>
                    <a:lnTo>
                      <a:pt x="190307" y="62736"/>
                    </a:lnTo>
                    <a:lnTo>
                      <a:pt x="194397" y="64043"/>
                    </a:lnTo>
                    <a:lnTo>
                      <a:pt x="194382" y="68206"/>
                    </a:lnTo>
                    <a:lnTo>
                      <a:pt x="199754" y="68167"/>
                    </a:lnTo>
                    <a:lnTo>
                      <a:pt x="199572" y="76322"/>
                    </a:lnTo>
                    <a:lnTo>
                      <a:pt x="200943" y="76327"/>
                    </a:lnTo>
                    <a:lnTo>
                      <a:pt x="200961" y="81839"/>
                    </a:lnTo>
                    <a:lnTo>
                      <a:pt x="203669" y="81862"/>
                    </a:lnTo>
                    <a:lnTo>
                      <a:pt x="206383" y="90280"/>
                    </a:lnTo>
                    <a:lnTo>
                      <a:pt x="214297" y="95766"/>
                    </a:lnTo>
                    <a:lnTo>
                      <a:pt x="214279" y="101246"/>
                    </a:lnTo>
                    <a:lnTo>
                      <a:pt x="215624" y="101254"/>
                    </a:lnTo>
                    <a:lnTo>
                      <a:pt x="215655" y="106730"/>
                    </a:lnTo>
                    <a:lnTo>
                      <a:pt x="214393" y="106722"/>
                    </a:lnTo>
                    <a:lnTo>
                      <a:pt x="214435" y="123078"/>
                    </a:lnTo>
                    <a:lnTo>
                      <a:pt x="214028" y="128415"/>
                    </a:lnTo>
                    <a:lnTo>
                      <a:pt x="212738" y="128443"/>
                    </a:lnTo>
                    <a:lnTo>
                      <a:pt x="211557" y="133974"/>
                    </a:lnTo>
                    <a:lnTo>
                      <a:pt x="208844" y="133927"/>
                    </a:lnTo>
                    <a:lnTo>
                      <a:pt x="208763" y="139321"/>
                    </a:lnTo>
                    <a:lnTo>
                      <a:pt x="227708" y="139120"/>
                    </a:lnTo>
                    <a:lnTo>
                      <a:pt x="227698" y="136564"/>
                    </a:lnTo>
                    <a:lnTo>
                      <a:pt x="229825" y="136551"/>
                    </a:lnTo>
                    <a:lnTo>
                      <a:pt x="229859" y="158215"/>
                    </a:lnTo>
                    <a:lnTo>
                      <a:pt x="229635" y="179874"/>
                    </a:lnTo>
                    <a:lnTo>
                      <a:pt x="229095" y="201724"/>
                    </a:lnTo>
                    <a:lnTo>
                      <a:pt x="229046" y="220605"/>
                    </a:lnTo>
                    <a:lnTo>
                      <a:pt x="229833" y="271454"/>
                    </a:lnTo>
                    <a:lnTo>
                      <a:pt x="260141" y="298218"/>
                    </a:lnTo>
                    <a:lnTo>
                      <a:pt x="307648" y="340320"/>
                    </a:lnTo>
                    <a:lnTo>
                      <a:pt x="360145" y="387275"/>
                    </a:lnTo>
                    <a:lnTo>
                      <a:pt x="374012" y="400004"/>
                    </a:lnTo>
                    <a:lnTo>
                      <a:pt x="381402" y="406395"/>
                    </a:lnTo>
                    <a:lnTo>
                      <a:pt x="407045" y="429716"/>
                    </a:lnTo>
                    <a:lnTo>
                      <a:pt x="415357" y="437020"/>
                    </a:lnTo>
                    <a:lnTo>
                      <a:pt x="482147" y="498009"/>
                    </a:lnTo>
                    <a:lnTo>
                      <a:pt x="521278" y="533825"/>
                    </a:lnTo>
                    <a:lnTo>
                      <a:pt x="532078" y="544076"/>
                    </a:lnTo>
                    <a:lnTo>
                      <a:pt x="536215" y="547468"/>
                    </a:lnTo>
                    <a:lnTo>
                      <a:pt x="559798" y="569693"/>
                    </a:lnTo>
                    <a:lnTo>
                      <a:pt x="564375" y="573606"/>
                    </a:lnTo>
                    <a:lnTo>
                      <a:pt x="578675" y="587092"/>
                    </a:lnTo>
                    <a:lnTo>
                      <a:pt x="590398" y="597709"/>
                    </a:lnTo>
                    <a:lnTo>
                      <a:pt x="624144" y="629481"/>
                    </a:lnTo>
                    <a:lnTo>
                      <a:pt x="627191" y="632116"/>
                    </a:lnTo>
                    <a:lnTo>
                      <a:pt x="679706" y="681444"/>
                    </a:lnTo>
                    <a:lnTo>
                      <a:pt x="736287" y="734972"/>
                    </a:lnTo>
                    <a:lnTo>
                      <a:pt x="751842" y="750050"/>
                    </a:lnTo>
                    <a:lnTo>
                      <a:pt x="770516" y="767606"/>
                    </a:lnTo>
                    <a:lnTo>
                      <a:pt x="806582" y="802117"/>
                    </a:lnTo>
                    <a:lnTo>
                      <a:pt x="857377" y="851054"/>
                    </a:lnTo>
                    <a:lnTo>
                      <a:pt x="844776" y="851080"/>
                    </a:lnTo>
                    <a:lnTo>
                      <a:pt x="844755" y="853845"/>
                    </a:lnTo>
                    <a:lnTo>
                      <a:pt x="766702" y="853871"/>
                    </a:lnTo>
                    <a:lnTo>
                      <a:pt x="712806" y="853506"/>
                    </a:lnTo>
                    <a:lnTo>
                      <a:pt x="644354" y="853480"/>
                    </a:lnTo>
                    <a:lnTo>
                      <a:pt x="626313" y="853584"/>
                    </a:lnTo>
                    <a:lnTo>
                      <a:pt x="584319" y="853454"/>
                    </a:lnTo>
                    <a:lnTo>
                      <a:pt x="571053" y="853115"/>
                    </a:lnTo>
                    <a:lnTo>
                      <a:pt x="529226" y="852984"/>
                    </a:lnTo>
                    <a:lnTo>
                      <a:pt x="529430" y="855071"/>
                    </a:lnTo>
                    <a:lnTo>
                      <a:pt x="517160" y="854654"/>
                    </a:lnTo>
                    <a:lnTo>
                      <a:pt x="517535" y="841533"/>
                    </a:lnTo>
                    <a:lnTo>
                      <a:pt x="521062" y="840802"/>
                    </a:lnTo>
                    <a:lnTo>
                      <a:pt x="519941" y="838507"/>
                    </a:lnTo>
                    <a:lnTo>
                      <a:pt x="520854" y="835637"/>
                    </a:lnTo>
                    <a:lnTo>
                      <a:pt x="519764" y="832063"/>
                    </a:lnTo>
                    <a:lnTo>
                      <a:pt x="520736" y="830159"/>
                    </a:lnTo>
                    <a:lnTo>
                      <a:pt x="519490" y="827107"/>
                    </a:lnTo>
                    <a:lnTo>
                      <a:pt x="515697" y="824029"/>
                    </a:lnTo>
                    <a:lnTo>
                      <a:pt x="517811" y="819986"/>
                    </a:lnTo>
                    <a:lnTo>
                      <a:pt x="516586" y="817377"/>
                    </a:lnTo>
                    <a:lnTo>
                      <a:pt x="513482" y="815473"/>
                    </a:lnTo>
                    <a:lnTo>
                      <a:pt x="511146" y="803395"/>
                    </a:lnTo>
                    <a:lnTo>
                      <a:pt x="508680" y="800578"/>
                    </a:lnTo>
                    <a:lnTo>
                      <a:pt x="509011" y="797369"/>
                    </a:lnTo>
                    <a:lnTo>
                      <a:pt x="507729" y="792361"/>
                    </a:lnTo>
                    <a:lnTo>
                      <a:pt x="509619" y="790352"/>
                    </a:lnTo>
                    <a:lnTo>
                      <a:pt x="509386" y="785970"/>
                    </a:lnTo>
                    <a:lnTo>
                      <a:pt x="505250" y="781848"/>
                    </a:lnTo>
                    <a:lnTo>
                      <a:pt x="502580" y="776788"/>
                    </a:lnTo>
                    <a:lnTo>
                      <a:pt x="503159" y="775353"/>
                    </a:lnTo>
                    <a:lnTo>
                      <a:pt x="499997" y="767110"/>
                    </a:lnTo>
                    <a:lnTo>
                      <a:pt x="500070" y="763354"/>
                    </a:lnTo>
                    <a:lnTo>
                      <a:pt x="504254" y="757901"/>
                    </a:lnTo>
                    <a:lnTo>
                      <a:pt x="503866" y="755215"/>
                    </a:lnTo>
                    <a:lnTo>
                      <a:pt x="500910" y="754484"/>
                    </a:lnTo>
                    <a:lnTo>
                      <a:pt x="499424" y="750806"/>
                    </a:lnTo>
                    <a:lnTo>
                      <a:pt x="496251" y="749215"/>
                    </a:lnTo>
                    <a:lnTo>
                      <a:pt x="495258" y="746659"/>
                    </a:lnTo>
                    <a:lnTo>
                      <a:pt x="498097" y="744937"/>
                    </a:lnTo>
                    <a:lnTo>
                      <a:pt x="498444" y="742328"/>
                    </a:lnTo>
                    <a:lnTo>
                      <a:pt x="495761" y="739746"/>
                    </a:lnTo>
                    <a:lnTo>
                      <a:pt x="490412" y="740789"/>
                    </a:lnTo>
                    <a:lnTo>
                      <a:pt x="487357" y="739276"/>
                    </a:lnTo>
                    <a:lnTo>
                      <a:pt x="487198" y="735389"/>
                    </a:lnTo>
                    <a:lnTo>
                      <a:pt x="482438" y="730042"/>
                    </a:lnTo>
                    <a:lnTo>
                      <a:pt x="484443" y="728738"/>
                    </a:lnTo>
                    <a:lnTo>
                      <a:pt x="483867" y="723390"/>
                    </a:lnTo>
                    <a:lnTo>
                      <a:pt x="481993" y="720051"/>
                    </a:lnTo>
                    <a:lnTo>
                      <a:pt x="476440" y="717103"/>
                    </a:lnTo>
                    <a:lnTo>
                      <a:pt x="476657" y="711338"/>
                    </a:lnTo>
                    <a:lnTo>
                      <a:pt x="478734" y="710139"/>
                    </a:lnTo>
                    <a:lnTo>
                      <a:pt x="475505" y="708338"/>
                    </a:lnTo>
                    <a:lnTo>
                      <a:pt x="472071" y="704791"/>
                    </a:lnTo>
                    <a:lnTo>
                      <a:pt x="471438" y="701191"/>
                    </a:lnTo>
                    <a:lnTo>
                      <a:pt x="469564" y="699704"/>
                    </a:lnTo>
                    <a:lnTo>
                      <a:pt x="470846" y="697669"/>
                    </a:lnTo>
                    <a:lnTo>
                      <a:pt x="468310" y="696704"/>
                    </a:lnTo>
                    <a:lnTo>
                      <a:pt x="465513" y="693183"/>
                    </a:lnTo>
                    <a:lnTo>
                      <a:pt x="470067" y="690731"/>
                    </a:lnTo>
                    <a:lnTo>
                      <a:pt x="469361" y="686452"/>
                    </a:lnTo>
                    <a:lnTo>
                      <a:pt x="465080" y="682618"/>
                    </a:lnTo>
                    <a:lnTo>
                      <a:pt x="463508" y="676879"/>
                    </a:lnTo>
                    <a:lnTo>
                      <a:pt x="464580" y="674662"/>
                    </a:lnTo>
                    <a:lnTo>
                      <a:pt x="462083" y="670097"/>
                    </a:lnTo>
                    <a:lnTo>
                      <a:pt x="462135" y="667462"/>
                    </a:lnTo>
                    <a:lnTo>
                      <a:pt x="466206" y="665506"/>
                    </a:lnTo>
                    <a:lnTo>
                      <a:pt x="465002" y="661045"/>
                    </a:lnTo>
                    <a:lnTo>
                      <a:pt x="466305" y="657862"/>
                    </a:lnTo>
                    <a:lnTo>
                      <a:pt x="459340" y="641115"/>
                    </a:lnTo>
                    <a:lnTo>
                      <a:pt x="458895" y="637881"/>
                    </a:lnTo>
                    <a:lnTo>
                      <a:pt x="456624" y="635429"/>
                    </a:lnTo>
                    <a:lnTo>
                      <a:pt x="457378" y="632925"/>
                    </a:lnTo>
                    <a:lnTo>
                      <a:pt x="455003" y="630551"/>
                    </a:lnTo>
                    <a:lnTo>
                      <a:pt x="455459" y="627238"/>
                    </a:lnTo>
                    <a:lnTo>
                      <a:pt x="453752" y="625177"/>
                    </a:lnTo>
                    <a:lnTo>
                      <a:pt x="450949" y="625516"/>
                    </a:lnTo>
                    <a:lnTo>
                      <a:pt x="445793" y="620377"/>
                    </a:lnTo>
                    <a:lnTo>
                      <a:pt x="444529" y="620821"/>
                    </a:lnTo>
                    <a:lnTo>
                      <a:pt x="440768" y="617064"/>
                    </a:lnTo>
                    <a:lnTo>
                      <a:pt x="436378" y="616751"/>
                    </a:lnTo>
                    <a:lnTo>
                      <a:pt x="432880" y="612604"/>
                    </a:lnTo>
                    <a:lnTo>
                      <a:pt x="429890" y="611717"/>
                    </a:lnTo>
                    <a:lnTo>
                      <a:pt x="426068" y="612760"/>
                    </a:lnTo>
                    <a:lnTo>
                      <a:pt x="423952" y="611952"/>
                    </a:lnTo>
                    <a:lnTo>
                      <a:pt x="421402" y="607126"/>
                    </a:lnTo>
                    <a:lnTo>
                      <a:pt x="422197" y="603213"/>
                    </a:lnTo>
                    <a:lnTo>
                      <a:pt x="420057" y="600474"/>
                    </a:lnTo>
                    <a:lnTo>
                      <a:pt x="419625" y="593639"/>
                    </a:lnTo>
                    <a:lnTo>
                      <a:pt x="422427" y="590352"/>
                    </a:lnTo>
                    <a:lnTo>
                      <a:pt x="415097" y="578171"/>
                    </a:lnTo>
                    <a:lnTo>
                      <a:pt x="411635" y="580518"/>
                    </a:lnTo>
                    <a:lnTo>
                      <a:pt x="404899" y="575405"/>
                    </a:lnTo>
                    <a:lnTo>
                      <a:pt x="407579" y="572171"/>
                    </a:lnTo>
                    <a:lnTo>
                      <a:pt x="404425" y="566223"/>
                    </a:lnTo>
                    <a:lnTo>
                      <a:pt x="405905" y="561189"/>
                    </a:lnTo>
                    <a:lnTo>
                      <a:pt x="408815" y="558684"/>
                    </a:lnTo>
                    <a:lnTo>
                      <a:pt x="408280" y="554850"/>
                    </a:lnTo>
                    <a:lnTo>
                      <a:pt x="403406" y="549007"/>
                    </a:lnTo>
                    <a:lnTo>
                      <a:pt x="395711" y="551354"/>
                    </a:lnTo>
                    <a:lnTo>
                      <a:pt x="394227" y="546685"/>
                    </a:lnTo>
                    <a:lnTo>
                      <a:pt x="391214" y="545094"/>
                    </a:lnTo>
                    <a:lnTo>
                      <a:pt x="386110" y="537816"/>
                    </a:lnTo>
                    <a:lnTo>
                      <a:pt x="384293" y="538051"/>
                    </a:lnTo>
                    <a:lnTo>
                      <a:pt x="380978" y="534972"/>
                    </a:lnTo>
                    <a:lnTo>
                      <a:pt x="377474" y="536616"/>
                    </a:lnTo>
                    <a:lnTo>
                      <a:pt x="376335" y="534712"/>
                    </a:lnTo>
                    <a:lnTo>
                      <a:pt x="371202" y="531790"/>
                    </a:lnTo>
                    <a:lnTo>
                      <a:pt x="369198" y="528112"/>
                    </a:lnTo>
                    <a:lnTo>
                      <a:pt x="369459" y="523208"/>
                    </a:lnTo>
                    <a:lnTo>
                      <a:pt x="366278" y="520547"/>
                    </a:lnTo>
                    <a:lnTo>
                      <a:pt x="364759" y="513347"/>
                    </a:lnTo>
                    <a:lnTo>
                      <a:pt x="360726" y="509878"/>
                    </a:lnTo>
                    <a:lnTo>
                      <a:pt x="356229" y="504348"/>
                    </a:lnTo>
                    <a:lnTo>
                      <a:pt x="345534" y="503852"/>
                    </a:lnTo>
                    <a:lnTo>
                      <a:pt x="342964" y="507974"/>
                    </a:lnTo>
                    <a:lnTo>
                      <a:pt x="339656" y="505521"/>
                    </a:lnTo>
                    <a:lnTo>
                      <a:pt x="336656" y="505678"/>
                    </a:lnTo>
                    <a:lnTo>
                      <a:pt x="335402" y="503330"/>
                    </a:lnTo>
                    <a:lnTo>
                      <a:pt x="337435" y="502026"/>
                    </a:lnTo>
                    <a:lnTo>
                      <a:pt x="339106" y="497931"/>
                    </a:lnTo>
                    <a:lnTo>
                      <a:pt x="342250" y="496104"/>
                    </a:lnTo>
                    <a:lnTo>
                      <a:pt x="345133" y="491513"/>
                    </a:lnTo>
                    <a:lnTo>
                      <a:pt x="342883" y="488957"/>
                    </a:lnTo>
                    <a:lnTo>
                      <a:pt x="344744" y="486844"/>
                    </a:lnTo>
                    <a:lnTo>
                      <a:pt x="343086" y="483714"/>
                    </a:lnTo>
                    <a:lnTo>
                      <a:pt x="343287" y="479227"/>
                    </a:lnTo>
                    <a:lnTo>
                      <a:pt x="345117" y="476201"/>
                    </a:lnTo>
                    <a:lnTo>
                      <a:pt x="339583" y="471871"/>
                    </a:lnTo>
                    <a:lnTo>
                      <a:pt x="335861" y="471506"/>
                    </a:lnTo>
                    <a:lnTo>
                      <a:pt x="336093" y="469158"/>
                    </a:lnTo>
                    <a:lnTo>
                      <a:pt x="329691" y="465454"/>
                    </a:lnTo>
                    <a:lnTo>
                      <a:pt x="327644" y="461019"/>
                    </a:lnTo>
                    <a:lnTo>
                      <a:pt x="330238" y="451341"/>
                    </a:lnTo>
                    <a:lnTo>
                      <a:pt x="323713" y="440046"/>
                    </a:lnTo>
                    <a:lnTo>
                      <a:pt x="319334" y="438768"/>
                    </a:lnTo>
                    <a:lnTo>
                      <a:pt x="316912" y="436159"/>
                    </a:lnTo>
                    <a:lnTo>
                      <a:pt x="313028" y="436029"/>
                    </a:lnTo>
                    <a:lnTo>
                      <a:pt x="310649" y="438194"/>
                    </a:lnTo>
                    <a:lnTo>
                      <a:pt x="307299" y="437698"/>
                    </a:lnTo>
                    <a:lnTo>
                      <a:pt x="306470" y="432220"/>
                    </a:lnTo>
                    <a:lnTo>
                      <a:pt x="303720" y="431490"/>
                    </a:lnTo>
                    <a:lnTo>
                      <a:pt x="301801" y="426534"/>
                    </a:lnTo>
                    <a:lnTo>
                      <a:pt x="301197" y="430472"/>
                    </a:lnTo>
                    <a:lnTo>
                      <a:pt x="295498" y="429507"/>
                    </a:lnTo>
                    <a:lnTo>
                      <a:pt x="295506" y="427681"/>
                    </a:lnTo>
                    <a:lnTo>
                      <a:pt x="291036" y="426821"/>
                    </a:lnTo>
                    <a:lnTo>
                      <a:pt x="289719" y="421917"/>
                    </a:lnTo>
                    <a:lnTo>
                      <a:pt x="287889" y="422438"/>
                    </a:lnTo>
                    <a:lnTo>
                      <a:pt x="282937" y="419256"/>
                    </a:lnTo>
                    <a:lnTo>
                      <a:pt x="284128" y="413778"/>
                    </a:lnTo>
                    <a:lnTo>
                      <a:pt x="287045" y="412630"/>
                    </a:lnTo>
                    <a:lnTo>
                      <a:pt x="284490" y="409369"/>
                    </a:lnTo>
                    <a:lnTo>
                      <a:pt x="285744" y="407778"/>
                    </a:lnTo>
                    <a:lnTo>
                      <a:pt x="280220" y="403161"/>
                    </a:lnTo>
                    <a:lnTo>
                      <a:pt x="281360" y="402222"/>
                    </a:lnTo>
                    <a:lnTo>
                      <a:pt x="281996" y="395752"/>
                    </a:lnTo>
                    <a:lnTo>
                      <a:pt x="273227" y="388683"/>
                    </a:lnTo>
                    <a:lnTo>
                      <a:pt x="274149" y="386179"/>
                    </a:lnTo>
                    <a:lnTo>
                      <a:pt x="273138" y="379944"/>
                    </a:lnTo>
                    <a:lnTo>
                      <a:pt x="271371" y="378901"/>
                    </a:lnTo>
                    <a:lnTo>
                      <a:pt x="265519" y="379188"/>
                    </a:lnTo>
                    <a:lnTo>
                      <a:pt x="263058" y="381066"/>
                    </a:lnTo>
                    <a:lnTo>
                      <a:pt x="258561" y="382031"/>
                    </a:lnTo>
                    <a:lnTo>
                      <a:pt x="256695" y="384588"/>
                    </a:lnTo>
                    <a:lnTo>
                      <a:pt x="253400" y="385527"/>
                    </a:lnTo>
                    <a:lnTo>
                      <a:pt x="246594" y="390353"/>
                    </a:lnTo>
                    <a:lnTo>
                      <a:pt x="227299" y="376319"/>
                    </a:lnTo>
                    <a:lnTo>
                      <a:pt x="222242" y="372041"/>
                    </a:lnTo>
                    <a:lnTo>
                      <a:pt x="219515" y="373606"/>
                    </a:lnTo>
                    <a:lnTo>
                      <a:pt x="219541" y="326443"/>
                    </a:lnTo>
                    <a:lnTo>
                      <a:pt x="218783" y="325295"/>
                    </a:lnTo>
                    <a:lnTo>
                      <a:pt x="213994" y="325895"/>
                    </a:lnTo>
                    <a:lnTo>
                      <a:pt x="212423" y="327669"/>
                    </a:lnTo>
                    <a:lnTo>
                      <a:pt x="213152" y="330669"/>
                    </a:lnTo>
                    <a:lnTo>
                      <a:pt x="209782" y="338338"/>
                    </a:lnTo>
                    <a:lnTo>
                      <a:pt x="204222" y="339172"/>
                    </a:lnTo>
                    <a:lnTo>
                      <a:pt x="200880" y="340868"/>
                    </a:lnTo>
                    <a:lnTo>
                      <a:pt x="199300" y="339981"/>
                    </a:lnTo>
                    <a:lnTo>
                      <a:pt x="195487" y="348015"/>
                    </a:lnTo>
                    <a:lnTo>
                      <a:pt x="192124" y="349372"/>
                    </a:lnTo>
                    <a:lnTo>
                      <a:pt x="190399" y="352893"/>
                    </a:lnTo>
                    <a:lnTo>
                      <a:pt x="186843" y="353519"/>
                    </a:lnTo>
                    <a:lnTo>
                      <a:pt x="184255" y="355554"/>
                    </a:lnTo>
                    <a:lnTo>
                      <a:pt x="178869" y="355006"/>
                    </a:lnTo>
                    <a:lnTo>
                      <a:pt x="170413" y="358111"/>
                    </a:lnTo>
                    <a:lnTo>
                      <a:pt x="159942" y="359937"/>
                    </a:lnTo>
                    <a:lnTo>
                      <a:pt x="156363" y="361736"/>
                    </a:lnTo>
                    <a:lnTo>
                      <a:pt x="148162" y="362519"/>
                    </a:lnTo>
                    <a:lnTo>
                      <a:pt x="148201" y="358528"/>
                    </a:lnTo>
                    <a:lnTo>
                      <a:pt x="143606" y="357902"/>
                    </a:lnTo>
                    <a:lnTo>
                      <a:pt x="142933" y="353415"/>
                    </a:lnTo>
                    <a:lnTo>
                      <a:pt x="141536" y="352737"/>
                    </a:lnTo>
                    <a:lnTo>
                      <a:pt x="141604" y="348929"/>
                    </a:lnTo>
                    <a:lnTo>
                      <a:pt x="134169" y="344650"/>
                    </a:lnTo>
                    <a:lnTo>
                      <a:pt x="142923" y="343868"/>
                    </a:lnTo>
                    <a:lnTo>
                      <a:pt x="139380" y="339146"/>
                    </a:lnTo>
                    <a:lnTo>
                      <a:pt x="135480" y="338651"/>
                    </a:lnTo>
                    <a:lnTo>
                      <a:pt x="132089" y="335911"/>
                    </a:lnTo>
                    <a:lnTo>
                      <a:pt x="133601" y="334816"/>
                    </a:lnTo>
                    <a:lnTo>
                      <a:pt x="134503" y="330121"/>
                    </a:lnTo>
                    <a:lnTo>
                      <a:pt x="132360" y="328086"/>
                    </a:lnTo>
                    <a:lnTo>
                      <a:pt x="126990" y="328164"/>
                    </a:lnTo>
                    <a:lnTo>
                      <a:pt x="123114" y="330877"/>
                    </a:lnTo>
                    <a:lnTo>
                      <a:pt x="123023" y="327538"/>
                    </a:lnTo>
                    <a:lnTo>
                      <a:pt x="120520" y="325086"/>
                    </a:lnTo>
                    <a:lnTo>
                      <a:pt x="125773" y="323286"/>
                    </a:lnTo>
                    <a:lnTo>
                      <a:pt x="121824" y="319295"/>
                    </a:lnTo>
                    <a:lnTo>
                      <a:pt x="123745" y="314600"/>
                    </a:lnTo>
                    <a:lnTo>
                      <a:pt x="118605" y="311495"/>
                    </a:lnTo>
                    <a:lnTo>
                      <a:pt x="117158" y="315147"/>
                    </a:lnTo>
                    <a:lnTo>
                      <a:pt x="113188" y="313817"/>
                    </a:lnTo>
                    <a:lnTo>
                      <a:pt x="111587" y="314704"/>
                    </a:lnTo>
                    <a:lnTo>
                      <a:pt x="101932" y="307921"/>
                    </a:lnTo>
                    <a:lnTo>
                      <a:pt x="102094" y="303304"/>
                    </a:lnTo>
                    <a:lnTo>
                      <a:pt x="97785" y="308235"/>
                    </a:lnTo>
                    <a:lnTo>
                      <a:pt x="95945" y="305391"/>
                    </a:lnTo>
                    <a:lnTo>
                      <a:pt x="90189" y="303174"/>
                    </a:lnTo>
                    <a:lnTo>
                      <a:pt x="85877" y="302783"/>
                    </a:lnTo>
                    <a:lnTo>
                      <a:pt x="83620" y="300852"/>
                    </a:lnTo>
                    <a:lnTo>
                      <a:pt x="77020" y="299991"/>
                    </a:lnTo>
                    <a:lnTo>
                      <a:pt x="73211" y="302287"/>
                    </a:lnTo>
                    <a:lnTo>
                      <a:pt x="73553" y="305470"/>
                    </a:lnTo>
                    <a:lnTo>
                      <a:pt x="71264" y="305600"/>
                    </a:lnTo>
                    <a:lnTo>
                      <a:pt x="70954" y="311104"/>
                    </a:lnTo>
                    <a:lnTo>
                      <a:pt x="66585" y="321121"/>
                    </a:lnTo>
                    <a:lnTo>
                      <a:pt x="66515" y="325947"/>
                    </a:lnTo>
                    <a:lnTo>
                      <a:pt x="68639" y="323651"/>
                    </a:lnTo>
                    <a:lnTo>
                      <a:pt x="73485" y="336590"/>
                    </a:lnTo>
                    <a:lnTo>
                      <a:pt x="79838" y="356363"/>
                    </a:lnTo>
                    <a:lnTo>
                      <a:pt x="77903" y="356206"/>
                    </a:lnTo>
                    <a:lnTo>
                      <a:pt x="75172" y="358972"/>
                    </a:lnTo>
                    <a:lnTo>
                      <a:pt x="68225" y="360693"/>
                    </a:lnTo>
                    <a:lnTo>
                      <a:pt x="70813" y="356650"/>
                    </a:lnTo>
                    <a:lnTo>
                      <a:pt x="66035" y="356415"/>
                    </a:lnTo>
                    <a:lnTo>
                      <a:pt x="66989" y="351015"/>
                    </a:lnTo>
                    <a:lnTo>
                      <a:pt x="58804" y="351067"/>
                    </a:lnTo>
                    <a:lnTo>
                      <a:pt x="58950" y="348616"/>
                    </a:lnTo>
                    <a:lnTo>
                      <a:pt x="56377" y="348641"/>
                    </a:lnTo>
                    <a:lnTo>
                      <a:pt x="56343" y="343555"/>
                    </a:lnTo>
                    <a:lnTo>
                      <a:pt x="53184" y="337607"/>
                    </a:lnTo>
                    <a:lnTo>
                      <a:pt x="50577" y="330877"/>
                    </a:lnTo>
                    <a:lnTo>
                      <a:pt x="47994" y="330903"/>
                    </a:lnTo>
                    <a:lnTo>
                      <a:pt x="47989" y="328216"/>
                    </a:lnTo>
                    <a:lnTo>
                      <a:pt x="50572" y="328216"/>
                    </a:lnTo>
                    <a:lnTo>
                      <a:pt x="50799" y="323573"/>
                    </a:lnTo>
                    <a:lnTo>
                      <a:pt x="15965" y="320547"/>
                    </a:lnTo>
                    <a:lnTo>
                      <a:pt x="15958" y="317443"/>
                    </a:lnTo>
                    <a:lnTo>
                      <a:pt x="18077" y="317391"/>
                    </a:lnTo>
                    <a:lnTo>
                      <a:pt x="18134" y="285097"/>
                    </a:lnTo>
                    <a:lnTo>
                      <a:pt x="26056" y="285044"/>
                    </a:lnTo>
                    <a:lnTo>
                      <a:pt x="26001" y="271662"/>
                    </a:lnTo>
                    <a:lnTo>
                      <a:pt x="34132" y="265741"/>
                    </a:lnTo>
                    <a:lnTo>
                      <a:pt x="41902" y="261619"/>
                    </a:lnTo>
                    <a:lnTo>
                      <a:pt x="45502" y="264932"/>
                    </a:lnTo>
                    <a:lnTo>
                      <a:pt x="45479" y="244742"/>
                    </a:lnTo>
                    <a:lnTo>
                      <a:pt x="40794" y="243985"/>
                    </a:lnTo>
                    <a:lnTo>
                      <a:pt x="40296" y="247350"/>
                    </a:lnTo>
                    <a:lnTo>
                      <a:pt x="36715" y="247246"/>
                    </a:lnTo>
                    <a:lnTo>
                      <a:pt x="36751" y="244533"/>
                    </a:lnTo>
                    <a:lnTo>
                      <a:pt x="29288" y="245394"/>
                    </a:lnTo>
                    <a:lnTo>
                      <a:pt x="23361" y="244507"/>
                    </a:lnTo>
                    <a:lnTo>
                      <a:pt x="23384" y="247272"/>
                    </a:lnTo>
                    <a:lnTo>
                      <a:pt x="20650" y="247350"/>
                    </a:lnTo>
                    <a:lnTo>
                      <a:pt x="20686" y="252724"/>
                    </a:lnTo>
                    <a:lnTo>
                      <a:pt x="15926" y="252802"/>
                    </a:lnTo>
                    <a:lnTo>
                      <a:pt x="15671" y="240620"/>
                    </a:lnTo>
                    <a:lnTo>
                      <a:pt x="16020" y="236131"/>
                    </a:lnTo>
                    <a:lnTo>
                      <a:pt x="10494" y="237579"/>
                    </a:lnTo>
                    <a:lnTo>
                      <a:pt x="6821" y="240725"/>
                    </a:lnTo>
                    <a:lnTo>
                      <a:pt x="127" y="240803"/>
                    </a:lnTo>
                    <a:lnTo>
                      <a:pt x="33" y="234592"/>
                    </a:lnTo>
                    <a:lnTo>
                      <a:pt x="33" y="234592"/>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54" name="CA-4">
                <a:extLst>
                  <a:ext uri="{FF2B5EF4-FFF2-40B4-BE49-F238E27FC236}">
                    <a16:creationId xmlns:a16="http://schemas.microsoft.com/office/drawing/2014/main" id="{2C28AF16-5EF4-7CAC-24BF-99DEBDE2A778}"/>
                  </a:ext>
                </a:extLst>
              </p:cNvPr>
              <p:cNvSpPr/>
              <p:nvPr/>
            </p:nvSpPr>
            <p:spPr>
              <a:xfrm>
                <a:off x="1509184" y="3439260"/>
                <a:ext cx="181433" cy="224925"/>
              </a:xfrm>
              <a:custGeom>
                <a:avLst/>
                <a:gdLst>
                  <a:gd name="connsiteX0" fmla="*/ 33 w 227539"/>
                  <a:gd name="connsiteY0" fmla="*/ 91723 h 281470"/>
                  <a:gd name="connsiteX1" fmla="*/ 1360 w 227539"/>
                  <a:gd name="connsiteY1" fmla="*/ 90549 h 281470"/>
                  <a:gd name="connsiteX2" fmla="*/ 1000 w 227539"/>
                  <a:gd name="connsiteY2" fmla="*/ 82540 h 281470"/>
                  <a:gd name="connsiteX3" fmla="*/ 2356 w 227539"/>
                  <a:gd name="connsiteY3" fmla="*/ 82462 h 281470"/>
                  <a:gd name="connsiteX4" fmla="*/ 2398 w 227539"/>
                  <a:gd name="connsiteY4" fmla="*/ 75941 h 281470"/>
                  <a:gd name="connsiteX5" fmla="*/ 7012 w 227539"/>
                  <a:gd name="connsiteY5" fmla="*/ 75993 h 281470"/>
                  <a:gd name="connsiteX6" fmla="*/ 7833 w 227539"/>
                  <a:gd name="connsiteY6" fmla="*/ 72463 h 281470"/>
                  <a:gd name="connsiteX7" fmla="*/ 11813 w 227539"/>
                  <a:gd name="connsiteY7" fmla="*/ 67158 h 281470"/>
                  <a:gd name="connsiteX8" fmla="*/ 11784 w 227539"/>
                  <a:gd name="connsiteY8" fmla="*/ 64327 h 281470"/>
                  <a:gd name="connsiteX9" fmla="*/ 14360 w 227539"/>
                  <a:gd name="connsiteY9" fmla="*/ 64377 h 281470"/>
                  <a:gd name="connsiteX10" fmla="*/ 14412 w 227539"/>
                  <a:gd name="connsiteY10" fmla="*/ 60495 h 281470"/>
                  <a:gd name="connsiteX11" fmla="*/ 12965 w 227539"/>
                  <a:gd name="connsiteY11" fmla="*/ 56502 h 281470"/>
                  <a:gd name="connsiteX12" fmla="*/ 10789 w 227539"/>
                  <a:gd name="connsiteY12" fmla="*/ 56538 h 281470"/>
                  <a:gd name="connsiteX13" fmla="*/ 10776 w 227539"/>
                  <a:gd name="connsiteY13" fmla="*/ 48373 h 281470"/>
                  <a:gd name="connsiteX14" fmla="*/ 8179 w 227539"/>
                  <a:gd name="connsiteY14" fmla="*/ 45686 h 281470"/>
                  <a:gd name="connsiteX15" fmla="*/ 8151 w 227539"/>
                  <a:gd name="connsiteY15" fmla="*/ 40519 h 281470"/>
                  <a:gd name="connsiteX16" fmla="*/ 5382 w 227539"/>
                  <a:gd name="connsiteY16" fmla="*/ 37756 h 281470"/>
                  <a:gd name="connsiteX17" fmla="*/ 5497 w 227539"/>
                  <a:gd name="connsiteY17" fmla="*/ 32362 h 281470"/>
                  <a:gd name="connsiteX18" fmla="*/ 2786 w 227539"/>
                  <a:gd name="connsiteY18" fmla="*/ 32341 h 281470"/>
                  <a:gd name="connsiteX19" fmla="*/ 3075 w 227539"/>
                  <a:gd name="connsiteY19" fmla="*/ 23936 h 281470"/>
                  <a:gd name="connsiteX20" fmla="*/ 4532 w 227539"/>
                  <a:gd name="connsiteY20" fmla="*/ 23975 h 281470"/>
                  <a:gd name="connsiteX21" fmla="*/ 4506 w 227539"/>
                  <a:gd name="connsiteY21" fmla="*/ 14430 h 281470"/>
                  <a:gd name="connsiteX22" fmla="*/ 9978 w 227539"/>
                  <a:gd name="connsiteY22" fmla="*/ 11592 h 281470"/>
                  <a:gd name="connsiteX23" fmla="*/ 22743 w 227539"/>
                  <a:gd name="connsiteY23" fmla="*/ 12025 h 281470"/>
                  <a:gd name="connsiteX24" fmla="*/ 22743 w 227539"/>
                  <a:gd name="connsiteY24" fmla="*/ 9349 h 281470"/>
                  <a:gd name="connsiteX25" fmla="*/ 29432 w 227539"/>
                  <a:gd name="connsiteY25" fmla="*/ 9667 h 281470"/>
                  <a:gd name="connsiteX26" fmla="*/ 30146 w 227539"/>
                  <a:gd name="connsiteY26" fmla="*/ 104 h 281470"/>
                  <a:gd name="connsiteX27" fmla="*/ 51732 w 227539"/>
                  <a:gd name="connsiteY27" fmla="*/ 0 h 281470"/>
                  <a:gd name="connsiteX28" fmla="*/ 51599 w 227539"/>
                  <a:gd name="connsiteY28" fmla="*/ 13502 h 281470"/>
                  <a:gd name="connsiteX29" fmla="*/ 52170 w 227539"/>
                  <a:gd name="connsiteY29" fmla="*/ 24296 h 281470"/>
                  <a:gd name="connsiteX30" fmla="*/ 50851 w 227539"/>
                  <a:gd name="connsiteY30" fmla="*/ 27197 h 281470"/>
                  <a:gd name="connsiteX31" fmla="*/ 51237 w 227539"/>
                  <a:gd name="connsiteY31" fmla="*/ 36901 h 281470"/>
                  <a:gd name="connsiteX32" fmla="*/ 44600 w 227539"/>
                  <a:gd name="connsiteY32" fmla="*/ 36955 h 281470"/>
                  <a:gd name="connsiteX33" fmla="*/ 50601 w 227539"/>
                  <a:gd name="connsiteY33" fmla="*/ 39726 h 281470"/>
                  <a:gd name="connsiteX34" fmla="*/ 49321 w 227539"/>
                  <a:gd name="connsiteY34" fmla="*/ 43847 h 281470"/>
                  <a:gd name="connsiteX35" fmla="*/ 47452 w 227539"/>
                  <a:gd name="connsiteY35" fmla="*/ 44463 h 281470"/>
                  <a:gd name="connsiteX36" fmla="*/ 46050 w 227539"/>
                  <a:gd name="connsiteY36" fmla="*/ 50238 h 281470"/>
                  <a:gd name="connsiteX37" fmla="*/ 48489 w 227539"/>
                  <a:gd name="connsiteY37" fmla="*/ 55161 h 281470"/>
                  <a:gd name="connsiteX38" fmla="*/ 59620 w 227539"/>
                  <a:gd name="connsiteY38" fmla="*/ 63853 h 281470"/>
                  <a:gd name="connsiteX39" fmla="*/ 61864 w 227539"/>
                  <a:gd name="connsiteY39" fmla="*/ 67799 h 281470"/>
                  <a:gd name="connsiteX40" fmla="*/ 66218 w 227539"/>
                  <a:gd name="connsiteY40" fmla="*/ 66774 h 281470"/>
                  <a:gd name="connsiteX41" fmla="*/ 74377 w 227539"/>
                  <a:gd name="connsiteY41" fmla="*/ 69151 h 281470"/>
                  <a:gd name="connsiteX42" fmla="*/ 75117 w 227539"/>
                  <a:gd name="connsiteY42" fmla="*/ 70267 h 281470"/>
                  <a:gd name="connsiteX43" fmla="*/ 83495 w 227539"/>
                  <a:gd name="connsiteY43" fmla="*/ 69349 h 281470"/>
                  <a:gd name="connsiteX44" fmla="*/ 83716 w 227539"/>
                  <a:gd name="connsiteY44" fmla="*/ 71809 h 281470"/>
                  <a:gd name="connsiteX45" fmla="*/ 86568 w 227539"/>
                  <a:gd name="connsiteY45" fmla="*/ 75132 h 281470"/>
                  <a:gd name="connsiteX46" fmla="*/ 88979 w 227539"/>
                  <a:gd name="connsiteY46" fmla="*/ 75915 h 281470"/>
                  <a:gd name="connsiteX47" fmla="*/ 89376 w 227539"/>
                  <a:gd name="connsiteY47" fmla="*/ 81367 h 281470"/>
                  <a:gd name="connsiteX48" fmla="*/ 86162 w 227539"/>
                  <a:gd name="connsiteY48" fmla="*/ 82149 h 281470"/>
                  <a:gd name="connsiteX49" fmla="*/ 85572 w 227539"/>
                  <a:gd name="connsiteY49" fmla="*/ 85749 h 281470"/>
                  <a:gd name="connsiteX50" fmla="*/ 87170 w 227539"/>
                  <a:gd name="connsiteY50" fmla="*/ 89740 h 281470"/>
                  <a:gd name="connsiteX51" fmla="*/ 86962 w 227539"/>
                  <a:gd name="connsiteY51" fmla="*/ 98401 h 281470"/>
                  <a:gd name="connsiteX52" fmla="*/ 90293 w 227539"/>
                  <a:gd name="connsiteY52" fmla="*/ 99940 h 281470"/>
                  <a:gd name="connsiteX53" fmla="*/ 94745 w 227539"/>
                  <a:gd name="connsiteY53" fmla="*/ 104296 h 281470"/>
                  <a:gd name="connsiteX54" fmla="*/ 98186 w 227539"/>
                  <a:gd name="connsiteY54" fmla="*/ 104505 h 281470"/>
                  <a:gd name="connsiteX55" fmla="*/ 98880 w 227539"/>
                  <a:gd name="connsiteY55" fmla="*/ 106957 h 281470"/>
                  <a:gd name="connsiteX56" fmla="*/ 97337 w 227539"/>
                  <a:gd name="connsiteY56" fmla="*/ 110270 h 281470"/>
                  <a:gd name="connsiteX57" fmla="*/ 98807 w 227539"/>
                  <a:gd name="connsiteY57" fmla="*/ 115148 h 281470"/>
                  <a:gd name="connsiteX58" fmla="*/ 104012 w 227539"/>
                  <a:gd name="connsiteY58" fmla="*/ 119426 h 281470"/>
                  <a:gd name="connsiteX59" fmla="*/ 109056 w 227539"/>
                  <a:gd name="connsiteY59" fmla="*/ 122347 h 281470"/>
                  <a:gd name="connsiteX60" fmla="*/ 127835 w 227539"/>
                  <a:gd name="connsiteY60" fmla="*/ 122086 h 281470"/>
                  <a:gd name="connsiteX61" fmla="*/ 155310 w 227539"/>
                  <a:gd name="connsiteY61" fmla="*/ 122008 h 281470"/>
                  <a:gd name="connsiteX62" fmla="*/ 181510 w 227539"/>
                  <a:gd name="connsiteY62" fmla="*/ 122269 h 281470"/>
                  <a:gd name="connsiteX63" fmla="*/ 185829 w 227539"/>
                  <a:gd name="connsiteY63" fmla="*/ 124017 h 281470"/>
                  <a:gd name="connsiteX64" fmla="*/ 184492 w 227539"/>
                  <a:gd name="connsiteY64" fmla="*/ 131138 h 281470"/>
                  <a:gd name="connsiteX65" fmla="*/ 188895 w 227539"/>
                  <a:gd name="connsiteY65" fmla="*/ 134816 h 281470"/>
                  <a:gd name="connsiteX66" fmla="*/ 193871 w 227539"/>
                  <a:gd name="connsiteY66" fmla="*/ 132129 h 281470"/>
                  <a:gd name="connsiteX67" fmla="*/ 197708 w 227539"/>
                  <a:gd name="connsiteY67" fmla="*/ 135834 h 281470"/>
                  <a:gd name="connsiteX68" fmla="*/ 196629 w 227539"/>
                  <a:gd name="connsiteY68" fmla="*/ 138912 h 281470"/>
                  <a:gd name="connsiteX69" fmla="*/ 197679 w 227539"/>
                  <a:gd name="connsiteY69" fmla="*/ 144625 h 281470"/>
                  <a:gd name="connsiteX70" fmla="*/ 200864 w 227539"/>
                  <a:gd name="connsiteY70" fmla="*/ 144755 h 281470"/>
                  <a:gd name="connsiteX71" fmla="*/ 203062 w 227539"/>
                  <a:gd name="connsiteY71" fmla="*/ 152111 h 281470"/>
                  <a:gd name="connsiteX72" fmla="*/ 206990 w 227539"/>
                  <a:gd name="connsiteY72" fmla="*/ 153702 h 281470"/>
                  <a:gd name="connsiteX73" fmla="*/ 206193 w 227539"/>
                  <a:gd name="connsiteY73" fmla="*/ 151746 h 281470"/>
                  <a:gd name="connsiteX74" fmla="*/ 210642 w 227539"/>
                  <a:gd name="connsiteY74" fmla="*/ 151172 h 281470"/>
                  <a:gd name="connsiteX75" fmla="*/ 211661 w 227539"/>
                  <a:gd name="connsiteY75" fmla="*/ 148068 h 281470"/>
                  <a:gd name="connsiteX76" fmla="*/ 214292 w 227539"/>
                  <a:gd name="connsiteY76" fmla="*/ 148877 h 281470"/>
                  <a:gd name="connsiteX77" fmla="*/ 216526 w 227539"/>
                  <a:gd name="connsiteY77" fmla="*/ 152190 h 281470"/>
                  <a:gd name="connsiteX78" fmla="*/ 214628 w 227539"/>
                  <a:gd name="connsiteY78" fmla="*/ 160432 h 281470"/>
                  <a:gd name="connsiteX79" fmla="*/ 211072 w 227539"/>
                  <a:gd name="connsiteY79" fmla="*/ 164267 h 281470"/>
                  <a:gd name="connsiteX80" fmla="*/ 211422 w 227539"/>
                  <a:gd name="connsiteY80" fmla="*/ 168493 h 281470"/>
                  <a:gd name="connsiteX81" fmla="*/ 216317 w 227539"/>
                  <a:gd name="connsiteY81" fmla="*/ 174154 h 281470"/>
                  <a:gd name="connsiteX82" fmla="*/ 220493 w 227539"/>
                  <a:gd name="connsiteY82" fmla="*/ 174493 h 281470"/>
                  <a:gd name="connsiteX83" fmla="*/ 221478 w 227539"/>
                  <a:gd name="connsiteY83" fmla="*/ 180780 h 281470"/>
                  <a:gd name="connsiteX84" fmla="*/ 217892 w 227539"/>
                  <a:gd name="connsiteY84" fmla="*/ 181927 h 281470"/>
                  <a:gd name="connsiteX85" fmla="*/ 217928 w 227539"/>
                  <a:gd name="connsiteY85" fmla="*/ 191344 h 281470"/>
                  <a:gd name="connsiteX86" fmla="*/ 217169 w 227539"/>
                  <a:gd name="connsiteY86" fmla="*/ 192936 h 281470"/>
                  <a:gd name="connsiteX87" fmla="*/ 217237 w 227539"/>
                  <a:gd name="connsiteY87" fmla="*/ 200239 h 281470"/>
                  <a:gd name="connsiteX88" fmla="*/ 218024 w 227539"/>
                  <a:gd name="connsiteY88" fmla="*/ 200266 h 281470"/>
                  <a:gd name="connsiteX89" fmla="*/ 217925 w 227539"/>
                  <a:gd name="connsiteY89" fmla="*/ 210544 h 281470"/>
                  <a:gd name="connsiteX90" fmla="*/ 225089 w 227539"/>
                  <a:gd name="connsiteY90" fmla="*/ 213700 h 281470"/>
                  <a:gd name="connsiteX91" fmla="*/ 227200 w 227539"/>
                  <a:gd name="connsiteY91" fmla="*/ 217587 h 281470"/>
                  <a:gd name="connsiteX92" fmla="*/ 227573 w 227539"/>
                  <a:gd name="connsiteY92" fmla="*/ 221499 h 281470"/>
                  <a:gd name="connsiteX93" fmla="*/ 226595 w 227539"/>
                  <a:gd name="connsiteY93" fmla="*/ 226273 h 281470"/>
                  <a:gd name="connsiteX94" fmla="*/ 217845 w 227539"/>
                  <a:gd name="connsiteY94" fmla="*/ 231699 h 281470"/>
                  <a:gd name="connsiteX95" fmla="*/ 214657 w 227539"/>
                  <a:gd name="connsiteY95" fmla="*/ 238299 h 281470"/>
                  <a:gd name="connsiteX96" fmla="*/ 211536 w 227539"/>
                  <a:gd name="connsiteY96" fmla="*/ 239394 h 281470"/>
                  <a:gd name="connsiteX97" fmla="*/ 208739 w 227539"/>
                  <a:gd name="connsiteY97" fmla="*/ 245368 h 281470"/>
                  <a:gd name="connsiteX98" fmla="*/ 208346 w 227539"/>
                  <a:gd name="connsiteY98" fmla="*/ 250142 h 281470"/>
                  <a:gd name="connsiteX99" fmla="*/ 205184 w 227539"/>
                  <a:gd name="connsiteY99" fmla="*/ 252098 h 281470"/>
                  <a:gd name="connsiteX100" fmla="*/ 207459 w 227539"/>
                  <a:gd name="connsiteY100" fmla="*/ 254367 h 281470"/>
                  <a:gd name="connsiteX101" fmla="*/ 207397 w 227539"/>
                  <a:gd name="connsiteY101" fmla="*/ 257341 h 281470"/>
                  <a:gd name="connsiteX102" fmla="*/ 203114 w 227539"/>
                  <a:gd name="connsiteY102" fmla="*/ 263341 h 281470"/>
                  <a:gd name="connsiteX103" fmla="*/ 202183 w 227539"/>
                  <a:gd name="connsiteY103" fmla="*/ 268219 h 281470"/>
                  <a:gd name="connsiteX104" fmla="*/ 200109 w 227539"/>
                  <a:gd name="connsiteY104" fmla="*/ 272106 h 281470"/>
                  <a:gd name="connsiteX105" fmla="*/ 199037 w 227539"/>
                  <a:gd name="connsiteY105" fmla="*/ 277115 h 281470"/>
                  <a:gd name="connsiteX106" fmla="*/ 194822 w 227539"/>
                  <a:gd name="connsiteY106" fmla="*/ 276619 h 281470"/>
                  <a:gd name="connsiteX107" fmla="*/ 187145 w 227539"/>
                  <a:gd name="connsiteY107" fmla="*/ 281471 h 281470"/>
                  <a:gd name="connsiteX108" fmla="*/ 182602 w 227539"/>
                  <a:gd name="connsiteY108" fmla="*/ 280479 h 281470"/>
                  <a:gd name="connsiteX109" fmla="*/ 180394 w 227539"/>
                  <a:gd name="connsiteY109" fmla="*/ 278575 h 281470"/>
                  <a:gd name="connsiteX110" fmla="*/ 177746 w 227539"/>
                  <a:gd name="connsiteY110" fmla="*/ 279801 h 281470"/>
                  <a:gd name="connsiteX111" fmla="*/ 174352 w 227539"/>
                  <a:gd name="connsiteY111" fmla="*/ 277949 h 281470"/>
                  <a:gd name="connsiteX112" fmla="*/ 175600 w 227539"/>
                  <a:gd name="connsiteY112" fmla="*/ 272445 h 281470"/>
                  <a:gd name="connsiteX113" fmla="*/ 177060 w 227539"/>
                  <a:gd name="connsiteY113" fmla="*/ 271010 h 281470"/>
                  <a:gd name="connsiteX114" fmla="*/ 176859 w 227539"/>
                  <a:gd name="connsiteY114" fmla="*/ 266341 h 281470"/>
                  <a:gd name="connsiteX115" fmla="*/ 173948 w 227539"/>
                  <a:gd name="connsiteY115" fmla="*/ 265558 h 281470"/>
                  <a:gd name="connsiteX116" fmla="*/ 173815 w 227539"/>
                  <a:gd name="connsiteY116" fmla="*/ 252202 h 281470"/>
                  <a:gd name="connsiteX117" fmla="*/ 172808 w 227539"/>
                  <a:gd name="connsiteY117" fmla="*/ 250768 h 281470"/>
                  <a:gd name="connsiteX118" fmla="*/ 176823 w 227539"/>
                  <a:gd name="connsiteY118" fmla="*/ 250741 h 281470"/>
                  <a:gd name="connsiteX119" fmla="*/ 180498 w 227539"/>
                  <a:gd name="connsiteY119" fmla="*/ 245499 h 281470"/>
                  <a:gd name="connsiteX120" fmla="*/ 180504 w 227539"/>
                  <a:gd name="connsiteY120" fmla="*/ 242838 h 281470"/>
                  <a:gd name="connsiteX121" fmla="*/ 177910 w 227539"/>
                  <a:gd name="connsiteY121" fmla="*/ 242707 h 281470"/>
                  <a:gd name="connsiteX122" fmla="*/ 177933 w 227539"/>
                  <a:gd name="connsiteY122" fmla="*/ 240125 h 281470"/>
                  <a:gd name="connsiteX123" fmla="*/ 180535 w 227539"/>
                  <a:gd name="connsiteY123" fmla="*/ 240151 h 281470"/>
                  <a:gd name="connsiteX124" fmla="*/ 178866 w 227539"/>
                  <a:gd name="connsiteY124" fmla="*/ 236786 h 281470"/>
                  <a:gd name="connsiteX125" fmla="*/ 177164 w 227539"/>
                  <a:gd name="connsiteY125" fmla="*/ 226769 h 281470"/>
                  <a:gd name="connsiteX126" fmla="*/ 167303 w 227539"/>
                  <a:gd name="connsiteY126" fmla="*/ 226795 h 281470"/>
                  <a:gd name="connsiteX127" fmla="*/ 168208 w 227539"/>
                  <a:gd name="connsiteY127" fmla="*/ 232064 h 281470"/>
                  <a:gd name="connsiteX128" fmla="*/ 166383 w 227539"/>
                  <a:gd name="connsiteY128" fmla="*/ 234699 h 281470"/>
                  <a:gd name="connsiteX129" fmla="*/ 157932 w 227539"/>
                  <a:gd name="connsiteY129" fmla="*/ 234673 h 281470"/>
                  <a:gd name="connsiteX130" fmla="*/ 158169 w 227539"/>
                  <a:gd name="connsiteY130" fmla="*/ 235977 h 281470"/>
                  <a:gd name="connsiteX131" fmla="*/ 148451 w 227539"/>
                  <a:gd name="connsiteY131" fmla="*/ 234647 h 281470"/>
                  <a:gd name="connsiteX132" fmla="*/ 128093 w 227539"/>
                  <a:gd name="connsiteY132" fmla="*/ 234673 h 281470"/>
                  <a:gd name="connsiteX133" fmla="*/ 128455 w 227539"/>
                  <a:gd name="connsiteY133" fmla="*/ 238873 h 281470"/>
                  <a:gd name="connsiteX134" fmla="*/ 130632 w 227539"/>
                  <a:gd name="connsiteY134" fmla="*/ 242786 h 281470"/>
                  <a:gd name="connsiteX135" fmla="*/ 127186 w 227539"/>
                  <a:gd name="connsiteY135" fmla="*/ 242577 h 281470"/>
                  <a:gd name="connsiteX136" fmla="*/ 127358 w 227539"/>
                  <a:gd name="connsiteY136" fmla="*/ 246359 h 281470"/>
                  <a:gd name="connsiteX137" fmla="*/ 129537 w 227539"/>
                  <a:gd name="connsiteY137" fmla="*/ 250350 h 281470"/>
                  <a:gd name="connsiteX138" fmla="*/ 129824 w 227539"/>
                  <a:gd name="connsiteY138" fmla="*/ 253455 h 281470"/>
                  <a:gd name="connsiteX139" fmla="*/ 128137 w 227539"/>
                  <a:gd name="connsiteY139" fmla="*/ 254446 h 281470"/>
                  <a:gd name="connsiteX140" fmla="*/ 126782 w 227539"/>
                  <a:gd name="connsiteY140" fmla="*/ 259663 h 281470"/>
                  <a:gd name="connsiteX141" fmla="*/ 129751 w 227539"/>
                  <a:gd name="connsiteY141" fmla="*/ 262428 h 281470"/>
                  <a:gd name="connsiteX142" fmla="*/ 129623 w 227539"/>
                  <a:gd name="connsiteY142" fmla="*/ 264202 h 281470"/>
                  <a:gd name="connsiteX143" fmla="*/ 99117 w 227539"/>
                  <a:gd name="connsiteY143" fmla="*/ 264072 h 281470"/>
                  <a:gd name="connsiteX144" fmla="*/ 101880 w 227539"/>
                  <a:gd name="connsiteY144" fmla="*/ 269706 h 281470"/>
                  <a:gd name="connsiteX145" fmla="*/ 107698 w 227539"/>
                  <a:gd name="connsiteY145" fmla="*/ 279201 h 281470"/>
                  <a:gd name="connsiteX146" fmla="*/ 92626 w 227539"/>
                  <a:gd name="connsiteY146" fmla="*/ 274558 h 281470"/>
                  <a:gd name="connsiteX147" fmla="*/ 85299 w 227539"/>
                  <a:gd name="connsiteY147" fmla="*/ 271897 h 281470"/>
                  <a:gd name="connsiteX148" fmla="*/ 83810 w 227539"/>
                  <a:gd name="connsiteY148" fmla="*/ 268376 h 281470"/>
                  <a:gd name="connsiteX149" fmla="*/ 79262 w 227539"/>
                  <a:gd name="connsiteY149" fmla="*/ 262845 h 281470"/>
                  <a:gd name="connsiteX150" fmla="*/ 80943 w 227539"/>
                  <a:gd name="connsiteY150" fmla="*/ 260889 h 281470"/>
                  <a:gd name="connsiteX151" fmla="*/ 78534 w 227539"/>
                  <a:gd name="connsiteY151" fmla="*/ 256037 h 281470"/>
                  <a:gd name="connsiteX152" fmla="*/ 74369 w 227539"/>
                  <a:gd name="connsiteY152" fmla="*/ 254159 h 281470"/>
                  <a:gd name="connsiteX153" fmla="*/ 75795 w 227539"/>
                  <a:gd name="connsiteY153" fmla="*/ 250741 h 281470"/>
                  <a:gd name="connsiteX154" fmla="*/ 72860 w 227539"/>
                  <a:gd name="connsiteY154" fmla="*/ 248655 h 281470"/>
                  <a:gd name="connsiteX155" fmla="*/ 74413 w 227539"/>
                  <a:gd name="connsiteY155" fmla="*/ 246464 h 281470"/>
                  <a:gd name="connsiteX156" fmla="*/ 63397 w 227539"/>
                  <a:gd name="connsiteY156" fmla="*/ 238560 h 281470"/>
                  <a:gd name="connsiteX157" fmla="*/ 59633 w 227539"/>
                  <a:gd name="connsiteY157" fmla="*/ 241090 h 281470"/>
                  <a:gd name="connsiteX158" fmla="*/ 52684 w 227539"/>
                  <a:gd name="connsiteY158" fmla="*/ 232221 h 281470"/>
                  <a:gd name="connsiteX159" fmla="*/ 51393 w 227539"/>
                  <a:gd name="connsiteY159" fmla="*/ 234986 h 281470"/>
                  <a:gd name="connsiteX160" fmla="*/ 48356 w 227539"/>
                  <a:gd name="connsiteY160" fmla="*/ 233655 h 281470"/>
                  <a:gd name="connsiteX161" fmla="*/ 47037 w 227539"/>
                  <a:gd name="connsiteY161" fmla="*/ 227160 h 281470"/>
                  <a:gd name="connsiteX162" fmla="*/ 46962 w 227539"/>
                  <a:gd name="connsiteY162" fmla="*/ 221891 h 281470"/>
                  <a:gd name="connsiteX163" fmla="*/ 45309 w 227539"/>
                  <a:gd name="connsiteY163" fmla="*/ 220091 h 281470"/>
                  <a:gd name="connsiteX164" fmla="*/ 46954 w 227539"/>
                  <a:gd name="connsiteY164" fmla="*/ 218526 h 281470"/>
                  <a:gd name="connsiteX165" fmla="*/ 45893 w 227539"/>
                  <a:gd name="connsiteY165" fmla="*/ 210830 h 281470"/>
                  <a:gd name="connsiteX166" fmla="*/ 53098 w 227539"/>
                  <a:gd name="connsiteY166" fmla="*/ 209213 h 281470"/>
                  <a:gd name="connsiteX167" fmla="*/ 53510 w 227539"/>
                  <a:gd name="connsiteY167" fmla="*/ 203735 h 281470"/>
                  <a:gd name="connsiteX168" fmla="*/ 52123 w 227539"/>
                  <a:gd name="connsiteY168" fmla="*/ 200057 h 281470"/>
                  <a:gd name="connsiteX169" fmla="*/ 58838 w 227539"/>
                  <a:gd name="connsiteY169" fmla="*/ 202040 h 281470"/>
                  <a:gd name="connsiteX170" fmla="*/ 58856 w 227539"/>
                  <a:gd name="connsiteY170" fmla="*/ 204048 h 281470"/>
                  <a:gd name="connsiteX171" fmla="*/ 66335 w 227539"/>
                  <a:gd name="connsiteY171" fmla="*/ 203135 h 281470"/>
                  <a:gd name="connsiteX172" fmla="*/ 66846 w 227539"/>
                  <a:gd name="connsiteY172" fmla="*/ 208587 h 281470"/>
                  <a:gd name="connsiteX173" fmla="*/ 76999 w 227539"/>
                  <a:gd name="connsiteY173" fmla="*/ 214039 h 281470"/>
                  <a:gd name="connsiteX174" fmla="*/ 79361 w 227539"/>
                  <a:gd name="connsiteY174" fmla="*/ 210178 h 281470"/>
                  <a:gd name="connsiteX175" fmla="*/ 79215 w 227539"/>
                  <a:gd name="connsiteY175" fmla="*/ 206970 h 281470"/>
                  <a:gd name="connsiteX176" fmla="*/ 81404 w 227539"/>
                  <a:gd name="connsiteY176" fmla="*/ 206970 h 281470"/>
                  <a:gd name="connsiteX177" fmla="*/ 79230 w 227539"/>
                  <a:gd name="connsiteY177" fmla="*/ 201440 h 281470"/>
                  <a:gd name="connsiteX178" fmla="*/ 80581 w 227539"/>
                  <a:gd name="connsiteY178" fmla="*/ 200501 h 281470"/>
                  <a:gd name="connsiteX179" fmla="*/ 79376 w 227539"/>
                  <a:gd name="connsiteY179" fmla="*/ 197057 h 281470"/>
                  <a:gd name="connsiteX180" fmla="*/ 76097 w 227539"/>
                  <a:gd name="connsiteY180" fmla="*/ 196040 h 281470"/>
                  <a:gd name="connsiteX181" fmla="*/ 75036 w 227539"/>
                  <a:gd name="connsiteY181" fmla="*/ 193301 h 281470"/>
                  <a:gd name="connsiteX182" fmla="*/ 70813 w 227539"/>
                  <a:gd name="connsiteY182" fmla="*/ 189910 h 281470"/>
                  <a:gd name="connsiteX183" fmla="*/ 68282 w 227539"/>
                  <a:gd name="connsiteY183" fmla="*/ 189623 h 281470"/>
                  <a:gd name="connsiteX184" fmla="*/ 64617 w 227539"/>
                  <a:gd name="connsiteY184" fmla="*/ 182475 h 281470"/>
                  <a:gd name="connsiteX185" fmla="*/ 67208 w 227539"/>
                  <a:gd name="connsiteY185" fmla="*/ 178040 h 281470"/>
                  <a:gd name="connsiteX186" fmla="*/ 66371 w 227539"/>
                  <a:gd name="connsiteY186" fmla="*/ 175484 h 281470"/>
                  <a:gd name="connsiteX187" fmla="*/ 67797 w 227539"/>
                  <a:gd name="connsiteY187" fmla="*/ 173110 h 281470"/>
                  <a:gd name="connsiteX188" fmla="*/ 67615 w 227539"/>
                  <a:gd name="connsiteY188" fmla="*/ 168545 h 281470"/>
                  <a:gd name="connsiteX189" fmla="*/ 64573 w 227539"/>
                  <a:gd name="connsiteY189" fmla="*/ 162676 h 281470"/>
                  <a:gd name="connsiteX190" fmla="*/ 58046 w 227539"/>
                  <a:gd name="connsiteY190" fmla="*/ 161815 h 281470"/>
                  <a:gd name="connsiteX191" fmla="*/ 55374 w 227539"/>
                  <a:gd name="connsiteY191" fmla="*/ 157902 h 281470"/>
                  <a:gd name="connsiteX192" fmla="*/ 51774 w 227539"/>
                  <a:gd name="connsiteY192" fmla="*/ 149424 h 281470"/>
                  <a:gd name="connsiteX193" fmla="*/ 49918 w 227539"/>
                  <a:gd name="connsiteY193" fmla="*/ 147598 h 281470"/>
                  <a:gd name="connsiteX194" fmla="*/ 49842 w 227539"/>
                  <a:gd name="connsiteY194" fmla="*/ 144546 h 281470"/>
                  <a:gd name="connsiteX195" fmla="*/ 43052 w 227539"/>
                  <a:gd name="connsiteY195" fmla="*/ 138495 h 281470"/>
                  <a:gd name="connsiteX196" fmla="*/ 41201 w 227539"/>
                  <a:gd name="connsiteY196" fmla="*/ 138547 h 281470"/>
                  <a:gd name="connsiteX197" fmla="*/ 39369 w 227539"/>
                  <a:gd name="connsiteY197" fmla="*/ 134608 h 281470"/>
                  <a:gd name="connsiteX198" fmla="*/ 28809 w 227539"/>
                  <a:gd name="connsiteY198" fmla="*/ 130356 h 281470"/>
                  <a:gd name="connsiteX199" fmla="*/ 28916 w 227539"/>
                  <a:gd name="connsiteY199" fmla="*/ 127643 h 281470"/>
                  <a:gd name="connsiteX200" fmla="*/ 26392 w 227539"/>
                  <a:gd name="connsiteY200" fmla="*/ 126521 h 281470"/>
                  <a:gd name="connsiteX201" fmla="*/ 20989 w 227539"/>
                  <a:gd name="connsiteY201" fmla="*/ 126756 h 281470"/>
                  <a:gd name="connsiteX202" fmla="*/ 20960 w 227539"/>
                  <a:gd name="connsiteY202" fmla="*/ 122086 h 281470"/>
                  <a:gd name="connsiteX203" fmla="*/ 17954 w 227539"/>
                  <a:gd name="connsiteY203" fmla="*/ 120756 h 281470"/>
                  <a:gd name="connsiteX204" fmla="*/ 16831 w 227539"/>
                  <a:gd name="connsiteY204" fmla="*/ 118148 h 281470"/>
                  <a:gd name="connsiteX205" fmla="*/ 16870 w 227539"/>
                  <a:gd name="connsiteY205" fmla="*/ 111417 h 281470"/>
                  <a:gd name="connsiteX206" fmla="*/ 15543 w 227539"/>
                  <a:gd name="connsiteY206" fmla="*/ 108757 h 281470"/>
                  <a:gd name="connsiteX207" fmla="*/ 9574 w 227539"/>
                  <a:gd name="connsiteY207" fmla="*/ 108887 h 281470"/>
                  <a:gd name="connsiteX208" fmla="*/ 5513 w 227539"/>
                  <a:gd name="connsiteY208" fmla="*/ 104322 h 281470"/>
                  <a:gd name="connsiteX209" fmla="*/ 5526 w 227539"/>
                  <a:gd name="connsiteY209" fmla="*/ 98975 h 281470"/>
                  <a:gd name="connsiteX210" fmla="*/ 4230 w 227539"/>
                  <a:gd name="connsiteY210" fmla="*/ 96288 h 281470"/>
                  <a:gd name="connsiteX211" fmla="*/ 205 w 227539"/>
                  <a:gd name="connsiteY211" fmla="*/ 94879 h 281470"/>
                  <a:gd name="connsiteX212" fmla="*/ 33 w 227539"/>
                  <a:gd name="connsiteY212" fmla="*/ 91723 h 281470"/>
                  <a:gd name="connsiteX213" fmla="*/ 33 w 227539"/>
                  <a:gd name="connsiteY213" fmla="*/ 91723 h 28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Lst>
                <a:rect l="l" t="t" r="r" b="b"/>
                <a:pathLst>
                  <a:path w="227539" h="281470">
                    <a:moveTo>
                      <a:pt x="33" y="91723"/>
                    </a:moveTo>
                    <a:lnTo>
                      <a:pt x="1360" y="90549"/>
                    </a:lnTo>
                    <a:lnTo>
                      <a:pt x="1000" y="82540"/>
                    </a:lnTo>
                    <a:lnTo>
                      <a:pt x="2356" y="82462"/>
                    </a:lnTo>
                    <a:lnTo>
                      <a:pt x="2398" y="75941"/>
                    </a:lnTo>
                    <a:lnTo>
                      <a:pt x="7012" y="75993"/>
                    </a:lnTo>
                    <a:lnTo>
                      <a:pt x="7833" y="72463"/>
                    </a:lnTo>
                    <a:lnTo>
                      <a:pt x="11813" y="67158"/>
                    </a:lnTo>
                    <a:lnTo>
                      <a:pt x="11784" y="64327"/>
                    </a:lnTo>
                    <a:lnTo>
                      <a:pt x="14360" y="64377"/>
                    </a:lnTo>
                    <a:lnTo>
                      <a:pt x="14412" y="60495"/>
                    </a:lnTo>
                    <a:lnTo>
                      <a:pt x="12965" y="56502"/>
                    </a:lnTo>
                    <a:lnTo>
                      <a:pt x="10789" y="56538"/>
                    </a:lnTo>
                    <a:lnTo>
                      <a:pt x="10776" y="48373"/>
                    </a:lnTo>
                    <a:lnTo>
                      <a:pt x="8179" y="45686"/>
                    </a:lnTo>
                    <a:lnTo>
                      <a:pt x="8151" y="40519"/>
                    </a:lnTo>
                    <a:lnTo>
                      <a:pt x="5382" y="37756"/>
                    </a:lnTo>
                    <a:lnTo>
                      <a:pt x="5497" y="32362"/>
                    </a:lnTo>
                    <a:lnTo>
                      <a:pt x="2786" y="32341"/>
                    </a:lnTo>
                    <a:lnTo>
                      <a:pt x="3075" y="23936"/>
                    </a:lnTo>
                    <a:lnTo>
                      <a:pt x="4532" y="23975"/>
                    </a:lnTo>
                    <a:lnTo>
                      <a:pt x="4506" y="14430"/>
                    </a:lnTo>
                    <a:lnTo>
                      <a:pt x="9978" y="11592"/>
                    </a:lnTo>
                    <a:lnTo>
                      <a:pt x="22743" y="12025"/>
                    </a:lnTo>
                    <a:lnTo>
                      <a:pt x="22743" y="9349"/>
                    </a:lnTo>
                    <a:lnTo>
                      <a:pt x="29432" y="9667"/>
                    </a:lnTo>
                    <a:lnTo>
                      <a:pt x="30146" y="104"/>
                    </a:lnTo>
                    <a:lnTo>
                      <a:pt x="51732" y="0"/>
                    </a:lnTo>
                    <a:lnTo>
                      <a:pt x="51599" y="13502"/>
                    </a:lnTo>
                    <a:lnTo>
                      <a:pt x="52170" y="24296"/>
                    </a:lnTo>
                    <a:lnTo>
                      <a:pt x="50851" y="27197"/>
                    </a:lnTo>
                    <a:lnTo>
                      <a:pt x="51237" y="36901"/>
                    </a:lnTo>
                    <a:lnTo>
                      <a:pt x="44600" y="36955"/>
                    </a:lnTo>
                    <a:lnTo>
                      <a:pt x="50601" y="39726"/>
                    </a:lnTo>
                    <a:lnTo>
                      <a:pt x="49321" y="43847"/>
                    </a:lnTo>
                    <a:lnTo>
                      <a:pt x="47452" y="44463"/>
                    </a:lnTo>
                    <a:lnTo>
                      <a:pt x="46050" y="50238"/>
                    </a:lnTo>
                    <a:lnTo>
                      <a:pt x="48489" y="55161"/>
                    </a:lnTo>
                    <a:lnTo>
                      <a:pt x="59620" y="63853"/>
                    </a:lnTo>
                    <a:lnTo>
                      <a:pt x="61864" y="67799"/>
                    </a:lnTo>
                    <a:lnTo>
                      <a:pt x="66218" y="66774"/>
                    </a:lnTo>
                    <a:lnTo>
                      <a:pt x="74377" y="69151"/>
                    </a:lnTo>
                    <a:lnTo>
                      <a:pt x="75117" y="70267"/>
                    </a:lnTo>
                    <a:lnTo>
                      <a:pt x="83495" y="69349"/>
                    </a:lnTo>
                    <a:lnTo>
                      <a:pt x="83716" y="71809"/>
                    </a:lnTo>
                    <a:lnTo>
                      <a:pt x="86568" y="75132"/>
                    </a:lnTo>
                    <a:lnTo>
                      <a:pt x="88979" y="75915"/>
                    </a:lnTo>
                    <a:lnTo>
                      <a:pt x="89376" y="81367"/>
                    </a:lnTo>
                    <a:lnTo>
                      <a:pt x="86162" y="82149"/>
                    </a:lnTo>
                    <a:lnTo>
                      <a:pt x="85572" y="85749"/>
                    </a:lnTo>
                    <a:lnTo>
                      <a:pt x="87170" y="89740"/>
                    </a:lnTo>
                    <a:lnTo>
                      <a:pt x="86962" y="98401"/>
                    </a:lnTo>
                    <a:lnTo>
                      <a:pt x="90293" y="99940"/>
                    </a:lnTo>
                    <a:lnTo>
                      <a:pt x="94745" y="104296"/>
                    </a:lnTo>
                    <a:lnTo>
                      <a:pt x="98186" y="104505"/>
                    </a:lnTo>
                    <a:lnTo>
                      <a:pt x="98880" y="106957"/>
                    </a:lnTo>
                    <a:lnTo>
                      <a:pt x="97337" y="110270"/>
                    </a:lnTo>
                    <a:lnTo>
                      <a:pt x="98807" y="115148"/>
                    </a:lnTo>
                    <a:lnTo>
                      <a:pt x="104012" y="119426"/>
                    </a:lnTo>
                    <a:lnTo>
                      <a:pt x="109056" y="122347"/>
                    </a:lnTo>
                    <a:lnTo>
                      <a:pt x="127835" y="122086"/>
                    </a:lnTo>
                    <a:lnTo>
                      <a:pt x="155310" y="122008"/>
                    </a:lnTo>
                    <a:lnTo>
                      <a:pt x="181510" y="122269"/>
                    </a:lnTo>
                    <a:lnTo>
                      <a:pt x="185829" y="124017"/>
                    </a:lnTo>
                    <a:lnTo>
                      <a:pt x="184492" y="131138"/>
                    </a:lnTo>
                    <a:lnTo>
                      <a:pt x="188895" y="134816"/>
                    </a:lnTo>
                    <a:lnTo>
                      <a:pt x="193871" y="132129"/>
                    </a:lnTo>
                    <a:lnTo>
                      <a:pt x="197708" y="135834"/>
                    </a:lnTo>
                    <a:lnTo>
                      <a:pt x="196629" y="138912"/>
                    </a:lnTo>
                    <a:lnTo>
                      <a:pt x="197679" y="144625"/>
                    </a:lnTo>
                    <a:lnTo>
                      <a:pt x="200864" y="144755"/>
                    </a:lnTo>
                    <a:lnTo>
                      <a:pt x="203062" y="152111"/>
                    </a:lnTo>
                    <a:lnTo>
                      <a:pt x="206990" y="153702"/>
                    </a:lnTo>
                    <a:lnTo>
                      <a:pt x="206193" y="151746"/>
                    </a:lnTo>
                    <a:lnTo>
                      <a:pt x="210642" y="151172"/>
                    </a:lnTo>
                    <a:lnTo>
                      <a:pt x="211661" y="148068"/>
                    </a:lnTo>
                    <a:lnTo>
                      <a:pt x="214292" y="148877"/>
                    </a:lnTo>
                    <a:lnTo>
                      <a:pt x="216526" y="152190"/>
                    </a:lnTo>
                    <a:lnTo>
                      <a:pt x="214628" y="160432"/>
                    </a:lnTo>
                    <a:lnTo>
                      <a:pt x="211072" y="164267"/>
                    </a:lnTo>
                    <a:lnTo>
                      <a:pt x="211422" y="168493"/>
                    </a:lnTo>
                    <a:lnTo>
                      <a:pt x="216317" y="174154"/>
                    </a:lnTo>
                    <a:lnTo>
                      <a:pt x="220493" y="174493"/>
                    </a:lnTo>
                    <a:lnTo>
                      <a:pt x="221478" y="180780"/>
                    </a:lnTo>
                    <a:lnTo>
                      <a:pt x="217892" y="181927"/>
                    </a:lnTo>
                    <a:lnTo>
                      <a:pt x="217928" y="191344"/>
                    </a:lnTo>
                    <a:lnTo>
                      <a:pt x="217169" y="192936"/>
                    </a:lnTo>
                    <a:lnTo>
                      <a:pt x="217237" y="200239"/>
                    </a:lnTo>
                    <a:lnTo>
                      <a:pt x="218024" y="200266"/>
                    </a:lnTo>
                    <a:lnTo>
                      <a:pt x="217925" y="210544"/>
                    </a:lnTo>
                    <a:lnTo>
                      <a:pt x="225089" y="213700"/>
                    </a:lnTo>
                    <a:lnTo>
                      <a:pt x="227200" y="217587"/>
                    </a:lnTo>
                    <a:lnTo>
                      <a:pt x="227573" y="221499"/>
                    </a:lnTo>
                    <a:lnTo>
                      <a:pt x="226595" y="226273"/>
                    </a:lnTo>
                    <a:lnTo>
                      <a:pt x="217845" y="231699"/>
                    </a:lnTo>
                    <a:lnTo>
                      <a:pt x="214657" y="238299"/>
                    </a:lnTo>
                    <a:lnTo>
                      <a:pt x="211536" y="239394"/>
                    </a:lnTo>
                    <a:lnTo>
                      <a:pt x="208739" y="245368"/>
                    </a:lnTo>
                    <a:lnTo>
                      <a:pt x="208346" y="250142"/>
                    </a:lnTo>
                    <a:lnTo>
                      <a:pt x="205184" y="252098"/>
                    </a:lnTo>
                    <a:lnTo>
                      <a:pt x="207459" y="254367"/>
                    </a:lnTo>
                    <a:lnTo>
                      <a:pt x="207397" y="257341"/>
                    </a:lnTo>
                    <a:lnTo>
                      <a:pt x="203114" y="263341"/>
                    </a:lnTo>
                    <a:lnTo>
                      <a:pt x="202183" y="268219"/>
                    </a:lnTo>
                    <a:lnTo>
                      <a:pt x="200109" y="272106"/>
                    </a:lnTo>
                    <a:lnTo>
                      <a:pt x="199037" y="277115"/>
                    </a:lnTo>
                    <a:lnTo>
                      <a:pt x="194822" y="276619"/>
                    </a:lnTo>
                    <a:lnTo>
                      <a:pt x="187145" y="281471"/>
                    </a:lnTo>
                    <a:lnTo>
                      <a:pt x="182602" y="280479"/>
                    </a:lnTo>
                    <a:lnTo>
                      <a:pt x="180394" y="278575"/>
                    </a:lnTo>
                    <a:lnTo>
                      <a:pt x="177746" y="279801"/>
                    </a:lnTo>
                    <a:lnTo>
                      <a:pt x="174352" y="277949"/>
                    </a:lnTo>
                    <a:lnTo>
                      <a:pt x="175600" y="272445"/>
                    </a:lnTo>
                    <a:lnTo>
                      <a:pt x="177060" y="271010"/>
                    </a:lnTo>
                    <a:lnTo>
                      <a:pt x="176859" y="266341"/>
                    </a:lnTo>
                    <a:lnTo>
                      <a:pt x="173948" y="265558"/>
                    </a:lnTo>
                    <a:lnTo>
                      <a:pt x="173815" y="252202"/>
                    </a:lnTo>
                    <a:lnTo>
                      <a:pt x="172808" y="250768"/>
                    </a:lnTo>
                    <a:lnTo>
                      <a:pt x="176823" y="250741"/>
                    </a:lnTo>
                    <a:lnTo>
                      <a:pt x="180498" y="245499"/>
                    </a:lnTo>
                    <a:lnTo>
                      <a:pt x="180504" y="242838"/>
                    </a:lnTo>
                    <a:lnTo>
                      <a:pt x="177910" y="242707"/>
                    </a:lnTo>
                    <a:lnTo>
                      <a:pt x="177933" y="240125"/>
                    </a:lnTo>
                    <a:lnTo>
                      <a:pt x="180535" y="240151"/>
                    </a:lnTo>
                    <a:lnTo>
                      <a:pt x="178866" y="236786"/>
                    </a:lnTo>
                    <a:lnTo>
                      <a:pt x="177164" y="226769"/>
                    </a:lnTo>
                    <a:lnTo>
                      <a:pt x="167303" y="226795"/>
                    </a:lnTo>
                    <a:lnTo>
                      <a:pt x="168208" y="232064"/>
                    </a:lnTo>
                    <a:lnTo>
                      <a:pt x="166383" y="234699"/>
                    </a:lnTo>
                    <a:lnTo>
                      <a:pt x="157932" y="234673"/>
                    </a:lnTo>
                    <a:lnTo>
                      <a:pt x="158169" y="235977"/>
                    </a:lnTo>
                    <a:lnTo>
                      <a:pt x="148451" y="234647"/>
                    </a:lnTo>
                    <a:lnTo>
                      <a:pt x="128093" y="234673"/>
                    </a:lnTo>
                    <a:lnTo>
                      <a:pt x="128455" y="238873"/>
                    </a:lnTo>
                    <a:lnTo>
                      <a:pt x="130632" y="242786"/>
                    </a:lnTo>
                    <a:lnTo>
                      <a:pt x="127186" y="242577"/>
                    </a:lnTo>
                    <a:lnTo>
                      <a:pt x="127358" y="246359"/>
                    </a:lnTo>
                    <a:lnTo>
                      <a:pt x="129537" y="250350"/>
                    </a:lnTo>
                    <a:lnTo>
                      <a:pt x="129824" y="253455"/>
                    </a:lnTo>
                    <a:lnTo>
                      <a:pt x="128137" y="254446"/>
                    </a:lnTo>
                    <a:lnTo>
                      <a:pt x="126782" y="259663"/>
                    </a:lnTo>
                    <a:lnTo>
                      <a:pt x="129751" y="262428"/>
                    </a:lnTo>
                    <a:lnTo>
                      <a:pt x="129623" y="264202"/>
                    </a:lnTo>
                    <a:lnTo>
                      <a:pt x="99117" y="264072"/>
                    </a:lnTo>
                    <a:lnTo>
                      <a:pt x="101880" y="269706"/>
                    </a:lnTo>
                    <a:lnTo>
                      <a:pt x="107698" y="279201"/>
                    </a:lnTo>
                    <a:lnTo>
                      <a:pt x="92626" y="274558"/>
                    </a:lnTo>
                    <a:lnTo>
                      <a:pt x="85299" y="271897"/>
                    </a:lnTo>
                    <a:lnTo>
                      <a:pt x="83810" y="268376"/>
                    </a:lnTo>
                    <a:lnTo>
                      <a:pt x="79262" y="262845"/>
                    </a:lnTo>
                    <a:lnTo>
                      <a:pt x="80943" y="260889"/>
                    </a:lnTo>
                    <a:lnTo>
                      <a:pt x="78534" y="256037"/>
                    </a:lnTo>
                    <a:lnTo>
                      <a:pt x="74369" y="254159"/>
                    </a:lnTo>
                    <a:lnTo>
                      <a:pt x="75795" y="250741"/>
                    </a:lnTo>
                    <a:lnTo>
                      <a:pt x="72860" y="248655"/>
                    </a:lnTo>
                    <a:lnTo>
                      <a:pt x="74413" y="246464"/>
                    </a:lnTo>
                    <a:lnTo>
                      <a:pt x="63397" y="238560"/>
                    </a:lnTo>
                    <a:lnTo>
                      <a:pt x="59633" y="241090"/>
                    </a:lnTo>
                    <a:lnTo>
                      <a:pt x="52684" y="232221"/>
                    </a:lnTo>
                    <a:lnTo>
                      <a:pt x="51393" y="234986"/>
                    </a:lnTo>
                    <a:lnTo>
                      <a:pt x="48356" y="233655"/>
                    </a:lnTo>
                    <a:lnTo>
                      <a:pt x="47037" y="227160"/>
                    </a:lnTo>
                    <a:lnTo>
                      <a:pt x="46962" y="221891"/>
                    </a:lnTo>
                    <a:lnTo>
                      <a:pt x="45309" y="220091"/>
                    </a:lnTo>
                    <a:lnTo>
                      <a:pt x="46954" y="218526"/>
                    </a:lnTo>
                    <a:lnTo>
                      <a:pt x="45893" y="210830"/>
                    </a:lnTo>
                    <a:lnTo>
                      <a:pt x="53098" y="209213"/>
                    </a:lnTo>
                    <a:lnTo>
                      <a:pt x="53510" y="203735"/>
                    </a:lnTo>
                    <a:lnTo>
                      <a:pt x="52123" y="200057"/>
                    </a:lnTo>
                    <a:lnTo>
                      <a:pt x="58838" y="202040"/>
                    </a:lnTo>
                    <a:lnTo>
                      <a:pt x="58856" y="204048"/>
                    </a:lnTo>
                    <a:lnTo>
                      <a:pt x="66335" y="203135"/>
                    </a:lnTo>
                    <a:lnTo>
                      <a:pt x="66846" y="208587"/>
                    </a:lnTo>
                    <a:lnTo>
                      <a:pt x="76999" y="214039"/>
                    </a:lnTo>
                    <a:lnTo>
                      <a:pt x="79361" y="210178"/>
                    </a:lnTo>
                    <a:lnTo>
                      <a:pt x="79215" y="206970"/>
                    </a:lnTo>
                    <a:lnTo>
                      <a:pt x="81404" y="206970"/>
                    </a:lnTo>
                    <a:lnTo>
                      <a:pt x="79230" y="201440"/>
                    </a:lnTo>
                    <a:lnTo>
                      <a:pt x="80581" y="200501"/>
                    </a:lnTo>
                    <a:lnTo>
                      <a:pt x="79376" y="197057"/>
                    </a:lnTo>
                    <a:lnTo>
                      <a:pt x="76097" y="196040"/>
                    </a:lnTo>
                    <a:lnTo>
                      <a:pt x="75036" y="193301"/>
                    </a:lnTo>
                    <a:lnTo>
                      <a:pt x="70813" y="189910"/>
                    </a:lnTo>
                    <a:lnTo>
                      <a:pt x="68282" y="189623"/>
                    </a:lnTo>
                    <a:lnTo>
                      <a:pt x="64617" y="182475"/>
                    </a:lnTo>
                    <a:lnTo>
                      <a:pt x="67208" y="178040"/>
                    </a:lnTo>
                    <a:lnTo>
                      <a:pt x="66371" y="175484"/>
                    </a:lnTo>
                    <a:lnTo>
                      <a:pt x="67797" y="173110"/>
                    </a:lnTo>
                    <a:lnTo>
                      <a:pt x="67615" y="168545"/>
                    </a:lnTo>
                    <a:lnTo>
                      <a:pt x="64573" y="162676"/>
                    </a:lnTo>
                    <a:lnTo>
                      <a:pt x="58046" y="161815"/>
                    </a:lnTo>
                    <a:lnTo>
                      <a:pt x="55374" y="157902"/>
                    </a:lnTo>
                    <a:lnTo>
                      <a:pt x="51774" y="149424"/>
                    </a:lnTo>
                    <a:lnTo>
                      <a:pt x="49918" y="147598"/>
                    </a:lnTo>
                    <a:lnTo>
                      <a:pt x="49842" y="144546"/>
                    </a:lnTo>
                    <a:lnTo>
                      <a:pt x="43052" y="138495"/>
                    </a:lnTo>
                    <a:lnTo>
                      <a:pt x="41201" y="138547"/>
                    </a:lnTo>
                    <a:lnTo>
                      <a:pt x="39369" y="134608"/>
                    </a:lnTo>
                    <a:lnTo>
                      <a:pt x="28809" y="130356"/>
                    </a:lnTo>
                    <a:lnTo>
                      <a:pt x="28916" y="127643"/>
                    </a:lnTo>
                    <a:lnTo>
                      <a:pt x="26392" y="126521"/>
                    </a:lnTo>
                    <a:lnTo>
                      <a:pt x="20989" y="126756"/>
                    </a:lnTo>
                    <a:lnTo>
                      <a:pt x="20960" y="122086"/>
                    </a:lnTo>
                    <a:lnTo>
                      <a:pt x="17954" y="120756"/>
                    </a:lnTo>
                    <a:lnTo>
                      <a:pt x="16831" y="118148"/>
                    </a:lnTo>
                    <a:lnTo>
                      <a:pt x="16870" y="111417"/>
                    </a:lnTo>
                    <a:lnTo>
                      <a:pt x="15543" y="108757"/>
                    </a:lnTo>
                    <a:lnTo>
                      <a:pt x="9574" y="108887"/>
                    </a:lnTo>
                    <a:lnTo>
                      <a:pt x="5513" y="104322"/>
                    </a:lnTo>
                    <a:lnTo>
                      <a:pt x="5526" y="98975"/>
                    </a:lnTo>
                    <a:lnTo>
                      <a:pt x="4230" y="96288"/>
                    </a:lnTo>
                    <a:lnTo>
                      <a:pt x="205" y="94879"/>
                    </a:lnTo>
                    <a:lnTo>
                      <a:pt x="33" y="91723"/>
                    </a:lnTo>
                    <a:lnTo>
                      <a:pt x="33" y="91723"/>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55" name="CA-5">
                <a:extLst>
                  <a:ext uri="{FF2B5EF4-FFF2-40B4-BE49-F238E27FC236}">
                    <a16:creationId xmlns:a16="http://schemas.microsoft.com/office/drawing/2014/main" id="{DCBFA7CA-C9E9-6612-5175-B792B68E50A6}"/>
                  </a:ext>
                </a:extLst>
              </p:cNvPr>
              <p:cNvSpPr/>
              <p:nvPr/>
            </p:nvSpPr>
            <p:spPr>
              <a:xfrm>
                <a:off x="1733659" y="3548640"/>
                <a:ext cx="319706" cy="319162"/>
              </a:xfrm>
              <a:custGeom>
                <a:avLst/>
                <a:gdLst>
                  <a:gd name="connsiteX0" fmla="*/ 33 w 400950"/>
                  <a:gd name="connsiteY0" fmla="*/ 24729 h 399399"/>
                  <a:gd name="connsiteX1" fmla="*/ 1055 w 400950"/>
                  <a:gd name="connsiteY1" fmla="*/ 24729 h 399399"/>
                  <a:gd name="connsiteX2" fmla="*/ 5599 w 400950"/>
                  <a:gd name="connsiteY2" fmla="*/ 11112 h 399399"/>
                  <a:gd name="connsiteX3" fmla="*/ 5909 w 400950"/>
                  <a:gd name="connsiteY3" fmla="*/ 5608 h 399399"/>
                  <a:gd name="connsiteX4" fmla="*/ 8197 w 400950"/>
                  <a:gd name="connsiteY4" fmla="*/ 5478 h 399399"/>
                  <a:gd name="connsiteX5" fmla="*/ 7856 w 400950"/>
                  <a:gd name="connsiteY5" fmla="*/ 2295 h 399399"/>
                  <a:gd name="connsiteX6" fmla="*/ 11664 w 400950"/>
                  <a:gd name="connsiteY6" fmla="*/ 0 h 399399"/>
                  <a:gd name="connsiteX7" fmla="*/ 18265 w 400950"/>
                  <a:gd name="connsiteY7" fmla="*/ 861 h 399399"/>
                  <a:gd name="connsiteX8" fmla="*/ 20522 w 400950"/>
                  <a:gd name="connsiteY8" fmla="*/ 2791 h 399399"/>
                  <a:gd name="connsiteX9" fmla="*/ 24834 w 400950"/>
                  <a:gd name="connsiteY9" fmla="*/ 3182 h 399399"/>
                  <a:gd name="connsiteX10" fmla="*/ 30589 w 400950"/>
                  <a:gd name="connsiteY10" fmla="*/ 5400 h 399399"/>
                  <a:gd name="connsiteX11" fmla="*/ 32860 w 400950"/>
                  <a:gd name="connsiteY11" fmla="*/ 7382 h 399399"/>
                  <a:gd name="connsiteX12" fmla="*/ 36738 w 400950"/>
                  <a:gd name="connsiteY12" fmla="*/ 3313 h 399399"/>
                  <a:gd name="connsiteX13" fmla="*/ 36577 w 400950"/>
                  <a:gd name="connsiteY13" fmla="*/ 7930 h 399399"/>
                  <a:gd name="connsiteX14" fmla="*/ 46232 w 400950"/>
                  <a:gd name="connsiteY14" fmla="*/ 14712 h 399399"/>
                  <a:gd name="connsiteX15" fmla="*/ 47833 w 400950"/>
                  <a:gd name="connsiteY15" fmla="*/ 13825 h 399399"/>
                  <a:gd name="connsiteX16" fmla="*/ 51803 w 400950"/>
                  <a:gd name="connsiteY16" fmla="*/ 15156 h 399399"/>
                  <a:gd name="connsiteX17" fmla="*/ 51688 w 400950"/>
                  <a:gd name="connsiteY17" fmla="*/ 11686 h 399399"/>
                  <a:gd name="connsiteX18" fmla="*/ 57821 w 400950"/>
                  <a:gd name="connsiteY18" fmla="*/ 12782 h 399399"/>
                  <a:gd name="connsiteX19" fmla="*/ 58390 w 400950"/>
                  <a:gd name="connsiteY19" fmla="*/ 14608 h 399399"/>
                  <a:gd name="connsiteX20" fmla="*/ 56469 w 400950"/>
                  <a:gd name="connsiteY20" fmla="*/ 19303 h 399399"/>
                  <a:gd name="connsiteX21" fmla="*/ 60418 w 400950"/>
                  <a:gd name="connsiteY21" fmla="*/ 23294 h 399399"/>
                  <a:gd name="connsiteX22" fmla="*/ 55165 w 400950"/>
                  <a:gd name="connsiteY22" fmla="*/ 25094 h 399399"/>
                  <a:gd name="connsiteX23" fmla="*/ 57668 w 400950"/>
                  <a:gd name="connsiteY23" fmla="*/ 27546 h 399399"/>
                  <a:gd name="connsiteX24" fmla="*/ 57759 w 400950"/>
                  <a:gd name="connsiteY24" fmla="*/ 30885 h 399399"/>
                  <a:gd name="connsiteX25" fmla="*/ 61635 w 400950"/>
                  <a:gd name="connsiteY25" fmla="*/ 28172 h 399399"/>
                  <a:gd name="connsiteX26" fmla="*/ 67005 w 400950"/>
                  <a:gd name="connsiteY26" fmla="*/ 28094 h 399399"/>
                  <a:gd name="connsiteX27" fmla="*/ 69148 w 400950"/>
                  <a:gd name="connsiteY27" fmla="*/ 30129 h 399399"/>
                  <a:gd name="connsiteX28" fmla="*/ 68246 w 400950"/>
                  <a:gd name="connsiteY28" fmla="*/ 34824 h 399399"/>
                  <a:gd name="connsiteX29" fmla="*/ 66734 w 400950"/>
                  <a:gd name="connsiteY29" fmla="*/ 35920 h 399399"/>
                  <a:gd name="connsiteX30" fmla="*/ 70125 w 400950"/>
                  <a:gd name="connsiteY30" fmla="*/ 38659 h 399399"/>
                  <a:gd name="connsiteX31" fmla="*/ 74025 w 400950"/>
                  <a:gd name="connsiteY31" fmla="*/ 39155 h 399399"/>
                  <a:gd name="connsiteX32" fmla="*/ 77567 w 400950"/>
                  <a:gd name="connsiteY32" fmla="*/ 43876 h 399399"/>
                  <a:gd name="connsiteX33" fmla="*/ 68814 w 400950"/>
                  <a:gd name="connsiteY33" fmla="*/ 44659 h 399399"/>
                  <a:gd name="connsiteX34" fmla="*/ 76248 w 400950"/>
                  <a:gd name="connsiteY34" fmla="*/ 48937 h 399399"/>
                  <a:gd name="connsiteX35" fmla="*/ 76180 w 400950"/>
                  <a:gd name="connsiteY35" fmla="*/ 52745 h 399399"/>
                  <a:gd name="connsiteX36" fmla="*/ 77578 w 400950"/>
                  <a:gd name="connsiteY36" fmla="*/ 53424 h 399399"/>
                  <a:gd name="connsiteX37" fmla="*/ 78250 w 400950"/>
                  <a:gd name="connsiteY37" fmla="*/ 57910 h 399399"/>
                  <a:gd name="connsiteX38" fmla="*/ 82846 w 400950"/>
                  <a:gd name="connsiteY38" fmla="*/ 58536 h 399399"/>
                  <a:gd name="connsiteX39" fmla="*/ 82807 w 400950"/>
                  <a:gd name="connsiteY39" fmla="*/ 62527 h 399399"/>
                  <a:gd name="connsiteX40" fmla="*/ 91007 w 400950"/>
                  <a:gd name="connsiteY40" fmla="*/ 61745 h 399399"/>
                  <a:gd name="connsiteX41" fmla="*/ 94586 w 400950"/>
                  <a:gd name="connsiteY41" fmla="*/ 59945 h 399399"/>
                  <a:gd name="connsiteX42" fmla="*/ 105058 w 400950"/>
                  <a:gd name="connsiteY42" fmla="*/ 58119 h 399399"/>
                  <a:gd name="connsiteX43" fmla="*/ 113514 w 400950"/>
                  <a:gd name="connsiteY43" fmla="*/ 55015 h 399399"/>
                  <a:gd name="connsiteX44" fmla="*/ 118899 w 400950"/>
                  <a:gd name="connsiteY44" fmla="*/ 55562 h 399399"/>
                  <a:gd name="connsiteX45" fmla="*/ 121488 w 400950"/>
                  <a:gd name="connsiteY45" fmla="*/ 53528 h 399399"/>
                  <a:gd name="connsiteX46" fmla="*/ 125043 w 400950"/>
                  <a:gd name="connsiteY46" fmla="*/ 52902 h 399399"/>
                  <a:gd name="connsiteX47" fmla="*/ 126769 w 400950"/>
                  <a:gd name="connsiteY47" fmla="*/ 49380 h 399399"/>
                  <a:gd name="connsiteX48" fmla="*/ 130131 w 400950"/>
                  <a:gd name="connsiteY48" fmla="*/ 48024 h 399399"/>
                  <a:gd name="connsiteX49" fmla="*/ 133945 w 400950"/>
                  <a:gd name="connsiteY49" fmla="*/ 39989 h 399399"/>
                  <a:gd name="connsiteX50" fmla="*/ 135525 w 400950"/>
                  <a:gd name="connsiteY50" fmla="*/ 40876 h 399399"/>
                  <a:gd name="connsiteX51" fmla="*/ 138867 w 400950"/>
                  <a:gd name="connsiteY51" fmla="*/ 39180 h 399399"/>
                  <a:gd name="connsiteX52" fmla="*/ 144427 w 400950"/>
                  <a:gd name="connsiteY52" fmla="*/ 38346 h 399399"/>
                  <a:gd name="connsiteX53" fmla="*/ 147797 w 400950"/>
                  <a:gd name="connsiteY53" fmla="*/ 30677 h 399399"/>
                  <a:gd name="connsiteX54" fmla="*/ 147067 w 400950"/>
                  <a:gd name="connsiteY54" fmla="*/ 27677 h 399399"/>
                  <a:gd name="connsiteX55" fmla="*/ 148639 w 400950"/>
                  <a:gd name="connsiteY55" fmla="*/ 25903 h 399399"/>
                  <a:gd name="connsiteX56" fmla="*/ 153428 w 400950"/>
                  <a:gd name="connsiteY56" fmla="*/ 25303 h 399399"/>
                  <a:gd name="connsiteX57" fmla="*/ 154186 w 400950"/>
                  <a:gd name="connsiteY57" fmla="*/ 26451 h 399399"/>
                  <a:gd name="connsiteX58" fmla="*/ 154160 w 400950"/>
                  <a:gd name="connsiteY58" fmla="*/ 73614 h 399399"/>
                  <a:gd name="connsiteX59" fmla="*/ 156887 w 400950"/>
                  <a:gd name="connsiteY59" fmla="*/ 72049 h 399399"/>
                  <a:gd name="connsiteX60" fmla="*/ 161944 w 400950"/>
                  <a:gd name="connsiteY60" fmla="*/ 76327 h 399399"/>
                  <a:gd name="connsiteX61" fmla="*/ 181239 w 400950"/>
                  <a:gd name="connsiteY61" fmla="*/ 90361 h 399399"/>
                  <a:gd name="connsiteX62" fmla="*/ 188045 w 400950"/>
                  <a:gd name="connsiteY62" fmla="*/ 85535 h 399399"/>
                  <a:gd name="connsiteX63" fmla="*/ 191340 w 400950"/>
                  <a:gd name="connsiteY63" fmla="*/ 84596 h 399399"/>
                  <a:gd name="connsiteX64" fmla="*/ 193206 w 400950"/>
                  <a:gd name="connsiteY64" fmla="*/ 82040 h 399399"/>
                  <a:gd name="connsiteX65" fmla="*/ 197703 w 400950"/>
                  <a:gd name="connsiteY65" fmla="*/ 81074 h 399399"/>
                  <a:gd name="connsiteX66" fmla="*/ 200163 w 400950"/>
                  <a:gd name="connsiteY66" fmla="*/ 79196 h 399399"/>
                  <a:gd name="connsiteX67" fmla="*/ 206015 w 400950"/>
                  <a:gd name="connsiteY67" fmla="*/ 78909 h 399399"/>
                  <a:gd name="connsiteX68" fmla="*/ 207783 w 400950"/>
                  <a:gd name="connsiteY68" fmla="*/ 79953 h 399399"/>
                  <a:gd name="connsiteX69" fmla="*/ 208794 w 400950"/>
                  <a:gd name="connsiteY69" fmla="*/ 86187 h 399399"/>
                  <a:gd name="connsiteX70" fmla="*/ 207871 w 400950"/>
                  <a:gd name="connsiteY70" fmla="*/ 88692 h 399399"/>
                  <a:gd name="connsiteX71" fmla="*/ 216640 w 400950"/>
                  <a:gd name="connsiteY71" fmla="*/ 95761 h 399399"/>
                  <a:gd name="connsiteX72" fmla="*/ 216004 w 400950"/>
                  <a:gd name="connsiteY72" fmla="*/ 102230 h 399399"/>
                  <a:gd name="connsiteX73" fmla="*/ 214865 w 400950"/>
                  <a:gd name="connsiteY73" fmla="*/ 103169 h 399399"/>
                  <a:gd name="connsiteX74" fmla="*/ 220389 w 400950"/>
                  <a:gd name="connsiteY74" fmla="*/ 107786 h 399399"/>
                  <a:gd name="connsiteX75" fmla="*/ 219135 w 400950"/>
                  <a:gd name="connsiteY75" fmla="*/ 109377 h 399399"/>
                  <a:gd name="connsiteX76" fmla="*/ 221689 w 400950"/>
                  <a:gd name="connsiteY76" fmla="*/ 112638 h 399399"/>
                  <a:gd name="connsiteX77" fmla="*/ 218773 w 400950"/>
                  <a:gd name="connsiteY77" fmla="*/ 113786 h 399399"/>
                  <a:gd name="connsiteX78" fmla="*/ 217581 w 400950"/>
                  <a:gd name="connsiteY78" fmla="*/ 119264 h 399399"/>
                  <a:gd name="connsiteX79" fmla="*/ 222534 w 400950"/>
                  <a:gd name="connsiteY79" fmla="*/ 122446 h 399399"/>
                  <a:gd name="connsiteX80" fmla="*/ 224364 w 400950"/>
                  <a:gd name="connsiteY80" fmla="*/ 121925 h 399399"/>
                  <a:gd name="connsiteX81" fmla="*/ 225680 w 400950"/>
                  <a:gd name="connsiteY81" fmla="*/ 126829 h 399399"/>
                  <a:gd name="connsiteX82" fmla="*/ 230151 w 400950"/>
                  <a:gd name="connsiteY82" fmla="*/ 127690 h 399399"/>
                  <a:gd name="connsiteX83" fmla="*/ 230143 w 400950"/>
                  <a:gd name="connsiteY83" fmla="*/ 129516 h 399399"/>
                  <a:gd name="connsiteX84" fmla="*/ 235841 w 400950"/>
                  <a:gd name="connsiteY84" fmla="*/ 130481 h 399399"/>
                  <a:gd name="connsiteX85" fmla="*/ 236446 w 400950"/>
                  <a:gd name="connsiteY85" fmla="*/ 126542 h 399399"/>
                  <a:gd name="connsiteX86" fmla="*/ 238365 w 400950"/>
                  <a:gd name="connsiteY86" fmla="*/ 131498 h 399399"/>
                  <a:gd name="connsiteX87" fmla="*/ 241115 w 400950"/>
                  <a:gd name="connsiteY87" fmla="*/ 132229 h 399399"/>
                  <a:gd name="connsiteX88" fmla="*/ 241944 w 400950"/>
                  <a:gd name="connsiteY88" fmla="*/ 137707 h 399399"/>
                  <a:gd name="connsiteX89" fmla="*/ 245293 w 400950"/>
                  <a:gd name="connsiteY89" fmla="*/ 138202 h 399399"/>
                  <a:gd name="connsiteX90" fmla="*/ 247673 w 400950"/>
                  <a:gd name="connsiteY90" fmla="*/ 136037 h 399399"/>
                  <a:gd name="connsiteX91" fmla="*/ 251557 w 400950"/>
                  <a:gd name="connsiteY91" fmla="*/ 136168 h 399399"/>
                  <a:gd name="connsiteX92" fmla="*/ 253979 w 400950"/>
                  <a:gd name="connsiteY92" fmla="*/ 138776 h 399399"/>
                  <a:gd name="connsiteX93" fmla="*/ 258358 w 400950"/>
                  <a:gd name="connsiteY93" fmla="*/ 140054 h 399399"/>
                  <a:gd name="connsiteX94" fmla="*/ 264883 w 400950"/>
                  <a:gd name="connsiteY94" fmla="*/ 151349 h 399399"/>
                  <a:gd name="connsiteX95" fmla="*/ 262289 w 400950"/>
                  <a:gd name="connsiteY95" fmla="*/ 161027 h 399399"/>
                  <a:gd name="connsiteX96" fmla="*/ 264335 w 400950"/>
                  <a:gd name="connsiteY96" fmla="*/ 165462 h 399399"/>
                  <a:gd name="connsiteX97" fmla="*/ 270737 w 400950"/>
                  <a:gd name="connsiteY97" fmla="*/ 169166 h 399399"/>
                  <a:gd name="connsiteX98" fmla="*/ 270505 w 400950"/>
                  <a:gd name="connsiteY98" fmla="*/ 171514 h 399399"/>
                  <a:gd name="connsiteX99" fmla="*/ 276115 w 400950"/>
                  <a:gd name="connsiteY99" fmla="*/ 172818 h 399399"/>
                  <a:gd name="connsiteX100" fmla="*/ 279762 w 400950"/>
                  <a:gd name="connsiteY100" fmla="*/ 176209 h 399399"/>
                  <a:gd name="connsiteX101" fmla="*/ 277932 w 400950"/>
                  <a:gd name="connsiteY101" fmla="*/ 179235 h 399399"/>
                  <a:gd name="connsiteX102" fmla="*/ 277731 w 400950"/>
                  <a:gd name="connsiteY102" fmla="*/ 183722 h 399399"/>
                  <a:gd name="connsiteX103" fmla="*/ 279389 w 400950"/>
                  <a:gd name="connsiteY103" fmla="*/ 186852 h 399399"/>
                  <a:gd name="connsiteX104" fmla="*/ 277528 w 400950"/>
                  <a:gd name="connsiteY104" fmla="*/ 188965 h 399399"/>
                  <a:gd name="connsiteX105" fmla="*/ 279777 w 400950"/>
                  <a:gd name="connsiteY105" fmla="*/ 191522 h 399399"/>
                  <a:gd name="connsiteX106" fmla="*/ 276894 w 400950"/>
                  <a:gd name="connsiteY106" fmla="*/ 196113 h 399399"/>
                  <a:gd name="connsiteX107" fmla="*/ 273751 w 400950"/>
                  <a:gd name="connsiteY107" fmla="*/ 197939 h 399399"/>
                  <a:gd name="connsiteX108" fmla="*/ 272080 w 400950"/>
                  <a:gd name="connsiteY108" fmla="*/ 202034 h 399399"/>
                  <a:gd name="connsiteX109" fmla="*/ 270047 w 400950"/>
                  <a:gd name="connsiteY109" fmla="*/ 203339 h 399399"/>
                  <a:gd name="connsiteX110" fmla="*/ 271300 w 400950"/>
                  <a:gd name="connsiteY110" fmla="*/ 205686 h 399399"/>
                  <a:gd name="connsiteX111" fmla="*/ 274301 w 400950"/>
                  <a:gd name="connsiteY111" fmla="*/ 205530 h 399399"/>
                  <a:gd name="connsiteX112" fmla="*/ 277609 w 400950"/>
                  <a:gd name="connsiteY112" fmla="*/ 207982 h 399399"/>
                  <a:gd name="connsiteX113" fmla="*/ 280179 w 400950"/>
                  <a:gd name="connsiteY113" fmla="*/ 203860 h 399399"/>
                  <a:gd name="connsiteX114" fmla="*/ 290874 w 400950"/>
                  <a:gd name="connsiteY114" fmla="*/ 204356 h 399399"/>
                  <a:gd name="connsiteX115" fmla="*/ 295371 w 400950"/>
                  <a:gd name="connsiteY115" fmla="*/ 209886 h 399399"/>
                  <a:gd name="connsiteX116" fmla="*/ 299403 w 400950"/>
                  <a:gd name="connsiteY116" fmla="*/ 213355 h 399399"/>
                  <a:gd name="connsiteX117" fmla="*/ 300923 w 400950"/>
                  <a:gd name="connsiteY117" fmla="*/ 220555 h 399399"/>
                  <a:gd name="connsiteX118" fmla="*/ 304103 w 400950"/>
                  <a:gd name="connsiteY118" fmla="*/ 223216 h 399399"/>
                  <a:gd name="connsiteX119" fmla="*/ 303843 w 400950"/>
                  <a:gd name="connsiteY119" fmla="*/ 228120 h 399399"/>
                  <a:gd name="connsiteX120" fmla="*/ 305847 w 400950"/>
                  <a:gd name="connsiteY120" fmla="*/ 231798 h 399399"/>
                  <a:gd name="connsiteX121" fmla="*/ 310980 w 400950"/>
                  <a:gd name="connsiteY121" fmla="*/ 234720 h 399399"/>
                  <a:gd name="connsiteX122" fmla="*/ 312119 w 400950"/>
                  <a:gd name="connsiteY122" fmla="*/ 236624 h 399399"/>
                  <a:gd name="connsiteX123" fmla="*/ 315622 w 400950"/>
                  <a:gd name="connsiteY123" fmla="*/ 234981 h 399399"/>
                  <a:gd name="connsiteX124" fmla="*/ 318938 w 400950"/>
                  <a:gd name="connsiteY124" fmla="*/ 238059 h 399399"/>
                  <a:gd name="connsiteX125" fmla="*/ 320755 w 400950"/>
                  <a:gd name="connsiteY125" fmla="*/ 237824 h 399399"/>
                  <a:gd name="connsiteX126" fmla="*/ 325859 w 400950"/>
                  <a:gd name="connsiteY126" fmla="*/ 245102 h 399399"/>
                  <a:gd name="connsiteX127" fmla="*/ 328872 w 400950"/>
                  <a:gd name="connsiteY127" fmla="*/ 246693 h 399399"/>
                  <a:gd name="connsiteX128" fmla="*/ 330355 w 400950"/>
                  <a:gd name="connsiteY128" fmla="*/ 251363 h 399399"/>
                  <a:gd name="connsiteX129" fmla="*/ 338050 w 400950"/>
                  <a:gd name="connsiteY129" fmla="*/ 249015 h 399399"/>
                  <a:gd name="connsiteX130" fmla="*/ 342925 w 400950"/>
                  <a:gd name="connsiteY130" fmla="*/ 254858 h 399399"/>
                  <a:gd name="connsiteX131" fmla="*/ 343459 w 400950"/>
                  <a:gd name="connsiteY131" fmla="*/ 258693 h 399399"/>
                  <a:gd name="connsiteX132" fmla="*/ 340550 w 400950"/>
                  <a:gd name="connsiteY132" fmla="*/ 261197 h 399399"/>
                  <a:gd name="connsiteX133" fmla="*/ 339069 w 400950"/>
                  <a:gd name="connsiteY133" fmla="*/ 266231 h 399399"/>
                  <a:gd name="connsiteX134" fmla="*/ 342224 w 400950"/>
                  <a:gd name="connsiteY134" fmla="*/ 272179 h 399399"/>
                  <a:gd name="connsiteX135" fmla="*/ 339544 w 400950"/>
                  <a:gd name="connsiteY135" fmla="*/ 275414 h 399399"/>
                  <a:gd name="connsiteX136" fmla="*/ 346280 w 400950"/>
                  <a:gd name="connsiteY136" fmla="*/ 280526 h 399399"/>
                  <a:gd name="connsiteX137" fmla="*/ 349741 w 400950"/>
                  <a:gd name="connsiteY137" fmla="*/ 278179 h 399399"/>
                  <a:gd name="connsiteX138" fmla="*/ 357071 w 400950"/>
                  <a:gd name="connsiteY138" fmla="*/ 290361 h 399399"/>
                  <a:gd name="connsiteX139" fmla="*/ 354269 w 400950"/>
                  <a:gd name="connsiteY139" fmla="*/ 293648 h 399399"/>
                  <a:gd name="connsiteX140" fmla="*/ 354702 w 400950"/>
                  <a:gd name="connsiteY140" fmla="*/ 300482 h 399399"/>
                  <a:gd name="connsiteX141" fmla="*/ 356842 w 400950"/>
                  <a:gd name="connsiteY141" fmla="*/ 303221 h 399399"/>
                  <a:gd name="connsiteX142" fmla="*/ 356047 w 400950"/>
                  <a:gd name="connsiteY142" fmla="*/ 307134 h 399399"/>
                  <a:gd name="connsiteX143" fmla="*/ 358596 w 400950"/>
                  <a:gd name="connsiteY143" fmla="*/ 311960 h 399399"/>
                  <a:gd name="connsiteX144" fmla="*/ 360713 w 400950"/>
                  <a:gd name="connsiteY144" fmla="*/ 312768 h 399399"/>
                  <a:gd name="connsiteX145" fmla="*/ 364535 w 400950"/>
                  <a:gd name="connsiteY145" fmla="*/ 311725 h 399399"/>
                  <a:gd name="connsiteX146" fmla="*/ 367524 w 400950"/>
                  <a:gd name="connsiteY146" fmla="*/ 312612 h 399399"/>
                  <a:gd name="connsiteX147" fmla="*/ 371023 w 400950"/>
                  <a:gd name="connsiteY147" fmla="*/ 316760 h 399399"/>
                  <a:gd name="connsiteX148" fmla="*/ 375412 w 400950"/>
                  <a:gd name="connsiteY148" fmla="*/ 317073 h 399399"/>
                  <a:gd name="connsiteX149" fmla="*/ 379174 w 400950"/>
                  <a:gd name="connsiteY149" fmla="*/ 320829 h 399399"/>
                  <a:gd name="connsiteX150" fmla="*/ 380438 w 400950"/>
                  <a:gd name="connsiteY150" fmla="*/ 320385 h 399399"/>
                  <a:gd name="connsiteX151" fmla="*/ 385594 w 400950"/>
                  <a:gd name="connsiteY151" fmla="*/ 325524 h 399399"/>
                  <a:gd name="connsiteX152" fmla="*/ 388396 w 400950"/>
                  <a:gd name="connsiteY152" fmla="*/ 325185 h 399399"/>
                  <a:gd name="connsiteX153" fmla="*/ 390104 w 400950"/>
                  <a:gd name="connsiteY153" fmla="*/ 327246 h 399399"/>
                  <a:gd name="connsiteX154" fmla="*/ 389647 w 400950"/>
                  <a:gd name="connsiteY154" fmla="*/ 330559 h 399399"/>
                  <a:gd name="connsiteX155" fmla="*/ 392022 w 400950"/>
                  <a:gd name="connsiteY155" fmla="*/ 332933 h 399399"/>
                  <a:gd name="connsiteX156" fmla="*/ 391269 w 400950"/>
                  <a:gd name="connsiteY156" fmla="*/ 335437 h 399399"/>
                  <a:gd name="connsiteX157" fmla="*/ 393539 w 400950"/>
                  <a:gd name="connsiteY157" fmla="*/ 337889 h 399399"/>
                  <a:gd name="connsiteX158" fmla="*/ 393985 w 400950"/>
                  <a:gd name="connsiteY158" fmla="*/ 341124 h 399399"/>
                  <a:gd name="connsiteX159" fmla="*/ 400950 w 400950"/>
                  <a:gd name="connsiteY159" fmla="*/ 357871 h 399399"/>
                  <a:gd name="connsiteX160" fmla="*/ 399647 w 400950"/>
                  <a:gd name="connsiteY160" fmla="*/ 361053 h 399399"/>
                  <a:gd name="connsiteX161" fmla="*/ 400851 w 400950"/>
                  <a:gd name="connsiteY161" fmla="*/ 365514 h 399399"/>
                  <a:gd name="connsiteX162" fmla="*/ 396779 w 400950"/>
                  <a:gd name="connsiteY162" fmla="*/ 367470 h 399399"/>
                  <a:gd name="connsiteX163" fmla="*/ 396727 w 400950"/>
                  <a:gd name="connsiteY163" fmla="*/ 370105 h 399399"/>
                  <a:gd name="connsiteX164" fmla="*/ 399225 w 400950"/>
                  <a:gd name="connsiteY164" fmla="*/ 374670 h 399399"/>
                  <a:gd name="connsiteX165" fmla="*/ 398153 w 400950"/>
                  <a:gd name="connsiteY165" fmla="*/ 376887 h 399399"/>
                  <a:gd name="connsiteX166" fmla="*/ 399725 w 400950"/>
                  <a:gd name="connsiteY166" fmla="*/ 382626 h 399399"/>
                  <a:gd name="connsiteX167" fmla="*/ 400984 w 400950"/>
                  <a:gd name="connsiteY167" fmla="*/ 383617 h 399399"/>
                  <a:gd name="connsiteX168" fmla="*/ 372884 w 400950"/>
                  <a:gd name="connsiteY168" fmla="*/ 383644 h 399399"/>
                  <a:gd name="connsiteX169" fmla="*/ 372951 w 400950"/>
                  <a:gd name="connsiteY169" fmla="*/ 384635 h 399399"/>
                  <a:gd name="connsiteX170" fmla="*/ 360481 w 400950"/>
                  <a:gd name="connsiteY170" fmla="*/ 384661 h 399399"/>
                  <a:gd name="connsiteX171" fmla="*/ 311329 w 400950"/>
                  <a:gd name="connsiteY171" fmla="*/ 384191 h 399399"/>
                  <a:gd name="connsiteX172" fmla="*/ 310993 w 400950"/>
                  <a:gd name="connsiteY172" fmla="*/ 399399 h 399399"/>
                  <a:gd name="connsiteX173" fmla="*/ 306718 w 400950"/>
                  <a:gd name="connsiteY173" fmla="*/ 399347 h 399399"/>
                  <a:gd name="connsiteX174" fmla="*/ 305636 w 400950"/>
                  <a:gd name="connsiteY174" fmla="*/ 395017 h 399399"/>
                  <a:gd name="connsiteX175" fmla="*/ 302091 w 400950"/>
                  <a:gd name="connsiteY175" fmla="*/ 394286 h 399399"/>
                  <a:gd name="connsiteX176" fmla="*/ 306079 w 400950"/>
                  <a:gd name="connsiteY176" fmla="*/ 390974 h 399399"/>
                  <a:gd name="connsiteX177" fmla="*/ 301676 w 400950"/>
                  <a:gd name="connsiteY177" fmla="*/ 386800 h 399399"/>
                  <a:gd name="connsiteX178" fmla="*/ 300425 w 400950"/>
                  <a:gd name="connsiteY178" fmla="*/ 382913 h 399399"/>
                  <a:gd name="connsiteX179" fmla="*/ 305779 w 400950"/>
                  <a:gd name="connsiteY179" fmla="*/ 383565 h 399399"/>
                  <a:gd name="connsiteX180" fmla="*/ 305894 w 400950"/>
                  <a:gd name="connsiteY180" fmla="*/ 377227 h 399399"/>
                  <a:gd name="connsiteX181" fmla="*/ 302565 w 400950"/>
                  <a:gd name="connsiteY181" fmla="*/ 371618 h 399399"/>
                  <a:gd name="connsiteX182" fmla="*/ 301126 w 400950"/>
                  <a:gd name="connsiteY182" fmla="*/ 371044 h 399399"/>
                  <a:gd name="connsiteX183" fmla="*/ 300284 w 400950"/>
                  <a:gd name="connsiteY183" fmla="*/ 367053 h 399399"/>
                  <a:gd name="connsiteX184" fmla="*/ 294706 w 400950"/>
                  <a:gd name="connsiteY184" fmla="*/ 365957 h 399399"/>
                  <a:gd name="connsiteX185" fmla="*/ 294732 w 400950"/>
                  <a:gd name="connsiteY185" fmla="*/ 363323 h 399399"/>
                  <a:gd name="connsiteX186" fmla="*/ 290606 w 400950"/>
                  <a:gd name="connsiteY186" fmla="*/ 362071 h 399399"/>
                  <a:gd name="connsiteX187" fmla="*/ 291304 w 400950"/>
                  <a:gd name="connsiteY187" fmla="*/ 355132 h 399399"/>
                  <a:gd name="connsiteX188" fmla="*/ 288734 w 400950"/>
                  <a:gd name="connsiteY188" fmla="*/ 352862 h 399399"/>
                  <a:gd name="connsiteX189" fmla="*/ 284334 w 400950"/>
                  <a:gd name="connsiteY189" fmla="*/ 353567 h 399399"/>
                  <a:gd name="connsiteX190" fmla="*/ 277768 w 400950"/>
                  <a:gd name="connsiteY190" fmla="*/ 347463 h 399399"/>
                  <a:gd name="connsiteX191" fmla="*/ 280335 w 400950"/>
                  <a:gd name="connsiteY191" fmla="*/ 344358 h 399399"/>
                  <a:gd name="connsiteX192" fmla="*/ 277890 w 400950"/>
                  <a:gd name="connsiteY192" fmla="*/ 345141 h 399399"/>
                  <a:gd name="connsiteX193" fmla="*/ 271040 w 400950"/>
                  <a:gd name="connsiteY193" fmla="*/ 341150 h 399399"/>
                  <a:gd name="connsiteX194" fmla="*/ 270190 w 400950"/>
                  <a:gd name="connsiteY194" fmla="*/ 339089 h 399399"/>
                  <a:gd name="connsiteX195" fmla="*/ 267390 w 400950"/>
                  <a:gd name="connsiteY195" fmla="*/ 340420 h 399399"/>
                  <a:gd name="connsiteX196" fmla="*/ 265284 w 400950"/>
                  <a:gd name="connsiteY196" fmla="*/ 345350 h 399399"/>
                  <a:gd name="connsiteX197" fmla="*/ 260803 w 400950"/>
                  <a:gd name="connsiteY197" fmla="*/ 342115 h 399399"/>
                  <a:gd name="connsiteX198" fmla="*/ 258783 w 400950"/>
                  <a:gd name="connsiteY198" fmla="*/ 343184 h 399399"/>
                  <a:gd name="connsiteX199" fmla="*/ 253147 w 400950"/>
                  <a:gd name="connsiteY199" fmla="*/ 342558 h 399399"/>
                  <a:gd name="connsiteX200" fmla="*/ 250053 w 400950"/>
                  <a:gd name="connsiteY200" fmla="*/ 339089 h 399399"/>
                  <a:gd name="connsiteX201" fmla="*/ 245278 w 400950"/>
                  <a:gd name="connsiteY201" fmla="*/ 341958 h 399399"/>
                  <a:gd name="connsiteX202" fmla="*/ 244600 w 400950"/>
                  <a:gd name="connsiteY202" fmla="*/ 344515 h 399399"/>
                  <a:gd name="connsiteX203" fmla="*/ 241511 w 400950"/>
                  <a:gd name="connsiteY203" fmla="*/ 343863 h 399399"/>
                  <a:gd name="connsiteX204" fmla="*/ 238104 w 400950"/>
                  <a:gd name="connsiteY204" fmla="*/ 330611 h 399399"/>
                  <a:gd name="connsiteX205" fmla="*/ 241070 w 400950"/>
                  <a:gd name="connsiteY205" fmla="*/ 328785 h 399399"/>
                  <a:gd name="connsiteX206" fmla="*/ 238357 w 400950"/>
                  <a:gd name="connsiteY206" fmla="*/ 322029 h 399399"/>
                  <a:gd name="connsiteX207" fmla="*/ 234165 w 400950"/>
                  <a:gd name="connsiteY207" fmla="*/ 319473 h 399399"/>
                  <a:gd name="connsiteX208" fmla="*/ 232067 w 400950"/>
                  <a:gd name="connsiteY208" fmla="*/ 324064 h 399399"/>
                  <a:gd name="connsiteX209" fmla="*/ 230086 w 400950"/>
                  <a:gd name="connsiteY209" fmla="*/ 324064 h 399399"/>
                  <a:gd name="connsiteX210" fmla="*/ 229585 w 400950"/>
                  <a:gd name="connsiteY210" fmla="*/ 320594 h 399399"/>
                  <a:gd name="connsiteX211" fmla="*/ 228204 w 400950"/>
                  <a:gd name="connsiteY211" fmla="*/ 321690 h 399399"/>
                  <a:gd name="connsiteX212" fmla="*/ 227630 w 400950"/>
                  <a:gd name="connsiteY212" fmla="*/ 326020 h 399399"/>
                  <a:gd name="connsiteX213" fmla="*/ 221585 w 400950"/>
                  <a:gd name="connsiteY213" fmla="*/ 324768 h 399399"/>
                  <a:gd name="connsiteX214" fmla="*/ 219247 w 400950"/>
                  <a:gd name="connsiteY214" fmla="*/ 332802 h 399399"/>
                  <a:gd name="connsiteX215" fmla="*/ 216619 w 400950"/>
                  <a:gd name="connsiteY215" fmla="*/ 329776 h 399399"/>
                  <a:gd name="connsiteX216" fmla="*/ 213731 w 400950"/>
                  <a:gd name="connsiteY216" fmla="*/ 330559 h 399399"/>
                  <a:gd name="connsiteX217" fmla="*/ 213843 w 400950"/>
                  <a:gd name="connsiteY217" fmla="*/ 335176 h 399399"/>
                  <a:gd name="connsiteX218" fmla="*/ 209203 w 400950"/>
                  <a:gd name="connsiteY218" fmla="*/ 335437 h 399399"/>
                  <a:gd name="connsiteX219" fmla="*/ 202035 w 400950"/>
                  <a:gd name="connsiteY219" fmla="*/ 342976 h 399399"/>
                  <a:gd name="connsiteX220" fmla="*/ 201766 w 400950"/>
                  <a:gd name="connsiteY220" fmla="*/ 345950 h 399399"/>
                  <a:gd name="connsiteX221" fmla="*/ 203523 w 400950"/>
                  <a:gd name="connsiteY221" fmla="*/ 346915 h 399399"/>
                  <a:gd name="connsiteX222" fmla="*/ 203615 w 400950"/>
                  <a:gd name="connsiteY222" fmla="*/ 366896 h 399399"/>
                  <a:gd name="connsiteX223" fmla="*/ 197463 w 400950"/>
                  <a:gd name="connsiteY223" fmla="*/ 367157 h 399399"/>
                  <a:gd name="connsiteX224" fmla="*/ 197458 w 400950"/>
                  <a:gd name="connsiteY224" fmla="*/ 369531 h 399399"/>
                  <a:gd name="connsiteX225" fmla="*/ 194848 w 400950"/>
                  <a:gd name="connsiteY225" fmla="*/ 369557 h 399399"/>
                  <a:gd name="connsiteX226" fmla="*/ 194838 w 400950"/>
                  <a:gd name="connsiteY226" fmla="*/ 372140 h 399399"/>
                  <a:gd name="connsiteX227" fmla="*/ 188584 w 400950"/>
                  <a:gd name="connsiteY227" fmla="*/ 372792 h 399399"/>
                  <a:gd name="connsiteX228" fmla="*/ 185485 w 400950"/>
                  <a:gd name="connsiteY228" fmla="*/ 370235 h 399399"/>
                  <a:gd name="connsiteX229" fmla="*/ 184461 w 400950"/>
                  <a:gd name="connsiteY229" fmla="*/ 366975 h 399399"/>
                  <a:gd name="connsiteX230" fmla="*/ 181100 w 400950"/>
                  <a:gd name="connsiteY230" fmla="*/ 367001 h 399399"/>
                  <a:gd name="connsiteX231" fmla="*/ 177675 w 400950"/>
                  <a:gd name="connsiteY231" fmla="*/ 364236 h 399399"/>
                  <a:gd name="connsiteX232" fmla="*/ 177425 w 400950"/>
                  <a:gd name="connsiteY232" fmla="*/ 359201 h 399399"/>
                  <a:gd name="connsiteX233" fmla="*/ 180037 w 400950"/>
                  <a:gd name="connsiteY233" fmla="*/ 359175 h 399399"/>
                  <a:gd name="connsiteX234" fmla="*/ 179938 w 400950"/>
                  <a:gd name="connsiteY234" fmla="*/ 352732 h 399399"/>
                  <a:gd name="connsiteX235" fmla="*/ 185073 w 400950"/>
                  <a:gd name="connsiteY235" fmla="*/ 351506 h 399399"/>
                  <a:gd name="connsiteX236" fmla="*/ 185083 w 400950"/>
                  <a:gd name="connsiteY236" fmla="*/ 348871 h 399399"/>
                  <a:gd name="connsiteX237" fmla="*/ 179891 w 400950"/>
                  <a:gd name="connsiteY237" fmla="*/ 348871 h 399399"/>
                  <a:gd name="connsiteX238" fmla="*/ 179933 w 400950"/>
                  <a:gd name="connsiteY238" fmla="*/ 344567 h 399399"/>
                  <a:gd name="connsiteX239" fmla="*/ 187018 w 400950"/>
                  <a:gd name="connsiteY239" fmla="*/ 338959 h 399399"/>
                  <a:gd name="connsiteX240" fmla="*/ 185162 w 400950"/>
                  <a:gd name="connsiteY240" fmla="*/ 335724 h 399399"/>
                  <a:gd name="connsiteX241" fmla="*/ 177339 w 400950"/>
                  <a:gd name="connsiteY241" fmla="*/ 335750 h 399399"/>
                  <a:gd name="connsiteX242" fmla="*/ 177824 w 400950"/>
                  <a:gd name="connsiteY242" fmla="*/ 325107 h 399399"/>
                  <a:gd name="connsiteX243" fmla="*/ 175306 w 400950"/>
                  <a:gd name="connsiteY243" fmla="*/ 326463 h 399399"/>
                  <a:gd name="connsiteX244" fmla="*/ 171901 w 400950"/>
                  <a:gd name="connsiteY244" fmla="*/ 324585 h 399399"/>
                  <a:gd name="connsiteX245" fmla="*/ 166242 w 400950"/>
                  <a:gd name="connsiteY245" fmla="*/ 324272 h 399399"/>
                  <a:gd name="connsiteX246" fmla="*/ 165640 w 400950"/>
                  <a:gd name="connsiteY246" fmla="*/ 322733 h 399399"/>
                  <a:gd name="connsiteX247" fmla="*/ 160390 w 400950"/>
                  <a:gd name="connsiteY247" fmla="*/ 324090 h 399399"/>
                  <a:gd name="connsiteX248" fmla="*/ 161091 w 400950"/>
                  <a:gd name="connsiteY248" fmla="*/ 327794 h 399399"/>
                  <a:gd name="connsiteX249" fmla="*/ 153881 w 400950"/>
                  <a:gd name="connsiteY249" fmla="*/ 327768 h 399399"/>
                  <a:gd name="connsiteX250" fmla="*/ 153866 w 400950"/>
                  <a:gd name="connsiteY250" fmla="*/ 319890 h 399399"/>
                  <a:gd name="connsiteX251" fmla="*/ 148618 w 400950"/>
                  <a:gd name="connsiteY251" fmla="*/ 318533 h 399399"/>
                  <a:gd name="connsiteX252" fmla="*/ 148595 w 400950"/>
                  <a:gd name="connsiteY252" fmla="*/ 314699 h 399399"/>
                  <a:gd name="connsiteX253" fmla="*/ 144111 w 400950"/>
                  <a:gd name="connsiteY253" fmla="*/ 311099 h 399399"/>
                  <a:gd name="connsiteX254" fmla="*/ 138781 w 400950"/>
                  <a:gd name="connsiteY254" fmla="*/ 313708 h 399399"/>
                  <a:gd name="connsiteX255" fmla="*/ 134857 w 400950"/>
                  <a:gd name="connsiteY255" fmla="*/ 314595 h 399399"/>
                  <a:gd name="connsiteX256" fmla="*/ 129845 w 400950"/>
                  <a:gd name="connsiteY256" fmla="*/ 308986 h 399399"/>
                  <a:gd name="connsiteX257" fmla="*/ 131855 w 400950"/>
                  <a:gd name="connsiteY257" fmla="*/ 308047 h 399399"/>
                  <a:gd name="connsiteX258" fmla="*/ 140895 w 400950"/>
                  <a:gd name="connsiteY258" fmla="*/ 308178 h 399399"/>
                  <a:gd name="connsiteX259" fmla="*/ 149726 w 400950"/>
                  <a:gd name="connsiteY259" fmla="*/ 307264 h 399399"/>
                  <a:gd name="connsiteX260" fmla="*/ 157116 w 400950"/>
                  <a:gd name="connsiteY260" fmla="*/ 304473 h 399399"/>
                  <a:gd name="connsiteX261" fmla="*/ 155654 w 400950"/>
                  <a:gd name="connsiteY261" fmla="*/ 301786 h 399399"/>
                  <a:gd name="connsiteX262" fmla="*/ 151186 w 400950"/>
                  <a:gd name="connsiteY262" fmla="*/ 297326 h 399399"/>
                  <a:gd name="connsiteX263" fmla="*/ 143887 w 400950"/>
                  <a:gd name="connsiteY263" fmla="*/ 294326 h 399399"/>
                  <a:gd name="connsiteX264" fmla="*/ 138129 w 400950"/>
                  <a:gd name="connsiteY264" fmla="*/ 288639 h 399399"/>
                  <a:gd name="connsiteX265" fmla="*/ 138277 w 400950"/>
                  <a:gd name="connsiteY265" fmla="*/ 284857 h 399399"/>
                  <a:gd name="connsiteX266" fmla="*/ 135277 w 400950"/>
                  <a:gd name="connsiteY266" fmla="*/ 280865 h 399399"/>
                  <a:gd name="connsiteX267" fmla="*/ 133408 w 400950"/>
                  <a:gd name="connsiteY267" fmla="*/ 276509 h 399399"/>
                  <a:gd name="connsiteX268" fmla="*/ 126271 w 400950"/>
                  <a:gd name="connsiteY268" fmla="*/ 265031 h 399399"/>
                  <a:gd name="connsiteX269" fmla="*/ 123615 w 400950"/>
                  <a:gd name="connsiteY269" fmla="*/ 259397 h 399399"/>
                  <a:gd name="connsiteX270" fmla="*/ 124981 w 400950"/>
                  <a:gd name="connsiteY270" fmla="*/ 257206 h 399399"/>
                  <a:gd name="connsiteX271" fmla="*/ 121501 w 400950"/>
                  <a:gd name="connsiteY271" fmla="*/ 248989 h 399399"/>
                  <a:gd name="connsiteX272" fmla="*/ 119713 w 400950"/>
                  <a:gd name="connsiteY272" fmla="*/ 247476 h 399399"/>
                  <a:gd name="connsiteX273" fmla="*/ 118685 w 400950"/>
                  <a:gd name="connsiteY273" fmla="*/ 243250 h 399399"/>
                  <a:gd name="connsiteX274" fmla="*/ 108730 w 400950"/>
                  <a:gd name="connsiteY274" fmla="*/ 222694 h 399399"/>
                  <a:gd name="connsiteX275" fmla="*/ 51458 w 400950"/>
                  <a:gd name="connsiteY275" fmla="*/ 250919 h 399399"/>
                  <a:gd name="connsiteX276" fmla="*/ 47038 w 400950"/>
                  <a:gd name="connsiteY276" fmla="*/ 252980 h 399399"/>
                  <a:gd name="connsiteX277" fmla="*/ 42815 w 400950"/>
                  <a:gd name="connsiteY277" fmla="*/ 248310 h 399399"/>
                  <a:gd name="connsiteX278" fmla="*/ 44199 w 400950"/>
                  <a:gd name="connsiteY278" fmla="*/ 245650 h 399399"/>
                  <a:gd name="connsiteX279" fmla="*/ 40419 w 400950"/>
                  <a:gd name="connsiteY279" fmla="*/ 245650 h 399399"/>
                  <a:gd name="connsiteX280" fmla="*/ 34849 w 400950"/>
                  <a:gd name="connsiteY280" fmla="*/ 238972 h 399399"/>
                  <a:gd name="connsiteX281" fmla="*/ 34598 w 400950"/>
                  <a:gd name="connsiteY281" fmla="*/ 235033 h 399399"/>
                  <a:gd name="connsiteX282" fmla="*/ 29609 w 400950"/>
                  <a:gd name="connsiteY282" fmla="*/ 233442 h 399399"/>
                  <a:gd name="connsiteX283" fmla="*/ 31916 w 400950"/>
                  <a:gd name="connsiteY283" fmla="*/ 231042 h 399399"/>
                  <a:gd name="connsiteX284" fmla="*/ 31911 w 400950"/>
                  <a:gd name="connsiteY284" fmla="*/ 227077 h 399399"/>
                  <a:gd name="connsiteX285" fmla="*/ 34601 w 400950"/>
                  <a:gd name="connsiteY285" fmla="*/ 227077 h 399399"/>
                  <a:gd name="connsiteX286" fmla="*/ 35133 w 400950"/>
                  <a:gd name="connsiteY286" fmla="*/ 219642 h 399399"/>
                  <a:gd name="connsiteX287" fmla="*/ 33444 w 400950"/>
                  <a:gd name="connsiteY287" fmla="*/ 217581 h 399399"/>
                  <a:gd name="connsiteX288" fmla="*/ 23590 w 400950"/>
                  <a:gd name="connsiteY288" fmla="*/ 221807 h 399399"/>
                  <a:gd name="connsiteX289" fmla="*/ 23903 w 400950"/>
                  <a:gd name="connsiteY289" fmla="*/ 224312 h 399399"/>
                  <a:gd name="connsiteX290" fmla="*/ 19044 w 400950"/>
                  <a:gd name="connsiteY290" fmla="*/ 220399 h 399399"/>
                  <a:gd name="connsiteX291" fmla="*/ 13364 w 400950"/>
                  <a:gd name="connsiteY291" fmla="*/ 220425 h 399399"/>
                  <a:gd name="connsiteX292" fmla="*/ 13314 w 400950"/>
                  <a:gd name="connsiteY292" fmla="*/ 217347 h 399399"/>
                  <a:gd name="connsiteX293" fmla="*/ 15249 w 400950"/>
                  <a:gd name="connsiteY293" fmla="*/ 216408 h 399399"/>
                  <a:gd name="connsiteX294" fmla="*/ 12611 w 400950"/>
                  <a:gd name="connsiteY294" fmla="*/ 213616 h 399399"/>
                  <a:gd name="connsiteX295" fmla="*/ 6688 w 400950"/>
                  <a:gd name="connsiteY295" fmla="*/ 213877 h 399399"/>
                  <a:gd name="connsiteX296" fmla="*/ 6636 w 400950"/>
                  <a:gd name="connsiteY296" fmla="*/ 208582 h 399399"/>
                  <a:gd name="connsiteX297" fmla="*/ 5317 w 400950"/>
                  <a:gd name="connsiteY297" fmla="*/ 208608 h 399399"/>
                  <a:gd name="connsiteX298" fmla="*/ 4394 w 400950"/>
                  <a:gd name="connsiteY298" fmla="*/ 203260 h 399399"/>
                  <a:gd name="connsiteX299" fmla="*/ 10218 w 400950"/>
                  <a:gd name="connsiteY299" fmla="*/ 203599 h 399399"/>
                  <a:gd name="connsiteX300" fmla="*/ 12267 w 400950"/>
                  <a:gd name="connsiteY300" fmla="*/ 201330 h 399399"/>
                  <a:gd name="connsiteX301" fmla="*/ 13924 w 400950"/>
                  <a:gd name="connsiteY301" fmla="*/ 203365 h 399399"/>
                  <a:gd name="connsiteX302" fmla="*/ 16737 w 400950"/>
                  <a:gd name="connsiteY302" fmla="*/ 202817 h 399399"/>
                  <a:gd name="connsiteX303" fmla="*/ 18327 w 400950"/>
                  <a:gd name="connsiteY303" fmla="*/ 200234 h 399399"/>
                  <a:gd name="connsiteX304" fmla="*/ 21059 w 400950"/>
                  <a:gd name="connsiteY304" fmla="*/ 199582 h 399399"/>
                  <a:gd name="connsiteX305" fmla="*/ 27075 w 400950"/>
                  <a:gd name="connsiteY305" fmla="*/ 203547 h 399399"/>
                  <a:gd name="connsiteX306" fmla="*/ 31895 w 400950"/>
                  <a:gd name="connsiteY306" fmla="*/ 203547 h 399399"/>
                  <a:gd name="connsiteX307" fmla="*/ 31512 w 400950"/>
                  <a:gd name="connsiteY307" fmla="*/ 193478 h 399399"/>
                  <a:gd name="connsiteX308" fmla="*/ 39731 w 400950"/>
                  <a:gd name="connsiteY308" fmla="*/ 194000 h 399399"/>
                  <a:gd name="connsiteX309" fmla="*/ 36655 w 400950"/>
                  <a:gd name="connsiteY309" fmla="*/ 190791 h 399399"/>
                  <a:gd name="connsiteX310" fmla="*/ 44272 w 400950"/>
                  <a:gd name="connsiteY310" fmla="*/ 188287 h 399399"/>
                  <a:gd name="connsiteX311" fmla="*/ 51234 w 400950"/>
                  <a:gd name="connsiteY311" fmla="*/ 189200 h 399399"/>
                  <a:gd name="connsiteX312" fmla="*/ 50371 w 400950"/>
                  <a:gd name="connsiteY312" fmla="*/ 193609 h 399399"/>
                  <a:gd name="connsiteX313" fmla="*/ 54089 w 400950"/>
                  <a:gd name="connsiteY313" fmla="*/ 190478 h 399399"/>
                  <a:gd name="connsiteX314" fmla="*/ 54805 w 400950"/>
                  <a:gd name="connsiteY314" fmla="*/ 194078 h 399399"/>
                  <a:gd name="connsiteX315" fmla="*/ 59542 w 400950"/>
                  <a:gd name="connsiteY315" fmla="*/ 191861 h 399399"/>
                  <a:gd name="connsiteX316" fmla="*/ 59547 w 400950"/>
                  <a:gd name="connsiteY316" fmla="*/ 188339 h 399399"/>
                  <a:gd name="connsiteX317" fmla="*/ 65089 w 400950"/>
                  <a:gd name="connsiteY317" fmla="*/ 187348 h 399399"/>
                  <a:gd name="connsiteX318" fmla="*/ 69632 w 400950"/>
                  <a:gd name="connsiteY318" fmla="*/ 188678 h 399399"/>
                  <a:gd name="connsiteX319" fmla="*/ 69346 w 400950"/>
                  <a:gd name="connsiteY319" fmla="*/ 185183 h 399399"/>
                  <a:gd name="connsiteX320" fmla="*/ 57279 w 400950"/>
                  <a:gd name="connsiteY320" fmla="*/ 171749 h 399399"/>
                  <a:gd name="connsiteX321" fmla="*/ 56104 w 400950"/>
                  <a:gd name="connsiteY321" fmla="*/ 169766 h 399399"/>
                  <a:gd name="connsiteX322" fmla="*/ 44556 w 400950"/>
                  <a:gd name="connsiteY322" fmla="*/ 156854 h 399399"/>
                  <a:gd name="connsiteX323" fmla="*/ 38318 w 400950"/>
                  <a:gd name="connsiteY323" fmla="*/ 150436 h 399399"/>
                  <a:gd name="connsiteX324" fmla="*/ 29265 w 400950"/>
                  <a:gd name="connsiteY324" fmla="*/ 139559 h 399399"/>
                  <a:gd name="connsiteX325" fmla="*/ 23165 w 400950"/>
                  <a:gd name="connsiteY325" fmla="*/ 120438 h 399399"/>
                  <a:gd name="connsiteX326" fmla="*/ 16542 w 400950"/>
                  <a:gd name="connsiteY326" fmla="*/ 100639 h 399399"/>
                  <a:gd name="connsiteX327" fmla="*/ 16495 w 400950"/>
                  <a:gd name="connsiteY327" fmla="*/ 62371 h 399399"/>
                  <a:gd name="connsiteX328" fmla="*/ 10288 w 400950"/>
                  <a:gd name="connsiteY328" fmla="*/ 44033 h 399399"/>
                  <a:gd name="connsiteX329" fmla="*/ 8130 w 400950"/>
                  <a:gd name="connsiteY329" fmla="*/ 36598 h 399399"/>
                  <a:gd name="connsiteX330" fmla="*/ 3284 w 400950"/>
                  <a:gd name="connsiteY330" fmla="*/ 23660 h 399399"/>
                  <a:gd name="connsiteX331" fmla="*/ 33 w 400950"/>
                  <a:gd name="connsiteY331" fmla="*/ 24729 h 399399"/>
                  <a:gd name="connsiteX332" fmla="*/ 33 w 400950"/>
                  <a:gd name="connsiteY332" fmla="*/ 24729 h 399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Lst>
                <a:rect l="l" t="t" r="r" b="b"/>
                <a:pathLst>
                  <a:path w="400950" h="399399">
                    <a:moveTo>
                      <a:pt x="33" y="24729"/>
                    </a:moveTo>
                    <a:lnTo>
                      <a:pt x="1055" y="24729"/>
                    </a:lnTo>
                    <a:lnTo>
                      <a:pt x="5599" y="11112"/>
                    </a:lnTo>
                    <a:lnTo>
                      <a:pt x="5909" y="5608"/>
                    </a:lnTo>
                    <a:lnTo>
                      <a:pt x="8197" y="5478"/>
                    </a:lnTo>
                    <a:lnTo>
                      <a:pt x="7856" y="2295"/>
                    </a:lnTo>
                    <a:lnTo>
                      <a:pt x="11664" y="0"/>
                    </a:lnTo>
                    <a:lnTo>
                      <a:pt x="18265" y="861"/>
                    </a:lnTo>
                    <a:lnTo>
                      <a:pt x="20522" y="2791"/>
                    </a:lnTo>
                    <a:lnTo>
                      <a:pt x="24834" y="3182"/>
                    </a:lnTo>
                    <a:lnTo>
                      <a:pt x="30589" y="5400"/>
                    </a:lnTo>
                    <a:lnTo>
                      <a:pt x="32860" y="7382"/>
                    </a:lnTo>
                    <a:lnTo>
                      <a:pt x="36738" y="3313"/>
                    </a:lnTo>
                    <a:lnTo>
                      <a:pt x="36577" y="7930"/>
                    </a:lnTo>
                    <a:lnTo>
                      <a:pt x="46232" y="14712"/>
                    </a:lnTo>
                    <a:lnTo>
                      <a:pt x="47833" y="13825"/>
                    </a:lnTo>
                    <a:lnTo>
                      <a:pt x="51803" y="15156"/>
                    </a:lnTo>
                    <a:lnTo>
                      <a:pt x="51688" y="11686"/>
                    </a:lnTo>
                    <a:lnTo>
                      <a:pt x="57821" y="12782"/>
                    </a:lnTo>
                    <a:lnTo>
                      <a:pt x="58390" y="14608"/>
                    </a:lnTo>
                    <a:lnTo>
                      <a:pt x="56469" y="19303"/>
                    </a:lnTo>
                    <a:lnTo>
                      <a:pt x="60418" y="23294"/>
                    </a:lnTo>
                    <a:lnTo>
                      <a:pt x="55165" y="25094"/>
                    </a:lnTo>
                    <a:lnTo>
                      <a:pt x="57668" y="27546"/>
                    </a:lnTo>
                    <a:lnTo>
                      <a:pt x="57759" y="30885"/>
                    </a:lnTo>
                    <a:lnTo>
                      <a:pt x="61635" y="28172"/>
                    </a:lnTo>
                    <a:lnTo>
                      <a:pt x="67005" y="28094"/>
                    </a:lnTo>
                    <a:lnTo>
                      <a:pt x="69148" y="30129"/>
                    </a:lnTo>
                    <a:lnTo>
                      <a:pt x="68246" y="34824"/>
                    </a:lnTo>
                    <a:lnTo>
                      <a:pt x="66734" y="35920"/>
                    </a:lnTo>
                    <a:lnTo>
                      <a:pt x="70125" y="38659"/>
                    </a:lnTo>
                    <a:lnTo>
                      <a:pt x="74025" y="39155"/>
                    </a:lnTo>
                    <a:lnTo>
                      <a:pt x="77567" y="43876"/>
                    </a:lnTo>
                    <a:lnTo>
                      <a:pt x="68814" y="44659"/>
                    </a:lnTo>
                    <a:lnTo>
                      <a:pt x="76248" y="48937"/>
                    </a:lnTo>
                    <a:lnTo>
                      <a:pt x="76180" y="52745"/>
                    </a:lnTo>
                    <a:lnTo>
                      <a:pt x="77578" y="53424"/>
                    </a:lnTo>
                    <a:lnTo>
                      <a:pt x="78250" y="57910"/>
                    </a:lnTo>
                    <a:lnTo>
                      <a:pt x="82846" y="58536"/>
                    </a:lnTo>
                    <a:lnTo>
                      <a:pt x="82807" y="62527"/>
                    </a:lnTo>
                    <a:lnTo>
                      <a:pt x="91007" y="61745"/>
                    </a:lnTo>
                    <a:lnTo>
                      <a:pt x="94586" y="59945"/>
                    </a:lnTo>
                    <a:lnTo>
                      <a:pt x="105058" y="58119"/>
                    </a:lnTo>
                    <a:lnTo>
                      <a:pt x="113514" y="55015"/>
                    </a:lnTo>
                    <a:lnTo>
                      <a:pt x="118899" y="55562"/>
                    </a:lnTo>
                    <a:lnTo>
                      <a:pt x="121488" y="53528"/>
                    </a:lnTo>
                    <a:lnTo>
                      <a:pt x="125043" y="52902"/>
                    </a:lnTo>
                    <a:lnTo>
                      <a:pt x="126769" y="49380"/>
                    </a:lnTo>
                    <a:lnTo>
                      <a:pt x="130131" y="48024"/>
                    </a:lnTo>
                    <a:lnTo>
                      <a:pt x="133945" y="39989"/>
                    </a:lnTo>
                    <a:lnTo>
                      <a:pt x="135525" y="40876"/>
                    </a:lnTo>
                    <a:lnTo>
                      <a:pt x="138867" y="39180"/>
                    </a:lnTo>
                    <a:lnTo>
                      <a:pt x="144427" y="38346"/>
                    </a:lnTo>
                    <a:lnTo>
                      <a:pt x="147797" y="30677"/>
                    </a:lnTo>
                    <a:lnTo>
                      <a:pt x="147067" y="27677"/>
                    </a:lnTo>
                    <a:lnTo>
                      <a:pt x="148639" y="25903"/>
                    </a:lnTo>
                    <a:lnTo>
                      <a:pt x="153428" y="25303"/>
                    </a:lnTo>
                    <a:lnTo>
                      <a:pt x="154186" y="26451"/>
                    </a:lnTo>
                    <a:lnTo>
                      <a:pt x="154160" y="73614"/>
                    </a:lnTo>
                    <a:lnTo>
                      <a:pt x="156887" y="72049"/>
                    </a:lnTo>
                    <a:lnTo>
                      <a:pt x="161944" y="76327"/>
                    </a:lnTo>
                    <a:lnTo>
                      <a:pt x="181239" y="90361"/>
                    </a:lnTo>
                    <a:lnTo>
                      <a:pt x="188045" y="85535"/>
                    </a:lnTo>
                    <a:lnTo>
                      <a:pt x="191340" y="84596"/>
                    </a:lnTo>
                    <a:lnTo>
                      <a:pt x="193206" y="82040"/>
                    </a:lnTo>
                    <a:lnTo>
                      <a:pt x="197703" y="81074"/>
                    </a:lnTo>
                    <a:lnTo>
                      <a:pt x="200163" y="79196"/>
                    </a:lnTo>
                    <a:lnTo>
                      <a:pt x="206015" y="78909"/>
                    </a:lnTo>
                    <a:lnTo>
                      <a:pt x="207783" y="79953"/>
                    </a:lnTo>
                    <a:lnTo>
                      <a:pt x="208794" y="86187"/>
                    </a:lnTo>
                    <a:lnTo>
                      <a:pt x="207871" y="88692"/>
                    </a:lnTo>
                    <a:lnTo>
                      <a:pt x="216640" y="95761"/>
                    </a:lnTo>
                    <a:lnTo>
                      <a:pt x="216004" y="102230"/>
                    </a:lnTo>
                    <a:lnTo>
                      <a:pt x="214865" y="103169"/>
                    </a:lnTo>
                    <a:lnTo>
                      <a:pt x="220389" y="107786"/>
                    </a:lnTo>
                    <a:lnTo>
                      <a:pt x="219135" y="109377"/>
                    </a:lnTo>
                    <a:lnTo>
                      <a:pt x="221689" y="112638"/>
                    </a:lnTo>
                    <a:lnTo>
                      <a:pt x="218773" y="113786"/>
                    </a:lnTo>
                    <a:lnTo>
                      <a:pt x="217581" y="119264"/>
                    </a:lnTo>
                    <a:lnTo>
                      <a:pt x="222534" y="122446"/>
                    </a:lnTo>
                    <a:lnTo>
                      <a:pt x="224364" y="121925"/>
                    </a:lnTo>
                    <a:lnTo>
                      <a:pt x="225680" y="126829"/>
                    </a:lnTo>
                    <a:lnTo>
                      <a:pt x="230151" y="127690"/>
                    </a:lnTo>
                    <a:lnTo>
                      <a:pt x="230143" y="129516"/>
                    </a:lnTo>
                    <a:lnTo>
                      <a:pt x="235841" y="130481"/>
                    </a:lnTo>
                    <a:lnTo>
                      <a:pt x="236446" y="126542"/>
                    </a:lnTo>
                    <a:lnTo>
                      <a:pt x="238365" y="131498"/>
                    </a:lnTo>
                    <a:lnTo>
                      <a:pt x="241115" y="132229"/>
                    </a:lnTo>
                    <a:lnTo>
                      <a:pt x="241944" y="137707"/>
                    </a:lnTo>
                    <a:lnTo>
                      <a:pt x="245293" y="138202"/>
                    </a:lnTo>
                    <a:lnTo>
                      <a:pt x="247673" y="136037"/>
                    </a:lnTo>
                    <a:lnTo>
                      <a:pt x="251557" y="136168"/>
                    </a:lnTo>
                    <a:lnTo>
                      <a:pt x="253979" y="138776"/>
                    </a:lnTo>
                    <a:lnTo>
                      <a:pt x="258358" y="140054"/>
                    </a:lnTo>
                    <a:lnTo>
                      <a:pt x="264883" y="151349"/>
                    </a:lnTo>
                    <a:lnTo>
                      <a:pt x="262289" y="161027"/>
                    </a:lnTo>
                    <a:lnTo>
                      <a:pt x="264335" y="165462"/>
                    </a:lnTo>
                    <a:lnTo>
                      <a:pt x="270737" y="169166"/>
                    </a:lnTo>
                    <a:lnTo>
                      <a:pt x="270505" y="171514"/>
                    </a:lnTo>
                    <a:lnTo>
                      <a:pt x="276115" y="172818"/>
                    </a:lnTo>
                    <a:lnTo>
                      <a:pt x="279762" y="176209"/>
                    </a:lnTo>
                    <a:lnTo>
                      <a:pt x="277932" y="179235"/>
                    </a:lnTo>
                    <a:lnTo>
                      <a:pt x="277731" y="183722"/>
                    </a:lnTo>
                    <a:lnTo>
                      <a:pt x="279389" y="186852"/>
                    </a:lnTo>
                    <a:lnTo>
                      <a:pt x="277528" y="188965"/>
                    </a:lnTo>
                    <a:lnTo>
                      <a:pt x="279777" y="191522"/>
                    </a:lnTo>
                    <a:lnTo>
                      <a:pt x="276894" y="196113"/>
                    </a:lnTo>
                    <a:lnTo>
                      <a:pt x="273751" y="197939"/>
                    </a:lnTo>
                    <a:lnTo>
                      <a:pt x="272080" y="202034"/>
                    </a:lnTo>
                    <a:lnTo>
                      <a:pt x="270047" y="203339"/>
                    </a:lnTo>
                    <a:lnTo>
                      <a:pt x="271300" y="205686"/>
                    </a:lnTo>
                    <a:lnTo>
                      <a:pt x="274301" y="205530"/>
                    </a:lnTo>
                    <a:lnTo>
                      <a:pt x="277609" y="207982"/>
                    </a:lnTo>
                    <a:lnTo>
                      <a:pt x="280179" y="203860"/>
                    </a:lnTo>
                    <a:lnTo>
                      <a:pt x="290874" y="204356"/>
                    </a:lnTo>
                    <a:lnTo>
                      <a:pt x="295371" y="209886"/>
                    </a:lnTo>
                    <a:lnTo>
                      <a:pt x="299403" y="213355"/>
                    </a:lnTo>
                    <a:lnTo>
                      <a:pt x="300923" y="220555"/>
                    </a:lnTo>
                    <a:lnTo>
                      <a:pt x="304103" y="223216"/>
                    </a:lnTo>
                    <a:lnTo>
                      <a:pt x="303843" y="228120"/>
                    </a:lnTo>
                    <a:lnTo>
                      <a:pt x="305847" y="231798"/>
                    </a:lnTo>
                    <a:lnTo>
                      <a:pt x="310980" y="234720"/>
                    </a:lnTo>
                    <a:lnTo>
                      <a:pt x="312119" y="236624"/>
                    </a:lnTo>
                    <a:lnTo>
                      <a:pt x="315622" y="234981"/>
                    </a:lnTo>
                    <a:lnTo>
                      <a:pt x="318938" y="238059"/>
                    </a:lnTo>
                    <a:lnTo>
                      <a:pt x="320755" y="237824"/>
                    </a:lnTo>
                    <a:lnTo>
                      <a:pt x="325859" y="245102"/>
                    </a:lnTo>
                    <a:lnTo>
                      <a:pt x="328872" y="246693"/>
                    </a:lnTo>
                    <a:lnTo>
                      <a:pt x="330355" y="251363"/>
                    </a:lnTo>
                    <a:lnTo>
                      <a:pt x="338050" y="249015"/>
                    </a:lnTo>
                    <a:lnTo>
                      <a:pt x="342925" y="254858"/>
                    </a:lnTo>
                    <a:lnTo>
                      <a:pt x="343459" y="258693"/>
                    </a:lnTo>
                    <a:lnTo>
                      <a:pt x="340550" y="261197"/>
                    </a:lnTo>
                    <a:lnTo>
                      <a:pt x="339069" y="266231"/>
                    </a:lnTo>
                    <a:lnTo>
                      <a:pt x="342224" y="272179"/>
                    </a:lnTo>
                    <a:lnTo>
                      <a:pt x="339544" y="275414"/>
                    </a:lnTo>
                    <a:lnTo>
                      <a:pt x="346280" y="280526"/>
                    </a:lnTo>
                    <a:lnTo>
                      <a:pt x="349741" y="278179"/>
                    </a:lnTo>
                    <a:lnTo>
                      <a:pt x="357071" y="290361"/>
                    </a:lnTo>
                    <a:lnTo>
                      <a:pt x="354269" y="293648"/>
                    </a:lnTo>
                    <a:lnTo>
                      <a:pt x="354702" y="300482"/>
                    </a:lnTo>
                    <a:lnTo>
                      <a:pt x="356842" y="303221"/>
                    </a:lnTo>
                    <a:lnTo>
                      <a:pt x="356047" y="307134"/>
                    </a:lnTo>
                    <a:lnTo>
                      <a:pt x="358596" y="311960"/>
                    </a:lnTo>
                    <a:lnTo>
                      <a:pt x="360713" y="312768"/>
                    </a:lnTo>
                    <a:lnTo>
                      <a:pt x="364535" y="311725"/>
                    </a:lnTo>
                    <a:lnTo>
                      <a:pt x="367524" y="312612"/>
                    </a:lnTo>
                    <a:lnTo>
                      <a:pt x="371023" y="316760"/>
                    </a:lnTo>
                    <a:lnTo>
                      <a:pt x="375412" y="317073"/>
                    </a:lnTo>
                    <a:lnTo>
                      <a:pt x="379174" y="320829"/>
                    </a:lnTo>
                    <a:lnTo>
                      <a:pt x="380438" y="320385"/>
                    </a:lnTo>
                    <a:lnTo>
                      <a:pt x="385594" y="325524"/>
                    </a:lnTo>
                    <a:lnTo>
                      <a:pt x="388396" y="325185"/>
                    </a:lnTo>
                    <a:lnTo>
                      <a:pt x="390104" y="327246"/>
                    </a:lnTo>
                    <a:lnTo>
                      <a:pt x="389647" y="330559"/>
                    </a:lnTo>
                    <a:lnTo>
                      <a:pt x="392022" y="332933"/>
                    </a:lnTo>
                    <a:lnTo>
                      <a:pt x="391269" y="335437"/>
                    </a:lnTo>
                    <a:lnTo>
                      <a:pt x="393539" y="337889"/>
                    </a:lnTo>
                    <a:lnTo>
                      <a:pt x="393985" y="341124"/>
                    </a:lnTo>
                    <a:lnTo>
                      <a:pt x="400950" y="357871"/>
                    </a:lnTo>
                    <a:lnTo>
                      <a:pt x="399647" y="361053"/>
                    </a:lnTo>
                    <a:lnTo>
                      <a:pt x="400851" y="365514"/>
                    </a:lnTo>
                    <a:lnTo>
                      <a:pt x="396779" y="367470"/>
                    </a:lnTo>
                    <a:lnTo>
                      <a:pt x="396727" y="370105"/>
                    </a:lnTo>
                    <a:lnTo>
                      <a:pt x="399225" y="374670"/>
                    </a:lnTo>
                    <a:lnTo>
                      <a:pt x="398153" y="376887"/>
                    </a:lnTo>
                    <a:lnTo>
                      <a:pt x="399725" y="382626"/>
                    </a:lnTo>
                    <a:lnTo>
                      <a:pt x="400984" y="383617"/>
                    </a:lnTo>
                    <a:lnTo>
                      <a:pt x="372884" y="383644"/>
                    </a:lnTo>
                    <a:lnTo>
                      <a:pt x="372951" y="384635"/>
                    </a:lnTo>
                    <a:lnTo>
                      <a:pt x="360481" y="384661"/>
                    </a:lnTo>
                    <a:lnTo>
                      <a:pt x="311329" y="384191"/>
                    </a:lnTo>
                    <a:lnTo>
                      <a:pt x="310993" y="399399"/>
                    </a:lnTo>
                    <a:lnTo>
                      <a:pt x="306718" y="399347"/>
                    </a:lnTo>
                    <a:lnTo>
                      <a:pt x="305636" y="395017"/>
                    </a:lnTo>
                    <a:lnTo>
                      <a:pt x="302091" y="394286"/>
                    </a:lnTo>
                    <a:lnTo>
                      <a:pt x="306079" y="390974"/>
                    </a:lnTo>
                    <a:lnTo>
                      <a:pt x="301676" y="386800"/>
                    </a:lnTo>
                    <a:lnTo>
                      <a:pt x="300425" y="382913"/>
                    </a:lnTo>
                    <a:lnTo>
                      <a:pt x="305779" y="383565"/>
                    </a:lnTo>
                    <a:lnTo>
                      <a:pt x="305894" y="377227"/>
                    </a:lnTo>
                    <a:lnTo>
                      <a:pt x="302565" y="371618"/>
                    </a:lnTo>
                    <a:lnTo>
                      <a:pt x="301126" y="371044"/>
                    </a:lnTo>
                    <a:lnTo>
                      <a:pt x="300284" y="367053"/>
                    </a:lnTo>
                    <a:lnTo>
                      <a:pt x="294706" y="365957"/>
                    </a:lnTo>
                    <a:lnTo>
                      <a:pt x="294732" y="363323"/>
                    </a:lnTo>
                    <a:lnTo>
                      <a:pt x="290606" y="362071"/>
                    </a:lnTo>
                    <a:lnTo>
                      <a:pt x="291304" y="355132"/>
                    </a:lnTo>
                    <a:lnTo>
                      <a:pt x="288734" y="352862"/>
                    </a:lnTo>
                    <a:lnTo>
                      <a:pt x="284334" y="353567"/>
                    </a:lnTo>
                    <a:lnTo>
                      <a:pt x="277768" y="347463"/>
                    </a:lnTo>
                    <a:lnTo>
                      <a:pt x="280335" y="344358"/>
                    </a:lnTo>
                    <a:lnTo>
                      <a:pt x="277890" y="345141"/>
                    </a:lnTo>
                    <a:lnTo>
                      <a:pt x="271040" y="341150"/>
                    </a:lnTo>
                    <a:lnTo>
                      <a:pt x="270190" y="339089"/>
                    </a:lnTo>
                    <a:lnTo>
                      <a:pt x="267390" y="340420"/>
                    </a:lnTo>
                    <a:lnTo>
                      <a:pt x="265284" y="345350"/>
                    </a:lnTo>
                    <a:lnTo>
                      <a:pt x="260803" y="342115"/>
                    </a:lnTo>
                    <a:lnTo>
                      <a:pt x="258783" y="343184"/>
                    </a:lnTo>
                    <a:lnTo>
                      <a:pt x="253147" y="342558"/>
                    </a:lnTo>
                    <a:lnTo>
                      <a:pt x="250053" y="339089"/>
                    </a:lnTo>
                    <a:lnTo>
                      <a:pt x="245278" y="341958"/>
                    </a:lnTo>
                    <a:lnTo>
                      <a:pt x="244600" y="344515"/>
                    </a:lnTo>
                    <a:lnTo>
                      <a:pt x="241511" y="343863"/>
                    </a:lnTo>
                    <a:lnTo>
                      <a:pt x="238104" y="330611"/>
                    </a:lnTo>
                    <a:lnTo>
                      <a:pt x="241070" y="328785"/>
                    </a:lnTo>
                    <a:lnTo>
                      <a:pt x="238357" y="322029"/>
                    </a:lnTo>
                    <a:lnTo>
                      <a:pt x="234165" y="319473"/>
                    </a:lnTo>
                    <a:lnTo>
                      <a:pt x="232067" y="324064"/>
                    </a:lnTo>
                    <a:lnTo>
                      <a:pt x="230086" y="324064"/>
                    </a:lnTo>
                    <a:lnTo>
                      <a:pt x="229585" y="320594"/>
                    </a:lnTo>
                    <a:lnTo>
                      <a:pt x="228204" y="321690"/>
                    </a:lnTo>
                    <a:lnTo>
                      <a:pt x="227630" y="326020"/>
                    </a:lnTo>
                    <a:lnTo>
                      <a:pt x="221585" y="324768"/>
                    </a:lnTo>
                    <a:lnTo>
                      <a:pt x="219247" y="332802"/>
                    </a:lnTo>
                    <a:lnTo>
                      <a:pt x="216619" y="329776"/>
                    </a:lnTo>
                    <a:lnTo>
                      <a:pt x="213731" y="330559"/>
                    </a:lnTo>
                    <a:lnTo>
                      <a:pt x="213843" y="335176"/>
                    </a:lnTo>
                    <a:lnTo>
                      <a:pt x="209203" y="335437"/>
                    </a:lnTo>
                    <a:lnTo>
                      <a:pt x="202035" y="342976"/>
                    </a:lnTo>
                    <a:lnTo>
                      <a:pt x="201766" y="345950"/>
                    </a:lnTo>
                    <a:lnTo>
                      <a:pt x="203523" y="346915"/>
                    </a:lnTo>
                    <a:lnTo>
                      <a:pt x="203615" y="366896"/>
                    </a:lnTo>
                    <a:lnTo>
                      <a:pt x="197463" y="367157"/>
                    </a:lnTo>
                    <a:lnTo>
                      <a:pt x="197458" y="369531"/>
                    </a:lnTo>
                    <a:lnTo>
                      <a:pt x="194848" y="369557"/>
                    </a:lnTo>
                    <a:lnTo>
                      <a:pt x="194838" y="372140"/>
                    </a:lnTo>
                    <a:lnTo>
                      <a:pt x="188584" y="372792"/>
                    </a:lnTo>
                    <a:lnTo>
                      <a:pt x="185485" y="370235"/>
                    </a:lnTo>
                    <a:lnTo>
                      <a:pt x="184461" y="366975"/>
                    </a:lnTo>
                    <a:lnTo>
                      <a:pt x="181100" y="367001"/>
                    </a:lnTo>
                    <a:lnTo>
                      <a:pt x="177675" y="364236"/>
                    </a:lnTo>
                    <a:lnTo>
                      <a:pt x="177425" y="359201"/>
                    </a:lnTo>
                    <a:lnTo>
                      <a:pt x="180037" y="359175"/>
                    </a:lnTo>
                    <a:lnTo>
                      <a:pt x="179938" y="352732"/>
                    </a:lnTo>
                    <a:lnTo>
                      <a:pt x="185073" y="351506"/>
                    </a:lnTo>
                    <a:lnTo>
                      <a:pt x="185083" y="348871"/>
                    </a:lnTo>
                    <a:lnTo>
                      <a:pt x="179891" y="348871"/>
                    </a:lnTo>
                    <a:lnTo>
                      <a:pt x="179933" y="344567"/>
                    </a:lnTo>
                    <a:lnTo>
                      <a:pt x="187018" y="338959"/>
                    </a:lnTo>
                    <a:lnTo>
                      <a:pt x="185162" y="335724"/>
                    </a:lnTo>
                    <a:lnTo>
                      <a:pt x="177339" y="335750"/>
                    </a:lnTo>
                    <a:lnTo>
                      <a:pt x="177824" y="325107"/>
                    </a:lnTo>
                    <a:lnTo>
                      <a:pt x="175306" y="326463"/>
                    </a:lnTo>
                    <a:lnTo>
                      <a:pt x="171901" y="324585"/>
                    </a:lnTo>
                    <a:lnTo>
                      <a:pt x="166242" y="324272"/>
                    </a:lnTo>
                    <a:lnTo>
                      <a:pt x="165640" y="322733"/>
                    </a:lnTo>
                    <a:lnTo>
                      <a:pt x="160390" y="324090"/>
                    </a:lnTo>
                    <a:lnTo>
                      <a:pt x="161091" y="327794"/>
                    </a:lnTo>
                    <a:lnTo>
                      <a:pt x="153881" y="327768"/>
                    </a:lnTo>
                    <a:lnTo>
                      <a:pt x="153866" y="319890"/>
                    </a:lnTo>
                    <a:lnTo>
                      <a:pt x="148618" y="318533"/>
                    </a:lnTo>
                    <a:lnTo>
                      <a:pt x="148595" y="314699"/>
                    </a:lnTo>
                    <a:lnTo>
                      <a:pt x="144111" y="311099"/>
                    </a:lnTo>
                    <a:lnTo>
                      <a:pt x="138781" y="313708"/>
                    </a:lnTo>
                    <a:lnTo>
                      <a:pt x="134857" y="314595"/>
                    </a:lnTo>
                    <a:lnTo>
                      <a:pt x="129845" y="308986"/>
                    </a:lnTo>
                    <a:lnTo>
                      <a:pt x="131855" y="308047"/>
                    </a:lnTo>
                    <a:lnTo>
                      <a:pt x="140895" y="308178"/>
                    </a:lnTo>
                    <a:lnTo>
                      <a:pt x="149726" y="307264"/>
                    </a:lnTo>
                    <a:lnTo>
                      <a:pt x="157116" y="304473"/>
                    </a:lnTo>
                    <a:lnTo>
                      <a:pt x="155654" y="301786"/>
                    </a:lnTo>
                    <a:lnTo>
                      <a:pt x="151186" y="297326"/>
                    </a:lnTo>
                    <a:lnTo>
                      <a:pt x="143887" y="294326"/>
                    </a:lnTo>
                    <a:lnTo>
                      <a:pt x="138129" y="288639"/>
                    </a:lnTo>
                    <a:lnTo>
                      <a:pt x="138277" y="284857"/>
                    </a:lnTo>
                    <a:lnTo>
                      <a:pt x="135277" y="280865"/>
                    </a:lnTo>
                    <a:lnTo>
                      <a:pt x="133408" y="276509"/>
                    </a:lnTo>
                    <a:lnTo>
                      <a:pt x="126271" y="265031"/>
                    </a:lnTo>
                    <a:lnTo>
                      <a:pt x="123615" y="259397"/>
                    </a:lnTo>
                    <a:lnTo>
                      <a:pt x="124981" y="257206"/>
                    </a:lnTo>
                    <a:lnTo>
                      <a:pt x="121501" y="248989"/>
                    </a:lnTo>
                    <a:lnTo>
                      <a:pt x="119713" y="247476"/>
                    </a:lnTo>
                    <a:lnTo>
                      <a:pt x="118685" y="243250"/>
                    </a:lnTo>
                    <a:lnTo>
                      <a:pt x="108730" y="222694"/>
                    </a:lnTo>
                    <a:lnTo>
                      <a:pt x="51458" y="250919"/>
                    </a:lnTo>
                    <a:lnTo>
                      <a:pt x="47038" y="252980"/>
                    </a:lnTo>
                    <a:lnTo>
                      <a:pt x="42815" y="248310"/>
                    </a:lnTo>
                    <a:lnTo>
                      <a:pt x="44199" y="245650"/>
                    </a:lnTo>
                    <a:lnTo>
                      <a:pt x="40419" y="245650"/>
                    </a:lnTo>
                    <a:lnTo>
                      <a:pt x="34849" y="238972"/>
                    </a:lnTo>
                    <a:lnTo>
                      <a:pt x="34598" y="235033"/>
                    </a:lnTo>
                    <a:lnTo>
                      <a:pt x="29609" y="233442"/>
                    </a:lnTo>
                    <a:lnTo>
                      <a:pt x="31916" y="231042"/>
                    </a:lnTo>
                    <a:lnTo>
                      <a:pt x="31911" y="227077"/>
                    </a:lnTo>
                    <a:lnTo>
                      <a:pt x="34601" y="227077"/>
                    </a:lnTo>
                    <a:lnTo>
                      <a:pt x="35133" y="219642"/>
                    </a:lnTo>
                    <a:lnTo>
                      <a:pt x="33444" y="217581"/>
                    </a:lnTo>
                    <a:lnTo>
                      <a:pt x="23590" y="221807"/>
                    </a:lnTo>
                    <a:lnTo>
                      <a:pt x="23903" y="224312"/>
                    </a:lnTo>
                    <a:lnTo>
                      <a:pt x="19044" y="220399"/>
                    </a:lnTo>
                    <a:lnTo>
                      <a:pt x="13364" y="220425"/>
                    </a:lnTo>
                    <a:lnTo>
                      <a:pt x="13314" y="217347"/>
                    </a:lnTo>
                    <a:lnTo>
                      <a:pt x="15249" y="216408"/>
                    </a:lnTo>
                    <a:lnTo>
                      <a:pt x="12611" y="213616"/>
                    </a:lnTo>
                    <a:lnTo>
                      <a:pt x="6688" y="213877"/>
                    </a:lnTo>
                    <a:lnTo>
                      <a:pt x="6636" y="208582"/>
                    </a:lnTo>
                    <a:lnTo>
                      <a:pt x="5317" y="208608"/>
                    </a:lnTo>
                    <a:lnTo>
                      <a:pt x="4394" y="203260"/>
                    </a:lnTo>
                    <a:lnTo>
                      <a:pt x="10218" y="203599"/>
                    </a:lnTo>
                    <a:lnTo>
                      <a:pt x="12267" y="201330"/>
                    </a:lnTo>
                    <a:lnTo>
                      <a:pt x="13924" y="203365"/>
                    </a:lnTo>
                    <a:lnTo>
                      <a:pt x="16737" y="202817"/>
                    </a:lnTo>
                    <a:lnTo>
                      <a:pt x="18327" y="200234"/>
                    </a:lnTo>
                    <a:lnTo>
                      <a:pt x="21059" y="199582"/>
                    </a:lnTo>
                    <a:lnTo>
                      <a:pt x="27075" y="203547"/>
                    </a:lnTo>
                    <a:lnTo>
                      <a:pt x="31895" y="203547"/>
                    </a:lnTo>
                    <a:lnTo>
                      <a:pt x="31512" y="193478"/>
                    </a:lnTo>
                    <a:lnTo>
                      <a:pt x="39731" y="194000"/>
                    </a:lnTo>
                    <a:lnTo>
                      <a:pt x="36655" y="190791"/>
                    </a:lnTo>
                    <a:lnTo>
                      <a:pt x="44272" y="188287"/>
                    </a:lnTo>
                    <a:lnTo>
                      <a:pt x="51234" y="189200"/>
                    </a:lnTo>
                    <a:lnTo>
                      <a:pt x="50371" y="193609"/>
                    </a:lnTo>
                    <a:lnTo>
                      <a:pt x="54089" y="190478"/>
                    </a:lnTo>
                    <a:lnTo>
                      <a:pt x="54805" y="194078"/>
                    </a:lnTo>
                    <a:lnTo>
                      <a:pt x="59542" y="191861"/>
                    </a:lnTo>
                    <a:lnTo>
                      <a:pt x="59547" y="188339"/>
                    </a:lnTo>
                    <a:lnTo>
                      <a:pt x="65089" y="187348"/>
                    </a:lnTo>
                    <a:lnTo>
                      <a:pt x="69632" y="188678"/>
                    </a:lnTo>
                    <a:lnTo>
                      <a:pt x="69346" y="185183"/>
                    </a:lnTo>
                    <a:lnTo>
                      <a:pt x="57279" y="171749"/>
                    </a:lnTo>
                    <a:lnTo>
                      <a:pt x="56104" y="169766"/>
                    </a:lnTo>
                    <a:lnTo>
                      <a:pt x="44556" y="156854"/>
                    </a:lnTo>
                    <a:lnTo>
                      <a:pt x="38318" y="150436"/>
                    </a:lnTo>
                    <a:lnTo>
                      <a:pt x="29265" y="139559"/>
                    </a:lnTo>
                    <a:lnTo>
                      <a:pt x="23165" y="120438"/>
                    </a:lnTo>
                    <a:lnTo>
                      <a:pt x="16542" y="100639"/>
                    </a:lnTo>
                    <a:lnTo>
                      <a:pt x="16495" y="62371"/>
                    </a:lnTo>
                    <a:lnTo>
                      <a:pt x="10288" y="44033"/>
                    </a:lnTo>
                    <a:lnTo>
                      <a:pt x="8130" y="36598"/>
                    </a:lnTo>
                    <a:lnTo>
                      <a:pt x="3284" y="23660"/>
                    </a:lnTo>
                    <a:lnTo>
                      <a:pt x="33" y="24729"/>
                    </a:lnTo>
                    <a:lnTo>
                      <a:pt x="33" y="24729"/>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56" name="CA-6">
                <a:extLst>
                  <a:ext uri="{FF2B5EF4-FFF2-40B4-BE49-F238E27FC236}">
                    <a16:creationId xmlns:a16="http://schemas.microsoft.com/office/drawing/2014/main" id="{D1B2DFBB-FA77-EA29-6482-F0F96D6D28E4}"/>
                  </a:ext>
                </a:extLst>
              </p:cNvPr>
              <p:cNvSpPr/>
              <p:nvPr/>
            </p:nvSpPr>
            <p:spPr>
              <a:xfrm>
                <a:off x="1677033" y="3564796"/>
                <a:ext cx="61246" cy="35957"/>
              </a:xfrm>
              <a:custGeom>
                <a:avLst/>
                <a:gdLst>
                  <a:gd name="connsiteX0" fmla="*/ 33 w 76809"/>
                  <a:gd name="connsiteY0" fmla="*/ 8608 h 44997"/>
                  <a:gd name="connsiteX1" fmla="*/ 4123 w 76809"/>
                  <a:gd name="connsiteY1" fmla="*/ 3338 h 44997"/>
                  <a:gd name="connsiteX2" fmla="*/ 4540 w 76809"/>
                  <a:gd name="connsiteY2" fmla="*/ 104 h 44997"/>
                  <a:gd name="connsiteX3" fmla="*/ 16237 w 76809"/>
                  <a:gd name="connsiteY3" fmla="*/ 0 h 44997"/>
                  <a:gd name="connsiteX4" fmla="*/ 32203 w 76809"/>
                  <a:gd name="connsiteY4" fmla="*/ 1200 h 44997"/>
                  <a:gd name="connsiteX5" fmla="*/ 56458 w 76809"/>
                  <a:gd name="connsiteY5" fmla="*/ 3365 h 44997"/>
                  <a:gd name="connsiteX6" fmla="*/ 56231 w 76809"/>
                  <a:gd name="connsiteY6" fmla="*/ 8008 h 44997"/>
                  <a:gd name="connsiteX7" fmla="*/ 53648 w 76809"/>
                  <a:gd name="connsiteY7" fmla="*/ 8008 h 44997"/>
                  <a:gd name="connsiteX8" fmla="*/ 53653 w 76809"/>
                  <a:gd name="connsiteY8" fmla="*/ 10695 h 44997"/>
                  <a:gd name="connsiteX9" fmla="*/ 56237 w 76809"/>
                  <a:gd name="connsiteY9" fmla="*/ 10669 h 44997"/>
                  <a:gd name="connsiteX10" fmla="*/ 58843 w 76809"/>
                  <a:gd name="connsiteY10" fmla="*/ 17399 h 44997"/>
                  <a:gd name="connsiteX11" fmla="*/ 61977 w 76809"/>
                  <a:gd name="connsiteY11" fmla="*/ 22668 h 44997"/>
                  <a:gd name="connsiteX12" fmla="*/ 62037 w 76809"/>
                  <a:gd name="connsiteY12" fmla="*/ 28433 h 44997"/>
                  <a:gd name="connsiteX13" fmla="*/ 64609 w 76809"/>
                  <a:gd name="connsiteY13" fmla="*/ 28407 h 44997"/>
                  <a:gd name="connsiteX14" fmla="*/ 64463 w 76809"/>
                  <a:gd name="connsiteY14" fmla="*/ 30859 h 44997"/>
                  <a:gd name="connsiteX15" fmla="*/ 72648 w 76809"/>
                  <a:gd name="connsiteY15" fmla="*/ 30807 h 44997"/>
                  <a:gd name="connsiteX16" fmla="*/ 71694 w 76809"/>
                  <a:gd name="connsiteY16" fmla="*/ 36207 h 44997"/>
                  <a:gd name="connsiteX17" fmla="*/ 76472 w 76809"/>
                  <a:gd name="connsiteY17" fmla="*/ 36442 h 44997"/>
                  <a:gd name="connsiteX18" fmla="*/ 73884 w 76809"/>
                  <a:gd name="connsiteY18" fmla="*/ 40485 h 44997"/>
                  <a:gd name="connsiteX19" fmla="*/ 76843 w 76809"/>
                  <a:gd name="connsiteY19" fmla="*/ 40198 h 44997"/>
                  <a:gd name="connsiteX20" fmla="*/ 76770 w 76809"/>
                  <a:gd name="connsiteY20" fmla="*/ 44111 h 44997"/>
                  <a:gd name="connsiteX21" fmla="*/ 66158 w 76809"/>
                  <a:gd name="connsiteY21" fmla="*/ 44998 h 44997"/>
                  <a:gd name="connsiteX22" fmla="*/ 56505 w 76809"/>
                  <a:gd name="connsiteY22" fmla="*/ 42598 h 44997"/>
                  <a:gd name="connsiteX23" fmla="*/ 56463 w 76809"/>
                  <a:gd name="connsiteY23" fmla="*/ 38946 h 44997"/>
                  <a:gd name="connsiteX24" fmla="*/ 43172 w 76809"/>
                  <a:gd name="connsiteY24" fmla="*/ 35607 h 44997"/>
                  <a:gd name="connsiteX25" fmla="*/ 43172 w 76809"/>
                  <a:gd name="connsiteY25" fmla="*/ 38320 h 44997"/>
                  <a:gd name="connsiteX26" fmla="*/ 35766 w 76809"/>
                  <a:gd name="connsiteY26" fmla="*/ 35711 h 44997"/>
                  <a:gd name="connsiteX27" fmla="*/ 37380 w 76809"/>
                  <a:gd name="connsiteY27" fmla="*/ 33859 h 44997"/>
                  <a:gd name="connsiteX28" fmla="*/ 33576 w 76809"/>
                  <a:gd name="connsiteY28" fmla="*/ 29972 h 44997"/>
                  <a:gd name="connsiteX29" fmla="*/ 24229 w 76809"/>
                  <a:gd name="connsiteY29" fmla="*/ 27259 h 44997"/>
                  <a:gd name="connsiteX30" fmla="*/ 21460 w 76809"/>
                  <a:gd name="connsiteY30" fmla="*/ 24833 h 44997"/>
                  <a:gd name="connsiteX31" fmla="*/ 18124 w 76809"/>
                  <a:gd name="connsiteY31" fmla="*/ 25799 h 44997"/>
                  <a:gd name="connsiteX32" fmla="*/ 15387 w 76809"/>
                  <a:gd name="connsiteY32" fmla="*/ 24364 h 44997"/>
                  <a:gd name="connsiteX33" fmla="*/ 12186 w 76809"/>
                  <a:gd name="connsiteY33" fmla="*/ 25329 h 44997"/>
                  <a:gd name="connsiteX34" fmla="*/ 10974 w 76809"/>
                  <a:gd name="connsiteY34" fmla="*/ 23686 h 44997"/>
                  <a:gd name="connsiteX35" fmla="*/ 9988 w 76809"/>
                  <a:gd name="connsiteY35" fmla="*/ 17399 h 44997"/>
                  <a:gd name="connsiteX36" fmla="*/ 5812 w 76809"/>
                  <a:gd name="connsiteY36" fmla="*/ 17060 h 44997"/>
                  <a:gd name="connsiteX37" fmla="*/ 917 w 76809"/>
                  <a:gd name="connsiteY37" fmla="*/ 11399 h 44997"/>
                  <a:gd name="connsiteX38" fmla="*/ 33 w 76809"/>
                  <a:gd name="connsiteY38" fmla="*/ 8608 h 44997"/>
                  <a:gd name="connsiteX39" fmla="*/ 33 w 76809"/>
                  <a:gd name="connsiteY39" fmla="*/ 8608 h 44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76809" h="44997">
                    <a:moveTo>
                      <a:pt x="33" y="8608"/>
                    </a:moveTo>
                    <a:lnTo>
                      <a:pt x="4123" y="3338"/>
                    </a:lnTo>
                    <a:lnTo>
                      <a:pt x="4540" y="104"/>
                    </a:lnTo>
                    <a:lnTo>
                      <a:pt x="16237" y="0"/>
                    </a:lnTo>
                    <a:lnTo>
                      <a:pt x="32203" y="1200"/>
                    </a:lnTo>
                    <a:lnTo>
                      <a:pt x="56458" y="3365"/>
                    </a:lnTo>
                    <a:lnTo>
                      <a:pt x="56231" y="8008"/>
                    </a:lnTo>
                    <a:lnTo>
                      <a:pt x="53648" y="8008"/>
                    </a:lnTo>
                    <a:lnTo>
                      <a:pt x="53653" y="10695"/>
                    </a:lnTo>
                    <a:lnTo>
                      <a:pt x="56237" y="10669"/>
                    </a:lnTo>
                    <a:lnTo>
                      <a:pt x="58843" y="17399"/>
                    </a:lnTo>
                    <a:lnTo>
                      <a:pt x="61977" y="22668"/>
                    </a:lnTo>
                    <a:lnTo>
                      <a:pt x="62037" y="28433"/>
                    </a:lnTo>
                    <a:lnTo>
                      <a:pt x="64609" y="28407"/>
                    </a:lnTo>
                    <a:lnTo>
                      <a:pt x="64463" y="30859"/>
                    </a:lnTo>
                    <a:lnTo>
                      <a:pt x="72648" y="30807"/>
                    </a:lnTo>
                    <a:lnTo>
                      <a:pt x="71694" y="36207"/>
                    </a:lnTo>
                    <a:lnTo>
                      <a:pt x="76472" y="36442"/>
                    </a:lnTo>
                    <a:lnTo>
                      <a:pt x="73884" y="40485"/>
                    </a:lnTo>
                    <a:lnTo>
                      <a:pt x="76843" y="40198"/>
                    </a:lnTo>
                    <a:lnTo>
                      <a:pt x="76770" y="44111"/>
                    </a:lnTo>
                    <a:lnTo>
                      <a:pt x="66158" y="44998"/>
                    </a:lnTo>
                    <a:lnTo>
                      <a:pt x="56505" y="42598"/>
                    </a:lnTo>
                    <a:lnTo>
                      <a:pt x="56463" y="38946"/>
                    </a:lnTo>
                    <a:lnTo>
                      <a:pt x="43172" y="35607"/>
                    </a:lnTo>
                    <a:lnTo>
                      <a:pt x="43172" y="38320"/>
                    </a:lnTo>
                    <a:lnTo>
                      <a:pt x="35766" y="35711"/>
                    </a:lnTo>
                    <a:lnTo>
                      <a:pt x="37380" y="33859"/>
                    </a:lnTo>
                    <a:lnTo>
                      <a:pt x="33576" y="29972"/>
                    </a:lnTo>
                    <a:lnTo>
                      <a:pt x="24229" y="27259"/>
                    </a:lnTo>
                    <a:lnTo>
                      <a:pt x="21460" y="24833"/>
                    </a:lnTo>
                    <a:lnTo>
                      <a:pt x="18124" y="25799"/>
                    </a:lnTo>
                    <a:lnTo>
                      <a:pt x="15387" y="24364"/>
                    </a:lnTo>
                    <a:lnTo>
                      <a:pt x="12186" y="25329"/>
                    </a:lnTo>
                    <a:lnTo>
                      <a:pt x="10974" y="23686"/>
                    </a:lnTo>
                    <a:lnTo>
                      <a:pt x="9988" y="17399"/>
                    </a:lnTo>
                    <a:lnTo>
                      <a:pt x="5812" y="17060"/>
                    </a:lnTo>
                    <a:lnTo>
                      <a:pt x="917" y="11399"/>
                    </a:lnTo>
                    <a:lnTo>
                      <a:pt x="33" y="8608"/>
                    </a:lnTo>
                    <a:lnTo>
                      <a:pt x="33" y="8608"/>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57" name="CA-7">
                <a:extLst>
                  <a:ext uri="{FF2B5EF4-FFF2-40B4-BE49-F238E27FC236}">
                    <a16:creationId xmlns:a16="http://schemas.microsoft.com/office/drawing/2014/main" id="{1FB41676-96A7-4C82-F1D5-98B4F18A4B5F}"/>
                  </a:ext>
                </a:extLst>
              </p:cNvPr>
              <p:cNvSpPr/>
              <p:nvPr/>
            </p:nvSpPr>
            <p:spPr>
              <a:xfrm>
                <a:off x="1650779" y="3583889"/>
                <a:ext cx="96043" cy="86424"/>
              </a:xfrm>
              <a:custGeom>
                <a:avLst/>
                <a:gdLst>
                  <a:gd name="connsiteX0" fmla="*/ 33 w 120450"/>
                  <a:gd name="connsiteY0" fmla="*/ 99178 h 108151"/>
                  <a:gd name="connsiteX1" fmla="*/ 2817 w 120450"/>
                  <a:gd name="connsiteY1" fmla="*/ 97587 h 108151"/>
                  <a:gd name="connsiteX2" fmla="*/ 5025 w 120450"/>
                  <a:gd name="connsiteY2" fmla="*/ 99491 h 108151"/>
                  <a:gd name="connsiteX3" fmla="*/ 9569 w 120450"/>
                  <a:gd name="connsiteY3" fmla="*/ 100482 h 108151"/>
                  <a:gd name="connsiteX4" fmla="*/ 17245 w 120450"/>
                  <a:gd name="connsiteY4" fmla="*/ 95630 h 108151"/>
                  <a:gd name="connsiteX5" fmla="*/ 21460 w 120450"/>
                  <a:gd name="connsiteY5" fmla="*/ 96126 h 108151"/>
                  <a:gd name="connsiteX6" fmla="*/ 22532 w 120450"/>
                  <a:gd name="connsiteY6" fmla="*/ 91118 h 108151"/>
                  <a:gd name="connsiteX7" fmla="*/ 24607 w 120450"/>
                  <a:gd name="connsiteY7" fmla="*/ 87231 h 108151"/>
                  <a:gd name="connsiteX8" fmla="*/ 25537 w 120450"/>
                  <a:gd name="connsiteY8" fmla="*/ 82353 h 108151"/>
                  <a:gd name="connsiteX9" fmla="*/ 29820 w 120450"/>
                  <a:gd name="connsiteY9" fmla="*/ 76353 h 108151"/>
                  <a:gd name="connsiteX10" fmla="*/ 29883 w 120450"/>
                  <a:gd name="connsiteY10" fmla="*/ 73379 h 108151"/>
                  <a:gd name="connsiteX11" fmla="*/ 27607 w 120450"/>
                  <a:gd name="connsiteY11" fmla="*/ 71110 h 108151"/>
                  <a:gd name="connsiteX12" fmla="*/ 30769 w 120450"/>
                  <a:gd name="connsiteY12" fmla="*/ 69153 h 108151"/>
                  <a:gd name="connsiteX13" fmla="*/ 30837 w 120450"/>
                  <a:gd name="connsiteY13" fmla="*/ 65319 h 108151"/>
                  <a:gd name="connsiteX14" fmla="*/ 33016 w 120450"/>
                  <a:gd name="connsiteY14" fmla="*/ 63441 h 108151"/>
                  <a:gd name="connsiteX15" fmla="*/ 32208 w 120450"/>
                  <a:gd name="connsiteY15" fmla="*/ 61327 h 108151"/>
                  <a:gd name="connsiteX16" fmla="*/ 33960 w 120450"/>
                  <a:gd name="connsiteY16" fmla="*/ 58406 h 108151"/>
                  <a:gd name="connsiteX17" fmla="*/ 37080 w 120450"/>
                  <a:gd name="connsiteY17" fmla="*/ 57310 h 108151"/>
                  <a:gd name="connsiteX18" fmla="*/ 40268 w 120450"/>
                  <a:gd name="connsiteY18" fmla="*/ 50711 h 108151"/>
                  <a:gd name="connsiteX19" fmla="*/ 49019 w 120450"/>
                  <a:gd name="connsiteY19" fmla="*/ 45285 h 108151"/>
                  <a:gd name="connsiteX20" fmla="*/ 49996 w 120450"/>
                  <a:gd name="connsiteY20" fmla="*/ 40511 h 108151"/>
                  <a:gd name="connsiteX21" fmla="*/ 49623 w 120450"/>
                  <a:gd name="connsiteY21" fmla="*/ 36598 h 108151"/>
                  <a:gd name="connsiteX22" fmla="*/ 47512 w 120450"/>
                  <a:gd name="connsiteY22" fmla="*/ 32711 h 108151"/>
                  <a:gd name="connsiteX23" fmla="*/ 40349 w 120450"/>
                  <a:gd name="connsiteY23" fmla="*/ 29555 h 108151"/>
                  <a:gd name="connsiteX24" fmla="*/ 40448 w 120450"/>
                  <a:gd name="connsiteY24" fmla="*/ 19277 h 108151"/>
                  <a:gd name="connsiteX25" fmla="*/ 39660 w 120450"/>
                  <a:gd name="connsiteY25" fmla="*/ 19251 h 108151"/>
                  <a:gd name="connsiteX26" fmla="*/ 39593 w 120450"/>
                  <a:gd name="connsiteY26" fmla="*/ 11947 h 108151"/>
                  <a:gd name="connsiteX27" fmla="*/ 40351 w 120450"/>
                  <a:gd name="connsiteY27" fmla="*/ 10356 h 108151"/>
                  <a:gd name="connsiteX28" fmla="*/ 40315 w 120450"/>
                  <a:gd name="connsiteY28" fmla="*/ 939 h 108151"/>
                  <a:gd name="connsiteX29" fmla="*/ 43636 w 120450"/>
                  <a:gd name="connsiteY29" fmla="*/ 0 h 108151"/>
                  <a:gd name="connsiteX30" fmla="*/ 45878 w 120450"/>
                  <a:gd name="connsiteY30" fmla="*/ 1748 h 108151"/>
                  <a:gd name="connsiteX31" fmla="*/ 48315 w 120450"/>
                  <a:gd name="connsiteY31" fmla="*/ 469 h 108151"/>
                  <a:gd name="connsiteX32" fmla="*/ 51052 w 120450"/>
                  <a:gd name="connsiteY32" fmla="*/ 1904 h 108151"/>
                  <a:gd name="connsiteX33" fmla="*/ 54388 w 120450"/>
                  <a:gd name="connsiteY33" fmla="*/ 939 h 108151"/>
                  <a:gd name="connsiteX34" fmla="*/ 57157 w 120450"/>
                  <a:gd name="connsiteY34" fmla="*/ 3365 h 108151"/>
                  <a:gd name="connsiteX35" fmla="*/ 59190 w 120450"/>
                  <a:gd name="connsiteY35" fmla="*/ 3026 h 108151"/>
                  <a:gd name="connsiteX36" fmla="*/ 69192 w 120450"/>
                  <a:gd name="connsiteY36" fmla="*/ 7460 h 108151"/>
                  <a:gd name="connsiteX37" fmla="*/ 70308 w 120450"/>
                  <a:gd name="connsiteY37" fmla="*/ 9965 h 108151"/>
                  <a:gd name="connsiteX38" fmla="*/ 68694 w 120450"/>
                  <a:gd name="connsiteY38" fmla="*/ 11817 h 108151"/>
                  <a:gd name="connsiteX39" fmla="*/ 76100 w 120450"/>
                  <a:gd name="connsiteY39" fmla="*/ 14425 h 108151"/>
                  <a:gd name="connsiteX40" fmla="*/ 76100 w 120450"/>
                  <a:gd name="connsiteY40" fmla="*/ 11712 h 108151"/>
                  <a:gd name="connsiteX41" fmla="*/ 89391 w 120450"/>
                  <a:gd name="connsiteY41" fmla="*/ 15051 h 108151"/>
                  <a:gd name="connsiteX42" fmla="*/ 89433 w 120450"/>
                  <a:gd name="connsiteY42" fmla="*/ 18703 h 108151"/>
                  <a:gd name="connsiteX43" fmla="*/ 99086 w 120450"/>
                  <a:gd name="connsiteY43" fmla="*/ 21103 h 108151"/>
                  <a:gd name="connsiteX44" fmla="*/ 109698 w 120450"/>
                  <a:gd name="connsiteY44" fmla="*/ 20216 h 108151"/>
                  <a:gd name="connsiteX45" fmla="*/ 110714 w 120450"/>
                  <a:gd name="connsiteY45" fmla="*/ 15338 h 108151"/>
                  <a:gd name="connsiteX46" fmla="*/ 113759 w 120450"/>
                  <a:gd name="connsiteY46" fmla="*/ 14869 h 108151"/>
                  <a:gd name="connsiteX47" fmla="*/ 116491 w 120450"/>
                  <a:gd name="connsiteY47" fmla="*/ 12104 h 108151"/>
                  <a:gd name="connsiteX48" fmla="*/ 118425 w 120450"/>
                  <a:gd name="connsiteY48" fmla="*/ 12260 h 108151"/>
                  <a:gd name="connsiteX49" fmla="*/ 120437 w 120450"/>
                  <a:gd name="connsiteY49" fmla="*/ 18260 h 108151"/>
                  <a:gd name="connsiteX50" fmla="*/ 120484 w 120450"/>
                  <a:gd name="connsiteY50" fmla="*/ 56528 h 108151"/>
                  <a:gd name="connsiteX51" fmla="*/ 117651 w 120450"/>
                  <a:gd name="connsiteY51" fmla="*/ 58145 h 108151"/>
                  <a:gd name="connsiteX52" fmla="*/ 115049 w 120450"/>
                  <a:gd name="connsiteY52" fmla="*/ 56684 h 108151"/>
                  <a:gd name="connsiteX53" fmla="*/ 110631 w 120450"/>
                  <a:gd name="connsiteY53" fmla="*/ 59945 h 108151"/>
                  <a:gd name="connsiteX54" fmla="*/ 105967 w 120450"/>
                  <a:gd name="connsiteY54" fmla="*/ 60728 h 108151"/>
                  <a:gd name="connsiteX55" fmla="*/ 99438 w 120450"/>
                  <a:gd name="connsiteY55" fmla="*/ 64823 h 108151"/>
                  <a:gd name="connsiteX56" fmla="*/ 96401 w 120450"/>
                  <a:gd name="connsiteY56" fmla="*/ 64719 h 108151"/>
                  <a:gd name="connsiteX57" fmla="*/ 92308 w 120450"/>
                  <a:gd name="connsiteY57" fmla="*/ 66805 h 108151"/>
                  <a:gd name="connsiteX58" fmla="*/ 85695 w 120450"/>
                  <a:gd name="connsiteY58" fmla="*/ 65345 h 108151"/>
                  <a:gd name="connsiteX59" fmla="*/ 82189 w 120450"/>
                  <a:gd name="connsiteY59" fmla="*/ 67823 h 108151"/>
                  <a:gd name="connsiteX60" fmla="*/ 74791 w 120450"/>
                  <a:gd name="connsiteY60" fmla="*/ 69753 h 108151"/>
                  <a:gd name="connsiteX61" fmla="*/ 68209 w 120450"/>
                  <a:gd name="connsiteY61" fmla="*/ 68892 h 108151"/>
                  <a:gd name="connsiteX62" fmla="*/ 66945 w 120450"/>
                  <a:gd name="connsiteY62" fmla="*/ 69910 h 108151"/>
                  <a:gd name="connsiteX63" fmla="*/ 63762 w 120450"/>
                  <a:gd name="connsiteY63" fmla="*/ 68110 h 108151"/>
                  <a:gd name="connsiteX64" fmla="*/ 62524 w 120450"/>
                  <a:gd name="connsiteY64" fmla="*/ 64901 h 108151"/>
                  <a:gd name="connsiteX65" fmla="*/ 56489 w 120450"/>
                  <a:gd name="connsiteY65" fmla="*/ 63962 h 108151"/>
                  <a:gd name="connsiteX66" fmla="*/ 51683 w 120450"/>
                  <a:gd name="connsiteY66" fmla="*/ 72649 h 108151"/>
                  <a:gd name="connsiteX67" fmla="*/ 48098 w 120450"/>
                  <a:gd name="connsiteY67" fmla="*/ 76092 h 108151"/>
                  <a:gd name="connsiteX68" fmla="*/ 48753 w 120450"/>
                  <a:gd name="connsiteY68" fmla="*/ 79561 h 108151"/>
                  <a:gd name="connsiteX69" fmla="*/ 47108 w 120450"/>
                  <a:gd name="connsiteY69" fmla="*/ 83761 h 108151"/>
                  <a:gd name="connsiteX70" fmla="*/ 41295 w 120450"/>
                  <a:gd name="connsiteY70" fmla="*/ 87961 h 108151"/>
                  <a:gd name="connsiteX71" fmla="*/ 40656 w 120450"/>
                  <a:gd name="connsiteY71" fmla="*/ 91274 h 108151"/>
                  <a:gd name="connsiteX72" fmla="*/ 42822 w 120450"/>
                  <a:gd name="connsiteY72" fmla="*/ 92344 h 108151"/>
                  <a:gd name="connsiteX73" fmla="*/ 40583 w 120450"/>
                  <a:gd name="connsiteY73" fmla="*/ 94404 h 108151"/>
                  <a:gd name="connsiteX74" fmla="*/ 33939 w 120450"/>
                  <a:gd name="connsiteY74" fmla="*/ 93596 h 108151"/>
                  <a:gd name="connsiteX75" fmla="*/ 32393 w 120450"/>
                  <a:gd name="connsiteY75" fmla="*/ 95839 h 108151"/>
                  <a:gd name="connsiteX76" fmla="*/ 28965 w 120450"/>
                  <a:gd name="connsiteY76" fmla="*/ 94091 h 108151"/>
                  <a:gd name="connsiteX77" fmla="*/ 26458 w 120450"/>
                  <a:gd name="connsiteY77" fmla="*/ 95265 h 108151"/>
                  <a:gd name="connsiteX78" fmla="*/ 26140 w 120450"/>
                  <a:gd name="connsiteY78" fmla="*/ 100404 h 108151"/>
                  <a:gd name="connsiteX79" fmla="*/ 23502 w 120450"/>
                  <a:gd name="connsiteY79" fmla="*/ 103352 h 108151"/>
                  <a:gd name="connsiteX80" fmla="*/ 18014 w 120450"/>
                  <a:gd name="connsiteY80" fmla="*/ 106743 h 108151"/>
                  <a:gd name="connsiteX81" fmla="*/ 12295 w 120450"/>
                  <a:gd name="connsiteY81" fmla="*/ 108152 h 108151"/>
                  <a:gd name="connsiteX82" fmla="*/ 6430 w 120450"/>
                  <a:gd name="connsiteY82" fmla="*/ 107552 h 108151"/>
                  <a:gd name="connsiteX83" fmla="*/ 4418 w 120450"/>
                  <a:gd name="connsiteY83" fmla="*/ 105934 h 108151"/>
                  <a:gd name="connsiteX84" fmla="*/ 2301 w 120450"/>
                  <a:gd name="connsiteY84" fmla="*/ 100639 h 108151"/>
                  <a:gd name="connsiteX85" fmla="*/ 33 w 120450"/>
                  <a:gd name="connsiteY85" fmla="*/ 99178 h 108151"/>
                  <a:gd name="connsiteX86" fmla="*/ 33 w 120450"/>
                  <a:gd name="connsiteY86" fmla="*/ 99178 h 108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20450" h="108151">
                    <a:moveTo>
                      <a:pt x="33" y="99178"/>
                    </a:moveTo>
                    <a:lnTo>
                      <a:pt x="2817" y="97587"/>
                    </a:lnTo>
                    <a:lnTo>
                      <a:pt x="5025" y="99491"/>
                    </a:lnTo>
                    <a:lnTo>
                      <a:pt x="9569" y="100482"/>
                    </a:lnTo>
                    <a:lnTo>
                      <a:pt x="17245" y="95630"/>
                    </a:lnTo>
                    <a:lnTo>
                      <a:pt x="21460" y="96126"/>
                    </a:lnTo>
                    <a:lnTo>
                      <a:pt x="22532" y="91118"/>
                    </a:lnTo>
                    <a:lnTo>
                      <a:pt x="24607" y="87231"/>
                    </a:lnTo>
                    <a:lnTo>
                      <a:pt x="25537" y="82353"/>
                    </a:lnTo>
                    <a:lnTo>
                      <a:pt x="29820" y="76353"/>
                    </a:lnTo>
                    <a:lnTo>
                      <a:pt x="29883" y="73379"/>
                    </a:lnTo>
                    <a:lnTo>
                      <a:pt x="27607" y="71110"/>
                    </a:lnTo>
                    <a:lnTo>
                      <a:pt x="30769" y="69153"/>
                    </a:lnTo>
                    <a:lnTo>
                      <a:pt x="30837" y="65319"/>
                    </a:lnTo>
                    <a:lnTo>
                      <a:pt x="33016" y="63441"/>
                    </a:lnTo>
                    <a:lnTo>
                      <a:pt x="32208" y="61327"/>
                    </a:lnTo>
                    <a:lnTo>
                      <a:pt x="33960" y="58406"/>
                    </a:lnTo>
                    <a:lnTo>
                      <a:pt x="37080" y="57310"/>
                    </a:lnTo>
                    <a:lnTo>
                      <a:pt x="40268" y="50711"/>
                    </a:lnTo>
                    <a:lnTo>
                      <a:pt x="49019" y="45285"/>
                    </a:lnTo>
                    <a:lnTo>
                      <a:pt x="49996" y="40511"/>
                    </a:lnTo>
                    <a:lnTo>
                      <a:pt x="49623" y="36598"/>
                    </a:lnTo>
                    <a:lnTo>
                      <a:pt x="47512" y="32711"/>
                    </a:lnTo>
                    <a:lnTo>
                      <a:pt x="40349" y="29555"/>
                    </a:lnTo>
                    <a:lnTo>
                      <a:pt x="40448" y="19277"/>
                    </a:lnTo>
                    <a:lnTo>
                      <a:pt x="39660" y="19251"/>
                    </a:lnTo>
                    <a:lnTo>
                      <a:pt x="39593" y="11947"/>
                    </a:lnTo>
                    <a:lnTo>
                      <a:pt x="40351" y="10356"/>
                    </a:lnTo>
                    <a:lnTo>
                      <a:pt x="40315" y="939"/>
                    </a:lnTo>
                    <a:lnTo>
                      <a:pt x="43636" y="0"/>
                    </a:lnTo>
                    <a:lnTo>
                      <a:pt x="45878" y="1748"/>
                    </a:lnTo>
                    <a:lnTo>
                      <a:pt x="48315" y="469"/>
                    </a:lnTo>
                    <a:lnTo>
                      <a:pt x="51052" y="1904"/>
                    </a:lnTo>
                    <a:lnTo>
                      <a:pt x="54388" y="939"/>
                    </a:lnTo>
                    <a:lnTo>
                      <a:pt x="57157" y="3365"/>
                    </a:lnTo>
                    <a:lnTo>
                      <a:pt x="59190" y="3026"/>
                    </a:lnTo>
                    <a:lnTo>
                      <a:pt x="69192" y="7460"/>
                    </a:lnTo>
                    <a:lnTo>
                      <a:pt x="70308" y="9965"/>
                    </a:lnTo>
                    <a:lnTo>
                      <a:pt x="68694" y="11817"/>
                    </a:lnTo>
                    <a:lnTo>
                      <a:pt x="76100" y="14425"/>
                    </a:lnTo>
                    <a:lnTo>
                      <a:pt x="76100" y="11712"/>
                    </a:lnTo>
                    <a:lnTo>
                      <a:pt x="89391" y="15051"/>
                    </a:lnTo>
                    <a:lnTo>
                      <a:pt x="89433" y="18703"/>
                    </a:lnTo>
                    <a:lnTo>
                      <a:pt x="99086" y="21103"/>
                    </a:lnTo>
                    <a:lnTo>
                      <a:pt x="109698" y="20216"/>
                    </a:lnTo>
                    <a:lnTo>
                      <a:pt x="110714" y="15338"/>
                    </a:lnTo>
                    <a:lnTo>
                      <a:pt x="113759" y="14869"/>
                    </a:lnTo>
                    <a:lnTo>
                      <a:pt x="116491" y="12104"/>
                    </a:lnTo>
                    <a:lnTo>
                      <a:pt x="118425" y="12260"/>
                    </a:lnTo>
                    <a:lnTo>
                      <a:pt x="120437" y="18260"/>
                    </a:lnTo>
                    <a:lnTo>
                      <a:pt x="120484" y="56528"/>
                    </a:lnTo>
                    <a:lnTo>
                      <a:pt x="117651" y="58145"/>
                    </a:lnTo>
                    <a:lnTo>
                      <a:pt x="115049" y="56684"/>
                    </a:lnTo>
                    <a:lnTo>
                      <a:pt x="110631" y="59945"/>
                    </a:lnTo>
                    <a:lnTo>
                      <a:pt x="105967" y="60728"/>
                    </a:lnTo>
                    <a:lnTo>
                      <a:pt x="99438" y="64823"/>
                    </a:lnTo>
                    <a:lnTo>
                      <a:pt x="96401" y="64719"/>
                    </a:lnTo>
                    <a:lnTo>
                      <a:pt x="92308" y="66805"/>
                    </a:lnTo>
                    <a:lnTo>
                      <a:pt x="85695" y="65345"/>
                    </a:lnTo>
                    <a:lnTo>
                      <a:pt x="82189" y="67823"/>
                    </a:lnTo>
                    <a:lnTo>
                      <a:pt x="74791" y="69753"/>
                    </a:lnTo>
                    <a:lnTo>
                      <a:pt x="68209" y="68892"/>
                    </a:lnTo>
                    <a:lnTo>
                      <a:pt x="66945" y="69910"/>
                    </a:lnTo>
                    <a:lnTo>
                      <a:pt x="63762" y="68110"/>
                    </a:lnTo>
                    <a:lnTo>
                      <a:pt x="62524" y="64901"/>
                    </a:lnTo>
                    <a:lnTo>
                      <a:pt x="56489" y="63962"/>
                    </a:lnTo>
                    <a:lnTo>
                      <a:pt x="51683" y="72649"/>
                    </a:lnTo>
                    <a:lnTo>
                      <a:pt x="48098" y="76092"/>
                    </a:lnTo>
                    <a:lnTo>
                      <a:pt x="48753" y="79561"/>
                    </a:lnTo>
                    <a:lnTo>
                      <a:pt x="47108" y="83761"/>
                    </a:lnTo>
                    <a:lnTo>
                      <a:pt x="41295" y="87961"/>
                    </a:lnTo>
                    <a:lnTo>
                      <a:pt x="40656" y="91274"/>
                    </a:lnTo>
                    <a:lnTo>
                      <a:pt x="42822" y="92344"/>
                    </a:lnTo>
                    <a:lnTo>
                      <a:pt x="40583" y="94404"/>
                    </a:lnTo>
                    <a:lnTo>
                      <a:pt x="33939" y="93596"/>
                    </a:lnTo>
                    <a:lnTo>
                      <a:pt x="32393" y="95839"/>
                    </a:lnTo>
                    <a:lnTo>
                      <a:pt x="28965" y="94091"/>
                    </a:lnTo>
                    <a:lnTo>
                      <a:pt x="26458" y="95265"/>
                    </a:lnTo>
                    <a:lnTo>
                      <a:pt x="26140" y="100404"/>
                    </a:lnTo>
                    <a:lnTo>
                      <a:pt x="23502" y="103352"/>
                    </a:lnTo>
                    <a:lnTo>
                      <a:pt x="18014" y="106743"/>
                    </a:lnTo>
                    <a:lnTo>
                      <a:pt x="12295" y="108152"/>
                    </a:lnTo>
                    <a:lnTo>
                      <a:pt x="6430" y="107552"/>
                    </a:lnTo>
                    <a:lnTo>
                      <a:pt x="4418" y="105934"/>
                    </a:lnTo>
                    <a:lnTo>
                      <a:pt x="2301" y="100639"/>
                    </a:lnTo>
                    <a:lnTo>
                      <a:pt x="33" y="99178"/>
                    </a:lnTo>
                    <a:lnTo>
                      <a:pt x="33" y="99178"/>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58" name="CA-8">
                <a:extLst>
                  <a:ext uri="{FF2B5EF4-FFF2-40B4-BE49-F238E27FC236}">
                    <a16:creationId xmlns:a16="http://schemas.microsoft.com/office/drawing/2014/main" id="{DB388315-8557-9ADA-FB14-FEC4DF8E3747}"/>
                  </a:ext>
                </a:extLst>
              </p:cNvPr>
              <p:cNvSpPr/>
              <p:nvPr/>
            </p:nvSpPr>
            <p:spPr>
              <a:xfrm>
                <a:off x="1584210" y="3620473"/>
                <a:ext cx="79314" cy="70227"/>
              </a:xfrm>
              <a:custGeom>
                <a:avLst/>
                <a:gdLst>
                  <a:gd name="connsiteX0" fmla="*/ 33 w 99469"/>
                  <a:gd name="connsiteY0" fmla="*/ 70901 h 87882"/>
                  <a:gd name="connsiteX1" fmla="*/ 9493 w 99469"/>
                  <a:gd name="connsiteY1" fmla="*/ 56971 h 87882"/>
                  <a:gd name="connsiteX2" fmla="*/ 13606 w 99469"/>
                  <a:gd name="connsiteY2" fmla="*/ 52432 h 87882"/>
                  <a:gd name="connsiteX3" fmla="*/ 7788 w 99469"/>
                  <a:gd name="connsiteY3" fmla="*/ 42937 h 87882"/>
                  <a:gd name="connsiteX4" fmla="*/ 5025 w 99469"/>
                  <a:gd name="connsiteY4" fmla="*/ 37303 h 87882"/>
                  <a:gd name="connsiteX5" fmla="*/ 35532 w 99469"/>
                  <a:gd name="connsiteY5" fmla="*/ 37433 h 87882"/>
                  <a:gd name="connsiteX6" fmla="*/ 35659 w 99469"/>
                  <a:gd name="connsiteY6" fmla="*/ 35659 h 87882"/>
                  <a:gd name="connsiteX7" fmla="*/ 32690 w 99469"/>
                  <a:gd name="connsiteY7" fmla="*/ 32894 h 87882"/>
                  <a:gd name="connsiteX8" fmla="*/ 34046 w 99469"/>
                  <a:gd name="connsiteY8" fmla="*/ 27677 h 87882"/>
                  <a:gd name="connsiteX9" fmla="*/ 35732 w 99469"/>
                  <a:gd name="connsiteY9" fmla="*/ 26685 h 87882"/>
                  <a:gd name="connsiteX10" fmla="*/ 35446 w 99469"/>
                  <a:gd name="connsiteY10" fmla="*/ 23581 h 87882"/>
                  <a:gd name="connsiteX11" fmla="*/ 32432 w 99469"/>
                  <a:gd name="connsiteY11" fmla="*/ 17738 h 87882"/>
                  <a:gd name="connsiteX12" fmla="*/ 33094 w 99469"/>
                  <a:gd name="connsiteY12" fmla="*/ 15808 h 87882"/>
                  <a:gd name="connsiteX13" fmla="*/ 36540 w 99469"/>
                  <a:gd name="connsiteY13" fmla="*/ 16016 h 87882"/>
                  <a:gd name="connsiteX14" fmla="*/ 34364 w 99469"/>
                  <a:gd name="connsiteY14" fmla="*/ 12104 h 87882"/>
                  <a:gd name="connsiteX15" fmla="*/ 34001 w 99469"/>
                  <a:gd name="connsiteY15" fmla="*/ 7904 h 87882"/>
                  <a:gd name="connsiteX16" fmla="*/ 54360 w 99469"/>
                  <a:gd name="connsiteY16" fmla="*/ 7878 h 87882"/>
                  <a:gd name="connsiteX17" fmla="*/ 64078 w 99469"/>
                  <a:gd name="connsiteY17" fmla="*/ 9208 h 87882"/>
                  <a:gd name="connsiteX18" fmla="*/ 63840 w 99469"/>
                  <a:gd name="connsiteY18" fmla="*/ 7904 h 87882"/>
                  <a:gd name="connsiteX19" fmla="*/ 72291 w 99469"/>
                  <a:gd name="connsiteY19" fmla="*/ 7930 h 87882"/>
                  <a:gd name="connsiteX20" fmla="*/ 74116 w 99469"/>
                  <a:gd name="connsiteY20" fmla="*/ 5295 h 87882"/>
                  <a:gd name="connsiteX21" fmla="*/ 73211 w 99469"/>
                  <a:gd name="connsiteY21" fmla="*/ 26 h 87882"/>
                  <a:gd name="connsiteX22" fmla="*/ 83073 w 99469"/>
                  <a:gd name="connsiteY22" fmla="*/ 0 h 87882"/>
                  <a:gd name="connsiteX23" fmla="*/ 84775 w 99469"/>
                  <a:gd name="connsiteY23" fmla="*/ 10017 h 87882"/>
                  <a:gd name="connsiteX24" fmla="*/ 86443 w 99469"/>
                  <a:gd name="connsiteY24" fmla="*/ 13382 h 87882"/>
                  <a:gd name="connsiteX25" fmla="*/ 83842 w 99469"/>
                  <a:gd name="connsiteY25" fmla="*/ 13356 h 87882"/>
                  <a:gd name="connsiteX26" fmla="*/ 83818 w 99469"/>
                  <a:gd name="connsiteY26" fmla="*/ 15938 h 87882"/>
                  <a:gd name="connsiteX27" fmla="*/ 86412 w 99469"/>
                  <a:gd name="connsiteY27" fmla="*/ 16069 h 87882"/>
                  <a:gd name="connsiteX28" fmla="*/ 86407 w 99469"/>
                  <a:gd name="connsiteY28" fmla="*/ 18729 h 87882"/>
                  <a:gd name="connsiteX29" fmla="*/ 82731 w 99469"/>
                  <a:gd name="connsiteY29" fmla="*/ 23972 h 87882"/>
                  <a:gd name="connsiteX30" fmla="*/ 78717 w 99469"/>
                  <a:gd name="connsiteY30" fmla="*/ 23999 h 87882"/>
                  <a:gd name="connsiteX31" fmla="*/ 79723 w 99469"/>
                  <a:gd name="connsiteY31" fmla="*/ 25433 h 87882"/>
                  <a:gd name="connsiteX32" fmla="*/ 79856 w 99469"/>
                  <a:gd name="connsiteY32" fmla="*/ 38789 h 87882"/>
                  <a:gd name="connsiteX33" fmla="*/ 82768 w 99469"/>
                  <a:gd name="connsiteY33" fmla="*/ 39572 h 87882"/>
                  <a:gd name="connsiteX34" fmla="*/ 82968 w 99469"/>
                  <a:gd name="connsiteY34" fmla="*/ 44241 h 87882"/>
                  <a:gd name="connsiteX35" fmla="*/ 81509 w 99469"/>
                  <a:gd name="connsiteY35" fmla="*/ 45676 h 87882"/>
                  <a:gd name="connsiteX36" fmla="*/ 80260 w 99469"/>
                  <a:gd name="connsiteY36" fmla="*/ 51180 h 87882"/>
                  <a:gd name="connsiteX37" fmla="*/ 83654 w 99469"/>
                  <a:gd name="connsiteY37" fmla="*/ 53032 h 87882"/>
                  <a:gd name="connsiteX38" fmla="*/ 86529 w 99469"/>
                  <a:gd name="connsiteY38" fmla="*/ 56319 h 87882"/>
                  <a:gd name="connsiteX39" fmla="*/ 87903 w 99469"/>
                  <a:gd name="connsiteY39" fmla="*/ 60153 h 87882"/>
                  <a:gd name="connsiteX40" fmla="*/ 90616 w 99469"/>
                  <a:gd name="connsiteY40" fmla="*/ 62084 h 87882"/>
                  <a:gd name="connsiteX41" fmla="*/ 95780 w 99469"/>
                  <a:gd name="connsiteY41" fmla="*/ 62371 h 87882"/>
                  <a:gd name="connsiteX42" fmla="*/ 99503 w 99469"/>
                  <a:gd name="connsiteY42" fmla="*/ 61380 h 87882"/>
                  <a:gd name="connsiteX43" fmla="*/ 98762 w 99469"/>
                  <a:gd name="connsiteY43" fmla="*/ 66962 h 87882"/>
                  <a:gd name="connsiteX44" fmla="*/ 94633 w 99469"/>
                  <a:gd name="connsiteY44" fmla="*/ 66519 h 87882"/>
                  <a:gd name="connsiteX45" fmla="*/ 92871 w 99469"/>
                  <a:gd name="connsiteY45" fmla="*/ 69362 h 87882"/>
                  <a:gd name="connsiteX46" fmla="*/ 82486 w 99469"/>
                  <a:gd name="connsiteY46" fmla="*/ 68945 h 87882"/>
                  <a:gd name="connsiteX47" fmla="*/ 82470 w 99469"/>
                  <a:gd name="connsiteY47" fmla="*/ 67588 h 87882"/>
                  <a:gd name="connsiteX48" fmla="*/ 78508 w 99469"/>
                  <a:gd name="connsiteY48" fmla="*/ 67536 h 87882"/>
                  <a:gd name="connsiteX49" fmla="*/ 77148 w 99469"/>
                  <a:gd name="connsiteY49" fmla="*/ 68840 h 87882"/>
                  <a:gd name="connsiteX50" fmla="*/ 77163 w 99469"/>
                  <a:gd name="connsiteY50" fmla="*/ 64875 h 87882"/>
                  <a:gd name="connsiteX51" fmla="*/ 74653 w 99469"/>
                  <a:gd name="connsiteY51" fmla="*/ 66205 h 87882"/>
                  <a:gd name="connsiteX52" fmla="*/ 72054 w 99469"/>
                  <a:gd name="connsiteY52" fmla="*/ 63623 h 87882"/>
                  <a:gd name="connsiteX53" fmla="*/ 70722 w 99469"/>
                  <a:gd name="connsiteY53" fmla="*/ 68214 h 87882"/>
                  <a:gd name="connsiteX54" fmla="*/ 65470 w 99469"/>
                  <a:gd name="connsiteY54" fmla="*/ 62945 h 87882"/>
                  <a:gd name="connsiteX55" fmla="*/ 63392 w 99469"/>
                  <a:gd name="connsiteY55" fmla="*/ 63675 h 87882"/>
                  <a:gd name="connsiteX56" fmla="*/ 59928 w 99469"/>
                  <a:gd name="connsiteY56" fmla="*/ 61354 h 87882"/>
                  <a:gd name="connsiteX57" fmla="*/ 56774 w 99469"/>
                  <a:gd name="connsiteY57" fmla="*/ 65266 h 87882"/>
                  <a:gd name="connsiteX58" fmla="*/ 53609 w 99469"/>
                  <a:gd name="connsiteY58" fmla="*/ 65866 h 87882"/>
                  <a:gd name="connsiteX59" fmla="*/ 51808 w 99469"/>
                  <a:gd name="connsiteY59" fmla="*/ 62788 h 87882"/>
                  <a:gd name="connsiteX60" fmla="*/ 45325 w 99469"/>
                  <a:gd name="connsiteY60" fmla="*/ 62866 h 87882"/>
                  <a:gd name="connsiteX61" fmla="*/ 44965 w 99469"/>
                  <a:gd name="connsiteY61" fmla="*/ 67562 h 87882"/>
                  <a:gd name="connsiteX62" fmla="*/ 39775 w 99469"/>
                  <a:gd name="connsiteY62" fmla="*/ 66023 h 87882"/>
                  <a:gd name="connsiteX63" fmla="*/ 38537 w 99469"/>
                  <a:gd name="connsiteY63" fmla="*/ 68736 h 87882"/>
                  <a:gd name="connsiteX64" fmla="*/ 31989 w 99469"/>
                  <a:gd name="connsiteY64" fmla="*/ 68840 h 87882"/>
                  <a:gd name="connsiteX65" fmla="*/ 34760 w 99469"/>
                  <a:gd name="connsiteY65" fmla="*/ 72570 h 87882"/>
                  <a:gd name="connsiteX66" fmla="*/ 32946 w 99469"/>
                  <a:gd name="connsiteY66" fmla="*/ 80292 h 87882"/>
                  <a:gd name="connsiteX67" fmla="*/ 33874 w 99469"/>
                  <a:gd name="connsiteY67" fmla="*/ 84857 h 87882"/>
                  <a:gd name="connsiteX68" fmla="*/ 31225 w 99469"/>
                  <a:gd name="connsiteY68" fmla="*/ 85900 h 87882"/>
                  <a:gd name="connsiteX69" fmla="*/ 31731 w 99469"/>
                  <a:gd name="connsiteY69" fmla="*/ 87883 h 87882"/>
                  <a:gd name="connsiteX70" fmla="*/ 27764 w 99469"/>
                  <a:gd name="connsiteY70" fmla="*/ 86526 h 87882"/>
                  <a:gd name="connsiteX71" fmla="*/ 25634 w 99469"/>
                  <a:gd name="connsiteY71" fmla="*/ 83448 h 87882"/>
                  <a:gd name="connsiteX72" fmla="*/ 18575 w 99469"/>
                  <a:gd name="connsiteY72" fmla="*/ 84622 h 87882"/>
                  <a:gd name="connsiteX73" fmla="*/ 9811 w 99469"/>
                  <a:gd name="connsiteY73" fmla="*/ 87100 h 87882"/>
                  <a:gd name="connsiteX74" fmla="*/ 1376 w 99469"/>
                  <a:gd name="connsiteY74" fmla="*/ 78675 h 87882"/>
                  <a:gd name="connsiteX75" fmla="*/ 33 w 99469"/>
                  <a:gd name="connsiteY75" fmla="*/ 70901 h 87882"/>
                  <a:gd name="connsiteX76" fmla="*/ 33 w 99469"/>
                  <a:gd name="connsiteY76" fmla="*/ 70901 h 87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469" h="87882">
                    <a:moveTo>
                      <a:pt x="33" y="70901"/>
                    </a:moveTo>
                    <a:lnTo>
                      <a:pt x="9493" y="56971"/>
                    </a:lnTo>
                    <a:lnTo>
                      <a:pt x="13606" y="52432"/>
                    </a:lnTo>
                    <a:lnTo>
                      <a:pt x="7788" y="42937"/>
                    </a:lnTo>
                    <a:lnTo>
                      <a:pt x="5025" y="37303"/>
                    </a:lnTo>
                    <a:lnTo>
                      <a:pt x="35532" y="37433"/>
                    </a:lnTo>
                    <a:lnTo>
                      <a:pt x="35659" y="35659"/>
                    </a:lnTo>
                    <a:lnTo>
                      <a:pt x="32690" y="32894"/>
                    </a:lnTo>
                    <a:lnTo>
                      <a:pt x="34046" y="27677"/>
                    </a:lnTo>
                    <a:lnTo>
                      <a:pt x="35732" y="26685"/>
                    </a:lnTo>
                    <a:lnTo>
                      <a:pt x="35446" y="23581"/>
                    </a:lnTo>
                    <a:lnTo>
                      <a:pt x="32432" y="17738"/>
                    </a:lnTo>
                    <a:lnTo>
                      <a:pt x="33094" y="15808"/>
                    </a:lnTo>
                    <a:lnTo>
                      <a:pt x="36540" y="16016"/>
                    </a:lnTo>
                    <a:lnTo>
                      <a:pt x="34364" y="12104"/>
                    </a:lnTo>
                    <a:lnTo>
                      <a:pt x="34001" y="7904"/>
                    </a:lnTo>
                    <a:lnTo>
                      <a:pt x="54360" y="7878"/>
                    </a:lnTo>
                    <a:lnTo>
                      <a:pt x="64078" y="9208"/>
                    </a:lnTo>
                    <a:lnTo>
                      <a:pt x="63840" y="7904"/>
                    </a:lnTo>
                    <a:lnTo>
                      <a:pt x="72291" y="7930"/>
                    </a:lnTo>
                    <a:lnTo>
                      <a:pt x="74116" y="5295"/>
                    </a:lnTo>
                    <a:lnTo>
                      <a:pt x="73211" y="26"/>
                    </a:lnTo>
                    <a:lnTo>
                      <a:pt x="83073" y="0"/>
                    </a:lnTo>
                    <a:lnTo>
                      <a:pt x="84775" y="10017"/>
                    </a:lnTo>
                    <a:lnTo>
                      <a:pt x="86443" y="13382"/>
                    </a:lnTo>
                    <a:lnTo>
                      <a:pt x="83842" y="13356"/>
                    </a:lnTo>
                    <a:lnTo>
                      <a:pt x="83818" y="15938"/>
                    </a:lnTo>
                    <a:lnTo>
                      <a:pt x="86412" y="16069"/>
                    </a:lnTo>
                    <a:lnTo>
                      <a:pt x="86407" y="18729"/>
                    </a:lnTo>
                    <a:lnTo>
                      <a:pt x="82731" y="23972"/>
                    </a:lnTo>
                    <a:lnTo>
                      <a:pt x="78717" y="23999"/>
                    </a:lnTo>
                    <a:lnTo>
                      <a:pt x="79723" y="25433"/>
                    </a:lnTo>
                    <a:lnTo>
                      <a:pt x="79856" y="38789"/>
                    </a:lnTo>
                    <a:lnTo>
                      <a:pt x="82768" y="39572"/>
                    </a:lnTo>
                    <a:lnTo>
                      <a:pt x="82968" y="44241"/>
                    </a:lnTo>
                    <a:lnTo>
                      <a:pt x="81509" y="45676"/>
                    </a:lnTo>
                    <a:lnTo>
                      <a:pt x="80260" y="51180"/>
                    </a:lnTo>
                    <a:lnTo>
                      <a:pt x="83654" y="53032"/>
                    </a:lnTo>
                    <a:lnTo>
                      <a:pt x="86529" y="56319"/>
                    </a:lnTo>
                    <a:lnTo>
                      <a:pt x="87903" y="60153"/>
                    </a:lnTo>
                    <a:lnTo>
                      <a:pt x="90616" y="62084"/>
                    </a:lnTo>
                    <a:lnTo>
                      <a:pt x="95780" y="62371"/>
                    </a:lnTo>
                    <a:lnTo>
                      <a:pt x="99503" y="61380"/>
                    </a:lnTo>
                    <a:lnTo>
                      <a:pt x="98762" y="66962"/>
                    </a:lnTo>
                    <a:lnTo>
                      <a:pt x="94633" y="66519"/>
                    </a:lnTo>
                    <a:lnTo>
                      <a:pt x="92871" y="69362"/>
                    </a:lnTo>
                    <a:lnTo>
                      <a:pt x="82486" y="68945"/>
                    </a:lnTo>
                    <a:lnTo>
                      <a:pt x="82470" y="67588"/>
                    </a:lnTo>
                    <a:lnTo>
                      <a:pt x="78508" y="67536"/>
                    </a:lnTo>
                    <a:lnTo>
                      <a:pt x="77148" y="68840"/>
                    </a:lnTo>
                    <a:lnTo>
                      <a:pt x="77163" y="64875"/>
                    </a:lnTo>
                    <a:lnTo>
                      <a:pt x="74653" y="66205"/>
                    </a:lnTo>
                    <a:lnTo>
                      <a:pt x="72054" y="63623"/>
                    </a:lnTo>
                    <a:lnTo>
                      <a:pt x="70722" y="68214"/>
                    </a:lnTo>
                    <a:lnTo>
                      <a:pt x="65470" y="62945"/>
                    </a:lnTo>
                    <a:lnTo>
                      <a:pt x="63392" y="63675"/>
                    </a:lnTo>
                    <a:lnTo>
                      <a:pt x="59928" y="61354"/>
                    </a:lnTo>
                    <a:lnTo>
                      <a:pt x="56774" y="65266"/>
                    </a:lnTo>
                    <a:lnTo>
                      <a:pt x="53609" y="65866"/>
                    </a:lnTo>
                    <a:lnTo>
                      <a:pt x="51808" y="62788"/>
                    </a:lnTo>
                    <a:lnTo>
                      <a:pt x="45325" y="62866"/>
                    </a:lnTo>
                    <a:lnTo>
                      <a:pt x="44965" y="67562"/>
                    </a:lnTo>
                    <a:lnTo>
                      <a:pt x="39775" y="66023"/>
                    </a:lnTo>
                    <a:lnTo>
                      <a:pt x="38537" y="68736"/>
                    </a:lnTo>
                    <a:lnTo>
                      <a:pt x="31989" y="68840"/>
                    </a:lnTo>
                    <a:lnTo>
                      <a:pt x="34760" y="72570"/>
                    </a:lnTo>
                    <a:lnTo>
                      <a:pt x="32946" y="80292"/>
                    </a:lnTo>
                    <a:lnTo>
                      <a:pt x="33874" y="84857"/>
                    </a:lnTo>
                    <a:lnTo>
                      <a:pt x="31225" y="85900"/>
                    </a:lnTo>
                    <a:lnTo>
                      <a:pt x="31731" y="87883"/>
                    </a:lnTo>
                    <a:lnTo>
                      <a:pt x="27764" y="86526"/>
                    </a:lnTo>
                    <a:lnTo>
                      <a:pt x="25634" y="83448"/>
                    </a:lnTo>
                    <a:lnTo>
                      <a:pt x="18575" y="84622"/>
                    </a:lnTo>
                    <a:lnTo>
                      <a:pt x="9811" y="87100"/>
                    </a:lnTo>
                    <a:lnTo>
                      <a:pt x="1376" y="78675"/>
                    </a:lnTo>
                    <a:lnTo>
                      <a:pt x="33" y="70901"/>
                    </a:lnTo>
                    <a:lnTo>
                      <a:pt x="33" y="70901"/>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59" name="CA-9">
                <a:extLst>
                  <a:ext uri="{FF2B5EF4-FFF2-40B4-BE49-F238E27FC236}">
                    <a16:creationId xmlns:a16="http://schemas.microsoft.com/office/drawing/2014/main" id="{D986113F-13C5-934D-585C-45B0A4C1F99B}"/>
                  </a:ext>
                </a:extLst>
              </p:cNvPr>
              <p:cNvSpPr/>
              <p:nvPr/>
            </p:nvSpPr>
            <p:spPr>
              <a:xfrm>
                <a:off x="1671301" y="3629061"/>
                <a:ext cx="117854" cy="93867"/>
              </a:xfrm>
              <a:custGeom>
                <a:avLst/>
                <a:gdLst>
                  <a:gd name="connsiteX0" fmla="*/ 33 w 147802"/>
                  <a:gd name="connsiteY0" fmla="*/ 70066 h 117464"/>
                  <a:gd name="connsiteX1" fmla="*/ 912 w 147802"/>
                  <a:gd name="connsiteY1" fmla="*/ 67405 h 117464"/>
                  <a:gd name="connsiteX2" fmla="*/ 6222 w 147802"/>
                  <a:gd name="connsiteY2" fmla="*/ 67405 h 117464"/>
                  <a:gd name="connsiteX3" fmla="*/ 6227 w 147802"/>
                  <a:gd name="connsiteY3" fmla="*/ 66075 h 117464"/>
                  <a:gd name="connsiteX4" fmla="*/ 10332 w 147802"/>
                  <a:gd name="connsiteY4" fmla="*/ 66075 h 117464"/>
                  <a:gd name="connsiteX5" fmla="*/ 9240 w 147802"/>
                  <a:gd name="connsiteY5" fmla="*/ 59345 h 117464"/>
                  <a:gd name="connsiteX6" fmla="*/ 14738 w 147802"/>
                  <a:gd name="connsiteY6" fmla="*/ 60102 h 117464"/>
                  <a:gd name="connsiteX7" fmla="*/ 16529 w 147802"/>
                  <a:gd name="connsiteY7" fmla="*/ 54519 h 117464"/>
                  <a:gd name="connsiteX8" fmla="*/ 16070 w 147802"/>
                  <a:gd name="connsiteY8" fmla="*/ 51989 h 117464"/>
                  <a:gd name="connsiteX9" fmla="*/ 18270 w 147802"/>
                  <a:gd name="connsiteY9" fmla="*/ 52041 h 117464"/>
                  <a:gd name="connsiteX10" fmla="*/ 16158 w 147802"/>
                  <a:gd name="connsiteY10" fmla="*/ 47502 h 117464"/>
                  <a:gd name="connsiteX11" fmla="*/ 14396 w 147802"/>
                  <a:gd name="connsiteY11" fmla="*/ 48493 h 117464"/>
                  <a:gd name="connsiteX12" fmla="*/ 14712 w 147802"/>
                  <a:gd name="connsiteY12" fmla="*/ 42572 h 117464"/>
                  <a:gd name="connsiteX13" fmla="*/ 16049 w 147802"/>
                  <a:gd name="connsiteY13" fmla="*/ 41502 h 117464"/>
                  <a:gd name="connsiteX14" fmla="*/ 15027 w 147802"/>
                  <a:gd name="connsiteY14" fmla="*/ 37798 h 117464"/>
                  <a:gd name="connsiteX15" fmla="*/ 17084 w 147802"/>
                  <a:gd name="connsiteY15" fmla="*/ 35815 h 117464"/>
                  <a:gd name="connsiteX16" fmla="*/ 14918 w 147802"/>
                  <a:gd name="connsiteY16" fmla="*/ 34746 h 117464"/>
                  <a:gd name="connsiteX17" fmla="*/ 15556 w 147802"/>
                  <a:gd name="connsiteY17" fmla="*/ 31433 h 117464"/>
                  <a:gd name="connsiteX18" fmla="*/ 21369 w 147802"/>
                  <a:gd name="connsiteY18" fmla="*/ 27233 h 117464"/>
                  <a:gd name="connsiteX19" fmla="*/ 23014 w 147802"/>
                  <a:gd name="connsiteY19" fmla="*/ 23033 h 117464"/>
                  <a:gd name="connsiteX20" fmla="*/ 22360 w 147802"/>
                  <a:gd name="connsiteY20" fmla="*/ 19564 h 117464"/>
                  <a:gd name="connsiteX21" fmla="*/ 27766 w 147802"/>
                  <a:gd name="connsiteY21" fmla="*/ 13330 h 117464"/>
                  <a:gd name="connsiteX22" fmla="*/ 30751 w 147802"/>
                  <a:gd name="connsiteY22" fmla="*/ 7434 h 117464"/>
                  <a:gd name="connsiteX23" fmla="*/ 36785 w 147802"/>
                  <a:gd name="connsiteY23" fmla="*/ 8373 h 117464"/>
                  <a:gd name="connsiteX24" fmla="*/ 38024 w 147802"/>
                  <a:gd name="connsiteY24" fmla="*/ 11582 h 117464"/>
                  <a:gd name="connsiteX25" fmla="*/ 41206 w 147802"/>
                  <a:gd name="connsiteY25" fmla="*/ 13382 h 117464"/>
                  <a:gd name="connsiteX26" fmla="*/ 42471 w 147802"/>
                  <a:gd name="connsiteY26" fmla="*/ 12364 h 117464"/>
                  <a:gd name="connsiteX27" fmla="*/ 49053 w 147802"/>
                  <a:gd name="connsiteY27" fmla="*/ 13225 h 117464"/>
                  <a:gd name="connsiteX28" fmla="*/ 56450 w 147802"/>
                  <a:gd name="connsiteY28" fmla="*/ 11295 h 117464"/>
                  <a:gd name="connsiteX29" fmla="*/ 59956 w 147802"/>
                  <a:gd name="connsiteY29" fmla="*/ 8817 h 117464"/>
                  <a:gd name="connsiteX30" fmla="*/ 66570 w 147802"/>
                  <a:gd name="connsiteY30" fmla="*/ 10277 h 117464"/>
                  <a:gd name="connsiteX31" fmla="*/ 70662 w 147802"/>
                  <a:gd name="connsiteY31" fmla="*/ 8191 h 117464"/>
                  <a:gd name="connsiteX32" fmla="*/ 73699 w 147802"/>
                  <a:gd name="connsiteY32" fmla="*/ 8295 h 117464"/>
                  <a:gd name="connsiteX33" fmla="*/ 80229 w 147802"/>
                  <a:gd name="connsiteY33" fmla="*/ 4200 h 117464"/>
                  <a:gd name="connsiteX34" fmla="*/ 84892 w 147802"/>
                  <a:gd name="connsiteY34" fmla="*/ 3417 h 117464"/>
                  <a:gd name="connsiteX35" fmla="*/ 89311 w 147802"/>
                  <a:gd name="connsiteY35" fmla="*/ 156 h 117464"/>
                  <a:gd name="connsiteX36" fmla="*/ 91912 w 147802"/>
                  <a:gd name="connsiteY36" fmla="*/ 1617 h 117464"/>
                  <a:gd name="connsiteX37" fmla="*/ 94745 w 147802"/>
                  <a:gd name="connsiteY37" fmla="*/ 0 h 117464"/>
                  <a:gd name="connsiteX38" fmla="*/ 101369 w 147802"/>
                  <a:gd name="connsiteY38" fmla="*/ 19799 h 117464"/>
                  <a:gd name="connsiteX39" fmla="*/ 107469 w 147802"/>
                  <a:gd name="connsiteY39" fmla="*/ 38920 h 117464"/>
                  <a:gd name="connsiteX40" fmla="*/ 116522 w 147802"/>
                  <a:gd name="connsiteY40" fmla="*/ 49797 h 117464"/>
                  <a:gd name="connsiteX41" fmla="*/ 122760 w 147802"/>
                  <a:gd name="connsiteY41" fmla="*/ 56215 h 117464"/>
                  <a:gd name="connsiteX42" fmla="*/ 134307 w 147802"/>
                  <a:gd name="connsiteY42" fmla="*/ 69127 h 117464"/>
                  <a:gd name="connsiteX43" fmla="*/ 135483 w 147802"/>
                  <a:gd name="connsiteY43" fmla="*/ 71110 h 117464"/>
                  <a:gd name="connsiteX44" fmla="*/ 147550 w 147802"/>
                  <a:gd name="connsiteY44" fmla="*/ 84544 h 117464"/>
                  <a:gd name="connsiteX45" fmla="*/ 147836 w 147802"/>
                  <a:gd name="connsiteY45" fmla="*/ 88039 h 117464"/>
                  <a:gd name="connsiteX46" fmla="*/ 143848 w 147802"/>
                  <a:gd name="connsiteY46" fmla="*/ 85692 h 117464"/>
                  <a:gd name="connsiteX47" fmla="*/ 137751 w 147802"/>
                  <a:gd name="connsiteY47" fmla="*/ 87700 h 117464"/>
                  <a:gd name="connsiteX48" fmla="*/ 137746 w 147802"/>
                  <a:gd name="connsiteY48" fmla="*/ 91222 h 117464"/>
                  <a:gd name="connsiteX49" fmla="*/ 133009 w 147802"/>
                  <a:gd name="connsiteY49" fmla="*/ 93439 h 117464"/>
                  <a:gd name="connsiteX50" fmla="*/ 132292 w 147802"/>
                  <a:gd name="connsiteY50" fmla="*/ 89839 h 117464"/>
                  <a:gd name="connsiteX51" fmla="*/ 128575 w 147802"/>
                  <a:gd name="connsiteY51" fmla="*/ 92970 h 117464"/>
                  <a:gd name="connsiteX52" fmla="*/ 129438 w 147802"/>
                  <a:gd name="connsiteY52" fmla="*/ 88561 h 117464"/>
                  <a:gd name="connsiteX53" fmla="*/ 121334 w 147802"/>
                  <a:gd name="connsiteY53" fmla="*/ 87700 h 117464"/>
                  <a:gd name="connsiteX54" fmla="*/ 114859 w 147802"/>
                  <a:gd name="connsiteY54" fmla="*/ 90152 h 117464"/>
                  <a:gd name="connsiteX55" fmla="*/ 117935 w 147802"/>
                  <a:gd name="connsiteY55" fmla="*/ 93361 h 117464"/>
                  <a:gd name="connsiteX56" fmla="*/ 109716 w 147802"/>
                  <a:gd name="connsiteY56" fmla="*/ 92839 h 117464"/>
                  <a:gd name="connsiteX57" fmla="*/ 110099 w 147802"/>
                  <a:gd name="connsiteY57" fmla="*/ 102908 h 117464"/>
                  <a:gd name="connsiteX58" fmla="*/ 105279 w 147802"/>
                  <a:gd name="connsiteY58" fmla="*/ 102908 h 117464"/>
                  <a:gd name="connsiteX59" fmla="*/ 99263 w 147802"/>
                  <a:gd name="connsiteY59" fmla="*/ 98943 h 117464"/>
                  <a:gd name="connsiteX60" fmla="*/ 96531 w 147802"/>
                  <a:gd name="connsiteY60" fmla="*/ 99595 h 117464"/>
                  <a:gd name="connsiteX61" fmla="*/ 94498 w 147802"/>
                  <a:gd name="connsiteY61" fmla="*/ 102491 h 117464"/>
                  <a:gd name="connsiteX62" fmla="*/ 90470 w 147802"/>
                  <a:gd name="connsiteY62" fmla="*/ 100691 h 117464"/>
                  <a:gd name="connsiteX63" fmla="*/ 87632 w 147802"/>
                  <a:gd name="connsiteY63" fmla="*/ 103065 h 117464"/>
                  <a:gd name="connsiteX64" fmla="*/ 83133 w 147802"/>
                  <a:gd name="connsiteY64" fmla="*/ 104030 h 117464"/>
                  <a:gd name="connsiteX65" fmla="*/ 81243 w 147802"/>
                  <a:gd name="connsiteY65" fmla="*/ 105830 h 117464"/>
                  <a:gd name="connsiteX66" fmla="*/ 70923 w 147802"/>
                  <a:gd name="connsiteY66" fmla="*/ 105386 h 117464"/>
                  <a:gd name="connsiteX67" fmla="*/ 70912 w 147802"/>
                  <a:gd name="connsiteY67" fmla="*/ 102726 h 117464"/>
                  <a:gd name="connsiteX68" fmla="*/ 67599 w 147802"/>
                  <a:gd name="connsiteY68" fmla="*/ 102726 h 117464"/>
                  <a:gd name="connsiteX69" fmla="*/ 67565 w 147802"/>
                  <a:gd name="connsiteY69" fmla="*/ 99413 h 117464"/>
                  <a:gd name="connsiteX70" fmla="*/ 64938 w 147802"/>
                  <a:gd name="connsiteY70" fmla="*/ 100743 h 117464"/>
                  <a:gd name="connsiteX71" fmla="*/ 60157 w 147802"/>
                  <a:gd name="connsiteY71" fmla="*/ 100091 h 117464"/>
                  <a:gd name="connsiteX72" fmla="*/ 56416 w 147802"/>
                  <a:gd name="connsiteY72" fmla="*/ 97874 h 117464"/>
                  <a:gd name="connsiteX73" fmla="*/ 60926 w 147802"/>
                  <a:gd name="connsiteY73" fmla="*/ 90622 h 117464"/>
                  <a:gd name="connsiteX74" fmla="*/ 60527 w 147802"/>
                  <a:gd name="connsiteY74" fmla="*/ 81492 h 117464"/>
                  <a:gd name="connsiteX75" fmla="*/ 57837 w 147802"/>
                  <a:gd name="connsiteY75" fmla="*/ 81492 h 117464"/>
                  <a:gd name="connsiteX76" fmla="*/ 57412 w 147802"/>
                  <a:gd name="connsiteY76" fmla="*/ 84179 h 117464"/>
                  <a:gd name="connsiteX77" fmla="*/ 52879 w 147802"/>
                  <a:gd name="connsiteY77" fmla="*/ 84205 h 117464"/>
                  <a:gd name="connsiteX78" fmla="*/ 53940 w 147802"/>
                  <a:gd name="connsiteY78" fmla="*/ 86761 h 117464"/>
                  <a:gd name="connsiteX79" fmla="*/ 50692 w 147802"/>
                  <a:gd name="connsiteY79" fmla="*/ 90152 h 117464"/>
                  <a:gd name="connsiteX80" fmla="*/ 49683 w 147802"/>
                  <a:gd name="connsiteY80" fmla="*/ 87622 h 117464"/>
                  <a:gd name="connsiteX81" fmla="*/ 44405 w 147802"/>
                  <a:gd name="connsiteY81" fmla="*/ 87596 h 117464"/>
                  <a:gd name="connsiteX82" fmla="*/ 43297 w 147802"/>
                  <a:gd name="connsiteY82" fmla="*/ 89526 h 117464"/>
                  <a:gd name="connsiteX83" fmla="*/ 39715 w 147802"/>
                  <a:gd name="connsiteY83" fmla="*/ 90491 h 117464"/>
                  <a:gd name="connsiteX84" fmla="*/ 45218 w 147802"/>
                  <a:gd name="connsiteY84" fmla="*/ 91613 h 117464"/>
                  <a:gd name="connsiteX85" fmla="*/ 52780 w 147802"/>
                  <a:gd name="connsiteY85" fmla="*/ 98187 h 117464"/>
                  <a:gd name="connsiteX86" fmla="*/ 51623 w 147802"/>
                  <a:gd name="connsiteY86" fmla="*/ 101500 h 117464"/>
                  <a:gd name="connsiteX87" fmla="*/ 49081 w 147802"/>
                  <a:gd name="connsiteY87" fmla="*/ 102152 h 117464"/>
                  <a:gd name="connsiteX88" fmla="*/ 43644 w 147802"/>
                  <a:gd name="connsiteY88" fmla="*/ 106978 h 117464"/>
                  <a:gd name="connsiteX89" fmla="*/ 38620 w 147802"/>
                  <a:gd name="connsiteY89" fmla="*/ 107995 h 117464"/>
                  <a:gd name="connsiteX90" fmla="*/ 38620 w 147802"/>
                  <a:gd name="connsiteY90" fmla="*/ 110134 h 117464"/>
                  <a:gd name="connsiteX91" fmla="*/ 35993 w 147802"/>
                  <a:gd name="connsiteY91" fmla="*/ 110630 h 117464"/>
                  <a:gd name="connsiteX92" fmla="*/ 34515 w 147802"/>
                  <a:gd name="connsiteY92" fmla="*/ 114673 h 117464"/>
                  <a:gd name="connsiteX93" fmla="*/ 36037 w 147802"/>
                  <a:gd name="connsiteY93" fmla="*/ 117464 h 117464"/>
                  <a:gd name="connsiteX94" fmla="*/ 32615 w 147802"/>
                  <a:gd name="connsiteY94" fmla="*/ 115142 h 117464"/>
                  <a:gd name="connsiteX95" fmla="*/ 28851 w 147802"/>
                  <a:gd name="connsiteY95" fmla="*/ 115664 h 117464"/>
                  <a:gd name="connsiteX96" fmla="*/ 27769 w 147802"/>
                  <a:gd name="connsiteY96" fmla="*/ 111282 h 117464"/>
                  <a:gd name="connsiteX97" fmla="*/ 22889 w 147802"/>
                  <a:gd name="connsiteY97" fmla="*/ 109065 h 117464"/>
                  <a:gd name="connsiteX98" fmla="*/ 18351 w 147802"/>
                  <a:gd name="connsiteY98" fmla="*/ 109247 h 117464"/>
                  <a:gd name="connsiteX99" fmla="*/ 18338 w 147802"/>
                  <a:gd name="connsiteY99" fmla="*/ 88796 h 117464"/>
                  <a:gd name="connsiteX100" fmla="*/ 21627 w 147802"/>
                  <a:gd name="connsiteY100" fmla="*/ 82561 h 117464"/>
                  <a:gd name="connsiteX101" fmla="*/ 18906 w 147802"/>
                  <a:gd name="connsiteY101" fmla="*/ 80527 h 117464"/>
                  <a:gd name="connsiteX102" fmla="*/ 17537 w 147802"/>
                  <a:gd name="connsiteY102" fmla="*/ 81909 h 117464"/>
                  <a:gd name="connsiteX103" fmla="*/ 14558 w 147802"/>
                  <a:gd name="connsiteY103" fmla="*/ 80866 h 117464"/>
                  <a:gd name="connsiteX104" fmla="*/ 13187 w 147802"/>
                  <a:gd name="connsiteY104" fmla="*/ 82953 h 117464"/>
                  <a:gd name="connsiteX105" fmla="*/ 8539 w 147802"/>
                  <a:gd name="connsiteY105" fmla="*/ 83396 h 117464"/>
                  <a:gd name="connsiteX106" fmla="*/ 6365 w 147802"/>
                  <a:gd name="connsiteY106" fmla="*/ 80344 h 117464"/>
                  <a:gd name="connsiteX107" fmla="*/ 3552 w 147802"/>
                  <a:gd name="connsiteY107" fmla="*/ 79353 h 117464"/>
                  <a:gd name="connsiteX108" fmla="*/ 886 w 147802"/>
                  <a:gd name="connsiteY108" fmla="*/ 76327 h 117464"/>
                  <a:gd name="connsiteX109" fmla="*/ 33 w 147802"/>
                  <a:gd name="connsiteY109" fmla="*/ 70066 h 117464"/>
                  <a:gd name="connsiteX110" fmla="*/ 33 w 147802"/>
                  <a:gd name="connsiteY110" fmla="*/ 70066 h 117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147802" h="117464">
                    <a:moveTo>
                      <a:pt x="33" y="70066"/>
                    </a:moveTo>
                    <a:lnTo>
                      <a:pt x="912" y="67405"/>
                    </a:lnTo>
                    <a:lnTo>
                      <a:pt x="6222" y="67405"/>
                    </a:lnTo>
                    <a:lnTo>
                      <a:pt x="6227" y="66075"/>
                    </a:lnTo>
                    <a:lnTo>
                      <a:pt x="10332" y="66075"/>
                    </a:lnTo>
                    <a:lnTo>
                      <a:pt x="9240" y="59345"/>
                    </a:lnTo>
                    <a:lnTo>
                      <a:pt x="14738" y="60102"/>
                    </a:lnTo>
                    <a:lnTo>
                      <a:pt x="16529" y="54519"/>
                    </a:lnTo>
                    <a:lnTo>
                      <a:pt x="16070" y="51989"/>
                    </a:lnTo>
                    <a:lnTo>
                      <a:pt x="18270" y="52041"/>
                    </a:lnTo>
                    <a:lnTo>
                      <a:pt x="16158" y="47502"/>
                    </a:lnTo>
                    <a:lnTo>
                      <a:pt x="14396" y="48493"/>
                    </a:lnTo>
                    <a:lnTo>
                      <a:pt x="14712" y="42572"/>
                    </a:lnTo>
                    <a:lnTo>
                      <a:pt x="16049" y="41502"/>
                    </a:lnTo>
                    <a:lnTo>
                      <a:pt x="15027" y="37798"/>
                    </a:lnTo>
                    <a:lnTo>
                      <a:pt x="17084" y="35815"/>
                    </a:lnTo>
                    <a:lnTo>
                      <a:pt x="14918" y="34746"/>
                    </a:lnTo>
                    <a:lnTo>
                      <a:pt x="15556" y="31433"/>
                    </a:lnTo>
                    <a:lnTo>
                      <a:pt x="21369" y="27233"/>
                    </a:lnTo>
                    <a:lnTo>
                      <a:pt x="23014" y="23033"/>
                    </a:lnTo>
                    <a:lnTo>
                      <a:pt x="22360" y="19564"/>
                    </a:lnTo>
                    <a:lnTo>
                      <a:pt x="27766" y="13330"/>
                    </a:lnTo>
                    <a:lnTo>
                      <a:pt x="30751" y="7434"/>
                    </a:lnTo>
                    <a:lnTo>
                      <a:pt x="36785" y="8373"/>
                    </a:lnTo>
                    <a:lnTo>
                      <a:pt x="38024" y="11582"/>
                    </a:lnTo>
                    <a:lnTo>
                      <a:pt x="41206" y="13382"/>
                    </a:lnTo>
                    <a:lnTo>
                      <a:pt x="42471" y="12364"/>
                    </a:lnTo>
                    <a:lnTo>
                      <a:pt x="49053" y="13225"/>
                    </a:lnTo>
                    <a:lnTo>
                      <a:pt x="56450" y="11295"/>
                    </a:lnTo>
                    <a:lnTo>
                      <a:pt x="59956" y="8817"/>
                    </a:lnTo>
                    <a:lnTo>
                      <a:pt x="66570" y="10277"/>
                    </a:lnTo>
                    <a:lnTo>
                      <a:pt x="70662" y="8191"/>
                    </a:lnTo>
                    <a:lnTo>
                      <a:pt x="73699" y="8295"/>
                    </a:lnTo>
                    <a:lnTo>
                      <a:pt x="80229" y="4200"/>
                    </a:lnTo>
                    <a:lnTo>
                      <a:pt x="84892" y="3417"/>
                    </a:lnTo>
                    <a:lnTo>
                      <a:pt x="89311" y="156"/>
                    </a:lnTo>
                    <a:lnTo>
                      <a:pt x="91912" y="1617"/>
                    </a:lnTo>
                    <a:lnTo>
                      <a:pt x="94745" y="0"/>
                    </a:lnTo>
                    <a:lnTo>
                      <a:pt x="101369" y="19799"/>
                    </a:lnTo>
                    <a:lnTo>
                      <a:pt x="107469" y="38920"/>
                    </a:lnTo>
                    <a:lnTo>
                      <a:pt x="116522" y="49797"/>
                    </a:lnTo>
                    <a:lnTo>
                      <a:pt x="122760" y="56215"/>
                    </a:lnTo>
                    <a:lnTo>
                      <a:pt x="134307" y="69127"/>
                    </a:lnTo>
                    <a:lnTo>
                      <a:pt x="135483" y="71110"/>
                    </a:lnTo>
                    <a:lnTo>
                      <a:pt x="147550" y="84544"/>
                    </a:lnTo>
                    <a:lnTo>
                      <a:pt x="147836" y="88039"/>
                    </a:lnTo>
                    <a:lnTo>
                      <a:pt x="143848" y="85692"/>
                    </a:lnTo>
                    <a:lnTo>
                      <a:pt x="137751" y="87700"/>
                    </a:lnTo>
                    <a:lnTo>
                      <a:pt x="137746" y="91222"/>
                    </a:lnTo>
                    <a:lnTo>
                      <a:pt x="133009" y="93439"/>
                    </a:lnTo>
                    <a:lnTo>
                      <a:pt x="132292" y="89839"/>
                    </a:lnTo>
                    <a:lnTo>
                      <a:pt x="128575" y="92970"/>
                    </a:lnTo>
                    <a:lnTo>
                      <a:pt x="129438" y="88561"/>
                    </a:lnTo>
                    <a:lnTo>
                      <a:pt x="121334" y="87700"/>
                    </a:lnTo>
                    <a:lnTo>
                      <a:pt x="114859" y="90152"/>
                    </a:lnTo>
                    <a:lnTo>
                      <a:pt x="117935" y="93361"/>
                    </a:lnTo>
                    <a:lnTo>
                      <a:pt x="109716" y="92839"/>
                    </a:lnTo>
                    <a:lnTo>
                      <a:pt x="110099" y="102908"/>
                    </a:lnTo>
                    <a:lnTo>
                      <a:pt x="105279" y="102908"/>
                    </a:lnTo>
                    <a:lnTo>
                      <a:pt x="99263" y="98943"/>
                    </a:lnTo>
                    <a:lnTo>
                      <a:pt x="96531" y="99595"/>
                    </a:lnTo>
                    <a:lnTo>
                      <a:pt x="94498" y="102491"/>
                    </a:lnTo>
                    <a:lnTo>
                      <a:pt x="90470" y="100691"/>
                    </a:lnTo>
                    <a:lnTo>
                      <a:pt x="87632" y="103065"/>
                    </a:lnTo>
                    <a:lnTo>
                      <a:pt x="83133" y="104030"/>
                    </a:lnTo>
                    <a:lnTo>
                      <a:pt x="81243" y="105830"/>
                    </a:lnTo>
                    <a:lnTo>
                      <a:pt x="70923" y="105386"/>
                    </a:lnTo>
                    <a:lnTo>
                      <a:pt x="70912" y="102726"/>
                    </a:lnTo>
                    <a:lnTo>
                      <a:pt x="67599" y="102726"/>
                    </a:lnTo>
                    <a:lnTo>
                      <a:pt x="67565" y="99413"/>
                    </a:lnTo>
                    <a:lnTo>
                      <a:pt x="64938" y="100743"/>
                    </a:lnTo>
                    <a:lnTo>
                      <a:pt x="60157" y="100091"/>
                    </a:lnTo>
                    <a:lnTo>
                      <a:pt x="56416" y="97874"/>
                    </a:lnTo>
                    <a:lnTo>
                      <a:pt x="60926" y="90622"/>
                    </a:lnTo>
                    <a:lnTo>
                      <a:pt x="60527" y="81492"/>
                    </a:lnTo>
                    <a:lnTo>
                      <a:pt x="57837" y="81492"/>
                    </a:lnTo>
                    <a:lnTo>
                      <a:pt x="57412" y="84179"/>
                    </a:lnTo>
                    <a:lnTo>
                      <a:pt x="52879" y="84205"/>
                    </a:lnTo>
                    <a:lnTo>
                      <a:pt x="53940" y="86761"/>
                    </a:lnTo>
                    <a:lnTo>
                      <a:pt x="50692" y="90152"/>
                    </a:lnTo>
                    <a:lnTo>
                      <a:pt x="49683" y="87622"/>
                    </a:lnTo>
                    <a:lnTo>
                      <a:pt x="44405" y="87596"/>
                    </a:lnTo>
                    <a:lnTo>
                      <a:pt x="43297" y="89526"/>
                    </a:lnTo>
                    <a:lnTo>
                      <a:pt x="39715" y="90491"/>
                    </a:lnTo>
                    <a:lnTo>
                      <a:pt x="45218" y="91613"/>
                    </a:lnTo>
                    <a:lnTo>
                      <a:pt x="52780" y="98187"/>
                    </a:lnTo>
                    <a:lnTo>
                      <a:pt x="51623" y="101500"/>
                    </a:lnTo>
                    <a:lnTo>
                      <a:pt x="49081" y="102152"/>
                    </a:lnTo>
                    <a:lnTo>
                      <a:pt x="43644" y="106978"/>
                    </a:lnTo>
                    <a:lnTo>
                      <a:pt x="38620" y="107995"/>
                    </a:lnTo>
                    <a:lnTo>
                      <a:pt x="38620" y="110134"/>
                    </a:lnTo>
                    <a:lnTo>
                      <a:pt x="35993" y="110630"/>
                    </a:lnTo>
                    <a:lnTo>
                      <a:pt x="34515" y="114673"/>
                    </a:lnTo>
                    <a:lnTo>
                      <a:pt x="36037" y="117464"/>
                    </a:lnTo>
                    <a:lnTo>
                      <a:pt x="32615" y="115142"/>
                    </a:lnTo>
                    <a:lnTo>
                      <a:pt x="28851" y="115664"/>
                    </a:lnTo>
                    <a:lnTo>
                      <a:pt x="27769" y="111282"/>
                    </a:lnTo>
                    <a:lnTo>
                      <a:pt x="22889" y="109065"/>
                    </a:lnTo>
                    <a:lnTo>
                      <a:pt x="18351" y="109247"/>
                    </a:lnTo>
                    <a:lnTo>
                      <a:pt x="18338" y="88796"/>
                    </a:lnTo>
                    <a:lnTo>
                      <a:pt x="21627" y="82561"/>
                    </a:lnTo>
                    <a:lnTo>
                      <a:pt x="18906" y="80527"/>
                    </a:lnTo>
                    <a:lnTo>
                      <a:pt x="17537" y="81909"/>
                    </a:lnTo>
                    <a:lnTo>
                      <a:pt x="14558" y="80866"/>
                    </a:lnTo>
                    <a:lnTo>
                      <a:pt x="13187" y="82953"/>
                    </a:lnTo>
                    <a:lnTo>
                      <a:pt x="8539" y="83396"/>
                    </a:lnTo>
                    <a:lnTo>
                      <a:pt x="6365" y="80344"/>
                    </a:lnTo>
                    <a:lnTo>
                      <a:pt x="3552" y="79353"/>
                    </a:lnTo>
                    <a:lnTo>
                      <a:pt x="886" y="76327"/>
                    </a:lnTo>
                    <a:lnTo>
                      <a:pt x="33" y="70066"/>
                    </a:lnTo>
                    <a:lnTo>
                      <a:pt x="33" y="70066"/>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60" name="CA-10">
                <a:extLst>
                  <a:ext uri="{FF2B5EF4-FFF2-40B4-BE49-F238E27FC236}">
                    <a16:creationId xmlns:a16="http://schemas.microsoft.com/office/drawing/2014/main" id="{BC4FB634-786E-A931-378E-09C6414CB89F}"/>
                  </a:ext>
                </a:extLst>
              </p:cNvPr>
              <p:cNvSpPr/>
              <p:nvPr/>
            </p:nvSpPr>
            <p:spPr>
              <a:xfrm>
                <a:off x="1609008" y="3658682"/>
                <a:ext cx="79511" cy="58033"/>
              </a:xfrm>
              <a:custGeom>
                <a:avLst/>
                <a:gdLst>
                  <a:gd name="connsiteX0" fmla="*/ 33 w 99716"/>
                  <a:gd name="connsiteY0" fmla="*/ 40042 h 72623"/>
                  <a:gd name="connsiteX1" fmla="*/ 2773 w 99716"/>
                  <a:gd name="connsiteY1" fmla="*/ 37042 h 72623"/>
                  <a:gd name="connsiteX2" fmla="*/ 1845 w 99716"/>
                  <a:gd name="connsiteY2" fmla="*/ 32477 h 72623"/>
                  <a:gd name="connsiteX3" fmla="*/ 3659 w 99716"/>
                  <a:gd name="connsiteY3" fmla="*/ 24755 h 72623"/>
                  <a:gd name="connsiteX4" fmla="*/ 888 w 99716"/>
                  <a:gd name="connsiteY4" fmla="*/ 21025 h 72623"/>
                  <a:gd name="connsiteX5" fmla="*/ 7436 w 99716"/>
                  <a:gd name="connsiteY5" fmla="*/ 20921 h 72623"/>
                  <a:gd name="connsiteX6" fmla="*/ 8675 w 99716"/>
                  <a:gd name="connsiteY6" fmla="*/ 18208 h 72623"/>
                  <a:gd name="connsiteX7" fmla="*/ 13865 w 99716"/>
                  <a:gd name="connsiteY7" fmla="*/ 19747 h 72623"/>
                  <a:gd name="connsiteX8" fmla="*/ 14224 w 99716"/>
                  <a:gd name="connsiteY8" fmla="*/ 15051 h 72623"/>
                  <a:gd name="connsiteX9" fmla="*/ 20707 w 99716"/>
                  <a:gd name="connsiteY9" fmla="*/ 14973 h 72623"/>
                  <a:gd name="connsiteX10" fmla="*/ 22508 w 99716"/>
                  <a:gd name="connsiteY10" fmla="*/ 18051 h 72623"/>
                  <a:gd name="connsiteX11" fmla="*/ 25673 w 99716"/>
                  <a:gd name="connsiteY11" fmla="*/ 17451 h 72623"/>
                  <a:gd name="connsiteX12" fmla="*/ 28827 w 99716"/>
                  <a:gd name="connsiteY12" fmla="*/ 13538 h 72623"/>
                  <a:gd name="connsiteX13" fmla="*/ 32291 w 99716"/>
                  <a:gd name="connsiteY13" fmla="*/ 15860 h 72623"/>
                  <a:gd name="connsiteX14" fmla="*/ 34369 w 99716"/>
                  <a:gd name="connsiteY14" fmla="*/ 15130 h 72623"/>
                  <a:gd name="connsiteX15" fmla="*/ 39621 w 99716"/>
                  <a:gd name="connsiteY15" fmla="*/ 20399 h 72623"/>
                  <a:gd name="connsiteX16" fmla="*/ 40953 w 99716"/>
                  <a:gd name="connsiteY16" fmla="*/ 15808 h 72623"/>
                  <a:gd name="connsiteX17" fmla="*/ 43552 w 99716"/>
                  <a:gd name="connsiteY17" fmla="*/ 18390 h 72623"/>
                  <a:gd name="connsiteX18" fmla="*/ 46063 w 99716"/>
                  <a:gd name="connsiteY18" fmla="*/ 17060 h 72623"/>
                  <a:gd name="connsiteX19" fmla="*/ 46047 w 99716"/>
                  <a:gd name="connsiteY19" fmla="*/ 21025 h 72623"/>
                  <a:gd name="connsiteX20" fmla="*/ 47408 w 99716"/>
                  <a:gd name="connsiteY20" fmla="*/ 19721 h 72623"/>
                  <a:gd name="connsiteX21" fmla="*/ 51370 w 99716"/>
                  <a:gd name="connsiteY21" fmla="*/ 19773 h 72623"/>
                  <a:gd name="connsiteX22" fmla="*/ 51386 w 99716"/>
                  <a:gd name="connsiteY22" fmla="*/ 21129 h 72623"/>
                  <a:gd name="connsiteX23" fmla="*/ 56177 w 99716"/>
                  <a:gd name="connsiteY23" fmla="*/ 22355 h 72623"/>
                  <a:gd name="connsiteX24" fmla="*/ 61771 w 99716"/>
                  <a:gd name="connsiteY24" fmla="*/ 21547 h 72623"/>
                  <a:gd name="connsiteX25" fmla="*/ 63533 w 99716"/>
                  <a:gd name="connsiteY25" fmla="*/ 18703 h 72623"/>
                  <a:gd name="connsiteX26" fmla="*/ 67341 w 99716"/>
                  <a:gd name="connsiteY26" fmla="*/ 19512 h 72623"/>
                  <a:gd name="connsiteX27" fmla="*/ 68402 w 99716"/>
                  <a:gd name="connsiteY27" fmla="*/ 13565 h 72623"/>
                  <a:gd name="connsiteX28" fmla="*/ 75886 w 99716"/>
                  <a:gd name="connsiteY28" fmla="*/ 9756 h 72623"/>
                  <a:gd name="connsiteX29" fmla="*/ 78524 w 99716"/>
                  <a:gd name="connsiteY29" fmla="*/ 6808 h 72623"/>
                  <a:gd name="connsiteX30" fmla="*/ 78842 w 99716"/>
                  <a:gd name="connsiteY30" fmla="*/ 1669 h 72623"/>
                  <a:gd name="connsiteX31" fmla="*/ 81350 w 99716"/>
                  <a:gd name="connsiteY31" fmla="*/ 496 h 72623"/>
                  <a:gd name="connsiteX32" fmla="*/ 84777 w 99716"/>
                  <a:gd name="connsiteY32" fmla="*/ 2243 h 72623"/>
                  <a:gd name="connsiteX33" fmla="*/ 86323 w 99716"/>
                  <a:gd name="connsiteY33" fmla="*/ 0 h 72623"/>
                  <a:gd name="connsiteX34" fmla="*/ 93150 w 99716"/>
                  <a:gd name="connsiteY34" fmla="*/ 730 h 72623"/>
                  <a:gd name="connsiteX35" fmla="*/ 94172 w 99716"/>
                  <a:gd name="connsiteY35" fmla="*/ 4435 h 72623"/>
                  <a:gd name="connsiteX36" fmla="*/ 92835 w 99716"/>
                  <a:gd name="connsiteY36" fmla="*/ 5504 h 72623"/>
                  <a:gd name="connsiteX37" fmla="*/ 92519 w 99716"/>
                  <a:gd name="connsiteY37" fmla="*/ 11425 h 72623"/>
                  <a:gd name="connsiteX38" fmla="*/ 94281 w 99716"/>
                  <a:gd name="connsiteY38" fmla="*/ 10434 h 72623"/>
                  <a:gd name="connsiteX39" fmla="*/ 96393 w 99716"/>
                  <a:gd name="connsiteY39" fmla="*/ 14973 h 72623"/>
                  <a:gd name="connsiteX40" fmla="*/ 94193 w 99716"/>
                  <a:gd name="connsiteY40" fmla="*/ 14921 h 72623"/>
                  <a:gd name="connsiteX41" fmla="*/ 94652 w 99716"/>
                  <a:gd name="connsiteY41" fmla="*/ 17451 h 72623"/>
                  <a:gd name="connsiteX42" fmla="*/ 92861 w 99716"/>
                  <a:gd name="connsiteY42" fmla="*/ 23034 h 72623"/>
                  <a:gd name="connsiteX43" fmla="*/ 87363 w 99716"/>
                  <a:gd name="connsiteY43" fmla="*/ 22277 h 72623"/>
                  <a:gd name="connsiteX44" fmla="*/ 88456 w 99716"/>
                  <a:gd name="connsiteY44" fmla="*/ 29007 h 72623"/>
                  <a:gd name="connsiteX45" fmla="*/ 84350 w 99716"/>
                  <a:gd name="connsiteY45" fmla="*/ 29007 h 72623"/>
                  <a:gd name="connsiteX46" fmla="*/ 84345 w 99716"/>
                  <a:gd name="connsiteY46" fmla="*/ 30338 h 72623"/>
                  <a:gd name="connsiteX47" fmla="*/ 79035 w 99716"/>
                  <a:gd name="connsiteY47" fmla="*/ 30338 h 72623"/>
                  <a:gd name="connsiteX48" fmla="*/ 79009 w 99716"/>
                  <a:gd name="connsiteY48" fmla="*/ 39259 h 72623"/>
                  <a:gd name="connsiteX49" fmla="*/ 81675 w 99716"/>
                  <a:gd name="connsiteY49" fmla="*/ 42285 h 72623"/>
                  <a:gd name="connsiteX50" fmla="*/ 84488 w 99716"/>
                  <a:gd name="connsiteY50" fmla="*/ 43276 h 72623"/>
                  <a:gd name="connsiteX51" fmla="*/ 86662 w 99716"/>
                  <a:gd name="connsiteY51" fmla="*/ 46328 h 72623"/>
                  <a:gd name="connsiteX52" fmla="*/ 91310 w 99716"/>
                  <a:gd name="connsiteY52" fmla="*/ 45885 h 72623"/>
                  <a:gd name="connsiteX53" fmla="*/ 92681 w 99716"/>
                  <a:gd name="connsiteY53" fmla="*/ 43798 h 72623"/>
                  <a:gd name="connsiteX54" fmla="*/ 95660 w 99716"/>
                  <a:gd name="connsiteY54" fmla="*/ 44841 h 72623"/>
                  <a:gd name="connsiteX55" fmla="*/ 97029 w 99716"/>
                  <a:gd name="connsiteY55" fmla="*/ 43459 h 72623"/>
                  <a:gd name="connsiteX56" fmla="*/ 99750 w 99716"/>
                  <a:gd name="connsiteY56" fmla="*/ 45494 h 72623"/>
                  <a:gd name="connsiteX57" fmla="*/ 96469 w 99716"/>
                  <a:gd name="connsiteY57" fmla="*/ 51571 h 72623"/>
                  <a:gd name="connsiteX58" fmla="*/ 54120 w 99716"/>
                  <a:gd name="connsiteY58" fmla="*/ 64640 h 72623"/>
                  <a:gd name="connsiteX59" fmla="*/ 54130 w 99716"/>
                  <a:gd name="connsiteY59" fmla="*/ 67197 h 72623"/>
                  <a:gd name="connsiteX60" fmla="*/ 56742 w 99716"/>
                  <a:gd name="connsiteY60" fmla="*/ 68501 h 72623"/>
                  <a:gd name="connsiteX61" fmla="*/ 56622 w 99716"/>
                  <a:gd name="connsiteY61" fmla="*/ 72623 h 72623"/>
                  <a:gd name="connsiteX62" fmla="*/ 45982 w 99716"/>
                  <a:gd name="connsiteY62" fmla="*/ 72466 h 72623"/>
                  <a:gd name="connsiteX63" fmla="*/ 44663 w 99716"/>
                  <a:gd name="connsiteY63" fmla="*/ 69884 h 72623"/>
                  <a:gd name="connsiteX64" fmla="*/ 42893 w 99716"/>
                  <a:gd name="connsiteY64" fmla="*/ 71084 h 72623"/>
                  <a:gd name="connsiteX65" fmla="*/ 41222 w 99716"/>
                  <a:gd name="connsiteY65" fmla="*/ 68553 h 72623"/>
                  <a:gd name="connsiteX66" fmla="*/ 38360 w 99716"/>
                  <a:gd name="connsiteY66" fmla="*/ 69466 h 72623"/>
                  <a:gd name="connsiteX67" fmla="*/ 30902 w 99716"/>
                  <a:gd name="connsiteY67" fmla="*/ 64197 h 72623"/>
                  <a:gd name="connsiteX68" fmla="*/ 32972 w 99716"/>
                  <a:gd name="connsiteY68" fmla="*/ 61275 h 72623"/>
                  <a:gd name="connsiteX69" fmla="*/ 30610 w 99716"/>
                  <a:gd name="connsiteY69" fmla="*/ 58223 h 72623"/>
                  <a:gd name="connsiteX70" fmla="*/ 26043 w 99716"/>
                  <a:gd name="connsiteY70" fmla="*/ 54937 h 72623"/>
                  <a:gd name="connsiteX71" fmla="*/ 12314 w 99716"/>
                  <a:gd name="connsiteY71" fmla="*/ 53737 h 72623"/>
                  <a:gd name="connsiteX72" fmla="*/ 9908 w 99716"/>
                  <a:gd name="connsiteY72" fmla="*/ 51311 h 72623"/>
                  <a:gd name="connsiteX73" fmla="*/ 5656 w 99716"/>
                  <a:gd name="connsiteY73" fmla="*/ 50554 h 72623"/>
                  <a:gd name="connsiteX74" fmla="*/ 6097 w 99716"/>
                  <a:gd name="connsiteY74" fmla="*/ 48311 h 72623"/>
                  <a:gd name="connsiteX75" fmla="*/ 2481 w 99716"/>
                  <a:gd name="connsiteY75" fmla="*/ 45102 h 72623"/>
                  <a:gd name="connsiteX76" fmla="*/ 33 w 99716"/>
                  <a:gd name="connsiteY76" fmla="*/ 40042 h 72623"/>
                  <a:gd name="connsiteX77" fmla="*/ 33 w 99716"/>
                  <a:gd name="connsiteY77" fmla="*/ 40042 h 72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99716" h="72623">
                    <a:moveTo>
                      <a:pt x="33" y="40042"/>
                    </a:moveTo>
                    <a:lnTo>
                      <a:pt x="2773" y="37042"/>
                    </a:lnTo>
                    <a:lnTo>
                      <a:pt x="1845" y="32477"/>
                    </a:lnTo>
                    <a:lnTo>
                      <a:pt x="3659" y="24755"/>
                    </a:lnTo>
                    <a:lnTo>
                      <a:pt x="888" y="21025"/>
                    </a:lnTo>
                    <a:lnTo>
                      <a:pt x="7436" y="20921"/>
                    </a:lnTo>
                    <a:lnTo>
                      <a:pt x="8675" y="18208"/>
                    </a:lnTo>
                    <a:lnTo>
                      <a:pt x="13865" y="19747"/>
                    </a:lnTo>
                    <a:lnTo>
                      <a:pt x="14224" y="15051"/>
                    </a:lnTo>
                    <a:lnTo>
                      <a:pt x="20707" y="14973"/>
                    </a:lnTo>
                    <a:lnTo>
                      <a:pt x="22508" y="18051"/>
                    </a:lnTo>
                    <a:lnTo>
                      <a:pt x="25673" y="17451"/>
                    </a:lnTo>
                    <a:lnTo>
                      <a:pt x="28827" y="13538"/>
                    </a:lnTo>
                    <a:lnTo>
                      <a:pt x="32291" y="15860"/>
                    </a:lnTo>
                    <a:lnTo>
                      <a:pt x="34369" y="15130"/>
                    </a:lnTo>
                    <a:lnTo>
                      <a:pt x="39621" y="20399"/>
                    </a:lnTo>
                    <a:lnTo>
                      <a:pt x="40953" y="15808"/>
                    </a:lnTo>
                    <a:lnTo>
                      <a:pt x="43552" y="18390"/>
                    </a:lnTo>
                    <a:lnTo>
                      <a:pt x="46063" y="17060"/>
                    </a:lnTo>
                    <a:lnTo>
                      <a:pt x="46047" y="21025"/>
                    </a:lnTo>
                    <a:lnTo>
                      <a:pt x="47408" y="19721"/>
                    </a:lnTo>
                    <a:lnTo>
                      <a:pt x="51370" y="19773"/>
                    </a:lnTo>
                    <a:lnTo>
                      <a:pt x="51386" y="21129"/>
                    </a:lnTo>
                    <a:lnTo>
                      <a:pt x="56177" y="22355"/>
                    </a:lnTo>
                    <a:lnTo>
                      <a:pt x="61771" y="21547"/>
                    </a:lnTo>
                    <a:lnTo>
                      <a:pt x="63533" y="18703"/>
                    </a:lnTo>
                    <a:lnTo>
                      <a:pt x="67341" y="19512"/>
                    </a:lnTo>
                    <a:lnTo>
                      <a:pt x="68402" y="13565"/>
                    </a:lnTo>
                    <a:lnTo>
                      <a:pt x="75886" y="9756"/>
                    </a:lnTo>
                    <a:lnTo>
                      <a:pt x="78524" y="6808"/>
                    </a:lnTo>
                    <a:lnTo>
                      <a:pt x="78842" y="1669"/>
                    </a:lnTo>
                    <a:lnTo>
                      <a:pt x="81350" y="496"/>
                    </a:lnTo>
                    <a:lnTo>
                      <a:pt x="84777" y="2243"/>
                    </a:lnTo>
                    <a:lnTo>
                      <a:pt x="86323" y="0"/>
                    </a:lnTo>
                    <a:lnTo>
                      <a:pt x="93150" y="730"/>
                    </a:lnTo>
                    <a:lnTo>
                      <a:pt x="94172" y="4435"/>
                    </a:lnTo>
                    <a:lnTo>
                      <a:pt x="92835" y="5504"/>
                    </a:lnTo>
                    <a:lnTo>
                      <a:pt x="92519" y="11425"/>
                    </a:lnTo>
                    <a:lnTo>
                      <a:pt x="94281" y="10434"/>
                    </a:lnTo>
                    <a:lnTo>
                      <a:pt x="96393" y="14973"/>
                    </a:lnTo>
                    <a:lnTo>
                      <a:pt x="94193" y="14921"/>
                    </a:lnTo>
                    <a:lnTo>
                      <a:pt x="94652" y="17451"/>
                    </a:lnTo>
                    <a:lnTo>
                      <a:pt x="92861" y="23034"/>
                    </a:lnTo>
                    <a:lnTo>
                      <a:pt x="87363" y="22277"/>
                    </a:lnTo>
                    <a:lnTo>
                      <a:pt x="88456" y="29007"/>
                    </a:lnTo>
                    <a:lnTo>
                      <a:pt x="84350" y="29007"/>
                    </a:lnTo>
                    <a:lnTo>
                      <a:pt x="84345" y="30338"/>
                    </a:lnTo>
                    <a:lnTo>
                      <a:pt x="79035" y="30338"/>
                    </a:lnTo>
                    <a:lnTo>
                      <a:pt x="79009" y="39259"/>
                    </a:lnTo>
                    <a:lnTo>
                      <a:pt x="81675" y="42285"/>
                    </a:lnTo>
                    <a:lnTo>
                      <a:pt x="84488" y="43276"/>
                    </a:lnTo>
                    <a:lnTo>
                      <a:pt x="86662" y="46328"/>
                    </a:lnTo>
                    <a:lnTo>
                      <a:pt x="91310" y="45885"/>
                    </a:lnTo>
                    <a:lnTo>
                      <a:pt x="92681" y="43798"/>
                    </a:lnTo>
                    <a:lnTo>
                      <a:pt x="95660" y="44841"/>
                    </a:lnTo>
                    <a:lnTo>
                      <a:pt x="97029" y="43459"/>
                    </a:lnTo>
                    <a:lnTo>
                      <a:pt x="99750" y="45494"/>
                    </a:lnTo>
                    <a:lnTo>
                      <a:pt x="96469" y="51571"/>
                    </a:lnTo>
                    <a:lnTo>
                      <a:pt x="54120" y="64640"/>
                    </a:lnTo>
                    <a:lnTo>
                      <a:pt x="54130" y="67197"/>
                    </a:lnTo>
                    <a:lnTo>
                      <a:pt x="56742" y="68501"/>
                    </a:lnTo>
                    <a:lnTo>
                      <a:pt x="56622" y="72623"/>
                    </a:lnTo>
                    <a:lnTo>
                      <a:pt x="45982" y="72466"/>
                    </a:lnTo>
                    <a:lnTo>
                      <a:pt x="44663" y="69884"/>
                    </a:lnTo>
                    <a:lnTo>
                      <a:pt x="42893" y="71084"/>
                    </a:lnTo>
                    <a:lnTo>
                      <a:pt x="41222" y="68553"/>
                    </a:lnTo>
                    <a:lnTo>
                      <a:pt x="38360" y="69466"/>
                    </a:lnTo>
                    <a:lnTo>
                      <a:pt x="30902" y="64197"/>
                    </a:lnTo>
                    <a:lnTo>
                      <a:pt x="32972" y="61275"/>
                    </a:lnTo>
                    <a:lnTo>
                      <a:pt x="30610" y="58223"/>
                    </a:lnTo>
                    <a:lnTo>
                      <a:pt x="26043" y="54937"/>
                    </a:lnTo>
                    <a:lnTo>
                      <a:pt x="12314" y="53737"/>
                    </a:lnTo>
                    <a:lnTo>
                      <a:pt x="9908" y="51311"/>
                    </a:lnTo>
                    <a:lnTo>
                      <a:pt x="5656" y="50554"/>
                    </a:lnTo>
                    <a:lnTo>
                      <a:pt x="6097" y="48311"/>
                    </a:lnTo>
                    <a:lnTo>
                      <a:pt x="2481" y="45102"/>
                    </a:lnTo>
                    <a:lnTo>
                      <a:pt x="33" y="40042"/>
                    </a:lnTo>
                    <a:lnTo>
                      <a:pt x="33" y="40042"/>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61" name="CA-11">
                <a:extLst>
                  <a:ext uri="{FF2B5EF4-FFF2-40B4-BE49-F238E27FC236}">
                    <a16:creationId xmlns:a16="http://schemas.microsoft.com/office/drawing/2014/main" id="{78CC2568-B8E2-8A0E-AC77-C97F0CFF6C9C}"/>
                  </a:ext>
                </a:extLst>
              </p:cNvPr>
              <p:cNvSpPr/>
              <p:nvPr/>
            </p:nvSpPr>
            <p:spPr>
              <a:xfrm>
                <a:off x="1564587" y="3683343"/>
                <a:ext cx="37995" cy="32560"/>
              </a:xfrm>
              <a:custGeom>
                <a:avLst/>
                <a:gdLst>
                  <a:gd name="connsiteX0" fmla="*/ 33 w 47650"/>
                  <a:gd name="connsiteY0" fmla="*/ 20946 h 40745"/>
                  <a:gd name="connsiteX1" fmla="*/ 12050 w 47650"/>
                  <a:gd name="connsiteY1" fmla="*/ 20894 h 40745"/>
                  <a:gd name="connsiteX2" fmla="*/ 15577 w 47650"/>
                  <a:gd name="connsiteY2" fmla="*/ 19903 h 40745"/>
                  <a:gd name="connsiteX3" fmla="*/ 27949 w 47650"/>
                  <a:gd name="connsiteY3" fmla="*/ 14138 h 40745"/>
                  <a:gd name="connsiteX4" fmla="*/ 25986 w 47650"/>
                  <a:gd name="connsiteY4" fmla="*/ 0 h 40745"/>
                  <a:gd name="connsiteX5" fmla="*/ 34421 w 47650"/>
                  <a:gd name="connsiteY5" fmla="*/ 8425 h 40745"/>
                  <a:gd name="connsiteX6" fmla="*/ 38328 w 47650"/>
                  <a:gd name="connsiteY6" fmla="*/ 21729 h 40745"/>
                  <a:gd name="connsiteX7" fmla="*/ 47684 w 47650"/>
                  <a:gd name="connsiteY7" fmla="*/ 40485 h 40745"/>
                  <a:gd name="connsiteX8" fmla="*/ 31345 w 47650"/>
                  <a:gd name="connsiteY8" fmla="*/ 40459 h 40745"/>
                  <a:gd name="connsiteX9" fmla="*/ 29732 w 47650"/>
                  <a:gd name="connsiteY9" fmla="*/ 35555 h 40745"/>
                  <a:gd name="connsiteX10" fmla="*/ 20824 w 47650"/>
                  <a:gd name="connsiteY10" fmla="*/ 38033 h 40745"/>
                  <a:gd name="connsiteX11" fmla="*/ 20684 w 47650"/>
                  <a:gd name="connsiteY11" fmla="*/ 40485 h 40745"/>
                  <a:gd name="connsiteX12" fmla="*/ 5382 w 47650"/>
                  <a:gd name="connsiteY12" fmla="*/ 40746 h 40745"/>
                  <a:gd name="connsiteX13" fmla="*/ 3511 w 47650"/>
                  <a:gd name="connsiteY13" fmla="*/ 25668 h 40745"/>
                  <a:gd name="connsiteX14" fmla="*/ 33 w 47650"/>
                  <a:gd name="connsiteY14" fmla="*/ 20946 h 40745"/>
                  <a:gd name="connsiteX15" fmla="*/ 33 w 47650"/>
                  <a:gd name="connsiteY15" fmla="*/ 20946 h 40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7650" h="40745">
                    <a:moveTo>
                      <a:pt x="33" y="20946"/>
                    </a:moveTo>
                    <a:lnTo>
                      <a:pt x="12050" y="20894"/>
                    </a:lnTo>
                    <a:lnTo>
                      <a:pt x="15577" y="19903"/>
                    </a:lnTo>
                    <a:lnTo>
                      <a:pt x="27949" y="14138"/>
                    </a:lnTo>
                    <a:lnTo>
                      <a:pt x="25986" y="0"/>
                    </a:lnTo>
                    <a:lnTo>
                      <a:pt x="34421" y="8425"/>
                    </a:lnTo>
                    <a:lnTo>
                      <a:pt x="38328" y="21729"/>
                    </a:lnTo>
                    <a:lnTo>
                      <a:pt x="47684" y="40485"/>
                    </a:lnTo>
                    <a:lnTo>
                      <a:pt x="31345" y="40459"/>
                    </a:lnTo>
                    <a:lnTo>
                      <a:pt x="29732" y="35555"/>
                    </a:lnTo>
                    <a:lnTo>
                      <a:pt x="20824" y="38033"/>
                    </a:lnTo>
                    <a:lnTo>
                      <a:pt x="20684" y="40485"/>
                    </a:lnTo>
                    <a:lnTo>
                      <a:pt x="5382" y="40746"/>
                    </a:lnTo>
                    <a:lnTo>
                      <a:pt x="3511" y="25668"/>
                    </a:lnTo>
                    <a:lnTo>
                      <a:pt x="33" y="20946"/>
                    </a:lnTo>
                    <a:lnTo>
                      <a:pt x="33" y="20946"/>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62" name="CA-12">
                <a:extLst>
                  <a:ext uri="{FF2B5EF4-FFF2-40B4-BE49-F238E27FC236}">
                    <a16:creationId xmlns:a16="http://schemas.microsoft.com/office/drawing/2014/main" id="{C751952B-3AFB-8CE4-14CF-23D7ECF84553}"/>
                  </a:ext>
                </a:extLst>
              </p:cNvPr>
              <p:cNvSpPr/>
              <p:nvPr/>
            </p:nvSpPr>
            <p:spPr>
              <a:xfrm>
                <a:off x="1592081" y="3687157"/>
                <a:ext cx="29616" cy="39690"/>
              </a:xfrm>
              <a:custGeom>
                <a:avLst/>
                <a:gdLst>
                  <a:gd name="connsiteX0" fmla="*/ 33 w 37142"/>
                  <a:gd name="connsiteY0" fmla="*/ 3626 h 49667"/>
                  <a:gd name="connsiteX1" fmla="*/ 8703 w 37142"/>
                  <a:gd name="connsiteY1" fmla="*/ 1173 h 49667"/>
                  <a:gd name="connsiteX2" fmla="*/ 15762 w 37142"/>
                  <a:gd name="connsiteY2" fmla="*/ 0 h 49667"/>
                  <a:gd name="connsiteX3" fmla="*/ 17892 w 37142"/>
                  <a:gd name="connsiteY3" fmla="*/ 3078 h 49667"/>
                  <a:gd name="connsiteX4" fmla="*/ 21588 w 37142"/>
                  <a:gd name="connsiteY4" fmla="*/ 4617 h 49667"/>
                  <a:gd name="connsiteX5" fmla="*/ 21906 w 37142"/>
                  <a:gd name="connsiteY5" fmla="*/ 6991 h 49667"/>
                  <a:gd name="connsiteX6" fmla="*/ 27326 w 37142"/>
                  <a:gd name="connsiteY6" fmla="*/ 12677 h 49667"/>
                  <a:gd name="connsiteX7" fmla="*/ 26885 w 37142"/>
                  <a:gd name="connsiteY7" fmla="*/ 14921 h 49667"/>
                  <a:gd name="connsiteX8" fmla="*/ 34825 w 37142"/>
                  <a:gd name="connsiteY8" fmla="*/ 23451 h 49667"/>
                  <a:gd name="connsiteX9" fmla="*/ 37176 w 37142"/>
                  <a:gd name="connsiteY9" fmla="*/ 28303 h 49667"/>
                  <a:gd name="connsiteX10" fmla="*/ 36214 w 37142"/>
                  <a:gd name="connsiteY10" fmla="*/ 31850 h 49667"/>
                  <a:gd name="connsiteX11" fmla="*/ 33874 w 37142"/>
                  <a:gd name="connsiteY11" fmla="*/ 31563 h 49667"/>
                  <a:gd name="connsiteX12" fmla="*/ 36157 w 37142"/>
                  <a:gd name="connsiteY12" fmla="*/ 37041 h 49667"/>
                  <a:gd name="connsiteX13" fmla="*/ 30396 w 37142"/>
                  <a:gd name="connsiteY13" fmla="*/ 39076 h 49667"/>
                  <a:gd name="connsiteX14" fmla="*/ 31473 w 37142"/>
                  <a:gd name="connsiteY14" fmla="*/ 42467 h 49667"/>
                  <a:gd name="connsiteX15" fmla="*/ 28340 w 37142"/>
                  <a:gd name="connsiteY15" fmla="*/ 42780 h 49667"/>
                  <a:gd name="connsiteX16" fmla="*/ 22295 w 37142"/>
                  <a:gd name="connsiteY16" fmla="*/ 49667 h 49667"/>
                  <a:gd name="connsiteX17" fmla="*/ 13202 w 37142"/>
                  <a:gd name="connsiteY17" fmla="*/ 35711 h 49667"/>
                  <a:gd name="connsiteX18" fmla="*/ 3847 w 37142"/>
                  <a:gd name="connsiteY18" fmla="*/ 16955 h 49667"/>
                  <a:gd name="connsiteX19" fmla="*/ 33 w 37142"/>
                  <a:gd name="connsiteY19" fmla="*/ 3626 h 49667"/>
                  <a:gd name="connsiteX20" fmla="*/ 33 w 37142"/>
                  <a:gd name="connsiteY20" fmla="*/ 3626 h 49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7142" h="49667">
                    <a:moveTo>
                      <a:pt x="33" y="3626"/>
                    </a:moveTo>
                    <a:lnTo>
                      <a:pt x="8703" y="1173"/>
                    </a:lnTo>
                    <a:lnTo>
                      <a:pt x="15762" y="0"/>
                    </a:lnTo>
                    <a:lnTo>
                      <a:pt x="17892" y="3078"/>
                    </a:lnTo>
                    <a:lnTo>
                      <a:pt x="21588" y="4617"/>
                    </a:lnTo>
                    <a:lnTo>
                      <a:pt x="21906" y="6991"/>
                    </a:lnTo>
                    <a:lnTo>
                      <a:pt x="27326" y="12677"/>
                    </a:lnTo>
                    <a:lnTo>
                      <a:pt x="26885" y="14921"/>
                    </a:lnTo>
                    <a:lnTo>
                      <a:pt x="34825" y="23451"/>
                    </a:lnTo>
                    <a:lnTo>
                      <a:pt x="37176" y="28303"/>
                    </a:lnTo>
                    <a:lnTo>
                      <a:pt x="36214" y="31850"/>
                    </a:lnTo>
                    <a:lnTo>
                      <a:pt x="33874" y="31563"/>
                    </a:lnTo>
                    <a:lnTo>
                      <a:pt x="36157" y="37041"/>
                    </a:lnTo>
                    <a:lnTo>
                      <a:pt x="30396" y="39076"/>
                    </a:lnTo>
                    <a:lnTo>
                      <a:pt x="31473" y="42467"/>
                    </a:lnTo>
                    <a:lnTo>
                      <a:pt x="28340" y="42780"/>
                    </a:lnTo>
                    <a:lnTo>
                      <a:pt x="22295" y="49667"/>
                    </a:lnTo>
                    <a:lnTo>
                      <a:pt x="13202" y="35711"/>
                    </a:lnTo>
                    <a:lnTo>
                      <a:pt x="3847" y="16955"/>
                    </a:lnTo>
                    <a:lnTo>
                      <a:pt x="33" y="3626"/>
                    </a:lnTo>
                    <a:lnTo>
                      <a:pt x="33" y="3626"/>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63" name="CA-13">
                <a:extLst>
                  <a:ext uri="{FF2B5EF4-FFF2-40B4-BE49-F238E27FC236}">
                    <a16:creationId xmlns:a16="http://schemas.microsoft.com/office/drawing/2014/main" id="{8E8FC62E-E1D9-CFE6-BAF5-BD0206835691}"/>
                  </a:ext>
                </a:extLst>
              </p:cNvPr>
              <p:cNvSpPr/>
              <p:nvPr/>
            </p:nvSpPr>
            <p:spPr>
              <a:xfrm>
                <a:off x="1685874" y="3694182"/>
                <a:ext cx="228090" cy="280703"/>
              </a:xfrm>
              <a:custGeom>
                <a:avLst/>
                <a:gdLst>
                  <a:gd name="connsiteX0" fmla="*/ 33 w 286052"/>
                  <a:gd name="connsiteY0" fmla="*/ 43615 h 351271"/>
                  <a:gd name="connsiteX1" fmla="*/ 75 w 286052"/>
                  <a:gd name="connsiteY1" fmla="*/ 27755 h 351271"/>
                  <a:gd name="connsiteX2" fmla="*/ 4613 w 286052"/>
                  <a:gd name="connsiteY2" fmla="*/ 27573 h 351271"/>
                  <a:gd name="connsiteX3" fmla="*/ 9493 w 286052"/>
                  <a:gd name="connsiteY3" fmla="*/ 29790 h 351271"/>
                  <a:gd name="connsiteX4" fmla="*/ 10575 w 286052"/>
                  <a:gd name="connsiteY4" fmla="*/ 34172 h 351271"/>
                  <a:gd name="connsiteX5" fmla="*/ 14339 w 286052"/>
                  <a:gd name="connsiteY5" fmla="*/ 33650 h 351271"/>
                  <a:gd name="connsiteX6" fmla="*/ 17762 w 286052"/>
                  <a:gd name="connsiteY6" fmla="*/ 35972 h 351271"/>
                  <a:gd name="connsiteX7" fmla="*/ 16239 w 286052"/>
                  <a:gd name="connsiteY7" fmla="*/ 33181 h 351271"/>
                  <a:gd name="connsiteX8" fmla="*/ 17717 w 286052"/>
                  <a:gd name="connsiteY8" fmla="*/ 29138 h 351271"/>
                  <a:gd name="connsiteX9" fmla="*/ 20345 w 286052"/>
                  <a:gd name="connsiteY9" fmla="*/ 28642 h 351271"/>
                  <a:gd name="connsiteX10" fmla="*/ 20345 w 286052"/>
                  <a:gd name="connsiteY10" fmla="*/ 26503 h 351271"/>
                  <a:gd name="connsiteX11" fmla="*/ 25368 w 286052"/>
                  <a:gd name="connsiteY11" fmla="*/ 25486 h 351271"/>
                  <a:gd name="connsiteX12" fmla="*/ 30805 w 286052"/>
                  <a:gd name="connsiteY12" fmla="*/ 20660 h 351271"/>
                  <a:gd name="connsiteX13" fmla="*/ 33347 w 286052"/>
                  <a:gd name="connsiteY13" fmla="*/ 20008 h 351271"/>
                  <a:gd name="connsiteX14" fmla="*/ 34504 w 286052"/>
                  <a:gd name="connsiteY14" fmla="*/ 16695 h 351271"/>
                  <a:gd name="connsiteX15" fmla="*/ 26942 w 286052"/>
                  <a:gd name="connsiteY15" fmla="*/ 10121 h 351271"/>
                  <a:gd name="connsiteX16" fmla="*/ 21440 w 286052"/>
                  <a:gd name="connsiteY16" fmla="*/ 8999 h 351271"/>
                  <a:gd name="connsiteX17" fmla="*/ 25021 w 286052"/>
                  <a:gd name="connsiteY17" fmla="*/ 8034 h 351271"/>
                  <a:gd name="connsiteX18" fmla="*/ 26129 w 286052"/>
                  <a:gd name="connsiteY18" fmla="*/ 6104 h 351271"/>
                  <a:gd name="connsiteX19" fmla="*/ 31408 w 286052"/>
                  <a:gd name="connsiteY19" fmla="*/ 6130 h 351271"/>
                  <a:gd name="connsiteX20" fmla="*/ 32416 w 286052"/>
                  <a:gd name="connsiteY20" fmla="*/ 8660 h 351271"/>
                  <a:gd name="connsiteX21" fmla="*/ 35664 w 286052"/>
                  <a:gd name="connsiteY21" fmla="*/ 5269 h 351271"/>
                  <a:gd name="connsiteX22" fmla="*/ 34603 w 286052"/>
                  <a:gd name="connsiteY22" fmla="*/ 2713 h 351271"/>
                  <a:gd name="connsiteX23" fmla="*/ 39137 w 286052"/>
                  <a:gd name="connsiteY23" fmla="*/ 2687 h 351271"/>
                  <a:gd name="connsiteX24" fmla="*/ 39561 w 286052"/>
                  <a:gd name="connsiteY24" fmla="*/ 0 h 351271"/>
                  <a:gd name="connsiteX25" fmla="*/ 42252 w 286052"/>
                  <a:gd name="connsiteY25" fmla="*/ 0 h 351271"/>
                  <a:gd name="connsiteX26" fmla="*/ 42455 w 286052"/>
                  <a:gd name="connsiteY26" fmla="*/ 10356 h 351271"/>
                  <a:gd name="connsiteX27" fmla="*/ 38141 w 286052"/>
                  <a:gd name="connsiteY27" fmla="*/ 16382 h 351271"/>
                  <a:gd name="connsiteX28" fmla="*/ 41881 w 286052"/>
                  <a:gd name="connsiteY28" fmla="*/ 18599 h 351271"/>
                  <a:gd name="connsiteX29" fmla="*/ 46662 w 286052"/>
                  <a:gd name="connsiteY29" fmla="*/ 19251 h 351271"/>
                  <a:gd name="connsiteX30" fmla="*/ 49290 w 286052"/>
                  <a:gd name="connsiteY30" fmla="*/ 17921 h 351271"/>
                  <a:gd name="connsiteX31" fmla="*/ 49324 w 286052"/>
                  <a:gd name="connsiteY31" fmla="*/ 21234 h 351271"/>
                  <a:gd name="connsiteX32" fmla="*/ 52637 w 286052"/>
                  <a:gd name="connsiteY32" fmla="*/ 21234 h 351271"/>
                  <a:gd name="connsiteX33" fmla="*/ 52647 w 286052"/>
                  <a:gd name="connsiteY33" fmla="*/ 23894 h 351271"/>
                  <a:gd name="connsiteX34" fmla="*/ 58598 w 286052"/>
                  <a:gd name="connsiteY34" fmla="*/ 24860 h 351271"/>
                  <a:gd name="connsiteX35" fmla="*/ 64482 w 286052"/>
                  <a:gd name="connsiteY35" fmla="*/ 22929 h 351271"/>
                  <a:gd name="connsiteX36" fmla="*/ 66564 w 286052"/>
                  <a:gd name="connsiteY36" fmla="*/ 26451 h 351271"/>
                  <a:gd name="connsiteX37" fmla="*/ 66616 w 286052"/>
                  <a:gd name="connsiteY37" fmla="*/ 31746 h 351271"/>
                  <a:gd name="connsiteX38" fmla="*/ 72539 w 286052"/>
                  <a:gd name="connsiteY38" fmla="*/ 31485 h 351271"/>
                  <a:gd name="connsiteX39" fmla="*/ 75177 w 286052"/>
                  <a:gd name="connsiteY39" fmla="*/ 34276 h 351271"/>
                  <a:gd name="connsiteX40" fmla="*/ 73243 w 286052"/>
                  <a:gd name="connsiteY40" fmla="*/ 35216 h 351271"/>
                  <a:gd name="connsiteX41" fmla="*/ 73292 w 286052"/>
                  <a:gd name="connsiteY41" fmla="*/ 38294 h 351271"/>
                  <a:gd name="connsiteX42" fmla="*/ 78972 w 286052"/>
                  <a:gd name="connsiteY42" fmla="*/ 38268 h 351271"/>
                  <a:gd name="connsiteX43" fmla="*/ 83831 w 286052"/>
                  <a:gd name="connsiteY43" fmla="*/ 42181 h 351271"/>
                  <a:gd name="connsiteX44" fmla="*/ 83518 w 286052"/>
                  <a:gd name="connsiteY44" fmla="*/ 39676 h 351271"/>
                  <a:gd name="connsiteX45" fmla="*/ 91722 w 286052"/>
                  <a:gd name="connsiteY45" fmla="*/ 37041 h 351271"/>
                  <a:gd name="connsiteX46" fmla="*/ 93372 w 286052"/>
                  <a:gd name="connsiteY46" fmla="*/ 35450 h 351271"/>
                  <a:gd name="connsiteX47" fmla="*/ 95061 w 286052"/>
                  <a:gd name="connsiteY47" fmla="*/ 37511 h 351271"/>
                  <a:gd name="connsiteX48" fmla="*/ 94529 w 286052"/>
                  <a:gd name="connsiteY48" fmla="*/ 44945 h 351271"/>
                  <a:gd name="connsiteX49" fmla="*/ 91839 w 286052"/>
                  <a:gd name="connsiteY49" fmla="*/ 44945 h 351271"/>
                  <a:gd name="connsiteX50" fmla="*/ 91844 w 286052"/>
                  <a:gd name="connsiteY50" fmla="*/ 48911 h 351271"/>
                  <a:gd name="connsiteX51" fmla="*/ 89537 w 286052"/>
                  <a:gd name="connsiteY51" fmla="*/ 51311 h 351271"/>
                  <a:gd name="connsiteX52" fmla="*/ 94526 w 286052"/>
                  <a:gd name="connsiteY52" fmla="*/ 52902 h 351271"/>
                  <a:gd name="connsiteX53" fmla="*/ 95499 w 286052"/>
                  <a:gd name="connsiteY53" fmla="*/ 58145 h 351271"/>
                  <a:gd name="connsiteX54" fmla="*/ 100347 w 286052"/>
                  <a:gd name="connsiteY54" fmla="*/ 63519 h 351271"/>
                  <a:gd name="connsiteX55" fmla="*/ 104127 w 286052"/>
                  <a:gd name="connsiteY55" fmla="*/ 63519 h 351271"/>
                  <a:gd name="connsiteX56" fmla="*/ 102743 w 286052"/>
                  <a:gd name="connsiteY56" fmla="*/ 66179 h 351271"/>
                  <a:gd name="connsiteX57" fmla="*/ 106966 w 286052"/>
                  <a:gd name="connsiteY57" fmla="*/ 70849 h 351271"/>
                  <a:gd name="connsiteX58" fmla="*/ 111387 w 286052"/>
                  <a:gd name="connsiteY58" fmla="*/ 68788 h 351271"/>
                  <a:gd name="connsiteX59" fmla="*/ 168659 w 286052"/>
                  <a:gd name="connsiteY59" fmla="*/ 40563 h 351271"/>
                  <a:gd name="connsiteX60" fmla="*/ 178614 w 286052"/>
                  <a:gd name="connsiteY60" fmla="*/ 61119 h 351271"/>
                  <a:gd name="connsiteX61" fmla="*/ 179641 w 286052"/>
                  <a:gd name="connsiteY61" fmla="*/ 65345 h 351271"/>
                  <a:gd name="connsiteX62" fmla="*/ 181429 w 286052"/>
                  <a:gd name="connsiteY62" fmla="*/ 66858 h 351271"/>
                  <a:gd name="connsiteX63" fmla="*/ 184909 w 286052"/>
                  <a:gd name="connsiteY63" fmla="*/ 75075 h 351271"/>
                  <a:gd name="connsiteX64" fmla="*/ 183543 w 286052"/>
                  <a:gd name="connsiteY64" fmla="*/ 77266 h 351271"/>
                  <a:gd name="connsiteX65" fmla="*/ 186199 w 286052"/>
                  <a:gd name="connsiteY65" fmla="*/ 82900 h 351271"/>
                  <a:gd name="connsiteX66" fmla="*/ 193336 w 286052"/>
                  <a:gd name="connsiteY66" fmla="*/ 94378 h 351271"/>
                  <a:gd name="connsiteX67" fmla="*/ 195205 w 286052"/>
                  <a:gd name="connsiteY67" fmla="*/ 98734 h 351271"/>
                  <a:gd name="connsiteX68" fmla="*/ 198206 w 286052"/>
                  <a:gd name="connsiteY68" fmla="*/ 102726 h 351271"/>
                  <a:gd name="connsiteX69" fmla="*/ 198057 w 286052"/>
                  <a:gd name="connsiteY69" fmla="*/ 106508 h 351271"/>
                  <a:gd name="connsiteX70" fmla="*/ 203815 w 286052"/>
                  <a:gd name="connsiteY70" fmla="*/ 112195 h 351271"/>
                  <a:gd name="connsiteX71" fmla="*/ 211114 w 286052"/>
                  <a:gd name="connsiteY71" fmla="*/ 115195 h 351271"/>
                  <a:gd name="connsiteX72" fmla="*/ 215582 w 286052"/>
                  <a:gd name="connsiteY72" fmla="*/ 119655 h 351271"/>
                  <a:gd name="connsiteX73" fmla="*/ 217044 w 286052"/>
                  <a:gd name="connsiteY73" fmla="*/ 122342 h 351271"/>
                  <a:gd name="connsiteX74" fmla="*/ 209654 w 286052"/>
                  <a:gd name="connsiteY74" fmla="*/ 125133 h 351271"/>
                  <a:gd name="connsiteX75" fmla="*/ 197504 w 286052"/>
                  <a:gd name="connsiteY75" fmla="*/ 126490 h 351271"/>
                  <a:gd name="connsiteX76" fmla="*/ 191783 w 286052"/>
                  <a:gd name="connsiteY76" fmla="*/ 125916 h 351271"/>
                  <a:gd name="connsiteX77" fmla="*/ 189773 w 286052"/>
                  <a:gd name="connsiteY77" fmla="*/ 126855 h 351271"/>
                  <a:gd name="connsiteX78" fmla="*/ 194786 w 286052"/>
                  <a:gd name="connsiteY78" fmla="*/ 132463 h 351271"/>
                  <a:gd name="connsiteX79" fmla="*/ 198709 w 286052"/>
                  <a:gd name="connsiteY79" fmla="*/ 131577 h 351271"/>
                  <a:gd name="connsiteX80" fmla="*/ 204039 w 286052"/>
                  <a:gd name="connsiteY80" fmla="*/ 128968 h 351271"/>
                  <a:gd name="connsiteX81" fmla="*/ 208523 w 286052"/>
                  <a:gd name="connsiteY81" fmla="*/ 132568 h 351271"/>
                  <a:gd name="connsiteX82" fmla="*/ 208546 w 286052"/>
                  <a:gd name="connsiteY82" fmla="*/ 136402 h 351271"/>
                  <a:gd name="connsiteX83" fmla="*/ 213794 w 286052"/>
                  <a:gd name="connsiteY83" fmla="*/ 137759 h 351271"/>
                  <a:gd name="connsiteX84" fmla="*/ 213809 w 286052"/>
                  <a:gd name="connsiteY84" fmla="*/ 145637 h 351271"/>
                  <a:gd name="connsiteX85" fmla="*/ 221020 w 286052"/>
                  <a:gd name="connsiteY85" fmla="*/ 145663 h 351271"/>
                  <a:gd name="connsiteX86" fmla="*/ 220318 w 286052"/>
                  <a:gd name="connsiteY86" fmla="*/ 141959 h 351271"/>
                  <a:gd name="connsiteX87" fmla="*/ 225568 w 286052"/>
                  <a:gd name="connsiteY87" fmla="*/ 140602 h 351271"/>
                  <a:gd name="connsiteX88" fmla="*/ 226170 w 286052"/>
                  <a:gd name="connsiteY88" fmla="*/ 142141 h 351271"/>
                  <a:gd name="connsiteX89" fmla="*/ 231830 w 286052"/>
                  <a:gd name="connsiteY89" fmla="*/ 142454 h 351271"/>
                  <a:gd name="connsiteX90" fmla="*/ 235234 w 286052"/>
                  <a:gd name="connsiteY90" fmla="*/ 144332 h 351271"/>
                  <a:gd name="connsiteX91" fmla="*/ 237752 w 286052"/>
                  <a:gd name="connsiteY91" fmla="*/ 142976 h 351271"/>
                  <a:gd name="connsiteX92" fmla="*/ 237267 w 286052"/>
                  <a:gd name="connsiteY92" fmla="*/ 153619 h 351271"/>
                  <a:gd name="connsiteX93" fmla="*/ 245090 w 286052"/>
                  <a:gd name="connsiteY93" fmla="*/ 153593 h 351271"/>
                  <a:gd name="connsiteX94" fmla="*/ 246946 w 286052"/>
                  <a:gd name="connsiteY94" fmla="*/ 156827 h 351271"/>
                  <a:gd name="connsiteX95" fmla="*/ 241811 w 286052"/>
                  <a:gd name="connsiteY95" fmla="*/ 161862 h 351271"/>
                  <a:gd name="connsiteX96" fmla="*/ 239861 w 286052"/>
                  <a:gd name="connsiteY96" fmla="*/ 162436 h 351271"/>
                  <a:gd name="connsiteX97" fmla="*/ 239819 w 286052"/>
                  <a:gd name="connsiteY97" fmla="*/ 166740 h 351271"/>
                  <a:gd name="connsiteX98" fmla="*/ 245012 w 286052"/>
                  <a:gd name="connsiteY98" fmla="*/ 166740 h 351271"/>
                  <a:gd name="connsiteX99" fmla="*/ 245001 w 286052"/>
                  <a:gd name="connsiteY99" fmla="*/ 169375 h 351271"/>
                  <a:gd name="connsiteX100" fmla="*/ 239866 w 286052"/>
                  <a:gd name="connsiteY100" fmla="*/ 170601 h 351271"/>
                  <a:gd name="connsiteX101" fmla="*/ 239965 w 286052"/>
                  <a:gd name="connsiteY101" fmla="*/ 177044 h 351271"/>
                  <a:gd name="connsiteX102" fmla="*/ 237353 w 286052"/>
                  <a:gd name="connsiteY102" fmla="*/ 177070 h 351271"/>
                  <a:gd name="connsiteX103" fmla="*/ 238109 w 286052"/>
                  <a:gd name="connsiteY103" fmla="*/ 182522 h 351271"/>
                  <a:gd name="connsiteX104" fmla="*/ 234963 w 286052"/>
                  <a:gd name="connsiteY104" fmla="*/ 182809 h 351271"/>
                  <a:gd name="connsiteX105" fmla="*/ 233636 w 286052"/>
                  <a:gd name="connsiteY105" fmla="*/ 185026 h 351271"/>
                  <a:gd name="connsiteX106" fmla="*/ 228806 w 286052"/>
                  <a:gd name="connsiteY106" fmla="*/ 185835 h 351271"/>
                  <a:gd name="connsiteX107" fmla="*/ 228881 w 286052"/>
                  <a:gd name="connsiteY107" fmla="*/ 203260 h 351271"/>
                  <a:gd name="connsiteX108" fmla="*/ 235304 w 286052"/>
                  <a:gd name="connsiteY108" fmla="*/ 203208 h 351271"/>
                  <a:gd name="connsiteX109" fmla="*/ 236592 w 286052"/>
                  <a:gd name="connsiteY109" fmla="*/ 208425 h 351271"/>
                  <a:gd name="connsiteX110" fmla="*/ 234022 w 286052"/>
                  <a:gd name="connsiteY110" fmla="*/ 208425 h 351271"/>
                  <a:gd name="connsiteX111" fmla="*/ 234014 w 286052"/>
                  <a:gd name="connsiteY111" fmla="*/ 211060 h 351271"/>
                  <a:gd name="connsiteX112" fmla="*/ 236592 w 286052"/>
                  <a:gd name="connsiteY112" fmla="*/ 211034 h 351271"/>
                  <a:gd name="connsiteX113" fmla="*/ 237911 w 286052"/>
                  <a:gd name="connsiteY113" fmla="*/ 216251 h 351271"/>
                  <a:gd name="connsiteX114" fmla="*/ 231436 w 286052"/>
                  <a:gd name="connsiteY114" fmla="*/ 216303 h 351271"/>
                  <a:gd name="connsiteX115" fmla="*/ 231407 w 286052"/>
                  <a:gd name="connsiteY115" fmla="*/ 218912 h 351271"/>
                  <a:gd name="connsiteX116" fmla="*/ 237731 w 286052"/>
                  <a:gd name="connsiteY116" fmla="*/ 218860 h 351271"/>
                  <a:gd name="connsiteX117" fmla="*/ 237791 w 286052"/>
                  <a:gd name="connsiteY117" fmla="*/ 222407 h 351271"/>
                  <a:gd name="connsiteX118" fmla="*/ 241735 w 286052"/>
                  <a:gd name="connsiteY118" fmla="*/ 224051 h 351271"/>
                  <a:gd name="connsiteX119" fmla="*/ 257302 w 286052"/>
                  <a:gd name="connsiteY119" fmla="*/ 224025 h 351271"/>
                  <a:gd name="connsiteX120" fmla="*/ 257279 w 286052"/>
                  <a:gd name="connsiteY120" fmla="*/ 236989 h 351271"/>
                  <a:gd name="connsiteX121" fmla="*/ 269004 w 286052"/>
                  <a:gd name="connsiteY121" fmla="*/ 237041 h 351271"/>
                  <a:gd name="connsiteX122" fmla="*/ 270284 w 286052"/>
                  <a:gd name="connsiteY122" fmla="*/ 238998 h 351271"/>
                  <a:gd name="connsiteX123" fmla="*/ 270258 w 286052"/>
                  <a:gd name="connsiteY123" fmla="*/ 247423 h 351271"/>
                  <a:gd name="connsiteX124" fmla="*/ 286086 w 286052"/>
                  <a:gd name="connsiteY124" fmla="*/ 247502 h 351271"/>
                  <a:gd name="connsiteX125" fmla="*/ 272664 w 286052"/>
                  <a:gd name="connsiteY125" fmla="*/ 260049 h 351271"/>
                  <a:gd name="connsiteX126" fmla="*/ 271913 w 286052"/>
                  <a:gd name="connsiteY126" fmla="*/ 257858 h 351271"/>
                  <a:gd name="connsiteX127" fmla="*/ 266063 w 286052"/>
                  <a:gd name="connsiteY127" fmla="*/ 259945 h 351271"/>
                  <a:gd name="connsiteX128" fmla="*/ 261009 w 286052"/>
                  <a:gd name="connsiteY128" fmla="*/ 260492 h 351271"/>
                  <a:gd name="connsiteX129" fmla="*/ 259987 w 286052"/>
                  <a:gd name="connsiteY129" fmla="*/ 263075 h 351271"/>
                  <a:gd name="connsiteX130" fmla="*/ 230430 w 286052"/>
                  <a:gd name="connsiteY130" fmla="*/ 263258 h 351271"/>
                  <a:gd name="connsiteX131" fmla="*/ 230432 w 286052"/>
                  <a:gd name="connsiteY131" fmla="*/ 302569 h 351271"/>
                  <a:gd name="connsiteX132" fmla="*/ 196298 w 286052"/>
                  <a:gd name="connsiteY132" fmla="*/ 334967 h 351271"/>
                  <a:gd name="connsiteX133" fmla="*/ 179341 w 286052"/>
                  <a:gd name="connsiteY133" fmla="*/ 351271 h 351271"/>
                  <a:gd name="connsiteX134" fmla="*/ 176054 w 286052"/>
                  <a:gd name="connsiteY134" fmla="*/ 348663 h 351271"/>
                  <a:gd name="connsiteX135" fmla="*/ 176124 w 286052"/>
                  <a:gd name="connsiteY135" fmla="*/ 346158 h 351271"/>
                  <a:gd name="connsiteX136" fmla="*/ 173150 w 286052"/>
                  <a:gd name="connsiteY136" fmla="*/ 344202 h 351271"/>
                  <a:gd name="connsiteX137" fmla="*/ 172673 w 286052"/>
                  <a:gd name="connsiteY137" fmla="*/ 341384 h 351271"/>
                  <a:gd name="connsiteX138" fmla="*/ 165752 w 286052"/>
                  <a:gd name="connsiteY138" fmla="*/ 339272 h 351271"/>
                  <a:gd name="connsiteX139" fmla="*/ 162116 w 286052"/>
                  <a:gd name="connsiteY139" fmla="*/ 340498 h 351271"/>
                  <a:gd name="connsiteX140" fmla="*/ 159715 w 286052"/>
                  <a:gd name="connsiteY140" fmla="*/ 337028 h 351271"/>
                  <a:gd name="connsiteX141" fmla="*/ 155722 w 286052"/>
                  <a:gd name="connsiteY141" fmla="*/ 334811 h 351271"/>
                  <a:gd name="connsiteX142" fmla="*/ 155534 w 286052"/>
                  <a:gd name="connsiteY142" fmla="*/ 333141 h 351271"/>
                  <a:gd name="connsiteX143" fmla="*/ 146637 w 286052"/>
                  <a:gd name="connsiteY143" fmla="*/ 328420 h 351271"/>
                  <a:gd name="connsiteX144" fmla="*/ 139156 w 286052"/>
                  <a:gd name="connsiteY144" fmla="*/ 322133 h 351271"/>
                  <a:gd name="connsiteX145" fmla="*/ 139469 w 286052"/>
                  <a:gd name="connsiteY145" fmla="*/ 318925 h 351271"/>
                  <a:gd name="connsiteX146" fmla="*/ 137957 w 286052"/>
                  <a:gd name="connsiteY146" fmla="*/ 316838 h 351271"/>
                  <a:gd name="connsiteX147" fmla="*/ 135861 w 286052"/>
                  <a:gd name="connsiteY147" fmla="*/ 317959 h 351271"/>
                  <a:gd name="connsiteX148" fmla="*/ 131013 w 286052"/>
                  <a:gd name="connsiteY148" fmla="*/ 315690 h 351271"/>
                  <a:gd name="connsiteX149" fmla="*/ 128698 w 286052"/>
                  <a:gd name="connsiteY149" fmla="*/ 309899 h 351271"/>
                  <a:gd name="connsiteX150" fmla="*/ 128244 w 286052"/>
                  <a:gd name="connsiteY150" fmla="*/ 306299 h 351271"/>
                  <a:gd name="connsiteX151" fmla="*/ 130171 w 286052"/>
                  <a:gd name="connsiteY151" fmla="*/ 305021 h 351271"/>
                  <a:gd name="connsiteX152" fmla="*/ 132545 w 286052"/>
                  <a:gd name="connsiteY152" fmla="*/ 299673 h 351271"/>
                  <a:gd name="connsiteX153" fmla="*/ 134167 w 286052"/>
                  <a:gd name="connsiteY153" fmla="*/ 298656 h 351271"/>
                  <a:gd name="connsiteX154" fmla="*/ 126248 w 286052"/>
                  <a:gd name="connsiteY154" fmla="*/ 290100 h 351271"/>
                  <a:gd name="connsiteX155" fmla="*/ 127574 w 286052"/>
                  <a:gd name="connsiteY155" fmla="*/ 284831 h 351271"/>
                  <a:gd name="connsiteX156" fmla="*/ 126120 w 286052"/>
                  <a:gd name="connsiteY156" fmla="*/ 282352 h 351271"/>
                  <a:gd name="connsiteX157" fmla="*/ 129568 w 286052"/>
                  <a:gd name="connsiteY157" fmla="*/ 278439 h 351271"/>
                  <a:gd name="connsiteX158" fmla="*/ 133718 w 286052"/>
                  <a:gd name="connsiteY158" fmla="*/ 278335 h 351271"/>
                  <a:gd name="connsiteX159" fmla="*/ 138541 w 286052"/>
                  <a:gd name="connsiteY159" fmla="*/ 276248 h 351271"/>
                  <a:gd name="connsiteX160" fmla="*/ 138455 w 286052"/>
                  <a:gd name="connsiteY160" fmla="*/ 247606 h 351271"/>
                  <a:gd name="connsiteX161" fmla="*/ 137511 w 286052"/>
                  <a:gd name="connsiteY161" fmla="*/ 247606 h 351271"/>
                  <a:gd name="connsiteX162" fmla="*/ 116501 w 286052"/>
                  <a:gd name="connsiteY162" fmla="*/ 226581 h 351271"/>
                  <a:gd name="connsiteX163" fmla="*/ 89936 w 286052"/>
                  <a:gd name="connsiteY163" fmla="*/ 200208 h 351271"/>
                  <a:gd name="connsiteX164" fmla="*/ 59972 w 286052"/>
                  <a:gd name="connsiteY164" fmla="*/ 184948 h 351271"/>
                  <a:gd name="connsiteX165" fmla="*/ 58345 w 286052"/>
                  <a:gd name="connsiteY165" fmla="*/ 179731 h 351271"/>
                  <a:gd name="connsiteX166" fmla="*/ 51789 w 286052"/>
                  <a:gd name="connsiteY166" fmla="*/ 170940 h 351271"/>
                  <a:gd name="connsiteX167" fmla="*/ 48411 w 286052"/>
                  <a:gd name="connsiteY167" fmla="*/ 171644 h 351271"/>
                  <a:gd name="connsiteX168" fmla="*/ 46540 w 286052"/>
                  <a:gd name="connsiteY168" fmla="*/ 168671 h 351271"/>
                  <a:gd name="connsiteX169" fmla="*/ 49840 w 286052"/>
                  <a:gd name="connsiteY169" fmla="*/ 163219 h 351271"/>
                  <a:gd name="connsiteX170" fmla="*/ 44926 w 286052"/>
                  <a:gd name="connsiteY170" fmla="*/ 158523 h 351271"/>
                  <a:gd name="connsiteX171" fmla="*/ 46764 w 286052"/>
                  <a:gd name="connsiteY171" fmla="*/ 155575 h 351271"/>
                  <a:gd name="connsiteX172" fmla="*/ 44910 w 286052"/>
                  <a:gd name="connsiteY172" fmla="*/ 150854 h 351271"/>
                  <a:gd name="connsiteX173" fmla="*/ 48007 w 286052"/>
                  <a:gd name="connsiteY173" fmla="*/ 148271 h 351271"/>
                  <a:gd name="connsiteX174" fmla="*/ 48169 w 286052"/>
                  <a:gd name="connsiteY174" fmla="*/ 145063 h 351271"/>
                  <a:gd name="connsiteX175" fmla="*/ 50152 w 286052"/>
                  <a:gd name="connsiteY175" fmla="*/ 143132 h 351271"/>
                  <a:gd name="connsiteX176" fmla="*/ 45338 w 286052"/>
                  <a:gd name="connsiteY176" fmla="*/ 138698 h 351271"/>
                  <a:gd name="connsiteX177" fmla="*/ 49042 w 286052"/>
                  <a:gd name="connsiteY177" fmla="*/ 133220 h 351271"/>
                  <a:gd name="connsiteX178" fmla="*/ 46104 w 286052"/>
                  <a:gd name="connsiteY178" fmla="*/ 126959 h 351271"/>
                  <a:gd name="connsiteX179" fmla="*/ 42559 w 286052"/>
                  <a:gd name="connsiteY179" fmla="*/ 126620 h 351271"/>
                  <a:gd name="connsiteX180" fmla="*/ 39679 w 286052"/>
                  <a:gd name="connsiteY180" fmla="*/ 122238 h 351271"/>
                  <a:gd name="connsiteX181" fmla="*/ 37450 w 286052"/>
                  <a:gd name="connsiteY181" fmla="*/ 125368 h 351271"/>
                  <a:gd name="connsiteX182" fmla="*/ 33026 w 286052"/>
                  <a:gd name="connsiteY182" fmla="*/ 125446 h 351271"/>
                  <a:gd name="connsiteX183" fmla="*/ 29257 w 286052"/>
                  <a:gd name="connsiteY183" fmla="*/ 122212 h 351271"/>
                  <a:gd name="connsiteX184" fmla="*/ 24933 w 286052"/>
                  <a:gd name="connsiteY184" fmla="*/ 125525 h 351271"/>
                  <a:gd name="connsiteX185" fmla="*/ 25076 w 286052"/>
                  <a:gd name="connsiteY185" fmla="*/ 128081 h 351271"/>
                  <a:gd name="connsiteX186" fmla="*/ 22036 w 286052"/>
                  <a:gd name="connsiteY186" fmla="*/ 127246 h 351271"/>
                  <a:gd name="connsiteX187" fmla="*/ 20274 w 286052"/>
                  <a:gd name="connsiteY187" fmla="*/ 117255 h 351271"/>
                  <a:gd name="connsiteX188" fmla="*/ 14667 w 286052"/>
                  <a:gd name="connsiteY188" fmla="*/ 110317 h 351271"/>
                  <a:gd name="connsiteX189" fmla="*/ 14193 w 286052"/>
                  <a:gd name="connsiteY189" fmla="*/ 104291 h 351271"/>
                  <a:gd name="connsiteX190" fmla="*/ 21875 w 286052"/>
                  <a:gd name="connsiteY190" fmla="*/ 99178 h 351271"/>
                  <a:gd name="connsiteX191" fmla="*/ 19297 w 286052"/>
                  <a:gd name="connsiteY191" fmla="*/ 90491 h 351271"/>
                  <a:gd name="connsiteX192" fmla="*/ 20897 w 286052"/>
                  <a:gd name="connsiteY192" fmla="*/ 84935 h 351271"/>
                  <a:gd name="connsiteX193" fmla="*/ 14537 w 286052"/>
                  <a:gd name="connsiteY193" fmla="*/ 83813 h 351271"/>
                  <a:gd name="connsiteX194" fmla="*/ 12238 w 286052"/>
                  <a:gd name="connsiteY194" fmla="*/ 78779 h 351271"/>
                  <a:gd name="connsiteX195" fmla="*/ 13635 w 286052"/>
                  <a:gd name="connsiteY195" fmla="*/ 73666 h 351271"/>
                  <a:gd name="connsiteX196" fmla="*/ 10194 w 286052"/>
                  <a:gd name="connsiteY196" fmla="*/ 69258 h 351271"/>
                  <a:gd name="connsiteX197" fmla="*/ 12718 w 286052"/>
                  <a:gd name="connsiteY197" fmla="*/ 66701 h 351271"/>
                  <a:gd name="connsiteX198" fmla="*/ 9272 w 286052"/>
                  <a:gd name="connsiteY198" fmla="*/ 64406 h 351271"/>
                  <a:gd name="connsiteX199" fmla="*/ 7650 w 286052"/>
                  <a:gd name="connsiteY199" fmla="*/ 60128 h 351271"/>
                  <a:gd name="connsiteX200" fmla="*/ 2257 w 286052"/>
                  <a:gd name="connsiteY200" fmla="*/ 59345 h 351271"/>
                  <a:gd name="connsiteX201" fmla="*/ 119 w 286052"/>
                  <a:gd name="connsiteY201" fmla="*/ 57075 h 351271"/>
                  <a:gd name="connsiteX202" fmla="*/ 33 w 286052"/>
                  <a:gd name="connsiteY202" fmla="*/ 43615 h 351271"/>
                  <a:gd name="connsiteX203" fmla="*/ 33 w 286052"/>
                  <a:gd name="connsiteY203" fmla="*/ 43615 h 351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Lst>
                <a:rect l="l" t="t" r="r" b="b"/>
                <a:pathLst>
                  <a:path w="286052" h="351271">
                    <a:moveTo>
                      <a:pt x="33" y="43615"/>
                    </a:moveTo>
                    <a:lnTo>
                      <a:pt x="75" y="27755"/>
                    </a:lnTo>
                    <a:lnTo>
                      <a:pt x="4613" y="27573"/>
                    </a:lnTo>
                    <a:lnTo>
                      <a:pt x="9493" y="29790"/>
                    </a:lnTo>
                    <a:lnTo>
                      <a:pt x="10575" y="34172"/>
                    </a:lnTo>
                    <a:lnTo>
                      <a:pt x="14339" y="33650"/>
                    </a:lnTo>
                    <a:lnTo>
                      <a:pt x="17762" y="35972"/>
                    </a:lnTo>
                    <a:lnTo>
                      <a:pt x="16239" y="33181"/>
                    </a:lnTo>
                    <a:lnTo>
                      <a:pt x="17717" y="29138"/>
                    </a:lnTo>
                    <a:lnTo>
                      <a:pt x="20345" y="28642"/>
                    </a:lnTo>
                    <a:lnTo>
                      <a:pt x="20345" y="26503"/>
                    </a:lnTo>
                    <a:lnTo>
                      <a:pt x="25368" y="25486"/>
                    </a:lnTo>
                    <a:lnTo>
                      <a:pt x="30805" y="20660"/>
                    </a:lnTo>
                    <a:lnTo>
                      <a:pt x="33347" y="20008"/>
                    </a:lnTo>
                    <a:lnTo>
                      <a:pt x="34504" y="16695"/>
                    </a:lnTo>
                    <a:lnTo>
                      <a:pt x="26942" y="10121"/>
                    </a:lnTo>
                    <a:lnTo>
                      <a:pt x="21440" y="8999"/>
                    </a:lnTo>
                    <a:lnTo>
                      <a:pt x="25021" y="8034"/>
                    </a:lnTo>
                    <a:lnTo>
                      <a:pt x="26129" y="6104"/>
                    </a:lnTo>
                    <a:lnTo>
                      <a:pt x="31408" y="6130"/>
                    </a:lnTo>
                    <a:lnTo>
                      <a:pt x="32416" y="8660"/>
                    </a:lnTo>
                    <a:lnTo>
                      <a:pt x="35664" y="5269"/>
                    </a:lnTo>
                    <a:lnTo>
                      <a:pt x="34603" y="2713"/>
                    </a:lnTo>
                    <a:lnTo>
                      <a:pt x="39137" y="2687"/>
                    </a:lnTo>
                    <a:lnTo>
                      <a:pt x="39561" y="0"/>
                    </a:lnTo>
                    <a:lnTo>
                      <a:pt x="42252" y="0"/>
                    </a:lnTo>
                    <a:lnTo>
                      <a:pt x="42455" y="10356"/>
                    </a:lnTo>
                    <a:lnTo>
                      <a:pt x="38141" y="16382"/>
                    </a:lnTo>
                    <a:lnTo>
                      <a:pt x="41881" y="18599"/>
                    </a:lnTo>
                    <a:lnTo>
                      <a:pt x="46662" y="19251"/>
                    </a:lnTo>
                    <a:lnTo>
                      <a:pt x="49290" y="17921"/>
                    </a:lnTo>
                    <a:lnTo>
                      <a:pt x="49324" y="21234"/>
                    </a:lnTo>
                    <a:lnTo>
                      <a:pt x="52637" y="21234"/>
                    </a:lnTo>
                    <a:lnTo>
                      <a:pt x="52647" y="23894"/>
                    </a:lnTo>
                    <a:lnTo>
                      <a:pt x="58598" y="24860"/>
                    </a:lnTo>
                    <a:lnTo>
                      <a:pt x="64482" y="22929"/>
                    </a:lnTo>
                    <a:lnTo>
                      <a:pt x="66564" y="26451"/>
                    </a:lnTo>
                    <a:lnTo>
                      <a:pt x="66616" y="31746"/>
                    </a:lnTo>
                    <a:lnTo>
                      <a:pt x="72539" y="31485"/>
                    </a:lnTo>
                    <a:lnTo>
                      <a:pt x="75177" y="34276"/>
                    </a:lnTo>
                    <a:lnTo>
                      <a:pt x="73243" y="35216"/>
                    </a:lnTo>
                    <a:lnTo>
                      <a:pt x="73292" y="38294"/>
                    </a:lnTo>
                    <a:lnTo>
                      <a:pt x="78972" y="38268"/>
                    </a:lnTo>
                    <a:lnTo>
                      <a:pt x="83831" y="42181"/>
                    </a:lnTo>
                    <a:lnTo>
                      <a:pt x="83518" y="39676"/>
                    </a:lnTo>
                    <a:lnTo>
                      <a:pt x="91722" y="37041"/>
                    </a:lnTo>
                    <a:lnTo>
                      <a:pt x="93372" y="35450"/>
                    </a:lnTo>
                    <a:lnTo>
                      <a:pt x="95061" y="37511"/>
                    </a:lnTo>
                    <a:lnTo>
                      <a:pt x="94529" y="44945"/>
                    </a:lnTo>
                    <a:lnTo>
                      <a:pt x="91839" y="44945"/>
                    </a:lnTo>
                    <a:lnTo>
                      <a:pt x="91844" y="48911"/>
                    </a:lnTo>
                    <a:lnTo>
                      <a:pt x="89537" y="51311"/>
                    </a:lnTo>
                    <a:lnTo>
                      <a:pt x="94526" y="52902"/>
                    </a:lnTo>
                    <a:lnTo>
                      <a:pt x="95499" y="58145"/>
                    </a:lnTo>
                    <a:lnTo>
                      <a:pt x="100347" y="63519"/>
                    </a:lnTo>
                    <a:lnTo>
                      <a:pt x="104127" y="63519"/>
                    </a:lnTo>
                    <a:lnTo>
                      <a:pt x="102743" y="66179"/>
                    </a:lnTo>
                    <a:lnTo>
                      <a:pt x="106966" y="70849"/>
                    </a:lnTo>
                    <a:lnTo>
                      <a:pt x="111387" y="68788"/>
                    </a:lnTo>
                    <a:lnTo>
                      <a:pt x="168659" y="40563"/>
                    </a:lnTo>
                    <a:lnTo>
                      <a:pt x="178614" y="61119"/>
                    </a:lnTo>
                    <a:lnTo>
                      <a:pt x="179641" y="65345"/>
                    </a:lnTo>
                    <a:lnTo>
                      <a:pt x="181429" y="66858"/>
                    </a:lnTo>
                    <a:lnTo>
                      <a:pt x="184909" y="75075"/>
                    </a:lnTo>
                    <a:lnTo>
                      <a:pt x="183543" y="77266"/>
                    </a:lnTo>
                    <a:lnTo>
                      <a:pt x="186199" y="82900"/>
                    </a:lnTo>
                    <a:lnTo>
                      <a:pt x="193336" y="94378"/>
                    </a:lnTo>
                    <a:lnTo>
                      <a:pt x="195205" y="98734"/>
                    </a:lnTo>
                    <a:lnTo>
                      <a:pt x="198206" y="102726"/>
                    </a:lnTo>
                    <a:lnTo>
                      <a:pt x="198057" y="106508"/>
                    </a:lnTo>
                    <a:lnTo>
                      <a:pt x="203815" y="112195"/>
                    </a:lnTo>
                    <a:lnTo>
                      <a:pt x="211114" y="115195"/>
                    </a:lnTo>
                    <a:lnTo>
                      <a:pt x="215582" y="119655"/>
                    </a:lnTo>
                    <a:lnTo>
                      <a:pt x="217044" y="122342"/>
                    </a:lnTo>
                    <a:lnTo>
                      <a:pt x="209654" y="125133"/>
                    </a:lnTo>
                    <a:lnTo>
                      <a:pt x="197504" y="126490"/>
                    </a:lnTo>
                    <a:lnTo>
                      <a:pt x="191783" y="125916"/>
                    </a:lnTo>
                    <a:lnTo>
                      <a:pt x="189773" y="126855"/>
                    </a:lnTo>
                    <a:lnTo>
                      <a:pt x="194786" y="132463"/>
                    </a:lnTo>
                    <a:lnTo>
                      <a:pt x="198709" y="131577"/>
                    </a:lnTo>
                    <a:lnTo>
                      <a:pt x="204039" y="128968"/>
                    </a:lnTo>
                    <a:lnTo>
                      <a:pt x="208523" y="132568"/>
                    </a:lnTo>
                    <a:lnTo>
                      <a:pt x="208546" y="136402"/>
                    </a:lnTo>
                    <a:lnTo>
                      <a:pt x="213794" y="137759"/>
                    </a:lnTo>
                    <a:lnTo>
                      <a:pt x="213809" y="145637"/>
                    </a:lnTo>
                    <a:lnTo>
                      <a:pt x="221020" y="145663"/>
                    </a:lnTo>
                    <a:lnTo>
                      <a:pt x="220318" y="141959"/>
                    </a:lnTo>
                    <a:lnTo>
                      <a:pt x="225568" y="140602"/>
                    </a:lnTo>
                    <a:lnTo>
                      <a:pt x="226170" y="142141"/>
                    </a:lnTo>
                    <a:lnTo>
                      <a:pt x="231830" y="142454"/>
                    </a:lnTo>
                    <a:lnTo>
                      <a:pt x="235234" y="144332"/>
                    </a:lnTo>
                    <a:lnTo>
                      <a:pt x="237752" y="142976"/>
                    </a:lnTo>
                    <a:lnTo>
                      <a:pt x="237267" y="153619"/>
                    </a:lnTo>
                    <a:lnTo>
                      <a:pt x="245090" y="153593"/>
                    </a:lnTo>
                    <a:lnTo>
                      <a:pt x="246946" y="156827"/>
                    </a:lnTo>
                    <a:lnTo>
                      <a:pt x="241811" y="161862"/>
                    </a:lnTo>
                    <a:lnTo>
                      <a:pt x="239861" y="162436"/>
                    </a:lnTo>
                    <a:lnTo>
                      <a:pt x="239819" y="166740"/>
                    </a:lnTo>
                    <a:lnTo>
                      <a:pt x="245012" y="166740"/>
                    </a:lnTo>
                    <a:lnTo>
                      <a:pt x="245001" y="169375"/>
                    </a:lnTo>
                    <a:lnTo>
                      <a:pt x="239866" y="170601"/>
                    </a:lnTo>
                    <a:lnTo>
                      <a:pt x="239965" y="177044"/>
                    </a:lnTo>
                    <a:lnTo>
                      <a:pt x="237353" y="177070"/>
                    </a:lnTo>
                    <a:lnTo>
                      <a:pt x="238109" y="182522"/>
                    </a:lnTo>
                    <a:lnTo>
                      <a:pt x="234963" y="182809"/>
                    </a:lnTo>
                    <a:lnTo>
                      <a:pt x="233636" y="185026"/>
                    </a:lnTo>
                    <a:lnTo>
                      <a:pt x="228806" y="185835"/>
                    </a:lnTo>
                    <a:lnTo>
                      <a:pt x="228881" y="203260"/>
                    </a:lnTo>
                    <a:lnTo>
                      <a:pt x="235304" y="203208"/>
                    </a:lnTo>
                    <a:lnTo>
                      <a:pt x="236592" y="208425"/>
                    </a:lnTo>
                    <a:lnTo>
                      <a:pt x="234022" y="208425"/>
                    </a:lnTo>
                    <a:lnTo>
                      <a:pt x="234014" y="211060"/>
                    </a:lnTo>
                    <a:lnTo>
                      <a:pt x="236592" y="211034"/>
                    </a:lnTo>
                    <a:lnTo>
                      <a:pt x="237911" y="216251"/>
                    </a:lnTo>
                    <a:lnTo>
                      <a:pt x="231436" y="216303"/>
                    </a:lnTo>
                    <a:lnTo>
                      <a:pt x="231407" y="218912"/>
                    </a:lnTo>
                    <a:lnTo>
                      <a:pt x="237731" y="218860"/>
                    </a:lnTo>
                    <a:lnTo>
                      <a:pt x="237791" y="222407"/>
                    </a:lnTo>
                    <a:lnTo>
                      <a:pt x="241735" y="224051"/>
                    </a:lnTo>
                    <a:lnTo>
                      <a:pt x="257302" y="224025"/>
                    </a:lnTo>
                    <a:lnTo>
                      <a:pt x="257279" y="236989"/>
                    </a:lnTo>
                    <a:lnTo>
                      <a:pt x="269004" y="237041"/>
                    </a:lnTo>
                    <a:lnTo>
                      <a:pt x="270284" y="238998"/>
                    </a:lnTo>
                    <a:lnTo>
                      <a:pt x="270258" y="247423"/>
                    </a:lnTo>
                    <a:lnTo>
                      <a:pt x="286086" y="247502"/>
                    </a:lnTo>
                    <a:lnTo>
                      <a:pt x="272664" y="260049"/>
                    </a:lnTo>
                    <a:lnTo>
                      <a:pt x="271913" y="257858"/>
                    </a:lnTo>
                    <a:lnTo>
                      <a:pt x="266063" y="259945"/>
                    </a:lnTo>
                    <a:lnTo>
                      <a:pt x="261009" y="260492"/>
                    </a:lnTo>
                    <a:lnTo>
                      <a:pt x="259987" y="263075"/>
                    </a:lnTo>
                    <a:lnTo>
                      <a:pt x="230430" y="263258"/>
                    </a:lnTo>
                    <a:lnTo>
                      <a:pt x="230432" y="302569"/>
                    </a:lnTo>
                    <a:lnTo>
                      <a:pt x="196298" y="334967"/>
                    </a:lnTo>
                    <a:lnTo>
                      <a:pt x="179341" y="351271"/>
                    </a:lnTo>
                    <a:lnTo>
                      <a:pt x="176054" y="348663"/>
                    </a:lnTo>
                    <a:lnTo>
                      <a:pt x="176124" y="346158"/>
                    </a:lnTo>
                    <a:lnTo>
                      <a:pt x="173150" y="344202"/>
                    </a:lnTo>
                    <a:lnTo>
                      <a:pt x="172673" y="341384"/>
                    </a:lnTo>
                    <a:lnTo>
                      <a:pt x="165752" y="339272"/>
                    </a:lnTo>
                    <a:lnTo>
                      <a:pt x="162116" y="340498"/>
                    </a:lnTo>
                    <a:lnTo>
                      <a:pt x="159715" y="337028"/>
                    </a:lnTo>
                    <a:lnTo>
                      <a:pt x="155722" y="334811"/>
                    </a:lnTo>
                    <a:lnTo>
                      <a:pt x="155534" y="333141"/>
                    </a:lnTo>
                    <a:lnTo>
                      <a:pt x="146637" y="328420"/>
                    </a:lnTo>
                    <a:lnTo>
                      <a:pt x="139156" y="322133"/>
                    </a:lnTo>
                    <a:lnTo>
                      <a:pt x="139469" y="318925"/>
                    </a:lnTo>
                    <a:lnTo>
                      <a:pt x="137957" y="316838"/>
                    </a:lnTo>
                    <a:lnTo>
                      <a:pt x="135861" y="317959"/>
                    </a:lnTo>
                    <a:lnTo>
                      <a:pt x="131013" y="315690"/>
                    </a:lnTo>
                    <a:lnTo>
                      <a:pt x="128698" y="309899"/>
                    </a:lnTo>
                    <a:lnTo>
                      <a:pt x="128244" y="306299"/>
                    </a:lnTo>
                    <a:lnTo>
                      <a:pt x="130171" y="305021"/>
                    </a:lnTo>
                    <a:lnTo>
                      <a:pt x="132545" y="299673"/>
                    </a:lnTo>
                    <a:lnTo>
                      <a:pt x="134167" y="298656"/>
                    </a:lnTo>
                    <a:lnTo>
                      <a:pt x="126248" y="290100"/>
                    </a:lnTo>
                    <a:lnTo>
                      <a:pt x="127574" y="284831"/>
                    </a:lnTo>
                    <a:lnTo>
                      <a:pt x="126120" y="282352"/>
                    </a:lnTo>
                    <a:lnTo>
                      <a:pt x="129568" y="278439"/>
                    </a:lnTo>
                    <a:lnTo>
                      <a:pt x="133718" y="278335"/>
                    </a:lnTo>
                    <a:lnTo>
                      <a:pt x="138541" y="276248"/>
                    </a:lnTo>
                    <a:lnTo>
                      <a:pt x="138455" y="247606"/>
                    </a:lnTo>
                    <a:lnTo>
                      <a:pt x="137511" y="247606"/>
                    </a:lnTo>
                    <a:lnTo>
                      <a:pt x="116501" y="226581"/>
                    </a:lnTo>
                    <a:lnTo>
                      <a:pt x="89936" y="200208"/>
                    </a:lnTo>
                    <a:lnTo>
                      <a:pt x="59972" y="184948"/>
                    </a:lnTo>
                    <a:lnTo>
                      <a:pt x="58345" y="179731"/>
                    </a:lnTo>
                    <a:lnTo>
                      <a:pt x="51789" y="170940"/>
                    </a:lnTo>
                    <a:lnTo>
                      <a:pt x="48411" y="171644"/>
                    </a:lnTo>
                    <a:lnTo>
                      <a:pt x="46540" y="168671"/>
                    </a:lnTo>
                    <a:lnTo>
                      <a:pt x="49840" y="163219"/>
                    </a:lnTo>
                    <a:lnTo>
                      <a:pt x="44926" y="158523"/>
                    </a:lnTo>
                    <a:lnTo>
                      <a:pt x="46764" y="155575"/>
                    </a:lnTo>
                    <a:lnTo>
                      <a:pt x="44910" y="150854"/>
                    </a:lnTo>
                    <a:lnTo>
                      <a:pt x="48007" y="148271"/>
                    </a:lnTo>
                    <a:lnTo>
                      <a:pt x="48169" y="145063"/>
                    </a:lnTo>
                    <a:lnTo>
                      <a:pt x="50152" y="143132"/>
                    </a:lnTo>
                    <a:lnTo>
                      <a:pt x="45338" y="138698"/>
                    </a:lnTo>
                    <a:lnTo>
                      <a:pt x="49042" y="133220"/>
                    </a:lnTo>
                    <a:lnTo>
                      <a:pt x="46104" y="126959"/>
                    </a:lnTo>
                    <a:lnTo>
                      <a:pt x="42559" y="126620"/>
                    </a:lnTo>
                    <a:lnTo>
                      <a:pt x="39679" y="122238"/>
                    </a:lnTo>
                    <a:lnTo>
                      <a:pt x="37450" y="125368"/>
                    </a:lnTo>
                    <a:lnTo>
                      <a:pt x="33026" y="125446"/>
                    </a:lnTo>
                    <a:lnTo>
                      <a:pt x="29257" y="122212"/>
                    </a:lnTo>
                    <a:lnTo>
                      <a:pt x="24933" y="125525"/>
                    </a:lnTo>
                    <a:lnTo>
                      <a:pt x="25076" y="128081"/>
                    </a:lnTo>
                    <a:lnTo>
                      <a:pt x="22036" y="127246"/>
                    </a:lnTo>
                    <a:lnTo>
                      <a:pt x="20274" y="117255"/>
                    </a:lnTo>
                    <a:lnTo>
                      <a:pt x="14667" y="110317"/>
                    </a:lnTo>
                    <a:lnTo>
                      <a:pt x="14193" y="104291"/>
                    </a:lnTo>
                    <a:lnTo>
                      <a:pt x="21875" y="99178"/>
                    </a:lnTo>
                    <a:lnTo>
                      <a:pt x="19297" y="90491"/>
                    </a:lnTo>
                    <a:lnTo>
                      <a:pt x="20897" y="84935"/>
                    </a:lnTo>
                    <a:lnTo>
                      <a:pt x="14537" y="83813"/>
                    </a:lnTo>
                    <a:lnTo>
                      <a:pt x="12238" y="78779"/>
                    </a:lnTo>
                    <a:lnTo>
                      <a:pt x="13635" y="73666"/>
                    </a:lnTo>
                    <a:lnTo>
                      <a:pt x="10194" y="69258"/>
                    </a:lnTo>
                    <a:lnTo>
                      <a:pt x="12718" y="66701"/>
                    </a:lnTo>
                    <a:lnTo>
                      <a:pt x="9272" y="64406"/>
                    </a:lnTo>
                    <a:lnTo>
                      <a:pt x="7650" y="60128"/>
                    </a:lnTo>
                    <a:lnTo>
                      <a:pt x="2257" y="59345"/>
                    </a:lnTo>
                    <a:lnTo>
                      <a:pt x="119" y="57075"/>
                    </a:lnTo>
                    <a:lnTo>
                      <a:pt x="33" y="43615"/>
                    </a:lnTo>
                    <a:lnTo>
                      <a:pt x="33" y="43615"/>
                    </a:lnTo>
                  </a:path>
                </a:pathLst>
              </a:custGeom>
              <a:solidFill>
                <a:srgbClr val="74A4D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64" name="CA-14">
                <a:extLst>
                  <a:ext uri="{FF2B5EF4-FFF2-40B4-BE49-F238E27FC236}">
                    <a16:creationId xmlns:a16="http://schemas.microsoft.com/office/drawing/2014/main" id="{839185F2-65B6-326C-26C0-2499E8344633}"/>
                  </a:ext>
                </a:extLst>
              </p:cNvPr>
              <p:cNvSpPr/>
              <p:nvPr/>
            </p:nvSpPr>
            <p:spPr>
              <a:xfrm>
                <a:off x="1609898" y="3699685"/>
                <a:ext cx="86090" cy="48882"/>
              </a:xfrm>
              <a:custGeom>
                <a:avLst/>
                <a:gdLst>
                  <a:gd name="connsiteX0" fmla="*/ 33 w 107967"/>
                  <a:gd name="connsiteY0" fmla="*/ 33885 h 61171"/>
                  <a:gd name="connsiteX1" fmla="*/ 5995 w 107967"/>
                  <a:gd name="connsiteY1" fmla="*/ 27103 h 61171"/>
                  <a:gd name="connsiteX2" fmla="*/ 9128 w 107967"/>
                  <a:gd name="connsiteY2" fmla="*/ 26790 h 61171"/>
                  <a:gd name="connsiteX3" fmla="*/ 8052 w 107967"/>
                  <a:gd name="connsiteY3" fmla="*/ 23399 h 61171"/>
                  <a:gd name="connsiteX4" fmla="*/ 13812 w 107967"/>
                  <a:gd name="connsiteY4" fmla="*/ 21364 h 61171"/>
                  <a:gd name="connsiteX5" fmla="*/ 11529 w 107967"/>
                  <a:gd name="connsiteY5" fmla="*/ 15886 h 61171"/>
                  <a:gd name="connsiteX6" fmla="*/ 13870 w 107967"/>
                  <a:gd name="connsiteY6" fmla="*/ 16173 h 61171"/>
                  <a:gd name="connsiteX7" fmla="*/ 14832 w 107967"/>
                  <a:gd name="connsiteY7" fmla="*/ 12625 h 61171"/>
                  <a:gd name="connsiteX8" fmla="*/ 12480 w 107967"/>
                  <a:gd name="connsiteY8" fmla="*/ 7773 h 61171"/>
                  <a:gd name="connsiteX9" fmla="*/ 6574 w 107967"/>
                  <a:gd name="connsiteY9" fmla="*/ 391 h 61171"/>
                  <a:gd name="connsiteX10" fmla="*/ 8792 w 107967"/>
                  <a:gd name="connsiteY10" fmla="*/ 0 h 61171"/>
                  <a:gd name="connsiteX11" fmla="*/ 11198 w 107967"/>
                  <a:gd name="connsiteY11" fmla="*/ 2426 h 61171"/>
                  <a:gd name="connsiteX12" fmla="*/ 24927 w 107967"/>
                  <a:gd name="connsiteY12" fmla="*/ 3626 h 61171"/>
                  <a:gd name="connsiteX13" fmla="*/ 29494 w 107967"/>
                  <a:gd name="connsiteY13" fmla="*/ 6913 h 61171"/>
                  <a:gd name="connsiteX14" fmla="*/ 31856 w 107967"/>
                  <a:gd name="connsiteY14" fmla="*/ 9964 h 61171"/>
                  <a:gd name="connsiteX15" fmla="*/ 29786 w 107967"/>
                  <a:gd name="connsiteY15" fmla="*/ 12886 h 61171"/>
                  <a:gd name="connsiteX16" fmla="*/ 37244 w 107967"/>
                  <a:gd name="connsiteY16" fmla="*/ 18155 h 61171"/>
                  <a:gd name="connsiteX17" fmla="*/ 40106 w 107967"/>
                  <a:gd name="connsiteY17" fmla="*/ 17242 h 61171"/>
                  <a:gd name="connsiteX18" fmla="*/ 41777 w 107967"/>
                  <a:gd name="connsiteY18" fmla="*/ 19773 h 61171"/>
                  <a:gd name="connsiteX19" fmla="*/ 43547 w 107967"/>
                  <a:gd name="connsiteY19" fmla="*/ 18573 h 61171"/>
                  <a:gd name="connsiteX20" fmla="*/ 44866 w 107967"/>
                  <a:gd name="connsiteY20" fmla="*/ 21155 h 61171"/>
                  <a:gd name="connsiteX21" fmla="*/ 55507 w 107967"/>
                  <a:gd name="connsiteY21" fmla="*/ 21312 h 61171"/>
                  <a:gd name="connsiteX22" fmla="*/ 55627 w 107967"/>
                  <a:gd name="connsiteY22" fmla="*/ 17190 h 61171"/>
                  <a:gd name="connsiteX23" fmla="*/ 53015 w 107967"/>
                  <a:gd name="connsiteY23" fmla="*/ 15886 h 61171"/>
                  <a:gd name="connsiteX24" fmla="*/ 53004 w 107967"/>
                  <a:gd name="connsiteY24" fmla="*/ 13330 h 61171"/>
                  <a:gd name="connsiteX25" fmla="*/ 95353 w 107967"/>
                  <a:gd name="connsiteY25" fmla="*/ 261 h 61171"/>
                  <a:gd name="connsiteX26" fmla="*/ 95402 w 107967"/>
                  <a:gd name="connsiteY26" fmla="*/ 50189 h 61171"/>
                  <a:gd name="connsiteX27" fmla="*/ 97540 w 107967"/>
                  <a:gd name="connsiteY27" fmla="*/ 52458 h 61171"/>
                  <a:gd name="connsiteX28" fmla="*/ 102933 w 107967"/>
                  <a:gd name="connsiteY28" fmla="*/ 53241 h 61171"/>
                  <a:gd name="connsiteX29" fmla="*/ 104555 w 107967"/>
                  <a:gd name="connsiteY29" fmla="*/ 57519 h 61171"/>
                  <a:gd name="connsiteX30" fmla="*/ 108001 w 107967"/>
                  <a:gd name="connsiteY30" fmla="*/ 59815 h 61171"/>
                  <a:gd name="connsiteX31" fmla="*/ 107471 w 107967"/>
                  <a:gd name="connsiteY31" fmla="*/ 61171 h 61171"/>
                  <a:gd name="connsiteX32" fmla="*/ 76170 w 107967"/>
                  <a:gd name="connsiteY32" fmla="*/ 61067 h 61171"/>
                  <a:gd name="connsiteX33" fmla="*/ 50908 w 107967"/>
                  <a:gd name="connsiteY33" fmla="*/ 60754 h 61171"/>
                  <a:gd name="connsiteX34" fmla="*/ 48672 w 107967"/>
                  <a:gd name="connsiteY34" fmla="*/ 56528 h 61171"/>
                  <a:gd name="connsiteX35" fmla="*/ 48779 w 107967"/>
                  <a:gd name="connsiteY35" fmla="*/ 54076 h 61171"/>
                  <a:gd name="connsiteX36" fmla="*/ 44217 w 107967"/>
                  <a:gd name="connsiteY36" fmla="*/ 52119 h 61171"/>
                  <a:gd name="connsiteX37" fmla="*/ 38117 w 107967"/>
                  <a:gd name="connsiteY37" fmla="*/ 51937 h 61171"/>
                  <a:gd name="connsiteX38" fmla="*/ 37948 w 107967"/>
                  <a:gd name="connsiteY38" fmla="*/ 50371 h 61171"/>
                  <a:gd name="connsiteX39" fmla="*/ 34580 w 107967"/>
                  <a:gd name="connsiteY39" fmla="*/ 54780 h 61171"/>
                  <a:gd name="connsiteX40" fmla="*/ 29554 w 107967"/>
                  <a:gd name="connsiteY40" fmla="*/ 51415 h 61171"/>
                  <a:gd name="connsiteX41" fmla="*/ 25939 w 107967"/>
                  <a:gd name="connsiteY41" fmla="*/ 46380 h 61171"/>
                  <a:gd name="connsiteX42" fmla="*/ 20882 w 107967"/>
                  <a:gd name="connsiteY42" fmla="*/ 51415 h 61171"/>
                  <a:gd name="connsiteX43" fmla="*/ 18502 w 107967"/>
                  <a:gd name="connsiteY43" fmla="*/ 52171 h 61171"/>
                  <a:gd name="connsiteX44" fmla="*/ 14581 w 107967"/>
                  <a:gd name="connsiteY44" fmla="*/ 56736 h 61171"/>
                  <a:gd name="connsiteX45" fmla="*/ 33 w 107967"/>
                  <a:gd name="connsiteY45" fmla="*/ 33885 h 61171"/>
                  <a:gd name="connsiteX46" fmla="*/ 33 w 107967"/>
                  <a:gd name="connsiteY46" fmla="*/ 33885 h 61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07967" h="61171">
                    <a:moveTo>
                      <a:pt x="33" y="33885"/>
                    </a:moveTo>
                    <a:lnTo>
                      <a:pt x="5995" y="27103"/>
                    </a:lnTo>
                    <a:lnTo>
                      <a:pt x="9128" y="26790"/>
                    </a:lnTo>
                    <a:lnTo>
                      <a:pt x="8052" y="23399"/>
                    </a:lnTo>
                    <a:lnTo>
                      <a:pt x="13812" y="21364"/>
                    </a:lnTo>
                    <a:lnTo>
                      <a:pt x="11529" y="15886"/>
                    </a:lnTo>
                    <a:lnTo>
                      <a:pt x="13870" y="16173"/>
                    </a:lnTo>
                    <a:lnTo>
                      <a:pt x="14832" y="12625"/>
                    </a:lnTo>
                    <a:lnTo>
                      <a:pt x="12480" y="7773"/>
                    </a:lnTo>
                    <a:lnTo>
                      <a:pt x="6574" y="391"/>
                    </a:lnTo>
                    <a:lnTo>
                      <a:pt x="8792" y="0"/>
                    </a:lnTo>
                    <a:lnTo>
                      <a:pt x="11198" y="2426"/>
                    </a:lnTo>
                    <a:lnTo>
                      <a:pt x="24927" y="3626"/>
                    </a:lnTo>
                    <a:lnTo>
                      <a:pt x="29494" y="6913"/>
                    </a:lnTo>
                    <a:lnTo>
                      <a:pt x="31856" y="9964"/>
                    </a:lnTo>
                    <a:lnTo>
                      <a:pt x="29786" y="12886"/>
                    </a:lnTo>
                    <a:lnTo>
                      <a:pt x="37244" y="18155"/>
                    </a:lnTo>
                    <a:lnTo>
                      <a:pt x="40106" y="17242"/>
                    </a:lnTo>
                    <a:lnTo>
                      <a:pt x="41777" y="19773"/>
                    </a:lnTo>
                    <a:lnTo>
                      <a:pt x="43547" y="18573"/>
                    </a:lnTo>
                    <a:lnTo>
                      <a:pt x="44866" y="21155"/>
                    </a:lnTo>
                    <a:lnTo>
                      <a:pt x="55507" y="21312"/>
                    </a:lnTo>
                    <a:lnTo>
                      <a:pt x="55627" y="17190"/>
                    </a:lnTo>
                    <a:lnTo>
                      <a:pt x="53015" y="15886"/>
                    </a:lnTo>
                    <a:lnTo>
                      <a:pt x="53004" y="13330"/>
                    </a:lnTo>
                    <a:lnTo>
                      <a:pt x="95353" y="261"/>
                    </a:lnTo>
                    <a:lnTo>
                      <a:pt x="95402" y="50189"/>
                    </a:lnTo>
                    <a:lnTo>
                      <a:pt x="97540" y="52458"/>
                    </a:lnTo>
                    <a:lnTo>
                      <a:pt x="102933" y="53241"/>
                    </a:lnTo>
                    <a:lnTo>
                      <a:pt x="104555" y="57519"/>
                    </a:lnTo>
                    <a:lnTo>
                      <a:pt x="108001" y="59815"/>
                    </a:lnTo>
                    <a:lnTo>
                      <a:pt x="107471" y="61171"/>
                    </a:lnTo>
                    <a:lnTo>
                      <a:pt x="76170" y="61067"/>
                    </a:lnTo>
                    <a:lnTo>
                      <a:pt x="50908" y="60754"/>
                    </a:lnTo>
                    <a:lnTo>
                      <a:pt x="48672" y="56528"/>
                    </a:lnTo>
                    <a:lnTo>
                      <a:pt x="48779" y="54076"/>
                    </a:lnTo>
                    <a:lnTo>
                      <a:pt x="44217" y="52119"/>
                    </a:lnTo>
                    <a:lnTo>
                      <a:pt x="38117" y="51937"/>
                    </a:lnTo>
                    <a:lnTo>
                      <a:pt x="37948" y="50371"/>
                    </a:lnTo>
                    <a:lnTo>
                      <a:pt x="34580" y="54780"/>
                    </a:lnTo>
                    <a:lnTo>
                      <a:pt x="29554" y="51415"/>
                    </a:lnTo>
                    <a:lnTo>
                      <a:pt x="25939" y="46380"/>
                    </a:lnTo>
                    <a:lnTo>
                      <a:pt x="20882" y="51415"/>
                    </a:lnTo>
                    <a:lnTo>
                      <a:pt x="18502" y="52171"/>
                    </a:lnTo>
                    <a:lnTo>
                      <a:pt x="14581" y="56736"/>
                    </a:lnTo>
                    <a:lnTo>
                      <a:pt x="33" y="33885"/>
                    </a:lnTo>
                    <a:lnTo>
                      <a:pt x="33" y="33885"/>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65" name="CA-15">
                <a:extLst>
                  <a:ext uri="{FF2B5EF4-FFF2-40B4-BE49-F238E27FC236}">
                    <a16:creationId xmlns:a16="http://schemas.microsoft.com/office/drawing/2014/main" id="{1013A397-2A33-E6AC-A9BD-BF2F0AFAEF22}"/>
                  </a:ext>
                </a:extLst>
              </p:cNvPr>
              <p:cNvSpPr/>
              <p:nvPr/>
            </p:nvSpPr>
            <p:spPr>
              <a:xfrm>
                <a:off x="1568852" y="3711754"/>
                <a:ext cx="56758" cy="41899"/>
              </a:xfrm>
              <a:custGeom>
                <a:avLst/>
                <a:gdLst>
                  <a:gd name="connsiteX0" fmla="*/ 33 w 71181"/>
                  <a:gd name="connsiteY0" fmla="*/ 5191 h 52432"/>
                  <a:gd name="connsiteX1" fmla="*/ 15335 w 71181"/>
                  <a:gd name="connsiteY1" fmla="*/ 4930 h 52432"/>
                  <a:gd name="connsiteX2" fmla="*/ 15475 w 71181"/>
                  <a:gd name="connsiteY2" fmla="*/ 2478 h 52432"/>
                  <a:gd name="connsiteX3" fmla="*/ 24383 w 71181"/>
                  <a:gd name="connsiteY3" fmla="*/ 0 h 52432"/>
                  <a:gd name="connsiteX4" fmla="*/ 25996 w 71181"/>
                  <a:gd name="connsiteY4" fmla="*/ 4904 h 52432"/>
                  <a:gd name="connsiteX5" fmla="*/ 42335 w 71181"/>
                  <a:gd name="connsiteY5" fmla="*/ 4930 h 52432"/>
                  <a:gd name="connsiteX6" fmla="*/ 67164 w 71181"/>
                  <a:gd name="connsiteY6" fmla="*/ 43276 h 52432"/>
                  <a:gd name="connsiteX7" fmla="*/ 71215 w 71181"/>
                  <a:gd name="connsiteY7" fmla="*/ 46876 h 52432"/>
                  <a:gd name="connsiteX8" fmla="*/ 69059 w 71181"/>
                  <a:gd name="connsiteY8" fmla="*/ 49015 h 52432"/>
                  <a:gd name="connsiteX9" fmla="*/ 66629 w 71181"/>
                  <a:gd name="connsiteY9" fmla="*/ 48754 h 52432"/>
                  <a:gd name="connsiteX10" fmla="*/ 64505 w 71181"/>
                  <a:gd name="connsiteY10" fmla="*/ 51571 h 52432"/>
                  <a:gd name="connsiteX11" fmla="*/ 59670 w 71181"/>
                  <a:gd name="connsiteY11" fmla="*/ 48285 h 52432"/>
                  <a:gd name="connsiteX12" fmla="*/ 56033 w 71181"/>
                  <a:gd name="connsiteY12" fmla="*/ 47084 h 52432"/>
                  <a:gd name="connsiteX13" fmla="*/ 52332 w 71181"/>
                  <a:gd name="connsiteY13" fmla="*/ 48363 h 52432"/>
                  <a:gd name="connsiteX14" fmla="*/ 49660 w 71181"/>
                  <a:gd name="connsiteY14" fmla="*/ 52249 h 52432"/>
                  <a:gd name="connsiteX15" fmla="*/ 47355 w 71181"/>
                  <a:gd name="connsiteY15" fmla="*/ 50945 h 52432"/>
                  <a:gd name="connsiteX16" fmla="*/ 45864 w 71181"/>
                  <a:gd name="connsiteY16" fmla="*/ 52432 h 52432"/>
                  <a:gd name="connsiteX17" fmla="*/ 40987 w 71181"/>
                  <a:gd name="connsiteY17" fmla="*/ 48389 h 52432"/>
                  <a:gd name="connsiteX18" fmla="*/ 42546 w 71181"/>
                  <a:gd name="connsiteY18" fmla="*/ 47476 h 52432"/>
                  <a:gd name="connsiteX19" fmla="*/ 41086 w 71181"/>
                  <a:gd name="connsiteY19" fmla="*/ 44632 h 52432"/>
                  <a:gd name="connsiteX20" fmla="*/ 35219 w 71181"/>
                  <a:gd name="connsiteY20" fmla="*/ 42493 h 52432"/>
                  <a:gd name="connsiteX21" fmla="*/ 31882 w 71181"/>
                  <a:gd name="connsiteY21" fmla="*/ 39285 h 52432"/>
                  <a:gd name="connsiteX22" fmla="*/ 29880 w 71181"/>
                  <a:gd name="connsiteY22" fmla="*/ 34903 h 52432"/>
                  <a:gd name="connsiteX23" fmla="*/ 18692 w 71181"/>
                  <a:gd name="connsiteY23" fmla="*/ 20633 h 52432"/>
                  <a:gd name="connsiteX24" fmla="*/ 16239 w 71181"/>
                  <a:gd name="connsiteY24" fmla="*/ 21129 h 52432"/>
                  <a:gd name="connsiteX25" fmla="*/ 16044 w 71181"/>
                  <a:gd name="connsiteY25" fmla="*/ 17582 h 52432"/>
                  <a:gd name="connsiteX26" fmla="*/ 14219 w 71181"/>
                  <a:gd name="connsiteY26" fmla="*/ 13356 h 52432"/>
                  <a:gd name="connsiteX27" fmla="*/ 11487 w 71181"/>
                  <a:gd name="connsiteY27" fmla="*/ 12703 h 52432"/>
                  <a:gd name="connsiteX28" fmla="*/ 714 w 71181"/>
                  <a:gd name="connsiteY28" fmla="*/ 12756 h 52432"/>
                  <a:gd name="connsiteX29" fmla="*/ 33 w 71181"/>
                  <a:gd name="connsiteY29" fmla="*/ 5191 h 52432"/>
                  <a:gd name="connsiteX30" fmla="*/ 33 w 71181"/>
                  <a:gd name="connsiteY30" fmla="*/ 5191 h 52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1181" h="52432">
                    <a:moveTo>
                      <a:pt x="33" y="5191"/>
                    </a:moveTo>
                    <a:lnTo>
                      <a:pt x="15335" y="4930"/>
                    </a:lnTo>
                    <a:lnTo>
                      <a:pt x="15475" y="2478"/>
                    </a:lnTo>
                    <a:lnTo>
                      <a:pt x="24383" y="0"/>
                    </a:lnTo>
                    <a:lnTo>
                      <a:pt x="25996" y="4904"/>
                    </a:lnTo>
                    <a:lnTo>
                      <a:pt x="42335" y="4930"/>
                    </a:lnTo>
                    <a:lnTo>
                      <a:pt x="67164" y="43276"/>
                    </a:lnTo>
                    <a:lnTo>
                      <a:pt x="71215" y="46876"/>
                    </a:lnTo>
                    <a:lnTo>
                      <a:pt x="69059" y="49015"/>
                    </a:lnTo>
                    <a:lnTo>
                      <a:pt x="66629" y="48754"/>
                    </a:lnTo>
                    <a:lnTo>
                      <a:pt x="64505" y="51571"/>
                    </a:lnTo>
                    <a:lnTo>
                      <a:pt x="59670" y="48285"/>
                    </a:lnTo>
                    <a:lnTo>
                      <a:pt x="56033" y="47084"/>
                    </a:lnTo>
                    <a:lnTo>
                      <a:pt x="52332" y="48363"/>
                    </a:lnTo>
                    <a:lnTo>
                      <a:pt x="49660" y="52249"/>
                    </a:lnTo>
                    <a:lnTo>
                      <a:pt x="47355" y="50945"/>
                    </a:lnTo>
                    <a:lnTo>
                      <a:pt x="45864" y="52432"/>
                    </a:lnTo>
                    <a:lnTo>
                      <a:pt x="40987" y="48389"/>
                    </a:lnTo>
                    <a:lnTo>
                      <a:pt x="42546" y="47476"/>
                    </a:lnTo>
                    <a:lnTo>
                      <a:pt x="41086" y="44632"/>
                    </a:lnTo>
                    <a:lnTo>
                      <a:pt x="35219" y="42493"/>
                    </a:lnTo>
                    <a:lnTo>
                      <a:pt x="31882" y="39285"/>
                    </a:lnTo>
                    <a:lnTo>
                      <a:pt x="29880" y="34903"/>
                    </a:lnTo>
                    <a:lnTo>
                      <a:pt x="18692" y="20633"/>
                    </a:lnTo>
                    <a:lnTo>
                      <a:pt x="16239" y="21129"/>
                    </a:lnTo>
                    <a:lnTo>
                      <a:pt x="16044" y="17582"/>
                    </a:lnTo>
                    <a:lnTo>
                      <a:pt x="14219" y="13356"/>
                    </a:lnTo>
                    <a:lnTo>
                      <a:pt x="11487" y="12703"/>
                    </a:lnTo>
                    <a:lnTo>
                      <a:pt x="714" y="12756"/>
                    </a:lnTo>
                    <a:lnTo>
                      <a:pt x="33" y="5191"/>
                    </a:lnTo>
                    <a:lnTo>
                      <a:pt x="33" y="5191"/>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66" name="CA-16">
                <a:extLst>
                  <a:ext uri="{FF2B5EF4-FFF2-40B4-BE49-F238E27FC236}">
                    <a16:creationId xmlns:a16="http://schemas.microsoft.com/office/drawing/2014/main" id="{08689AB7-96E5-D92A-4050-70866A958135}"/>
                  </a:ext>
                </a:extLst>
              </p:cNvPr>
              <p:cNvSpPr/>
              <p:nvPr/>
            </p:nvSpPr>
            <p:spPr>
              <a:xfrm>
                <a:off x="1567359" y="3721906"/>
                <a:ext cx="90299" cy="88738"/>
              </a:xfrm>
              <a:custGeom>
                <a:avLst/>
                <a:gdLst>
                  <a:gd name="connsiteX0" fmla="*/ 33 w 113245"/>
                  <a:gd name="connsiteY0" fmla="*/ 15703 h 111047"/>
                  <a:gd name="connsiteX1" fmla="*/ 3013 w 113245"/>
                  <a:gd name="connsiteY1" fmla="*/ 4799 h 111047"/>
                  <a:gd name="connsiteX2" fmla="*/ 2585 w 113245"/>
                  <a:gd name="connsiteY2" fmla="*/ 52 h 111047"/>
                  <a:gd name="connsiteX3" fmla="*/ 13359 w 113245"/>
                  <a:gd name="connsiteY3" fmla="*/ 0 h 111047"/>
                  <a:gd name="connsiteX4" fmla="*/ 16091 w 113245"/>
                  <a:gd name="connsiteY4" fmla="*/ 652 h 111047"/>
                  <a:gd name="connsiteX5" fmla="*/ 17915 w 113245"/>
                  <a:gd name="connsiteY5" fmla="*/ 4878 h 111047"/>
                  <a:gd name="connsiteX6" fmla="*/ 18111 w 113245"/>
                  <a:gd name="connsiteY6" fmla="*/ 8425 h 111047"/>
                  <a:gd name="connsiteX7" fmla="*/ 20564 w 113245"/>
                  <a:gd name="connsiteY7" fmla="*/ 7930 h 111047"/>
                  <a:gd name="connsiteX8" fmla="*/ 31752 w 113245"/>
                  <a:gd name="connsiteY8" fmla="*/ 22199 h 111047"/>
                  <a:gd name="connsiteX9" fmla="*/ 33754 w 113245"/>
                  <a:gd name="connsiteY9" fmla="*/ 26581 h 111047"/>
                  <a:gd name="connsiteX10" fmla="*/ 37090 w 113245"/>
                  <a:gd name="connsiteY10" fmla="*/ 29789 h 111047"/>
                  <a:gd name="connsiteX11" fmla="*/ 42958 w 113245"/>
                  <a:gd name="connsiteY11" fmla="*/ 31929 h 111047"/>
                  <a:gd name="connsiteX12" fmla="*/ 44418 w 113245"/>
                  <a:gd name="connsiteY12" fmla="*/ 34772 h 111047"/>
                  <a:gd name="connsiteX13" fmla="*/ 42859 w 113245"/>
                  <a:gd name="connsiteY13" fmla="*/ 35685 h 111047"/>
                  <a:gd name="connsiteX14" fmla="*/ 47736 w 113245"/>
                  <a:gd name="connsiteY14" fmla="*/ 39728 h 111047"/>
                  <a:gd name="connsiteX15" fmla="*/ 49227 w 113245"/>
                  <a:gd name="connsiteY15" fmla="*/ 38241 h 111047"/>
                  <a:gd name="connsiteX16" fmla="*/ 51531 w 113245"/>
                  <a:gd name="connsiteY16" fmla="*/ 39546 h 111047"/>
                  <a:gd name="connsiteX17" fmla="*/ 54203 w 113245"/>
                  <a:gd name="connsiteY17" fmla="*/ 35659 h 111047"/>
                  <a:gd name="connsiteX18" fmla="*/ 57905 w 113245"/>
                  <a:gd name="connsiteY18" fmla="*/ 34381 h 111047"/>
                  <a:gd name="connsiteX19" fmla="*/ 61541 w 113245"/>
                  <a:gd name="connsiteY19" fmla="*/ 35581 h 111047"/>
                  <a:gd name="connsiteX20" fmla="*/ 66377 w 113245"/>
                  <a:gd name="connsiteY20" fmla="*/ 38867 h 111047"/>
                  <a:gd name="connsiteX21" fmla="*/ 68501 w 113245"/>
                  <a:gd name="connsiteY21" fmla="*/ 36050 h 111047"/>
                  <a:gd name="connsiteX22" fmla="*/ 70931 w 113245"/>
                  <a:gd name="connsiteY22" fmla="*/ 36311 h 111047"/>
                  <a:gd name="connsiteX23" fmla="*/ 73086 w 113245"/>
                  <a:gd name="connsiteY23" fmla="*/ 34172 h 111047"/>
                  <a:gd name="connsiteX24" fmla="*/ 76230 w 113245"/>
                  <a:gd name="connsiteY24" fmla="*/ 36676 h 111047"/>
                  <a:gd name="connsiteX25" fmla="*/ 76214 w 113245"/>
                  <a:gd name="connsiteY25" fmla="*/ 43432 h 111047"/>
                  <a:gd name="connsiteX26" fmla="*/ 79673 w 113245"/>
                  <a:gd name="connsiteY26" fmla="*/ 43511 h 111047"/>
                  <a:gd name="connsiteX27" fmla="*/ 79447 w 113245"/>
                  <a:gd name="connsiteY27" fmla="*/ 48154 h 111047"/>
                  <a:gd name="connsiteX28" fmla="*/ 76624 w 113245"/>
                  <a:gd name="connsiteY28" fmla="*/ 50971 h 111047"/>
                  <a:gd name="connsiteX29" fmla="*/ 75711 w 113245"/>
                  <a:gd name="connsiteY29" fmla="*/ 54362 h 111047"/>
                  <a:gd name="connsiteX30" fmla="*/ 75886 w 113245"/>
                  <a:gd name="connsiteY30" fmla="*/ 59553 h 111047"/>
                  <a:gd name="connsiteX31" fmla="*/ 74783 w 113245"/>
                  <a:gd name="connsiteY31" fmla="*/ 61066 h 111047"/>
                  <a:gd name="connsiteX32" fmla="*/ 71905 w 113245"/>
                  <a:gd name="connsiteY32" fmla="*/ 59084 h 111047"/>
                  <a:gd name="connsiteX33" fmla="*/ 73569 w 113245"/>
                  <a:gd name="connsiteY33" fmla="*/ 62266 h 111047"/>
                  <a:gd name="connsiteX34" fmla="*/ 71595 w 113245"/>
                  <a:gd name="connsiteY34" fmla="*/ 66336 h 111047"/>
                  <a:gd name="connsiteX35" fmla="*/ 80182 w 113245"/>
                  <a:gd name="connsiteY35" fmla="*/ 67562 h 111047"/>
                  <a:gd name="connsiteX36" fmla="*/ 85202 w 113245"/>
                  <a:gd name="connsiteY36" fmla="*/ 66805 h 111047"/>
                  <a:gd name="connsiteX37" fmla="*/ 85382 w 113245"/>
                  <a:gd name="connsiteY37" fmla="*/ 65423 h 111047"/>
                  <a:gd name="connsiteX38" fmla="*/ 91253 w 113245"/>
                  <a:gd name="connsiteY38" fmla="*/ 66936 h 111047"/>
                  <a:gd name="connsiteX39" fmla="*/ 92353 w 113245"/>
                  <a:gd name="connsiteY39" fmla="*/ 62240 h 111047"/>
                  <a:gd name="connsiteX40" fmla="*/ 102652 w 113245"/>
                  <a:gd name="connsiteY40" fmla="*/ 65371 h 111047"/>
                  <a:gd name="connsiteX41" fmla="*/ 104205 w 113245"/>
                  <a:gd name="connsiteY41" fmla="*/ 61797 h 111047"/>
                  <a:gd name="connsiteX42" fmla="*/ 106661 w 113245"/>
                  <a:gd name="connsiteY42" fmla="*/ 59971 h 111047"/>
                  <a:gd name="connsiteX43" fmla="*/ 108746 w 113245"/>
                  <a:gd name="connsiteY43" fmla="*/ 62684 h 111047"/>
                  <a:gd name="connsiteX44" fmla="*/ 111439 w 113245"/>
                  <a:gd name="connsiteY44" fmla="*/ 60206 h 111047"/>
                  <a:gd name="connsiteX45" fmla="*/ 113279 w 113245"/>
                  <a:gd name="connsiteY45" fmla="*/ 66518 h 111047"/>
                  <a:gd name="connsiteX46" fmla="*/ 110112 w 113245"/>
                  <a:gd name="connsiteY46" fmla="*/ 70431 h 111047"/>
                  <a:gd name="connsiteX47" fmla="*/ 102597 w 113245"/>
                  <a:gd name="connsiteY47" fmla="*/ 70875 h 111047"/>
                  <a:gd name="connsiteX48" fmla="*/ 103136 w 113245"/>
                  <a:gd name="connsiteY48" fmla="*/ 78022 h 111047"/>
                  <a:gd name="connsiteX49" fmla="*/ 101176 w 113245"/>
                  <a:gd name="connsiteY49" fmla="*/ 77735 h 111047"/>
                  <a:gd name="connsiteX50" fmla="*/ 97451 w 113245"/>
                  <a:gd name="connsiteY50" fmla="*/ 81544 h 111047"/>
                  <a:gd name="connsiteX51" fmla="*/ 95178 w 113245"/>
                  <a:gd name="connsiteY51" fmla="*/ 85561 h 111047"/>
                  <a:gd name="connsiteX52" fmla="*/ 97344 w 113245"/>
                  <a:gd name="connsiteY52" fmla="*/ 88978 h 111047"/>
                  <a:gd name="connsiteX53" fmla="*/ 97201 w 113245"/>
                  <a:gd name="connsiteY53" fmla="*/ 91456 h 111047"/>
                  <a:gd name="connsiteX54" fmla="*/ 91727 w 113245"/>
                  <a:gd name="connsiteY54" fmla="*/ 88744 h 111047"/>
                  <a:gd name="connsiteX55" fmla="*/ 92105 w 113245"/>
                  <a:gd name="connsiteY55" fmla="*/ 90152 h 111047"/>
                  <a:gd name="connsiteX56" fmla="*/ 88831 w 113245"/>
                  <a:gd name="connsiteY56" fmla="*/ 95187 h 111047"/>
                  <a:gd name="connsiteX57" fmla="*/ 86117 w 113245"/>
                  <a:gd name="connsiteY57" fmla="*/ 94691 h 111047"/>
                  <a:gd name="connsiteX58" fmla="*/ 84410 w 113245"/>
                  <a:gd name="connsiteY58" fmla="*/ 92108 h 111047"/>
                  <a:gd name="connsiteX59" fmla="*/ 81068 w 113245"/>
                  <a:gd name="connsiteY59" fmla="*/ 90596 h 111047"/>
                  <a:gd name="connsiteX60" fmla="*/ 80398 w 113245"/>
                  <a:gd name="connsiteY60" fmla="*/ 86396 h 111047"/>
                  <a:gd name="connsiteX61" fmla="*/ 76890 w 113245"/>
                  <a:gd name="connsiteY61" fmla="*/ 82326 h 111047"/>
                  <a:gd name="connsiteX62" fmla="*/ 75325 w 113245"/>
                  <a:gd name="connsiteY62" fmla="*/ 82718 h 111047"/>
                  <a:gd name="connsiteX63" fmla="*/ 69804 w 113245"/>
                  <a:gd name="connsiteY63" fmla="*/ 78387 h 111047"/>
                  <a:gd name="connsiteX64" fmla="*/ 67518 w 113245"/>
                  <a:gd name="connsiteY64" fmla="*/ 74266 h 111047"/>
                  <a:gd name="connsiteX65" fmla="*/ 63129 w 113245"/>
                  <a:gd name="connsiteY65" fmla="*/ 70849 h 111047"/>
                  <a:gd name="connsiteX66" fmla="*/ 62805 w 113245"/>
                  <a:gd name="connsiteY66" fmla="*/ 81805 h 111047"/>
                  <a:gd name="connsiteX67" fmla="*/ 49861 w 113245"/>
                  <a:gd name="connsiteY67" fmla="*/ 81857 h 111047"/>
                  <a:gd name="connsiteX68" fmla="*/ 49848 w 113245"/>
                  <a:gd name="connsiteY68" fmla="*/ 86396 h 111047"/>
                  <a:gd name="connsiteX69" fmla="*/ 39030 w 113245"/>
                  <a:gd name="connsiteY69" fmla="*/ 86970 h 111047"/>
                  <a:gd name="connsiteX70" fmla="*/ 39882 w 113245"/>
                  <a:gd name="connsiteY70" fmla="*/ 94091 h 111047"/>
                  <a:gd name="connsiteX71" fmla="*/ 43112 w 113245"/>
                  <a:gd name="connsiteY71" fmla="*/ 100247 h 111047"/>
                  <a:gd name="connsiteX72" fmla="*/ 39577 w 113245"/>
                  <a:gd name="connsiteY72" fmla="*/ 110864 h 111047"/>
                  <a:gd name="connsiteX73" fmla="*/ 36329 w 113245"/>
                  <a:gd name="connsiteY73" fmla="*/ 111047 h 111047"/>
                  <a:gd name="connsiteX74" fmla="*/ 30610 w 113245"/>
                  <a:gd name="connsiteY74" fmla="*/ 108908 h 111047"/>
                  <a:gd name="connsiteX75" fmla="*/ 27831 w 113245"/>
                  <a:gd name="connsiteY75" fmla="*/ 103821 h 111047"/>
                  <a:gd name="connsiteX76" fmla="*/ 27607 w 113245"/>
                  <a:gd name="connsiteY76" fmla="*/ 100899 h 111047"/>
                  <a:gd name="connsiteX77" fmla="*/ 24085 w 113245"/>
                  <a:gd name="connsiteY77" fmla="*/ 96334 h 111047"/>
                  <a:gd name="connsiteX78" fmla="*/ 20585 w 113245"/>
                  <a:gd name="connsiteY78" fmla="*/ 93647 h 111047"/>
                  <a:gd name="connsiteX79" fmla="*/ 17918 w 113245"/>
                  <a:gd name="connsiteY79" fmla="*/ 88613 h 111047"/>
                  <a:gd name="connsiteX80" fmla="*/ 15045 w 113245"/>
                  <a:gd name="connsiteY80" fmla="*/ 75544 h 111047"/>
                  <a:gd name="connsiteX81" fmla="*/ 17665 w 113245"/>
                  <a:gd name="connsiteY81" fmla="*/ 58980 h 111047"/>
                  <a:gd name="connsiteX82" fmla="*/ 14553 w 113245"/>
                  <a:gd name="connsiteY82" fmla="*/ 50450 h 111047"/>
                  <a:gd name="connsiteX83" fmla="*/ 12235 w 113245"/>
                  <a:gd name="connsiteY83" fmla="*/ 46145 h 111047"/>
                  <a:gd name="connsiteX84" fmla="*/ 11320 w 113245"/>
                  <a:gd name="connsiteY84" fmla="*/ 40772 h 111047"/>
                  <a:gd name="connsiteX85" fmla="*/ 5969 w 113245"/>
                  <a:gd name="connsiteY85" fmla="*/ 37798 h 111047"/>
                  <a:gd name="connsiteX86" fmla="*/ 2927 w 113245"/>
                  <a:gd name="connsiteY86" fmla="*/ 33911 h 111047"/>
                  <a:gd name="connsiteX87" fmla="*/ 1936 w 113245"/>
                  <a:gd name="connsiteY87" fmla="*/ 30155 h 111047"/>
                  <a:gd name="connsiteX88" fmla="*/ 1274 w 113245"/>
                  <a:gd name="connsiteY88" fmla="*/ 21807 h 111047"/>
                  <a:gd name="connsiteX89" fmla="*/ 33 w 113245"/>
                  <a:gd name="connsiteY89" fmla="*/ 15703 h 111047"/>
                  <a:gd name="connsiteX90" fmla="*/ 33 w 113245"/>
                  <a:gd name="connsiteY90" fmla="*/ 15703 h 111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113245" h="111047">
                    <a:moveTo>
                      <a:pt x="33" y="15703"/>
                    </a:moveTo>
                    <a:lnTo>
                      <a:pt x="3013" y="4799"/>
                    </a:lnTo>
                    <a:lnTo>
                      <a:pt x="2585" y="52"/>
                    </a:lnTo>
                    <a:lnTo>
                      <a:pt x="13359" y="0"/>
                    </a:lnTo>
                    <a:lnTo>
                      <a:pt x="16091" y="652"/>
                    </a:lnTo>
                    <a:lnTo>
                      <a:pt x="17915" y="4878"/>
                    </a:lnTo>
                    <a:lnTo>
                      <a:pt x="18111" y="8425"/>
                    </a:lnTo>
                    <a:lnTo>
                      <a:pt x="20564" y="7930"/>
                    </a:lnTo>
                    <a:lnTo>
                      <a:pt x="31752" y="22199"/>
                    </a:lnTo>
                    <a:lnTo>
                      <a:pt x="33754" y="26581"/>
                    </a:lnTo>
                    <a:lnTo>
                      <a:pt x="37090" y="29789"/>
                    </a:lnTo>
                    <a:lnTo>
                      <a:pt x="42958" y="31929"/>
                    </a:lnTo>
                    <a:lnTo>
                      <a:pt x="44418" y="34772"/>
                    </a:lnTo>
                    <a:lnTo>
                      <a:pt x="42859" y="35685"/>
                    </a:lnTo>
                    <a:lnTo>
                      <a:pt x="47736" y="39728"/>
                    </a:lnTo>
                    <a:lnTo>
                      <a:pt x="49227" y="38241"/>
                    </a:lnTo>
                    <a:lnTo>
                      <a:pt x="51531" y="39546"/>
                    </a:lnTo>
                    <a:lnTo>
                      <a:pt x="54203" y="35659"/>
                    </a:lnTo>
                    <a:lnTo>
                      <a:pt x="57905" y="34381"/>
                    </a:lnTo>
                    <a:lnTo>
                      <a:pt x="61541" y="35581"/>
                    </a:lnTo>
                    <a:lnTo>
                      <a:pt x="66377" y="38867"/>
                    </a:lnTo>
                    <a:lnTo>
                      <a:pt x="68501" y="36050"/>
                    </a:lnTo>
                    <a:lnTo>
                      <a:pt x="70931" y="36311"/>
                    </a:lnTo>
                    <a:lnTo>
                      <a:pt x="73086" y="34172"/>
                    </a:lnTo>
                    <a:lnTo>
                      <a:pt x="76230" y="36676"/>
                    </a:lnTo>
                    <a:lnTo>
                      <a:pt x="76214" y="43432"/>
                    </a:lnTo>
                    <a:lnTo>
                      <a:pt x="79673" y="43511"/>
                    </a:lnTo>
                    <a:lnTo>
                      <a:pt x="79447" y="48154"/>
                    </a:lnTo>
                    <a:lnTo>
                      <a:pt x="76624" y="50971"/>
                    </a:lnTo>
                    <a:lnTo>
                      <a:pt x="75711" y="54362"/>
                    </a:lnTo>
                    <a:lnTo>
                      <a:pt x="75886" y="59553"/>
                    </a:lnTo>
                    <a:lnTo>
                      <a:pt x="74783" y="61066"/>
                    </a:lnTo>
                    <a:lnTo>
                      <a:pt x="71905" y="59084"/>
                    </a:lnTo>
                    <a:lnTo>
                      <a:pt x="73569" y="62266"/>
                    </a:lnTo>
                    <a:lnTo>
                      <a:pt x="71595" y="66336"/>
                    </a:lnTo>
                    <a:lnTo>
                      <a:pt x="80182" y="67562"/>
                    </a:lnTo>
                    <a:lnTo>
                      <a:pt x="85202" y="66805"/>
                    </a:lnTo>
                    <a:lnTo>
                      <a:pt x="85382" y="65423"/>
                    </a:lnTo>
                    <a:lnTo>
                      <a:pt x="91253" y="66936"/>
                    </a:lnTo>
                    <a:lnTo>
                      <a:pt x="92353" y="62240"/>
                    </a:lnTo>
                    <a:lnTo>
                      <a:pt x="102652" y="65371"/>
                    </a:lnTo>
                    <a:lnTo>
                      <a:pt x="104205" y="61797"/>
                    </a:lnTo>
                    <a:lnTo>
                      <a:pt x="106661" y="59971"/>
                    </a:lnTo>
                    <a:lnTo>
                      <a:pt x="108746" y="62684"/>
                    </a:lnTo>
                    <a:lnTo>
                      <a:pt x="111439" y="60206"/>
                    </a:lnTo>
                    <a:lnTo>
                      <a:pt x="113279" y="66518"/>
                    </a:lnTo>
                    <a:lnTo>
                      <a:pt x="110112" y="70431"/>
                    </a:lnTo>
                    <a:lnTo>
                      <a:pt x="102597" y="70875"/>
                    </a:lnTo>
                    <a:lnTo>
                      <a:pt x="103136" y="78022"/>
                    </a:lnTo>
                    <a:lnTo>
                      <a:pt x="101176" y="77735"/>
                    </a:lnTo>
                    <a:lnTo>
                      <a:pt x="97451" y="81544"/>
                    </a:lnTo>
                    <a:lnTo>
                      <a:pt x="95178" y="85561"/>
                    </a:lnTo>
                    <a:lnTo>
                      <a:pt x="97344" y="88978"/>
                    </a:lnTo>
                    <a:lnTo>
                      <a:pt x="97201" y="91456"/>
                    </a:lnTo>
                    <a:lnTo>
                      <a:pt x="91727" y="88744"/>
                    </a:lnTo>
                    <a:lnTo>
                      <a:pt x="92105" y="90152"/>
                    </a:lnTo>
                    <a:lnTo>
                      <a:pt x="88831" y="95187"/>
                    </a:lnTo>
                    <a:lnTo>
                      <a:pt x="86117" y="94691"/>
                    </a:lnTo>
                    <a:lnTo>
                      <a:pt x="84410" y="92108"/>
                    </a:lnTo>
                    <a:lnTo>
                      <a:pt x="81068" y="90596"/>
                    </a:lnTo>
                    <a:lnTo>
                      <a:pt x="80398" y="86396"/>
                    </a:lnTo>
                    <a:lnTo>
                      <a:pt x="76890" y="82326"/>
                    </a:lnTo>
                    <a:lnTo>
                      <a:pt x="75325" y="82718"/>
                    </a:lnTo>
                    <a:lnTo>
                      <a:pt x="69804" y="78387"/>
                    </a:lnTo>
                    <a:lnTo>
                      <a:pt x="67518" y="74266"/>
                    </a:lnTo>
                    <a:lnTo>
                      <a:pt x="63129" y="70849"/>
                    </a:lnTo>
                    <a:lnTo>
                      <a:pt x="62805" y="81805"/>
                    </a:lnTo>
                    <a:lnTo>
                      <a:pt x="49861" y="81857"/>
                    </a:lnTo>
                    <a:lnTo>
                      <a:pt x="49848" y="86396"/>
                    </a:lnTo>
                    <a:lnTo>
                      <a:pt x="39030" y="86970"/>
                    </a:lnTo>
                    <a:lnTo>
                      <a:pt x="39882" y="94091"/>
                    </a:lnTo>
                    <a:lnTo>
                      <a:pt x="43112" y="100247"/>
                    </a:lnTo>
                    <a:lnTo>
                      <a:pt x="39577" y="110864"/>
                    </a:lnTo>
                    <a:lnTo>
                      <a:pt x="36329" y="111047"/>
                    </a:lnTo>
                    <a:lnTo>
                      <a:pt x="30610" y="108908"/>
                    </a:lnTo>
                    <a:lnTo>
                      <a:pt x="27831" y="103821"/>
                    </a:lnTo>
                    <a:lnTo>
                      <a:pt x="27607" y="100899"/>
                    </a:lnTo>
                    <a:lnTo>
                      <a:pt x="24085" y="96334"/>
                    </a:lnTo>
                    <a:lnTo>
                      <a:pt x="20585" y="93647"/>
                    </a:lnTo>
                    <a:lnTo>
                      <a:pt x="17918" y="88613"/>
                    </a:lnTo>
                    <a:lnTo>
                      <a:pt x="15045" y="75544"/>
                    </a:lnTo>
                    <a:lnTo>
                      <a:pt x="17665" y="58980"/>
                    </a:lnTo>
                    <a:lnTo>
                      <a:pt x="14553" y="50450"/>
                    </a:lnTo>
                    <a:lnTo>
                      <a:pt x="12235" y="46145"/>
                    </a:lnTo>
                    <a:lnTo>
                      <a:pt x="11320" y="40772"/>
                    </a:lnTo>
                    <a:lnTo>
                      <a:pt x="5969" y="37798"/>
                    </a:lnTo>
                    <a:lnTo>
                      <a:pt x="2927" y="33911"/>
                    </a:lnTo>
                    <a:lnTo>
                      <a:pt x="1936" y="30155"/>
                    </a:lnTo>
                    <a:lnTo>
                      <a:pt x="1274" y="21807"/>
                    </a:lnTo>
                    <a:lnTo>
                      <a:pt x="33" y="15703"/>
                    </a:lnTo>
                    <a:lnTo>
                      <a:pt x="33" y="15703"/>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67" name="CA-17">
                <a:extLst>
                  <a:ext uri="{FF2B5EF4-FFF2-40B4-BE49-F238E27FC236}">
                    <a16:creationId xmlns:a16="http://schemas.microsoft.com/office/drawing/2014/main" id="{B8D3B6C8-F659-3E8B-C159-7151E7188DA1}"/>
                  </a:ext>
                </a:extLst>
              </p:cNvPr>
              <p:cNvSpPr/>
              <p:nvPr/>
            </p:nvSpPr>
            <p:spPr>
              <a:xfrm>
                <a:off x="1621498" y="3736748"/>
                <a:ext cx="38816" cy="39147"/>
              </a:xfrm>
              <a:custGeom>
                <a:avLst/>
                <a:gdLst>
                  <a:gd name="connsiteX0" fmla="*/ 33 w 48680"/>
                  <a:gd name="connsiteY0" fmla="*/ 10356 h 48988"/>
                  <a:gd name="connsiteX1" fmla="*/ 3954 w 48680"/>
                  <a:gd name="connsiteY1" fmla="*/ 5791 h 48988"/>
                  <a:gd name="connsiteX2" fmla="*/ 6334 w 48680"/>
                  <a:gd name="connsiteY2" fmla="*/ 5034 h 48988"/>
                  <a:gd name="connsiteX3" fmla="*/ 11391 w 48680"/>
                  <a:gd name="connsiteY3" fmla="*/ 0 h 48988"/>
                  <a:gd name="connsiteX4" fmla="*/ 15006 w 48680"/>
                  <a:gd name="connsiteY4" fmla="*/ 5034 h 48988"/>
                  <a:gd name="connsiteX5" fmla="*/ 20032 w 48680"/>
                  <a:gd name="connsiteY5" fmla="*/ 8399 h 48988"/>
                  <a:gd name="connsiteX6" fmla="*/ 23400 w 48680"/>
                  <a:gd name="connsiteY6" fmla="*/ 3991 h 48988"/>
                  <a:gd name="connsiteX7" fmla="*/ 23569 w 48680"/>
                  <a:gd name="connsiteY7" fmla="*/ 5556 h 48988"/>
                  <a:gd name="connsiteX8" fmla="*/ 29669 w 48680"/>
                  <a:gd name="connsiteY8" fmla="*/ 5738 h 48988"/>
                  <a:gd name="connsiteX9" fmla="*/ 34231 w 48680"/>
                  <a:gd name="connsiteY9" fmla="*/ 7695 h 48988"/>
                  <a:gd name="connsiteX10" fmla="*/ 35688 w 48680"/>
                  <a:gd name="connsiteY10" fmla="*/ 14895 h 48988"/>
                  <a:gd name="connsiteX11" fmla="*/ 38261 w 48680"/>
                  <a:gd name="connsiteY11" fmla="*/ 15129 h 48988"/>
                  <a:gd name="connsiteX12" fmla="*/ 40737 w 48680"/>
                  <a:gd name="connsiteY12" fmla="*/ 22746 h 48988"/>
                  <a:gd name="connsiteX13" fmla="*/ 46237 w 48680"/>
                  <a:gd name="connsiteY13" fmla="*/ 24729 h 48988"/>
                  <a:gd name="connsiteX14" fmla="*/ 48714 w 48680"/>
                  <a:gd name="connsiteY14" fmla="*/ 26581 h 48988"/>
                  <a:gd name="connsiteX15" fmla="*/ 45192 w 48680"/>
                  <a:gd name="connsiteY15" fmla="*/ 31485 h 48988"/>
                  <a:gd name="connsiteX16" fmla="*/ 40867 w 48680"/>
                  <a:gd name="connsiteY16" fmla="*/ 31120 h 48988"/>
                  <a:gd name="connsiteX17" fmla="*/ 41973 w 48680"/>
                  <a:gd name="connsiteY17" fmla="*/ 33181 h 48988"/>
                  <a:gd name="connsiteX18" fmla="*/ 36222 w 48680"/>
                  <a:gd name="connsiteY18" fmla="*/ 38085 h 48988"/>
                  <a:gd name="connsiteX19" fmla="*/ 31207 w 48680"/>
                  <a:gd name="connsiteY19" fmla="*/ 35685 h 48988"/>
                  <a:gd name="connsiteX20" fmla="*/ 27563 w 48680"/>
                  <a:gd name="connsiteY20" fmla="*/ 39963 h 48988"/>
                  <a:gd name="connsiteX21" fmla="*/ 29708 w 48680"/>
                  <a:gd name="connsiteY21" fmla="*/ 43641 h 48988"/>
                  <a:gd name="connsiteX22" fmla="*/ 24456 w 48680"/>
                  <a:gd name="connsiteY22" fmla="*/ 43667 h 48988"/>
                  <a:gd name="connsiteX23" fmla="*/ 23356 w 48680"/>
                  <a:gd name="connsiteY23" fmla="*/ 48363 h 48988"/>
                  <a:gd name="connsiteX24" fmla="*/ 17485 w 48680"/>
                  <a:gd name="connsiteY24" fmla="*/ 46850 h 48988"/>
                  <a:gd name="connsiteX25" fmla="*/ 17305 w 48680"/>
                  <a:gd name="connsiteY25" fmla="*/ 48232 h 48988"/>
                  <a:gd name="connsiteX26" fmla="*/ 12285 w 48680"/>
                  <a:gd name="connsiteY26" fmla="*/ 48989 h 48988"/>
                  <a:gd name="connsiteX27" fmla="*/ 3698 w 48680"/>
                  <a:gd name="connsiteY27" fmla="*/ 47763 h 48988"/>
                  <a:gd name="connsiteX28" fmla="*/ 5750 w 48680"/>
                  <a:gd name="connsiteY28" fmla="*/ 45102 h 48988"/>
                  <a:gd name="connsiteX29" fmla="*/ 4009 w 48680"/>
                  <a:gd name="connsiteY29" fmla="*/ 40511 h 48988"/>
                  <a:gd name="connsiteX30" fmla="*/ 6886 w 48680"/>
                  <a:gd name="connsiteY30" fmla="*/ 42493 h 48988"/>
                  <a:gd name="connsiteX31" fmla="*/ 7989 w 48680"/>
                  <a:gd name="connsiteY31" fmla="*/ 40980 h 48988"/>
                  <a:gd name="connsiteX32" fmla="*/ 7814 w 48680"/>
                  <a:gd name="connsiteY32" fmla="*/ 35789 h 48988"/>
                  <a:gd name="connsiteX33" fmla="*/ 8727 w 48680"/>
                  <a:gd name="connsiteY33" fmla="*/ 32398 h 48988"/>
                  <a:gd name="connsiteX34" fmla="*/ 11550 w 48680"/>
                  <a:gd name="connsiteY34" fmla="*/ 29581 h 48988"/>
                  <a:gd name="connsiteX35" fmla="*/ 11777 w 48680"/>
                  <a:gd name="connsiteY35" fmla="*/ 24938 h 48988"/>
                  <a:gd name="connsiteX36" fmla="*/ 8317 w 48680"/>
                  <a:gd name="connsiteY36" fmla="*/ 24859 h 48988"/>
                  <a:gd name="connsiteX37" fmla="*/ 8333 w 48680"/>
                  <a:gd name="connsiteY37" fmla="*/ 18103 h 48988"/>
                  <a:gd name="connsiteX38" fmla="*/ 33 w 48680"/>
                  <a:gd name="connsiteY38" fmla="*/ 10356 h 48988"/>
                  <a:gd name="connsiteX39" fmla="*/ 33 w 48680"/>
                  <a:gd name="connsiteY39" fmla="*/ 10356 h 48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48680" h="48988">
                    <a:moveTo>
                      <a:pt x="33" y="10356"/>
                    </a:moveTo>
                    <a:lnTo>
                      <a:pt x="3954" y="5791"/>
                    </a:lnTo>
                    <a:lnTo>
                      <a:pt x="6334" y="5034"/>
                    </a:lnTo>
                    <a:lnTo>
                      <a:pt x="11391" y="0"/>
                    </a:lnTo>
                    <a:lnTo>
                      <a:pt x="15006" y="5034"/>
                    </a:lnTo>
                    <a:lnTo>
                      <a:pt x="20032" y="8399"/>
                    </a:lnTo>
                    <a:lnTo>
                      <a:pt x="23400" y="3991"/>
                    </a:lnTo>
                    <a:lnTo>
                      <a:pt x="23569" y="5556"/>
                    </a:lnTo>
                    <a:lnTo>
                      <a:pt x="29669" y="5738"/>
                    </a:lnTo>
                    <a:lnTo>
                      <a:pt x="34231" y="7695"/>
                    </a:lnTo>
                    <a:lnTo>
                      <a:pt x="35688" y="14895"/>
                    </a:lnTo>
                    <a:lnTo>
                      <a:pt x="38261" y="15129"/>
                    </a:lnTo>
                    <a:lnTo>
                      <a:pt x="40737" y="22746"/>
                    </a:lnTo>
                    <a:lnTo>
                      <a:pt x="46237" y="24729"/>
                    </a:lnTo>
                    <a:lnTo>
                      <a:pt x="48714" y="26581"/>
                    </a:lnTo>
                    <a:lnTo>
                      <a:pt x="45192" y="31485"/>
                    </a:lnTo>
                    <a:lnTo>
                      <a:pt x="40867" y="31120"/>
                    </a:lnTo>
                    <a:lnTo>
                      <a:pt x="41973" y="33181"/>
                    </a:lnTo>
                    <a:lnTo>
                      <a:pt x="36222" y="38085"/>
                    </a:lnTo>
                    <a:lnTo>
                      <a:pt x="31207" y="35685"/>
                    </a:lnTo>
                    <a:lnTo>
                      <a:pt x="27563" y="39963"/>
                    </a:lnTo>
                    <a:lnTo>
                      <a:pt x="29708" y="43641"/>
                    </a:lnTo>
                    <a:lnTo>
                      <a:pt x="24456" y="43667"/>
                    </a:lnTo>
                    <a:lnTo>
                      <a:pt x="23356" y="48363"/>
                    </a:lnTo>
                    <a:lnTo>
                      <a:pt x="17485" y="46850"/>
                    </a:lnTo>
                    <a:lnTo>
                      <a:pt x="17305" y="48232"/>
                    </a:lnTo>
                    <a:lnTo>
                      <a:pt x="12285" y="48989"/>
                    </a:lnTo>
                    <a:lnTo>
                      <a:pt x="3698" y="47763"/>
                    </a:lnTo>
                    <a:lnTo>
                      <a:pt x="5750" y="45102"/>
                    </a:lnTo>
                    <a:lnTo>
                      <a:pt x="4009" y="40511"/>
                    </a:lnTo>
                    <a:lnTo>
                      <a:pt x="6886" y="42493"/>
                    </a:lnTo>
                    <a:lnTo>
                      <a:pt x="7989" y="40980"/>
                    </a:lnTo>
                    <a:lnTo>
                      <a:pt x="7814" y="35789"/>
                    </a:lnTo>
                    <a:lnTo>
                      <a:pt x="8727" y="32398"/>
                    </a:lnTo>
                    <a:lnTo>
                      <a:pt x="11550" y="29581"/>
                    </a:lnTo>
                    <a:lnTo>
                      <a:pt x="11777" y="24938"/>
                    </a:lnTo>
                    <a:lnTo>
                      <a:pt x="8317" y="24859"/>
                    </a:lnTo>
                    <a:lnTo>
                      <a:pt x="8333" y="18103"/>
                    </a:lnTo>
                    <a:lnTo>
                      <a:pt x="33" y="10356"/>
                    </a:lnTo>
                    <a:lnTo>
                      <a:pt x="33" y="10356"/>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68" name="CA-18">
                <a:extLst>
                  <a:ext uri="{FF2B5EF4-FFF2-40B4-BE49-F238E27FC236}">
                    <a16:creationId xmlns:a16="http://schemas.microsoft.com/office/drawing/2014/main" id="{4D6A2DA4-4A39-4422-83C5-0E9F5D5D118D}"/>
                  </a:ext>
                </a:extLst>
              </p:cNvPr>
              <p:cNvSpPr/>
              <p:nvPr/>
            </p:nvSpPr>
            <p:spPr>
              <a:xfrm>
                <a:off x="1641810" y="3748235"/>
                <a:ext cx="198490" cy="243598"/>
              </a:xfrm>
              <a:custGeom>
                <a:avLst/>
                <a:gdLst>
                  <a:gd name="connsiteX0" fmla="*/ 33 w 248930"/>
                  <a:gd name="connsiteY0" fmla="*/ 29294 h 304838"/>
                  <a:gd name="connsiteX1" fmla="*/ 4235 w 248930"/>
                  <a:gd name="connsiteY1" fmla="*/ 29268 h 304838"/>
                  <a:gd name="connsiteX2" fmla="*/ 2090 w 248930"/>
                  <a:gd name="connsiteY2" fmla="*/ 25590 h 304838"/>
                  <a:gd name="connsiteX3" fmla="*/ 5734 w 248930"/>
                  <a:gd name="connsiteY3" fmla="*/ 21312 h 304838"/>
                  <a:gd name="connsiteX4" fmla="*/ 10749 w 248930"/>
                  <a:gd name="connsiteY4" fmla="*/ 23712 h 304838"/>
                  <a:gd name="connsiteX5" fmla="*/ 16500 w 248930"/>
                  <a:gd name="connsiteY5" fmla="*/ 18807 h 304838"/>
                  <a:gd name="connsiteX6" fmla="*/ 15395 w 248930"/>
                  <a:gd name="connsiteY6" fmla="*/ 16747 h 304838"/>
                  <a:gd name="connsiteX7" fmla="*/ 20066 w 248930"/>
                  <a:gd name="connsiteY7" fmla="*/ 16929 h 304838"/>
                  <a:gd name="connsiteX8" fmla="*/ 21713 w 248930"/>
                  <a:gd name="connsiteY8" fmla="*/ 12860 h 304838"/>
                  <a:gd name="connsiteX9" fmla="*/ 20764 w 248930"/>
                  <a:gd name="connsiteY9" fmla="*/ 10356 h 304838"/>
                  <a:gd name="connsiteX10" fmla="*/ 15264 w 248930"/>
                  <a:gd name="connsiteY10" fmla="*/ 8373 h 304838"/>
                  <a:gd name="connsiteX11" fmla="*/ 12259 w 248930"/>
                  <a:gd name="connsiteY11" fmla="*/ 0 h 304838"/>
                  <a:gd name="connsiteX12" fmla="*/ 36149 w 248930"/>
                  <a:gd name="connsiteY12" fmla="*/ 313 h 304838"/>
                  <a:gd name="connsiteX13" fmla="*/ 67451 w 248930"/>
                  <a:gd name="connsiteY13" fmla="*/ 417 h 304838"/>
                  <a:gd name="connsiteX14" fmla="*/ 65821 w 248930"/>
                  <a:gd name="connsiteY14" fmla="*/ 3365 h 304838"/>
                  <a:gd name="connsiteX15" fmla="*/ 68897 w 248930"/>
                  <a:gd name="connsiteY15" fmla="*/ 6025 h 304838"/>
                  <a:gd name="connsiteX16" fmla="*/ 67500 w 248930"/>
                  <a:gd name="connsiteY16" fmla="*/ 11138 h 304838"/>
                  <a:gd name="connsiteX17" fmla="*/ 69799 w 248930"/>
                  <a:gd name="connsiteY17" fmla="*/ 16173 h 304838"/>
                  <a:gd name="connsiteX18" fmla="*/ 76160 w 248930"/>
                  <a:gd name="connsiteY18" fmla="*/ 17295 h 304838"/>
                  <a:gd name="connsiteX19" fmla="*/ 74559 w 248930"/>
                  <a:gd name="connsiteY19" fmla="*/ 22851 h 304838"/>
                  <a:gd name="connsiteX20" fmla="*/ 77137 w 248930"/>
                  <a:gd name="connsiteY20" fmla="*/ 31537 h 304838"/>
                  <a:gd name="connsiteX21" fmla="*/ 69455 w 248930"/>
                  <a:gd name="connsiteY21" fmla="*/ 36650 h 304838"/>
                  <a:gd name="connsiteX22" fmla="*/ 69930 w 248930"/>
                  <a:gd name="connsiteY22" fmla="*/ 42676 h 304838"/>
                  <a:gd name="connsiteX23" fmla="*/ 75537 w 248930"/>
                  <a:gd name="connsiteY23" fmla="*/ 49615 h 304838"/>
                  <a:gd name="connsiteX24" fmla="*/ 77299 w 248930"/>
                  <a:gd name="connsiteY24" fmla="*/ 59606 h 304838"/>
                  <a:gd name="connsiteX25" fmla="*/ 80338 w 248930"/>
                  <a:gd name="connsiteY25" fmla="*/ 60440 h 304838"/>
                  <a:gd name="connsiteX26" fmla="*/ 80195 w 248930"/>
                  <a:gd name="connsiteY26" fmla="*/ 57884 h 304838"/>
                  <a:gd name="connsiteX27" fmla="*/ 84519 w 248930"/>
                  <a:gd name="connsiteY27" fmla="*/ 54571 h 304838"/>
                  <a:gd name="connsiteX28" fmla="*/ 88289 w 248930"/>
                  <a:gd name="connsiteY28" fmla="*/ 57806 h 304838"/>
                  <a:gd name="connsiteX29" fmla="*/ 92712 w 248930"/>
                  <a:gd name="connsiteY29" fmla="*/ 57728 h 304838"/>
                  <a:gd name="connsiteX30" fmla="*/ 94941 w 248930"/>
                  <a:gd name="connsiteY30" fmla="*/ 54597 h 304838"/>
                  <a:gd name="connsiteX31" fmla="*/ 97821 w 248930"/>
                  <a:gd name="connsiteY31" fmla="*/ 58980 h 304838"/>
                  <a:gd name="connsiteX32" fmla="*/ 101366 w 248930"/>
                  <a:gd name="connsiteY32" fmla="*/ 59319 h 304838"/>
                  <a:gd name="connsiteX33" fmla="*/ 104304 w 248930"/>
                  <a:gd name="connsiteY33" fmla="*/ 65579 h 304838"/>
                  <a:gd name="connsiteX34" fmla="*/ 100600 w 248930"/>
                  <a:gd name="connsiteY34" fmla="*/ 71057 h 304838"/>
                  <a:gd name="connsiteX35" fmla="*/ 105415 w 248930"/>
                  <a:gd name="connsiteY35" fmla="*/ 75492 h 304838"/>
                  <a:gd name="connsiteX36" fmla="*/ 103431 w 248930"/>
                  <a:gd name="connsiteY36" fmla="*/ 77422 h 304838"/>
                  <a:gd name="connsiteX37" fmla="*/ 103269 w 248930"/>
                  <a:gd name="connsiteY37" fmla="*/ 80631 h 304838"/>
                  <a:gd name="connsiteX38" fmla="*/ 100173 w 248930"/>
                  <a:gd name="connsiteY38" fmla="*/ 83213 h 304838"/>
                  <a:gd name="connsiteX39" fmla="*/ 102026 w 248930"/>
                  <a:gd name="connsiteY39" fmla="*/ 87935 h 304838"/>
                  <a:gd name="connsiteX40" fmla="*/ 100188 w 248930"/>
                  <a:gd name="connsiteY40" fmla="*/ 90883 h 304838"/>
                  <a:gd name="connsiteX41" fmla="*/ 105102 w 248930"/>
                  <a:gd name="connsiteY41" fmla="*/ 95578 h 304838"/>
                  <a:gd name="connsiteX42" fmla="*/ 101802 w 248930"/>
                  <a:gd name="connsiteY42" fmla="*/ 101030 h 304838"/>
                  <a:gd name="connsiteX43" fmla="*/ 103673 w 248930"/>
                  <a:gd name="connsiteY43" fmla="*/ 104004 h 304838"/>
                  <a:gd name="connsiteX44" fmla="*/ 107052 w 248930"/>
                  <a:gd name="connsiteY44" fmla="*/ 103299 h 304838"/>
                  <a:gd name="connsiteX45" fmla="*/ 113608 w 248930"/>
                  <a:gd name="connsiteY45" fmla="*/ 112090 h 304838"/>
                  <a:gd name="connsiteX46" fmla="*/ 115234 w 248930"/>
                  <a:gd name="connsiteY46" fmla="*/ 117307 h 304838"/>
                  <a:gd name="connsiteX47" fmla="*/ 145198 w 248930"/>
                  <a:gd name="connsiteY47" fmla="*/ 132568 h 304838"/>
                  <a:gd name="connsiteX48" fmla="*/ 171763 w 248930"/>
                  <a:gd name="connsiteY48" fmla="*/ 158940 h 304838"/>
                  <a:gd name="connsiteX49" fmla="*/ 192773 w 248930"/>
                  <a:gd name="connsiteY49" fmla="*/ 179966 h 304838"/>
                  <a:gd name="connsiteX50" fmla="*/ 193717 w 248930"/>
                  <a:gd name="connsiteY50" fmla="*/ 179966 h 304838"/>
                  <a:gd name="connsiteX51" fmla="*/ 193803 w 248930"/>
                  <a:gd name="connsiteY51" fmla="*/ 208608 h 304838"/>
                  <a:gd name="connsiteX52" fmla="*/ 188981 w 248930"/>
                  <a:gd name="connsiteY52" fmla="*/ 210694 h 304838"/>
                  <a:gd name="connsiteX53" fmla="*/ 184831 w 248930"/>
                  <a:gd name="connsiteY53" fmla="*/ 210799 h 304838"/>
                  <a:gd name="connsiteX54" fmla="*/ 181382 w 248930"/>
                  <a:gd name="connsiteY54" fmla="*/ 214712 h 304838"/>
                  <a:gd name="connsiteX55" fmla="*/ 182836 w 248930"/>
                  <a:gd name="connsiteY55" fmla="*/ 217190 h 304838"/>
                  <a:gd name="connsiteX56" fmla="*/ 181510 w 248930"/>
                  <a:gd name="connsiteY56" fmla="*/ 222459 h 304838"/>
                  <a:gd name="connsiteX57" fmla="*/ 189429 w 248930"/>
                  <a:gd name="connsiteY57" fmla="*/ 231015 h 304838"/>
                  <a:gd name="connsiteX58" fmla="*/ 187808 w 248930"/>
                  <a:gd name="connsiteY58" fmla="*/ 232033 h 304838"/>
                  <a:gd name="connsiteX59" fmla="*/ 185433 w 248930"/>
                  <a:gd name="connsiteY59" fmla="*/ 237380 h 304838"/>
                  <a:gd name="connsiteX60" fmla="*/ 183506 w 248930"/>
                  <a:gd name="connsiteY60" fmla="*/ 238659 h 304838"/>
                  <a:gd name="connsiteX61" fmla="*/ 183960 w 248930"/>
                  <a:gd name="connsiteY61" fmla="*/ 242258 h 304838"/>
                  <a:gd name="connsiteX62" fmla="*/ 186275 w 248930"/>
                  <a:gd name="connsiteY62" fmla="*/ 248049 h 304838"/>
                  <a:gd name="connsiteX63" fmla="*/ 191123 w 248930"/>
                  <a:gd name="connsiteY63" fmla="*/ 250319 h 304838"/>
                  <a:gd name="connsiteX64" fmla="*/ 193219 w 248930"/>
                  <a:gd name="connsiteY64" fmla="*/ 249197 h 304838"/>
                  <a:gd name="connsiteX65" fmla="*/ 194731 w 248930"/>
                  <a:gd name="connsiteY65" fmla="*/ 251284 h 304838"/>
                  <a:gd name="connsiteX66" fmla="*/ 194418 w 248930"/>
                  <a:gd name="connsiteY66" fmla="*/ 254493 h 304838"/>
                  <a:gd name="connsiteX67" fmla="*/ 201899 w 248930"/>
                  <a:gd name="connsiteY67" fmla="*/ 260779 h 304838"/>
                  <a:gd name="connsiteX68" fmla="*/ 210796 w 248930"/>
                  <a:gd name="connsiteY68" fmla="*/ 265501 h 304838"/>
                  <a:gd name="connsiteX69" fmla="*/ 210984 w 248930"/>
                  <a:gd name="connsiteY69" fmla="*/ 267170 h 304838"/>
                  <a:gd name="connsiteX70" fmla="*/ 214977 w 248930"/>
                  <a:gd name="connsiteY70" fmla="*/ 269387 h 304838"/>
                  <a:gd name="connsiteX71" fmla="*/ 217378 w 248930"/>
                  <a:gd name="connsiteY71" fmla="*/ 272857 h 304838"/>
                  <a:gd name="connsiteX72" fmla="*/ 221014 w 248930"/>
                  <a:gd name="connsiteY72" fmla="*/ 271631 h 304838"/>
                  <a:gd name="connsiteX73" fmla="*/ 227935 w 248930"/>
                  <a:gd name="connsiteY73" fmla="*/ 273744 h 304838"/>
                  <a:gd name="connsiteX74" fmla="*/ 228412 w 248930"/>
                  <a:gd name="connsiteY74" fmla="*/ 276561 h 304838"/>
                  <a:gd name="connsiteX75" fmla="*/ 231386 w 248930"/>
                  <a:gd name="connsiteY75" fmla="*/ 278517 h 304838"/>
                  <a:gd name="connsiteX76" fmla="*/ 233063 w 248930"/>
                  <a:gd name="connsiteY76" fmla="*/ 283552 h 304838"/>
                  <a:gd name="connsiteX77" fmla="*/ 240056 w 248930"/>
                  <a:gd name="connsiteY77" fmla="*/ 284100 h 304838"/>
                  <a:gd name="connsiteX78" fmla="*/ 244738 w 248930"/>
                  <a:gd name="connsiteY78" fmla="*/ 289108 h 304838"/>
                  <a:gd name="connsiteX79" fmla="*/ 245176 w 248930"/>
                  <a:gd name="connsiteY79" fmla="*/ 291195 h 304838"/>
                  <a:gd name="connsiteX80" fmla="*/ 242428 w 248930"/>
                  <a:gd name="connsiteY80" fmla="*/ 294926 h 304838"/>
                  <a:gd name="connsiteX81" fmla="*/ 244558 w 248930"/>
                  <a:gd name="connsiteY81" fmla="*/ 298656 h 304838"/>
                  <a:gd name="connsiteX82" fmla="*/ 247999 w 248930"/>
                  <a:gd name="connsiteY82" fmla="*/ 299464 h 304838"/>
                  <a:gd name="connsiteX83" fmla="*/ 248963 w 248930"/>
                  <a:gd name="connsiteY83" fmla="*/ 304838 h 304838"/>
                  <a:gd name="connsiteX84" fmla="*/ 181491 w 248930"/>
                  <a:gd name="connsiteY84" fmla="*/ 304577 h 304838"/>
                  <a:gd name="connsiteX85" fmla="*/ 108957 w 248930"/>
                  <a:gd name="connsiteY85" fmla="*/ 303977 h 304838"/>
                  <a:gd name="connsiteX86" fmla="*/ 113076 w 248930"/>
                  <a:gd name="connsiteY86" fmla="*/ 300090 h 304838"/>
                  <a:gd name="connsiteX87" fmla="*/ 110268 w 248930"/>
                  <a:gd name="connsiteY87" fmla="*/ 295891 h 304838"/>
                  <a:gd name="connsiteX88" fmla="*/ 110873 w 248930"/>
                  <a:gd name="connsiteY88" fmla="*/ 294926 h 304838"/>
                  <a:gd name="connsiteX89" fmla="*/ 106098 w 248930"/>
                  <a:gd name="connsiteY89" fmla="*/ 290021 h 304838"/>
                  <a:gd name="connsiteX90" fmla="*/ 98851 w 248930"/>
                  <a:gd name="connsiteY90" fmla="*/ 287491 h 304838"/>
                  <a:gd name="connsiteX91" fmla="*/ 97136 w 248930"/>
                  <a:gd name="connsiteY91" fmla="*/ 285717 h 304838"/>
                  <a:gd name="connsiteX92" fmla="*/ 94055 w 248930"/>
                  <a:gd name="connsiteY92" fmla="*/ 279535 h 304838"/>
                  <a:gd name="connsiteX93" fmla="*/ 87692 w 248930"/>
                  <a:gd name="connsiteY93" fmla="*/ 273300 h 304838"/>
                  <a:gd name="connsiteX94" fmla="*/ 84962 w 248930"/>
                  <a:gd name="connsiteY94" fmla="*/ 269440 h 304838"/>
                  <a:gd name="connsiteX95" fmla="*/ 76340 w 248930"/>
                  <a:gd name="connsiteY95" fmla="*/ 264744 h 304838"/>
                  <a:gd name="connsiteX96" fmla="*/ 69343 w 248930"/>
                  <a:gd name="connsiteY96" fmla="*/ 265292 h 304838"/>
                  <a:gd name="connsiteX97" fmla="*/ 67104 w 248930"/>
                  <a:gd name="connsiteY97" fmla="*/ 260257 h 304838"/>
                  <a:gd name="connsiteX98" fmla="*/ 67112 w 248930"/>
                  <a:gd name="connsiteY98" fmla="*/ 257623 h 304838"/>
                  <a:gd name="connsiteX99" fmla="*/ 54647 w 248930"/>
                  <a:gd name="connsiteY99" fmla="*/ 244476 h 304838"/>
                  <a:gd name="connsiteX100" fmla="*/ 55968 w 248930"/>
                  <a:gd name="connsiteY100" fmla="*/ 242102 h 304838"/>
                  <a:gd name="connsiteX101" fmla="*/ 54832 w 248930"/>
                  <a:gd name="connsiteY101" fmla="*/ 238606 h 304838"/>
                  <a:gd name="connsiteX102" fmla="*/ 56536 w 248930"/>
                  <a:gd name="connsiteY102" fmla="*/ 236832 h 304838"/>
                  <a:gd name="connsiteX103" fmla="*/ 51886 w 248930"/>
                  <a:gd name="connsiteY103" fmla="*/ 231015 h 304838"/>
                  <a:gd name="connsiteX104" fmla="*/ 51667 w 248930"/>
                  <a:gd name="connsiteY104" fmla="*/ 206417 h 304838"/>
                  <a:gd name="connsiteX105" fmla="*/ 49683 w 248930"/>
                  <a:gd name="connsiteY105" fmla="*/ 198069 h 304838"/>
                  <a:gd name="connsiteX106" fmla="*/ 51912 w 248930"/>
                  <a:gd name="connsiteY106" fmla="*/ 195513 h 304838"/>
                  <a:gd name="connsiteX107" fmla="*/ 49835 w 248930"/>
                  <a:gd name="connsiteY107" fmla="*/ 193061 h 304838"/>
                  <a:gd name="connsiteX108" fmla="*/ 51578 w 248930"/>
                  <a:gd name="connsiteY108" fmla="*/ 190895 h 304838"/>
                  <a:gd name="connsiteX109" fmla="*/ 55022 w 248930"/>
                  <a:gd name="connsiteY109" fmla="*/ 189826 h 304838"/>
                  <a:gd name="connsiteX110" fmla="*/ 59750 w 248930"/>
                  <a:gd name="connsiteY110" fmla="*/ 190426 h 304838"/>
                  <a:gd name="connsiteX111" fmla="*/ 60525 w 248930"/>
                  <a:gd name="connsiteY111" fmla="*/ 185078 h 304838"/>
                  <a:gd name="connsiteX112" fmla="*/ 59190 w 248930"/>
                  <a:gd name="connsiteY112" fmla="*/ 182391 h 304838"/>
                  <a:gd name="connsiteX113" fmla="*/ 57102 w 248930"/>
                  <a:gd name="connsiteY113" fmla="*/ 182417 h 304838"/>
                  <a:gd name="connsiteX114" fmla="*/ 54237 w 248930"/>
                  <a:gd name="connsiteY114" fmla="*/ 178244 h 304838"/>
                  <a:gd name="connsiteX115" fmla="*/ 57887 w 248930"/>
                  <a:gd name="connsiteY115" fmla="*/ 177357 h 304838"/>
                  <a:gd name="connsiteX116" fmla="*/ 60488 w 248930"/>
                  <a:gd name="connsiteY116" fmla="*/ 173992 h 304838"/>
                  <a:gd name="connsiteX117" fmla="*/ 57608 w 248930"/>
                  <a:gd name="connsiteY117" fmla="*/ 171592 h 304838"/>
                  <a:gd name="connsiteX118" fmla="*/ 55825 w 248930"/>
                  <a:gd name="connsiteY118" fmla="*/ 167027 h 304838"/>
                  <a:gd name="connsiteX119" fmla="*/ 45578 w 248930"/>
                  <a:gd name="connsiteY119" fmla="*/ 160427 h 304838"/>
                  <a:gd name="connsiteX120" fmla="*/ 48450 w 248930"/>
                  <a:gd name="connsiteY120" fmla="*/ 157114 h 304838"/>
                  <a:gd name="connsiteX121" fmla="*/ 51393 w 248930"/>
                  <a:gd name="connsiteY121" fmla="*/ 157897 h 304838"/>
                  <a:gd name="connsiteX122" fmla="*/ 51688 w 248930"/>
                  <a:gd name="connsiteY122" fmla="*/ 155706 h 304838"/>
                  <a:gd name="connsiteX123" fmla="*/ 47887 w 248930"/>
                  <a:gd name="connsiteY123" fmla="*/ 152262 h 304838"/>
                  <a:gd name="connsiteX124" fmla="*/ 46759 w 248930"/>
                  <a:gd name="connsiteY124" fmla="*/ 152758 h 304838"/>
                  <a:gd name="connsiteX125" fmla="*/ 40450 w 248930"/>
                  <a:gd name="connsiteY125" fmla="*/ 149889 h 304838"/>
                  <a:gd name="connsiteX126" fmla="*/ 39895 w 248930"/>
                  <a:gd name="connsiteY126" fmla="*/ 151871 h 304838"/>
                  <a:gd name="connsiteX127" fmla="*/ 35881 w 248930"/>
                  <a:gd name="connsiteY127" fmla="*/ 149341 h 304838"/>
                  <a:gd name="connsiteX128" fmla="*/ 34340 w 248930"/>
                  <a:gd name="connsiteY128" fmla="*/ 151558 h 304838"/>
                  <a:gd name="connsiteX129" fmla="*/ 28248 w 248930"/>
                  <a:gd name="connsiteY129" fmla="*/ 145923 h 304838"/>
                  <a:gd name="connsiteX130" fmla="*/ 29664 w 248930"/>
                  <a:gd name="connsiteY130" fmla="*/ 145741 h 304838"/>
                  <a:gd name="connsiteX131" fmla="*/ 29672 w 248930"/>
                  <a:gd name="connsiteY131" fmla="*/ 141593 h 304838"/>
                  <a:gd name="connsiteX132" fmla="*/ 32119 w 248930"/>
                  <a:gd name="connsiteY132" fmla="*/ 139376 h 304838"/>
                  <a:gd name="connsiteX133" fmla="*/ 28671 w 248930"/>
                  <a:gd name="connsiteY133" fmla="*/ 132620 h 304838"/>
                  <a:gd name="connsiteX134" fmla="*/ 25086 w 248930"/>
                  <a:gd name="connsiteY134" fmla="*/ 128915 h 304838"/>
                  <a:gd name="connsiteX135" fmla="*/ 27787 w 248930"/>
                  <a:gd name="connsiteY135" fmla="*/ 129855 h 304838"/>
                  <a:gd name="connsiteX136" fmla="*/ 29255 w 248930"/>
                  <a:gd name="connsiteY136" fmla="*/ 127976 h 304838"/>
                  <a:gd name="connsiteX137" fmla="*/ 30868 w 248930"/>
                  <a:gd name="connsiteY137" fmla="*/ 130142 h 304838"/>
                  <a:gd name="connsiteX138" fmla="*/ 33050 w 248930"/>
                  <a:gd name="connsiteY138" fmla="*/ 129046 h 304838"/>
                  <a:gd name="connsiteX139" fmla="*/ 35195 w 248930"/>
                  <a:gd name="connsiteY139" fmla="*/ 133585 h 304838"/>
                  <a:gd name="connsiteX140" fmla="*/ 40886 w 248930"/>
                  <a:gd name="connsiteY140" fmla="*/ 135672 h 304838"/>
                  <a:gd name="connsiteX141" fmla="*/ 39942 w 248930"/>
                  <a:gd name="connsiteY141" fmla="*/ 132541 h 304838"/>
                  <a:gd name="connsiteX142" fmla="*/ 45106 w 248930"/>
                  <a:gd name="connsiteY142" fmla="*/ 129777 h 304838"/>
                  <a:gd name="connsiteX143" fmla="*/ 46873 w 248930"/>
                  <a:gd name="connsiteY143" fmla="*/ 131185 h 304838"/>
                  <a:gd name="connsiteX144" fmla="*/ 48656 w 248930"/>
                  <a:gd name="connsiteY144" fmla="*/ 128316 h 304838"/>
                  <a:gd name="connsiteX145" fmla="*/ 46962 w 248930"/>
                  <a:gd name="connsiteY145" fmla="*/ 123229 h 304838"/>
                  <a:gd name="connsiteX146" fmla="*/ 41900 w 248930"/>
                  <a:gd name="connsiteY146" fmla="*/ 117725 h 304838"/>
                  <a:gd name="connsiteX147" fmla="*/ 39739 w 248930"/>
                  <a:gd name="connsiteY147" fmla="*/ 119446 h 304838"/>
                  <a:gd name="connsiteX148" fmla="*/ 35516 w 248930"/>
                  <a:gd name="connsiteY148" fmla="*/ 118090 h 304838"/>
                  <a:gd name="connsiteX149" fmla="*/ 33214 w 248930"/>
                  <a:gd name="connsiteY149" fmla="*/ 115638 h 304838"/>
                  <a:gd name="connsiteX150" fmla="*/ 29872 w 248930"/>
                  <a:gd name="connsiteY150" fmla="*/ 116890 h 304838"/>
                  <a:gd name="connsiteX151" fmla="*/ 26820 w 248930"/>
                  <a:gd name="connsiteY151" fmla="*/ 114177 h 304838"/>
                  <a:gd name="connsiteX152" fmla="*/ 28154 w 248930"/>
                  <a:gd name="connsiteY152" fmla="*/ 110421 h 304838"/>
                  <a:gd name="connsiteX153" fmla="*/ 26877 w 248930"/>
                  <a:gd name="connsiteY153" fmla="*/ 105334 h 304838"/>
                  <a:gd name="connsiteX154" fmla="*/ 23410 w 248930"/>
                  <a:gd name="connsiteY154" fmla="*/ 106403 h 304838"/>
                  <a:gd name="connsiteX155" fmla="*/ 20934 w 248930"/>
                  <a:gd name="connsiteY155" fmla="*/ 103743 h 304838"/>
                  <a:gd name="connsiteX156" fmla="*/ 18924 w 248930"/>
                  <a:gd name="connsiteY156" fmla="*/ 97978 h 304838"/>
                  <a:gd name="connsiteX157" fmla="*/ 21633 w 248930"/>
                  <a:gd name="connsiteY157" fmla="*/ 96595 h 304838"/>
                  <a:gd name="connsiteX158" fmla="*/ 20804 w 248930"/>
                  <a:gd name="connsiteY158" fmla="*/ 93021 h 304838"/>
                  <a:gd name="connsiteX159" fmla="*/ 28634 w 248930"/>
                  <a:gd name="connsiteY159" fmla="*/ 92213 h 304838"/>
                  <a:gd name="connsiteX160" fmla="*/ 29137 w 248930"/>
                  <a:gd name="connsiteY160" fmla="*/ 89630 h 304838"/>
                  <a:gd name="connsiteX161" fmla="*/ 32138 w 248930"/>
                  <a:gd name="connsiteY161" fmla="*/ 88639 h 304838"/>
                  <a:gd name="connsiteX162" fmla="*/ 36165 w 248930"/>
                  <a:gd name="connsiteY162" fmla="*/ 91196 h 304838"/>
                  <a:gd name="connsiteX163" fmla="*/ 36910 w 248930"/>
                  <a:gd name="connsiteY163" fmla="*/ 87439 h 304838"/>
                  <a:gd name="connsiteX164" fmla="*/ 45299 w 248930"/>
                  <a:gd name="connsiteY164" fmla="*/ 85639 h 304838"/>
                  <a:gd name="connsiteX165" fmla="*/ 45695 w 248930"/>
                  <a:gd name="connsiteY165" fmla="*/ 82822 h 304838"/>
                  <a:gd name="connsiteX166" fmla="*/ 48435 w 248930"/>
                  <a:gd name="connsiteY166" fmla="*/ 80631 h 304838"/>
                  <a:gd name="connsiteX167" fmla="*/ 41897 w 248930"/>
                  <a:gd name="connsiteY167" fmla="*/ 79483 h 304838"/>
                  <a:gd name="connsiteX168" fmla="*/ 40401 w 248930"/>
                  <a:gd name="connsiteY168" fmla="*/ 75727 h 304838"/>
                  <a:gd name="connsiteX169" fmla="*/ 45273 w 248930"/>
                  <a:gd name="connsiteY169" fmla="*/ 76196 h 304838"/>
                  <a:gd name="connsiteX170" fmla="*/ 45286 w 248930"/>
                  <a:gd name="connsiteY170" fmla="*/ 72701 h 304838"/>
                  <a:gd name="connsiteX171" fmla="*/ 40860 w 248930"/>
                  <a:gd name="connsiteY171" fmla="*/ 69492 h 304838"/>
                  <a:gd name="connsiteX172" fmla="*/ 41582 w 248930"/>
                  <a:gd name="connsiteY172" fmla="*/ 66362 h 304838"/>
                  <a:gd name="connsiteX173" fmla="*/ 37249 w 248930"/>
                  <a:gd name="connsiteY173" fmla="*/ 66127 h 304838"/>
                  <a:gd name="connsiteX174" fmla="*/ 35706 w 248930"/>
                  <a:gd name="connsiteY174" fmla="*/ 63649 h 304838"/>
                  <a:gd name="connsiteX175" fmla="*/ 38998 w 248930"/>
                  <a:gd name="connsiteY175" fmla="*/ 61510 h 304838"/>
                  <a:gd name="connsiteX176" fmla="*/ 37630 w 248930"/>
                  <a:gd name="connsiteY176" fmla="*/ 59136 h 304838"/>
                  <a:gd name="connsiteX177" fmla="*/ 40768 w 248930"/>
                  <a:gd name="connsiteY177" fmla="*/ 56606 h 304838"/>
                  <a:gd name="connsiteX178" fmla="*/ 44295 w 248930"/>
                  <a:gd name="connsiteY178" fmla="*/ 57988 h 304838"/>
                  <a:gd name="connsiteX179" fmla="*/ 48828 w 248930"/>
                  <a:gd name="connsiteY179" fmla="*/ 55301 h 304838"/>
                  <a:gd name="connsiteX180" fmla="*/ 51161 w 248930"/>
                  <a:gd name="connsiteY180" fmla="*/ 52537 h 304838"/>
                  <a:gd name="connsiteX181" fmla="*/ 44637 w 248930"/>
                  <a:gd name="connsiteY181" fmla="*/ 51232 h 304838"/>
                  <a:gd name="connsiteX182" fmla="*/ 44598 w 248930"/>
                  <a:gd name="connsiteY182" fmla="*/ 48598 h 304838"/>
                  <a:gd name="connsiteX183" fmla="*/ 41066 w 248930"/>
                  <a:gd name="connsiteY183" fmla="*/ 48624 h 304838"/>
                  <a:gd name="connsiteX184" fmla="*/ 39687 w 248930"/>
                  <a:gd name="connsiteY184" fmla="*/ 50528 h 304838"/>
                  <a:gd name="connsiteX185" fmla="*/ 35821 w 248930"/>
                  <a:gd name="connsiteY185" fmla="*/ 51519 h 304838"/>
                  <a:gd name="connsiteX186" fmla="*/ 31561 w 248930"/>
                  <a:gd name="connsiteY186" fmla="*/ 50110 h 304838"/>
                  <a:gd name="connsiteX187" fmla="*/ 27969 w 248930"/>
                  <a:gd name="connsiteY187" fmla="*/ 46380 h 304838"/>
                  <a:gd name="connsiteX188" fmla="*/ 32065 w 248930"/>
                  <a:gd name="connsiteY188" fmla="*/ 44945 h 304838"/>
                  <a:gd name="connsiteX189" fmla="*/ 29896 w 248930"/>
                  <a:gd name="connsiteY189" fmla="*/ 42806 h 304838"/>
                  <a:gd name="connsiteX190" fmla="*/ 33592 w 248930"/>
                  <a:gd name="connsiteY190" fmla="*/ 34015 h 304838"/>
                  <a:gd name="connsiteX191" fmla="*/ 28410 w 248930"/>
                  <a:gd name="connsiteY191" fmla="*/ 34720 h 304838"/>
                  <a:gd name="connsiteX192" fmla="*/ 25464 w 248930"/>
                  <a:gd name="connsiteY192" fmla="*/ 27572 h 304838"/>
                  <a:gd name="connsiteX193" fmla="*/ 21924 w 248930"/>
                  <a:gd name="connsiteY193" fmla="*/ 25355 h 304838"/>
                  <a:gd name="connsiteX194" fmla="*/ 17811 w 248930"/>
                  <a:gd name="connsiteY194" fmla="*/ 25929 h 304838"/>
                  <a:gd name="connsiteX195" fmla="*/ 15376 w 248930"/>
                  <a:gd name="connsiteY195" fmla="*/ 29737 h 304838"/>
                  <a:gd name="connsiteX196" fmla="*/ 13291 w 248930"/>
                  <a:gd name="connsiteY196" fmla="*/ 27025 h 304838"/>
                  <a:gd name="connsiteX197" fmla="*/ 10836 w 248930"/>
                  <a:gd name="connsiteY197" fmla="*/ 28850 h 304838"/>
                  <a:gd name="connsiteX198" fmla="*/ 9282 w 248930"/>
                  <a:gd name="connsiteY198" fmla="*/ 32424 h 304838"/>
                  <a:gd name="connsiteX199" fmla="*/ 88 w 248930"/>
                  <a:gd name="connsiteY199" fmla="*/ 30364 h 304838"/>
                  <a:gd name="connsiteX200" fmla="*/ 33 w 248930"/>
                  <a:gd name="connsiteY200" fmla="*/ 29294 h 304838"/>
                  <a:gd name="connsiteX201" fmla="*/ 33 w 248930"/>
                  <a:gd name="connsiteY201" fmla="*/ 29294 h 304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Lst>
                <a:rect l="l" t="t" r="r" b="b"/>
                <a:pathLst>
                  <a:path w="248930" h="304838">
                    <a:moveTo>
                      <a:pt x="33" y="29294"/>
                    </a:moveTo>
                    <a:lnTo>
                      <a:pt x="4235" y="29268"/>
                    </a:lnTo>
                    <a:lnTo>
                      <a:pt x="2090" y="25590"/>
                    </a:lnTo>
                    <a:lnTo>
                      <a:pt x="5734" y="21312"/>
                    </a:lnTo>
                    <a:lnTo>
                      <a:pt x="10749" y="23712"/>
                    </a:lnTo>
                    <a:lnTo>
                      <a:pt x="16500" y="18807"/>
                    </a:lnTo>
                    <a:lnTo>
                      <a:pt x="15395" y="16747"/>
                    </a:lnTo>
                    <a:lnTo>
                      <a:pt x="20066" y="16929"/>
                    </a:lnTo>
                    <a:lnTo>
                      <a:pt x="21713" y="12860"/>
                    </a:lnTo>
                    <a:lnTo>
                      <a:pt x="20764" y="10356"/>
                    </a:lnTo>
                    <a:lnTo>
                      <a:pt x="15264" y="8373"/>
                    </a:lnTo>
                    <a:lnTo>
                      <a:pt x="12259" y="0"/>
                    </a:lnTo>
                    <a:lnTo>
                      <a:pt x="36149" y="313"/>
                    </a:lnTo>
                    <a:lnTo>
                      <a:pt x="67451" y="417"/>
                    </a:lnTo>
                    <a:lnTo>
                      <a:pt x="65821" y="3365"/>
                    </a:lnTo>
                    <a:lnTo>
                      <a:pt x="68897" y="6025"/>
                    </a:lnTo>
                    <a:lnTo>
                      <a:pt x="67500" y="11138"/>
                    </a:lnTo>
                    <a:lnTo>
                      <a:pt x="69799" y="16173"/>
                    </a:lnTo>
                    <a:lnTo>
                      <a:pt x="76160" y="17295"/>
                    </a:lnTo>
                    <a:lnTo>
                      <a:pt x="74559" y="22851"/>
                    </a:lnTo>
                    <a:lnTo>
                      <a:pt x="77137" y="31537"/>
                    </a:lnTo>
                    <a:lnTo>
                      <a:pt x="69455" y="36650"/>
                    </a:lnTo>
                    <a:lnTo>
                      <a:pt x="69930" y="42676"/>
                    </a:lnTo>
                    <a:lnTo>
                      <a:pt x="75537" y="49615"/>
                    </a:lnTo>
                    <a:lnTo>
                      <a:pt x="77299" y="59606"/>
                    </a:lnTo>
                    <a:lnTo>
                      <a:pt x="80338" y="60440"/>
                    </a:lnTo>
                    <a:lnTo>
                      <a:pt x="80195" y="57884"/>
                    </a:lnTo>
                    <a:lnTo>
                      <a:pt x="84519" y="54571"/>
                    </a:lnTo>
                    <a:lnTo>
                      <a:pt x="88289" y="57806"/>
                    </a:lnTo>
                    <a:lnTo>
                      <a:pt x="92712" y="57728"/>
                    </a:lnTo>
                    <a:lnTo>
                      <a:pt x="94941" y="54597"/>
                    </a:lnTo>
                    <a:lnTo>
                      <a:pt x="97821" y="58980"/>
                    </a:lnTo>
                    <a:lnTo>
                      <a:pt x="101366" y="59319"/>
                    </a:lnTo>
                    <a:lnTo>
                      <a:pt x="104304" y="65579"/>
                    </a:lnTo>
                    <a:lnTo>
                      <a:pt x="100600" y="71057"/>
                    </a:lnTo>
                    <a:lnTo>
                      <a:pt x="105415" y="75492"/>
                    </a:lnTo>
                    <a:lnTo>
                      <a:pt x="103431" y="77422"/>
                    </a:lnTo>
                    <a:lnTo>
                      <a:pt x="103269" y="80631"/>
                    </a:lnTo>
                    <a:lnTo>
                      <a:pt x="100173" y="83213"/>
                    </a:lnTo>
                    <a:lnTo>
                      <a:pt x="102026" y="87935"/>
                    </a:lnTo>
                    <a:lnTo>
                      <a:pt x="100188" y="90883"/>
                    </a:lnTo>
                    <a:lnTo>
                      <a:pt x="105102" y="95578"/>
                    </a:lnTo>
                    <a:lnTo>
                      <a:pt x="101802" y="101030"/>
                    </a:lnTo>
                    <a:lnTo>
                      <a:pt x="103673" y="104004"/>
                    </a:lnTo>
                    <a:lnTo>
                      <a:pt x="107052" y="103299"/>
                    </a:lnTo>
                    <a:lnTo>
                      <a:pt x="113608" y="112090"/>
                    </a:lnTo>
                    <a:lnTo>
                      <a:pt x="115234" y="117307"/>
                    </a:lnTo>
                    <a:lnTo>
                      <a:pt x="145198" y="132568"/>
                    </a:lnTo>
                    <a:lnTo>
                      <a:pt x="171763" y="158940"/>
                    </a:lnTo>
                    <a:lnTo>
                      <a:pt x="192773" y="179966"/>
                    </a:lnTo>
                    <a:lnTo>
                      <a:pt x="193717" y="179966"/>
                    </a:lnTo>
                    <a:lnTo>
                      <a:pt x="193803" y="208608"/>
                    </a:lnTo>
                    <a:lnTo>
                      <a:pt x="188981" y="210694"/>
                    </a:lnTo>
                    <a:lnTo>
                      <a:pt x="184831" y="210799"/>
                    </a:lnTo>
                    <a:lnTo>
                      <a:pt x="181382" y="214712"/>
                    </a:lnTo>
                    <a:lnTo>
                      <a:pt x="182836" y="217190"/>
                    </a:lnTo>
                    <a:lnTo>
                      <a:pt x="181510" y="222459"/>
                    </a:lnTo>
                    <a:lnTo>
                      <a:pt x="189429" y="231015"/>
                    </a:lnTo>
                    <a:lnTo>
                      <a:pt x="187808" y="232033"/>
                    </a:lnTo>
                    <a:lnTo>
                      <a:pt x="185433" y="237380"/>
                    </a:lnTo>
                    <a:lnTo>
                      <a:pt x="183506" y="238659"/>
                    </a:lnTo>
                    <a:lnTo>
                      <a:pt x="183960" y="242258"/>
                    </a:lnTo>
                    <a:lnTo>
                      <a:pt x="186275" y="248049"/>
                    </a:lnTo>
                    <a:lnTo>
                      <a:pt x="191123" y="250319"/>
                    </a:lnTo>
                    <a:lnTo>
                      <a:pt x="193219" y="249197"/>
                    </a:lnTo>
                    <a:lnTo>
                      <a:pt x="194731" y="251284"/>
                    </a:lnTo>
                    <a:lnTo>
                      <a:pt x="194418" y="254493"/>
                    </a:lnTo>
                    <a:lnTo>
                      <a:pt x="201899" y="260779"/>
                    </a:lnTo>
                    <a:lnTo>
                      <a:pt x="210796" y="265501"/>
                    </a:lnTo>
                    <a:lnTo>
                      <a:pt x="210984" y="267170"/>
                    </a:lnTo>
                    <a:lnTo>
                      <a:pt x="214977" y="269387"/>
                    </a:lnTo>
                    <a:lnTo>
                      <a:pt x="217378" y="272857"/>
                    </a:lnTo>
                    <a:lnTo>
                      <a:pt x="221014" y="271631"/>
                    </a:lnTo>
                    <a:lnTo>
                      <a:pt x="227935" y="273744"/>
                    </a:lnTo>
                    <a:lnTo>
                      <a:pt x="228412" y="276561"/>
                    </a:lnTo>
                    <a:lnTo>
                      <a:pt x="231386" y="278517"/>
                    </a:lnTo>
                    <a:lnTo>
                      <a:pt x="233063" y="283552"/>
                    </a:lnTo>
                    <a:lnTo>
                      <a:pt x="240056" y="284100"/>
                    </a:lnTo>
                    <a:lnTo>
                      <a:pt x="244738" y="289108"/>
                    </a:lnTo>
                    <a:lnTo>
                      <a:pt x="245176" y="291195"/>
                    </a:lnTo>
                    <a:lnTo>
                      <a:pt x="242428" y="294926"/>
                    </a:lnTo>
                    <a:lnTo>
                      <a:pt x="244558" y="298656"/>
                    </a:lnTo>
                    <a:lnTo>
                      <a:pt x="247999" y="299464"/>
                    </a:lnTo>
                    <a:lnTo>
                      <a:pt x="248963" y="304838"/>
                    </a:lnTo>
                    <a:lnTo>
                      <a:pt x="181491" y="304577"/>
                    </a:lnTo>
                    <a:lnTo>
                      <a:pt x="108957" y="303977"/>
                    </a:lnTo>
                    <a:lnTo>
                      <a:pt x="113076" y="300090"/>
                    </a:lnTo>
                    <a:lnTo>
                      <a:pt x="110268" y="295891"/>
                    </a:lnTo>
                    <a:lnTo>
                      <a:pt x="110873" y="294926"/>
                    </a:lnTo>
                    <a:lnTo>
                      <a:pt x="106098" y="290021"/>
                    </a:lnTo>
                    <a:lnTo>
                      <a:pt x="98851" y="287491"/>
                    </a:lnTo>
                    <a:lnTo>
                      <a:pt x="97136" y="285717"/>
                    </a:lnTo>
                    <a:lnTo>
                      <a:pt x="94055" y="279535"/>
                    </a:lnTo>
                    <a:lnTo>
                      <a:pt x="87692" y="273300"/>
                    </a:lnTo>
                    <a:lnTo>
                      <a:pt x="84962" y="269440"/>
                    </a:lnTo>
                    <a:lnTo>
                      <a:pt x="76340" y="264744"/>
                    </a:lnTo>
                    <a:lnTo>
                      <a:pt x="69343" y="265292"/>
                    </a:lnTo>
                    <a:lnTo>
                      <a:pt x="67104" y="260257"/>
                    </a:lnTo>
                    <a:lnTo>
                      <a:pt x="67112" y="257623"/>
                    </a:lnTo>
                    <a:lnTo>
                      <a:pt x="54647" y="244476"/>
                    </a:lnTo>
                    <a:lnTo>
                      <a:pt x="55968" y="242102"/>
                    </a:lnTo>
                    <a:lnTo>
                      <a:pt x="54832" y="238606"/>
                    </a:lnTo>
                    <a:lnTo>
                      <a:pt x="56536" y="236832"/>
                    </a:lnTo>
                    <a:lnTo>
                      <a:pt x="51886" y="231015"/>
                    </a:lnTo>
                    <a:lnTo>
                      <a:pt x="51667" y="206417"/>
                    </a:lnTo>
                    <a:lnTo>
                      <a:pt x="49683" y="198069"/>
                    </a:lnTo>
                    <a:lnTo>
                      <a:pt x="51912" y="195513"/>
                    </a:lnTo>
                    <a:lnTo>
                      <a:pt x="49835" y="193061"/>
                    </a:lnTo>
                    <a:lnTo>
                      <a:pt x="51578" y="190895"/>
                    </a:lnTo>
                    <a:lnTo>
                      <a:pt x="55022" y="189826"/>
                    </a:lnTo>
                    <a:lnTo>
                      <a:pt x="59750" y="190426"/>
                    </a:lnTo>
                    <a:lnTo>
                      <a:pt x="60525" y="185078"/>
                    </a:lnTo>
                    <a:lnTo>
                      <a:pt x="59190" y="182391"/>
                    </a:lnTo>
                    <a:lnTo>
                      <a:pt x="57102" y="182417"/>
                    </a:lnTo>
                    <a:lnTo>
                      <a:pt x="54237" y="178244"/>
                    </a:lnTo>
                    <a:lnTo>
                      <a:pt x="57887" y="177357"/>
                    </a:lnTo>
                    <a:lnTo>
                      <a:pt x="60488" y="173992"/>
                    </a:lnTo>
                    <a:lnTo>
                      <a:pt x="57608" y="171592"/>
                    </a:lnTo>
                    <a:lnTo>
                      <a:pt x="55825" y="167027"/>
                    </a:lnTo>
                    <a:lnTo>
                      <a:pt x="45578" y="160427"/>
                    </a:lnTo>
                    <a:lnTo>
                      <a:pt x="48450" y="157114"/>
                    </a:lnTo>
                    <a:lnTo>
                      <a:pt x="51393" y="157897"/>
                    </a:lnTo>
                    <a:lnTo>
                      <a:pt x="51688" y="155706"/>
                    </a:lnTo>
                    <a:lnTo>
                      <a:pt x="47887" y="152262"/>
                    </a:lnTo>
                    <a:lnTo>
                      <a:pt x="46759" y="152758"/>
                    </a:lnTo>
                    <a:lnTo>
                      <a:pt x="40450" y="149889"/>
                    </a:lnTo>
                    <a:lnTo>
                      <a:pt x="39895" y="151871"/>
                    </a:lnTo>
                    <a:lnTo>
                      <a:pt x="35881" y="149341"/>
                    </a:lnTo>
                    <a:lnTo>
                      <a:pt x="34340" y="151558"/>
                    </a:lnTo>
                    <a:lnTo>
                      <a:pt x="28248" y="145923"/>
                    </a:lnTo>
                    <a:lnTo>
                      <a:pt x="29664" y="145741"/>
                    </a:lnTo>
                    <a:lnTo>
                      <a:pt x="29672" y="141593"/>
                    </a:lnTo>
                    <a:lnTo>
                      <a:pt x="32119" y="139376"/>
                    </a:lnTo>
                    <a:lnTo>
                      <a:pt x="28671" y="132620"/>
                    </a:lnTo>
                    <a:lnTo>
                      <a:pt x="25086" y="128915"/>
                    </a:lnTo>
                    <a:lnTo>
                      <a:pt x="27787" y="129855"/>
                    </a:lnTo>
                    <a:lnTo>
                      <a:pt x="29255" y="127976"/>
                    </a:lnTo>
                    <a:lnTo>
                      <a:pt x="30868" y="130142"/>
                    </a:lnTo>
                    <a:lnTo>
                      <a:pt x="33050" y="129046"/>
                    </a:lnTo>
                    <a:lnTo>
                      <a:pt x="35195" y="133585"/>
                    </a:lnTo>
                    <a:lnTo>
                      <a:pt x="40886" y="135672"/>
                    </a:lnTo>
                    <a:lnTo>
                      <a:pt x="39942" y="132541"/>
                    </a:lnTo>
                    <a:lnTo>
                      <a:pt x="45106" y="129777"/>
                    </a:lnTo>
                    <a:lnTo>
                      <a:pt x="46873" y="131185"/>
                    </a:lnTo>
                    <a:lnTo>
                      <a:pt x="48656" y="128316"/>
                    </a:lnTo>
                    <a:lnTo>
                      <a:pt x="46962" y="123229"/>
                    </a:lnTo>
                    <a:lnTo>
                      <a:pt x="41900" y="117725"/>
                    </a:lnTo>
                    <a:lnTo>
                      <a:pt x="39739" y="119446"/>
                    </a:lnTo>
                    <a:lnTo>
                      <a:pt x="35516" y="118090"/>
                    </a:lnTo>
                    <a:lnTo>
                      <a:pt x="33214" y="115638"/>
                    </a:lnTo>
                    <a:lnTo>
                      <a:pt x="29872" y="116890"/>
                    </a:lnTo>
                    <a:lnTo>
                      <a:pt x="26820" y="114177"/>
                    </a:lnTo>
                    <a:lnTo>
                      <a:pt x="28154" y="110421"/>
                    </a:lnTo>
                    <a:lnTo>
                      <a:pt x="26877" y="105334"/>
                    </a:lnTo>
                    <a:lnTo>
                      <a:pt x="23410" y="106403"/>
                    </a:lnTo>
                    <a:lnTo>
                      <a:pt x="20934" y="103743"/>
                    </a:lnTo>
                    <a:lnTo>
                      <a:pt x="18924" y="97978"/>
                    </a:lnTo>
                    <a:lnTo>
                      <a:pt x="21633" y="96595"/>
                    </a:lnTo>
                    <a:lnTo>
                      <a:pt x="20804" y="93021"/>
                    </a:lnTo>
                    <a:lnTo>
                      <a:pt x="28634" y="92213"/>
                    </a:lnTo>
                    <a:lnTo>
                      <a:pt x="29137" y="89630"/>
                    </a:lnTo>
                    <a:lnTo>
                      <a:pt x="32138" y="88639"/>
                    </a:lnTo>
                    <a:lnTo>
                      <a:pt x="36165" y="91196"/>
                    </a:lnTo>
                    <a:lnTo>
                      <a:pt x="36910" y="87439"/>
                    </a:lnTo>
                    <a:lnTo>
                      <a:pt x="45299" y="85639"/>
                    </a:lnTo>
                    <a:lnTo>
                      <a:pt x="45695" y="82822"/>
                    </a:lnTo>
                    <a:lnTo>
                      <a:pt x="48435" y="80631"/>
                    </a:lnTo>
                    <a:lnTo>
                      <a:pt x="41897" y="79483"/>
                    </a:lnTo>
                    <a:lnTo>
                      <a:pt x="40401" y="75727"/>
                    </a:lnTo>
                    <a:lnTo>
                      <a:pt x="45273" y="76196"/>
                    </a:lnTo>
                    <a:lnTo>
                      <a:pt x="45286" y="72701"/>
                    </a:lnTo>
                    <a:lnTo>
                      <a:pt x="40860" y="69492"/>
                    </a:lnTo>
                    <a:lnTo>
                      <a:pt x="41582" y="66362"/>
                    </a:lnTo>
                    <a:lnTo>
                      <a:pt x="37249" y="66127"/>
                    </a:lnTo>
                    <a:lnTo>
                      <a:pt x="35706" y="63649"/>
                    </a:lnTo>
                    <a:lnTo>
                      <a:pt x="38998" y="61510"/>
                    </a:lnTo>
                    <a:lnTo>
                      <a:pt x="37630" y="59136"/>
                    </a:lnTo>
                    <a:lnTo>
                      <a:pt x="40768" y="56606"/>
                    </a:lnTo>
                    <a:lnTo>
                      <a:pt x="44295" y="57988"/>
                    </a:lnTo>
                    <a:lnTo>
                      <a:pt x="48828" y="55301"/>
                    </a:lnTo>
                    <a:lnTo>
                      <a:pt x="51161" y="52537"/>
                    </a:lnTo>
                    <a:lnTo>
                      <a:pt x="44637" y="51232"/>
                    </a:lnTo>
                    <a:lnTo>
                      <a:pt x="44598" y="48598"/>
                    </a:lnTo>
                    <a:lnTo>
                      <a:pt x="41066" y="48624"/>
                    </a:lnTo>
                    <a:lnTo>
                      <a:pt x="39687" y="50528"/>
                    </a:lnTo>
                    <a:lnTo>
                      <a:pt x="35821" y="51519"/>
                    </a:lnTo>
                    <a:lnTo>
                      <a:pt x="31561" y="50110"/>
                    </a:lnTo>
                    <a:lnTo>
                      <a:pt x="27969" y="46380"/>
                    </a:lnTo>
                    <a:lnTo>
                      <a:pt x="32065" y="44945"/>
                    </a:lnTo>
                    <a:lnTo>
                      <a:pt x="29896" y="42806"/>
                    </a:lnTo>
                    <a:lnTo>
                      <a:pt x="33592" y="34015"/>
                    </a:lnTo>
                    <a:lnTo>
                      <a:pt x="28410" y="34720"/>
                    </a:lnTo>
                    <a:lnTo>
                      <a:pt x="25464" y="27572"/>
                    </a:lnTo>
                    <a:lnTo>
                      <a:pt x="21924" y="25355"/>
                    </a:lnTo>
                    <a:lnTo>
                      <a:pt x="17811" y="25929"/>
                    </a:lnTo>
                    <a:lnTo>
                      <a:pt x="15376" y="29737"/>
                    </a:lnTo>
                    <a:lnTo>
                      <a:pt x="13291" y="27025"/>
                    </a:lnTo>
                    <a:lnTo>
                      <a:pt x="10836" y="28850"/>
                    </a:lnTo>
                    <a:lnTo>
                      <a:pt x="9282" y="32424"/>
                    </a:lnTo>
                    <a:lnTo>
                      <a:pt x="88" y="30364"/>
                    </a:lnTo>
                    <a:lnTo>
                      <a:pt x="33" y="29294"/>
                    </a:lnTo>
                    <a:lnTo>
                      <a:pt x="33" y="29294"/>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69" name="CA-19">
                <a:extLst>
                  <a:ext uri="{FF2B5EF4-FFF2-40B4-BE49-F238E27FC236}">
                    <a16:creationId xmlns:a16="http://schemas.microsoft.com/office/drawing/2014/main" id="{51838350-8457-89B6-236F-A0ADD2B1E339}"/>
                  </a:ext>
                </a:extLst>
              </p:cNvPr>
              <p:cNvSpPr/>
              <p:nvPr/>
            </p:nvSpPr>
            <p:spPr>
              <a:xfrm>
                <a:off x="1598453" y="3768496"/>
                <a:ext cx="259887" cy="277450"/>
              </a:xfrm>
              <a:custGeom>
                <a:avLst/>
                <a:gdLst>
                  <a:gd name="connsiteX0" fmla="*/ 33 w 325929"/>
                  <a:gd name="connsiteY0" fmla="*/ 28668 h 347201"/>
                  <a:gd name="connsiteX1" fmla="*/ 10851 w 325929"/>
                  <a:gd name="connsiteY1" fmla="*/ 28094 h 347201"/>
                  <a:gd name="connsiteX2" fmla="*/ 10864 w 325929"/>
                  <a:gd name="connsiteY2" fmla="*/ 23555 h 347201"/>
                  <a:gd name="connsiteX3" fmla="*/ 23809 w 325929"/>
                  <a:gd name="connsiteY3" fmla="*/ 23503 h 347201"/>
                  <a:gd name="connsiteX4" fmla="*/ 24132 w 325929"/>
                  <a:gd name="connsiteY4" fmla="*/ 12547 h 347201"/>
                  <a:gd name="connsiteX5" fmla="*/ 28522 w 325929"/>
                  <a:gd name="connsiteY5" fmla="*/ 15964 h 347201"/>
                  <a:gd name="connsiteX6" fmla="*/ 30808 w 325929"/>
                  <a:gd name="connsiteY6" fmla="*/ 20086 h 347201"/>
                  <a:gd name="connsiteX7" fmla="*/ 36329 w 325929"/>
                  <a:gd name="connsiteY7" fmla="*/ 24416 h 347201"/>
                  <a:gd name="connsiteX8" fmla="*/ 37893 w 325929"/>
                  <a:gd name="connsiteY8" fmla="*/ 24025 h 347201"/>
                  <a:gd name="connsiteX9" fmla="*/ 42747 w 325929"/>
                  <a:gd name="connsiteY9" fmla="*/ 32294 h 347201"/>
                  <a:gd name="connsiteX10" fmla="*/ 47121 w 325929"/>
                  <a:gd name="connsiteY10" fmla="*/ 36389 h 347201"/>
                  <a:gd name="connsiteX11" fmla="*/ 49511 w 325929"/>
                  <a:gd name="connsiteY11" fmla="*/ 35868 h 347201"/>
                  <a:gd name="connsiteX12" fmla="*/ 53109 w 325929"/>
                  <a:gd name="connsiteY12" fmla="*/ 31850 h 347201"/>
                  <a:gd name="connsiteX13" fmla="*/ 52731 w 325929"/>
                  <a:gd name="connsiteY13" fmla="*/ 30442 h 347201"/>
                  <a:gd name="connsiteX14" fmla="*/ 58205 w 325929"/>
                  <a:gd name="connsiteY14" fmla="*/ 33155 h 347201"/>
                  <a:gd name="connsiteX15" fmla="*/ 58348 w 325929"/>
                  <a:gd name="connsiteY15" fmla="*/ 30677 h 347201"/>
                  <a:gd name="connsiteX16" fmla="*/ 56182 w 325929"/>
                  <a:gd name="connsiteY16" fmla="*/ 27259 h 347201"/>
                  <a:gd name="connsiteX17" fmla="*/ 58455 w 325929"/>
                  <a:gd name="connsiteY17" fmla="*/ 23242 h 347201"/>
                  <a:gd name="connsiteX18" fmla="*/ 62180 w 325929"/>
                  <a:gd name="connsiteY18" fmla="*/ 19433 h 347201"/>
                  <a:gd name="connsiteX19" fmla="*/ 64140 w 325929"/>
                  <a:gd name="connsiteY19" fmla="*/ 19720 h 347201"/>
                  <a:gd name="connsiteX20" fmla="*/ 63601 w 325929"/>
                  <a:gd name="connsiteY20" fmla="*/ 12573 h 347201"/>
                  <a:gd name="connsiteX21" fmla="*/ 71116 w 325929"/>
                  <a:gd name="connsiteY21" fmla="*/ 12130 h 347201"/>
                  <a:gd name="connsiteX22" fmla="*/ 74283 w 325929"/>
                  <a:gd name="connsiteY22" fmla="*/ 8217 h 347201"/>
                  <a:gd name="connsiteX23" fmla="*/ 72184 w 325929"/>
                  <a:gd name="connsiteY23" fmla="*/ 574 h 347201"/>
                  <a:gd name="connsiteX24" fmla="*/ 76298 w 325929"/>
                  <a:gd name="connsiteY24" fmla="*/ 0 h 347201"/>
                  <a:gd name="connsiteX25" fmla="*/ 80231 w 325929"/>
                  <a:gd name="connsiteY25" fmla="*/ 1643 h 347201"/>
                  <a:gd name="connsiteX26" fmla="*/ 82783 w 325929"/>
                  <a:gd name="connsiteY26" fmla="*/ 9364 h 347201"/>
                  <a:gd name="connsiteX27" fmla="*/ 87965 w 325929"/>
                  <a:gd name="connsiteY27" fmla="*/ 8660 h 347201"/>
                  <a:gd name="connsiteX28" fmla="*/ 84269 w 325929"/>
                  <a:gd name="connsiteY28" fmla="*/ 17451 h 347201"/>
                  <a:gd name="connsiteX29" fmla="*/ 86438 w 325929"/>
                  <a:gd name="connsiteY29" fmla="*/ 19590 h 347201"/>
                  <a:gd name="connsiteX30" fmla="*/ 82343 w 325929"/>
                  <a:gd name="connsiteY30" fmla="*/ 21025 h 347201"/>
                  <a:gd name="connsiteX31" fmla="*/ 85935 w 325929"/>
                  <a:gd name="connsiteY31" fmla="*/ 24755 h 347201"/>
                  <a:gd name="connsiteX32" fmla="*/ 90194 w 325929"/>
                  <a:gd name="connsiteY32" fmla="*/ 26164 h 347201"/>
                  <a:gd name="connsiteX33" fmla="*/ 94060 w 325929"/>
                  <a:gd name="connsiteY33" fmla="*/ 25173 h 347201"/>
                  <a:gd name="connsiteX34" fmla="*/ 95439 w 325929"/>
                  <a:gd name="connsiteY34" fmla="*/ 23268 h 347201"/>
                  <a:gd name="connsiteX35" fmla="*/ 98971 w 325929"/>
                  <a:gd name="connsiteY35" fmla="*/ 23242 h 347201"/>
                  <a:gd name="connsiteX36" fmla="*/ 99010 w 325929"/>
                  <a:gd name="connsiteY36" fmla="*/ 25877 h 347201"/>
                  <a:gd name="connsiteX37" fmla="*/ 105535 w 325929"/>
                  <a:gd name="connsiteY37" fmla="*/ 27181 h 347201"/>
                  <a:gd name="connsiteX38" fmla="*/ 103202 w 325929"/>
                  <a:gd name="connsiteY38" fmla="*/ 29946 h 347201"/>
                  <a:gd name="connsiteX39" fmla="*/ 98669 w 325929"/>
                  <a:gd name="connsiteY39" fmla="*/ 32633 h 347201"/>
                  <a:gd name="connsiteX40" fmla="*/ 95142 w 325929"/>
                  <a:gd name="connsiteY40" fmla="*/ 31250 h 347201"/>
                  <a:gd name="connsiteX41" fmla="*/ 92003 w 325929"/>
                  <a:gd name="connsiteY41" fmla="*/ 33781 h 347201"/>
                  <a:gd name="connsiteX42" fmla="*/ 93372 w 325929"/>
                  <a:gd name="connsiteY42" fmla="*/ 36155 h 347201"/>
                  <a:gd name="connsiteX43" fmla="*/ 89519 w 325929"/>
                  <a:gd name="connsiteY43" fmla="*/ 39128 h 347201"/>
                  <a:gd name="connsiteX44" fmla="*/ 93635 w 325929"/>
                  <a:gd name="connsiteY44" fmla="*/ 41267 h 347201"/>
                  <a:gd name="connsiteX45" fmla="*/ 95955 w 325929"/>
                  <a:gd name="connsiteY45" fmla="*/ 41006 h 347201"/>
                  <a:gd name="connsiteX46" fmla="*/ 95233 w 325929"/>
                  <a:gd name="connsiteY46" fmla="*/ 44137 h 347201"/>
                  <a:gd name="connsiteX47" fmla="*/ 99659 w 325929"/>
                  <a:gd name="connsiteY47" fmla="*/ 47345 h 347201"/>
                  <a:gd name="connsiteX48" fmla="*/ 99646 w 325929"/>
                  <a:gd name="connsiteY48" fmla="*/ 50841 h 347201"/>
                  <a:gd name="connsiteX49" fmla="*/ 94774 w 325929"/>
                  <a:gd name="connsiteY49" fmla="*/ 50371 h 347201"/>
                  <a:gd name="connsiteX50" fmla="*/ 96270 w 325929"/>
                  <a:gd name="connsiteY50" fmla="*/ 54128 h 347201"/>
                  <a:gd name="connsiteX51" fmla="*/ 102808 w 325929"/>
                  <a:gd name="connsiteY51" fmla="*/ 55275 h 347201"/>
                  <a:gd name="connsiteX52" fmla="*/ 100068 w 325929"/>
                  <a:gd name="connsiteY52" fmla="*/ 57467 h 347201"/>
                  <a:gd name="connsiteX53" fmla="*/ 99672 w 325929"/>
                  <a:gd name="connsiteY53" fmla="*/ 60284 h 347201"/>
                  <a:gd name="connsiteX54" fmla="*/ 91284 w 325929"/>
                  <a:gd name="connsiteY54" fmla="*/ 62084 h 347201"/>
                  <a:gd name="connsiteX55" fmla="*/ 90538 w 325929"/>
                  <a:gd name="connsiteY55" fmla="*/ 65840 h 347201"/>
                  <a:gd name="connsiteX56" fmla="*/ 86511 w 325929"/>
                  <a:gd name="connsiteY56" fmla="*/ 63284 h 347201"/>
                  <a:gd name="connsiteX57" fmla="*/ 83511 w 325929"/>
                  <a:gd name="connsiteY57" fmla="*/ 64275 h 347201"/>
                  <a:gd name="connsiteX58" fmla="*/ 83008 w 325929"/>
                  <a:gd name="connsiteY58" fmla="*/ 66858 h 347201"/>
                  <a:gd name="connsiteX59" fmla="*/ 75177 w 325929"/>
                  <a:gd name="connsiteY59" fmla="*/ 67666 h 347201"/>
                  <a:gd name="connsiteX60" fmla="*/ 76006 w 325929"/>
                  <a:gd name="connsiteY60" fmla="*/ 71240 h 347201"/>
                  <a:gd name="connsiteX61" fmla="*/ 73298 w 325929"/>
                  <a:gd name="connsiteY61" fmla="*/ 72622 h 347201"/>
                  <a:gd name="connsiteX62" fmla="*/ 75307 w 325929"/>
                  <a:gd name="connsiteY62" fmla="*/ 78387 h 347201"/>
                  <a:gd name="connsiteX63" fmla="*/ 77784 w 325929"/>
                  <a:gd name="connsiteY63" fmla="*/ 81048 h 347201"/>
                  <a:gd name="connsiteX64" fmla="*/ 81251 w 325929"/>
                  <a:gd name="connsiteY64" fmla="*/ 79979 h 347201"/>
                  <a:gd name="connsiteX65" fmla="*/ 82528 w 325929"/>
                  <a:gd name="connsiteY65" fmla="*/ 85065 h 347201"/>
                  <a:gd name="connsiteX66" fmla="*/ 81193 w 325929"/>
                  <a:gd name="connsiteY66" fmla="*/ 88822 h 347201"/>
                  <a:gd name="connsiteX67" fmla="*/ 84246 w 325929"/>
                  <a:gd name="connsiteY67" fmla="*/ 91535 h 347201"/>
                  <a:gd name="connsiteX68" fmla="*/ 87587 w 325929"/>
                  <a:gd name="connsiteY68" fmla="*/ 90283 h 347201"/>
                  <a:gd name="connsiteX69" fmla="*/ 89889 w 325929"/>
                  <a:gd name="connsiteY69" fmla="*/ 92735 h 347201"/>
                  <a:gd name="connsiteX70" fmla="*/ 94112 w 325929"/>
                  <a:gd name="connsiteY70" fmla="*/ 94091 h 347201"/>
                  <a:gd name="connsiteX71" fmla="*/ 96273 w 325929"/>
                  <a:gd name="connsiteY71" fmla="*/ 92370 h 347201"/>
                  <a:gd name="connsiteX72" fmla="*/ 101335 w 325929"/>
                  <a:gd name="connsiteY72" fmla="*/ 97874 h 347201"/>
                  <a:gd name="connsiteX73" fmla="*/ 103030 w 325929"/>
                  <a:gd name="connsiteY73" fmla="*/ 102960 h 347201"/>
                  <a:gd name="connsiteX74" fmla="*/ 101247 w 325929"/>
                  <a:gd name="connsiteY74" fmla="*/ 105830 h 347201"/>
                  <a:gd name="connsiteX75" fmla="*/ 99479 w 325929"/>
                  <a:gd name="connsiteY75" fmla="*/ 104421 h 347201"/>
                  <a:gd name="connsiteX76" fmla="*/ 94315 w 325929"/>
                  <a:gd name="connsiteY76" fmla="*/ 107186 h 347201"/>
                  <a:gd name="connsiteX77" fmla="*/ 95259 w 325929"/>
                  <a:gd name="connsiteY77" fmla="*/ 110317 h 347201"/>
                  <a:gd name="connsiteX78" fmla="*/ 89569 w 325929"/>
                  <a:gd name="connsiteY78" fmla="*/ 108230 h 347201"/>
                  <a:gd name="connsiteX79" fmla="*/ 87423 w 325929"/>
                  <a:gd name="connsiteY79" fmla="*/ 103691 h 347201"/>
                  <a:gd name="connsiteX80" fmla="*/ 85241 w 325929"/>
                  <a:gd name="connsiteY80" fmla="*/ 104786 h 347201"/>
                  <a:gd name="connsiteX81" fmla="*/ 83628 w 325929"/>
                  <a:gd name="connsiteY81" fmla="*/ 102621 h 347201"/>
                  <a:gd name="connsiteX82" fmla="*/ 82160 w 325929"/>
                  <a:gd name="connsiteY82" fmla="*/ 104499 h 347201"/>
                  <a:gd name="connsiteX83" fmla="*/ 79460 w 325929"/>
                  <a:gd name="connsiteY83" fmla="*/ 103560 h 347201"/>
                  <a:gd name="connsiteX84" fmla="*/ 83044 w 325929"/>
                  <a:gd name="connsiteY84" fmla="*/ 107264 h 347201"/>
                  <a:gd name="connsiteX85" fmla="*/ 86493 w 325929"/>
                  <a:gd name="connsiteY85" fmla="*/ 114021 h 347201"/>
                  <a:gd name="connsiteX86" fmla="*/ 84045 w 325929"/>
                  <a:gd name="connsiteY86" fmla="*/ 116238 h 347201"/>
                  <a:gd name="connsiteX87" fmla="*/ 84037 w 325929"/>
                  <a:gd name="connsiteY87" fmla="*/ 120386 h 347201"/>
                  <a:gd name="connsiteX88" fmla="*/ 82622 w 325929"/>
                  <a:gd name="connsiteY88" fmla="*/ 120568 h 347201"/>
                  <a:gd name="connsiteX89" fmla="*/ 88714 w 325929"/>
                  <a:gd name="connsiteY89" fmla="*/ 126203 h 347201"/>
                  <a:gd name="connsiteX90" fmla="*/ 90254 w 325929"/>
                  <a:gd name="connsiteY90" fmla="*/ 123986 h 347201"/>
                  <a:gd name="connsiteX91" fmla="*/ 94268 w 325929"/>
                  <a:gd name="connsiteY91" fmla="*/ 126516 h 347201"/>
                  <a:gd name="connsiteX92" fmla="*/ 94824 w 325929"/>
                  <a:gd name="connsiteY92" fmla="*/ 124533 h 347201"/>
                  <a:gd name="connsiteX93" fmla="*/ 101132 w 325929"/>
                  <a:gd name="connsiteY93" fmla="*/ 127403 h 347201"/>
                  <a:gd name="connsiteX94" fmla="*/ 102261 w 325929"/>
                  <a:gd name="connsiteY94" fmla="*/ 126907 h 347201"/>
                  <a:gd name="connsiteX95" fmla="*/ 106061 w 325929"/>
                  <a:gd name="connsiteY95" fmla="*/ 130350 h 347201"/>
                  <a:gd name="connsiteX96" fmla="*/ 105767 w 325929"/>
                  <a:gd name="connsiteY96" fmla="*/ 132541 h 347201"/>
                  <a:gd name="connsiteX97" fmla="*/ 102824 w 325929"/>
                  <a:gd name="connsiteY97" fmla="*/ 131759 h 347201"/>
                  <a:gd name="connsiteX98" fmla="*/ 99951 w 325929"/>
                  <a:gd name="connsiteY98" fmla="*/ 135072 h 347201"/>
                  <a:gd name="connsiteX99" fmla="*/ 110198 w 325929"/>
                  <a:gd name="connsiteY99" fmla="*/ 141671 h 347201"/>
                  <a:gd name="connsiteX100" fmla="*/ 111981 w 325929"/>
                  <a:gd name="connsiteY100" fmla="*/ 146237 h 347201"/>
                  <a:gd name="connsiteX101" fmla="*/ 114861 w 325929"/>
                  <a:gd name="connsiteY101" fmla="*/ 148637 h 347201"/>
                  <a:gd name="connsiteX102" fmla="*/ 112260 w 325929"/>
                  <a:gd name="connsiteY102" fmla="*/ 152002 h 347201"/>
                  <a:gd name="connsiteX103" fmla="*/ 108611 w 325929"/>
                  <a:gd name="connsiteY103" fmla="*/ 152889 h 347201"/>
                  <a:gd name="connsiteX104" fmla="*/ 111475 w 325929"/>
                  <a:gd name="connsiteY104" fmla="*/ 157062 h 347201"/>
                  <a:gd name="connsiteX105" fmla="*/ 113563 w 325929"/>
                  <a:gd name="connsiteY105" fmla="*/ 157036 h 347201"/>
                  <a:gd name="connsiteX106" fmla="*/ 114898 w 325929"/>
                  <a:gd name="connsiteY106" fmla="*/ 159723 h 347201"/>
                  <a:gd name="connsiteX107" fmla="*/ 114124 w 325929"/>
                  <a:gd name="connsiteY107" fmla="*/ 165071 h 347201"/>
                  <a:gd name="connsiteX108" fmla="*/ 109395 w 325929"/>
                  <a:gd name="connsiteY108" fmla="*/ 164470 h 347201"/>
                  <a:gd name="connsiteX109" fmla="*/ 105952 w 325929"/>
                  <a:gd name="connsiteY109" fmla="*/ 165540 h 347201"/>
                  <a:gd name="connsiteX110" fmla="*/ 104208 w 325929"/>
                  <a:gd name="connsiteY110" fmla="*/ 167705 h 347201"/>
                  <a:gd name="connsiteX111" fmla="*/ 106285 w 325929"/>
                  <a:gd name="connsiteY111" fmla="*/ 170157 h 347201"/>
                  <a:gd name="connsiteX112" fmla="*/ 104057 w 325929"/>
                  <a:gd name="connsiteY112" fmla="*/ 172714 h 347201"/>
                  <a:gd name="connsiteX113" fmla="*/ 106040 w 325929"/>
                  <a:gd name="connsiteY113" fmla="*/ 181061 h 347201"/>
                  <a:gd name="connsiteX114" fmla="*/ 106624 w 325929"/>
                  <a:gd name="connsiteY114" fmla="*/ 188913 h 347201"/>
                  <a:gd name="connsiteX115" fmla="*/ 106160 w 325929"/>
                  <a:gd name="connsiteY115" fmla="*/ 193530 h 347201"/>
                  <a:gd name="connsiteX116" fmla="*/ 106259 w 325929"/>
                  <a:gd name="connsiteY116" fmla="*/ 205660 h 347201"/>
                  <a:gd name="connsiteX117" fmla="*/ 110910 w 325929"/>
                  <a:gd name="connsiteY117" fmla="*/ 211477 h 347201"/>
                  <a:gd name="connsiteX118" fmla="*/ 109205 w 325929"/>
                  <a:gd name="connsiteY118" fmla="*/ 213251 h 347201"/>
                  <a:gd name="connsiteX119" fmla="*/ 110341 w 325929"/>
                  <a:gd name="connsiteY119" fmla="*/ 216746 h 347201"/>
                  <a:gd name="connsiteX120" fmla="*/ 109020 w 325929"/>
                  <a:gd name="connsiteY120" fmla="*/ 219120 h 347201"/>
                  <a:gd name="connsiteX121" fmla="*/ 121485 w 325929"/>
                  <a:gd name="connsiteY121" fmla="*/ 232268 h 347201"/>
                  <a:gd name="connsiteX122" fmla="*/ 121477 w 325929"/>
                  <a:gd name="connsiteY122" fmla="*/ 234902 h 347201"/>
                  <a:gd name="connsiteX123" fmla="*/ 123716 w 325929"/>
                  <a:gd name="connsiteY123" fmla="*/ 239937 h 347201"/>
                  <a:gd name="connsiteX124" fmla="*/ 131075 w 325929"/>
                  <a:gd name="connsiteY124" fmla="*/ 239545 h 347201"/>
                  <a:gd name="connsiteX125" fmla="*/ 139336 w 325929"/>
                  <a:gd name="connsiteY125" fmla="*/ 244084 h 347201"/>
                  <a:gd name="connsiteX126" fmla="*/ 140913 w 325929"/>
                  <a:gd name="connsiteY126" fmla="*/ 246876 h 347201"/>
                  <a:gd name="connsiteX127" fmla="*/ 148428 w 325929"/>
                  <a:gd name="connsiteY127" fmla="*/ 254180 h 347201"/>
                  <a:gd name="connsiteX128" fmla="*/ 151509 w 325929"/>
                  <a:gd name="connsiteY128" fmla="*/ 260362 h 347201"/>
                  <a:gd name="connsiteX129" fmla="*/ 153224 w 325929"/>
                  <a:gd name="connsiteY129" fmla="*/ 262136 h 347201"/>
                  <a:gd name="connsiteX130" fmla="*/ 160471 w 325929"/>
                  <a:gd name="connsiteY130" fmla="*/ 264666 h 347201"/>
                  <a:gd name="connsiteX131" fmla="*/ 165246 w 325929"/>
                  <a:gd name="connsiteY131" fmla="*/ 269570 h 347201"/>
                  <a:gd name="connsiteX132" fmla="*/ 164642 w 325929"/>
                  <a:gd name="connsiteY132" fmla="*/ 270535 h 347201"/>
                  <a:gd name="connsiteX133" fmla="*/ 167449 w 325929"/>
                  <a:gd name="connsiteY133" fmla="*/ 274735 h 347201"/>
                  <a:gd name="connsiteX134" fmla="*/ 163331 w 325929"/>
                  <a:gd name="connsiteY134" fmla="*/ 278622 h 347201"/>
                  <a:gd name="connsiteX135" fmla="*/ 235865 w 325929"/>
                  <a:gd name="connsiteY135" fmla="*/ 279222 h 347201"/>
                  <a:gd name="connsiteX136" fmla="*/ 306163 w 325929"/>
                  <a:gd name="connsiteY136" fmla="*/ 279483 h 347201"/>
                  <a:gd name="connsiteX137" fmla="*/ 306217 w 325929"/>
                  <a:gd name="connsiteY137" fmla="*/ 310551 h 347201"/>
                  <a:gd name="connsiteX138" fmla="*/ 321761 w 325929"/>
                  <a:gd name="connsiteY138" fmla="*/ 310551 h 347201"/>
                  <a:gd name="connsiteX139" fmla="*/ 321678 w 325929"/>
                  <a:gd name="connsiteY139" fmla="*/ 326150 h 347201"/>
                  <a:gd name="connsiteX140" fmla="*/ 324271 w 325929"/>
                  <a:gd name="connsiteY140" fmla="*/ 326150 h 347201"/>
                  <a:gd name="connsiteX141" fmla="*/ 325963 w 325929"/>
                  <a:gd name="connsiteY141" fmla="*/ 333454 h 347201"/>
                  <a:gd name="connsiteX142" fmla="*/ 321091 w 325929"/>
                  <a:gd name="connsiteY142" fmla="*/ 337654 h 347201"/>
                  <a:gd name="connsiteX143" fmla="*/ 316078 w 325929"/>
                  <a:gd name="connsiteY143" fmla="*/ 337315 h 347201"/>
                  <a:gd name="connsiteX144" fmla="*/ 311926 w 325929"/>
                  <a:gd name="connsiteY144" fmla="*/ 340028 h 347201"/>
                  <a:gd name="connsiteX145" fmla="*/ 312353 w 325929"/>
                  <a:gd name="connsiteY145" fmla="*/ 341489 h 347201"/>
                  <a:gd name="connsiteX146" fmla="*/ 308785 w 325929"/>
                  <a:gd name="connsiteY146" fmla="*/ 341489 h 347201"/>
                  <a:gd name="connsiteX147" fmla="*/ 308949 w 325929"/>
                  <a:gd name="connsiteY147" fmla="*/ 338802 h 347201"/>
                  <a:gd name="connsiteX148" fmla="*/ 305279 w 325929"/>
                  <a:gd name="connsiteY148" fmla="*/ 331863 h 347201"/>
                  <a:gd name="connsiteX149" fmla="*/ 303420 w 325929"/>
                  <a:gd name="connsiteY149" fmla="*/ 333715 h 347201"/>
                  <a:gd name="connsiteX150" fmla="*/ 298879 w 325929"/>
                  <a:gd name="connsiteY150" fmla="*/ 334133 h 347201"/>
                  <a:gd name="connsiteX151" fmla="*/ 298527 w 325929"/>
                  <a:gd name="connsiteY151" fmla="*/ 331889 h 347201"/>
                  <a:gd name="connsiteX152" fmla="*/ 296489 w 325929"/>
                  <a:gd name="connsiteY152" fmla="*/ 335750 h 347201"/>
                  <a:gd name="connsiteX153" fmla="*/ 290556 w 325929"/>
                  <a:gd name="connsiteY153" fmla="*/ 335802 h 347201"/>
                  <a:gd name="connsiteX154" fmla="*/ 282906 w 325929"/>
                  <a:gd name="connsiteY154" fmla="*/ 331968 h 347201"/>
                  <a:gd name="connsiteX155" fmla="*/ 282908 w 325929"/>
                  <a:gd name="connsiteY155" fmla="*/ 336793 h 347201"/>
                  <a:gd name="connsiteX156" fmla="*/ 281636 w 325929"/>
                  <a:gd name="connsiteY156" fmla="*/ 335098 h 347201"/>
                  <a:gd name="connsiteX157" fmla="*/ 279342 w 325929"/>
                  <a:gd name="connsiteY157" fmla="*/ 336141 h 347201"/>
                  <a:gd name="connsiteX158" fmla="*/ 272309 w 325929"/>
                  <a:gd name="connsiteY158" fmla="*/ 333637 h 347201"/>
                  <a:gd name="connsiteX159" fmla="*/ 271840 w 325929"/>
                  <a:gd name="connsiteY159" fmla="*/ 335489 h 347201"/>
                  <a:gd name="connsiteX160" fmla="*/ 268175 w 325929"/>
                  <a:gd name="connsiteY160" fmla="*/ 334419 h 347201"/>
                  <a:gd name="connsiteX161" fmla="*/ 269502 w 325929"/>
                  <a:gd name="connsiteY161" fmla="*/ 337367 h 347201"/>
                  <a:gd name="connsiteX162" fmla="*/ 266061 w 325929"/>
                  <a:gd name="connsiteY162" fmla="*/ 339219 h 347201"/>
                  <a:gd name="connsiteX163" fmla="*/ 259594 w 325929"/>
                  <a:gd name="connsiteY163" fmla="*/ 339454 h 347201"/>
                  <a:gd name="connsiteX164" fmla="*/ 257680 w 325929"/>
                  <a:gd name="connsiteY164" fmla="*/ 338072 h 347201"/>
                  <a:gd name="connsiteX165" fmla="*/ 255092 w 325929"/>
                  <a:gd name="connsiteY165" fmla="*/ 339741 h 347201"/>
                  <a:gd name="connsiteX166" fmla="*/ 248385 w 325929"/>
                  <a:gd name="connsiteY166" fmla="*/ 339011 h 347201"/>
                  <a:gd name="connsiteX167" fmla="*/ 243534 w 325929"/>
                  <a:gd name="connsiteY167" fmla="*/ 341645 h 347201"/>
                  <a:gd name="connsiteX168" fmla="*/ 239887 w 325929"/>
                  <a:gd name="connsiteY168" fmla="*/ 338828 h 347201"/>
                  <a:gd name="connsiteX169" fmla="*/ 232614 w 325929"/>
                  <a:gd name="connsiteY169" fmla="*/ 341489 h 347201"/>
                  <a:gd name="connsiteX170" fmla="*/ 231068 w 325929"/>
                  <a:gd name="connsiteY170" fmla="*/ 338619 h 347201"/>
                  <a:gd name="connsiteX171" fmla="*/ 225083 w 325929"/>
                  <a:gd name="connsiteY171" fmla="*/ 334054 h 347201"/>
                  <a:gd name="connsiteX172" fmla="*/ 219771 w 325929"/>
                  <a:gd name="connsiteY172" fmla="*/ 333037 h 347201"/>
                  <a:gd name="connsiteX173" fmla="*/ 217790 w 325929"/>
                  <a:gd name="connsiteY173" fmla="*/ 329620 h 347201"/>
                  <a:gd name="connsiteX174" fmla="*/ 215300 w 325929"/>
                  <a:gd name="connsiteY174" fmla="*/ 328107 h 347201"/>
                  <a:gd name="connsiteX175" fmla="*/ 213718 w 325929"/>
                  <a:gd name="connsiteY175" fmla="*/ 329411 h 347201"/>
                  <a:gd name="connsiteX176" fmla="*/ 210030 w 325929"/>
                  <a:gd name="connsiteY176" fmla="*/ 326855 h 347201"/>
                  <a:gd name="connsiteX177" fmla="*/ 205463 w 325929"/>
                  <a:gd name="connsiteY177" fmla="*/ 326881 h 347201"/>
                  <a:gd name="connsiteX178" fmla="*/ 202619 w 325929"/>
                  <a:gd name="connsiteY178" fmla="*/ 330533 h 347201"/>
                  <a:gd name="connsiteX179" fmla="*/ 203443 w 325929"/>
                  <a:gd name="connsiteY179" fmla="*/ 339089 h 347201"/>
                  <a:gd name="connsiteX180" fmla="*/ 200659 w 325929"/>
                  <a:gd name="connsiteY180" fmla="*/ 339793 h 347201"/>
                  <a:gd name="connsiteX181" fmla="*/ 196329 w 325929"/>
                  <a:gd name="connsiteY181" fmla="*/ 338671 h 347201"/>
                  <a:gd name="connsiteX182" fmla="*/ 192291 w 325929"/>
                  <a:gd name="connsiteY182" fmla="*/ 335620 h 347201"/>
                  <a:gd name="connsiteX183" fmla="*/ 192301 w 325929"/>
                  <a:gd name="connsiteY183" fmla="*/ 347202 h 347201"/>
                  <a:gd name="connsiteX184" fmla="*/ 187847 w 325929"/>
                  <a:gd name="connsiteY184" fmla="*/ 346680 h 347201"/>
                  <a:gd name="connsiteX185" fmla="*/ 184010 w 325929"/>
                  <a:gd name="connsiteY185" fmla="*/ 345010 h 347201"/>
                  <a:gd name="connsiteX186" fmla="*/ 172973 w 325929"/>
                  <a:gd name="connsiteY186" fmla="*/ 332515 h 347201"/>
                  <a:gd name="connsiteX187" fmla="*/ 168234 w 325929"/>
                  <a:gd name="connsiteY187" fmla="*/ 327924 h 347201"/>
                  <a:gd name="connsiteX188" fmla="*/ 164384 w 325929"/>
                  <a:gd name="connsiteY188" fmla="*/ 319994 h 347201"/>
                  <a:gd name="connsiteX189" fmla="*/ 160953 w 325929"/>
                  <a:gd name="connsiteY189" fmla="*/ 316003 h 347201"/>
                  <a:gd name="connsiteX190" fmla="*/ 154460 w 325929"/>
                  <a:gd name="connsiteY190" fmla="*/ 313055 h 347201"/>
                  <a:gd name="connsiteX191" fmla="*/ 148772 w 325929"/>
                  <a:gd name="connsiteY191" fmla="*/ 311621 h 347201"/>
                  <a:gd name="connsiteX192" fmla="*/ 143368 w 325929"/>
                  <a:gd name="connsiteY192" fmla="*/ 308673 h 347201"/>
                  <a:gd name="connsiteX193" fmla="*/ 141043 w 325929"/>
                  <a:gd name="connsiteY193" fmla="*/ 305595 h 347201"/>
                  <a:gd name="connsiteX194" fmla="*/ 139878 w 325929"/>
                  <a:gd name="connsiteY194" fmla="*/ 301578 h 347201"/>
                  <a:gd name="connsiteX195" fmla="*/ 137190 w 325929"/>
                  <a:gd name="connsiteY195" fmla="*/ 298838 h 347201"/>
                  <a:gd name="connsiteX196" fmla="*/ 135374 w 325929"/>
                  <a:gd name="connsiteY196" fmla="*/ 294299 h 347201"/>
                  <a:gd name="connsiteX197" fmla="*/ 135322 w 325929"/>
                  <a:gd name="connsiteY197" fmla="*/ 290569 h 347201"/>
                  <a:gd name="connsiteX198" fmla="*/ 133283 w 325929"/>
                  <a:gd name="connsiteY198" fmla="*/ 284100 h 347201"/>
                  <a:gd name="connsiteX199" fmla="*/ 128234 w 325929"/>
                  <a:gd name="connsiteY199" fmla="*/ 280083 h 347201"/>
                  <a:gd name="connsiteX200" fmla="*/ 124253 w 325929"/>
                  <a:gd name="connsiteY200" fmla="*/ 274422 h 347201"/>
                  <a:gd name="connsiteX201" fmla="*/ 117773 w 325929"/>
                  <a:gd name="connsiteY201" fmla="*/ 269962 h 347201"/>
                  <a:gd name="connsiteX202" fmla="*/ 115156 w 325929"/>
                  <a:gd name="connsiteY202" fmla="*/ 266309 h 347201"/>
                  <a:gd name="connsiteX203" fmla="*/ 111892 w 325929"/>
                  <a:gd name="connsiteY203" fmla="*/ 259475 h 347201"/>
                  <a:gd name="connsiteX204" fmla="*/ 109062 w 325929"/>
                  <a:gd name="connsiteY204" fmla="*/ 251962 h 347201"/>
                  <a:gd name="connsiteX205" fmla="*/ 105052 w 325929"/>
                  <a:gd name="connsiteY205" fmla="*/ 249223 h 347201"/>
                  <a:gd name="connsiteX206" fmla="*/ 100569 w 325929"/>
                  <a:gd name="connsiteY206" fmla="*/ 247476 h 347201"/>
                  <a:gd name="connsiteX207" fmla="*/ 96560 w 325929"/>
                  <a:gd name="connsiteY207" fmla="*/ 242206 h 347201"/>
                  <a:gd name="connsiteX208" fmla="*/ 92785 w 325929"/>
                  <a:gd name="connsiteY208" fmla="*/ 230415 h 347201"/>
                  <a:gd name="connsiteX209" fmla="*/ 85080 w 325929"/>
                  <a:gd name="connsiteY209" fmla="*/ 218938 h 347201"/>
                  <a:gd name="connsiteX210" fmla="*/ 78897 w 325929"/>
                  <a:gd name="connsiteY210" fmla="*/ 213042 h 347201"/>
                  <a:gd name="connsiteX211" fmla="*/ 74332 w 325929"/>
                  <a:gd name="connsiteY211" fmla="*/ 210121 h 347201"/>
                  <a:gd name="connsiteX212" fmla="*/ 67440 w 325929"/>
                  <a:gd name="connsiteY212" fmla="*/ 207616 h 347201"/>
                  <a:gd name="connsiteX213" fmla="*/ 63111 w 325929"/>
                  <a:gd name="connsiteY213" fmla="*/ 204408 h 347201"/>
                  <a:gd name="connsiteX214" fmla="*/ 58630 w 325929"/>
                  <a:gd name="connsiteY214" fmla="*/ 197521 h 347201"/>
                  <a:gd name="connsiteX215" fmla="*/ 53502 w 325929"/>
                  <a:gd name="connsiteY215" fmla="*/ 193400 h 347201"/>
                  <a:gd name="connsiteX216" fmla="*/ 51740 w 325929"/>
                  <a:gd name="connsiteY216" fmla="*/ 190661 h 347201"/>
                  <a:gd name="connsiteX217" fmla="*/ 49892 w 325929"/>
                  <a:gd name="connsiteY217" fmla="*/ 178009 h 347201"/>
                  <a:gd name="connsiteX218" fmla="*/ 50106 w 325929"/>
                  <a:gd name="connsiteY218" fmla="*/ 173418 h 347201"/>
                  <a:gd name="connsiteX219" fmla="*/ 48570 w 325929"/>
                  <a:gd name="connsiteY219" fmla="*/ 166923 h 347201"/>
                  <a:gd name="connsiteX220" fmla="*/ 46686 w 325929"/>
                  <a:gd name="connsiteY220" fmla="*/ 164157 h 347201"/>
                  <a:gd name="connsiteX221" fmla="*/ 45911 w 325929"/>
                  <a:gd name="connsiteY221" fmla="*/ 158523 h 347201"/>
                  <a:gd name="connsiteX222" fmla="*/ 42663 w 325929"/>
                  <a:gd name="connsiteY222" fmla="*/ 150906 h 347201"/>
                  <a:gd name="connsiteX223" fmla="*/ 43320 w 325929"/>
                  <a:gd name="connsiteY223" fmla="*/ 145793 h 347201"/>
                  <a:gd name="connsiteX224" fmla="*/ 40435 w 325929"/>
                  <a:gd name="connsiteY224" fmla="*/ 141671 h 347201"/>
                  <a:gd name="connsiteX225" fmla="*/ 39674 w 325929"/>
                  <a:gd name="connsiteY225" fmla="*/ 135150 h 347201"/>
                  <a:gd name="connsiteX226" fmla="*/ 44019 w 325929"/>
                  <a:gd name="connsiteY226" fmla="*/ 127612 h 347201"/>
                  <a:gd name="connsiteX227" fmla="*/ 45674 w 325929"/>
                  <a:gd name="connsiteY227" fmla="*/ 125968 h 347201"/>
                  <a:gd name="connsiteX228" fmla="*/ 35988 w 325929"/>
                  <a:gd name="connsiteY228" fmla="*/ 85039 h 347201"/>
                  <a:gd name="connsiteX229" fmla="*/ 34822 w 325929"/>
                  <a:gd name="connsiteY229" fmla="*/ 78675 h 347201"/>
                  <a:gd name="connsiteX230" fmla="*/ 27010 w 325929"/>
                  <a:gd name="connsiteY230" fmla="*/ 75962 h 347201"/>
                  <a:gd name="connsiteX231" fmla="*/ 21036 w 325929"/>
                  <a:gd name="connsiteY231" fmla="*/ 72831 h 347201"/>
                  <a:gd name="connsiteX232" fmla="*/ 9637 w 325929"/>
                  <a:gd name="connsiteY232" fmla="*/ 65031 h 347201"/>
                  <a:gd name="connsiteX233" fmla="*/ 7535 w 325929"/>
                  <a:gd name="connsiteY233" fmla="*/ 62449 h 347201"/>
                  <a:gd name="connsiteX234" fmla="*/ 5990 w 325929"/>
                  <a:gd name="connsiteY234" fmla="*/ 57988 h 347201"/>
                  <a:gd name="connsiteX235" fmla="*/ 581 w 325929"/>
                  <a:gd name="connsiteY235" fmla="*/ 52563 h 347201"/>
                  <a:gd name="connsiteX236" fmla="*/ 4115 w 325929"/>
                  <a:gd name="connsiteY236" fmla="*/ 41946 h 347201"/>
                  <a:gd name="connsiteX237" fmla="*/ 886 w 325929"/>
                  <a:gd name="connsiteY237" fmla="*/ 35789 h 347201"/>
                  <a:gd name="connsiteX238" fmla="*/ 33 w 325929"/>
                  <a:gd name="connsiteY238" fmla="*/ 28668 h 347201"/>
                  <a:gd name="connsiteX239" fmla="*/ 33 w 325929"/>
                  <a:gd name="connsiteY239" fmla="*/ 28668 h 347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Lst>
                <a:rect l="l" t="t" r="r" b="b"/>
                <a:pathLst>
                  <a:path w="325929" h="347201">
                    <a:moveTo>
                      <a:pt x="33" y="28668"/>
                    </a:moveTo>
                    <a:lnTo>
                      <a:pt x="10851" y="28094"/>
                    </a:lnTo>
                    <a:lnTo>
                      <a:pt x="10864" y="23555"/>
                    </a:lnTo>
                    <a:lnTo>
                      <a:pt x="23809" y="23503"/>
                    </a:lnTo>
                    <a:lnTo>
                      <a:pt x="24132" y="12547"/>
                    </a:lnTo>
                    <a:lnTo>
                      <a:pt x="28522" y="15964"/>
                    </a:lnTo>
                    <a:lnTo>
                      <a:pt x="30808" y="20086"/>
                    </a:lnTo>
                    <a:lnTo>
                      <a:pt x="36329" y="24416"/>
                    </a:lnTo>
                    <a:lnTo>
                      <a:pt x="37893" y="24025"/>
                    </a:lnTo>
                    <a:lnTo>
                      <a:pt x="42747" y="32294"/>
                    </a:lnTo>
                    <a:lnTo>
                      <a:pt x="47121" y="36389"/>
                    </a:lnTo>
                    <a:lnTo>
                      <a:pt x="49511" y="35868"/>
                    </a:lnTo>
                    <a:lnTo>
                      <a:pt x="53109" y="31850"/>
                    </a:lnTo>
                    <a:lnTo>
                      <a:pt x="52731" y="30442"/>
                    </a:lnTo>
                    <a:lnTo>
                      <a:pt x="58205" y="33155"/>
                    </a:lnTo>
                    <a:lnTo>
                      <a:pt x="58348" y="30677"/>
                    </a:lnTo>
                    <a:lnTo>
                      <a:pt x="56182" y="27259"/>
                    </a:lnTo>
                    <a:lnTo>
                      <a:pt x="58455" y="23242"/>
                    </a:lnTo>
                    <a:lnTo>
                      <a:pt x="62180" y="19433"/>
                    </a:lnTo>
                    <a:lnTo>
                      <a:pt x="64140" y="19720"/>
                    </a:lnTo>
                    <a:lnTo>
                      <a:pt x="63601" y="12573"/>
                    </a:lnTo>
                    <a:lnTo>
                      <a:pt x="71116" y="12130"/>
                    </a:lnTo>
                    <a:lnTo>
                      <a:pt x="74283" y="8217"/>
                    </a:lnTo>
                    <a:lnTo>
                      <a:pt x="72184" y="574"/>
                    </a:lnTo>
                    <a:lnTo>
                      <a:pt x="76298" y="0"/>
                    </a:lnTo>
                    <a:lnTo>
                      <a:pt x="80231" y="1643"/>
                    </a:lnTo>
                    <a:lnTo>
                      <a:pt x="82783" y="9364"/>
                    </a:lnTo>
                    <a:lnTo>
                      <a:pt x="87965" y="8660"/>
                    </a:lnTo>
                    <a:lnTo>
                      <a:pt x="84269" y="17451"/>
                    </a:lnTo>
                    <a:lnTo>
                      <a:pt x="86438" y="19590"/>
                    </a:lnTo>
                    <a:lnTo>
                      <a:pt x="82343" y="21025"/>
                    </a:lnTo>
                    <a:lnTo>
                      <a:pt x="85935" y="24755"/>
                    </a:lnTo>
                    <a:lnTo>
                      <a:pt x="90194" y="26164"/>
                    </a:lnTo>
                    <a:lnTo>
                      <a:pt x="94060" y="25173"/>
                    </a:lnTo>
                    <a:lnTo>
                      <a:pt x="95439" y="23268"/>
                    </a:lnTo>
                    <a:lnTo>
                      <a:pt x="98971" y="23242"/>
                    </a:lnTo>
                    <a:lnTo>
                      <a:pt x="99010" y="25877"/>
                    </a:lnTo>
                    <a:lnTo>
                      <a:pt x="105535" y="27181"/>
                    </a:lnTo>
                    <a:lnTo>
                      <a:pt x="103202" y="29946"/>
                    </a:lnTo>
                    <a:lnTo>
                      <a:pt x="98669" y="32633"/>
                    </a:lnTo>
                    <a:lnTo>
                      <a:pt x="95142" y="31250"/>
                    </a:lnTo>
                    <a:lnTo>
                      <a:pt x="92003" y="33781"/>
                    </a:lnTo>
                    <a:lnTo>
                      <a:pt x="93372" y="36155"/>
                    </a:lnTo>
                    <a:lnTo>
                      <a:pt x="89519" y="39128"/>
                    </a:lnTo>
                    <a:lnTo>
                      <a:pt x="93635" y="41267"/>
                    </a:lnTo>
                    <a:lnTo>
                      <a:pt x="95955" y="41006"/>
                    </a:lnTo>
                    <a:lnTo>
                      <a:pt x="95233" y="44137"/>
                    </a:lnTo>
                    <a:lnTo>
                      <a:pt x="99659" y="47345"/>
                    </a:lnTo>
                    <a:lnTo>
                      <a:pt x="99646" y="50841"/>
                    </a:lnTo>
                    <a:lnTo>
                      <a:pt x="94774" y="50371"/>
                    </a:lnTo>
                    <a:lnTo>
                      <a:pt x="96270" y="54128"/>
                    </a:lnTo>
                    <a:lnTo>
                      <a:pt x="102808" y="55275"/>
                    </a:lnTo>
                    <a:lnTo>
                      <a:pt x="100068" y="57467"/>
                    </a:lnTo>
                    <a:lnTo>
                      <a:pt x="99672" y="60284"/>
                    </a:lnTo>
                    <a:lnTo>
                      <a:pt x="91284" y="62084"/>
                    </a:lnTo>
                    <a:lnTo>
                      <a:pt x="90538" y="65840"/>
                    </a:lnTo>
                    <a:lnTo>
                      <a:pt x="86511" y="63284"/>
                    </a:lnTo>
                    <a:lnTo>
                      <a:pt x="83511" y="64275"/>
                    </a:lnTo>
                    <a:lnTo>
                      <a:pt x="83008" y="66858"/>
                    </a:lnTo>
                    <a:lnTo>
                      <a:pt x="75177" y="67666"/>
                    </a:lnTo>
                    <a:lnTo>
                      <a:pt x="76006" y="71240"/>
                    </a:lnTo>
                    <a:lnTo>
                      <a:pt x="73298" y="72622"/>
                    </a:lnTo>
                    <a:lnTo>
                      <a:pt x="75307" y="78387"/>
                    </a:lnTo>
                    <a:lnTo>
                      <a:pt x="77784" y="81048"/>
                    </a:lnTo>
                    <a:lnTo>
                      <a:pt x="81251" y="79979"/>
                    </a:lnTo>
                    <a:lnTo>
                      <a:pt x="82528" y="85065"/>
                    </a:lnTo>
                    <a:lnTo>
                      <a:pt x="81193" y="88822"/>
                    </a:lnTo>
                    <a:lnTo>
                      <a:pt x="84246" y="91535"/>
                    </a:lnTo>
                    <a:lnTo>
                      <a:pt x="87587" y="90283"/>
                    </a:lnTo>
                    <a:lnTo>
                      <a:pt x="89889" y="92735"/>
                    </a:lnTo>
                    <a:lnTo>
                      <a:pt x="94112" y="94091"/>
                    </a:lnTo>
                    <a:lnTo>
                      <a:pt x="96273" y="92370"/>
                    </a:lnTo>
                    <a:lnTo>
                      <a:pt x="101335" y="97874"/>
                    </a:lnTo>
                    <a:lnTo>
                      <a:pt x="103030" y="102960"/>
                    </a:lnTo>
                    <a:lnTo>
                      <a:pt x="101247" y="105830"/>
                    </a:lnTo>
                    <a:lnTo>
                      <a:pt x="99479" y="104421"/>
                    </a:lnTo>
                    <a:lnTo>
                      <a:pt x="94315" y="107186"/>
                    </a:lnTo>
                    <a:lnTo>
                      <a:pt x="95259" y="110317"/>
                    </a:lnTo>
                    <a:lnTo>
                      <a:pt x="89569" y="108230"/>
                    </a:lnTo>
                    <a:lnTo>
                      <a:pt x="87423" y="103691"/>
                    </a:lnTo>
                    <a:lnTo>
                      <a:pt x="85241" y="104786"/>
                    </a:lnTo>
                    <a:lnTo>
                      <a:pt x="83628" y="102621"/>
                    </a:lnTo>
                    <a:lnTo>
                      <a:pt x="82160" y="104499"/>
                    </a:lnTo>
                    <a:lnTo>
                      <a:pt x="79460" y="103560"/>
                    </a:lnTo>
                    <a:lnTo>
                      <a:pt x="83044" y="107264"/>
                    </a:lnTo>
                    <a:lnTo>
                      <a:pt x="86493" y="114021"/>
                    </a:lnTo>
                    <a:lnTo>
                      <a:pt x="84045" y="116238"/>
                    </a:lnTo>
                    <a:lnTo>
                      <a:pt x="84037" y="120386"/>
                    </a:lnTo>
                    <a:lnTo>
                      <a:pt x="82622" y="120568"/>
                    </a:lnTo>
                    <a:lnTo>
                      <a:pt x="88714" y="126203"/>
                    </a:lnTo>
                    <a:lnTo>
                      <a:pt x="90254" y="123986"/>
                    </a:lnTo>
                    <a:lnTo>
                      <a:pt x="94268" y="126516"/>
                    </a:lnTo>
                    <a:lnTo>
                      <a:pt x="94824" y="124533"/>
                    </a:lnTo>
                    <a:lnTo>
                      <a:pt x="101132" y="127403"/>
                    </a:lnTo>
                    <a:lnTo>
                      <a:pt x="102261" y="126907"/>
                    </a:lnTo>
                    <a:lnTo>
                      <a:pt x="106061" y="130350"/>
                    </a:lnTo>
                    <a:lnTo>
                      <a:pt x="105767" y="132541"/>
                    </a:lnTo>
                    <a:lnTo>
                      <a:pt x="102824" y="131759"/>
                    </a:lnTo>
                    <a:lnTo>
                      <a:pt x="99951" y="135072"/>
                    </a:lnTo>
                    <a:lnTo>
                      <a:pt x="110198" y="141671"/>
                    </a:lnTo>
                    <a:lnTo>
                      <a:pt x="111981" y="146237"/>
                    </a:lnTo>
                    <a:lnTo>
                      <a:pt x="114861" y="148637"/>
                    </a:lnTo>
                    <a:lnTo>
                      <a:pt x="112260" y="152002"/>
                    </a:lnTo>
                    <a:lnTo>
                      <a:pt x="108611" y="152889"/>
                    </a:lnTo>
                    <a:lnTo>
                      <a:pt x="111475" y="157062"/>
                    </a:lnTo>
                    <a:lnTo>
                      <a:pt x="113563" y="157036"/>
                    </a:lnTo>
                    <a:lnTo>
                      <a:pt x="114898" y="159723"/>
                    </a:lnTo>
                    <a:lnTo>
                      <a:pt x="114124" y="165071"/>
                    </a:lnTo>
                    <a:lnTo>
                      <a:pt x="109395" y="164470"/>
                    </a:lnTo>
                    <a:lnTo>
                      <a:pt x="105952" y="165540"/>
                    </a:lnTo>
                    <a:lnTo>
                      <a:pt x="104208" y="167705"/>
                    </a:lnTo>
                    <a:lnTo>
                      <a:pt x="106285" y="170157"/>
                    </a:lnTo>
                    <a:lnTo>
                      <a:pt x="104057" y="172714"/>
                    </a:lnTo>
                    <a:lnTo>
                      <a:pt x="106040" y="181061"/>
                    </a:lnTo>
                    <a:lnTo>
                      <a:pt x="106624" y="188913"/>
                    </a:lnTo>
                    <a:lnTo>
                      <a:pt x="106160" y="193530"/>
                    </a:lnTo>
                    <a:lnTo>
                      <a:pt x="106259" y="205660"/>
                    </a:lnTo>
                    <a:lnTo>
                      <a:pt x="110910" y="211477"/>
                    </a:lnTo>
                    <a:lnTo>
                      <a:pt x="109205" y="213251"/>
                    </a:lnTo>
                    <a:lnTo>
                      <a:pt x="110341" y="216746"/>
                    </a:lnTo>
                    <a:lnTo>
                      <a:pt x="109020" y="219120"/>
                    </a:lnTo>
                    <a:lnTo>
                      <a:pt x="121485" y="232268"/>
                    </a:lnTo>
                    <a:lnTo>
                      <a:pt x="121477" y="234902"/>
                    </a:lnTo>
                    <a:lnTo>
                      <a:pt x="123716" y="239937"/>
                    </a:lnTo>
                    <a:lnTo>
                      <a:pt x="131075" y="239545"/>
                    </a:lnTo>
                    <a:lnTo>
                      <a:pt x="139336" y="244084"/>
                    </a:lnTo>
                    <a:lnTo>
                      <a:pt x="140913" y="246876"/>
                    </a:lnTo>
                    <a:lnTo>
                      <a:pt x="148428" y="254180"/>
                    </a:lnTo>
                    <a:lnTo>
                      <a:pt x="151509" y="260362"/>
                    </a:lnTo>
                    <a:lnTo>
                      <a:pt x="153224" y="262136"/>
                    </a:lnTo>
                    <a:lnTo>
                      <a:pt x="160471" y="264666"/>
                    </a:lnTo>
                    <a:lnTo>
                      <a:pt x="165246" y="269570"/>
                    </a:lnTo>
                    <a:lnTo>
                      <a:pt x="164642" y="270535"/>
                    </a:lnTo>
                    <a:lnTo>
                      <a:pt x="167449" y="274735"/>
                    </a:lnTo>
                    <a:lnTo>
                      <a:pt x="163331" y="278622"/>
                    </a:lnTo>
                    <a:lnTo>
                      <a:pt x="235865" y="279222"/>
                    </a:lnTo>
                    <a:lnTo>
                      <a:pt x="306163" y="279483"/>
                    </a:lnTo>
                    <a:lnTo>
                      <a:pt x="306217" y="310551"/>
                    </a:lnTo>
                    <a:lnTo>
                      <a:pt x="321761" y="310551"/>
                    </a:lnTo>
                    <a:lnTo>
                      <a:pt x="321678" y="326150"/>
                    </a:lnTo>
                    <a:lnTo>
                      <a:pt x="324271" y="326150"/>
                    </a:lnTo>
                    <a:lnTo>
                      <a:pt x="325963" y="333454"/>
                    </a:lnTo>
                    <a:lnTo>
                      <a:pt x="321091" y="337654"/>
                    </a:lnTo>
                    <a:lnTo>
                      <a:pt x="316078" y="337315"/>
                    </a:lnTo>
                    <a:lnTo>
                      <a:pt x="311926" y="340028"/>
                    </a:lnTo>
                    <a:lnTo>
                      <a:pt x="312353" y="341489"/>
                    </a:lnTo>
                    <a:lnTo>
                      <a:pt x="308785" y="341489"/>
                    </a:lnTo>
                    <a:lnTo>
                      <a:pt x="308949" y="338802"/>
                    </a:lnTo>
                    <a:lnTo>
                      <a:pt x="305279" y="331863"/>
                    </a:lnTo>
                    <a:lnTo>
                      <a:pt x="303420" y="333715"/>
                    </a:lnTo>
                    <a:lnTo>
                      <a:pt x="298879" y="334133"/>
                    </a:lnTo>
                    <a:lnTo>
                      <a:pt x="298527" y="331889"/>
                    </a:lnTo>
                    <a:lnTo>
                      <a:pt x="296489" y="335750"/>
                    </a:lnTo>
                    <a:lnTo>
                      <a:pt x="290556" y="335802"/>
                    </a:lnTo>
                    <a:lnTo>
                      <a:pt x="282906" y="331968"/>
                    </a:lnTo>
                    <a:lnTo>
                      <a:pt x="282908" y="336793"/>
                    </a:lnTo>
                    <a:lnTo>
                      <a:pt x="281636" y="335098"/>
                    </a:lnTo>
                    <a:lnTo>
                      <a:pt x="279342" y="336141"/>
                    </a:lnTo>
                    <a:lnTo>
                      <a:pt x="272309" y="333637"/>
                    </a:lnTo>
                    <a:lnTo>
                      <a:pt x="271840" y="335489"/>
                    </a:lnTo>
                    <a:lnTo>
                      <a:pt x="268175" y="334419"/>
                    </a:lnTo>
                    <a:lnTo>
                      <a:pt x="269502" y="337367"/>
                    </a:lnTo>
                    <a:lnTo>
                      <a:pt x="266061" y="339219"/>
                    </a:lnTo>
                    <a:lnTo>
                      <a:pt x="259594" y="339454"/>
                    </a:lnTo>
                    <a:lnTo>
                      <a:pt x="257680" y="338072"/>
                    </a:lnTo>
                    <a:lnTo>
                      <a:pt x="255092" y="339741"/>
                    </a:lnTo>
                    <a:lnTo>
                      <a:pt x="248385" y="339011"/>
                    </a:lnTo>
                    <a:lnTo>
                      <a:pt x="243534" y="341645"/>
                    </a:lnTo>
                    <a:lnTo>
                      <a:pt x="239887" y="338828"/>
                    </a:lnTo>
                    <a:lnTo>
                      <a:pt x="232614" y="341489"/>
                    </a:lnTo>
                    <a:lnTo>
                      <a:pt x="231068" y="338619"/>
                    </a:lnTo>
                    <a:lnTo>
                      <a:pt x="225083" y="334054"/>
                    </a:lnTo>
                    <a:lnTo>
                      <a:pt x="219771" y="333037"/>
                    </a:lnTo>
                    <a:lnTo>
                      <a:pt x="217790" y="329620"/>
                    </a:lnTo>
                    <a:lnTo>
                      <a:pt x="215300" y="328107"/>
                    </a:lnTo>
                    <a:lnTo>
                      <a:pt x="213718" y="329411"/>
                    </a:lnTo>
                    <a:lnTo>
                      <a:pt x="210030" y="326855"/>
                    </a:lnTo>
                    <a:lnTo>
                      <a:pt x="205463" y="326881"/>
                    </a:lnTo>
                    <a:lnTo>
                      <a:pt x="202619" y="330533"/>
                    </a:lnTo>
                    <a:lnTo>
                      <a:pt x="203443" y="339089"/>
                    </a:lnTo>
                    <a:lnTo>
                      <a:pt x="200659" y="339793"/>
                    </a:lnTo>
                    <a:lnTo>
                      <a:pt x="196329" y="338671"/>
                    </a:lnTo>
                    <a:lnTo>
                      <a:pt x="192291" y="335620"/>
                    </a:lnTo>
                    <a:lnTo>
                      <a:pt x="192301" y="347202"/>
                    </a:lnTo>
                    <a:lnTo>
                      <a:pt x="187847" y="346680"/>
                    </a:lnTo>
                    <a:lnTo>
                      <a:pt x="184010" y="345010"/>
                    </a:lnTo>
                    <a:lnTo>
                      <a:pt x="172973" y="332515"/>
                    </a:lnTo>
                    <a:lnTo>
                      <a:pt x="168234" y="327924"/>
                    </a:lnTo>
                    <a:lnTo>
                      <a:pt x="164384" y="319994"/>
                    </a:lnTo>
                    <a:lnTo>
                      <a:pt x="160953" y="316003"/>
                    </a:lnTo>
                    <a:lnTo>
                      <a:pt x="154460" y="313055"/>
                    </a:lnTo>
                    <a:lnTo>
                      <a:pt x="148772" y="311621"/>
                    </a:lnTo>
                    <a:lnTo>
                      <a:pt x="143368" y="308673"/>
                    </a:lnTo>
                    <a:lnTo>
                      <a:pt x="141043" y="305595"/>
                    </a:lnTo>
                    <a:lnTo>
                      <a:pt x="139878" y="301578"/>
                    </a:lnTo>
                    <a:lnTo>
                      <a:pt x="137190" y="298838"/>
                    </a:lnTo>
                    <a:lnTo>
                      <a:pt x="135374" y="294299"/>
                    </a:lnTo>
                    <a:lnTo>
                      <a:pt x="135322" y="290569"/>
                    </a:lnTo>
                    <a:lnTo>
                      <a:pt x="133283" y="284100"/>
                    </a:lnTo>
                    <a:lnTo>
                      <a:pt x="128234" y="280083"/>
                    </a:lnTo>
                    <a:lnTo>
                      <a:pt x="124253" y="274422"/>
                    </a:lnTo>
                    <a:lnTo>
                      <a:pt x="117773" y="269962"/>
                    </a:lnTo>
                    <a:lnTo>
                      <a:pt x="115156" y="266309"/>
                    </a:lnTo>
                    <a:lnTo>
                      <a:pt x="111892" y="259475"/>
                    </a:lnTo>
                    <a:lnTo>
                      <a:pt x="109062" y="251962"/>
                    </a:lnTo>
                    <a:lnTo>
                      <a:pt x="105052" y="249223"/>
                    </a:lnTo>
                    <a:lnTo>
                      <a:pt x="100569" y="247476"/>
                    </a:lnTo>
                    <a:lnTo>
                      <a:pt x="96560" y="242206"/>
                    </a:lnTo>
                    <a:lnTo>
                      <a:pt x="92785" y="230415"/>
                    </a:lnTo>
                    <a:lnTo>
                      <a:pt x="85080" y="218938"/>
                    </a:lnTo>
                    <a:lnTo>
                      <a:pt x="78897" y="213042"/>
                    </a:lnTo>
                    <a:lnTo>
                      <a:pt x="74332" y="210121"/>
                    </a:lnTo>
                    <a:lnTo>
                      <a:pt x="67440" y="207616"/>
                    </a:lnTo>
                    <a:lnTo>
                      <a:pt x="63111" y="204408"/>
                    </a:lnTo>
                    <a:lnTo>
                      <a:pt x="58630" y="197521"/>
                    </a:lnTo>
                    <a:lnTo>
                      <a:pt x="53502" y="193400"/>
                    </a:lnTo>
                    <a:lnTo>
                      <a:pt x="51740" y="190661"/>
                    </a:lnTo>
                    <a:lnTo>
                      <a:pt x="49892" y="178009"/>
                    </a:lnTo>
                    <a:lnTo>
                      <a:pt x="50106" y="173418"/>
                    </a:lnTo>
                    <a:lnTo>
                      <a:pt x="48570" y="166923"/>
                    </a:lnTo>
                    <a:lnTo>
                      <a:pt x="46686" y="164157"/>
                    </a:lnTo>
                    <a:lnTo>
                      <a:pt x="45911" y="158523"/>
                    </a:lnTo>
                    <a:lnTo>
                      <a:pt x="42663" y="150906"/>
                    </a:lnTo>
                    <a:lnTo>
                      <a:pt x="43320" y="145793"/>
                    </a:lnTo>
                    <a:lnTo>
                      <a:pt x="40435" y="141671"/>
                    </a:lnTo>
                    <a:lnTo>
                      <a:pt x="39674" y="135150"/>
                    </a:lnTo>
                    <a:lnTo>
                      <a:pt x="44019" y="127612"/>
                    </a:lnTo>
                    <a:lnTo>
                      <a:pt x="45674" y="125968"/>
                    </a:lnTo>
                    <a:lnTo>
                      <a:pt x="35988" y="85039"/>
                    </a:lnTo>
                    <a:lnTo>
                      <a:pt x="34822" y="78675"/>
                    </a:lnTo>
                    <a:lnTo>
                      <a:pt x="27010" y="75962"/>
                    </a:lnTo>
                    <a:lnTo>
                      <a:pt x="21036" y="72831"/>
                    </a:lnTo>
                    <a:lnTo>
                      <a:pt x="9637" y="65031"/>
                    </a:lnTo>
                    <a:lnTo>
                      <a:pt x="7535" y="62449"/>
                    </a:lnTo>
                    <a:lnTo>
                      <a:pt x="5990" y="57988"/>
                    </a:lnTo>
                    <a:lnTo>
                      <a:pt x="581" y="52563"/>
                    </a:lnTo>
                    <a:lnTo>
                      <a:pt x="4115" y="41946"/>
                    </a:lnTo>
                    <a:lnTo>
                      <a:pt x="886" y="35789"/>
                    </a:lnTo>
                    <a:lnTo>
                      <a:pt x="33" y="28668"/>
                    </a:lnTo>
                    <a:lnTo>
                      <a:pt x="33" y="28668"/>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70" name="CA-20">
                <a:extLst>
                  <a:ext uri="{FF2B5EF4-FFF2-40B4-BE49-F238E27FC236}">
                    <a16:creationId xmlns:a16="http://schemas.microsoft.com/office/drawing/2014/main" id="{B02FF490-A1C8-5D21-9FD0-DD5973C6F05B}"/>
                  </a:ext>
                </a:extLst>
              </p:cNvPr>
              <p:cNvSpPr/>
              <p:nvPr/>
            </p:nvSpPr>
            <p:spPr>
              <a:xfrm>
                <a:off x="1869492" y="3803932"/>
                <a:ext cx="269413" cy="329251"/>
              </a:xfrm>
              <a:custGeom>
                <a:avLst/>
                <a:gdLst>
                  <a:gd name="connsiteX0" fmla="*/ 33 w 337876"/>
                  <a:gd name="connsiteY0" fmla="*/ 130429 h 412024"/>
                  <a:gd name="connsiteX1" fmla="*/ 151 w 337876"/>
                  <a:gd name="connsiteY1" fmla="*/ 125916 h 412024"/>
                  <a:gd name="connsiteX2" fmla="*/ 29708 w 337876"/>
                  <a:gd name="connsiteY2" fmla="*/ 125733 h 412024"/>
                  <a:gd name="connsiteX3" fmla="*/ 30730 w 337876"/>
                  <a:gd name="connsiteY3" fmla="*/ 123151 h 412024"/>
                  <a:gd name="connsiteX4" fmla="*/ 35784 w 337876"/>
                  <a:gd name="connsiteY4" fmla="*/ 122603 h 412024"/>
                  <a:gd name="connsiteX5" fmla="*/ 41634 w 337876"/>
                  <a:gd name="connsiteY5" fmla="*/ 120516 h 412024"/>
                  <a:gd name="connsiteX6" fmla="*/ 42384 w 337876"/>
                  <a:gd name="connsiteY6" fmla="*/ 122707 h 412024"/>
                  <a:gd name="connsiteX7" fmla="*/ 55806 w 337876"/>
                  <a:gd name="connsiteY7" fmla="*/ 110160 h 412024"/>
                  <a:gd name="connsiteX8" fmla="*/ 62281 w 337876"/>
                  <a:gd name="connsiteY8" fmla="*/ 110395 h 412024"/>
                  <a:gd name="connsiteX9" fmla="*/ 62208 w 337876"/>
                  <a:gd name="connsiteY9" fmla="*/ 125838 h 412024"/>
                  <a:gd name="connsiteX10" fmla="*/ 69979 w 337876"/>
                  <a:gd name="connsiteY10" fmla="*/ 125916 h 412024"/>
                  <a:gd name="connsiteX11" fmla="*/ 69956 w 337876"/>
                  <a:gd name="connsiteY11" fmla="*/ 131315 h 412024"/>
                  <a:gd name="connsiteX12" fmla="*/ 72497 w 337876"/>
                  <a:gd name="connsiteY12" fmla="*/ 131315 h 412024"/>
                  <a:gd name="connsiteX13" fmla="*/ 73803 w 337876"/>
                  <a:gd name="connsiteY13" fmla="*/ 134107 h 412024"/>
                  <a:gd name="connsiteX14" fmla="*/ 73795 w 337876"/>
                  <a:gd name="connsiteY14" fmla="*/ 139037 h 412024"/>
                  <a:gd name="connsiteX15" fmla="*/ 81566 w 337876"/>
                  <a:gd name="connsiteY15" fmla="*/ 139011 h 412024"/>
                  <a:gd name="connsiteX16" fmla="*/ 81561 w 337876"/>
                  <a:gd name="connsiteY16" fmla="*/ 136454 h 412024"/>
                  <a:gd name="connsiteX17" fmla="*/ 87939 w 337876"/>
                  <a:gd name="connsiteY17" fmla="*/ 136480 h 412024"/>
                  <a:gd name="connsiteX18" fmla="*/ 93937 w 337876"/>
                  <a:gd name="connsiteY18" fmla="*/ 137811 h 412024"/>
                  <a:gd name="connsiteX19" fmla="*/ 92986 w 337876"/>
                  <a:gd name="connsiteY19" fmla="*/ 140393 h 412024"/>
                  <a:gd name="connsiteX20" fmla="*/ 96792 w 337876"/>
                  <a:gd name="connsiteY20" fmla="*/ 139089 h 412024"/>
                  <a:gd name="connsiteX21" fmla="*/ 106040 w 337876"/>
                  <a:gd name="connsiteY21" fmla="*/ 139141 h 412024"/>
                  <a:gd name="connsiteX22" fmla="*/ 106038 w 337876"/>
                  <a:gd name="connsiteY22" fmla="*/ 143054 h 412024"/>
                  <a:gd name="connsiteX23" fmla="*/ 103431 w 337876"/>
                  <a:gd name="connsiteY23" fmla="*/ 143028 h 412024"/>
                  <a:gd name="connsiteX24" fmla="*/ 104836 w 337876"/>
                  <a:gd name="connsiteY24" fmla="*/ 149549 h 412024"/>
                  <a:gd name="connsiteX25" fmla="*/ 117510 w 337876"/>
                  <a:gd name="connsiteY25" fmla="*/ 149706 h 412024"/>
                  <a:gd name="connsiteX26" fmla="*/ 125059 w 337876"/>
                  <a:gd name="connsiteY26" fmla="*/ 143785 h 412024"/>
                  <a:gd name="connsiteX27" fmla="*/ 128943 w 337876"/>
                  <a:gd name="connsiteY27" fmla="*/ 144489 h 412024"/>
                  <a:gd name="connsiteX28" fmla="*/ 128184 w 337876"/>
                  <a:gd name="connsiteY28" fmla="*/ 141671 h 412024"/>
                  <a:gd name="connsiteX29" fmla="*/ 136781 w 337876"/>
                  <a:gd name="connsiteY29" fmla="*/ 142063 h 412024"/>
                  <a:gd name="connsiteX30" fmla="*/ 139568 w 337876"/>
                  <a:gd name="connsiteY30" fmla="*/ 140889 h 412024"/>
                  <a:gd name="connsiteX31" fmla="*/ 139724 w 337876"/>
                  <a:gd name="connsiteY31" fmla="*/ 132490 h 412024"/>
                  <a:gd name="connsiteX32" fmla="*/ 135900 w 337876"/>
                  <a:gd name="connsiteY32" fmla="*/ 130481 h 412024"/>
                  <a:gd name="connsiteX33" fmla="*/ 135843 w 337876"/>
                  <a:gd name="connsiteY33" fmla="*/ 126359 h 412024"/>
                  <a:gd name="connsiteX34" fmla="*/ 134279 w 337876"/>
                  <a:gd name="connsiteY34" fmla="*/ 121012 h 412024"/>
                  <a:gd name="connsiteX35" fmla="*/ 132519 w 337876"/>
                  <a:gd name="connsiteY35" fmla="*/ 120881 h 412024"/>
                  <a:gd name="connsiteX36" fmla="*/ 129819 w 337876"/>
                  <a:gd name="connsiteY36" fmla="*/ 115873 h 412024"/>
                  <a:gd name="connsiteX37" fmla="*/ 126732 w 337876"/>
                  <a:gd name="connsiteY37" fmla="*/ 118455 h 412024"/>
                  <a:gd name="connsiteX38" fmla="*/ 124193 w 337876"/>
                  <a:gd name="connsiteY38" fmla="*/ 118429 h 412024"/>
                  <a:gd name="connsiteX39" fmla="*/ 124193 w 337876"/>
                  <a:gd name="connsiteY39" fmla="*/ 121038 h 412024"/>
                  <a:gd name="connsiteX40" fmla="*/ 120315 w 337876"/>
                  <a:gd name="connsiteY40" fmla="*/ 117125 h 412024"/>
                  <a:gd name="connsiteX41" fmla="*/ 120453 w 337876"/>
                  <a:gd name="connsiteY41" fmla="*/ 122342 h 412024"/>
                  <a:gd name="connsiteX42" fmla="*/ 118294 w 337876"/>
                  <a:gd name="connsiteY42" fmla="*/ 123620 h 412024"/>
                  <a:gd name="connsiteX43" fmla="*/ 116084 w 337876"/>
                  <a:gd name="connsiteY43" fmla="*/ 120464 h 412024"/>
                  <a:gd name="connsiteX44" fmla="*/ 113954 w 337876"/>
                  <a:gd name="connsiteY44" fmla="*/ 114386 h 412024"/>
                  <a:gd name="connsiteX45" fmla="*/ 116107 w 337876"/>
                  <a:gd name="connsiteY45" fmla="*/ 112456 h 412024"/>
                  <a:gd name="connsiteX46" fmla="*/ 114934 w 337876"/>
                  <a:gd name="connsiteY46" fmla="*/ 109429 h 412024"/>
                  <a:gd name="connsiteX47" fmla="*/ 111642 w 337876"/>
                  <a:gd name="connsiteY47" fmla="*/ 107160 h 412024"/>
                  <a:gd name="connsiteX48" fmla="*/ 105741 w 337876"/>
                  <a:gd name="connsiteY48" fmla="*/ 108047 h 412024"/>
                  <a:gd name="connsiteX49" fmla="*/ 102938 w 337876"/>
                  <a:gd name="connsiteY49" fmla="*/ 105986 h 412024"/>
                  <a:gd name="connsiteX50" fmla="*/ 107463 w 337876"/>
                  <a:gd name="connsiteY50" fmla="*/ 100065 h 412024"/>
                  <a:gd name="connsiteX51" fmla="*/ 104455 w 337876"/>
                  <a:gd name="connsiteY51" fmla="*/ 96752 h 412024"/>
                  <a:gd name="connsiteX52" fmla="*/ 106436 w 337876"/>
                  <a:gd name="connsiteY52" fmla="*/ 95630 h 412024"/>
                  <a:gd name="connsiteX53" fmla="*/ 109398 w 337876"/>
                  <a:gd name="connsiteY53" fmla="*/ 84152 h 412024"/>
                  <a:gd name="connsiteX54" fmla="*/ 113707 w 337876"/>
                  <a:gd name="connsiteY54" fmla="*/ 82248 h 412024"/>
                  <a:gd name="connsiteX55" fmla="*/ 113245 w 337876"/>
                  <a:gd name="connsiteY55" fmla="*/ 79614 h 412024"/>
                  <a:gd name="connsiteX56" fmla="*/ 102266 w 337876"/>
                  <a:gd name="connsiteY56" fmla="*/ 79196 h 412024"/>
                  <a:gd name="connsiteX57" fmla="*/ 90619 w 337876"/>
                  <a:gd name="connsiteY57" fmla="*/ 79222 h 412024"/>
                  <a:gd name="connsiteX58" fmla="*/ 84631 w 337876"/>
                  <a:gd name="connsiteY58" fmla="*/ 74657 h 412024"/>
                  <a:gd name="connsiteX59" fmla="*/ 82390 w 337876"/>
                  <a:gd name="connsiteY59" fmla="*/ 70614 h 412024"/>
                  <a:gd name="connsiteX60" fmla="*/ 73634 w 337876"/>
                  <a:gd name="connsiteY60" fmla="*/ 68866 h 412024"/>
                  <a:gd name="connsiteX61" fmla="*/ 72497 w 337876"/>
                  <a:gd name="connsiteY61" fmla="*/ 71162 h 412024"/>
                  <a:gd name="connsiteX62" fmla="*/ 64773 w 337876"/>
                  <a:gd name="connsiteY62" fmla="*/ 71970 h 412024"/>
                  <a:gd name="connsiteX63" fmla="*/ 64771 w 337876"/>
                  <a:gd name="connsiteY63" fmla="*/ 67692 h 412024"/>
                  <a:gd name="connsiteX64" fmla="*/ 61458 w 337876"/>
                  <a:gd name="connsiteY64" fmla="*/ 68397 h 412024"/>
                  <a:gd name="connsiteX65" fmla="*/ 62135 w 337876"/>
                  <a:gd name="connsiteY65" fmla="*/ 65762 h 412024"/>
                  <a:gd name="connsiteX66" fmla="*/ 54383 w 337876"/>
                  <a:gd name="connsiteY66" fmla="*/ 65788 h 412024"/>
                  <a:gd name="connsiteX67" fmla="*/ 53129 w 337876"/>
                  <a:gd name="connsiteY67" fmla="*/ 68397 h 412024"/>
                  <a:gd name="connsiteX68" fmla="*/ 53030 w 337876"/>
                  <a:gd name="connsiteY68" fmla="*/ 76222 h 412024"/>
                  <a:gd name="connsiteX69" fmla="*/ 42739 w 337876"/>
                  <a:gd name="connsiteY69" fmla="*/ 76170 h 412024"/>
                  <a:gd name="connsiteX70" fmla="*/ 42723 w 337876"/>
                  <a:gd name="connsiteY70" fmla="*/ 63153 h 412024"/>
                  <a:gd name="connsiteX71" fmla="*/ 38805 w 337876"/>
                  <a:gd name="connsiteY71" fmla="*/ 62527 h 412024"/>
                  <a:gd name="connsiteX72" fmla="*/ 38633 w 337876"/>
                  <a:gd name="connsiteY72" fmla="*/ 57258 h 412024"/>
                  <a:gd name="connsiteX73" fmla="*/ 30542 w 337876"/>
                  <a:gd name="connsiteY73" fmla="*/ 56580 h 412024"/>
                  <a:gd name="connsiteX74" fmla="*/ 31006 w 337876"/>
                  <a:gd name="connsiteY74" fmla="*/ 53476 h 412024"/>
                  <a:gd name="connsiteX75" fmla="*/ 28410 w 337876"/>
                  <a:gd name="connsiteY75" fmla="*/ 51362 h 412024"/>
                  <a:gd name="connsiteX76" fmla="*/ 27112 w 337876"/>
                  <a:gd name="connsiteY76" fmla="*/ 47685 h 412024"/>
                  <a:gd name="connsiteX77" fmla="*/ 33264 w 337876"/>
                  <a:gd name="connsiteY77" fmla="*/ 47423 h 412024"/>
                  <a:gd name="connsiteX78" fmla="*/ 33172 w 337876"/>
                  <a:gd name="connsiteY78" fmla="*/ 27442 h 412024"/>
                  <a:gd name="connsiteX79" fmla="*/ 31415 w 337876"/>
                  <a:gd name="connsiteY79" fmla="*/ 26477 h 412024"/>
                  <a:gd name="connsiteX80" fmla="*/ 31684 w 337876"/>
                  <a:gd name="connsiteY80" fmla="*/ 23503 h 412024"/>
                  <a:gd name="connsiteX81" fmla="*/ 38852 w 337876"/>
                  <a:gd name="connsiteY81" fmla="*/ 15964 h 412024"/>
                  <a:gd name="connsiteX82" fmla="*/ 43492 w 337876"/>
                  <a:gd name="connsiteY82" fmla="*/ 15703 h 412024"/>
                  <a:gd name="connsiteX83" fmla="*/ 43380 w 337876"/>
                  <a:gd name="connsiteY83" fmla="*/ 11086 h 412024"/>
                  <a:gd name="connsiteX84" fmla="*/ 46268 w 337876"/>
                  <a:gd name="connsiteY84" fmla="*/ 10303 h 412024"/>
                  <a:gd name="connsiteX85" fmla="*/ 48896 w 337876"/>
                  <a:gd name="connsiteY85" fmla="*/ 13329 h 412024"/>
                  <a:gd name="connsiteX86" fmla="*/ 51234 w 337876"/>
                  <a:gd name="connsiteY86" fmla="*/ 5295 h 412024"/>
                  <a:gd name="connsiteX87" fmla="*/ 57279 w 337876"/>
                  <a:gd name="connsiteY87" fmla="*/ 6547 h 412024"/>
                  <a:gd name="connsiteX88" fmla="*/ 57853 w 337876"/>
                  <a:gd name="connsiteY88" fmla="*/ 2217 h 412024"/>
                  <a:gd name="connsiteX89" fmla="*/ 59234 w 337876"/>
                  <a:gd name="connsiteY89" fmla="*/ 1121 h 412024"/>
                  <a:gd name="connsiteX90" fmla="*/ 59735 w 337876"/>
                  <a:gd name="connsiteY90" fmla="*/ 4591 h 412024"/>
                  <a:gd name="connsiteX91" fmla="*/ 61716 w 337876"/>
                  <a:gd name="connsiteY91" fmla="*/ 4591 h 412024"/>
                  <a:gd name="connsiteX92" fmla="*/ 63814 w 337876"/>
                  <a:gd name="connsiteY92" fmla="*/ 0 h 412024"/>
                  <a:gd name="connsiteX93" fmla="*/ 68006 w 337876"/>
                  <a:gd name="connsiteY93" fmla="*/ 2556 h 412024"/>
                  <a:gd name="connsiteX94" fmla="*/ 70719 w 337876"/>
                  <a:gd name="connsiteY94" fmla="*/ 9312 h 412024"/>
                  <a:gd name="connsiteX95" fmla="*/ 67753 w 337876"/>
                  <a:gd name="connsiteY95" fmla="*/ 11138 h 412024"/>
                  <a:gd name="connsiteX96" fmla="*/ 71160 w 337876"/>
                  <a:gd name="connsiteY96" fmla="*/ 24390 h 412024"/>
                  <a:gd name="connsiteX97" fmla="*/ 74249 w 337876"/>
                  <a:gd name="connsiteY97" fmla="*/ 25042 h 412024"/>
                  <a:gd name="connsiteX98" fmla="*/ 74927 w 337876"/>
                  <a:gd name="connsiteY98" fmla="*/ 22486 h 412024"/>
                  <a:gd name="connsiteX99" fmla="*/ 79702 w 337876"/>
                  <a:gd name="connsiteY99" fmla="*/ 19616 h 412024"/>
                  <a:gd name="connsiteX100" fmla="*/ 82796 w 337876"/>
                  <a:gd name="connsiteY100" fmla="*/ 23086 h 412024"/>
                  <a:gd name="connsiteX101" fmla="*/ 88432 w 337876"/>
                  <a:gd name="connsiteY101" fmla="*/ 23712 h 412024"/>
                  <a:gd name="connsiteX102" fmla="*/ 90452 w 337876"/>
                  <a:gd name="connsiteY102" fmla="*/ 22642 h 412024"/>
                  <a:gd name="connsiteX103" fmla="*/ 94933 w 337876"/>
                  <a:gd name="connsiteY103" fmla="*/ 25877 h 412024"/>
                  <a:gd name="connsiteX104" fmla="*/ 97039 w 337876"/>
                  <a:gd name="connsiteY104" fmla="*/ 20947 h 412024"/>
                  <a:gd name="connsiteX105" fmla="*/ 99839 w 337876"/>
                  <a:gd name="connsiteY105" fmla="*/ 19616 h 412024"/>
                  <a:gd name="connsiteX106" fmla="*/ 102172 w 337876"/>
                  <a:gd name="connsiteY106" fmla="*/ 23451 h 412024"/>
                  <a:gd name="connsiteX107" fmla="*/ 107539 w 337876"/>
                  <a:gd name="connsiteY107" fmla="*/ 25668 h 412024"/>
                  <a:gd name="connsiteX108" fmla="*/ 109984 w 337876"/>
                  <a:gd name="connsiteY108" fmla="*/ 24886 h 412024"/>
                  <a:gd name="connsiteX109" fmla="*/ 107417 w 337876"/>
                  <a:gd name="connsiteY109" fmla="*/ 27990 h 412024"/>
                  <a:gd name="connsiteX110" fmla="*/ 113983 w 337876"/>
                  <a:gd name="connsiteY110" fmla="*/ 34094 h 412024"/>
                  <a:gd name="connsiteX111" fmla="*/ 118383 w 337876"/>
                  <a:gd name="connsiteY111" fmla="*/ 33389 h 412024"/>
                  <a:gd name="connsiteX112" fmla="*/ 120953 w 337876"/>
                  <a:gd name="connsiteY112" fmla="*/ 35659 h 412024"/>
                  <a:gd name="connsiteX113" fmla="*/ 120255 w 337876"/>
                  <a:gd name="connsiteY113" fmla="*/ 42598 h 412024"/>
                  <a:gd name="connsiteX114" fmla="*/ 124381 w 337876"/>
                  <a:gd name="connsiteY114" fmla="*/ 43850 h 412024"/>
                  <a:gd name="connsiteX115" fmla="*/ 124355 w 337876"/>
                  <a:gd name="connsiteY115" fmla="*/ 46484 h 412024"/>
                  <a:gd name="connsiteX116" fmla="*/ 129933 w 337876"/>
                  <a:gd name="connsiteY116" fmla="*/ 47580 h 412024"/>
                  <a:gd name="connsiteX117" fmla="*/ 130775 w 337876"/>
                  <a:gd name="connsiteY117" fmla="*/ 51571 h 412024"/>
                  <a:gd name="connsiteX118" fmla="*/ 132214 w 337876"/>
                  <a:gd name="connsiteY118" fmla="*/ 52145 h 412024"/>
                  <a:gd name="connsiteX119" fmla="*/ 135543 w 337876"/>
                  <a:gd name="connsiteY119" fmla="*/ 57754 h 412024"/>
                  <a:gd name="connsiteX120" fmla="*/ 135428 w 337876"/>
                  <a:gd name="connsiteY120" fmla="*/ 64092 h 412024"/>
                  <a:gd name="connsiteX121" fmla="*/ 130074 w 337876"/>
                  <a:gd name="connsiteY121" fmla="*/ 63440 h 412024"/>
                  <a:gd name="connsiteX122" fmla="*/ 131325 w 337876"/>
                  <a:gd name="connsiteY122" fmla="*/ 67327 h 412024"/>
                  <a:gd name="connsiteX123" fmla="*/ 136189 w 337876"/>
                  <a:gd name="connsiteY123" fmla="*/ 72231 h 412024"/>
                  <a:gd name="connsiteX124" fmla="*/ 133275 w 337876"/>
                  <a:gd name="connsiteY124" fmla="*/ 72257 h 412024"/>
                  <a:gd name="connsiteX125" fmla="*/ 131740 w 337876"/>
                  <a:gd name="connsiteY125" fmla="*/ 74814 h 412024"/>
                  <a:gd name="connsiteX126" fmla="*/ 134435 w 337876"/>
                  <a:gd name="connsiteY126" fmla="*/ 75101 h 412024"/>
                  <a:gd name="connsiteX127" fmla="*/ 136367 w 337876"/>
                  <a:gd name="connsiteY127" fmla="*/ 79874 h 412024"/>
                  <a:gd name="connsiteX128" fmla="*/ 140642 w 337876"/>
                  <a:gd name="connsiteY128" fmla="*/ 79927 h 412024"/>
                  <a:gd name="connsiteX129" fmla="*/ 140978 w 337876"/>
                  <a:gd name="connsiteY129" fmla="*/ 64718 h 412024"/>
                  <a:gd name="connsiteX130" fmla="*/ 190130 w 337876"/>
                  <a:gd name="connsiteY130" fmla="*/ 65188 h 412024"/>
                  <a:gd name="connsiteX131" fmla="*/ 202600 w 337876"/>
                  <a:gd name="connsiteY131" fmla="*/ 65162 h 412024"/>
                  <a:gd name="connsiteX132" fmla="*/ 202533 w 337876"/>
                  <a:gd name="connsiteY132" fmla="*/ 64171 h 412024"/>
                  <a:gd name="connsiteX133" fmla="*/ 230633 w 337876"/>
                  <a:gd name="connsiteY133" fmla="*/ 64145 h 412024"/>
                  <a:gd name="connsiteX134" fmla="*/ 233654 w 337876"/>
                  <a:gd name="connsiteY134" fmla="*/ 66988 h 412024"/>
                  <a:gd name="connsiteX135" fmla="*/ 234361 w 337876"/>
                  <a:gd name="connsiteY135" fmla="*/ 71214 h 412024"/>
                  <a:gd name="connsiteX136" fmla="*/ 229807 w 337876"/>
                  <a:gd name="connsiteY136" fmla="*/ 73718 h 412024"/>
                  <a:gd name="connsiteX137" fmla="*/ 232604 w 337876"/>
                  <a:gd name="connsiteY137" fmla="*/ 77240 h 412024"/>
                  <a:gd name="connsiteX138" fmla="*/ 235140 w 337876"/>
                  <a:gd name="connsiteY138" fmla="*/ 78205 h 412024"/>
                  <a:gd name="connsiteX139" fmla="*/ 233858 w 337876"/>
                  <a:gd name="connsiteY139" fmla="*/ 80240 h 412024"/>
                  <a:gd name="connsiteX140" fmla="*/ 235732 w 337876"/>
                  <a:gd name="connsiteY140" fmla="*/ 81726 h 412024"/>
                  <a:gd name="connsiteX141" fmla="*/ 236365 w 337876"/>
                  <a:gd name="connsiteY141" fmla="*/ 85326 h 412024"/>
                  <a:gd name="connsiteX142" fmla="*/ 239798 w 337876"/>
                  <a:gd name="connsiteY142" fmla="*/ 88874 h 412024"/>
                  <a:gd name="connsiteX143" fmla="*/ 243028 w 337876"/>
                  <a:gd name="connsiteY143" fmla="*/ 90674 h 412024"/>
                  <a:gd name="connsiteX144" fmla="*/ 240950 w 337876"/>
                  <a:gd name="connsiteY144" fmla="*/ 91874 h 412024"/>
                  <a:gd name="connsiteX145" fmla="*/ 240734 w 337876"/>
                  <a:gd name="connsiteY145" fmla="*/ 97639 h 412024"/>
                  <a:gd name="connsiteX146" fmla="*/ 246286 w 337876"/>
                  <a:gd name="connsiteY146" fmla="*/ 100586 h 412024"/>
                  <a:gd name="connsiteX147" fmla="*/ 248161 w 337876"/>
                  <a:gd name="connsiteY147" fmla="*/ 103925 h 412024"/>
                  <a:gd name="connsiteX148" fmla="*/ 246732 w 337876"/>
                  <a:gd name="connsiteY148" fmla="*/ 110577 h 412024"/>
                  <a:gd name="connsiteX149" fmla="*/ 251492 w 337876"/>
                  <a:gd name="connsiteY149" fmla="*/ 115925 h 412024"/>
                  <a:gd name="connsiteX150" fmla="*/ 251651 w 337876"/>
                  <a:gd name="connsiteY150" fmla="*/ 119812 h 412024"/>
                  <a:gd name="connsiteX151" fmla="*/ 254706 w 337876"/>
                  <a:gd name="connsiteY151" fmla="*/ 121325 h 412024"/>
                  <a:gd name="connsiteX152" fmla="*/ 260013 w 337876"/>
                  <a:gd name="connsiteY152" fmla="*/ 120255 h 412024"/>
                  <a:gd name="connsiteX153" fmla="*/ 262737 w 337876"/>
                  <a:gd name="connsiteY153" fmla="*/ 122864 h 412024"/>
                  <a:gd name="connsiteX154" fmla="*/ 262391 w 337876"/>
                  <a:gd name="connsiteY154" fmla="*/ 125472 h 412024"/>
                  <a:gd name="connsiteX155" fmla="*/ 259552 w 337876"/>
                  <a:gd name="connsiteY155" fmla="*/ 127194 h 412024"/>
                  <a:gd name="connsiteX156" fmla="*/ 260545 w 337876"/>
                  <a:gd name="connsiteY156" fmla="*/ 129750 h 412024"/>
                  <a:gd name="connsiteX157" fmla="*/ 263717 w 337876"/>
                  <a:gd name="connsiteY157" fmla="*/ 131342 h 412024"/>
                  <a:gd name="connsiteX158" fmla="*/ 265203 w 337876"/>
                  <a:gd name="connsiteY158" fmla="*/ 135020 h 412024"/>
                  <a:gd name="connsiteX159" fmla="*/ 268159 w 337876"/>
                  <a:gd name="connsiteY159" fmla="*/ 135750 h 412024"/>
                  <a:gd name="connsiteX160" fmla="*/ 268548 w 337876"/>
                  <a:gd name="connsiteY160" fmla="*/ 138437 h 412024"/>
                  <a:gd name="connsiteX161" fmla="*/ 264364 w 337876"/>
                  <a:gd name="connsiteY161" fmla="*/ 143889 h 412024"/>
                  <a:gd name="connsiteX162" fmla="*/ 264291 w 337876"/>
                  <a:gd name="connsiteY162" fmla="*/ 147645 h 412024"/>
                  <a:gd name="connsiteX163" fmla="*/ 267453 w 337876"/>
                  <a:gd name="connsiteY163" fmla="*/ 155888 h 412024"/>
                  <a:gd name="connsiteX164" fmla="*/ 266874 w 337876"/>
                  <a:gd name="connsiteY164" fmla="*/ 157323 h 412024"/>
                  <a:gd name="connsiteX165" fmla="*/ 269543 w 337876"/>
                  <a:gd name="connsiteY165" fmla="*/ 162384 h 412024"/>
                  <a:gd name="connsiteX166" fmla="*/ 273680 w 337876"/>
                  <a:gd name="connsiteY166" fmla="*/ 166505 h 412024"/>
                  <a:gd name="connsiteX167" fmla="*/ 273912 w 337876"/>
                  <a:gd name="connsiteY167" fmla="*/ 170888 h 412024"/>
                  <a:gd name="connsiteX168" fmla="*/ 272022 w 337876"/>
                  <a:gd name="connsiteY168" fmla="*/ 172896 h 412024"/>
                  <a:gd name="connsiteX169" fmla="*/ 273305 w 337876"/>
                  <a:gd name="connsiteY169" fmla="*/ 177905 h 412024"/>
                  <a:gd name="connsiteX170" fmla="*/ 272974 w 337876"/>
                  <a:gd name="connsiteY170" fmla="*/ 181113 h 412024"/>
                  <a:gd name="connsiteX171" fmla="*/ 275440 w 337876"/>
                  <a:gd name="connsiteY171" fmla="*/ 183931 h 412024"/>
                  <a:gd name="connsiteX172" fmla="*/ 277775 w 337876"/>
                  <a:gd name="connsiteY172" fmla="*/ 196008 h 412024"/>
                  <a:gd name="connsiteX173" fmla="*/ 280880 w 337876"/>
                  <a:gd name="connsiteY173" fmla="*/ 197913 h 412024"/>
                  <a:gd name="connsiteX174" fmla="*/ 282105 w 337876"/>
                  <a:gd name="connsiteY174" fmla="*/ 200521 h 412024"/>
                  <a:gd name="connsiteX175" fmla="*/ 279991 w 337876"/>
                  <a:gd name="connsiteY175" fmla="*/ 204565 h 412024"/>
                  <a:gd name="connsiteX176" fmla="*/ 283784 w 337876"/>
                  <a:gd name="connsiteY176" fmla="*/ 207643 h 412024"/>
                  <a:gd name="connsiteX177" fmla="*/ 285030 w 337876"/>
                  <a:gd name="connsiteY177" fmla="*/ 210695 h 412024"/>
                  <a:gd name="connsiteX178" fmla="*/ 284058 w 337876"/>
                  <a:gd name="connsiteY178" fmla="*/ 212599 h 412024"/>
                  <a:gd name="connsiteX179" fmla="*/ 285147 w 337876"/>
                  <a:gd name="connsiteY179" fmla="*/ 216173 h 412024"/>
                  <a:gd name="connsiteX180" fmla="*/ 284235 w 337876"/>
                  <a:gd name="connsiteY180" fmla="*/ 219042 h 412024"/>
                  <a:gd name="connsiteX181" fmla="*/ 285356 w 337876"/>
                  <a:gd name="connsiteY181" fmla="*/ 221338 h 412024"/>
                  <a:gd name="connsiteX182" fmla="*/ 281829 w 337876"/>
                  <a:gd name="connsiteY182" fmla="*/ 222068 h 412024"/>
                  <a:gd name="connsiteX183" fmla="*/ 281453 w 337876"/>
                  <a:gd name="connsiteY183" fmla="*/ 235189 h 412024"/>
                  <a:gd name="connsiteX184" fmla="*/ 293723 w 337876"/>
                  <a:gd name="connsiteY184" fmla="*/ 235606 h 412024"/>
                  <a:gd name="connsiteX185" fmla="*/ 293520 w 337876"/>
                  <a:gd name="connsiteY185" fmla="*/ 233520 h 412024"/>
                  <a:gd name="connsiteX186" fmla="*/ 335347 w 337876"/>
                  <a:gd name="connsiteY186" fmla="*/ 233650 h 412024"/>
                  <a:gd name="connsiteX187" fmla="*/ 335344 w 337876"/>
                  <a:gd name="connsiteY187" fmla="*/ 249275 h 412024"/>
                  <a:gd name="connsiteX188" fmla="*/ 332774 w 337876"/>
                  <a:gd name="connsiteY188" fmla="*/ 249249 h 412024"/>
                  <a:gd name="connsiteX189" fmla="*/ 332767 w 337876"/>
                  <a:gd name="connsiteY189" fmla="*/ 254441 h 412024"/>
                  <a:gd name="connsiteX190" fmla="*/ 337909 w 337876"/>
                  <a:gd name="connsiteY190" fmla="*/ 254441 h 412024"/>
                  <a:gd name="connsiteX191" fmla="*/ 337909 w 337876"/>
                  <a:gd name="connsiteY191" fmla="*/ 259606 h 412024"/>
                  <a:gd name="connsiteX192" fmla="*/ 335339 w 337876"/>
                  <a:gd name="connsiteY192" fmla="*/ 259606 h 412024"/>
                  <a:gd name="connsiteX193" fmla="*/ 335303 w 337876"/>
                  <a:gd name="connsiteY193" fmla="*/ 275100 h 412024"/>
                  <a:gd name="connsiteX194" fmla="*/ 335954 w 337876"/>
                  <a:gd name="connsiteY194" fmla="*/ 275100 h 412024"/>
                  <a:gd name="connsiteX195" fmla="*/ 335934 w 337876"/>
                  <a:gd name="connsiteY195" fmla="*/ 295108 h 412024"/>
                  <a:gd name="connsiteX196" fmla="*/ 332795 w 337876"/>
                  <a:gd name="connsiteY196" fmla="*/ 299543 h 412024"/>
                  <a:gd name="connsiteX197" fmla="*/ 329883 w 337876"/>
                  <a:gd name="connsiteY197" fmla="*/ 300065 h 412024"/>
                  <a:gd name="connsiteX198" fmla="*/ 322877 w 337876"/>
                  <a:gd name="connsiteY198" fmla="*/ 299491 h 412024"/>
                  <a:gd name="connsiteX199" fmla="*/ 313766 w 337876"/>
                  <a:gd name="connsiteY199" fmla="*/ 302256 h 412024"/>
                  <a:gd name="connsiteX200" fmla="*/ 311882 w 337876"/>
                  <a:gd name="connsiteY200" fmla="*/ 305412 h 412024"/>
                  <a:gd name="connsiteX201" fmla="*/ 301489 w 337876"/>
                  <a:gd name="connsiteY201" fmla="*/ 308412 h 412024"/>
                  <a:gd name="connsiteX202" fmla="*/ 289594 w 337876"/>
                  <a:gd name="connsiteY202" fmla="*/ 315925 h 412024"/>
                  <a:gd name="connsiteX203" fmla="*/ 280635 w 337876"/>
                  <a:gd name="connsiteY203" fmla="*/ 323072 h 412024"/>
                  <a:gd name="connsiteX204" fmla="*/ 272450 w 337876"/>
                  <a:gd name="connsiteY204" fmla="*/ 332959 h 412024"/>
                  <a:gd name="connsiteX205" fmla="*/ 272001 w 337876"/>
                  <a:gd name="connsiteY205" fmla="*/ 336167 h 412024"/>
                  <a:gd name="connsiteX206" fmla="*/ 268605 w 337876"/>
                  <a:gd name="connsiteY206" fmla="*/ 340054 h 412024"/>
                  <a:gd name="connsiteX207" fmla="*/ 261619 w 337876"/>
                  <a:gd name="connsiteY207" fmla="*/ 345715 h 412024"/>
                  <a:gd name="connsiteX208" fmla="*/ 259442 w 337876"/>
                  <a:gd name="connsiteY208" fmla="*/ 348793 h 412024"/>
                  <a:gd name="connsiteX209" fmla="*/ 257138 w 337876"/>
                  <a:gd name="connsiteY209" fmla="*/ 347932 h 412024"/>
                  <a:gd name="connsiteX210" fmla="*/ 254271 w 337876"/>
                  <a:gd name="connsiteY210" fmla="*/ 349054 h 412024"/>
                  <a:gd name="connsiteX211" fmla="*/ 253510 w 337876"/>
                  <a:gd name="connsiteY211" fmla="*/ 354062 h 412024"/>
                  <a:gd name="connsiteX212" fmla="*/ 249873 w 337876"/>
                  <a:gd name="connsiteY212" fmla="*/ 354219 h 412024"/>
                  <a:gd name="connsiteX213" fmla="*/ 243354 w 337876"/>
                  <a:gd name="connsiteY213" fmla="*/ 356436 h 412024"/>
                  <a:gd name="connsiteX214" fmla="*/ 245635 w 337876"/>
                  <a:gd name="connsiteY214" fmla="*/ 360636 h 412024"/>
                  <a:gd name="connsiteX215" fmla="*/ 245616 w 337876"/>
                  <a:gd name="connsiteY215" fmla="*/ 365462 h 412024"/>
                  <a:gd name="connsiteX216" fmla="*/ 246948 w 337876"/>
                  <a:gd name="connsiteY216" fmla="*/ 367836 h 412024"/>
                  <a:gd name="connsiteX217" fmla="*/ 257302 w 337876"/>
                  <a:gd name="connsiteY217" fmla="*/ 364496 h 412024"/>
                  <a:gd name="connsiteX218" fmla="*/ 259899 w 337876"/>
                  <a:gd name="connsiteY218" fmla="*/ 361366 h 412024"/>
                  <a:gd name="connsiteX219" fmla="*/ 263618 w 337876"/>
                  <a:gd name="connsiteY219" fmla="*/ 362566 h 412024"/>
                  <a:gd name="connsiteX220" fmla="*/ 273571 w 337876"/>
                  <a:gd name="connsiteY220" fmla="*/ 362253 h 412024"/>
                  <a:gd name="connsiteX221" fmla="*/ 273545 w 337876"/>
                  <a:gd name="connsiteY221" fmla="*/ 370366 h 412024"/>
                  <a:gd name="connsiteX222" fmla="*/ 276490 w 337876"/>
                  <a:gd name="connsiteY222" fmla="*/ 372244 h 412024"/>
                  <a:gd name="connsiteX223" fmla="*/ 289506 w 337876"/>
                  <a:gd name="connsiteY223" fmla="*/ 372218 h 412024"/>
                  <a:gd name="connsiteX224" fmla="*/ 314634 w 337876"/>
                  <a:gd name="connsiteY224" fmla="*/ 374409 h 412024"/>
                  <a:gd name="connsiteX225" fmla="*/ 325413 w 337876"/>
                  <a:gd name="connsiteY225" fmla="*/ 374852 h 412024"/>
                  <a:gd name="connsiteX226" fmla="*/ 325374 w 337876"/>
                  <a:gd name="connsiteY226" fmla="*/ 376392 h 412024"/>
                  <a:gd name="connsiteX227" fmla="*/ 335642 w 337876"/>
                  <a:gd name="connsiteY227" fmla="*/ 376444 h 412024"/>
                  <a:gd name="connsiteX228" fmla="*/ 335655 w 337876"/>
                  <a:gd name="connsiteY228" fmla="*/ 406103 h 412024"/>
                  <a:gd name="connsiteX229" fmla="*/ 315070 w 337876"/>
                  <a:gd name="connsiteY229" fmla="*/ 405921 h 412024"/>
                  <a:gd name="connsiteX230" fmla="*/ 284399 w 337876"/>
                  <a:gd name="connsiteY230" fmla="*/ 406051 h 412024"/>
                  <a:gd name="connsiteX231" fmla="*/ 253194 w 337876"/>
                  <a:gd name="connsiteY231" fmla="*/ 406468 h 412024"/>
                  <a:gd name="connsiteX232" fmla="*/ 212761 w 337876"/>
                  <a:gd name="connsiteY232" fmla="*/ 406808 h 412024"/>
                  <a:gd name="connsiteX233" fmla="*/ 159493 w 337876"/>
                  <a:gd name="connsiteY233" fmla="*/ 406912 h 412024"/>
                  <a:gd name="connsiteX234" fmla="*/ 159457 w 337876"/>
                  <a:gd name="connsiteY234" fmla="*/ 409494 h 412024"/>
                  <a:gd name="connsiteX235" fmla="*/ 156219 w 337876"/>
                  <a:gd name="connsiteY235" fmla="*/ 409468 h 412024"/>
                  <a:gd name="connsiteX236" fmla="*/ 153639 w 337876"/>
                  <a:gd name="connsiteY236" fmla="*/ 406860 h 412024"/>
                  <a:gd name="connsiteX237" fmla="*/ 155690 w 337876"/>
                  <a:gd name="connsiteY237" fmla="*/ 412025 h 412024"/>
                  <a:gd name="connsiteX238" fmla="*/ 141614 w 337876"/>
                  <a:gd name="connsiteY238" fmla="*/ 411816 h 412024"/>
                  <a:gd name="connsiteX239" fmla="*/ 141630 w 337876"/>
                  <a:gd name="connsiteY239" fmla="*/ 407955 h 412024"/>
                  <a:gd name="connsiteX240" fmla="*/ 103478 w 337876"/>
                  <a:gd name="connsiteY240" fmla="*/ 407512 h 412024"/>
                  <a:gd name="connsiteX241" fmla="*/ 103473 w 337876"/>
                  <a:gd name="connsiteY241" fmla="*/ 399895 h 412024"/>
                  <a:gd name="connsiteX242" fmla="*/ 98476 w 337876"/>
                  <a:gd name="connsiteY242" fmla="*/ 399947 h 412024"/>
                  <a:gd name="connsiteX243" fmla="*/ 98590 w 337876"/>
                  <a:gd name="connsiteY243" fmla="*/ 397286 h 412024"/>
                  <a:gd name="connsiteX244" fmla="*/ 83393 w 337876"/>
                  <a:gd name="connsiteY244" fmla="*/ 397025 h 412024"/>
                  <a:gd name="connsiteX245" fmla="*/ 83125 w 337876"/>
                  <a:gd name="connsiteY245" fmla="*/ 392304 h 412024"/>
                  <a:gd name="connsiteX246" fmla="*/ 70326 w 337876"/>
                  <a:gd name="connsiteY246" fmla="*/ 392200 h 412024"/>
                  <a:gd name="connsiteX247" fmla="*/ 70315 w 337876"/>
                  <a:gd name="connsiteY247" fmla="*/ 361340 h 412024"/>
                  <a:gd name="connsiteX248" fmla="*/ 67722 w 337876"/>
                  <a:gd name="connsiteY248" fmla="*/ 361314 h 412024"/>
                  <a:gd name="connsiteX249" fmla="*/ 67745 w 337876"/>
                  <a:gd name="connsiteY249" fmla="*/ 358679 h 412024"/>
                  <a:gd name="connsiteX250" fmla="*/ 57456 w 337876"/>
                  <a:gd name="connsiteY250" fmla="*/ 359358 h 412024"/>
                  <a:gd name="connsiteX251" fmla="*/ 58601 w 337876"/>
                  <a:gd name="connsiteY251" fmla="*/ 343080 h 412024"/>
                  <a:gd name="connsiteX252" fmla="*/ 42238 w 337876"/>
                  <a:gd name="connsiteY252" fmla="*/ 343993 h 412024"/>
                  <a:gd name="connsiteX253" fmla="*/ 42343 w 337876"/>
                  <a:gd name="connsiteY253" fmla="*/ 328498 h 412024"/>
                  <a:gd name="connsiteX254" fmla="*/ 21750 w 337876"/>
                  <a:gd name="connsiteY254" fmla="*/ 328315 h 412024"/>
                  <a:gd name="connsiteX255" fmla="*/ 21778 w 337876"/>
                  <a:gd name="connsiteY255" fmla="*/ 313890 h 412024"/>
                  <a:gd name="connsiteX256" fmla="*/ 29447 w 337876"/>
                  <a:gd name="connsiteY256" fmla="*/ 317646 h 412024"/>
                  <a:gd name="connsiteX257" fmla="*/ 33644 w 337876"/>
                  <a:gd name="connsiteY257" fmla="*/ 318872 h 412024"/>
                  <a:gd name="connsiteX258" fmla="*/ 34163 w 337876"/>
                  <a:gd name="connsiteY258" fmla="*/ 315925 h 412024"/>
                  <a:gd name="connsiteX259" fmla="*/ 39303 w 337876"/>
                  <a:gd name="connsiteY259" fmla="*/ 314960 h 412024"/>
                  <a:gd name="connsiteX260" fmla="*/ 51192 w 337876"/>
                  <a:gd name="connsiteY260" fmla="*/ 314803 h 412024"/>
                  <a:gd name="connsiteX261" fmla="*/ 55676 w 337876"/>
                  <a:gd name="connsiteY261" fmla="*/ 312325 h 412024"/>
                  <a:gd name="connsiteX262" fmla="*/ 66129 w 337876"/>
                  <a:gd name="connsiteY262" fmla="*/ 312299 h 412024"/>
                  <a:gd name="connsiteX263" fmla="*/ 70805 w 337876"/>
                  <a:gd name="connsiteY263" fmla="*/ 313734 h 412024"/>
                  <a:gd name="connsiteX264" fmla="*/ 70078 w 337876"/>
                  <a:gd name="connsiteY264" fmla="*/ 310681 h 412024"/>
                  <a:gd name="connsiteX265" fmla="*/ 76981 w 337876"/>
                  <a:gd name="connsiteY265" fmla="*/ 314803 h 412024"/>
                  <a:gd name="connsiteX266" fmla="*/ 81576 w 337876"/>
                  <a:gd name="connsiteY266" fmla="*/ 314777 h 412024"/>
                  <a:gd name="connsiteX267" fmla="*/ 81571 w 337876"/>
                  <a:gd name="connsiteY267" fmla="*/ 312247 h 412024"/>
                  <a:gd name="connsiteX268" fmla="*/ 86678 w 337876"/>
                  <a:gd name="connsiteY268" fmla="*/ 312194 h 412024"/>
                  <a:gd name="connsiteX269" fmla="*/ 86680 w 337876"/>
                  <a:gd name="connsiteY269" fmla="*/ 313473 h 412024"/>
                  <a:gd name="connsiteX270" fmla="*/ 94923 w 337876"/>
                  <a:gd name="connsiteY270" fmla="*/ 313108 h 412024"/>
                  <a:gd name="connsiteX271" fmla="*/ 97360 w 337876"/>
                  <a:gd name="connsiteY271" fmla="*/ 313994 h 412024"/>
                  <a:gd name="connsiteX272" fmla="*/ 102081 w 337876"/>
                  <a:gd name="connsiteY272" fmla="*/ 313134 h 412024"/>
                  <a:gd name="connsiteX273" fmla="*/ 102141 w 337876"/>
                  <a:gd name="connsiteY273" fmla="*/ 296830 h 412024"/>
                  <a:gd name="connsiteX274" fmla="*/ 126863 w 337876"/>
                  <a:gd name="connsiteY274" fmla="*/ 296882 h 412024"/>
                  <a:gd name="connsiteX275" fmla="*/ 127681 w 337876"/>
                  <a:gd name="connsiteY275" fmla="*/ 294352 h 412024"/>
                  <a:gd name="connsiteX276" fmla="*/ 135621 w 337876"/>
                  <a:gd name="connsiteY276" fmla="*/ 294169 h 412024"/>
                  <a:gd name="connsiteX277" fmla="*/ 137073 w 337876"/>
                  <a:gd name="connsiteY277" fmla="*/ 298838 h 412024"/>
                  <a:gd name="connsiteX278" fmla="*/ 135381 w 337876"/>
                  <a:gd name="connsiteY278" fmla="*/ 298943 h 412024"/>
                  <a:gd name="connsiteX279" fmla="*/ 135731 w 337876"/>
                  <a:gd name="connsiteY279" fmla="*/ 309795 h 412024"/>
                  <a:gd name="connsiteX280" fmla="*/ 130220 w 337876"/>
                  <a:gd name="connsiteY280" fmla="*/ 310603 h 412024"/>
                  <a:gd name="connsiteX281" fmla="*/ 129675 w 337876"/>
                  <a:gd name="connsiteY281" fmla="*/ 315142 h 412024"/>
                  <a:gd name="connsiteX282" fmla="*/ 127710 w 337876"/>
                  <a:gd name="connsiteY282" fmla="*/ 315768 h 412024"/>
                  <a:gd name="connsiteX283" fmla="*/ 127707 w 337876"/>
                  <a:gd name="connsiteY283" fmla="*/ 322603 h 412024"/>
                  <a:gd name="connsiteX284" fmla="*/ 125158 w 337876"/>
                  <a:gd name="connsiteY284" fmla="*/ 322577 h 412024"/>
                  <a:gd name="connsiteX285" fmla="*/ 125171 w 337876"/>
                  <a:gd name="connsiteY285" fmla="*/ 327716 h 412024"/>
                  <a:gd name="connsiteX286" fmla="*/ 132829 w 337876"/>
                  <a:gd name="connsiteY286" fmla="*/ 327742 h 412024"/>
                  <a:gd name="connsiteX287" fmla="*/ 132816 w 337876"/>
                  <a:gd name="connsiteY287" fmla="*/ 332880 h 412024"/>
                  <a:gd name="connsiteX288" fmla="*/ 136273 w 337876"/>
                  <a:gd name="connsiteY288" fmla="*/ 332933 h 412024"/>
                  <a:gd name="connsiteX289" fmla="*/ 137920 w 337876"/>
                  <a:gd name="connsiteY289" fmla="*/ 344828 h 412024"/>
                  <a:gd name="connsiteX290" fmla="*/ 144818 w 337876"/>
                  <a:gd name="connsiteY290" fmla="*/ 371461 h 412024"/>
                  <a:gd name="connsiteX291" fmla="*/ 147662 w 337876"/>
                  <a:gd name="connsiteY291" fmla="*/ 372009 h 412024"/>
                  <a:gd name="connsiteX292" fmla="*/ 150326 w 337876"/>
                  <a:gd name="connsiteY292" fmla="*/ 366844 h 412024"/>
                  <a:gd name="connsiteX293" fmla="*/ 160567 w 337876"/>
                  <a:gd name="connsiteY293" fmla="*/ 366844 h 412024"/>
                  <a:gd name="connsiteX294" fmla="*/ 160015 w 337876"/>
                  <a:gd name="connsiteY294" fmla="*/ 358471 h 412024"/>
                  <a:gd name="connsiteX295" fmla="*/ 159955 w 337876"/>
                  <a:gd name="connsiteY295" fmla="*/ 348219 h 412024"/>
                  <a:gd name="connsiteX296" fmla="*/ 163906 w 337876"/>
                  <a:gd name="connsiteY296" fmla="*/ 348193 h 412024"/>
                  <a:gd name="connsiteX297" fmla="*/ 163818 w 337876"/>
                  <a:gd name="connsiteY297" fmla="*/ 341150 h 412024"/>
                  <a:gd name="connsiteX298" fmla="*/ 166432 w 337876"/>
                  <a:gd name="connsiteY298" fmla="*/ 343028 h 412024"/>
                  <a:gd name="connsiteX299" fmla="*/ 166378 w 337876"/>
                  <a:gd name="connsiteY299" fmla="*/ 337941 h 412024"/>
                  <a:gd name="connsiteX300" fmla="*/ 174109 w 337876"/>
                  <a:gd name="connsiteY300" fmla="*/ 337915 h 412024"/>
                  <a:gd name="connsiteX301" fmla="*/ 174104 w 337876"/>
                  <a:gd name="connsiteY301" fmla="*/ 323229 h 412024"/>
                  <a:gd name="connsiteX302" fmla="*/ 171667 w 337876"/>
                  <a:gd name="connsiteY302" fmla="*/ 321898 h 412024"/>
                  <a:gd name="connsiteX303" fmla="*/ 167394 w 337876"/>
                  <a:gd name="connsiteY303" fmla="*/ 317360 h 412024"/>
                  <a:gd name="connsiteX304" fmla="*/ 161057 w 337876"/>
                  <a:gd name="connsiteY304" fmla="*/ 315142 h 412024"/>
                  <a:gd name="connsiteX305" fmla="*/ 160951 w 337876"/>
                  <a:gd name="connsiteY305" fmla="*/ 308751 h 412024"/>
                  <a:gd name="connsiteX306" fmla="*/ 158266 w 337876"/>
                  <a:gd name="connsiteY306" fmla="*/ 310968 h 412024"/>
                  <a:gd name="connsiteX307" fmla="*/ 153381 w 337876"/>
                  <a:gd name="connsiteY307" fmla="*/ 310994 h 412024"/>
                  <a:gd name="connsiteX308" fmla="*/ 153386 w 337876"/>
                  <a:gd name="connsiteY308" fmla="*/ 307108 h 412024"/>
                  <a:gd name="connsiteX309" fmla="*/ 149301 w 337876"/>
                  <a:gd name="connsiteY309" fmla="*/ 308438 h 412024"/>
                  <a:gd name="connsiteX310" fmla="*/ 145704 w 337876"/>
                  <a:gd name="connsiteY310" fmla="*/ 307186 h 412024"/>
                  <a:gd name="connsiteX311" fmla="*/ 146324 w 337876"/>
                  <a:gd name="connsiteY311" fmla="*/ 304864 h 412024"/>
                  <a:gd name="connsiteX312" fmla="*/ 150967 w 337876"/>
                  <a:gd name="connsiteY312" fmla="*/ 304760 h 412024"/>
                  <a:gd name="connsiteX313" fmla="*/ 149953 w 337876"/>
                  <a:gd name="connsiteY313" fmla="*/ 296856 h 412024"/>
                  <a:gd name="connsiteX314" fmla="*/ 154131 w 337876"/>
                  <a:gd name="connsiteY314" fmla="*/ 297482 h 412024"/>
                  <a:gd name="connsiteX315" fmla="*/ 156647 w 337876"/>
                  <a:gd name="connsiteY315" fmla="*/ 295369 h 412024"/>
                  <a:gd name="connsiteX316" fmla="*/ 156295 w 337876"/>
                  <a:gd name="connsiteY316" fmla="*/ 288952 h 412024"/>
                  <a:gd name="connsiteX317" fmla="*/ 152932 w 337876"/>
                  <a:gd name="connsiteY317" fmla="*/ 286683 h 412024"/>
                  <a:gd name="connsiteX318" fmla="*/ 154627 w 337876"/>
                  <a:gd name="connsiteY318" fmla="*/ 284126 h 412024"/>
                  <a:gd name="connsiteX319" fmla="*/ 154535 w 337876"/>
                  <a:gd name="connsiteY319" fmla="*/ 266857 h 412024"/>
                  <a:gd name="connsiteX320" fmla="*/ 155239 w 337876"/>
                  <a:gd name="connsiteY320" fmla="*/ 265866 h 412024"/>
                  <a:gd name="connsiteX321" fmla="*/ 150026 w 337876"/>
                  <a:gd name="connsiteY321" fmla="*/ 265840 h 412024"/>
                  <a:gd name="connsiteX322" fmla="*/ 150532 w 337876"/>
                  <a:gd name="connsiteY322" fmla="*/ 213669 h 412024"/>
                  <a:gd name="connsiteX323" fmla="*/ 150250 w 337876"/>
                  <a:gd name="connsiteY323" fmla="*/ 200313 h 412024"/>
                  <a:gd name="connsiteX324" fmla="*/ 151280 w 337876"/>
                  <a:gd name="connsiteY324" fmla="*/ 199634 h 412024"/>
                  <a:gd name="connsiteX325" fmla="*/ 151319 w 337876"/>
                  <a:gd name="connsiteY325" fmla="*/ 193061 h 412024"/>
                  <a:gd name="connsiteX326" fmla="*/ 153047 w 337876"/>
                  <a:gd name="connsiteY326" fmla="*/ 189356 h 412024"/>
                  <a:gd name="connsiteX327" fmla="*/ 149515 w 337876"/>
                  <a:gd name="connsiteY327" fmla="*/ 186826 h 412024"/>
                  <a:gd name="connsiteX328" fmla="*/ 146788 w 337876"/>
                  <a:gd name="connsiteY328" fmla="*/ 188548 h 412024"/>
                  <a:gd name="connsiteX329" fmla="*/ 143804 w 337876"/>
                  <a:gd name="connsiteY329" fmla="*/ 186669 h 412024"/>
                  <a:gd name="connsiteX330" fmla="*/ 141700 w 337876"/>
                  <a:gd name="connsiteY330" fmla="*/ 183305 h 412024"/>
                  <a:gd name="connsiteX331" fmla="*/ 137196 w 337876"/>
                  <a:gd name="connsiteY331" fmla="*/ 182417 h 412024"/>
                  <a:gd name="connsiteX332" fmla="*/ 138460 w 337876"/>
                  <a:gd name="connsiteY332" fmla="*/ 177670 h 412024"/>
                  <a:gd name="connsiteX333" fmla="*/ 138350 w 337876"/>
                  <a:gd name="connsiteY333" fmla="*/ 167757 h 412024"/>
                  <a:gd name="connsiteX334" fmla="*/ 134474 w 337876"/>
                  <a:gd name="connsiteY334" fmla="*/ 167731 h 412024"/>
                  <a:gd name="connsiteX335" fmla="*/ 133137 w 337876"/>
                  <a:gd name="connsiteY335" fmla="*/ 165149 h 412024"/>
                  <a:gd name="connsiteX336" fmla="*/ 133708 w 337876"/>
                  <a:gd name="connsiteY336" fmla="*/ 161914 h 412024"/>
                  <a:gd name="connsiteX337" fmla="*/ 130262 w 337876"/>
                  <a:gd name="connsiteY337" fmla="*/ 161262 h 412024"/>
                  <a:gd name="connsiteX338" fmla="*/ 129159 w 337876"/>
                  <a:gd name="connsiteY338" fmla="*/ 157558 h 412024"/>
                  <a:gd name="connsiteX339" fmla="*/ 121357 w 337876"/>
                  <a:gd name="connsiteY339" fmla="*/ 157532 h 412024"/>
                  <a:gd name="connsiteX340" fmla="*/ 121571 w 337876"/>
                  <a:gd name="connsiteY340" fmla="*/ 167757 h 412024"/>
                  <a:gd name="connsiteX341" fmla="*/ 104872 w 337876"/>
                  <a:gd name="connsiteY341" fmla="*/ 167731 h 412024"/>
                  <a:gd name="connsiteX342" fmla="*/ 104792 w 337876"/>
                  <a:gd name="connsiteY342" fmla="*/ 159958 h 412024"/>
                  <a:gd name="connsiteX343" fmla="*/ 91393 w 337876"/>
                  <a:gd name="connsiteY343" fmla="*/ 159905 h 412024"/>
                  <a:gd name="connsiteX344" fmla="*/ 88109 w 337876"/>
                  <a:gd name="connsiteY344" fmla="*/ 160558 h 412024"/>
                  <a:gd name="connsiteX345" fmla="*/ 88130 w 337876"/>
                  <a:gd name="connsiteY345" fmla="*/ 154714 h 412024"/>
                  <a:gd name="connsiteX346" fmla="*/ 82974 w 337876"/>
                  <a:gd name="connsiteY346" fmla="*/ 144332 h 412024"/>
                  <a:gd name="connsiteX347" fmla="*/ 80304 w 337876"/>
                  <a:gd name="connsiteY347" fmla="*/ 144358 h 412024"/>
                  <a:gd name="connsiteX348" fmla="*/ 80317 w 337876"/>
                  <a:gd name="connsiteY348" fmla="*/ 146967 h 412024"/>
                  <a:gd name="connsiteX349" fmla="*/ 72622 w 337876"/>
                  <a:gd name="connsiteY349" fmla="*/ 146993 h 412024"/>
                  <a:gd name="connsiteX350" fmla="*/ 72690 w 337876"/>
                  <a:gd name="connsiteY350" fmla="*/ 149576 h 412024"/>
                  <a:gd name="connsiteX351" fmla="*/ 70021 w 337876"/>
                  <a:gd name="connsiteY351" fmla="*/ 149549 h 412024"/>
                  <a:gd name="connsiteX352" fmla="*/ 69911 w 337876"/>
                  <a:gd name="connsiteY352" fmla="*/ 139063 h 412024"/>
                  <a:gd name="connsiteX353" fmla="*/ 51430 w 337876"/>
                  <a:gd name="connsiteY353" fmla="*/ 138985 h 412024"/>
                  <a:gd name="connsiteX354" fmla="*/ 51380 w 337876"/>
                  <a:gd name="connsiteY354" fmla="*/ 135411 h 412024"/>
                  <a:gd name="connsiteX355" fmla="*/ 46386 w 337876"/>
                  <a:gd name="connsiteY355" fmla="*/ 131133 h 412024"/>
                  <a:gd name="connsiteX356" fmla="*/ 45963 w 337876"/>
                  <a:gd name="connsiteY356" fmla="*/ 136350 h 412024"/>
                  <a:gd name="connsiteX357" fmla="*/ 37520 w 337876"/>
                  <a:gd name="connsiteY357" fmla="*/ 136376 h 412024"/>
                  <a:gd name="connsiteX358" fmla="*/ 33652 w 337876"/>
                  <a:gd name="connsiteY358" fmla="*/ 138333 h 412024"/>
                  <a:gd name="connsiteX359" fmla="*/ 33673 w 337876"/>
                  <a:gd name="connsiteY359" fmla="*/ 154714 h 412024"/>
                  <a:gd name="connsiteX360" fmla="*/ 18155 w 337876"/>
                  <a:gd name="connsiteY360" fmla="*/ 154636 h 412024"/>
                  <a:gd name="connsiteX361" fmla="*/ 18142 w 337876"/>
                  <a:gd name="connsiteY361" fmla="*/ 152028 h 412024"/>
                  <a:gd name="connsiteX362" fmla="*/ 192 w 337876"/>
                  <a:gd name="connsiteY362" fmla="*/ 151976 h 412024"/>
                  <a:gd name="connsiteX363" fmla="*/ 33 w 337876"/>
                  <a:gd name="connsiteY363" fmla="*/ 130429 h 412024"/>
                  <a:gd name="connsiteX364" fmla="*/ 33 w 337876"/>
                  <a:gd name="connsiteY364" fmla="*/ 130429 h 412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Lst>
                <a:rect l="l" t="t" r="r" b="b"/>
                <a:pathLst>
                  <a:path w="337876" h="412024">
                    <a:moveTo>
                      <a:pt x="33" y="130429"/>
                    </a:moveTo>
                    <a:lnTo>
                      <a:pt x="151" y="125916"/>
                    </a:lnTo>
                    <a:lnTo>
                      <a:pt x="29708" y="125733"/>
                    </a:lnTo>
                    <a:lnTo>
                      <a:pt x="30730" y="123151"/>
                    </a:lnTo>
                    <a:lnTo>
                      <a:pt x="35784" y="122603"/>
                    </a:lnTo>
                    <a:lnTo>
                      <a:pt x="41634" y="120516"/>
                    </a:lnTo>
                    <a:lnTo>
                      <a:pt x="42384" y="122707"/>
                    </a:lnTo>
                    <a:lnTo>
                      <a:pt x="55806" y="110160"/>
                    </a:lnTo>
                    <a:lnTo>
                      <a:pt x="62281" y="110395"/>
                    </a:lnTo>
                    <a:lnTo>
                      <a:pt x="62208" y="125838"/>
                    </a:lnTo>
                    <a:lnTo>
                      <a:pt x="69979" y="125916"/>
                    </a:lnTo>
                    <a:lnTo>
                      <a:pt x="69956" y="131315"/>
                    </a:lnTo>
                    <a:lnTo>
                      <a:pt x="72497" y="131315"/>
                    </a:lnTo>
                    <a:lnTo>
                      <a:pt x="73803" y="134107"/>
                    </a:lnTo>
                    <a:lnTo>
                      <a:pt x="73795" y="139037"/>
                    </a:lnTo>
                    <a:lnTo>
                      <a:pt x="81566" y="139011"/>
                    </a:lnTo>
                    <a:lnTo>
                      <a:pt x="81561" y="136454"/>
                    </a:lnTo>
                    <a:lnTo>
                      <a:pt x="87939" y="136480"/>
                    </a:lnTo>
                    <a:lnTo>
                      <a:pt x="93937" y="137811"/>
                    </a:lnTo>
                    <a:lnTo>
                      <a:pt x="92986" y="140393"/>
                    </a:lnTo>
                    <a:lnTo>
                      <a:pt x="96792" y="139089"/>
                    </a:lnTo>
                    <a:lnTo>
                      <a:pt x="106040" y="139141"/>
                    </a:lnTo>
                    <a:lnTo>
                      <a:pt x="106038" y="143054"/>
                    </a:lnTo>
                    <a:lnTo>
                      <a:pt x="103431" y="143028"/>
                    </a:lnTo>
                    <a:lnTo>
                      <a:pt x="104836" y="149549"/>
                    </a:lnTo>
                    <a:lnTo>
                      <a:pt x="117510" y="149706"/>
                    </a:lnTo>
                    <a:lnTo>
                      <a:pt x="125059" y="143785"/>
                    </a:lnTo>
                    <a:lnTo>
                      <a:pt x="128943" y="144489"/>
                    </a:lnTo>
                    <a:lnTo>
                      <a:pt x="128184" y="141671"/>
                    </a:lnTo>
                    <a:lnTo>
                      <a:pt x="136781" y="142063"/>
                    </a:lnTo>
                    <a:lnTo>
                      <a:pt x="139568" y="140889"/>
                    </a:lnTo>
                    <a:lnTo>
                      <a:pt x="139724" y="132490"/>
                    </a:lnTo>
                    <a:lnTo>
                      <a:pt x="135900" y="130481"/>
                    </a:lnTo>
                    <a:lnTo>
                      <a:pt x="135843" y="126359"/>
                    </a:lnTo>
                    <a:lnTo>
                      <a:pt x="134279" y="121012"/>
                    </a:lnTo>
                    <a:lnTo>
                      <a:pt x="132519" y="120881"/>
                    </a:lnTo>
                    <a:lnTo>
                      <a:pt x="129819" y="115873"/>
                    </a:lnTo>
                    <a:lnTo>
                      <a:pt x="126732" y="118455"/>
                    </a:lnTo>
                    <a:lnTo>
                      <a:pt x="124193" y="118429"/>
                    </a:lnTo>
                    <a:lnTo>
                      <a:pt x="124193" y="121038"/>
                    </a:lnTo>
                    <a:lnTo>
                      <a:pt x="120315" y="117125"/>
                    </a:lnTo>
                    <a:lnTo>
                      <a:pt x="120453" y="122342"/>
                    </a:lnTo>
                    <a:lnTo>
                      <a:pt x="118294" y="123620"/>
                    </a:lnTo>
                    <a:lnTo>
                      <a:pt x="116084" y="120464"/>
                    </a:lnTo>
                    <a:lnTo>
                      <a:pt x="113954" y="114386"/>
                    </a:lnTo>
                    <a:lnTo>
                      <a:pt x="116107" y="112456"/>
                    </a:lnTo>
                    <a:lnTo>
                      <a:pt x="114934" y="109429"/>
                    </a:lnTo>
                    <a:lnTo>
                      <a:pt x="111642" y="107160"/>
                    </a:lnTo>
                    <a:lnTo>
                      <a:pt x="105741" y="108047"/>
                    </a:lnTo>
                    <a:lnTo>
                      <a:pt x="102938" y="105986"/>
                    </a:lnTo>
                    <a:lnTo>
                      <a:pt x="107463" y="100065"/>
                    </a:lnTo>
                    <a:lnTo>
                      <a:pt x="104455" y="96752"/>
                    </a:lnTo>
                    <a:lnTo>
                      <a:pt x="106436" y="95630"/>
                    </a:lnTo>
                    <a:lnTo>
                      <a:pt x="109398" y="84152"/>
                    </a:lnTo>
                    <a:lnTo>
                      <a:pt x="113707" y="82248"/>
                    </a:lnTo>
                    <a:lnTo>
                      <a:pt x="113245" y="79614"/>
                    </a:lnTo>
                    <a:lnTo>
                      <a:pt x="102266" y="79196"/>
                    </a:lnTo>
                    <a:lnTo>
                      <a:pt x="90619" y="79222"/>
                    </a:lnTo>
                    <a:lnTo>
                      <a:pt x="84631" y="74657"/>
                    </a:lnTo>
                    <a:lnTo>
                      <a:pt x="82390" y="70614"/>
                    </a:lnTo>
                    <a:lnTo>
                      <a:pt x="73634" y="68866"/>
                    </a:lnTo>
                    <a:lnTo>
                      <a:pt x="72497" y="71162"/>
                    </a:lnTo>
                    <a:lnTo>
                      <a:pt x="64773" y="71970"/>
                    </a:lnTo>
                    <a:lnTo>
                      <a:pt x="64771" y="67692"/>
                    </a:lnTo>
                    <a:lnTo>
                      <a:pt x="61458" y="68397"/>
                    </a:lnTo>
                    <a:lnTo>
                      <a:pt x="62135" y="65762"/>
                    </a:lnTo>
                    <a:lnTo>
                      <a:pt x="54383" y="65788"/>
                    </a:lnTo>
                    <a:lnTo>
                      <a:pt x="53129" y="68397"/>
                    </a:lnTo>
                    <a:lnTo>
                      <a:pt x="53030" y="76222"/>
                    </a:lnTo>
                    <a:lnTo>
                      <a:pt x="42739" y="76170"/>
                    </a:lnTo>
                    <a:lnTo>
                      <a:pt x="42723" y="63153"/>
                    </a:lnTo>
                    <a:lnTo>
                      <a:pt x="38805" y="62527"/>
                    </a:lnTo>
                    <a:lnTo>
                      <a:pt x="38633" y="57258"/>
                    </a:lnTo>
                    <a:lnTo>
                      <a:pt x="30542" y="56580"/>
                    </a:lnTo>
                    <a:lnTo>
                      <a:pt x="31006" y="53476"/>
                    </a:lnTo>
                    <a:lnTo>
                      <a:pt x="28410" y="51362"/>
                    </a:lnTo>
                    <a:lnTo>
                      <a:pt x="27112" y="47685"/>
                    </a:lnTo>
                    <a:lnTo>
                      <a:pt x="33264" y="47423"/>
                    </a:lnTo>
                    <a:lnTo>
                      <a:pt x="33172" y="27442"/>
                    </a:lnTo>
                    <a:lnTo>
                      <a:pt x="31415" y="26477"/>
                    </a:lnTo>
                    <a:lnTo>
                      <a:pt x="31684" y="23503"/>
                    </a:lnTo>
                    <a:lnTo>
                      <a:pt x="38852" y="15964"/>
                    </a:lnTo>
                    <a:lnTo>
                      <a:pt x="43492" y="15703"/>
                    </a:lnTo>
                    <a:lnTo>
                      <a:pt x="43380" y="11086"/>
                    </a:lnTo>
                    <a:lnTo>
                      <a:pt x="46268" y="10303"/>
                    </a:lnTo>
                    <a:lnTo>
                      <a:pt x="48896" y="13329"/>
                    </a:lnTo>
                    <a:lnTo>
                      <a:pt x="51234" y="5295"/>
                    </a:lnTo>
                    <a:lnTo>
                      <a:pt x="57279" y="6547"/>
                    </a:lnTo>
                    <a:lnTo>
                      <a:pt x="57853" y="2217"/>
                    </a:lnTo>
                    <a:lnTo>
                      <a:pt x="59234" y="1121"/>
                    </a:lnTo>
                    <a:lnTo>
                      <a:pt x="59735" y="4591"/>
                    </a:lnTo>
                    <a:lnTo>
                      <a:pt x="61716" y="4591"/>
                    </a:lnTo>
                    <a:lnTo>
                      <a:pt x="63814" y="0"/>
                    </a:lnTo>
                    <a:lnTo>
                      <a:pt x="68006" y="2556"/>
                    </a:lnTo>
                    <a:lnTo>
                      <a:pt x="70719" y="9312"/>
                    </a:lnTo>
                    <a:lnTo>
                      <a:pt x="67753" y="11138"/>
                    </a:lnTo>
                    <a:lnTo>
                      <a:pt x="71160" y="24390"/>
                    </a:lnTo>
                    <a:lnTo>
                      <a:pt x="74249" y="25042"/>
                    </a:lnTo>
                    <a:lnTo>
                      <a:pt x="74927" y="22486"/>
                    </a:lnTo>
                    <a:lnTo>
                      <a:pt x="79702" y="19616"/>
                    </a:lnTo>
                    <a:lnTo>
                      <a:pt x="82796" y="23086"/>
                    </a:lnTo>
                    <a:lnTo>
                      <a:pt x="88432" y="23712"/>
                    </a:lnTo>
                    <a:lnTo>
                      <a:pt x="90452" y="22642"/>
                    </a:lnTo>
                    <a:lnTo>
                      <a:pt x="94933" y="25877"/>
                    </a:lnTo>
                    <a:lnTo>
                      <a:pt x="97039" y="20947"/>
                    </a:lnTo>
                    <a:lnTo>
                      <a:pt x="99839" y="19616"/>
                    </a:lnTo>
                    <a:lnTo>
                      <a:pt x="102172" y="23451"/>
                    </a:lnTo>
                    <a:lnTo>
                      <a:pt x="107539" y="25668"/>
                    </a:lnTo>
                    <a:lnTo>
                      <a:pt x="109984" y="24886"/>
                    </a:lnTo>
                    <a:lnTo>
                      <a:pt x="107417" y="27990"/>
                    </a:lnTo>
                    <a:lnTo>
                      <a:pt x="113983" y="34094"/>
                    </a:lnTo>
                    <a:lnTo>
                      <a:pt x="118383" y="33389"/>
                    </a:lnTo>
                    <a:lnTo>
                      <a:pt x="120953" y="35659"/>
                    </a:lnTo>
                    <a:lnTo>
                      <a:pt x="120255" y="42598"/>
                    </a:lnTo>
                    <a:lnTo>
                      <a:pt x="124381" y="43850"/>
                    </a:lnTo>
                    <a:lnTo>
                      <a:pt x="124355" y="46484"/>
                    </a:lnTo>
                    <a:lnTo>
                      <a:pt x="129933" y="47580"/>
                    </a:lnTo>
                    <a:lnTo>
                      <a:pt x="130775" y="51571"/>
                    </a:lnTo>
                    <a:lnTo>
                      <a:pt x="132214" y="52145"/>
                    </a:lnTo>
                    <a:lnTo>
                      <a:pt x="135543" y="57754"/>
                    </a:lnTo>
                    <a:lnTo>
                      <a:pt x="135428" y="64092"/>
                    </a:lnTo>
                    <a:lnTo>
                      <a:pt x="130074" y="63440"/>
                    </a:lnTo>
                    <a:lnTo>
                      <a:pt x="131325" y="67327"/>
                    </a:lnTo>
                    <a:lnTo>
                      <a:pt x="136189" y="72231"/>
                    </a:lnTo>
                    <a:lnTo>
                      <a:pt x="133275" y="72257"/>
                    </a:lnTo>
                    <a:lnTo>
                      <a:pt x="131740" y="74814"/>
                    </a:lnTo>
                    <a:lnTo>
                      <a:pt x="134435" y="75101"/>
                    </a:lnTo>
                    <a:lnTo>
                      <a:pt x="136367" y="79874"/>
                    </a:lnTo>
                    <a:lnTo>
                      <a:pt x="140642" y="79927"/>
                    </a:lnTo>
                    <a:lnTo>
                      <a:pt x="140978" y="64718"/>
                    </a:lnTo>
                    <a:lnTo>
                      <a:pt x="190130" y="65188"/>
                    </a:lnTo>
                    <a:lnTo>
                      <a:pt x="202600" y="65162"/>
                    </a:lnTo>
                    <a:lnTo>
                      <a:pt x="202533" y="64171"/>
                    </a:lnTo>
                    <a:lnTo>
                      <a:pt x="230633" y="64145"/>
                    </a:lnTo>
                    <a:lnTo>
                      <a:pt x="233654" y="66988"/>
                    </a:lnTo>
                    <a:lnTo>
                      <a:pt x="234361" y="71214"/>
                    </a:lnTo>
                    <a:lnTo>
                      <a:pt x="229807" y="73718"/>
                    </a:lnTo>
                    <a:lnTo>
                      <a:pt x="232604" y="77240"/>
                    </a:lnTo>
                    <a:lnTo>
                      <a:pt x="235140" y="78205"/>
                    </a:lnTo>
                    <a:lnTo>
                      <a:pt x="233858" y="80240"/>
                    </a:lnTo>
                    <a:lnTo>
                      <a:pt x="235732" y="81726"/>
                    </a:lnTo>
                    <a:lnTo>
                      <a:pt x="236365" y="85326"/>
                    </a:lnTo>
                    <a:lnTo>
                      <a:pt x="239798" y="88874"/>
                    </a:lnTo>
                    <a:lnTo>
                      <a:pt x="243028" y="90674"/>
                    </a:lnTo>
                    <a:lnTo>
                      <a:pt x="240950" y="91874"/>
                    </a:lnTo>
                    <a:lnTo>
                      <a:pt x="240734" y="97639"/>
                    </a:lnTo>
                    <a:lnTo>
                      <a:pt x="246286" y="100586"/>
                    </a:lnTo>
                    <a:lnTo>
                      <a:pt x="248161" y="103925"/>
                    </a:lnTo>
                    <a:lnTo>
                      <a:pt x="246732" y="110577"/>
                    </a:lnTo>
                    <a:lnTo>
                      <a:pt x="251492" y="115925"/>
                    </a:lnTo>
                    <a:lnTo>
                      <a:pt x="251651" y="119812"/>
                    </a:lnTo>
                    <a:lnTo>
                      <a:pt x="254706" y="121325"/>
                    </a:lnTo>
                    <a:lnTo>
                      <a:pt x="260013" y="120255"/>
                    </a:lnTo>
                    <a:lnTo>
                      <a:pt x="262737" y="122864"/>
                    </a:lnTo>
                    <a:lnTo>
                      <a:pt x="262391" y="125472"/>
                    </a:lnTo>
                    <a:lnTo>
                      <a:pt x="259552" y="127194"/>
                    </a:lnTo>
                    <a:lnTo>
                      <a:pt x="260545" y="129750"/>
                    </a:lnTo>
                    <a:lnTo>
                      <a:pt x="263717" y="131342"/>
                    </a:lnTo>
                    <a:lnTo>
                      <a:pt x="265203" y="135020"/>
                    </a:lnTo>
                    <a:lnTo>
                      <a:pt x="268159" y="135750"/>
                    </a:lnTo>
                    <a:lnTo>
                      <a:pt x="268548" y="138437"/>
                    </a:lnTo>
                    <a:lnTo>
                      <a:pt x="264364" y="143889"/>
                    </a:lnTo>
                    <a:lnTo>
                      <a:pt x="264291" y="147645"/>
                    </a:lnTo>
                    <a:lnTo>
                      <a:pt x="267453" y="155888"/>
                    </a:lnTo>
                    <a:lnTo>
                      <a:pt x="266874" y="157323"/>
                    </a:lnTo>
                    <a:lnTo>
                      <a:pt x="269543" y="162384"/>
                    </a:lnTo>
                    <a:lnTo>
                      <a:pt x="273680" y="166505"/>
                    </a:lnTo>
                    <a:lnTo>
                      <a:pt x="273912" y="170888"/>
                    </a:lnTo>
                    <a:lnTo>
                      <a:pt x="272022" y="172896"/>
                    </a:lnTo>
                    <a:lnTo>
                      <a:pt x="273305" y="177905"/>
                    </a:lnTo>
                    <a:lnTo>
                      <a:pt x="272974" y="181113"/>
                    </a:lnTo>
                    <a:lnTo>
                      <a:pt x="275440" y="183931"/>
                    </a:lnTo>
                    <a:lnTo>
                      <a:pt x="277775" y="196008"/>
                    </a:lnTo>
                    <a:lnTo>
                      <a:pt x="280880" y="197913"/>
                    </a:lnTo>
                    <a:lnTo>
                      <a:pt x="282105" y="200521"/>
                    </a:lnTo>
                    <a:lnTo>
                      <a:pt x="279991" y="204565"/>
                    </a:lnTo>
                    <a:lnTo>
                      <a:pt x="283784" y="207643"/>
                    </a:lnTo>
                    <a:lnTo>
                      <a:pt x="285030" y="210695"/>
                    </a:lnTo>
                    <a:lnTo>
                      <a:pt x="284058" y="212599"/>
                    </a:lnTo>
                    <a:lnTo>
                      <a:pt x="285147" y="216173"/>
                    </a:lnTo>
                    <a:lnTo>
                      <a:pt x="284235" y="219042"/>
                    </a:lnTo>
                    <a:lnTo>
                      <a:pt x="285356" y="221338"/>
                    </a:lnTo>
                    <a:lnTo>
                      <a:pt x="281829" y="222068"/>
                    </a:lnTo>
                    <a:lnTo>
                      <a:pt x="281453" y="235189"/>
                    </a:lnTo>
                    <a:lnTo>
                      <a:pt x="293723" y="235606"/>
                    </a:lnTo>
                    <a:lnTo>
                      <a:pt x="293520" y="233520"/>
                    </a:lnTo>
                    <a:lnTo>
                      <a:pt x="335347" y="233650"/>
                    </a:lnTo>
                    <a:lnTo>
                      <a:pt x="335344" y="249275"/>
                    </a:lnTo>
                    <a:lnTo>
                      <a:pt x="332774" y="249249"/>
                    </a:lnTo>
                    <a:lnTo>
                      <a:pt x="332767" y="254441"/>
                    </a:lnTo>
                    <a:lnTo>
                      <a:pt x="337909" y="254441"/>
                    </a:lnTo>
                    <a:lnTo>
                      <a:pt x="337909" y="259606"/>
                    </a:lnTo>
                    <a:lnTo>
                      <a:pt x="335339" y="259606"/>
                    </a:lnTo>
                    <a:lnTo>
                      <a:pt x="335303" y="275100"/>
                    </a:lnTo>
                    <a:lnTo>
                      <a:pt x="335954" y="275100"/>
                    </a:lnTo>
                    <a:lnTo>
                      <a:pt x="335934" y="295108"/>
                    </a:lnTo>
                    <a:lnTo>
                      <a:pt x="332795" y="299543"/>
                    </a:lnTo>
                    <a:lnTo>
                      <a:pt x="329883" y="300065"/>
                    </a:lnTo>
                    <a:lnTo>
                      <a:pt x="322877" y="299491"/>
                    </a:lnTo>
                    <a:lnTo>
                      <a:pt x="313766" y="302256"/>
                    </a:lnTo>
                    <a:lnTo>
                      <a:pt x="311882" y="305412"/>
                    </a:lnTo>
                    <a:lnTo>
                      <a:pt x="301489" y="308412"/>
                    </a:lnTo>
                    <a:lnTo>
                      <a:pt x="289594" y="315925"/>
                    </a:lnTo>
                    <a:lnTo>
                      <a:pt x="280635" y="323072"/>
                    </a:lnTo>
                    <a:lnTo>
                      <a:pt x="272450" y="332959"/>
                    </a:lnTo>
                    <a:lnTo>
                      <a:pt x="272001" y="336167"/>
                    </a:lnTo>
                    <a:lnTo>
                      <a:pt x="268605" y="340054"/>
                    </a:lnTo>
                    <a:lnTo>
                      <a:pt x="261619" y="345715"/>
                    </a:lnTo>
                    <a:lnTo>
                      <a:pt x="259442" y="348793"/>
                    </a:lnTo>
                    <a:lnTo>
                      <a:pt x="257138" y="347932"/>
                    </a:lnTo>
                    <a:lnTo>
                      <a:pt x="254271" y="349054"/>
                    </a:lnTo>
                    <a:lnTo>
                      <a:pt x="253510" y="354062"/>
                    </a:lnTo>
                    <a:lnTo>
                      <a:pt x="249873" y="354219"/>
                    </a:lnTo>
                    <a:lnTo>
                      <a:pt x="243354" y="356436"/>
                    </a:lnTo>
                    <a:lnTo>
                      <a:pt x="245635" y="360636"/>
                    </a:lnTo>
                    <a:lnTo>
                      <a:pt x="245616" y="365462"/>
                    </a:lnTo>
                    <a:lnTo>
                      <a:pt x="246948" y="367836"/>
                    </a:lnTo>
                    <a:lnTo>
                      <a:pt x="257302" y="364496"/>
                    </a:lnTo>
                    <a:lnTo>
                      <a:pt x="259899" y="361366"/>
                    </a:lnTo>
                    <a:lnTo>
                      <a:pt x="263618" y="362566"/>
                    </a:lnTo>
                    <a:lnTo>
                      <a:pt x="273571" y="362253"/>
                    </a:lnTo>
                    <a:lnTo>
                      <a:pt x="273545" y="370366"/>
                    </a:lnTo>
                    <a:lnTo>
                      <a:pt x="276490" y="372244"/>
                    </a:lnTo>
                    <a:lnTo>
                      <a:pt x="289506" y="372218"/>
                    </a:lnTo>
                    <a:lnTo>
                      <a:pt x="314634" y="374409"/>
                    </a:lnTo>
                    <a:lnTo>
                      <a:pt x="325413" y="374852"/>
                    </a:lnTo>
                    <a:lnTo>
                      <a:pt x="325374" y="376392"/>
                    </a:lnTo>
                    <a:lnTo>
                      <a:pt x="335642" y="376444"/>
                    </a:lnTo>
                    <a:lnTo>
                      <a:pt x="335655" y="406103"/>
                    </a:lnTo>
                    <a:lnTo>
                      <a:pt x="315070" y="405921"/>
                    </a:lnTo>
                    <a:lnTo>
                      <a:pt x="284399" y="406051"/>
                    </a:lnTo>
                    <a:lnTo>
                      <a:pt x="253194" y="406468"/>
                    </a:lnTo>
                    <a:lnTo>
                      <a:pt x="212761" y="406808"/>
                    </a:lnTo>
                    <a:lnTo>
                      <a:pt x="159493" y="406912"/>
                    </a:lnTo>
                    <a:lnTo>
                      <a:pt x="159457" y="409494"/>
                    </a:lnTo>
                    <a:lnTo>
                      <a:pt x="156219" y="409468"/>
                    </a:lnTo>
                    <a:lnTo>
                      <a:pt x="153639" y="406860"/>
                    </a:lnTo>
                    <a:lnTo>
                      <a:pt x="155690" y="412025"/>
                    </a:lnTo>
                    <a:lnTo>
                      <a:pt x="141614" y="411816"/>
                    </a:lnTo>
                    <a:lnTo>
                      <a:pt x="141630" y="407955"/>
                    </a:lnTo>
                    <a:lnTo>
                      <a:pt x="103478" y="407512"/>
                    </a:lnTo>
                    <a:lnTo>
                      <a:pt x="103473" y="399895"/>
                    </a:lnTo>
                    <a:lnTo>
                      <a:pt x="98476" y="399947"/>
                    </a:lnTo>
                    <a:lnTo>
                      <a:pt x="98590" y="397286"/>
                    </a:lnTo>
                    <a:lnTo>
                      <a:pt x="83393" y="397025"/>
                    </a:lnTo>
                    <a:lnTo>
                      <a:pt x="83125" y="392304"/>
                    </a:lnTo>
                    <a:lnTo>
                      <a:pt x="70326" y="392200"/>
                    </a:lnTo>
                    <a:lnTo>
                      <a:pt x="70315" y="361340"/>
                    </a:lnTo>
                    <a:lnTo>
                      <a:pt x="67722" y="361314"/>
                    </a:lnTo>
                    <a:lnTo>
                      <a:pt x="67745" y="358679"/>
                    </a:lnTo>
                    <a:lnTo>
                      <a:pt x="57456" y="359358"/>
                    </a:lnTo>
                    <a:lnTo>
                      <a:pt x="58601" y="343080"/>
                    </a:lnTo>
                    <a:lnTo>
                      <a:pt x="42238" y="343993"/>
                    </a:lnTo>
                    <a:lnTo>
                      <a:pt x="42343" y="328498"/>
                    </a:lnTo>
                    <a:lnTo>
                      <a:pt x="21750" y="328315"/>
                    </a:lnTo>
                    <a:lnTo>
                      <a:pt x="21778" y="313890"/>
                    </a:lnTo>
                    <a:lnTo>
                      <a:pt x="29447" y="317646"/>
                    </a:lnTo>
                    <a:lnTo>
                      <a:pt x="33644" y="318872"/>
                    </a:lnTo>
                    <a:lnTo>
                      <a:pt x="34163" y="315925"/>
                    </a:lnTo>
                    <a:lnTo>
                      <a:pt x="39303" y="314960"/>
                    </a:lnTo>
                    <a:lnTo>
                      <a:pt x="51192" y="314803"/>
                    </a:lnTo>
                    <a:lnTo>
                      <a:pt x="55676" y="312325"/>
                    </a:lnTo>
                    <a:lnTo>
                      <a:pt x="66129" y="312299"/>
                    </a:lnTo>
                    <a:lnTo>
                      <a:pt x="70805" y="313734"/>
                    </a:lnTo>
                    <a:lnTo>
                      <a:pt x="70078" y="310681"/>
                    </a:lnTo>
                    <a:lnTo>
                      <a:pt x="76981" y="314803"/>
                    </a:lnTo>
                    <a:lnTo>
                      <a:pt x="81576" y="314777"/>
                    </a:lnTo>
                    <a:lnTo>
                      <a:pt x="81571" y="312247"/>
                    </a:lnTo>
                    <a:lnTo>
                      <a:pt x="86678" y="312194"/>
                    </a:lnTo>
                    <a:lnTo>
                      <a:pt x="86680" y="313473"/>
                    </a:lnTo>
                    <a:lnTo>
                      <a:pt x="94923" y="313108"/>
                    </a:lnTo>
                    <a:lnTo>
                      <a:pt x="97360" y="313994"/>
                    </a:lnTo>
                    <a:lnTo>
                      <a:pt x="102081" y="313134"/>
                    </a:lnTo>
                    <a:lnTo>
                      <a:pt x="102141" y="296830"/>
                    </a:lnTo>
                    <a:lnTo>
                      <a:pt x="126863" y="296882"/>
                    </a:lnTo>
                    <a:lnTo>
                      <a:pt x="127681" y="294352"/>
                    </a:lnTo>
                    <a:lnTo>
                      <a:pt x="135621" y="294169"/>
                    </a:lnTo>
                    <a:lnTo>
                      <a:pt x="137073" y="298838"/>
                    </a:lnTo>
                    <a:lnTo>
                      <a:pt x="135381" y="298943"/>
                    </a:lnTo>
                    <a:lnTo>
                      <a:pt x="135731" y="309795"/>
                    </a:lnTo>
                    <a:lnTo>
                      <a:pt x="130220" y="310603"/>
                    </a:lnTo>
                    <a:lnTo>
                      <a:pt x="129675" y="315142"/>
                    </a:lnTo>
                    <a:lnTo>
                      <a:pt x="127710" y="315768"/>
                    </a:lnTo>
                    <a:lnTo>
                      <a:pt x="127707" y="322603"/>
                    </a:lnTo>
                    <a:lnTo>
                      <a:pt x="125158" y="322577"/>
                    </a:lnTo>
                    <a:lnTo>
                      <a:pt x="125171" y="327716"/>
                    </a:lnTo>
                    <a:lnTo>
                      <a:pt x="132829" y="327742"/>
                    </a:lnTo>
                    <a:lnTo>
                      <a:pt x="132816" y="332880"/>
                    </a:lnTo>
                    <a:lnTo>
                      <a:pt x="136273" y="332933"/>
                    </a:lnTo>
                    <a:lnTo>
                      <a:pt x="137920" y="344828"/>
                    </a:lnTo>
                    <a:lnTo>
                      <a:pt x="144818" y="371461"/>
                    </a:lnTo>
                    <a:lnTo>
                      <a:pt x="147662" y="372009"/>
                    </a:lnTo>
                    <a:lnTo>
                      <a:pt x="150326" y="366844"/>
                    </a:lnTo>
                    <a:lnTo>
                      <a:pt x="160567" y="366844"/>
                    </a:lnTo>
                    <a:lnTo>
                      <a:pt x="160015" y="358471"/>
                    </a:lnTo>
                    <a:lnTo>
                      <a:pt x="159955" y="348219"/>
                    </a:lnTo>
                    <a:lnTo>
                      <a:pt x="163906" y="348193"/>
                    </a:lnTo>
                    <a:lnTo>
                      <a:pt x="163818" y="341150"/>
                    </a:lnTo>
                    <a:lnTo>
                      <a:pt x="166432" y="343028"/>
                    </a:lnTo>
                    <a:lnTo>
                      <a:pt x="166378" y="337941"/>
                    </a:lnTo>
                    <a:lnTo>
                      <a:pt x="174109" y="337915"/>
                    </a:lnTo>
                    <a:lnTo>
                      <a:pt x="174104" y="323229"/>
                    </a:lnTo>
                    <a:lnTo>
                      <a:pt x="171667" y="321898"/>
                    </a:lnTo>
                    <a:lnTo>
                      <a:pt x="167394" y="317360"/>
                    </a:lnTo>
                    <a:lnTo>
                      <a:pt x="161057" y="315142"/>
                    </a:lnTo>
                    <a:lnTo>
                      <a:pt x="160951" y="308751"/>
                    </a:lnTo>
                    <a:lnTo>
                      <a:pt x="158266" y="310968"/>
                    </a:lnTo>
                    <a:lnTo>
                      <a:pt x="153381" y="310994"/>
                    </a:lnTo>
                    <a:lnTo>
                      <a:pt x="153386" y="307108"/>
                    </a:lnTo>
                    <a:lnTo>
                      <a:pt x="149301" y="308438"/>
                    </a:lnTo>
                    <a:lnTo>
                      <a:pt x="145704" y="307186"/>
                    </a:lnTo>
                    <a:lnTo>
                      <a:pt x="146324" y="304864"/>
                    </a:lnTo>
                    <a:lnTo>
                      <a:pt x="150967" y="304760"/>
                    </a:lnTo>
                    <a:lnTo>
                      <a:pt x="149953" y="296856"/>
                    </a:lnTo>
                    <a:lnTo>
                      <a:pt x="154131" y="297482"/>
                    </a:lnTo>
                    <a:lnTo>
                      <a:pt x="156647" y="295369"/>
                    </a:lnTo>
                    <a:lnTo>
                      <a:pt x="156295" y="288952"/>
                    </a:lnTo>
                    <a:lnTo>
                      <a:pt x="152932" y="286683"/>
                    </a:lnTo>
                    <a:lnTo>
                      <a:pt x="154627" y="284126"/>
                    </a:lnTo>
                    <a:lnTo>
                      <a:pt x="154535" y="266857"/>
                    </a:lnTo>
                    <a:lnTo>
                      <a:pt x="155239" y="265866"/>
                    </a:lnTo>
                    <a:lnTo>
                      <a:pt x="150026" y="265840"/>
                    </a:lnTo>
                    <a:lnTo>
                      <a:pt x="150532" y="213669"/>
                    </a:lnTo>
                    <a:lnTo>
                      <a:pt x="150250" y="200313"/>
                    </a:lnTo>
                    <a:lnTo>
                      <a:pt x="151280" y="199634"/>
                    </a:lnTo>
                    <a:lnTo>
                      <a:pt x="151319" y="193061"/>
                    </a:lnTo>
                    <a:lnTo>
                      <a:pt x="153047" y="189356"/>
                    </a:lnTo>
                    <a:lnTo>
                      <a:pt x="149515" y="186826"/>
                    </a:lnTo>
                    <a:lnTo>
                      <a:pt x="146788" y="188548"/>
                    </a:lnTo>
                    <a:lnTo>
                      <a:pt x="143804" y="186669"/>
                    </a:lnTo>
                    <a:lnTo>
                      <a:pt x="141700" y="183305"/>
                    </a:lnTo>
                    <a:lnTo>
                      <a:pt x="137196" y="182417"/>
                    </a:lnTo>
                    <a:lnTo>
                      <a:pt x="138460" y="177670"/>
                    </a:lnTo>
                    <a:lnTo>
                      <a:pt x="138350" y="167757"/>
                    </a:lnTo>
                    <a:lnTo>
                      <a:pt x="134474" y="167731"/>
                    </a:lnTo>
                    <a:lnTo>
                      <a:pt x="133137" y="165149"/>
                    </a:lnTo>
                    <a:lnTo>
                      <a:pt x="133708" y="161914"/>
                    </a:lnTo>
                    <a:lnTo>
                      <a:pt x="130262" y="161262"/>
                    </a:lnTo>
                    <a:lnTo>
                      <a:pt x="129159" y="157558"/>
                    </a:lnTo>
                    <a:lnTo>
                      <a:pt x="121357" y="157532"/>
                    </a:lnTo>
                    <a:lnTo>
                      <a:pt x="121571" y="167757"/>
                    </a:lnTo>
                    <a:lnTo>
                      <a:pt x="104872" y="167731"/>
                    </a:lnTo>
                    <a:lnTo>
                      <a:pt x="104792" y="159958"/>
                    </a:lnTo>
                    <a:lnTo>
                      <a:pt x="91393" y="159905"/>
                    </a:lnTo>
                    <a:lnTo>
                      <a:pt x="88109" y="160558"/>
                    </a:lnTo>
                    <a:lnTo>
                      <a:pt x="88130" y="154714"/>
                    </a:lnTo>
                    <a:lnTo>
                      <a:pt x="82974" y="144332"/>
                    </a:lnTo>
                    <a:lnTo>
                      <a:pt x="80304" y="144358"/>
                    </a:lnTo>
                    <a:lnTo>
                      <a:pt x="80317" y="146967"/>
                    </a:lnTo>
                    <a:lnTo>
                      <a:pt x="72622" y="146993"/>
                    </a:lnTo>
                    <a:lnTo>
                      <a:pt x="72690" y="149576"/>
                    </a:lnTo>
                    <a:lnTo>
                      <a:pt x="70021" y="149549"/>
                    </a:lnTo>
                    <a:lnTo>
                      <a:pt x="69911" y="139063"/>
                    </a:lnTo>
                    <a:lnTo>
                      <a:pt x="51430" y="138985"/>
                    </a:lnTo>
                    <a:lnTo>
                      <a:pt x="51380" y="135411"/>
                    </a:lnTo>
                    <a:lnTo>
                      <a:pt x="46386" y="131133"/>
                    </a:lnTo>
                    <a:lnTo>
                      <a:pt x="45963" y="136350"/>
                    </a:lnTo>
                    <a:lnTo>
                      <a:pt x="37520" y="136376"/>
                    </a:lnTo>
                    <a:lnTo>
                      <a:pt x="33652" y="138333"/>
                    </a:lnTo>
                    <a:lnTo>
                      <a:pt x="33673" y="154714"/>
                    </a:lnTo>
                    <a:lnTo>
                      <a:pt x="18155" y="154636"/>
                    </a:lnTo>
                    <a:lnTo>
                      <a:pt x="18142" y="152028"/>
                    </a:lnTo>
                    <a:lnTo>
                      <a:pt x="192" y="151976"/>
                    </a:lnTo>
                    <a:lnTo>
                      <a:pt x="33" y="130429"/>
                    </a:lnTo>
                    <a:lnTo>
                      <a:pt x="33" y="130429"/>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71" name="CA-21">
                <a:extLst>
                  <a:ext uri="{FF2B5EF4-FFF2-40B4-BE49-F238E27FC236}">
                    <a16:creationId xmlns:a16="http://schemas.microsoft.com/office/drawing/2014/main" id="{949BE7E3-31AB-816B-7659-5DB8D66D58E3}"/>
                  </a:ext>
                </a:extLst>
              </p:cNvPr>
              <p:cNvSpPr/>
              <p:nvPr/>
            </p:nvSpPr>
            <p:spPr>
              <a:xfrm>
                <a:off x="1868290" y="3840036"/>
                <a:ext cx="112587" cy="83527"/>
              </a:xfrm>
              <a:custGeom>
                <a:avLst/>
                <a:gdLst>
                  <a:gd name="connsiteX0" fmla="*/ 33 w 141197"/>
                  <a:gd name="connsiteY0" fmla="*/ 3313 h 104525"/>
                  <a:gd name="connsiteX1" fmla="*/ 4864 w 141197"/>
                  <a:gd name="connsiteY1" fmla="*/ 2504 h 104525"/>
                  <a:gd name="connsiteX2" fmla="*/ 6190 w 141197"/>
                  <a:gd name="connsiteY2" fmla="*/ 287 h 104525"/>
                  <a:gd name="connsiteX3" fmla="*/ 9337 w 141197"/>
                  <a:gd name="connsiteY3" fmla="*/ 0 h 104525"/>
                  <a:gd name="connsiteX4" fmla="*/ 12256 w 141197"/>
                  <a:gd name="connsiteY4" fmla="*/ 2347 h 104525"/>
                  <a:gd name="connsiteX5" fmla="*/ 15616 w 141197"/>
                  <a:gd name="connsiteY5" fmla="*/ 2321 h 104525"/>
                  <a:gd name="connsiteX6" fmla="*/ 16641 w 141197"/>
                  <a:gd name="connsiteY6" fmla="*/ 5582 h 104525"/>
                  <a:gd name="connsiteX7" fmla="*/ 19740 w 141197"/>
                  <a:gd name="connsiteY7" fmla="*/ 8138 h 104525"/>
                  <a:gd name="connsiteX8" fmla="*/ 25993 w 141197"/>
                  <a:gd name="connsiteY8" fmla="*/ 7486 h 104525"/>
                  <a:gd name="connsiteX9" fmla="*/ 26004 w 141197"/>
                  <a:gd name="connsiteY9" fmla="*/ 4904 h 104525"/>
                  <a:gd name="connsiteX10" fmla="*/ 29513 w 141197"/>
                  <a:gd name="connsiteY10" fmla="*/ 4878 h 104525"/>
                  <a:gd name="connsiteX11" fmla="*/ 32513 w 141197"/>
                  <a:gd name="connsiteY11" fmla="*/ 8295 h 104525"/>
                  <a:gd name="connsiteX12" fmla="*/ 32049 w 141197"/>
                  <a:gd name="connsiteY12" fmla="*/ 11399 h 104525"/>
                  <a:gd name="connsiteX13" fmla="*/ 40140 w 141197"/>
                  <a:gd name="connsiteY13" fmla="*/ 12077 h 104525"/>
                  <a:gd name="connsiteX14" fmla="*/ 40312 w 141197"/>
                  <a:gd name="connsiteY14" fmla="*/ 17347 h 104525"/>
                  <a:gd name="connsiteX15" fmla="*/ 44230 w 141197"/>
                  <a:gd name="connsiteY15" fmla="*/ 17973 h 104525"/>
                  <a:gd name="connsiteX16" fmla="*/ 44246 w 141197"/>
                  <a:gd name="connsiteY16" fmla="*/ 30990 h 104525"/>
                  <a:gd name="connsiteX17" fmla="*/ 54537 w 141197"/>
                  <a:gd name="connsiteY17" fmla="*/ 31042 h 104525"/>
                  <a:gd name="connsiteX18" fmla="*/ 54636 w 141197"/>
                  <a:gd name="connsiteY18" fmla="*/ 23216 h 104525"/>
                  <a:gd name="connsiteX19" fmla="*/ 55890 w 141197"/>
                  <a:gd name="connsiteY19" fmla="*/ 20608 h 104525"/>
                  <a:gd name="connsiteX20" fmla="*/ 63642 w 141197"/>
                  <a:gd name="connsiteY20" fmla="*/ 20581 h 104525"/>
                  <a:gd name="connsiteX21" fmla="*/ 62964 w 141197"/>
                  <a:gd name="connsiteY21" fmla="*/ 23216 h 104525"/>
                  <a:gd name="connsiteX22" fmla="*/ 66278 w 141197"/>
                  <a:gd name="connsiteY22" fmla="*/ 22512 h 104525"/>
                  <a:gd name="connsiteX23" fmla="*/ 66280 w 141197"/>
                  <a:gd name="connsiteY23" fmla="*/ 26790 h 104525"/>
                  <a:gd name="connsiteX24" fmla="*/ 74004 w 141197"/>
                  <a:gd name="connsiteY24" fmla="*/ 25981 h 104525"/>
                  <a:gd name="connsiteX25" fmla="*/ 75140 w 141197"/>
                  <a:gd name="connsiteY25" fmla="*/ 23686 h 104525"/>
                  <a:gd name="connsiteX26" fmla="*/ 83896 w 141197"/>
                  <a:gd name="connsiteY26" fmla="*/ 25433 h 104525"/>
                  <a:gd name="connsiteX27" fmla="*/ 86138 w 141197"/>
                  <a:gd name="connsiteY27" fmla="*/ 29477 h 104525"/>
                  <a:gd name="connsiteX28" fmla="*/ 92126 w 141197"/>
                  <a:gd name="connsiteY28" fmla="*/ 34042 h 104525"/>
                  <a:gd name="connsiteX29" fmla="*/ 103772 w 141197"/>
                  <a:gd name="connsiteY29" fmla="*/ 34016 h 104525"/>
                  <a:gd name="connsiteX30" fmla="*/ 114752 w 141197"/>
                  <a:gd name="connsiteY30" fmla="*/ 34433 h 104525"/>
                  <a:gd name="connsiteX31" fmla="*/ 115213 w 141197"/>
                  <a:gd name="connsiteY31" fmla="*/ 37068 h 104525"/>
                  <a:gd name="connsiteX32" fmla="*/ 110904 w 141197"/>
                  <a:gd name="connsiteY32" fmla="*/ 38972 h 104525"/>
                  <a:gd name="connsiteX33" fmla="*/ 107943 w 141197"/>
                  <a:gd name="connsiteY33" fmla="*/ 50450 h 104525"/>
                  <a:gd name="connsiteX34" fmla="*/ 105962 w 141197"/>
                  <a:gd name="connsiteY34" fmla="*/ 51571 h 104525"/>
                  <a:gd name="connsiteX35" fmla="*/ 108970 w 141197"/>
                  <a:gd name="connsiteY35" fmla="*/ 54884 h 104525"/>
                  <a:gd name="connsiteX36" fmla="*/ 104445 w 141197"/>
                  <a:gd name="connsiteY36" fmla="*/ 60806 h 104525"/>
                  <a:gd name="connsiteX37" fmla="*/ 107247 w 141197"/>
                  <a:gd name="connsiteY37" fmla="*/ 62867 h 104525"/>
                  <a:gd name="connsiteX38" fmla="*/ 113149 w 141197"/>
                  <a:gd name="connsiteY38" fmla="*/ 61980 h 104525"/>
                  <a:gd name="connsiteX39" fmla="*/ 116441 w 141197"/>
                  <a:gd name="connsiteY39" fmla="*/ 64249 h 104525"/>
                  <a:gd name="connsiteX40" fmla="*/ 117614 w 141197"/>
                  <a:gd name="connsiteY40" fmla="*/ 67275 h 104525"/>
                  <a:gd name="connsiteX41" fmla="*/ 115461 w 141197"/>
                  <a:gd name="connsiteY41" fmla="*/ 69205 h 104525"/>
                  <a:gd name="connsiteX42" fmla="*/ 117591 w 141197"/>
                  <a:gd name="connsiteY42" fmla="*/ 75283 h 104525"/>
                  <a:gd name="connsiteX43" fmla="*/ 119801 w 141197"/>
                  <a:gd name="connsiteY43" fmla="*/ 78440 h 104525"/>
                  <a:gd name="connsiteX44" fmla="*/ 121959 w 141197"/>
                  <a:gd name="connsiteY44" fmla="*/ 77162 h 104525"/>
                  <a:gd name="connsiteX45" fmla="*/ 121821 w 141197"/>
                  <a:gd name="connsiteY45" fmla="*/ 71945 h 104525"/>
                  <a:gd name="connsiteX46" fmla="*/ 125700 w 141197"/>
                  <a:gd name="connsiteY46" fmla="*/ 75857 h 104525"/>
                  <a:gd name="connsiteX47" fmla="*/ 125700 w 141197"/>
                  <a:gd name="connsiteY47" fmla="*/ 73249 h 104525"/>
                  <a:gd name="connsiteX48" fmla="*/ 128239 w 141197"/>
                  <a:gd name="connsiteY48" fmla="*/ 73275 h 104525"/>
                  <a:gd name="connsiteX49" fmla="*/ 131325 w 141197"/>
                  <a:gd name="connsiteY49" fmla="*/ 70692 h 104525"/>
                  <a:gd name="connsiteX50" fmla="*/ 134026 w 141197"/>
                  <a:gd name="connsiteY50" fmla="*/ 75701 h 104525"/>
                  <a:gd name="connsiteX51" fmla="*/ 135785 w 141197"/>
                  <a:gd name="connsiteY51" fmla="*/ 75831 h 104525"/>
                  <a:gd name="connsiteX52" fmla="*/ 137349 w 141197"/>
                  <a:gd name="connsiteY52" fmla="*/ 81179 h 104525"/>
                  <a:gd name="connsiteX53" fmla="*/ 137407 w 141197"/>
                  <a:gd name="connsiteY53" fmla="*/ 85300 h 104525"/>
                  <a:gd name="connsiteX54" fmla="*/ 141231 w 141197"/>
                  <a:gd name="connsiteY54" fmla="*/ 87309 h 104525"/>
                  <a:gd name="connsiteX55" fmla="*/ 141074 w 141197"/>
                  <a:gd name="connsiteY55" fmla="*/ 95709 h 104525"/>
                  <a:gd name="connsiteX56" fmla="*/ 136906 w 141197"/>
                  <a:gd name="connsiteY56" fmla="*/ 97169 h 104525"/>
                  <a:gd name="connsiteX57" fmla="*/ 129691 w 141197"/>
                  <a:gd name="connsiteY57" fmla="*/ 96491 h 104525"/>
                  <a:gd name="connsiteX58" fmla="*/ 130450 w 141197"/>
                  <a:gd name="connsiteY58" fmla="*/ 99309 h 104525"/>
                  <a:gd name="connsiteX59" fmla="*/ 123967 w 141197"/>
                  <a:gd name="connsiteY59" fmla="*/ 99387 h 104525"/>
                  <a:gd name="connsiteX60" fmla="*/ 121688 w 141197"/>
                  <a:gd name="connsiteY60" fmla="*/ 103274 h 104525"/>
                  <a:gd name="connsiteX61" fmla="*/ 119016 w 141197"/>
                  <a:gd name="connsiteY61" fmla="*/ 104526 h 104525"/>
                  <a:gd name="connsiteX62" fmla="*/ 106343 w 141197"/>
                  <a:gd name="connsiteY62" fmla="*/ 104369 h 104525"/>
                  <a:gd name="connsiteX63" fmla="*/ 104938 w 141197"/>
                  <a:gd name="connsiteY63" fmla="*/ 97848 h 104525"/>
                  <a:gd name="connsiteX64" fmla="*/ 107544 w 141197"/>
                  <a:gd name="connsiteY64" fmla="*/ 97874 h 104525"/>
                  <a:gd name="connsiteX65" fmla="*/ 107547 w 141197"/>
                  <a:gd name="connsiteY65" fmla="*/ 93961 h 104525"/>
                  <a:gd name="connsiteX66" fmla="*/ 98298 w 141197"/>
                  <a:gd name="connsiteY66" fmla="*/ 93909 h 104525"/>
                  <a:gd name="connsiteX67" fmla="*/ 94493 w 141197"/>
                  <a:gd name="connsiteY67" fmla="*/ 95213 h 104525"/>
                  <a:gd name="connsiteX68" fmla="*/ 95444 w 141197"/>
                  <a:gd name="connsiteY68" fmla="*/ 92630 h 104525"/>
                  <a:gd name="connsiteX69" fmla="*/ 89446 w 141197"/>
                  <a:gd name="connsiteY69" fmla="*/ 91300 h 104525"/>
                  <a:gd name="connsiteX70" fmla="*/ 83067 w 141197"/>
                  <a:gd name="connsiteY70" fmla="*/ 91274 h 104525"/>
                  <a:gd name="connsiteX71" fmla="*/ 83073 w 141197"/>
                  <a:gd name="connsiteY71" fmla="*/ 93831 h 104525"/>
                  <a:gd name="connsiteX72" fmla="*/ 75302 w 141197"/>
                  <a:gd name="connsiteY72" fmla="*/ 93856 h 104525"/>
                  <a:gd name="connsiteX73" fmla="*/ 75310 w 141197"/>
                  <a:gd name="connsiteY73" fmla="*/ 88926 h 104525"/>
                  <a:gd name="connsiteX74" fmla="*/ 74004 w 141197"/>
                  <a:gd name="connsiteY74" fmla="*/ 86135 h 104525"/>
                  <a:gd name="connsiteX75" fmla="*/ 71462 w 141197"/>
                  <a:gd name="connsiteY75" fmla="*/ 86135 h 104525"/>
                  <a:gd name="connsiteX76" fmla="*/ 71486 w 141197"/>
                  <a:gd name="connsiteY76" fmla="*/ 80735 h 104525"/>
                  <a:gd name="connsiteX77" fmla="*/ 63715 w 141197"/>
                  <a:gd name="connsiteY77" fmla="*/ 80657 h 104525"/>
                  <a:gd name="connsiteX78" fmla="*/ 63945 w 141197"/>
                  <a:gd name="connsiteY78" fmla="*/ 64980 h 104525"/>
                  <a:gd name="connsiteX79" fmla="*/ 41485 w 141197"/>
                  <a:gd name="connsiteY79" fmla="*/ 64901 h 104525"/>
                  <a:gd name="connsiteX80" fmla="*/ 41511 w 141197"/>
                  <a:gd name="connsiteY80" fmla="*/ 56476 h 104525"/>
                  <a:gd name="connsiteX81" fmla="*/ 40231 w 141197"/>
                  <a:gd name="connsiteY81" fmla="*/ 54519 h 104525"/>
                  <a:gd name="connsiteX82" fmla="*/ 28506 w 141197"/>
                  <a:gd name="connsiteY82" fmla="*/ 54467 h 104525"/>
                  <a:gd name="connsiteX83" fmla="*/ 28530 w 141197"/>
                  <a:gd name="connsiteY83" fmla="*/ 41502 h 104525"/>
                  <a:gd name="connsiteX84" fmla="*/ 12963 w 141197"/>
                  <a:gd name="connsiteY84" fmla="*/ 41528 h 104525"/>
                  <a:gd name="connsiteX85" fmla="*/ 9019 w 141197"/>
                  <a:gd name="connsiteY85" fmla="*/ 39885 h 104525"/>
                  <a:gd name="connsiteX86" fmla="*/ 8959 w 141197"/>
                  <a:gd name="connsiteY86" fmla="*/ 36337 h 104525"/>
                  <a:gd name="connsiteX87" fmla="*/ 2635 w 141197"/>
                  <a:gd name="connsiteY87" fmla="*/ 36390 h 104525"/>
                  <a:gd name="connsiteX88" fmla="*/ 2663 w 141197"/>
                  <a:gd name="connsiteY88" fmla="*/ 33781 h 104525"/>
                  <a:gd name="connsiteX89" fmla="*/ 9138 w 141197"/>
                  <a:gd name="connsiteY89" fmla="*/ 33729 h 104525"/>
                  <a:gd name="connsiteX90" fmla="*/ 7820 w 141197"/>
                  <a:gd name="connsiteY90" fmla="*/ 28512 h 104525"/>
                  <a:gd name="connsiteX91" fmla="*/ 5241 w 141197"/>
                  <a:gd name="connsiteY91" fmla="*/ 28538 h 104525"/>
                  <a:gd name="connsiteX92" fmla="*/ 5249 w 141197"/>
                  <a:gd name="connsiteY92" fmla="*/ 25903 h 104525"/>
                  <a:gd name="connsiteX93" fmla="*/ 7820 w 141197"/>
                  <a:gd name="connsiteY93" fmla="*/ 25903 h 104525"/>
                  <a:gd name="connsiteX94" fmla="*/ 6532 w 141197"/>
                  <a:gd name="connsiteY94" fmla="*/ 20686 h 104525"/>
                  <a:gd name="connsiteX95" fmla="*/ 109 w 141197"/>
                  <a:gd name="connsiteY95" fmla="*/ 20738 h 104525"/>
                  <a:gd name="connsiteX96" fmla="*/ 33 w 141197"/>
                  <a:gd name="connsiteY96" fmla="*/ 3313 h 104525"/>
                  <a:gd name="connsiteX97" fmla="*/ 33 w 141197"/>
                  <a:gd name="connsiteY97" fmla="*/ 3313 h 10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41197" h="104525">
                    <a:moveTo>
                      <a:pt x="33" y="3313"/>
                    </a:moveTo>
                    <a:lnTo>
                      <a:pt x="4864" y="2504"/>
                    </a:lnTo>
                    <a:lnTo>
                      <a:pt x="6190" y="287"/>
                    </a:lnTo>
                    <a:lnTo>
                      <a:pt x="9337" y="0"/>
                    </a:lnTo>
                    <a:lnTo>
                      <a:pt x="12256" y="2347"/>
                    </a:lnTo>
                    <a:lnTo>
                      <a:pt x="15616" y="2321"/>
                    </a:lnTo>
                    <a:lnTo>
                      <a:pt x="16641" y="5582"/>
                    </a:lnTo>
                    <a:lnTo>
                      <a:pt x="19740" y="8138"/>
                    </a:lnTo>
                    <a:lnTo>
                      <a:pt x="25993" y="7486"/>
                    </a:lnTo>
                    <a:lnTo>
                      <a:pt x="26004" y="4904"/>
                    </a:lnTo>
                    <a:lnTo>
                      <a:pt x="29513" y="4878"/>
                    </a:lnTo>
                    <a:lnTo>
                      <a:pt x="32513" y="8295"/>
                    </a:lnTo>
                    <a:lnTo>
                      <a:pt x="32049" y="11399"/>
                    </a:lnTo>
                    <a:lnTo>
                      <a:pt x="40140" y="12077"/>
                    </a:lnTo>
                    <a:lnTo>
                      <a:pt x="40312" y="17347"/>
                    </a:lnTo>
                    <a:lnTo>
                      <a:pt x="44230" y="17973"/>
                    </a:lnTo>
                    <a:lnTo>
                      <a:pt x="44246" y="30990"/>
                    </a:lnTo>
                    <a:lnTo>
                      <a:pt x="54537" y="31042"/>
                    </a:lnTo>
                    <a:lnTo>
                      <a:pt x="54636" y="23216"/>
                    </a:lnTo>
                    <a:lnTo>
                      <a:pt x="55890" y="20608"/>
                    </a:lnTo>
                    <a:lnTo>
                      <a:pt x="63642" y="20581"/>
                    </a:lnTo>
                    <a:lnTo>
                      <a:pt x="62964" y="23216"/>
                    </a:lnTo>
                    <a:lnTo>
                      <a:pt x="66278" y="22512"/>
                    </a:lnTo>
                    <a:lnTo>
                      <a:pt x="66280" y="26790"/>
                    </a:lnTo>
                    <a:lnTo>
                      <a:pt x="74004" y="25981"/>
                    </a:lnTo>
                    <a:lnTo>
                      <a:pt x="75140" y="23686"/>
                    </a:lnTo>
                    <a:lnTo>
                      <a:pt x="83896" y="25433"/>
                    </a:lnTo>
                    <a:lnTo>
                      <a:pt x="86138" y="29477"/>
                    </a:lnTo>
                    <a:lnTo>
                      <a:pt x="92126" y="34042"/>
                    </a:lnTo>
                    <a:lnTo>
                      <a:pt x="103772" y="34016"/>
                    </a:lnTo>
                    <a:lnTo>
                      <a:pt x="114752" y="34433"/>
                    </a:lnTo>
                    <a:lnTo>
                      <a:pt x="115213" y="37068"/>
                    </a:lnTo>
                    <a:lnTo>
                      <a:pt x="110904" y="38972"/>
                    </a:lnTo>
                    <a:lnTo>
                      <a:pt x="107943" y="50450"/>
                    </a:lnTo>
                    <a:lnTo>
                      <a:pt x="105962" y="51571"/>
                    </a:lnTo>
                    <a:lnTo>
                      <a:pt x="108970" y="54884"/>
                    </a:lnTo>
                    <a:lnTo>
                      <a:pt x="104445" y="60806"/>
                    </a:lnTo>
                    <a:lnTo>
                      <a:pt x="107247" y="62867"/>
                    </a:lnTo>
                    <a:lnTo>
                      <a:pt x="113149" y="61980"/>
                    </a:lnTo>
                    <a:lnTo>
                      <a:pt x="116441" y="64249"/>
                    </a:lnTo>
                    <a:lnTo>
                      <a:pt x="117614" y="67275"/>
                    </a:lnTo>
                    <a:lnTo>
                      <a:pt x="115461" y="69205"/>
                    </a:lnTo>
                    <a:lnTo>
                      <a:pt x="117591" y="75283"/>
                    </a:lnTo>
                    <a:lnTo>
                      <a:pt x="119801" y="78440"/>
                    </a:lnTo>
                    <a:lnTo>
                      <a:pt x="121959" y="77162"/>
                    </a:lnTo>
                    <a:lnTo>
                      <a:pt x="121821" y="71945"/>
                    </a:lnTo>
                    <a:lnTo>
                      <a:pt x="125700" y="75857"/>
                    </a:lnTo>
                    <a:lnTo>
                      <a:pt x="125700" y="73249"/>
                    </a:lnTo>
                    <a:lnTo>
                      <a:pt x="128239" y="73275"/>
                    </a:lnTo>
                    <a:lnTo>
                      <a:pt x="131325" y="70692"/>
                    </a:lnTo>
                    <a:lnTo>
                      <a:pt x="134026" y="75701"/>
                    </a:lnTo>
                    <a:lnTo>
                      <a:pt x="135785" y="75831"/>
                    </a:lnTo>
                    <a:lnTo>
                      <a:pt x="137349" y="81179"/>
                    </a:lnTo>
                    <a:lnTo>
                      <a:pt x="137407" y="85300"/>
                    </a:lnTo>
                    <a:lnTo>
                      <a:pt x="141231" y="87309"/>
                    </a:lnTo>
                    <a:lnTo>
                      <a:pt x="141074" y="95709"/>
                    </a:lnTo>
                    <a:lnTo>
                      <a:pt x="136906" y="97169"/>
                    </a:lnTo>
                    <a:lnTo>
                      <a:pt x="129691" y="96491"/>
                    </a:lnTo>
                    <a:lnTo>
                      <a:pt x="130450" y="99309"/>
                    </a:lnTo>
                    <a:lnTo>
                      <a:pt x="123967" y="99387"/>
                    </a:lnTo>
                    <a:lnTo>
                      <a:pt x="121688" y="103274"/>
                    </a:lnTo>
                    <a:lnTo>
                      <a:pt x="119016" y="104526"/>
                    </a:lnTo>
                    <a:lnTo>
                      <a:pt x="106343" y="104369"/>
                    </a:lnTo>
                    <a:lnTo>
                      <a:pt x="104938" y="97848"/>
                    </a:lnTo>
                    <a:lnTo>
                      <a:pt x="107544" y="97874"/>
                    </a:lnTo>
                    <a:lnTo>
                      <a:pt x="107547" y="93961"/>
                    </a:lnTo>
                    <a:lnTo>
                      <a:pt x="98298" y="93909"/>
                    </a:lnTo>
                    <a:lnTo>
                      <a:pt x="94493" y="95213"/>
                    </a:lnTo>
                    <a:lnTo>
                      <a:pt x="95444" y="92630"/>
                    </a:lnTo>
                    <a:lnTo>
                      <a:pt x="89446" y="91300"/>
                    </a:lnTo>
                    <a:lnTo>
                      <a:pt x="83067" y="91274"/>
                    </a:lnTo>
                    <a:lnTo>
                      <a:pt x="83073" y="93831"/>
                    </a:lnTo>
                    <a:lnTo>
                      <a:pt x="75302" y="93856"/>
                    </a:lnTo>
                    <a:lnTo>
                      <a:pt x="75310" y="88926"/>
                    </a:lnTo>
                    <a:lnTo>
                      <a:pt x="74004" y="86135"/>
                    </a:lnTo>
                    <a:lnTo>
                      <a:pt x="71462" y="86135"/>
                    </a:lnTo>
                    <a:lnTo>
                      <a:pt x="71486" y="80735"/>
                    </a:lnTo>
                    <a:lnTo>
                      <a:pt x="63715" y="80657"/>
                    </a:lnTo>
                    <a:lnTo>
                      <a:pt x="63945" y="64980"/>
                    </a:lnTo>
                    <a:lnTo>
                      <a:pt x="41485" y="64901"/>
                    </a:lnTo>
                    <a:lnTo>
                      <a:pt x="41511" y="56476"/>
                    </a:lnTo>
                    <a:lnTo>
                      <a:pt x="40231" y="54519"/>
                    </a:lnTo>
                    <a:lnTo>
                      <a:pt x="28506" y="54467"/>
                    </a:lnTo>
                    <a:lnTo>
                      <a:pt x="28530" y="41502"/>
                    </a:lnTo>
                    <a:lnTo>
                      <a:pt x="12963" y="41528"/>
                    </a:lnTo>
                    <a:lnTo>
                      <a:pt x="9019" y="39885"/>
                    </a:lnTo>
                    <a:lnTo>
                      <a:pt x="8959" y="36337"/>
                    </a:lnTo>
                    <a:lnTo>
                      <a:pt x="2635" y="36390"/>
                    </a:lnTo>
                    <a:lnTo>
                      <a:pt x="2663" y="33781"/>
                    </a:lnTo>
                    <a:lnTo>
                      <a:pt x="9138" y="33729"/>
                    </a:lnTo>
                    <a:lnTo>
                      <a:pt x="7820" y="28512"/>
                    </a:lnTo>
                    <a:lnTo>
                      <a:pt x="5241" y="28538"/>
                    </a:lnTo>
                    <a:lnTo>
                      <a:pt x="5249" y="25903"/>
                    </a:lnTo>
                    <a:lnTo>
                      <a:pt x="7820" y="25903"/>
                    </a:lnTo>
                    <a:lnTo>
                      <a:pt x="6532" y="20686"/>
                    </a:lnTo>
                    <a:lnTo>
                      <a:pt x="109" y="20738"/>
                    </a:lnTo>
                    <a:lnTo>
                      <a:pt x="33" y="3313"/>
                    </a:lnTo>
                    <a:lnTo>
                      <a:pt x="33" y="3313"/>
                    </a:lnTo>
                  </a:path>
                </a:pathLst>
              </a:custGeom>
              <a:solidFill>
                <a:srgbClr val="347CB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72" name="CA-22">
                <a:extLst>
                  <a:ext uri="{FF2B5EF4-FFF2-40B4-BE49-F238E27FC236}">
                    <a16:creationId xmlns:a16="http://schemas.microsoft.com/office/drawing/2014/main" id="{CD220012-50C8-3980-E8E1-B772A40A32EA}"/>
                  </a:ext>
                </a:extLst>
              </p:cNvPr>
              <p:cNvSpPr/>
              <p:nvPr/>
            </p:nvSpPr>
            <p:spPr>
              <a:xfrm>
                <a:off x="1828676" y="3908722"/>
                <a:ext cx="179619" cy="192486"/>
              </a:xfrm>
              <a:custGeom>
                <a:avLst/>
                <a:gdLst>
                  <a:gd name="connsiteX0" fmla="*/ 33 w 225263"/>
                  <a:gd name="connsiteY0" fmla="*/ 83031 h 240876"/>
                  <a:gd name="connsiteX1" fmla="*/ 17206 w 225263"/>
                  <a:gd name="connsiteY1" fmla="*/ 66492 h 240876"/>
                  <a:gd name="connsiteX2" fmla="*/ 51341 w 225263"/>
                  <a:gd name="connsiteY2" fmla="*/ 34094 h 240876"/>
                  <a:gd name="connsiteX3" fmla="*/ 51380 w 225263"/>
                  <a:gd name="connsiteY3" fmla="*/ 20842 h 240876"/>
                  <a:gd name="connsiteX4" fmla="*/ 69330 w 225263"/>
                  <a:gd name="connsiteY4" fmla="*/ 20894 h 240876"/>
                  <a:gd name="connsiteX5" fmla="*/ 69343 w 225263"/>
                  <a:gd name="connsiteY5" fmla="*/ 23503 h 240876"/>
                  <a:gd name="connsiteX6" fmla="*/ 84861 w 225263"/>
                  <a:gd name="connsiteY6" fmla="*/ 23581 h 240876"/>
                  <a:gd name="connsiteX7" fmla="*/ 84840 w 225263"/>
                  <a:gd name="connsiteY7" fmla="*/ 7199 h 240876"/>
                  <a:gd name="connsiteX8" fmla="*/ 88708 w 225263"/>
                  <a:gd name="connsiteY8" fmla="*/ 5243 h 240876"/>
                  <a:gd name="connsiteX9" fmla="*/ 97151 w 225263"/>
                  <a:gd name="connsiteY9" fmla="*/ 5217 h 240876"/>
                  <a:gd name="connsiteX10" fmla="*/ 97574 w 225263"/>
                  <a:gd name="connsiteY10" fmla="*/ 0 h 240876"/>
                  <a:gd name="connsiteX11" fmla="*/ 102568 w 225263"/>
                  <a:gd name="connsiteY11" fmla="*/ 4278 h 240876"/>
                  <a:gd name="connsiteX12" fmla="*/ 102618 w 225263"/>
                  <a:gd name="connsiteY12" fmla="*/ 7852 h 240876"/>
                  <a:gd name="connsiteX13" fmla="*/ 121099 w 225263"/>
                  <a:gd name="connsiteY13" fmla="*/ 7930 h 240876"/>
                  <a:gd name="connsiteX14" fmla="*/ 121209 w 225263"/>
                  <a:gd name="connsiteY14" fmla="*/ 18416 h 240876"/>
                  <a:gd name="connsiteX15" fmla="*/ 123878 w 225263"/>
                  <a:gd name="connsiteY15" fmla="*/ 18442 h 240876"/>
                  <a:gd name="connsiteX16" fmla="*/ 123810 w 225263"/>
                  <a:gd name="connsiteY16" fmla="*/ 15860 h 240876"/>
                  <a:gd name="connsiteX17" fmla="*/ 131505 w 225263"/>
                  <a:gd name="connsiteY17" fmla="*/ 15834 h 240876"/>
                  <a:gd name="connsiteX18" fmla="*/ 131492 w 225263"/>
                  <a:gd name="connsiteY18" fmla="*/ 13225 h 240876"/>
                  <a:gd name="connsiteX19" fmla="*/ 134161 w 225263"/>
                  <a:gd name="connsiteY19" fmla="*/ 13199 h 240876"/>
                  <a:gd name="connsiteX20" fmla="*/ 139318 w 225263"/>
                  <a:gd name="connsiteY20" fmla="*/ 23581 h 240876"/>
                  <a:gd name="connsiteX21" fmla="*/ 139297 w 225263"/>
                  <a:gd name="connsiteY21" fmla="*/ 29424 h 240876"/>
                  <a:gd name="connsiteX22" fmla="*/ 142581 w 225263"/>
                  <a:gd name="connsiteY22" fmla="*/ 28772 h 240876"/>
                  <a:gd name="connsiteX23" fmla="*/ 155980 w 225263"/>
                  <a:gd name="connsiteY23" fmla="*/ 28824 h 240876"/>
                  <a:gd name="connsiteX24" fmla="*/ 156060 w 225263"/>
                  <a:gd name="connsiteY24" fmla="*/ 36598 h 240876"/>
                  <a:gd name="connsiteX25" fmla="*/ 172759 w 225263"/>
                  <a:gd name="connsiteY25" fmla="*/ 36624 h 240876"/>
                  <a:gd name="connsiteX26" fmla="*/ 172545 w 225263"/>
                  <a:gd name="connsiteY26" fmla="*/ 26399 h 240876"/>
                  <a:gd name="connsiteX27" fmla="*/ 180347 w 225263"/>
                  <a:gd name="connsiteY27" fmla="*/ 26425 h 240876"/>
                  <a:gd name="connsiteX28" fmla="*/ 181450 w 225263"/>
                  <a:gd name="connsiteY28" fmla="*/ 30129 h 240876"/>
                  <a:gd name="connsiteX29" fmla="*/ 184896 w 225263"/>
                  <a:gd name="connsiteY29" fmla="*/ 30781 h 240876"/>
                  <a:gd name="connsiteX30" fmla="*/ 184325 w 225263"/>
                  <a:gd name="connsiteY30" fmla="*/ 34015 h 240876"/>
                  <a:gd name="connsiteX31" fmla="*/ 185662 w 225263"/>
                  <a:gd name="connsiteY31" fmla="*/ 36598 h 240876"/>
                  <a:gd name="connsiteX32" fmla="*/ 189538 w 225263"/>
                  <a:gd name="connsiteY32" fmla="*/ 36624 h 240876"/>
                  <a:gd name="connsiteX33" fmla="*/ 189648 w 225263"/>
                  <a:gd name="connsiteY33" fmla="*/ 46537 h 240876"/>
                  <a:gd name="connsiteX34" fmla="*/ 188384 w 225263"/>
                  <a:gd name="connsiteY34" fmla="*/ 51284 h 240876"/>
                  <a:gd name="connsiteX35" fmla="*/ 192888 w 225263"/>
                  <a:gd name="connsiteY35" fmla="*/ 52171 h 240876"/>
                  <a:gd name="connsiteX36" fmla="*/ 194992 w 225263"/>
                  <a:gd name="connsiteY36" fmla="*/ 55536 h 240876"/>
                  <a:gd name="connsiteX37" fmla="*/ 197976 w 225263"/>
                  <a:gd name="connsiteY37" fmla="*/ 57415 h 240876"/>
                  <a:gd name="connsiteX38" fmla="*/ 200703 w 225263"/>
                  <a:gd name="connsiteY38" fmla="*/ 55693 h 240876"/>
                  <a:gd name="connsiteX39" fmla="*/ 204235 w 225263"/>
                  <a:gd name="connsiteY39" fmla="*/ 58223 h 240876"/>
                  <a:gd name="connsiteX40" fmla="*/ 202507 w 225263"/>
                  <a:gd name="connsiteY40" fmla="*/ 61927 h 240876"/>
                  <a:gd name="connsiteX41" fmla="*/ 202468 w 225263"/>
                  <a:gd name="connsiteY41" fmla="*/ 68501 h 240876"/>
                  <a:gd name="connsiteX42" fmla="*/ 201438 w 225263"/>
                  <a:gd name="connsiteY42" fmla="*/ 69179 h 240876"/>
                  <a:gd name="connsiteX43" fmla="*/ 201720 w 225263"/>
                  <a:gd name="connsiteY43" fmla="*/ 82535 h 240876"/>
                  <a:gd name="connsiteX44" fmla="*/ 201214 w 225263"/>
                  <a:gd name="connsiteY44" fmla="*/ 134707 h 240876"/>
                  <a:gd name="connsiteX45" fmla="*/ 206427 w 225263"/>
                  <a:gd name="connsiteY45" fmla="*/ 134733 h 240876"/>
                  <a:gd name="connsiteX46" fmla="*/ 205723 w 225263"/>
                  <a:gd name="connsiteY46" fmla="*/ 135724 h 240876"/>
                  <a:gd name="connsiteX47" fmla="*/ 205815 w 225263"/>
                  <a:gd name="connsiteY47" fmla="*/ 152993 h 240876"/>
                  <a:gd name="connsiteX48" fmla="*/ 204120 w 225263"/>
                  <a:gd name="connsiteY48" fmla="*/ 155549 h 240876"/>
                  <a:gd name="connsiteX49" fmla="*/ 207483 w 225263"/>
                  <a:gd name="connsiteY49" fmla="*/ 157819 h 240876"/>
                  <a:gd name="connsiteX50" fmla="*/ 207835 w 225263"/>
                  <a:gd name="connsiteY50" fmla="*/ 164236 h 240876"/>
                  <a:gd name="connsiteX51" fmla="*/ 205319 w 225263"/>
                  <a:gd name="connsiteY51" fmla="*/ 166349 h 240876"/>
                  <a:gd name="connsiteX52" fmla="*/ 201141 w 225263"/>
                  <a:gd name="connsiteY52" fmla="*/ 165723 h 240876"/>
                  <a:gd name="connsiteX53" fmla="*/ 202155 w 225263"/>
                  <a:gd name="connsiteY53" fmla="*/ 173627 h 240876"/>
                  <a:gd name="connsiteX54" fmla="*/ 197512 w 225263"/>
                  <a:gd name="connsiteY54" fmla="*/ 173731 h 240876"/>
                  <a:gd name="connsiteX55" fmla="*/ 196892 w 225263"/>
                  <a:gd name="connsiteY55" fmla="*/ 176053 h 240876"/>
                  <a:gd name="connsiteX56" fmla="*/ 200489 w 225263"/>
                  <a:gd name="connsiteY56" fmla="*/ 177305 h 240876"/>
                  <a:gd name="connsiteX57" fmla="*/ 204574 w 225263"/>
                  <a:gd name="connsiteY57" fmla="*/ 175974 h 240876"/>
                  <a:gd name="connsiteX58" fmla="*/ 204569 w 225263"/>
                  <a:gd name="connsiteY58" fmla="*/ 179861 h 240876"/>
                  <a:gd name="connsiteX59" fmla="*/ 209454 w 225263"/>
                  <a:gd name="connsiteY59" fmla="*/ 179835 h 240876"/>
                  <a:gd name="connsiteX60" fmla="*/ 212139 w 225263"/>
                  <a:gd name="connsiteY60" fmla="*/ 177618 h 240876"/>
                  <a:gd name="connsiteX61" fmla="*/ 212245 w 225263"/>
                  <a:gd name="connsiteY61" fmla="*/ 184009 h 240876"/>
                  <a:gd name="connsiteX62" fmla="*/ 218582 w 225263"/>
                  <a:gd name="connsiteY62" fmla="*/ 186226 h 240876"/>
                  <a:gd name="connsiteX63" fmla="*/ 222855 w 225263"/>
                  <a:gd name="connsiteY63" fmla="*/ 190765 h 240876"/>
                  <a:gd name="connsiteX64" fmla="*/ 225292 w 225263"/>
                  <a:gd name="connsiteY64" fmla="*/ 192096 h 240876"/>
                  <a:gd name="connsiteX65" fmla="*/ 225297 w 225263"/>
                  <a:gd name="connsiteY65" fmla="*/ 206782 h 240876"/>
                  <a:gd name="connsiteX66" fmla="*/ 217566 w 225263"/>
                  <a:gd name="connsiteY66" fmla="*/ 206808 h 240876"/>
                  <a:gd name="connsiteX67" fmla="*/ 217620 w 225263"/>
                  <a:gd name="connsiteY67" fmla="*/ 211895 h 240876"/>
                  <a:gd name="connsiteX68" fmla="*/ 215006 w 225263"/>
                  <a:gd name="connsiteY68" fmla="*/ 210016 h 240876"/>
                  <a:gd name="connsiteX69" fmla="*/ 215094 w 225263"/>
                  <a:gd name="connsiteY69" fmla="*/ 217059 h 240876"/>
                  <a:gd name="connsiteX70" fmla="*/ 211143 w 225263"/>
                  <a:gd name="connsiteY70" fmla="*/ 217086 h 240876"/>
                  <a:gd name="connsiteX71" fmla="*/ 211203 w 225263"/>
                  <a:gd name="connsiteY71" fmla="*/ 227337 h 240876"/>
                  <a:gd name="connsiteX72" fmla="*/ 211755 w 225263"/>
                  <a:gd name="connsiteY72" fmla="*/ 235711 h 240876"/>
                  <a:gd name="connsiteX73" fmla="*/ 201514 w 225263"/>
                  <a:gd name="connsiteY73" fmla="*/ 235711 h 240876"/>
                  <a:gd name="connsiteX74" fmla="*/ 198850 w 225263"/>
                  <a:gd name="connsiteY74" fmla="*/ 240876 h 240876"/>
                  <a:gd name="connsiteX75" fmla="*/ 196006 w 225263"/>
                  <a:gd name="connsiteY75" fmla="*/ 240328 h 240876"/>
                  <a:gd name="connsiteX76" fmla="*/ 189108 w 225263"/>
                  <a:gd name="connsiteY76" fmla="*/ 213694 h 240876"/>
                  <a:gd name="connsiteX77" fmla="*/ 187461 w 225263"/>
                  <a:gd name="connsiteY77" fmla="*/ 201799 h 240876"/>
                  <a:gd name="connsiteX78" fmla="*/ 184004 w 225263"/>
                  <a:gd name="connsiteY78" fmla="*/ 201747 h 240876"/>
                  <a:gd name="connsiteX79" fmla="*/ 184017 w 225263"/>
                  <a:gd name="connsiteY79" fmla="*/ 196608 h 240876"/>
                  <a:gd name="connsiteX80" fmla="*/ 176359 w 225263"/>
                  <a:gd name="connsiteY80" fmla="*/ 196582 h 240876"/>
                  <a:gd name="connsiteX81" fmla="*/ 176346 w 225263"/>
                  <a:gd name="connsiteY81" fmla="*/ 191443 h 240876"/>
                  <a:gd name="connsiteX82" fmla="*/ 178895 w 225263"/>
                  <a:gd name="connsiteY82" fmla="*/ 191469 h 240876"/>
                  <a:gd name="connsiteX83" fmla="*/ 178898 w 225263"/>
                  <a:gd name="connsiteY83" fmla="*/ 184635 h 240876"/>
                  <a:gd name="connsiteX84" fmla="*/ 180863 w 225263"/>
                  <a:gd name="connsiteY84" fmla="*/ 184009 h 240876"/>
                  <a:gd name="connsiteX85" fmla="*/ 181408 w 225263"/>
                  <a:gd name="connsiteY85" fmla="*/ 179470 h 240876"/>
                  <a:gd name="connsiteX86" fmla="*/ 186919 w 225263"/>
                  <a:gd name="connsiteY86" fmla="*/ 178661 h 240876"/>
                  <a:gd name="connsiteX87" fmla="*/ 186569 w 225263"/>
                  <a:gd name="connsiteY87" fmla="*/ 167809 h 240876"/>
                  <a:gd name="connsiteX88" fmla="*/ 188261 w 225263"/>
                  <a:gd name="connsiteY88" fmla="*/ 167705 h 240876"/>
                  <a:gd name="connsiteX89" fmla="*/ 186809 w 225263"/>
                  <a:gd name="connsiteY89" fmla="*/ 163036 h 240876"/>
                  <a:gd name="connsiteX90" fmla="*/ 178869 w 225263"/>
                  <a:gd name="connsiteY90" fmla="*/ 163218 h 240876"/>
                  <a:gd name="connsiteX91" fmla="*/ 178051 w 225263"/>
                  <a:gd name="connsiteY91" fmla="*/ 165749 h 240876"/>
                  <a:gd name="connsiteX92" fmla="*/ 153329 w 225263"/>
                  <a:gd name="connsiteY92" fmla="*/ 165697 h 240876"/>
                  <a:gd name="connsiteX93" fmla="*/ 153269 w 225263"/>
                  <a:gd name="connsiteY93" fmla="*/ 182000 h 240876"/>
                  <a:gd name="connsiteX94" fmla="*/ 148548 w 225263"/>
                  <a:gd name="connsiteY94" fmla="*/ 182861 h 240876"/>
                  <a:gd name="connsiteX95" fmla="*/ 146111 w 225263"/>
                  <a:gd name="connsiteY95" fmla="*/ 181974 h 240876"/>
                  <a:gd name="connsiteX96" fmla="*/ 137868 w 225263"/>
                  <a:gd name="connsiteY96" fmla="*/ 182339 h 240876"/>
                  <a:gd name="connsiteX97" fmla="*/ 137866 w 225263"/>
                  <a:gd name="connsiteY97" fmla="*/ 181061 h 240876"/>
                  <a:gd name="connsiteX98" fmla="*/ 132759 w 225263"/>
                  <a:gd name="connsiteY98" fmla="*/ 181113 h 240876"/>
                  <a:gd name="connsiteX99" fmla="*/ 132764 w 225263"/>
                  <a:gd name="connsiteY99" fmla="*/ 183644 h 240876"/>
                  <a:gd name="connsiteX100" fmla="*/ 128169 w 225263"/>
                  <a:gd name="connsiteY100" fmla="*/ 183670 h 240876"/>
                  <a:gd name="connsiteX101" fmla="*/ 121266 w 225263"/>
                  <a:gd name="connsiteY101" fmla="*/ 179548 h 240876"/>
                  <a:gd name="connsiteX102" fmla="*/ 121993 w 225263"/>
                  <a:gd name="connsiteY102" fmla="*/ 182600 h 240876"/>
                  <a:gd name="connsiteX103" fmla="*/ 117317 w 225263"/>
                  <a:gd name="connsiteY103" fmla="*/ 181165 h 240876"/>
                  <a:gd name="connsiteX104" fmla="*/ 106864 w 225263"/>
                  <a:gd name="connsiteY104" fmla="*/ 181192 h 240876"/>
                  <a:gd name="connsiteX105" fmla="*/ 102380 w 225263"/>
                  <a:gd name="connsiteY105" fmla="*/ 183670 h 240876"/>
                  <a:gd name="connsiteX106" fmla="*/ 90491 w 225263"/>
                  <a:gd name="connsiteY106" fmla="*/ 183826 h 240876"/>
                  <a:gd name="connsiteX107" fmla="*/ 85351 w 225263"/>
                  <a:gd name="connsiteY107" fmla="*/ 184791 h 240876"/>
                  <a:gd name="connsiteX108" fmla="*/ 84832 w 225263"/>
                  <a:gd name="connsiteY108" fmla="*/ 187739 h 240876"/>
                  <a:gd name="connsiteX109" fmla="*/ 74116 w 225263"/>
                  <a:gd name="connsiteY109" fmla="*/ 183748 h 240876"/>
                  <a:gd name="connsiteX110" fmla="*/ 72966 w 225263"/>
                  <a:gd name="connsiteY110" fmla="*/ 181765 h 240876"/>
                  <a:gd name="connsiteX111" fmla="*/ 62709 w 225263"/>
                  <a:gd name="connsiteY111" fmla="*/ 181739 h 240876"/>
                  <a:gd name="connsiteX112" fmla="*/ 62753 w 225263"/>
                  <a:gd name="connsiteY112" fmla="*/ 166140 h 240876"/>
                  <a:gd name="connsiteX113" fmla="*/ 46446 w 225263"/>
                  <a:gd name="connsiteY113" fmla="*/ 166088 h 240876"/>
                  <a:gd name="connsiteX114" fmla="*/ 45828 w 225263"/>
                  <a:gd name="connsiteY114" fmla="*/ 160923 h 240876"/>
                  <a:gd name="connsiteX115" fmla="*/ 43281 w 225263"/>
                  <a:gd name="connsiteY115" fmla="*/ 160897 h 240876"/>
                  <a:gd name="connsiteX116" fmla="*/ 43396 w 225263"/>
                  <a:gd name="connsiteY116" fmla="*/ 158314 h 240876"/>
                  <a:gd name="connsiteX117" fmla="*/ 40721 w 225263"/>
                  <a:gd name="connsiteY117" fmla="*/ 158288 h 240876"/>
                  <a:gd name="connsiteX118" fmla="*/ 40698 w 225263"/>
                  <a:gd name="connsiteY118" fmla="*/ 155680 h 240876"/>
                  <a:gd name="connsiteX119" fmla="*/ 38117 w 225263"/>
                  <a:gd name="connsiteY119" fmla="*/ 155680 h 240876"/>
                  <a:gd name="connsiteX120" fmla="*/ 38104 w 225263"/>
                  <a:gd name="connsiteY120" fmla="*/ 153045 h 240876"/>
                  <a:gd name="connsiteX121" fmla="*/ 35511 w 225263"/>
                  <a:gd name="connsiteY121" fmla="*/ 153071 h 240876"/>
                  <a:gd name="connsiteX122" fmla="*/ 35545 w 225263"/>
                  <a:gd name="connsiteY122" fmla="*/ 150671 h 240876"/>
                  <a:gd name="connsiteX123" fmla="*/ 32951 w 225263"/>
                  <a:gd name="connsiteY123" fmla="*/ 150671 h 240876"/>
                  <a:gd name="connsiteX124" fmla="*/ 33034 w 225263"/>
                  <a:gd name="connsiteY124" fmla="*/ 135072 h 240876"/>
                  <a:gd name="connsiteX125" fmla="*/ 17490 w 225263"/>
                  <a:gd name="connsiteY125" fmla="*/ 135072 h 240876"/>
                  <a:gd name="connsiteX126" fmla="*/ 17436 w 225263"/>
                  <a:gd name="connsiteY126" fmla="*/ 104004 h 240876"/>
                  <a:gd name="connsiteX127" fmla="*/ 14610 w 225263"/>
                  <a:gd name="connsiteY127" fmla="*/ 104004 h 240876"/>
                  <a:gd name="connsiteX128" fmla="*/ 13646 w 225263"/>
                  <a:gd name="connsiteY128" fmla="*/ 98630 h 240876"/>
                  <a:gd name="connsiteX129" fmla="*/ 10205 w 225263"/>
                  <a:gd name="connsiteY129" fmla="*/ 97821 h 240876"/>
                  <a:gd name="connsiteX130" fmla="*/ 8075 w 225263"/>
                  <a:gd name="connsiteY130" fmla="*/ 94091 h 240876"/>
                  <a:gd name="connsiteX131" fmla="*/ 10822 w 225263"/>
                  <a:gd name="connsiteY131" fmla="*/ 90361 h 240876"/>
                  <a:gd name="connsiteX132" fmla="*/ 10385 w 225263"/>
                  <a:gd name="connsiteY132" fmla="*/ 88274 h 240876"/>
                  <a:gd name="connsiteX133" fmla="*/ 5703 w 225263"/>
                  <a:gd name="connsiteY133" fmla="*/ 83265 h 240876"/>
                  <a:gd name="connsiteX134" fmla="*/ 33 w 225263"/>
                  <a:gd name="connsiteY134" fmla="*/ 83031 h 240876"/>
                  <a:gd name="connsiteX135" fmla="*/ 33 w 225263"/>
                  <a:gd name="connsiteY135" fmla="*/ 83031 h 24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225263" h="240876">
                    <a:moveTo>
                      <a:pt x="33" y="83031"/>
                    </a:moveTo>
                    <a:lnTo>
                      <a:pt x="17206" y="66492"/>
                    </a:lnTo>
                    <a:lnTo>
                      <a:pt x="51341" y="34094"/>
                    </a:lnTo>
                    <a:lnTo>
                      <a:pt x="51380" y="20842"/>
                    </a:lnTo>
                    <a:lnTo>
                      <a:pt x="69330" y="20894"/>
                    </a:lnTo>
                    <a:lnTo>
                      <a:pt x="69343" y="23503"/>
                    </a:lnTo>
                    <a:lnTo>
                      <a:pt x="84861" y="23581"/>
                    </a:lnTo>
                    <a:lnTo>
                      <a:pt x="84840" y="7199"/>
                    </a:lnTo>
                    <a:lnTo>
                      <a:pt x="88708" y="5243"/>
                    </a:lnTo>
                    <a:lnTo>
                      <a:pt x="97151" y="5217"/>
                    </a:lnTo>
                    <a:lnTo>
                      <a:pt x="97574" y="0"/>
                    </a:lnTo>
                    <a:lnTo>
                      <a:pt x="102568" y="4278"/>
                    </a:lnTo>
                    <a:lnTo>
                      <a:pt x="102618" y="7852"/>
                    </a:lnTo>
                    <a:lnTo>
                      <a:pt x="121099" y="7930"/>
                    </a:lnTo>
                    <a:lnTo>
                      <a:pt x="121209" y="18416"/>
                    </a:lnTo>
                    <a:lnTo>
                      <a:pt x="123878" y="18442"/>
                    </a:lnTo>
                    <a:lnTo>
                      <a:pt x="123810" y="15860"/>
                    </a:lnTo>
                    <a:lnTo>
                      <a:pt x="131505" y="15834"/>
                    </a:lnTo>
                    <a:lnTo>
                      <a:pt x="131492" y="13225"/>
                    </a:lnTo>
                    <a:lnTo>
                      <a:pt x="134161" y="13199"/>
                    </a:lnTo>
                    <a:lnTo>
                      <a:pt x="139318" y="23581"/>
                    </a:lnTo>
                    <a:lnTo>
                      <a:pt x="139297" y="29424"/>
                    </a:lnTo>
                    <a:lnTo>
                      <a:pt x="142581" y="28772"/>
                    </a:lnTo>
                    <a:lnTo>
                      <a:pt x="155980" y="28824"/>
                    </a:lnTo>
                    <a:lnTo>
                      <a:pt x="156060" y="36598"/>
                    </a:lnTo>
                    <a:lnTo>
                      <a:pt x="172759" y="36624"/>
                    </a:lnTo>
                    <a:lnTo>
                      <a:pt x="172545" y="26399"/>
                    </a:lnTo>
                    <a:lnTo>
                      <a:pt x="180347" y="26425"/>
                    </a:lnTo>
                    <a:lnTo>
                      <a:pt x="181450" y="30129"/>
                    </a:lnTo>
                    <a:lnTo>
                      <a:pt x="184896" y="30781"/>
                    </a:lnTo>
                    <a:lnTo>
                      <a:pt x="184325" y="34015"/>
                    </a:lnTo>
                    <a:lnTo>
                      <a:pt x="185662" y="36598"/>
                    </a:lnTo>
                    <a:lnTo>
                      <a:pt x="189538" y="36624"/>
                    </a:lnTo>
                    <a:lnTo>
                      <a:pt x="189648" y="46537"/>
                    </a:lnTo>
                    <a:lnTo>
                      <a:pt x="188384" y="51284"/>
                    </a:lnTo>
                    <a:lnTo>
                      <a:pt x="192888" y="52171"/>
                    </a:lnTo>
                    <a:lnTo>
                      <a:pt x="194992" y="55536"/>
                    </a:lnTo>
                    <a:lnTo>
                      <a:pt x="197976" y="57415"/>
                    </a:lnTo>
                    <a:lnTo>
                      <a:pt x="200703" y="55693"/>
                    </a:lnTo>
                    <a:lnTo>
                      <a:pt x="204235" y="58223"/>
                    </a:lnTo>
                    <a:lnTo>
                      <a:pt x="202507" y="61927"/>
                    </a:lnTo>
                    <a:lnTo>
                      <a:pt x="202468" y="68501"/>
                    </a:lnTo>
                    <a:lnTo>
                      <a:pt x="201438" y="69179"/>
                    </a:lnTo>
                    <a:lnTo>
                      <a:pt x="201720" y="82535"/>
                    </a:lnTo>
                    <a:lnTo>
                      <a:pt x="201214" y="134707"/>
                    </a:lnTo>
                    <a:lnTo>
                      <a:pt x="206427" y="134733"/>
                    </a:lnTo>
                    <a:lnTo>
                      <a:pt x="205723" y="135724"/>
                    </a:lnTo>
                    <a:lnTo>
                      <a:pt x="205815" y="152993"/>
                    </a:lnTo>
                    <a:lnTo>
                      <a:pt x="204120" y="155549"/>
                    </a:lnTo>
                    <a:lnTo>
                      <a:pt x="207483" y="157819"/>
                    </a:lnTo>
                    <a:lnTo>
                      <a:pt x="207835" y="164236"/>
                    </a:lnTo>
                    <a:lnTo>
                      <a:pt x="205319" y="166349"/>
                    </a:lnTo>
                    <a:lnTo>
                      <a:pt x="201141" y="165723"/>
                    </a:lnTo>
                    <a:lnTo>
                      <a:pt x="202155" y="173627"/>
                    </a:lnTo>
                    <a:lnTo>
                      <a:pt x="197512" y="173731"/>
                    </a:lnTo>
                    <a:lnTo>
                      <a:pt x="196892" y="176053"/>
                    </a:lnTo>
                    <a:lnTo>
                      <a:pt x="200489" y="177305"/>
                    </a:lnTo>
                    <a:lnTo>
                      <a:pt x="204574" y="175974"/>
                    </a:lnTo>
                    <a:lnTo>
                      <a:pt x="204569" y="179861"/>
                    </a:lnTo>
                    <a:lnTo>
                      <a:pt x="209454" y="179835"/>
                    </a:lnTo>
                    <a:lnTo>
                      <a:pt x="212139" y="177618"/>
                    </a:lnTo>
                    <a:lnTo>
                      <a:pt x="212245" y="184009"/>
                    </a:lnTo>
                    <a:lnTo>
                      <a:pt x="218582" y="186226"/>
                    </a:lnTo>
                    <a:lnTo>
                      <a:pt x="222855" y="190765"/>
                    </a:lnTo>
                    <a:lnTo>
                      <a:pt x="225292" y="192096"/>
                    </a:lnTo>
                    <a:lnTo>
                      <a:pt x="225297" y="206782"/>
                    </a:lnTo>
                    <a:lnTo>
                      <a:pt x="217566" y="206808"/>
                    </a:lnTo>
                    <a:lnTo>
                      <a:pt x="217620" y="211895"/>
                    </a:lnTo>
                    <a:lnTo>
                      <a:pt x="215006" y="210016"/>
                    </a:lnTo>
                    <a:lnTo>
                      <a:pt x="215094" y="217059"/>
                    </a:lnTo>
                    <a:lnTo>
                      <a:pt x="211143" y="217086"/>
                    </a:lnTo>
                    <a:lnTo>
                      <a:pt x="211203" y="227337"/>
                    </a:lnTo>
                    <a:lnTo>
                      <a:pt x="211755" y="235711"/>
                    </a:lnTo>
                    <a:lnTo>
                      <a:pt x="201514" y="235711"/>
                    </a:lnTo>
                    <a:lnTo>
                      <a:pt x="198850" y="240876"/>
                    </a:lnTo>
                    <a:lnTo>
                      <a:pt x="196006" y="240328"/>
                    </a:lnTo>
                    <a:lnTo>
                      <a:pt x="189108" y="213694"/>
                    </a:lnTo>
                    <a:lnTo>
                      <a:pt x="187461" y="201799"/>
                    </a:lnTo>
                    <a:lnTo>
                      <a:pt x="184004" y="201747"/>
                    </a:lnTo>
                    <a:lnTo>
                      <a:pt x="184017" y="196608"/>
                    </a:lnTo>
                    <a:lnTo>
                      <a:pt x="176359" y="196582"/>
                    </a:lnTo>
                    <a:lnTo>
                      <a:pt x="176346" y="191443"/>
                    </a:lnTo>
                    <a:lnTo>
                      <a:pt x="178895" y="191469"/>
                    </a:lnTo>
                    <a:lnTo>
                      <a:pt x="178898" y="184635"/>
                    </a:lnTo>
                    <a:lnTo>
                      <a:pt x="180863" y="184009"/>
                    </a:lnTo>
                    <a:lnTo>
                      <a:pt x="181408" y="179470"/>
                    </a:lnTo>
                    <a:lnTo>
                      <a:pt x="186919" y="178661"/>
                    </a:lnTo>
                    <a:lnTo>
                      <a:pt x="186569" y="167809"/>
                    </a:lnTo>
                    <a:lnTo>
                      <a:pt x="188261" y="167705"/>
                    </a:lnTo>
                    <a:lnTo>
                      <a:pt x="186809" y="163036"/>
                    </a:lnTo>
                    <a:lnTo>
                      <a:pt x="178869" y="163218"/>
                    </a:lnTo>
                    <a:lnTo>
                      <a:pt x="178051" y="165749"/>
                    </a:lnTo>
                    <a:lnTo>
                      <a:pt x="153329" y="165697"/>
                    </a:lnTo>
                    <a:lnTo>
                      <a:pt x="153269" y="182000"/>
                    </a:lnTo>
                    <a:lnTo>
                      <a:pt x="148548" y="182861"/>
                    </a:lnTo>
                    <a:lnTo>
                      <a:pt x="146111" y="181974"/>
                    </a:lnTo>
                    <a:lnTo>
                      <a:pt x="137868" y="182339"/>
                    </a:lnTo>
                    <a:lnTo>
                      <a:pt x="137866" y="181061"/>
                    </a:lnTo>
                    <a:lnTo>
                      <a:pt x="132759" y="181113"/>
                    </a:lnTo>
                    <a:lnTo>
                      <a:pt x="132764" y="183644"/>
                    </a:lnTo>
                    <a:lnTo>
                      <a:pt x="128169" y="183670"/>
                    </a:lnTo>
                    <a:lnTo>
                      <a:pt x="121266" y="179548"/>
                    </a:lnTo>
                    <a:lnTo>
                      <a:pt x="121993" y="182600"/>
                    </a:lnTo>
                    <a:lnTo>
                      <a:pt x="117317" y="181165"/>
                    </a:lnTo>
                    <a:lnTo>
                      <a:pt x="106864" y="181192"/>
                    </a:lnTo>
                    <a:lnTo>
                      <a:pt x="102380" y="183670"/>
                    </a:lnTo>
                    <a:lnTo>
                      <a:pt x="90491" y="183826"/>
                    </a:lnTo>
                    <a:lnTo>
                      <a:pt x="85351" y="184791"/>
                    </a:lnTo>
                    <a:lnTo>
                      <a:pt x="84832" y="187739"/>
                    </a:lnTo>
                    <a:lnTo>
                      <a:pt x="74116" y="183748"/>
                    </a:lnTo>
                    <a:lnTo>
                      <a:pt x="72966" y="181765"/>
                    </a:lnTo>
                    <a:lnTo>
                      <a:pt x="62709" y="181739"/>
                    </a:lnTo>
                    <a:lnTo>
                      <a:pt x="62753" y="166140"/>
                    </a:lnTo>
                    <a:lnTo>
                      <a:pt x="46446" y="166088"/>
                    </a:lnTo>
                    <a:lnTo>
                      <a:pt x="45828" y="160923"/>
                    </a:lnTo>
                    <a:lnTo>
                      <a:pt x="43281" y="160897"/>
                    </a:lnTo>
                    <a:lnTo>
                      <a:pt x="43396" y="158314"/>
                    </a:lnTo>
                    <a:lnTo>
                      <a:pt x="40721" y="158288"/>
                    </a:lnTo>
                    <a:lnTo>
                      <a:pt x="40698" y="155680"/>
                    </a:lnTo>
                    <a:lnTo>
                      <a:pt x="38117" y="155680"/>
                    </a:lnTo>
                    <a:lnTo>
                      <a:pt x="38104" y="153045"/>
                    </a:lnTo>
                    <a:lnTo>
                      <a:pt x="35511" y="153071"/>
                    </a:lnTo>
                    <a:lnTo>
                      <a:pt x="35545" y="150671"/>
                    </a:lnTo>
                    <a:lnTo>
                      <a:pt x="32951" y="150671"/>
                    </a:lnTo>
                    <a:lnTo>
                      <a:pt x="33034" y="135072"/>
                    </a:lnTo>
                    <a:lnTo>
                      <a:pt x="17490" y="135072"/>
                    </a:lnTo>
                    <a:lnTo>
                      <a:pt x="17436" y="104004"/>
                    </a:lnTo>
                    <a:lnTo>
                      <a:pt x="14610" y="104004"/>
                    </a:lnTo>
                    <a:lnTo>
                      <a:pt x="13646" y="98630"/>
                    </a:lnTo>
                    <a:lnTo>
                      <a:pt x="10205" y="97821"/>
                    </a:lnTo>
                    <a:lnTo>
                      <a:pt x="8075" y="94091"/>
                    </a:lnTo>
                    <a:lnTo>
                      <a:pt x="10822" y="90361"/>
                    </a:lnTo>
                    <a:lnTo>
                      <a:pt x="10385" y="88274"/>
                    </a:lnTo>
                    <a:lnTo>
                      <a:pt x="5703" y="83265"/>
                    </a:lnTo>
                    <a:lnTo>
                      <a:pt x="33" y="83031"/>
                    </a:lnTo>
                    <a:lnTo>
                      <a:pt x="33" y="83031"/>
                    </a:lnTo>
                  </a:path>
                </a:pathLst>
              </a:custGeom>
              <a:solidFill>
                <a:srgbClr val="ACACA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73" name="CA-23">
                <a:extLst>
                  <a:ext uri="{FF2B5EF4-FFF2-40B4-BE49-F238E27FC236}">
                    <a16:creationId xmlns:a16="http://schemas.microsoft.com/office/drawing/2014/main" id="{17103AC2-D821-63AE-35C8-4BA282075AEB}"/>
                  </a:ext>
                </a:extLst>
              </p:cNvPr>
              <p:cNvSpPr/>
              <p:nvPr/>
            </p:nvSpPr>
            <p:spPr>
              <a:xfrm>
                <a:off x="2063508" y="3988998"/>
                <a:ext cx="382153" cy="253833"/>
              </a:xfrm>
              <a:custGeom>
                <a:avLst/>
                <a:gdLst>
                  <a:gd name="connsiteX0" fmla="*/ 33 w 479266"/>
                  <a:gd name="connsiteY0" fmla="*/ 124846 h 317646"/>
                  <a:gd name="connsiteX1" fmla="*/ 6553 w 479266"/>
                  <a:gd name="connsiteY1" fmla="*/ 122629 h 317646"/>
                  <a:gd name="connsiteX2" fmla="*/ 10189 w 479266"/>
                  <a:gd name="connsiteY2" fmla="*/ 122472 h 317646"/>
                  <a:gd name="connsiteX3" fmla="*/ 10950 w 479266"/>
                  <a:gd name="connsiteY3" fmla="*/ 117464 h 317646"/>
                  <a:gd name="connsiteX4" fmla="*/ 13818 w 479266"/>
                  <a:gd name="connsiteY4" fmla="*/ 116342 h 317646"/>
                  <a:gd name="connsiteX5" fmla="*/ 16122 w 479266"/>
                  <a:gd name="connsiteY5" fmla="*/ 117203 h 317646"/>
                  <a:gd name="connsiteX6" fmla="*/ 18299 w 479266"/>
                  <a:gd name="connsiteY6" fmla="*/ 114125 h 317646"/>
                  <a:gd name="connsiteX7" fmla="*/ 25284 w 479266"/>
                  <a:gd name="connsiteY7" fmla="*/ 108464 h 317646"/>
                  <a:gd name="connsiteX8" fmla="*/ 28681 w 479266"/>
                  <a:gd name="connsiteY8" fmla="*/ 104578 h 317646"/>
                  <a:gd name="connsiteX9" fmla="*/ 29129 w 479266"/>
                  <a:gd name="connsiteY9" fmla="*/ 101369 h 317646"/>
                  <a:gd name="connsiteX10" fmla="*/ 37314 w 479266"/>
                  <a:gd name="connsiteY10" fmla="*/ 91482 h 317646"/>
                  <a:gd name="connsiteX11" fmla="*/ 46274 w 479266"/>
                  <a:gd name="connsiteY11" fmla="*/ 84335 h 317646"/>
                  <a:gd name="connsiteX12" fmla="*/ 58168 w 479266"/>
                  <a:gd name="connsiteY12" fmla="*/ 76822 h 317646"/>
                  <a:gd name="connsiteX13" fmla="*/ 68561 w 479266"/>
                  <a:gd name="connsiteY13" fmla="*/ 73822 h 317646"/>
                  <a:gd name="connsiteX14" fmla="*/ 70446 w 479266"/>
                  <a:gd name="connsiteY14" fmla="*/ 70666 h 317646"/>
                  <a:gd name="connsiteX15" fmla="*/ 79556 w 479266"/>
                  <a:gd name="connsiteY15" fmla="*/ 67901 h 317646"/>
                  <a:gd name="connsiteX16" fmla="*/ 86563 w 479266"/>
                  <a:gd name="connsiteY16" fmla="*/ 68475 h 317646"/>
                  <a:gd name="connsiteX17" fmla="*/ 89475 w 479266"/>
                  <a:gd name="connsiteY17" fmla="*/ 67953 h 317646"/>
                  <a:gd name="connsiteX18" fmla="*/ 92613 w 479266"/>
                  <a:gd name="connsiteY18" fmla="*/ 63519 h 317646"/>
                  <a:gd name="connsiteX19" fmla="*/ 92634 w 479266"/>
                  <a:gd name="connsiteY19" fmla="*/ 43511 h 317646"/>
                  <a:gd name="connsiteX20" fmla="*/ 91982 w 479266"/>
                  <a:gd name="connsiteY20" fmla="*/ 43511 h 317646"/>
                  <a:gd name="connsiteX21" fmla="*/ 92019 w 479266"/>
                  <a:gd name="connsiteY21" fmla="*/ 28016 h 317646"/>
                  <a:gd name="connsiteX22" fmla="*/ 94589 w 479266"/>
                  <a:gd name="connsiteY22" fmla="*/ 28016 h 317646"/>
                  <a:gd name="connsiteX23" fmla="*/ 94589 w 479266"/>
                  <a:gd name="connsiteY23" fmla="*/ 22851 h 317646"/>
                  <a:gd name="connsiteX24" fmla="*/ 89446 w 479266"/>
                  <a:gd name="connsiteY24" fmla="*/ 22851 h 317646"/>
                  <a:gd name="connsiteX25" fmla="*/ 89454 w 479266"/>
                  <a:gd name="connsiteY25" fmla="*/ 17659 h 317646"/>
                  <a:gd name="connsiteX26" fmla="*/ 92024 w 479266"/>
                  <a:gd name="connsiteY26" fmla="*/ 17686 h 317646"/>
                  <a:gd name="connsiteX27" fmla="*/ 92029 w 479266"/>
                  <a:gd name="connsiteY27" fmla="*/ 2139 h 317646"/>
                  <a:gd name="connsiteX28" fmla="*/ 105292 w 479266"/>
                  <a:gd name="connsiteY28" fmla="*/ 2399 h 317646"/>
                  <a:gd name="connsiteX29" fmla="*/ 147286 w 479266"/>
                  <a:gd name="connsiteY29" fmla="*/ 2530 h 317646"/>
                  <a:gd name="connsiteX30" fmla="*/ 165327 w 479266"/>
                  <a:gd name="connsiteY30" fmla="*/ 2425 h 317646"/>
                  <a:gd name="connsiteX31" fmla="*/ 233779 w 479266"/>
                  <a:gd name="connsiteY31" fmla="*/ 2452 h 317646"/>
                  <a:gd name="connsiteX32" fmla="*/ 287676 w 479266"/>
                  <a:gd name="connsiteY32" fmla="*/ 2817 h 317646"/>
                  <a:gd name="connsiteX33" fmla="*/ 365728 w 479266"/>
                  <a:gd name="connsiteY33" fmla="*/ 2791 h 317646"/>
                  <a:gd name="connsiteX34" fmla="*/ 365749 w 479266"/>
                  <a:gd name="connsiteY34" fmla="*/ 26 h 317646"/>
                  <a:gd name="connsiteX35" fmla="*/ 378350 w 479266"/>
                  <a:gd name="connsiteY35" fmla="*/ 0 h 317646"/>
                  <a:gd name="connsiteX36" fmla="*/ 411549 w 479266"/>
                  <a:gd name="connsiteY36" fmla="*/ 32137 h 317646"/>
                  <a:gd name="connsiteX37" fmla="*/ 448051 w 479266"/>
                  <a:gd name="connsiteY37" fmla="*/ 67692 h 317646"/>
                  <a:gd name="connsiteX38" fmla="*/ 457271 w 479266"/>
                  <a:gd name="connsiteY38" fmla="*/ 76927 h 317646"/>
                  <a:gd name="connsiteX39" fmla="*/ 479300 w 479266"/>
                  <a:gd name="connsiteY39" fmla="*/ 98212 h 317646"/>
                  <a:gd name="connsiteX40" fmla="*/ 477984 w 479266"/>
                  <a:gd name="connsiteY40" fmla="*/ 134420 h 317646"/>
                  <a:gd name="connsiteX41" fmla="*/ 475027 w 479266"/>
                  <a:gd name="connsiteY41" fmla="*/ 135750 h 317646"/>
                  <a:gd name="connsiteX42" fmla="*/ 474042 w 479266"/>
                  <a:gd name="connsiteY42" fmla="*/ 158393 h 317646"/>
                  <a:gd name="connsiteX43" fmla="*/ 462789 w 479266"/>
                  <a:gd name="connsiteY43" fmla="*/ 157506 h 317646"/>
                  <a:gd name="connsiteX44" fmla="*/ 463454 w 479266"/>
                  <a:gd name="connsiteY44" fmla="*/ 168827 h 317646"/>
                  <a:gd name="connsiteX45" fmla="*/ 464473 w 479266"/>
                  <a:gd name="connsiteY45" fmla="*/ 173157 h 317646"/>
                  <a:gd name="connsiteX46" fmla="*/ 468193 w 479266"/>
                  <a:gd name="connsiteY46" fmla="*/ 173209 h 317646"/>
                  <a:gd name="connsiteX47" fmla="*/ 473364 w 479266"/>
                  <a:gd name="connsiteY47" fmla="*/ 171879 h 317646"/>
                  <a:gd name="connsiteX48" fmla="*/ 470260 w 479266"/>
                  <a:gd name="connsiteY48" fmla="*/ 189096 h 317646"/>
                  <a:gd name="connsiteX49" fmla="*/ 473576 w 479266"/>
                  <a:gd name="connsiteY49" fmla="*/ 187009 h 317646"/>
                  <a:gd name="connsiteX50" fmla="*/ 471574 w 479266"/>
                  <a:gd name="connsiteY50" fmla="*/ 197495 h 317646"/>
                  <a:gd name="connsiteX51" fmla="*/ 468576 w 479266"/>
                  <a:gd name="connsiteY51" fmla="*/ 197208 h 317646"/>
                  <a:gd name="connsiteX52" fmla="*/ 467515 w 479266"/>
                  <a:gd name="connsiteY52" fmla="*/ 198956 h 317646"/>
                  <a:gd name="connsiteX53" fmla="*/ 455365 w 479266"/>
                  <a:gd name="connsiteY53" fmla="*/ 199086 h 317646"/>
                  <a:gd name="connsiteX54" fmla="*/ 445830 w 479266"/>
                  <a:gd name="connsiteY54" fmla="*/ 201408 h 317646"/>
                  <a:gd name="connsiteX55" fmla="*/ 447639 w 479266"/>
                  <a:gd name="connsiteY55" fmla="*/ 203860 h 317646"/>
                  <a:gd name="connsiteX56" fmla="*/ 448275 w 479266"/>
                  <a:gd name="connsiteY56" fmla="*/ 209312 h 317646"/>
                  <a:gd name="connsiteX57" fmla="*/ 451765 w 479266"/>
                  <a:gd name="connsiteY57" fmla="*/ 211503 h 317646"/>
                  <a:gd name="connsiteX58" fmla="*/ 453999 w 479266"/>
                  <a:gd name="connsiteY58" fmla="*/ 211451 h 317646"/>
                  <a:gd name="connsiteX59" fmla="*/ 454800 w 479266"/>
                  <a:gd name="connsiteY59" fmla="*/ 215077 h 317646"/>
                  <a:gd name="connsiteX60" fmla="*/ 448773 w 479266"/>
                  <a:gd name="connsiteY60" fmla="*/ 223294 h 317646"/>
                  <a:gd name="connsiteX61" fmla="*/ 454247 w 479266"/>
                  <a:gd name="connsiteY61" fmla="*/ 222903 h 317646"/>
                  <a:gd name="connsiteX62" fmla="*/ 459611 w 479266"/>
                  <a:gd name="connsiteY62" fmla="*/ 226033 h 317646"/>
                  <a:gd name="connsiteX63" fmla="*/ 463761 w 479266"/>
                  <a:gd name="connsiteY63" fmla="*/ 232633 h 317646"/>
                  <a:gd name="connsiteX64" fmla="*/ 459087 w 479266"/>
                  <a:gd name="connsiteY64" fmla="*/ 245415 h 317646"/>
                  <a:gd name="connsiteX65" fmla="*/ 462182 w 479266"/>
                  <a:gd name="connsiteY65" fmla="*/ 246588 h 317646"/>
                  <a:gd name="connsiteX66" fmla="*/ 457153 w 479266"/>
                  <a:gd name="connsiteY66" fmla="*/ 273039 h 317646"/>
                  <a:gd name="connsiteX67" fmla="*/ 453702 w 479266"/>
                  <a:gd name="connsiteY67" fmla="*/ 269909 h 317646"/>
                  <a:gd name="connsiteX68" fmla="*/ 450256 w 479266"/>
                  <a:gd name="connsiteY68" fmla="*/ 270196 h 317646"/>
                  <a:gd name="connsiteX69" fmla="*/ 450094 w 479266"/>
                  <a:gd name="connsiteY69" fmla="*/ 272022 h 317646"/>
                  <a:gd name="connsiteX70" fmla="*/ 456572 w 479266"/>
                  <a:gd name="connsiteY70" fmla="*/ 276013 h 317646"/>
                  <a:gd name="connsiteX71" fmla="*/ 453952 w 479266"/>
                  <a:gd name="connsiteY71" fmla="*/ 293256 h 317646"/>
                  <a:gd name="connsiteX72" fmla="*/ 450803 w 479266"/>
                  <a:gd name="connsiteY72" fmla="*/ 297273 h 317646"/>
                  <a:gd name="connsiteX73" fmla="*/ 453585 w 479266"/>
                  <a:gd name="connsiteY73" fmla="*/ 299569 h 317646"/>
                  <a:gd name="connsiteX74" fmla="*/ 455454 w 479266"/>
                  <a:gd name="connsiteY74" fmla="*/ 303143 h 317646"/>
                  <a:gd name="connsiteX75" fmla="*/ 452206 w 479266"/>
                  <a:gd name="connsiteY75" fmla="*/ 304447 h 317646"/>
                  <a:gd name="connsiteX76" fmla="*/ 444081 w 479266"/>
                  <a:gd name="connsiteY76" fmla="*/ 304786 h 317646"/>
                  <a:gd name="connsiteX77" fmla="*/ 426256 w 479266"/>
                  <a:gd name="connsiteY77" fmla="*/ 304760 h 317646"/>
                  <a:gd name="connsiteX78" fmla="*/ 426235 w 479266"/>
                  <a:gd name="connsiteY78" fmla="*/ 312377 h 317646"/>
                  <a:gd name="connsiteX79" fmla="*/ 385941 w 479266"/>
                  <a:gd name="connsiteY79" fmla="*/ 312168 h 317646"/>
                  <a:gd name="connsiteX80" fmla="*/ 329975 w 479266"/>
                  <a:gd name="connsiteY80" fmla="*/ 312194 h 317646"/>
                  <a:gd name="connsiteX81" fmla="*/ 284308 w 479266"/>
                  <a:gd name="connsiteY81" fmla="*/ 312664 h 317646"/>
                  <a:gd name="connsiteX82" fmla="*/ 238901 w 479266"/>
                  <a:gd name="connsiteY82" fmla="*/ 312664 h 317646"/>
                  <a:gd name="connsiteX83" fmla="*/ 220021 w 479266"/>
                  <a:gd name="connsiteY83" fmla="*/ 312403 h 317646"/>
                  <a:gd name="connsiteX84" fmla="*/ 193631 w 479266"/>
                  <a:gd name="connsiteY84" fmla="*/ 312377 h 317646"/>
                  <a:gd name="connsiteX85" fmla="*/ 193659 w 479266"/>
                  <a:gd name="connsiteY85" fmla="*/ 317464 h 317646"/>
                  <a:gd name="connsiteX86" fmla="*/ 164540 w 479266"/>
                  <a:gd name="connsiteY86" fmla="*/ 317646 h 317646"/>
                  <a:gd name="connsiteX87" fmla="*/ 150983 w 479266"/>
                  <a:gd name="connsiteY87" fmla="*/ 317568 h 317646"/>
                  <a:gd name="connsiteX88" fmla="*/ 150983 w 479266"/>
                  <a:gd name="connsiteY88" fmla="*/ 315064 h 317646"/>
                  <a:gd name="connsiteX89" fmla="*/ 140795 w 479266"/>
                  <a:gd name="connsiteY89" fmla="*/ 314933 h 317646"/>
                  <a:gd name="connsiteX90" fmla="*/ 140910 w 479266"/>
                  <a:gd name="connsiteY90" fmla="*/ 310082 h 317646"/>
                  <a:gd name="connsiteX91" fmla="*/ 143996 w 479266"/>
                  <a:gd name="connsiteY91" fmla="*/ 309090 h 317646"/>
                  <a:gd name="connsiteX92" fmla="*/ 144630 w 479266"/>
                  <a:gd name="connsiteY92" fmla="*/ 307186 h 317646"/>
                  <a:gd name="connsiteX93" fmla="*/ 153892 w 479266"/>
                  <a:gd name="connsiteY93" fmla="*/ 306690 h 317646"/>
                  <a:gd name="connsiteX94" fmla="*/ 158414 w 479266"/>
                  <a:gd name="connsiteY94" fmla="*/ 308647 h 317646"/>
                  <a:gd name="connsiteX95" fmla="*/ 163768 w 479266"/>
                  <a:gd name="connsiteY95" fmla="*/ 308673 h 317646"/>
                  <a:gd name="connsiteX96" fmla="*/ 165976 w 479266"/>
                  <a:gd name="connsiteY96" fmla="*/ 309925 h 317646"/>
                  <a:gd name="connsiteX97" fmla="*/ 165948 w 479266"/>
                  <a:gd name="connsiteY97" fmla="*/ 306769 h 317646"/>
                  <a:gd name="connsiteX98" fmla="*/ 169128 w 479266"/>
                  <a:gd name="connsiteY98" fmla="*/ 306221 h 317646"/>
                  <a:gd name="connsiteX99" fmla="*/ 169159 w 479266"/>
                  <a:gd name="connsiteY99" fmla="*/ 303377 h 317646"/>
                  <a:gd name="connsiteX100" fmla="*/ 167087 w 479266"/>
                  <a:gd name="connsiteY100" fmla="*/ 302673 h 317646"/>
                  <a:gd name="connsiteX101" fmla="*/ 168536 w 479266"/>
                  <a:gd name="connsiteY101" fmla="*/ 299908 h 317646"/>
                  <a:gd name="connsiteX102" fmla="*/ 160447 w 479266"/>
                  <a:gd name="connsiteY102" fmla="*/ 297352 h 317646"/>
                  <a:gd name="connsiteX103" fmla="*/ 158427 w 479266"/>
                  <a:gd name="connsiteY103" fmla="*/ 294691 h 317646"/>
                  <a:gd name="connsiteX104" fmla="*/ 154439 w 479266"/>
                  <a:gd name="connsiteY104" fmla="*/ 294665 h 317646"/>
                  <a:gd name="connsiteX105" fmla="*/ 154017 w 479266"/>
                  <a:gd name="connsiteY105" fmla="*/ 292995 h 317646"/>
                  <a:gd name="connsiteX106" fmla="*/ 148339 w 479266"/>
                  <a:gd name="connsiteY106" fmla="*/ 292291 h 317646"/>
                  <a:gd name="connsiteX107" fmla="*/ 146442 w 479266"/>
                  <a:gd name="connsiteY107" fmla="*/ 289239 h 317646"/>
                  <a:gd name="connsiteX108" fmla="*/ 140608 w 479266"/>
                  <a:gd name="connsiteY108" fmla="*/ 286291 h 317646"/>
                  <a:gd name="connsiteX109" fmla="*/ 143282 w 479266"/>
                  <a:gd name="connsiteY109" fmla="*/ 285039 h 317646"/>
                  <a:gd name="connsiteX110" fmla="*/ 142002 w 479266"/>
                  <a:gd name="connsiteY110" fmla="*/ 282796 h 317646"/>
                  <a:gd name="connsiteX111" fmla="*/ 138377 w 479266"/>
                  <a:gd name="connsiteY111" fmla="*/ 281230 h 317646"/>
                  <a:gd name="connsiteX112" fmla="*/ 138267 w 479266"/>
                  <a:gd name="connsiteY112" fmla="*/ 283970 h 317646"/>
                  <a:gd name="connsiteX113" fmla="*/ 133291 w 479266"/>
                  <a:gd name="connsiteY113" fmla="*/ 286108 h 317646"/>
                  <a:gd name="connsiteX114" fmla="*/ 134198 w 479266"/>
                  <a:gd name="connsiteY114" fmla="*/ 283943 h 317646"/>
                  <a:gd name="connsiteX115" fmla="*/ 129720 w 479266"/>
                  <a:gd name="connsiteY115" fmla="*/ 281909 h 317646"/>
                  <a:gd name="connsiteX116" fmla="*/ 126485 w 479266"/>
                  <a:gd name="connsiteY116" fmla="*/ 278492 h 317646"/>
                  <a:gd name="connsiteX117" fmla="*/ 125836 w 479266"/>
                  <a:gd name="connsiteY117" fmla="*/ 279822 h 317646"/>
                  <a:gd name="connsiteX118" fmla="*/ 116225 w 479266"/>
                  <a:gd name="connsiteY118" fmla="*/ 273274 h 317646"/>
                  <a:gd name="connsiteX119" fmla="*/ 118469 w 479266"/>
                  <a:gd name="connsiteY119" fmla="*/ 270614 h 317646"/>
                  <a:gd name="connsiteX120" fmla="*/ 118130 w 479266"/>
                  <a:gd name="connsiteY120" fmla="*/ 267249 h 317646"/>
                  <a:gd name="connsiteX121" fmla="*/ 114113 w 479266"/>
                  <a:gd name="connsiteY121" fmla="*/ 262501 h 317646"/>
                  <a:gd name="connsiteX122" fmla="*/ 115250 w 479266"/>
                  <a:gd name="connsiteY122" fmla="*/ 258979 h 317646"/>
                  <a:gd name="connsiteX123" fmla="*/ 119877 w 479266"/>
                  <a:gd name="connsiteY123" fmla="*/ 257623 h 317646"/>
                  <a:gd name="connsiteX124" fmla="*/ 118427 w 479266"/>
                  <a:gd name="connsiteY124" fmla="*/ 254049 h 317646"/>
                  <a:gd name="connsiteX125" fmla="*/ 113469 w 479266"/>
                  <a:gd name="connsiteY125" fmla="*/ 254023 h 317646"/>
                  <a:gd name="connsiteX126" fmla="*/ 113501 w 479266"/>
                  <a:gd name="connsiteY126" fmla="*/ 251441 h 317646"/>
                  <a:gd name="connsiteX127" fmla="*/ 93421 w 479266"/>
                  <a:gd name="connsiteY127" fmla="*/ 251545 h 317646"/>
                  <a:gd name="connsiteX128" fmla="*/ 88534 w 479266"/>
                  <a:gd name="connsiteY128" fmla="*/ 247789 h 317646"/>
                  <a:gd name="connsiteX129" fmla="*/ 86023 w 479266"/>
                  <a:gd name="connsiteY129" fmla="*/ 247789 h 317646"/>
                  <a:gd name="connsiteX130" fmla="*/ 86000 w 479266"/>
                  <a:gd name="connsiteY130" fmla="*/ 243980 h 317646"/>
                  <a:gd name="connsiteX131" fmla="*/ 58009 w 479266"/>
                  <a:gd name="connsiteY131" fmla="*/ 244241 h 317646"/>
                  <a:gd name="connsiteX132" fmla="*/ 50585 w 479266"/>
                  <a:gd name="connsiteY132" fmla="*/ 243980 h 317646"/>
                  <a:gd name="connsiteX133" fmla="*/ 50410 w 479266"/>
                  <a:gd name="connsiteY133" fmla="*/ 237667 h 317646"/>
                  <a:gd name="connsiteX134" fmla="*/ 51690 w 479266"/>
                  <a:gd name="connsiteY134" fmla="*/ 230859 h 317646"/>
                  <a:gd name="connsiteX135" fmla="*/ 55475 w 479266"/>
                  <a:gd name="connsiteY135" fmla="*/ 229920 h 317646"/>
                  <a:gd name="connsiteX136" fmla="*/ 55228 w 479266"/>
                  <a:gd name="connsiteY136" fmla="*/ 220894 h 317646"/>
                  <a:gd name="connsiteX137" fmla="*/ 56513 w 479266"/>
                  <a:gd name="connsiteY137" fmla="*/ 220894 h 317646"/>
                  <a:gd name="connsiteX138" fmla="*/ 56497 w 479266"/>
                  <a:gd name="connsiteY138" fmla="*/ 192565 h 317646"/>
                  <a:gd name="connsiteX139" fmla="*/ 51370 w 479266"/>
                  <a:gd name="connsiteY139" fmla="*/ 192565 h 317646"/>
                  <a:gd name="connsiteX140" fmla="*/ 51305 w 479266"/>
                  <a:gd name="connsiteY140" fmla="*/ 174461 h 317646"/>
                  <a:gd name="connsiteX141" fmla="*/ 71749 w 479266"/>
                  <a:gd name="connsiteY141" fmla="*/ 174331 h 317646"/>
                  <a:gd name="connsiteX142" fmla="*/ 92334 w 479266"/>
                  <a:gd name="connsiteY142" fmla="*/ 174513 h 317646"/>
                  <a:gd name="connsiteX143" fmla="*/ 92321 w 479266"/>
                  <a:gd name="connsiteY143" fmla="*/ 144854 h 317646"/>
                  <a:gd name="connsiteX144" fmla="*/ 82053 w 479266"/>
                  <a:gd name="connsiteY144" fmla="*/ 144802 h 317646"/>
                  <a:gd name="connsiteX145" fmla="*/ 82092 w 479266"/>
                  <a:gd name="connsiteY145" fmla="*/ 143263 h 317646"/>
                  <a:gd name="connsiteX146" fmla="*/ 71314 w 479266"/>
                  <a:gd name="connsiteY146" fmla="*/ 142819 h 317646"/>
                  <a:gd name="connsiteX147" fmla="*/ 46185 w 479266"/>
                  <a:gd name="connsiteY147" fmla="*/ 140628 h 317646"/>
                  <a:gd name="connsiteX148" fmla="*/ 33170 w 479266"/>
                  <a:gd name="connsiteY148" fmla="*/ 140654 h 317646"/>
                  <a:gd name="connsiteX149" fmla="*/ 30224 w 479266"/>
                  <a:gd name="connsiteY149" fmla="*/ 138776 h 317646"/>
                  <a:gd name="connsiteX150" fmla="*/ 30250 w 479266"/>
                  <a:gd name="connsiteY150" fmla="*/ 130663 h 317646"/>
                  <a:gd name="connsiteX151" fmla="*/ 20298 w 479266"/>
                  <a:gd name="connsiteY151" fmla="*/ 130976 h 317646"/>
                  <a:gd name="connsiteX152" fmla="*/ 16578 w 479266"/>
                  <a:gd name="connsiteY152" fmla="*/ 129777 h 317646"/>
                  <a:gd name="connsiteX153" fmla="*/ 13982 w 479266"/>
                  <a:gd name="connsiteY153" fmla="*/ 132907 h 317646"/>
                  <a:gd name="connsiteX154" fmla="*/ 3628 w 479266"/>
                  <a:gd name="connsiteY154" fmla="*/ 136246 h 317646"/>
                  <a:gd name="connsiteX155" fmla="*/ 2296 w 479266"/>
                  <a:gd name="connsiteY155" fmla="*/ 133872 h 317646"/>
                  <a:gd name="connsiteX156" fmla="*/ 2314 w 479266"/>
                  <a:gd name="connsiteY156" fmla="*/ 129046 h 317646"/>
                  <a:gd name="connsiteX157" fmla="*/ 33 w 479266"/>
                  <a:gd name="connsiteY157" fmla="*/ 124846 h 317646"/>
                  <a:gd name="connsiteX158" fmla="*/ 33 w 479266"/>
                  <a:gd name="connsiteY158" fmla="*/ 124846 h 317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Lst>
                <a:rect l="l" t="t" r="r" b="b"/>
                <a:pathLst>
                  <a:path w="479266" h="317646">
                    <a:moveTo>
                      <a:pt x="33" y="124846"/>
                    </a:moveTo>
                    <a:lnTo>
                      <a:pt x="6553" y="122629"/>
                    </a:lnTo>
                    <a:lnTo>
                      <a:pt x="10189" y="122472"/>
                    </a:lnTo>
                    <a:lnTo>
                      <a:pt x="10950" y="117464"/>
                    </a:lnTo>
                    <a:lnTo>
                      <a:pt x="13818" y="116342"/>
                    </a:lnTo>
                    <a:lnTo>
                      <a:pt x="16122" y="117203"/>
                    </a:lnTo>
                    <a:lnTo>
                      <a:pt x="18299" y="114125"/>
                    </a:lnTo>
                    <a:lnTo>
                      <a:pt x="25284" y="108464"/>
                    </a:lnTo>
                    <a:lnTo>
                      <a:pt x="28681" y="104578"/>
                    </a:lnTo>
                    <a:lnTo>
                      <a:pt x="29129" y="101369"/>
                    </a:lnTo>
                    <a:lnTo>
                      <a:pt x="37314" y="91482"/>
                    </a:lnTo>
                    <a:lnTo>
                      <a:pt x="46274" y="84335"/>
                    </a:lnTo>
                    <a:lnTo>
                      <a:pt x="58168" y="76822"/>
                    </a:lnTo>
                    <a:lnTo>
                      <a:pt x="68561" y="73822"/>
                    </a:lnTo>
                    <a:lnTo>
                      <a:pt x="70446" y="70666"/>
                    </a:lnTo>
                    <a:lnTo>
                      <a:pt x="79556" y="67901"/>
                    </a:lnTo>
                    <a:lnTo>
                      <a:pt x="86563" y="68475"/>
                    </a:lnTo>
                    <a:lnTo>
                      <a:pt x="89475" y="67953"/>
                    </a:lnTo>
                    <a:lnTo>
                      <a:pt x="92613" y="63519"/>
                    </a:lnTo>
                    <a:lnTo>
                      <a:pt x="92634" y="43511"/>
                    </a:lnTo>
                    <a:lnTo>
                      <a:pt x="91982" y="43511"/>
                    </a:lnTo>
                    <a:lnTo>
                      <a:pt x="92019" y="28016"/>
                    </a:lnTo>
                    <a:lnTo>
                      <a:pt x="94589" y="28016"/>
                    </a:lnTo>
                    <a:lnTo>
                      <a:pt x="94589" y="22851"/>
                    </a:lnTo>
                    <a:lnTo>
                      <a:pt x="89446" y="22851"/>
                    </a:lnTo>
                    <a:lnTo>
                      <a:pt x="89454" y="17659"/>
                    </a:lnTo>
                    <a:lnTo>
                      <a:pt x="92024" y="17686"/>
                    </a:lnTo>
                    <a:lnTo>
                      <a:pt x="92029" y="2139"/>
                    </a:lnTo>
                    <a:lnTo>
                      <a:pt x="105292" y="2399"/>
                    </a:lnTo>
                    <a:lnTo>
                      <a:pt x="147286" y="2530"/>
                    </a:lnTo>
                    <a:lnTo>
                      <a:pt x="165327" y="2425"/>
                    </a:lnTo>
                    <a:lnTo>
                      <a:pt x="233779" y="2452"/>
                    </a:lnTo>
                    <a:lnTo>
                      <a:pt x="287676" y="2817"/>
                    </a:lnTo>
                    <a:lnTo>
                      <a:pt x="365728" y="2791"/>
                    </a:lnTo>
                    <a:lnTo>
                      <a:pt x="365749" y="26"/>
                    </a:lnTo>
                    <a:lnTo>
                      <a:pt x="378350" y="0"/>
                    </a:lnTo>
                    <a:lnTo>
                      <a:pt x="411549" y="32137"/>
                    </a:lnTo>
                    <a:lnTo>
                      <a:pt x="448051" y="67692"/>
                    </a:lnTo>
                    <a:lnTo>
                      <a:pt x="457271" y="76927"/>
                    </a:lnTo>
                    <a:lnTo>
                      <a:pt x="479300" y="98212"/>
                    </a:lnTo>
                    <a:lnTo>
                      <a:pt x="477984" y="134420"/>
                    </a:lnTo>
                    <a:lnTo>
                      <a:pt x="475027" y="135750"/>
                    </a:lnTo>
                    <a:lnTo>
                      <a:pt x="474042" y="158393"/>
                    </a:lnTo>
                    <a:lnTo>
                      <a:pt x="462789" y="157506"/>
                    </a:lnTo>
                    <a:lnTo>
                      <a:pt x="463454" y="168827"/>
                    </a:lnTo>
                    <a:lnTo>
                      <a:pt x="464473" y="173157"/>
                    </a:lnTo>
                    <a:lnTo>
                      <a:pt x="468193" y="173209"/>
                    </a:lnTo>
                    <a:lnTo>
                      <a:pt x="473364" y="171879"/>
                    </a:lnTo>
                    <a:lnTo>
                      <a:pt x="470260" y="189096"/>
                    </a:lnTo>
                    <a:lnTo>
                      <a:pt x="473576" y="187009"/>
                    </a:lnTo>
                    <a:lnTo>
                      <a:pt x="471574" y="197495"/>
                    </a:lnTo>
                    <a:lnTo>
                      <a:pt x="468576" y="197208"/>
                    </a:lnTo>
                    <a:lnTo>
                      <a:pt x="467515" y="198956"/>
                    </a:lnTo>
                    <a:lnTo>
                      <a:pt x="455365" y="199086"/>
                    </a:lnTo>
                    <a:lnTo>
                      <a:pt x="445830" y="201408"/>
                    </a:lnTo>
                    <a:lnTo>
                      <a:pt x="447639" y="203860"/>
                    </a:lnTo>
                    <a:lnTo>
                      <a:pt x="448275" y="209312"/>
                    </a:lnTo>
                    <a:lnTo>
                      <a:pt x="451765" y="211503"/>
                    </a:lnTo>
                    <a:lnTo>
                      <a:pt x="453999" y="211451"/>
                    </a:lnTo>
                    <a:lnTo>
                      <a:pt x="454800" y="215077"/>
                    </a:lnTo>
                    <a:lnTo>
                      <a:pt x="448773" y="223294"/>
                    </a:lnTo>
                    <a:lnTo>
                      <a:pt x="454247" y="222903"/>
                    </a:lnTo>
                    <a:lnTo>
                      <a:pt x="459611" y="226033"/>
                    </a:lnTo>
                    <a:lnTo>
                      <a:pt x="463761" y="232633"/>
                    </a:lnTo>
                    <a:lnTo>
                      <a:pt x="459087" y="245415"/>
                    </a:lnTo>
                    <a:lnTo>
                      <a:pt x="462182" y="246588"/>
                    </a:lnTo>
                    <a:lnTo>
                      <a:pt x="457153" y="273039"/>
                    </a:lnTo>
                    <a:lnTo>
                      <a:pt x="453702" y="269909"/>
                    </a:lnTo>
                    <a:lnTo>
                      <a:pt x="450256" y="270196"/>
                    </a:lnTo>
                    <a:lnTo>
                      <a:pt x="450094" y="272022"/>
                    </a:lnTo>
                    <a:lnTo>
                      <a:pt x="456572" y="276013"/>
                    </a:lnTo>
                    <a:lnTo>
                      <a:pt x="453952" y="293256"/>
                    </a:lnTo>
                    <a:lnTo>
                      <a:pt x="450803" y="297273"/>
                    </a:lnTo>
                    <a:lnTo>
                      <a:pt x="453585" y="299569"/>
                    </a:lnTo>
                    <a:lnTo>
                      <a:pt x="455454" y="303143"/>
                    </a:lnTo>
                    <a:lnTo>
                      <a:pt x="452206" y="304447"/>
                    </a:lnTo>
                    <a:lnTo>
                      <a:pt x="444081" y="304786"/>
                    </a:lnTo>
                    <a:lnTo>
                      <a:pt x="426256" y="304760"/>
                    </a:lnTo>
                    <a:lnTo>
                      <a:pt x="426235" y="312377"/>
                    </a:lnTo>
                    <a:lnTo>
                      <a:pt x="385941" y="312168"/>
                    </a:lnTo>
                    <a:lnTo>
                      <a:pt x="329975" y="312194"/>
                    </a:lnTo>
                    <a:lnTo>
                      <a:pt x="284308" y="312664"/>
                    </a:lnTo>
                    <a:lnTo>
                      <a:pt x="238901" y="312664"/>
                    </a:lnTo>
                    <a:lnTo>
                      <a:pt x="220021" y="312403"/>
                    </a:lnTo>
                    <a:lnTo>
                      <a:pt x="193631" y="312377"/>
                    </a:lnTo>
                    <a:lnTo>
                      <a:pt x="193659" y="317464"/>
                    </a:lnTo>
                    <a:lnTo>
                      <a:pt x="164540" y="317646"/>
                    </a:lnTo>
                    <a:lnTo>
                      <a:pt x="150983" y="317568"/>
                    </a:lnTo>
                    <a:lnTo>
                      <a:pt x="150983" y="315064"/>
                    </a:lnTo>
                    <a:lnTo>
                      <a:pt x="140795" y="314933"/>
                    </a:lnTo>
                    <a:lnTo>
                      <a:pt x="140910" y="310082"/>
                    </a:lnTo>
                    <a:lnTo>
                      <a:pt x="143996" y="309090"/>
                    </a:lnTo>
                    <a:lnTo>
                      <a:pt x="144630" y="307186"/>
                    </a:lnTo>
                    <a:lnTo>
                      <a:pt x="153892" y="306690"/>
                    </a:lnTo>
                    <a:lnTo>
                      <a:pt x="158414" y="308647"/>
                    </a:lnTo>
                    <a:lnTo>
                      <a:pt x="163768" y="308673"/>
                    </a:lnTo>
                    <a:lnTo>
                      <a:pt x="165976" y="309925"/>
                    </a:lnTo>
                    <a:lnTo>
                      <a:pt x="165948" y="306769"/>
                    </a:lnTo>
                    <a:lnTo>
                      <a:pt x="169128" y="306221"/>
                    </a:lnTo>
                    <a:lnTo>
                      <a:pt x="169159" y="303377"/>
                    </a:lnTo>
                    <a:lnTo>
                      <a:pt x="167087" y="302673"/>
                    </a:lnTo>
                    <a:lnTo>
                      <a:pt x="168536" y="299908"/>
                    </a:lnTo>
                    <a:lnTo>
                      <a:pt x="160447" y="297352"/>
                    </a:lnTo>
                    <a:lnTo>
                      <a:pt x="158427" y="294691"/>
                    </a:lnTo>
                    <a:lnTo>
                      <a:pt x="154439" y="294665"/>
                    </a:lnTo>
                    <a:lnTo>
                      <a:pt x="154017" y="292995"/>
                    </a:lnTo>
                    <a:lnTo>
                      <a:pt x="148339" y="292291"/>
                    </a:lnTo>
                    <a:lnTo>
                      <a:pt x="146442" y="289239"/>
                    </a:lnTo>
                    <a:lnTo>
                      <a:pt x="140608" y="286291"/>
                    </a:lnTo>
                    <a:lnTo>
                      <a:pt x="143282" y="285039"/>
                    </a:lnTo>
                    <a:lnTo>
                      <a:pt x="142002" y="282796"/>
                    </a:lnTo>
                    <a:lnTo>
                      <a:pt x="138377" y="281230"/>
                    </a:lnTo>
                    <a:lnTo>
                      <a:pt x="138267" y="283970"/>
                    </a:lnTo>
                    <a:lnTo>
                      <a:pt x="133291" y="286108"/>
                    </a:lnTo>
                    <a:lnTo>
                      <a:pt x="134198" y="283943"/>
                    </a:lnTo>
                    <a:lnTo>
                      <a:pt x="129720" y="281909"/>
                    </a:lnTo>
                    <a:lnTo>
                      <a:pt x="126485" y="278492"/>
                    </a:lnTo>
                    <a:lnTo>
                      <a:pt x="125836" y="279822"/>
                    </a:lnTo>
                    <a:lnTo>
                      <a:pt x="116225" y="273274"/>
                    </a:lnTo>
                    <a:lnTo>
                      <a:pt x="118469" y="270614"/>
                    </a:lnTo>
                    <a:lnTo>
                      <a:pt x="118130" y="267249"/>
                    </a:lnTo>
                    <a:lnTo>
                      <a:pt x="114113" y="262501"/>
                    </a:lnTo>
                    <a:lnTo>
                      <a:pt x="115250" y="258979"/>
                    </a:lnTo>
                    <a:lnTo>
                      <a:pt x="119877" y="257623"/>
                    </a:lnTo>
                    <a:lnTo>
                      <a:pt x="118427" y="254049"/>
                    </a:lnTo>
                    <a:lnTo>
                      <a:pt x="113469" y="254023"/>
                    </a:lnTo>
                    <a:lnTo>
                      <a:pt x="113501" y="251441"/>
                    </a:lnTo>
                    <a:lnTo>
                      <a:pt x="93421" y="251545"/>
                    </a:lnTo>
                    <a:lnTo>
                      <a:pt x="88534" y="247789"/>
                    </a:lnTo>
                    <a:lnTo>
                      <a:pt x="86023" y="247789"/>
                    </a:lnTo>
                    <a:lnTo>
                      <a:pt x="86000" y="243980"/>
                    </a:lnTo>
                    <a:lnTo>
                      <a:pt x="58009" y="244241"/>
                    </a:lnTo>
                    <a:lnTo>
                      <a:pt x="50585" y="243980"/>
                    </a:lnTo>
                    <a:lnTo>
                      <a:pt x="50410" y="237667"/>
                    </a:lnTo>
                    <a:lnTo>
                      <a:pt x="51690" y="230859"/>
                    </a:lnTo>
                    <a:lnTo>
                      <a:pt x="55475" y="229920"/>
                    </a:lnTo>
                    <a:lnTo>
                      <a:pt x="55228" y="220894"/>
                    </a:lnTo>
                    <a:lnTo>
                      <a:pt x="56513" y="220894"/>
                    </a:lnTo>
                    <a:lnTo>
                      <a:pt x="56497" y="192565"/>
                    </a:lnTo>
                    <a:lnTo>
                      <a:pt x="51370" y="192565"/>
                    </a:lnTo>
                    <a:lnTo>
                      <a:pt x="51305" y="174461"/>
                    </a:lnTo>
                    <a:lnTo>
                      <a:pt x="71749" y="174331"/>
                    </a:lnTo>
                    <a:lnTo>
                      <a:pt x="92334" y="174513"/>
                    </a:lnTo>
                    <a:lnTo>
                      <a:pt x="92321" y="144854"/>
                    </a:lnTo>
                    <a:lnTo>
                      <a:pt x="82053" y="144802"/>
                    </a:lnTo>
                    <a:lnTo>
                      <a:pt x="82092" y="143263"/>
                    </a:lnTo>
                    <a:lnTo>
                      <a:pt x="71314" y="142819"/>
                    </a:lnTo>
                    <a:lnTo>
                      <a:pt x="46185" y="140628"/>
                    </a:lnTo>
                    <a:lnTo>
                      <a:pt x="33170" y="140654"/>
                    </a:lnTo>
                    <a:lnTo>
                      <a:pt x="30224" y="138776"/>
                    </a:lnTo>
                    <a:lnTo>
                      <a:pt x="30250" y="130663"/>
                    </a:lnTo>
                    <a:lnTo>
                      <a:pt x="20298" y="130976"/>
                    </a:lnTo>
                    <a:lnTo>
                      <a:pt x="16578" y="129777"/>
                    </a:lnTo>
                    <a:lnTo>
                      <a:pt x="13982" y="132907"/>
                    </a:lnTo>
                    <a:lnTo>
                      <a:pt x="3628" y="136246"/>
                    </a:lnTo>
                    <a:lnTo>
                      <a:pt x="2296" y="133872"/>
                    </a:lnTo>
                    <a:lnTo>
                      <a:pt x="2314" y="129046"/>
                    </a:lnTo>
                    <a:lnTo>
                      <a:pt x="33" y="124846"/>
                    </a:lnTo>
                    <a:lnTo>
                      <a:pt x="33" y="124846"/>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74" name="CA-24">
                <a:extLst>
                  <a:ext uri="{FF2B5EF4-FFF2-40B4-BE49-F238E27FC236}">
                    <a16:creationId xmlns:a16="http://schemas.microsoft.com/office/drawing/2014/main" id="{2370EF5E-0D21-A140-48D8-87C8CFBC38E0}"/>
                  </a:ext>
                </a:extLst>
              </p:cNvPr>
              <p:cNvSpPr/>
              <p:nvPr/>
            </p:nvSpPr>
            <p:spPr>
              <a:xfrm>
                <a:off x="1751774" y="4029687"/>
                <a:ext cx="232395" cy="329421"/>
              </a:xfrm>
              <a:custGeom>
                <a:avLst/>
                <a:gdLst>
                  <a:gd name="connsiteX0" fmla="*/ 167721 w 232395"/>
                  <a:gd name="connsiteY0" fmla="*/ 305824 h 329421"/>
                  <a:gd name="connsiteX1" fmla="*/ 170522 w 232395"/>
                  <a:gd name="connsiteY1" fmla="*/ 306616 h 329421"/>
                  <a:gd name="connsiteX2" fmla="*/ 179117 w 232395"/>
                  <a:gd name="connsiteY2" fmla="*/ 310785 h 329421"/>
                  <a:gd name="connsiteX3" fmla="*/ 184456 w 232395"/>
                  <a:gd name="connsiteY3" fmla="*/ 315100 h 329421"/>
                  <a:gd name="connsiteX4" fmla="*/ 186618 w 232395"/>
                  <a:gd name="connsiteY4" fmla="*/ 318623 h 329421"/>
                  <a:gd name="connsiteX5" fmla="*/ 186645 w 232395"/>
                  <a:gd name="connsiteY5" fmla="*/ 321458 h 329421"/>
                  <a:gd name="connsiteX6" fmla="*/ 184893 w 232395"/>
                  <a:gd name="connsiteY6" fmla="*/ 325501 h 329421"/>
                  <a:gd name="connsiteX7" fmla="*/ 178251 w 232395"/>
                  <a:gd name="connsiteY7" fmla="*/ 328962 h 329421"/>
                  <a:gd name="connsiteX8" fmla="*/ 173075 w 232395"/>
                  <a:gd name="connsiteY8" fmla="*/ 329421 h 329421"/>
                  <a:gd name="connsiteX9" fmla="*/ 169452 w 232395"/>
                  <a:gd name="connsiteY9" fmla="*/ 328921 h 329421"/>
                  <a:gd name="connsiteX10" fmla="*/ 162102 w 232395"/>
                  <a:gd name="connsiteY10" fmla="*/ 326294 h 329421"/>
                  <a:gd name="connsiteX11" fmla="*/ 158528 w 232395"/>
                  <a:gd name="connsiteY11" fmla="*/ 323459 h 329421"/>
                  <a:gd name="connsiteX12" fmla="*/ 155538 w 232395"/>
                  <a:gd name="connsiteY12" fmla="*/ 318227 h 329421"/>
                  <a:gd name="connsiteX13" fmla="*/ 154987 w 232395"/>
                  <a:gd name="connsiteY13" fmla="*/ 313286 h 329421"/>
                  <a:gd name="connsiteX14" fmla="*/ 156152 w 232395"/>
                  <a:gd name="connsiteY14" fmla="*/ 309952 h 329421"/>
                  <a:gd name="connsiteX15" fmla="*/ 159995 w 232395"/>
                  <a:gd name="connsiteY15" fmla="*/ 307075 h 329421"/>
                  <a:gd name="connsiteX16" fmla="*/ 225359 w 232395"/>
                  <a:gd name="connsiteY16" fmla="*/ 277473 h 329421"/>
                  <a:gd name="connsiteX17" fmla="*/ 230163 w 232395"/>
                  <a:gd name="connsiteY17" fmla="*/ 279661 h 329421"/>
                  <a:gd name="connsiteX18" fmla="*/ 232016 w 232395"/>
                  <a:gd name="connsiteY18" fmla="*/ 283017 h 329421"/>
                  <a:gd name="connsiteX19" fmla="*/ 232395 w 232395"/>
                  <a:gd name="connsiteY19" fmla="*/ 286707 h 329421"/>
                  <a:gd name="connsiteX20" fmla="*/ 230352 w 232395"/>
                  <a:gd name="connsiteY20" fmla="*/ 292877 h 329421"/>
                  <a:gd name="connsiteX21" fmla="*/ 228003 w 232395"/>
                  <a:gd name="connsiteY21" fmla="*/ 294274 h 329421"/>
                  <a:gd name="connsiteX22" fmla="*/ 222011 w 232395"/>
                  <a:gd name="connsiteY22" fmla="*/ 295316 h 329421"/>
                  <a:gd name="connsiteX23" fmla="*/ 217291 w 232395"/>
                  <a:gd name="connsiteY23" fmla="*/ 293128 h 329421"/>
                  <a:gd name="connsiteX24" fmla="*/ 215595 w 232395"/>
                  <a:gd name="connsiteY24" fmla="*/ 289771 h 329421"/>
                  <a:gd name="connsiteX25" fmla="*/ 215786 w 232395"/>
                  <a:gd name="connsiteY25" fmla="*/ 283017 h 329421"/>
                  <a:gd name="connsiteX26" fmla="*/ 214640 w 232395"/>
                  <a:gd name="connsiteY26" fmla="*/ 282246 h 329421"/>
                  <a:gd name="connsiteX27" fmla="*/ 215613 w 232395"/>
                  <a:gd name="connsiteY27" fmla="*/ 280350 h 329421"/>
                  <a:gd name="connsiteX28" fmla="*/ 219317 w 232395"/>
                  <a:gd name="connsiteY28" fmla="*/ 278160 h 329421"/>
                  <a:gd name="connsiteX29" fmla="*/ 65005 w 232395"/>
                  <a:gd name="connsiteY29" fmla="*/ 191340 h 329421"/>
                  <a:gd name="connsiteX30" fmla="*/ 71536 w 232395"/>
                  <a:gd name="connsiteY30" fmla="*/ 192966 h 329421"/>
                  <a:gd name="connsiteX31" fmla="*/ 74228 w 232395"/>
                  <a:gd name="connsiteY31" fmla="*/ 196739 h 329421"/>
                  <a:gd name="connsiteX32" fmla="*/ 80426 w 232395"/>
                  <a:gd name="connsiteY32" fmla="*/ 200491 h 329421"/>
                  <a:gd name="connsiteX33" fmla="*/ 84083 w 232395"/>
                  <a:gd name="connsiteY33" fmla="*/ 205619 h 329421"/>
                  <a:gd name="connsiteX34" fmla="*/ 90833 w 232395"/>
                  <a:gd name="connsiteY34" fmla="*/ 205515 h 329421"/>
                  <a:gd name="connsiteX35" fmla="*/ 93477 w 232395"/>
                  <a:gd name="connsiteY35" fmla="*/ 203472 h 329421"/>
                  <a:gd name="connsiteX36" fmla="*/ 99339 w 232395"/>
                  <a:gd name="connsiteY36" fmla="*/ 202701 h 329421"/>
                  <a:gd name="connsiteX37" fmla="*/ 101317 w 232395"/>
                  <a:gd name="connsiteY37" fmla="*/ 203326 h 329421"/>
                  <a:gd name="connsiteX38" fmla="*/ 103920 w 232395"/>
                  <a:gd name="connsiteY38" fmla="*/ 201658 h 329421"/>
                  <a:gd name="connsiteX39" fmla="*/ 107958 w 232395"/>
                  <a:gd name="connsiteY39" fmla="*/ 201075 h 329421"/>
                  <a:gd name="connsiteX40" fmla="*/ 110908 w 232395"/>
                  <a:gd name="connsiteY40" fmla="*/ 201471 h 329421"/>
                  <a:gd name="connsiteX41" fmla="*/ 114111 w 232395"/>
                  <a:gd name="connsiteY41" fmla="*/ 204661 h 329421"/>
                  <a:gd name="connsiteX42" fmla="*/ 117118 w 232395"/>
                  <a:gd name="connsiteY42" fmla="*/ 198010 h 329421"/>
                  <a:gd name="connsiteX43" fmla="*/ 121336 w 232395"/>
                  <a:gd name="connsiteY43" fmla="*/ 195613 h 329421"/>
                  <a:gd name="connsiteX44" fmla="*/ 127407 w 232395"/>
                  <a:gd name="connsiteY44" fmla="*/ 196113 h 329421"/>
                  <a:gd name="connsiteX45" fmla="*/ 132782 w 232395"/>
                  <a:gd name="connsiteY45" fmla="*/ 197156 h 329421"/>
                  <a:gd name="connsiteX46" fmla="*/ 136993 w 232395"/>
                  <a:gd name="connsiteY46" fmla="*/ 198886 h 329421"/>
                  <a:gd name="connsiteX47" fmla="*/ 142438 w 232395"/>
                  <a:gd name="connsiteY47" fmla="*/ 198240 h 329421"/>
                  <a:gd name="connsiteX48" fmla="*/ 148442 w 232395"/>
                  <a:gd name="connsiteY48" fmla="*/ 200491 h 329421"/>
                  <a:gd name="connsiteX49" fmla="*/ 152818 w 232395"/>
                  <a:gd name="connsiteY49" fmla="*/ 203785 h 329421"/>
                  <a:gd name="connsiteX50" fmla="*/ 157493 w 232395"/>
                  <a:gd name="connsiteY50" fmla="*/ 199845 h 329421"/>
                  <a:gd name="connsiteX51" fmla="*/ 163097 w 232395"/>
                  <a:gd name="connsiteY51" fmla="*/ 198531 h 329421"/>
                  <a:gd name="connsiteX52" fmla="*/ 166213 w 232395"/>
                  <a:gd name="connsiteY52" fmla="*/ 199011 h 329421"/>
                  <a:gd name="connsiteX53" fmla="*/ 169239 w 232395"/>
                  <a:gd name="connsiteY53" fmla="*/ 200679 h 329421"/>
                  <a:gd name="connsiteX54" fmla="*/ 174328 w 232395"/>
                  <a:gd name="connsiteY54" fmla="*/ 204931 h 329421"/>
                  <a:gd name="connsiteX55" fmla="*/ 177836 w 232395"/>
                  <a:gd name="connsiteY55" fmla="*/ 204264 h 329421"/>
                  <a:gd name="connsiteX56" fmla="*/ 182471 w 232395"/>
                  <a:gd name="connsiteY56" fmla="*/ 204806 h 329421"/>
                  <a:gd name="connsiteX57" fmla="*/ 185819 w 232395"/>
                  <a:gd name="connsiteY57" fmla="*/ 203889 h 329421"/>
                  <a:gd name="connsiteX58" fmla="*/ 188742 w 232395"/>
                  <a:gd name="connsiteY58" fmla="*/ 204097 h 329421"/>
                  <a:gd name="connsiteX59" fmla="*/ 193030 w 232395"/>
                  <a:gd name="connsiteY59" fmla="*/ 207079 h 329421"/>
                  <a:gd name="connsiteX60" fmla="*/ 194414 w 232395"/>
                  <a:gd name="connsiteY60" fmla="*/ 210872 h 329421"/>
                  <a:gd name="connsiteX61" fmla="*/ 194055 w 232395"/>
                  <a:gd name="connsiteY61" fmla="*/ 214061 h 329421"/>
                  <a:gd name="connsiteX62" fmla="*/ 191502 w 232395"/>
                  <a:gd name="connsiteY62" fmla="*/ 217167 h 329421"/>
                  <a:gd name="connsiteX63" fmla="*/ 184373 w 232395"/>
                  <a:gd name="connsiteY63" fmla="*/ 220127 h 329421"/>
                  <a:gd name="connsiteX64" fmla="*/ 178337 w 232395"/>
                  <a:gd name="connsiteY64" fmla="*/ 219815 h 329421"/>
                  <a:gd name="connsiteX65" fmla="*/ 173774 w 232395"/>
                  <a:gd name="connsiteY65" fmla="*/ 217772 h 329421"/>
                  <a:gd name="connsiteX66" fmla="*/ 171517 w 232395"/>
                  <a:gd name="connsiteY66" fmla="*/ 216021 h 329421"/>
                  <a:gd name="connsiteX67" fmla="*/ 166857 w 232395"/>
                  <a:gd name="connsiteY67" fmla="*/ 220648 h 329421"/>
                  <a:gd name="connsiteX68" fmla="*/ 158894 w 232395"/>
                  <a:gd name="connsiteY68" fmla="*/ 222483 h 329421"/>
                  <a:gd name="connsiteX69" fmla="*/ 154912 w 232395"/>
                  <a:gd name="connsiteY69" fmla="*/ 222254 h 329421"/>
                  <a:gd name="connsiteX70" fmla="*/ 146777 w 232395"/>
                  <a:gd name="connsiteY70" fmla="*/ 226131 h 329421"/>
                  <a:gd name="connsiteX71" fmla="*/ 137363 w 232395"/>
                  <a:gd name="connsiteY71" fmla="*/ 226173 h 329421"/>
                  <a:gd name="connsiteX72" fmla="*/ 133474 w 232395"/>
                  <a:gd name="connsiteY72" fmla="*/ 227673 h 329421"/>
                  <a:gd name="connsiteX73" fmla="*/ 129020 w 232395"/>
                  <a:gd name="connsiteY73" fmla="*/ 226069 h 329421"/>
                  <a:gd name="connsiteX74" fmla="*/ 124098 w 232395"/>
                  <a:gd name="connsiteY74" fmla="*/ 222066 h 329421"/>
                  <a:gd name="connsiteX75" fmla="*/ 121336 w 232395"/>
                  <a:gd name="connsiteY75" fmla="*/ 226819 h 329421"/>
                  <a:gd name="connsiteX76" fmla="*/ 118864 w 232395"/>
                  <a:gd name="connsiteY76" fmla="*/ 228361 h 329421"/>
                  <a:gd name="connsiteX77" fmla="*/ 115352 w 232395"/>
                  <a:gd name="connsiteY77" fmla="*/ 228653 h 329421"/>
                  <a:gd name="connsiteX78" fmla="*/ 110926 w 232395"/>
                  <a:gd name="connsiteY78" fmla="*/ 231676 h 329421"/>
                  <a:gd name="connsiteX79" fmla="*/ 105027 w 232395"/>
                  <a:gd name="connsiteY79" fmla="*/ 233615 h 329421"/>
                  <a:gd name="connsiteX80" fmla="*/ 101185 w 232395"/>
                  <a:gd name="connsiteY80" fmla="*/ 235574 h 329421"/>
                  <a:gd name="connsiteX81" fmla="*/ 97062 w 232395"/>
                  <a:gd name="connsiteY81" fmla="*/ 235240 h 329421"/>
                  <a:gd name="connsiteX82" fmla="*/ 87728 w 232395"/>
                  <a:gd name="connsiteY82" fmla="*/ 229779 h 329421"/>
                  <a:gd name="connsiteX83" fmla="*/ 85705 w 232395"/>
                  <a:gd name="connsiteY83" fmla="*/ 227006 h 329421"/>
                  <a:gd name="connsiteX84" fmla="*/ 81754 w 232395"/>
                  <a:gd name="connsiteY84" fmla="*/ 223463 h 329421"/>
                  <a:gd name="connsiteX85" fmla="*/ 80956 w 232395"/>
                  <a:gd name="connsiteY85" fmla="*/ 220086 h 329421"/>
                  <a:gd name="connsiteX86" fmla="*/ 78780 w 232395"/>
                  <a:gd name="connsiteY86" fmla="*/ 218064 h 329421"/>
                  <a:gd name="connsiteX87" fmla="*/ 74953 w 232395"/>
                  <a:gd name="connsiteY87" fmla="*/ 218064 h 329421"/>
                  <a:gd name="connsiteX88" fmla="*/ 70950 w 232395"/>
                  <a:gd name="connsiteY88" fmla="*/ 219106 h 329421"/>
                  <a:gd name="connsiteX89" fmla="*/ 65812 w 232395"/>
                  <a:gd name="connsiteY89" fmla="*/ 216876 h 329421"/>
                  <a:gd name="connsiteX90" fmla="*/ 59489 w 232395"/>
                  <a:gd name="connsiteY90" fmla="*/ 217000 h 329421"/>
                  <a:gd name="connsiteX91" fmla="*/ 55931 w 232395"/>
                  <a:gd name="connsiteY91" fmla="*/ 214916 h 329421"/>
                  <a:gd name="connsiteX92" fmla="*/ 53509 w 232395"/>
                  <a:gd name="connsiteY92" fmla="*/ 211727 h 329421"/>
                  <a:gd name="connsiteX93" fmla="*/ 52979 w 232395"/>
                  <a:gd name="connsiteY93" fmla="*/ 206578 h 329421"/>
                  <a:gd name="connsiteX94" fmla="*/ 49916 w 232395"/>
                  <a:gd name="connsiteY94" fmla="*/ 205723 h 329421"/>
                  <a:gd name="connsiteX95" fmla="*/ 47184 w 232395"/>
                  <a:gd name="connsiteY95" fmla="*/ 203117 h 329421"/>
                  <a:gd name="connsiteX96" fmla="*/ 46211 w 232395"/>
                  <a:gd name="connsiteY96" fmla="*/ 198719 h 329421"/>
                  <a:gd name="connsiteX97" fmla="*/ 48656 w 232395"/>
                  <a:gd name="connsiteY97" fmla="*/ 194112 h 329421"/>
                  <a:gd name="connsiteX98" fmla="*/ 51287 w 232395"/>
                  <a:gd name="connsiteY98" fmla="*/ 192758 h 329421"/>
                  <a:gd name="connsiteX99" fmla="*/ 55970 w 232395"/>
                  <a:gd name="connsiteY99" fmla="*/ 192820 h 329421"/>
                  <a:gd name="connsiteX100" fmla="*/ 58928 w 232395"/>
                  <a:gd name="connsiteY100" fmla="*/ 195009 h 329421"/>
                  <a:gd name="connsiteX101" fmla="*/ 62451 w 232395"/>
                  <a:gd name="connsiteY101" fmla="*/ 192174 h 329421"/>
                  <a:gd name="connsiteX102" fmla="*/ 14151 w 232395"/>
                  <a:gd name="connsiteY102" fmla="*/ 0 h 329421"/>
                  <a:gd name="connsiteX103" fmla="*/ 17092 w 232395"/>
                  <a:gd name="connsiteY103" fmla="*/ 2043 h 329421"/>
                  <a:gd name="connsiteX104" fmla="*/ 18354 w 232395"/>
                  <a:gd name="connsiteY104" fmla="*/ 1001 h 329421"/>
                  <a:gd name="connsiteX105" fmla="*/ 20339 w 232395"/>
                  <a:gd name="connsiteY105" fmla="*/ 2210 h 329421"/>
                  <a:gd name="connsiteX106" fmla="*/ 21919 w 232395"/>
                  <a:gd name="connsiteY106" fmla="*/ 4940 h 329421"/>
                  <a:gd name="connsiteX107" fmla="*/ 26155 w 232395"/>
                  <a:gd name="connsiteY107" fmla="*/ 5753 h 329421"/>
                  <a:gd name="connsiteX108" fmla="*/ 30927 w 232395"/>
                  <a:gd name="connsiteY108" fmla="*/ 9401 h 329421"/>
                  <a:gd name="connsiteX109" fmla="*/ 32159 w 232395"/>
                  <a:gd name="connsiteY109" fmla="*/ 11694 h 329421"/>
                  <a:gd name="connsiteX110" fmla="*/ 37959 w 232395"/>
                  <a:gd name="connsiteY110" fmla="*/ 9568 h 329421"/>
                  <a:gd name="connsiteX111" fmla="*/ 40867 w 232395"/>
                  <a:gd name="connsiteY111" fmla="*/ 11819 h 329421"/>
                  <a:gd name="connsiteX112" fmla="*/ 44735 w 232395"/>
                  <a:gd name="connsiteY112" fmla="*/ 9714 h 329421"/>
                  <a:gd name="connsiteX113" fmla="*/ 50083 w 232395"/>
                  <a:gd name="connsiteY113" fmla="*/ 10297 h 329421"/>
                  <a:gd name="connsiteX114" fmla="*/ 52146 w 232395"/>
                  <a:gd name="connsiteY114" fmla="*/ 8964 h 329421"/>
                  <a:gd name="connsiteX115" fmla="*/ 53672 w 232395"/>
                  <a:gd name="connsiteY115" fmla="*/ 10068 h 329421"/>
                  <a:gd name="connsiteX116" fmla="*/ 58829 w 232395"/>
                  <a:gd name="connsiteY116" fmla="*/ 9881 h 329421"/>
                  <a:gd name="connsiteX117" fmla="*/ 61573 w 232395"/>
                  <a:gd name="connsiteY117" fmla="*/ 8400 h 329421"/>
                  <a:gd name="connsiteX118" fmla="*/ 60515 w 232395"/>
                  <a:gd name="connsiteY118" fmla="*/ 6045 h 329421"/>
                  <a:gd name="connsiteX119" fmla="*/ 63437 w 232395"/>
                  <a:gd name="connsiteY119" fmla="*/ 6900 h 329421"/>
                  <a:gd name="connsiteX120" fmla="*/ 63811 w 232395"/>
                  <a:gd name="connsiteY120" fmla="*/ 5420 h 329421"/>
                  <a:gd name="connsiteX121" fmla="*/ 69419 w 232395"/>
                  <a:gd name="connsiteY121" fmla="*/ 7421 h 329421"/>
                  <a:gd name="connsiteX122" fmla="*/ 71248 w 232395"/>
                  <a:gd name="connsiteY122" fmla="*/ 6587 h 329421"/>
                  <a:gd name="connsiteX123" fmla="*/ 72262 w 232395"/>
                  <a:gd name="connsiteY123" fmla="*/ 7942 h 329421"/>
                  <a:gd name="connsiteX124" fmla="*/ 72261 w 232395"/>
                  <a:gd name="connsiteY124" fmla="*/ 4086 h 329421"/>
                  <a:gd name="connsiteX125" fmla="*/ 78361 w 232395"/>
                  <a:gd name="connsiteY125" fmla="*/ 7150 h 329421"/>
                  <a:gd name="connsiteX126" fmla="*/ 83091 w 232395"/>
                  <a:gd name="connsiteY126" fmla="*/ 7108 h 329421"/>
                  <a:gd name="connsiteX127" fmla="*/ 84717 w 232395"/>
                  <a:gd name="connsiteY127" fmla="*/ 4023 h 329421"/>
                  <a:gd name="connsiteX128" fmla="*/ 84997 w 232395"/>
                  <a:gd name="connsiteY128" fmla="*/ 5816 h 329421"/>
                  <a:gd name="connsiteX129" fmla="*/ 88618 w 232395"/>
                  <a:gd name="connsiteY129" fmla="*/ 5482 h 329421"/>
                  <a:gd name="connsiteX130" fmla="*/ 90100 w 232395"/>
                  <a:gd name="connsiteY130" fmla="*/ 4002 h 329421"/>
                  <a:gd name="connsiteX131" fmla="*/ 93027 w 232395"/>
                  <a:gd name="connsiteY131" fmla="*/ 9547 h 329421"/>
                  <a:gd name="connsiteX132" fmla="*/ 92896 w 232395"/>
                  <a:gd name="connsiteY132" fmla="*/ 11694 h 329421"/>
                  <a:gd name="connsiteX133" fmla="*/ 95742 w 232395"/>
                  <a:gd name="connsiteY133" fmla="*/ 11694 h 329421"/>
                  <a:gd name="connsiteX134" fmla="*/ 95401 w 232395"/>
                  <a:gd name="connsiteY134" fmla="*/ 10527 h 329421"/>
                  <a:gd name="connsiteX135" fmla="*/ 98711 w 232395"/>
                  <a:gd name="connsiteY135" fmla="*/ 8359 h 329421"/>
                  <a:gd name="connsiteX136" fmla="*/ 102708 w 232395"/>
                  <a:gd name="connsiteY136" fmla="*/ 8630 h 329421"/>
                  <a:gd name="connsiteX137" fmla="*/ 106593 w 232395"/>
                  <a:gd name="connsiteY137" fmla="*/ 5273 h 329421"/>
                  <a:gd name="connsiteX138" fmla="*/ 106423 w 232395"/>
                  <a:gd name="connsiteY138" fmla="*/ 2397 h 329421"/>
                  <a:gd name="connsiteX139" fmla="*/ 109354 w 232395"/>
                  <a:gd name="connsiteY139" fmla="*/ 3439 h 329421"/>
                  <a:gd name="connsiteX140" fmla="*/ 109372 w 232395"/>
                  <a:gd name="connsiteY140" fmla="*/ 5524 h 329421"/>
                  <a:gd name="connsiteX141" fmla="*/ 111505 w 232395"/>
                  <a:gd name="connsiteY141" fmla="*/ 5545 h 329421"/>
                  <a:gd name="connsiteX142" fmla="*/ 111413 w 232395"/>
                  <a:gd name="connsiteY142" fmla="*/ 7608 h 329421"/>
                  <a:gd name="connsiteX143" fmla="*/ 113444 w 232395"/>
                  <a:gd name="connsiteY143" fmla="*/ 7629 h 329421"/>
                  <a:gd name="connsiteX144" fmla="*/ 113937 w 232395"/>
                  <a:gd name="connsiteY144" fmla="*/ 11757 h 329421"/>
                  <a:gd name="connsiteX145" fmla="*/ 126940 w 232395"/>
                  <a:gd name="connsiteY145" fmla="*/ 11798 h 329421"/>
                  <a:gd name="connsiteX146" fmla="*/ 126905 w 232395"/>
                  <a:gd name="connsiteY146" fmla="*/ 24264 h 329421"/>
                  <a:gd name="connsiteX147" fmla="*/ 135083 w 232395"/>
                  <a:gd name="connsiteY147" fmla="*/ 24285 h 329421"/>
                  <a:gd name="connsiteX148" fmla="*/ 135061 w 232395"/>
                  <a:gd name="connsiteY148" fmla="*/ 36604 h 329421"/>
                  <a:gd name="connsiteX149" fmla="*/ 151481 w 232395"/>
                  <a:gd name="connsiteY149" fmla="*/ 36750 h 329421"/>
                  <a:gd name="connsiteX150" fmla="*/ 151398 w 232395"/>
                  <a:gd name="connsiteY150" fmla="*/ 49132 h 329421"/>
                  <a:gd name="connsiteX151" fmla="*/ 164445 w 232395"/>
                  <a:gd name="connsiteY151" fmla="*/ 48403 h 329421"/>
                  <a:gd name="connsiteX152" fmla="*/ 163532 w 232395"/>
                  <a:gd name="connsiteY152" fmla="*/ 61411 h 329421"/>
                  <a:gd name="connsiteX153" fmla="*/ 171736 w 232395"/>
                  <a:gd name="connsiteY153" fmla="*/ 60868 h 329421"/>
                  <a:gd name="connsiteX154" fmla="*/ 171717 w 232395"/>
                  <a:gd name="connsiteY154" fmla="*/ 62974 h 329421"/>
                  <a:gd name="connsiteX155" fmla="*/ 173785 w 232395"/>
                  <a:gd name="connsiteY155" fmla="*/ 62995 h 329421"/>
                  <a:gd name="connsiteX156" fmla="*/ 173794 w 232395"/>
                  <a:gd name="connsiteY156" fmla="*/ 87655 h 329421"/>
                  <a:gd name="connsiteX157" fmla="*/ 177105 w 232395"/>
                  <a:gd name="connsiteY157" fmla="*/ 87676 h 329421"/>
                  <a:gd name="connsiteX158" fmla="*/ 177087 w 232395"/>
                  <a:gd name="connsiteY158" fmla="*/ 107124 h 329421"/>
                  <a:gd name="connsiteX159" fmla="*/ 177265 w 232395"/>
                  <a:gd name="connsiteY159" fmla="*/ 129345 h 329421"/>
                  <a:gd name="connsiteX160" fmla="*/ 177273 w 232395"/>
                  <a:gd name="connsiteY160" fmla="*/ 150108 h 329421"/>
                  <a:gd name="connsiteX161" fmla="*/ 176986 w 232395"/>
                  <a:gd name="connsiteY161" fmla="*/ 153797 h 329421"/>
                  <a:gd name="connsiteX162" fmla="*/ 175887 w 232395"/>
                  <a:gd name="connsiteY162" fmla="*/ 155381 h 329421"/>
                  <a:gd name="connsiteX163" fmla="*/ 176221 w 232395"/>
                  <a:gd name="connsiteY163" fmla="*/ 158175 h 329421"/>
                  <a:gd name="connsiteX164" fmla="*/ 179728 w 232395"/>
                  <a:gd name="connsiteY164" fmla="*/ 159029 h 329421"/>
                  <a:gd name="connsiteX165" fmla="*/ 184717 w 232395"/>
                  <a:gd name="connsiteY165" fmla="*/ 159071 h 329421"/>
                  <a:gd name="connsiteX166" fmla="*/ 185548 w 232395"/>
                  <a:gd name="connsiteY166" fmla="*/ 155506 h 329421"/>
                  <a:gd name="connsiteX167" fmla="*/ 188503 w 232395"/>
                  <a:gd name="connsiteY167" fmla="*/ 152504 h 329421"/>
                  <a:gd name="connsiteX168" fmla="*/ 197522 w 232395"/>
                  <a:gd name="connsiteY168" fmla="*/ 147293 h 329421"/>
                  <a:gd name="connsiteX169" fmla="*/ 200890 w 232395"/>
                  <a:gd name="connsiteY169" fmla="*/ 148043 h 329421"/>
                  <a:gd name="connsiteX170" fmla="*/ 202764 w 232395"/>
                  <a:gd name="connsiteY170" fmla="*/ 150295 h 329421"/>
                  <a:gd name="connsiteX171" fmla="*/ 200191 w 232395"/>
                  <a:gd name="connsiteY171" fmla="*/ 154818 h 329421"/>
                  <a:gd name="connsiteX172" fmla="*/ 200150 w 232395"/>
                  <a:gd name="connsiteY172" fmla="*/ 158529 h 329421"/>
                  <a:gd name="connsiteX173" fmla="*/ 197872 w 232395"/>
                  <a:gd name="connsiteY173" fmla="*/ 159092 h 329421"/>
                  <a:gd name="connsiteX174" fmla="*/ 198828 w 232395"/>
                  <a:gd name="connsiteY174" fmla="*/ 161051 h 329421"/>
                  <a:gd name="connsiteX175" fmla="*/ 195165 w 232395"/>
                  <a:gd name="connsiteY175" fmla="*/ 161718 h 329421"/>
                  <a:gd name="connsiteX176" fmla="*/ 194433 w 232395"/>
                  <a:gd name="connsiteY176" fmla="*/ 169410 h 329421"/>
                  <a:gd name="connsiteX177" fmla="*/ 201114 w 232395"/>
                  <a:gd name="connsiteY177" fmla="*/ 168972 h 329421"/>
                  <a:gd name="connsiteX178" fmla="*/ 201158 w 232395"/>
                  <a:gd name="connsiteY178" fmla="*/ 167034 h 329421"/>
                  <a:gd name="connsiteX179" fmla="*/ 203315 w 232395"/>
                  <a:gd name="connsiteY179" fmla="*/ 166283 h 329421"/>
                  <a:gd name="connsiteX180" fmla="*/ 205982 w 232395"/>
                  <a:gd name="connsiteY180" fmla="*/ 161781 h 329421"/>
                  <a:gd name="connsiteX181" fmla="*/ 208183 w 232395"/>
                  <a:gd name="connsiteY181" fmla="*/ 162698 h 329421"/>
                  <a:gd name="connsiteX182" fmla="*/ 211340 w 232395"/>
                  <a:gd name="connsiteY182" fmla="*/ 169973 h 329421"/>
                  <a:gd name="connsiteX183" fmla="*/ 209037 w 232395"/>
                  <a:gd name="connsiteY183" fmla="*/ 171849 h 329421"/>
                  <a:gd name="connsiteX184" fmla="*/ 211253 w 232395"/>
                  <a:gd name="connsiteY184" fmla="*/ 175184 h 329421"/>
                  <a:gd name="connsiteX185" fmla="*/ 205749 w 232395"/>
                  <a:gd name="connsiteY185" fmla="*/ 178645 h 329421"/>
                  <a:gd name="connsiteX186" fmla="*/ 205784 w 232395"/>
                  <a:gd name="connsiteY186" fmla="*/ 180333 h 329421"/>
                  <a:gd name="connsiteX187" fmla="*/ 203701 w 232395"/>
                  <a:gd name="connsiteY187" fmla="*/ 180687 h 329421"/>
                  <a:gd name="connsiteX188" fmla="*/ 202334 w 232395"/>
                  <a:gd name="connsiteY188" fmla="*/ 179229 h 329421"/>
                  <a:gd name="connsiteX189" fmla="*/ 197811 w 232395"/>
                  <a:gd name="connsiteY189" fmla="*/ 177227 h 329421"/>
                  <a:gd name="connsiteX190" fmla="*/ 200193 w 232395"/>
                  <a:gd name="connsiteY190" fmla="*/ 180709 h 329421"/>
                  <a:gd name="connsiteX191" fmla="*/ 190397 w 232395"/>
                  <a:gd name="connsiteY191" fmla="*/ 181104 h 329421"/>
                  <a:gd name="connsiteX192" fmla="*/ 184893 w 232395"/>
                  <a:gd name="connsiteY192" fmla="*/ 178874 h 329421"/>
                  <a:gd name="connsiteX193" fmla="*/ 181898 w 232395"/>
                  <a:gd name="connsiteY193" fmla="*/ 175768 h 329421"/>
                  <a:gd name="connsiteX194" fmla="*/ 178836 w 232395"/>
                  <a:gd name="connsiteY194" fmla="*/ 174997 h 329421"/>
                  <a:gd name="connsiteX195" fmla="*/ 174426 w 232395"/>
                  <a:gd name="connsiteY195" fmla="*/ 172766 h 329421"/>
                  <a:gd name="connsiteX196" fmla="*/ 170523 w 232395"/>
                  <a:gd name="connsiteY196" fmla="*/ 168139 h 329421"/>
                  <a:gd name="connsiteX197" fmla="*/ 164212 w 232395"/>
                  <a:gd name="connsiteY197" fmla="*/ 165595 h 329421"/>
                  <a:gd name="connsiteX198" fmla="*/ 160882 w 232395"/>
                  <a:gd name="connsiteY198" fmla="*/ 163282 h 329421"/>
                  <a:gd name="connsiteX199" fmla="*/ 157126 w 232395"/>
                  <a:gd name="connsiteY199" fmla="*/ 162281 h 329421"/>
                  <a:gd name="connsiteX200" fmla="*/ 153231 w 232395"/>
                  <a:gd name="connsiteY200" fmla="*/ 162573 h 329421"/>
                  <a:gd name="connsiteX201" fmla="*/ 151535 w 232395"/>
                  <a:gd name="connsiteY201" fmla="*/ 164282 h 329421"/>
                  <a:gd name="connsiteX202" fmla="*/ 146765 w 232395"/>
                  <a:gd name="connsiteY202" fmla="*/ 166680 h 329421"/>
                  <a:gd name="connsiteX203" fmla="*/ 143957 w 232395"/>
                  <a:gd name="connsiteY203" fmla="*/ 166346 h 329421"/>
                  <a:gd name="connsiteX204" fmla="*/ 136480 w 232395"/>
                  <a:gd name="connsiteY204" fmla="*/ 162761 h 329421"/>
                  <a:gd name="connsiteX205" fmla="*/ 131783 w 232395"/>
                  <a:gd name="connsiteY205" fmla="*/ 164303 h 329421"/>
                  <a:gd name="connsiteX206" fmla="*/ 124818 w 232395"/>
                  <a:gd name="connsiteY206" fmla="*/ 163469 h 329421"/>
                  <a:gd name="connsiteX207" fmla="*/ 121438 w 232395"/>
                  <a:gd name="connsiteY207" fmla="*/ 161405 h 329421"/>
                  <a:gd name="connsiteX208" fmla="*/ 107998 w 232395"/>
                  <a:gd name="connsiteY208" fmla="*/ 156174 h 329421"/>
                  <a:gd name="connsiteX209" fmla="*/ 102728 w 232395"/>
                  <a:gd name="connsiteY209" fmla="*/ 156631 h 329421"/>
                  <a:gd name="connsiteX210" fmla="*/ 97616 w 232395"/>
                  <a:gd name="connsiteY210" fmla="*/ 154839 h 329421"/>
                  <a:gd name="connsiteX211" fmla="*/ 85490 w 232395"/>
                  <a:gd name="connsiteY211" fmla="*/ 155486 h 329421"/>
                  <a:gd name="connsiteX212" fmla="*/ 80142 w 232395"/>
                  <a:gd name="connsiteY212" fmla="*/ 155465 h 329421"/>
                  <a:gd name="connsiteX213" fmla="*/ 75844 w 232395"/>
                  <a:gd name="connsiteY213" fmla="*/ 156569 h 329421"/>
                  <a:gd name="connsiteX214" fmla="*/ 70922 w 232395"/>
                  <a:gd name="connsiteY214" fmla="*/ 156736 h 329421"/>
                  <a:gd name="connsiteX215" fmla="*/ 61302 w 232395"/>
                  <a:gd name="connsiteY215" fmla="*/ 159154 h 329421"/>
                  <a:gd name="connsiteX216" fmla="*/ 55555 w 232395"/>
                  <a:gd name="connsiteY216" fmla="*/ 157487 h 329421"/>
                  <a:gd name="connsiteX217" fmla="*/ 52951 w 232395"/>
                  <a:gd name="connsiteY217" fmla="*/ 155194 h 329421"/>
                  <a:gd name="connsiteX218" fmla="*/ 51569 w 232395"/>
                  <a:gd name="connsiteY218" fmla="*/ 150566 h 329421"/>
                  <a:gd name="connsiteX219" fmla="*/ 48836 w 232395"/>
                  <a:gd name="connsiteY219" fmla="*/ 145563 h 329421"/>
                  <a:gd name="connsiteX220" fmla="*/ 44824 w 232395"/>
                  <a:gd name="connsiteY220" fmla="*/ 143374 h 329421"/>
                  <a:gd name="connsiteX221" fmla="*/ 39304 w 232395"/>
                  <a:gd name="connsiteY221" fmla="*/ 143416 h 329421"/>
                  <a:gd name="connsiteX222" fmla="*/ 34456 w 232395"/>
                  <a:gd name="connsiteY222" fmla="*/ 140144 h 329421"/>
                  <a:gd name="connsiteX223" fmla="*/ 31212 w 232395"/>
                  <a:gd name="connsiteY223" fmla="*/ 134390 h 329421"/>
                  <a:gd name="connsiteX224" fmla="*/ 31852 w 232395"/>
                  <a:gd name="connsiteY224" fmla="*/ 127677 h 329421"/>
                  <a:gd name="connsiteX225" fmla="*/ 34232 w 232395"/>
                  <a:gd name="connsiteY225" fmla="*/ 123634 h 329421"/>
                  <a:gd name="connsiteX226" fmla="*/ 36736 w 232395"/>
                  <a:gd name="connsiteY226" fmla="*/ 116442 h 329421"/>
                  <a:gd name="connsiteX227" fmla="*/ 33005 w 232395"/>
                  <a:gd name="connsiteY227" fmla="*/ 110918 h 329421"/>
                  <a:gd name="connsiteX228" fmla="*/ 32436 w 232395"/>
                  <a:gd name="connsiteY228" fmla="*/ 109146 h 329421"/>
                  <a:gd name="connsiteX229" fmla="*/ 35749 w 232395"/>
                  <a:gd name="connsiteY229" fmla="*/ 96472 h 329421"/>
                  <a:gd name="connsiteX230" fmla="*/ 31186 w 232395"/>
                  <a:gd name="connsiteY230" fmla="*/ 93054 h 329421"/>
                  <a:gd name="connsiteX231" fmla="*/ 28790 w 232395"/>
                  <a:gd name="connsiteY231" fmla="*/ 88405 h 329421"/>
                  <a:gd name="connsiteX232" fmla="*/ 29717 w 232395"/>
                  <a:gd name="connsiteY232" fmla="*/ 81317 h 329421"/>
                  <a:gd name="connsiteX233" fmla="*/ 30973 w 232395"/>
                  <a:gd name="connsiteY233" fmla="*/ 79045 h 329421"/>
                  <a:gd name="connsiteX234" fmla="*/ 33284 w 232395"/>
                  <a:gd name="connsiteY234" fmla="*/ 69728 h 329421"/>
                  <a:gd name="connsiteX235" fmla="*/ 34080 w 232395"/>
                  <a:gd name="connsiteY235" fmla="*/ 62870 h 329421"/>
                  <a:gd name="connsiteX236" fmla="*/ 33872 w 232395"/>
                  <a:gd name="connsiteY236" fmla="*/ 59868 h 329421"/>
                  <a:gd name="connsiteX237" fmla="*/ 29746 w 232395"/>
                  <a:gd name="connsiteY237" fmla="*/ 57784 h 329421"/>
                  <a:gd name="connsiteX238" fmla="*/ 27354 w 232395"/>
                  <a:gd name="connsiteY238" fmla="*/ 58388 h 329421"/>
                  <a:gd name="connsiteX239" fmla="*/ 21133 w 232395"/>
                  <a:gd name="connsiteY239" fmla="*/ 57366 h 329421"/>
                  <a:gd name="connsiteX240" fmla="*/ 18653 w 232395"/>
                  <a:gd name="connsiteY240" fmla="*/ 55261 h 329421"/>
                  <a:gd name="connsiteX241" fmla="*/ 15744 w 232395"/>
                  <a:gd name="connsiteY241" fmla="*/ 54365 h 329421"/>
                  <a:gd name="connsiteX242" fmla="*/ 7639 w 232395"/>
                  <a:gd name="connsiteY242" fmla="*/ 47382 h 329421"/>
                  <a:gd name="connsiteX243" fmla="*/ 4644 w 232395"/>
                  <a:gd name="connsiteY243" fmla="*/ 43650 h 329421"/>
                  <a:gd name="connsiteX244" fmla="*/ 2758 w 232395"/>
                  <a:gd name="connsiteY244" fmla="*/ 39439 h 329421"/>
                  <a:gd name="connsiteX245" fmla="*/ 3789 w 232395"/>
                  <a:gd name="connsiteY245" fmla="*/ 32873 h 329421"/>
                  <a:gd name="connsiteX246" fmla="*/ 6991 w 232395"/>
                  <a:gd name="connsiteY246" fmla="*/ 24639 h 329421"/>
                  <a:gd name="connsiteX247" fmla="*/ 5858 w 232395"/>
                  <a:gd name="connsiteY247" fmla="*/ 18364 h 329421"/>
                  <a:gd name="connsiteX248" fmla="*/ 2825 w 232395"/>
                  <a:gd name="connsiteY248" fmla="*/ 17843 h 329421"/>
                  <a:gd name="connsiteX249" fmla="*/ 16 w 232395"/>
                  <a:gd name="connsiteY249" fmla="*/ 16260 h 329421"/>
                  <a:gd name="connsiteX250" fmla="*/ 0 w 232395"/>
                  <a:gd name="connsiteY250" fmla="*/ 8650 h 329421"/>
                  <a:gd name="connsiteX251" fmla="*/ 7 w 232395"/>
                  <a:gd name="connsiteY251" fmla="*/ 7004 h 329421"/>
                  <a:gd name="connsiteX252" fmla="*/ 3227 w 232395"/>
                  <a:gd name="connsiteY252" fmla="*/ 9443 h 329421"/>
                  <a:gd name="connsiteX253" fmla="*/ 6679 w 232395"/>
                  <a:gd name="connsiteY253" fmla="*/ 10339 h 329421"/>
                  <a:gd name="connsiteX254" fmla="*/ 8899 w 232395"/>
                  <a:gd name="connsiteY254" fmla="*/ 9776 h 329421"/>
                  <a:gd name="connsiteX255" fmla="*/ 8242 w 232395"/>
                  <a:gd name="connsiteY255" fmla="*/ 2939 h 329421"/>
                  <a:gd name="connsiteX256" fmla="*/ 10510 w 232395"/>
                  <a:gd name="connsiteY256" fmla="*/ 21 h 329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Lst>
                <a:rect l="l" t="t" r="r" b="b"/>
                <a:pathLst>
                  <a:path w="232395" h="329421">
                    <a:moveTo>
                      <a:pt x="167721" y="305824"/>
                    </a:moveTo>
                    <a:lnTo>
                      <a:pt x="170522" y="306616"/>
                    </a:lnTo>
                    <a:lnTo>
                      <a:pt x="179117" y="310785"/>
                    </a:lnTo>
                    <a:lnTo>
                      <a:pt x="184456" y="315100"/>
                    </a:lnTo>
                    <a:lnTo>
                      <a:pt x="186618" y="318623"/>
                    </a:lnTo>
                    <a:lnTo>
                      <a:pt x="186645" y="321458"/>
                    </a:lnTo>
                    <a:lnTo>
                      <a:pt x="184893" y="325501"/>
                    </a:lnTo>
                    <a:lnTo>
                      <a:pt x="178251" y="328962"/>
                    </a:lnTo>
                    <a:lnTo>
                      <a:pt x="173075" y="329421"/>
                    </a:lnTo>
                    <a:lnTo>
                      <a:pt x="169452" y="328921"/>
                    </a:lnTo>
                    <a:lnTo>
                      <a:pt x="162102" y="326294"/>
                    </a:lnTo>
                    <a:lnTo>
                      <a:pt x="158528" y="323459"/>
                    </a:lnTo>
                    <a:lnTo>
                      <a:pt x="155538" y="318227"/>
                    </a:lnTo>
                    <a:lnTo>
                      <a:pt x="154987" y="313286"/>
                    </a:lnTo>
                    <a:lnTo>
                      <a:pt x="156152" y="309952"/>
                    </a:lnTo>
                    <a:lnTo>
                      <a:pt x="159995" y="307075"/>
                    </a:lnTo>
                    <a:close/>
                    <a:moveTo>
                      <a:pt x="225359" y="277473"/>
                    </a:moveTo>
                    <a:lnTo>
                      <a:pt x="230163" y="279661"/>
                    </a:lnTo>
                    <a:lnTo>
                      <a:pt x="232016" y="283017"/>
                    </a:lnTo>
                    <a:lnTo>
                      <a:pt x="232395" y="286707"/>
                    </a:lnTo>
                    <a:lnTo>
                      <a:pt x="230352" y="292877"/>
                    </a:lnTo>
                    <a:lnTo>
                      <a:pt x="228003" y="294274"/>
                    </a:lnTo>
                    <a:lnTo>
                      <a:pt x="222011" y="295316"/>
                    </a:lnTo>
                    <a:lnTo>
                      <a:pt x="217291" y="293128"/>
                    </a:lnTo>
                    <a:lnTo>
                      <a:pt x="215595" y="289771"/>
                    </a:lnTo>
                    <a:lnTo>
                      <a:pt x="215786" y="283017"/>
                    </a:lnTo>
                    <a:lnTo>
                      <a:pt x="214640" y="282246"/>
                    </a:lnTo>
                    <a:lnTo>
                      <a:pt x="215613" y="280350"/>
                    </a:lnTo>
                    <a:lnTo>
                      <a:pt x="219317" y="278160"/>
                    </a:lnTo>
                    <a:close/>
                    <a:moveTo>
                      <a:pt x="65005" y="191340"/>
                    </a:moveTo>
                    <a:lnTo>
                      <a:pt x="71536" y="192966"/>
                    </a:lnTo>
                    <a:lnTo>
                      <a:pt x="74228" y="196739"/>
                    </a:lnTo>
                    <a:lnTo>
                      <a:pt x="80426" y="200491"/>
                    </a:lnTo>
                    <a:lnTo>
                      <a:pt x="84083" y="205619"/>
                    </a:lnTo>
                    <a:lnTo>
                      <a:pt x="90833" y="205515"/>
                    </a:lnTo>
                    <a:lnTo>
                      <a:pt x="93477" y="203472"/>
                    </a:lnTo>
                    <a:lnTo>
                      <a:pt x="99339" y="202701"/>
                    </a:lnTo>
                    <a:lnTo>
                      <a:pt x="101317" y="203326"/>
                    </a:lnTo>
                    <a:lnTo>
                      <a:pt x="103920" y="201658"/>
                    </a:lnTo>
                    <a:lnTo>
                      <a:pt x="107958" y="201075"/>
                    </a:lnTo>
                    <a:lnTo>
                      <a:pt x="110908" y="201471"/>
                    </a:lnTo>
                    <a:lnTo>
                      <a:pt x="114111" y="204661"/>
                    </a:lnTo>
                    <a:lnTo>
                      <a:pt x="117118" y="198010"/>
                    </a:lnTo>
                    <a:lnTo>
                      <a:pt x="121336" y="195613"/>
                    </a:lnTo>
                    <a:lnTo>
                      <a:pt x="127407" y="196113"/>
                    </a:lnTo>
                    <a:lnTo>
                      <a:pt x="132782" y="197156"/>
                    </a:lnTo>
                    <a:lnTo>
                      <a:pt x="136993" y="198886"/>
                    </a:lnTo>
                    <a:lnTo>
                      <a:pt x="142438" y="198240"/>
                    </a:lnTo>
                    <a:lnTo>
                      <a:pt x="148442" y="200491"/>
                    </a:lnTo>
                    <a:lnTo>
                      <a:pt x="152818" y="203785"/>
                    </a:lnTo>
                    <a:lnTo>
                      <a:pt x="157493" y="199845"/>
                    </a:lnTo>
                    <a:lnTo>
                      <a:pt x="163097" y="198531"/>
                    </a:lnTo>
                    <a:lnTo>
                      <a:pt x="166213" y="199011"/>
                    </a:lnTo>
                    <a:lnTo>
                      <a:pt x="169239" y="200679"/>
                    </a:lnTo>
                    <a:lnTo>
                      <a:pt x="174328" y="204931"/>
                    </a:lnTo>
                    <a:lnTo>
                      <a:pt x="177836" y="204264"/>
                    </a:lnTo>
                    <a:lnTo>
                      <a:pt x="182471" y="204806"/>
                    </a:lnTo>
                    <a:lnTo>
                      <a:pt x="185819" y="203889"/>
                    </a:lnTo>
                    <a:lnTo>
                      <a:pt x="188742" y="204097"/>
                    </a:lnTo>
                    <a:lnTo>
                      <a:pt x="193030" y="207079"/>
                    </a:lnTo>
                    <a:lnTo>
                      <a:pt x="194414" y="210872"/>
                    </a:lnTo>
                    <a:lnTo>
                      <a:pt x="194055" y="214061"/>
                    </a:lnTo>
                    <a:lnTo>
                      <a:pt x="191502" y="217167"/>
                    </a:lnTo>
                    <a:lnTo>
                      <a:pt x="184373" y="220127"/>
                    </a:lnTo>
                    <a:lnTo>
                      <a:pt x="178337" y="219815"/>
                    </a:lnTo>
                    <a:lnTo>
                      <a:pt x="173774" y="217772"/>
                    </a:lnTo>
                    <a:lnTo>
                      <a:pt x="171517" y="216021"/>
                    </a:lnTo>
                    <a:lnTo>
                      <a:pt x="166857" y="220648"/>
                    </a:lnTo>
                    <a:lnTo>
                      <a:pt x="158894" y="222483"/>
                    </a:lnTo>
                    <a:lnTo>
                      <a:pt x="154912" y="222254"/>
                    </a:lnTo>
                    <a:lnTo>
                      <a:pt x="146777" y="226131"/>
                    </a:lnTo>
                    <a:lnTo>
                      <a:pt x="137363" y="226173"/>
                    </a:lnTo>
                    <a:lnTo>
                      <a:pt x="133474" y="227673"/>
                    </a:lnTo>
                    <a:lnTo>
                      <a:pt x="129020" y="226069"/>
                    </a:lnTo>
                    <a:lnTo>
                      <a:pt x="124098" y="222066"/>
                    </a:lnTo>
                    <a:lnTo>
                      <a:pt x="121336" y="226819"/>
                    </a:lnTo>
                    <a:lnTo>
                      <a:pt x="118864" y="228361"/>
                    </a:lnTo>
                    <a:lnTo>
                      <a:pt x="115352" y="228653"/>
                    </a:lnTo>
                    <a:lnTo>
                      <a:pt x="110926" y="231676"/>
                    </a:lnTo>
                    <a:lnTo>
                      <a:pt x="105027" y="233615"/>
                    </a:lnTo>
                    <a:lnTo>
                      <a:pt x="101185" y="235574"/>
                    </a:lnTo>
                    <a:lnTo>
                      <a:pt x="97062" y="235240"/>
                    </a:lnTo>
                    <a:lnTo>
                      <a:pt x="87728" y="229779"/>
                    </a:lnTo>
                    <a:lnTo>
                      <a:pt x="85705" y="227006"/>
                    </a:lnTo>
                    <a:lnTo>
                      <a:pt x="81754" y="223463"/>
                    </a:lnTo>
                    <a:lnTo>
                      <a:pt x="80956" y="220086"/>
                    </a:lnTo>
                    <a:lnTo>
                      <a:pt x="78780" y="218064"/>
                    </a:lnTo>
                    <a:lnTo>
                      <a:pt x="74953" y="218064"/>
                    </a:lnTo>
                    <a:lnTo>
                      <a:pt x="70950" y="219106"/>
                    </a:lnTo>
                    <a:lnTo>
                      <a:pt x="65812" y="216876"/>
                    </a:lnTo>
                    <a:lnTo>
                      <a:pt x="59489" y="217000"/>
                    </a:lnTo>
                    <a:lnTo>
                      <a:pt x="55931" y="214916"/>
                    </a:lnTo>
                    <a:lnTo>
                      <a:pt x="53509" y="211727"/>
                    </a:lnTo>
                    <a:lnTo>
                      <a:pt x="52979" y="206578"/>
                    </a:lnTo>
                    <a:lnTo>
                      <a:pt x="49916" y="205723"/>
                    </a:lnTo>
                    <a:lnTo>
                      <a:pt x="47184" y="203117"/>
                    </a:lnTo>
                    <a:lnTo>
                      <a:pt x="46211" y="198719"/>
                    </a:lnTo>
                    <a:lnTo>
                      <a:pt x="48656" y="194112"/>
                    </a:lnTo>
                    <a:lnTo>
                      <a:pt x="51287" y="192758"/>
                    </a:lnTo>
                    <a:lnTo>
                      <a:pt x="55970" y="192820"/>
                    </a:lnTo>
                    <a:lnTo>
                      <a:pt x="58928" y="195009"/>
                    </a:lnTo>
                    <a:lnTo>
                      <a:pt x="62451" y="192174"/>
                    </a:lnTo>
                    <a:close/>
                    <a:moveTo>
                      <a:pt x="14151" y="0"/>
                    </a:moveTo>
                    <a:lnTo>
                      <a:pt x="17092" y="2043"/>
                    </a:lnTo>
                    <a:lnTo>
                      <a:pt x="18354" y="1001"/>
                    </a:lnTo>
                    <a:lnTo>
                      <a:pt x="20339" y="2210"/>
                    </a:lnTo>
                    <a:lnTo>
                      <a:pt x="21919" y="4940"/>
                    </a:lnTo>
                    <a:lnTo>
                      <a:pt x="26155" y="5753"/>
                    </a:lnTo>
                    <a:lnTo>
                      <a:pt x="30927" y="9401"/>
                    </a:lnTo>
                    <a:lnTo>
                      <a:pt x="32159" y="11694"/>
                    </a:lnTo>
                    <a:lnTo>
                      <a:pt x="37959" y="9568"/>
                    </a:lnTo>
                    <a:lnTo>
                      <a:pt x="40867" y="11819"/>
                    </a:lnTo>
                    <a:lnTo>
                      <a:pt x="44735" y="9714"/>
                    </a:lnTo>
                    <a:lnTo>
                      <a:pt x="50083" y="10297"/>
                    </a:lnTo>
                    <a:lnTo>
                      <a:pt x="52146" y="8964"/>
                    </a:lnTo>
                    <a:lnTo>
                      <a:pt x="53672" y="10068"/>
                    </a:lnTo>
                    <a:lnTo>
                      <a:pt x="58829" y="9881"/>
                    </a:lnTo>
                    <a:lnTo>
                      <a:pt x="61573" y="8400"/>
                    </a:lnTo>
                    <a:lnTo>
                      <a:pt x="60515" y="6045"/>
                    </a:lnTo>
                    <a:lnTo>
                      <a:pt x="63437" y="6900"/>
                    </a:lnTo>
                    <a:lnTo>
                      <a:pt x="63811" y="5420"/>
                    </a:lnTo>
                    <a:lnTo>
                      <a:pt x="69419" y="7421"/>
                    </a:lnTo>
                    <a:lnTo>
                      <a:pt x="71248" y="6587"/>
                    </a:lnTo>
                    <a:lnTo>
                      <a:pt x="72262" y="7942"/>
                    </a:lnTo>
                    <a:lnTo>
                      <a:pt x="72261" y="4086"/>
                    </a:lnTo>
                    <a:lnTo>
                      <a:pt x="78361" y="7150"/>
                    </a:lnTo>
                    <a:lnTo>
                      <a:pt x="83091" y="7108"/>
                    </a:lnTo>
                    <a:lnTo>
                      <a:pt x="84717" y="4023"/>
                    </a:lnTo>
                    <a:lnTo>
                      <a:pt x="84997" y="5816"/>
                    </a:lnTo>
                    <a:lnTo>
                      <a:pt x="88618" y="5482"/>
                    </a:lnTo>
                    <a:lnTo>
                      <a:pt x="90100" y="4002"/>
                    </a:lnTo>
                    <a:lnTo>
                      <a:pt x="93027" y="9547"/>
                    </a:lnTo>
                    <a:lnTo>
                      <a:pt x="92896" y="11694"/>
                    </a:lnTo>
                    <a:lnTo>
                      <a:pt x="95742" y="11694"/>
                    </a:lnTo>
                    <a:lnTo>
                      <a:pt x="95401" y="10527"/>
                    </a:lnTo>
                    <a:lnTo>
                      <a:pt x="98711" y="8359"/>
                    </a:lnTo>
                    <a:lnTo>
                      <a:pt x="102708" y="8630"/>
                    </a:lnTo>
                    <a:lnTo>
                      <a:pt x="106593" y="5273"/>
                    </a:lnTo>
                    <a:lnTo>
                      <a:pt x="106423" y="2397"/>
                    </a:lnTo>
                    <a:lnTo>
                      <a:pt x="109354" y="3439"/>
                    </a:lnTo>
                    <a:lnTo>
                      <a:pt x="109372" y="5524"/>
                    </a:lnTo>
                    <a:lnTo>
                      <a:pt x="111505" y="5545"/>
                    </a:lnTo>
                    <a:lnTo>
                      <a:pt x="111413" y="7608"/>
                    </a:lnTo>
                    <a:lnTo>
                      <a:pt x="113444" y="7629"/>
                    </a:lnTo>
                    <a:lnTo>
                      <a:pt x="113937" y="11757"/>
                    </a:lnTo>
                    <a:lnTo>
                      <a:pt x="126940" y="11798"/>
                    </a:lnTo>
                    <a:lnTo>
                      <a:pt x="126905" y="24264"/>
                    </a:lnTo>
                    <a:lnTo>
                      <a:pt x="135083" y="24285"/>
                    </a:lnTo>
                    <a:lnTo>
                      <a:pt x="135061" y="36604"/>
                    </a:lnTo>
                    <a:lnTo>
                      <a:pt x="151481" y="36750"/>
                    </a:lnTo>
                    <a:lnTo>
                      <a:pt x="151398" y="49132"/>
                    </a:lnTo>
                    <a:lnTo>
                      <a:pt x="164445" y="48403"/>
                    </a:lnTo>
                    <a:lnTo>
                      <a:pt x="163532" y="61411"/>
                    </a:lnTo>
                    <a:lnTo>
                      <a:pt x="171736" y="60868"/>
                    </a:lnTo>
                    <a:lnTo>
                      <a:pt x="171717" y="62974"/>
                    </a:lnTo>
                    <a:lnTo>
                      <a:pt x="173785" y="62995"/>
                    </a:lnTo>
                    <a:lnTo>
                      <a:pt x="173794" y="87655"/>
                    </a:lnTo>
                    <a:lnTo>
                      <a:pt x="177105" y="87676"/>
                    </a:lnTo>
                    <a:lnTo>
                      <a:pt x="177087" y="107124"/>
                    </a:lnTo>
                    <a:lnTo>
                      <a:pt x="177265" y="129345"/>
                    </a:lnTo>
                    <a:lnTo>
                      <a:pt x="177273" y="150108"/>
                    </a:lnTo>
                    <a:lnTo>
                      <a:pt x="176986" y="153797"/>
                    </a:lnTo>
                    <a:lnTo>
                      <a:pt x="175887" y="155381"/>
                    </a:lnTo>
                    <a:lnTo>
                      <a:pt x="176221" y="158175"/>
                    </a:lnTo>
                    <a:lnTo>
                      <a:pt x="179728" y="159029"/>
                    </a:lnTo>
                    <a:lnTo>
                      <a:pt x="184717" y="159071"/>
                    </a:lnTo>
                    <a:lnTo>
                      <a:pt x="185548" y="155506"/>
                    </a:lnTo>
                    <a:lnTo>
                      <a:pt x="188503" y="152504"/>
                    </a:lnTo>
                    <a:lnTo>
                      <a:pt x="197522" y="147293"/>
                    </a:lnTo>
                    <a:lnTo>
                      <a:pt x="200890" y="148043"/>
                    </a:lnTo>
                    <a:lnTo>
                      <a:pt x="202764" y="150295"/>
                    </a:lnTo>
                    <a:lnTo>
                      <a:pt x="200191" y="154818"/>
                    </a:lnTo>
                    <a:lnTo>
                      <a:pt x="200150" y="158529"/>
                    </a:lnTo>
                    <a:lnTo>
                      <a:pt x="197872" y="159092"/>
                    </a:lnTo>
                    <a:lnTo>
                      <a:pt x="198828" y="161051"/>
                    </a:lnTo>
                    <a:lnTo>
                      <a:pt x="195165" y="161718"/>
                    </a:lnTo>
                    <a:lnTo>
                      <a:pt x="194433" y="169410"/>
                    </a:lnTo>
                    <a:lnTo>
                      <a:pt x="201114" y="168972"/>
                    </a:lnTo>
                    <a:lnTo>
                      <a:pt x="201158" y="167034"/>
                    </a:lnTo>
                    <a:lnTo>
                      <a:pt x="203315" y="166283"/>
                    </a:lnTo>
                    <a:lnTo>
                      <a:pt x="205982" y="161781"/>
                    </a:lnTo>
                    <a:lnTo>
                      <a:pt x="208183" y="162698"/>
                    </a:lnTo>
                    <a:lnTo>
                      <a:pt x="211340" y="169973"/>
                    </a:lnTo>
                    <a:lnTo>
                      <a:pt x="209037" y="171849"/>
                    </a:lnTo>
                    <a:lnTo>
                      <a:pt x="211253" y="175184"/>
                    </a:lnTo>
                    <a:lnTo>
                      <a:pt x="205749" y="178645"/>
                    </a:lnTo>
                    <a:lnTo>
                      <a:pt x="205784" y="180333"/>
                    </a:lnTo>
                    <a:lnTo>
                      <a:pt x="203701" y="180687"/>
                    </a:lnTo>
                    <a:lnTo>
                      <a:pt x="202334" y="179229"/>
                    </a:lnTo>
                    <a:lnTo>
                      <a:pt x="197811" y="177227"/>
                    </a:lnTo>
                    <a:lnTo>
                      <a:pt x="200193" y="180709"/>
                    </a:lnTo>
                    <a:lnTo>
                      <a:pt x="190397" y="181104"/>
                    </a:lnTo>
                    <a:lnTo>
                      <a:pt x="184893" y="178874"/>
                    </a:lnTo>
                    <a:lnTo>
                      <a:pt x="181898" y="175768"/>
                    </a:lnTo>
                    <a:lnTo>
                      <a:pt x="178836" y="174997"/>
                    </a:lnTo>
                    <a:lnTo>
                      <a:pt x="174426" y="172766"/>
                    </a:lnTo>
                    <a:lnTo>
                      <a:pt x="170523" y="168139"/>
                    </a:lnTo>
                    <a:lnTo>
                      <a:pt x="164212" y="165595"/>
                    </a:lnTo>
                    <a:lnTo>
                      <a:pt x="160882" y="163282"/>
                    </a:lnTo>
                    <a:lnTo>
                      <a:pt x="157126" y="162281"/>
                    </a:lnTo>
                    <a:lnTo>
                      <a:pt x="153231" y="162573"/>
                    </a:lnTo>
                    <a:lnTo>
                      <a:pt x="151535" y="164282"/>
                    </a:lnTo>
                    <a:lnTo>
                      <a:pt x="146765" y="166680"/>
                    </a:lnTo>
                    <a:lnTo>
                      <a:pt x="143957" y="166346"/>
                    </a:lnTo>
                    <a:lnTo>
                      <a:pt x="136480" y="162761"/>
                    </a:lnTo>
                    <a:lnTo>
                      <a:pt x="131783" y="164303"/>
                    </a:lnTo>
                    <a:lnTo>
                      <a:pt x="124818" y="163469"/>
                    </a:lnTo>
                    <a:lnTo>
                      <a:pt x="121438" y="161405"/>
                    </a:lnTo>
                    <a:lnTo>
                      <a:pt x="107998" y="156174"/>
                    </a:lnTo>
                    <a:lnTo>
                      <a:pt x="102728" y="156631"/>
                    </a:lnTo>
                    <a:lnTo>
                      <a:pt x="97616" y="154839"/>
                    </a:lnTo>
                    <a:lnTo>
                      <a:pt x="85490" y="155486"/>
                    </a:lnTo>
                    <a:lnTo>
                      <a:pt x="80142" y="155465"/>
                    </a:lnTo>
                    <a:lnTo>
                      <a:pt x="75844" y="156569"/>
                    </a:lnTo>
                    <a:lnTo>
                      <a:pt x="70922" y="156736"/>
                    </a:lnTo>
                    <a:lnTo>
                      <a:pt x="61302" y="159154"/>
                    </a:lnTo>
                    <a:lnTo>
                      <a:pt x="55555" y="157487"/>
                    </a:lnTo>
                    <a:lnTo>
                      <a:pt x="52951" y="155194"/>
                    </a:lnTo>
                    <a:lnTo>
                      <a:pt x="51569" y="150566"/>
                    </a:lnTo>
                    <a:lnTo>
                      <a:pt x="48836" y="145563"/>
                    </a:lnTo>
                    <a:lnTo>
                      <a:pt x="44824" y="143374"/>
                    </a:lnTo>
                    <a:lnTo>
                      <a:pt x="39304" y="143416"/>
                    </a:lnTo>
                    <a:lnTo>
                      <a:pt x="34456" y="140144"/>
                    </a:lnTo>
                    <a:lnTo>
                      <a:pt x="31212" y="134390"/>
                    </a:lnTo>
                    <a:lnTo>
                      <a:pt x="31852" y="127677"/>
                    </a:lnTo>
                    <a:lnTo>
                      <a:pt x="34232" y="123634"/>
                    </a:lnTo>
                    <a:lnTo>
                      <a:pt x="36736" y="116442"/>
                    </a:lnTo>
                    <a:lnTo>
                      <a:pt x="33005" y="110918"/>
                    </a:lnTo>
                    <a:lnTo>
                      <a:pt x="32436" y="109146"/>
                    </a:lnTo>
                    <a:lnTo>
                      <a:pt x="35749" y="96472"/>
                    </a:lnTo>
                    <a:lnTo>
                      <a:pt x="31186" y="93054"/>
                    </a:lnTo>
                    <a:lnTo>
                      <a:pt x="28790" y="88405"/>
                    </a:lnTo>
                    <a:lnTo>
                      <a:pt x="29717" y="81317"/>
                    </a:lnTo>
                    <a:lnTo>
                      <a:pt x="30973" y="79045"/>
                    </a:lnTo>
                    <a:lnTo>
                      <a:pt x="33284" y="69728"/>
                    </a:lnTo>
                    <a:lnTo>
                      <a:pt x="34080" y="62870"/>
                    </a:lnTo>
                    <a:lnTo>
                      <a:pt x="33872" y="59868"/>
                    </a:lnTo>
                    <a:lnTo>
                      <a:pt x="29746" y="57784"/>
                    </a:lnTo>
                    <a:lnTo>
                      <a:pt x="27354" y="58388"/>
                    </a:lnTo>
                    <a:lnTo>
                      <a:pt x="21133" y="57366"/>
                    </a:lnTo>
                    <a:lnTo>
                      <a:pt x="18653" y="55261"/>
                    </a:lnTo>
                    <a:lnTo>
                      <a:pt x="15744" y="54365"/>
                    </a:lnTo>
                    <a:lnTo>
                      <a:pt x="7639" y="47382"/>
                    </a:lnTo>
                    <a:lnTo>
                      <a:pt x="4644" y="43650"/>
                    </a:lnTo>
                    <a:lnTo>
                      <a:pt x="2758" y="39439"/>
                    </a:lnTo>
                    <a:lnTo>
                      <a:pt x="3789" y="32873"/>
                    </a:lnTo>
                    <a:lnTo>
                      <a:pt x="6991" y="24639"/>
                    </a:lnTo>
                    <a:lnTo>
                      <a:pt x="5858" y="18364"/>
                    </a:lnTo>
                    <a:lnTo>
                      <a:pt x="2825" y="17843"/>
                    </a:lnTo>
                    <a:lnTo>
                      <a:pt x="16" y="16260"/>
                    </a:lnTo>
                    <a:lnTo>
                      <a:pt x="0" y="8650"/>
                    </a:lnTo>
                    <a:lnTo>
                      <a:pt x="7" y="7004"/>
                    </a:lnTo>
                    <a:lnTo>
                      <a:pt x="3227" y="9443"/>
                    </a:lnTo>
                    <a:lnTo>
                      <a:pt x="6679" y="10339"/>
                    </a:lnTo>
                    <a:lnTo>
                      <a:pt x="8899" y="9776"/>
                    </a:lnTo>
                    <a:lnTo>
                      <a:pt x="8242" y="2939"/>
                    </a:lnTo>
                    <a:lnTo>
                      <a:pt x="10510" y="21"/>
                    </a:lnTo>
                    <a:close/>
                  </a:path>
                </a:pathLst>
              </a:custGeom>
              <a:solidFill>
                <a:srgbClr val="245C94">
                  <a:lumMod val="100000"/>
                </a:srgbClr>
              </a:solidFill>
              <a:ln w="3175" cap="sq">
                <a:solidFill>
                  <a:schemeClr val="bg1"/>
                </a:solidFill>
                <a:prstDash val="solid"/>
                <a:bevel/>
              </a:ln>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75" name="CA-25">
                <a:extLst>
                  <a:ext uri="{FF2B5EF4-FFF2-40B4-BE49-F238E27FC236}">
                    <a16:creationId xmlns:a16="http://schemas.microsoft.com/office/drawing/2014/main" id="{58440DCF-9687-BCC7-2A86-01B426CF62B4}"/>
                  </a:ext>
                </a:extLst>
              </p:cNvPr>
              <p:cNvSpPr/>
              <p:nvPr/>
            </p:nvSpPr>
            <p:spPr>
              <a:xfrm>
                <a:off x="2196007" y="4067480"/>
                <a:ext cx="343084" cy="366482"/>
              </a:xfrm>
              <a:custGeom>
                <a:avLst/>
                <a:gdLst>
                  <a:gd name="connsiteX0" fmla="*/ 33 w 430268"/>
                  <a:gd name="connsiteY0" fmla="*/ 270040 h 458614"/>
                  <a:gd name="connsiteX1" fmla="*/ 6764 w 430268"/>
                  <a:gd name="connsiteY1" fmla="*/ 268423 h 458614"/>
                  <a:gd name="connsiteX2" fmla="*/ 7546 w 430268"/>
                  <a:gd name="connsiteY2" fmla="*/ 262110 h 458614"/>
                  <a:gd name="connsiteX3" fmla="*/ 12095 w 430268"/>
                  <a:gd name="connsiteY3" fmla="*/ 263362 h 458614"/>
                  <a:gd name="connsiteX4" fmla="*/ 12488 w 430268"/>
                  <a:gd name="connsiteY4" fmla="*/ 259319 h 458614"/>
                  <a:gd name="connsiteX5" fmla="*/ 9965 w 430268"/>
                  <a:gd name="connsiteY5" fmla="*/ 256658 h 458614"/>
                  <a:gd name="connsiteX6" fmla="*/ 8581 w 430268"/>
                  <a:gd name="connsiteY6" fmla="*/ 248389 h 458614"/>
                  <a:gd name="connsiteX7" fmla="*/ 14083 w 430268"/>
                  <a:gd name="connsiteY7" fmla="*/ 250789 h 458614"/>
                  <a:gd name="connsiteX8" fmla="*/ 15838 w 430268"/>
                  <a:gd name="connsiteY8" fmla="*/ 248467 h 458614"/>
                  <a:gd name="connsiteX9" fmla="*/ 20991 w 430268"/>
                  <a:gd name="connsiteY9" fmla="*/ 251050 h 458614"/>
                  <a:gd name="connsiteX10" fmla="*/ 22657 w 430268"/>
                  <a:gd name="connsiteY10" fmla="*/ 246980 h 458614"/>
                  <a:gd name="connsiteX11" fmla="*/ 17535 w 430268"/>
                  <a:gd name="connsiteY11" fmla="*/ 246302 h 458614"/>
                  <a:gd name="connsiteX12" fmla="*/ 17394 w 430268"/>
                  <a:gd name="connsiteY12" fmla="*/ 242859 h 458614"/>
                  <a:gd name="connsiteX13" fmla="*/ 20008 w 430268"/>
                  <a:gd name="connsiteY13" fmla="*/ 239337 h 458614"/>
                  <a:gd name="connsiteX14" fmla="*/ 23381 w 430268"/>
                  <a:gd name="connsiteY14" fmla="*/ 239337 h 458614"/>
                  <a:gd name="connsiteX15" fmla="*/ 23366 w 430268"/>
                  <a:gd name="connsiteY15" fmla="*/ 236859 h 458614"/>
                  <a:gd name="connsiteX16" fmla="*/ 21226 w 430268"/>
                  <a:gd name="connsiteY16" fmla="*/ 234250 h 458614"/>
                  <a:gd name="connsiteX17" fmla="*/ 14894 w 430268"/>
                  <a:gd name="connsiteY17" fmla="*/ 231694 h 458614"/>
                  <a:gd name="connsiteX18" fmla="*/ 12392 w 430268"/>
                  <a:gd name="connsiteY18" fmla="*/ 233128 h 458614"/>
                  <a:gd name="connsiteX19" fmla="*/ 12379 w 430268"/>
                  <a:gd name="connsiteY19" fmla="*/ 229946 h 458614"/>
                  <a:gd name="connsiteX20" fmla="*/ 9793 w 430268"/>
                  <a:gd name="connsiteY20" fmla="*/ 229268 h 458614"/>
                  <a:gd name="connsiteX21" fmla="*/ 7001 w 430268"/>
                  <a:gd name="connsiteY21" fmla="*/ 226320 h 458614"/>
                  <a:gd name="connsiteX22" fmla="*/ 15110 w 430268"/>
                  <a:gd name="connsiteY22" fmla="*/ 227911 h 458614"/>
                  <a:gd name="connsiteX23" fmla="*/ 13106 w 430268"/>
                  <a:gd name="connsiteY23" fmla="*/ 225590 h 458614"/>
                  <a:gd name="connsiteX24" fmla="*/ 13632 w 430268"/>
                  <a:gd name="connsiteY24" fmla="*/ 223085 h 458614"/>
                  <a:gd name="connsiteX25" fmla="*/ 17334 w 430268"/>
                  <a:gd name="connsiteY25" fmla="*/ 223112 h 458614"/>
                  <a:gd name="connsiteX26" fmla="*/ 17152 w 430268"/>
                  <a:gd name="connsiteY26" fmla="*/ 226894 h 458614"/>
                  <a:gd name="connsiteX27" fmla="*/ 26254 w 430268"/>
                  <a:gd name="connsiteY27" fmla="*/ 226764 h 458614"/>
                  <a:gd name="connsiteX28" fmla="*/ 27495 w 430268"/>
                  <a:gd name="connsiteY28" fmla="*/ 225512 h 458614"/>
                  <a:gd name="connsiteX29" fmla="*/ 27461 w 430268"/>
                  <a:gd name="connsiteY29" fmla="*/ 214164 h 458614"/>
                  <a:gd name="connsiteX30" fmla="*/ 53851 w 430268"/>
                  <a:gd name="connsiteY30" fmla="*/ 214190 h 458614"/>
                  <a:gd name="connsiteX31" fmla="*/ 72732 w 430268"/>
                  <a:gd name="connsiteY31" fmla="*/ 214451 h 458614"/>
                  <a:gd name="connsiteX32" fmla="*/ 118138 w 430268"/>
                  <a:gd name="connsiteY32" fmla="*/ 214451 h 458614"/>
                  <a:gd name="connsiteX33" fmla="*/ 163805 w 430268"/>
                  <a:gd name="connsiteY33" fmla="*/ 213982 h 458614"/>
                  <a:gd name="connsiteX34" fmla="*/ 219771 w 430268"/>
                  <a:gd name="connsiteY34" fmla="*/ 213955 h 458614"/>
                  <a:gd name="connsiteX35" fmla="*/ 260065 w 430268"/>
                  <a:gd name="connsiteY35" fmla="*/ 214164 h 458614"/>
                  <a:gd name="connsiteX36" fmla="*/ 260086 w 430268"/>
                  <a:gd name="connsiteY36" fmla="*/ 206547 h 458614"/>
                  <a:gd name="connsiteX37" fmla="*/ 277911 w 430268"/>
                  <a:gd name="connsiteY37" fmla="*/ 206573 h 458614"/>
                  <a:gd name="connsiteX38" fmla="*/ 286036 w 430268"/>
                  <a:gd name="connsiteY38" fmla="*/ 206234 h 458614"/>
                  <a:gd name="connsiteX39" fmla="*/ 289284 w 430268"/>
                  <a:gd name="connsiteY39" fmla="*/ 204930 h 458614"/>
                  <a:gd name="connsiteX40" fmla="*/ 287415 w 430268"/>
                  <a:gd name="connsiteY40" fmla="*/ 201356 h 458614"/>
                  <a:gd name="connsiteX41" fmla="*/ 284634 w 430268"/>
                  <a:gd name="connsiteY41" fmla="*/ 199061 h 458614"/>
                  <a:gd name="connsiteX42" fmla="*/ 287783 w 430268"/>
                  <a:gd name="connsiteY42" fmla="*/ 195043 h 458614"/>
                  <a:gd name="connsiteX43" fmla="*/ 290402 w 430268"/>
                  <a:gd name="connsiteY43" fmla="*/ 177801 h 458614"/>
                  <a:gd name="connsiteX44" fmla="*/ 283924 w 430268"/>
                  <a:gd name="connsiteY44" fmla="*/ 173809 h 458614"/>
                  <a:gd name="connsiteX45" fmla="*/ 284086 w 430268"/>
                  <a:gd name="connsiteY45" fmla="*/ 171983 h 458614"/>
                  <a:gd name="connsiteX46" fmla="*/ 287532 w 430268"/>
                  <a:gd name="connsiteY46" fmla="*/ 171697 h 458614"/>
                  <a:gd name="connsiteX47" fmla="*/ 290983 w 430268"/>
                  <a:gd name="connsiteY47" fmla="*/ 174827 h 458614"/>
                  <a:gd name="connsiteX48" fmla="*/ 296012 w 430268"/>
                  <a:gd name="connsiteY48" fmla="*/ 148376 h 458614"/>
                  <a:gd name="connsiteX49" fmla="*/ 292918 w 430268"/>
                  <a:gd name="connsiteY49" fmla="*/ 147202 h 458614"/>
                  <a:gd name="connsiteX50" fmla="*/ 297592 w 430268"/>
                  <a:gd name="connsiteY50" fmla="*/ 134420 h 458614"/>
                  <a:gd name="connsiteX51" fmla="*/ 293442 w 430268"/>
                  <a:gd name="connsiteY51" fmla="*/ 127820 h 458614"/>
                  <a:gd name="connsiteX52" fmla="*/ 288077 w 430268"/>
                  <a:gd name="connsiteY52" fmla="*/ 124690 h 458614"/>
                  <a:gd name="connsiteX53" fmla="*/ 282603 w 430268"/>
                  <a:gd name="connsiteY53" fmla="*/ 125081 h 458614"/>
                  <a:gd name="connsiteX54" fmla="*/ 288630 w 430268"/>
                  <a:gd name="connsiteY54" fmla="*/ 116864 h 458614"/>
                  <a:gd name="connsiteX55" fmla="*/ 287829 w 430268"/>
                  <a:gd name="connsiteY55" fmla="*/ 113238 h 458614"/>
                  <a:gd name="connsiteX56" fmla="*/ 285596 w 430268"/>
                  <a:gd name="connsiteY56" fmla="*/ 113290 h 458614"/>
                  <a:gd name="connsiteX57" fmla="*/ 282105 w 430268"/>
                  <a:gd name="connsiteY57" fmla="*/ 111099 h 458614"/>
                  <a:gd name="connsiteX58" fmla="*/ 281469 w 430268"/>
                  <a:gd name="connsiteY58" fmla="*/ 105647 h 458614"/>
                  <a:gd name="connsiteX59" fmla="*/ 279660 w 430268"/>
                  <a:gd name="connsiteY59" fmla="*/ 103195 h 458614"/>
                  <a:gd name="connsiteX60" fmla="*/ 289195 w 430268"/>
                  <a:gd name="connsiteY60" fmla="*/ 100874 h 458614"/>
                  <a:gd name="connsiteX61" fmla="*/ 301345 w 430268"/>
                  <a:gd name="connsiteY61" fmla="*/ 100743 h 458614"/>
                  <a:gd name="connsiteX62" fmla="*/ 302406 w 430268"/>
                  <a:gd name="connsiteY62" fmla="*/ 98995 h 458614"/>
                  <a:gd name="connsiteX63" fmla="*/ 305404 w 430268"/>
                  <a:gd name="connsiteY63" fmla="*/ 99282 h 458614"/>
                  <a:gd name="connsiteX64" fmla="*/ 307406 w 430268"/>
                  <a:gd name="connsiteY64" fmla="*/ 88796 h 458614"/>
                  <a:gd name="connsiteX65" fmla="*/ 304090 w 430268"/>
                  <a:gd name="connsiteY65" fmla="*/ 90883 h 458614"/>
                  <a:gd name="connsiteX66" fmla="*/ 307195 w 430268"/>
                  <a:gd name="connsiteY66" fmla="*/ 73666 h 458614"/>
                  <a:gd name="connsiteX67" fmla="*/ 302023 w 430268"/>
                  <a:gd name="connsiteY67" fmla="*/ 74996 h 458614"/>
                  <a:gd name="connsiteX68" fmla="*/ 298303 w 430268"/>
                  <a:gd name="connsiteY68" fmla="*/ 74944 h 458614"/>
                  <a:gd name="connsiteX69" fmla="*/ 297284 w 430268"/>
                  <a:gd name="connsiteY69" fmla="*/ 70614 h 458614"/>
                  <a:gd name="connsiteX70" fmla="*/ 296619 w 430268"/>
                  <a:gd name="connsiteY70" fmla="*/ 59293 h 458614"/>
                  <a:gd name="connsiteX71" fmla="*/ 307872 w 430268"/>
                  <a:gd name="connsiteY71" fmla="*/ 60180 h 458614"/>
                  <a:gd name="connsiteX72" fmla="*/ 308858 w 430268"/>
                  <a:gd name="connsiteY72" fmla="*/ 37537 h 458614"/>
                  <a:gd name="connsiteX73" fmla="*/ 311814 w 430268"/>
                  <a:gd name="connsiteY73" fmla="*/ 36207 h 458614"/>
                  <a:gd name="connsiteX74" fmla="*/ 313130 w 430268"/>
                  <a:gd name="connsiteY74" fmla="*/ 0 h 458614"/>
                  <a:gd name="connsiteX75" fmla="*/ 339450 w 430268"/>
                  <a:gd name="connsiteY75" fmla="*/ 25772 h 458614"/>
                  <a:gd name="connsiteX76" fmla="*/ 358505 w 430268"/>
                  <a:gd name="connsiteY76" fmla="*/ 44711 h 458614"/>
                  <a:gd name="connsiteX77" fmla="*/ 359089 w 430268"/>
                  <a:gd name="connsiteY77" fmla="*/ 47998 h 458614"/>
                  <a:gd name="connsiteX78" fmla="*/ 358286 w 430268"/>
                  <a:gd name="connsiteY78" fmla="*/ 52276 h 458614"/>
                  <a:gd name="connsiteX79" fmla="*/ 359029 w 430268"/>
                  <a:gd name="connsiteY79" fmla="*/ 54754 h 458614"/>
                  <a:gd name="connsiteX80" fmla="*/ 358025 w 430268"/>
                  <a:gd name="connsiteY80" fmla="*/ 65162 h 458614"/>
                  <a:gd name="connsiteX81" fmla="*/ 359248 w 430268"/>
                  <a:gd name="connsiteY81" fmla="*/ 69049 h 458614"/>
                  <a:gd name="connsiteX82" fmla="*/ 364430 w 430268"/>
                  <a:gd name="connsiteY82" fmla="*/ 72988 h 458614"/>
                  <a:gd name="connsiteX83" fmla="*/ 367386 w 430268"/>
                  <a:gd name="connsiteY83" fmla="*/ 80866 h 458614"/>
                  <a:gd name="connsiteX84" fmla="*/ 370149 w 430268"/>
                  <a:gd name="connsiteY84" fmla="*/ 86031 h 458614"/>
                  <a:gd name="connsiteX85" fmla="*/ 375347 w 430268"/>
                  <a:gd name="connsiteY85" fmla="*/ 91326 h 458614"/>
                  <a:gd name="connsiteX86" fmla="*/ 381835 w 430268"/>
                  <a:gd name="connsiteY86" fmla="*/ 95500 h 458614"/>
                  <a:gd name="connsiteX87" fmla="*/ 384864 w 430268"/>
                  <a:gd name="connsiteY87" fmla="*/ 103769 h 458614"/>
                  <a:gd name="connsiteX88" fmla="*/ 383785 w 430268"/>
                  <a:gd name="connsiteY88" fmla="*/ 105021 h 458614"/>
                  <a:gd name="connsiteX89" fmla="*/ 386053 w 430268"/>
                  <a:gd name="connsiteY89" fmla="*/ 107578 h 458614"/>
                  <a:gd name="connsiteX90" fmla="*/ 386577 w 430268"/>
                  <a:gd name="connsiteY90" fmla="*/ 111543 h 458614"/>
                  <a:gd name="connsiteX91" fmla="*/ 388672 w 430268"/>
                  <a:gd name="connsiteY91" fmla="*/ 113473 h 458614"/>
                  <a:gd name="connsiteX92" fmla="*/ 386918 w 430268"/>
                  <a:gd name="connsiteY92" fmla="*/ 115873 h 458614"/>
                  <a:gd name="connsiteX93" fmla="*/ 391407 w 430268"/>
                  <a:gd name="connsiteY93" fmla="*/ 120646 h 458614"/>
                  <a:gd name="connsiteX94" fmla="*/ 394923 w 430268"/>
                  <a:gd name="connsiteY94" fmla="*/ 127638 h 458614"/>
                  <a:gd name="connsiteX95" fmla="*/ 395314 w 430268"/>
                  <a:gd name="connsiteY95" fmla="*/ 131550 h 458614"/>
                  <a:gd name="connsiteX96" fmla="*/ 394079 w 430268"/>
                  <a:gd name="connsiteY96" fmla="*/ 140211 h 458614"/>
                  <a:gd name="connsiteX97" fmla="*/ 396310 w 430268"/>
                  <a:gd name="connsiteY97" fmla="*/ 142115 h 458614"/>
                  <a:gd name="connsiteX98" fmla="*/ 400864 w 430268"/>
                  <a:gd name="connsiteY98" fmla="*/ 141333 h 458614"/>
                  <a:gd name="connsiteX99" fmla="*/ 402702 w 430268"/>
                  <a:gd name="connsiteY99" fmla="*/ 143680 h 458614"/>
                  <a:gd name="connsiteX100" fmla="*/ 406432 w 430268"/>
                  <a:gd name="connsiteY100" fmla="*/ 145637 h 458614"/>
                  <a:gd name="connsiteX101" fmla="*/ 407853 w 430268"/>
                  <a:gd name="connsiteY101" fmla="*/ 148611 h 458614"/>
                  <a:gd name="connsiteX102" fmla="*/ 411927 w 430268"/>
                  <a:gd name="connsiteY102" fmla="*/ 150254 h 458614"/>
                  <a:gd name="connsiteX103" fmla="*/ 417232 w 430268"/>
                  <a:gd name="connsiteY103" fmla="*/ 156280 h 458614"/>
                  <a:gd name="connsiteX104" fmla="*/ 421071 w 430268"/>
                  <a:gd name="connsiteY104" fmla="*/ 157089 h 458614"/>
                  <a:gd name="connsiteX105" fmla="*/ 424324 w 430268"/>
                  <a:gd name="connsiteY105" fmla="*/ 159201 h 458614"/>
                  <a:gd name="connsiteX106" fmla="*/ 427166 w 430268"/>
                  <a:gd name="connsiteY106" fmla="*/ 164679 h 458614"/>
                  <a:gd name="connsiteX107" fmla="*/ 429895 w 430268"/>
                  <a:gd name="connsiteY107" fmla="*/ 167236 h 458614"/>
                  <a:gd name="connsiteX108" fmla="*/ 430302 w 430268"/>
                  <a:gd name="connsiteY108" fmla="*/ 175166 h 458614"/>
                  <a:gd name="connsiteX109" fmla="*/ 426092 w 430268"/>
                  <a:gd name="connsiteY109" fmla="*/ 174853 h 458614"/>
                  <a:gd name="connsiteX110" fmla="*/ 426118 w 430268"/>
                  <a:gd name="connsiteY110" fmla="*/ 176235 h 458614"/>
                  <a:gd name="connsiteX111" fmla="*/ 417268 w 430268"/>
                  <a:gd name="connsiteY111" fmla="*/ 184948 h 458614"/>
                  <a:gd name="connsiteX112" fmla="*/ 416713 w 430268"/>
                  <a:gd name="connsiteY112" fmla="*/ 187530 h 458614"/>
                  <a:gd name="connsiteX113" fmla="*/ 413191 w 430268"/>
                  <a:gd name="connsiteY113" fmla="*/ 189826 h 458614"/>
                  <a:gd name="connsiteX114" fmla="*/ 408491 w 430268"/>
                  <a:gd name="connsiteY114" fmla="*/ 190374 h 458614"/>
                  <a:gd name="connsiteX115" fmla="*/ 403035 w 430268"/>
                  <a:gd name="connsiteY115" fmla="*/ 196295 h 458614"/>
                  <a:gd name="connsiteX116" fmla="*/ 399649 w 430268"/>
                  <a:gd name="connsiteY116" fmla="*/ 196687 h 458614"/>
                  <a:gd name="connsiteX117" fmla="*/ 396988 w 430268"/>
                  <a:gd name="connsiteY117" fmla="*/ 199452 h 458614"/>
                  <a:gd name="connsiteX118" fmla="*/ 389866 w 430268"/>
                  <a:gd name="connsiteY118" fmla="*/ 201356 h 458614"/>
                  <a:gd name="connsiteX119" fmla="*/ 387234 w 430268"/>
                  <a:gd name="connsiteY119" fmla="*/ 204904 h 458614"/>
                  <a:gd name="connsiteX120" fmla="*/ 386488 w 430268"/>
                  <a:gd name="connsiteY120" fmla="*/ 210016 h 458614"/>
                  <a:gd name="connsiteX121" fmla="*/ 386644 w 430268"/>
                  <a:gd name="connsiteY121" fmla="*/ 216173 h 458614"/>
                  <a:gd name="connsiteX122" fmla="*/ 377761 w 430268"/>
                  <a:gd name="connsiteY122" fmla="*/ 226764 h 458614"/>
                  <a:gd name="connsiteX123" fmla="*/ 374570 w 430268"/>
                  <a:gd name="connsiteY123" fmla="*/ 227833 h 458614"/>
                  <a:gd name="connsiteX124" fmla="*/ 372821 w 430268"/>
                  <a:gd name="connsiteY124" fmla="*/ 233128 h 458614"/>
                  <a:gd name="connsiteX125" fmla="*/ 376593 w 430268"/>
                  <a:gd name="connsiteY125" fmla="*/ 237198 h 458614"/>
                  <a:gd name="connsiteX126" fmla="*/ 374038 w 430268"/>
                  <a:gd name="connsiteY126" fmla="*/ 237250 h 458614"/>
                  <a:gd name="connsiteX127" fmla="*/ 377117 w 430268"/>
                  <a:gd name="connsiteY127" fmla="*/ 241528 h 458614"/>
                  <a:gd name="connsiteX128" fmla="*/ 377182 w 430268"/>
                  <a:gd name="connsiteY128" fmla="*/ 243459 h 458614"/>
                  <a:gd name="connsiteX129" fmla="*/ 373436 w 430268"/>
                  <a:gd name="connsiteY129" fmla="*/ 244867 h 458614"/>
                  <a:gd name="connsiteX130" fmla="*/ 374865 w 430268"/>
                  <a:gd name="connsiteY130" fmla="*/ 250476 h 458614"/>
                  <a:gd name="connsiteX131" fmla="*/ 373699 w 430268"/>
                  <a:gd name="connsiteY131" fmla="*/ 252276 h 458614"/>
                  <a:gd name="connsiteX132" fmla="*/ 376721 w 430268"/>
                  <a:gd name="connsiteY132" fmla="*/ 260440 h 458614"/>
                  <a:gd name="connsiteX133" fmla="*/ 375962 w 430268"/>
                  <a:gd name="connsiteY133" fmla="*/ 266284 h 458614"/>
                  <a:gd name="connsiteX134" fmla="*/ 378238 w 430268"/>
                  <a:gd name="connsiteY134" fmla="*/ 268892 h 458614"/>
                  <a:gd name="connsiteX135" fmla="*/ 378251 w 430268"/>
                  <a:gd name="connsiteY135" fmla="*/ 272753 h 458614"/>
                  <a:gd name="connsiteX136" fmla="*/ 374289 w 430268"/>
                  <a:gd name="connsiteY136" fmla="*/ 274683 h 458614"/>
                  <a:gd name="connsiteX137" fmla="*/ 373113 w 430268"/>
                  <a:gd name="connsiteY137" fmla="*/ 277474 h 458614"/>
                  <a:gd name="connsiteX138" fmla="*/ 375717 w 430268"/>
                  <a:gd name="connsiteY138" fmla="*/ 279118 h 458614"/>
                  <a:gd name="connsiteX139" fmla="*/ 372954 w 430268"/>
                  <a:gd name="connsiteY139" fmla="*/ 281152 h 458614"/>
                  <a:gd name="connsiteX140" fmla="*/ 374562 w 430268"/>
                  <a:gd name="connsiteY140" fmla="*/ 287596 h 458614"/>
                  <a:gd name="connsiteX141" fmla="*/ 371888 w 430268"/>
                  <a:gd name="connsiteY141" fmla="*/ 291039 h 458614"/>
                  <a:gd name="connsiteX142" fmla="*/ 374252 w 430268"/>
                  <a:gd name="connsiteY142" fmla="*/ 297691 h 458614"/>
                  <a:gd name="connsiteX143" fmla="*/ 369378 w 430268"/>
                  <a:gd name="connsiteY143" fmla="*/ 301239 h 458614"/>
                  <a:gd name="connsiteX144" fmla="*/ 368953 w 430268"/>
                  <a:gd name="connsiteY144" fmla="*/ 303978 h 458614"/>
                  <a:gd name="connsiteX145" fmla="*/ 364876 w 430268"/>
                  <a:gd name="connsiteY145" fmla="*/ 306560 h 458614"/>
                  <a:gd name="connsiteX146" fmla="*/ 360022 w 430268"/>
                  <a:gd name="connsiteY146" fmla="*/ 314386 h 458614"/>
                  <a:gd name="connsiteX147" fmla="*/ 359052 w 430268"/>
                  <a:gd name="connsiteY147" fmla="*/ 319290 h 458614"/>
                  <a:gd name="connsiteX148" fmla="*/ 354926 w 430268"/>
                  <a:gd name="connsiteY148" fmla="*/ 321898 h 458614"/>
                  <a:gd name="connsiteX149" fmla="*/ 352702 w 430268"/>
                  <a:gd name="connsiteY149" fmla="*/ 320855 h 458614"/>
                  <a:gd name="connsiteX150" fmla="*/ 346016 w 430268"/>
                  <a:gd name="connsiteY150" fmla="*/ 322786 h 458614"/>
                  <a:gd name="connsiteX151" fmla="*/ 345412 w 430268"/>
                  <a:gd name="connsiteY151" fmla="*/ 324090 h 458614"/>
                  <a:gd name="connsiteX152" fmla="*/ 347854 w 430268"/>
                  <a:gd name="connsiteY152" fmla="*/ 327168 h 458614"/>
                  <a:gd name="connsiteX153" fmla="*/ 349045 w 430268"/>
                  <a:gd name="connsiteY153" fmla="*/ 330872 h 458614"/>
                  <a:gd name="connsiteX154" fmla="*/ 348774 w 430268"/>
                  <a:gd name="connsiteY154" fmla="*/ 335046 h 458614"/>
                  <a:gd name="connsiteX155" fmla="*/ 344408 w 430268"/>
                  <a:gd name="connsiteY155" fmla="*/ 341020 h 458614"/>
                  <a:gd name="connsiteX156" fmla="*/ 345555 w 430268"/>
                  <a:gd name="connsiteY156" fmla="*/ 343498 h 458614"/>
                  <a:gd name="connsiteX157" fmla="*/ 352220 w 430268"/>
                  <a:gd name="connsiteY157" fmla="*/ 346576 h 458614"/>
                  <a:gd name="connsiteX158" fmla="*/ 352585 w 430268"/>
                  <a:gd name="connsiteY158" fmla="*/ 349106 h 458614"/>
                  <a:gd name="connsiteX159" fmla="*/ 350435 w 430268"/>
                  <a:gd name="connsiteY159" fmla="*/ 350880 h 458614"/>
                  <a:gd name="connsiteX160" fmla="*/ 352588 w 430268"/>
                  <a:gd name="connsiteY160" fmla="*/ 354297 h 458614"/>
                  <a:gd name="connsiteX161" fmla="*/ 351887 w 430268"/>
                  <a:gd name="connsiteY161" fmla="*/ 365149 h 458614"/>
                  <a:gd name="connsiteX162" fmla="*/ 349353 w 430268"/>
                  <a:gd name="connsiteY162" fmla="*/ 370548 h 458614"/>
                  <a:gd name="connsiteX163" fmla="*/ 347974 w 430268"/>
                  <a:gd name="connsiteY163" fmla="*/ 377957 h 458614"/>
                  <a:gd name="connsiteX164" fmla="*/ 350492 w 430268"/>
                  <a:gd name="connsiteY164" fmla="*/ 378661 h 458614"/>
                  <a:gd name="connsiteX165" fmla="*/ 353117 w 430268"/>
                  <a:gd name="connsiteY165" fmla="*/ 386591 h 458614"/>
                  <a:gd name="connsiteX166" fmla="*/ 354989 w 430268"/>
                  <a:gd name="connsiteY166" fmla="*/ 387322 h 458614"/>
                  <a:gd name="connsiteX167" fmla="*/ 356696 w 430268"/>
                  <a:gd name="connsiteY167" fmla="*/ 384713 h 458614"/>
                  <a:gd name="connsiteX168" fmla="*/ 359039 w 430268"/>
                  <a:gd name="connsiteY168" fmla="*/ 387530 h 458614"/>
                  <a:gd name="connsiteX169" fmla="*/ 363601 w 430268"/>
                  <a:gd name="connsiteY169" fmla="*/ 388756 h 458614"/>
                  <a:gd name="connsiteX170" fmla="*/ 366455 w 430268"/>
                  <a:gd name="connsiteY170" fmla="*/ 387035 h 458614"/>
                  <a:gd name="connsiteX171" fmla="*/ 374841 w 430268"/>
                  <a:gd name="connsiteY171" fmla="*/ 387974 h 458614"/>
                  <a:gd name="connsiteX172" fmla="*/ 376825 w 430268"/>
                  <a:gd name="connsiteY172" fmla="*/ 390139 h 458614"/>
                  <a:gd name="connsiteX173" fmla="*/ 379166 w 430268"/>
                  <a:gd name="connsiteY173" fmla="*/ 398304 h 458614"/>
                  <a:gd name="connsiteX174" fmla="*/ 382075 w 430268"/>
                  <a:gd name="connsiteY174" fmla="*/ 397704 h 458614"/>
                  <a:gd name="connsiteX175" fmla="*/ 382411 w 430268"/>
                  <a:gd name="connsiteY175" fmla="*/ 400573 h 458614"/>
                  <a:gd name="connsiteX176" fmla="*/ 380521 w 430268"/>
                  <a:gd name="connsiteY176" fmla="*/ 403965 h 458614"/>
                  <a:gd name="connsiteX177" fmla="*/ 383089 w 430268"/>
                  <a:gd name="connsiteY177" fmla="*/ 408947 h 458614"/>
                  <a:gd name="connsiteX178" fmla="*/ 382218 w 430268"/>
                  <a:gd name="connsiteY178" fmla="*/ 419746 h 458614"/>
                  <a:gd name="connsiteX179" fmla="*/ 376254 w 430268"/>
                  <a:gd name="connsiteY179" fmla="*/ 424677 h 458614"/>
                  <a:gd name="connsiteX180" fmla="*/ 373178 w 430268"/>
                  <a:gd name="connsiteY180" fmla="*/ 429007 h 458614"/>
                  <a:gd name="connsiteX181" fmla="*/ 373872 w 430268"/>
                  <a:gd name="connsiteY181" fmla="*/ 434850 h 458614"/>
                  <a:gd name="connsiteX182" fmla="*/ 368452 w 430268"/>
                  <a:gd name="connsiteY182" fmla="*/ 436154 h 458614"/>
                  <a:gd name="connsiteX183" fmla="*/ 365952 w 430268"/>
                  <a:gd name="connsiteY183" fmla="*/ 438658 h 458614"/>
                  <a:gd name="connsiteX184" fmla="*/ 361148 w 430268"/>
                  <a:gd name="connsiteY184" fmla="*/ 438737 h 458614"/>
                  <a:gd name="connsiteX185" fmla="*/ 361068 w 430268"/>
                  <a:gd name="connsiteY185" fmla="*/ 439780 h 458614"/>
                  <a:gd name="connsiteX186" fmla="*/ 350406 w 430268"/>
                  <a:gd name="connsiteY186" fmla="*/ 438111 h 458614"/>
                  <a:gd name="connsiteX187" fmla="*/ 348589 w 430268"/>
                  <a:gd name="connsiteY187" fmla="*/ 436859 h 458614"/>
                  <a:gd name="connsiteX188" fmla="*/ 346097 w 430268"/>
                  <a:gd name="connsiteY188" fmla="*/ 441450 h 458614"/>
                  <a:gd name="connsiteX189" fmla="*/ 275828 w 430268"/>
                  <a:gd name="connsiteY189" fmla="*/ 447136 h 458614"/>
                  <a:gd name="connsiteX190" fmla="*/ 236993 w 430268"/>
                  <a:gd name="connsiteY190" fmla="*/ 450423 h 458614"/>
                  <a:gd name="connsiteX191" fmla="*/ 203372 w 430268"/>
                  <a:gd name="connsiteY191" fmla="*/ 453397 h 458614"/>
                  <a:gd name="connsiteX192" fmla="*/ 146173 w 430268"/>
                  <a:gd name="connsiteY192" fmla="*/ 458614 h 458614"/>
                  <a:gd name="connsiteX193" fmla="*/ 146249 w 430268"/>
                  <a:gd name="connsiteY193" fmla="*/ 440119 h 458614"/>
                  <a:gd name="connsiteX194" fmla="*/ 146608 w 430268"/>
                  <a:gd name="connsiteY194" fmla="*/ 440119 h 458614"/>
                  <a:gd name="connsiteX195" fmla="*/ 146595 w 430268"/>
                  <a:gd name="connsiteY195" fmla="*/ 380278 h 458614"/>
                  <a:gd name="connsiteX196" fmla="*/ 149789 w 430268"/>
                  <a:gd name="connsiteY196" fmla="*/ 380252 h 458614"/>
                  <a:gd name="connsiteX197" fmla="*/ 149770 w 430268"/>
                  <a:gd name="connsiteY197" fmla="*/ 360219 h 458614"/>
                  <a:gd name="connsiteX198" fmla="*/ 149205 w 430268"/>
                  <a:gd name="connsiteY198" fmla="*/ 334654 h 458614"/>
                  <a:gd name="connsiteX199" fmla="*/ 149202 w 430268"/>
                  <a:gd name="connsiteY199" fmla="*/ 319681 h 458614"/>
                  <a:gd name="connsiteX200" fmla="*/ 132993 w 430268"/>
                  <a:gd name="connsiteY200" fmla="*/ 319160 h 458614"/>
                  <a:gd name="connsiteX201" fmla="*/ 89271 w 430268"/>
                  <a:gd name="connsiteY201" fmla="*/ 319525 h 458614"/>
                  <a:gd name="connsiteX202" fmla="*/ 71663 w 430268"/>
                  <a:gd name="connsiteY202" fmla="*/ 319447 h 458614"/>
                  <a:gd name="connsiteX203" fmla="*/ 70068 w 430268"/>
                  <a:gd name="connsiteY203" fmla="*/ 316916 h 458614"/>
                  <a:gd name="connsiteX204" fmla="*/ 70498 w 430268"/>
                  <a:gd name="connsiteY204" fmla="*/ 307395 h 458614"/>
                  <a:gd name="connsiteX205" fmla="*/ 61645 w 430268"/>
                  <a:gd name="connsiteY205" fmla="*/ 307343 h 458614"/>
                  <a:gd name="connsiteX206" fmla="*/ 57741 w 430268"/>
                  <a:gd name="connsiteY206" fmla="*/ 308464 h 458614"/>
                  <a:gd name="connsiteX207" fmla="*/ 55327 w 430268"/>
                  <a:gd name="connsiteY207" fmla="*/ 307082 h 458614"/>
                  <a:gd name="connsiteX208" fmla="*/ 56987 w 430268"/>
                  <a:gd name="connsiteY208" fmla="*/ 312064 h 458614"/>
                  <a:gd name="connsiteX209" fmla="*/ 53312 w 430268"/>
                  <a:gd name="connsiteY209" fmla="*/ 312090 h 458614"/>
                  <a:gd name="connsiteX210" fmla="*/ 49039 w 430268"/>
                  <a:gd name="connsiteY210" fmla="*/ 308934 h 458614"/>
                  <a:gd name="connsiteX211" fmla="*/ 47700 w 430268"/>
                  <a:gd name="connsiteY211" fmla="*/ 312534 h 458614"/>
                  <a:gd name="connsiteX212" fmla="*/ 43078 w 430268"/>
                  <a:gd name="connsiteY212" fmla="*/ 307943 h 458614"/>
                  <a:gd name="connsiteX213" fmla="*/ 47895 w 430268"/>
                  <a:gd name="connsiteY213" fmla="*/ 306691 h 458614"/>
                  <a:gd name="connsiteX214" fmla="*/ 47872 w 430268"/>
                  <a:gd name="connsiteY214" fmla="*/ 299778 h 458614"/>
                  <a:gd name="connsiteX215" fmla="*/ 52869 w 430268"/>
                  <a:gd name="connsiteY215" fmla="*/ 299830 h 458614"/>
                  <a:gd name="connsiteX216" fmla="*/ 52874 w 430268"/>
                  <a:gd name="connsiteY216" fmla="*/ 296048 h 458614"/>
                  <a:gd name="connsiteX217" fmla="*/ 55371 w 430268"/>
                  <a:gd name="connsiteY217" fmla="*/ 296022 h 458614"/>
                  <a:gd name="connsiteX218" fmla="*/ 55368 w 430268"/>
                  <a:gd name="connsiteY218" fmla="*/ 299830 h 458614"/>
                  <a:gd name="connsiteX219" fmla="*/ 72375 w 430268"/>
                  <a:gd name="connsiteY219" fmla="*/ 299882 h 458614"/>
                  <a:gd name="connsiteX220" fmla="*/ 74640 w 430268"/>
                  <a:gd name="connsiteY220" fmla="*/ 297613 h 458614"/>
                  <a:gd name="connsiteX221" fmla="*/ 74668 w 430268"/>
                  <a:gd name="connsiteY221" fmla="*/ 295108 h 458614"/>
                  <a:gd name="connsiteX222" fmla="*/ 79363 w 430268"/>
                  <a:gd name="connsiteY222" fmla="*/ 296256 h 458614"/>
                  <a:gd name="connsiteX223" fmla="*/ 79261 w 430268"/>
                  <a:gd name="connsiteY223" fmla="*/ 289996 h 458614"/>
                  <a:gd name="connsiteX224" fmla="*/ 86821 w 430268"/>
                  <a:gd name="connsiteY224" fmla="*/ 289839 h 458614"/>
                  <a:gd name="connsiteX225" fmla="*/ 86808 w 430268"/>
                  <a:gd name="connsiteY225" fmla="*/ 294587 h 458614"/>
                  <a:gd name="connsiteX226" fmla="*/ 89962 w 430268"/>
                  <a:gd name="connsiteY226" fmla="*/ 294430 h 458614"/>
                  <a:gd name="connsiteX227" fmla="*/ 95814 w 430268"/>
                  <a:gd name="connsiteY227" fmla="*/ 292422 h 458614"/>
                  <a:gd name="connsiteX228" fmla="*/ 99855 w 430268"/>
                  <a:gd name="connsiteY228" fmla="*/ 292083 h 458614"/>
                  <a:gd name="connsiteX229" fmla="*/ 102633 w 430268"/>
                  <a:gd name="connsiteY229" fmla="*/ 289891 h 458614"/>
                  <a:gd name="connsiteX230" fmla="*/ 102646 w 430268"/>
                  <a:gd name="connsiteY230" fmla="*/ 285561 h 458614"/>
                  <a:gd name="connsiteX231" fmla="*/ 103921 w 430268"/>
                  <a:gd name="connsiteY231" fmla="*/ 282274 h 458614"/>
                  <a:gd name="connsiteX232" fmla="*/ 115132 w 430268"/>
                  <a:gd name="connsiteY232" fmla="*/ 282274 h 458614"/>
                  <a:gd name="connsiteX233" fmla="*/ 115135 w 430268"/>
                  <a:gd name="connsiteY233" fmla="*/ 287361 h 458614"/>
                  <a:gd name="connsiteX234" fmla="*/ 122827 w 430268"/>
                  <a:gd name="connsiteY234" fmla="*/ 287361 h 458614"/>
                  <a:gd name="connsiteX235" fmla="*/ 122825 w 430268"/>
                  <a:gd name="connsiteY235" fmla="*/ 289865 h 458614"/>
                  <a:gd name="connsiteX236" fmla="*/ 120387 w 430268"/>
                  <a:gd name="connsiteY236" fmla="*/ 289891 h 458614"/>
                  <a:gd name="connsiteX237" fmla="*/ 120400 w 430268"/>
                  <a:gd name="connsiteY237" fmla="*/ 292317 h 458614"/>
                  <a:gd name="connsiteX238" fmla="*/ 125392 w 430268"/>
                  <a:gd name="connsiteY238" fmla="*/ 292396 h 458614"/>
                  <a:gd name="connsiteX239" fmla="*/ 125392 w 430268"/>
                  <a:gd name="connsiteY239" fmla="*/ 289865 h 458614"/>
                  <a:gd name="connsiteX240" fmla="*/ 127838 w 430268"/>
                  <a:gd name="connsiteY240" fmla="*/ 289865 h 458614"/>
                  <a:gd name="connsiteX241" fmla="*/ 127759 w 430268"/>
                  <a:gd name="connsiteY241" fmla="*/ 277240 h 458614"/>
                  <a:gd name="connsiteX242" fmla="*/ 125249 w 430268"/>
                  <a:gd name="connsiteY242" fmla="*/ 277240 h 458614"/>
                  <a:gd name="connsiteX243" fmla="*/ 125244 w 430268"/>
                  <a:gd name="connsiteY243" fmla="*/ 274762 h 458614"/>
                  <a:gd name="connsiteX244" fmla="*/ 122739 w 430268"/>
                  <a:gd name="connsiteY244" fmla="*/ 274762 h 458614"/>
                  <a:gd name="connsiteX245" fmla="*/ 122932 w 430268"/>
                  <a:gd name="connsiteY245" fmla="*/ 265892 h 458614"/>
                  <a:gd name="connsiteX246" fmla="*/ 121774 w 430268"/>
                  <a:gd name="connsiteY246" fmla="*/ 267170 h 458614"/>
                  <a:gd name="connsiteX247" fmla="*/ 117671 w 430268"/>
                  <a:gd name="connsiteY247" fmla="*/ 265605 h 458614"/>
                  <a:gd name="connsiteX248" fmla="*/ 117942 w 430268"/>
                  <a:gd name="connsiteY248" fmla="*/ 261979 h 458614"/>
                  <a:gd name="connsiteX249" fmla="*/ 115224 w 430268"/>
                  <a:gd name="connsiteY249" fmla="*/ 260910 h 458614"/>
                  <a:gd name="connsiteX250" fmla="*/ 100459 w 430268"/>
                  <a:gd name="connsiteY250" fmla="*/ 250371 h 458614"/>
                  <a:gd name="connsiteX251" fmla="*/ 97926 w 430268"/>
                  <a:gd name="connsiteY251" fmla="*/ 250215 h 458614"/>
                  <a:gd name="connsiteX252" fmla="*/ 97954 w 430268"/>
                  <a:gd name="connsiteY252" fmla="*/ 254623 h 458614"/>
                  <a:gd name="connsiteX253" fmla="*/ 96698 w 430268"/>
                  <a:gd name="connsiteY253" fmla="*/ 254623 h 458614"/>
                  <a:gd name="connsiteX254" fmla="*/ 97597 w 430268"/>
                  <a:gd name="connsiteY254" fmla="*/ 259475 h 458614"/>
                  <a:gd name="connsiteX255" fmla="*/ 94912 w 430268"/>
                  <a:gd name="connsiteY255" fmla="*/ 259632 h 458614"/>
                  <a:gd name="connsiteX256" fmla="*/ 92897 w 430268"/>
                  <a:gd name="connsiteY256" fmla="*/ 262475 h 458614"/>
                  <a:gd name="connsiteX257" fmla="*/ 92324 w 430268"/>
                  <a:gd name="connsiteY257" fmla="*/ 257154 h 458614"/>
                  <a:gd name="connsiteX258" fmla="*/ 92913 w 430268"/>
                  <a:gd name="connsiteY258" fmla="*/ 252119 h 458614"/>
                  <a:gd name="connsiteX259" fmla="*/ 90403 w 430268"/>
                  <a:gd name="connsiteY259" fmla="*/ 251493 h 458614"/>
                  <a:gd name="connsiteX260" fmla="*/ 90319 w 430268"/>
                  <a:gd name="connsiteY260" fmla="*/ 242520 h 458614"/>
                  <a:gd name="connsiteX261" fmla="*/ 84988 w 430268"/>
                  <a:gd name="connsiteY261" fmla="*/ 237563 h 458614"/>
                  <a:gd name="connsiteX262" fmla="*/ 82848 w 430268"/>
                  <a:gd name="connsiteY262" fmla="*/ 236937 h 458614"/>
                  <a:gd name="connsiteX263" fmla="*/ 81626 w 430268"/>
                  <a:gd name="connsiteY263" fmla="*/ 233181 h 458614"/>
                  <a:gd name="connsiteX264" fmla="*/ 77825 w 430268"/>
                  <a:gd name="connsiteY264" fmla="*/ 231929 h 458614"/>
                  <a:gd name="connsiteX265" fmla="*/ 77851 w 430268"/>
                  <a:gd name="connsiteY265" fmla="*/ 237406 h 458614"/>
                  <a:gd name="connsiteX266" fmla="*/ 72734 w 430268"/>
                  <a:gd name="connsiteY266" fmla="*/ 237120 h 458614"/>
                  <a:gd name="connsiteX267" fmla="*/ 72724 w 430268"/>
                  <a:gd name="connsiteY267" fmla="*/ 238372 h 458614"/>
                  <a:gd name="connsiteX268" fmla="*/ 77335 w 430268"/>
                  <a:gd name="connsiteY268" fmla="*/ 241815 h 458614"/>
                  <a:gd name="connsiteX269" fmla="*/ 72823 w 430268"/>
                  <a:gd name="connsiteY269" fmla="*/ 241920 h 458614"/>
                  <a:gd name="connsiteX270" fmla="*/ 72805 w 430268"/>
                  <a:gd name="connsiteY270" fmla="*/ 239546 h 458614"/>
                  <a:gd name="connsiteX271" fmla="*/ 70339 w 430268"/>
                  <a:gd name="connsiteY271" fmla="*/ 239572 h 458614"/>
                  <a:gd name="connsiteX272" fmla="*/ 70203 w 430268"/>
                  <a:gd name="connsiteY272" fmla="*/ 233650 h 458614"/>
                  <a:gd name="connsiteX273" fmla="*/ 63705 w 430268"/>
                  <a:gd name="connsiteY273" fmla="*/ 233546 h 458614"/>
                  <a:gd name="connsiteX274" fmla="*/ 65292 w 430268"/>
                  <a:gd name="connsiteY274" fmla="*/ 235033 h 458614"/>
                  <a:gd name="connsiteX275" fmla="*/ 65308 w 430268"/>
                  <a:gd name="connsiteY275" fmla="*/ 239598 h 458614"/>
                  <a:gd name="connsiteX276" fmla="*/ 62545 w 430268"/>
                  <a:gd name="connsiteY276" fmla="*/ 239207 h 458614"/>
                  <a:gd name="connsiteX277" fmla="*/ 64930 w 430268"/>
                  <a:gd name="connsiteY277" fmla="*/ 235502 h 458614"/>
                  <a:gd name="connsiteX278" fmla="*/ 61812 w 430268"/>
                  <a:gd name="connsiteY278" fmla="*/ 234407 h 458614"/>
                  <a:gd name="connsiteX279" fmla="*/ 56424 w 430268"/>
                  <a:gd name="connsiteY279" fmla="*/ 234615 h 458614"/>
                  <a:gd name="connsiteX280" fmla="*/ 55233 w 430268"/>
                  <a:gd name="connsiteY280" fmla="*/ 236911 h 458614"/>
                  <a:gd name="connsiteX281" fmla="*/ 57683 w 430268"/>
                  <a:gd name="connsiteY281" fmla="*/ 236937 h 458614"/>
                  <a:gd name="connsiteX282" fmla="*/ 57686 w 430268"/>
                  <a:gd name="connsiteY282" fmla="*/ 239911 h 458614"/>
                  <a:gd name="connsiteX283" fmla="*/ 50184 w 430268"/>
                  <a:gd name="connsiteY283" fmla="*/ 239911 h 458614"/>
                  <a:gd name="connsiteX284" fmla="*/ 47689 w 430268"/>
                  <a:gd name="connsiteY284" fmla="*/ 241189 h 458614"/>
                  <a:gd name="connsiteX285" fmla="*/ 45578 w 430268"/>
                  <a:gd name="connsiteY285" fmla="*/ 244971 h 458614"/>
                  <a:gd name="connsiteX286" fmla="*/ 48578 w 430268"/>
                  <a:gd name="connsiteY286" fmla="*/ 248337 h 458614"/>
                  <a:gd name="connsiteX287" fmla="*/ 44663 w 430268"/>
                  <a:gd name="connsiteY287" fmla="*/ 248154 h 458614"/>
                  <a:gd name="connsiteX288" fmla="*/ 46745 w 430268"/>
                  <a:gd name="connsiteY288" fmla="*/ 250136 h 458614"/>
                  <a:gd name="connsiteX289" fmla="*/ 53275 w 430268"/>
                  <a:gd name="connsiteY289" fmla="*/ 250006 h 458614"/>
                  <a:gd name="connsiteX290" fmla="*/ 53731 w 430268"/>
                  <a:gd name="connsiteY290" fmla="*/ 252615 h 458614"/>
                  <a:gd name="connsiteX291" fmla="*/ 55754 w 430268"/>
                  <a:gd name="connsiteY291" fmla="*/ 252510 h 458614"/>
                  <a:gd name="connsiteX292" fmla="*/ 55645 w 430268"/>
                  <a:gd name="connsiteY292" fmla="*/ 255145 h 458614"/>
                  <a:gd name="connsiteX293" fmla="*/ 51852 w 430268"/>
                  <a:gd name="connsiteY293" fmla="*/ 255197 h 458614"/>
                  <a:gd name="connsiteX294" fmla="*/ 49769 w 430268"/>
                  <a:gd name="connsiteY294" fmla="*/ 257910 h 458614"/>
                  <a:gd name="connsiteX295" fmla="*/ 48654 w 430268"/>
                  <a:gd name="connsiteY295" fmla="*/ 261953 h 458614"/>
                  <a:gd name="connsiteX296" fmla="*/ 45864 w 430268"/>
                  <a:gd name="connsiteY296" fmla="*/ 266727 h 458614"/>
                  <a:gd name="connsiteX297" fmla="*/ 40210 w 430268"/>
                  <a:gd name="connsiteY297" fmla="*/ 264953 h 458614"/>
                  <a:gd name="connsiteX298" fmla="*/ 40158 w 430268"/>
                  <a:gd name="connsiteY298" fmla="*/ 267223 h 458614"/>
                  <a:gd name="connsiteX299" fmla="*/ 28295 w 430268"/>
                  <a:gd name="connsiteY299" fmla="*/ 267092 h 458614"/>
                  <a:gd name="connsiteX300" fmla="*/ 27784 w 430268"/>
                  <a:gd name="connsiteY300" fmla="*/ 270197 h 458614"/>
                  <a:gd name="connsiteX301" fmla="*/ 22644 w 430268"/>
                  <a:gd name="connsiteY301" fmla="*/ 269675 h 458614"/>
                  <a:gd name="connsiteX302" fmla="*/ 23929 w 430268"/>
                  <a:gd name="connsiteY302" fmla="*/ 271683 h 458614"/>
                  <a:gd name="connsiteX303" fmla="*/ 22714 w 430268"/>
                  <a:gd name="connsiteY303" fmla="*/ 274683 h 458614"/>
                  <a:gd name="connsiteX304" fmla="*/ 18650 w 430268"/>
                  <a:gd name="connsiteY304" fmla="*/ 274762 h 458614"/>
                  <a:gd name="connsiteX305" fmla="*/ 17722 w 430268"/>
                  <a:gd name="connsiteY305" fmla="*/ 272205 h 458614"/>
                  <a:gd name="connsiteX306" fmla="*/ 13260 w 430268"/>
                  <a:gd name="connsiteY306" fmla="*/ 270875 h 458614"/>
                  <a:gd name="connsiteX307" fmla="*/ 11643 w 430268"/>
                  <a:gd name="connsiteY307" fmla="*/ 272231 h 458614"/>
                  <a:gd name="connsiteX308" fmla="*/ 3800 w 430268"/>
                  <a:gd name="connsiteY308" fmla="*/ 272257 h 458614"/>
                  <a:gd name="connsiteX309" fmla="*/ 72 w 430268"/>
                  <a:gd name="connsiteY309" fmla="*/ 273509 h 458614"/>
                  <a:gd name="connsiteX310" fmla="*/ 33 w 430268"/>
                  <a:gd name="connsiteY310" fmla="*/ 270040 h 458614"/>
                  <a:gd name="connsiteX311" fmla="*/ 33 w 430268"/>
                  <a:gd name="connsiteY311" fmla="*/ 270040 h 45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Lst>
                <a:rect l="l" t="t" r="r" b="b"/>
                <a:pathLst>
                  <a:path w="430268" h="458614">
                    <a:moveTo>
                      <a:pt x="33" y="270040"/>
                    </a:moveTo>
                    <a:lnTo>
                      <a:pt x="6764" y="268423"/>
                    </a:lnTo>
                    <a:lnTo>
                      <a:pt x="7546" y="262110"/>
                    </a:lnTo>
                    <a:lnTo>
                      <a:pt x="12095" y="263362"/>
                    </a:lnTo>
                    <a:lnTo>
                      <a:pt x="12488" y="259319"/>
                    </a:lnTo>
                    <a:lnTo>
                      <a:pt x="9965" y="256658"/>
                    </a:lnTo>
                    <a:lnTo>
                      <a:pt x="8581" y="248389"/>
                    </a:lnTo>
                    <a:lnTo>
                      <a:pt x="14083" y="250789"/>
                    </a:lnTo>
                    <a:lnTo>
                      <a:pt x="15838" y="248467"/>
                    </a:lnTo>
                    <a:lnTo>
                      <a:pt x="20991" y="251050"/>
                    </a:lnTo>
                    <a:lnTo>
                      <a:pt x="22657" y="246980"/>
                    </a:lnTo>
                    <a:lnTo>
                      <a:pt x="17535" y="246302"/>
                    </a:lnTo>
                    <a:lnTo>
                      <a:pt x="17394" y="242859"/>
                    </a:lnTo>
                    <a:lnTo>
                      <a:pt x="20008" y="239337"/>
                    </a:lnTo>
                    <a:lnTo>
                      <a:pt x="23381" y="239337"/>
                    </a:lnTo>
                    <a:lnTo>
                      <a:pt x="23366" y="236859"/>
                    </a:lnTo>
                    <a:lnTo>
                      <a:pt x="21226" y="234250"/>
                    </a:lnTo>
                    <a:lnTo>
                      <a:pt x="14894" y="231694"/>
                    </a:lnTo>
                    <a:lnTo>
                      <a:pt x="12392" y="233128"/>
                    </a:lnTo>
                    <a:lnTo>
                      <a:pt x="12379" y="229946"/>
                    </a:lnTo>
                    <a:lnTo>
                      <a:pt x="9793" y="229268"/>
                    </a:lnTo>
                    <a:lnTo>
                      <a:pt x="7001" y="226320"/>
                    </a:lnTo>
                    <a:lnTo>
                      <a:pt x="15110" y="227911"/>
                    </a:lnTo>
                    <a:lnTo>
                      <a:pt x="13106" y="225590"/>
                    </a:lnTo>
                    <a:lnTo>
                      <a:pt x="13632" y="223085"/>
                    </a:lnTo>
                    <a:lnTo>
                      <a:pt x="17334" y="223112"/>
                    </a:lnTo>
                    <a:lnTo>
                      <a:pt x="17152" y="226894"/>
                    </a:lnTo>
                    <a:lnTo>
                      <a:pt x="26254" y="226764"/>
                    </a:lnTo>
                    <a:lnTo>
                      <a:pt x="27495" y="225512"/>
                    </a:lnTo>
                    <a:lnTo>
                      <a:pt x="27461" y="214164"/>
                    </a:lnTo>
                    <a:lnTo>
                      <a:pt x="53851" y="214190"/>
                    </a:lnTo>
                    <a:lnTo>
                      <a:pt x="72732" y="214451"/>
                    </a:lnTo>
                    <a:lnTo>
                      <a:pt x="118138" y="214451"/>
                    </a:lnTo>
                    <a:lnTo>
                      <a:pt x="163805" y="213982"/>
                    </a:lnTo>
                    <a:lnTo>
                      <a:pt x="219771" y="213955"/>
                    </a:lnTo>
                    <a:lnTo>
                      <a:pt x="260065" y="214164"/>
                    </a:lnTo>
                    <a:lnTo>
                      <a:pt x="260086" y="206547"/>
                    </a:lnTo>
                    <a:lnTo>
                      <a:pt x="277911" y="206573"/>
                    </a:lnTo>
                    <a:lnTo>
                      <a:pt x="286036" y="206234"/>
                    </a:lnTo>
                    <a:lnTo>
                      <a:pt x="289284" y="204930"/>
                    </a:lnTo>
                    <a:lnTo>
                      <a:pt x="287415" y="201356"/>
                    </a:lnTo>
                    <a:lnTo>
                      <a:pt x="284634" y="199061"/>
                    </a:lnTo>
                    <a:lnTo>
                      <a:pt x="287783" y="195043"/>
                    </a:lnTo>
                    <a:lnTo>
                      <a:pt x="290402" y="177801"/>
                    </a:lnTo>
                    <a:lnTo>
                      <a:pt x="283924" y="173809"/>
                    </a:lnTo>
                    <a:lnTo>
                      <a:pt x="284086" y="171983"/>
                    </a:lnTo>
                    <a:lnTo>
                      <a:pt x="287532" y="171697"/>
                    </a:lnTo>
                    <a:lnTo>
                      <a:pt x="290983" y="174827"/>
                    </a:lnTo>
                    <a:lnTo>
                      <a:pt x="296012" y="148376"/>
                    </a:lnTo>
                    <a:lnTo>
                      <a:pt x="292918" y="147202"/>
                    </a:lnTo>
                    <a:lnTo>
                      <a:pt x="297592" y="134420"/>
                    </a:lnTo>
                    <a:lnTo>
                      <a:pt x="293442" y="127820"/>
                    </a:lnTo>
                    <a:lnTo>
                      <a:pt x="288077" y="124690"/>
                    </a:lnTo>
                    <a:lnTo>
                      <a:pt x="282603" y="125081"/>
                    </a:lnTo>
                    <a:lnTo>
                      <a:pt x="288630" y="116864"/>
                    </a:lnTo>
                    <a:lnTo>
                      <a:pt x="287829" y="113238"/>
                    </a:lnTo>
                    <a:lnTo>
                      <a:pt x="285596" y="113290"/>
                    </a:lnTo>
                    <a:lnTo>
                      <a:pt x="282105" y="111099"/>
                    </a:lnTo>
                    <a:lnTo>
                      <a:pt x="281469" y="105647"/>
                    </a:lnTo>
                    <a:lnTo>
                      <a:pt x="279660" y="103195"/>
                    </a:lnTo>
                    <a:lnTo>
                      <a:pt x="289195" y="100874"/>
                    </a:lnTo>
                    <a:lnTo>
                      <a:pt x="301345" y="100743"/>
                    </a:lnTo>
                    <a:lnTo>
                      <a:pt x="302406" y="98995"/>
                    </a:lnTo>
                    <a:lnTo>
                      <a:pt x="305404" y="99282"/>
                    </a:lnTo>
                    <a:lnTo>
                      <a:pt x="307406" y="88796"/>
                    </a:lnTo>
                    <a:lnTo>
                      <a:pt x="304090" y="90883"/>
                    </a:lnTo>
                    <a:lnTo>
                      <a:pt x="307195" y="73666"/>
                    </a:lnTo>
                    <a:lnTo>
                      <a:pt x="302023" y="74996"/>
                    </a:lnTo>
                    <a:lnTo>
                      <a:pt x="298303" y="74944"/>
                    </a:lnTo>
                    <a:lnTo>
                      <a:pt x="297284" y="70614"/>
                    </a:lnTo>
                    <a:lnTo>
                      <a:pt x="296619" y="59293"/>
                    </a:lnTo>
                    <a:lnTo>
                      <a:pt x="307872" y="60180"/>
                    </a:lnTo>
                    <a:lnTo>
                      <a:pt x="308858" y="37537"/>
                    </a:lnTo>
                    <a:lnTo>
                      <a:pt x="311814" y="36207"/>
                    </a:lnTo>
                    <a:lnTo>
                      <a:pt x="313130" y="0"/>
                    </a:lnTo>
                    <a:lnTo>
                      <a:pt x="339450" y="25772"/>
                    </a:lnTo>
                    <a:lnTo>
                      <a:pt x="358505" y="44711"/>
                    </a:lnTo>
                    <a:lnTo>
                      <a:pt x="359089" y="47998"/>
                    </a:lnTo>
                    <a:lnTo>
                      <a:pt x="358286" y="52276"/>
                    </a:lnTo>
                    <a:lnTo>
                      <a:pt x="359029" y="54754"/>
                    </a:lnTo>
                    <a:lnTo>
                      <a:pt x="358025" y="65162"/>
                    </a:lnTo>
                    <a:lnTo>
                      <a:pt x="359248" y="69049"/>
                    </a:lnTo>
                    <a:lnTo>
                      <a:pt x="364430" y="72988"/>
                    </a:lnTo>
                    <a:lnTo>
                      <a:pt x="367386" y="80866"/>
                    </a:lnTo>
                    <a:lnTo>
                      <a:pt x="370149" y="86031"/>
                    </a:lnTo>
                    <a:lnTo>
                      <a:pt x="375347" y="91326"/>
                    </a:lnTo>
                    <a:lnTo>
                      <a:pt x="381835" y="95500"/>
                    </a:lnTo>
                    <a:lnTo>
                      <a:pt x="384864" y="103769"/>
                    </a:lnTo>
                    <a:lnTo>
                      <a:pt x="383785" y="105021"/>
                    </a:lnTo>
                    <a:lnTo>
                      <a:pt x="386053" y="107578"/>
                    </a:lnTo>
                    <a:lnTo>
                      <a:pt x="386577" y="111543"/>
                    </a:lnTo>
                    <a:lnTo>
                      <a:pt x="388672" y="113473"/>
                    </a:lnTo>
                    <a:lnTo>
                      <a:pt x="386918" y="115873"/>
                    </a:lnTo>
                    <a:lnTo>
                      <a:pt x="391407" y="120646"/>
                    </a:lnTo>
                    <a:lnTo>
                      <a:pt x="394923" y="127638"/>
                    </a:lnTo>
                    <a:lnTo>
                      <a:pt x="395314" y="131550"/>
                    </a:lnTo>
                    <a:lnTo>
                      <a:pt x="394079" y="140211"/>
                    </a:lnTo>
                    <a:lnTo>
                      <a:pt x="396310" y="142115"/>
                    </a:lnTo>
                    <a:lnTo>
                      <a:pt x="400864" y="141333"/>
                    </a:lnTo>
                    <a:lnTo>
                      <a:pt x="402702" y="143680"/>
                    </a:lnTo>
                    <a:lnTo>
                      <a:pt x="406432" y="145637"/>
                    </a:lnTo>
                    <a:lnTo>
                      <a:pt x="407853" y="148611"/>
                    </a:lnTo>
                    <a:lnTo>
                      <a:pt x="411927" y="150254"/>
                    </a:lnTo>
                    <a:lnTo>
                      <a:pt x="417232" y="156280"/>
                    </a:lnTo>
                    <a:lnTo>
                      <a:pt x="421071" y="157089"/>
                    </a:lnTo>
                    <a:lnTo>
                      <a:pt x="424324" y="159201"/>
                    </a:lnTo>
                    <a:lnTo>
                      <a:pt x="427166" y="164679"/>
                    </a:lnTo>
                    <a:lnTo>
                      <a:pt x="429895" y="167236"/>
                    </a:lnTo>
                    <a:lnTo>
                      <a:pt x="430302" y="175166"/>
                    </a:lnTo>
                    <a:lnTo>
                      <a:pt x="426092" y="174853"/>
                    </a:lnTo>
                    <a:lnTo>
                      <a:pt x="426118" y="176235"/>
                    </a:lnTo>
                    <a:lnTo>
                      <a:pt x="417268" y="184948"/>
                    </a:lnTo>
                    <a:lnTo>
                      <a:pt x="416713" y="187530"/>
                    </a:lnTo>
                    <a:lnTo>
                      <a:pt x="413191" y="189826"/>
                    </a:lnTo>
                    <a:lnTo>
                      <a:pt x="408491" y="190374"/>
                    </a:lnTo>
                    <a:lnTo>
                      <a:pt x="403035" y="196295"/>
                    </a:lnTo>
                    <a:lnTo>
                      <a:pt x="399649" y="196687"/>
                    </a:lnTo>
                    <a:lnTo>
                      <a:pt x="396988" y="199452"/>
                    </a:lnTo>
                    <a:lnTo>
                      <a:pt x="389866" y="201356"/>
                    </a:lnTo>
                    <a:lnTo>
                      <a:pt x="387234" y="204904"/>
                    </a:lnTo>
                    <a:lnTo>
                      <a:pt x="386488" y="210016"/>
                    </a:lnTo>
                    <a:lnTo>
                      <a:pt x="386644" y="216173"/>
                    </a:lnTo>
                    <a:lnTo>
                      <a:pt x="377761" y="226764"/>
                    </a:lnTo>
                    <a:lnTo>
                      <a:pt x="374570" y="227833"/>
                    </a:lnTo>
                    <a:lnTo>
                      <a:pt x="372821" y="233128"/>
                    </a:lnTo>
                    <a:lnTo>
                      <a:pt x="376593" y="237198"/>
                    </a:lnTo>
                    <a:lnTo>
                      <a:pt x="374038" y="237250"/>
                    </a:lnTo>
                    <a:lnTo>
                      <a:pt x="377117" y="241528"/>
                    </a:lnTo>
                    <a:lnTo>
                      <a:pt x="377182" y="243459"/>
                    </a:lnTo>
                    <a:lnTo>
                      <a:pt x="373436" y="244867"/>
                    </a:lnTo>
                    <a:lnTo>
                      <a:pt x="374865" y="250476"/>
                    </a:lnTo>
                    <a:lnTo>
                      <a:pt x="373699" y="252276"/>
                    </a:lnTo>
                    <a:lnTo>
                      <a:pt x="376721" y="260440"/>
                    </a:lnTo>
                    <a:lnTo>
                      <a:pt x="375962" y="266284"/>
                    </a:lnTo>
                    <a:lnTo>
                      <a:pt x="378238" y="268892"/>
                    </a:lnTo>
                    <a:lnTo>
                      <a:pt x="378251" y="272753"/>
                    </a:lnTo>
                    <a:lnTo>
                      <a:pt x="374289" y="274683"/>
                    </a:lnTo>
                    <a:lnTo>
                      <a:pt x="373113" y="277474"/>
                    </a:lnTo>
                    <a:lnTo>
                      <a:pt x="375717" y="279118"/>
                    </a:lnTo>
                    <a:lnTo>
                      <a:pt x="372954" y="281152"/>
                    </a:lnTo>
                    <a:lnTo>
                      <a:pt x="374562" y="287596"/>
                    </a:lnTo>
                    <a:lnTo>
                      <a:pt x="371888" y="291039"/>
                    </a:lnTo>
                    <a:lnTo>
                      <a:pt x="374252" y="297691"/>
                    </a:lnTo>
                    <a:lnTo>
                      <a:pt x="369378" y="301239"/>
                    </a:lnTo>
                    <a:lnTo>
                      <a:pt x="368953" y="303978"/>
                    </a:lnTo>
                    <a:lnTo>
                      <a:pt x="364876" y="306560"/>
                    </a:lnTo>
                    <a:lnTo>
                      <a:pt x="360022" y="314386"/>
                    </a:lnTo>
                    <a:lnTo>
                      <a:pt x="359052" y="319290"/>
                    </a:lnTo>
                    <a:lnTo>
                      <a:pt x="354926" y="321898"/>
                    </a:lnTo>
                    <a:lnTo>
                      <a:pt x="352702" y="320855"/>
                    </a:lnTo>
                    <a:lnTo>
                      <a:pt x="346016" y="322786"/>
                    </a:lnTo>
                    <a:lnTo>
                      <a:pt x="345412" y="324090"/>
                    </a:lnTo>
                    <a:lnTo>
                      <a:pt x="347854" y="327168"/>
                    </a:lnTo>
                    <a:lnTo>
                      <a:pt x="349045" y="330872"/>
                    </a:lnTo>
                    <a:lnTo>
                      <a:pt x="348774" y="335046"/>
                    </a:lnTo>
                    <a:lnTo>
                      <a:pt x="344408" y="341020"/>
                    </a:lnTo>
                    <a:lnTo>
                      <a:pt x="345555" y="343498"/>
                    </a:lnTo>
                    <a:lnTo>
                      <a:pt x="352220" y="346576"/>
                    </a:lnTo>
                    <a:lnTo>
                      <a:pt x="352585" y="349106"/>
                    </a:lnTo>
                    <a:lnTo>
                      <a:pt x="350435" y="350880"/>
                    </a:lnTo>
                    <a:lnTo>
                      <a:pt x="352588" y="354297"/>
                    </a:lnTo>
                    <a:lnTo>
                      <a:pt x="351887" y="365149"/>
                    </a:lnTo>
                    <a:lnTo>
                      <a:pt x="349353" y="370548"/>
                    </a:lnTo>
                    <a:lnTo>
                      <a:pt x="347974" y="377957"/>
                    </a:lnTo>
                    <a:lnTo>
                      <a:pt x="350492" y="378661"/>
                    </a:lnTo>
                    <a:lnTo>
                      <a:pt x="353117" y="386591"/>
                    </a:lnTo>
                    <a:lnTo>
                      <a:pt x="354989" y="387322"/>
                    </a:lnTo>
                    <a:lnTo>
                      <a:pt x="356696" y="384713"/>
                    </a:lnTo>
                    <a:lnTo>
                      <a:pt x="359039" y="387530"/>
                    </a:lnTo>
                    <a:lnTo>
                      <a:pt x="363601" y="388756"/>
                    </a:lnTo>
                    <a:lnTo>
                      <a:pt x="366455" y="387035"/>
                    </a:lnTo>
                    <a:lnTo>
                      <a:pt x="374841" y="387974"/>
                    </a:lnTo>
                    <a:lnTo>
                      <a:pt x="376825" y="390139"/>
                    </a:lnTo>
                    <a:lnTo>
                      <a:pt x="379166" y="398304"/>
                    </a:lnTo>
                    <a:lnTo>
                      <a:pt x="382075" y="397704"/>
                    </a:lnTo>
                    <a:lnTo>
                      <a:pt x="382411" y="400573"/>
                    </a:lnTo>
                    <a:lnTo>
                      <a:pt x="380521" y="403965"/>
                    </a:lnTo>
                    <a:lnTo>
                      <a:pt x="383089" y="408947"/>
                    </a:lnTo>
                    <a:lnTo>
                      <a:pt x="382218" y="419746"/>
                    </a:lnTo>
                    <a:lnTo>
                      <a:pt x="376254" y="424677"/>
                    </a:lnTo>
                    <a:lnTo>
                      <a:pt x="373178" y="429007"/>
                    </a:lnTo>
                    <a:lnTo>
                      <a:pt x="373872" y="434850"/>
                    </a:lnTo>
                    <a:lnTo>
                      <a:pt x="368452" y="436154"/>
                    </a:lnTo>
                    <a:lnTo>
                      <a:pt x="365952" y="438658"/>
                    </a:lnTo>
                    <a:lnTo>
                      <a:pt x="361148" y="438737"/>
                    </a:lnTo>
                    <a:lnTo>
                      <a:pt x="361068" y="439780"/>
                    </a:lnTo>
                    <a:lnTo>
                      <a:pt x="350406" y="438111"/>
                    </a:lnTo>
                    <a:lnTo>
                      <a:pt x="348589" y="436859"/>
                    </a:lnTo>
                    <a:lnTo>
                      <a:pt x="346097" y="441450"/>
                    </a:lnTo>
                    <a:lnTo>
                      <a:pt x="275828" y="447136"/>
                    </a:lnTo>
                    <a:lnTo>
                      <a:pt x="236993" y="450423"/>
                    </a:lnTo>
                    <a:lnTo>
                      <a:pt x="203372" y="453397"/>
                    </a:lnTo>
                    <a:lnTo>
                      <a:pt x="146173" y="458614"/>
                    </a:lnTo>
                    <a:lnTo>
                      <a:pt x="146249" y="440119"/>
                    </a:lnTo>
                    <a:lnTo>
                      <a:pt x="146608" y="440119"/>
                    </a:lnTo>
                    <a:lnTo>
                      <a:pt x="146595" y="380278"/>
                    </a:lnTo>
                    <a:lnTo>
                      <a:pt x="149789" y="380252"/>
                    </a:lnTo>
                    <a:lnTo>
                      <a:pt x="149770" y="360219"/>
                    </a:lnTo>
                    <a:lnTo>
                      <a:pt x="149205" y="334654"/>
                    </a:lnTo>
                    <a:lnTo>
                      <a:pt x="149202" y="319681"/>
                    </a:lnTo>
                    <a:lnTo>
                      <a:pt x="132993" y="319160"/>
                    </a:lnTo>
                    <a:lnTo>
                      <a:pt x="89271" y="319525"/>
                    </a:lnTo>
                    <a:lnTo>
                      <a:pt x="71663" y="319447"/>
                    </a:lnTo>
                    <a:lnTo>
                      <a:pt x="70068" y="316916"/>
                    </a:lnTo>
                    <a:lnTo>
                      <a:pt x="70498" y="307395"/>
                    </a:lnTo>
                    <a:lnTo>
                      <a:pt x="61645" y="307343"/>
                    </a:lnTo>
                    <a:lnTo>
                      <a:pt x="57741" y="308464"/>
                    </a:lnTo>
                    <a:lnTo>
                      <a:pt x="55327" y="307082"/>
                    </a:lnTo>
                    <a:lnTo>
                      <a:pt x="56987" y="312064"/>
                    </a:lnTo>
                    <a:lnTo>
                      <a:pt x="53312" y="312090"/>
                    </a:lnTo>
                    <a:lnTo>
                      <a:pt x="49039" y="308934"/>
                    </a:lnTo>
                    <a:lnTo>
                      <a:pt x="47700" y="312534"/>
                    </a:lnTo>
                    <a:lnTo>
                      <a:pt x="43078" y="307943"/>
                    </a:lnTo>
                    <a:lnTo>
                      <a:pt x="47895" y="306691"/>
                    </a:lnTo>
                    <a:lnTo>
                      <a:pt x="47872" y="299778"/>
                    </a:lnTo>
                    <a:lnTo>
                      <a:pt x="52869" y="299830"/>
                    </a:lnTo>
                    <a:lnTo>
                      <a:pt x="52874" y="296048"/>
                    </a:lnTo>
                    <a:lnTo>
                      <a:pt x="55371" y="296022"/>
                    </a:lnTo>
                    <a:lnTo>
                      <a:pt x="55368" y="299830"/>
                    </a:lnTo>
                    <a:lnTo>
                      <a:pt x="72375" y="299882"/>
                    </a:lnTo>
                    <a:lnTo>
                      <a:pt x="74640" y="297613"/>
                    </a:lnTo>
                    <a:lnTo>
                      <a:pt x="74668" y="295108"/>
                    </a:lnTo>
                    <a:lnTo>
                      <a:pt x="79363" y="296256"/>
                    </a:lnTo>
                    <a:lnTo>
                      <a:pt x="79261" y="289996"/>
                    </a:lnTo>
                    <a:lnTo>
                      <a:pt x="86821" y="289839"/>
                    </a:lnTo>
                    <a:lnTo>
                      <a:pt x="86808" y="294587"/>
                    </a:lnTo>
                    <a:lnTo>
                      <a:pt x="89962" y="294430"/>
                    </a:lnTo>
                    <a:lnTo>
                      <a:pt x="95814" y="292422"/>
                    </a:lnTo>
                    <a:lnTo>
                      <a:pt x="99855" y="292083"/>
                    </a:lnTo>
                    <a:lnTo>
                      <a:pt x="102633" y="289891"/>
                    </a:lnTo>
                    <a:lnTo>
                      <a:pt x="102646" y="285561"/>
                    </a:lnTo>
                    <a:lnTo>
                      <a:pt x="103921" y="282274"/>
                    </a:lnTo>
                    <a:lnTo>
                      <a:pt x="115132" y="282274"/>
                    </a:lnTo>
                    <a:lnTo>
                      <a:pt x="115135" y="287361"/>
                    </a:lnTo>
                    <a:lnTo>
                      <a:pt x="122827" y="287361"/>
                    </a:lnTo>
                    <a:lnTo>
                      <a:pt x="122825" y="289865"/>
                    </a:lnTo>
                    <a:lnTo>
                      <a:pt x="120387" y="289891"/>
                    </a:lnTo>
                    <a:lnTo>
                      <a:pt x="120400" y="292317"/>
                    </a:lnTo>
                    <a:lnTo>
                      <a:pt x="125392" y="292396"/>
                    </a:lnTo>
                    <a:lnTo>
                      <a:pt x="125392" y="289865"/>
                    </a:lnTo>
                    <a:lnTo>
                      <a:pt x="127838" y="289865"/>
                    </a:lnTo>
                    <a:lnTo>
                      <a:pt x="127759" y="277240"/>
                    </a:lnTo>
                    <a:lnTo>
                      <a:pt x="125249" y="277240"/>
                    </a:lnTo>
                    <a:lnTo>
                      <a:pt x="125244" y="274762"/>
                    </a:lnTo>
                    <a:lnTo>
                      <a:pt x="122739" y="274762"/>
                    </a:lnTo>
                    <a:lnTo>
                      <a:pt x="122932" y="265892"/>
                    </a:lnTo>
                    <a:lnTo>
                      <a:pt x="121774" y="267170"/>
                    </a:lnTo>
                    <a:lnTo>
                      <a:pt x="117671" y="265605"/>
                    </a:lnTo>
                    <a:lnTo>
                      <a:pt x="117942" y="261979"/>
                    </a:lnTo>
                    <a:lnTo>
                      <a:pt x="115224" y="260910"/>
                    </a:lnTo>
                    <a:lnTo>
                      <a:pt x="100459" y="250371"/>
                    </a:lnTo>
                    <a:lnTo>
                      <a:pt x="97926" y="250215"/>
                    </a:lnTo>
                    <a:lnTo>
                      <a:pt x="97954" y="254623"/>
                    </a:lnTo>
                    <a:lnTo>
                      <a:pt x="96698" y="254623"/>
                    </a:lnTo>
                    <a:lnTo>
                      <a:pt x="97597" y="259475"/>
                    </a:lnTo>
                    <a:lnTo>
                      <a:pt x="94912" y="259632"/>
                    </a:lnTo>
                    <a:lnTo>
                      <a:pt x="92897" y="262475"/>
                    </a:lnTo>
                    <a:lnTo>
                      <a:pt x="92324" y="257154"/>
                    </a:lnTo>
                    <a:lnTo>
                      <a:pt x="92913" y="252119"/>
                    </a:lnTo>
                    <a:lnTo>
                      <a:pt x="90403" y="251493"/>
                    </a:lnTo>
                    <a:lnTo>
                      <a:pt x="90319" y="242520"/>
                    </a:lnTo>
                    <a:lnTo>
                      <a:pt x="84988" y="237563"/>
                    </a:lnTo>
                    <a:lnTo>
                      <a:pt x="82848" y="236937"/>
                    </a:lnTo>
                    <a:lnTo>
                      <a:pt x="81626" y="233181"/>
                    </a:lnTo>
                    <a:lnTo>
                      <a:pt x="77825" y="231929"/>
                    </a:lnTo>
                    <a:lnTo>
                      <a:pt x="77851" y="237406"/>
                    </a:lnTo>
                    <a:lnTo>
                      <a:pt x="72734" y="237120"/>
                    </a:lnTo>
                    <a:lnTo>
                      <a:pt x="72724" y="238372"/>
                    </a:lnTo>
                    <a:lnTo>
                      <a:pt x="77335" y="241815"/>
                    </a:lnTo>
                    <a:lnTo>
                      <a:pt x="72823" y="241920"/>
                    </a:lnTo>
                    <a:lnTo>
                      <a:pt x="72805" y="239546"/>
                    </a:lnTo>
                    <a:lnTo>
                      <a:pt x="70339" y="239572"/>
                    </a:lnTo>
                    <a:lnTo>
                      <a:pt x="70203" y="233650"/>
                    </a:lnTo>
                    <a:lnTo>
                      <a:pt x="63705" y="233546"/>
                    </a:lnTo>
                    <a:lnTo>
                      <a:pt x="65292" y="235033"/>
                    </a:lnTo>
                    <a:lnTo>
                      <a:pt x="65308" y="239598"/>
                    </a:lnTo>
                    <a:lnTo>
                      <a:pt x="62545" y="239207"/>
                    </a:lnTo>
                    <a:lnTo>
                      <a:pt x="64930" y="235502"/>
                    </a:lnTo>
                    <a:lnTo>
                      <a:pt x="61812" y="234407"/>
                    </a:lnTo>
                    <a:lnTo>
                      <a:pt x="56424" y="234615"/>
                    </a:lnTo>
                    <a:lnTo>
                      <a:pt x="55233" y="236911"/>
                    </a:lnTo>
                    <a:lnTo>
                      <a:pt x="57683" y="236937"/>
                    </a:lnTo>
                    <a:lnTo>
                      <a:pt x="57686" y="239911"/>
                    </a:lnTo>
                    <a:lnTo>
                      <a:pt x="50184" y="239911"/>
                    </a:lnTo>
                    <a:lnTo>
                      <a:pt x="47689" y="241189"/>
                    </a:lnTo>
                    <a:lnTo>
                      <a:pt x="45578" y="244971"/>
                    </a:lnTo>
                    <a:lnTo>
                      <a:pt x="48578" y="248337"/>
                    </a:lnTo>
                    <a:lnTo>
                      <a:pt x="44663" y="248154"/>
                    </a:lnTo>
                    <a:lnTo>
                      <a:pt x="46745" y="250136"/>
                    </a:lnTo>
                    <a:lnTo>
                      <a:pt x="53275" y="250006"/>
                    </a:lnTo>
                    <a:lnTo>
                      <a:pt x="53731" y="252615"/>
                    </a:lnTo>
                    <a:lnTo>
                      <a:pt x="55754" y="252510"/>
                    </a:lnTo>
                    <a:lnTo>
                      <a:pt x="55645" y="255145"/>
                    </a:lnTo>
                    <a:lnTo>
                      <a:pt x="51852" y="255197"/>
                    </a:lnTo>
                    <a:lnTo>
                      <a:pt x="49769" y="257910"/>
                    </a:lnTo>
                    <a:lnTo>
                      <a:pt x="48654" y="261953"/>
                    </a:lnTo>
                    <a:lnTo>
                      <a:pt x="45864" y="266727"/>
                    </a:lnTo>
                    <a:lnTo>
                      <a:pt x="40210" y="264953"/>
                    </a:lnTo>
                    <a:lnTo>
                      <a:pt x="40158" y="267223"/>
                    </a:lnTo>
                    <a:lnTo>
                      <a:pt x="28295" y="267092"/>
                    </a:lnTo>
                    <a:lnTo>
                      <a:pt x="27784" y="270197"/>
                    </a:lnTo>
                    <a:lnTo>
                      <a:pt x="22644" y="269675"/>
                    </a:lnTo>
                    <a:lnTo>
                      <a:pt x="23929" y="271683"/>
                    </a:lnTo>
                    <a:lnTo>
                      <a:pt x="22714" y="274683"/>
                    </a:lnTo>
                    <a:lnTo>
                      <a:pt x="18650" y="274762"/>
                    </a:lnTo>
                    <a:lnTo>
                      <a:pt x="17722" y="272205"/>
                    </a:lnTo>
                    <a:lnTo>
                      <a:pt x="13260" y="270875"/>
                    </a:lnTo>
                    <a:lnTo>
                      <a:pt x="11643" y="272231"/>
                    </a:lnTo>
                    <a:lnTo>
                      <a:pt x="3800" y="272257"/>
                    </a:lnTo>
                    <a:lnTo>
                      <a:pt x="72" y="273509"/>
                    </a:lnTo>
                    <a:lnTo>
                      <a:pt x="33" y="270040"/>
                    </a:lnTo>
                    <a:lnTo>
                      <a:pt x="33" y="270040"/>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76" name="CA-26">
                <a:extLst>
                  <a:ext uri="{FF2B5EF4-FFF2-40B4-BE49-F238E27FC236}">
                    <a16:creationId xmlns:a16="http://schemas.microsoft.com/office/drawing/2014/main" id="{D657A403-1FDA-5C16-DA32-5FA6DB534506}"/>
                  </a:ext>
                </a:extLst>
              </p:cNvPr>
              <p:cNvSpPr/>
              <p:nvPr/>
            </p:nvSpPr>
            <p:spPr>
              <a:xfrm>
                <a:off x="1927599" y="4117364"/>
                <a:ext cx="97029" cy="126989"/>
              </a:xfrm>
              <a:custGeom>
                <a:avLst/>
                <a:gdLst>
                  <a:gd name="connsiteX0" fmla="*/ 33 w 121686"/>
                  <a:gd name="connsiteY0" fmla="*/ 84126 h 158914"/>
                  <a:gd name="connsiteX1" fmla="*/ 1457 w 121686"/>
                  <a:gd name="connsiteY1" fmla="*/ 82744 h 158914"/>
                  <a:gd name="connsiteX2" fmla="*/ 1816 w 121686"/>
                  <a:gd name="connsiteY2" fmla="*/ 78126 h 158914"/>
                  <a:gd name="connsiteX3" fmla="*/ 1806 w 121686"/>
                  <a:gd name="connsiteY3" fmla="*/ 52145 h 158914"/>
                  <a:gd name="connsiteX4" fmla="*/ 1582 w 121686"/>
                  <a:gd name="connsiteY4" fmla="*/ 24338 h 158914"/>
                  <a:gd name="connsiteX5" fmla="*/ 1605 w 121686"/>
                  <a:gd name="connsiteY5" fmla="*/ 0 h 158914"/>
                  <a:gd name="connsiteX6" fmla="*/ 10252 w 121686"/>
                  <a:gd name="connsiteY6" fmla="*/ 78 h 158914"/>
                  <a:gd name="connsiteX7" fmla="*/ 10520 w 121686"/>
                  <a:gd name="connsiteY7" fmla="*/ 4799 h 158914"/>
                  <a:gd name="connsiteX8" fmla="*/ 25717 w 121686"/>
                  <a:gd name="connsiteY8" fmla="*/ 5060 h 158914"/>
                  <a:gd name="connsiteX9" fmla="*/ 25602 w 121686"/>
                  <a:gd name="connsiteY9" fmla="*/ 7721 h 158914"/>
                  <a:gd name="connsiteX10" fmla="*/ 30600 w 121686"/>
                  <a:gd name="connsiteY10" fmla="*/ 7669 h 158914"/>
                  <a:gd name="connsiteX11" fmla="*/ 30605 w 121686"/>
                  <a:gd name="connsiteY11" fmla="*/ 15286 h 158914"/>
                  <a:gd name="connsiteX12" fmla="*/ 68757 w 121686"/>
                  <a:gd name="connsiteY12" fmla="*/ 15729 h 158914"/>
                  <a:gd name="connsiteX13" fmla="*/ 68741 w 121686"/>
                  <a:gd name="connsiteY13" fmla="*/ 19590 h 158914"/>
                  <a:gd name="connsiteX14" fmla="*/ 82817 w 121686"/>
                  <a:gd name="connsiteY14" fmla="*/ 19799 h 158914"/>
                  <a:gd name="connsiteX15" fmla="*/ 92121 w 121686"/>
                  <a:gd name="connsiteY15" fmla="*/ 43172 h 158914"/>
                  <a:gd name="connsiteX16" fmla="*/ 117940 w 121686"/>
                  <a:gd name="connsiteY16" fmla="*/ 106821 h 158914"/>
                  <a:gd name="connsiteX17" fmla="*/ 118558 w 121686"/>
                  <a:gd name="connsiteY17" fmla="*/ 115795 h 158914"/>
                  <a:gd name="connsiteX18" fmla="*/ 113480 w 121686"/>
                  <a:gd name="connsiteY18" fmla="*/ 115795 h 158914"/>
                  <a:gd name="connsiteX19" fmla="*/ 113472 w 121686"/>
                  <a:gd name="connsiteY19" fmla="*/ 118951 h 158914"/>
                  <a:gd name="connsiteX20" fmla="*/ 106606 w 121686"/>
                  <a:gd name="connsiteY20" fmla="*/ 119994 h 158914"/>
                  <a:gd name="connsiteX21" fmla="*/ 108366 w 121686"/>
                  <a:gd name="connsiteY21" fmla="*/ 123751 h 158914"/>
                  <a:gd name="connsiteX22" fmla="*/ 113448 w 121686"/>
                  <a:gd name="connsiteY22" fmla="*/ 122994 h 158914"/>
                  <a:gd name="connsiteX23" fmla="*/ 113417 w 121686"/>
                  <a:gd name="connsiteY23" fmla="*/ 128394 h 158914"/>
                  <a:gd name="connsiteX24" fmla="*/ 109716 w 121686"/>
                  <a:gd name="connsiteY24" fmla="*/ 128316 h 158914"/>
                  <a:gd name="connsiteX25" fmla="*/ 109716 w 121686"/>
                  <a:gd name="connsiteY25" fmla="*/ 131368 h 158914"/>
                  <a:gd name="connsiteX26" fmla="*/ 113743 w 121686"/>
                  <a:gd name="connsiteY26" fmla="*/ 131628 h 158914"/>
                  <a:gd name="connsiteX27" fmla="*/ 117695 w 121686"/>
                  <a:gd name="connsiteY27" fmla="*/ 130220 h 158914"/>
                  <a:gd name="connsiteX28" fmla="*/ 121720 w 121686"/>
                  <a:gd name="connsiteY28" fmla="*/ 132046 h 158914"/>
                  <a:gd name="connsiteX29" fmla="*/ 121712 w 121686"/>
                  <a:gd name="connsiteY29" fmla="*/ 135854 h 158914"/>
                  <a:gd name="connsiteX30" fmla="*/ 116767 w 121686"/>
                  <a:gd name="connsiteY30" fmla="*/ 135854 h 158914"/>
                  <a:gd name="connsiteX31" fmla="*/ 115998 w 121686"/>
                  <a:gd name="connsiteY31" fmla="*/ 137107 h 158914"/>
                  <a:gd name="connsiteX32" fmla="*/ 107857 w 121686"/>
                  <a:gd name="connsiteY32" fmla="*/ 137759 h 158914"/>
                  <a:gd name="connsiteX33" fmla="*/ 100665 w 121686"/>
                  <a:gd name="connsiteY33" fmla="*/ 133142 h 158914"/>
                  <a:gd name="connsiteX34" fmla="*/ 98757 w 121686"/>
                  <a:gd name="connsiteY34" fmla="*/ 134237 h 158914"/>
                  <a:gd name="connsiteX35" fmla="*/ 94347 w 121686"/>
                  <a:gd name="connsiteY35" fmla="*/ 133402 h 158914"/>
                  <a:gd name="connsiteX36" fmla="*/ 87538 w 121686"/>
                  <a:gd name="connsiteY36" fmla="*/ 138463 h 158914"/>
                  <a:gd name="connsiteX37" fmla="*/ 86266 w 121686"/>
                  <a:gd name="connsiteY37" fmla="*/ 135594 h 158914"/>
                  <a:gd name="connsiteX38" fmla="*/ 74085 w 121686"/>
                  <a:gd name="connsiteY38" fmla="*/ 144645 h 158914"/>
                  <a:gd name="connsiteX39" fmla="*/ 72534 w 121686"/>
                  <a:gd name="connsiteY39" fmla="*/ 158914 h 158914"/>
                  <a:gd name="connsiteX40" fmla="*/ 61622 w 121686"/>
                  <a:gd name="connsiteY40" fmla="*/ 155080 h 158914"/>
                  <a:gd name="connsiteX41" fmla="*/ 48734 w 121686"/>
                  <a:gd name="connsiteY41" fmla="*/ 152497 h 158914"/>
                  <a:gd name="connsiteX42" fmla="*/ 42656 w 121686"/>
                  <a:gd name="connsiteY42" fmla="*/ 150671 h 158914"/>
                  <a:gd name="connsiteX43" fmla="*/ 34145 w 121686"/>
                  <a:gd name="connsiteY43" fmla="*/ 146811 h 158914"/>
                  <a:gd name="connsiteX44" fmla="*/ 29393 w 121686"/>
                  <a:gd name="connsiteY44" fmla="*/ 139193 h 158914"/>
                  <a:gd name="connsiteX45" fmla="*/ 24377 w 121686"/>
                  <a:gd name="connsiteY45" fmla="*/ 133168 h 158914"/>
                  <a:gd name="connsiteX46" fmla="*/ 17352 w 121686"/>
                  <a:gd name="connsiteY46" fmla="*/ 116473 h 158914"/>
                  <a:gd name="connsiteX47" fmla="*/ 18275 w 121686"/>
                  <a:gd name="connsiteY47" fmla="*/ 116916 h 158914"/>
                  <a:gd name="connsiteX48" fmla="*/ 30560 w 121686"/>
                  <a:gd name="connsiteY48" fmla="*/ 116421 h 158914"/>
                  <a:gd name="connsiteX49" fmla="*/ 27573 w 121686"/>
                  <a:gd name="connsiteY49" fmla="*/ 112064 h 158914"/>
                  <a:gd name="connsiteX50" fmla="*/ 33245 w 121686"/>
                  <a:gd name="connsiteY50" fmla="*/ 114569 h 158914"/>
                  <a:gd name="connsiteX51" fmla="*/ 34961 w 121686"/>
                  <a:gd name="connsiteY51" fmla="*/ 116394 h 158914"/>
                  <a:gd name="connsiteX52" fmla="*/ 37573 w 121686"/>
                  <a:gd name="connsiteY52" fmla="*/ 115951 h 158914"/>
                  <a:gd name="connsiteX53" fmla="*/ 37528 w 121686"/>
                  <a:gd name="connsiteY53" fmla="*/ 113838 h 158914"/>
                  <a:gd name="connsiteX54" fmla="*/ 44431 w 121686"/>
                  <a:gd name="connsiteY54" fmla="*/ 109508 h 158914"/>
                  <a:gd name="connsiteX55" fmla="*/ 41652 w 121686"/>
                  <a:gd name="connsiteY55" fmla="*/ 105334 h 158914"/>
                  <a:gd name="connsiteX56" fmla="*/ 44540 w 121686"/>
                  <a:gd name="connsiteY56" fmla="*/ 102986 h 158914"/>
                  <a:gd name="connsiteX57" fmla="*/ 40581 w 121686"/>
                  <a:gd name="connsiteY57" fmla="*/ 93882 h 158914"/>
                  <a:gd name="connsiteX58" fmla="*/ 37820 w 121686"/>
                  <a:gd name="connsiteY58" fmla="*/ 92735 h 158914"/>
                  <a:gd name="connsiteX59" fmla="*/ 34476 w 121686"/>
                  <a:gd name="connsiteY59" fmla="*/ 98369 h 158914"/>
                  <a:gd name="connsiteX60" fmla="*/ 31770 w 121686"/>
                  <a:gd name="connsiteY60" fmla="*/ 99308 h 158914"/>
                  <a:gd name="connsiteX61" fmla="*/ 31715 w 121686"/>
                  <a:gd name="connsiteY61" fmla="*/ 101734 h 158914"/>
                  <a:gd name="connsiteX62" fmla="*/ 23337 w 121686"/>
                  <a:gd name="connsiteY62" fmla="*/ 102282 h 158914"/>
                  <a:gd name="connsiteX63" fmla="*/ 24255 w 121686"/>
                  <a:gd name="connsiteY63" fmla="*/ 92656 h 158914"/>
                  <a:gd name="connsiteX64" fmla="*/ 28848 w 121686"/>
                  <a:gd name="connsiteY64" fmla="*/ 91822 h 158914"/>
                  <a:gd name="connsiteX65" fmla="*/ 27649 w 121686"/>
                  <a:gd name="connsiteY65" fmla="*/ 89370 h 158914"/>
                  <a:gd name="connsiteX66" fmla="*/ 30506 w 121686"/>
                  <a:gd name="connsiteY66" fmla="*/ 88665 h 158914"/>
                  <a:gd name="connsiteX67" fmla="*/ 30558 w 121686"/>
                  <a:gd name="connsiteY67" fmla="*/ 84022 h 158914"/>
                  <a:gd name="connsiteX68" fmla="*/ 33785 w 121686"/>
                  <a:gd name="connsiteY68" fmla="*/ 78361 h 158914"/>
                  <a:gd name="connsiteX69" fmla="*/ 31434 w 121686"/>
                  <a:gd name="connsiteY69" fmla="*/ 75544 h 158914"/>
                  <a:gd name="connsiteX70" fmla="*/ 27211 w 121686"/>
                  <a:gd name="connsiteY70" fmla="*/ 74605 h 158914"/>
                  <a:gd name="connsiteX71" fmla="*/ 15900 w 121686"/>
                  <a:gd name="connsiteY71" fmla="*/ 81126 h 158914"/>
                  <a:gd name="connsiteX72" fmla="*/ 12194 w 121686"/>
                  <a:gd name="connsiteY72" fmla="*/ 84883 h 158914"/>
                  <a:gd name="connsiteX73" fmla="*/ 11151 w 121686"/>
                  <a:gd name="connsiteY73" fmla="*/ 89344 h 158914"/>
                  <a:gd name="connsiteX74" fmla="*/ 4895 w 121686"/>
                  <a:gd name="connsiteY74" fmla="*/ 89291 h 158914"/>
                  <a:gd name="connsiteX75" fmla="*/ 497 w 121686"/>
                  <a:gd name="connsiteY75" fmla="*/ 88222 h 158914"/>
                  <a:gd name="connsiteX76" fmla="*/ 33 w 121686"/>
                  <a:gd name="connsiteY76" fmla="*/ 84126 h 158914"/>
                  <a:gd name="connsiteX77" fmla="*/ 33 w 121686"/>
                  <a:gd name="connsiteY77" fmla="*/ 84126 h 158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21686" h="158914">
                    <a:moveTo>
                      <a:pt x="33" y="84126"/>
                    </a:moveTo>
                    <a:lnTo>
                      <a:pt x="1457" y="82744"/>
                    </a:lnTo>
                    <a:lnTo>
                      <a:pt x="1816" y="78126"/>
                    </a:lnTo>
                    <a:lnTo>
                      <a:pt x="1806" y="52145"/>
                    </a:lnTo>
                    <a:lnTo>
                      <a:pt x="1582" y="24338"/>
                    </a:lnTo>
                    <a:lnTo>
                      <a:pt x="1605" y="0"/>
                    </a:lnTo>
                    <a:lnTo>
                      <a:pt x="10252" y="78"/>
                    </a:lnTo>
                    <a:lnTo>
                      <a:pt x="10520" y="4799"/>
                    </a:lnTo>
                    <a:lnTo>
                      <a:pt x="25717" y="5060"/>
                    </a:lnTo>
                    <a:lnTo>
                      <a:pt x="25602" y="7721"/>
                    </a:lnTo>
                    <a:lnTo>
                      <a:pt x="30600" y="7669"/>
                    </a:lnTo>
                    <a:lnTo>
                      <a:pt x="30605" y="15286"/>
                    </a:lnTo>
                    <a:lnTo>
                      <a:pt x="68757" y="15729"/>
                    </a:lnTo>
                    <a:lnTo>
                      <a:pt x="68741" y="19590"/>
                    </a:lnTo>
                    <a:lnTo>
                      <a:pt x="82817" y="19799"/>
                    </a:lnTo>
                    <a:lnTo>
                      <a:pt x="92121" y="43172"/>
                    </a:lnTo>
                    <a:lnTo>
                      <a:pt x="117940" y="106821"/>
                    </a:lnTo>
                    <a:lnTo>
                      <a:pt x="118558" y="115795"/>
                    </a:lnTo>
                    <a:lnTo>
                      <a:pt x="113480" y="115795"/>
                    </a:lnTo>
                    <a:lnTo>
                      <a:pt x="113472" y="118951"/>
                    </a:lnTo>
                    <a:lnTo>
                      <a:pt x="106606" y="119994"/>
                    </a:lnTo>
                    <a:lnTo>
                      <a:pt x="108366" y="123751"/>
                    </a:lnTo>
                    <a:lnTo>
                      <a:pt x="113448" y="122994"/>
                    </a:lnTo>
                    <a:lnTo>
                      <a:pt x="113417" y="128394"/>
                    </a:lnTo>
                    <a:lnTo>
                      <a:pt x="109716" y="128316"/>
                    </a:lnTo>
                    <a:lnTo>
                      <a:pt x="109716" y="131368"/>
                    </a:lnTo>
                    <a:lnTo>
                      <a:pt x="113743" y="131628"/>
                    </a:lnTo>
                    <a:lnTo>
                      <a:pt x="117695" y="130220"/>
                    </a:lnTo>
                    <a:lnTo>
                      <a:pt x="121720" y="132046"/>
                    </a:lnTo>
                    <a:lnTo>
                      <a:pt x="121712" y="135854"/>
                    </a:lnTo>
                    <a:lnTo>
                      <a:pt x="116767" y="135854"/>
                    </a:lnTo>
                    <a:lnTo>
                      <a:pt x="115998" y="137107"/>
                    </a:lnTo>
                    <a:lnTo>
                      <a:pt x="107857" y="137759"/>
                    </a:lnTo>
                    <a:lnTo>
                      <a:pt x="100665" y="133142"/>
                    </a:lnTo>
                    <a:lnTo>
                      <a:pt x="98757" y="134237"/>
                    </a:lnTo>
                    <a:lnTo>
                      <a:pt x="94347" y="133402"/>
                    </a:lnTo>
                    <a:lnTo>
                      <a:pt x="87538" y="138463"/>
                    </a:lnTo>
                    <a:lnTo>
                      <a:pt x="86266" y="135594"/>
                    </a:lnTo>
                    <a:lnTo>
                      <a:pt x="74085" y="144645"/>
                    </a:lnTo>
                    <a:lnTo>
                      <a:pt x="72534" y="158914"/>
                    </a:lnTo>
                    <a:lnTo>
                      <a:pt x="61622" y="155080"/>
                    </a:lnTo>
                    <a:lnTo>
                      <a:pt x="48734" y="152497"/>
                    </a:lnTo>
                    <a:lnTo>
                      <a:pt x="42656" y="150671"/>
                    </a:lnTo>
                    <a:lnTo>
                      <a:pt x="34145" y="146811"/>
                    </a:lnTo>
                    <a:lnTo>
                      <a:pt x="29393" y="139193"/>
                    </a:lnTo>
                    <a:lnTo>
                      <a:pt x="24377" y="133168"/>
                    </a:lnTo>
                    <a:lnTo>
                      <a:pt x="17352" y="116473"/>
                    </a:lnTo>
                    <a:lnTo>
                      <a:pt x="18275" y="116916"/>
                    </a:lnTo>
                    <a:lnTo>
                      <a:pt x="30560" y="116421"/>
                    </a:lnTo>
                    <a:lnTo>
                      <a:pt x="27573" y="112064"/>
                    </a:lnTo>
                    <a:lnTo>
                      <a:pt x="33245" y="114569"/>
                    </a:lnTo>
                    <a:lnTo>
                      <a:pt x="34961" y="116394"/>
                    </a:lnTo>
                    <a:lnTo>
                      <a:pt x="37573" y="115951"/>
                    </a:lnTo>
                    <a:lnTo>
                      <a:pt x="37528" y="113838"/>
                    </a:lnTo>
                    <a:lnTo>
                      <a:pt x="44431" y="109508"/>
                    </a:lnTo>
                    <a:lnTo>
                      <a:pt x="41652" y="105334"/>
                    </a:lnTo>
                    <a:lnTo>
                      <a:pt x="44540" y="102986"/>
                    </a:lnTo>
                    <a:lnTo>
                      <a:pt x="40581" y="93882"/>
                    </a:lnTo>
                    <a:lnTo>
                      <a:pt x="37820" y="92735"/>
                    </a:lnTo>
                    <a:lnTo>
                      <a:pt x="34476" y="98369"/>
                    </a:lnTo>
                    <a:lnTo>
                      <a:pt x="31770" y="99308"/>
                    </a:lnTo>
                    <a:lnTo>
                      <a:pt x="31715" y="101734"/>
                    </a:lnTo>
                    <a:lnTo>
                      <a:pt x="23337" y="102282"/>
                    </a:lnTo>
                    <a:lnTo>
                      <a:pt x="24255" y="92656"/>
                    </a:lnTo>
                    <a:lnTo>
                      <a:pt x="28848" y="91822"/>
                    </a:lnTo>
                    <a:lnTo>
                      <a:pt x="27649" y="89370"/>
                    </a:lnTo>
                    <a:lnTo>
                      <a:pt x="30506" y="88665"/>
                    </a:lnTo>
                    <a:lnTo>
                      <a:pt x="30558" y="84022"/>
                    </a:lnTo>
                    <a:lnTo>
                      <a:pt x="33785" y="78361"/>
                    </a:lnTo>
                    <a:lnTo>
                      <a:pt x="31434" y="75544"/>
                    </a:lnTo>
                    <a:lnTo>
                      <a:pt x="27211" y="74605"/>
                    </a:lnTo>
                    <a:lnTo>
                      <a:pt x="15900" y="81126"/>
                    </a:lnTo>
                    <a:lnTo>
                      <a:pt x="12194" y="84883"/>
                    </a:lnTo>
                    <a:lnTo>
                      <a:pt x="11151" y="89344"/>
                    </a:lnTo>
                    <a:lnTo>
                      <a:pt x="4895" y="89291"/>
                    </a:lnTo>
                    <a:lnTo>
                      <a:pt x="497" y="88222"/>
                    </a:lnTo>
                    <a:lnTo>
                      <a:pt x="33" y="84126"/>
                    </a:lnTo>
                    <a:lnTo>
                      <a:pt x="33" y="84126"/>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77" name="CA-27">
                <a:extLst>
                  <a:ext uri="{FF2B5EF4-FFF2-40B4-BE49-F238E27FC236}">
                    <a16:creationId xmlns:a16="http://schemas.microsoft.com/office/drawing/2014/main" id="{5567EBF6-28BB-EC65-AA1E-EDDC77A07DB2}"/>
                  </a:ext>
                </a:extLst>
              </p:cNvPr>
              <p:cNvSpPr/>
              <p:nvPr/>
            </p:nvSpPr>
            <p:spPr>
              <a:xfrm>
                <a:off x="1991989" y="4128411"/>
                <a:ext cx="116554" cy="79108"/>
              </a:xfrm>
              <a:custGeom>
                <a:avLst/>
                <a:gdLst>
                  <a:gd name="connsiteX0" fmla="*/ 33 w 146173"/>
                  <a:gd name="connsiteY0" fmla="*/ 808 h 98995"/>
                  <a:gd name="connsiteX1" fmla="*/ 2593 w 146173"/>
                  <a:gd name="connsiteY1" fmla="*/ 3417 h 98995"/>
                  <a:gd name="connsiteX2" fmla="*/ 5831 w 146173"/>
                  <a:gd name="connsiteY2" fmla="*/ 3443 h 98995"/>
                  <a:gd name="connsiteX3" fmla="*/ 5867 w 146173"/>
                  <a:gd name="connsiteY3" fmla="*/ 860 h 98995"/>
                  <a:gd name="connsiteX4" fmla="*/ 59135 w 146173"/>
                  <a:gd name="connsiteY4" fmla="*/ 756 h 98995"/>
                  <a:gd name="connsiteX5" fmla="*/ 140999 w 146173"/>
                  <a:gd name="connsiteY5" fmla="*/ 0 h 98995"/>
                  <a:gd name="connsiteX6" fmla="*/ 141064 w 146173"/>
                  <a:gd name="connsiteY6" fmla="*/ 18103 h 98995"/>
                  <a:gd name="connsiteX7" fmla="*/ 146191 w 146173"/>
                  <a:gd name="connsiteY7" fmla="*/ 18103 h 98995"/>
                  <a:gd name="connsiteX8" fmla="*/ 146207 w 146173"/>
                  <a:gd name="connsiteY8" fmla="*/ 46432 h 98995"/>
                  <a:gd name="connsiteX9" fmla="*/ 144922 w 146173"/>
                  <a:gd name="connsiteY9" fmla="*/ 46432 h 98995"/>
                  <a:gd name="connsiteX10" fmla="*/ 145170 w 146173"/>
                  <a:gd name="connsiteY10" fmla="*/ 55458 h 98995"/>
                  <a:gd name="connsiteX11" fmla="*/ 141385 w 146173"/>
                  <a:gd name="connsiteY11" fmla="*/ 56397 h 98995"/>
                  <a:gd name="connsiteX12" fmla="*/ 139826 w 146173"/>
                  <a:gd name="connsiteY12" fmla="*/ 67588 h 98995"/>
                  <a:gd name="connsiteX13" fmla="*/ 132498 w 146173"/>
                  <a:gd name="connsiteY13" fmla="*/ 67301 h 98995"/>
                  <a:gd name="connsiteX14" fmla="*/ 132470 w 146173"/>
                  <a:gd name="connsiteY14" fmla="*/ 61797 h 98995"/>
                  <a:gd name="connsiteX15" fmla="*/ 130223 w 146173"/>
                  <a:gd name="connsiteY15" fmla="*/ 61797 h 98995"/>
                  <a:gd name="connsiteX16" fmla="*/ 130118 w 146173"/>
                  <a:gd name="connsiteY16" fmla="*/ 56710 h 98995"/>
                  <a:gd name="connsiteX17" fmla="*/ 122710 w 146173"/>
                  <a:gd name="connsiteY17" fmla="*/ 56736 h 98995"/>
                  <a:gd name="connsiteX18" fmla="*/ 119723 w 146173"/>
                  <a:gd name="connsiteY18" fmla="*/ 58875 h 98995"/>
                  <a:gd name="connsiteX19" fmla="*/ 119355 w 146173"/>
                  <a:gd name="connsiteY19" fmla="*/ 61797 h 98995"/>
                  <a:gd name="connsiteX20" fmla="*/ 115922 w 146173"/>
                  <a:gd name="connsiteY20" fmla="*/ 64145 h 98995"/>
                  <a:gd name="connsiteX21" fmla="*/ 112974 w 146173"/>
                  <a:gd name="connsiteY21" fmla="*/ 64249 h 98995"/>
                  <a:gd name="connsiteX22" fmla="*/ 116011 w 146173"/>
                  <a:gd name="connsiteY22" fmla="*/ 67692 h 98995"/>
                  <a:gd name="connsiteX23" fmla="*/ 118109 w 146173"/>
                  <a:gd name="connsiteY23" fmla="*/ 74370 h 98995"/>
                  <a:gd name="connsiteX24" fmla="*/ 115995 w 146173"/>
                  <a:gd name="connsiteY24" fmla="*/ 73640 h 98995"/>
                  <a:gd name="connsiteX25" fmla="*/ 108451 w 146173"/>
                  <a:gd name="connsiteY25" fmla="*/ 78492 h 98995"/>
                  <a:gd name="connsiteX26" fmla="*/ 99427 w 146173"/>
                  <a:gd name="connsiteY26" fmla="*/ 77631 h 98995"/>
                  <a:gd name="connsiteX27" fmla="*/ 100339 w 146173"/>
                  <a:gd name="connsiteY27" fmla="*/ 69075 h 98995"/>
                  <a:gd name="connsiteX28" fmla="*/ 98079 w 146173"/>
                  <a:gd name="connsiteY28" fmla="*/ 70014 h 98995"/>
                  <a:gd name="connsiteX29" fmla="*/ 92436 w 146173"/>
                  <a:gd name="connsiteY29" fmla="*/ 70066 h 98995"/>
                  <a:gd name="connsiteX30" fmla="*/ 92386 w 146173"/>
                  <a:gd name="connsiteY30" fmla="*/ 67536 h 98995"/>
                  <a:gd name="connsiteX31" fmla="*/ 89649 w 146173"/>
                  <a:gd name="connsiteY31" fmla="*/ 67536 h 98995"/>
                  <a:gd name="connsiteX32" fmla="*/ 90491 w 146173"/>
                  <a:gd name="connsiteY32" fmla="*/ 70353 h 98995"/>
                  <a:gd name="connsiteX33" fmla="*/ 88362 w 146173"/>
                  <a:gd name="connsiteY33" fmla="*/ 74422 h 98995"/>
                  <a:gd name="connsiteX34" fmla="*/ 86026 w 146173"/>
                  <a:gd name="connsiteY34" fmla="*/ 74840 h 98995"/>
                  <a:gd name="connsiteX35" fmla="*/ 82077 w 146173"/>
                  <a:gd name="connsiteY35" fmla="*/ 73248 h 98995"/>
                  <a:gd name="connsiteX36" fmla="*/ 82137 w 146173"/>
                  <a:gd name="connsiteY36" fmla="*/ 67510 h 98995"/>
                  <a:gd name="connsiteX37" fmla="*/ 79668 w 146173"/>
                  <a:gd name="connsiteY37" fmla="*/ 69075 h 98995"/>
                  <a:gd name="connsiteX38" fmla="*/ 74429 w 146173"/>
                  <a:gd name="connsiteY38" fmla="*/ 68657 h 98995"/>
                  <a:gd name="connsiteX39" fmla="*/ 71668 w 146173"/>
                  <a:gd name="connsiteY39" fmla="*/ 69857 h 98995"/>
                  <a:gd name="connsiteX40" fmla="*/ 71736 w 146173"/>
                  <a:gd name="connsiteY40" fmla="*/ 84961 h 98995"/>
                  <a:gd name="connsiteX41" fmla="*/ 70743 w 146173"/>
                  <a:gd name="connsiteY41" fmla="*/ 86370 h 98995"/>
                  <a:gd name="connsiteX42" fmla="*/ 57957 w 146173"/>
                  <a:gd name="connsiteY42" fmla="*/ 86213 h 98995"/>
                  <a:gd name="connsiteX43" fmla="*/ 55705 w 146173"/>
                  <a:gd name="connsiteY43" fmla="*/ 85639 h 98995"/>
                  <a:gd name="connsiteX44" fmla="*/ 61523 w 146173"/>
                  <a:gd name="connsiteY44" fmla="*/ 93021 h 98995"/>
                  <a:gd name="connsiteX45" fmla="*/ 60926 w 146173"/>
                  <a:gd name="connsiteY45" fmla="*/ 98995 h 98995"/>
                  <a:gd name="connsiteX46" fmla="*/ 58577 w 146173"/>
                  <a:gd name="connsiteY46" fmla="*/ 97717 h 98995"/>
                  <a:gd name="connsiteX47" fmla="*/ 52856 w 146173"/>
                  <a:gd name="connsiteY47" fmla="*/ 97743 h 98995"/>
                  <a:gd name="connsiteX48" fmla="*/ 53020 w 146173"/>
                  <a:gd name="connsiteY48" fmla="*/ 95395 h 98995"/>
                  <a:gd name="connsiteX49" fmla="*/ 44384 w 146173"/>
                  <a:gd name="connsiteY49" fmla="*/ 96804 h 98995"/>
                  <a:gd name="connsiteX50" fmla="*/ 41433 w 146173"/>
                  <a:gd name="connsiteY50" fmla="*/ 95448 h 98995"/>
                  <a:gd name="connsiteX51" fmla="*/ 37666 w 146173"/>
                  <a:gd name="connsiteY51" fmla="*/ 96882 h 98995"/>
                  <a:gd name="connsiteX52" fmla="*/ 37187 w 146173"/>
                  <a:gd name="connsiteY52" fmla="*/ 92995 h 98995"/>
                  <a:gd name="connsiteX53" fmla="*/ 11367 w 146173"/>
                  <a:gd name="connsiteY53" fmla="*/ 29346 h 98995"/>
                  <a:gd name="connsiteX54" fmla="*/ 33 w 146173"/>
                  <a:gd name="connsiteY54" fmla="*/ 808 h 98995"/>
                  <a:gd name="connsiteX55" fmla="*/ 33 w 146173"/>
                  <a:gd name="connsiteY55" fmla="*/ 808 h 98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46173" h="98995">
                    <a:moveTo>
                      <a:pt x="33" y="808"/>
                    </a:moveTo>
                    <a:lnTo>
                      <a:pt x="2593" y="3417"/>
                    </a:lnTo>
                    <a:lnTo>
                      <a:pt x="5831" y="3443"/>
                    </a:lnTo>
                    <a:lnTo>
                      <a:pt x="5867" y="860"/>
                    </a:lnTo>
                    <a:lnTo>
                      <a:pt x="59135" y="756"/>
                    </a:lnTo>
                    <a:lnTo>
                      <a:pt x="140999" y="0"/>
                    </a:lnTo>
                    <a:lnTo>
                      <a:pt x="141064" y="18103"/>
                    </a:lnTo>
                    <a:lnTo>
                      <a:pt x="146191" y="18103"/>
                    </a:lnTo>
                    <a:lnTo>
                      <a:pt x="146207" y="46432"/>
                    </a:lnTo>
                    <a:lnTo>
                      <a:pt x="144922" y="46432"/>
                    </a:lnTo>
                    <a:lnTo>
                      <a:pt x="145170" y="55458"/>
                    </a:lnTo>
                    <a:lnTo>
                      <a:pt x="141385" y="56397"/>
                    </a:lnTo>
                    <a:lnTo>
                      <a:pt x="139826" y="67588"/>
                    </a:lnTo>
                    <a:lnTo>
                      <a:pt x="132498" y="67301"/>
                    </a:lnTo>
                    <a:lnTo>
                      <a:pt x="132470" y="61797"/>
                    </a:lnTo>
                    <a:lnTo>
                      <a:pt x="130223" y="61797"/>
                    </a:lnTo>
                    <a:lnTo>
                      <a:pt x="130118" y="56710"/>
                    </a:lnTo>
                    <a:lnTo>
                      <a:pt x="122710" y="56736"/>
                    </a:lnTo>
                    <a:lnTo>
                      <a:pt x="119723" y="58875"/>
                    </a:lnTo>
                    <a:lnTo>
                      <a:pt x="119355" y="61797"/>
                    </a:lnTo>
                    <a:lnTo>
                      <a:pt x="115922" y="64145"/>
                    </a:lnTo>
                    <a:lnTo>
                      <a:pt x="112974" y="64249"/>
                    </a:lnTo>
                    <a:lnTo>
                      <a:pt x="116011" y="67692"/>
                    </a:lnTo>
                    <a:lnTo>
                      <a:pt x="118109" y="74370"/>
                    </a:lnTo>
                    <a:lnTo>
                      <a:pt x="115995" y="73640"/>
                    </a:lnTo>
                    <a:lnTo>
                      <a:pt x="108451" y="78492"/>
                    </a:lnTo>
                    <a:lnTo>
                      <a:pt x="99427" y="77631"/>
                    </a:lnTo>
                    <a:lnTo>
                      <a:pt x="100339" y="69075"/>
                    </a:lnTo>
                    <a:lnTo>
                      <a:pt x="98079" y="70014"/>
                    </a:lnTo>
                    <a:lnTo>
                      <a:pt x="92436" y="70066"/>
                    </a:lnTo>
                    <a:lnTo>
                      <a:pt x="92386" y="67536"/>
                    </a:lnTo>
                    <a:lnTo>
                      <a:pt x="89649" y="67536"/>
                    </a:lnTo>
                    <a:lnTo>
                      <a:pt x="90491" y="70353"/>
                    </a:lnTo>
                    <a:lnTo>
                      <a:pt x="88362" y="74422"/>
                    </a:lnTo>
                    <a:lnTo>
                      <a:pt x="86026" y="74840"/>
                    </a:lnTo>
                    <a:lnTo>
                      <a:pt x="82077" y="73248"/>
                    </a:lnTo>
                    <a:lnTo>
                      <a:pt x="82137" y="67510"/>
                    </a:lnTo>
                    <a:lnTo>
                      <a:pt x="79668" y="69075"/>
                    </a:lnTo>
                    <a:lnTo>
                      <a:pt x="74429" y="68657"/>
                    </a:lnTo>
                    <a:lnTo>
                      <a:pt x="71668" y="69857"/>
                    </a:lnTo>
                    <a:lnTo>
                      <a:pt x="71736" y="84961"/>
                    </a:lnTo>
                    <a:lnTo>
                      <a:pt x="70743" y="86370"/>
                    </a:lnTo>
                    <a:lnTo>
                      <a:pt x="57957" y="86213"/>
                    </a:lnTo>
                    <a:lnTo>
                      <a:pt x="55705" y="85639"/>
                    </a:lnTo>
                    <a:lnTo>
                      <a:pt x="61523" y="93021"/>
                    </a:lnTo>
                    <a:lnTo>
                      <a:pt x="60926" y="98995"/>
                    </a:lnTo>
                    <a:lnTo>
                      <a:pt x="58577" y="97717"/>
                    </a:lnTo>
                    <a:lnTo>
                      <a:pt x="52856" y="97743"/>
                    </a:lnTo>
                    <a:lnTo>
                      <a:pt x="53020" y="95395"/>
                    </a:lnTo>
                    <a:lnTo>
                      <a:pt x="44384" y="96804"/>
                    </a:lnTo>
                    <a:lnTo>
                      <a:pt x="41433" y="95448"/>
                    </a:lnTo>
                    <a:lnTo>
                      <a:pt x="37666" y="96882"/>
                    </a:lnTo>
                    <a:lnTo>
                      <a:pt x="37187" y="92995"/>
                    </a:lnTo>
                    <a:lnTo>
                      <a:pt x="11367" y="29346"/>
                    </a:lnTo>
                    <a:lnTo>
                      <a:pt x="33" y="808"/>
                    </a:lnTo>
                    <a:lnTo>
                      <a:pt x="33" y="808"/>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78" name="CA-28">
                <a:extLst>
                  <a:ext uri="{FF2B5EF4-FFF2-40B4-BE49-F238E27FC236}">
                    <a16:creationId xmlns:a16="http://schemas.microsoft.com/office/drawing/2014/main" id="{A42A62C3-F5C0-EEF2-712E-AE51BDDF8CDA}"/>
                  </a:ext>
                </a:extLst>
              </p:cNvPr>
              <p:cNvSpPr/>
              <p:nvPr/>
            </p:nvSpPr>
            <p:spPr>
              <a:xfrm>
                <a:off x="2066224" y="4173730"/>
                <a:ext cx="96362" cy="64996"/>
              </a:xfrm>
              <a:custGeom>
                <a:avLst/>
                <a:gdLst>
                  <a:gd name="connsiteX0" fmla="*/ 33 w 120849"/>
                  <a:gd name="connsiteY0" fmla="*/ 48389 h 81335"/>
                  <a:gd name="connsiteX1" fmla="*/ 59 w 120849"/>
                  <a:gd name="connsiteY1" fmla="*/ 44685 h 81335"/>
                  <a:gd name="connsiteX2" fmla="*/ 1511 w 120849"/>
                  <a:gd name="connsiteY2" fmla="*/ 40589 h 81335"/>
                  <a:gd name="connsiteX3" fmla="*/ 3688 w 120849"/>
                  <a:gd name="connsiteY3" fmla="*/ 40563 h 81335"/>
                  <a:gd name="connsiteX4" fmla="*/ 8787 w 120849"/>
                  <a:gd name="connsiteY4" fmla="*/ 35946 h 81335"/>
                  <a:gd name="connsiteX5" fmla="*/ 8547 w 120849"/>
                  <a:gd name="connsiteY5" fmla="*/ 20738 h 81335"/>
                  <a:gd name="connsiteX6" fmla="*/ 15353 w 120849"/>
                  <a:gd name="connsiteY6" fmla="*/ 21781 h 81335"/>
                  <a:gd name="connsiteX7" fmla="*/ 22897 w 120849"/>
                  <a:gd name="connsiteY7" fmla="*/ 16929 h 81335"/>
                  <a:gd name="connsiteX8" fmla="*/ 25011 w 120849"/>
                  <a:gd name="connsiteY8" fmla="*/ 17660 h 81335"/>
                  <a:gd name="connsiteX9" fmla="*/ 22912 w 120849"/>
                  <a:gd name="connsiteY9" fmla="*/ 10982 h 81335"/>
                  <a:gd name="connsiteX10" fmla="*/ 19876 w 120849"/>
                  <a:gd name="connsiteY10" fmla="*/ 7538 h 81335"/>
                  <a:gd name="connsiteX11" fmla="*/ 22824 w 120849"/>
                  <a:gd name="connsiteY11" fmla="*/ 7434 h 81335"/>
                  <a:gd name="connsiteX12" fmla="*/ 26257 w 120849"/>
                  <a:gd name="connsiteY12" fmla="*/ 5086 h 81335"/>
                  <a:gd name="connsiteX13" fmla="*/ 27005 w 120849"/>
                  <a:gd name="connsiteY13" fmla="*/ 1721 h 81335"/>
                  <a:gd name="connsiteX14" fmla="*/ 29612 w 120849"/>
                  <a:gd name="connsiteY14" fmla="*/ 26 h 81335"/>
                  <a:gd name="connsiteX15" fmla="*/ 37020 w 120849"/>
                  <a:gd name="connsiteY15" fmla="*/ 0 h 81335"/>
                  <a:gd name="connsiteX16" fmla="*/ 37124 w 120849"/>
                  <a:gd name="connsiteY16" fmla="*/ 5086 h 81335"/>
                  <a:gd name="connsiteX17" fmla="*/ 39371 w 120849"/>
                  <a:gd name="connsiteY17" fmla="*/ 5086 h 81335"/>
                  <a:gd name="connsiteX18" fmla="*/ 39400 w 120849"/>
                  <a:gd name="connsiteY18" fmla="*/ 10590 h 81335"/>
                  <a:gd name="connsiteX19" fmla="*/ 44647 w 120849"/>
                  <a:gd name="connsiteY19" fmla="*/ 10538 h 81335"/>
                  <a:gd name="connsiteX20" fmla="*/ 47181 w 120849"/>
                  <a:gd name="connsiteY20" fmla="*/ 12808 h 81335"/>
                  <a:gd name="connsiteX21" fmla="*/ 54605 w 120849"/>
                  <a:gd name="connsiteY21" fmla="*/ 13069 h 81335"/>
                  <a:gd name="connsiteX22" fmla="*/ 82596 w 120849"/>
                  <a:gd name="connsiteY22" fmla="*/ 12808 h 81335"/>
                  <a:gd name="connsiteX23" fmla="*/ 82619 w 120849"/>
                  <a:gd name="connsiteY23" fmla="*/ 16616 h 81335"/>
                  <a:gd name="connsiteX24" fmla="*/ 85129 w 120849"/>
                  <a:gd name="connsiteY24" fmla="*/ 16616 h 81335"/>
                  <a:gd name="connsiteX25" fmla="*/ 90017 w 120849"/>
                  <a:gd name="connsiteY25" fmla="*/ 20373 h 81335"/>
                  <a:gd name="connsiteX26" fmla="*/ 110096 w 120849"/>
                  <a:gd name="connsiteY26" fmla="*/ 20268 h 81335"/>
                  <a:gd name="connsiteX27" fmla="*/ 110065 w 120849"/>
                  <a:gd name="connsiteY27" fmla="*/ 22851 h 81335"/>
                  <a:gd name="connsiteX28" fmla="*/ 115023 w 120849"/>
                  <a:gd name="connsiteY28" fmla="*/ 22877 h 81335"/>
                  <a:gd name="connsiteX29" fmla="*/ 116472 w 120849"/>
                  <a:gd name="connsiteY29" fmla="*/ 26451 h 81335"/>
                  <a:gd name="connsiteX30" fmla="*/ 111846 w 120849"/>
                  <a:gd name="connsiteY30" fmla="*/ 27807 h 81335"/>
                  <a:gd name="connsiteX31" fmla="*/ 110709 w 120849"/>
                  <a:gd name="connsiteY31" fmla="*/ 31329 h 81335"/>
                  <a:gd name="connsiteX32" fmla="*/ 114726 w 120849"/>
                  <a:gd name="connsiteY32" fmla="*/ 36076 h 81335"/>
                  <a:gd name="connsiteX33" fmla="*/ 115065 w 120849"/>
                  <a:gd name="connsiteY33" fmla="*/ 39441 h 81335"/>
                  <a:gd name="connsiteX34" fmla="*/ 112820 w 120849"/>
                  <a:gd name="connsiteY34" fmla="*/ 42102 h 81335"/>
                  <a:gd name="connsiteX35" fmla="*/ 118717 w 120849"/>
                  <a:gd name="connsiteY35" fmla="*/ 46406 h 81335"/>
                  <a:gd name="connsiteX36" fmla="*/ 120883 w 120849"/>
                  <a:gd name="connsiteY36" fmla="*/ 49015 h 81335"/>
                  <a:gd name="connsiteX37" fmla="*/ 119660 w 120849"/>
                  <a:gd name="connsiteY37" fmla="*/ 53032 h 81335"/>
                  <a:gd name="connsiteX38" fmla="*/ 114674 w 120849"/>
                  <a:gd name="connsiteY38" fmla="*/ 57310 h 81335"/>
                  <a:gd name="connsiteX39" fmla="*/ 114692 w 120849"/>
                  <a:gd name="connsiteY39" fmla="*/ 56267 h 81335"/>
                  <a:gd name="connsiteX40" fmla="*/ 109043 w 120849"/>
                  <a:gd name="connsiteY40" fmla="*/ 58432 h 81335"/>
                  <a:gd name="connsiteX41" fmla="*/ 102094 w 120849"/>
                  <a:gd name="connsiteY41" fmla="*/ 58406 h 81335"/>
                  <a:gd name="connsiteX42" fmla="*/ 102044 w 120849"/>
                  <a:gd name="connsiteY42" fmla="*/ 63075 h 81335"/>
                  <a:gd name="connsiteX43" fmla="*/ 91232 w 120849"/>
                  <a:gd name="connsiteY43" fmla="*/ 64040 h 81335"/>
                  <a:gd name="connsiteX44" fmla="*/ 91974 w 120849"/>
                  <a:gd name="connsiteY44" fmla="*/ 68579 h 81335"/>
                  <a:gd name="connsiteX45" fmla="*/ 89467 w 120849"/>
                  <a:gd name="connsiteY45" fmla="*/ 66596 h 81335"/>
                  <a:gd name="connsiteX46" fmla="*/ 80078 w 120849"/>
                  <a:gd name="connsiteY46" fmla="*/ 65970 h 81335"/>
                  <a:gd name="connsiteX47" fmla="*/ 77539 w 120849"/>
                  <a:gd name="connsiteY47" fmla="*/ 73301 h 81335"/>
                  <a:gd name="connsiteX48" fmla="*/ 75112 w 120849"/>
                  <a:gd name="connsiteY48" fmla="*/ 73301 h 81335"/>
                  <a:gd name="connsiteX49" fmla="*/ 73842 w 120849"/>
                  <a:gd name="connsiteY49" fmla="*/ 67849 h 81335"/>
                  <a:gd name="connsiteX50" fmla="*/ 71838 w 120849"/>
                  <a:gd name="connsiteY50" fmla="*/ 68057 h 81335"/>
                  <a:gd name="connsiteX51" fmla="*/ 71259 w 120849"/>
                  <a:gd name="connsiteY51" fmla="*/ 58354 h 81335"/>
                  <a:gd name="connsiteX52" fmla="*/ 67472 w 120849"/>
                  <a:gd name="connsiteY52" fmla="*/ 61562 h 81335"/>
                  <a:gd name="connsiteX53" fmla="*/ 67479 w 120849"/>
                  <a:gd name="connsiteY53" fmla="*/ 58380 h 81335"/>
                  <a:gd name="connsiteX54" fmla="*/ 63074 w 120849"/>
                  <a:gd name="connsiteY54" fmla="*/ 59658 h 81335"/>
                  <a:gd name="connsiteX55" fmla="*/ 63032 w 120849"/>
                  <a:gd name="connsiteY55" fmla="*/ 65318 h 81335"/>
                  <a:gd name="connsiteX56" fmla="*/ 58046 w 120849"/>
                  <a:gd name="connsiteY56" fmla="*/ 64536 h 81335"/>
                  <a:gd name="connsiteX57" fmla="*/ 58457 w 120849"/>
                  <a:gd name="connsiteY57" fmla="*/ 61536 h 81335"/>
                  <a:gd name="connsiteX58" fmla="*/ 51748 w 120849"/>
                  <a:gd name="connsiteY58" fmla="*/ 61588 h 81335"/>
                  <a:gd name="connsiteX59" fmla="*/ 51435 w 120849"/>
                  <a:gd name="connsiteY59" fmla="*/ 57415 h 81335"/>
                  <a:gd name="connsiteX60" fmla="*/ 53692 w 120849"/>
                  <a:gd name="connsiteY60" fmla="*/ 55745 h 81335"/>
                  <a:gd name="connsiteX61" fmla="*/ 56693 w 120849"/>
                  <a:gd name="connsiteY61" fmla="*/ 55901 h 81335"/>
                  <a:gd name="connsiteX62" fmla="*/ 56687 w 120849"/>
                  <a:gd name="connsiteY62" fmla="*/ 52223 h 81335"/>
                  <a:gd name="connsiteX63" fmla="*/ 59013 w 120849"/>
                  <a:gd name="connsiteY63" fmla="*/ 53241 h 81335"/>
                  <a:gd name="connsiteX64" fmla="*/ 62998 w 120849"/>
                  <a:gd name="connsiteY64" fmla="*/ 51284 h 81335"/>
                  <a:gd name="connsiteX65" fmla="*/ 62978 w 120849"/>
                  <a:gd name="connsiteY65" fmla="*/ 48258 h 81335"/>
                  <a:gd name="connsiteX66" fmla="*/ 71861 w 120849"/>
                  <a:gd name="connsiteY66" fmla="*/ 48311 h 81335"/>
                  <a:gd name="connsiteX67" fmla="*/ 72077 w 120849"/>
                  <a:gd name="connsiteY67" fmla="*/ 38137 h 81335"/>
                  <a:gd name="connsiteX68" fmla="*/ 72901 w 120849"/>
                  <a:gd name="connsiteY68" fmla="*/ 34980 h 81335"/>
                  <a:gd name="connsiteX69" fmla="*/ 70847 w 120849"/>
                  <a:gd name="connsiteY69" fmla="*/ 35111 h 81335"/>
                  <a:gd name="connsiteX70" fmla="*/ 68324 w 120849"/>
                  <a:gd name="connsiteY70" fmla="*/ 28120 h 81335"/>
                  <a:gd name="connsiteX71" fmla="*/ 60577 w 120849"/>
                  <a:gd name="connsiteY71" fmla="*/ 28120 h 81335"/>
                  <a:gd name="connsiteX72" fmla="*/ 59247 w 120849"/>
                  <a:gd name="connsiteY72" fmla="*/ 30885 h 81335"/>
                  <a:gd name="connsiteX73" fmla="*/ 59852 w 120849"/>
                  <a:gd name="connsiteY73" fmla="*/ 36207 h 81335"/>
                  <a:gd name="connsiteX74" fmla="*/ 58176 w 120849"/>
                  <a:gd name="connsiteY74" fmla="*/ 37407 h 81335"/>
                  <a:gd name="connsiteX75" fmla="*/ 58343 w 120849"/>
                  <a:gd name="connsiteY75" fmla="*/ 41085 h 81335"/>
                  <a:gd name="connsiteX76" fmla="*/ 54662 w 120849"/>
                  <a:gd name="connsiteY76" fmla="*/ 44867 h 81335"/>
                  <a:gd name="connsiteX77" fmla="*/ 49410 w 120849"/>
                  <a:gd name="connsiteY77" fmla="*/ 44215 h 81335"/>
                  <a:gd name="connsiteX78" fmla="*/ 44499 w 120849"/>
                  <a:gd name="connsiteY78" fmla="*/ 45285 h 81335"/>
                  <a:gd name="connsiteX79" fmla="*/ 41563 w 120849"/>
                  <a:gd name="connsiteY79" fmla="*/ 44424 h 81335"/>
                  <a:gd name="connsiteX80" fmla="*/ 39014 w 120849"/>
                  <a:gd name="connsiteY80" fmla="*/ 45598 h 81335"/>
                  <a:gd name="connsiteX81" fmla="*/ 39137 w 120849"/>
                  <a:gd name="connsiteY81" fmla="*/ 53293 h 81335"/>
                  <a:gd name="connsiteX82" fmla="*/ 41670 w 120849"/>
                  <a:gd name="connsiteY82" fmla="*/ 53319 h 81335"/>
                  <a:gd name="connsiteX83" fmla="*/ 41702 w 120849"/>
                  <a:gd name="connsiteY83" fmla="*/ 55849 h 81335"/>
                  <a:gd name="connsiteX84" fmla="*/ 44186 w 120849"/>
                  <a:gd name="connsiteY84" fmla="*/ 55875 h 81335"/>
                  <a:gd name="connsiteX85" fmla="*/ 44024 w 120849"/>
                  <a:gd name="connsiteY85" fmla="*/ 58354 h 81335"/>
                  <a:gd name="connsiteX86" fmla="*/ 32904 w 120849"/>
                  <a:gd name="connsiteY86" fmla="*/ 60179 h 81335"/>
                  <a:gd name="connsiteX87" fmla="*/ 33011 w 120849"/>
                  <a:gd name="connsiteY87" fmla="*/ 64484 h 81335"/>
                  <a:gd name="connsiteX88" fmla="*/ 34854 w 120849"/>
                  <a:gd name="connsiteY88" fmla="*/ 64458 h 81335"/>
                  <a:gd name="connsiteX89" fmla="*/ 31770 w 120849"/>
                  <a:gd name="connsiteY89" fmla="*/ 70249 h 81335"/>
                  <a:gd name="connsiteX90" fmla="*/ 27751 w 120849"/>
                  <a:gd name="connsiteY90" fmla="*/ 71579 h 81335"/>
                  <a:gd name="connsiteX91" fmla="*/ 27857 w 120849"/>
                  <a:gd name="connsiteY91" fmla="*/ 74527 h 81335"/>
                  <a:gd name="connsiteX92" fmla="*/ 25384 w 120849"/>
                  <a:gd name="connsiteY92" fmla="*/ 74579 h 81335"/>
                  <a:gd name="connsiteX93" fmla="*/ 24096 w 120849"/>
                  <a:gd name="connsiteY93" fmla="*/ 78440 h 81335"/>
                  <a:gd name="connsiteX94" fmla="*/ 24667 w 120849"/>
                  <a:gd name="connsiteY94" fmla="*/ 80944 h 81335"/>
                  <a:gd name="connsiteX95" fmla="*/ 21440 w 120849"/>
                  <a:gd name="connsiteY95" fmla="*/ 79352 h 81335"/>
                  <a:gd name="connsiteX96" fmla="*/ 19297 w 120849"/>
                  <a:gd name="connsiteY96" fmla="*/ 81283 h 81335"/>
                  <a:gd name="connsiteX97" fmla="*/ 14641 w 120849"/>
                  <a:gd name="connsiteY97" fmla="*/ 81335 h 81335"/>
                  <a:gd name="connsiteX98" fmla="*/ 11446 w 120849"/>
                  <a:gd name="connsiteY98" fmla="*/ 79457 h 81335"/>
                  <a:gd name="connsiteX99" fmla="*/ 11492 w 120849"/>
                  <a:gd name="connsiteY99" fmla="*/ 76301 h 81335"/>
                  <a:gd name="connsiteX100" fmla="*/ 13507 w 120849"/>
                  <a:gd name="connsiteY100" fmla="*/ 69962 h 81335"/>
                  <a:gd name="connsiteX101" fmla="*/ 10233 w 120849"/>
                  <a:gd name="connsiteY101" fmla="*/ 69988 h 81335"/>
                  <a:gd name="connsiteX102" fmla="*/ 11996 w 120849"/>
                  <a:gd name="connsiteY102" fmla="*/ 65292 h 81335"/>
                  <a:gd name="connsiteX103" fmla="*/ 10173 w 120849"/>
                  <a:gd name="connsiteY103" fmla="*/ 65684 h 81335"/>
                  <a:gd name="connsiteX104" fmla="*/ 9126 w 120849"/>
                  <a:gd name="connsiteY104" fmla="*/ 62971 h 81335"/>
                  <a:gd name="connsiteX105" fmla="*/ 13455 w 120849"/>
                  <a:gd name="connsiteY105" fmla="*/ 61119 h 81335"/>
                  <a:gd name="connsiteX106" fmla="*/ 12879 w 120849"/>
                  <a:gd name="connsiteY106" fmla="*/ 55980 h 81335"/>
                  <a:gd name="connsiteX107" fmla="*/ 8659 w 120849"/>
                  <a:gd name="connsiteY107" fmla="*/ 56032 h 81335"/>
                  <a:gd name="connsiteX108" fmla="*/ 5893 w 120849"/>
                  <a:gd name="connsiteY108" fmla="*/ 54467 h 81335"/>
                  <a:gd name="connsiteX109" fmla="*/ 4897 w 120849"/>
                  <a:gd name="connsiteY109" fmla="*/ 51180 h 81335"/>
                  <a:gd name="connsiteX110" fmla="*/ 1981 w 120849"/>
                  <a:gd name="connsiteY110" fmla="*/ 50710 h 81335"/>
                  <a:gd name="connsiteX111" fmla="*/ 33 w 120849"/>
                  <a:gd name="connsiteY111" fmla="*/ 48389 h 81335"/>
                  <a:gd name="connsiteX112" fmla="*/ 33 w 120849"/>
                  <a:gd name="connsiteY112" fmla="*/ 48389 h 81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120849" h="81335">
                    <a:moveTo>
                      <a:pt x="33" y="48389"/>
                    </a:moveTo>
                    <a:lnTo>
                      <a:pt x="59" y="44685"/>
                    </a:lnTo>
                    <a:lnTo>
                      <a:pt x="1511" y="40589"/>
                    </a:lnTo>
                    <a:lnTo>
                      <a:pt x="3688" y="40563"/>
                    </a:lnTo>
                    <a:lnTo>
                      <a:pt x="8787" y="35946"/>
                    </a:lnTo>
                    <a:lnTo>
                      <a:pt x="8547" y="20738"/>
                    </a:lnTo>
                    <a:lnTo>
                      <a:pt x="15353" y="21781"/>
                    </a:lnTo>
                    <a:lnTo>
                      <a:pt x="22897" y="16929"/>
                    </a:lnTo>
                    <a:lnTo>
                      <a:pt x="25011" y="17660"/>
                    </a:lnTo>
                    <a:lnTo>
                      <a:pt x="22912" y="10982"/>
                    </a:lnTo>
                    <a:lnTo>
                      <a:pt x="19876" y="7538"/>
                    </a:lnTo>
                    <a:lnTo>
                      <a:pt x="22824" y="7434"/>
                    </a:lnTo>
                    <a:lnTo>
                      <a:pt x="26257" y="5086"/>
                    </a:lnTo>
                    <a:lnTo>
                      <a:pt x="27005" y="1721"/>
                    </a:lnTo>
                    <a:lnTo>
                      <a:pt x="29612" y="26"/>
                    </a:lnTo>
                    <a:lnTo>
                      <a:pt x="37020" y="0"/>
                    </a:lnTo>
                    <a:lnTo>
                      <a:pt x="37124" y="5086"/>
                    </a:lnTo>
                    <a:lnTo>
                      <a:pt x="39371" y="5086"/>
                    </a:lnTo>
                    <a:lnTo>
                      <a:pt x="39400" y="10590"/>
                    </a:lnTo>
                    <a:lnTo>
                      <a:pt x="44647" y="10538"/>
                    </a:lnTo>
                    <a:lnTo>
                      <a:pt x="47181" y="12808"/>
                    </a:lnTo>
                    <a:lnTo>
                      <a:pt x="54605" y="13069"/>
                    </a:lnTo>
                    <a:lnTo>
                      <a:pt x="82596" y="12808"/>
                    </a:lnTo>
                    <a:lnTo>
                      <a:pt x="82619" y="16616"/>
                    </a:lnTo>
                    <a:lnTo>
                      <a:pt x="85129" y="16616"/>
                    </a:lnTo>
                    <a:lnTo>
                      <a:pt x="90017" y="20373"/>
                    </a:lnTo>
                    <a:lnTo>
                      <a:pt x="110096" y="20268"/>
                    </a:lnTo>
                    <a:lnTo>
                      <a:pt x="110065" y="22851"/>
                    </a:lnTo>
                    <a:lnTo>
                      <a:pt x="115023" y="22877"/>
                    </a:lnTo>
                    <a:lnTo>
                      <a:pt x="116472" y="26451"/>
                    </a:lnTo>
                    <a:lnTo>
                      <a:pt x="111846" y="27807"/>
                    </a:lnTo>
                    <a:lnTo>
                      <a:pt x="110709" y="31329"/>
                    </a:lnTo>
                    <a:lnTo>
                      <a:pt x="114726" y="36076"/>
                    </a:lnTo>
                    <a:lnTo>
                      <a:pt x="115065" y="39441"/>
                    </a:lnTo>
                    <a:lnTo>
                      <a:pt x="112820" y="42102"/>
                    </a:lnTo>
                    <a:lnTo>
                      <a:pt x="118717" y="46406"/>
                    </a:lnTo>
                    <a:lnTo>
                      <a:pt x="120883" y="49015"/>
                    </a:lnTo>
                    <a:lnTo>
                      <a:pt x="119660" y="53032"/>
                    </a:lnTo>
                    <a:lnTo>
                      <a:pt x="114674" y="57310"/>
                    </a:lnTo>
                    <a:lnTo>
                      <a:pt x="114692" y="56267"/>
                    </a:lnTo>
                    <a:lnTo>
                      <a:pt x="109043" y="58432"/>
                    </a:lnTo>
                    <a:lnTo>
                      <a:pt x="102094" y="58406"/>
                    </a:lnTo>
                    <a:lnTo>
                      <a:pt x="102044" y="63075"/>
                    </a:lnTo>
                    <a:lnTo>
                      <a:pt x="91232" y="64040"/>
                    </a:lnTo>
                    <a:lnTo>
                      <a:pt x="91974" y="68579"/>
                    </a:lnTo>
                    <a:lnTo>
                      <a:pt x="89467" y="66596"/>
                    </a:lnTo>
                    <a:lnTo>
                      <a:pt x="80078" y="65970"/>
                    </a:lnTo>
                    <a:lnTo>
                      <a:pt x="77539" y="73301"/>
                    </a:lnTo>
                    <a:lnTo>
                      <a:pt x="75112" y="73301"/>
                    </a:lnTo>
                    <a:lnTo>
                      <a:pt x="73842" y="67849"/>
                    </a:lnTo>
                    <a:lnTo>
                      <a:pt x="71838" y="68057"/>
                    </a:lnTo>
                    <a:lnTo>
                      <a:pt x="71259" y="58354"/>
                    </a:lnTo>
                    <a:lnTo>
                      <a:pt x="67472" y="61562"/>
                    </a:lnTo>
                    <a:lnTo>
                      <a:pt x="67479" y="58380"/>
                    </a:lnTo>
                    <a:lnTo>
                      <a:pt x="63074" y="59658"/>
                    </a:lnTo>
                    <a:lnTo>
                      <a:pt x="63032" y="65318"/>
                    </a:lnTo>
                    <a:lnTo>
                      <a:pt x="58046" y="64536"/>
                    </a:lnTo>
                    <a:lnTo>
                      <a:pt x="58457" y="61536"/>
                    </a:lnTo>
                    <a:lnTo>
                      <a:pt x="51748" y="61588"/>
                    </a:lnTo>
                    <a:lnTo>
                      <a:pt x="51435" y="57415"/>
                    </a:lnTo>
                    <a:lnTo>
                      <a:pt x="53692" y="55745"/>
                    </a:lnTo>
                    <a:lnTo>
                      <a:pt x="56693" y="55901"/>
                    </a:lnTo>
                    <a:lnTo>
                      <a:pt x="56687" y="52223"/>
                    </a:lnTo>
                    <a:lnTo>
                      <a:pt x="59013" y="53241"/>
                    </a:lnTo>
                    <a:lnTo>
                      <a:pt x="62998" y="51284"/>
                    </a:lnTo>
                    <a:lnTo>
                      <a:pt x="62978" y="48258"/>
                    </a:lnTo>
                    <a:lnTo>
                      <a:pt x="71861" y="48311"/>
                    </a:lnTo>
                    <a:lnTo>
                      <a:pt x="72077" y="38137"/>
                    </a:lnTo>
                    <a:lnTo>
                      <a:pt x="72901" y="34980"/>
                    </a:lnTo>
                    <a:lnTo>
                      <a:pt x="70847" y="35111"/>
                    </a:lnTo>
                    <a:lnTo>
                      <a:pt x="68324" y="28120"/>
                    </a:lnTo>
                    <a:lnTo>
                      <a:pt x="60577" y="28120"/>
                    </a:lnTo>
                    <a:lnTo>
                      <a:pt x="59247" y="30885"/>
                    </a:lnTo>
                    <a:lnTo>
                      <a:pt x="59852" y="36207"/>
                    </a:lnTo>
                    <a:lnTo>
                      <a:pt x="58176" y="37407"/>
                    </a:lnTo>
                    <a:lnTo>
                      <a:pt x="58343" y="41085"/>
                    </a:lnTo>
                    <a:lnTo>
                      <a:pt x="54662" y="44867"/>
                    </a:lnTo>
                    <a:lnTo>
                      <a:pt x="49410" y="44215"/>
                    </a:lnTo>
                    <a:lnTo>
                      <a:pt x="44499" y="45285"/>
                    </a:lnTo>
                    <a:lnTo>
                      <a:pt x="41563" y="44424"/>
                    </a:lnTo>
                    <a:lnTo>
                      <a:pt x="39014" y="45598"/>
                    </a:lnTo>
                    <a:lnTo>
                      <a:pt x="39137" y="53293"/>
                    </a:lnTo>
                    <a:lnTo>
                      <a:pt x="41670" y="53319"/>
                    </a:lnTo>
                    <a:lnTo>
                      <a:pt x="41702" y="55849"/>
                    </a:lnTo>
                    <a:lnTo>
                      <a:pt x="44186" y="55875"/>
                    </a:lnTo>
                    <a:lnTo>
                      <a:pt x="44024" y="58354"/>
                    </a:lnTo>
                    <a:lnTo>
                      <a:pt x="32904" y="60179"/>
                    </a:lnTo>
                    <a:lnTo>
                      <a:pt x="33011" y="64484"/>
                    </a:lnTo>
                    <a:lnTo>
                      <a:pt x="34854" y="64458"/>
                    </a:lnTo>
                    <a:lnTo>
                      <a:pt x="31770" y="70249"/>
                    </a:lnTo>
                    <a:lnTo>
                      <a:pt x="27751" y="71579"/>
                    </a:lnTo>
                    <a:lnTo>
                      <a:pt x="27857" y="74527"/>
                    </a:lnTo>
                    <a:lnTo>
                      <a:pt x="25384" y="74579"/>
                    </a:lnTo>
                    <a:lnTo>
                      <a:pt x="24096" y="78440"/>
                    </a:lnTo>
                    <a:lnTo>
                      <a:pt x="24667" y="80944"/>
                    </a:lnTo>
                    <a:lnTo>
                      <a:pt x="21440" y="79352"/>
                    </a:lnTo>
                    <a:lnTo>
                      <a:pt x="19297" y="81283"/>
                    </a:lnTo>
                    <a:lnTo>
                      <a:pt x="14641" y="81335"/>
                    </a:lnTo>
                    <a:lnTo>
                      <a:pt x="11446" y="79457"/>
                    </a:lnTo>
                    <a:lnTo>
                      <a:pt x="11492" y="76301"/>
                    </a:lnTo>
                    <a:lnTo>
                      <a:pt x="13507" y="69962"/>
                    </a:lnTo>
                    <a:lnTo>
                      <a:pt x="10233" y="69988"/>
                    </a:lnTo>
                    <a:lnTo>
                      <a:pt x="11996" y="65292"/>
                    </a:lnTo>
                    <a:lnTo>
                      <a:pt x="10173" y="65684"/>
                    </a:lnTo>
                    <a:lnTo>
                      <a:pt x="9126" y="62971"/>
                    </a:lnTo>
                    <a:lnTo>
                      <a:pt x="13455" y="61119"/>
                    </a:lnTo>
                    <a:lnTo>
                      <a:pt x="12879" y="55980"/>
                    </a:lnTo>
                    <a:lnTo>
                      <a:pt x="8659" y="56032"/>
                    </a:lnTo>
                    <a:lnTo>
                      <a:pt x="5893" y="54467"/>
                    </a:lnTo>
                    <a:lnTo>
                      <a:pt x="4897" y="51180"/>
                    </a:lnTo>
                    <a:lnTo>
                      <a:pt x="1981" y="50710"/>
                    </a:lnTo>
                    <a:lnTo>
                      <a:pt x="33" y="48389"/>
                    </a:lnTo>
                    <a:lnTo>
                      <a:pt x="33" y="48389"/>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79" name="CA-29">
                <a:extLst>
                  <a:ext uri="{FF2B5EF4-FFF2-40B4-BE49-F238E27FC236}">
                    <a16:creationId xmlns:a16="http://schemas.microsoft.com/office/drawing/2014/main" id="{335561FD-D623-1E8F-F6CE-1AAF74507FAF}"/>
                  </a:ext>
                </a:extLst>
              </p:cNvPr>
              <p:cNvSpPr/>
              <p:nvPr/>
            </p:nvSpPr>
            <p:spPr>
              <a:xfrm>
                <a:off x="2033192" y="4182359"/>
                <a:ext cx="30481" cy="41148"/>
              </a:xfrm>
              <a:custGeom>
                <a:avLst/>
                <a:gdLst>
                  <a:gd name="connsiteX0" fmla="*/ 33 w 38227"/>
                  <a:gd name="connsiteY0" fmla="*/ 37876 h 51493"/>
                  <a:gd name="connsiteX1" fmla="*/ 9118 w 38227"/>
                  <a:gd name="connsiteY1" fmla="*/ 37772 h 51493"/>
                  <a:gd name="connsiteX2" fmla="*/ 9850 w 38227"/>
                  <a:gd name="connsiteY2" fmla="*/ 25511 h 51493"/>
                  <a:gd name="connsiteX3" fmla="*/ 4032 w 38227"/>
                  <a:gd name="connsiteY3" fmla="*/ 18129 h 51493"/>
                  <a:gd name="connsiteX4" fmla="*/ 6284 w 38227"/>
                  <a:gd name="connsiteY4" fmla="*/ 18703 h 51493"/>
                  <a:gd name="connsiteX5" fmla="*/ 19070 w 38227"/>
                  <a:gd name="connsiteY5" fmla="*/ 18860 h 51493"/>
                  <a:gd name="connsiteX6" fmla="*/ 20063 w 38227"/>
                  <a:gd name="connsiteY6" fmla="*/ 17451 h 51493"/>
                  <a:gd name="connsiteX7" fmla="*/ 19996 w 38227"/>
                  <a:gd name="connsiteY7" fmla="*/ 2347 h 51493"/>
                  <a:gd name="connsiteX8" fmla="*/ 22756 w 38227"/>
                  <a:gd name="connsiteY8" fmla="*/ 1147 h 51493"/>
                  <a:gd name="connsiteX9" fmla="*/ 27995 w 38227"/>
                  <a:gd name="connsiteY9" fmla="*/ 1565 h 51493"/>
                  <a:gd name="connsiteX10" fmla="*/ 30464 w 38227"/>
                  <a:gd name="connsiteY10" fmla="*/ 0 h 51493"/>
                  <a:gd name="connsiteX11" fmla="*/ 30404 w 38227"/>
                  <a:gd name="connsiteY11" fmla="*/ 5738 h 51493"/>
                  <a:gd name="connsiteX12" fmla="*/ 35555 w 38227"/>
                  <a:gd name="connsiteY12" fmla="*/ 7251 h 51493"/>
                  <a:gd name="connsiteX13" fmla="*/ 35365 w 38227"/>
                  <a:gd name="connsiteY13" fmla="*/ 12625 h 51493"/>
                  <a:gd name="connsiteX14" fmla="*/ 32362 w 38227"/>
                  <a:gd name="connsiteY14" fmla="*/ 14921 h 51493"/>
                  <a:gd name="connsiteX15" fmla="*/ 32492 w 38227"/>
                  <a:gd name="connsiteY15" fmla="*/ 19981 h 51493"/>
                  <a:gd name="connsiteX16" fmla="*/ 37192 w 38227"/>
                  <a:gd name="connsiteY16" fmla="*/ 19381 h 51493"/>
                  <a:gd name="connsiteX17" fmla="*/ 38261 w 38227"/>
                  <a:gd name="connsiteY17" fmla="*/ 23842 h 51493"/>
                  <a:gd name="connsiteX18" fmla="*/ 34145 w 38227"/>
                  <a:gd name="connsiteY18" fmla="*/ 26476 h 51493"/>
                  <a:gd name="connsiteX19" fmla="*/ 24370 w 38227"/>
                  <a:gd name="connsiteY19" fmla="*/ 27442 h 51493"/>
                  <a:gd name="connsiteX20" fmla="*/ 19982 w 38227"/>
                  <a:gd name="connsiteY20" fmla="*/ 28694 h 51493"/>
                  <a:gd name="connsiteX21" fmla="*/ 21966 w 38227"/>
                  <a:gd name="connsiteY21" fmla="*/ 33389 h 51493"/>
                  <a:gd name="connsiteX22" fmla="*/ 27870 w 38227"/>
                  <a:gd name="connsiteY22" fmla="*/ 40354 h 51493"/>
                  <a:gd name="connsiteX23" fmla="*/ 24990 w 38227"/>
                  <a:gd name="connsiteY23" fmla="*/ 40302 h 51493"/>
                  <a:gd name="connsiteX24" fmla="*/ 25743 w 38227"/>
                  <a:gd name="connsiteY24" fmla="*/ 46354 h 51493"/>
                  <a:gd name="connsiteX25" fmla="*/ 27558 w 38227"/>
                  <a:gd name="connsiteY25" fmla="*/ 51493 h 51493"/>
                  <a:gd name="connsiteX26" fmla="*/ 22871 w 38227"/>
                  <a:gd name="connsiteY26" fmla="*/ 49458 h 51493"/>
                  <a:gd name="connsiteX27" fmla="*/ 18077 w 38227"/>
                  <a:gd name="connsiteY27" fmla="*/ 48519 h 51493"/>
                  <a:gd name="connsiteX28" fmla="*/ 17681 w 38227"/>
                  <a:gd name="connsiteY28" fmla="*/ 46354 h 51493"/>
                  <a:gd name="connsiteX29" fmla="*/ 13888 w 38227"/>
                  <a:gd name="connsiteY29" fmla="*/ 45102 h 51493"/>
                  <a:gd name="connsiteX30" fmla="*/ 9691 w 38227"/>
                  <a:gd name="connsiteY30" fmla="*/ 45102 h 51493"/>
                  <a:gd name="connsiteX31" fmla="*/ 8980 w 38227"/>
                  <a:gd name="connsiteY31" fmla="*/ 43824 h 51493"/>
                  <a:gd name="connsiteX32" fmla="*/ 41 w 38227"/>
                  <a:gd name="connsiteY32" fmla="*/ 43850 h 51493"/>
                  <a:gd name="connsiteX33" fmla="*/ 33 w 38227"/>
                  <a:gd name="connsiteY33" fmla="*/ 37876 h 51493"/>
                  <a:gd name="connsiteX34" fmla="*/ 33 w 38227"/>
                  <a:gd name="connsiteY34" fmla="*/ 37876 h 51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8227" h="51493">
                    <a:moveTo>
                      <a:pt x="33" y="37876"/>
                    </a:moveTo>
                    <a:lnTo>
                      <a:pt x="9118" y="37772"/>
                    </a:lnTo>
                    <a:lnTo>
                      <a:pt x="9850" y="25511"/>
                    </a:lnTo>
                    <a:lnTo>
                      <a:pt x="4032" y="18129"/>
                    </a:lnTo>
                    <a:lnTo>
                      <a:pt x="6284" y="18703"/>
                    </a:lnTo>
                    <a:lnTo>
                      <a:pt x="19070" y="18860"/>
                    </a:lnTo>
                    <a:lnTo>
                      <a:pt x="20063" y="17451"/>
                    </a:lnTo>
                    <a:lnTo>
                      <a:pt x="19996" y="2347"/>
                    </a:lnTo>
                    <a:lnTo>
                      <a:pt x="22756" y="1147"/>
                    </a:lnTo>
                    <a:lnTo>
                      <a:pt x="27995" y="1565"/>
                    </a:lnTo>
                    <a:lnTo>
                      <a:pt x="30464" y="0"/>
                    </a:lnTo>
                    <a:lnTo>
                      <a:pt x="30404" y="5738"/>
                    </a:lnTo>
                    <a:lnTo>
                      <a:pt x="35555" y="7251"/>
                    </a:lnTo>
                    <a:lnTo>
                      <a:pt x="35365" y="12625"/>
                    </a:lnTo>
                    <a:lnTo>
                      <a:pt x="32362" y="14921"/>
                    </a:lnTo>
                    <a:lnTo>
                      <a:pt x="32492" y="19981"/>
                    </a:lnTo>
                    <a:lnTo>
                      <a:pt x="37192" y="19381"/>
                    </a:lnTo>
                    <a:lnTo>
                      <a:pt x="38261" y="23842"/>
                    </a:lnTo>
                    <a:lnTo>
                      <a:pt x="34145" y="26476"/>
                    </a:lnTo>
                    <a:lnTo>
                      <a:pt x="24370" y="27442"/>
                    </a:lnTo>
                    <a:lnTo>
                      <a:pt x="19982" y="28694"/>
                    </a:lnTo>
                    <a:lnTo>
                      <a:pt x="21966" y="33389"/>
                    </a:lnTo>
                    <a:lnTo>
                      <a:pt x="27870" y="40354"/>
                    </a:lnTo>
                    <a:lnTo>
                      <a:pt x="24990" y="40302"/>
                    </a:lnTo>
                    <a:lnTo>
                      <a:pt x="25743" y="46354"/>
                    </a:lnTo>
                    <a:lnTo>
                      <a:pt x="27558" y="51493"/>
                    </a:lnTo>
                    <a:lnTo>
                      <a:pt x="22871" y="49458"/>
                    </a:lnTo>
                    <a:lnTo>
                      <a:pt x="18077" y="48519"/>
                    </a:lnTo>
                    <a:lnTo>
                      <a:pt x="17681" y="46354"/>
                    </a:lnTo>
                    <a:lnTo>
                      <a:pt x="13888" y="45102"/>
                    </a:lnTo>
                    <a:lnTo>
                      <a:pt x="9691" y="45102"/>
                    </a:lnTo>
                    <a:lnTo>
                      <a:pt x="8980" y="43824"/>
                    </a:lnTo>
                    <a:lnTo>
                      <a:pt x="41" y="43850"/>
                    </a:lnTo>
                    <a:lnTo>
                      <a:pt x="33" y="37876"/>
                    </a:lnTo>
                    <a:lnTo>
                      <a:pt x="33" y="37876"/>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80" name="CA-30">
                <a:extLst>
                  <a:ext uri="{FF2B5EF4-FFF2-40B4-BE49-F238E27FC236}">
                    <a16:creationId xmlns:a16="http://schemas.microsoft.com/office/drawing/2014/main" id="{627D888C-C5CA-1A47-5684-F32B6790750A}"/>
                  </a:ext>
                </a:extLst>
              </p:cNvPr>
              <p:cNvSpPr/>
              <p:nvPr/>
            </p:nvSpPr>
            <p:spPr>
              <a:xfrm>
                <a:off x="2048360" y="4182379"/>
                <a:ext cx="28565" cy="53656"/>
              </a:xfrm>
              <a:custGeom>
                <a:avLst/>
                <a:gdLst>
                  <a:gd name="connsiteX0" fmla="*/ 33 w 35824"/>
                  <a:gd name="connsiteY0" fmla="*/ 32268 h 67145"/>
                  <a:gd name="connsiteX1" fmla="*/ 959 w 35824"/>
                  <a:gd name="connsiteY1" fmla="*/ 28668 h 67145"/>
                  <a:gd name="connsiteX2" fmla="*/ 5346 w 35824"/>
                  <a:gd name="connsiteY2" fmla="*/ 27416 h 67145"/>
                  <a:gd name="connsiteX3" fmla="*/ 15121 w 35824"/>
                  <a:gd name="connsiteY3" fmla="*/ 26451 h 67145"/>
                  <a:gd name="connsiteX4" fmla="*/ 19237 w 35824"/>
                  <a:gd name="connsiteY4" fmla="*/ 23816 h 67145"/>
                  <a:gd name="connsiteX5" fmla="*/ 18168 w 35824"/>
                  <a:gd name="connsiteY5" fmla="*/ 19355 h 67145"/>
                  <a:gd name="connsiteX6" fmla="*/ 13468 w 35824"/>
                  <a:gd name="connsiteY6" fmla="*/ 19955 h 67145"/>
                  <a:gd name="connsiteX7" fmla="*/ 13338 w 35824"/>
                  <a:gd name="connsiteY7" fmla="*/ 14895 h 67145"/>
                  <a:gd name="connsiteX8" fmla="*/ 15061 w 35824"/>
                  <a:gd name="connsiteY8" fmla="*/ 14895 h 67145"/>
                  <a:gd name="connsiteX9" fmla="*/ 17665 w 35824"/>
                  <a:gd name="connsiteY9" fmla="*/ 6886 h 67145"/>
                  <a:gd name="connsiteX10" fmla="*/ 19795 w 35824"/>
                  <a:gd name="connsiteY10" fmla="*/ 2817 h 67145"/>
                  <a:gd name="connsiteX11" fmla="*/ 18953 w 35824"/>
                  <a:gd name="connsiteY11" fmla="*/ 0 h 67145"/>
                  <a:gd name="connsiteX12" fmla="*/ 21690 w 35824"/>
                  <a:gd name="connsiteY12" fmla="*/ 0 h 67145"/>
                  <a:gd name="connsiteX13" fmla="*/ 21739 w 35824"/>
                  <a:gd name="connsiteY13" fmla="*/ 2530 h 67145"/>
                  <a:gd name="connsiteX14" fmla="*/ 27383 w 35824"/>
                  <a:gd name="connsiteY14" fmla="*/ 2478 h 67145"/>
                  <a:gd name="connsiteX15" fmla="*/ 29643 w 35824"/>
                  <a:gd name="connsiteY15" fmla="*/ 1539 h 67145"/>
                  <a:gd name="connsiteX16" fmla="*/ 28731 w 35824"/>
                  <a:gd name="connsiteY16" fmla="*/ 10095 h 67145"/>
                  <a:gd name="connsiteX17" fmla="*/ 30949 w 35824"/>
                  <a:gd name="connsiteY17" fmla="*/ 9912 h 67145"/>
                  <a:gd name="connsiteX18" fmla="*/ 31189 w 35824"/>
                  <a:gd name="connsiteY18" fmla="*/ 25120 h 67145"/>
                  <a:gd name="connsiteX19" fmla="*/ 26090 w 35824"/>
                  <a:gd name="connsiteY19" fmla="*/ 29738 h 67145"/>
                  <a:gd name="connsiteX20" fmla="*/ 23913 w 35824"/>
                  <a:gd name="connsiteY20" fmla="*/ 29764 h 67145"/>
                  <a:gd name="connsiteX21" fmla="*/ 22469 w 35824"/>
                  <a:gd name="connsiteY21" fmla="*/ 33807 h 67145"/>
                  <a:gd name="connsiteX22" fmla="*/ 22435 w 35824"/>
                  <a:gd name="connsiteY22" fmla="*/ 37589 h 67145"/>
                  <a:gd name="connsiteX23" fmla="*/ 26914 w 35824"/>
                  <a:gd name="connsiteY23" fmla="*/ 40955 h 67145"/>
                  <a:gd name="connsiteX24" fmla="*/ 28295 w 35824"/>
                  <a:gd name="connsiteY24" fmla="*/ 43641 h 67145"/>
                  <a:gd name="connsiteX25" fmla="*/ 31061 w 35824"/>
                  <a:gd name="connsiteY25" fmla="*/ 45207 h 67145"/>
                  <a:gd name="connsiteX26" fmla="*/ 35281 w 35824"/>
                  <a:gd name="connsiteY26" fmla="*/ 45154 h 67145"/>
                  <a:gd name="connsiteX27" fmla="*/ 35857 w 35824"/>
                  <a:gd name="connsiteY27" fmla="*/ 50293 h 67145"/>
                  <a:gd name="connsiteX28" fmla="*/ 32807 w 35824"/>
                  <a:gd name="connsiteY28" fmla="*/ 51728 h 67145"/>
                  <a:gd name="connsiteX29" fmla="*/ 31801 w 35824"/>
                  <a:gd name="connsiteY29" fmla="*/ 50345 h 67145"/>
                  <a:gd name="connsiteX30" fmla="*/ 25681 w 35824"/>
                  <a:gd name="connsiteY30" fmla="*/ 50241 h 67145"/>
                  <a:gd name="connsiteX31" fmla="*/ 24383 w 35824"/>
                  <a:gd name="connsiteY31" fmla="*/ 54258 h 67145"/>
                  <a:gd name="connsiteX32" fmla="*/ 21841 w 35824"/>
                  <a:gd name="connsiteY32" fmla="*/ 54676 h 67145"/>
                  <a:gd name="connsiteX33" fmla="*/ 23434 w 35824"/>
                  <a:gd name="connsiteY33" fmla="*/ 59684 h 67145"/>
                  <a:gd name="connsiteX34" fmla="*/ 26048 w 35824"/>
                  <a:gd name="connsiteY34" fmla="*/ 62058 h 67145"/>
                  <a:gd name="connsiteX35" fmla="*/ 23483 w 35824"/>
                  <a:gd name="connsiteY35" fmla="*/ 62215 h 67145"/>
                  <a:gd name="connsiteX36" fmla="*/ 21356 w 35824"/>
                  <a:gd name="connsiteY36" fmla="*/ 64510 h 67145"/>
                  <a:gd name="connsiteX37" fmla="*/ 13726 w 35824"/>
                  <a:gd name="connsiteY37" fmla="*/ 61771 h 67145"/>
                  <a:gd name="connsiteX38" fmla="*/ 11737 w 35824"/>
                  <a:gd name="connsiteY38" fmla="*/ 66806 h 67145"/>
                  <a:gd name="connsiteX39" fmla="*/ 7710 w 35824"/>
                  <a:gd name="connsiteY39" fmla="*/ 67145 h 67145"/>
                  <a:gd name="connsiteX40" fmla="*/ 4165 w 35824"/>
                  <a:gd name="connsiteY40" fmla="*/ 65971 h 67145"/>
                  <a:gd name="connsiteX41" fmla="*/ 1970 w 35824"/>
                  <a:gd name="connsiteY41" fmla="*/ 63780 h 67145"/>
                  <a:gd name="connsiteX42" fmla="*/ 2106 w 35824"/>
                  <a:gd name="connsiteY42" fmla="*/ 60910 h 67145"/>
                  <a:gd name="connsiteX43" fmla="*/ 5669 w 35824"/>
                  <a:gd name="connsiteY43" fmla="*/ 59267 h 67145"/>
                  <a:gd name="connsiteX44" fmla="*/ 4188 w 35824"/>
                  <a:gd name="connsiteY44" fmla="*/ 54806 h 67145"/>
                  <a:gd name="connsiteX45" fmla="*/ 6154 w 35824"/>
                  <a:gd name="connsiteY45" fmla="*/ 51337 h 67145"/>
                  <a:gd name="connsiteX46" fmla="*/ 8534 w 35824"/>
                  <a:gd name="connsiteY46" fmla="*/ 51467 h 67145"/>
                  <a:gd name="connsiteX47" fmla="*/ 6720 w 35824"/>
                  <a:gd name="connsiteY47" fmla="*/ 46328 h 67145"/>
                  <a:gd name="connsiteX48" fmla="*/ 5966 w 35824"/>
                  <a:gd name="connsiteY48" fmla="*/ 40276 h 67145"/>
                  <a:gd name="connsiteX49" fmla="*/ 8847 w 35824"/>
                  <a:gd name="connsiteY49" fmla="*/ 40329 h 67145"/>
                  <a:gd name="connsiteX50" fmla="*/ 2942 w 35824"/>
                  <a:gd name="connsiteY50" fmla="*/ 33363 h 67145"/>
                  <a:gd name="connsiteX51" fmla="*/ 3792 w 35824"/>
                  <a:gd name="connsiteY51" fmla="*/ 31825 h 67145"/>
                  <a:gd name="connsiteX52" fmla="*/ 33 w 35824"/>
                  <a:gd name="connsiteY52" fmla="*/ 32268 h 67145"/>
                  <a:gd name="connsiteX53" fmla="*/ 33 w 35824"/>
                  <a:gd name="connsiteY53" fmla="*/ 32268 h 67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5824" h="67145">
                    <a:moveTo>
                      <a:pt x="33" y="32268"/>
                    </a:moveTo>
                    <a:lnTo>
                      <a:pt x="959" y="28668"/>
                    </a:lnTo>
                    <a:lnTo>
                      <a:pt x="5346" y="27416"/>
                    </a:lnTo>
                    <a:lnTo>
                      <a:pt x="15121" y="26451"/>
                    </a:lnTo>
                    <a:lnTo>
                      <a:pt x="19237" y="23816"/>
                    </a:lnTo>
                    <a:lnTo>
                      <a:pt x="18168" y="19355"/>
                    </a:lnTo>
                    <a:lnTo>
                      <a:pt x="13468" y="19955"/>
                    </a:lnTo>
                    <a:lnTo>
                      <a:pt x="13338" y="14895"/>
                    </a:lnTo>
                    <a:lnTo>
                      <a:pt x="15061" y="14895"/>
                    </a:lnTo>
                    <a:lnTo>
                      <a:pt x="17665" y="6886"/>
                    </a:lnTo>
                    <a:lnTo>
                      <a:pt x="19795" y="2817"/>
                    </a:lnTo>
                    <a:lnTo>
                      <a:pt x="18953" y="0"/>
                    </a:lnTo>
                    <a:lnTo>
                      <a:pt x="21690" y="0"/>
                    </a:lnTo>
                    <a:lnTo>
                      <a:pt x="21739" y="2530"/>
                    </a:lnTo>
                    <a:lnTo>
                      <a:pt x="27383" y="2478"/>
                    </a:lnTo>
                    <a:lnTo>
                      <a:pt x="29643" y="1539"/>
                    </a:lnTo>
                    <a:lnTo>
                      <a:pt x="28731" y="10095"/>
                    </a:lnTo>
                    <a:lnTo>
                      <a:pt x="30949" y="9912"/>
                    </a:lnTo>
                    <a:lnTo>
                      <a:pt x="31189" y="25120"/>
                    </a:lnTo>
                    <a:lnTo>
                      <a:pt x="26090" y="29738"/>
                    </a:lnTo>
                    <a:lnTo>
                      <a:pt x="23913" y="29764"/>
                    </a:lnTo>
                    <a:lnTo>
                      <a:pt x="22469" y="33807"/>
                    </a:lnTo>
                    <a:lnTo>
                      <a:pt x="22435" y="37589"/>
                    </a:lnTo>
                    <a:lnTo>
                      <a:pt x="26914" y="40955"/>
                    </a:lnTo>
                    <a:lnTo>
                      <a:pt x="28295" y="43641"/>
                    </a:lnTo>
                    <a:lnTo>
                      <a:pt x="31061" y="45207"/>
                    </a:lnTo>
                    <a:lnTo>
                      <a:pt x="35281" y="45154"/>
                    </a:lnTo>
                    <a:lnTo>
                      <a:pt x="35857" y="50293"/>
                    </a:lnTo>
                    <a:lnTo>
                      <a:pt x="32807" y="51728"/>
                    </a:lnTo>
                    <a:lnTo>
                      <a:pt x="31801" y="50345"/>
                    </a:lnTo>
                    <a:lnTo>
                      <a:pt x="25681" y="50241"/>
                    </a:lnTo>
                    <a:lnTo>
                      <a:pt x="24383" y="54258"/>
                    </a:lnTo>
                    <a:lnTo>
                      <a:pt x="21841" y="54676"/>
                    </a:lnTo>
                    <a:lnTo>
                      <a:pt x="23434" y="59684"/>
                    </a:lnTo>
                    <a:lnTo>
                      <a:pt x="26048" y="62058"/>
                    </a:lnTo>
                    <a:lnTo>
                      <a:pt x="23483" y="62215"/>
                    </a:lnTo>
                    <a:lnTo>
                      <a:pt x="21356" y="64510"/>
                    </a:lnTo>
                    <a:lnTo>
                      <a:pt x="13726" y="61771"/>
                    </a:lnTo>
                    <a:lnTo>
                      <a:pt x="11737" y="66806"/>
                    </a:lnTo>
                    <a:lnTo>
                      <a:pt x="7710" y="67145"/>
                    </a:lnTo>
                    <a:lnTo>
                      <a:pt x="4165" y="65971"/>
                    </a:lnTo>
                    <a:lnTo>
                      <a:pt x="1970" y="63780"/>
                    </a:lnTo>
                    <a:lnTo>
                      <a:pt x="2106" y="60910"/>
                    </a:lnTo>
                    <a:lnTo>
                      <a:pt x="5669" y="59267"/>
                    </a:lnTo>
                    <a:lnTo>
                      <a:pt x="4188" y="54806"/>
                    </a:lnTo>
                    <a:lnTo>
                      <a:pt x="6154" y="51337"/>
                    </a:lnTo>
                    <a:lnTo>
                      <a:pt x="8534" y="51467"/>
                    </a:lnTo>
                    <a:lnTo>
                      <a:pt x="6720" y="46328"/>
                    </a:lnTo>
                    <a:lnTo>
                      <a:pt x="5966" y="40276"/>
                    </a:lnTo>
                    <a:lnTo>
                      <a:pt x="8847" y="40329"/>
                    </a:lnTo>
                    <a:lnTo>
                      <a:pt x="2942" y="33363"/>
                    </a:lnTo>
                    <a:lnTo>
                      <a:pt x="3792" y="31825"/>
                    </a:lnTo>
                    <a:lnTo>
                      <a:pt x="33" y="32268"/>
                    </a:lnTo>
                    <a:lnTo>
                      <a:pt x="33" y="32268"/>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81" name="CA-31">
                <a:extLst>
                  <a:ext uri="{FF2B5EF4-FFF2-40B4-BE49-F238E27FC236}">
                    <a16:creationId xmlns:a16="http://schemas.microsoft.com/office/drawing/2014/main" id="{C150C28E-4088-4937-CBA9-470F3B780FE2}"/>
                  </a:ext>
                </a:extLst>
              </p:cNvPr>
              <p:cNvSpPr/>
              <p:nvPr/>
            </p:nvSpPr>
            <p:spPr>
              <a:xfrm>
                <a:off x="2086437" y="4196200"/>
                <a:ext cx="37889" cy="48653"/>
              </a:xfrm>
              <a:custGeom>
                <a:avLst/>
                <a:gdLst>
                  <a:gd name="connsiteX0" fmla="*/ 33 w 47517"/>
                  <a:gd name="connsiteY0" fmla="*/ 46459 h 60884"/>
                  <a:gd name="connsiteX1" fmla="*/ 2507 w 47517"/>
                  <a:gd name="connsiteY1" fmla="*/ 46406 h 60884"/>
                  <a:gd name="connsiteX2" fmla="*/ 2400 w 47517"/>
                  <a:gd name="connsiteY2" fmla="*/ 43459 h 60884"/>
                  <a:gd name="connsiteX3" fmla="*/ 9167 w 47517"/>
                  <a:gd name="connsiteY3" fmla="*/ 41450 h 60884"/>
                  <a:gd name="connsiteX4" fmla="*/ 8119 w 47517"/>
                  <a:gd name="connsiteY4" fmla="*/ 39781 h 60884"/>
                  <a:gd name="connsiteX5" fmla="*/ 9503 w 47517"/>
                  <a:gd name="connsiteY5" fmla="*/ 36337 h 60884"/>
                  <a:gd name="connsiteX6" fmla="*/ 7660 w 47517"/>
                  <a:gd name="connsiteY6" fmla="*/ 36363 h 60884"/>
                  <a:gd name="connsiteX7" fmla="*/ 7554 w 47517"/>
                  <a:gd name="connsiteY7" fmla="*/ 32059 h 60884"/>
                  <a:gd name="connsiteX8" fmla="*/ 13786 w 47517"/>
                  <a:gd name="connsiteY8" fmla="*/ 30259 h 60884"/>
                  <a:gd name="connsiteX9" fmla="*/ 18674 w 47517"/>
                  <a:gd name="connsiteY9" fmla="*/ 30233 h 60884"/>
                  <a:gd name="connsiteX10" fmla="*/ 18836 w 47517"/>
                  <a:gd name="connsiteY10" fmla="*/ 27755 h 60884"/>
                  <a:gd name="connsiteX11" fmla="*/ 16351 w 47517"/>
                  <a:gd name="connsiteY11" fmla="*/ 27729 h 60884"/>
                  <a:gd name="connsiteX12" fmla="*/ 16320 w 47517"/>
                  <a:gd name="connsiteY12" fmla="*/ 25199 h 60884"/>
                  <a:gd name="connsiteX13" fmla="*/ 13786 w 47517"/>
                  <a:gd name="connsiteY13" fmla="*/ 25173 h 60884"/>
                  <a:gd name="connsiteX14" fmla="*/ 13664 w 47517"/>
                  <a:gd name="connsiteY14" fmla="*/ 17477 h 60884"/>
                  <a:gd name="connsiteX15" fmla="*/ 16213 w 47517"/>
                  <a:gd name="connsiteY15" fmla="*/ 16303 h 60884"/>
                  <a:gd name="connsiteX16" fmla="*/ 19148 w 47517"/>
                  <a:gd name="connsiteY16" fmla="*/ 17164 h 60884"/>
                  <a:gd name="connsiteX17" fmla="*/ 24059 w 47517"/>
                  <a:gd name="connsiteY17" fmla="*/ 16095 h 60884"/>
                  <a:gd name="connsiteX18" fmla="*/ 29312 w 47517"/>
                  <a:gd name="connsiteY18" fmla="*/ 16747 h 60884"/>
                  <a:gd name="connsiteX19" fmla="*/ 32992 w 47517"/>
                  <a:gd name="connsiteY19" fmla="*/ 12965 h 60884"/>
                  <a:gd name="connsiteX20" fmla="*/ 32826 w 47517"/>
                  <a:gd name="connsiteY20" fmla="*/ 9286 h 60884"/>
                  <a:gd name="connsiteX21" fmla="*/ 34502 w 47517"/>
                  <a:gd name="connsiteY21" fmla="*/ 8087 h 60884"/>
                  <a:gd name="connsiteX22" fmla="*/ 33897 w 47517"/>
                  <a:gd name="connsiteY22" fmla="*/ 2765 h 60884"/>
                  <a:gd name="connsiteX23" fmla="*/ 35226 w 47517"/>
                  <a:gd name="connsiteY23" fmla="*/ 0 h 60884"/>
                  <a:gd name="connsiteX24" fmla="*/ 42973 w 47517"/>
                  <a:gd name="connsiteY24" fmla="*/ 0 h 60884"/>
                  <a:gd name="connsiteX25" fmla="*/ 45497 w 47517"/>
                  <a:gd name="connsiteY25" fmla="*/ 6991 h 60884"/>
                  <a:gd name="connsiteX26" fmla="*/ 47551 w 47517"/>
                  <a:gd name="connsiteY26" fmla="*/ 6860 h 60884"/>
                  <a:gd name="connsiteX27" fmla="*/ 46727 w 47517"/>
                  <a:gd name="connsiteY27" fmla="*/ 10017 h 60884"/>
                  <a:gd name="connsiteX28" fmla="*/ 46511 w 47517"/>
                  <a:gd name="connsiteY28" fmla="*/ 20190 h 60884"/>
                  <a:gd name="connsiteX29" fmla="*/ 37627 w 47517"/>
                  <a:gd name="connsiteY29" fmla="*/ 20138 h 60884"/>
                  <a:gd name="connsiteX30" fmla="*/ 37648 w 47517"/>
                  <a:gd name="connsiteY30" fmla="*/ 23164 h 60884"/>
                  <a:gd name="connsiteX31" fmla="*/ 33662 w 47517"/>
                  <a:gd name="connsiteY31" fmla="*/ 25120 h 60884"/>
                  <a:gd name="connsiteX32" fmla="*/ 31337 w 47517"/>
                  <a:gd name="connsiteY32" fmla="*/ 24103 h 60884"/>
                  <a:gd name="connsiteX33" fmla="*/ 31342 w 47517"/>
                  <a:gd name="connsiteY33" fmla="*/ 27781 h 60884"/>
                  <a:gd name="connsiteX34" fmla="*/ 28342 w 47517"/>
                  <a:gd name="connsiteY34" fmla="*/ 27625 h 60884"/>
                  <a:gd name="connsiteX35" fmla="*/ 26085 w 47517"/>
                  <a:gd name="connsiteY35" fmla="*/ 29294 h 60884"/>
                  <a:gd name="connsiteX36" fmla="*/ 26398 w 47517"/>
                  <a:gd name="connsiteY36" fmla="*/ 33468 h 60884"/>
                  <a:gd name="connsiteX37" fmla="*/ 33107 w 47517"/>
                  <a:gd name="connsiteY37" fmla="*/ 33416 h 60884"/>
                  <a:gd name="connsiteX38" fmla="*/ 32695 w 47517"/>
                  <a:gd name="connsiteY38" fmla="*/ 36416 h 60884"/>
                  <a:gd name="connsiteX39" fmla="*/ 37682 w 47517"/>
                  <a:gd name="connsiteY39" fmla="*/ 37198 h 60884"/>
                  <a:gd name="connsiteX40" fmla="*/ 37724 w 47517"/>
                  <a:gd name="connsiteY40" fmla="*/ 31538 h 60884"/>
                  <a:gd name="connsiteX41" fmla="*/ 42129 w 47517"/>
                  <a:gd name="connsiteY41" fmla="*/ 30259 h 60884"/>
                  <a:gd name="connsiteX42" fmla="*/ 42121 w 47517"/>
                  <a:gd name="connsiteY42" fmla="*/ 33442 h 60884"/>
                  <a:gd name="connsiteX43" fmla="*/ 45909 w 47517"/>
                  <a:gd name="connsiteY43" fmla="*/ 30233 h 60884"/>
                  <a:gd name="connsiteX44" fmla="*/ 46923 w 47517"/>
                  <a:gd name="connsiteY44" fmla="*/ 34668 h 60884"/>
                  <a:gd name="connsiteX45" fmla="*/ 45705 w 47517"/>
                  <a:gd name="connsiteY45" fmla="*/ 43354 h 60884"/>
                  <a:gd name="connsiteX46" fmla="*/ 43709 w 47517"/>
                  <a:gd name="connsiteY46" fmla="*/ 42363 h 60884"/>
                  <a:gd name="connsiteX47" fmla="*/ 42301 w 47517"/>
                  <a:gd name="connsiteY47" fmla="*/ 45259 h 60884"/>
                  <a:gd name="connsiteX48" fmla="*/ 38328 w 47517"/>
                  <a:gd name="connsiteY48" fmla="*/ 47711 h 60884"/>
                  <a:gd name="connsiteX49" fmla="*/ 32620 w 47517"/>
                  <a:gd name="connsiteY49" fmla="*/ 48154 h 60884"/>
                  <a:gd name="connsiteX50" fmla="*/ 29718 w 47517"/>
                  <a:gd name="connsiteY50" fmla="*/ 50919 h 60884"/>
                  <a:gd name="connsiteX51" fmla="*/ 26562 w 47517"/>
                  <a:gd name="connsiteY51" fmla="*/ 51467 h 60884"/>
                  <a:gd name="connsiteX52" fmla="*/ 25579 w 47517"/>
                  <a:gd name="connsiteY52" fmla="*/ 54232 h 60884"/>
                  <a:gd name="connsiteX53" fmla="*/ 28725 w 47517"/>
                  <a:gd name="connsiteY53" fmla="*/ 56997 h 60884"/>
                  <a:gd name="connsiteX54" fmla="*/ 29231 w 47517"/>
                  <a:gd name="connsiteY54" fmla="*/ 60258 h 60884"/>
                  <a:gd name="connsiteX55" fmla="*/ 27325 w 47517"/>
                  <a:gd name="connsiteY55" fmla="*/ 59136 h 60884"/>
                  <a:gd name="connsiteX56" fmla="*/ 23233 w 47517"/>
                  <a:gd name="connsiteY56" fmla="*/ 60884 h 60884"/>
                  <a:gd name="connsiteX57" fmla="*/ 14039 w 47517"/>
                  <a:gd name="connsiteY57" fmla="*/ 56423 h 60884"/>
                  <a:gd name="connsiteX58" fmla="*/ 10048 w 47517"/>
                  <a:gd name="connsiteY58" fmla="*/ 53632 h 60884"/>
                  <a:gd name="connsiteX59" fmla="*/ 8729 w 47517"/>
                  <a:gd name="connsiteY59" fmla="*/ 56241 h 60884"/>
                  <a:gd name="connsiteX60" fmla="*/ 5158 w 47517"/>
                  <a:gd name="connsiteY60" fmla="*/ 54937 h 60884"/>
                  <a:gd name="connsiteX61" fmla="*/ 474 w 47517"/>
                  <a:gd name="connsiteY61" fmla="*/ 49693 h 60884"/>
                  <a:gd name="connsiteX62" fmla="*/ 33 w 47517"/>
                  <a:gd name="connsiteY62" fmla="*/ 46459 h 60884"/>
                  <a:gd name="connsiteX63" fmla="*/ 33 w 47517"/>
                  <a:gd name="connsiteY63" fmla="*/ 46459 h 60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47517" h="60884">
                    <a:moveTo>
                      <a:pt x="33" y="46459"/>
                    </a:moveTo>
                    <a:lnTo>
                      <a:pt x="2507" y="46406"/>
                    </a:lnTo>
                    <a:lnTo>
                      <a:pt x="2400" y="43459"/>
                    </a:lnTo>
                    <a:lnTo>
                      <a:pt x="9167" y="41450"/>
                    </a:lnTo>
                    <a:lnTo>
                      <a:pt x="8119" y="39781"/>
                    </a:lnTo>
                    <a:lnTo>
                      <a:pt x="9503" y="36337"/>
                    </a:lnTo>
                    <a:lnTo>
                      <a:pt x="7660" y="36363"/>
                    </a:lnTo>
                    <a:lnTo>
                      <a:pt x="7554" y="32059"/>
                    </a:lnTo>
                    <a:lnTo>
                      <a:pt x="13786" y="30259"/>
                    </a:lnTo>
                    <a:lnTo>
                      <a:pt x="18674" y="30233"/>
                    </a:lnTo>
                    <a:lnTo>
                      <a:pt x="18836" y="27755"/>
                    </a:lnTo>
                    <a:lnTo>
                      <a:pt x="16351" y="27729"/>
                    </a:lnTo>
                    <a:lnTo>
                      <a:pt x="16320" y="25199"/>
                    </a:lnTo>
                    <a:lnTo>
                      <a:pt x="13786" y="25173"/>
                    </a:lnTo>
                    <a:lnTo>
                      <a:pt x="13664" y="17477"/>
                    </a:lnTo>
                    <a:lnTo>
                      <a:pt x="16213" y="16303"/>
                    </a:lnTo>
                    <a:lnTo>
                      <a:pt x="19148" y="17164"/>
                    </a:lnTo>
                    <a:lnTo>
                      <a:pt x="24059" y="16095"/>
                    </a:lnTo>
                    <a:lnTo>
                      <a:pt x="29312" y="16747"/>
                    </a:lnTo>
                    <a:lnTo>
                      <a:pt x="32992" y="12965"/>
                    </a:lnTo>
                    <a:lnTo>
                      <a:pt x="32826" y="9286"/>
                    </a:lnTo>
                    <a:lnTo>
                      <a:pt x="34502" y="8087"/>
                    </a:lnTo>
                    <a:lnTo>
                      <a:pt x="33897" y="2765"/>
                    </a:lnTo>
                    <a:lnTo>
                      <a:pt x="35226" y="0"/>
                    </a:lnTo>
                    <a:lnTo>
                      <a:pt x="42973" y="0"/>
                    </a:lnTo>
                    <a:lnTo>
                      <a:pt x="45497" y="6991"/>
                    </a:lnTo>
                    <a:lnTo>
                      <a:pt x="47551" y="6860"/>
                    </a:lnTo>
                    <a:lnTo>
                      <a:pt x="46727" y="10017"/>
                    </a:lnTo>
                    <a:lnTo>
                      <a:pt x="46511" y="20190"/>
                    </a:lnTo>
                    <a:lnTo>
                      <a:pt x="37627" y="20138"/>
                    </a:lnTo>
                    <a:lnTo>
                      <a:pt x="37648" y="23164"/>
                    </a:lnTo>
                    <a:lnTo>
                      <a:pt x="33662" y="25120"/>
                    </a:lnTo>
                    <a:lnTo>
                      <a:pt x="31337" y="24103"/>
                    </a:lnTo>
                    <a:lnTo>
                      <a:pt x="31342" y="27781"/>
                    </a:lnTo>
                    <a:lnTo>
                      <a:pt x="28342" y="27625"/>
                    </a:lnTo>
                    <a:lnTo>
                      <a:pt x="26085" y="29294"/>
                    </a:lnTo>
                    <a:lnTo>
                      <a:pt x="26398" y="33468"/>
                    </a:lnTo>
                    <a:lnTo>
                      <a:pt x="33107" y="33416"/>
                    </a:lnTo>
                    <a:lnTo>
                      <a:pt x="32695" y="36416"/>
                    </a:lnTo>
                    <a:lnTo>
                      <a:pt x="37682" y="37198"/>
                    </a:lnTo>
                    <a:lnTo>
                      <a:pt x="37724" y="31538"/>
                    </a:lnTo>
                    <a:lnTo>
                      <a:pt x="42129" y="30259"/>
                    </a:lnTo>
                    <a:lnTo>
                      <a:pt x="42121" y="33442"/>
                    </a:lnTo>
                    <a:lnTo>
                      <a:pt x="45909" y="30233"/>
                    </a:lnTo>
                    <a:lnTo>
                      <a:pt x="46923" y="34668"/>
                    </a:lnTo>
                    <a:lnTo>
                      <a:pt x="45705" y="43354"/>
                    </a:lnTo>
                    <a:lnTo>
                      <a:pt x="43709" y="42363"/>
                    </a:lnTo>
                    <a:lnTo>
                      <a:pt x="42301" y="45259"/>
                    </a:lnTo>
                    <a:lnTo>
                      <a:pt x="38328" y="47711"/>
                    </a:lnTo>
                    <a:lnTo>
                      <a:pt x="32620" y="48154"/>
                    </a:lnTo>
                    <a:lnTo>
                      <a:pt x="29718" y="50919"/>
                    </a:lnTo>
                    <a:lnTo>
                      <a:pt x="26562" y="51467"/>
                    </a:lnTo>
                    <a:lnTo>
                      <a:pt x="25579" y="54232"/>
                    </a:lnTo>
                    <a:lnTo>
                      <a:pt x="28725" y="56997"/>
                    </a:lnTo>
                    <a:lnTo>
                      <a:pt x="29231" y="60258"/>
                    </a:lnTo>
                    <a:lnTo>
                      <a:pt x="27325" y="59136"/>
                    </a:lnTo>
                    <a:lnTo>
                      <a:pt x="23233" y="60884"/>
                    </a:lnTo>
                    <a:lnTo>
                      <a:pt x="14039" y="56423"/>
                    </a:lnTo>
                    <a:lnTo>
                      <a:pt x="10048" y="53632"/>
                    </a:lnTo>
                    <a:lnTo>
                      <a:pt x="8729" y="56241"/>
                    </a:lnTo>
                    <a:lnTo>
                      <a:pt x="5158" y="54937"/>
                    </a:lnTo>
                    <a:lnTo>
                      <a:pt x="474" y="49693"/>
                    </a:lnTo>
                    <a:lnTo>
                      <a:pt x="33" y="46459"/>
                    </a:lnTo>
                    <a:lnTo>
                      <a:pt x="33" y="46459"/>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82" name="CA-32">
                <a:extLst>
                  <a:ext uri="{FF2B5EF4-FFF2-40B4-BE49-F238E27FC236}">
                    <a16:creationId xmlns:a16="http://schemas.microsoft.com/office/drawing/2014/main" id="{B5374CF3-DD85-DDB8-2A03-C4C84F9F246D}"/>
                  </a:ext>
                </a:extLst>
              </p:cNvPr>
              <p:cNvSpPr/>
              <p:nvPr/>
            </p:nvSpPr>
            <p:spPr>
              <a:xfrm>
                <a:off x="1985408" y="4204643"/>
                <a:ext cx="67920" cy="45818"/>
              </a:xfrm>
              <a:custGeom>
                <a:avLst/>
                <a:gdLst>
                  <a:gd name="connsiteX0" fmla="*/ 117 w 85179"/>
                  <a:gd name="connsiteY0" fmla="*/ 49093 h 57336"/>
                  <a:gd name="connsiteX1" fmla="*/ 1584 w 85179"/>
                  <a:gd name="connsiteY1" fmla="*/ 35424 h 57336"/>
                  <a:gd name="connsiteX2" fmla="*/ 13765 w 85179"/>
                  <a:gd name="connsiteY2" fmla="*/ 26372 h 57336"/>
                  <a:gd name="connsiteX3" fmla="*/ 15038 w 85179"/>
                  <a:gd name="connsiteY3" fmla="*/ 29242 h 57336"/>
                  <a:gd name="connsiteX4" fmla="*/ 21846 w 85179"/>
                  <a:gd name="connsiteY4" fmla="*/ 24181 h 57336"/>
                  <a:gd name="connsiteX5" fmla="*/ 26257 w 85179"/>
                  <a:gd name="connsiteY5" fmla="*/ 25016 h 57336"/>
                  <a:gd name="connsiteX6" fmla="*/ 28165 w 85179"/>
                  <a:gd name="connsiteY6" fmla="*/ 23920 h 57336"/>
                  <a:gd name="connsiteX7" fmla="*/ 35357 w 85179"/>
                  <a:gd name="connsiteY7" fmla="*/ 28538 h 57336"/>
                  <a:gd name="connsiteX8" fmla="*/ 43498 w 85179"/>
                  <a:gd name="connsiteY8" fmla="*/ 27886 h 57336"/>
                  <a:gd name="connsiteX9" fmla="*/ 44267 w 85179"/>
                  <a:gd name="connsiteY9" fmla="*/ 26633 h 57336"/>
                  <a:gd name="connsiteX10" fmla="*/ 49212 w 85179"/>
                  <a:gd name="connsiteY10" fmla="*/ 26633 h 57336"/>
                  <a:gd name="connsiteX11" fmla="*/ 49219 w 85179"/>
                  <a:gd name="connsiteY11" fmla="*/ 22825 h 57336"/>
                  <a:gd name="connsiteX12" fmla="*/ 45195 w 85179"/>
                  <a:gd name="connsiteY12" fmla="*/ 20999 h 57336"/>
                  <a:gd name="connsiteX13" fmla="*/ 41243 w 85179"/>
                  <a:gd name="connsiteY13" fmla="*/ 22407 h 57336"/>
                  <a:gd name="connsiteX14" fmla="*/ 37215 w 85179"/>
                  <a:gd name="connsiteY14" fmla="*/ 22146 h 57336"/>
                  <a:gd name="connsiteX15" fmla="*/ 37215 w 85179"/>
                  <a:gd name="connsiteY15" fmla="*/ 19094 h 57336"/>
                  <a:gd name="connsiteX16" fmla="*/ 40917 w 85179"/>
                  <a:gd name="connsiteY16" fmla="*/ 19173 h 57336"/>
                  <a:gd name="connsiteX17" fmla="*/ 40948 w 85179"/>
                  <a:gd name="connsiteY17" fmla="*/ 13773 h 57336"/>
                  <a:gd name="connsiteX18" fmla="*/ 35865 w 85179"/>
                  <a:gd name="connsiteY18" fmla="*/ 14529 h 57336"/>
                  <a:gd name="connsiteX19" fmla="*/ 34106 w 85179"/>
                  <a:gd name="connsiteY19" fmla="*/ 10773 h 57336"/>
                  <a:gd name="connsiteX20" fmla="*/ 40972 w 85179"/>
                  <a:gd name="connsiteY20" fmla="*/ 9730 h 57336"/>
                  <a:gd name="connsiteX21" fmla="*/ 40979 w 85179"/>
                  <a:gd name="connsiteY21" fmla="*/ 6573 h 57336"/>
                  <a:gd name="connsiteX22" fmla="*/ 46057 w 85179"/>
                  <a:gd name="connsiteY22" fmla="*/ 6573 h 57336"/>
                  <a:gd name="connsiteX23" fmla="*/ 45919 w 85179"/>
                  <a:gd name="connsiteY23" fmla="*/ 1486 h 57336"/>
                  <a:gd name="connsiteX24" fmla="*/ 49686 w 85179"/>
                  <a:gd name="connsiteY24" fmla="*/ 52 h 57336"/>
                  <a:gd name="connsiteX25" fmla="*/ 52637 w 85179"/>
                  <a:gd name="connsiteY25" fmla="*/ 1408 h 57336"/>
                  <a:gd name="connsiteX26" fmla="*/ 61273 w 85179"/>
                  <a:gd name="connsiteY26" fmla="*/ 0 h 57336"/>
                  <a:gd name="connsiteX27" fmla="*/ 61108 w 85179"/>
                  <a:gd name="connsiteY27" fmla="*/ 2347 h 57336"/>
                  <a:gd name="connsiteX28" fmla="*/ 66830 w 85179"/>
                  <a:gd name="connsiteY28" fmla="*/ 2321 h 57336"/>
                  <a:gd name="connsiteX29" fmla="*/ 69179 w 85179"/>
                  <a:gd name="connsiteY29" fmla="*/ 3600 h 57336"/>
                  <a:gd name="connsiteX30" fmla="*/ 69043 w 85179"/>
                  <a:gd name="connsiteY30" fmla="*/ 9886 h 57336"/>
                  <a:gd name="connsiteX31" fmla="*/ 59959 w 85179"/>
                  <a:gd name="connsiteY31" fmla="*/ 9990 h 57336"/>
                  <a:gd name="connsiteX32" fmla="*/ 59967 w 85179"/>
                  <a:gd name="connsiteY32" fmla="*/ 15964 h 57336"/>
                  <a:gd name="connsiteX33" fmla="*/ 68905 w 85179"/>
                  <a:gd name="connsiteY33" fmla="*/ 15938 h 57336"/>
                  <a:gd name="connsiteX34" fmla="*/ 69617 w 85179"/>
                  <a:gd name="connsiteY34" fmla="*/ 17216 h 57336"/>
                  <a:gd name="connsiteX35" fmla="*/ 73814 w 85179"/>
                  <a:gd name="connsiteY35" fmla="*/ 17216 h 57336"/>
                  <a:gd name="connsiteX36" fmla="*/ 77606 w 85179"/>
                  <a:gd name="connsiteY36" fmla="*/ 18468 h 57336"/>
                  <a:gd name="connsiteX37" fmla="*/ 78003 w 85179"/>
                  <a:gd name="connsiteY37" fmla="*/ 20634 h 57336"/>
                  <a:gd name="connsiteX38" fmla="*/ 82796 w 85179"/>
                  <a:gd name="connsiteY38" fmla="*/ 21573 h 57336"/>
                  <a:gd name="connsiteX39" fmla="*/ 85213 w 85179"/>
                  <a:gd name="connsiteY39" fmla="*/ 23712 h 57336"/>
                  <a:gd name="connsiteX40" fmla="*/ 83138 w 85179"/>
                  <a:gd name="connsiteY40" fmla="*/ 26946 h 57336"/>
                  <a:gd name="connsiteX41" fmla="*/ 84618 w 85179"/>
                  <a:gd name="connsiteY41" fmla="*/ 31407 h 57336"/>
                  <a:gd name="connsiteX42" fmla="*/ 76300 w 85179"/>
                  <a:gd name="connsiteY42" fmla="*/ 32033 h 57336"/>
                  <a:gd name="connsiteX43" fmla="*/ 74934 w 85179"/>
                  <a:gd name="connsiteY43" fmla="*/ 34094 h 57336"/>
                  <a:gd name="connsiteX44" fmla="*/ 71577 w 85179"/>
                  <a:gd name="connsiteY44" fmla="*/ 35268 h 57336"/>
                  <a:gd name="connsiteX45" fmla="*/ 74395 w 85179"/>
                  <a:gd name="connsiteY45" fmla="*/ 39728 h 57336"/>
                  <a:gd name="connsiteX46" fmla="*/ 69815 w 85179"/>
                  <a:gd name="connsiteY46" fmla="*/ 41737 h 57336"/>
                  <a:gd name="connsiteX47" fmla="*/ 65957 w 85179"/>
                  <a:gd name="connsiteY47" fmla="*/ 39650 h 57336"/>
                  <a:gd name="connsiteX48" fmla="*/ 62962 w 85179"/>
                  <a:gd name="connsiteY48" fmla="*/ 43772 h 57336"/>
                  <a:gd name="connsiteX49" fmla="*/ 56062 w 85179"/>
                  <a:gd name="connsiteY49" fmla="*/ 50580 h 57336"/>
                  <a:gd name="connsiteX50" fmla="*/ 47006 w 85179"/>
                  <a:gd name="connsiteY50" fmla="*/ 50685 h 57336"/>
                  <a:gd name="connsiteX51" fmla="*/ 35667 w 85179"/>
                  <a:gd name="connsiteY51" fmla="*/ 52328 h 57336"/>
                  <a:gd name="connsiteX52" fmla="*/ 29638 w 85179"/>
                  <a:gd name="connsiteY52" fmla="*/ 52719 h 57336"/>
                  <a:gd name="connsiteX53" fmla="*/ 24930 w 85179"/>
                  <a:gd name="connsiteY53" fmla="*/ 56371 h 57336"/>
                  <a:gd name="connsiteX54" fmla="*/ 18319 w 85179"/>
                  <a:gd name="connsiteY54" fmla="*/ 57336 h 57336"/>
                  <a:gd name="connsiteX55" fmla="*/ 9321 w 85179"/>
                  <a:gd name="connsiteY55" fmla="*/ 50685 h 57336"/>
                  <a:gd name="connsiteX56" fmla="*/ 33 w 85179"/>
                  <a:gd name="connsiteY56" fmla="*/ 49693 h 57336"/>
                  <a:gd name="connsiteX57" fmla="*/ 117 w 85179"/>
                  <a:gd name="connsiteY57" fmla="*/ 49093 h 57336"/>
                  <a:gd name="connsiteX58" fmla="*/ 117 w 85179"/>
                  <a:gd name="connsiteY58" fmla="*/ 49093 h 57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85179" h="57336">
                    <a:moveTo>
                      <a:pt x="117" y="49093"/>
                    </a:moveTo>
                    <a:lnTo>
                      <a:pt x="1584" y="35424"/>
                    </a:lnTo>
                    <a:lnTo>
                      <a:pt x="13765" y="26372"/>
                    </a:lnTo>
                    <a:lnTo>
                      <a:pt x="15038" y="29242"/>
                    </a:lnTo>
                    <a:lnTo>
                      <a:pt x="21846" y="24181"/>
                    </a:lnTo>
                    <a:lnTo>
                      <a:pt x="26257" y="25016"/>
                    </a:lnTo>
                    <a:lnTo>
                      <a:pt x="28165" y="23920"/>
                    </a:lnTo>
                    <a:lnTo>
                      <a:pt x="35357" y="28538"/>
                    </a:lnTo>
                    <a:lnTo>
                      <a:pt x="43498" y="27886"/>
                    </a:lnTo>
                    <a:lnTo>
                      <a:pt x="44267" y="26633"/>
                    </a:lnTo>
                    <a:lnTo>
                      <a:pt x="49212" y="26633"/>
                    </a:lnTo>
                    <a:lnTo>
                      <a:pt x="49219" y="22825"/>
                    </a:lnTo>
                    <a:lnTo>
                      <a:pt x="45195" y="20999"/>
                    </a:lnTo>
                    <a:lnTo>
                      <a:pt x="41243" y="22407"/>
                    </a:lnTo>
                    <a:lnTo>
                      <a:pt x="37215" y="22146"/>
                    </a:lnTo>
                    <a:lnTo>
                      <a:pt x="37215" y="19094"/>
                    </a:lnTo>
                    <a:lnTo>
                      <a:pt x="40917" y="19173"/>
                    </a:lnTo>
                    <a:lnTo>
                      <a:pt x="40948" y="13773"/>
                    </a:lnTo>
                    <a:lnTo>
                      <a:pt x="35865" y="14529"/>
                    </a:lnTo>
                    <a:lnTo>
                      <a:pt x="34106" y="10773"/>
                    </a:lnTo>
                    <a:lnTo>
                      <a:pt x="40972" y="9730"/>
                    </a:lnTo>
                    <a:lnTo>
                      <a:pt x="40979" y="6573"/>
                    </a:lnTo>
                    <a:lnTo>
                      <a:pt x="46057" y="6573"/>
                    </a:lnTo>
                    <a:lnTo>
                      <a:pt x="45919" y="1486"/>
                    </a:lnTo>
                    <a:lnTo>
                      <a:pt x="49686" y="52"/>
                    </a:lnTo>
                    <a:lnTo>
                      <a:pt x="52637" y="1408"/>
                    </a:lnTo>
                    <a:lnTo>
                      <a:pt x="61273" y="0"/>
                    </a:lnTo>
                    <a:lnTo>
                      <a:pt x="61108" y="2347"/>
                    </a:lnTo>
                    <a:lnTo>
                      <a:pt x="66830" y="2321"/>
                    </a:lnTo>
                    <a:lnTo>
                      <a:pt x="69179" y="3600"/>
                    </a:lnTo>
                    <a:lnTo>
                      <a:pt x="69043" y="9886"/>
                    </a:lnTo>
                    <a:lnTo>
                      <a:pt x="59959" y="9990"/>
                    </a:lnTo>
                    <a:lnTo>
                      <a:pt x="59967" y="15964"/>
                    </a:lnTo>
                    <a:lnTo>
                      <a:pt x="68905" y="15938"/>
                    </a:lnTo>
                    <a:lnTo>
                      <a:pt x="69617" y="17216"/>
                    </a:lnTo>
                    <a:lnTo>
                      <a:pt x="73814" y="17216"/>
                    </a:lnTo>
                    <a:lnTo>
                      <a:pt x="77606" y="18468"/>
                    </a:lnTo>
                    <a:lnTo>
                      <a:pt x="78003" y="20634"/>
                    </a:lnTo>
                    <a:lnTo>
                      <a:pt x="82796" y="21573"/>
                    </a:lnTo>
                    <a:lnTo>
                      <a:pt x="85213" y="23712"/>
                    </a:lnTo>
                    <a:lnTo>
                      <a:pt x="83138" y="26946"/>
                    </a:lnTo>
                    <a:lnTo>
                      <a:pt x="84618" y="31407"/>
                    </a:lnTo>
                    <a:lnTo>
                      <a:pt x="76300" y="32033"/>
                    </a:lnTo>
                    <a:lnTo>
                      <a:pt x="74934" y="34094"/>
                    </a:lnTo>
                    <a:lnTo>
                      <a:pt x="71577" y="35268"/>
                    </a:lnTo>
                    <a:lnTo>
                      <a:pt x="74395" y="39728"/>
                    </a:lnTo>
                    <a:lnTo>
                      <a:pt x="69815" y="41737"/>
                    </a:lnTo>
                    <a:lnTo>
                      <a:pt x="65957" y="39650"/>
                    </a:lnTo>
                    <a:lnTo>
                      <a:pt x="62962" y="43772"/>
                    </a:lnTo>
                    <a:lnTo>
                      <a:pt x="56062" y="50580"/>
                    </a:lnTo>
                    <a:lnTo>
                      <a:pt x="47006" y="50685"/>
                    </a:lnTo>
                    <a:lnTo>
                      <a:pt x="35667" y="52328"/>
                    </a:lnTo>
                    <a:lnTo>
                      <a:pt x="29638" y="52719"/>
                    </a:lnTo>
                    <a:lnTo>
                      <a:pt x="24930" y="56371"/>
                    </a:lnTo>
                    <a:lnTo>
                      <a:pt x="18319" y="57336"/>
                    </a:lnTo>
                    <a:lnTo>
                      <a:pt x="9321" y="50685"/>
                    </a:lnTo>
                    <a:lnTo>
                      <a:pt x="33" y="49693"/>
                    </a:lnTo>
                    <a:lnTo>
                      <a:pt x="117" y="49093"/>
                    </a:lnTo>
                    <a:lnTo>
                      <a:pt x="117" y="49093"/>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83" name="CA-33">
                <a:extLst>
                  <a:ext uri="{FF2B5EF4-FFF2-40B4-BE49-F238E27FC236}">
                    <a16:creationId xmlns:a16="http://schemas.microsoft.com/office/drawing/2014/main" id="{0AC18C35-D5A2-E670-1719-F682F3426340}"/>
                  </a:ext>
                </a:extLst>
              </p:cNvPr>
              <p:cNvSpPr/>
              <p:nvPr/>
            </p:nvSpPr>
            <p:spPr>
              <a:xfrm>
                <a:off x="2138942" y="4210354"/>
                <a:ext cx="59422" cy="30309"/>
              </a:xfrm>
              <a:custGeom>
                <a:avLst/>
                <a:gdLst>
                  <a:gd name="connsiteX0" fmla="*/ 33 w 74523"/>
                  <a:gd name="connsiteY0" fmla="*/ 18207 h 37928"/>
                  <a:gd name="connsiteX1" fmla="*/ 10846 w 74523"/>
                  <a:gd name="connsiteY1" fmla="*/ 17242 h 37928"/>
                  <a:gd name="connsiteX2" fmla="*/ 10895 w 74523"/>
                  <a:gd name="connsiteY2" fmla="*/ 12573 h 37928"/>
                  <a:gd name="connsiteX3" fmla="*/ 17845 w 74523"/>
                  <a:gd name="connsiteY3" fmla="*/ 12599 h 37928"/>
                  <a:gd name="connsiteX4" fmla="*/ 23494 w 74523"/>
                  <a:gd name="connsiteY4" fmla="*/ 10434 h 37928"/>
                  <a:gd name="connsiteX5" fmla="*/ 23475 w 74523"/>
                  <a:gd name="connsiteY5" fmla="*/ 11477 h 37928"/>
                  <a:gd name="connsiteX6" fmla="*/ 28462 w 74523"/>
                  <a:gd name="connsiteY6" fmla="*/ 7199 h 37928"/>
                  <a:gd name="connsiteX7" fmla="*/ 29685 w 74523"/>
                  <a:gd name="connsiteY7" fmla="*/ 3182 h 37928"/>
                  <a:gd name="connsiteX8" fmla="*/ 27612 w 74523"/>
                  <a:gd name="connsiteY8" fmla="*/ 0 h 37928"/>
                  <a:gd name="connsiteX9" fmla="*/ 31233 w 74523"/>
                  <a:gd name="connsiteY9" fmla="*/ 2817 h 37928"/>
                  <a:gd name="connsiteX10" fmla="*/ 31882 w 74523"/>
                  <a:gd name="connsiteY10" fmla="*/ 1487 h 37928"/>
                  <a:gd name="connsiteX11" fmla="*/ 35117 w 74523"/>
                  <a:gd name="connsiteY11" fmla="*/ 4904 h 37928"/>
                  <a:gd name="connsiteX12" fmla="*/ 39595 w 74523"/>
                  <a:gd name="connsiteY12" fmla="*/ 6939 h 37928"/>
                  <a:gd name="connsiteX13" fmla="*/ 38688 w 74523"/>
                  <a:gd name="connsiteY13" fmla="*/ 9104 h 37928"/>
                  <a:gd name="connsiteX14" fmla="*/ 43664 w 74523"/>
                  <a:gd name="connsiteY14" fmla="*/ 6965 h 37928"/>
                  <a:gd name="connsiteX15" fmla="*/ 43774 w 74523"/>
                  <a:gd name="connsiteY15" fmla="*/ 4226 h 37928"/>
                  <a:gd name="connsiteX16" fmla="*/ 47400 w 74523"/>
                  <a:gd name="connsiteY16" fmla="*/ 5791 h 37928"/>
                  <a:gd name="connsiteX17" fmla="*/ 48680 w 74523"/>
                  <a:gd name="connsiteY17" fmla="*/ 8034 h 37928"/>
                  <a:gd name="connsiteX18" fmla="*/ 46005 w 74523"/>
                  <a:gd name="connsiteY18" fmla="*/ 9286 h 37928"/>
                  <a:gd name="connsiteX19" fmla="*/ 51839 w 74523"/>
                  <a:gd name="connsiteY19" fmla="*/ 12234 h 37928"/>
                  <a:gd name="connsiteX20" fmla="*/ 53737 w 74523"/>
                  <a:gd name="connsiteY20" fmla="*/ 15286 h 37928"/>
                  <a:gd name="connsiteX21" fmla="*/ 59414 w 74523"/>
                  <a:gd name="connsiteY21" fmla="*/ 15990 h 37928"/>
                  <a:gd name="connsiteX22" fmla="*/ 59836 w 74523"/>
                  <a:gd name="connsiteY22" fmla="*/ 17660 h 37928"/>
                  <a:gd name="connsiteX23" fmla="*/ 63825 w 74523"/>
                  <a:gd name="connsiteY23" fmla="*/ 17686 h 37928"/>
                  <a:gd name="connsiteX24" fmla="*/ 65845 w 74523"/>
                  <a:gd name="connsiteY24" fmla="*/ 20347 h 37928"/>
                  <a:gd name="connsiteX25" fmla="*/ 73933 w 74523"/>
                  <a:gd name="connsiteY25" fmla="*/ 22903 h 37928"/>
                  <a:gd name="connsiteX26" fmla="*/ 72484 w 74523"/>
                  <a:gd name="connsiteY26" fmla="*/ 25668 h 37928"/>
                  <a:gd name="connsiteX27" fmla="*/ 74556 w 74523"/>
                  <a:gd name="connsiteY27" fmla="*/ 26372 h 37928"/>
                  <a:gd name="connsiteX28" fmla="*/ 74525 w 74523"/>
                  <a:gd name="connsiteY28" fmla="*/ 29216 h 37928"/>
                  <a:gd name="connsiteX29" fmla="*/ 71345 w 74523"/>
                  <a:gd name="connsiteY29" fmla="*/ 29764 h 37928"/>
                  <a:gd name="connsiteX30" fmla="*/ 71374 w 74523"/>
                  <a:gd name="connsiteY30" fmla="*/ 32920 h 37928"/>
                  <a:gd name="connsiteX31" fmla="*/ 69166 w 74523"/>
                  <a:gd name="connsiteY31" fmla="*/ 31668 h 37928"/>
                  <a:gd name="connsiteX32" fmla="*/ 63812 w 74523"/>
                  <a:gd name="connsiteY32" fmla="*/ 31642 h 37928"/>
                  <a:gd name="connsiteX33" fmla="*/ 59289 w 74523"/>
                  <a:gd name="connsiteY33" fmla="*/ 29685 h 37928"/>
                  <a:gd name="connsiteX34" fmla="*/ 50027 w 74523"/>
                  <a:gd name="connsiteY34" fmla="*/ 30181 h 37928"/>
                  <a:gd name="connsiteX35" fmla="*/ 49394 w 74523"/>
                  <a:gd name="connsiteY35" fmla="*/ 32085 h 37928"/>
                  <a:gd name="connsiteX36" fmla="*/ 46308 w 74523"/>
                  <a:gd name="connsiteY36" fmla="*/ 33077 h 37928"/>
                  <a:gd name="connsiteX37" fmla="*/ 46193 w 74523"/>
                  <a:gd name="connsiteY37" fmla="*/ 37929 h 37928"/>
                  <a:gd name="connsiteX38" fmla="*/ 34747 w 74523"/>
                  <a:gd name="connsiteY38" fmla="*/ 37929 h 37928"/>
                  <a:gd name="connsiteX39" fmla="*/ 34768 w 74523"/>
                  <a:gd name="connsiteY39" fmla="*/ 35424 h 37928"/>
                  <a:gd name="connsiteX40" fmla="*/ 29841 w 74523"/>
                  <a:gd name="connsiteY40" fmla="*/ 34746 h 37928"/>
                  <a:gd name="connsiteX41" fmla="*/ 27951 w 74523"/>
                  <a:gd name="connsiteY41" fmla="*/ 32868 h 37928"/>
                  <a:gd name="connsiteX42" fmla="*/ 28569 w 74523"/>
                  <a:gd name="connsiteY42" fmla="*/ 26529 h 37928"/>
                  <a:gd name="connsiteX43" fmla="*/ 30454 w 74523"/>
                  <a:gd name="connsiteY43" fmla="*/ 26529 h 37928"/>
                  <a:gd name="connsiteX44" fmla="*/ 30440 w 74523"/>
                  <a:gd name="connsiteY44" fmla="*/ 22720 h 37928"/>
                  <a:gd name="connsiteX45" fmla="*/ 3310 w 74523"/>
                  <a:gd name="connsiteY45" fmla="*/ 22746 h 37928"/>
                  <a:gd name="connsiteX46" fmla="*/ 771 w 74523"/>
                  <a:gd name="connsiteY46" fmla="*/ 22329 h 37928"/>
                  <a:gd name="connsiteX47" fmla="*/ 33 w 74523"/>
                  <a:gd name="connsiteY47" fmla="*/ 18207 h 37928"/>
                  <a:gd name="connsiteX48" fmla="*/ 33 w 74523"/>
                  <a:gd name="connsiteY48" fmla="*/ 18207 h 37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4523" h="37928">
                    <a:moveTo>
                      <a:pt x="33" y="18207"/>
                    </a:moveTo>
                    <a:lnTo>
                      <a:pt x="10846" y="17242"/>
                    </a:lnTo>
                    <a:lnTo>
                      <a:pt x="10895" y="12573"/>
                    </a:lnTo>
                    <a:lnTo>
                      <a:pt x="17845" y="12599"/>
                    </a:lnTo>
                    <a:lnTo>
                      <a:pt x="23494" y="10434"/>
                    </a:lnTo>
                    <a:lnTo>
                      <a:pt x="23475" y="11477"/>
                    </a:lnTo>
                    <a:lnTo>
                      <a:pt x="28462" y="7199"/>
                    </a:lnTo>
                    <a:lnTo>
                      <a:pt x="29685" y="3182"/>
                    </a:lnTo>
                    <a:lnTo>
                      <a:pt x="27612" y="0"/>
                    </a:lnTo>
                    <a:lnTo>
                      <a:pt x="31233" y="2817"/>
                    </a:lnTo>
                    <a:lnTo>
                      <a:pt x="31882" y="1487"/>
                    </a:lnTo>
                    <a:lnTo>
                      <a:pt x="35117" y="4904"/>
                    </a:lnTo>
                    <a:lnTo>
                      <a:pt x="39595" y="6939"/>
                    </a:lnTo>
                    <a:lnTo>
                      <a:pt x="38688" y="9104"/>
                    </a:lnTo>
                    <a:lnTo>
                      <a:pt x="43664" y="6965"/>
                    </a:lnTo>
                    <a:lnTo>
                      <a:pt x="43774" y="4226"/>
                    </a:lnTo>
                    <a:lnTo>
                      <a:pt x="47400" y="5791"/>
                    </a:lnTo>
                    <a:lnTo>
                      <a:pt x="48680" y="8034"/>
                    </a:lnTo>
                    <a:lnTo>
                      <a:pt x="46005" y="9286"/>
                    </a:lnTo>
                    <a:lnTo>
                      <a:pt x="51839" y="12234"/>
                    </a:lnTo>
                    <a:lnTo>
                      <a:pt x="53737" y="15286"/>
                    </a:lnTo>
                    <a:lnTo>
                      <a:pt x="59414" y="15990"/>
                    </a:lnTo>
                    <a:lnTo>
                      <a:pt x="59836" y="17660"/>
                    </a:lnTo>
                    <a:lnTo>
                      <a:pt x="63825" y="17686"/>
                    </a:lnTo>
                    <a:lnTo>
                      <a:pt x="65845" y="20347"/>
                    </a:lnTo>
                    <a:lnTo>
                      <a:pt x="73933" y="22903"/>
                    </a:lnTo>
                    <a:lnTo>
                      <a:pt x="72484" y="25668"/>
                    </a:lnTo>
                    <a:lnTo>
                      <a:pt x="74556" y="26372"/>
                    </a:lnTo>
                    <a:lnTo>
                      <a:pt x="74525" y="29216"/>
                    </a:lnTo>
                    <a:lnTo>
                      <a:pt x="71345" y="29764"/>
                    </a:lnTo>
                    <a:lnTo>
                      <a:pt x="71374" y="32920"/>
                    </a:lnTo>
                    <a:lnTo>
                      <a:pt x="69166" y="31668"/>
                    </a:lnTo>
                    <a:lnTo>
                      <a:pt x="63812" y="31642"/>
                    </a:lnTo>
                    <a:lnTo>
                      <a:pt x="59289" y="29685"/>
                    </a:lnTo>
                    <a:lnTo>
                      <a:pt x="50027" y="30181"/>
                    </a:lnTo>
                    <a:lnTo>
                      <a:pt x="49394" y="32085"/>
                    </a:lnTo>
                    <a:lnTo>
                      <a:pt x="46308" y="33077"/>
                    </a:lnTo>
                    <a:lnTo>
                      <a:pt x="46193" y="37929"/>
                    </a:lnTo>
                    <a:lnTo>
                      <a:pt x="34747" y="37929"/>
                    </a:lnTo>
                    <a:lnTo>
                      <a:pt x="34768" y="35424"/>
                    </a:lnTo>
                    <a:lnTo>
                      <a:pt x="29841" y="34746"/>
                    </a:lnTo>
                    <a:lnTo>
                      <a:pt x="27951" y="32868"/>
                    </a:lnTo>
                    <a:lnTo>
                      <a:pt x="28569" y="26529"/>
                    </a:lnTo>
                    <a:lnTo>
                      <a:pt x="30454" y="26529"/>
                    </a:lnTo>
                    <a:lnTo>
                      <a:pt x="30440" y="22720"/>
                    </a:lnTo>
                    <a:lnTo>
                      <a:pt x="3310" y="22746"/>
                    </a:lnTo>
                    <a:lnTo>
                      <a:pt x="771" y="22329"/>
                    </a:lnTo>
                    <a:lnTo>
                      <a:pt x="33" y="18207"/>
                    </a:lnTo>
                    <a:lnTo>
                      <a:pt x="33" y="18207"/>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84" name="CA-34">
                <a:extLst>
                  <a:ext uri="{FF2B5EF4-FFF2-40B4-BE49-F238E27FC236}">
                    <a16:creationId xmlns:a16="http://schemas.microsoft.com/office/drawing/2014/main" id="{790650C1-2B40-616B-FDD9-3C5065D49D41}"/>
                  </a:ext>
                </a:extLst>
              </p:cNvPr>
              <p:cNvSpPr/>
              <p:nvPr/>
            </p:nvSpPr>
            <p:spPr>
              <a:xfrm>
                <a:off x="2057261" y="4222528"/>
                <a:ext cx="22892" cy="19720"/>
              </a:xfrm>
              <a:custGeom>
                <a:avLst/>
                <a:gdLst>
                  <a:gd name="connsiteX0" fmla="*/ 33 w 28710"/>
                  <a:gd name="connsiteY0" fmla="*/ 17764 h 24677"/>
                  <a:gd name="connsiteX1" fmla="*/ 2564 w 28710"/>
                  <a:gd name="connsiteY1" fmla="*/ 11530 h 24677"/>
                  <a:gd name="connsiteX2" fmla="*/ 10194 w 28710"/>
                  <a:gd name="connsiteY2" fmla="*/ 14269 h 24677"/>
                  <a:gd name="connsiteX3" fmla="*/ 12321 w 28710"/>
                  <a:gd name="connsiteY3" fmla="*/ 11973 h 24677"/>
                  <a:gd name="connsiteX4" fmla="*/ 14886 w 28710"/>
                  <a:gd name="connsiteY4" fmla="*/ 11817 h 24677"/>
                  <a:gd name="connsiteX5" fmla="*/ 12272 w 28710"/>
                  <a:gd name="connsiteY5" fmla="*/ 9443 h 24677"/>
                  <a:gd name="connsiteX6" fmla="*/ 10497 w 28710"/>
                  <a:gd name="connsiteY6" fmla="*/ 5373 h 24677"/>
                  <a:gd name="connsiteX7" fmla="*/ 13221 w 28710"/>
                  <a:gd name="connsiteY7" fmla="*/ 4017 h 24677"/>
                  <a:gd name="connsiteX8" fmla="*/ 14519 w 28710"/>
                  <a:gd name="connsiteY8" fmla="*/ 0 h 24677"/>
                  <a:gd name="connsiteX9" fmla="*/ 20639 w 28710"/>
                  <a:gd name="connsiteY9" fmla="*/ 104 h 24677"/>
                  <a:gd name="connsiteX10" fmla="*/ 21413 w 28710"/>
                  <a:gd name="connsiteY10" fmla="*/ 4617 h 24677"/>
                  <a:gd name="connsiteX11" fmla="*/ 23236 w 28710"/>
                  <a:gd name="connsiteY11" fmla="*/ 4226 h 24677"/>
                  <a:gd name="connsiteX12" fmla="*/ 21473 w 28710"/>
                  <a:gd name="connsiteY12" fmla="*/ 8921 h 24677"/>
                  <a:gd name="connsiteX13" fmla="*/ 24747 w 28710"/>
                  <a:gd name="connsiteY13" fmla="*/ 8895 h 24677"/>
                  <a:gd name="connsiteX14" fmla="*/ 22732 w 28710"/>
                  <a:gd name="connsiteY14" fmla="*/ 15234 h 24677"/>
                  <a:gd name="connsiteX15" fmla="*/ 22686 w 28710"/>
                  <a:gd name="connsiteY15" fmla="*/ 18390 h 24677"/>
                  <a:gd name="connsiteX16" fmla="*/ 26541 w 28710"/>
                  <a:gd name="connsiteY16" fmla="*/ 20477 h 24677"/>
                  <a:gd name="connsiteX17" fmla="*/ 28744 w 28710"/>
                  <a:gd name="connsiteY17" fmla="*/ 24677 h 24677"/>
                  <a:gd name="connsiteX18" fmla="*/ 21776 w 28710"/>
                  <a:gd name="connsiteY18" fmla="*/ 22903 h 24677"/>
                  <a:gd name="connsiteX19" fmla="*/ 12577 w 28710"/>
                  <a:gd name="connsiteY19" fmla="*/ 23529 h 24677"/>
                  <a:gd name="connsiteX20" fmla="*/ 12736 w 28710"/>
                  <a:gd name="connsiteY20" fmla="*/ 19981 h 24677"/>
                  <a:gd name="connsiteX21" fmla="*/ 9277 w 28710"/>
                  <a:gd name="connsiteY21" fmla="*/ 17321 h 24677"/>
                  <a:gd name="connsiteX22" fmla="*/ 7616 w 28710"/>
                  <a:gd name="connsiteY22" fmla="*/ 19460 h 24677"/>
                  <a:gd name="connsiteX23" fmla="*/ 3844 w 28710"/>
                  <a:gd name="connsiteY23" fmla="*/ 19642 h 24677"/>
                  <a:gd name="connsiteX24" fmla="*/ 3889 w 28710"/>
                  <a:gd name="connsiteY24" fmla="*/ 17869 h 24677"/>
                  <a:gd name="connsiteX25" fmla="*/ 33 w 28710"/>
                  <a:gd name="connsiteY25" fmla="*/ 17764 h 24677"/>
                  <a:gd name="connsiteX26" fmla="*/ 33 w 28710"/>
                  <a:gd name="connsiteY26" fmla="*/ 17764 h 24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8710" h="24677">
                    <a:moveTo>
                      <a:pt x="33" y="17764"/>
                    </a:moveTo>
                    <a:lnTo>
                      <a:pt x="2564" y="11530"/>
                    </a:lnTo>
                    <a:lnTo>
                      <a:pt x="10194" y="14269"/>
                    </a:lnTo>
                    <a:lnTo>
                      <a:pt x="12321" y="11973"/>
                    </a:lnTo>
                    <a:lnTo>
                      <a:pt x="14886" y="11817"/>
                    </a:lnTo>
                    <a:lnTo>
                      <a:pt x="12272" y="9443"/>
                    </a:lnTo>
                    <a:lnTo>
                      <a:pt x="10497" y="5373"/>
                    </a:lnTo>
                    <a:lnTo>
                      <a:pt x="13221" y="4017"/>
                    </a:lnTo>
                    <a:lnTo>
                      <a:pt x="14519" y="0"/>
                    </a:lnTo>
                    <a:lnTo>
                      <a:pt x="20639" y="104"/>
                    </a:lnTo>
                    <a:lnTo>
                      <a:pt x="21413" y="4617"/>
                    </a:lnTo>
                    <a:lnTo>
                      <a:pt x="23236" y="4226"/>
                    </a:lnTo>
                    <a:lnTo>
                      <a:pt x="21473" y="8921"/>
                    </a:lnTo>
                    <a:lnTo>
                      <a:pt x="24747" y="8895"/>
                    </a:lnTo>
                    <a:lnTo>
                      <a:pt x="22732" y="15234"/>
                    </a:lnTo>
                    <a:lnTo>
                      <a:pt x="22686" y="18390"/>
                    </a:lnTo>
                    <a:lnTo>
                      <a:pt x="26541" y="20477"/>
                    </a:lnTo>
                    <a:lnTo>
                      <a:pt x="28744" y="24677"/>
                    </a:lnTo>
                    <a:lnTo>
                      <a:pt x="21776" y="22903"/>
                    </a:lnTo>
                    <a:lnTo>
                      <a:pt x="12577" y="23529"/>
                    </a:lnTo>
                    <a:lnTo>
                      <a:pt x="12736" y="19981"/>
                    </a:lnTo>
                    <a:lnTo>
                      <a:pt x="9277" y="17321"/>
                    </a:lnTo>
                    <a:lnTo>
                      <a:pt x="7616" y="19460"/>
                    </a:lnTo>
                    <a:lnTo>
                      <a:pt x="3844" y="19642"/>
                    </a:lnTo>
                    <a:lnTo>
                      <a:pt x="3889" y="17869"/>
                    </a:lnTo>
                    <a:lnTo>
                      <a:pt x="33" y="17764"/>
                    </a:lnTo>
                    <a:lnTo>
                      <a:pt x="33" y="17764"/>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85" name="CA-35">
                <a:extLst>
                  <a:ext uri="{FF2B5EF4-FFF2-40B4-BE49-F238E27FC236}">
                    <a16:creationId xmlns:a16="http://schemas.microsoft.com/office/drawing/2014/main" id="{21A2B2D7-EDAD-2DFF-759F-707897EFF224}"/>
                  </a:ext>
                </a:extLst>
              </p:cNvPr>
              <p:cNvSpPr/>
              <p:nvPr/>
            </p:nvSpPr>
            <p:spPr>
              <a:xfrm>
                <a:off x="2113689" y="4226447"/>
                <a:ext cx="49936" cy="31831"/>
              </a:xfrm>
              <a:custGeom>
                <a:avLst/>
                <a:gdLst>
                  <a:gd name="connsiteX0" fmla="*/ 33 w 62626"/>
                  <a:gd name="connsiteY0" fmla="*/ 11843 h 39833"/>
                  <a:gd name="connsiteX1" fmla="*/ 1319 w 62626"/>
                  <a:gd name="connsiteY1" fmla="*/ 9991 h 39833"/>
                  <a:gd name="connsiteX2" fmla="*/ 4152 w 62626"/>
                  <a:gd name="connsiteY2" fmla="*/ 9860 h 39833"/>
                  <a:gd name="connsiteX3" fmla="*/ 8125 w 62626"/>
                  <a:gd name="connsiteY3" fmla="*/ 7408 h 39833"/>
                  <a:gd name="connsiteX4" fmla="*/ 9532 w 62626"/>
                  <a:gd name="connsiteY4" fmla="*/ 4513 h 39833"/>
                  <a:gd name="connsiteX5" fmla="*/ 11529 w 62626"/>
                  <a:gd name="connsiteY5" fmla="*/ 5504 h 39833"/>
                  <a:gd name="connsiteX6" fmla="*/ 11518 w 62626"/>
                  <a:gd name="connsiteY6" fmla="*/ 1956 h 39833"/>
                  <a:gd name="connsiteX7" fmla="*/ 14315 w 62626"/>
                  <a:gd name="connsiteY7" fmla="*/ 1878 h 39833"/>
                  <a:gd name="connsiteX8" fmla="*/ 15585 w 62626"/>
                  <a:gd name="connsiteY8" fmla="*/ 7330 h 39833"/>
                  <a:gd name="connsiteX9" fmla="*/ 18012 w 62626"/>
                  <a:gd name="connsiteY9" fmla="*/ 7330 h 39833"/>
                  <a:gd name="connsiteX10" fmla="*/ 20551 w 62626"/>
                  <a:gd name="connsiteY10" fmla="*/ 0 h 39833"/>
                  <a:gd name="connsiteX11" fmla="*/ 29940 w 62626"/>
                  <a:gd name="connsiteY11" fmla="*/ 626 h 39833"/>
                  <a:gd name="connsiteX12" fmla="*/ 29925 w 62626"/>
                  <a:gd name="connsiteY12" fmla="*/ 2608 h 39833"/>
                  <a:gd name="connsiteX13" fmla="*/ 62112 w 62626"/>
                  <a:gd name="connsiteY13" fmla="*/ 2582 h 39833"/>
                  <a:gd name="connsiteX14" fmla="*/ 62125 w 62626"/>
                  <a:gd name="connsiteY14" fmla="*/ 6391 h 39833"/>
                  <a:gd name="connsiteX15" fmla="*/ 60241 w 62626"/>
                  <a:gd name="connsiteY15" fmla="*/ 6391 h 39833"/>
                  <a:gd name="connsiteX16" fmla="*/ 59623 w 62626"/>
                  <a:gd name="connsiteY16" fmla="*/ 12730 h 39833"/>
                  <a:gd name="connsiteX17" fmla="*/ 62091 w 62626"/>
                  <a:gd name="connsiteY17" fmla="*/ 12703 h 39833"/>
                  <a:gd name="connsiteX18" fmla="*/ 62659 w 62626"/>
                  <a:gd name="connsiteY18" fmla="*/ 15260 h 39833"/>
                  <a:gd name="connsiteX19" fmla="*/ 41214 w 62626"/>
                  <a:gd name="connsiteY19" fmla="*/ 15338 h 39833"/>
                  <a:gd name="connsiteX20" fmla="*/ 41404 w 62626"/>
                  <a:gd name="connsiteY20" fmla="*/ 28616 h 39833"/>
                  <a:gd name="connsiteX21" fmla="*/ 35042 w 62626"/>
                  <a:gd name="connsiteY21" fmla="*/ 27990 h 39833"/>
                  <a:gd name="connsiteX22" fmla="*/ 35052 w 62626"/>
                  <a:gd name="connsiteY22" fmla="*/ 30520 h 39833"/>
                  <a:gd name="connsiteX23" fmla="*/ 32463 w 62626"/>
                  <a:gd name="connsiteY23" fmla="*/ 30572 h 39833"/>
                  <a:gd name="connsiteX24" fmla="*/ 31723 w 62626"/>
                  <a:gd name="connsiteY24" fmla="*/ 37250 h 39833"/>
                  <a:gd name="connsiteX25" fmla="*/ 27740 w 62626"/>
                  <a:gd name="connsiteY25" fmla="*/ 39833 h 39833"/>
                  <a:gd name="connsiteX26" fmla="*/ 27784 w 62626"/>
                  <a:gd name="connsiteY26" fmla="*/ 34198 h 39833"/>
                  <a:gd name="connsiteX27" fmla="*/ 26054 w 62626"/>
                  <a:gd name="connsiteY27" fmla="*/ 34198 h 39833"/>
                  <a:gd name="connsiteX28" fmla="*/ 23280 w 62626"/>
                  <a:gd name="connsiteY28" fmla="*/ 30259 h 39833"/>
                  <a:gd name="connsiteX29" fmla="*/ 17532 w 62626"/>
                  <a:gd name="connsiteY29" fmla="*/ 28355 h 39833"/>
                  <a:gd name="connsiteX30" fmla="*/ 17285 w 62626"/>
                  <a:gd name="connsiteY30" fmla="*/ 22929 h 39833"/>
                  <a:gd name="connsiteX31" fmla="*/ 12989 w 62626"/>
                  <a:gd name="connsiteY31" fmla="*/ 17686 h 39833"/>
                  <a:gd name="connsiteX32" fmla="*/ 9402 w 62626"/>
                  <a:gd name="connsiteY32" fmla="*/ 17034 h 39833"/>
                  <a:gd name="connsiteX33" fmla="*/ 3740 w 62626"/>
                  <a:gd name="connsiteY33" fmla="*/ 12886 h 39833"/>
                  <a:gd name="connsiteX34" fmla="*/ 1657 w 62626"/>
                  <a:gd name="connsiteY34" fmla="*/ 14634 h 39833"/>
                  <a:gd name="connsiteX35" fmla="*/ 33 w 62626"/>
                  <a:gd name="connsiteY35" fmla="*/ 11843 h 39833"/>
                  <a:gd name="connsiteX36" fmla="*/ 33 w 62626"/>
                  <a:gd name="connsiteY36" fmla="*/ 11843 h 39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2626" h="39833">
                    <a:moveTo>
                      <a:pt x="33" y="11843"/>
                    </a:moveTo>
                    <a:lnTo>
                      <a:pt x="1319" y="9991"/>
                    </a:lnTo>
                    <a:lnTo>
                      <a:pt x="4152" y="9860"/>
                    </a:lnTo>
                    <a:lnTo>
                      <a:pt x="8125" y="7408"/>
                    </a:lnTo>
                    <a:lnTo>
                      <a:pt x="9532" y="4513"/>
                    </a:lnTo>
                    <a:lnTo>
                      <a:pt x="11529" y="5504"/>
                    </a:lnTo>
                    <a:lnTo>
                      <a:pt x="11518" y="1956"/>
                    </a:lnTo>
                    <a:lnTo>
                      <a:pt x="14315" y="1878"/>
                    </a:lnTo>
                    <a:lnTo>
                      <a:pt x="15585" y="7330"/>
                    </a:lnTo>
                    <a:lnTo>
                      <a:pt x="18012" y="7330"/>
                    </a:lnTo>
                    <a:lnTo>
                      <a:pt x="20551" y="0"/>
                    </a:lnTo>
                    <a:lnTo>
                      <a:pt x="29940" y="626"/>
                    </a:lnTo>
                    <a:lnTo>
                      <a:pt x="29925" y="2608"/>
                    </a:lnTo>
                    <a:lnTo>
                      <a:pt x="62112" y="2582"/>
                    </a:lnTo>
                    <a:lnTo>
                      <a:pt x="62125" y="6391"/>
                    </a:lnTo>
                    <a:lnTo>
                      <a:pt x="60241" y="6391"/>
                    </a:lnTo>
                    <a:lnTo>
                      <a:pt x="59623" y="12730"/>
                    </a:lnTo>
                    <a:lnTo>
                      <a:pt x="62091" y="12703"/>
                    </a:lnTo>
                    <a:lnTo>
                      <a:pt x="62659" y="15260"/>
                    </a:lnTo>
                    <a:lnTo>
                      <a:pt x="41214" y="15338"/>
                    </a:lnTo>
                    <a:lnTo>
                      <a:pt x="41404" y="28616"/>
                    </a:lnTo>
                    <a:lnTo>
                      <a:pt x="35042" y="27990"/>
                    </a:lnTo>
                    <a:lnTo>
                      <a:pt x="35052" y="30520"/>
                    </a:lnTo>
                    <a:lnTo>
                      <a:pt x="32463" y="30572"/>
                    </a:lnTo>
                    <a:lnTo>
                      <a:pt x="31723" y="37250"/>
                    </a:lnTo>
                    <a:lnTo>
                      <a:pt x="27740" y="39833"/>
                    </a:lnTo>
                    <a:lnTo>
                      <a:pt x="27784" y="34198"/>
                    </a:lnTo>
                    <a:lnTo>
                      <a:pt x="26054" y="34198"/>
                    </a:lnTo>
                    <a:lnTo>
                      <a:pt x="23280" y="30259"/>
                    </a:lnTo>
                    <a:lnTo>
                      <a:pt x="17532" y="28355"/>
                    </a:lnTo>
                    <a:lnTo>
                      <a:pt x="17285" y="22929"/>
                    </a:lnTo>
                    <a:lnTo>
                      <a:pt x="12989" y="17686"/>
                    </a:lnTo>
                    <a:lnTo>
                      <a:pt x="9402" y="17034"/>
                    </a:lnTo>
                    <a:lnTo>
                      <a:pt x="3740" y="12886"/>
                    </a:lnTo>
                    <a:lnTo>
                      <a:pt x="1657" y="14634"/>
                    </a:lnTo>
                    <a:lnTo>
                      <a:pt x="33" y="11843"/>
                    </a:lnTo>
                    <a:lnTo>
                      <a:pt x="33" y="11843"/>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86" name="CA-36">
                <a:extLst>
                  <a:ext uri="{FF2B5EF4-FFF2-40B4-BE49-F238E27FC236}">
                    <a16:creationId xmlns:a16="http://schemas.microsoft.com/office/drawing/2014/main" id="{D6612AAF-1954-2700-1D9A-7F43F4C034F5}"/>
                  </a:ext>
                </a:extLst>
              </p:cNvPr>
              <p:cNvSpPr/>
              <p:nvPr/>
            </p:nvSpPr>
            <p:spPr>
              <a:xfrm>
                <a:off x="2030084" y="4230240"/>
                <a:ext cx="30438" cy="59388"/>
              </a:xfrm>
              <a:custGeom>
                <a:avLst/>
                <a:gdLst>
                  <a:gd name="connsiteX0" fmla="*/ 33 w 38172"/>
                  <a:gd name="connsiteY0" fmla="*/ 18547 h 74318"/>
                  <a:gd name="connsiteX1" fmla="*/ 6933 w 38172"/>
                  <a:gd name="connsiteY1" fmla="*/ 11738 h 74318"/>
                  <a:gd name="connsiteX2" fmla="*/ 9928 w 38172"/>
                  <a:gd name="connsiteY2" fmla="*/ 7617 h 74318"/>
                  <a:gd name="connsiteX3" fmla="*/ 13786 w 38172"/>
                  <a:gd name="connsiteY3" fmla="*/ 9703 h 74318"/>
                  <a:gd name="connsiteX4" fmla="*/ 18366 w 38172"/>
                  <a:gd name="connsiteY4" fmla="*/ 7695 h 74318"/>
                  <a:gd name="connsiteX5" fmla="*/ 16526 w 38172"/>
                  <a:gd name="connsiteY5" fmla="*/ 3626 h 74318"/>
                  <a:gd name="connsiteX6" fmla="*/ 19662 w 38172"/>
                  <a:gd name="connsiteY6" fmla="*/ 1982 h 74318"/>
                  <a:gd name="connsiteX7" fmla="*/ 20272 w 38172"/>
                  <a:gd name="connsiteY7" fmla="*/ 0 h 74318"/>
                  <a:gd name="connsiteX8" fmla="*/ 24148 w 38172"/>
                  <a:gd name="connsiteY8" fmla="*/ 652 h 74318"/>
                  <a:gd name="connsiteX9" fmla="*/ 24891 w 38172"/>
                  <a:gd name="connsiteY9" fmla="*/ 3886 h 74318"/>
                  <a:gd name="connsiteX10" fmla="*/ 27044 w 38172"/>
                  <a:gd name="connsiteY10" fmla="*/ 4226 h 74318"/>
                  <a:gd name="connsiteX11" fmla="*/ 25905 w 38172"/>
                  <a:gd name="connsiteY11" fmla="*/ 6495 h 74318"/>
                  <a:gd name="connsiteX12" fmla="*/ 20462 w 38172"/>
                  <a:gd name="connsiteY12" fmla="*/ 6078 h 74318"/>
                  <a:gd name="connsiteX13" fmla="*/ 21523 w 38172"/>
                  <a:gd name="connsiteY13" fmla="*/ 9625 h 74318"/>
                  <a:gd name="connsiteX14" fmla="*/ 23859 w 38172"/>
                  <a:gd name="connsiteY14" fmla="*/ 8791 h 74318"/>
                  <a:gd name="connsiteX15" fmla="*/ 22560 w 38172"/>
                  <a:gd name="connsiteY15" fmla="*/ 13199 h 74318"/>
                  <a:gd name="connsiteX16" fmla="*/ 20890 w 38172"/>
                  <a:gd name="connsiteY16" fmla="*/ 14347 h 74318"/>
                  <a:gd name="connsiteX17" fmla="*/ 24544 w 38172"/>
                  <a:gd name="connsiteY17" fmla="*/ 19929 h 74318"/>
                  <a:gd name="connsiteX18" fmla="*/ 27539 w 38172"/>
                  <a:gd name="connsiteY18" fmla="*/ 21781 h 74318"/>
                  <a:gd name="connsiteX19" fmla="*/ 26601 w 38172"/>
                  <a:gd name="connsiteY19" fmla="*/ 24677 h 74318"/>
                  <a:gd name="connsiteX20" fmla="*/ 16839 w 38172"/>
                  <a:gd name="connsiteY20" fmla="*/ 24781 h 74318"/>
                  <a:gd name="connsiteX21" fmla="*/ 18502 w 38172"/>
                  <a:gd name="connsiteY21" fmla="*/ 28459 h 74318"/>
                  <a:gd name="connsiteX22" fmla="*/ 26616 w 38172"/>
                  <a:gd name="connsiteY22" fmla="*/ 28459 h 74318"/>
                  <a:gd name="connsiteX23" fmla="*/ 26616 w 38172"/>
                  <a:gd name="connsiteY23" fmla="*/ 34746 h 74318"/>
                  <a:gd name="connsiteX24" fmla="*/ 29129 w 38172"/>
                  <a:gd name="connsiteY24" fmla="*/ 34746 h 74318"/>
                  <a:gd name="connsiteX25" fmla="*/ 30396 w 38172"/>
                  <a:gd name="connsiteY25" fmla="*/ 38293 h 74318"/>
                  <a:gd name="connsiteX26" fmla="*/ 30534 w 38172"/>
                  <a:gd name="connsiteY26" fmla="*/ 46745 h 74318"/>
                  <a:gd name="connsiteX27" fmla="*/ 38206 w 38172"/>
                  <a:gd name="connsiteY27" fmla="*/ 48937 h 74318"/>
                  <a:gd name="connsiteX28" fmla="*/ 36712 w 38172"/>
                  <a:gd name="connsiteY28" fmla="*/ 52667 h 74318"/>
                  <a:gd name="connsiteX29" fmla="*/ 36582 w 38172"/>
                  <a:gd name="connsiteY29" fmla="*/ 60440 h 74318"/>
                  <a:gd name="connsiteX30" fmla="*/ 33863 w 38172"/>
                  <a:gd name="connsiteY30" fmla="*/ 63440 h 74318"/>
                  <a:gd name="connsiteX31" fmla="*/ 33881 w 38172"/>
                  <a:gd name="connsiteY31" fmla="*/ 66910 h 74318"/>
                  <a:gd name="connsiteX32" fmla="*/ 31848 w 38172"/>
                  <a:gd name="connsiteY32" fmla="*/ 69596 h 74318"/>
                  <a:gd name="connsiteX33" fmla="*/ 30469 w 38172"/>
                  <a:gd name="connsiteY33" fmla="*/ 74318 h 74318"/>
                  <a:gd name="connsiteX34" fmla="*/ 25579 w 38172"/>
                  <a:gd name="connsiteY34" fmla="*/ 70849 h 74318"/>
                  <a:gd name="connsiteX35" fmla="*/ 19419 w 38172"/>
                  <a:gd name="connsiteY35" fmla="*/ 68318 h 74318"/>
                  <a:gd name="connsiteX36" fmla="*/ 13896 w 38172"/>
                  <a:gd name="connsiteY36" fmla="*/ 64118 h 74318"/>
                  <a:gd name="connsiteX37" fmla="*/ 11211 w 38172"/>
                  <a:gd name="connsiteY37" fmla="*/ 59240 h 74318"/>
                  <a:gd name="connsiteX38" fmla="*/ 11370 w 38172"/>
                  <a:gd name="connsiteY38" fmla="*/ 50658 h 74318"/>
                  <a:gd name="connsiteX39" fmla="*/ 17211 w 38172"/>
                  <a:gd name="connsiteY39" fmla="*/ 44424 h 74318"/>
                  <a:gd name="connsiteX40" fmla="*/ 16737 w 38172"/>
                  <a:gd name="connsiteY40" fmla="*/ 42728 h 74318"/>
                  <a:gd name="connsiteX41" fmla="*/ 9000 w 38172"/>
                  <a:gd name="connsiteY41" fmla="*/ 30572 h 74318"/>
                  <a:gd name="connsiteX42" fmla="*/ 5752 w 38172"/>
                  <a:gd name="connsiteY42" fmla="*/ 24598 h 74318"/>
                  <a:gd name="connsiteX43" fmla="*/ 33 w 38172"/>
                  <a:gd name="connsiteY43" fmla="*/ 18547 h 74318"/>
                  <a:gd name="connsiteX44" fmla="*/ 33 w 38172"/>
                  <a:gd name="connsiteY44" fmla="*/ 18547 h 74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8172" h="74318">
                    <a:moveTo>
                      <a:pt x="33" y="18547"/>
                    </a:moveTo>
                    <a:lnTo>
                      <a:pt x="6933" y="11738"/>
                    </a:lnTo>
                    <a:lnTo>
                      <a:pt x="9928" y="7617"/>
                    </a:lnTo>
                    <a:lnTo>
                      <a:pt x="13786" y="9703"/>
                    </a:lnTo>
                    <a:lnTo>
                      <a:pt x="18366" y="7695"/>
                    </a:lnTo>
                    <a:lnTo>
                      <a:pt x="16526" y="3626"/>
                    </a:lnTo>
                    <a:lnTo>
                      <a:pt x="19662" y="1982"/>
                    </a:lnTo>
                    <a:lnTo>
                      <a:pt x="20272" y="0"/>
                    </a:lnTo>
                    <a:lnTo>
                      <a:pt x="24148" y="652"/>
                    </a:lnTo>
                    <a:lnTo>
                      <a:pt x="24891" y="3886"/>
                    </a:lnTo>
                    <a:lnTo>
                      <a:pt x="27044" y="4226"/>
                    </a:lnTo>
                    <a:lnTo>
                      <a:pt x="25905" y="6495"/>
                    </a:lnTo>
                    <a:lnTo>
                      <a:pt x="20462" y="6078"/>
                    </a:lnTo>
                    <a:lnTo>
                      <a:pt x="21523" y="9625"/>
                    </a:lnTo>
                    <a:lnTo>
                      <a:pt x="23859" y="8791"/>
                    </a:lnTo>
                    <a:lnTo>
                      <a:pt x="22560" y="13199"/>
                    </a:lnTo>
                    <a:lnTo>
                      <a:pt x="20890" y="14347"/>
                    </a:lnTo>
                    <a:lnTo>
                      <a:pt x="24544" y="19929"/>
                    </a:lnTo>
                    <a:lnTo>
                      <a:pt x="27539" y="21781"/>
                    </a:lnTo>
                    <a:lnTo>
                      <a:pt x="26601" y="24677"/>
                    </a:lnTo>
                    <a:lnTo>
                      <a:pt x="16839" y="24781"/>
                    </a:lnTo>
                    <a:lnTo>
                      <a:pt x="18502" y="28459"/>
                    </a:lnTo>
                    <a:lnTo>
                      <a:pt x="26616" y="28459"/>
                    </a:lnTo>
                    <a:lnTo>
                      <a:pt x="26616" y="34746"/>
                    </a:lnTo>
                    <a:lnTo>
                      <a:pt x="29129" y="34746"/>
                    </a:lnTo>
                    <a:lnTo>
                      <a:pt x="30396" y="38293"/>
                    </a:lnTo>
                    <a:lnTo>
                      <a:pt x="30534" y="46745"/>
                    </a:lnTo>
                    <a:lnTo>
                      <a:pt x="38206" y="48937"/>
                    </a:lnTo>
                    <a:lnTo>
                      <a:pt x="36712" y="52667"/>
                    </a:lnTo>
                    <a:lnTo>
                      <a:pt x="36582" y="60440"/>
                    </a:lnTo>
                    <a:lnTo>
                      <a:pt x="33863" y="63440"/>
                    </a:lnTo>
                    <a:lnTo>
                      <a:pt x="33881" y="66910"/>
                    </a:lnTo>
                    <a:lnTo>
                      <a:pt x="31848" y="69596"/>
                    </a:lnTo>
                    <a:lnTo>
                      <a:pt x="30469" y="74318"/>
                    </a:lnTo>
                    <a:lnTo>
                      <a:pt x="25579" y="70849"/>
                    </a:lnTo>
                    <a:lnTo>
                      <a:pt x="19419" y="68318"/>
                    </a:lnTo>
                    <a:lnTo>
                      <a:pt x="13896" y="64118"/>
                    </a:lnTo>
                    <a:lnTo>
                      <a:pt x="11211" y="59240"/>
                    </a:lnTo>
                    <a:lnTo>
                      <a:pt x="11370" y="50658"/>
                    </a:lnTo>
                    <a:lnTo>
                      <a:pt x="17211" y="44424"/>
                    </a:lnTo>
                    <a:lnTo>
                      <a:pt x="16737" y="42728"/>
                    </a:lnTo>
                    <a:lnTo>
                      <a:pt x="9000" y="30572"/>
                    </a:lnTo>
                    <a:lnTo>
                      <a:pt x="5752" y="24598"/>
                    </a:lnTo>
                    <a:lnTo>
                      <a:pt x="33" y="18547"/>
                    </a:lnTo>
                    <a:lnTo>
                      <a:pt x="33" y="18547"/>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87" name="CA-37">
                <a:extLst>
                  <a:ext uri="{FF2B5EF4-FFF2-40B4-BE49-F238E27FC236}">
                    <a16:creationId xmlns:a16="http://schemas.microsoft.com/office/drawing/2014/main" id="{AA265B81-5BFA-1BDD-7EBF-0204F5423BBE}"/>
                  </a:ext>
                </a:extLst>
              </p:cNvPr>
              <p:cNvSpPr/>
              <p:nvPr/>
            </p:nvSpPr>
            <p:spPr>
              <a:xfrm>
                <a:off x="2046374" y="4235097"/>
                <a:ext cx="21095" cy="16864"/>
              </a:xfrm>
              <a:custGeom>
                <a:avLst/>
                <a:gdLst>
                  <a:gd name="connsiteX0" fmla="*/ 33 w 26455"/>
                  <a:gd name="connsiteY0" fmla="*/ 0 h 21103"/>
                  <a:gd name="connsiteX1" fmla="*/ 14229 w 26455"/>
                  <a:gd name="connsiteY1" fmla="*/ 835 h 21103"/>
                  <a:gd name="connsiteX2" fmla="*/ 17543 w 26455"/>
                  <a:gd name="connsiteY2" fmla="*/ 2139 h 21103"/>
                  <a:gd name="connsiteX3" fmla="*/ 17498 w 26455"/>
                  <a:gd name="connsiteY3" fmla="*/ 3913 h 21103"/>
                  <a:gd name="connsiteX4" fmla="*/ 21270 w 26455"/>
                  <a:gd name="connsiteY4" fmla="*/ 3730 h 21103"/>
                  <a:gd name="connsiteX5" fmla="*/ 22931 w 26455"/>
                  <a:gd name="connsiteY5" fmla="*/ 1591 h 21103"/>
                  <a:gd name="connsiteX6" fmla="*/ 26390 w 26455"/>
                  <a:gd name="connsiteY6" fmla="*/ 4252 h 21103"/>
                  <a:gd name="connsiteX7" fmla="*/ 26489 w 26455"/>
                  <a:gd name="connsiteY7" fmla="*/ 12208 h 21103"/>
                  <a:gd name="connsiteX8" fmla="*/ 23820 w 26455"/>
                  <a:gd name="connsiteY8" fmla="*/ 12182 h 21103"/>
                  <a:gd name="connsiteX9" fmla="*/ 23822 w 26455"/>
                  <a:gd name="connsiteY9" fmla="*/ 18390 h 21103"/>
                  <a:gd name="connsiteX10" fmla="*/ 22568 w 26455"/>
                  <a:gd name="connsiteY10" fmla="*/ 17295 h 21103"/>
                  <a:gd name="connsiteX11" fmla="*/ 17501 w 26455"/>
                  <a:gd name="connsiteY11" fmla="*/ 17321 h 21103"/>
                  <a:gd name="connsiteX12" fmla="*/ 16237 w 26455"/>
                  <a:gd name="connsiteY12" fmla="*/ 21103 h 21103"/>
                  <a:gd name="connsiteX13" fmla="*/ 14983 w 26455"/>
                  <a:gd name="connsiteY13" fmla="*/ 19851 h 21103"/>
                  <a:gd name="connsiteX14" fmla="*/ 14980 w 26455"/>
                  <a:gd name="connsiteY14" fmla="*/ 15416 h 21103"/>
                  <a:gd name="connsiteX15" fmla="*/ 12775 w 26455"/>
                  <a:gd name="connsiteY15" fmla="*/ 16042 h 21103"/>
                  <a:gd name="connsiteX16" fmla="*/ 12465 w 26455"/>
                  <a:gd name="connsiteY16" fmla="*/ 13538 h 21103"/>
                  <a:gd name="connsiteX17" fmla="*/ 4116 w 26455"/>
                  <a:gd name="connsiteY17" fmla="*/ 13851 h 21103"/>
                  <a:gd name="connsiteX18" fmla="*/ 461 w 26455"/>
                  <a:gd name="connsiteY18" fmla="*/ 8269 h 21103"/>
                  <a:gd name="connsiteX19" fmla="*/ 2132 w 26455"/>
                  <a:gd name="connsiteY19" fmla="*/ 7121 h 21103"/>
                  <a:gd name="connsiteX20" fmla="*/ 3430 w 26455"/>
                  <a:gd name="connsiteY20" fmla="*/ 2713 h 21103"/>
                  <a:gd name="connsiteX21" fmla="*/ 1094 w 26455"/>
                  <a:gd name="connsiteY21" fmla="*/ 3547 h 21103"/>
                  <a:gd name="connsiteX22" fmla="*/ 33 w 26455"/>
                  <a:gd name="connsiteY22" fmla="*/ 0 h 21103"/>
                  <a:gd name="connsiteX23" fmla="*/ 33 w 26455"/>
                  <a:gd name="connsiteY23" fmla="*/ 0 h 21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55" h="21103">
                    <a:moveTo>
                      <a:pt x="33" y="0"/>
                    </a:moveTo>
                    <a:lnTo>
                      <a:pt x="14229" y="835"/>
                    </a:lnTo>
                    <a:lnTo>
                      <a:pt x="17543" y="2139"/>
                    </a:lnTo>
                    <a:lnTo>
                      <a:pt x="17498" y="3913"/>
                    </a:lnTo>
                    <a:lnTo>
                      <a:pt x="21270" y="3730"/>
                    </a:lnTo>
                    <a:lnTo>
                      <a:pt x="22931" y="1591"/>
                    </a:lnTo>
                    <a:lnTo>
                      <a:pt x="26390" y="4252"/>
                    </a:lnTo>
                    <a:lnTo>
                      <a:pt x="26489" y="12208"/>
                    </a:lnTo>
                    <a:lnTo>
                      <a:pt x="23820" y="12182"/>
                    </a:lnTo>
                    <a:lnTo>
                      <a:pt x="23822" y="18390"/>
                    </a:lnTo>
                    <a:lnTo>
                      <a:pt x="22568" y="17295"/>
                    </a:lnTo>
                    <a:lnTo>
                      <a:pt x="17501" y="17321"/>
                    </a:lnTo>
                    <a:lnTo>
                      <a:pt x="16237" y="21103"/>
                    </a:lnTo>
                    <a:lnTo>
                      <a:pt x="14983" y="19851"/>
                    </a:lnTo>
                    <a:lnTo>
                      <a:pt x="14980" y="15416"/>
                    </a:lnTo>
                    <a:lnTo>
                      <a:pt x="12775" y="16042"/>
                    </a:lnTo>
                    <a:lnTo>
                      <a:pt x="12465" y="13538"/>
                    </a:lnTo>
                    <a:lnTo>
                      <a:pt x="4116" y="13851"/>
                    </a:lnTo>
                    <a:lnTo>
                      <a:pt x="461" y="8269"/>
                    </a:lnTo>
                    <a:lnTo>
                      <a:pt x="2132" y="7121"/>
                    </a:lnTo>
                    <a:lnTo>
                      <a:pt x="3430" y="2713"/>
                    </a:lnTo>
                    <a:lnTo>
                      <a:pt x="1094" y="3547"/>
                    </a:lnTo>
                    <a:lnTo>
                      <a:pt x="33" y="0"/>
                    </a:lnTo>
                    <a:lnTo>
                      <a:pt x="33" y="0"/>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88" name="CA-38">
                <a:extLst>
                  <a:ext uri="{FF2B5EF4-FFF2-40B4-BE49-F238E27FC236}">
                    <a16:creationId xmlns:a16="http://schemas.microsoft.com/office/drawing/2014/main" id="{A6AD841E-054C-8FF4-40EA-05DCBB5FC13F}"/>
                  </a:ext>
                </a:extLst>
              </p:cNvPr>
              <p:cNvSpPr/>
              <p:nvPr/>
            </p:nvSpPr>
            <p:spPr>
              <a:xfrm>
                <a:off x="2078248" y="4234681"/>
                <a:ext cx="43298" cy="26286"/>
              </a:xfrm>
              <a:custGeom>
                <a:avLst/>
                <a:gdLst>
                  <a:gd name="connsiteX0" fmla="*/ 33 w 54300"/>
                  <a:gd name="connsiteY0" fmla="*/ 5060 h 32894"/>
                  <a:gd name="connsiteX1" fmla="*/ 4217 w 54300"/>
                  <a:gd name="connsiteY1" fmla="*/ 5008 h 32894"/>
                  <a:gd name="connsiteX2" fmla="*/ 6360 w 54300"/>
                  <a:gd name="connsiteY2" fmla="*/ 3078 h 32894"/>
                  <a:gd name="connsiteX3" fmla="*/ 9587 w 54300"/>
                  <a:gd name="connsiteY3" fmla="*/ 4669 h 32894"/>
                  <a:gd name="connsiteX4" fmla="*/ 9962 w 54300"/>
                  <a:gd name="connsiteY4" fmla="*/ 913 h 32894"/>
                  <a:gd name="connsiteX5" fmla="*/ 15324 w 54300"/>
                  <a:gd name="connsiteY5" fmla="*/ 4825 h 32894"/>
                  <a:gd name="connsiteX6" fmla="*/ 19988 w 54300"/>
                  <a:gd name="connsiteY6" fmla="*/ 4121 h 32894"/>
                  <a:gd name="connsiteX7" fmla="*/ 15429 w 54300"/>
                  <a:gd name="connsiteY7" fmla="*/ 6782 h 32894"/>
                  <a:gd name="connsiteX8" fmla="*/ 19000 w 54300"/>
                  <a:gd name="connsiteY8" fmla="*/ 8086 h 32894"/>
                  <a:gd name="connsiteX9" fmla="*/ 20319 w 54300"/>
                  <a:gd name="connsiteY9" fmla="*/ 5478 h 32894"/>
                  <a:gd name="connsiteX10" fmla="*/ 24310 w 54300"/>
                  <a:gd name="connsiteY10" fmla="*/ 8269 h 32894"/>
                  <a:gd name="connsiteX11" fmla="*/ 33503 w 54300"/>
                  <a:gd name="connsiteY11" fmla="*/ 12730 h 32894"/>
                  <a:gd name="connsiteX12" fmla="*/ 38300 w 54300"/>
                  <a:gd name="connsiteY12" fmla="*/ 10929 h 32894"/>
                  <a:gd name="connsiteX13" fmla="*/ 38258 w 54300"/>
                  <a:gd name="connsiteY13" fmla="*/ 8791 h 32894"/>
                  <a:gd name="connsiteX14" fmla="*/ 35849 w 54300"/>
                  <a:gd name="connsiteY14" fmla="*/ 6078 h 32894"/>
                  <a:gd name="connsiteX15" fmla="*/ 36832 w 54300"/>
                  <a:gd name="connsiteY15" fmla="*/ 3313 h 32894"/>
                  <a:gd name="connsiteX16" fmla="*/ 39989 w 54300"/>
                  <a:gd name="connsiteY16" fmla="*/ 2765 h 32894"/>
                  <a:gd name="connsiteX17" fmla="*/ 42890 w 54300"/>
                  <a:gd name="connsiteY17" fmla="*/ 0 h 32894"/>
                  <a:gd name="connsiteX18" fmla="*/ 46104 w 54300"/>
                  <a:gd name="connsiteY18" fmla="*/ 4330 h 32894"/>
                  <a:gd name="connsiteX19" fmla="*/ 48187 w 54300"/>
                  <a:gd name="connsiteY19" fmla="*/ 2582 h 32894"/>
                  <a:gd name="connsiteX20" fmla="*/ 54315 w 54300"/>
                  <a:gd name="connsiteY20" fmla="*/ 6782 h 32894"/>
                  <a:gd name="connsiteX21" fmla="*/ 54334 w 54300"/>
                  <a:gd name="connsiteY21" fmla="*/ 10069 h 32894"/>
                  <a:gd name="connsiteX22" fmla="*/ 51810 w 54300"/>
                  <a:gd name="connsiteY22" fmla="*/ 10017 h 32894"/>
                  <a:gd name="connsiteX23" fmla="*/ 49284 w 54300"/>
                  <a:gd name="connsiteY23" fmla="*/ 15129 h 32894"/>
                  <a:gd name="connsiteX24" fmla="*/ 52063 w 54300"/>
                  <a:gd name="connsiteY24" fmla="*/ 20190 h 32894"/>
                  <a:gd name="connsiteX25" fmla="*/ 33519 w 54300"/>
                  <a:gd name="connsiteY25" fmla="*/ 20242 h 32894"/>
                  <a:gd name="connsiteX26" fmla="*/ 32338 w 54300"/>
                  <a:gd name="connsiteY26" fmla="*/ 23998 h 32894"/>
                  <a:gd name="connsiteX27" fmla="*/ 28066 w 54300"/>
                  <a:gd name="connsiteY27" fmla="*/ 27155 h 32894"/>
                  <a:gd name="connsiteX28" fmla="*/ 24195 w 54300"/>
                  <a:gd name="connsiteY28" fmla="*/ 27155 h 32894"/>
                  <a:gd name="connsiteX29" fmla="*/ 16667 w 54300"/>
                  <a:gd name="connsiteY29" fmla="*/ 32894 h 32894"/>
                  <a:gd name="connsiteX30" fmla="*/ 15277 w 54300"/>
                  <a:gd name="connsiteY30" fmla="*/ 30390 h 32894"/>
                  <a:gd name="connsiteX31" fmla="*/ 10945 w 54300"/>
                  <a:gd name="connsiteY31" fmla="*/ 30415 h 32894"/>
                  <a:gd name="connsiteX32" fmla="*/ 10335 w 54300"/>
                  <a:gd name="connsiteY32" fmla="*/ 31668 h 32894"/>
                  <a:gd name="connsiteX33" fmla="*/ 5223 w 54300"/>
                  <a:gd name="connsiteY33" fmla="*/ 30546 h 32894"/>
                  <a:gd name="connsiteX34" fmla="*/ 4725 w 54300"/>
                  <a:gd name="connsiteY34" fmla="*/ 24416 h 32894"/>
                  <a:gd name="connsiteX35" fmla="*/ 6563 w 54300"/>
                  <a:gd name="connsiteY35" fmla="*/ 20581 h 32894"/>
                  <a:gd name="connsiteX36" fmla="*/ 1519 w 54300"/>
                  <a:gd name="connsiteY36" fmla="*/ 15990 h 32894"/>
                  <a:gd name="connsiteX37" fmla="*/ 2546 w 54300"/>
                  <a:gd name="connsiteY37" fmla="*/ 8582 h 32894"/>
                  <a:gd name="connsiteX38" fmla="*/ 33 w 54300"/>
                  <a:gd name="connsiteY38" fmla="*/ 5060 h 32894"/>
                  <a:gd name="connsiteX39" fmla="*/ 33 w 54300"/>
                  <a:gd name="connsiteY39" fmla="*/ 5060 h 32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4300" h="32894">
                    <a:moveTo>
                      <a:pt x="33" y="5060"/>
                    </a:moveTo>
                    <a:lnTo>
                      <a:pt x="4217" y="5008"/>
                    </a:lnTo>
                    <a:lnTo>
                      <a:pt x="6360" y="3078"/>
                    </a:lnTo>
                    <a:lnTo>
                      <a:pt x="9587" y="4669"/>
                    </a:lnTo>
                    <a:lnTo>
                      <a:pt x="9962" y="913"/>
                    </a:lnTo>
                    <a:lnTo>
                      <a:pt x="15324" y="4825"/>
                    </a:lnTo>
                    <a:lnTo>
                      <a:pt x="19988" y="4121"/>
                    </a:lnTo>
                    <a:lnTo>
                      <a:pt x="15429" y="6782"/>
                    </a:lnTo>
                    <a:lnTo>
                      <a:pt x="19000" y="8086"/>
                    </a:lnTo>
                    <a:lnTo>
                      <a:pt x="20319" y="5478"/>
                    </a:lnTo>
                    <a:lnTo>
                      <a:pt x="24310" y="8269"/>
                    </a:lnTo>
                    <a:lnTo>
                      <a:pt x="33503" y="12730"/>
                    </a:lnTo>
                    <a:lnTo>
                      <a:pt x="38300" y="10929"/>
                    </a:lnTo>
                    <a:lnTo>
                      <a:pt x="38258" y="8791"/>
                    </a:lnTo>
                    <a:lnTo>
                      <a:pt x="35849" y="6078"/>
                    </a:lnTo>
                    <a:lnTo>
                      <a:pt x="36832" y="3313"/>
                    </a:lnTo>
                    <a:lnTo>
                      <a:pt x="39989" y="2765"/>
                    </a:lnTo>
                    <a:lnTo>
                      <a:pt x="42890" y="0"/>
                    </a:lnTo>
                    <a:lnTo>
                      <a:pt x="46104" y="4330"/>
                    </a:lnTo>
                    <a:lnTo>
                      <a:pt x="48187" y="2582"/>
                    </a:lnTo>
                    <a:lnTo>
                      <a:pt x="54315" y="6782"/>
                    </a:lnTo>
                    <a:lnTo>
                      <a:pt x="54334" y="10069"/>
                    </a:lnTo>
                    <a:lnTo>
                      <a:pt x="51810" y="10017"/>
                    </a:lnTo>
                    <a:lnTo>
                      <a:pt x="49284" y="15129"/>
                    </a:lnTo>
                    <a:lnTo>
                      <a:pt x="52063" y="20190"/>
                    </a:lnTo>
                    <a:lnTo>
                      <a:pt x="33519" y="20242"/>
                    </a:lnTo>
                    <a:lnTo>
                      <a:pt x="32338" y="23998"/>
                    </a:lnTo>
                    <a:lnTo>
                      <a:pt x="28066" y="27155"/>
                    </a:lnTo>
                    <a:lnTo>
                      <a:pt x="24195" y="27155"/>
                    </a:lnTo>
                    <a:lnTo>
                      <a:pt x="16667" y="32894"/>
                    </a:lnTo>
                    <a:lnTo>
                      <a:pt x="15277" y="30390"/>
                    </a:lnTo>
                    <a:lnTo>
                      <a:pt x="10945" y="30415"/>
                    </a:lnTo>
                    <a:lnTo>
                      <a:pt x="10335" y="31668"/>
                    </a:lnTo>
                    <a:lnTo>
                      <a:pt x="5223" y="30546"/>
                    </a:lnTo>
                    <a:lnTo>
                      <a:pt x="4725" y="24416"/>
                    </a:lnTo>
                    <a:lnTo>
                      <a:pt x="6563" y="20581"/>
                    </a:lnTo>
                    <a:lnTo>
                      <a:pt x="1519" y="15990"/>
                    </a:lnTo>
                    <a:lnTo>
                      <a:pt x="2546" y="8582"/>
                    </a:lnTo>
                    <a:lnTo>
                      <a:pt x="33" y="5060"/>
                    </a:lnTo>
                    <a:lnTo>
                      <a:pt x="33" y="5060"/>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89" name="CA-39">
                <a:extLst>
                  <a:ext uri="{FF2B5EF4-FFF2-40B4-BE49-F238E27FC236}">
                    <a16:creationId xmlns:a16="http://schemas.microsoft.com/office/drawing/2014/main" id="{83A9AAC2-531F-A8DA-F712-1822215C42BE}"/>
                  </a:ext>
                </a:extLst>
              </p:cNvPr>
              <p:cNvSpPr/>
              <p:nvPr/>
            </p:nvSpPr>
            <p:spPr>
              <a:xfrm>
                <a:off x="2146284" y="4238662"/>
                <a:ext cx="53357" cy="45797"/>
              </a:xfrm>
              <a:custGeom>
                <a:avLst/>
                <a:gdLst>
                  <a:gd name="connsiteX0" fmla="*/ 33 w 66916"/>
                  <a:gd name="connsiteY0" fmla="*/ 14582 h 57310"/>
                  <a:gd name="connsiteX1" fmla="*/ 539 w 66916"/>
                  <a:gd name="connsiteY1" fmla="*/ 13121 h 57310"/>
                  <a:gd name="connsiteX2" fmla="*/ 336 w 66916"/>
                  <a:gd name="connsiteY2" fmla="*/ 52 h 57310"/>
                  <a:gd name="connsiteX3" fmla="*/ 25561 w 66916"/>
                  <a:gd name="connsiteY3" fmla="*/ 0 h 57310"/>
                  <a:gd name="connsiteX4" fmla="*/ 25540 w 66916"/>
                  <a:gd name="connsiteY4" fmla="*/ 2504 h 57310"/>
                  <a:gd name="connsiteX5" fmla="*/ 47173 w 66916"/>
                  <a:gd name="connsiteY5" fmla="*/ 2634 h 57310"/>
                  <a:gd name="connsiteX6" fmla="*/ 47017 w 66916"/>
                  <a:gd name="connsiteY6" fmla="*/ 11634 h 57310"/>
                  <a:gd name="connsiteX7" fmla="*/ 48260 w 66916"/>
                  <a:gd name="connsiteY7" fmla="*/ 12625 h 57310"/>
                  <a:gd name="connsiteX8" fmla="*/ 58384 w 66916"/>
                  <a:gd name="connsiteY8" fmla="*/ 12625 h 57310"/>
                  <a:gd name="connsiteX9" fmla="*/ 59620 w 66916"/>
                  <a:gd name="connsiteY9" fmla="*/ 16512 h 57310"/>
                  <a:gd name="connsiteX10" fmla="*/ 61377 w 66916"/>
                  <a:gd name="connsiteY10" fmla="*/ 16695 h 57310"/>
                  <a:gd name="connsiteX11" fmla="*/ 63116 w 66916"/>
                  <a:gd name="connsiteY11" fmla="*/ 19903 h 57310"/>
                  <a:gd name="connsiteX12" fmla="*/ 66950 w 66916"/>
                  <a:gd name="connsiteY12" fmla="*/ 22590 h 57310"/>
                  <a:gd name="connsiteX13" fmla="*/ 62209 w 66916"/>
                  <a:gd name="connsiteY13" fmla="*/ 22825 h 57310"/>
                  <a:gd name="connsiteX14" fmla="*/ 60963 w 66916"/>
                  <a:gd name="connsiteY14" fmla="*/ 25146 h 57310"/>
                  <a:gd name="connsiteX15" fmla="*/ 58559 w 66916"/>
                  <a:gd name="connsiteY15" fmla="*/ 23894 h 57310"/>
                  <a:gd name="connsiteX16" fmla="*/ 54487 w 66916"/>
                  <a:gd name="connsiteY16" fmla="*/ 24599 h 57310"/>
                  <a:gd name="connsiteX17" fmla="*/ 55160 w 66916"/>
                  <a:gd name="connsiteY17" fmla="*/ 27755 h 57310"/>
                  <a:gd name="connsiteX18" fmla="*/ 50262 w 66916"/>
                  <a:gd name="connsiteY18" fmla="*/ 30390 h 57310"/>
                  <a:gd name="connsiteX19" fmla="*/ 50236 w 66916"/>
                  <a:gd name="connsiteY19" fmla="*/ 32920 h 57310"/>
                  <a:gd name="connsiteX20" fmla="*/ 53510 w 66916"/>
                  <a:gd name="connsiteY20" fmla="*/ 34981 h 57310"/>
                  <a:gd name="connsiteX21" fmla="*/ 60118 w 66916"/>
                  <a:gd name="connsiteY21" fmla="*/ 33624 h 57310"/>
                  <a:gd name="connsiteX22" fmla="*/ 55582 w 66916"/>
                  <a:gd name="connsiteY22" fmla="*/ 40433 h 57310"/>
                  <a:gd name="connsiteX23" fmla="*/ 55243 w 66916"/>
                  <a:gd name="connsiteY23" fmla="*/ 45493 h 57310"/>
                  <a:gd name="connsiteX24" fmla="*/ 53719 w 66916"/>
                  <a:gd name="connsiteY24" fmla="*/ 45493 h 57310"/>
                  <a:gd name="connsiteX25" fmla="*/ 53030 w 66916"/>
                  <a:gd name="connsiteY25" fmla="*/ 51832 h 57310"/>
                  <a:gd name="connsiteX26" fmla="*/ 51797 w 66916"/>
                  <a:gd name="connsiteY26" fmla="*/ 50554 h 57310"/>
                  <a:gd name="connsiteX27" fmla="*/ 47439 w 66916"/>
                  <a:gd name="connsiteY27" fmla="*/ 50554 h 57310"/>
                  <a:gd name="connsiteX28" fmla="*/ 47473 w 66916"/>
                  <a:gd name="connsiteY28" fmla="*/ 55563 h 57310"/>
                  <a:gd name="connsiteX29" fmla="*/ 39955 w 66916"/>
                  <a:gd name="connsiteY29" fmla="*/ 55536 h 57310"/>
                  <a:gd name="connsiteX30" fmla="*/ 36504 w 66916"/>
                  <a:gd name="connsiteY30" fmla="*/ 57310 h 57310"/>
                  <a:gd name="connsiteX31" fmla="*/ 34982 w 66916"/>
                  <a:gd name="connsiteY31" fmla="*/ 55745 h 57310"/>
                  <a:gd name="connsiteX32" fmla="*/ 34940 w 66916"/>
                  <a:gd name="connsiteY32" fmla="*/ 50658 h 57310"/>
                  <a:gd name="connsiteX33" fmla="*/ 36256 w 66916"/>
                  <a:gd name="connsiteY33" fmla="*/ 50658 h 57310"/>
                  <a:gd name="connsiteX34" fmla="*/ 35657 w 66916"/>
                  <a:gd name="connsiteY34" fmla="*/ 43250 h 57310"/>
                  <a:gd name="connsiteX35" fmla="*/ 34572 w 66916"/>
                  <a:gd name="connsiteY35" fmla="*/ 40589 h 57310"/>
                  <a:gd name="connsiteX36" fmla="*/ 34413 w 66916"/>
                  <a:gd name="connsiteY36" fmla="*/ 35503 h 57310"/>
                  <a:gd name="connsiteX37" fmla="*/ 31934 w 66916"/>
                  <a:gd name="connsiteY37" fmla="*/ 34433 h 57310"/>
                  <a:gd name="connsiteX38" fmla="*/ 31900 w 66916"/>
                  <a:gd name="connsiteY38" fmla="*/ 30546 h 57310"/>
                  <a:gd name="connsiteX39" fmla="*/ 34413 w 66916"/>
                  <a:gd name="connsiteY39" fmla="*/ 27964 h 57310"/>
                  <a:gd name="connsiteX40" fmla="*/ 28728 w 66916"/>
                  <a:gd name="connsiteY40" fmla="*/ 28042 h 57310"/>
                  <a:gd name="connsiteX41" fmla="*/ 29713 w 66916"/>
                  <a:gd name="connsiteY41" fmla="*/ 25564 h 57310"/>
                  <a:gd name="connsiteX42" fmla="*/ 31900 w 66916"/>
                  <a:gd name="connsiteY42" fmla="*/ 25303 h 57310"/>
                  <a:gd name="connsiteX43" fmla="*/ 31911 w 66916"/>
                  <a:gd name="connsiteY43" fmla="*/ 22955 h 57310"/>
                  <a:gd name="connsiteX44" fmla="*/ 24367 w 66916"/>
                  <a:gd name="connsiteY44" fmla="*/ 23008 h 57310"/>
                  <a:gd name="connsiteX45" fmla="*/ 24364 w 66916"/>
                  <a:gd name="connsiteY45" fmla="*/ 25590 h 57310"/>
                  <a:gd name="connsiteX46" fmla="*/ 8492 w 66916"/>
                  <a:gd name="connsiteY46" fmla="*/ 25616 h 57310"/>
                  <a:gd name="connsiteX47" fmla="*/ 6584 w 66916"/>
                  <a:gd name="connsiteY47" fmla="*/ 28746 h 57310"/>
                  <a:gd name="connsiteX48" fmla="*/ 2940 w 66916"/>
                  <a:gd name="connsiteY48" fmla="*/ 26946 h 57310"/>
                  <a:gd name="connsiteX49" fmla="*/ 7515 w 66916"/>
                  <a:gd name="connsiteY49" fmla="*/ 25042 h 57310"/>
                  <a:gd name="connsiteX50" fmla="*/ 8466 w 66916"/>
                  <a:gd name="connsiteY50" fmla="*/ 20373 h 57310"/>
                  <a:gd name="connsiteX51" fmla="*/ 5901 w 66916"/>
                  <a:gd name="connsiteY51" fmla="*/ 13904 h 57310"/>
                  <a:gd name="connsiteX52" fmla="*/ 3912 w 66916"/>
                  <a:gd name="connsiteY52" fmla="*/ 13095 h 57310"/>
                  <a:gd name="connsiteX53" fmla="*/ 33 w 66916"/>
                  <a:gd name="connsiteY53" fmla="*/ 14582 h 57310"/>
                  <a:gd name="connsiteX54" fmla="*/ 33 w 66916"/>
                  <a:gd name="connsiteY54" fmla="*/ 14582 h 57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66916" h="57310">
                    <a:moveTo>
                      <a:pt x="33" y="14582"/>
                    </a:moveTo>
                    <a:lnTo>
                      <a:pt x="539" y="13121"/>
                    </a:lnTo>
                    <a:lnTo>
                      <a:pt x="336" y="52"/>
                    </a:lnTo>
                    <a:lnTo>
                      <a:pt x="25561" y="0"/>
                    </a:lnTo>
                    <a:lnTo>
                      <a:pt x="25540" y="2504"/>
                    </a:lnTo>
                    <a:lnTo>
                      <a:pt x="47173" y="2634"/>
                    </a:lnTo>
                    <a:lnTo>
                      <a:pt x="47017" y="11634"/>
                    </a:lnTo>
                    <a:lnTo>
                      <a:pt x="48260" y="12625"/>
                    </a:lnTo>
                    <a:lnTo>
                      <a:pt x="58384" y="12625"/>
                    </a:lnTo>
                    <a:lnTo>
                      <a:pt x="59620" y="16512"/>
                    </a:lnTo>
                    <a:lnTo>
                      <a:pt x="61377" y="16695"/>
                    </a:lnTo>
                    <a:lnTo>
                      <a:pt x="63116" y="19903"/>
                    </a:lnTo>
                    <a:lnTo>
                      <a:pt x="66950" y="22590"/>
                    </a:lnTo>
                    <a:lnTo>
                      <a:pt x="62209" y="22825"/>
                    </a:lnTo>
                    <a:lnTo>
                      <a:pt x="60963" y="25146"/>
                    </a:lnTo>
                    <a:lnTo>
                      <a:pt x="58559" y="23894"/>
                    </a:lnTo>
                    <a:lnTo>
                      <a:pt x="54487" y="24599"/>
                    </a:lnTo>
                    <a:lnTo>
                      <a:pt x="55160" y="27755"/>
                    </a:lnTo>
                    <a:lnTo>
                      <a:pt x="50262" y="30390"/>
                    </a:lnTo>
                    <a:lnTo>
                      <a:pt x="50236" y="32920"/>
                    </a:lnTo>
                    <a:lnTo>
                      <a:pt x="53510" y="34981"/>
                    </a:lnTo>
                    <a:lnTo>
                      <a:pt x="60118" y="33624"/>
                    </a:lnTo>
                    <a:lnTo>
                      <a:pt x="55582" y="40433"/>
                    </a:lnTo>
                    <a:lnTo>
                      <a:pt x="55243" y="45493"/>
                    </a:lnTo>
                    <a:lnTo>
                      <a:pt x="53719" y="45493"/>
                    </a:lnTo>
                    <a:lnTo>
                      <a:pt x="53030" y="51832"/>
                    </a:lnTo>
                    <a:lnTo>
                      <a:pt x="51797" y="50554"/>
                    </a:lnTo>
                    <a:lnTo>
                      <a:pt x="47439" y="50554"/>
                    </a:lnTo>
                    <a:lnTo>
                      <a:pt x="47473" y="55563"/>
                    </a:lnTo>
                    <a:lnTo>
                      <a:pt x="39955" y="55536"/>
                    </a:lnTo>
                    <a:lnTo>
                      <a:pt x="36504" y="57310"/>
                    </a:lnTo>
                    <a:lnTo>
                      <a:pt x="34982" y="55745"/>
                    </a:lnTo>
                    <a:lnTo>
                      <a:pt x="34940" y="50658"/>
                    </a:lnTo>
                    <a:lnTo>
                      <a:pt x="36256" y="50658"/>
                    </a:lnTo>
                    <a:lnTo>
                      <a:pt x="35657" y="43250"/>
                    </a:lnTo>
                    <a:lnTo>
                      <a:pt x="34572" y="40589"/>
                    </a:lnTo>
                    <a:lnTo>
                      <a:pt x="34413" y="35503"/>
                    </a:lnTo>
                    <a:lnTo>
                      <a:pt x="31934" y="34433"/>
                    </a:lnTo>
                    <a:lnTo>
                      <a:pt x="31900" y="30546"/>
                    </a:lnTo>
                    <a:lnTo>
                      <a:pt x="34413" y="27964"/>
                    </a:lnTo>
                    <a:lnTo>
                      <a:pt x="28728" y="28042"/>
                    </a:lnTo>
                    <a:lnTo>
                      <a:pt x="29713" y="25564"/>
                    </a:lnTo>
                    <a:lnTo>
                      <a:pt x="31900" y="25303"/>
                    </a:lnTo>
                    <a:lnTo>
                      <a:pt x="31911" y="22955"/>
                    </a:lnTo>
                    <a:lnTo>
                      <a:pt x="24367" y="23008"/>
                    </a:lnTo>
                    <a:lnTo>
                      <a:pt x="24364" y="25590"/>
                    </a:lnTo>
                    <a:lnTo>
                      <a:pt x="8492" y="25616"/>
                    </a:lnTo>
                    <a:lnTo>
                      <a:pt x="6584" y="28746"/>
                    </a:lnTo>
                    <a:lnTo>
                      <a:pt x="2940" y="26946"/>
                    </a:lnTo>
                    <a:lnTo>
                      <a:pt x="7515" y="25042"/>
                    </a:lnTo>
                    <a:lnTo>
                      <a:pt x="8466" y="20373"/>
                    </a:lnTo>
                    <a:lnTo>
                      <a:pt x="5901" y="13904"/>
                    </a:lnTo>
                    <a:lnTo>
                      <a:pt x="3912" y="13095"/>
                    </a:lnTo>
                    <a:lnTo>
                      <a:pt x="33" y="14582"/>
                    </a:lnTo>
                    <a:lnTo>
                      <a:pt x="33" y="14582"/>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90" name="CA-40">
                <a:extLst>
                  <a:ext uri="{FF2B5EF4-FFF2-40B4-BE49-F238E27FC236}">
                    <a16:creationId xmlns:a16="http://schemas.microsoft.com/office/drawing/2014/main" id="{E049CCF0-1A0D-B3DA-FAF1-06CDDA3B9E80}"/>
                  </a:ext>
                </a:extLst>
              </p:cNvPr>
              <p:cNvSpPr/>
              <p:nvPr/>
            </p:nvSpPr>
            <p:spPr>
              <a:xfrm>
                <a:off x="2108617" y="4240100"/>
                <a:ext cx="53685" cy="67913"/>
              </a:xfrm>
              <a:custGeom>
                <a:avLst/>
                <a:gdLst>
                  <a:gd name="connsiteX0" fmla="*/ 33 w 67328"/>
                  <a:gd name="connsiteY0" fmla="*/ 16773 h 84987"/>
                  <a:gd name="connsiteX1" fmla="*/ 1707 w 67328"/>
                  <a:gd name="connsiteY1" fmla="*/ 13486 h 84987"/>
                  <a:gd name="connsiteX2" fmla="*/ 13977 w 67328"/>
                  <a:gd name="connsiteY2" fmla="*/ 13408 h 84987"/>
                  <a:gd name="connsiteX3" fmla="*/ 11198 w 67328"/>
                  <a:gd name="connsiteY3" fmla="*/ 8347 h 84987"/>
                  <a:gd name="connsiteX4" fmla="*/ 13724 w 67328"/>
                  <a:gd name="connsiteY4" fmla="*/ 3234 h 84987"/>
                  <a:gd name="connsiteX5" fmla="*/ 16247 w 67328"/>
                  <a:gd name="connsiteY5" fmla="*/ 3286 h 84987"/>
                  <a:gd name="connsiteX6" fmla="*/ 16229 w 67328"/>
                  <a:gd name="connsiteY6" fmla="*/ 0 h 84987"/>
                  <a:gd name="connsiteX7" fmla="*/ 19349 w 67328"/>
                  <a:gd name="connsiteY7" fmla="*/ 600 h 84987"/>
                  <a:gd name="connsiteX8" fmla="*/ 23645 w 67328"/>
                  <a:gd name="connsiteY8" fmla="*/ 5843 h 84987"/>
                  <a:gd name="connsiteX9" fmla="*/ 23893 w 67328"/>
                  <a:gd name="connsiteY9" fmla="*/ 11269 h 84987"/>
                  <a:gd name="connsiteX10" fmla="*/ 29640 w 67328"/>
                  <a:gd name="connsiteY10" fmla="*/ 13173 h 84987"/>
                  <a:gd name="connsiteX11" fmla="*/ 32414 w 67328"/>
                  <a:gd name="connsiteY11" fmla="*/ 17112 h 84987"/>
                  <a:gd name="connsiteX12" fmla="*/ 34145 w 67328"/>
                  <a:gd name="connsiteY12" fmla="*/ 17112 h 84987"/>
                  <a:gd name="connsiteX13" fmla="*/ 34108 w 67328"/>
                  <a:gd name="connsiteY13" fmla="*/ 22746 h 84987"/>
                  <a:gd name="connsiteX14" fmla="*/ 38649 w 67328"/>
                  <a:gd name="connsiteY14" fmla="*/ 23007 h 84987"/>
                  <a:gd name="connsiteX15" fmla="*/ 36493 w 67328"/>
                  <a:gd name="connsiteY15" fmla="*/ 24416 h 84987"/>
                  <a:gd name="connsiteX16" fmla="*/ 38657 w 67328"/>
                  <a:gd name="connsiteY16" fmla="*/ 27181 h 84987"/>
                  <a:gd name="connsiteX17" fmla="*/ 34455 w 67328"/>
                  <a:gd name="connsiteY17" fmla="*/ 27051 h 84987"/>
                  <a:gd name="connsiteX18" fmla="*/ 31176 w 67328"/>
                  <a:gd name="connsiteY18" fmla="*/ 28512 h 84987"/>
                  <a:gd name="connsiteX19" fmla="*/ 43169 w 67328"/>
                  <a:gd name="connsiteY19" fmla="*/ 44163 h 84987"/>
                  <a:gd name="connsiteX20" fmla="*/ 49563 w 67328"/>
                  <a:gd name="connsiteY20" fmla="*/ 46197 h 84987"/>
                  <a:gd name="connsiteX21" fmla="*/ 49915 w 67328"/>
                  <a:gd name="connsiteY21" fmla="*/ 54415 h 84987"/>
                  <a:gd name="connsiteX22" fmla="*/ 58484 w 67328"/>
                  <a:gd name="connsiteY22" fmla="*/ 55536 h 84987"/>
                  <a:gd name="connsiteX23" fmla="*/ 67362 w 67328"/>
                  <a:gd name="connsiteY23" fmla="*/ 63310 h 84987"/>
                  <a:gd name="connsiteX24" fmla="*/ 55872 w 67328"/>
                  <a:gd name="connsiteY24" fmla="*/ 80866 h 84987"/>
                  <a:gd name="connsiteX25" fmla="*/ 50843 w 67328"/>
                  <a:gd name="connsiteY25" fmla="*/ 81257 h 84987"/>
                  <a:gd name="connsiteX26" fmla="*/ 48862 w 67328"/>
                  <a:gd name="connsiteY26" fmla="*/ 84648 h 84987"/>
                  <a:gd name="connsiteX27" fmla="*/ 46292 w 67328"/>
                  <a:gd name="connsiteY27" fmla="*/ 84805 h 84987"/>
                  <a:gd name="connsiteX28" fmla="*/ 44076 w 67328"/>
                  <a:gd name="connsiteY28" fmla="*/ 80083 h 84987"/>
                  <a:gd name="connsiteX29" fmla="*/ 41446 w 67328"/>
                  <a:gd name="connsiteY29" fmla="*/ 80683 h 84987"/>
                  <a:gd name="connsiteX30" fmla="*/ 39520 w 67328"/>
                  <a:gd name="connsiteY30" fmla="*/ 78909 h 84987"/>
                  <a:gd name="connsiteX31" fmla="*/ 40224 w 67328"/>
                  <a:gd name="connsiteY31" fmla="*/ 75335 h 84987"/>
                  <a:gd name="connsiteX32" fmla="*/ 37721 w 67328"/>
                  <a:gd name="connsiteY32" fmla="*/ 75753 h 84987"/>
                  <a:gd name="connsiteX33" fmla="*/ 38383 w 67328"/>
                  <a:gd name="connsiteY33" fmla="*/ 73301 h 84987"/>
                  <a:gd name="connsiteX34" fmla="*/ 34757 w 67328"/>
                  <a:gd name="connsiteY34" fmla="*/ 74188 h 84987"/>
                  <a:gd name="connsiteX35" fmla="*/ 34624 w 67328"/>
                  <a:gd name="connsiteY35" fmla="*/ 76770 h 84987"/>
                  <a:gd name="connsiteX36" fmla="*/ 31893 w 67328"/>
                  <a:gd name="connsiteY36" fmla="*/ 81153 h 84987"/>
                  <a:gd name="connsiteX37" fmla="*/ 31895 w 67328"/>
                  <a:gd name="connsiteY37" fmla="*/ 84987 h 84987"/>
                  <a:gd name="connsiteX38" fmla="*/ 29713 w 67328"/>
                  <a:gd name="connsiteY38" fmla="*/ 83396 h 84987"/>
                  <a:gd name="connsiteX39" fmla="*/ 29938 w 67328"/>
                  <a:gd name="connsiteY39" fmla="*/ 78988 h 84987"/>
                  <a:gd name="connsiteX40" fmla="*/ 28079 w 67328"/>
                  <a:gd name="connsiteY40" fmla="*/ 80918 h 84987"/>
                  <a:gd name="connsiteX41" fmla="*/ 23926 w 67328"/>
                  <a:gd name="connsiteY41" fmla="*/ 78518 h 84987"/>
                  <a:gd name="connsiteX42" fmla="*/ 22256 w 67328"/>
                  <a:gd name="connsiteY42" fmla="*/ 83213 h 84987"/>
                  <a:gd name="connsiteX43" fmla="*/ 19735 w 67328"/>
                  <a:gd name="connsiteY43" fmla="*/ 80135 h 84987"/>
                  <a:gd name="connsiteX44" fmla="*/ 18082 w 67328"/>
                  <a:gd name="connsiteY44" fmla="*/ 75883 h 84987"/>
                  <a:gd name="connsiteX45" fmla="*/ 18228 w 67328"/>
                  <a:gd name="connsiteY45" fmla="*/ 71370 h 84987"/>
                  <a:gd name="connsiteX46" fmla="*/ 23799 w 67328"/>
                  <a:gd name="connsiteY46" fmla="*/ 69701 h 84987"/>
                  <a:gd name="connsiteX47" fmla="*/ 24487 w 67328"/>
                  <a:gd name="connsiteY47" fmla="*/ 65449 h 84987"/>
                  <a:gd name="connsiteX48" fmla="*/ 29153 w 67328"/>
                  <a:gd name="connsiteY48" fmla="*/ 58797 h 84987"/>
                  <a:gd name="connsiteX49" fmla="*/ 22975 w 67328"/>
                  <a:gd name="connsiteY49" fmla="*/ 54467 h 84987"/>
                  <a:gd name="connsiteX50" fmla="*/ 23543 w 67328"/>
                  <a:gd name="connsiteY50" fmla="*/ 50502 h 84987"/>
                  <a:gd name="connsiteX51" fmla="*/ 25892 w 67328"/>
                  <a:gd name="connsiteY51" fmla="*/ 49510 h 84987"/>
                  <a:gd name="connsiteX52" fmla="*/ 17655 w 67328"/>
                  <a:gd name="connsiteY52" fmla="*/ 43954 h 84987"/>
                  <a:gd name="connsiteX53" fmla="*/ 16344 w 67328"/>
                  <a:gd name="connsiteY53" fmla="*/ 47737 h 84987"/>
                  <a:gd name="connsiteX54" fmla="*/ 12288 w 67328"/>
                  <a:gd name="connsiteY54" fmla="*/ 52797 h 84987"/>
                  <a:gd name="connsiteX55" fmla="*/ 9756 w 67328"/>
                  <a:gd name="connsiteY55" fmla="*/ 57336 h 84987"/>
                  <a:gd name="connsiteX56" fmla="*/ 5330 w 67328"/>
                  <a:gd name="connsiteY56" fmla="*/ 55250 h 84987"/>
                  <a:gd name="connsiteX57" fmla="*/ 7038 w 67328"/>
                  <a:gd name="connsiteY57" fmla="*/ 43537 h 84987"/>
                  <a:gd name="connsiteX58" fmla="*/ 3907 w 67328"/>
                  <a:gd name="connsiteY58" fmla="*/ 43067 h 84987"/>
                  <a:gd name="connsiteX59" fmla="*/ 4254 w 67328"/>
                  <a:gd name="connsiteY59" fmla="*/ 34850 h 84987"/>
                  <a:gd name="connsiteX60" fmla="*/ 6373 w 67328"/>
                  <a:gd name="connsiteY60" fmla="*/ 34876 h 84987"/>
                  <a:gd name="connsiteX61" fmla="*/ 7184 w 67328"/>
                  <a:gd name="connsiteY61" fmla="*/ 30911 h 84987"/>
                  <a:gd name="connsiteX62" fmla="*/ 635 w 67328"/>
                  <a:gd name="connsiteY62" fmla="*/ 30650 h 84987"/>
                  <a:gd name="connsiteX63" fmla="*/ 2150 w 67328"/>
                  <a:gd name="connsiteY63" fmla="*/ 26920 h 84987"/>
                  <a:gd name="connsiteX64" fmla="*/ 6216 w 67328"/>
                  <a:gd name="connsiteY64" fmla="*/ 27025 h 84987"/>
                  <a:gd name="connsiteX65" fmla="*/ 4666 w 67328"/>
                  <a:gd name="connsiteY65" fmla="*/ 18286 h 84987"/>
                  <a:gd name="connsiteX66" fmla="*/ 33 w 67328"/>
                  <a:gd name="connsiteY66" fmla="*/ 16773 h 84987"/>
                  <a:gd name="connsiteX67" fmla="*/ 33 w 67328"/>
                  <a:gd name="connsiteY67" fmla="*/ 16773 h 84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67328" h="84987">
                    <a:moveTo>
                      <a:pt x="33" y="16773"/>
                    </a:moveTo>
                    <a:lnTo>
                      <a:pt x="1707" y="13486"/>
                    </a:lnTo>
                    <a:lnTo>
                      <a:pt x="13977" y="13408"/>
                    </a:lnTo>
                    <a:lnTo>
                      <a:pt x="11198" y="8347"/>
                    </a:lnTo>
                    <a:lnTo>
                      <a:pt x="13724" y="3234"/>
                    </a:lnTo>
                    <a:lnTo>
                      <a:pt x="16247" y="3286"/>
                    </a:lnTo>
                    <a:lnTo>
                      <a:pt x="16229" y="0"/>
                    </a:lnTo>
                    <a:lnTo>
                      <a:pt x="19349" y="600"/>
                    </a:lnTo>
                    <a:lnTo>
                      <a:pt x="23645" y="5843"/>
                    </a:lnTo>
                    <a:lnTo>
                      <a:pt x="23893" y="11269"/>
                    </a:lnTo>
                    <a:lnTo>
                      <a:pt x="29640" y="13173"/>
                    </a:lnTo>
                    <a:lnTo>
                      <a:pt x="32414" y="17112"/>
                    </a:lnTo>
                    <a:lnTo>
                      <a:pt x="34145" y="17112"/>
                    </a:lnTo>
                    <a:lnTo>
                      <a:pt x="34108" y="22746"/>
                    </a:lnTo>
                    <a:lnTo>
                      <a:pt x="38649" y="23007"/>
                    </a:lnTo>
                    <a:lnTo>
                      <a:pt x="36493" y="24416"/>
                    </a:lnTo>
                    <a:lnTo>
                      <a:pt x="38657" y="27181"/>
                    </a:lnTo>
                    <a:lnTo>
                      <a:pt x="34455" y="27051"/>
                    </a:lnTo>
                    <a:lnTo>
                      <a:pt x="31176" y="28512"/>
                    </a:lnTo>
                    <a:lnTo>
                      <a:pt x="43169" y="44163"/>
                    </a:lnTo>
                    <a:lnTo>
                      <a:pt x="49563" y="46197"/>
                    </a:lnTo>
                    <a:lnTo>
                      <a:pt x="49915" y="54415"/>
                    </a:lnTo>
                    <a:lnTo>
                      <a:pt x="58484" y="55536"/>
                    </a:lnTo>
                    <a:lnTo>
                      <a:pt x="67362" y="63310"/>
                    </a:lnTo>
                    <a:lnTo>
                      <a:pt x="55872" y="80866"/>
                    </a:lnTo>
                    <a:lnTo>
                      <a:pt x="50843" y="81257"/>
                    </a:lnTo>
                    <a:lnTo>
                      <a:pt x="48862" y="84648"/>
                    </a:lnTo>
                    <a:lnTo>
                      <a:pt x="46292" y="84805"/>
                    </a:lnTo>
                    <a:lnTo>
                      <a:pt x="44076" y="80083"/>
                    </a:lnTo>
                    <a:lnTo>
                      <a:pt x="41446" y="80683"/>
                    </a:lnTo>
                    <a:lnTo>
                      <a:pt x="39520" y="78909"/>
                    </a:lnTo>
                    <a:lnTo>
                      <a:pt x="40224" y="75335"/>
                    </a:lnTo>
                    <a:lnTo>
                      <a:pt x="37721" y="75753"/>
                    </a:lnTo>
                    <a:lnTo>
                      <a:pt x="38383" y="73301"/>
                    </a:lnTo>
                    <a:lnTo>
                      <a:pt x="34757" y="74188"/>
                    </a:lnTo>
                    <a:lnTo>
                      <a:pt x="34624" y="76770"/>
                    </a:lnTo>
                    <a:lnTo>
                      <a:pt x="31893" y="81153"/>
                    </a:lnTo>
                    <a:lnTo>
                      <a:pt x="31895" y="84987"/>
                    </a:lnTo>
                    <a:lnTo>
                      <a:pt x="29713" y="83396"/>
                    </a:lnTo>
                    <a:lnTo>
                      <a:pt x="29938" y="78988"/>
                    </a:lnTo>
                    <a:lnTo>
                      <a:pt x="28079" y="80918"/>
                    </a:lnTo>
                    <a:lnTo>
                      <a:pt x="23926" y="78518"/>
                    </a:lnTo>
                    <a:lnTo>
                      <a:pt x="22256" y="83213"/>
                    </a:lnTo>
                    <a:lnTo>
                      <a:pt x="19735" y="80135"/>
                    </a:lnTo>
                    <a:lnTo>
                      <a:pt x="18082" y="75883"/>
                    </a:lnTo>
                    <a:lnTo>
                      <a:pt x="18228" y="71370"/>
                    </a:lnTo>
                    <a:lnTo>
                      <a:pt x="23799" y="69701"/>
                    </a:lnTo>
                    <a:lnTo>
                      <a:pt x="24487" y="65449"/>
                    </a:lnTo>
                    <a:lnTo>
                      <a:pt x="29153" y="58797"/>
                    </a:lnTo>
                    <a:lnTo>
                      <a:pt x="22975" y="54467"/>
                    </a:lnTo>
                    <a:lnTo>
                      <a:pt x="23543" y="50502"/>
                    </a:lnTo>
                    <a:lnTo>
                      <a:pt x="25892" y="49510"/>
                    </a:lnTo>
                    <a:lnTo>
                      <a:pt x="17655" y="43954"/>
                    </a:lnTo>
                    <a:lnTo>
                      <a:pt x="16344" y="47737"/>
                    </a:lnTo>
                    <a:lnTo>
                      <a:pt x="12288" y="52797"/>
                    </a:lnTo>
                    <a:lnTo>
                      <a:pt x="9756" y="57336"/>
                    </a:lnTo>
                    <a:lnTo>
                      <a:pt x="5330" y="55250"/>
                    </a:lnTo>
                    <a:lnTo>
                      <a:pt x="7038" y="43537"/>
                    </a:lnTo>
                    <a:lnTo>
                      <a:pt x="3907" y="43067"/>
                    </a:lnTo>
                    <a:lnTo>
                      <a:pt x="4254" y="34850"/>
                    </a:lnTo>
                    <a:lnTo>
                      <a:pt x="6373" y="34876"/>
                    </a:lnTo>
                    <a:lnTo>
                      <a:pt x="7184" y="30911"/>
                    </a:lnTo>
                    <a:lnTo>
                      <a:pt x="635" y="30650"/>
                    </a:lnTo>
                    <a:lnTo>
                      <a:pt x="2150" y="26920"/>
                    </a:lnTo>
                    <a:lnTo>
                      <a:pt x="6216" y="27025"/>
                    </a:lnTo>
                    <a:lnTo>
                      <a:pt x="4666" y="18286"/>
                    </a:lnTo>
                    <a:lnTo>
                      <a:pt x="33" y="16773"/>
                    </a:lnTo>
                    <a:lnTo>
                      <a:pt x="33" y="16773"/>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91" name="CA-41">
                <a:extLst>
                  <a:ext uri="{FF2B5EF4-FFF2-40B4-BE49-F238E27FC236}">
                    <a16:creationId xmlns:a16="http://schemas.microsoft.com/office/drawing/2014/main" id="{FE5C53E2-89CC-608C-CCC7-2F3CA0039A25}"/>
                  </a:ext>
                </a:extLst>
              </p:cNvPr>
              <p:cNvSpPr/>
              <p:nvPr/>
            </p:nvSpPr>
            <p:spPr>
              <a:xfrm>
                <a:off x="2133449" y="4242686"/>
                <a:ext cx="164466" cy="68267"/>
              </a:xfrm>
              <a:custGeom>
                <a:avLst/>
                <a:gdLst>
                  <a:gd name="connsiteX0" fmla="*/ 33 w 206260"/>
                  <a:gd name="connsiteY0" fmla="*/ 25277 h 85430"/>
                  <a:gd name="connsiteX1" fmla="*/ 2796 w 206260"/>
                  <a:gd name="connsiteY1" fmla="*/ 25277 h 85430"/>
                  <a:gd name="connsiteX2" fmla="*/ 4454 w 206260"/>
                  <a:gd name="connsiteY2" fmla="*/ 23425 h 85430"/>
                  <a:gd name="connsiteX3" fmla="*/ 7515 w 206260"/>
                  <a:gd name="connsiteY3" fmla="*/ 23947 h 85430"/>
                  <a:gd name="connsiteX4" fmla="*/ 5351 w 206260"/>
                  <a:gd name="connsiteY4" fmla="*/ 21181 h 85430"/>
                  <a:gd name="connsiteX5" fmla="*/ 7679 w 206260"/>
                  <a:gd name="connsiteY5" fmla="*/ 14060 h 85430"/>
                  <a:gd name="connsiteX6" fmla="*/ 7681 w 206260"/>
                  <a:gd name="connsiteY6" fmla="*/ 10252 h 85430"/>
                  <a:gd name="connsiteX7" fmla="*/ 10270 w 206260"/>
                  <a:gd name="connsiteY7" fmla="*/ 10199 h 85430"/>
                  <a:gd name="connsiteX8" fmla="*/ 10259 w 206260"/>
                  <a:gd name="connsiteY8" fmla="*/ 7669 h 85430"/>
                  <a:gd name="connsiteX9" fmla="*/ 14008 w 206260"/>
                  <a:gd name="connsiteY9" fmla="*/ 7669 h 85430"/>
                  <a:gd name="connsiteX10" fmla="*/ 14021 w 206260"/>
                  <a:gd name="connsiteY10" fmla="*/ 9234 h 85430"/>
                  <a:gd name="connsiteX11" fmla="*/ 20009 w 206260"/>
                  <a:gd name="connsiteY11" fmla="*/ 8060 h 85430"/>
                  <a:gd name="connsiteX12" fmla="*/ 21997 w 206260"/>
                  <a:gd name="connsiteY12" fmla="*/ 8869 h 85430"/>
                  <a:gd name="connsiteX13" fmla="*/ 24562 w 206260"/>
                  <a:gd name="connsiteY13" fmla="*/ 15338 h 85430"/>
                  <a:gd name="connsiteX14" fmla="*/ 23611 w 206260"/>
                  <a:gd name="connsiteY14" fmla="*/ 20008 h 85430"/>
                  <a:gd name="connsiteX15" fmla="*/ 19036 w 206260"/>
                  <a:gd name="connsiteY15" fmla="*/ 21912 h 85430"/>
                  <a:gd name="connsiteX16" fmla="*/ 22680 w 206260"/>
                  <a:gd name="connsiteY16" fmla="*/ 23712 h 85430"/>
                  <a:gd name="connsiteX17" fmla="*/ 24588 w 206260"/>
                  <a:gd name="connsiteY17" fmla="*/ 20581 h 85430"/>
                  <a:gd name="connsiteX18" fmla="*/ 40461 w 206260"/>
                  <a:gd name="connsiteY18" fmla="*/ 20555 h 85430"/>
                  <a:gd name="connsiteX19" fmla="*/ 40463 w 206260"/>
                  <a:gd name="connsiteY19" fmla="*/ 17973 h 85430"/>
                  <a:gd name="connsiteX20" fmla="*/ 48007 w 206260"/>
                  <a:gd name="connsiteY20" fmla="*/ 17921 h 85430"/>
                  <a:gd name="connsiteX21" fmla="*/ 47997 w 206260"/>
                  <a:gd name="connsiteY21" fmla="*/ 20268 h 85430"/>
                  <a:gd name="connsiteX22" fmla="*/ 45810 w 206260"/>
                  <a:gd name="connsiteY22" fmla="*/ 20529 h 85430"/>
                  <a:gd name="connsiteX23" fmla="*/ 44824 w 206260"/>
                  <a:gd name="connsiteY23" fmla="*/ 23007 h 85430"/>
                  <a:gd name="connsiteX24" fmla="*/ 50510 w 206260"/>
                  <a:gd name="connsiteY24" fmla="*/ 22929 h 85430"/>
                  <a:gd name="connsiteX25" fmla="*/ 47997 w 206260"/>
                  <a:gd name="connsiteY25" fmla="*/ 25512 h 85430"/>
                  <a:gd name="connsiteX26" fmla="*/ 48031 w 206260"/>
                  <a:gd name="connsiteY26" fmla="*/ 29398 h 85430"/>
                  <a:gd name="connsiteX27" fmla="*/ 50510 w 206260"/>
                  <a:gd name="connsiteY27" fmla="*/ 30468 h 85430"/>
                  <a:gd name="connsiteX28" fmla="*/ 50669 w 206260"/>
                  <a:gd name="connsiteY28" fmla="*/ 35555 h 85430"/>
                  <a:gd name="connsiteX29" fmla="*/ 51753 w 206260"/>
                  <a:gd name="connsiteY29" fmla="*/ 38215 h 85430"/>
                  <a:gd name="connsiteX30" fmla="*/ 52352 w 206260"/>
                  <a:gd name="connsiteY30" fmla="*/ 45624 h 85430"/>
                  <a:gd name="connsiteX31" fmla="*/ 51036 w 206260"/>
                  <a:gd name="connsiteY31" fmla="*/ 45624 h 85430"/>
                  <a:gd name="connsiteX32" fmla="*/ 51078 w 206260"/>
                  <a:gd name="connsiteY32" fmla="*/ 50711 h 85430"/>
                  <a:gd name="connsiteX33" fmla="*/ 52600 w 206260"/>
                  <a:gd name="connsiteY33" fmla="*/ 52276 h 85430"/>
                  <a:gd name="connsiteX34" fmla="*/ 56051 w 206260"/>
                  <a:gd name="connsiteY34" fmla="*/ 50502 h 85430"/>
                  <a:gd name="connsiteX35" fmla="*/ 63569 w 206260"/>
                  <a:gd name="connsiteY35" fmla="*/ 50528 h 85430"/>
                  <a:gd name="connsiteX36" fmla="*/ 63535 w 206260"/>
                  <a:gd name="connsiteY36" fmla="*/ 45519 h 85430"/>
                  <a:gd name="connsiteX37" fmla="*/ 67894 w 206260"/>
                  <a:gd name="connsiteY37" fmla="*/ 45519 h 85430"/>
                  <a:gd name="connsiteX38" fmla="*/ 69127 w 206260"/>
                  <a:gd name="connsiteY38" fmla="*/ 46798 h 85430"/>
                  <a:gd name="connsiteX39" fmla="*/ 69815 w 206260"/>
                  <a:gd name="connsiteY39" fmla="*/ 40459 h 85430"/>
                  <a:gd name="connsiteX40" fmla="*/ 71340 w 206260"/>
                  <a:gd name="connsiteY40" fmla="*/ 40459 h 85430"/>
                  <a:gd name="connsiteX41" fmla="*/ 71679 w 206260"/>
                  <a:gd name="connsiteY41" fmla="*/ 35398 h 85430"/>
                  <a:gd name="connsiteX42" fmla="*/ 76214 w 206260"/>
                  <a:gd name="connsiteY42" fmla="*/ 28590 h 85430"/>
                  <a:gd name="connsiteX43" fmla="*/ 69606 w 206260"/>
                  <a:gd name="connsiteY43" fmla="*/ 29946 h 85430"/>
                  <a:gd name="connsiteX44" fmla="*/ 66332 w 206260"/>
                  <a:gd name="connsiteY44" fmla="*/ 27886 h 85430"/>
                  <a:gd name="connsiteX45" fmla="*/ 66358 w 206260"/>
                  <a:gd name="connsiteY45" fmla="*/ 25355 h 85430"/>
                  <a:gd name="connsiteX46" fmla="*/ 71256 w 206260"/>
                  <a:gd name="connsiteY46" fmla="*/ 22720 h 85430"/>
                  <a:gd name="connsiteX47" fmla="*/ 70584 w 206260"/>
                  <a:gd name="connsiteY47" fmla="*/ 19564 h 85430"/>
                  <a:gd name="connsiteX48" fmla="*/ 74656 w 206260"/>
                  <a:gd name="connsiteY48" fmla="*/ 18860 h 85430"/>
                  <a:gd name="connsiteX49" fmla="*/ 77059 w 206260"/>
                  <a:gd name="connsiteY49" fmla="*/ 20112 h 85430"/>
                  <a:gd name="connsiteX50" fmla="*/ 78305 w 206260"/>
                  <a:gd name="connsiteY50" fmla="*/ 17790 h 85430"/>
                  <a:gd name="connsiteX51" fmla="*/ 83047 w 206260"/>
                  <a:gd name="connsiteY51" fmla="*/ 17555 h 85430"/>
                  <a:gd name="connsiteX52" fmla="*/ 79212 w 206260"/>
                  <a:gd name="connsiteY52" fmla="*/ 14868 h 85430"/>
                  <a:gd name="connsiteX53" fmla="*/ 77473 w 206260"/>
                  <a:gd name="connsiteY53" fmla="*/ 11660 h 85430"/>
                  <a:gd name="connsiteX54" fmla="*/ 75716 w 206260"/>
                  <a:gd name="connsiteY54" fmla="*/ 11477 h 85430"/>
                  <a:gd name="connsiteX55" fmla="*/ 74481 w 206260"/>
                  <a:gd name="connsiteY55" fmla="*/ 7591 h 85430"/>
                  <a:gd name="connsiteX56" fmla="*/ 64356 w 206260"/>
                  <a:gd name="connsiteY56" fmla="*/ 7591 h 85430"/>
                  <a:gd name="connsiteX57" fmla="*/ 63113 w 206260"/>
                  <a:gd name="connsiteY57" fmla="*/ 6599 h 85430"/>
                  <a:gd name="connsiteX58" fmla="*/ 63269 w 206260"/>
                  <a:gd name="connsiteY58" fmla="*/ 104 h 85430"/>
                  <a:gd name="connsiteX59" fmla="*/ 76827 w 206260"/>
                  <a:gd name="connsiteY59" fmla="*/ 182 h 85430"/>
                  <a:gd name="connsiteX60" fmla="*/ 105329 w 206260"/>
                  <a:gd name="connsiteY60" fmla="*/ 0 h 85430"/>
                  <a:gd name="connsiteX61" fmla="*/ 105952 w 206260"/>
                  <a:gd name="connsiteY61" fmla="*/ 6260 h 85430"/>
                  <a:gd name="connsiteX62" fmla="*/ 104711 w 206260"/>
                  <a:gd name="connsiteY62" fmla="*/ 7512 h 85430"/>
                  <a:gd name="connsiteX63" fmla="*/ 95608 w 206260"/>
                  <a:gd name="connsiteY63" fmla="*/ 7643 h 85430"/>
                  <a:gd name="connsiteX64" fmla="*/ 95791 w 206260"/>
                  <a:gd name="connsiteY64" fmla="*/ 3860 h 85430"/>
                  <a:gd name="connsiteX65" fmla="*/ 92089 w 206260"/>
                  <a:gd name="connsiteY65" fmla="*/ 3834 h 85430"/>
                  <a:gd name="connsiteX66" fmla="*/ 91563 w 206260"/>
                  <a:gd name="connsiteY66" fmla="*/ 6339 h 85430"/>
                  <a:gd name="connsiteX67" fmla="*/ 93567 w 206260"/>
                  <a:gd name="connsiteY67" fmla="*/ 8660 h 85430"/>
                  <a:gd name="connsiteX68" fmla="*/ 85458 w 206260"/>
                  <a:gd name="connsiteY68" fmla="*/ 7069 h 85430"/>
                  <a:gd name="connsiteX69" fmla="*/ 88249 w 206260"/>
                  <a:gd name="connsiteY69" fmla="*/ 10017 h 85430"/>
                  <a:gd name="connsiteX70" fmla="*/ 90835 w 206260"/>
                  <a:gd name="connsiteY70" fmla="*/ 10695 h 85430"/>
                  <a:gd name="connsiteX71" fmla="*/ 90848 w 206260"/>
                  <a:gd name="connsiteY71" fmla="*/ 13877 h 85430"/>
                  <a:gd name="connsiteX72" fmla="*/ 93351 w 206260"/>
                  <a:gd name="connsiteY72" fmla="*/ 12443 h 85430"/>
                  <a:gd name="connsiteX73" fmla="*/ 99683 w 206260"/>
                  <a:gd name="connsiteY73" fmla="*/ 14999 h 85430"/>
                  <a:gd name="connsiteX74" fmla="*/ 101823 w 206260"/>
                  <a:gd name="connsiteY74" fmla="*/ 17608 h 85430"/>
                  <a:gd name="connsiteX75" fmla="*/ 101838 w 206260"/>
                  <a:gd name="connsiteY75" fmla="*/ 20086 h 85430"/>
                  <a:gd name="connsiteX76" fmla="*/ 98465 w 206260"/>
                  <a:gd name="connsiteY76" fmla="*/ 20086 h 85430"/>
                  <a:gd name="connsiteX77" fmla="*/ 95851 w 206260"/>
                  <a:gd name="connsiteY77" fmla="*/ 23607 h 85430"/>
                  <a:gd name="connsiteX78" fmla="*/ 95991 w 206260"/>
                  <a:gd name="connsiteY78" fmla="*/ 27051 h 85430"/>
                  <a:gd name="connsiteX79" fmla="*/ 101114 w 206260"/>
                  <a:gd name="connsiteY79" fmla="*/ 27729 h 85430"/>
                  <a:gd name="connsiteX80" fmla="*/ 99448 w 206260"/>
                  <a:gd name="connsiteY80" fmla="*/ 31798 h 85430"/>
                  <a:gd name="connsiteX81" fmla="*/ 94294 w 206260"/>
                  <a:gd name="connsiteY81" fmla="*/ 29216 h 85430"/>
                  <a:gd name="connsiteX82" fmla="*/ 92540 w 206260"/>
                  <a:gd name="connsiteY82" fmla="*/ 31537 h 85430"/>
                  <a:gd name="connsiteX83" fmla="*/ 87037 w 206260"/>
                  <a:gd name="connsiteY83" fmla="*/ 29138 h 85430"/>
                  <a:gd name="connsiteX84" fmla="*/ 88422 w 206260"/>
                  <a:gd name="connsiteY84" fmla="*/ 37407 h 85430"/>
                  <a:gd name="connsiteX85" fmla="*/ 90945 w 206260"/>
                  <a:gd name="connsiteY85" fmla="*/ 40067 h 85430"/>
                  <a:gd name="connsiteX86" fmla="*/ 90551 w 206260"/>
                  <a:gd name="connsiteY86" fmla="*/ 44111 h 85430"/>
                  <a:gd name="connsiteX87" fmla="*/ 86002 w 206260"/>
                  <a:gd name="connsiteY87" fmla="*/ 42859 h 85430"/>
                  <a:gd name="connsiteX88" fmla="*/ 85220 w 206260"/>
                  <a:gd name="connsiteY88" fmla="*/ 49171 h 85430"/>
                  <a:gd name="connsiteX89" fmla="*/ 78490 w 206260"/>
                  <a:gd name="connsiteY89" fmla="*/ 50502 h 85430"/>
                  <a:gd name="connsiteX90" fmla="*/ 78529 w 206260"/>
                  <a:gd name="connsiteY90" fmla="*/ 54258 h 85430"/>
                  <a:gd name="connsiteX91" fmla="*/ 82257 w 206260"/>
                  <a:gd name="connsiteY91" fmla="*/ 53006 h 85430"/>
                  <a:gd name="connsiteX92" fmla="*/ 90100 w 206260"/>
                  <a:gd name="connsiteY92" fmla="*/ 52980 h 85430"/>
                  <a:gd name="connsiteX93" fmla="*/ 91716 w 206260"/>
                  <a:gd name="connsiteY93" fmla="*/ 51624 h 85430"/>
                  <a:gd name="connsiteX94" fmla="*/ 96124 w 206260"/>
                  <a:gd name="connsiteY94" fmla="*/ 52850 h 85430"/>
                  <a:gd name="connsiteX95" fmla="*/ 97107 w 206260"/>
                  <a:gd name="connsiteY95" fmla="*/ 55510 h 85430"/>
                  <a:gd name="connsiteX96" fmla="*/ 101171 w 206260"/>
                  <a:gd name="connsiteY96" fmla="*/ 55432 h 85430"/>
                  <a:gd name="connsiteX97" fmla="*/ 102386 w 206260"/>
                  <a:gd name="connsiteY97" fmla="*/ 52432 h 85430"/>
                  <a:gd name="connsiteX98" fmla="*/ 101101 w 206260"/>
                  <a:gd name="connsiteY98" fmla="*/ 50423 h 85430"/>
                  <a:gd name="connsiteX99" fmla="*/ 106241 w 206260"/>
                  <a:gd name="connsiteY99" fmla="*/ 50945 h 85430"/>
                  <a:gd name="connsiteX100" fmla="*/ 106752 w 206260"/>
                  <a:gd name="connsiteY100" fmla="*/ 47841 h 85430"/>
                  <a:gd name="connsiteX101" fmla="*/ 118615 w 206260"/>
                  <a:gd name="connsiteY101" fmla="*/ 47971 h 85430"/>
                  <a:gd name="connsiteX102" fmla="*/ 118667 w 206260"/>
                  <a:gd name="connsiteY102" fmla="*/ 45702 h 85430"/>
                  <a:gd name="connsiteX103" fmla="*/ 124321 w 206260"/>
                  <a:gd name="connsiteY103" fmla="*/ 47476 h 85430"/>
                  <a:gd name="connsiteX104" fmla="*/ 127110 w 206260"/>
                  <a:gd name="connsiteY104" fmla="*/ 42702 h 85430"/>
                  <a:gd name="connsiteX105" fmla="*/ 128226 w 206260"/>
                  <a:gd name="connsiteY105" fmla="*/ 38659 h 85430"/>
                  <a:gd name="connsiteX106" fmla="*/ 130309 w 206260"/>
                  <a:gd name="connsiteY106" fmla="*/ 35946 h 85430"/>
                  <a:gd name="connsiteX107" fmla="*/ 134101 w 206260"/>
                  <a:gd name="connsiteY107" fmla="*/ 35894 h 85430"/>
                  <a:gd name="connsiteX108" fmla="*/ 134211 w 206260"/>
                  <a:gd name="connsiteY108" fmla="*/ 33259 h 85430"/>
                  <a:gd name="connsiteX109" fmla="*/ 131946 w 206260"/>
                  <a:gd name="connsiteY109" fmla="*/ 33911 h 85430"/>
                  <a:gd name="connsiteX110" fmla="*/ 131732 w 206260"/>
                  <a:gd name="connsiteY110" fmla="*/ 30755 h 85430"/>
                  <a:gd name="connsiteX111" fmla="*/ 125202 w 206260"/>
                  <a:gd name="connsiteY111" fmla="*/ 30885 h 85430"/>
                  <a:gd name="connsiteX112" fmla="*/ 123119 w 206260"/>
                  <a:gd name="connsiteY112" fmla="*/ 28903 h 85430"/>
                  <a:gd name="connsiteX113" fmla="*/ 127035 w 206260"/>
                  <a:gd name="connsiteY113" fmla="*/ 29085 h 85430"/>
                  <a:gd name="connsiteX114" fmla="*/ 124034 w 206260"/>
                  <a:gd name="connsiteY114" fmla="*/ 25720 h 85430"/>
                  <a:gd name="connsiteX115" fmla="*/ 126146 w 206260"/>
                  <a:gd name="connsiteY115" fmla="*/ 21938 h 85430"/>
                  <a:gd name="connsiteX116" fmla="*/ 128641 w 206260"/>
                  <a:gd name="connsiteY116" fmla="*/ 20660 h 85430"/>
                  <a:gd name="connsiteX117" fmla="*/ 136143 w 206260"/>
                  <a:gd name="connsiteY117" fmla="*/ 20660 h 85430"/>
                  <a:gd name="connsiteX118" fmla="*/ 136140 w 206260"/>
                  <a:gd name="connsiteY118" fmla="*/ 17686 h 85430"/>
                  <a:gd name="connsiteX119" fmla="*/ 133690 w 206260"/>
                  <a:gd name="connsiteY119" fmla="*/ 17660 h 85430"/>
                  <a:gd name="connsiteX120" fmla="*/ 134881 w 206260"/>
                  <a:gd name="connsiteY120" fmla="*/ 15364 h 85430"/>
                  <a:gd name="connsiteX121" fmla="*/ 140269 w 206260"/>
                  <a:gd name="connsiteY121" fmla="*/ 15156 h 85430"/>
                  <a:gd name="connsiteX122" fmla="*/ 143387 w 206260"/>
                  <a:gd name="connsiteY122" fmla="*/ 16251 h 85430"/>
                  <a:gd name="connsiteX123" fmla="*/ 141001 w 206260"/>
                  <a:gd name="connsiteY123" fmla="*/ 19955 h 85430"/>
                  <a:gd name="connsiteX124" fmla="*/ 143765 w 206260"/>
                  <a:gd name="connsiteY124" fmla="*/ 20347 h 85430"/>
                  <a:gd name="connsiteX125" fmla="*/ 143749 w 206260"/>
                  <a:gd name="connsiteY125" fmla="*/ 15782 h 85430"/>
                  <a:gd name="connsiteX126" fmla="*/ 142161 w 206260"/>
                  <a:gd name="connsiteY126" fmla="*/ 14295 h 85430"/>
                  <a:gd name="connsiteX127" fmla="*/ 148660 w 206260"/>
                  <a:gd name="connsiteY127" fmla="*/ 14399 h 85430"/>
                  <a:gd name="connsiteX128" fmla="*/ 148796 w 206260"/>
                  <a:gd name="connsiteY128" fmla="*/ 20321 h 85430"/>
                  <a:gd name="connsiteX129" fmla="*/ 151261 w 206260"/>
                  <a:gd name="connsiteY129" fmla="*/ 20294 h 85430"/>
                  <a:gd name="connsiteX130" fmla="*/ 151280 w 206260"/>
                  <a:gd name="connsiteY130" fmla="*/ 22668 h 85430"/>
                  <a:gd name="connsiteX131" fmla="*/ 155792 w 206260"/>
                  <a:gd name="connsiteY131" fmla="*/ 22564 h 85430"/>
                  <a:gd name="connsiteX132" fmla="*/ 151181 w 206260"/>
                  <a:gd name="connsiteY132" fmla="*/ 19120 h 85430"/>
                  <a:gd name="connsiteX133" fmla="*/ 151191 w 206260"/>
                  <a:gd name="connsiteY133" fmla="*/ 17868 h 85430"/>
                  <a:gd name="connsiteX134" fmla="*/ 156308 w 206260"/>
                  <a:gd name="connsiteY134" fmla="*/ 18155 h 85430"/>
                  <a:gd name="connsiteX135" fmla="*/ 156282 w 206260"/>
                  <a:gd name="connsiteY135" fmla="*/ 12677 h 85430"/>
                  <a:gd name="connsiteX136" fmla="*/ 160082 w 206260"/>
                  <a:gd name="connsiteY136" fmla="*/ 13929 h 85430"/>
                  <a:gd name="connsiteX137" fmla="*/ 161305 w 206260"/>
                  <a:gd name="connsiteY137" fmla="*/ 17686 h 85430"/>
                  <a:gd name="connsiteX138" fmla="*/ 163445 w 206260"/>
                  <a:gd name="connsiteY138" fmla="*/ 18312 h 85430"/>
                  <a:gd name="connsiteX139" fmla="*/ 168776 w 206260"/>
                  <a:gd name="connsiteY139" fmla="*/ 23268 h 85430"/>
                  <a:gd name="connsiteX140" fmla="*/ 168859 w 206260"/>
                  <a:gd name="connsiteY140" fmla="*/ 32242 h 85430"/>
                  <a:gd name="connsiteX141" fmla="*/ 171370 w 206260"/>
                  <a:gd name="connsiteY141" fmla="*/ 32868 h 85430"/>
                  <a:gd name="connsiteX142" fmla="*/ 171354 w 206260"/>
                  <a:gd name="connsiteY142" fmla="*/ 43224 h 85430"/>
                  <a:gd name="connsiteX143" fmla="*/ 173369 w 206260"/>
                  <a:gd name="connsiteY143" fmla="*/ 40380 h 85430"/>
                  <a:gd name="connsiteX144" fmla="*/ 176054 w 206260"/>
                  <a:gd name="connsiteY144" fmla="*/ 40224 h 85430"/>
                  <a:gd name="connsiteX145" fmla="*/ 175155 w 206260"/>
                  <a:gd name="connsiteY145" fmla="*/ 35372 h 85430"/>
                  <a:gd name="connsiteX146" fmla="*/ 176411 w 206260"/>
                  <a:gd name="connsiteY146" fmla="*/ 35372 h 85430"/>
                  <a:gd name="connsiteX147" fmla="*/ 176382 w 206260"/>
                  <a:gd name="connsiteY147" fmla="*/ 30963 h 85430"/>
                  <a:gd name="connsiteX148" fmla="*/ 178916 w 206260"/>
                  <a:gd name="connsiteY148" fmla="*/ 31120 h 85430"/>
                  <a:gd name="connsiteX149" fmla="*/ 193680 w 206260"/>
                  <a:gd name="connsiteY149" fmla="*/ 41659 h 85430"/>
                  <a:gd name="connsiteX150" fmla="*/ 196399 w 206260"/>
                  <a:gd name="connsiteY150" fmla="*/ 42728 h 85430"/>
                  <a:gd name="connsiteX151" fmla="*/ 196128 w 206260"/>
                  <a:gd name="connsiteY151" fmla="*/ 46354 h 85430"/>
                  <a:gd name="connsiteX152" fmla="*/ 200231 w 206260"/>
                  <a:gd name="connsiteY152" fmla="*/ 47919 h 85430"/>
                  <a:gd name="connsiteX153" fmla="*/ 201388 w 206260"/>
                  <a:gd name="connsiteY153" fmla="*/ 46641 h 85430"/>
                  <a:gd name="connsiteX154" fmla="*/ 201196 w 206260"/>
                  <a:gd name="connsiteY154" fmla="*/ 55510 h 85430"/>
                  <a:gd name="connsiteX155" fmla="*/ 203701 w 206260"/>
                  <a:gd name="connsiteY155" fmla="*/ 55510 h 85430"/>
                  <a:gd name="connsiteX156" fmla="*/ 203706 w 206260"/>
                  <a:gd name="connsiteY156" fmla="*/ 57988 h 85430"/>
                  <a:gd name="connsiteX157" fmla="*/ 206216 w 206260"/>
                  <a:gd name="connsiteY157" fmla="*/ 57988 h 85430"/>
                  <a:gd name="connsiteX158" fmla="*/ 206294 w 206260"/>
                  <a:gd name="connsiteY158" fmla="*/ 70614 h 85430"/>
                  <a:gd name="connsiteX159" fmla="*/ 203849 w 206260"/>
                  <a:gd name="connsiteY159" fmla="*/ 70614 h 85430"/>
                  <a:gd name="connsiteX160" fmla="*/ 203849 w 206260"/>
                  <a:gd name="connsiteY160" fmla="*/ 73144 h 85430"/>
                  <a:gd name="connsiteX161" fmla="*/ 198857 w 206260"/>
                  <a:gd name="connsiteY161" fmla="*/ 73066 h 85430"/>
                  <a:gd name="connsiteX162" fmla="*/ 198844 w 206260"/>
                  <a:gd name="connsiteY162" fmla="*/ 70640 h 85430"/>
                  <a:gd name="connsiteX163" fmla="*/ 201281 w 206260"/>
                  <a:gd name="connsiteY163" fmla="*/ 70614 h 85430"/>
                  <a:gd name="connsiteX164" fmla="*/ 201284 w 206260"/>
                  <a:gd name="connsiteY164" fmla="*/ 68110 h 85430"/>
                  <a:gd name="connsiteX165" fmla="*/ 193592 w 206260"/>
                  <a:gd name="connsiteY165" fmla="*/ 68110 h 85430"/>
                  <a:gd name="connsiteX166" fmla="*/ 193589 w 206260"/>
                  <a:gd name="connsiteY166" fmla="*/ 63023 h 85430"/>
                  <a:gd name="connsiteX167" fmla="*/ 182378 w 206260"/>
                  <a:gd name="connsiteY167" fmla="*/ 63023 h 85430"/>
                  <a:gd name="connsiteX168" fmla="*/ 181103 w 206260"/>
                  <a:gd name="connsiteY168" fmla="*/ 66310 h 85430"/>
                  <a:gd name="connsiteX169" fmla="*/ 181090 w 206260"/>
                  <a:gd name="connsiteY169" fmla="*/ 70640 h 85430"/>
                  <a:gd name="connsiteX170" fmla="*/ 178311 w 206260"/>
                  <a:gd name="connsiteY170" fmla="*/ 72831 h 85430"/>
                  <a:gd name="connsiteX171" fmla="*/ 174271 w 206260"/>
                  <a:gd name="connsiteY171" fmla="*/ 73170 h 85430"/>
                  <a:gd name="connsiteX172" fmla="*/ 168419 w 206260"/>
                  <a:gd name="connsiteY172" fmla="*/ 75179 h 85430"/>
                  <a:gd name="connsiteX173" fmla="*/ 165265 w 206260"/>
                  <a:gd name="connsiteY173" fmla="*/ 75335 h 85430"/>
                  <a:gd name="connsiteX174" fmla="*/ 165278 w 206260"/>
                  <a:gd name="connsiteY174" fmla="*/ 70588 h 85430"/>
                  <a:gd name="connsiteX175" fmla="*/ 157718 w 206260"/>
                  <a:gd name="connsiteY175" fmla="*/ 70744 h 85430"/>
                  <a:gd name="connsiteX176" fmla="*/ 157820 w 206260"/>
                  <a:gd name="connsiteY176" fmla="*/ 77005 h 85430"/>
                  <a:gd name="connsiteX177" fmla="*/ 154666 w 206260"/>
                  <a:gd name="connsiteY177" fmla="*/ 75570 h 85430"/>
                  <a:gd name="connsiteX178" fmla="*/ 150831 w 206260"/>
                  <a:gd name="connsiteY178" fmla="*/ 80631 h 85430"/>
                  <a:gd name="connsiteX179" fmla="*/ 133825 w 206260"/>
                  <a:gd name="connsiteY179" fmla="*/ 80579 h 85430"/>
                  <a:gd name="connsiteX180" fmla="*/ 133828 w 206260"/>
                  <a:gd name="connsiteY180" fmla="*/ 76770 h 85430"/>
                  <a:gd name="connsiteX181" fmla="*/ 131331 w 206260"/>
                  <a:gd name="connsiteY181" fmla="*/ 76796 h 85430"/>
                  <a:gd name="connsiteX182" fmla="*/ 131325 w 206260"/>
                  <a:gd name="connsiteY182" fmla="*/ 80579 h 85430"/>
                  <a:gd name="connsiteX183" fmla="*/ 121269 w 206260"/>
                  <a:gd name="connsiteY183" fmla="*/ 80892 h 85430"/>
                  <a:gd name="connsiteX184" fmla="*/ 119483 w 206260"/>
                  <a:gd name="connsiteY184" fmla="*/ 83266 h 85430"/>
                  <a:gd name="connsiteX185" fmla="*/ 117502 w 206260"/>
                  <a:gd name="connsiteY185" fmla="*/ 81961 h 85430"/>
                  <a:gd name="connsiteX186" fmla="*/ 116076 w 206260"/>
                  <a:gd name="connsiteY186" fmla="*/ 85431 h 85430"/>
                  <a:gd name="connsiteX187" fmla="*/ 113003 w 206260"/>
                  <a:gd name="connsiteY187" fmla="*/ 83057 h 85430"/>
                  <a:gd name="connsiteX188" fmla="*/ 111796 w 206260"/>
                  <a:gd name="connsiteY188" fmla="*/ 85326 h 85430"/>
                  <a:gd name="connsiteX189" fmla="*/ 103551 w 206260"/>
                  <a:gd name="connsiteY189" fmla="*/ 84596 h 85430"/>
                  <a:gd name="connsiteX190" fmla="*/ 103243 w 206260"/>
                  <a:gd name="connsiteY190" fmla="*/ 76301 h 85430"/>
                  <a:gd name="connsiteX191" fmla="*/ 97316 w 206260"/>
                  <a:gd name="connsiteY191" fmla="*/ 71736 h 85430"/>
                  <a:gd name="connsiteX192" fmla="*/ 94055 w 206260"/>
                  <a:gd name="connsiteY192" fmla="*/ 75857 h 85430"/>
                  <a:gd name="connsiteX193" fmla="*/ 91286 w 206260"/>
                  <a:gd name="connsiteY193" fmla="*/ 76588 h 85430"/>
                  <a:gd name="connsiteX194" fmla="*/ 87775 w 206260"/>
                  <a:gd name="connsiteY194" fmla="*/ 73510 h 85430"/>
                  <a:gd name="connsiteX195" fmla="*/ 83338 w 206260"/>
                  <a:gd name="connsiteY195" fmla="*/ 73327 h 85430"/>
                  <a:gd name="connsiteX196" fmla="*/ 82710 w 206260"/>
                  <a:gd name="connsiteY196" fmla="*/ 74788 h 85430"/>
                  <a:gd name="connsiteX197" fmla="*/ 76079 w 206260"/>
                  <a:gd name="connsiteY197" fmla="*/ 75701 h 85430"/>
                  <a:gd name="connsiteX198" fmla="*/ 78686 w 206260"/>
                  <a:gd name="connsiteY198" fmla="*/ 70640 h 85430"/>
                  <a:gd name="connsiteX199" fmla="*/ 73511 w 206260"/>
                  <a:gd name="connsiteY199" fmla="*/ 70666 h 85430"/>
                  <a:gd name="connsiteX200" fmla="*/ 73550 w 206260"/>
                  <a:gd name="connsiteY200" fmla="*/ 65632 h 85430"/>
                  <a:gd name="connsiteX201" fmla="*/ 71100 w 206260"/>
                  <a:gd name="connsiteY201" fmla="*/ 63101 h 85430"/>
                  <a:gd name="connsiteX202" fmla="*/ 71097 w 206260"/>
                  <a:gd name="connsiteY202" fmla="*/ 68162 h 85430"/>
                  <a:gd name="connsiteX203" fmla="*/ 66124 w 206260"/>
                  <a:gd name="connsiteY203" fmla="*/ 68162 h 85430"/>
                  <a:gd name="connsiteX204" fmla="*/ 66014 w 206260"/>
                  <a:gd name="connsiteY204" fmla="*/ 69779 h 85430"/>
                  <a:gd name="connsiteX205" fmla="*/ 60465 w 206260"/>
                  <a:gd name="connsiteY205" fmla="*/ 74396 h 85430"/>
                  <a:gd name="connsiteX206" fmla="*/ 57509 w 206260"/>
                  <a:gd name="connsiteY206" fmla="*/ 73092 h 85430"/>
                  <a:gd name="connsiteX207" fmla="*/ 52423 w 206260"/>
                  <a:gd name="connsiteY207" fmla="*/ 72544 h 85430"/>
                  <a:gd name="connsiteX208" fmla="*/ 49996 w 206260"/>
                  <a:gd name="connsiteY208" fmla="*/ 70249 h 85430"/>
                  <a:gd name="connsiteX209" fmla="*/ 46240 w 206260"/>
                  <a:gd name="connsiteY209" fmla="*/ 71866 h 85430"/>
                  <a:gd name="connsiteX210" fmla="*/ 46050 w 206260"/>
                  <a:gd name="connsiteY210" fmla="*/ 78309 h 85430"/>
                  <a:gd name="connsiteX211" fmla="*/ 44376 w 206260"/>
                  <a:gd name="connsiteY211" fmla="*/ 79431 h 85430"/>
                  <a:gd name="connsiteX212" fmla="*/ 38897 w 206260"/>
                  <a:gd name="connsiteY212" fmla="*/ 79144 h 85430"/>
                  <a:gd name="connsiteX213" fmla="*/ 37565 w 206260"/>
                  <a:gd name="connsiteY213" fmla="*/ 74657 h 85430"/>
                  <a:gd name="connsiteX214" fmla="*/ 39194 w 206260"/>
                  <a:gd name="connsiteY214" fmla="*/ 72153 h 85430"/>
                  <a:gd name="connsiteX215" fmla="*/ 35589 w 206260"/>
                  <a:gd name="connsiteY215" fmla="*/ 67614 h 85430"/>
                  <a:gd name="connsiteX216" fmla="*/ 29739 w 206260"/>
                  <a:gd name="connsiteY216" fmla="*/ 69936 h 85430"/>
                  <a:gd name="connsiteX217" fmla="*/ 36220 w 206260"/>
                  <a:gd name="connsiteY217" fmla="*/ 60075 h 85430"/>
                  <a:gd name="connsiteX218" fmla="*/ 27341 w 206260"/>
                  <a:gd name="connsiteY218" fmla="*/ 52302 h 85430"/>
                  <a:gd name="connsiteX219" fmla="*/ 18773 w 206260"/>
                  <a:gd name="connsiteY219" fmla="*/ 51180 h 85430"/>
                  <a:gd name="connsiteX220" fmla="*/ 18421 w 206260"/>
                  <a:gd name="connsiteY220" fmla="*/ 42963 h 85430"/>
                  <a:gd name="connsiteX221" fmla="*/ 12027 w 206260"/>
                  <a:gd name="connsiteY221" fmla="*/ 40928 h 85430"/>
                  <a:gd name="connsiteX222" fmla="*/ 33 w 206260"/>
                  <a:gd name="connsiteY222" fmla="*/ 25277 h 85430"/>
                  <a:gd name="connsiteX223" fmla="*/ 33 w 206260"/>
                  <a:gd name="connsiteY223" fmla="*/ 25277 h 85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Lst>
                <a:rect l="l" t="t" r="r" b="b"/>
                <a:pathLst>
                  <a:path w="206260" h="85430">
                    <a:moveTo>
                      <a:pt x="33" y="25277"/>
                    </a:moveTo>
                    <a:lnTo>
                      <a:pt x="2796" y="25277"/>
                    </a:lnTo>
                    <a:lnTo>
                      <a:pt x="4454" y="23425"/>
                    </a:lnTo>
                    <a:lnTo>
                      <a:pt x="7515" y="23947"/>
                    </a:lnTo>
                    <a:lnTo>
                      <a:pt x="5351" y="21181"/>
                    </a:lnTo>
                    <a:lnTo>
                      <a:pt x="7679" y="14060"/>
                    </a:lnTo>
                    <a:lnTo>
                      <a:pt x="7681" y="10252"/>
                    </a:lnTo>
                    <a:lnTo>
                      <a:pt x="10270" y="10199"/>
                    </a:lnTo>
                    <a:lnTo>
                      <a:pt x="10259" y="7669"/>
                    </a:lnTo>
                    <a:lnTo>
                      <a:pt x="14008" y="7669"/>
                    </a:lnTo>
                    <a:lnTo>
                      <a:pt x="14021" y="9234"/>
                    </a:lnTo>
                    <a:lnTo>
                      <a:pt x="20009" y="8060"/>
                    </a:lnTo>
                    <a:lnTo>
                      <a:pt x="21997" y="8869"/>
                    </a:lnTo>
                    <a:lnTo>
                      <a:pt x="24562" y="15338"/>
                    </a:lnTo>
                    <a:lnTo>
                      <a:pt x="23611" y="20008"/>
                    </a:lnTo>
                    <a:lnTo>
                      <a:pt x="19036" y="21912"/>
                    </a:lnTo>
                    <a:lnTo>
                      <a:pt x="22680" y="23712"/>
                    </a:lnTo>
                    <a:lnTo>
                      <a:pt x="24588" y="20581"/>
                    </a:lnTo>
                    <a:lnTo>
                      <a:pt x="40461" y="20555"/>
                    </a:lnTo>
                    <a:lnTo>
                      <a:pt x="40463" y="17973"/>
                    </a:lnTo>
                    <a:lnTo>
                      <a:pt x="48007" y="17921"/>
                    </a:lnTo>
                    <a:lnTo>
                      <a:pt x="47997" y="20268"/>
                    </a:lnTo>
                    <a:lnTo>
                      <a:pt x="45810" y="20529"/>
                    </a:lnTo>
                    <a:lnTo>
                      <a:pt x="44824" y="23007"/>
                    </a:lnTo>
                    <a:lnTo>
                      <a:pt x="50510" y="22929"/>
                    </a:lnTo>
                    <a:lnTo>
                      <a:pt x="47997" y="25512"/>
                    </a:lnTo>
                    <a:lnTo>
                      <a:pt x="48031" y="29398"/>
                    </a:lnTo>
                    <a:lnTo>
                      <a:pt x="50510" y="30468"/>
                    </a:lnTo>
                    <a:lnTo>
                      <a:pt x="50669" y="35555"/>
                    </a:lnTo>
                    <a:lnTo>
                      <a:pt x="51753" y="38215"/>
                    </a:lnTo>
                    <a:lnTo>
                      <a:pt x="52352" y="45624"/>
                    </a:lnTo>
                    <a:lnTo>
                      <a:pt x="51036" y="45624"/>
                    </a:lnTo>
                    <a:lnTo>
                      <a:pt x="51078" y="50711"/>
                    </a:lnTo>
                    <a:lnTo>
                      <a:pt x="52600" y="52276"/>
                    </a:lnTo>
                    <a:lnTo>
                      <a:pt x="56051" y="50502"/>
                    </a:lnTo>
                    <a:lnTo>
                      <a:pt x="63569" y="50528"/>
                    </a:lnTo>
                    <a:lnTo>
                      <a:pt x="63535" y="45519"/>
                    </a:lnTo>
                    <a:lnTo>
                      <a:pt x="67894" y="45519"/>
                    </a:lnTo>
                    <a:lnTo>
                      <a:pt x="69127" y="46798"/>
                    </a:lnTo>
                    <a:lnTo>
                      <a:pt x="69815" y="40459"/>
                    </a:lnTo>
                    <a:lnTo>
                      <a:pt x="71340" y="40459"/>
                    </a:lnTo>
                    <a:lnTo>
                      <a:pt x="71679" y="35398"/>
                    </a:lnTo>
                    <a:lnTo>
                      <a:pt x="76214" y="28590"/>
                    </a:lnTo>
                    <a:lnTo>
                      <a:pt x="69606" y="29946"/>
                    </a:lnTo>
                    <a:lnTo>
                      <a:pt x="66332" y="27886"/>
                    </a:lnTo>
                    <a:lnTo>
                      <a:pt x="66358" y="25355"/>
                    </a:lnTo>
                    <a:lnTo>
                      <a:pt x="71256" y="22720"/>
                    </a:lnTo>
                    <a:lnTo>
                      <a:pt x="70584" y="19564"/>
                    </a:lnTo>
                    <a:lnTo>
                      <a:pt x="74656" y="18860"/>
                    </a:lnTo>
                    <a:lnTo>
                      <a:pt x="77059" y="20112"/>
                    </a:lnTo>
                    <a:lnTo>
                      <a:pt x="78305" y="17790"/>
                    </a:lnTo>
                    <a:lnTo>
                      <a:pt x="83047" y="17555"/>
                    </a:lnTo>
                    <a:lnTo>
                      <a:pt x="79212" y="14868"/>
                    </a:lnTo>
                    <a:lnTo>
                      <a:pt x="77473" y="11660"/>
                    </a:lnTo>
                    <a:lnTo>
                      <a:pt x="75716" y="11477"/>
                    </a:lnTo>
                    <a:lnTo>
                      <a:pt x="74481" y="7591"/>
                    </a:lnTo>
                    <a:lnTo>
                      <a:pt x="64356" y="7591"/>
                    </a:lnTo>
                    <a:lnTo>
                      <a:pt x="63113" y="6599"/>
                    </a:lnTo>
                    <a:lnTo>
                      <a:pt x="63269" y="104"/>
                    </a:lnTo>
                    <a:lnTo>
                      <a:pt x="76827" y="182"/>
                    </a:lnTo>
                    <a:lnTo>
                      <a:pt x="105329" y="0"/>
                    </a:lnTo>
                    <a:lnTo>
                      <a:pt x="105952" y="6260"/>
                    </a:lnTo>
                    <a:lnTo>
                      <a:pt x="104711" y="7512"/>
                    </a:lnTo>
                    <a:lnTo>
                      <a:pt x="95608" y="7643"/>
                    </a:lnTo>
                    <a:lnTo>
                      <a:pt x="95791" y="3860"/>
                    </a:lnTo>
                    <a:lnTo>
                      <a:pt x="92089" y="3834"/>
                    </a:lnTo>
                    <a:lnTo>
                      <a:pt x="91563" y="6339"/>
                    </a:lnTo>
                    <a:lnTo>
                      <a:pt x="93567" y="8660"/>
                    </a:lnTo>
                    <a:lnTo>
                      <a:pt x="85458" y="7069"/>
                    </a:lnTo>
                    <a:lnTo>
                      <a:pt x="88249" y="10017"/>
                    </a:lnTo>
                    <a:lnTo>
                      <a:pt x="90835" y="10695"/>
                    </a:lnTo>
                    <a:lnTo>
                      <a:pt x="90848" y="13877"/>
                    </a:lnTo>
                    <a:lnTo>
                      <a:pt x="93351" y="12443"/>
                    </a:lnTo>
                    <a:lnTo>
                      <a:pt x="99683" y="14999"/>
                    </a:lnTo>
                    <a:lnTo>
                      <a:pt x="101823" y="17608"/>
                    </a:lnTo>
                    <a:lnTo>
                      <a:pt x="101838" y="20086"/>
                    </a:lnTo>
                    <a:lnTo>
                      <a:pt x="98465" y="20086"/>
                    </a:lnTo>
                    <a:lnTo>
                      <a:pt x="95851" y="23607"/>
                    </a:lnTo>
                    <a:lnTo>
                      <a:pt x="95991" y="27051"/>
                    </a:lnTo>
                    <a:lnTo>
                      <a:pt x="101114" y="27729"/>
                    </a:lnTo>
                    <a:lnTo>
                      <a:pt x="99448" y="31798"/>
                    </a:lnTo>
                    <a:lnTo>
                      <a:pt x="94294" y="29216"/>
                    </a:lnTo>
                    <a:lnTo>
                      <a:pt x="92540" y="31537"/>
                    </a:lnTo>
                    <a:lnTo>
                      <a:pt x="87037" y="29138"/>
                    </a:lnTo>
                    <a:lnTo>
                      <a:pt x="88422" y="37407"/>
                    </a:lnTo>
                    <a:lnTo>
                      <a:pt x="90945" y="40067"/>
                    </a:lnTo>
                    <a:lnTo>
                      <a:pt x="90551" y="44111"/>
                    </a:lnTo>
                    <a:lnTo>
                      <a:pt x="86002" y="42859"/>
                    </a:lnTo>
                    <a:lnTo>
                      <a:pt x="85220" y="49171"/>
                    </a:lnTo>
                    <a:lnTo>
                      <a:pt x="78490" y="50502"/>
                    </a:lnTo>
                    <a:lnTo>
                      <a:pt x="78529" y="54258"/>
                    </a:lnTo>
                    <a:lnTo>
                      <a:pt x="82257" y="53006"/>
                    </a:lnTo>
                    <a:lnTo>
                      <a:pt x="90100" y="52980"/>
                    </a:lnTo>
                    <a:lnTo>
                      <a:pt x="91716" y="51624"/>
                    </a:lnTo>
                    <a:lnTo>
                      <a:pt x="96124" y="52850"/>
                    </a:lnTo>
                    <a:lnTo>
                      <a:pt x="97107" y="55510"/>
                    </a:lnTo>
                    <a:lnTo>
                      <a:pt x="101171" y="55432"/>
                    </a:lnTo>
                    <a:lnTo>
                      <a:pt x="102386" y="52432"/>
                    </a:lnTo>
                    <a:lnTo>
                      <a:pt x="101101" y="50423"/>
                    </a:lnTo>
                    <a:lnTo>
                      <a:pt x="106241" y="50945"/>
                    </a:lnTo>
                    <a:lnTo>
                      <a:pt x="106752" y="47841"/>
                    </a:lnTo>
                    <a:lnTo>
                      <a:pt x="118615" y="47971"/>
                    </a:lnTo>
                    <a:lnTo>
                      <a:pt x="118667" y="45702"/>
                    </a:lnTo>
                    <a:lnTo>
                      <a:pt x="124321" y="47476"/>
                    </a:lnTo>
                    <a:lnTo>
                      <a:pt x="127110" y="42702"/>
                    </a:lnTo>
                    <a:lnTo>
                      <a:pt x="128226" y="38659"/>
                    </a:lnTo>
                    <a:lnTo>
                      <a:pt x="130309" y="35946"/>
                    </a:lnTo>
                    <a:lnTo>
                      <a:pt x="134101" y="35894"/>
                    </a:lnTo>
                    <a:lnTo>
                      <a:pt x="134211" y="33259"/>
                    </a:lnTo>
                    <a:lnTo>
                      <a:pt x="131946" y="33911"/>
                    </a:lnTo>
                    <a:lnTo>
                      <a:pt x="131732" y="30755"/>
                    </a:lnTo>
                    <a:lnTo>
                      <a:pt x="125202" y="30885"/>
                    </a:lnTo>
                    <a:lnTo>
                      <a:pt x="123119" y="28903"/>
                    </a:lnTo>
                    <a:lnTo>
                      <a:pt x="127035" y="29085"/>
                    </a:lnTo>
                    <a:lnTo>
                      <a:pt x="124034" y="25720"/>
                    </a:lnTo>
                    <a:lnTo>
                      <a:pt x="126146" y="21938"/>
                    </a:lnTo>
                    <a:lnTo>
                      <a:pt x="128641" y="20660"/>
                    </a:lnTo>
                    <a:lnTo>
                      <a:pt x="136143" y="20660"/>
                    </a:lnTo>
                    <a:lnTo>
                      <a:pt x="136140" y="17686"/>
                    </a:lnTo>
                    <a:lnTo>
                      <a:pt x="133690" y="17660"/>
                    </a:lnTo>
                    <a:lnTo>
                      <a:pt x="134881" y="15364"/>
                    </a:lnTo>
                    <a:lnTo>
                      <a:pt x="140269" y="15156"/>
                    </a:lnTo>
                    <a:lnTo>
                      <a:pt x="143387" y="16251"/>
                    </a:lnTo>
                    <a:lnTo>
                      <a:pt x="141001" y="19955"/>
                    </a:lnTo>
                    <a:lnTo>
                      <a:pt x="143765" y="20347"/>
                    </a:lnTo>
                    <a:lnTo>
                      <a:pt x="143749" y="15782"/>
                    </a:lnTo>
                    <a:lnTo>
                      <a:pt x="142161" y="14295"/>
                    </a:lnTo>
                    <a:lnTo>
                      <a:pt x="148660" y="14399"/>
                    </a:lnTo>
                    <a:lnTo>
                      <a:pt x="148796" y="20321"/>
                    </a:lnTo>
                    <a:lnTo>
                      <a:pt x="151261" y="20294"/>
                    </a:lnTo>
                    <a:lnTo>
                      <a:pt x="151280" y="22668"/>
                    </a:lnTo>
                    <a:lnTo>
                      <a:pt x="155792" y="22564"/>
                    </a:lnTo>
                    <a:lnTo>
                      <a:pt x="151181" y="19120"/>
                    </a:lnTo>
                    <a:lnTo>
                      <a:pt x="151191" y="17868"/>
                    </a:lnTo>
                    <a:lnTo>
                      <a:pt x="156308" y="18155"/>
                    </a:lnTo>
                    <a:lnTo>
                      <a:pt x="156282" y="12677"/>
                    </a:lnTo>
                    <a:lnTo>
                      <a:pt x="160082" y="13929"/>
                    </a:lnTo>
                    <a:lnTo>
                      <a:pt x="161305" y="17686"/>
                    </a:lnTo>
                    <a:lnTo>
                      <a:pt x="163445" y="18312"/>
                    </a:lnTo>
                    <a:lnTo>
                      <a:pt x="168776" y="23268"/>
                    </a:lnTo>
                    <a:lnTo>
                      <a:pt x="168859" y="32242"/>
                    </a:lnTo>
                    <a:lnTo>
                      <a:pt x="171370" y="32868"/>
                    </a:lnTo>
                    <a:lnTo>
                      <a:pt x="171354" y="43224"/>
                    </a:lnTo>
                    <a:lnTo>
                      <a:pt x="173369" y="40380"/>
                    </a:lnTo>
                    <a:lnTo>
                      <a:pt x="176054" y="40224"/>
                    </a:lnTo>
                    <a:lnTo>
                      <a:pt x="175155" y="35372"/>
                    </a:lnTo>
                    <a:lnTo>
                      <a:pt x="176411" y="35372"/>
                    </a:lnTo>
                    <a:lnTo>
                      <a:pt x="176382" y="30963"/>
                    </a:lnTo>
                    <a:lnTo>
                      <a:pt x="178916" y="31120"/>
                    </a:lnTo>
                    <a:lnTo>
                      <a:pt x="193680" y="41659"/>
                    </a:lnTo>
                    <a:lnTo>
                      <a:pt x="196399" y="42728"/>
                    </a:lnTo>
                    <a:lnTo>
                      <a:pt x="196128" y="46354"/>
                    </a:lnTo>
                    <a:lnTo>
                      <a:pt x="200231" y="47919"/>
                    </a:lnTo>
                    <a:lnTo>
                      <a:pt x="201388" y="46641"/>
                    </a:lnTo>
                    <a:lnTo>
                      <a:pt x="201196" y="55510"/>
                    </a:lnTo>
                    <a:lnTo>
                      <a:pt x="203701" y="55510"/>
                    </a:lnTo>
                    <a:lnTo>
                      <a:pt x="203706" y="57988"/>
                    </a:lnTo>
                    <a:lnTo>
                      <a:pt x="206216" y="57988"/>
                    </a:lnTo>
                    <a:lnTo>
                      <a:pt x="206294" y="70614"/>
                    </a:lnTo>
                    <a:lnTo>
                      <a:pt x="203849" y="70614"/>
                    </a:lnTo>
                    <a:lnTo>
                      <a:pt x="203849" y="73144"/>
                    </a:lnTo>
                    <a:lnTo>
                      <a:pt x="198857" y="73066"/>
                    </a:lnTo>
                    <a:lnTo>
                      <a:pt x="198844" y="70640"/>
                    </a:lnTo>
                    <a:lnTo>
                      <a:pt x="201281" y="70614"/>
                    </a:lnTo>
                    <a:lnTo>
                      <a:pt x="201284" y="68110"/>
                    </a:lnTo>
                    <a:lnTo>
                      <a:pt x="193592" y="68110"/>
                    </a:lnTo>
                    <a:lnTo>
                      <a:pt x="193589" y="63023"/>
                    </a:lnTo>
                    <a:lnTo>
                      <a:pt x="182378" y="63023"/>
                    </a:lnTo>
                    <a:lnTo>
                      <a:pt x="181103" y="66310"/>
                    </a:lnTo>
                    <a:lnTo>
                      <a:pt x="181090" y="70640"/>
                    </a:lnTo>
                    <a:lnTo>
                      <a:pt x="178311" y="72831"/>
                    </a:lnTo>
                    <a:lnTo>
                      <a:pt x="174271" y="73170"/>
                    </a:lnTo>
                    <a:lnTo>
                      <a:pt x="168419" y="75179"/>
                    </a:lnTo>
                    <a:lnTo>
                      <a:pt x="165265" y="75335"/>
                    </a:lnTo>
                    <a:lnTo>
                      <a:pt x="165278" y="70588"/>
                    </a:lnTo>
                    <a:lnTo>
                      <a:pt x="157718" y="70744"/>
                    </a:lnTo>
                    <a:lnTo>
                      <a:pt x="157820" y="77005"/>
                    </a:lnTo>
                    <a:lnTo>
                      <a:pt x="154666" y="75570"/>
                    </a:lnTo>
                    <a:lnTo>
                      <a:pt x="150831" y="80631"/>
                    </a:lnTo>
                    <a:lnTo>
                      <a:pt x="133825" y="80579"/>
                    </a:lnTo>
                    <a:lnTo>
                      <a:pt x="133828" y="76770"/>
                    </a:lnTo>
                    <a:lnTo>
                      <a:pt x="131331" y="76796"/>
                    </a:lnTo>
                    <a:lnTo>
                      <a:pt x="131325" y="80579"/>
                    </a:lnTo>
                    <a:lnTo>
                      <a:pt x="121269" y="80892"/>
                    </a:lnTo>
                    <a:lnTo>
                      <a:pt x="119483" y="83266"/>
                    </a:lnTo>
                    <a:lnTo>
                      <a:pt x="117502" y="81961"/>
                    </a:lnTo>
                    <a:lnTo>
                      <a:pt x="116076" y="85431"/>
                    </a:lnTo>
                    <a:lnTo>
                      <a:pt x="113003" y="83057"/>
                    </a:lnTo>
                    <a:lnTo>
                      <a:pt x="111796" y="85326"/>
                    </a:lnTo>
                    <a:lnTo>
                      <a:pt x="103551" y="84596"/>
                    </a:lnTo>
                    <a:lnTo>
                      <a:pt x="103243" y="76301"/>
                    </a:lnTo>
                    <a:lnTo>
                      <a:pt x="97316" y="71736"/>
                    </a:lnTo>
                    <a:lnTo>
                      <a:pt x="94055" y="75857"/>
                    </a:lnTo>
                    <a:lnTo>
                      <a:pt x="91286" y="76588"/>
                    </a:lnTo>
                    <a:lnTo>
                      <a:pt x="87775" y="73510"/>
                    </a:lnTo>
                    <a:lnTo>
                      <a:pt x="83338" y="73327"/>
                    </a:lnTo>
                    <a:lnTo>
                      <a:pt x="82710" y="74788"/>
                    </a:lnTo>
                    <a:lnTo>
                      <a:pt x="76079" y="75701"/>
                    </a:lnTo>
                    <a:lnTo>
                      <a:pt x="78686" y="70640"/>
                    </a:lnTo>
                    <a:lnTo>
                      <a:pt x="73511" y="70666"/>
                    </a:lnTo>
                    <a:lnTo>
                      <a:pt x="73550" y="65632"/>
                    </a:lnTo>
                    <a:lnTo>
                      <a:pt x="71100" y="63101"/>
                    </a:lnTo>
                    <a:lnTo>
                      <a:pt x="71097" y="68162"/>
                    </a:lnTo>
                    <a:lnTo>
                      <a:pt x="66124" y="68162"/>
                    </a:lnTo>
                    <a:lnTo>
                      <a:pt x="66014" y="69779"/>
                    </a:lnTo>
                    <a:lnTo>
                      <a:pt x="60465" y="74396"/>
                    </a:lnTo>
                    <a:lnTo>
                      <a:pt x="57509" y="73092"/>
                    </a:lnTo>
                    <a:lnTo>
                      <a:pt x="52423" y="72544"/>
                    </a:lnTo>
                    <a:lnTo>
                      <a:pt x="49996" y="70249"/>
                    </a:lnTo>
                    <a:lnTo>
                      <a:pt x="46240" y="71866"/>
                    </a:lnTo>
                    <a:lnTo>
                      <a:pt x="46050" y="78309"/>
                    </a:lnTo>
                    <a:lnTo>
                      <a:pt x="44376" y="79431"/>
                    </a:lnTo>
                    <a:lnTo>
                      <a:pt x="38897" y="79144"/>
                    </a:lnTo>
                    <a:lnTo>
                      <a:pt x="37565" y="74657"/>
                    </a:lnTo>
                    <a:lnTo>
                      <a:pt x="39194" y="72153"/>
                    </a:lnTo>
                    <a:lnTo>
                      <a:pt x="35589" y="67614"/>
                    </a:lnTo>
                    <a:lnTo>
                      <a:pt x="29739" y="69936"/>
                    </a:lnTo>
                    <a:lnTo>
                      <a:pt x="36220" y="60075"/>
                    </a:lnTo>
                    <a:lnTo>
                      <a:pt x="27341" y="52302"/>
                    </a:lnTo>
                    <a:lnTo>
                      <a:pt x="18773" y="51180"/>
                    </a:lnTo>
                    <a:lnTo>
                      <a:pt x="18421" y="42963"/>
                    </a:lnTo>
                    <a:lnTo>
                      <a:pt x="12027" y="40928"/>
                    </a:lnTo>
                    <a:lnTo>
                      <a:pt x="33" y="25277"/>
                    </a:lnTo>
                    <a:lnTo>
                      <a:pt x="33" y="25277"/>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92" name="CA-42">
                <a:extLst>
                  <a:ext uri="{FF2B5EF4-FFF2-40B4-BE49-F238E27FC236}">
                    <a16:creationId xmlns:a16="http://schemas.microsoft.com/office/drawing/2014/main" id="{5299E246-24BE-596B-84B7-E3EC93817DF6}"/>
                  </a:ext>
                </a:extLst>
              </p:cNvPr>
              <p:cNvSpPr/>
              <p:nvPr/>
            </p:nvSpPr>
            <p:spPr>
              <a:xfrm>
                <a:off x="2016878" y="4240830"/>
                <a:ext cx="71194" cy="175122"/>
              </a:xfrm>
              <a:custGeom>
                <a:avLst/>
                <a:gdLst>
                  <a:gd name="connsiteX0" fmla="*/ 6735 w 71194"/>
                  <a:gd name="connsiteY0" fmla="*/ 128887 h 175122"/>
                  <a:gd name="connsiteX1" fmla="*/ 11483 w 71194"/>
                  <a:gd name="connsiteY1" fmla="*/ 128950 h 175122"/>
                  <a:gd name="connsiteX2" fmla="*/ 15648 w 71194"/>
                  <a:gd name="connsiteY2" fmla="*/ 130659 h 175122"/>
                  <a:gd name="connsiteX3" fmla="*/ 17759 w 71194"/>
                  <a:gd name="connsiteY3" fmla="*/ 132555 h 175122"/>
                  <a:gd name="connsiteX4" fmla="*/ 20996 w 71194"/>
                  <a:gd name="connsiteY4" fmla="*/ 137184 h 175122"/>
                  <a:gd name="connsiteX5" fmla="*/ 21694 w 71194"/>
                  <a:gd name="connsiteY5" fmla="*/ 139351 h 175122"/>
                  <a:gd name="connsiteX6" fmla="*/ 26366 w 71194"/>
                  <a:gd name="connsiteY6" fmla="*/ 146063 h 175122"/>
                  <a:gd name="connsiteX7" fmla="*/ 36291 w 71194"/>
                  <a:gd name="connsiteY7" fmla="*/ 154527 h 175122"/>
                  <a:gd name="connsiteX8" fmla="*/ 42290 w 71194"/>
                  <a:gd name="connsiteY8" fmla="*/ 160113 h 175122"/>
                  <a:gd name="connsiteX9" fmla="*/ 44641 w 71194"/>
                  <a:gd name="connsiteY9" fmla="*/ 164241 h 175122"/>
                  <a:gd name="connsiteX10" fmla="*/ 44641 w 71194"/>
                  <a:gd name="connsiteY10" fmla="*/ 166826 h 175122"/>
                  <a:gd name="connsiteX11" fmla="*/ 43152 w 71194"/>
                  <a:gd name="connsiteY11" fmla="*/ 169807 h 175122"/>
                  <a:gd name="connsiteX12" fmla="*/ 40741 w 71194"/>
                  <a:gd name="connsiteY12" fmla="*/ 171891 h 175122"/>
                  <a:gd name="connsiteX13" fmla="*/ 37331 w 71194"/>
                  <a:gd name="connsiteY13" fmla="*/ 172954 h 175122"/>
                  <a:gd name="connsiteX14" fmla="*/ 34468 w 71194"/>
                  <a:gd name="connsiteY14" fmla="*/ 172349 h 175122"/>
                  <a:gd name="connsiteX15" fmla="*/ 31027 w 71194"/>
                  <a:gd name="connsiteY15" fmla="*/ 174872 h 175122"/>
                  <a:gd name="connsiteX16" fmla="*/ 27782 w 71194"/>
                  <a:gd name="connsiteY16" fmla="*/ 175122 h 175122"/>
                  <a:gd name="connsiteX17" fmla="*/ 23488 w 71194"/>
                  <a:gd name="connsiteY17" fmla="*/ 172808 h 175122"/>
                  <a:gd name="connsiteX18" fmla="*/ 19607 w 71194"/>
                  <a:gd name="connsiteY18" fmla="*/ 168701 h 175122"/>
                  <a:gd name="connsiteX19" fmla="*/ 16097 w 71194"/>
                  <a:gd name="connsiteY19" fmla="*/ 166513 h 175122"/>
                  <a:gd name="connsiteX20" fmla="*/ 13299 w 71194"/>
                  <a:gd name="connsiteY20" fmla="*/ 161489 h 175122"/>
                  <a:gd name="connsiteX21" fmla="*/ 9343 w 71194"/>
                  <a:gd name="connsiteY21" fmla="*/ 155861 h 175122"/>
                  <a:gd name="connsiteX22" fmla="*/ 7980 w 71194"/>
                  <a:gd name="connsiteY22" fmla="*/ 150733 h 175122"/>
                  <a:gd name="connsiteX23" fmla="*/ 4908 w 71194"/>
                  <a:gd name="connsiteY23" fmla="*/ 145542 h 175122"/>
                  <a:gd name="connsiteX24" fmla="*/ 3848 w 71194"/>
                  <a:gd name="connsiteY24" fmla="*/ 140790 h 175122"/>
                  <a:gd name="connsiteX25" fmla="*/ 924 w 71194"/>
                  <a:gd name="connsiteY25" fmla="*/ 140790 h 175122"/>
                  <a:gd name="connsiteX26" fmla="*/ 0 w 71194"/>
                  <a:gd name="connsiteY26" fmla="*/ 135349 h 175122"/>
                  <a:gd name="connsiteX27" fmla="*/ 1651 w 71194"/>
                  <a:gd name="connsiteY27" fmla="*/ 131618 h 175122"/>
                  <a:gd name="connsiteX28" fmla="*/ 4243 w 71194"/>
                  <a:gd name="connsiteY28" fmla="*/ 129533 h 175122"/>
                  <a:gd name="connsiteX29" fmla="*/ 7593 w 71194"/>
                  <a:gd name="connsiteY29" fmla="*/ 67477 h 175122"/>
                  <a:gd name="connsiteX30" fmla="*/ 11388 w 71194"/>
                  <a:gd name="connsiteY30" fmla="*/ 67935 h 175122"/>
                  <a:gd name="connsiteX31" fmla="*/ 17815 w 71194"/>
                  <a:gd name="connsiteY31" fmla="*/ 67707 h 175122"/>
                  <a:gd name="connsiteX32" fmla="*/ 21253 w 71194"/>
                  <a:gd name="connsiteY32" fmla="*/ 69708 h 175122"/>
                  <a:gd name="connsiteX33" fmla="*/ 24055 w 71194"/>
                  <a:gd name="connsiteY33" fmla="*/ 70082 h 175122"/>
                  <a:gd name="connsiteX34" fmla="*/ 27748 w 71194"/>
                  <a:gd name="connsiteY34" fmla="*/ 73335 h 175122"/>
                  <a:gd name="connsiteX35" fmla="*/ 36651 w 71194"/>
                  <a:gd name="connsiteY35" fmla="*/ 76712 h 175122"/>
                  <a:gd name="connsiteX36" fmla="*/ 40646 w 71194"/>
                  <a:gd name="connsiteY36" fmla="*/ 79901 h 175122"/>
                  <a:gd name="connsiteX37" fmla="*/ 42722 w 71194"/>
                  <a:gd name="connsiteY37" fmla="*/ 84696 h 175122"/>
                  <a:gd name="connsiteX38" fmla="*/ 47762 w 71194"/>
                  <a:gd name="connsiteY38" fmla="*/ 89782 h 175122"/>
                  <a:gd name="connsiteX39" fmla="*/ 49791 w 71194"/>
                  <a:gd name="connsiteY39" fmla="*/ 94201 h 175122"/>
                  <a:gd name="connsiteX40" fmla="*/ 50256 w 71194"/>
                  <a:gd name="connsiteY40" fmla="*/ 97702 h 175122"/>
                  <a:gd name="connsiteX41" fmla="*/ 49693 w 71194"/>
                  <a:gd name="connsiteY41" fmla="*/ 100725 h 175122"/>
                  <a:gd name="connsiteX42" fmla="*/ 48172 w 71194"/>
                  <a:gd name="connsiteY42" fmla="*/ 103289 h 175122"/>
                  <a:gd name="connsiteX43" fmla="*/ 43153 w 71194"/>
                  <a:gd name="connsiteY43" fmla="*/ 106249 h 175122"/>
                  <a:gd name="connsiteX44" fmla="*/ 40261 w 71194"/>
                  <a:gd name="connsiteY44" fmla="*/ 106645 h 175122"/>
                  <a:gd name="connsiteX45" fmla="*/ 36202 w 71194"/>
                  <a:gd name="connsiteY45" fmla="*/ 105686 h 175122"/>
                  <a:gd name="connsiteX46" fmla="*/ 33639 w 71194"/>
                  <a:gd name="connsiteY46" fmla="*/ 104269 h 175122"/>
                  <a:gd name="connsiteX47" fmla="*/ 25651 w 71194"/>
                  <a:gd name="connsiteY47" fmla="*/ 103768 h 175122"/>
                  <a:gd name="connsiteX48" fmla="*/ 22018 w 71194"/>
                  <a:gd name="connsiteY48" fmla="*/ 102685 h 175122"/>
                  <a:gd name="connsiteX49" fmla="*/ 18414 w 71194"/>
                  <a:gd name="connsiteY49" fmla="*/ 99954 h 175122"/>
                  <a:gd name="connsiteX50" fmla="*/ 15030 w 71194"/>
                  <a:gd name="connsiteY50" fmla="*/ 93909 h 175122"/>
                  <a:gd name="connsiteX51" fmla="*/ 14978 w 71194"/>
                  <a:gd name="connsiteY51" fmla="*/ 88885 h 175122"/>
                  <a:gd name="connsiteX52" fmla="*/ 8161 w 71194"/>
                  <a:gd name="connsiteY52" fmla="*/ 85925 h 175122"/>
                  <a:gd name="connsiteX53" fmla="*/ 2660 w 71194"/>
                  <a:gd name="connsiteY53" fmla="*/ 79421 h 175122"/>
                  <a:gd name="connsiteX54" fmla="*/ 1149 w 71194"/>
                  <a:gd name="connsiteY54" fmla="*/ 73814 h 175122"/>
                  <a:gd name="connsiteX55" fmla="*/ 3927 w 71194"/>
                  <a:gd name="connsiteY55" fmla="*/ 68936 h 175122"/>
                  <a:gd name="connsiteX56" fmla="*/ 57747 w 71194"/>
                  <a:gd name="connsiteY56" fmla="*/ 0 h 175122"/>
                  <a:gd name="connsiteX57" fmla="*/ 63315 w 71194"/>
                  <a:gd name="connsiteY57" fmla="*/ 1417 h 175122"/>
                  <a:gd name="connsiteX58" fmla="*/ 62581 w 71194"/>
                  <a:gd name="connsiteY58" fmla="*/ 6628 h 175122"/>
                  <a:gd name="connsiteX59" fmla="*/ 66603 w 71194"/>
                  <a:gd name="connsiteY59" fmla="*/ 10297 h 175122"/>
                  <a:gd name="connsiteX60" fmla="*/ 65137 w 71194"/>
                  <a:gd name="connsiteY60" fmla="*/ 13362 h 175122"/>
                  <a:gd name="connsiteX61" fmla="*/ 65515 w 71194"/>
                  <a:gd name="connsiteY61" fmla="*/ 22220 h 175122"/>
                  <a:gd name="connsiteX62" fmla="*/ 66563 w 71194"/>
                  <a:gd name="connsiteY62" fmla="*/ 23950 h 175122"/>
                  <a:gd name="connsiteX63" fmla="*/ 71194 w 71194"/>
                  <a:gd name="connsiteY63" fmla="*/ 23909 h 175122"/>
                  <a:gd name="connsiteX64" fmla="*/ 68903 w 71194"/>
                  <a:gd name="connsiteY64" fmla="*/ 24951 h 175122"/>
                  <a:gd name="connsiteX65" fmla="*/ 68576 w 71194"/>
                  <a:gd name="connsiteY65" fmla="*/ 26848 h 175122"/>
                  <a:gd name="connsiteX66" fmla="*/ 70695 w 71194"/>
                  <a:gd name="connsiteY66" fmla="*/ 26973 h 175122"/>
                  <a:gd name="connsiteX67" fmla="*/ 68226 w 71194"/>
                  <a:gd name="connsiteY67" fmla="*/ 29912 h 175122"/>
                  <a:gd name="connsiteX68" fmla="*/ 66888 w 71194"/>
                  <a:gd name="connsiteY68" fmla="*/ 33122 h 175122"/>
                  <a:gd name="connsiteX69" fmla="*/ 67395 w 71194"/>
                  <a:gd name="connsiteY69" fmla="*/ 36082 h 175122"/>
                  <a:gd name="connsiteX70" fmla="*/ 64951 w 71194"/>
                  <a:gd name="connsiteY70" fmla="*/ 37667 h 175122"/>
                  <a:gd name="connsiteX71" fmla="*/ 60976 w 71194"/>
                  <a:gd name="connsiteY71" fmla="*/ 45004 h 175122"/>
                  <a:gd name="connsiteX72" fmla="*/ 52496 w 71194"/>
                  <a:gd name="connsiteY72" fmla="*/ 45484 h 175122"/>
                  <a:gd name="connsiteX73" fmla="*/ 49347 w 71194"/>
                  <a:gd name="connsiteY73" fmla="*/ 36437 h 175122"/>
                  <a:gd name="connsiteX74" fmla="*/ 53201 w 71194"/>
                  <a:gd name="connsiteY74" fmla="*/ 31476 h 175122"/>
                  <a:gd name="connsiteX75" fmla="*/ 56198 w 71194"/>
                  <a:gd name="connsiteY75" fmla="*/ 31726 h 175122"/>
                  <a:gd name="connsiteX76" fmla="*/ 56748 w 71194"/>
                  <a:gd name="connsiteY76" fmla="*/ 27745 h 175122"/>
                  <a:gd name="connsiteX77" fmla="*/ 59042 w 71194"/>
                  <a:gd name="connsiteY77" fmla="*/ 27536 h 175122"/>
                  <a:gd name="connsiteX78" fmla="*/ 62583 w 71194"/>
                  <a:gd name="connsiteY78" fmla="*/ 25306 h 175122"/>
                  <a:gd name="connsiteX79" fmla="*/ 62568 w 71194"/>
                  <a:gd name="connsiteY79" fmla="*/ 28849 h 175122"/>
                  <a:gd name="connsiteX80" fmla="*/ 65083 w 71194"/>
                  <a:gd name="connsiteY80" fmla="*/ 28870 h 175122"/>
                  <a:gd name="connsiteX81" fmla="*/ 63599 w 71194"/>
                  <a:gd name="connsiteY81" fmla="*/ 25827 h 175122"/>
                  <a:gd name="connsiteX82" fmla="*/ 63583 w 71194"/>
                  <a:gd name="connsiteY82" fmla="*/ 20740 h 175122"/>
                  <a:gd name="connsiteX83" fmla="*/ 61571 w 71194"/>
                  <a:gd name="connsiteY83" fmla="*/ 18802 h 175122"/>
                  <a:gd name="connsiteX84" fmla="*/ 60814 w 71194"/>
                  <a:gd name="connsiteY84" fmla="*/ 14528 h 175122"/>
                  <a:gd name="connsiteX85" fmla="*/ 58376 w 71194"/>
                  <a:gd name="connsiteY85" fmla="*/ 13153 h 175122"/>
                  <a:gd name="connsiteX86" fmla="*/ 60006 w 71194"/>
                  <a:gd name="connsiteY86" fmla="*/ 9338 h 175122"/>
                  <a:gd name="connsiteX87" fmla="*/ 55805 w 71194"/>
                  <a:gd name="connsiteY87" fmla="*/ 7879 h 175122"/>
                  <a:gd name="connsiteX88" fmla="*/ 52022 w 71194"/>
                  <a:gd name="connsiteY88" fmla="*/ 7337 h 175122"/>
                  <a:gd name="connsiteX89" fmla="*/ 51068 w 71194"/>
                  <a:gd name="connsiteY89" fmla="*/ 9046 h 175122"/>
                  <a:gd name="connsiteX90" fmla="*/ 48547 w 71194"/>
                  <a:gd name="connsiteY90" fmla="*/ 9067 h 175122"/>
                  <a:gd name="connsiteX91" fmla="*/ 48488 w 71194"/>
                  <a:gd name="connsiteY91" fmla="*/ 4857 h 175122"/>
                  <a:gd name="connsiteX92" fmla="*/ 50617 w 71194"/>
                  <a:gd name="connsiteY92" fmla="*/ 4022 h 175122"/>
                  <a:gd name="connsiteX93" fmla="*/ 50411 w 71194"/>
                  <a:gd name="connsiteY93" fmla="*/ 500 h 175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71194" h="175122">
                    <a:moveTo>
                      <a:pt x="6735" y="128887"/>
                    </a:moveTo>
                    <a:lnTo>
                      <a:pt x="11483" y="128950"/>
                    </a:lnTo>
                    <a:lnTo>
                      <a:pt x="15648" y="130659"/>
                    </a:lnTo>
                    <a:lnTo>
                      <a:pt x="17759" y="132555"/>
                    </a:lnTo>
                    <a:lnTo>
                      <a:pt x="20996" y="137184"/>
                    </a:lnTo>
                    <a:lnTo>
                      <a:pt x="21694" y="139351"/>
                    </a:lnTo>
                    <a:lnTo>
                      <a:pt x="26366" y="146063"/>
                    </a:lnTo>
                    <a:lnTo>
                      <a:pt x="36291" y="154527"/>
                    </a:lnTo>
                    <a:lnTo>
                      <a:pt x="42290" y="160113"/>
                    </a:lnTo>
                    <a:lnTo>
                      <a:pt x="44641" y="164241"/>
                    </a:lnTo>
                    <a:lnTo>
                      <a:pt x="44641" y="166826"/>
                    </a:lnTo>
                    <a:lnTo>
                      <a:pt x="43152" y="169807"/>
                    </a:lnTo>
                    <a:lnTo>
                      <a:pt x="40741" y="171891"/>
                    </a:lnTo>
                    <a:lnTo>
                      <a:pt x="37331" y="172954"/>
                    </a:lnTo>
                    <a:lnTo>
                      <a:pt x="34468" y="172349"/>
                    </a:lnTo>
                    <a:lnTo>
                      <a:pt x="31027" y="174872"/>
                    </a:lnTo>
                    <a:lnTo>
                      <a:pt x="27782" y="175122"/>
                    </a:lnTo>
                    <a:lnTo>
                      <a:pt x="23488" y="172808"/>
                    </a:lnTo>
                    <a:lnTo>
                      <a:pt x="19607" y="168701"/>
                    </a:lnTo>
                    <a:lnTo>
                      <a:pt x="16097" y="166513"/>
                    </a:lnTo>
                    <a:lnTo>
                      <a:pt x="13299" y="161489"/>
                    </a:lnTo>
                    <a:lnTo>
                      <a:pt x="9343" y="155861"/>
                    </a:lnTo>
                    <a:lnTo>
                      <a:pt x="7980" y="150733"/>
                    </a:lnTo>
                    <a:lnTo>
                      <a:pt x="4908" y="145542"/>
                    </a:lnTo>
                    <a:lnTo>
                      <a:pt x="3848" y="140790"/>
                    </a:lnTo>
                    <a:lnTo>
                      <a:pt x="924" y="140790"/>
                    </a:lnTo>
                    <a:lnTo>
                      <a:pt x="0" y="135349"/>
                    </a:lnTo>
                    <a:lnTo>
                      <a:pt x="1651" y="131618"/>
                    </a:lnTo>
                    <a:lnTo>
                      <a:pt x="4243" y="129533"/>
                    </a:lnTo>
                    <a:close/>
                    <a:moveTo>
                      <a:pt x="7593" y="67477"/>
                    </a:moveTo>
                    <a:lnTo>
                      <a:pt x="11388" y="67935"/>
                    </a:lnTo>
                    <a:lnTo>
                      <a:pt x="17815" y="67707"/>
                    </a:lnTo>
                    <a:lnTo>
                      <a:pt x="21253" y="69708"/>
                    </a:lnTo>
                    <a:lnTo>
                      <a:pt x="24055" y="70082"/>
                    </a:lnTo>
                    <a:lnTo>
                      <a:pt x="27748" y="73335"/>
                    </a:lnTo>
                    <a:lnTo>
                      <a:pt x="36651" y="76712"/>
                    </a:lnTo>
                    <a:lnTo>
                      <a:pt x="40646" y="79901"/>
                    </a:lnTo>
                    <a:lnTo>
                      <a:pt x="42722" y="84696"/>
                    </a:lnTo>
                    <a:lnTo>
                      <a:pt x="47762" y="89782"/>
                    </a:lnTo>
                    <a:lnTo>
                      <a:pt x="49791" y="94201"/>
                    </a:lnTo>
                    <a:lnTo>
                      <a:pt x="50256" y="97702"/>
                    </a:lnTo>
                    <a:lnTo>
                      <a:pt x="49693" y="100725"/>
                    </a:lnTo>
                    <a:lnTo>
                      <a:pt x="48172" y="103289"/>
                    </a:lnTo>
                    <a:lnTo>
                      <a:pt x="43153" y="106249"/>
                    </a:lnTo>
                    <a:lnTo>
                      <a:pt x="40261" y="106645"/>
                    </a:lnTo>
                    <a:lnTo>
                      <a:pt x="36202" y="105686"/>
                    </a:lnTo>
                    <a:lnTo>
                      <a:pt x="33639" y="104269"/>
                    </a:lnTo>
                    <a:lnTo>
                      <a:pt x="25651" y="103768"/>
                    </a:lnTo>
                    <a:lnTo>
                      <a:pt x="22018" y="102685"/>
                    </a:lnTo>
                    <a:lnTo>
                      <a:pt x="18414" y="99954"/>
                    </a:lnTo>
                    <a:lnTo>
                      <a:pt x="15030" y="93909"/>
                    </a:lnTo>
                    <a:lnTo>
                      <a:pt x="14978" y="88885"/>
                    </a:lnTo>
                    <a:lnTo>
                      <a:pt x="8161" y="85925"/>
                    </a:lnTo>
                    <a:lnTo>
                      <a:pt x="2660" y="79421"/>
                    </a:lnTo>
                    <a:lnTo>
                      <a:pt x="1149" y="73814"/>
                    </a:lnTo>
                    <a:lnTo>
                      <a:pt x="3927" y="68936"/>
                    </a:lnTo>
                    <a:close/>
                    <a:moveTo>
                      <a:pt x="57747" y="0"/>
                    </a:moveTo>
                    <a:lnTo>
                      <a:pt x="63315" y="1417"/>
                    </a:lnTo>
                    <a:lnTo>
                      <a:pt x="62581" y="6628"/>
                    </a:lnTo>
                    <a:lnTo>
                      <a:pt x="66603" y="10297"/>
                    </a:lnTo>
                    <a:lnTo>
                      <a:pt x="65137" y="13362"/>
                    </a:lnTo>
                    <a:lnTo>
                      <a:pt x="65515" y="22220"/>
                    </a:lnTo>
                    <a:lnTo>
                      <a:pt x="66563" y="23950"/>
                    </a:lnTo>
                    <a:lnTo>
                      <a:pt x="71194" y="23909"/>
                    </a:lnTo>
                    <a:lnTo>
                      <a:pt x="68903" y="24951"/>
                    </a:lnTo>
                    <a:lnTo>
                      <a:pt x="68576" y="26848"/>
                    </a:lnTo>
                    <a:lnTo>
                      <a:pt x="70695" y="26973"/>
                    </a:lnTo>
                    <a:lnTo>
                      <a:pt x="68226" y="29912"/>
                    </a:lnTo>
                    <a:lnTo>
                      <a:pt x="66888" y="33122"/>
                    </a:lnTo>
                    <a:lnTo>
                      <a:pt x="67395" y="36082"/>
                    </a:lnTo>
                    <a:lnTo>
                      <a:pt x="64951" y="37667"/>
                    </a:lnTo>
                    <a:lnTo>
                      <a:pt x="60976" y="45004"/>
                    </a:lnTo>
                    <a:lnTo>
                      <a:pt x="52496" y="45484"/>
                    </a:lnTo>
                    <a:lnTo>
                      <a:pt x="49347" y="36437"/>
                    </a:lnTo>
                    <a:lnTo>
                      <a:pt x="53201" y="31476"/>
                    </a:lnTo>
                    <a:lnTo>
                      <a:pt x="56198" y="31726"/>
                    </a:lnTo>
                    <a:lnTo>
                      <a:pt x="56748" y="27745"/>
                    </a:lnTo>
                    <a:lnTo>
                      <a:pt x="59042" y="27536"/>
                    </a:lnTo>
                    <a:lnTo>
                      <a:pt x="62583" y="25306"/>
                    </a:lnTo>
                    <a:lnTo>
                      <a:pt x="62568" y="28849"/>
                    </a:lnTo>
                    <a:lnTo>
                      <a:pt x="65083" y="28870"/>
                    </a:lnTo>
                    <a:lnTo>
                      <a:pt x="63599" y="25827"/>
                    </a:lnTo>
                    <a:lnTo>
                      <a:pt x="63583" y="20740"/>
                    </a:lnTo>
                    <a:lnTo>
                      <a:pt x="61571" y="18802"/>
                    </a:lnTo>
                    <a:lnTo>
                      <a:pt x="60814" y="14528"/>
                    </a:lnTo>
                    <a:lnTo>
                      <a:pt x="58376" y="13153"/>
                    </a:lnTo>
                    <a:lnTo>
                      <a:pt x="60006" y="9338"/>
                    </a:lnTo>
                    <a:lnTo>
                      <a:pt x="55805" y="7879"/>
                    </a:lnTo>
                    <a:lnTo>
                      <a:pt x="52022" y="7337"/>
                    </a:lnTo>
                    <a:lnTo>
                      <a:pt x="51068" y="9046"/>
                    </a:lnTo>
                    <a:lnTo>
                      <a:pt x="48547" y="9067"/>
                    </a:lnTo>
                    <a:lnTo>
                      <a:pt x="48488" y="4857"/>
                    </a:lnTo>
                    <a:lnTo>
                      <a:pt x="50617" y="4022"/>
                    </a:lnTo>
                    <a:lnTo>
                      <a:pt x="50411" y="500"/>
                    </a:lnTo>
                    <a:close/>
                  </a:path>
                </a:pathLst>
              </a:custGeom>
              <a:solidFill>
                <a:srgbClr val="245C94">
                  <a:lumMod val="100000"/>
                </a:srgbClr>
              </a:solidFill>
              <a:ln w="3175" cap="sq">
                <a:solidFill>
                  <a:schemeClr val="bg1"/>
                </a:solidFill>
                <a:prstDash val="solid"/>
                <a:bevel/>
              </a:ln>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93" name="CA-43">
                <a:extLst>
                  <a:ext uri="{FF2B5EF4-FFF2-40B4-BE49-F238E27FC236}">
                    <a16:creationId xmlns:a16="http://schemas.microsoft.com/office/drawing/2014/main" id="{42476149-AC81-3299-6F0F-23440B9681BA}"/>
                  </a:ext>
                </a:extLst>
              </p:cNvPr>
              <p:cNvSpPr/>
              <p:nvPr/>
            </p:nvSpPr>
            <p:spPr>
              <a:xfrm>
                <a:off x="2043564" y="4245791"/>
                <a:ext cx="29843" cy="22991"/>
              </a:xfrm>
              <a:custGeom>
                <a:avLst/>
                <a:gdLst>
                  <a:gd name="connsiteX0" fmla="*/ 33 w 37427"/>
                  <a:gd name="connsiteY0" fmla="*/ 5347 h 28772"/>
                  <a:gd name="connsiteX1" fmla="*/ 2095 w 37427"/>
                  <a:gd name="connsiteY1" fmla="*/ 4565 h 28772"/>
                  <a:gd name="connsiteX2" fmla="*/ 9696 w 37427"/>
                  <a:gd name="connsiteY2" fmla="*/ 5217 h 28772"/>
                  <a:gd name="connsiteX3" fmla="*/ 9993 w 37427"/>
                  <a:gd name="connsiteY3" fmla="*/ 0 h 28772"/>
                  <a:gd name="connsiteX4" fmla="*/ 15989 w 37427"/>
                  <a:gd name="connsiteY4" fmla="*/ 156 h 28772"/>
                  <a:gd name="connsiteX5" fmla="*/ 16299 w 37427"/>
                  <a:gd name="connsiteY5" fmla="*/ 2660 h 28772"/>
                  <a:gd name="connsiteX6" fmla="*/ 18504 w 37427"/>
                  <a:gd name="connsiteY6" fmla="*/ 2034 h 28772"/>
                  <a:gd name="connsiteX7" fmla="*/ 18507 w 37427"/>
                  <a:gd name="connsiteY7" fmla="*/ 6469 h 28772"/>
                  <a:gd name="connsiteX8" fmla="*/ 19761 w 37427"/>
                  <a:gd name="connsiteY8" fmla="*/ 7721 h 28772"/>
                  <a:gd name="connsiteX9" fmla="*/ 21025 w 37427"/>
                  <a:gd name="connsiteY9" fmla="*/ 3939 h 28772"/>
                  <a:gd name="connsiteX10" fmla="*/ 26093 w 37427"/>
                  <a:gd name="connsiteY10" fmla="*/ 3913 h 28772"/>
                  <a:gd name="connsiteX11" fmla="*/ 30579 w 37427"/>
                  <a:gd name="connsiteY11" fmla="*/ 5112 h 28772"/>
                  <a:gd name="connsiteX12" fmla="*/ 33037 w 37427"/>
                  <a:gd name="connsiteY12" fmla="*/ 12234 h 28772"/>
                  <a:gd name="connsiteX13" fmla="*/ 37460 w 37427"/>
                  <a:gd name="connsiteY13" fmla="*/ 13538 h 28772"/>
                  <a:gd name="connsiteX14" fmla="*/ 37231 w 37427"/>
                  <a:gd name="connsiteY14" fmla="*/ 17581 h 28772"/>
                  <a:gd name="connsiteX15" fmla="*/ 30845 w 37427"/>
                  <a:gd name="connsiteY15" fmla="*/ 20164 h 28772"/>
                  <a:gd name="connsiteX16" fmla="*/ 28465 w 37427"/>
                  <a:gd name="connsiteY16" fmla="*/ 19668 h 28772"/>
                  <a:gd name="connsiteX17" fmla="*/ 27195 w 37427"/>
                  <a:gd name="connsiteY17" fmla="*/ 16773 h 28772"/>
                  <a:gd name="connsiteX18" fmla="*/ 23554 w 37427"/>
                  <a:gd name="connsiteY18" fmla="*/ 16877 h 28772"/>
                  <a:gd name="connsiteX19" fmla="*/ 23710 w 37427"/>
                  <a:gd name="connsiteY19" fmla="*/ 19512 h 28772"/>
                  <a:gd name="connsiteX20" fmla="*/ 19743 w 37427"/>
                  <a:gd name="connsiteY20" fmla="*/ 20347 h 28772"/>
                  <a:gd name="connsiteX21" fmla="*/ 19776 w 37427"/>
                  <a:gd name="connsiteY21" fmla="*/ 28772 h 28772"/>
                  <a:gd name="connsiteX22" fmla="*/ 13630 w 37427"/>
                  <a:gd name="connsiteY22" fmla="*/ 27285 h 28772"/>
                  <a:gd name="connsiteX23" fmla="*/ 13492 w 37427"/>
                  <a:gd name="connsiteY23" fmla="*/ 18834 h 28772"/>
                  <a:gd name="connsiteX24" fmla="*/ 12225 w 37427"/>
                  <a:gd name="connsiteY24" fmla="*/ 15286 h 28772"/>
                  <a:gd name="connsiteX25" fmla="*/ 9712 w 37427"/>
                  <a:gd name="connsiteY25" fmla="*/ 15286 h 28772"/>
                  <a:gd name="connsiteX26" fmla="*/ 9712 w 37427"/>
                  <a:gd name="connsiteY26" fmla="*/ 8999 h 28772"/>
                  <a:gd name="connsiteX27" fmla="*/ 1597 w 37427"/>
                  <a:gd name="connsiteY27" fmla="*/ 8999 h 28772"/>
                  <a:gd name="connsiteX28" fmla="*/ 33 w 37427"/>
                  <a:gd name="connsiteY28" fmla="*/ 5347 h 28772"/>
                  <a:gd name="connsiteX29" fmla="*/ 33 w 37427"/>
                  <a:gd name="connsiteY29" fmla="*/ 5347 h 28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7427" h="28772">
                    <a:moveTo>
                      <a:pt x="33" y="5347"/>
                    </a:moveTo>
                    <a:lnTo>
                      <a:pt x="2095" y="4565"/>
                    </a:lnTo>
                    <a:lnTo>
                      <a:pt x="9696" y="5217"/>
                    </a:lnTo>
                    <a:lnTo>
                      <a:pt x="9993" y="0"/>
                    </a:lnTo>
                    <a:lnTo>
                      <a:pt x="15989" y="156"/>
                    </a:lnTo>
                    <a:lnTo>
                      <a:pt x="16299" y="2660"/>
                    </a:lnTo>
                    <a:lnTo>
                      <a:pt x="18504" y="2034"/>
                    </a:lnTo>
                    <a:lnTo>
                      <a:pt x="18507" y="6469"/>
                    </a:lnTo>
                    <a:lnTo>
                      <a:pt x="19761" y="7721"/>
                    </a:lnTo>
                    <a:lnTo>
                      <a:pt x="21025" y="3939"/>
                    </a:lnTo>
                    <a:lnTo>
                      <a:pt x="26093" y="3913"/>
                    </a:lnTo>
                    <a:lnTo>
                      <a:pt x="30579" y="5112"/>
                    </a:lnTo>
                    <a:lnTo>
                      <a:pt x="33037" y="12234"/>
                    </a:lnTo>
                    <a:lnTo>
                      <a:pt x="37460" y="13538"/>
                    </a:lnTo>
                    <a:lnTo>
                      <a:pt x="37231" y="17581"/>
                    </a:lnTo>
                    <a:lnTo>
                      <a:pt x="30845" y="20164"/>
                    </a:lnTo>
                    <a:lnTo>
                      <a:pt x="28465" y="19668"/>
                    </a:lnTo>
                    <a:lnTo>
                      <a:pt x="27195" y="16773"/>
                    </a:lnTo>
                    <a:lnTo>
                      <a:pt x="23554" y="16877"/>
                    </a:lnTo>
                    <a:lnTo>
                      <a:pt x="23710" y="19512"/>
                    </a:lnTo>
                    <a:lnTo>
                      <a:pt x="19743" y="20347"/>
                    </a:lnTo>
                    <a:lnTo>
                      <a:pt x="19776" y="28772"/>
                    </a:lnTo>
                    <a:lnTo>
                      <a:pt x="13630" y="27285"/>
                    </a:lnTo>
                    <a:lnTo>
                      <a:pt x="13492" y="18834"/>
                    </a:lnTo>
                    <a:lnTo>
                      <a:pt x="12225" y="15286"/>
                    </a:lnTo>
                    <a:lnTo>
                      <a:pt x="9712" y="15286"/>
                    </a:lnTo>
                    <a:lnTo>
                      <a:pt x="9712" y="8999"/>
                    </a:lnTo>
                    <a:lnTo>
                      <a:pt x="1597" y="8999"/>
                    </a:lnTo>
                    <a:lnTo>
                      <a:pt x="33" y="5347"/>
                    </a:lnTo>
                    <a:lnTo>
                      <a:pt x="33" y="5347"/>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94" name="CA-44">
                <a:extLst>
                  <a:ext uri="{FF2B5EF4-FFF2-40B4-BE49-F238E27FC236}">
                    <a16:creationId xmlns:a16="http://schemas.microsoft.com/office/drawing/2014/main" id="{3C14FD50-2636-4441-2130-4CD4D2EA2676}"/>
                  </a:ext>
                </a:extLst>
              </p:cNvPr>
              <p:cNvSpPr/>
              <p:nvPr/>
            </p:nvSpPr>
            <p:spPr>
              <a:xfrm>
                <a:off x="2054353" y="4248710"/>
                <a:ext cx="27582" cy="41920"/>
              </a:xfrm>
              <a:custGeom>
                <a:avLst/>
                <a:gdLst>
                  <a:gd name="connsiteX0" fmla="*/ 33 w 34591"/>
                  <a:gd name="connsiteY0" fmla="*/ 51206 h 52458"/>
                  <a:gd name="connsiteX1" fmla="*/ 1412 w 34591"/>
                  <a:gd name="connsiteY1" fmla="*/ 46484 h 52458"/>
                  <a:gd name="connsiteX2" fmla="*/ 3446 w 34591"/>
                  <a:gd name="connsiteY2" fmla="*/ 43798 h 52458"/>
                  <a:gd name="connsiteX3" fmla="*/ 3427 w 34591"/>
                  <a:gd name="connsiteY3" fmla="*/ 40328 h 52458"/>
                  <a:gd name="connsiteX4" fmla="*/ 6146 w 34591"/>
                  <a:gd name="connsiteY4" fmla="*/ 37328 h 52458"/>
                  <a:gd name="connsiteX5" fmla="*/ 6276 w 34591"/>
                  <a:gd name="connsiteY5" fmla="*/ 29555 h 52458"/>
                  <a:gd name="connsiteX6" fmla="*/ 7770 w 34591"/>
                  <a:gd name="connsiteY6" fmla="*/ 25825 h 52458"/>
                  <a:gd name="connsiteX7" fmla="*/ 6245 w 34591"/>
                  <a:gd name="connsiteY7" fmla="*/ 25120 h 52458"/>
                  <a:gd name="connsiteX8" fmla="*/ 6211 w 34591"/>
                  <a:gd name="connsiteY8" fmla="*/ 16695 h 52458"/>
                  <a:gd name="connsiteX9" fmla="*/ 10179 w 34591"/>
                  <a:gd name="connsiteY9" fmla="*/ 15860 h 52458"/>
                  <a:gd name="connsiteX10" fmla="*/ 10022 w 34591"/>
                  <a:gd name="connsiteY10" fmla="*/ 13225 h 52458"/>
                  <a:gd name="connsiteX11" fmla="*/ 13664 w 34591"/>
                  <a:gd name="connsiteY11" fmla="*/ 13121 h 52458"/>
                  <a:gd name="connsiteX12" fmla="*/ 14933 w 34591"/>
                  <a:gd name="connsiteY12" fmla="*/ 16016 h 52458"/>
                  <a:gd name="connsiteX13" fmla="*/ 19719 w 34591"/>
                  <a:gd name="connsiteY13" fmla="*/ 16016 h 52458"/>
                  <a:gd name="connsiteX14" fmla="*/ 20668 w 34591"/>
                  <a:gd name="connsiteY14" fmla="*/ 13955 h 52458"/>
                  <a:gd name="connsiteX15" fmla="*/ 23700 w 34591"/>
                  <a:gd name="connsiteY15" fmla="*/ 13929 h 52458"/>
                  <a:gd name="connsiteX16" fmla="*/ 23929 w 34591"/>
                  <a:gd name="connsiteY16" fmla="*/ 9886 h 52458"/>
                  <a:gd name="connsiteX17" fmla="*/ 19505 w 34591"/>
                  <a:gd name="connsiteY17" fmla="*/ 8582 h 52458"/>
                  <a:gd name="connsiteX18" fmla="*/ 17410 w 34591"/>
                  <a:gd name="connsiteY18" fmla="*/ 104 h 52458"/>
                  <a:gd name="connsiteX19" fmla="*/ 22988 w 34591"/>
                  <a:gd name="connsiteY19" fmla="*/ 0 h 52458"/>
                  <a:gd name="connsiteX20" fmla="*/ 28256 w 34591"/>
                  <a:gd name="connsiteY20" fmla="*/ 1826 h 52458"/>
                  <a:gd name="connsiteX21" fmla="*/ 26213 w 34591"/>
                  <a:gd name="connsiteY21" fmla="*/ 6599 h 52458"/>
                  <a:gd name="connsiteX22" fmla="*/ 29270 w 34591"/>
                  <a:gd name="connsiteY22" fmla="*/ 8321 h 52458"/>
                  <a:gd name="connsiteX23" fmla="*/ 30219 w 34591"/>
                  <a:gd name="connsiteY23" fmla="*/ 13669 h 52458"/>
                  <a:gd name="connsiteX24" fmla="*/ 32742 w 34591"/>
                  <a:gd name="connsiteY24" fmla="*/ 16095 h 52458"/>
                  <a:gd name="connsiteX25" fmla="*/ 32763 w 34591"/>
                  <a:gd name="connsiteY25" fmla="*/ 22459 h 52458"/>
                  <a:gd name="connsiteX26" fmla="*/ 34624 w 34591"/>
                  <a:gd name="connsiteY26" fmla="*/ 26268 h 52458"/>
                  <a:gd name="connsiteX27" fmla="*/ 31470 w 34591"/>
                  <a:gd name="connsiteY27" fmla="*/ 26242 h 52458"/>
                  <a:gd name="connsiteX28" fmla="*/ 31488 w 34591"/>
                  <a:gd name="connsiteY28" fmla="*/ 21807 h 52458"/>
                  <a:gd name="connsiteX29" fmla="*/ 27047 w 34591"/>
                  <a:gd name="connsiteY29" fmla="*/ 24598 h 52458"/>
                  <a:gd name="connsiteX30" fmla="*/ 24171 w 34591"/>
                  <a:gd name="connsiteY30" fmla="*/ 24859 h 52458"/>
                  <a:gd name="connsiteX31" fmla="*/ 23481 w 34591"/>
                  <a:gd name="connsiteY31" fmla="*/ 29842 h 52458"/>
                  <a:gd name="connsiteX32" fmla="*/ 19722 w 34591"/>
                  <a:gd name="connsiteY32" fmla="*/ 29529 h 52458"/>
                  <a:gd name="connsiteX33" fmla="*/ 14889 w 34591"/>
                  <a:gd name="connsiteY33" fmla="*/ 35737 h 52458"/>
                  <a:gd name="connsiteX34" fmla="*/ 18838 w 34591"/>
                  <a:gd name="connsiteY34" fmla="*/ 47059 h 52458"/>
                  <a:gd name="connsiteX35" fmla="*/ 16612 w 34591"/>
                  <a:gd name="connsiteY35" fmla="*/ 47059 h 52458"/>
                  <a:gd name="connsiteX36" fmla="*/ 11245 w 34591"/>
                  <a:gd name="connsiteY36" fmla="*/ 51780 h 52458"/>
                  <a:gd name="connsiteX37" fmla="*/ 4772 w 34591"/>
                  <a:gd name="connsiteY37" fmla="*/ 52458 h 52458"/>
                  <a:gd name="connsiteX38" fmla="*/ 33 w 34591"/>
                  <a:gd name="connsiteY38" fmla="*/ 51206 h 52458"/>
                  <a:gd name="connsiteX39" fmla="*/ 33 w 34591"/>
                  <a:gd name="connsiteY39" fmla="*/ 51206 h 5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4591" h="52458">
                    <a:moveTo>
                      <a:pt x="33" y="51206"/>
                    </a:moveTo>
                    <a:lnTo>
                      <a:pt x="1412" y="46484"/>
                    </a:lnTo>
                    <a:lnTo>
                      <a:pt x="3446" y="43798"/>
                    </a:lnTo>
                    <a:lnTo>
                      <a:pt x="3427" y="40328"/>
                    </a:lnTo>
                    <a:lnTo>
                      <a:pt x="6146" y="37328"/>
                    </a:lnTo>
                    <a:lnTo>
                      <a:pt x="6276" y="29555"/>
                    </a:lnTo>
                    <a:lnTo>
                      <a:pt x="7770" y="25825"/>
                    </a:lnTo>
                    <a:lnTo>
                      <a:pt x="6245" y="25120"/>
                    </a:lnTo>
                    <a:lnTo>
                      <a:pt x="6211" y="16695"/>
                    </a:lnTo>
                    <a:lnTo>
                      <a:pt x="10179" y="15860"/>
                    </a:lnTo>
                    <a:lnTo>
                      <a:pt x="10022" y="13225"/>
                    </a:lnTo>
                    <a:lnTo>
                      <a:pt x="13664" y="13121"/>
                    </a:lnTo>
                    <a:lnTo>
                      <a:pt x="14933" y="16016"/>
                    </a:lnTo>
                    <a:lnTo>
                      <a:pt x="19719" y="16016"/>
                    </a:lnTo>
                    <a:lnTo>
                      <a:pt x="20668" y="13955"/>
                    </a:lnTo>
                    <a:lnTo>
                      <a:pt x="23700" y="13929"/>
                    </a:lnTo>
                    <a:lnTo>
                      <a:pt x="23929" y="9886"/>
                    </a:lnTo>
                    <a:lnTo>
                      <a:pt x="19505" y="8582"/>
                    </a:lnTo>
                    <a:lnTo>
                      <a:pt x="17410" y="104"/>
                    </a:lnTo>
                    <a:lnTo>
                      <a:pt x="22988" y="0"/>
                    </a:lnTo>
                    <a:lnTo>
                      <a:pt x="28256" y="1826"/>
                    </a:lnTo>
                    <a:lnTo>
                      <a:pt x="26213" y="6599"/>
                    </a:lnTo>
                    <a:lnTo>
                      <a:pt x="29270" y="8321"/>
                    </a:lnTo>
                    <a:lnTo>
                      <a:pt x="30219" y="13669"/>
                    </a:lnTo>
                    <a:lnTo>
                      <a:pt x="32742" y="16095"/>
                    </a:lnTo>
                    <a:lnTo>
                      <a:pt x="32763" y="22459"/>
                    </a:lnTo>
                    <a:lnTo>
                      <a:pt x="34624" y="26268"/>
                    </a:lnTo>
                    <a:lnTo>
                      <a:pt x="31470" y="26242"/>
                    </a:lnTo>
                    <a:lnTo>
                      <a:pt x="31488" y="21807"/>
                    </a:lnTo>
                    <a:lnTo>
                      <a:pt x="27047" y="24598"/>
                    </a:lnTo>
                    <a:lnTo>
                      <a:pt x="24171" y="24859"/>
                    </a:lnTo>
                    <a:lnTo>
                      <a:pt x="23481" y="29842"/>
                    </a:lnTo>
                    <a:lnTo>
                      <a:pt x="19722" y="29529"/>
                    </a:lnTo>
                    <a:lnTo>
                      <a:pt x="14889" y="35737"/>
                    </a:lnTo>
                    <a:lnTo>
                      <a:pt x="18838" y="47059"/>
                    </a:lnTo>
                    <a:lnTo>
                      <a:pt x="16612" y="47059"/>
                    </a:lnTo>
                    <a:lnTo>
                      <a:pt x="11245" y="51780"/>
                    </a:lnTo>
                    <a:lnTo>
                      <a:pt x="4772" y="52458"/>
                    </a:lnTo>
                    <a:lnTo>
                      <a:pt x="33" y="51206"/>
                    </a:lnTo>
                    <a:lnTo>
                      <a:pt x="33" y="51206"/>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95" name="CA-45">
                <a:extLst>
                  <a:ext uri="{FF2B5EF4-FFF2-40B4-BE49-F238E27FC236}">
                    <a16:creationId xmlns:a16="http://schemas.microsoft.com/office/drawing/2014/main" id="{FBDEFD18-BC28-BCB8-BDDD-045C2F5FE5A8}"/>
                  </a:ext>
                </a:extLst>
              </p:cNvPr>
              <p:cNvSpPr/>
              <p:nvPr/>
            </p:nvSpPr>
            <p:spPr>
              <a:xfrm>
                <a:off x="2082338" y="4250648"/>
                <a:ext cx="33353" cy="36208"/>
              </a:xfrm>
              <a:custGeom>
                <a:avLst/>
                <a:gdLst>
                  <a:gd name="connsiteX0" fmla="*/ 33 w 41829"/>
                  <a:gd name="connsiteY0" fmla="*/ 10565 h 45311"/>
                  <a:gd name="connsiteX1" fmla="*/ 5205 w 41829"/>
                  <a:gd name="connsiteY1" fmla="*/ 11686 h 45311"/>
                  <a:gd name="connsiteX2" fmla="*/ 5815 w 41829"/>
                  <a:gd name="connsiteY2" fmla="*/ 10434 h 45311"/>
                  <a:gd name="connsiteX3" fmla="*/ 10147 w 41829"/>
                  <a:gd name="connsiteY3" fmla="*/ 10408 h 45311"/>
                  <a:gd name="connsiteX4" fmla="*/ 11537 w 41829"/>
                  <a:gd name="connsiteY4" fmla="*/ 12912 h 45311"/>
                  <a:gd name="connsiteX5" fmla="*/ 19065 w 41829"/>
                  <a:gd name="connsiteY5" fmla="*/ 7173 h 45311"/>
                  <a:gd name="connsiteX6" fmla="*/ 22936 w 41829"/>
                  <a:gd name="connsiteY6" fmla="*/ 7173 h 45311"/>
                  <a:gd name="connsiteX7" fmla="*/ 27208 w 41829"/>
                  <a:gd name="connsiteY7" fmla="*/ 4017 h 45311"/>
                  <a:gd name="connsiteX8" fmla="*/ 27284 w 41829"/>
                  <a:gd name="connsiteY8" fmla="*/ 0 h 45311"/>
                  <a:gd name="connsiteX9" fmla="*/ 34663 w 41829"/>
                  <a:gd name="connsiteY9" fmla="*/ 287 h 45311"/>
                  <a:gd name="connsiteX10" fmla="*/ 32985 w 41829"/>
                  <a:gd name="connsiteY10" fmla="*/ 3861 h 45311"/>
                  <a:gd name="connsiteX11" fmla="*/ 37622 w 41829"/>
                  <a:gd name="connsiteY11" fmla="*/ 5087 h 45311"/>
                  <a:gd name="connsiteX12" fmla="*/ 38115 w 41829"/>
                  <a:gd name="connsiteY12" fmla="*/ 10330 h 45311"/>
                  <a:gd name="connsiteX13" fmla="*/ 41863 w 41829"/>
                  <a:gd name="connsiteY13" fmla="*/ 14869 h 45311"/>
                  <a:gd name="connsiteX14" fmla="*/ 35106 w 41829"/>
                  <a:gd name="connsiteY14" fmla="*/ 13721 h 45311"/>
                  <a:gd name="connsiteX15" fmla="*/ 32270 w 41829"/>
                  <a:gd name="connsiteY15" fmla="*/ 16356 h 45311"/>
                  <a:gd name="connsiteX16" fmla="*/ 33136 w 41829"/>
                  <a:gd name="connsiteY16" fmla="*/ 12808 h 45311"/>
                  <a:gd name="connsiteX17" fmla="*/ 24867 w 41829"/>
                  <a:gd name="connsiteY17" fmla="*/ 12834 h 45311"/>
                  <a:gd name="connsiteX18" fmla="*/ 19088 w 41829"/>
                  <a:gd name="connsiteY18" fmla="*/ 11999 h 45311"/>
                  <a:gd name="connsiteX19" fmla="*/ 18499 w 41829"/>
                  <a:gd name="connsiteY19" fmla="*/ 18808 h 45311"/>
                  <a:gd name="connsiteX20" fmla="*/ 13794 w 41829"/>
                  <a:gd name="connsiteY20" fmla="*/ 20373 h 45311"/>
                  <a:gd name="connsiteX21" fmla="*/ 13197 w 41829"/>
                  <a:gd name="connsiteY21" fmla="*/ 23920 h 45311"/>
                  <a:gd name="connsiteX22" fmla="*/ 15449 w 41829"/>
                  <a:gd name="connsiteY22" fmla="*/ 25799 h 45311"/>
                  <a:gd name="connsiteX23" fmla="*/ 15872 w 41829"/>
                  <a:gd name="connsiteY23" fmla="*/ 30051 h 45311"/>
                  <a:gd name="connsiteX24" fmla="*/ 17373 w 41829"/>
                  <a:gd name="connsiteY24" fmla="*/ 30207 h 45311"/>
                  <a:gd name="connsiteX25" fmla="*/ 17928 w 41829"/>
                  <a:gd name="connsiteY25" fmla="*/ 25146 h 45311"/>
                  <a:gd name="connsiteX26" fmla="*/ 24132 w 41829"/>
                  <a:gd name="connsiteY26" fmla="*/ 25120 h 45311"/>
                  <a:gd name="connsiteX27" fmla="*/ 27959 w 41829"/>
                  <a:gd name="connsiteY27" fmla="*/ 27573 h 45311"/>
                  <a:gd name="connsiteX28" fmla="*/ 30464 w 41829"/>
                  <a:gd name="connsiteY28" fmla="*/ 27573 h 45311"/>
                  <a:gd name="connsiteX29" fmla="*/ 30474 w 41829"/>
                  <a:gd name="connsiteY29" fmla="*/ 30077 h 45311"/>
                  <a:gd name="connsiteX30" fmla="*/ 28439 w 41829"/>
                  <a:gd name="connsiteY30" fmla="*/ 32633 h 45311"/>
                  <a:gd name="connsiteX31" fmla="*/ 24680 w 41829"/>
                  <a:gd name="connsiteY31" fmla="*/ 32659 h 45311"/>
                  <a:gd name="connsiteX32" fmla="*/ 24101 w 41829"/>
                  <a:gd name="connsiteY32" fmla="*/ 37355 h 45311"/>
                  <a:gd name="connsiteX33" fmla="*/ 27860 w 41829"/>
                  <a:gd name="connsiteY33" fmla="*/ 37302 h 45311"/>
                  <a:gd name="connsiteX34" fmla="*/ 24408 w 41829"/>
                  <a:gd name="connsiteY34" fmla="*/ 45259 h 45311"/>
                  <a:gd name="connsiteX35" fmla="*/ 18554 w 41829"/>
                  <a:gd name="connsiteY35" fmla="*/ 45311 h 45311"/>
                  <a:gd name="connsiteX36" fmla="*/ 18481 w 41829"/>
                  <a:gd name="connsiteY36" fmla="*/ 37746 h 45311"/>
                  <a:gd name="connsiteX37" fmla="*/ 14691 w 41829"/>
                  <a:gd name="connsiteY37" fmla="*/ 36546 h 45311"/>
                  <a:gd name="connsiteX38" fmla="*/ 12934 w 41829"/>
                  <a:gd name="connsiteY38" fmla="*/ 33650 h 45311"/>
                  <a:gd name="connsiteX39" fmla="*/ 9571 w 41829"/>
                  <a:gd name="connsiteY39" fmla="*/ 34381 h 45311"/>
                  <a:gd name="connsiteX40" fmla="*/ 9668 w 41829"/>
                  <a:gd name="connsiteY40" fmla="*/ 28929 h 45311"/>
                  <a:gd name="connsiteX41" fmla="*/ 4240 w 41829"/>
                  <a:gd name="connsiteY41" fmla="*/ 30024 h 45311"/>
                  <a:gd name="connsiteX42" fmla="*/ 2275 w 41829"/>
                  <a:gd name="connsiteY42" fmla="*/ 28068 h 45311"/>
                  <a:gd name="connsiteX43" fmla="*/ 6566 w 41829"/>
                  <a:gd name="connsiteY43" fmla="*/ 21469 h 45311"/>
                  <a:gd name="connsiteX44" fmla="*/ 3907 w 41829"/>
                  <a:gd name="connsiteY44" fmla="*/ 21312 h 45311"/>
                  <a:gd name="connsiteX45" fmla="*/ 4319 w 41829"/>
                  <a:gd name="connsiteY45" fmla="*/ 18938 h 45311"/>
                  <a:gd name="connsiteX46" fmla="*/ 7191 w 41829"/>
                  <a:gd name="connsiteY46" fmla="*/ 17634 h 45311"/>
                  <a:gd name="connsiteX47" fmla="*/ 1383 w 41829"/>
                  <a:gd name="connsiteY47" fmla="*/ 17686 h 45311"/>
                  <a:gd name="connsiteX48" fmla="*/ 70 w 41829"/>
                  <a:gd name="connsiteY48" fmla="*/ 15521 h 45311"/>
                  <a:gd name="connsiteX49" fmla="*/ 33 w 41829"/>
                  <a:gd name="connsiteY49" fmla="*/ 10565 h 45311"/>
                  <a:gd name="connsiteX50" fmla="*/ 33 w 41829"/>
                  <a:gd name="connsiteY50" fmla="*/ 10565 h 4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41829" h="45311">
                    <a:moveTo>
                      <a:pt x="33" y="10565"/>
                    </a:moveTo>
                    <a:lnTo>
                      <a:pt x="5205" y="11686"/>
                    </a:lnTo>
                    <a:lnTo>
                      <a:pt x="5815" y="10434"/>
                    </a:lnTo>
                    <a:lnTo>
                      <a:pt x="10147" y="10408"/>
                    </a:lnTo>
                    <a:lnTo>
                      <a:pt x="11537" y="12912"/>
                    </a:lnTo>
                    <a:lnTo>
                      <a:pt x="19065" y="7173"/>
                    </a:lnTo>
                    <a:lnTo>
                      <a:pt x="22936" y="7173"/>
                    </a:lnTo>
                    <a:lnTo>
                      <a:pt x="27208" y="4017"/>
                    </a:lnTo>
                    <a:lnTo>
                      <a:pt x="27284" y="0"/>
                    </a:lnTo>
                    <a:lnTo>
                      <a:pt x="34663" y="287"/>
                    </a:lnTo>
                    <a:lnTo>
                      <a:pt x="32985" y="3861"/>
                    </a:lnTo>
                    <a:lnTo>
                      <a:pt x="37622" y="5087"/>
                    </a:lnTo>
                    <a:lnTo>
                      <a:pt x="38115" y="10330"/>
                    </a:lnTo>
                    <a:lnTo>
                      <a:pt x="41863" y="14869"/>
                    </a:lnTo>
                    <a:lnTo>
                      <a:pt x="35106" y="13721"/>
                    </a:lnTo>
                    <a:lnTo>
                      <a:pt x="32270" y="16356"/>
                    </a:lnTo>
                    <a:lnTo>
                      <a:pt x="33136" y="12808"/>
                    </a:lnTo>
                    <a:lnTo>
                      <a:pt x="24867" y="12834"/>
                    </a:lnTo>
                    <a:lnTo>
                      <a:pt x="19088" y="11999"/>
                    </a:lnTo>
                    <a:lnTo>
                      <a:pt x="18499" y="18808"/>
                    </a:lnTo>
                    <a:lnTo>
                      <a:pt x="13794" y="20373"/>
                    </a:lnTo>
                    <a:lnTo>
                      <a:pt x="13197" y="23920"/>
                    </a:lnTo>
                    <a:lnTo>
                      <a:pt x="15449" y="25799"/>
                    </a:lnTo>
                    <a:lnTo>
                      <a:pt x="15872" y="30051"/>
                    </a:lnTo>
                    <a:lnTo>
                      <a:pt x="17373" y="30207"/>
                    </a:lnTo>
                    <a:lnTo>
                      <a:pt x="17928" y="25146"/>
                    </a:lnTo>
                    <a:lnTo>
                      <a:pt x="24132" y="25120"/>
                    </a:lnTo>
                    <a:lnTo>
                      <a:pt x="27959" y="27573"/>
                    </a:lnTo>
                    <a:lnTo>
                      <a:pt x="30464" y="27573"/>
                    </a:lnTo>
                    <a:lnTo>
                      <a:pt x="30474" y="30077"/>
                    </a:lnTo>
                    <a:lnTo>
                      <a:pt x="28439" y="32633"/>
                    </a:lnTo>
                    <a:lnTo>
                      <a:pt x="24680" y="32659"/>
                    </a:lnTo>
                    <a:lnTo>
                      <a:pt x="24101" y="37355"/>
                    </a:lnTo>
                    <a:lnTo>
                      <a:pt x="27860" y="37302"/>
                    </a:lnTo>
                    <a:lnTo>
                      <a:pt x="24408" y="45259"/>
                    </a:lnTo>
                    <a:lnTo>
                      <a:pt x="18554" y="45311"/>
                    </a:lnTo>
                    <a:lnTo>
                      <a:pt x="18481" y="37746"/>
                    </a:lnTo>
                    <a:lnTo>
                      <a:pt x="14691" y="36546"/>
                    </a:lnTo>
                    <a:lnTo>
                      <a:pt x="12934" y="33650"/>
                    </a:lnTo>
                    <a:lnTo>
                      <a:pt x="9571" y="34381"/>
                    </a:lnTo>
                    <a:lnTo>
                      <a:pt x="9668" y="28929"/>
                    </a:lnTo>
                    <a:lnTo>
                      <a:pt x="4240" y="30024"/>
                    </a:lnTo>
                    <a:lnTo>
                      <a:pt x="2275" y="28068"/>
                    </a:lnTo>
                    <a:lnTo>
                      <a:pt x="6566" y="21469"/>
                    </a:lnTo>
                    <a:lnTo>
                      <a:pt x="3907" y="21312"/>
                    </a:lnTo>
                    <a:lnTo>
                      <a:pt x="4319" y="18938"/>
                    </a:lnTo>
                    <a:lnTo>
                      <a:pt x="7191" y="17634"/>
                    </a:lnTo>
                    <a:lnTo>
                      <a:pt x="1383" y="17686"/>
                    </a:lnTo>
                    <a:lnTo>
                      <a:pt x="70" y="15521"/>
                    </a:lnTo>
                    <a:lnTo>
                      <a:pt x="33" y="10565"/>
                    </a:lnTo>
                    <a:lnTo>
                      <a:pt x="33" y="10565"/>
                    </a:lnTo>
                  </a:path>
                </a:pathLst>
              </a:custGeom>
              <a:solidFill>
                <a:srgbClr val="347CBC"/>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96" name="CA-46">
                <a:extLst>
                  <a:ext uri="{FF2B5EF4-FFF2-40B4-BE49-F238E27FC236}">
                    <a16:creationId xmlns:a16="http://schemas.microsoft.com/office/drawing/2014/main" id="{7D1ABA8D-21C5-334C-EDEB-889C33A95B3B}"/>
                  </a:ext>
                </a:extLst>
              </p:cNvPr>
              <p:cNvSpPr/>
              <p:nvPr/>
            </p:nvSpPr>
            <p:spPr>
              <a:xfrm>
                <a:off x="2092739" y="4260238"/>
                <a:ext cx="21579" cy="25598"/>
              </a:xfrm>
              <a:custGeom>
                <a:avLst/>
                <a:gdLst>
                  <a:gd name="connsiteX0" fmla="*/ 33 w 27062"/>
                  <a:gd name="connsiteY0" fmla="*/ 12573 h 32033"/>
                  <a:gd name="connsiteX1" fmla="*/ 135 w 27062"/>
                  <a:gd name="connsiteY1" fmla="*/ 9730 h 32033"/>
                  <a:gd name="connsiteX2" fmla="*/ 2317 w 27062"/>
                  <a:gd name="connsiteY2" fmla="*/ 7460 h 32033"/>
                  <a:gd name="connsiteX3" fmla="*/ 5455 w 27062"/>
                  <a:gd name="connsiteY3" fmla="*/ 6808 h 32033"/>
                  <a:gd name="connsiteX4" fmla="*/ 6044 w 27062"/>
                  <a:gd name="connsiteY4" fmla="*/ 0 h 32033"/>
                  <a:gd name="connsiteX5" fmla="*/ 11823 w 27062"/>
                  <a:gd name="connsiteY5" fmla="*/ 834 h 32033"/>
                  <a:gd name="connsiteX6" fmla="*/ 20092 w 27062"/>
                  <a:gd name="connsiteY6" fmla="*/ 808 h 32033"/>
                  <a:gd name="connsiteX7" fmla="*/ 19227 w 27062"/>
                  <a:gd name="connsiteY7" fmla="*/ 4356 h 32033"/>
                  <a:gd name="connsiteX8" fmla="*/ 20548 w 27062"/>
                  <a:gd name="connsiteY8" fmla="*/ 5452 h 32033"/>
                  <a:gd name="connsiteX9" fmla="*/ 27096 w 27062"/>
                  <a:gd name="connsiteY9" fmla="*/ 5712 h 32033"/>
                  <a:gd name="connsiteX10" fmla="*/ 26285 w 27062"/>
                  <a:gd name="connsiteY10" fmla="*/ 9677 h 32033"/>
                  <a:gd name="connsiteX11" fmla="*/ 24166 w 27062"/>
                  <a:gd name="connsiteY11" fmla="*/ 9651 h 32033"/>
                  <a:gd name="connsiteX12" fmla="*/ 23819 w 27062"/>
                  <a:gd name="connsiteY12" fmla="*/ 17868 h 32033"/>
                  <a:gd name="connsiteX13" fmla="*/ 26950 w 27062"/>
                  <a:gd name="connsiteY13" fmla="*/ 18338 h 32033"/>
                  <a:gd name="connsiteX14" fmla="*/ 26567 w 27062"/>
                  <a:gd name="connsiteY14" fmla="*/ 26503 h 32033"/>
                  <a:gd name="connsiteX15" fmla="*/ 24453 w 27062"/>
                  <a:gd name="connsiteY15" fmla="*/ 30990 h 32033"/>
                  <a:gd name="connsiteX16" fmla="*/ 21643 w 27062"/>
                  <a:gd name="connsiteY16" fmla="*/ 32033 h 32033"/>
                  <a:gd name="connsiteX17" fmla="*/ 14263 w 27062"/>
                  <a:gd name="connsiteY17" fmla="*/ 31772 h 32033"/>
                  <a:gd name="connsiteX18" fmla="*/ 12804 w 27062"/>
                  <a:gd name="connsiteY18" fmla="*/ 30677 h 32033"/>
                  <a:gd name="connsiteX19" fmla="*/ 14816 w 27062"/>
                  <a:gd name="connsiteY19" fmla="*/ 25303 h 32033"/>
                  <a:gd name="connsiteX20" fmla="*/ 11057 w 27062"/>
                  <a:gd name="connsiteY20" fmla="*/ 25355 h 32033"/>
                  <a:gd name="connsiteX21" fmla="*/ 11636 w 27062"/>
                  <a:gd name="connsiteY21" fmla="*/ 20659 h 32033"/>
                  <a:gd name="connsiteX22" fmla="*/ 15395 w 27062"/>
                  <a:gd name="connsiteY22" fmla="*/ 20633 h 32033"/>
                  <a:gd name="connsiteX23" fmla="*/ 17430 w 27062"/>
                  <a:gd name="connsiteY23" fmla="*/ 18077 h 32033"/>
                  <a:gd name="connsiteX24" fmla="*/ 17420 w 27062"/>
                  <a:gd name="connsiteY24" fmla="*/ 15573 h 32033"/>
                  <a:gd name="connsiteX25" fmla="*/ 11088 w 27062"/>
                  <a:gd name="connsiteY25" fmla="*/ 13121 h 32033"/>
                  <a:gd name="connsiteX26" fmla="*/ 4884 w 27062"/>
                  <a:gd name="connsiteY26" fmla="*/ 13147 h 32033"/>
                  <a:gd name="connsiteX27" fmla="*/ 4329 w 27062"/>
                  <a:gd name="connsiteY27" fmla="*/ 18207 h 32033"/>
                  <a:gd name="connsiteX28" fmla="*/ 2828 w 27062"/>
                  <a:gd name="connsiteY28" fmla="*/ 18051 h 32033"/>
                  <a:gd name="connsiteX29" fmla="*/ 2405 w 27062"/>
                  <a:gd name="connsiteY29" fmla="*/ 13799 h 32033"/>
                  <a:gd name="connsiteX30" fmla="*/ 33 w 27062"/>
                  <a:gd name="connsiteY30" fmla="*/ 12573 h 32033"/>
                  <a:gd name="connsiteX31" fmla="*/ 33 w 27062"/>
                  <a:gd name="connsiteY31" fmla="*/ 12573 h 32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7062" h="32033">
                    <a:moveTo>
                      <a:pt x="33" y="12573"/>
                    </a:moveTo>
                    <a:lnTo>
                      <a:pt x="135" y="9730"/>
                    </a:lnTo>
                    <a:lnTo>
                      <a:pt x="2317" y="7460"/>
                    </a:lnTo>
                    <a:lnTo>
                      <a:pt x="5455" y="6808"/>
                    </a:lnTo>
                    <a:lnTo>
                      <a:pt x="6044" y="0"/>
                    </a:lnTo>
                    <a:lnTo>
                      <a:pt x="11823" y="834"/>
                    </a:lnTo>
                    <a:lnTo>
                      <a:pt x="20092" y="808"/>
                    </a:lnTo>
                    <a:lnTo>
                      <a:pt x="19227" y="4356"/>
                    </a:lnTo>
                    <a:lnTo>
                      <a:pt x="20548" y="5452"/>
                    </a:lnTo>
                    <a:lnTo>
                      <a:pt x="27096" y="5712"/>
                    </a:lnTo>
                    <a:lnTo>
                      <a:pt x="26285" y="9677"/>
                    </a:lnTo>
                    <a:lnTo>
                      <a:pt x="24166" y="9651"/>
                    </a:lnTo>
                    <a:lnTo>
                      <a:pt x="23819" y="17868"/>
                    </a:lnTo>
                    <a:lnTo>
                      <a:pt x="26950" y="18338"/>
                    </a:lnTo>
                    <a:lnTo>
                      <a:pt x="26567" y="26503"/>
                    </a:lnTo>
                    <a:lnTo>
                      <a:pt x="24453" y="30990"/>
                    </a:lnTo>
                    <a:lnTo>
                      <a:pt x="21643" y="32033"/>
                    </a:lnTo>
                    <a:lnTo>
                      <a:pt x="14263" y="31772"/>
                    </a:lnTo>
                    <a:lnTo>
                      <a:pt x="12804" y="30677"/>
                    </a:lnTo>
                    <a:lnTo>
                      <a:pt x="14816" y="25303"/>
                    </a:lnTo>
                    <a:lnTo>
                      <a:pt x="11057" y="25355"/>
                    </a:lnTo>
                    <a:lnTo>
                      <a:pt x="11636" y="20659"/>
                    </a:lnTo>
                    <a:lnTo>
                      <a:pt x="15395" y="20633"/>
                    </a:lnTo>
                    <a:lnTo>
                      <a:pt x="17430" y="18077"/>
                    </a:lnTo>
                    <a:lnTo>
                      <a:pt x="17420" y="15573"/>
                    </a:lnTo>
                    <a:lnTo>
                      <a:pt x="11088" y="13121"/>
                    </a:lnTo>
                    <a:lnTo>
                      <a:pt x="4884" y="13147"/>
                    </a:lnTo>
                    <a:lnTo>
                      <a:pt x="4329" y="18207"/>
                    </a:lnTo>
                    <a:lnTo>
                      <a:pt x="2828" y="18051"/>
                    </a:lnTo>
                    <a:lnTo>
                      <a:pt x="2405" y="13799"/>
                    </a:lnTo>
                    <a:lnTo>
                      <a:pt x="33" y="12573"/>
                    </a:lnTo>
                    <a:lnTo>
                      <a:pt x="33" y="12573"/>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97" name="CA-47">
                <a:extLst>
                  <a:ext uri="{FF2B5EF4-FFF2-40B4-BE49-F238E27FC236}">
                    <a16:creationId xmlns:a16="http://schemas.microsoft.com/office/drawing/2014/main" id="{93B0532E-C721-1490-2832-33D297CC5DA1}"/>
                  </a:ext>
                </a:extLst>
              </p:cNvPr>
              <p:cNvSpPr/>
              <p:nvPr/>
            </p:nvSpPr>
            <p:spPr>
              <a:xfrm>
                <a:off x="2078549" y="4273078"/>
                <a:ext cx="53286" cy="50821"/>
              </a:xfrm>
              <a:custGeom>
                <a:avLst/>
                <a:gdLst>
                  <a:gd name="connsiteX0" fmla="*/ 33 w 66828"/>
                  <a:gd name="connsiteY0" fmla="*/ 14321 h 63597"/>
                  <a:gd name="connsiteX1" fmla="*/ 4113 w 66828"/>
                  <a:gd name="connsiteY1" fmla="*/ 6782 h 63597"/>
                  <a:gd name="connsiteX2" fmla="*/ 7178 w 66828"/>
                  <a:gd name="connsiteY2" fmla="*/ 4800 h 63597"/>
                  <a:gd name="connsiteX3" fmla="*/ 7027 w 66828"/>
                  <a:gd name="connsiteY3" fmla="*/ 0 h 63597"/>
                  <a:gd name="connsiteX4" fmla="*/ 8992 w 66828"/>
                  <a:gd name="connsiteY4" fmla="*/ 1956 h 63597"/>
                  <a:gd name="connsiteX5" fmla="*/ 14420 w 66828"/>
                  <a:gd name="connsiteY5" fmla="*/ 861 h 63597"/>
                  <a:gd name="connsiteX6" fmla="*/ 14323 w 66828"/>
                  <a:gd name="connsiteY6" fmla="*/ 6313 h 63597"/>
                  <a:gd name="connsiteX7" fmla="*/ 17686 w 66828"/>
                  <a:gd name="connsiteY7" fmla="*/ 5582 h 63597"/>
                  <a:gd name="connsiteX8" fmla="*/ 19443 w 66828"/>
                  <a:gd name="connsiteY8" fmla="*/ 8478 h 63597"/>
                  <a:gd name="connsiteX9" fmla="*/ 23233 w 66828"/>
                  <a:gd name="connsiteY9" fmla="*/ 9678 h 63597"/>
                  <a:gd name="connsiteX10" fmla="*/ 23306 w 66828"/>
                  <a:gd name="connsiteY10" fmla="*/ 17243 h 63597"/>
                  <a:gd name="connsiteX11" fmla="*/ 29161 w 66828"/>
                  <a:gd name="connsiteY11" fmla="*/ 17190 h 63597"/>
                  <a:gd name="connsiteX12" fmla="*/ 30430 w 66828"/>
                  <a:gd name="connsiteY12" fmla="*/ 14608 h 63597"/>
                  <a:gd name="connsiteX13" fmla="*/ 32059 w 66828"/>
                  <a:gd name="connsiteY13" fmla="*/ 15703 h 63597"/>
                  <a:gd name="connsiteX14" fmla="*/ 39439 w 66828"/>
                  <a:gd name="connsiteY14" fmla="*/ 15964 h 63597"/>
                  <a:gd name="connsiteX15" fmla="*/ 43039 w 66828"/>
                  <a:gd name="connsiteY15" fmla="*/ 13982 h 63597"/>
                  <a:gd name="connsiteX16" fmla="*/ 47465 w 66828"/>
                  <a:gd name="connsiteY16" fmla="*/ 16069 h 63597"/>
                  <a:gd name="connsiteX17" fmla="*/ 49996 w 66828"/>
                  <a:gd name="connsiteY17" fmla="*/ 11530 h 63597"/>
                  <a:gd name="connsiteX18" fmla="*/ 54052 w 66828"/>
                  <a:gd name="connsiteY18" fmla="*/ 6469 h 63597"/>
                  <a:gd name="connsiteX19" fmla="*/ 55363 w 66828"/>
                  <a:gd name="connsiteY19" fmla="*/ 2687 h 63597"/>
                  <a:gd name="connsiteX20" fmla="*/ 63600 w 66828"/>
                  <a:gd name="connsiteY20" fmla="*/ 8243 h 63597"/>
                  <a:gd name="connsiteX21" fmla="*/ 61252 w 66828"/>
                  <a:gd name="connsiteY21" fmla="*/ 9234 h 63597"/>
                  <a:gd name="connsiteX22" fmla="*/ 60683 w 66828"/>
                  <a:gd name="connsiteY22" fmla="*/ 13199 h 63597"/>
                  <a:gd name="connsiteX23" fmla="*/ 66861 w 66828"/>
                  <a:gd name="connsiteY23" fmla="*/ 17530 h 63597"/>
                  <a:gd name="connsiteX24" fmla="*/ 62195 w 66828"/>
                  <a:gd name="connsiteY24" fmla="*/ 24181 h 63597"/>
                  <a:gd name="connsiteX25" fmla="*/ 61507 w 66828"/>
                  <a:gd name="connsiteY25" fmla="*/ 28433 h 63597"/>
                  <a:gd name="connsiteX26" fmla="*/ 55937 w 66828"/>
                  <a:gd name="connsiteY26" fmla="*/ 30103 h 63597"/>
                  <a:gd name="connsiteX27" fmla="*/ 55791 w 66828"/>
                  <a:gd name="connsiteY27" fmla="*/ 34616 h 63597"/>
                  <a:gd name="connsiteX28" fmla="*/ 57443 w 66828"/>
                  <a:gd name="connsiteY28" fmla="*/ 38868 h 63597"/>
                  <a:gd name="connsiteX29" fmla="*/ 60644 w 66828"/>
                  <a:gd name="connsiteY29" fmla="*/ 42102 h 63597"/>
                  <a:gd name="connsiteX30" fmla="*/ 58356 w 66828"/>
                  <a:gd name="connsiteY30" fmla="*/ 42728 h 63597"/>
                  <a:gd name="connsiteX31" fmla="*/ 59088 w 66828"/>
                  <a:gd name="connsiteY31" fmla="*/ 52484 h 63597"/>
                  <a:gd name="connsiteX32" fmla="*/ 53950 w 66828"/>
                  <a:gd name="connsiteY32" fmla="*/ 58171 h 63597"/>
                  <a:gd name="connsiteX33" fmla="*/ 56354 w 66828"/>
                  <a:gd name="connsiteY33" fmla="*/ 59893 h 63597"/>
                  <a:gd name="connsiteX34" fmla="*/ 56354 w 66828"/>
                  <a:gd name="connsiteY34" fmla="*/ 63597 h 63597"/>
                  <a:gd name="connsiteX35" fmla="*/ 46915 w 66828"/>
                  <a:gd name="connsiteY35" fmla="*/ 51154 h 63597"/>
                  <a:gd name="connsiteX36" fmla="*/ 29948 w 66828"/>
                  <a:gd name="connsiteY36" fmla="*/ 41059 h 63597"/>
                  <a:gd name="connsiteX37" fmla="*/ 20407 w 66828"/>
                  <a:gd name="connsiteY37" fmla="*/ 33520 h 63597"/>
                  <a:gd name="connsiteX38" fmla="*/ 15593 w 66828"/>
                  <a:gd name="connsiteY38" fmla="*/ 30650 h 63597"/>
                  <a:gd name="connsiteX39" fmla="*/ 6529 w 66828"/>
                  <a:gd name="connsiteY39" fmla="*/ 22981 h 63597"/>
                  <a:gd name="connsiteX40" fmla="*/ 2288 w 66828"/>
                  <a:gd name="connsiteY40" fmla="*/ 15443 h 63597"/>
                  <a:gd name="connsiteX41" fmla="*/ 33 w 66828"/>
                  <a:gd name="connsiteY41" fmla="*/ 14321 h 63597"/>
                  <a:gd name="connsiteX42" fmla="*/ 33 w 66828"/>
                  <a:gd name="connsiteY42" fmla="*/ 14321 h 63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6828" h="63597">
                    <a:moveTo>
                      <a:pt x="33" y="14321"/>
                    </a:moveTo>
                    <a:lnTo>
                      <a:pt x="4113" y="6782"/>
                    </a:lnTo>
                    <a:lnTo>
                      <a:pt x="7178" y="4800"/>
                    </a:lnTo>
                    <a:lnTo>
                      <a:pt x="7027" y="0"/>
                    </a:lnTo>
                    <a:lnTo>
                      <a:pt x="8992" y="1956"/>
                    </a:lnTo>
                    <a:lnTo>
                      <a:pt x="14420" y="861"/>
                    </a:lnTo>
                    <a:lnTo>
                      <a:pt x="14323" y="6313"/>
                    </a:lnTo>
                    <a:lnTo>
                      <a:pt x="17686" y="5582"/>
                    </a:lnTo>
                    <a:lnTo>
                      <a:pt x="19443" y="8478"/>
                    </a:lnTo>
                    <a:lnTo>
                      <a:pt x="23233" y="9678"/>
                    </a:lnTo>
                    <a:lnTo>
                      <a:pt x="23306" y="17243"/>
                    </a:lnTo>
                    <a:lnTo>
                      <a:pt x="29161" y="17190"/>
                    </a:lnTo>
                    <a:lnTo>
                      <a:pt x="30430" y="14608"/>
                    </a:lnTo>
                    <a:lnTo>
                      <a:pt x="32059" y="15703"/>
                    </a:lnTo>
                    <a:lnTo>
                      <a:pt x="39439" y="15964"/>
                    </a:lnTo>
                    <a:lnTo>
                      <a:pt x="43039" y="13982"/>
                    </a:lnTo>
                    <a:lnTo>
                      <a:pt x="47465" y="16069"/>
                    </a:lnTo>
                    <a:lnTo>
                      <a:pt x="49996" y="11530"/>
                    </a:lnTo>
                    <a:lnTo>
                      <a:pt x="54052" y="6469"/>
                    </a:lnTo>
                    <a:lnTo>
                      <a:pt x="55363" y="2687"/>
                    </a:lnTo>
                    <a:lnTo>
                      <a:pt x="63600" y="8243"/>
                    </a:lnTo>
                    <a:lnTo>
                      <a:pt x="61252" y="9234"/>
                    </a:lnTo>
                    <a:lnTo>
                      <a:pt x="60683" y="13199"/>
                    </a:lnTo>
                    <a:lnTo>
                      <a:pt x="66861" y="17530"/>
                    </a:lnTo>
                    <a:lnTo>
                      <a:pt x="62195" y="24181"/>
                    </a:lnTo>
                    <a:lnTo>
                      <a:pt x="61507" y="28433"/>
                    </a:lnTo>
                    <a:lnTo>
                      <a:pt x="55937" y="30103"/>
                    </a:lnTo>
                    <a:lnTo>
                      <a:pt x="55791" y="34616"/>
                    </a:lnTo>
                    <a:lnTo>
                      <a:pt x="57443" y="38868"/>
                    </a:lnTo>
                    <a:lnTo>
                      <a:pt x="60644" y="42102"/>
                    </a:lnTo>
                    <a:lnTo>
                      <a:pt x="58356" y="42728"/>
                    </a:lnTo>
                    <a:lnTo>
                      <a:pt x="59088" y="52484"/>
                    </a:lnTo>
                    <a:lnTo>
                      <a:pt x="53950" y="58171"/>
                    </a:lnTo>
                    <a:lnTo>
                      <a:pt x="56354" y="59893"/>
                    </a:lnTo>
                    <a:lnTo>
                      <a:pt x="56354" y="63597"/>
                    </a:lnTo>
                    <a:lnTo>
                      <a:pt x="46915" y="51154"/>
                    </a:lnTo>
                    <a:lnTo>
                      <a:pt x="29948" y="41059"/>
                    </a:lnTo>
                    <a:lnTo>
                      <a:pt x="20407" y="33520"/>
                    </a:lnTo>
                    <a:lnTo>
                      <a:pt x="15593" y="30650"/>
                    </a:lnTo>
                    <a:lnTo>
                      <a:pt x="6529" y="22981"/>
                    </a:lnTo>
                    <a:lnTo>
                      <a:pt x="2288" y="15443"/>
                    </a:lnTo>
                    <a:lnTo>
                      <a:pt x="33" y="14321"/>
                    </a:lnTo>
                    <a:lnTo>
                      <a:pt x="33" y="14321"/>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98" name="CA-48">
                <a:extLst>
                  <a:ext uri="{FF2B5EF4-FFF2-40B4-BE49-F238E27FC236}">
                    <a16:creationId xmlns:a16="http://schemas.microsoft.com/office/drawing/2014/main" id="{B3714B14-FFC1-2B4D-E714-261B3BF295B3}"/>
                  </a:ext>
                </a:extLst>
              </p:cNvPr>
              <p:cNvSpPr/>
              <p:nvPr/>
            </p:nvSpPr>
            <p:spPr>
              <a:xfrm>
                <a:off x="2151127" y="4293110"/>
                <a:ext cx="164292" cy="149210"/>
              </a:xfrm>
              <a:custGeom>
                <a:avLst/>
                <a:gdLst>
                  <a:gd name="connsiteX0" fmla="*/ 33 w 206042"/>
                  <a:gd name="connsiteY0" fmla="*/ 18625 h 186721"/>
                  <a:gd name="connsiteX1" fmla="*/ 7569 w 206042"/>
                  <a:gd name="connsiteY1" fmla="*/ 6834 h 186721"/>
                  <a:gd name="connsiteX2" fmla="*/ 12556 w 206042"/>
                  <a:gd name="connsiteY2" fmla="*/ 4356 h 186721"/>
                  <a:gd name="connsiteX3" fmla="*/ 17024 w 206042"/>
                  <a:gd name="connsiteY3" fmla="*/ 9051 h 186721"/>
                  <a:gd name="connsiteX4" fmla="*/ 15395 w 206042"/>
                  <a:gd name="connsiteY4" fmla="*/ 11555 h 186721"/>
                  <a:gd name="connsiteX5" fmla="*/ 16727 w 206042"/>
                  <a:gd name="connsiteY5" fmla="*/ 16042 h 186721"/>
                  <a:gd name="connsiteX6" fmla="*/ 22206 w 206042"/>
                  <a:gd name="connsiteY6" fmla="*/ 16329 h 186721"/>
                  <a:gd name="connsiteX7" fmla="*/ 23879 w 206042"/>
                  <a:gd name="connsiteY7" fmla="*/ 15208 h 186721"/>
                  <a:gd name="connsiteX8" fmla="*/ 24070 w 206042"/>
                  <a:gd name="connsiteY8" fmla="*/ 8764 h 186721"/>
                  <a:gd name="connsiteX9" fmla="*/ 27826 w 206042"/>
                  <a:gd name="connsiteY9" fmla="*/ 7147 h 186721"/>
                  <a:gd name="connsiteX10" fmla="*/ 30253 w 206042"/>
                  <a:gd name="connsiteY10" fmla="*/ 9443 h 186721"/>
                  <a:gd name="connsiteX11" fmla="*/ 35339 w 206042"/>
                  <a:gd name="connsiteY11" fmla="*/ 9990 h 186721"/>
                  <a:gd name="connsiteX12" fmla="*/ 38294 w 206042"/>
                  <a:gd name="connsiteY12" fmla="*/ 11295 h 186721"/>
                  <a:gd name="connsiteX13" fmla="*/ 43844 w 206042"/>
                  <a:gd name="connsiteY13" fmla="*/ 6677 h 186721"/>
                  <a:gd name="connsiteX14" fmla="*/ 43954 w 206042"/>
                  <a:gd name="connsiteY14" fmla="*/ 5060 h 186721"/>
                  <a:gd name="connsiteX15" fmla="*/ 48927 w 206042"/>
                  <a:gd name="connsiteY15" fmla="*/ 5060 h 186721"/>
                  <a:gd name="connsiteX16" fmla="*/ 48930 w 206042"/>
                  <a:gd name="connsiteY16" fmla="*/ 0 h 186721"/>
                  <a:gd name="connsiteX17" fmla="*/ 51380 w 206042"/>
                  <a:gd name="connsiteY17" fmla="*/ 2530 h 186721"/>
                  <a:gd name="connsiteX18" fmla="*/ 51341 w 206042"/>
                  <a:gd name="connsiteY18" fmla="*/ 7564 h 186721"/>
                  <a:gd name="connsiteX19" fmla="*/ 56515 w 206042"/>
                  <a:gd name="connsiteY19" fmla="*/ 7538 h 186721"/>
                  <a:gd name="connsiteX20" fmla="*/ 53909 w 206042"/>
                  <a:gd name="connsiteY20" fmla="*/ 12599 h 186721"/>
                  <a:gd name="connsiteX21" fmla="*/ 60540 w 206042"/>
                  <a:gd name="connsiteY21" fmla="*/ 11686 h 186721"/>
                  <a:gd name="connsiteX22" fmla="*/ 61168 w 206042"/>
                  <a:gd name="connsiteY22" fmla="*/ 10225 h 186721"/>
                  <a:gd name="connsiteX23" fmla="*/ 65605 w 206042"/>
                  <a:gd name="connsiteY23" fmla="*/ 10408 h 186721"/>
                  <a:gd name="connsiteX24" fmla="*/ 69116 w 206042"/>
                  <a:gd name="connsiteY24" fmla="*/ 13486 h 186721"/>
                  <a:gd name="connsiteX25" fmla="*/ 71885 w 206042"/>
                  <a:gd name="connsiteY25" fmla="*/ 12755 h 186721"/>
                  <a:gd name="connsiteX26" fmla="*/ 75146 w 206042"/>
                  <a:gd name="connsiteY26" fmla="*/ 8634 h 186721"/>
                  <a:gd name="connsiteX27" fmla="*/ 81073 w 206042"/>
                  <a:gd name="connsiteY27" fmla="*/ 13199 h 186721"/>
                  <a:gd name="connsiteX28" fmla="*/ 81381 w 206042"/>
                  <a:gd name="connsiteY28" fmla="*/ 21494 h 186721"/>
                  <a:gd name="connsiteX29" fmla="*/ 89626 w 206042"/>
                  <a:gd name="connsiteY29" fmla="*/ 22224 h 186721"/>
                  <a:gd name="connsiteX30" fmla="*/ 90833 w 206042"/>
                  <a:gd name="connsiteY30" fmla="*/ 19955 h 186721"/>
                  <a:gd name="connsiteX31" fmla="*/ 93906 w 206042"/>
                  <a:gd name="connsiteY31" fmla="*/ 22329 h 186721"/>
                  <a:gd name="connsiteX32" fmla="*/ 95332 w 206042"/>
                  <a:gd name="connsiteY32" fmla="*/ 18860 h 186721"/>
                  <a:gd name="connsiteX33" fmla="*/ 97313 w 206042"/>
                  <a:gd name="connsiteY33" fmla="*/ 20164 h 186721"/>
                  <a:gd name="connsiteX34" fmla="*/ 99099 w 206042"/>
                  <a:gd name="connsiteY34" fmla="*/ 17790 h 186721"/>
                  <a:gd name="connsiteX35" fmla="*/ 104161 w 206042"/>
                  <a:gd name="connsiteY35" fmla="*/ 17503 h 186721"/>
                  <a:gd name="connsiteX36" fmla="*/ 104182 w 206042"/>
                  <a:gd name="connsiteY36" fmla="*/ 24338 h 186721"/>
                  <a:gd name="connsiteX37" fmla="*/ 99365 w 206042"/>
                  <a:gd name="connsiteY37" fmla="*/ 25590 h 186721"/>
                  <a:gd name="connsiteX38" fmla="*/ 103986 w 206042"/>
                  <a:gd name="connsiteY38" fmla="*/ 30181 h 186721"/>
                  <a:gd name="connsiteX39" fmla="*/ 105326 w 206042"/>
                  <a:gd name="connsiteY39" fmla="*/ 26581 h 186721"/>
                  <a:gd name="connsiteX40" fmla="*/ 109598 w 206042"/>
                  <a:gd name="connsiteY40" fmla="*/ 29737 h 186721"/>
                  <a:gd name="connsiteX41" fmla="*/ 113274 w 206042"/>
                  <a:gd name="connsiteY41" fmla="*/ 29711 h 186721"/>
                  <a:gd name="connsiteX42" fmla="*/ 111613 w 206042"/>
                  <a:gd name="connsiteY42" fmla="*/ 24729 h 186721"/>
                  <a:gd name="connsiteX43" fmla="*/ 114027 w 206042"/>
                  <a:gd name="connsiteY43" fmla="*/ 26111 h 186721"/>
                  <a:gd name="connsiteX44" fmla="*/ 117932 w 206042"/>
                  <a:gd name="connsiteY44" fmla="*/ 24990 h 186721"/>
                  <a:gd name="connsiteX45" fmla="*/ 126784 w 206042"/>
                  <a:gd name="connsiteY45" fmla="*/ 25042 h 186721"/>
                  <a:gd name="connsiteX46" fmla="*/ 126354 w 206042"/>
                  <a:gd name="connsiteY46" fmla="*/ 34563 h 186721"/>
                  <a:gd name="connsiteX47" fmla="*/ 127950 w 206042"/>
                  <a:gd name="connsiteY47" fmla="*/ 37094 h 186721"/>
                  <a:gd name="connsiteX48" fmla="*/ 145558 w 206042"/>
                  <a:gd name="connsiteY48" fmla="*/ 37172 h 186721"/>
                  <a:gd name="connsiteX49" fmla="*/ 189280 w 206042"/>
                  <a:gd name="connsiteY49" fmla="*/ 36807 h 186721"/>
                  <a:gd name="connsiteX50" fmla="*/ 205489 w 206042"/>
                  <a:gd name="connsiteY50" fmla="*/ 37328 h 186721"/>
                  <a:gd name="connsiteX51" fmla="*/ 205491 w 206042"/>
                  <a:gd name="connsiteY51" fmla="*/ 52301 h 186721"/>
                  <a:gd name="connsiteX52" fmla="*/ 206057 w 206042"/>
                  <a:gd name="connsiteY52" fmla="*/ 77866 h 186721"/>
                  <a:gd name="connsiteX53" fmla="*/ 206075 w 206042"/>
                  <a:gd name="connsiteY53" fmla="*/ 97899 h 186721"/>
                  <a:gd name="connsiteX54" fmla="*/ 202882 w 206042"/>
                  <a:gd name="connsiteY54" fmla="*/ 97926 h 186721"/>
                  <a:gd name="connsiteX55" fmla="*/ 202895 w 206042"/>
                  <a:gd name="connsiteY55" fmla="*/ 157766 h 186721"/>
                  <a:gd name="connsiteX56" fmla="*/ 202535 w 206042"/>
                  <a:gd name="connsiteY56" fmla="*/ 157766 h 186721"/>
                  <a:gd name="connsiteX57" fmla="*/ 202460 w 206042"/>
                  <a:gd name="connsiteY57" fmla="*/ 176261 h 186721"/>
                  <a:gd name="connsiteX58" fmla="*/ 169620 w 206042"/>
                  <a:gd name="connsiteY58" fmla="*/ 179365 h 186721"/>
                  <a:gd name="connsiteX59" fmla="*/ 94844 w 206042"/>
                  <a:gd name="connsiteY59" fmla="*/ 186722 h 186721"/>
                  <a:gd name="connsiteX60" fmla="*/ 93591 w 206042"/>
                  <a:gd name="connsiteY60" fmla="*/ 184269 h 186721"/>
                  <a:gd name="connsiteX61" fmla="*/ 84569 w 206042"/>
                  <a:gd name="connsiteY61" fmla="*/ 182496 h 186721"/>
                  <a:gd name="connsiteX62" fmla="*/ 83685 w 206042"/>
                  <a:gd name="connsiteY62" fmla="*/ 174852 h 186721"/>
                  <a:gd name="connsiteX63" fmla="*/ 82379 w 206042"/>
                  <a:gd name="connsiteY63" fmla="*/ 171018 h 186721"/>
                  <a:gd name="connsiteX64" fmla="*/ 84000 w 206042"/>
                  <a:gd name="connsiteY64" fmla="*/ 164992 h 186721"/>
                  <a:gd name="connsiteX65" fmla="*/ 79632 w 206042"/>
                  <a:gd name="connsiteY65" fmla="*/ 164757 h 186721"/>
                  <a:gd name="connsiteX66" fmla="*/ 78988 w 206042"/>
                  <a:gd name="connsiteY66" fmla="*/ 167105 h 186721"/>
                  <a:gd name="connsiteX67" fmla="*/ 76321 w 206042"/>
                  <a:gd name="connsiteY67" fmla="*/ 165775 h 186721"/>
                  <a:gd name="connsiteX68" fmla="*/ 71251 w 206042"/>
                  <a:gd name="connsiteY68" fmla="*/ 166688 h 186721"/>
                  <a:gd name="connsiteX69" fmla="*/ 71707 w 206042"/>
                  <a:gd name="connsiteY69" fmla="*/ 163975 h 186721"/>
                  <a:gd name="connsiteX70" fmla="*/ 75216 w 206042"/>
                  <a:gd name="connsiteY70" fmla="*/ 162905 h 186721"/>
                  <a:gd name="connsiteX71" fmla="*/ 76673 w 206042"/>
                  <a:gd name="connsiteY71" fmla="*/ 160949 h 186721"/>
                  <a:gd name="connsiteX72" fmla="*/ 79168 w 206042"/>
                  <a:gd name="connsiteY72" fmla="*/ 161575 h 186721"/>
                  <a:gd name="connsiteX73" fmla="*/ 82158 w 206042"/>
                  <a:gd name="connsiteY73" fmla="*/ 156566 h 186721"/>
                  <a:gd name="connsiteX74" fmla="*/ 79650 w 206042"/>
                  <a:gd name="connsiteY74" fmla="*/ 154480 h 186721"/>
                  <a:gd name="connsiteX75" fmla="*/ 73196 w 206042"/>
                  <a:gd name="connsiteY75" fmla="*/ 153593 h 186721"/>
                  <a:gd name="connsiteX76" fmla="*/ 73540 w 206042"/>
                  <a:gd name="connsiteY76" fmla="*/ 148897 h 186721"/>
                  <a:gd name="connsiteX77" fmla="*/ 78787 w 206042"/>
                  <a:gd name="connsiteY77" fmla="*/ 149758 h 186721"/>
                  <a:gd name="connsiteX78" fmla="*/ 81863 w 206042"/>
                  <a:gd name="connsiteY78" fmla="*/ 148480 h 186721"/>
                  <a:gd name="connsiteX79" fmla="*/ 85041 w 206042"/>
                  <a:gd name="connsiteY79" fmla="*/ 148793 h 186721"/>
                  <a:gd name="connsiteX80" fmla="*/ 85387 w 206042"/>
                  <a:gd name="connsiteY80" fmla="*/ 141280 h 186721"/>
                  <a:gd name="connsiteX81" fmla="*/ 80909 w 206042"/>
                  <a:gd name="connsiteY81" fmla="*/ 143680 h 186721"/>
                  <a:gd name="connsiteX82" fmla="*/ 81363 w 206042"/>
                  <a:gd name="connsiteY82" fmla="*/ 141411 h 186721"/>
                  <a:gd name="connsiteX83" fmla="*/ 78753 w 206042"/>
                  <a:gd name="connsiteY83" fmla="*/ 143028 h 186721"/>
                  <a:gd name="connsiteX84" fmla="*/ 78779 w 206042"/>
                  <a:gd name="connsiteY84" fmla="*/ 140080 h 186721"/>
                  <a:gd name="connsiteX85" fmla="*/ 75294 w 206042"/>
                  <a:gd name="connsiteY85" fmla="*/ 139872 h 186721"/>
                  <a:gd name="connsiteX86" fmla="*/ 72156 w 206042"/>
                  <a:gd name="connsiteY86" fmla="*/ 142454 h 186721"/>
                  <a:gd name="connsiteX87" fmla="*/ 68610 w 206042"/>
                  <a:gd name="connsiteY87" fmla="*/ 139741 h 186721"/>
                  <a:gd name="connsiteX88" fmla="*/ 70907 w 206042"/>
                  <a:gd name="connsiteY88" fmla="*/ 138776 h 186721"/>
                  <a:gd name="connsiteX89" fmla="*/ 71600 w 206042"/>
                  <a:gd name="connsiteY89" fmla="*/ 135176 h 186721"/>
                  <a:gd name="connsiteX90" fmla="*/ 75138 w 206042"/>
                  <a:gd name="connsiteY90" fmla="*/ 127116 h 186721"/>
                  <a:gd name="connsiteX91" fmla="*/ 75099 w 206042"/>
                  <a:gd name="connsiteY91" fmla="*/ 122133 h 186721"/>
                  <a:gd name="connsiteX92" fmla="*/ 73428 w 206042"/>
                  <a:gd name="connsiteY92" fmla="*/ 120333 h 186721"/>
                  <a:gd name="connsiteX93" fmla="*/ 68193 w 206042"/>
                  <a:gd name="connsiteY93" fmla="*/ 123281 h 186721"/>
                  <a:gd name="connsiteX94" fmla="*/ 63986 w 206042"/>
                  <a:gd name="connsiteY94" fmla="*/ 123203 h 186721"/>
                  <a:gd name="connsiteX95" fmla="*/ 63968 w 206042"/>
                  <a:gd name="connsiteY95" fmla="*/ 120698 h 186721"/>
                  <a:gd name="connsiteX96" fmla="*/ 61497 w 206042"/>
                  <a:gd name="connsiteY96" fmla="*/ 119446 h 186721"/>
                  <a:gd name="connsiteX97" fmla="*/ 61440 w 206042"/>
                  <a:gd name="connsiteY97" fmla="*/ 116864 h 186721"/>
                  <a:gd name="connsiteX98" fmla="*/ 63950 w 206042"/>
                  <a:gd name="connsiteY98" fmla="*/ 116916 h 186721"/>
                  <a:gd name="connsiteX99" fmla="*/ 64028 w 206042"/>
                  <a:gd name="connsiteY99" fmla="*/ 111934 h 186721"/>
                  <a:gd name="connsiteX100" fmla="*/ 68076 w 206042"/>
                  <a:gd name="connsiteY100" fmla="*/ 102230 h 186721"/>
                  <a:gd name="connsiteX101" fmla="*/ 71548 w 206042"/>
                  <a:gd name="connsiteY101" fmla="*/ 99360 h 186721"/>
                  <a:gd name="connsiteX102" fmla="*/ 75888 w 206042"/>
                  <a:gd name="connsiteY102" fmla="*/ 99230 h 186721"/>
                  <a:gd name="connsiteX103" fmla="*/ 77750 w 206042"/>
                  <a:gd name="connsiteY103" fmla="*/ 101004 h 186721"/>
                  <a:gd name="connsiteX104" fmla="*/ 77692 w 206042"/>
                  <a:gd name="connsiteY104" fmla="*/ 96986 h 186721"/>
                  <a:gd name="connsiteX105" fmla="*/ 85945 w 206042"/>
                  <a:gd name="connsiteY105" fmla="*/ 97039 h 186721"/>
                  <a:gd name="connsiteX106" fmla="*/ 87181 w 206042"/>
                  <a:gd name="connsiteY106" fmla="*/ 95056 h 186721"/>
                  <a:gd name="connsiteX107" fmla="*/ 83357 w 206042"/>
                  <a:gd name="connsiteY107" fmla="*/ 95082 h 186721"/>
                  <a:gd name="connsiteX108" fmla="*/ 82027 w 206042"/>
                  <a:gd name="connsiteY108" fmla="*/ 93778 h 186721"/>
                  <a:gd name="connsiteX109" fmla="*/ 78813 w 206042"/>
                  <a:gd name="connsiteY109" fmla="*/ 94717 h 186721"/>
                  <a:gd name="connsiteX110" fmla="*/ 78876 w 206042"/>
                  <a:gd name="connsiteY110" fmla="*/ 92578 h 186721"/>
                  <a:gd name="connsiteX111" fmla="*/ 73175 w 206042"/>
                  <a:gd name="connsiteY111" fmla="*/ 91404 h 186721"/>
                  <a:gd name="connsiteX112" fmla="*/ 73814 w 206042"/>
                  <a:gd name="connsiteY112" fmla="*/ 87570 h 186721"/>
                  <a:gd name="connsiteX113" fmla="*/ 71410 w 206042"/>
                  <a:gd name="connsiteY113" fmla="*/ 87700 h 186721"/>
                  <a:gd name="connsiteX114" fmla="*/ 68803 w 206042"/>
                  <a:gd name="connsiteY114" fmla="*/ 85065 h 186721"/>
                  <a:gd name="connsiteX115" fmla="*/ 67229 w 206042"/>
                  <a:gd name="connsiteY115" fmla="*/ 87543 h 186721"/>
                  <a:gd name="connsiteX116" fmla="*/ 64145 w 206042"/>
                  <a:gd name="connsiteY116" fmla="*/ 88874 h 186721"/>
                  <a:gd name="connsiteX117" fmla="*/ 63076 w 206042"/>
                  <a:gd name="connsiteY117" fmla="*/ 86839 h 186721"/>
                  <a:gd name="connsiteX118" fmla="*/ 61778 w 206042"/>
                  <a:gd name="connsiteY118" fmla="*/ 89657 h 186721"/>
                  <a:gd name="connsiteX119" fmla="*/ 58885 w 206042"/>
                  <a:gd name="connsiteY119" fmla="*/ 91300 h 186721"/>
                  <a:gd name="connsiteX120" fmla="*/ 55363 w 206042"/>
                  <a:gd name="connsiteY120" fmla="*/ 88822 h 186721"/>
                  <a:gd name="connsiteX121" fmla="*/ 57201 w 206042"/>
                  <a:gd name="connsiteY121" fmla="*/ 88639 h 186721"/>
                  <a:gd name="connsiteX122" fmla="*/ 57915 w 206042"/>
                  <a:gd name="connsiteY122" fmla="*/ 85431 h 186721"/>
                  <a:gd name="connsiteX123" fmla="*/ 52561 w 206042"/>
                  <a:gd name="connsiteY123" fmla="*/ 82457 h 186721"/>
                  <a:gd name="connsiteX124" fmla="*/ 54018 w 206042"/>
                  <a:gd name="connsiteY124" fmla="*/ 79300 h 186721"/>
                  <a:gd name="connsiteX125" fmla="*/ 56690 w 206042"/>
                  <a:gd name="connsiteY125" fmla="*/ 79405 h 186721"/>
                  <a:gd name="connsiteX126" fmla="*/ 57918 w 206042"/>
                  <a:gd name="connsiteY126" fmla="*/ 81961 h 186721"/>
                  <a:gd name="connsiteX127" fmla="*/ 59005 w 206042"/>
                  <a:gd name="connsiteY127" fmla="*/ 79326 h 186721"/>
                  <a:gd name="connsiteX128" fmla="*/ 61528 w 206042"/>
                  <a:gd name="connsiteY128" fmla="*/ 77918 h 186721"/>
                  <a:gd name="connsiteX129" fmla="*/ 60668 w 206042"/>
                  <a:gd name="connsiteY129" fmla="*/ 74840 h 186721"/>
                  <a:gd name="connsiteX130" fmla="*/ 57933 w 206042"/>
                  <a:gd name="connsiteY130" fmla="*/ 74318 h 186721"/>
                  <a:gd name="connsiteX131" fmla="*/ 55439 w 206042"/>
                  <a:gd name="connsiteY131" fmla="*/ 76822 h 186721"/>
                  <a:gd name="connsiteX132" fmla="*/ 51075 w 206042"/>
                  <a:gd name="connsiteY132" fmla="*/ 67196 h 186721"/>
                  <a:gd name="connsiteX133" fmla="*/ 44561 w 206042"/>
                  <a:gd name="connsiteY133" fmla="*/ 67222 h 186721"/>
                  <a:gd name="connsiteX134" fmla="*/ 38274 w 206042"/>
                  <a:gd name="connsiteY134" fmla="*/ 64771 h 186721"/>
                  <a:gd name="connsiteX135" fmla="*/ 38683 w 206042"/>
                  <a:gd name="connsiteY135" fmla="*/ 59006 h 186721"/>
                  <a:gd name="connsiteX136" fmla="*/ 35769 w 206042"/>
                  <a:gd name="connsiteY136" fmla="*/ 56371 h 186721"/>
                  <a:gd name="connsiteX137" fmla="*/ 37659 w 206042"/>
                  <a:gd name="connsiteY137" fmla="*/ 54075 h 186721"/>
                  <a:gd name="connsiteX138" fmla="*/ 36996 w 206042"/>
                  <a:gd name="connsiteY138" fmla="*/ 49015 h 186721"/>
                  <a:gd name="connsiteX139" fmla="*/ 35808 w 206042"/>
                  <a:gd name="connsiteY139" fmla="*/ 49015 h 186721"/>
                  <a:gd name="connsiteX140" fmla="*/ 36712 w 206042"/>
                  <a:gd name="connsiteY140" fmla="*/ 41424 h 186721"/>
                  <a:gd name="connsiteX141" fmla="*/ 41175 w 206042"/>
                  <a:gd name="connsiteY141" fmla="*/ 36285 h 186721"/>
                  <a:gd name="connsiteX142" fmla="*/ 38808 w 206042"/>
                  <a:gd name="connsiteY142" fmla="*/ 36285 h 186721"/>
                  <a:gd name="connsiteX143" fmla="*/ 38751 w 206042"/>
                  <a:gd name="connsiteY143" fmla="*/ 33337 h 186721"/>
                  <a:gd name="connsiteX144" fmla="*/ 20115 w 206042"/>
                  <a:gd name="connsiteY144" fmla="*/ 26163 h 186721"/>
                  <a:gd name="connsiteX145" fmla="*/ 21075 w 206042"/>
                  <a:gd name="connsiteY145" fmla="*/ 23659 h 186721"/>
                  <a:gd name="connsiteX146" fmla="*/ 104 w 206042"/>
                  <a:gd name="connsiteY146" fmla="*/ 23659 h 186721"/>
                  <a:gd name="connsiteX147" fmla="*/ 33 w 206042"/>
                  <a:gd name="connsiteY147" fmla="*/ 18625 h 186721"/>
                  <a:gd name="connsiteX148" fmla="*/ 33 w 206042"/>
                  <a:gd name="connsiteY148" fmla="*/ 18625 h 186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Lst>
                <a:rect l="l" t="t" r="r" b="b"/>
                <a:pathLst>
                  <a:path w="206042" h="186721">
                    <a:moveTo>
                      <a:pt x="33" y="18625"/>
                    </a:moveTo>
                    <a:lnTo>
                      <a:pt x="7569" y="6834"/>
                    </a:lnTo>
                    <a:lnTo>
                      <a:pt x="12556" y="4356"/>
                    </a:lnTo>
                    <a:lnTo>
                      <a:pt x="17024" y="9051"/>
                    </a:lnTo>
                    <a:lnTo>
                      <a:pt x="15395" y="11555"/>
                    </a:lnTo>
                    <a:lnTo>
                      <a:pt x="16727" y="16042"/>
                    </a:lnTo>
                    <a:lnTo>
                      <a:pt x="22206" y="16329"/>
                    </a:lnTo>
                    <a:lnTo>
                      <a:pt x="23879" y="15208"/>
                    </a:lnTo>
                    <a:lnTo>
                      <a:pt x="24070" y="8764"/>
                    </a:lnTo>
                    <a:lnTo>
                      <a:pt x="27826" y="7147"/>
                    </a:lnTo>
                    <a:lnTo>
                      <a:pt x="30253" y="9443"/>
                    </a:lnTo>
                    <a:lnTo>
                      <a:pt x="35339" y="9990"/>
                    </a:lnTo>
                    <a:lnTo>
                      <a:pt x="38294" y="11295"/>
                    </a:lnTo>
                    <a:lnTo>
                      <a:pt x="43844" y="6677"/>
                    </a:lnTo>
                    <a:lnTo>
                      <a:pt x="43954" y="5060"/>
                    </a:lnTo>
                    <a:lnTo>
                      <a:pt x="48927" y="5060"/>
                    </a:lnTo>
                    <a:lnTo>
                      <a:pt x="48930" y="0"/>
                    </a:lnTo>
                    <a:lnTo>
                      <a:pt x="51380" y="2530"/>
                    </a:lnTo>
                    <a:lnTo>
                      <a:pt x="51341" y="7564"/>
                    </a:lnTo>
                    <a:lnTo>
                      <a:pt x="56515" y="7538"/>
                    </a:lnTo>
                    <a:lnTo>
                      <a:pt x="53909" y="12599"/>
                    </a:lnTo>
                    <a:lnTo>
                      <a:pt x="60540" y="11686"/>
                    </a:lnTo>
                    <a:lnTo>
                      <a:pt x="61168" y="10225"/>
                    </a:lnTo>
                    <a:lnTo>
                      <a:pt x="65605" y="10408"/>
                    </a:lnTo>
                    <a:lnTo>
                      <a:pt x="69116" y="13486"/>
                    </a:lnTo>
                    <a:lnTo>
                      <a:pt x="71885" y="12755"/>
                    </a:lnTo>
                    <a:lnTo>
                      <a:pt x="75146" y="8634"/>
                    </a:lnTo>
                    <a:lnTo>
                      <a:pt x="81073" y="13199"/>
                    </a:lnTo>
                    <a:lnTo>
                      <a:pt x="81381" y="21494"/>
                    </a:lnTo>
                    <a:lnTo>
                      <a:pt x="89626" y="22224"/>
                    </a:lnTo>
                    <a:lnTo>
                      <a:pt x="90833" y="19955"/>
                    </a:lnTo>
                    <a:lnTo>
                      <a:pt x="93906" y="22329"/>
                    </a:lnTo>
                    <a:lnTo>
                      <a:pt x="95332" y="18860"/>
                    </a:lnTo>
                    <a:lnTo>
                      <a:pt x="97313" y="20164"/>
                    </a:lnTo>
                    <a:lnTo>
                      <a:pt x="99099" y="17790"/>
                    </a:lnTo>
                    <a:lnTo>
                      <a:pt x="104161" y="17503"/>
                    </a:lnTo>
                    <a:lnTo>
                      <a:pt x="104182" y="24338"/>
                    </a:lnTo>
                    <a:lnTo>
                      <a:pt x="99365" y="25590"/>
                    </a:lnTo>
                    <a:lnTo>
                      <a:pt x="103986" y="30181"/>
                    </a:lnTo>
                    <a:lnTo>
                      <a:pt x="105326" y="26581"/>
                    </a:lnTo>
                    <a:lnTo>
                      <a:pt x="109598" y="29737"/>
                    </a:lnTo>
                    <a:lnTo>
                      <a:pt x="113274" y="29711"/>
                    </a:lnTo>
                    <a:lnTo>
                      <a:pt x="111613" y="24729"/>
                    </a:lnTo>
                    <a:lnTo>
                      <a:pt x="114027" y="26111"/>
                    </a:lnTo>
                    <a:lnTo>
                      <a:pt x="117932" y="24990"/>
                    </a:lnTo>
                    <a:lnTo>
                      <a:pt x="126784" y="25042"/>
                    </a:lnTo>
                    <a:lnTo>
                      <a:pt x="126354" y="34563"/>
                    </a:lnTo>
                    <a:lnTo>
                      <a:pt x="127950" y="37094"/>
                    </a:lnTo>
                    <a:lnTo>
                      <a:pt x="145558" y="37172"/>
                    </a:lnTo>
                    <a:lnTo>
                      <a:pt x="189280" y="36807"/>
                    </a:lnTo>
                    <a:lnTo>
                      <a:pt x="205489" y="37328"/>
                    </a:lnTo>
                    <a:lnTo>
                      <a:pt x="205491" y="52301"/>
                    </a:lnTo>
                    <a:lnTo>
                      <a:pt x="206057" y="77866"/>
                    </a:lnTo>
                    <a:lnTo>
                      <a:pt x="206075" y="97899"/>
                    </a:lnTo>
                    <a:lnTo>
                      <a:pt x="202882" y="97926"/>
                    </a:lnTo>
                    <a:lnTo>
                      <a:pt x="202895" y="157766"/>
                    </a:lnTo>
                    <a:lnTo>
                      <a:pt x="202535" y="157766"/>
                    </a:lnTo>
                    <a:lnTo>
                      <a:pt x="202460" y="176261"/>
                    </a:lnTo>
                    <a:lnTo>
                      <a:pt x="169620" y="179365"/>
                    </a:lnTo>
                    <a:lnTo>
                      <a:pt x="94844" y="186722"/>
                    </a:lnTo>
                    <a:lnTo>
                      <a:pt x="93591" y="184269"/>
                    </a:lnTo>
                    <a:lnTo>
                      <a:pt x="84569" y="182496"/>
                    </a:lnTo>
                    <a:lnTo>
                      <a:pt x="83685" y="174852"/>
                    </a:lnTo>
                    <a:lnTo>
                      <a:pt x="82379" y="171018"/>
                    </a:lnTo>
                    <a:lnTo>
                      <a:pt x="84000" y="164992"/>
                    </a:lnTo>
                    <a:lnTo>
                      <a:pt x="79632" y="164757"/>
                    </a:lnTo>
                    <a:lnTo>
                      <a:pt x="78988" y="167105"/>
                    </a:lnTo>
                    <a:lnTo>
                      <a:pt x="76321" y="165775"/>
                    </a:lnTo>
                    <a:lnTo>
                      <a:pt x="71251" y="166688"/>
                    </a:lnTo>
                    <a:lnTo>
                      <a:pt x="71707" y="163975"/>
                    </a:lnTo>
                    <a:lnTo>
                      <a:pt x="75216" y="162905"/>
                    </a:lnTo>
                    <a:lnTo>
                      <a:pt x="76673" y="160949"/>
                    </a:lnTo>
                    <a:lnTo>
                      <a:pt x="79168" y="161575"/>
                    </a:lnTo>
                    <a:lnTo>
                      <a:pt x="82158" y="156566"/>
                    </a:lnTo>
                    <a:lnTo>
                      <a:pt x="79650" y="154480"/>
                    </a:lnTo>
                    <a:lnTo>
                      <a:pt x="73196" y="153593"/>
                    </a:lnTo>
                    <a:lnTo>
                      <a:pt x="73540" y="148897"/>
                    </a:lnTo>
                    <a:lnTo>
                      <a:pt x="78787" y="149758"/>
                    </a:lnTo>
                    <a:lnTo>
                      <a:pt x="81863" y="148480"/>
                    </a:lnTo>
                    <a:lnTo>
                      <a:pt x="85041" y="148793"/>
                    </a:lnTo>
                    <a:lnTo>
                      <a:pt x="85387" y="141280"/>
                    </a:lnTo>
                    <a:lnTo>
                      <a:pt x="80909" y="143680"/>
                    </a:lnTo>
                    <a:lnTo>
                      <a:pt x="81363" y="141411"/>
                    </a:lnTo>
                    <a:lnTo>
                      <a:pt x="78753" y="143028"/>
                    </a:lnTo>
                    <a:lnTo>
                      <a:pt x="78779" y="140080"/>
                    </a:lnTo>
                    <a:lnTo>
                      <a:pt x="75294" y="139872"/>
                    </a:lnTo>
                    <a:lnTo>
                      <a:pt x="72156" y="142454"/>
                    </a:lnTo>
                    <a:lnTo>
                      <a:pt x="68610" y="139741"/>
                    </a:lnTo>
                    <a:lnTo>
                      <a:pt x="70907" y="138776"/>
                    </a:lnTo>
                    <a:lnTo>
                      <a:pt x="71600" y="135176"/>
                    </a:lnTo>
                    <a:lnTo>
                      <a:pt x="75138" y="127116"/>
                    </a:lnTo>
                    <a:lnTo>
                      <a:pt x="75099" y="122133"/>
                    </a:lnTo>
                    <a:lnTo>
                      <a:pt x="73428" y="120333"/>
                    </a:lnTo>
                    <a:lnTo>
                      <a:pt x="68193" y="123281"/>
                    </a:lnTo>
                    <a:lnTo>
                      <a:pt x="63986" y="123203"/>
                    </a:lnTo>
                    <a:lnTo>
                      <a:pt x="63968" y="120698"/>
                    </a:lnTo>
                    <a:lnTo>
                      <a:pt x="61497" y="119446"/>
                    </a:lnTo>
                    <a:lnTo>
                      <a:pt x="61440" y="116864"/>
                    </a:lnTo>
                    <a:lnTo>
                      <a:pt x="63950" y="116916"/>
                    </a:lnTo>
                    <a:lnTo>
                      <a:pt x="64028" y="111934"/>
                    </a:lnTo>
                    <a:lnTo>
                      <a:pt x="68076" y="102230"/>
                    </a:lnTo>
                    <a:lnTo>
                      <a:pt x="71548" y="99360"/>
                    </a:lnTo>
                    <a:lnTo>
                      <a:pt x="75888" y="99230"/>
                    </a:lnTo>
                    <a:lnTo>
                      <a:pt x="77750" y="101004"/>
                    </a:lnTo>
                    <a:lnTo>
                      <a:pt x="77692" y="96986"/>
                    </a:lnTo>
                    <a:lnTo>
                      <a:pt x="85945" y="97039"/>
                    </a:lnTo>
                    <a:lnTo>
                      <a:pt x="87181" y="95056"/>
                    </a:lnTo>
                    <a:lnTo>
                      <a:pt x="83357" y="95082"/>
                    </a:lnTo>
                    <a:lnTo>
                      <a:pt x="82027" y="93778"/>
                    </a:lnTo>
                    <a:lnTo>
                      <a:pt x="78813" y="94717"/>
                    </a:lnTo>
                    <a:lnTo>
                      <a:pt x="78876" y="92578"/>
                    </a:lnTo>
                    <a:lnTo>
                      <a:pt x="73175" y="91404"/>
                    </a:lnTo>
                    <a:lnTo>
                      <a:pt x="73814" y="87570"/>
                    </a:lnTo>
                    <a:lnTo>
                      <a:pt x="71410" y="87700"/>
                    </a:lnTo>
                    <a:lnTo>
                      <a:pt x="68803" y="85065"/>
                    </a:lnTo>
                    <a:lnTo>
                      <a:pt x="67229" y="87543"/>
                    </a:lnTo>
                    <a:lnTo>
                      <a:pt x="64145" y="88874"/>
                    </a:lnTo>
                    <a:lnTo>
                      <a:pt x="63076" y="86839"/>
                    </a:lnTo>
                    <a:lnTo>
                      <a:pt x="61778" y="89657"/>
                    </a:lnTo>
                    <a:lnTo>
                      <a:pt x="58885" y="91300"/>
                    </a:lnTo>
                    <a:lnTo>
                      <a:pt x="55363" y="88822"/>
                    </a:lnTo>
                    <a:lnTo>
                      <a:pt x="57201" y="88639"/>
                    </a:lnTo>
                    <a:lnTo>
                      <a:pt x="57915" y="85431"/>
                    </a:lnTo>
                    <a:lnTo>
                      <a:pt x="52561" y="82457"/>
                    </a:lnTo>
                    <a:lnTo>
                      <a:pt x="54018" y="79300"/>
                    </a:lnTo>
                    <a:lnTo>
                      <a:pt x="56690" y="79405"/>
                    </a:lnTo>
                    <a:lnTo>
                      <a:pt x="57918" y="81961"/>
                    </a:lnTo>
                    <a:lnTo>
                      <a:pt x="59005" y="79326"/>
                    </a:lnTo>
                    <a:lnTo>
                      <a:pt x="61528" y="77918"/>
                    </a:lnTo>
                    <a:lnTo>
                      <a:pt x="60668" y="74840"/>
                    </a:lnTo>
                    <a:lnTo>
                      <a:pt x="57933" y="74318"/>
                    </a:lnTo>
                    <a:lnTo>
                      <a:pt x="55439" y="76822"/>
                    </a:lnTo>
                    <a:lnTo>
                      <a:pt x="51075" y="67196"/>
                    </a:lnTo>
                    <a:lnTo>
                      <a:pt x="44561" y="67222"/>
                    </a:lnTo>
                    <a:lnTo>
                      <a:pt x="38274" y="64771"/>
                    </a:lnTo>
                    <a:lnTo>
                      <a:pt x="38683" y="59006"/>
                    </a:lnTo>
                    <a:lnTo>
                      <a:pt x="35769" y="56371"/>
                    </a:lnTo>
                    <a:lnTo>
                      <a:pt x="37659" y="54075"/>
                    </a:lnTo>
                    <a:lnTo>
                      <a:pt x="36996" y="49015"/>
                    </a:lnTo>
                    <a:lnTo>
                      <a:pt x="35808" y="49015"/>
                    </a:lnTo>
                    <a:lnTo>
                      <a:pt x="36712" y="41424"/>
                    </a:lnTo>
                    <a:lnTo>
                      <a:pt x="41175" y="36285"/>
                    </a:lnTo>
                    <a:lnTo>
                      <a:pt x="38808" y="36285"/>
                    </a:lnTo>
                    <a:lnTo>
                      <a:pt x="38751" y="33337"/>
                    </a:lnTo>
                    <a:lnTo>
                      <a:pt x="20115" y="26163"/>
                    </a:lnTo>
                    <a:lnTo>
                      <a:pt x="21075" y="23659"/>
                    </a:lnTo>
                    <a:lnTo>
                      <a:pt x="104" y="23659"/>
                    </a:lnTo>
                    <a:lnTo>
                      <a:pt x="33" y="18625"/>
                    </a:lnTo>
                    <a:lnTo>
                      <a:pt x="33" y="18625"/>
                    </a:lnTo>
                  </a:path>
                </a:pathLst>
              </a:custGeom>
              <a:solidFill>
                <a:srgbClr val="74A4D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99" name="CA-49">
                <a:extLst>
                  <a:ext uri="{FF2B5EF4-FFF2-40B4-BE49-F238E27FC236}">
                    <a16:creationId xmlns:a16="http://schemas.microsoft.com/office/drawing/2014/main" id="{34B9A059-EAF3-CDE4-FD2C-BB39B00041F3}"/>
                  </a:ext>
                </a:extLst>
              </p:cNvPr>
              <p:cNvSpPr/>
              <p:nvPr/>
            </p:nvSpPr>
            <p:spPr>
              <a:xfrm>
                <a:off x="2121541" y="4298676"/>
                <a:ext cx="65834" cy="91261"/>
              </a:xfrm>
              <a:custGeom>
                <a:avLst/>
                <a:gdLst>
                  <a:gd name="connsiteX0" fmla="*/ 33 w 82564"/>
                  <a:gd name="connsiteY0" fmla="*/ 26138 h 114203"/>
                  <a:gd name="connsiteX1" fmla="*/ 5171 w 82564"/>
                  <a:gd name="connsiteY1" fmla="*/ 20451 h 114203"/>
                  <a:gd name="connsiteX2" fmla="*/ 3808 w 82564"/>
                  <a:gd name="connsiteY2" fmla="*/ 17581 h 114203"/>
                  <a:gd name="connsiteX3" fmla="*/ 4994 w 82564"/>
                  <a:gd name="connsiteY3" fmla="*/ 14060 h 114203"/>
                  <a:gd name="connsiteX4" fmla="*/ 4439 w 82564"/>
                  <a:gd name="connsiteY4" fmla="*/ 10695 h 114203"/>
                  <a:gd name="connsiteX5" fmla="*/ 6727 w 82564"/>
                  <a:gd name="connsiteY5" fmla="*/ 10069 h 114203"/>
                  <a:gd name="connsiteX6" fmla="*/ 7718 w 82564"/>
                  <a:gd name="connsiteY6" fmla="*/ 5217 h 114203"/>
                  <a:gd name="connsiteX7" fmla="*/ 11870 w 82564"/>
                  <a:gd name="connsiteY7" fmla="*/ 7617 h 114203"/>
                  <a:gd name="connsiteX8" fmla="*/ 13729 w 82564"/>
                  <a:gd name="connsiteY8" fmla="*/ 5686 h 114203"/>
                  <a:gd name="connsiteX9" fmla="*/ 13505 w 82564"/>
                  <a:gd name="connsiteY9" fmla="*/ 10095 h 114203"/>
                  <a:gd name="connsiteX10" fmla="*/ 15687 w 82564"/>
                  <a:gd name="connsiteY10" fmla="*/ 11686 h 114203"/>
                  <a:gd name="connsiteX11" fmla="*/ 15684 w 82564"/>
                  <a:gd name="connsiteY11" fmla="*/ 7851 h 114203"/>
                  <a:gd name="connsiteX12" fmla="*/ 18416 w 82564"/>
                  <a:gd name="connsiteY12" fmla="*/ 3469 h 114203"/>
                  <a:gd name="connsiteX13" fmla="*/ 18549 w 82564"/>
                  <a:gd name="connsiteY13" fmla="*/ 886 h 114203"/>
                  <a:gd name="connsiteX14" fmla="*/ 22175 w 82564"/>
                  <a:gd name="connsiteY14" fmla="*/ 0 h 114203"/>
                  <a:gd name="connsiteX15" fmla="*/ 21513 w 82564"/>
                  <a:gd name="connsiteY15" fmla="*/ 2452 h 114203"/>
                  <a:gd name="connsiteX16" fmla="*/ 24015 w 82564"/>
                  <a:gd name="connsiteY16" fmla="*/ 2034 h 114203"/>
                  <a:gd name="connsiteX17" fmla="*/ 23311 w 82564"/>
                  <a:gd name="connsiteY17" fmla="*/ 5608 h 114203"/>
                  <a:gd name="connsiteX18" fmla="*/ 25238 w 82564"/>
                  <a:gd name="connsiteY18" fmla="*/ 7382 h 114203"/>
                  <a:gd name="connsiteX19" fmla="*/ 27868 w 82564"/>
                  <a:gd name="connsiteY19" fmla="*/ 6782 h 114203"/>
                  <a:gd name="connsiteX20" fmla="*/ 30083 w 82564"/>
                  <a:gd name="connsiteY20" fmla="*/ 11504 h 114203"/>
                  <a:gd name="connsiteX21" fmla="*/ 32654 w 82564"/>
                  <a:gd name="connsiteY21" fmla="*/ 11347 h 114203"/>
                  <a:gd name="connsiteX22" fmla="*/ 34635 w 82564"/>
                  <a:gd name="connsiteY22" fmla="*/ 7956 h 114203"/>
                  <a:gd name="connsiteX23" fmla="*/ 39663 w 82564"/>
                  <a:gd name="connsiteY23" fmla="*/ 7565 h 114203"/>
                  <a:gd name="connsiteX24" fmla="*/ 37137 w 82564"/>
                  <a:gd name="connsiteY24" fmla="*/ 11660 h 114203"/>
                  <a:gd name="connsiteX25" fmla="*/ 37208 w 82564"/>
                  <a:gd name="connsiteY25" fmla="*/ 16695 h 114203"/>
                  <a:gd name="connsiteX26" fmla="*/ 58179 w 82564"/>
                  <a:gd name="connsiteY26" fmla="*/ 16695 h 114203"/>
                  <a:gd name="connsiteX27" fmla="*/ 57219 w 82564"/>
                  <a:gd name="connsiteY27" fmla="*/ 19199 h 114203"/>
                  <a:gd name="connsiteX28" fmla="*/ 75855 w 82564"/>
                  <a:gd name="connsiteY28" fmla="*/ 26372 h 114203"/>
                  <a:gd name="connsiteX29" fmla="*/ 75912 w 82564"/>
                  <a:gd name="connsiteY29" fmla="*/ 29320 h 114203"/>
                  <a:gd name="connsiteX30" fmla="*/ 78279 w 82564"/>
                  <a:gd name="connsiteY30" fmla="*/ 29320 h 114203"/>
                  <a:gd name="connsiteX31" fmla="*/ 73816 w 82564"/>
                  <a:gd name="connsiteY31" fmla="*/ 34459 h 114203"/>
                  <a:gd name="connsiteX32" fmla="*/ 72912 w 82564"/>
                  <a:gd name="connsiteY32" fmla="*/ 42050 h 114203"/>
                  <a:gd name="connsiteX33" fmla="*/ 74100 w 82564"/>
                  <a:gd name="connsiteY33" fmla="*/ 42050 h 114203"/>
                  <a:gd name="connsiteX34" fmla="*/ 74762 w 82564"/>
                  <a:gd name="connsiteY34" fmla="*/ 47111 h 114203"/>
                  <a:gd name="connsiteX35" fmla="*/ 72872 w 82564"/>
                  <a:gd name="connsiteY35" fmla="*/ 49406 h 114203"/>
                  <a:gd name="connsiteX36" fmla="*/ 75787 w 82564"/>
                  <a:gd name="connsiteY36" fmla="*/ 52041 h 114203"/>
                  <a:gd name="connsiteX37" fmla="*/ 75378 w 82564"/>
                  <a:gd name="connsiteY37" fmla="*/ 57806 h 114203"/>
                  <a:gd name="connsiteX38" fmla="*/ 77095 w 82564"/>
                  <a:gd name="connsiteY38" fmla="*/ 57754 h 114203"/>
                  <a:gd name="connsiteX39" fmla="*/ 82481 w 82564"/>
                  <a:gd name="connsiteY39" fmla="*/ 61562 h 114203"/>
                  <a:gd name="connsiteX40" fmla="*/ 80779 w 82564"/>
                  <a:gd name="connsiteY40" fmla="*/ 63362 h 114203"/>
                  <a:gd name="connsiteX41" fmla="*/ 81263 w 82564"/>
                  <a:gd name="connsiteY41" fmla="*/ 71031 h 114203"/>
                  <a:gd name="connsiteX42" fmla="*/ 79181 w 82564"/>
                  <a:gd name="connsiteY42" fmla="*/ 72336 h 114203"/>
                  <a:gd name="connsiteX43" fmla="*/ 81128 w 82564"/>
                  <a:gd name="connsiteY43" fmla="*/ 75961 h 114203"/>
                  <a:gd name="connsiteX44" fmla="*/ 77557 w 82564"/>
                  <a:gd name="connsiteY44" fmla="*/ 81231 h 114203"/>
                  <a:gd name="connsiteX45" fmla="*/ 78834 w 82564"/>
                  <a:gd name="connsiteY45" fmla="*/ 87439 h 114203"/>
                  <a:gd name="connsiteX46" fmla="*/ 82598 w 82564"/>
                  <a:gd name="connsiteY46" fmla="*/ 89343 h 114203"/>
                  <a:gd name="connsiteX47" fmla="*/ 81840 w 82564"/>
                  <a:gd name="connsiteY47" fmla="*/ 94561 h 114203"/>
                  <a:gd name="connsiteX48" fmla="*/ 77916 w 82564"/>
                  <a:gd name="connsiteY48" fmla="*/ 95474 h 114203"/>
                  <a:gd name="connsiteX49" fmla="*/ 75101 w 82564"/>
                  <a:gd name="connsiteY49" fmla="*/ 101604 h 114203"/>
                  <a:gd name="connsiteX50" fmla="*/ 76282 w 82564"/>
                  <a:gd name="connsiteY50" fmla="*/ 106273 h 114203"/>
                  <a:gd name="connsiteX51" fmla="*/ 73780 w 82564"/>
                  <a:gd name="connsiteY51" fmla="*/ 106899 h 114203"/>
                  <a:gd name="connsiteX52" fmla="*/ 73801 w 82564"/>
                  <a:gd name="connsiteY52" fmla="*/ 113160 h 114203"/>
                  <a:gd name="connsiteX53" fmla="*/ 72865 w 82564"/>
                  <a:gd name="connsiteY53" fmla="*/ 114203 h 114203"/>
                  <a:gd name="connsiteX54" fmla="*/ 62480 w 82564"/>
                  <a:gd name="connsiteY54" fmla="*/ 114203 h 114203"/>
                  <a:gd name="connsiteX55" fmla="*/ 56505 w 82564"/>
                  <a:gd name="connsiteY55" fmla="*/ 90857 h 114203"/>
                  <a:gd name="connsiteX56" fmla="*/ 47900 w 82564"/>
                  <a:gd name="connsiteY56" fmla="*/ 73249 h 114203"/>
                  <a:gd name="connsiteX57" fmla="*/ 38482 w 82564"/>
                  <a:gd name="connsiteY57" fmla="*/ 62110 h 114203"/>
                  <a:gd name="connsiteX58" fmla="*/ 35581 w 82564"/>
                  <a:gd name="connsiteY58" fmla="*/ 57493 h 114203"/>
                  <a:gd name="connsiteX59" fmla="*/ 28295 w 82564"/>
                  <a:gd name="connsiteY59" fmla="*/ 49980 h 114203"/>
                  <a:gd name="connsiteX60" fmla="*/ 20459 w 82564"/>
                  <a:gd name="connsiteY60" fmla="*/ 44841 h 114203"/>
                  <a:gd name="connsiteX61" fmla="*/ 7817 w 82564"/>
                  <a:gd name="connsiteY61" fmla="*/ 33337 h 114203"/>
                  <a:gd name="connsiteX62" fmla="*/ 4678 w 82564"/>
                  <a:gd name="connsiteY62" fmla="*/ 33546 h 114203"/>
                  <a:gd name="connsiteX63" fmla="*/ 2437 w 82564"/>
                  <a:gd name="connsiteY63" fmla="*/ 31563 h 114203"/>
                  <a:gd name="connsiteX64" fmla="*/ 2437 w 82564"/>
                  <a:gd name="connsiteY64" fmla="*/ 27859 h 114203"/>
                  <a:gd name="connsiteX65" fmla="*/ 33 w 82564"/>
                  <a:gd name="connsiteY65" fmla="*/ 26138 h 114203"/>
                  <a:gd name="connsiteX66" fmla="*/ 33 w 82564"/>
                  <a:gd name="connsiteY66" fmla="*/ 26138 h 114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82564" h="114203">
                    <a:moveTo>
                      <a:pt x="33" y="26138"/>
                    </a:moveTo>
                    <a:lnTo>
                      <a:pt x="5171" y="20451"/>
                    </a:lnTo>
                    <a:lnTo>
                      <a:pt x="3808" y="17581"/>
                    </a:lnTo>
                    <a:lnTo>
                      <a:pt x="4994" y="14060"/>
                    </a:lnTo>
                    <a:lnTo>
                      <a:pt x="4439" y="10695"/>
                    </a:lnTo>
                    <a:lnTo>
                      <a:pt x="6727" y="10069"/>
                    </a:lnTo>
                    <a:lnTo>
                      <a:pt x="7718" y="5217"/>
                    </a:lnTo>
                    <a:lnTo>
                      <a:pt x="11870" y="7617"/>
                    </a:lnTo>
                    <a:lnTo>
                      <a:pt x="13729" y="5686"/>
                    </a:lnTo>
                    <a:lnTo>
                      <a:pt x="13505" y="10095"/>
                    </a:lnTo>
                    <a:lnTo>
                      <a:pt x="15687" y="11686"/>
                    </a:lnTo>
                    <a:lnTo>
                      <a:pt x="15684" y="7851"/>
                    </a:lnTo>
                    <a:lnTo>
                      <a:pt x="18416" y="3469"/>
                    </a:lnTo>
                    <a:lnTo>
                      <a:pt x="18549" y="886"/>
                    </a:lnTo>
                    <a:lnTo>
                      <a:pt x="22175" y="0"/>
                    </a:lnTo>
                    <a:lnTo>
                      <a:pt x="21513" y="2452"/>
                    </a:lnTo>
                    <a:lnTo>
                      <a:pt x="24015" y="2034"/>
                    </a:lnTo>
                    <a:lnTo>
                      <a:pt x="23311" y="5608"/>
                    </a:lnTo>
                    <a:lnTo>
                      <a:pt x="25238" y="7382"/>
                    </a:lnTo>
                    <a:lnTo>
                      <a:pt x="27868" y="6782"/>
                    </a:lnTo>
                    <a:lnTo>
                      <a:pt x="30083" y="11504"/>
                    </a:lnTo>
                    <a:lnTo>
                      <a:pt x="32654" y="11347"/>
                    </a:lnTo>
                    <a:lnTo>
                      <a:pt x="34635" y="7956"/>
                    </a:lnTo>
                    <a:lnTo>
                      <a:pt x="39663" y="7565"/>
                    </a:lnTo>
                    <a:lnTo>
                      <a:pt x="37137" y="11660"/>
                    </a:lnTo>
                    <a:lnTo>
                      <a:pt x="37208" y="16695"/>
                    </a:lnTo>
                    <a:lnTo>
                      <a:pt x="58179" y="16695"/>
                    </a:lnTo>
                    <a:lnTo>
                      <a:pt x="57219" y="19199"/>
                    </a:lnTo>
                    <a:lnTo>
                      <a:pt x="75855" y="26372"/>
                    </a:lnTo>
                    <a:lnTo>
                      <a:pt x="75912" y="29320"/>
                    </a:lnTo>
                    <a:lnTo>
                      <a:pt x="78279" y="29320"/>
                    </a:lnTo>
                    <a:lnTo>
                      <a:pt x="73816" y="34459"/>
                    </a:lnTo>
                    <a:lnTo>
                      <a:pt x="72912" y="42050"/>
                    </a:lnTo>
                    <a:lnTo>
                      <a:pt x="74100" y="42050"/>
                    </a:lnTo>
                    <a:lnTo>
                      <a:pt x="74762" y="47111"/>
                    </a:lnTo>
                    <a:lnTo>
                      <a:pt x="72872" y="49406"/>
                    </a:lnTo>
                    <a:lnTo>
                      <a:pt x="75787" y="52041"/>
                    </a:lnTo>
                    <a:lnTo>
                      <a:pt x="75378" y="57806"/>
                    </a:lnTo>
                    <a:lnTo>
                      <a:pt x="77095" y="57754"/>
                    </a:lnTo>
                    <a:lnTo>
                      <a:pt x="82481" y="61562"/>
                    </a:lnTo>
                    <a:lnTo>
                      <a:pt x="80779" y="63362"/>
                    </a:lnTo>
                    <a:lnTo>
                      <a:pt x="81263" y="71031"/>
                    </a:lnTo>
                    <a:lnTo>
                      <a:pt x="79181" y="72336"/>
                    </a:lnTo>
                    <a:lnTo>
                      <a:pt x="81128" y="75961"/>
                    </a:lnTo>
                    <a:lnTo>
                      <a:pt x="77557" y="81231"/>
                    </a:lnTo>
                    <a:lnTo>
                      <a:pt x="78834" y="87439"/>
                    </a:lnTo>
                    <a:lnTo>
                      <a:pt x="82598" y="89343"/>
                    </a:lnTo>
                    <a:lnTo>
                      <a:pt x="81840" y="94561"/>
                    </a:lnTo>
                    <a:lnTo>
                      <a:pt x="77916" y="95474"/>
                    </a:lnTo>
                    <a:lnTo>
                      <a:pt x="75101" y="101604"/>
                    </a:lnTo>
                    <a:lnTo>
                      <a:pt x="76282" y="106273"/>
                    </a:lnTo>
                    <a:lnTo>
                      <a:pt x="73780" y="106899"/>
                    </a:lnTo>
                    <a:lnTo>
                      <a:pt x="73801" y="113160"/>
                    </a:lnTo>
                    <a:lnTo>
                      <a:pt x="72865" y="114203"/>
                    </a:lnTo>
                    <a:lnTo>
                      <a:pt x="62480" y="114203"/>
                    </a:lnTo>
                    <a:lnTo>
                      <a:pt x="56505" y="90857"/>
                    </a:lnTo>
                    <a:lnTo>
                      <a:pt x="47900" y="73249"/>
                    </a:lnTo>
                    <a:lnTo>
                      <a:pt x="38482" y="62110"/>
                    </a:lnTo>
                    <a:lnTo>
                      <a:pt x="35581" y="57493"/>
                    </a:lnTo>
                    <a:lnTo>
                      <a:pt x="28295" y="49980"/>
                    </a:lnTo>
                    <a:lnTo>
                      <a:pt x="20459" y="44841"/>
                    </a:lnTo>
                    <a:lnTo>
                      <a:pt x="7817" y="33337"/>
                    </a:lnTo>
                    <a:lnTo>
                      <a:pt x="4678" y="33546"/>
                    </a:lnTo>
                    <a:lnTo>
                      <a:pt x="2437" y="31563"/>
                    </a:lnTo>
                    <a:lnTo>
                      <a:pt x="2437" y="27859"/>
                    </a:lnTo>
                    <a:lnTo>
                      <a:pt x="33" y="26138"/>
                    </a:lnTo>
                    <a:lnTo>
                      <a:pt x="33" y="26138"/>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00" name="CA-50">
                <a:extLst>
                  <a:ext uri="{FF2B5EF4-FFF2-40B4-BE49-F238E27FC236}">
                    <a16:creationId xmlns:a16="http://schemas.microsoft.com/office/drawing/2014/main" id="{243A46EB-C761-6E82-D984-03BCE73C652D}"/>
                  </a:ext>
                </a:extLst>
              </p:cNvPr>
              <p:cNvSpPr/>
              <p:nvPr/>
            </p:nvSpPr>
            <p:spPr>
              <a:xfrm>
                <a:off x="2170465" y="4346808"/>
                <a:ext cx="50150" cy="99432"/>
              </a:xfrm>
              <a:custGeom>
                <a:avLst/>
                <a:gdLst>
                  <a:gd name="connsiteX0" fmla="*/ 33 w 62894"/>
                  <a:gd name="connsiteY0" fmla="*/ 71032 h 124429"/>
                  <a:gd name="connsiteX1" fmla="*/ 369 w 62894"/>
                  <a:gd name="connsiteY1" fmla="*/ 67797 h 124429"/>
                  <a:gd name="connsiteX2" fmla="*/ 2731 w 62894"/>
                  <a:gd name="connsiteY2" fmla="*/ 60258 h 124429"/>
                  <a:gd name="connsiteX3" fmla="*/ 1123 w 62894"/>
                  <a:gd name="connsiteY3" fmla="*/ 53971 h 124429"/>
                  <a:gd name="connsiteX4" fmla="*/ 11508 w 62894"/>
                  <a:gd name="connsiteY4" fmla="*/ 53971 h 124429"/>
                  <a:gd name="connsiteX5" fmla="*/ 12423 w 62894"/>
                  <a:gd name="connsiteY5" fmla="*/ 46667 h 124429"/>
                  <a:gd name="connsiteX6" fmla="*/ 14925 w 62894"/>
                  <a:gd name="connsiteY6" fmla="*/ 46041 h 124429"/>
                  <a:gd name="connsiteX7" fmla="*/ 13745 w 62894"/>
                  <a:gd name="connsiteY7" fmla="*/ 41372 h 124429"/>
                  <a:gd name="connsiteX8" fmla="*/ 16560 w 62894"/>
                  <a:gd name="connsiteY8" fmla="*/ 35242 h 124429"/>
                  <a:gd name="connsiteX9" fmla="*/ 20483 w 62894"/>
                  <a:gd name="connsiteY9" fmla="*/ 34329 h 124429"/>
                  <a:gd name="connsiteX10" fmla="*/ 21241 w 62894"/>
                  <a:gd name="connsiteY10" fmla="*/ 29111 h 124429"/>
                  <a:gd name="connsiteX11" fmla="*/ 17477 w 62894"/>
                  <a:gd name="connsiteY11" fmla="*/ 27207 h 124429"/>
                  <a:gd name="connsiteX12" fmla="*/ 16200 w 62894"/>
                  <a:gd name="connsiteY12" fmla="*/ 20999 h 124429"/>
                  <a:gd name="connsiteX13" fmla="*/ 19771 w 62894"/>
                  <a:gd name="connsiteY13" fmla="*/ 15729 h 124429"/>
                  <a:gd name="connsiteX14" fmla="*/ 17824 w 62894"/>
                  <a:gd name="connsiteY14" fmla="*/ 12103 h 124429"/>
                  <a:gd name="connsiteX15" fmla="*/ 19907 w 62894"/>
                  <a:gd name="connsiteY15" fmla="*/ 10799 h 124429"/>
                  <a:gd name="connsiteX16" fmla="*/ 19422 w 62894"/>
                  <a:gd name="connsiteY16" fmla="*/ 3130 h 124429"/>
                  <a:gd name="connsiteX17" fmla="*/ 20173 w 62894"/>
                  <a:gd name="connsiteY17" fmla="*/ 0 h 124429"/>
                  <a:gd name="connsiteX18" fmla="*/ 26822 w 62894"/>
                  <a:gd name="connsiteY18" fmla="*/ 0 h 124429"/>
                  <a:gd name="connsiteX19" fmla="*/ 31186 w 62894"/>
                  <a:gd name="connsiteY19" fmla="*/ 9625 h 124429"/>
                  <a:gd name="connsiteX20" fmla="*/ 33681 w 62894"/>
                  <a:gd name="connsiteY20" fmla="*/ 7121 h 124429"/>
                  <a:gd name="connsiteX21" fmla="*/ 36882 w 62894"/>
                  <a:gd name="connsiteY21" fmla="*/ 8165 h 124429"/>
                  <a:gd name="connsiteX22" fmla="*/ 37275 w 62894"/>
                  <a:gd name="connsiteY22" fmla="*/ 10721 h 124429"/>
                  <a:gd name="connsiteX23" fmla="*/ 34752 w 62894"/>
                  <a:gd name="connsiteY23" fmla="*/ 12130 h 124429"/>
                  <a:gd name="connsiteX24" fmla="*/ 33665 w 62894"/>
                  <a:gd name="connsiteY24" fmla="*/ 14764 h 124429"/>
                  <a:gd name="connsiteX25" fmla="*/ 32437 w 62894"/>
                  <a:gd name="connsiteY25" fmla="*/ 12208 h 124429"/>
                  <a:gd name="connsiteX26" fmla="*/ 29765 w 62894"/>
                  <a:gd name="connsiteY26" fmla="*/ 12103 h 124429"/>
                  <a:gd name="connsiteX27" fmla="*/ 28308 w 62894"/>
                  <a:gd name="connsiteY27" fmla="*/ 15260 h 124429"/>
                  <a:gd name="connsiteX28" fmla="*/ 33662 w 62894"/>
                  <a:gd name="connsiteY28" fmla="*/ 18234 h 124429"/>
                  <a:gd name="connsiteX29" fmla="*/ 32948 w 62894"/>
                  <a:gd name="connsiteY29" fmla="*/ 21442 h 124429"/>
                  <a:gd name="connsiteX30" fmla="*/ 31110 w 62894"/>
                  <a:gd name="connsiteY30" fmla="*/ 21625 h 124429"/>
                  <a:gd name="connsiteX31" fmla="*/ 34632 w 62894"/>
                  <a:gd name="connsiteY31" fmla="*/ 24103 h 124429"/>
                  <a:gd name="connsiteX32" fmla="*/ 37526 w 62894"/>
                  <a:gd name="connsiteY32" fmla="*/ 22460 h 124429"/>
                  <a:gd name="connsiteX33" fmla="*/ 38824 w 62894"/>
                  <a:gd name="connsiteY33" fmla="*/ 19642 h 124429"/>
                  <a:gd name="connsiteX34" fmla="*/ 39892 w 62894"/>
                  <a:gd name="connsiteY34" fmla="*/ 21677 h 124429"/>
                  <a:gd name="connsiteX35" fmla="*/ 42976 w 62894"/>
                  <a:gd name="connsiteY35" fmla="*/ 20347 h 124429"/>
                  <a:gd name="connsiteX36" fmla="*/ 44551 w 62894"/>
                  <a:gd name="connsiteY36" fmla="*/ 17869 h 124429"/>
                  <a:gd name="connsiteX37" fmla="*/ 47157 w 62894"/>
                  <a:gd name="connsiteY37" fmla="*/ 20503 h 124429"/>
                  <a:gd name="connsiteX38" fmla="*/ 49561 w 62894"/>
                  <a:gd name="connsiteY38" fmla="*/ 20373 h 124429"/>
                  <a:gd name="connsiteX39" fmla="*/ 48922 w 62894"/>
                  <a:gd name="connsiteY39" fmla="*/ 24207 h 124429"/>
                  <a:gd name="connsiteX40" fmla="*/ 54623 w 62894"/>
                  <a:gd name="connsiteY40" fmla="*/ 25381 h 124429"/>
                  <a:gd name="connsiteX41" fmla="*/ 54560 w 62894"/>
                  <a:gd name="connsiteY41" fmla="*/ 27520 h 124429"/>
                  <a:gd name="connsiteX42" fmla="*/ 57774 w 62894"/>
                  <a:gd name="connsiteY42" fmla="*/ 26581 h 124429"/>
                  <a:gd name="connsiteX43" fmla="*/ 59104 w 62894"/>
                  <a:gd name="connsiteY43" fmla="*/ 27886 h 124429"/>
                  <a:gd name="connsiteX44" fmla="*/ 62928 w 62894"/>
                  <a:gd name="connsiteY44" fmla="*/ 27859 h 124429"/>
                  <a:gd name="connsiteX45" fmla="*/ 61692 w 62894"/>
                  <a:gd name="connsiteY45" fmla="*/ 29842 h 124429"/>
                  <a:gd name="connsiteX46" fmla="*/ 53439 w 62894"/>
                  <a:gd name="connsiteY46" fmla="*/ 29790 h 124429"/>
                  <a:gd name="connsiteX47" fmla="*/ 53497 w 62894"/>
                  <a:gd name="connsiteY47" fmla="*/ 33807 h 124429"/>
                  <a:gd name="connsiteX48" fmla="*/ 51636 w 62894"/>
                  <a:gd name="connsiteY48" fmla="*/ 32033 h 124429"/>
                  <a:gd name="connsiteX49" fmla="*/ 47295 w 62894"/>
                  <a:gd name="connsiteY49" fmla="*/ 32164 h 124429"/>
                  <a:gd name="connsiteX50" fmla="*/ 44420 w 62894"/>
                  <a:gd name="connsiteY50" fmla="*/ 34303 h 124429"/>
                  <a:gd name="connsiteX51" fmla="*/ 41790 w 62894"/>
                  <a:gd name="connsiteY51" fmla="*/ 39467 h 124429"/>
                  <a:gd name="connsiteX52" fmla="*/ 39765 w 62894"/>
                  <a:gd name="connsiteY52" fmla="*/ 45780 h 124429"/>
                  <a:gd name="connsiteX53" fmla="*/ 37309 w 62894"/>
                  <a:gd name="connsiteY53" fmla="*/ 43928 h 124429"/>
                  <a:gd name="connsiteX54" fmla="*/ 37202 w 62894"/>
                  <a:gd name="connsiteY54" fmla="*/ 46537 h 124429"/>
                  <a:gd name="connsiteX55" fmla="*/ 34666 w 62894"/>
                  <a:gd name="connsiteY55" fmla="*/ 49719 h 124429"/>
                  <a:gd name="connsiteX56" fmla="*/ 31131 w 62894"/>
                  <a:gd name="connsiteY56" fmla="*/ 51389 h 124429"/>
                  <a:gd name="connsiteX57" fmla="*/ 28102 w 62894"/>
                  <a:gd name="connsiteY57" fmla="*/ 51311 h 124429"/>
                  <a:gd name="connsiteX58" fmla="*/ 25178 w 62894"/>
                  <a:gd name="connsiteY58" fmla="*/ 49354 h 124429"/>
                  <a:gd name="connsiteX59" fmla="*/ 25154 w 62894"/>
                  <a:gd name="connsiteY59" fmla="*/ 55380 h 124429"/>
                  <a:gd name="connsiteX60" fmla="*/ 17084 w 62894"/>
                  <a:gd name="connsiteY60" fmla="*/ 60049 h 124429"/>
                  <a:gd name="connsiteX61" fmla="*/ 20115 w 62894"/>
                  <a:gd name="connsiteY61" fmla="*/ 63310 h 124429"/>
                  <a:gd name="connsiteX62" fmla="*/ 22740 w 62894"/>
                  <a:gd name="connsiteY62" fmla="*/ 68032 h 124429"/>
                  <a:gd name="connsiteX63" fmla="*/ 17146 w 62894"/>
                  <a:gd name="connsiteY63" fmla="*/ 69179 h 124429"/>
                  <a:gd name="connsiteX64" fmla="*/ 15796 w 62894"/>
                  <a:gd name="connsiteY64" fmla="*/ 73431 h 124429"/>
                  <a:gd name="connsiteX65" fmla="*/ 19464 w 62894"/>
                  <a:gd name="connsiteY65" fmla="*/ 79561 h 124429"/>
                  <a:gd name="connsiteX66" fmla="*/ 19122 w 62894"/>
                  <a:gd name="connsiteY66" fmla="*/ 84205 h 124429"/>
                  <a:gd name="connsiteX67" fmla="*/ 24247 w 62894"/>
                  <a:gd name="connsiteY67" fmla="*/ 84857 h 124429"/>
                  <a:gd name="connsiteX68" fmla="*/ 30282 w 62894"/>
                  <a:gd name="connsiteY68" fmla="*/ 82796 h 124429"/>
                  <a:gd name="connsiteX69" fmla="*/ 33266 w 62894"/>
                  <a:gd name="connsiteY69" fmla="*/ 89631 h 124429"/>
                  <a:gd name="connsiteX70" fmla="*/ 32354 w 62894"/>
                  <a:gd name="connsiteY70" fmla="*/ 92161 h 124429"/>
                  <a:gd name="connsiteX71" fmla="*/ 28035 w 62894"/>
                  <a:gd name="connsiteY71" fmla="*/ 92761 h 124429"/>
                  <a:gd name="connsiteX72" fmla="*/ 24341 w 62894"/>
                  <a:gd name="connsiteY72" fmla="*/ 94874 h 124429"/>
                  <a:gd name="connsiteX73" fmla="*/ 30128 w 62894"/>
                  <a:gd name="connsiteY73" fmla="*/ 99230 h 124429"/>
                  <a:gd name="connsiteX74" fmla="*/ 32072 w 62894"/>
                  <a:gd name="connsiteY74" fmla="*/ 111334 h 124429"/>
                  <a:gd name="connsiteX75" fmla="*/ 32839 w 62894"/>
                  <a:gd name="connsiteY75" fmla="*/ 113395 h 124429"/>
                  <a:gd name="connsiteX76" fmla="*/ 30169 w 62894"/>
                  <a:gd name="connsiteY76" fmla="*/ 114699 h 124429"/>
                  <a:gd name="connsiteX77" fmla="*/ 31434 w 62894"/>
                  <a:gd name="connsiteY77" fmla="*/ 123490 h 124429"/>
                  <a:gd name="connsiteX78" fmla="*/ 19795 w 62894"/>
                  <a:gd name="connsiteY78" fmla="*/ 124429 h 124429"/>
                  <a:gd name="connsiteX79" fmla="*/ 19060 w 62894"/>
                  <a:gd name="connsiteY79" fmla="*/ 116890 h 124429"/>
                  <a:gd name="connsiteX80" fmla="*/ 17146 w 62894"/>
                  <a:gd name="connsiteY80" fmla="*/ 108595 h 124429"/>
                  <a:gd name="connsiteX81" fmla="*/ 13009 w 62894"/>
                  <a:gd name="connsiteY81" fmla="*/ 109691 h 124429"/>
                  <a:gd name="connsiteX82" fmla="*/ 9415 w 62894"/>
                  <a:gd name="connsiteY82" fmla="*/ 108230 h 124429"/>
                  <a:gd name="connsiteX83" fmla="*/ 4754 w 62894"/>
                  <a:gd name="connsiteY83" fmla="*/ 102569 h 124429"/>
                  <a:gd name="connsiteX84" fmla="*/ 3067 w 62894"/>
                  <a:gd name="connsiteY84" fmla="*/ 96856 h 124429"/>
                  <a:gd name="connsiteX85" fmla="*/ 1720 w 62894"/>
                  <a:gd name="connsiteY85" fmla="*/ 77109 h 124429"/>
                  <a:gd name="connsiteX86" fmla="*/ 33 w 62894"/>
                  <a:gd name="connsiteY86" fmla="*/ 71032 h 124429"/>
                  <a:gd name="connsiteX87" fmla="*/ 33 w 62894"/>
                  <a:gd name="connsiteY87" fmla="*/ 71032 h 124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62894" h="124429">
                    <a:moveTo>
                      <a:pt x="33" y="71032"/>
                    </a:moveTo>
                    <a:lnTo>
                      <a:pt x="369" y="67797"/>
                    </a:lnTo>
                    <a:lnTo>
                      <a:pt x="2731" y="60258"/>
                    </a:lnTo>
                    <a:lnTo>
                      <a:pt x="1123" y="53971"/>
                    </a:lnTo>
                    <a:lnTo>
                      <a:pt x="11508" y="53971"/>
                    </a:lnTo>
                    <a:lnTo>
                      <a:pt x="12423" y="46667"/>
                    </a:lnTo>
                    <a:lnTo>
                      <a:pt x="14925" y="46041"/>
                    </a:lnTo>
                    <a:lnTo>
                      <a:pt x="13745" y="41372"/>
                    </a:lnTo>
                    <a:lnTo>
                      <a:pt x="16560" y="35242"/>
                    </a:lnTo>
                    <a:lnTo>
                      <a:pt x="20483" y="34329"/>
                    </a:lnTo>
                    <a:lnTo>
                      <a:pt x="21241" y="29111"/>
                    </a:lnTo>
                    <a:lnTo>
                      <a:pt x="17477" y="27207"/>
                    </a:lnTo>
                    <a:lnTo>
                      <a:pt x="16200" y="20999"/>
                    </a:lnTo>
                    <a:lnTo>
                      <a:pt x="19771" y="15729"/>
                    </a:lnTo>
                    <a:lnTo>
                      <a:pt x="17824" y="12103"/>
                    </a:lnTo>
                    <a:lnTo>
                      <a:pt x="19907" y="10799"/>
                    </a:lnTo>
                    <a:lnTo>
                      <a:pt x="19422" y="3130"/>
                    </a:lnTo>
                    <a:lnTo>
                      <a:pt x="20173" y="0"/>
                    </a:lnTo>
                    <a:lnTo>
                      <a:pt x="26822" y="0"/>
                    </a:lnTo>
                    <a:lnTo>
                      <a:pt x="31186" y="9625"/>
                    </a:lnTo>
                    <a:lnTo>
                      <a:pt x="33681" y="7121"/>
                    </a:lnTo>
                    <a:lnTo>
                      <a:pt x="36882" y="8165"/>
                    </a:lnTo>
                    <a:lnTo>
                      <a:pt x="37275" y="10721"/>
                    </a:lnTo>
                    <a:lnTo>
                      <a:pt x="34752" y="12130"/>
                    </a:lnTo>
                    <a:lnTo>
                      <a:pt x="33665" y="14764"/>
                    </a:lnTo>
                    <a:lnTo>
                      <a:pt x="32437" y="12208"/>
                    </a:lnTo>
                    <a:lnTo>
                      <a:pt x="29765" y="12103"/>
                    </a:lnTo>
                    <a:lnTo>
                      <a:pt x="28308" y="15260"/>
                    </a:lnTo>
                    <a:lnTo>
                      <a:pt x="33662" y="18234"/>
                    </a:lnTo>
                    <a:lnTo>
                      <a:pt x="32948" y="21442"/>
                    </a:lnTo>
                    <a:lnTo>
                      <a:pt x="31110" y="21625"/>
                    </a:lnTo>
                    <a:lnTo>
                      <a:pt x="34632" y="24103"/>
                    </a:lnTo>
                    <a:lnTo>
                      <a:pt x="37526" y="22460"/>
                    </a:lnTo>
                    <a:lnTo>
                      <a:pt x="38824" y="19642"/>
                    </a:lnTo>
                    <a:lnTo>
                      <a:pt x="39892" y="21677"/>
                    </a:lnTo>
                    <a:lnTo>
                      <a:pt x="42976" y="20347"/>
                    </a:lnTo>
                    <a:lnTo>
                      <a:pt x="44551" y="17869"/>
                    </a:lnTo>
                    <a:lnTo>
                      <a:pt x="47157" y="20503"/>
                    </a:lnTo>
                    <a:lnTo>
                      <a:pt x="49561" y="20373"/>
                    </a:lnTo>
                    <a:lnTo>
                      <a:pt x="48922" y="24207"/>
                    </a:lnTo>
                    <a:lnTo>
                      <a:pt x="54623" y="25381"/>
                    </a:lnTo>
                    <a:lnTo>
                      <a:pt x="54560" y="27520"/>
                    </a:lnTo>
                    <a:lnTo>
                      <a:pt x="57774" y="26581"/>
                    </a:lnTo>
                    <a:lnTo>
                      <a:pt x="59104" y="27886"/>
                    </a:lnTo>
                    <a:lnTo>
                      <a:pt x="62928" y="27859"/>
                    </a:lnTo>
                    <a:lnTo>
                      <a:pt x="61692" y="29842"/>
                    </a:lnTo>
                    <a:lnTo>
                      <a:pt x="53439" y="29790"/>
                    </a:lnTo>
                    <a:lnTo>
                      <a:pt x="53497" y="33807"/>
                    </a:lnTo>
                    <a:lnTo>
                      <a:pt x="51636" y="32033"/>
                    </a:lnTo>
                    <a:lnTo>
                      <a:pt x="47295" y="32164"/>
                    </a:lnTo>
                    <a:lnTo>
                      <a:pt x="44420" y="34303"/>
                    </a:lnTo>
                    <a:lnTo>
                      <a:pt x="41790" y="39467"/>
                    </a:lnTo>
                    <a:lnTo>
                      <a:pt x="39765" y="45780"/>
                    </a:lnTo>
                    <a:lnTo>
                      <a:pt x="37309" y="43928"/>
                    </a:lnTo>
                    <a:lnTo>
                      <a:pt x="37202" y="46537"/>
                    </a:lnTo>
                    <a:lnTo>
                      <a:pt x="34666" y="49719"/>
                    </a:lnTo>
                    <a:lnTo>
                      <a:pt x="31131" y="51389"/>
                    </a:lnTo>
                    <a:lnTo>
                      <a:pt x="28102" y="51311"/>
                    </a:lnTo>
                    <a:lnTo>
                      <a:pt x="25178" y="49354"/>
                    </a:lnTo>
                    <a:lnTo>
                      <a:pt x="25154" y="55380"/>
                    </a:lnTo>
                    <a:lnTo>
                      <a:pt x="17084" y="60049"/>
                    </a:lnTo>
                    <a:lnTo>
                      <a:pt x="20115" y="63310"/>
                    </a:lnTo>
                    <a:lnTo>
                      <a:pt x="22740" y="68032"/>
                    </a:lnTo>
                    <a:lnTo>
                      <a:pt x="17146" y="69179"/>
                    </a:lnTo>
                    <a:lnTo>
                      <a:pt x="15796" y="73431"/>
                    </a:lnTo>
                    <a:lnTo>
                      <a:pt x="19464" y="79561"/>
                    </a:lnTo>
                    <a:lnTo>
                      <a:pt x="19122" y="84205"/>
                    </a:lnTo>
                    <a:lnTo>
                      <a:pt x="24247" y="84857"/>
                    </a:lnTo>
                    <a:lnTo>
                      <a:pt x="30282" y="82796"/>
                    </a:lnTo>
                    <a:lnTo>
                      <a:pt x="33266" y="89631"/>
                    </a:lnTo>
                    <a:lnTo>
                      <a:pt x="32354" y="92161"/>
                    </a:lnTo>
                    <a:lnTo>
                      <a:pt x="28035" y="92761"/>
                    </a:lnTo>
                    <a:lnTo>
                      <a:pt x="24341" y="94874"/>
                    </a:lnTo>
                    <a:lnTo>
                      <a:pt x="30128" y="99230"/>
                    </a:lnTo>
                    <a:lnTo>
                      <a:pt x="32072" y="111334"/>
                    </a:lnTo>
                    <a:lnTo>
                      <a:pt x="32839" y="113395"/>
                    </a:lnTo>
                    <a:lnTo>
                      <a:pt x="30169" y="114699"/>
                    </a:lnTo>
                    <a:lnTo>
                      <a:pt x="31434" y="123490"/>
                    </a:lnTo>
                    <a:lnTo>
                      <a:pt x="19795" y="124429"/>
                    </a:lnTo>
                    <a:lnTo>
                      <a:pt x="19060" y="116890"/>
                    </a:lnTo>
                    <a:lnTo>
                      <a:pt x="17146" y="108595"/>
                    </a:lnTo>
                    <a:lnTo>
                      <a:pt x="13009" y="109691"/>
                    </a:lnTo>
                    <a:lnTo>
                      <a:pt x="9415" y="108230"/>
                    </a:lnTo>
                    <a:lnTo>
                      <a:pt x="4754" y="102569"/>
                    </a:lnTo>
                    <a:lnTo>
                      <a:pt x="3067" y="96856"/>
                    </a:lnTo>
                    <a:lnTo>
                      <a:pt x="1720" y="77109"/>
                    </a:lnTo>
                    <a:lnTo>
                      <a:pt x="33" y="71032"/>
                    </a:lnTo>
                    <a:lnTo>
                      <a:pt x="33" y="71032"/>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01" name="CA-51">
                <a:extLst>
                  <a:ext uri="{FF2B5EF4-FFF2-40B4-BE49-F238E27FC236}">
                    <a16:creationId xmlns:a16="http://schemas.microsoft.com/office/drawing/2014/main" id="{1774D699-1D8F-0658-0D1F-B43ACCC2B39F}"/>
                  </a:ext>
                </a:extLst>
              </p:cNvPr>
              <p:cNvSpPr/>
              <p:nvPr/>
            </p:nvSpPr>
            <p:spPr>
              <a:xfrm>
                <a:off x="2182741" y="4381912"/>
                <a:ext cx="36445" cy="42524"/>
              </a:xfrm>
              <a:custGeom>
                <a:avLst/>
                <a:gdLst>
                  <a:gd name="connsiteX0" fmla="*/ 33 w 45706"/>
                  <a:gd name="connsiteY0" fmla="*/ 27390 h 53215"/>
                  <a:gd name="connsiteX1" fmla="*/ 2541 w 45706"/>
                  <a:gd name="connsiteY1" fmla="*/ 26790 h 53215"/>
                  <a:gd name="connsiteX2" fmla="*/ 2551 w 45706"/>
                  <a:gd name="connsiteY2" fmla="*/ 24781 h 53215"/>
                  <a:gd name="connsiteX3" fmla="*/ 7345 w 45706"/>
                  <a:gd name="connsiteY3" fmla="*/ 24103 h 53215"/>
                  <a:gd name="connsiteX4" fmla="*/ 4720 w 45706"/>
                  <a:gd name="connsiteY4" fmla="*/ 19381 h 53215"/>
                  <a:gd name="connsiteX5" fmla="*/ 1689 w 45706"/>
                  <a:gd name="connsiteY5" fmla="*/ 16120 h 53215"/>
                  <a:gd name="connsiteX6" fmla="*/ 9887 w 45706"/>
                  <a:gd name="connsiteY6" fmla="*/ 11269 h 53215"/>
                  <a:gd name="connsiteX7" fmla="*/ 9782 w 45706"/>
                  <a:gd name="connsiteY7" fmla="*/ 5425 h 53215"/>
                  <a:gd name="connsiteX8" fmla="*/ 12707 w 45706"/>
                  <a:gd name="connsiteY8" fmla="*/ 7382 h 53215"/>
                  <a:gd name="connsiteX9" fmla="*/ 15736 w 45706"/>
                  <a:gd name="connsiteY9" fmla="*/ 7460 h 53215"/>
                  <a:gd name="connsiteX10" fmla="*/ 19271 w 45706"/>
                  <a:gd name="connsiteY10" fmla="*/ 5791 h 53215"/>
                  <a:gd name="connsiteX11" fmla="*/ 21807 w 45706"/>
                  <a:gd name="connsiteY11" fmla="*/ 2608 h 53215"/>
                  <a:gd name="connsiteX12" fmla="*/ 21914 w 45706"/>
                  <a:gd name="connsiteY12" fmla="*/ 0 h 53215"/>
                  <a:gd name="connsiteX13" fmla="*/ 24369 w 45706"/>
                  <a:gd name="connsiteY13" fmla="*/ 1852 h 53215"/>
                  <a:gd name="connsiteX14" fmla="*/ 24302 w 45706"/>
                  <a:gd name="connsiteY14" fmla="*/ 5791 h 53215"/>
                  <a:gd name="connsiteX15" fmla="*/ 21791 w 45706"/>
                  <a:gd name="connsiteY15" fmla="*/ 5738 h 53215"/>
                  <a:gd name="connsiteX16" fmla="*/ 21849 w 45706"/>
                  <a:gd name="connsiteY16" fmla="*/ 8321 h 53215"/>
                  <a:gd name="connsiteX17" fmla="*/ 24320 w 45706"/>
                  <a:gd name="connsiteY17" fmla="*/ 9573 h 53215"/>
                  <a:gd name="connsiteX18" fmla="*/ 24338 w 45706"/>
                  <a:gd name="connsiteY18" fmla="*/ 12077 h 53215"/>
                  <a:gd name="connsiteX19" fmla="*/ 28545 w 45706"/>
                  <a:gd name="connsiteY19" fmla="*/ 12155 h 53215"/>
                  <a:gd name="connsiteX20" fmla="*/ 33780 w 45706"/>
                  <a:gd name="connsiteY20" fmla="*/ 9208 h 53215"/>
                  <a:gd name="connsiteX21" fmla="*/ 35451 w 45706"/>
                  <a:gd name="connsiteY21" fmla="*/ 11008 h 53215"/>
                  <a:gd name="connsiteX22" fmla="*/ 35490 w 45706"/>
                  <a:gd name="connsiteY22" fmla="*/ 15990 h 53215"/>
                  <a:gd name="connsiteX23" fmla="*/ 31952 w 45706"/>
                  <a:gd name="connsiteY23" fmla="*/ 24051 h 53215"/>
                  <a:gd name="connsiteX24" fmla="*/ 31259 w 45706"/>
                  <a:gd name="connsiteY24" fmla="*/ 27651 h 53215"/>
                  <a:gd name="connsiteX25" fmla="*/ 28962 w 45706"/>
                  <a:gd name="connsiteY25" fmla="*/ 28616 h 53215"/>
                  <a:gd name="connsiteX26" fmla="*/ 32508 w 45706"/>
                  <a:gd name="connsiteY26" fmla="*/ 31329 h 53215"/>
                  <a:gd name="connsiteX27" fmla="*/ 35646 w 45706"/>
                  <a:gd name="connsiteY27" fmla="*/ 28746 h 53215"/>
                  <a:gd name="connsiteX28" fmla="*/ 39131 w 45706"/>
                  <a:gd name="connsiteY28" fmla="*/ 28955 h 53215"/>
                  <a:gd name="connsiteX29" fmla="*/ 38847 w 45706"/>
                  <a:gd name="connsiteY29" fmla="*/ 31876 h 53215"/>
                  <a:gd name="connsiteX30" fmla="*/ 41715 w 45706"/>
                  <a:gd name="connsiteY30" fmla="*/ 30285 h 53215"/>
                  <a:gd name="connsiteX31" fmla="*/ 41261 w 45706"/>
                  <a:gd name="connsiteY31" fmla="*/ 32555 h 53215"/>
                  <a:gd name="connsiteX32" fmla="*/ 45739 w 45706"/>
                  <a:gd name="connsiteY32" fmla="*/ 30155 h 53215"/>
                  <a:gd name="connsiteX33" fmla="*/ 44803 w 45706"/>
                  <a:gd name="connsiteY33" fmla="*/ 34616 h 53215"/>
                  <a:gd name="connsiteX34" fmla="*/ 45393 w 45706"/>
                  <a:gd name="connsiteY34" fmla="*/ 37667 h 53215"/>
                  <a:gd name="connsiteX35" fmla="*/ 42215 w 45706"/>
                  <a:gd name="connsiteY35" fmla="*/ 37354 h 53215"/>
                  <a:gd name="connsiteX36" fmla="*/ 39139 w 45706"/>
                  <a:gd name="connsiteY36" fmla="*/ 38633 h 53215"/>
                  <a:gd name="connsiteX37" fmla="*/ 33892 w 45706"/>
                  <a:gd name="connsiteY37" fmla="*/ 37772 h 53215"/>
                  <a:gd name="connsiteX38" fmla="*/ 33548 w 45706"/>
                  <a:gd name="connsiteY38" fmla="*/ 42467 h 53215"/>
                  <a:gd name="connsiteX39" fmla="*/ 40002 w 45706"/>
                  <a:gd name="connsiteY39" fmla="*/ 43354 h 53215"/>
                  <a:gd name="connsiteX40" fmla="*/ 42510 w 45706"/>
                  <a:gd name="connsiteY40" fmla="*/ 45441 h 53215"/>
                  <a:gd name="connsiteX41" fmla="*/ 39520 w 45706"/>
                  <a:gd name="connsiteY41" fmla="*/ 50449 h 53215"/>
                  <a:gd name="connsiteX42" fmla="*/ 37025 w 45706"/>
                  <a:gd name="connsiteY42" fmla="*/ 49823 h 53215"/>
                  <a:gd name="connsiteX43" fmla="*/ 35568 w 45706"/>
                  <a:gd name="connsiteY43" fmla="*/ 51780 h 53215"/>
                  <a:gd name="connsiteX44" fmla="*/ 30868 w 45706"/>
                  <a:gd name="connsiteY44" fmla="*/ 53215 h 53215"/>
                  <a:gd name="connsiteX45" fmla="*/ 30628 w 45706"/>
                  <a:gd name="connsiteY45" fmla="*/ 47998 h 53215"/>
                  <a:gd name="connsiteX46" fmla="*/ 26835 w 45706"/>
                  <a:gd name="connsiteY46" fmla="*/ 48571 h 53215"/>
                  <a:gd name="connsiteX47" fmla="*/ 26580 w 45706"/>
                  <a:gd name="connsiteY47" fmla="*/ 43928 h 53215"/>
                  <a:gd name="connsiteX48" fmla="*/ 23332 w 45706"/>
                  <a:gd name="connsiteY48" fmla="*/ 43589 h 53215"/>
                  <a:gd name="connsiteX49" fmla="*/ 23441 w 45706"/>
                  <a:gd name="connsiteY49" fmla="*/ 41111 h 53215"/>
                  <a:gd name="connsiteX50" fmla="*/ 15919 w 45706"/>
                  <a:gd name="connsiteY50" fmla="*/ 41685 h 53215"/>
                  <a:gd name="connsiteX51" fmla="*/ 14886 w 45706"/>
                  <a:gd name="connsiteY51" fmla="*/ 38868 h 53215"/>
                  <a:gd name="connsiteX52" fmla="*/ 8852 w 45706"/>
                  <a:gd name="connsiteY52" fmla="*/ 40928 h 53215"/>
                  <a:gd name="connsiteX53" fmla="*/ 3727 w 45706"/>
                  <a:gd name="connsiteY53" fmla="*/ 40276 h 53215"/>
                  <a:gd name="connsiteX54" fmla="*/ 4068 w 45706"/>
                  <a:gd name="connsiteY54" fmla="*/ 35633 h 53215"/>
                  <a:gd name="connsiteX55" fmla="*/ 401 w 45706"/>
                  <a:gd name="connsiteY55" fmla="*/ 29503 h 53215"/>
                  <a:gd name="connsiteX56" fmla="*/ 33 w 45706"/>
                  <a:gd name="connsiteY56" fmla="*/ 27390 h 53215"/>
                  <a:gd name="connsiteX57" fmla="*/ 33 w 45706"/>
                  <a:gd name="connsiteY57" fmla="*/ 27390 h 53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45706" h="53215">
                    <a:moveTo>
                      <a:pt x="33" y="27390"/>
                    </a:moveTo>
                    <a:lnTo>
                      <a:pt x="2541" y="26790"/>
                    </a:lnTo>
                    <a:lnTo>
                      <a:pt x="2551" y="24781"/>
                    </a:lnTo>
                    <a:lnTo>
                      <a:pt x="7345" y="24103"/>
                    </a:lnTo>
                    <a:lnTo>
                      <a:pt x="4720" y="19381"/>
                    </a:lnTo>
                    <a:lnTo>
                      <a:pt x="1689" y="16120"/>
                    </a:lnTo>
                    <a:lnTo>
                      <a:pt x="9887" y="11269"/>
                    </a:lnTo>
                    <a:lnTo>
                      <a:pt x="9782" y="5425"/>
                    </a:lnTo>
                    <a:lnTo>
                      <a:pt x="12707" y="7382"/>
                    </a:lnTo>
                    <a:lnTo>
                      <a:pt x="15736" y="7460"/>
                    </a:lnTo>
                    <a:lnTo>
                      <a:pt x="19271" y="5791"/>
                    </a:lnTo>
                    <a:lnTo>
                      <a:pt x="21807" y="2608"/>
                    </a:lnTo>
                    <a:lnTo>
                      <a:pt x="21914" y="0"/>
                    </a:lnTo>
                    <a:lnTo>
                      <a:pt x="24369" y="1852"/>
                    </a:lnTo>
                    <a:lnTo>
                      <a:pt x="24302" y="5791"/>
                    </a:lnTo>
                    <a:lnTo>
                      <a:pt x="21791" y="5738"/>
                    </a:lnTo>
                    <a:lnTo>
                      <a:pt x="21849" y="8321"/>
                    </a:lnTo>
                    <a:lnTo>
                      <a:pt x="24320" y="9573"/>
                    </a:lnTo>
                    <a:lnTo>
                      <a:pt x="24338" y="12077"/>
                    </a:lnTo>
                    <a:lnTo>
                      <a:pt x="28545" y="12155"/>
                    </a:lnTo>
                    <a:lnTo>
                      <a:pt x="33780" y="9208"/>
                    </a:lnTo>
                    <a:lnTo>
                      <a:pt x="35451" y="11008"/>
                    </a:lnTo>
                    <a:lnTo>
                      <a:pt x="35490" y="15990"/>
                    </a:lnTo>
                    <a:lnTo>
                      <a:pt x="31952" y="24051"/>
                    </a:lnTo>
                    <a:lnTo>
                      <a:pt x="31259" y="27651"/>
                    </a:lnTo>
                    <a:lnTo>
                      <a:pt x="28962" y="28616"/>
                    </a:lnTo>
                    <a:lnTo>
                      <a:pt x="32508" y="31329"/>
                    </a:lnTo>
                    <a:lnTo>
                      <a:pt x="35646" y="28746"/>
                    </a:lnTo>
                    <a:lnTo>
                      <a:pt x="39131" y="28955"/>
                    </a:lnTo>
                    <a:lnTo>
                      <a:pt x="38847" y="31876"/>
                    </a:lnTo>
                    <a:lnTo>
                      <a:pt x="41715" y="30285"/>
                    </a:lnTo>
                    <a:lnTo>
                      <a:pt x="41261" y="32555"/>
                    </a:lnTo>
                    <a:lnTo>
                      <a:pt x="45739" y="30155"/>
                    </a:lnTo>
                    <a:lnTo>
                      <a:pt x="44803" y="34616"/>
                    </a:lnTo>
                    <a:lnTo>
                      <a:pt x="45393" y="37667"/>
                    </a:lnTo>
                    <a:lnTo>
                      <a:pt x="42215" y="37354"/>
                    </a:lnTo>
                    <a:lnTo>
                      <a:pt x="39139" y="38633"/>
                    </a:lnTo>
                    <a:lnTo>
                      <a:pt x="33892" y="37772"/>
                    </a:lnTo>
                    <a:lnTo>
                      <a:pt x="33548" y="42467"/>
                    </a:lnTo>
                    <a:lnTo>
                      <a:pt x="40002" y="43354"/>
                    </a:lnTo>
                    <a:lnTo>
                      <a:pt x="42510" y="45441"/>
                    </a:lnTo>
                    <a:lnTo>
                      <a:pt x="39520" y="50449"/>
                    </a:lnTo>
                    <a:lnTo>
                      <a:pt x="37025" y="49823"/>
                    </a:lnTo>
                    <a:lnTo>
                      <a:pt x="35568" y="51780"/>
                    </a:lnTo>
                    <a:lnTo>
                      <a:pt x="30868" y="53215"/>
                    </a:lnTo>
                    <a:lnTo>
                      <a:pt x="30628" y="47998"/>
                    </a:lnTo>
                    <a:lnTo>
                      <a:pt x="26835" y="48571"/>
                    </a:lnTo>
                    <a:lnTo>
                      <a:pt x="26580" y="43928"/>
                    </a:lnTo>
                    <a:lnTo>
                      <a:pt x="23332" y="43589"/>
                    </a:lnTo>
                    <a:lnTo>
                      <a:pt x="23441" y="41111"/>
                    </a:lnTo>
                    <a:lnTo>
                      <a:pt x="15919" y="41685"/>
                    </a:lnTo>
                    <a:lnTo>
                      <a:pt x="14886" y="38868"/>
                    </a:lnTo>
                    <a:lnTo>
                      <a:pt x="8852" y="40928"/>
                    </a:lnTo>
                    <a:lnTo>
                      <a:pt x="3727" y="40276"/>
                    </a:lnTo>
                    <a:lnTo>
                      <a:pt x="4068" y="35633"/>
                    </a:lnTo>
                    <a:lnTo>
                      <a:pt x="401" y="29503"/>
                    </a:lnTo>
                    <a:lnTo>
                      <a:pt x="33" y="27390"/>
                    </a:lnTo>
                    <a:lnTo>
                      <a:pt x="33" y="27390"/>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02" name="CA-52">
                <a:extLst>
                  <a:ext uri="{FF2B5EF4-FFF2-40B4-BE49-F238E27FC236}">
                    <a16:creationId xmlns:a16="http://schemas.microsoft.com/office/drawing/2014/main" id="{258281A2-FA81-129C-EA81-7C162997C475}"/>
                  </a:ext>
                </a:extLst>
              </p:cNvPr>
              <p:cNvSpPr/>
              <p:nvPr/>
            </p:nvSpPr>
            <p:spPr>
              <a:xfrm>
                <a:off x="2189874" y="4414764"/>
                <a:ext cx="36851" cy="30726"/>
              </a:xfrm>
              <a:custGeom>
                <a:avLst/>
                <a:gdLst>
                  <a:gd name="connsiteX0" fmla="*/ 33 w 46216"/>
                  <a:gd name="connsiteY0" fmla="*/ 9756 h 38450"/>
                  <a:gd name="connsiteX1" fmla="*/ 3693 w 46216"/>
                  <a:gd name="connsiteY1" fmla="*/ 7721 h 38450"/>
                  <a:gd name="connsiteX2" fmla="*/ 8012 w 46216"/>
                  <a:gd name="connsiteY2" fmla="*/ 7121 h 38450"/>
                  <a:gd name="connsiteX3" fmla="*/ 8925 w 46216"/>
                  <a:gd name="connsiteY3" fmla="*/ 4591 h 38450"/>
                  <a:gd name="connsiteX4" fmla="*/ 6766 w 46216"/>
                  <a:gd name="connsiteY4" fmla="*/ 573 h 38450"/>
                  <a:gd name="connsiteX5" fmla="*/ 14495 w 46216"/>
                  <a:gd name="connsiteY5" fmla="*/ 0 h 38450"/>
                  <a:gd name="connsiteX6" fmla="*/ 14386 w 46216"/>
                  <a:gd name="connsiteY6" fmla="*/ 2478 h 38450"/>
                  <a:gd name="connsiteX7" fmla="*/ 17634 w 46216"/>
                  <a:gd name="connsiteY7" fmla="*/ 2817 h 38450"/>
                  <a:gd name="connsiteX8" fmla="*/ 17889 w 46216"/>
                  <a:gd name="connsiteY8" fmla="*/ 7460 h 38450"/>
                  <a:gd name="connsiteX9" fmla="*/ 21682 w 46216"/>
                  <a:gd name="connsiteY9" fmla="*/ 6886 h 38450"/>
                  <a:gd name="connsiteX10" fmla="*/ 22451 w 46216"/>
                  <a:gd name="connsiteY10" fmla="*/ 13825 h 38450"/>
                  <a:gd name="connsiteX11" fmla="*/ 27727 w 46216"/>
                  <a:gd name="connsiteY11" fmla="*/ 13538 h 38450"/>
                  <a:gd name="connsiteX12" fmla="*/ 30394 w 46216"/>
                  <a:gd name="connsiteY12" fmla="*/ 14868 h 38450"/>
                  <a:gd name="connsiteX13" fmla="*/ 31037 w 46216"/>
                  <a:gd name="connsiteY13" fmla="*/ 12521 h 38450"/>
                  <a:gd name="connsiteX14" fmla="*/ 35406 w 46216"/>
                  <a:gd name="connsiteY14" fmla="*/ 12756 h 38450"/>
                  <a:gd name="connsiteX15" fmla="*/ 34134 w 46216"/>
                  <a:gd name="connsiteY15" fmla="*/ 16042 h 38450"/>
                  <a:gd name="connsiteX16" fmla="*/ 35974 w 46216"/>
                  <a:gd name="connsiteY16" fmla="*/ 30259 h 38450"/>
                  <a:gd name="connsiteX17" fmla="*/ 44996 w 46216"/>
                  <a:gd name="connsiteY17" fmla="*/ 32033 h 38450"/>
                  <a:gd name="connsiteX18" fmla="*/ 46250 w 46216"/>
                  <a:gd name="connsiteY18" fmla="*/ 34485 h 38450"/>
                  <a:gd name="connsiteX19" fmla="*/ 7092 w 46216"/>
                  <a:gd name="connsiteY19" fmla="*/ 38450 h 38450"/>
                  <a:gd name="connsiteX20" fmla="*/ 5828 w 46216"/>
                  <a:gd name="connsiteY20" fmla="*/ 29659 h 38450"/>
                  <a:gd name="connsiteX21" fmla="*/ 8497 w 46216"/>
                  <a:gd name="connsiteY21" fmla="*/ 28355 h 38450"/>
                  <a:gd name="connsiteX22" fmla="*/ 7731 w 46216"/>
                  <a:gd name="connsiteY22" fmla="*/ 26294 h 38450"/>
                  <a:gd name="connsiteX23" fmla="*/ 5786 w 46216"/>
                  <a:gd name="connsiteY23" fmla="*/ 14190 h 38450"/>
                  <a:gd name="connsiteX24" fmla="*/ 33 w 46216"/>
                  <a:gd name="connsiteY24" fmla="*/ 9756 h 38450"/>
                  <a:gd name="connsiteX25" fmla="*/ 33 w 46216"/>
                  <a:gd name="connsiteY25" fmla="*/ 9756 h 38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6216" h="38450">
                    <a:moveTo>
                      <a:pt x="33" y="9756"/>
                    </a:moveTo>
                    <a:lnTo>
                      <a:pt x="3693" y="7721"/>
                    </a:lnTo>
                    <a:lnTo>
                      <a:pt x="8012" y="7121"/>
                    </a:lnTo>
                    <a:lnTo>
                      <a:pt x="8925" y="4591"/>
                    </a:lnTo>
                    <a:lnTo>
                      <a:pt x="6766" y="573"/>
                    </a:lnTo>
                    <a:lnTo>
                      <a:pt x="14495" y="0"/>
                    </a:lnTo>
                    <a:lnTo>
                      <a:pt x="14386" y="2478"/>
                    </a:lnTo>
                    <a:lnTo>
                      <a:pt x="17634" y="2817"/>
                    </a:lnTo>
                    <a:lnTo>
                      <a:pt x="17889" y="7460"/>
                    </a:lnTo>
                    <a:lnTo>
                      <a:pt x="21682" y="6886"/>
                    </a:lnTo>
                    <a:lnTo>
                      <a:pt x="22451" y="13825"/>
                    </a:lnTo>
                    <a:lnTo>
                      <a:pt x="27727" y="13538"/>
                    </a:lnTo>
                    <a:lnTo>
                      <a:pt x="30394" y="14868"/>
                    </a:lnTo>
                    <a:lnTo>
                      <a:pt x="31037" y="12521"/>
                    </a:lnTo>
                    <a:lnTo>
                      <a:pt x="35406" y="12756"/>
                    </a:lnTo>
                    <a:lnTo>
                      <a:pt x="34134" y="16042"/>
                    </a:lnTo>
                    <a:lnTo>
                      <a:pt x="35974" y="30259"/>
                    </a:lnTo>
                    <a:lnTo>
                      <a:pt x="44996" y="32033"/>
                    </a:lnTo>
                    <a:lnTo>
                      <a:pt x="46250" y="34485"/>
                    </a:lnTo>
                    <a:lnTo>
                      <a:pt x="7092" y="38450"/>
                    </a:lnTo>
                    <a:lnTo>
                      <a:pt x="5828" y="29659"/>
                    </a:lnTo>
                    <a:lnTo>
                      <a:pt x="8497" y="28355"/>
                    </a:lnTo>
                    <a:lnTo>
                      <a:pt x="7731" y="26294"/>
                    </a:lnTo>
                    <a:lnTo>
                      <a:pt x="5786" y="14190"/>
                    </a:lnTo>
                    <a:lnTo>
                      <a:pt x="33" y="9756"/>
                    </a:lnTo>
                    <a:lnTo>
                      <a:pt x="33" y="9756"/>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18" name="CO">
              <a:extLst>
                <a:ext uri="{FF2B5EF4-FFF2-40B4-BE49-F238E27FC236}">
                  <a16:creationId xmlns:a16="http://schemas.microsoft.com/office/drawing/2014/main" id="{3E76AA3A-4BF3-8C83-A933-3F7E818E01A2}"/>
                </a:ext>
              </a:extLst>
            </p:cNvPr>
            <p:cNvGrpSpPr/>
            <p:nvPr/>
          </p:nvGrpSpPr>
          <p:grpSpPr>
            <a:xfrm>
              <a:off x="3122549" y="3224192"/>
              <a:ext cx="806858" cy="595310"/>
              <a:chOff x="2785116" y="2858286"/>
              <a:chExt cx="1022291" cy="754260"/>
            </a:xfrm>
            <a:solidFill>
              <a:schemeClr val="bg2"/>
            </a:solidFill>
          </p:grpSpPr>
          <p:sp>
            <p:nvSpPr>
              <p:cNvPr id="543" name="CO-1">
                <a:extLst>
                  <a:ext uri="{FF2B5EF4-FFF2-40B4-BE49-F238E27FC236}">
                    <a16:creationId xmlns:a16="http://schemas.microsoft.com/office/drawing/2014/main" id="{0091C49C-1D72-218B-ADA0-91A6F18BF95C}"/>
                  </a:ext>
                </a:extLst>
              </p:cNvPr>
              <p:cNvSpPr/>
              <p:nvPr/>
            </p:nvSpPr>
            <p:spPr>
              <a:xfrm>
                <a:off x="3360506" y="3067414"/>
                <a:ext cx="74316" cy="56175"/>
              </a:xfrm>
              <a:custGeom>
                <a:avLst/>
                <a:gdLst>
                  <a:gd name="connsiteX0" fmla="*/ 33 w 73561"/>
                  <a:gd name="connsiteY0" fmla="*/ 53877 h 55484"/>
                  <a:gd name="connsiteX1" fmla="*/ 33 w 73561"/>
                  <a:gd name="connsiteY1" fmla="*/ 52393 h 55484"/>
                  <a:gd name="connsiteX2" fmla="*/ 4803 w 73561"/>
                  <a:gd name="connsiteY2" fmla="*/ 51707 h 55484"/>
                  <a:gd name="connsiteX3" fmla="*/ 6159 w 73561"/>
                  <a:gd name="connsiteY3" fmla="*/ 48308 h 55484"/>
                  <a:gd name="connsiteX4" fmla="*/ 4152 w 73561"/>
                  <a:gd name="connsiteY4" fmla="*/ 45825 h 55484"/>
                  <a:gd name="connsiteX5" fmla="*/ 8192 w 73561"/>
                  <a:gd name="connsiteY5" fmla="*/ 46263 h 55484"/>
                  <a:gd name="connsiteX6" fmla="*/ 8192 w 73561"/>
                  <a:gd name="connsiteY6" fmla="*/ 24502 h 55484"/>
                  <a:gd name="connsiteX7" fmla="*/ 6576 w 73561"/>
                  <a:gd name="connsiteY7" fmla="*/ 23133 h 55484"/>
                  <a:gd name="connsiteX8" fmla="*/ 26387 w 73561"/>
                  <a:gd name="connsiteY8" fmla="*/ 23138 h 55484"/>
                  <a:gd name="connsiteX9" fmla="*/ 29802 w 73561"/>
                  <a:gd name="connsiteY9" fmla="*/ 24500 h 55484"/>
                  <a:gd name="connsiteX10" fmla="*/ 29776 w 73561"/>
                  <a:gd name="connsiteY10" fmla="*/ 21761 h 55484"/>
                  <a:gd name="connsiteX11" fmla="*/ 32539 w 73561"/>
                  <a:gd name="connsiteY11" fmla="*/ 21774 h 55484"/>
                  <a:gd name="connsiteX12" fmla="*/ 32539 w 73561"/>
                  <a:gd name="connsiteY12" fmla="*/ 19053 h 55484"/>
                  <a:gd name="connsiteX13" fmla="*/ 35171 w 73561"/>
                  <a:gd name="connsiteY13" fmla="*/ 19045 h 55484"/>
                  <a:gd name="connsiteX14" fmla="*/ 35198 w 73561"/>
                  <a:gd name="connsiteY14" fmla="*/ 21763 h 55484"/>
                  <a:gd name="connsiteX15" fmla="*/ 46015 w 73561"/>
                  <a:gd name="connsiteY15" fmla="*/ 21787 h 55484"/>
                  <a:gd name="connsiteX16" fmla="*/ 46015 w 73561"/>
                  <a:gd name="connsiteY16" fmla="*/ 13606 h 55484"/>
                  <a:gd name="connsiteX17" fmla="*/ 54670 w 73561"/>
                  <a:gd name="connsiteY17" fmla="*/ 12970 h 55484"/>
                  <a:gd name="connsiteX18" fmla="*/ 54748 w 73561"/>
                  <a:gd name="connsiteY18" fmla="*/ 3394 h 55484"/>
                  <a:gd name="connsiteX19" fmla="*/ 58658 w 73561"/>
                  <a:gd name="connsiteY19" fmla="*/ 3428 h 55484"/>
                  <a:gd name="connsiteX20" fmla="*/ 60274 w 73561"/>
                  <a:gd name="connsiteY20" fmla="*/ 0 h 55484"/>
                  <a:gd name="connsiteX21" fmla="*/ 62047 w 73561"/>
                  <a:gd name="connsiteY21" fmla="*/ 1348 h 55484"/>
                  <a:gd name="connsiteX22" fmla="*/ 69085 w 73561"/>
                  <a:gd name="connsiteY22" fmla="*/ 1416 h 55484"/>
                  <a:gd name="connsiteX23" fmla="*/ 69085 w 73561"/>
                  <a:gd name="connsiteY23" fmla="*/ 2799 h 55484"/>
                  <a:gd name="connsiteX24" fmla="*/ 73594 w 73561"/>
                  <a:gd name="connsiteY24" fmla="*/ 2846 h 55484"/>
                  <a:gd name="connsiteX25" fmla="*/ 72786 w 73561"/>
                  <a:gd name="connsiteY25" fmla="*/ 7721 h 55484"/>
                  <a:gd name="connsiteX26" fmla="*/ 70779 w 73561"/>
                  <a:gd name="connsiteY26" fmla="*/ 7700 h 55484"/>
                  <a:gd name="connsiteX27" fmla="*/ 70675 w 73561"/>
                  <a:gd name="connsiteY27" fmla="*/ 17248 h 55484"/>
                  <a:gd name="connsiteX28" fmla="*/ 50108 w 73561"/>
                  <a:gd name="connsiteY28" fmla="*/ 17055 h 55484"/>
                  <a:gd name="connsiteX29" fmla="*/ 50108 w 73561"/>
                  <a:gd name="connsiteY29" fmla="*/ 21753 h 55484"/>
                  <a:gd name="connsiteX30" fmla="*/ 54174 w 73561"/>
                  <a:gd name="connsiteY30" fmla="*/ 21753 h 55484"/>
                  <a:gd name="connsiteX31" fmla="*/ 54122 w 73561"/>
                  <a:gd name="connsiteY31" fmla="*/ 27246 h 55484"/>
                  <a:gd name="connsiteX32" fmla="*/ 40645 w 73561"/>
                  <a:gd name="connsiteY32" fmla="*/ 26568 h 55484"/>
                  <a:gd name="connsiteX33" fmla="*/ 36579 w 73561"/>
                  <a:gd name="connsiteY33" fmla="*/ 27359 h 55484"/>
                  <a:gd name="connsiteX34" fmla="*/ 37935 w 73561"/>
                  <a:gd name="connsiteY34" fmla="*/ 29965 h 55484"/>
                  <a:gd name="connsiteX35" fmla="*/ 33190 w 73561"/>
                  <a:gd name="connsiteY35" fmla="*/ 29957 h 55484"/>
                  <a:gd name="connsiteX36" fmla="*/ 32486 w 73561"/>
                  <a:gd name="connsiteY36" fmla="*/ 34423 h 55484"/>
                  <a:gd name="connsiteX37" fmla="*/ 34520 w 73561"/>
                  <a:gd name="connsiteY37" fmla="*/ 36815 h 55484"/>
                  <a:gd name="connsiteX38" fmla="*/ 35198 w 73561"/>
                  <a:gd name="connsiteY38" fmla="*/ 40871 h 55484"/>
                  <a:gd name="connsiteX39" fmla="*/ 30740 w 73561"/>
                  <a:gd name="connsiteY39" fmla="*/ 40863 h 55484"/>
                  <a:gd name="connsiteX40" fmla="*/ 28576 w 73561"/>
                  <a:gd name="connsiteY40" fmla="*/ 43584 h 55484"/>
                  <a:gd name="connsiteX41" fmla="*/ 29776 w 73561"/>
                  <a:gd name="connsiteY41" fmla="*/ 46294 h 55484"/>
                  <a:gd name="connsiteX42" fmla="*/ 37700 w 73561"/>
                  <a:gd name="connsiteY42" fmla="*/ 47873 h 55484"/>
                  <a:gd name="connsiteX43" fmla="*/ 32435 w 73561"/>
                  <a:gd name="connsiteY43" fmla="*/ 51668 h 55484"/>
                  <a:gd name="connsiteX44" fmla="*/ 32409 w 73561"/>
                  <a:gd name="connsiteY44" fmla="*/ 54444 h 55484"/>
                  <a:gd name="connsiteX45" fmla="*/ 28368 w 73561"/>
                  <a:gd name="connsiteY45" fmla="*/ 54454 h 55484"/>
                  <a:gd name="connsiteX46" fmla="*/ 28394 w 73561"/>
                  <a:gd name="connsiteY46" fmla="*/ 51720 h 55484"/>
                  <a:gd name="connsiteX47" fmla="*/ 25709 w 73561"/>
                  <a:gd name="connsiteY47" fmla="*/ 49028 h 55484"/>
                  <a:gd name="connsiteX48" fmla="*/ 22372 w 73561"/>
                  <a:gd name="connsiteY48" fmla="*/ 49038 h 55484"/>
                  <a:gd name="connsiteX49" fmla="*/ 19688 w 73561"/>
                  <a:gd name="connsiteY49" fmla="*/ 46284 h 55484"/>
                  <a:gd name="connsiteX50" fmla="*/ 15830 w 73561"/>
                  <a:gd name="connsiteY50" fmla="*/ 46276 h 55484"/>
                  <a:gd name="connsiteX51" fmla="*/ 13614 w 73561"/>
                  <a:gd name="connsiteY51" fmla="*/ 44220 h 55484"/>
                  <a:gd name="connsiteX52" fmla="*/ 13588 w 73561"/>
                  <a:gd name="connsiteY52" fmla="*/ 47627 h 55484"/>
                  <a:gd name="connsiteX53" fmla="*/ 11112 w 73561"/>
                  <a:gd name="connsiteY53" fmla="*/ 48295 h 55484"/>
                  <a:gd name="connsiteX54" fmla="*/ 10851 w 73561"/>
                  <a:gd name="connsiteY54" fmla="*/ 52751 h 55484"/>
                  <a:gd name="connsiteX55" fmla="*/ 6472 w 73561"/>
                  <a:gd name="connsiteY55" fmla="*/ 55484 h 55484"/>
                  <a:gd name="connsiteX56" fmla="*/ 4308 w 73561"/>
                  <a:gd name="connsiteY56" fmla="*/ 53444 h 55484"/>
                  <a:gd name="connsiteX57" fmla="*/ 33 w 73561"/>
                  <a:gd name="connsiteY57" fmla="*/ 53877 h 55484"/>
                  <a:gd name="connsiteX58" fmla="*/ 33 w 73561"/>
                  <a:gd name="connsiteY58" fmla="*/ 53877 h 55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73561" h="55484">
                    <a:moveTo>
                      <a:pt x="33" y="53877"/>
                    </a:moveTo>
                    <a:lnTo>
                      <a:pt x="33" y="52393"/>
                    </a:lnTo>
                    <a:lnTo>
                      <a:pt x="4803" y="51707"/>
                    </a:lnTo>
                    <a:lnTo>
                      <a:pt x="6159" y="48308"/>
                    </a:lnTo>
                    <a:lnTo>
                      <a:pt x="4152" y="45825"/>
                    </a:lnTo>
                    <a:lnTo>
                      <a:pt x="8192" y="46263"/>
                    </a:lnTo>
                    <a:lnTo>
                      <a:pt x="8192" y="24502"/>
                    </a:lnTo>
                    <a:lnTo>
                      <a:pt x="6576" y="23133"/>
                    </a:lnTo>
                    <a:lnTo>
                      <a:pt x="26387" y="23138"/>
                    </a:lnTo>
                    <a:lnTo>
                      <a:pt x="29802" y="24500"/>
                    </a:lnTo>
                    <a:lnTo>
                      <a:pt x="29776" y="21761"/>
                    </a:lnTo>
                    <a:lnTo>
                      <a:pt x="32539" y="21774"/>
                    </a:lnTo>
                    <a:lnTo>
                      <a:pt x="32539" y="19053"/>
                    </a:lnTo>
                    <a:lnTo>
                      <a:pt x="35171" y="19045"/>
                    </a:lnTo>
                    <a:lnTo>
                      <a:pt x="35198" y="21763"/>
                    </a:lnTo>
                    <a:lnTo>
                      <a:pt x="46015" y="21787"/>
                    </a:lnTo>
                    <a:lnTo>
                      <a:pt x="46015" y="13606"/>
                    </a:lnTo>
                    <a:lnTo>
                      <a:pt x="54670" y="12970"/>
                    </a:lnTo>
                    <a:lnTo>
                      <a:pt x="54748" y="3394"/>
                    </a:lnTo>
                    <a:lnTo>
                      <a:pt x="58658" y="3428"/>
                    </a:lnTo>
                    <a:lnTo>
                      <a:pt x="60274" y="0"/>
                    </a:lnTo>
                    <a:lnTo>
                      <a:pt x="62047" y="1348"/>
                    </a:lnTo>
                    <a:lnTo>
                      <a:pt x="69085" y="1416"/>
                    </a:lnTo>
                    <a:lnTo>
                      <a:pt x="69085" y="2799"/>
                    </a:lnTo>
                    <a:lnTo>
                      <a:pt x="73594" y="2846"/>
                    </a:lnTo>
                    <a:lnTo>
                      <a:pt x="72786" y="7721"/>
                    </a:lnTo>
                    <a:lnTo>
                      <a:pt x="70779" y="7700"/>
                    </a:lnTo>
                    <a:lnTo>
                      <a:pt x="70675" y="17248"/>
                    </a:lnTo>
                    <a:lnTo>
                      <a:pt x="50108" y="17055"/>
                    </a:lnTo>
                    <a:lnTo>
                      <a:pt x="50108" y="21753"/>
                    </a:lnTo>
                    <a:lnTo>
                      <a:pt x="54174" y="21753"/>
                    </a:lnTo>
                    <a:lnTo>
                      <a:pt x="54122" y="27246"/>
                    </a:lnTo>
                    <a:lnTo>
                      <a:pt x="40645" y="26568"/>
                    </a:lnTo>
                    <a:lnTo>
                      <a:pt x="36579" y="27359"/>
                    </a:lnTo>
                    <a:lnTo>
                      <a:pt x="37935" y="29965"/>
                    </a:lnTo>
                    <a:lnTo>
                      <a:pt x="33190" y="29957"/>
                    </a:lnTo>
                    <a:lnTo>
                      <a:pt x="32486" y="34423"/>
                    </a:lnTo>
                    <a:lnTo>
                      <a:pt x="34520" y="36815"/>
                    </a:lnTo>
                    <a:lnTo>
                      <a:pt x="35198" y="40871"/>
                    </a:lnTo>
                    <a:lnTo>
                      <a:pt x="30740" y="40863"/>
                    </a:lnTo>
                    <a:lnTo>
                      <a:pt x="28576" y="43584"/>
                    </a:lnTo>
                    <a:lnTo>
                      <a:pt x="29776" y="46294"/>
                    </a:lnTo>
                    <a:lnTo>
                      <a:pt x="37700" y="47873"/>
                    </a:lnTo>
                    <a:lnTo>
                      <a:pt x="32435" y="51668"/>
                    </a:lnTo>
                    <a:lnTo>
                      <a:pt x="32409" y="54444"/>
                    </a:lnTo>
                    <a:lnTo>
                      <a:pt x="28368" y="54454"/>
                    </a:lnTo>
                    <a:lnTo>
                      <a:pt x="28394" y="51720"/>
                    </a:lnTo>
                    <a:lnTo>
                      <a:pt x="25709" y="49028"/>
                    </a:lnTo>
                    <a:lnTo>
                      <a:pt x="22372" y="49038"/>
                    </a:lnTo>
                    <a:lnTo>
                      <a:pt x="19688" y="46284"/>
                    </a:lnTo>
                    <a:lnTo>
                      <a:pt x="15830" y="46276"/>
                    </a:lnTo>
                    <a:lnTo>
                      <a:pt x="13614" y="44220"/>
                    </a:lnTo>
                    <a:lnTo>
                      <a:pt x="13588" y="47627"/>
                    </a:lnTo>
                    <a:lnTo>
                      <a:pt x="11112" y="48295"/>
                    </a:lnTo>
                    <a:lnTo>
                      <a:pt x="10851" y="52751"/>
                    </a:lnTo>
                    <a:lnTo>
                      <a:pt x="6472" y="55484"/>
                    </a:lnTo>
                    <a:lnTo>
                      <a:pt x="4308" y="53444"/>
                    </a:lnTo>
                    <a:lnTo>
                      <a:pt x="33" y="53877"/>
                    </a:lnTo>
                    <a:lnTo>
                      <a:pt x="33" y="53877"/>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44" name="CO-2">
                <a:extLst>
                  <a:ext uri="{FF2B5EF4-FFF2-40B4-BE49-F238E27FC236}">
                    <a16:creationId xmlns:a16="http://schemas.microsoft.com/office/drawing/2014/main" id="{EA16FE29-9CDE-F0BE-85E7-1AB1F8F3EF05}"/>
                  </a:ext>
                </a:extLst>
              </p:cNvPr>
              <p:cNvSpPr/>
              <p:nvPr/>
            </p:nvSpPr>
            <p:spPr>
              <a:xfrm>
                <a:off x="3020733" y="2858286"/>
                <a:ext cx="364054" cy="316237"/>
              </a:xfrm>
              <a:custGeom>
                <a:avLst/>
                <a:gdLst>
                  <a:gd name="connsiteX0" fmla="*/ 33 w 360351"/>
                  <a:gd name="connsiteY0" fmla="*/ 127194 h 312343"/>
                  <a:gd name="connsiteX1" fmla="*/ 1545 w 360351"/>
                  <a:gd name="connsiteY1" fmla="*/ 127171 h 312343"/>
                  <a:gd name="connsiteX2" fmla="*/ 2066 w 360351"/>
                  <a:gd name="connsiteY2" fmla="*/ 99634 h 312343"/>
                  <a:gd name="connsiteX3" fmla="*/ 2014 w 360351"/>
                  <a:gd name="connsiteY3" fmla="*/ 87867 h 312343"/>
                  <a:gd name="connsiteX4" fmla="*/ 10304 w 360351"/>
                  <a:gd name="connsiteY4" fmla="*/ 87831 h 312343"/>
                  <a:gd name="connsiteX5" fmla="*/ 10278 w 360351"/>
                  <a:gd name="connsiteY5" fmla="*/ 76833 h 312343"/>
                  <a:gd name="connsiteX6" fmla="*/ 18541 w 360351"/>
                  <a:gd name="connsiteY6" fmla="*/ 76838 h 312343"/>
                  <a:gd name="connsiteX7" fmla="*/ 18671 w 360351"/>
                  <a:gd name="connsiteY7" fmla="*/ 60433 h 312343"/>
                  <a:gd name="connsiteX8" fmla="*/ 18019 w 360351"/>
                  <a:gd name="connsiteY8" fmla="*/ 96 h 312343"/>
                  <a:gd name="connsiteX9" fmla="*/ 63376 w 360351"/>
                  <a:gd name="connsiteY9" fmla="*/ 0 h 312343"/>
                  <a:gd name="connsiteX10" fmla="*/ 84334 w 360351"/>
                  <a:gd name="connsiteY10" fmla="*/ 143 h 312343"/>
                  <a:gd name="connsiteX11" fmla="*/ 144627 w 360351"/>
                  <a:gd name="connsiteY11" fmla="*/ 276 h 312343"/>
                  <a:gd name="connsiteX12" fmla="*/ 176585 w 360351"/>
                  <a:gd name="connsiteY12" fmla="*/ 1085 h 312343"/>
                  <a:gd name="connsiteX13" fmla="*/ 243969 w 360351"/>
                  <a:gd name="connsiteY13" fmla="*/ 1247 h 312343"/>
                  <a:gd name="connsiteX14" fmla="*/ 316070 w 360351"/>
                  <a:gd name="connsiteY14" fmla="*/ 986 h 312343"/>
                  <a:gd name="connsiteX15" fmla="*/ 360358 w 360351"/>
                  <a:gd name="connsiteY15" fmla="*/ 994 h 312343"/>
                  <a:gd name="connsiteX16" fmla="*/ 360384 w 360351"/>
                  <a:gd name="connsiteY16" fmla="*/ 19105 h 312343"/>
                  <a:gd name="connsiteX17" fmla="*/ 359629 w 360351"/>
                  <a:gd name="connsiteY17" fmla="*/ 20806 h 312343"/>
                  <a:gd name="connsiteX18" fmla="*/ 353711 w 360351"/>
                  <a:gd name="connsiteY18" fmla="*/ 43649 h 312343"/>
                  <a:gd name="connsiteX19" fmla="*/ 346699 w 360351"/>
                  <a:gd name="connsiteY19" fmla="*/ 45423 h 312343"/>
                  <a:gd name="connsiteX20" fmla="*/ 346595 w 360351"/>
                  <a:gd name="connsiteY20" fmla="*/ 39199 h 312343"/>
                  <a:gd name="connsiteX21" fmla="*/ 341225 w 360351"/>
                  <a:gd name="connsiteY21" fmla="*/ 39170 h 312343"/>
                  <a:gd name="connsiteX22" fmla="*/ 341199 w 360351"/>
                  <a:gd name="connsiteY22" fmla="*/ 52372 h 312343"/>
                  <a:gd name="connsiteX23" fmla="*/ 342372 w 360351"/>
                  <a:gd name="connsiteY23" fmla="*/ 55669 h 312343"/>
                  <a:gd name="connsiteX24" fmla="*/ 342346 w 360351"/>
                  <a:gd name="connsiteY24" fmla="*/ 64700 h 312343"/>
                  <a:gd name="connsiteX25" fmla="*/ 344536 w 360351"/>
                  <a:gd name="connsiteY25" fmla="*/ 66641 h 312343"/>
                  <a:gd name="connsiteX26" fmla="*/ 352095 w 360351"/>
                  <a:gd name="connsiteY26" fmla="*/ 66717 h 312343"/>
                  <a:gd name="connsiteX27" fmla="*/ 352095 w 360351"/>
                  <a:gd name="connsiteY27" fmla="*/ 74315 h 312343"/>
                  <a:gd name="connsiteX28" fmla="*/ 353841 w 360351"/>
                  <a:gd name="connsiteY28" fmla="*/ 74994 h 312343"/>
                  <a:gd name="connsiteX29" fmla="*/ 352721 w 360351"/>
                  <a:gd name="connsiteY29" fmla="*/ 80427 h 312343"/>
                  <a:gd name="connsiteX30" fmla="*/ 360228 w 360351"/>
                  <a:gd name="connsiteY30" fmla="*/ 80514 h 312343"/>
                  <a:gd name="connsiteX31" fmla="*/ 360228 w 360351"/>
                  <a:gd name="connsiteY31" fmla="*/ 94342 h 312343"/>
                  <a:gd name="connsiteX32" fmla="*/ 359576 w 360351"/>
                  <a:gd name="connsiteY32" fmla="*/ 97438 h 312343"/>
                  <a:gd name="connsiteX33" fmla="*/ 357543 w 360351"/>
                  <a:gd name="connsiteY33" fmla="*/ 96128 h 312343"/>
                  <a:gd name="connsiteX34" fmla="*/ 357465 w 360351"/>
                  <a:gd name="connsiteY34" fmla="*/ 99778 h 312343"/>
                  <a:gd name="connsiteX35" fmla="*/ 354780 w 360351"/>
                  <a:gd name="connsiteY35" fmla="*/ 99773 h 312343"/>
                  <a:gd name="connsiteX36" fmla="*/ 353425 w 360351"/>
                  <a:gd name="connsiteY36" fmla="*/ 96327 h 312343"/>
                  <a:gd name="connsiteX37" fmla="*/ 353320 w 360351"/>
                  <a:gd name="connsiteY37" fmla="*/ 102572 h 312343"/>
                  <a:gd name="connsiteX38" fmla="*/ 338280 w 360351"/>
                  <a:gd name="connsiteY38" fmla="*/ 102444 h 312343"/>
                  <a:gd name="connsiteX39" fmla="*/ 338253 w 360351"/>
                  <a:gd name="connsiteY39" fmla="*/ 105152 h 312343"/>
                  <a:gd name="connsiteX40" fmla="*/ 332988 w 360351"/>
                  <a:gd name="connsiteY40" fmla="*/ 105178 h 312343"/>
                  <a:gd name="connsiteX41" fmla="*/ 331893 w 360351"/>
                  <a:gd name="connsiteY41" fmla="*/ 110885 h 312343"/>
                  <a:gd name="connsiteX42" fmla="*/ 332806 w 360351"/>
                  <a:gd name="connsiteY42" fmla="*/ 113452 h 312343"/>
                  <a:gd name="connsiteX43" fmla="*/ 329182 w 360351"/>
                  <a:gd name="connsiteY43" fmla="*/ 115356 h 312343"/>
                  <a:gd name="connsiteX44" fmla="*/ 330225 w 360351"/>
                  <a:gd name="connsiteY44" fmla="*/ 116838 h 312343"/>
                  <a:gd name="connsiteX45" fmla="*/ 334422 w 360351"/>
                  <a:gd name="connsiteY45" fmla="*/ 116204 h 312343"/>
                  <a:gd name="connsiteX46" fmla="*/ 333197 w 360351"/>
                  <a:gd name="connsiteY46" fmla="*/ 119614 h 312343"/>
                  <a:gd name="connsiteX47" fmla="*/ 338175 w 360351"/>
                  <a:gd name="connsiteY47" fmla="*/ 118961 h 312343"/>
                  <a:gd name="connsiteX48" fmla="*/ 336325 w 360351"/>
                  <a:gd name="connsiteY48" fmla="*/ 121672 h 312343"/>
                  <a:gd name="connsiteX49" fmla="*/ 338149 w 360351"/>
                  <a:gd name="connsiteY49" fmla="*/ 124432 h 312343"/>
                  <a:gd name="connsiteX50" fmla="*/ 335490 w 360351"/>
                  <a:gd name="connsiteY50" fmla="*/ 124742 h 312343"/>
                  <a:gd name="connsiteX51" fmla="*/ 334578 w 360351"/>
                  <a:gd name="connsiteY51" fmla="*/ 128052 h 312343"/>
                  <a:gd name="connsiteX52" fmla="*/ 335986 w 360351"/>
                  <a:gd name="connsiteY52" fmla="*/ 129370 h 312343"/>
                  <a:gd name="connsiteX53" fmla="*/ 337341 w 360351"/>
                  <a:gd name="connsiteY53" fmla="*/ 134889 h 312343"/>
                  <a:gd name="connsiteX54" fmla="*/ 337419 w 360351"/>
                  <a:gd name="connsiteY54" fmla="*/ 141077 h 312343"/>
                  <a:gd name="connsiteX55" fmla="*/ 344249 w 360351"/>
                  <a:gd name="connsiteY55" fmla="*/ 140996 h 312343"/>
                  <a:gd name="connsiteX56" fmla="*/ 344249 w 360351"/>
                  <a:gd name="connsiteY56" fmla="*/ 146482 h 312343"/>
                  <a:gd name="connsiteX57" fmla="*/ 348237 w 360351"/>
                  <a:gd name="connsiteY57" fmla="*/ 146437 h 312343"/>
                  <a:gd name="connsiteX58" fmla="*/ 348315 w 360351"/>
                  <a:gd name="connsiteY58" fmla="*/ 149489 h 312343"/>
                  <a:gd name="connsiteX59" fmla="*/ 345578 w 360351"/>
                  <a:gd name="connsiteY59" fmla="*/ 151994 h 312343"/>
                  <a:gd name="connsiteX60" fmla="*/ 350766 w 360351"/>
                  <a:gd name="connsiteY60" fmla="*/ 151923 h 312343"/>
                  <a:gd name="connsiteX61" fmla="*/ 352408 w 360351"/>
                  <a:gd name="connsiteY61" fmla="*/ 153280 h 312343"/>
                  <a:gd name="connsiteX62" fmla="*/ 352434 w 360351"/>
                  <a:gd name="connsiteY62" fmla="*/ 157258 h 312343"/>
                  <a:gd name="connsiteX63" fmla="*/ 347820 w 360351"/>
                  <a:gd name="connsiteY63" fmla="*/ 157451 h 312343"/>
                  <a:gd name="connsiteX64" fmla="*/ 346882 w 360351"/>
                  <a:gd name="connsiteY64" fmla="*/ 160169 h 312343"/>
                  <a:gd name="connsiteX65" fmla="*/ 352382 w 360351"/>
                  <a:gd name="connsiteY65" fmla="*/ 160779 h 312343"/>
                  <a:gd name="connsiteX66" fmla="*/ 352356 w 360351"/>
                  <a:gd name="connsiteY66" fmla="*/ 165621 h 312343"/>
                  <a:gd name="connsiteX67" fmla="*/ 348446 w 360351"/>
                  <a:gd name="connsiteY67" fmla="*/ 166302 h 312343"/>
                  <a:gd name="connsiteX68" fmla="*/ 346204 w 360351"/>
                  <a:gd name="connsiteY68" fmla="*/ 173848 h 312343"/>
                  <a:gd name="connsiteX69" fmla="*/ 352955 w 360351"/>
                  <a:gd name="connsiteY69" fmla="*/ 173861 h 312343"/>
                  <a:gd name="connsiteX70" fmla="*/ 354963 w 360351"/>
                  <a:gd name="connsiteY70" fmla="*/ 175262 h 312343"/>
                  <a:gd name="connsiteX71" fmla="*/ 355067 w 360351"/>
                  <a:gd name="connsiteY71" fmla="*/ 184872 h 312343"/>
                  <a:gd name="connsiteX72" fmla="*/ 352330 w 360351"/>
                  <a:gd name="connsiteY72" fmla="*/ 185543 h 312343"/>
                  <a:gd name="connsiteX73" fmla="*/ 353685 w 360351"/>
                  <a:gd name="connsiteY73" fmla="*/ 188952 h 312343"/>
                  <a:gd name="connsiteX74" fmla="*/ 351052 w 360351"/>
                  <a:gd name="connsiteY74" fmla="*/ 190306 h 312343"/>
                  <a:gd name="connsiteX75" fmla="*/ 344562 w 360351"/>
                  <a:gd name="connsiteY75" fmla="*/ 190348 h 312343"/>
                  <a:gd name="connsiteX76" fmla="*/ 344562 w 360351"/>
                  <a:gd name="connsiteY76" fmla="*/ 198338 h 312343"/>
                  <a:gd name="connsiteX77" fmla="*/ 341799 w 360351"/>
                  <a:gd name="connsiteY77" fmla="*/ 198369 h 312343"/>
                  <a:gd name="connsiteX78" fmla="*/ 341147 w 360351"/>
                  <a:gd name="connsiteY78" fmla="*/ 201066 h 312343"/>
                  <a:gd name="connsiteX79" fmla="*/ 335073 w 360351"/>
                  <a:gd name="connsiteY79" fmla="*/ 203018 h 312343"/>
                  <a:gd name="connsiteX80" fmla="*/ 336429 w 360351"/>
                  <a:gd name="connsiteY80" fmla="*/ 199692 h 312343"/>
                  <a:gd name="connsiteX81" fmla="*/ 333744 w 360351"/>
                  <a:gd name="connsiteY81" fmla="*/ 199027 h 312343"/>
                  <a:gd name="connsiteX82" fmla="*/ 333718 w 360351"/>
                  <a:gd name="connsiteY82" fmla="*/ 201766 h 312343"/>
                  <a:gd name="connsiteX83" fmla="*/ 330981 w 360351"/>
                  <a:gd name="connsiteY83" fmla="*/ 203774 h 312343"/>
                  <a:gd name="connsiteX84" fmla="*/ 330981 w 360351"/>
                  <a:gd name="connsiteY84" fmla="*/ 206607 h 312343"/>
                  <a:gd name="connsiteX85" fmla="*/ 317739 w 360351"/>
                  <a:gd name="connsiteY85" fmla="*/ 206516 h 312343"/>
                  <a:gd name="connsiteX86" fmla="*/ 317426 w 360351"/>
                  <a:gd name="connsiteY86" fmla="*/ 215033 h 312343"/>
                  <a:gd name="connsiteX87" fmla="*/ 316149 w 360351"/>
                  <a:gd name="connsiteY87" fmla="*/ 215458 h 312343"/>
                  <a:gd name="connsiteX88" fmla="*/ 308381 w 360351"/>
                  <a:gd name="connsiteY88" fmla="*/ 212197 h 312343"/>
                  <a:gd name="connsiteX89" fmla="*/ 309397 w 360351"/>
                  <a:gd name="connsiteY89" fmla="*/ 215505 h 312343"/>
                  <a:gd name="connsiteX90" fmla="*/ 312395 w 360351"/>
                  <a:gd name="connsiteY90" fmla="*/ 219859 h 312343"/>
                  <a:gd name="connsiteX91" fmla="*/ 308824 w 360351"/>
                  <a:gd name="connsiteY91" fmla="*/ 217871 h 312343"/>
                  <a:gd name="connsiteX92" fmla="*/ 304366 w 360351"/>
                  <a:gd name="connsiteY92" fmla="*/ 217597 h 312343"/>
                  <a:gd name="connsiteX93" fmla="*/ 294826 w 360351"/>
                  <a:gd name="connsiteY93" fmla="*/ 220320 h 312343"/>
                  <a:gd name="connsiteX94" fmla="*/ 294669 w 360351"/>
                  <a:gd name="connsiteY94" fmla="*/ 271871 h 312343"/>
                  <a:gd name="connsiteX95" fmla="*/ 267403 w 360351"/>
                  <a:gd name="connsiteY95" fmla="*/ 271469 h 312343"/>
                  <a:gd name="connsiteX96" fmla="*/ 243969 w 360351"/>
                  <a:gd name="connsiteY96" fmla="*/ 272088 h 312343"/>
                  <a:gd name="connsiteX97" fmla="*/ 232577 w 360351"/>
                  <a:gd name="connsiteY97" fmla="*/ 272093 h 312343"/>
                  <a:gd name="connsiteX98" fmla="*/ 234559 w 360351"/>
                  <a:gd name="connsiteY98" fmla="*/ 274506 h 312343"/>
                  <a:gd name="connsiteX99" fmla="*/ 234298 w 360351"/>
                  <a:gd name="connsiteY99" fmla="*/ 277062 h 312343"/>
                  <a:gd name="connsiteX100" fmla="*/ 230310 w 360351"/>
                  <a:gd name="connsiteY100" fmla="*/ 279786 h 312343"/>
                  <a:gd name="connsiteX101" fmla="*/ 228120 w 360351"/>
                  <a:gd name="connsiteY101" fmla="*/ 278525 h 312343"/>
                  <a:gd name="connsiteX102" fmla="*/ 227208 w 360351"/>
                  <a:gd name="connsiteY102" fmla="*/ 281103 h 312343"/>
                  <a:gd name="connsiteX103" fmla="*/ 229058 w 360351"/>
                  <a:gd name="connsiteY103" fmla="*/ 283383 h 312343"/>
                  <a:gd name="connsiteX104" fmla="*/ 225435 w 360351"/>
                  <a:gd name="connsiteY104" fmla="*/ 287262 h 312343"/>
                  <a:gd name="connsiteX105" fmla="*/ 223584 w 360351"/>
                  <a:gd name="connsiteY105" fmla="*/ 287186 h 312343"/>
                  <a:gd name="connsiteX106" fmla="*/ 220743 w 360351"/>
                  <a:gd name="connsiteY106" fmla="*/ 292314 h 312343"/>
                  <a:gd name="connsiteX107" fmla="*/ 216859 w 360351"/>
                  <a:gd name="connsiteY107" fmla="*/ 291986 h 312343"/>
                  <a:gd name="connsiteX108" fmla="*/ 216077 w 360351"/>
                  <a:gd name="connsiteY108" fmla="*/ 295270 h 312343"/>
                  <a:gd name="connsiteX109" fmla="*/ 212793 w 360351"/>
                  <a:gd name="connsiteY109" fmla="*/ 295807 h 312343"/>
                  <a:gd name="connsiteX110" fmla="*/ 214982 w 360351"/>
                  <a:gd name="connsiteY110" fmla="*/ 300182 h 312343"/>
                  <a:gd name="connsiteX111" fmla="*/ 209039 w 360351"/>
                  <a:gd name="connsiteY111" fmla="*/ 302564 h 312343"/>
                  <a:gd name="connsiteX112" fmla="*/ 205364 w 360351"/>
                  <a:gd name="connsiteY112" fmla="*/ 306383 h 312343"/>
                  <a:gd name="connsiteX113" fmla="*/ 205468 w 360351"/>
                  <a:gd name="connsiteY113" fmla="*/ 309351 h 312343"/>
                  <a:gd name="connsiteX114" fmla="*/ 199916 w 360351"/>
                  <a:gd name="connsiteY114" fmla="*/ 310671 h 312343"/>
                  <a:gd name="connsiteX115" fmla="*/ 194051 w 360351"/>
                  <a:gd name="connsiteY115" fmla="*/ 307037 h 312343"/>
                  <a:gd name="connsiteX116" fmla="*/ 175491 w 360351"/>
                  <a:gd name="connsiteY116" fmla="*/ 306714 h 312343"/>
                  <a:gd name="connsiteX117" fmla="*/ 173484 w 360351"/>
                  <a:gd name="connsiteY117" fmla="*/ 309320 h 312343"/>
                  <a:gd name="connsiteX118" fmla="*/ 167097 w 360351"/>
                  <a:gd name="connsiteY118" fmla="*/ 312343 h 312343"/>
                  <a:gd name="connsiteX119" fmla="*/ 164386 w 360351"/>
                  <a:gd name="connsiteY119" fmla="*/ 310170 h 312343"/>
                  <a:gd name="connsiteX120" fmla="*/ 157296 w 360351"/>
                  <a:gd name="connsiteY120" fmla="*/ 311558 h 312343"/>
                  <a:gd name="connsiteX121" fmla="*/ 154559 w 360351"/>
                  <a:gd name="connsiteY121" fmla="*/ 310259 h 312343"/>
                  <a:gd name="connsiteX122" fmla="*/ 153125 w 360351"/>
                  <a:gd name="connsiteY122" fmla="*/ 307363 h 312343"/>
                  <a:gd name="connsiteX123" fmla="*/ 150258 w 360351"/>
                  <a:gd name="connsiteY123" fmla="*/ 306466 h 312343"/>
                  <a:gd name="connsiteX124" fmla="*/ 146530 w 360351"/>
                  <a:gd name="connsiteY124" fmla="*/ 310029 h 312343"/>
                  <a:gd name="connsiteX125" fmla="*/ 134591 w 360351"/>
                  <a:gd name="connsiteY125" fmla="*/ 309948 h 312343"/>
                  <a:gd name="connsiteX126" fmla="*/ 132480 w 360351"/>
                  <a:gd name="connsiteY126" fmla="*/ 304045 h 312343"/>
                  <a:gd name="connsiteX127" fmla="*/ 129717 w 360351"/>
                  <a:gd name="connsiteY127" fmla="*/ 302558 h 312343"/>
                  <a:gd name="connsiteX128" fmla="*/ 127110 w 360351"/>
                  <a:gd name="connsiteY128" fmla="*/ 297344 h 312343"/>
                  <a:gd name="connsiteX129" fmla="*/ 119082 w 360351"/>
                  <a:gd name="connsiteY129" fmla="*/ 292148 h 312343"/>
                  <a:gd name="connsiteX130" fmla="*/ 114807 w 360351"/>
                  <a:gd name="connsiteY130" fmla="*/ 290914 h 312343"/>
                  <a:gd name="connsiteX131" fmla="*/ 113034 w 360351"/>
                  <a:gd name="connsiteY131" fmla="*/ 292442 h 312343"/>
                  <a:gd name="connsiteX132" fmla="*/ 108003 w 360351"/>
                  <a:gd name="connsiteY132" fmla="*/ 293314 h 312343"/>
                  <a:gd name="connsiteX133" fmla="*/ 103806 w 360351"/>
                  <a:gd name="connsiteY133" fmla="*/ 290715 h 312343"/>
                  <a:gd name="connsiteX134" fmla="*/ 102920 w 360351"/>
                  <a:gd name="connsiteY134" fmla="*/ 287932 h 312343"/>
                  <a:gd name="connsiteX135" fmla="*/ 99453 w 360351"/>
                  <a:gd name="connsiteY135" fmla="*/ 284666 h 312343"/>
                  <a:gd name="connsiteX136" fmla="*/ 100000 w 360351"/>
                  <a:gd name="connsiteY136" fmla="*/ 279652 h 312343"/>
                  <a:gd name="connsiteX137" fmla="*/ 97811 w 360351"/>
                  <a:gd name="connsiteY137" fmla="*/ 272500 h 312343"/>
                  <a:gd name="connsiteX138" fmla="*/ 98410 w 360351"/>
                  <a:gd name="connsiteY138" fmla="*/ 266787 h 312343"/>
                  <a:gd name="connsiteX139" fmla="*/ 101304 w 360351"/>
                  <a:gd name="connsiteY139" fmla="*/ 269328 h 312343"/>
                  <a:gd name="connsiteX140" fmla="*/ 108238 w 360351"/>
                  <a:gd name="connsiteY140" fmla="*/ 268245 h 312343"/>
                  <a:gd name="connsiteX141" fmla="*/ 111679 w 360351"/>
                  <a:gd name="connsiteY141" fmla="*/ 270619 h 312343"/>
                  <a:gd name="connsiteX142" fmla="*/ 111704 w 360351"/>
                  <a:gd name="connsiteY142" fmla="*/ 266432 h 312343"/>
                  <a:gd name="connsiteX143" fmla="*/ 106335 w 360351"/>
                  <a:gd name="connsiteY143" fmla="*/ 266437 h 312343"/>
                  <a:gd name="connsiteX144" fmla="*/ 106335 w 360351"/>
                  <a:gd name="connsiteY144" fmla="*/ 265342 h 312343"/>
                  <a:gd name="connsiteX145" fmla="*/ 100887 w 360351"/>
                  <a:gd name="connsiteY145" fmla="*/ 265243 h 312343"/>
                  <a:gd name="connsiteX146" fmla="*/ 100913 w 360351"/>
                  <a:gd name="connsiteY146" fmla="*/ 263511 h 312343"/>
                  <a:gd name="connsiteX147" fmla="*/ 107769 w 360351"/>
                  <a:gd name="connsiteY147" fmla="*/ 261982 h 312343"/>
                  <a:gd name="connsiteX148" fmla="*/ 102711 w 360351"/>
                  <a:gd name="connsiteY148" fmla="*/ 260996 h 312343"/>
                  <a:gd name="connsiteX149" fmla="*/ 102034 w 360351"/>
                  <a:gd name="connsiteY149" fmla="*/ 256019 h 312343"/>
                  <a:gd name="connsiteX150" fmla="*/ 95335 w 360351"/>
                  <a:gd name="connsiteY150" fmla="*/ 255779 h 312343"/>
                  <a:gd name="connsiteX151" fmla="*/ 90564 w 360351"/>
                  <a:gd name="connsiteY151" fmla="*/ 254707 h 312343"/>
                  <a:gd name="connsiteX152" fmla="*/ 89208 w 360351"/>
                  <a:gd name="connsiteY152" fmla="*/ 256397 h 312343"/>
                  <a:gd name="connsiteX153" fmla="*/ 95022 w 360351"/>
                  <a:gd name="connsiteY153" fmla="*/ 258139 h 312343"/>
                  <a:gd name="connsiteX154" fmla="*/ 95048 w 360351"/>
                  <a:gd name="connsiteY154" fmla="*/ 262188 h 312343"/>
                  <a:gd name="connsiteX155" fmla="*/ 89965 w 360351"/>
                  <a:gd name="connsiteY155" fmla="*/ 263604 h 312343"/>
                  <a:gd name="connsiteX156" fmla="*/ 89938 w 360351"/>
                  <a:gd name="connsiteY156" fmla="*/ 260824 h 312343"/>
                  <a:gd name="connsiteX157" fmla="*/ 87827 w 360351"/>
                  <a:gd name="connsiteY157" fmla="*/ 259506 h 312343"/>
                  <a:gd name="connsiteX158" fmla="*/ 86133 w 360351"/>
                  <a:gd name="connsiteY158" fmla="*/ 255215 h 312343"/>
                  <a:gd name="connsiteX159" fmla="*/ 82535 w 360351"/>
                  <a:gd name="connsiteY159" fmla="*/ 257767 h 312343"/>
                  <a:gd name="connsiteX160" fmla="*/ 80189 w 360351"/>
                  <a:gd name="connsiteY160" fmla="*/ 257701 h 312343"/>
                  <a:gd name="connsiteX161" fmla="*/ 79772 w 360351"/>
                  <a:gd name="connsiteY161" fmla="*/ 260972 h 312343"/>
                  <a:gd name="connsiteX162" fmla="*/ 74559 w 360351"/>
                  <a:gd name="connsiteY162" fmla="*/ 260417 h 312343"/>
                  <a:gd name="connsiteX163" fmla="*/ 72552 w 360351"/>
                  <a:gd name="connsiteY163" fmla="*/ 259047 h 312343"/>
                  <a:gd name="connsiteX164" fmla="*/ 72760 w 360351"/>
                  <a:gd name="connsiteY164" fmla="*/ 266417 h 312343"/>
                  <a:gd name="connsiteX165" fmla="*/ 73985 w 360351"/>
                  <a:gd name="connsiteY165" fmla="*/ 268303 h 312343"/>
                  <a:gd name="connsiteX166" fmla="*/ 69789 w 360351"/>
                  <a:gd name="connsiteY166" fmla="*/ 269309 h 312343"/>
                  <a:gd name="connsiteX167" fmla="*/ 67808 w 360351"/>
                  <a:gd name="connsiteY167" fmla="*/ 268055 h 312343"/>
                  <a:gd name="connsiteX168" fmla="*/ 68459 w 360351"/>
                  <a:gd name="connsiteY168" fmla="*/ 263046 h 312343"/>
                  <a:gd name="connsiteX169" fmla="*/ 69815 w 360351"/>
                  <a:gd name="connsiteY169" fmla="*/ 261825 h 312343"/>
                  <a:gd name="connsiteX170" fmla="*/ 67365 w 360351"/>
                  <a:gd name="connsiteY170" fmla="*/ 255408 h 312343"/>
                  <a:gd name="connsiteX171" fmla="*/ 64445 w 360351"/>
                  <a:gd name="connsiteY171" fmla="*/ 256812 h 312343"/>
                  <a:gd name="connsiteX172" fmla="*/ 54227 w 360351"/>
                  <a:gd name="connsiteY172" fmla="*/ 255784 h 312343"/>
                  <a:gd name="connsiteX173" fmla="*/ 47423 w 360351"/>
                  <a:gd name="connsiteY173" fmla="*/ 260855 h 312343"/>
                  <a:gd name="connsiteX174" fmla="*/ 47449 w 360351"/>
                  <a:gd name="connsiteY174" fmla="*/ 205624 h 312343"/>
                  <a:gd name="connsiteX175" fmla="*/ 58945 w 360351"/>
                  <a:gd name="connsiteY175" fmla="*/ 205660 h 312343"/>
                  <a:gd name="connsiteX176" fmla="*/ 59206 w 360351"/>
                  <a:gd name="connsiteY176" fmla="*/ 189844 h 312343"/>
                  <a:gd name="connsiteX177" fmla="*/ 58450 w 360351"/>
                  <a:gd name="connsiteY177" fmla="*/ 189818 h 312343"/>
                  <a:gd name="connsiteX178" fmla="*/ 58371 w 360351"/>
                  <a:gd name="connsiteY178" fmla="*/ 147880 h 312343"/>
                  <a:gd name="connsiteX179" fmla="*/ 502 w 360351"/>
                  <a:gd name="connsiteY179" fmla="*/ 148258 h 312343"/>
                  <a:gd name="connsiteX180" fmla="*/ 33 w 360351"/>
                  <a:gd name="connsiteY180" fmla="*/ 127194 h 312343"/>
                  <a:gd name="connsiteX181" fmla="*/ 33 w 360351"/>
                  <a:gd name="connsiteY181" fmla="*/ 127194 h 312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Lst>
                <a:rect l="l" t="t" r="r" b="b"/>
                <a:pathLst>
                  <a:path w="360351" h="312343">
                    <a:moveTo>
                      <a:pt x="33" y="127194"/>
                    </a:moveTo>
                    <a:lnTo>
                      <a:pt x="1545" y="127171"/>
                    </a:lnTo>
                    <a:lnTo>
                      <a:pt x="2066" y="99634"/>
                    </a:lnTo>
                    <a:lnTo>
                      <a:pt x="2014" y="87867"/>
                    </a:lnTo>
                    <a:lnTo>
                      <a:pt x="10304" y="87831"/>
                    </a:lnTo>
                    <a:lnTo>
                      <a:pt x="10278" y="76833"/>
                    </a:lnTo>
                    <a:lnTo>
                      <a:pt x="18541" y="76838"/>
                    </a:lnTo>
                    <a:lnTo>
                      <a:pt x="18671" y="60433"/>
                    </a:lnTo>
                    <a:lnTo>
                      <a:pt x="18019" y="96"/>
                    </a:lnTo>
                    <a:lnTo>
                      <a:pt x="63376" y="0"/>
                    </a:lnTo>
                    <a:lnTo>
                      <a:pt x="84334" y="143"/>
                    </a:lnTo>
                    <a:lnTo>
                      <a:pt x="144627" y="276"/>
                    </a:lnTo>
                    <a:lnTo>
                      <a:pt x="176585" y="1085"/>
                    </a:lnTo>
                    <a:lnTo>
                      <a:pt x="243969" y="1247"/>
                    </a:lnTo>
                    <a:lnTo>
                      <a:pt x="316070" y="986"/>
                    </a:lnTo>
                    <a:lnTo>
                      <a:pt x="360358" y="994"/>
                    </a:lnTo>
                    <a:lnTo>
                      <a:pt x="360384" y="19105"/>
                    </a:lnTo>
                    <a:lnTo>
                      <a:pt x="359629" y="20806"/>
                    </a:lnTo>
                    <a:lnTo>
                      <a:pt x="353711" y="43649"/>
                    </a:lnTo>
                    <a:lnTo>
                      <a:pt x="346699" y="45423"/>
                    </a:lnTo>
                    <a:lnTo>
                      <a:pt x="346595" y="39199"/>
                    </a:lnTo>
                    <a:lnTo>
                      <a:pt x="341225" y="39170"/>
                    </a:lnTo>
                    <a:lnTo>
                      <a:pt x="341199" y="52372"/>
                    </a:lnTo>
                    <a:lnTo>
                      <a:pt x="342372" y="55669"/>
                    </a:lnTo>
                    <a:lnTo>
                      <a:pt x="342346" y="64700"/>
                    </a:lnTo>
                    <a:lnTo>
                      <a:pt x="344536" y="66641"/>
                    </a:lnTo>
                    <a:lnTo>
                      <a:pt x="352095" y="66717"/>
                    </a:lnTo>
                    <a:lnTo>
                      <a:pt x="352095" y="74315"/>
                    </a:lnTo>
                    <a:lnTo>
                      <a:pt x="353841" y="74994"/>
                    </a:lnTo>
                    <a:lnTo>
                      <a:pt x="352721" y="80427"/>
                    </a:lnTo>
                    <a:lnTo>
                      <a:pt x="360228" y="80514"/>
                    </a:lnTo>
                    <a:lnTo>
                      <a:pt x="360228" y="94342"/>
                    </a:lnTo>
                    <a:lnTo>
                      <a:pt x="359576" y="97438"/>
                    </a:lnTo>
                    <a:lnTo>
                      <a:pt x="357543" y="96128"/>
                    </a:lnTo>
                    <a:lnTo>
                      <a:pt x="357465" y="99778"/>
                    </a:lnTo>
                    <a:lnTo>
                      <a:pt x="354780" y="99773"/>
                    </a:lnTo>
                    <a:lnTo>
                      <a:pt x="353425" y="96327"/>
                    </a:lnTo>
                    <a:lnTo>
                      <a:pt x="353320" y="102572"/>
                    </a:lnTo>
                    <a:lnTo>
                      <a:pt x="338280" y="102444"/>
                    </a:lnTo>
                    <a:lnTo>
                      <a:pt x="338253" y="105152"/>
                    </a:lnTo>
                    <a:lnTo>
                      <a:pt x="332988" y="105178"/>
                    </a:lnTo>
                    <a:lnTo>
                      <a:pt x="331893" y="110885"/>
                    </a:lnTo>
                    <a:lnTo>
                      <a:pt x="332806" y="113452"/>
                    </a:lnTo>
                    <a:lnTo>
                      <a:pt x="329182" y="115356"/>
                    </a:lnTo>
                    <a:lnTo>
                      <a:pt x="330225" y="116838"/>
                    </a:lnTo>
                    <a:lnTo>
                      <a:pt x="334422" y="116204"/>
                    </a:lnTo>
                    <a:lnTo>
                      <a:pt x="333197" y="119614"/>
                    </a:lnTo>
                    <a:lnTo>
                      <a:pt x="338175" y="118961"/>
                    </a:lnTo>
                    <a:lnTo>
                      <a:pt x="336325" y="121672"/>
                    </a:lnTo>
                    <a:lnTo>
                      <a:pt x="338149" y="124432"/>
                    </a:lnTo>
                    <a:lnTo>
                      <a:pt x="335490" y="124742"/>
                    </a:lnTo>
                    <a:lnTo>
                      <a:pt x="334578" y="128052"/>
                    </a:lnTo>
                    <a:lnTo>
                      <a:pt x="335986" y="129370"/>
                    </a:lnTo>
                    <a:lnTo>
                      <a:pt x="337341" y="134889"/>
                    </a:lnTo>
                    <a:lnTo>
                      <a:pt x="337419" y="141077"/>
                    </a:lnTo>
                    <a:lnTo>
                      <a:pt x="344249" y="140996"/>
                    </a:lnTo>
                    <a:lnTo>
                      <a:pt x="344249" y="146482"/>
                    </a:lnTo>
                    <a:lnTo>
                      <a:pt x="348237" y="146437"/>
                    </a:lnTo>
                    <a:lnTo>
                      <a:pt x="348315" y="149489"/>
                    </a:lnTo>
                    <a:lnTo>
                      <a:pt x="345578" y="151994"/>
                    </a:lnTo>
                    <a:lnTo>
                      <a:pt x="350766" y="151923"/>
                    </a:lnTo>
                    <a:lnTo>
                      <a:pt x="352408" y="153280"/>
                    </a:lnTo>
                    <a:lnTo>
                      <a:pt x="352434" y="157258"/>
                    </a:lnTo>
                    <a:lnTo>
                      <a:pt x="347820" y="157451"/>
                    </a:lnTo>
                    <a:lnTo>
                      <a:pt x="346882" y="160169"/>
                    </a:lnTo>
                    <a:lnTo>
                      <a:pt x="352382" y="160779"/>
                    </a:lnTo>
                    <a:lnTo>
                      <a:pt x="352356" y="165621"/>
                    </a:lnTo>
                    <a:lnTo>
                      <a:pt x="348446" y="166302"/>
                    </a:lnTo>
                    <a:lnTo>
                      <a:pt x="346204" y="173848"/>
                    </a:lnTo>
                    <a:lnTo>
                      <a:pt x="352955" y="173861"/>
                    </a:lnTo>
                    <a:lnTo>
                      <a:pt x="354963" y="175262"/>
                    </a:lnTo>
                    <a:lnTo>
                      <a:pt x="355067" y="184872"/>
                    </a:lnTo>
                    <a:lnTo>
                      <a:pt x="352330" y="185543"/>
                    </a:lnTo>
                    <a:lnTo>
                      <a:pt x="353685" y="188952"/>
                    </a:lnTo>
                    <a:lnTo>
                      <a:pt x="351052" y="190306"/>
                    </a:lnTo>
                    <a:lnTo>
                      <a:pt x="344562" y="190348"/>
                    </a:lnTo>
                    <a:lnTo>
                      <a:pt x="344562" y="198338"/>
                    </a:lnTo>
                    <a:lnTo>
                      <a:pt x="341799" y="198369"/>
                    </a:lnTo>
                    <a:lnTo>
                      <a:pt x="341147" y="201066"/>
                    </a:lnTo>
                    <a:lnTo>
                      <a:pt x="335073" y="203018"/>
                    </a:lnTo>
                    <a:lnTo>
                      <a:pt x="336429" y="199692"/>
                    </a:lnTo>
                    <a:lnTo>
                      <a:pt x="333744" y="199027"/>
                    </a:lnTo>
                    <a:lnTo>
                      <a:pt x="333718" y="201766"/>
                    </a:lnTo>
                    <a:lnTo>
                      <a:pt x="330981" y="203774"/>
                    </a:lnTo>
                    <a:lnTo>
                      <a:pt x="330981" y="206607"/>
                    </a:lnTo>
                    <a:lnTo>
                      <a:pt x="317739" y="206516"/>
                    </a:lnTo>
                    <a:lnTo>
                      <a:pt x="317426" y="215033"/>
                    </a:lnTo>
                    <a:lnTo>
                      <a:pt x="316149" y="215458"/>
                    </a:lnTo>
                    <a:lnTo>
                      <a:pt x="308381" y="212197"/>
                    </a:lnTo>
                    <a:lnTo>
                      <a:pt x="309397" y="215505"/>
                    </a:lnTo>
                    <a:lnTo>
                      <a:pt x="312395" y="219859"/>
                    </a:lnTo>
                    <a:lnTo>
                      <a:pt x="308824" y="217871"/>
                    </a:lnTo>
                    <a:lnTo>
                      <a:pt x="304366" y="217597"/>
                    </a:lnTo>
                    <a:lnTo>
                      <a:pt x="294826" y="220320"/>
                    </a:lnTo>
                    <a:lnTo>
                      <a:pt x="294669" y="271871"/>
                    </a:lnTo>
                    <a:lnTo>
                      <a:pt x="267403" y="271469"/>
                    </a:lnTo>
                    <a:lnTo>
                      <a:pt x="243969" y="272088"/>
                    </a:lnTo>
                    <a:lnTo>
                      <a:pt x="232577" y="272093"/>
                    </a:lnTo>
                    <a:lnTo>
                      <a:pt x="234559" y="274506"/>
                    </a:lnTo>
                    <a:lnTo>
                      <a:pt x="234298" y="277062"/>
                    </a:lnTo>
                    <a:lnTo>
                      <a:pt x="230310" y="279786"/>
                    </a:lnTo>
                    <a:lnTo>
                      <a:pt x="228120" y="278525"/>
                    </a:lnTo>
                    <a:lnTo>
                      <a:pt x="227208" y="281103"/>
                    </a:lnTo>
                    <a:lnTo>
                      <a:pt x="229058" y="283383"/>
                    </a:lnTo>
                    <a:lnTo>
                      <a:pt x="225435" y="287262"/>
                    </a:lnTo>
                    <a:lnTo>
                      <a:pt x="223584" y="287186"/>
                    </a:lnTo>
                    <a:lnTo>
                      <a:pt x="220743" y="292314"/>
                    </a:lnTo>
                    <a:lnTo>
                      <a:pt x="216859" y="291986"/>
                    </a:lnTo>
                    <a:lnTo>
                      <a:pt x="216077" y="295270"/>
                    </a:lnTo>
                    <a:lnTo>
                      <a:pt x="212793" y="295807"/>
                    </a:lnTo>
                    <a:lnTo>
                      <a:pt x="214982" y="300182"/>
                    </a:lnTo>
                    <a:lnTo>
                      <a:pt x="209039" y="302564"/>
                    </a:lnTo>
                    <a:lnTo>
                      <a:pt x="205364" y="306383"/>
                    </a:lnTo>
                    <a:lnTo>
                      <a:pt x="205468" y="309351"/>
                    </a:lnTo>
                    <a:lnTo>
                      <a:pt x="199916" y="310671"/>
                    </a:lnTo>
                    <a:lnTo>
                      <a:pt x="194051" y="307037"/>
                    </a:lnTo>
                    <a:lnTo>
                      <a:pt x="175491" y="306714"/>
                    </a:lnTo>
                    <a:lnTo>
                      <a:pt x="173484" y="309320"/>
                    </a:lnTo>
                    <a:lnTo>
                      <a:pt x="167097" y="312343"/>
                    </a:lnTo>
                    <a:lnTo>
                      <a:pt x="164386" y="310170"/>
                    </a:lnTo>
                    <a:lnTo>
                      <a:pt x="157296" y="311558"/>
                    </a:lnTo>
                    <a:lnTo>
                      <a:pt x="154559" y="310259"/>
                    </a:lnTo>
                    <a:lnTo>
                      <a:pt x="153125" y="307363"/>
                    </a:lnTo>
                    <a:lnTo>
                      <a:pt x="150258" y="306466"/>
                    </a:lnTo>
                    <a:lnTo>
                      <a:pt x="146530" y="310029"/>
                    </a:lnTo>
                    <a:lnTo>
                      <a:pt x="134591" y="309948"/>
                    </a:lnTo>
                    <a:lnTo>
                      <a:pt x="132480" y="304045"/>
                    </a:lnTo>
                    <a:lnTo>
                      <a:pt x="129717" y="302558"/>
                    </a:lnTo>
                    <a:lnTo>
                      <a:pt x="127110" y="297344"/>
                    </a:lnTo>
                    <a:lnTo>
                      <a:pt x="119082" y="292148"/>
                    </a:lnTo>
                    <a:lnTo>
                      <a:pt x="114807" y="290914"/>
                    </a:lnTo>
                    <a:lnTo>
                      <a:pt x="113034" y="292442"/>
                    </a:lnTo>
                    <a:lnTo>
                      <a:pt x="108003" y="293314"/>
                    </a:lnTo>
                    <a:lnTo>
                      <a:pt x="103806" y="290715"/>
                    </a:lnTo>
                    <a:lnTo>
                      <a:pt x="102920" y="287932"/>
                    </a:lnTo>
                    <a:lnTo>
                      <a:pt x="99453" y="284666"/>
                    </a:lnTo>
                    <a:lnTo>
                      <a:pt x="100000" y="279652"/>
                    </a:lnTo>
                    <a:lnTo>
                      <a:pt x="97811" y="272500"/>
                    </a:lnTo>
                    <a:lnTo>
                      <a:pt x="98410" y="266787"/>
                    </a:lnTo>
                    <a:lnTo>
                      <a:pt x="101304" y="269328"/>
                    </a:lnTo>
                    <a:lnTo>
                      <a:pt x="108238" y="268245"/>
                    </a:lnTo>
                    <a:lnTo>
                      <a:pt x="111679" y="270619"/>
                    </a:lnTo>
                    <a:lnTo>
                      <a:pt x="111704" y="266432"/>
                    </a:lnTo>
                    <a:lnTo>
                      <a:pt x="106335" y="266437"/>
                    </a:lnTo>
                    <a:lnTo>
                      <a:pt x="106335" y="265342"/>
                    </a:lnTo>
                    <a:lnTo>
                      <a:pt x="100887" y="265243"/>
                    </a:lnTo>
                    <a:lnTo>
                      <a:pt x="100913" y="263511"/>
                    </a:lnTo>
                    <a:lnTo>
                      <a:pt x="107769" y="261982"/>
                    </a:lnTo>
                    <a:lnTo>
                      <a:pt x="102711" y="260996"/>
                    </a:lnTo>
                    <a:lnTo>
                      <a:pt x="102034" y="256019"/>
                    </a:lnTo>
                    <a:lnTo>
                      <a:pt x="95335" y="255779"/>
                    </a:lnTo>
                    <a:lnTo>
                      <a:pt x="90564" y="254707"/>
                    </a:lnTo>
                    <a:lnTo>
                      <a:pt x="89208" y="256397"/>
                    </a:lnTo>
                    <a:lnTo>
                      <a:pt x="95022" y="258139"/>
                    </a:lnTo>
                    <a:lnTo>
                      <a:pt x="95048" y="262188"/>
                    </a:lnTo>
                    <a:lnTo>
                      <a:pt x="89965" y="263604"/>
                    </a:lnTo>
                    <a:lnTo>
                      <a:pt x="89938" y="260824"/>
                    </a:lnTo>
                    <a:lnTo>
                      <a:pt x="87827" y="259506"/>
                    </a:lnTo>
                    <a:lnTo>
                      <a:pt x="86133" y="255215"/>
                    </a:lnTo>
                    <a:lnTo>
                      <a:pt x="82535" y="257767"/>
                    </a:lnTo>
                    <a:lnTo>
                      <a:pt x="80189" y="257701"/>
                    </a:lnTo>
                    <a:lnTo>
                      <a:pt x="79772" y="260972"/>
                    </a:lnTo>
                    <a:lnTo>
                      <a:pt x="74559" y="260417"/>
                    </a:lnTo>
                    <a:lnTo>
                      <a:pt x="72552" y="259047"/>
                    </a:lnTo>
                    <a:lnTo>
                      <a:pt x="72760" y="266417"/>
                    </a:lnTo>
                    <a:lnTo>
                      <a:pt x="73985" y="268303"/>
                    </a:lnTo>
                    <a:lnTo>
                      <a:pt x="69789" y="269309"/>
                    </a:lnTo>
                    <a:lnTo>
                      <a:pt x="67808" y="268055"/>
                    </a:lnTo>
                    <a:lnTo>
                      <a:pt x="68459" y="263046"/>
                    </a:lnTo>
                    <a:lnTo>
                      <a:pt x="69815" y="261825"/>
                    </a:lnTo>
                    <a:lnTo>
                      <a:pt x="67365" y="255408"/>
                    </a:lnTo>
                    <a:lnTo>
                      <a:pt x="64445" y="256812"/>
                    </a:lnTo>
                    <a:lnTo>
                      <a:pt x="54227" y="255784"/>
                    </a:lnTo>
                    <a:lnTo>
                      <a:pt x="47423" y="260855"/>
                    </a:lnTo>
                    <a:lnTo>
                      <a:pt x="47449" y="205624"/>
                    </a:lnTo>
                    <a:lnTo>
                      <a:pt x="58945" y="205660"/>
                    </a:lnTo>
                    <a:lnTo>
                      <a:pt x="59206" y="189844"/>
                    </a:lnTo>
                    <a:lnTo>
                      <a:pt x="58450" y="189818"/>
                    </a:lnTo>
                    <a:lnTo>
                      <a:pt x="58371" y="147880"/>
                    </a:lnTo>
                    <a:lnTo>
                      <a:pt x="502" y="148258"/>
                    </a:lnTo>
                    <a:lnTo>
                      <a:pt x="33" y="127194"/>
                    </a:lnTo>
                    <a:lnTo>
                      <a:pt x="33" y="127194"/>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45" name="CO-3">
                <a:extLst>
                  <a:ext uri="{FF2B5EF4-FFF2-40B4-BE49-F238E27FC236}">
                    <a16:creationId xmlns:a16="http://schemas.microsoft.com/office/drawing/2014/main" id="{7461AA53-8E7E-D3D2-275C-EAC22AE933F9}"/>
                  </a:ext>
                </a:extLst>
              </p:cNvPr>
              <p:cNvSpPr/>
              <p:nvPr/>
            </p:nvSpPr>
            <p:spPr>
              <a:xfrm>
                <a:off x="2785116" y="2858383"/>
                <a:ext cx="871814" cy="754163"/>
              </a:xfrm>
              <a:custGeom>
                <a:avLst/>
                <a:gdLst>
                  <a:gd name="connsiteX0" fmla="*/ 33 w 862950"/>
                  <a:gd name="connsiteY0" fmla="*/ 510598 h 744874"/>
                  <a:gd name="connsiteX1" fmla="*/ 85 w 862950"/>
                  <a:gd name="connsiteY1" fmla="*/ 429601 h 744874"/>
                  <a:gd name="connsiteX2" fmla="*/ 919 w 862950"/>
                  <a:gd name="connsiteY2" fmla="*/ 400751 h 744874"/>
                  <a:gd name="connsiteX3" fmla="*/ 1336 w 862950"/>
                  <a:gd name="connsiteY3" fmla="*/ 350796 h 744874"/>
                  <a:gd name="connsiteX4" fmla="*/ 1310 w 862950"/>
                  <a:gd name="connsiteY4" fmla="*/ 280730 h 744874"/>
                  <a:gd name="connsiteX5" fmla="*/ 1389 w 862950"/>
                  <a:gd name="connsiteY5" fmla="*/ 119483 h 744874"/>
                  <a:gd name="connsiteX6" fmla="*/ 1493 w 862950"/>
                  <a:gd name="connsiteY6" fmla="*/ 90241 h 744874"/>
                  <a:gd name="connsiteX7" fmla="*/ 1780 w 862950"/>
                  <a:gd name="connsiteY7" fmla="*/ 80409 h 744874"/>
                  <a:gd name="connsiteX8" fmla="*/ 1623 w 862950"/>
                  <a:gd name="connsiteY8" fmla="*/ 55017 h 744874"/>
                  <a:gd name="connsiteX9" fmla="*/ 1728 w 862950"/>
                  <a:gd name="connsiteY9" fmla="*/ 33760 h 744874"/>
                  <a:gd name="connsiteX10" fmla="*/ 1493 w 862950"/>
                  <a:gd name="connsiteY10" fmla="*/ 425 h 744874"/>
                  <a:gd name="connsiteX11" fmla="*/ 25422 w 862950"/>
                  <a:gd name="connsiteY11" fmla="*/ 540 h 744874"/>
                  <a:gd name="connsiteX12" fmla="*/ 116762 w 862950"/>
                  <a:gd name="connsiteY12" fmla="*/ 535 h 744874"/>
                  <a:gd name="connsiteX13" fmla="*/ 146165 w 862950"/>
                  <a:gd name="connsiteY13" fmla="*/ 162 h 744874"/>
                  <a:gd name="connsiteX14" fmla="*/ 188837 w 862950"/>
                  <a:gd name="connsiteY14" fmla="*/ 180 h 744874"/>
                  <a:gd name="connsiteX15" fmla="*/ 251242 w 862950"/>
                  <a:gd name="connsiteY15" fmla="*/ 0 h 744874"/>
                  <a:gd name="connsiteX16" fmla="*/ 251893 w 862950"/>
                  <a:gd name="connsiteY16" fmla="*/ 60336 h 744874"/>
                  <a:gd name="connsiteX17" fmla="*/ 251763 w 862950"/>
                  <a:gd name="connsiteY17" fmla="*/ 76742 h 744874"/>
                  <a:gd name="connsiteX18" fmla="*/ 243500 w 862950"/>
                  <a:gd name="connsiteY18" fmla="*/ 76736 h 744874"/>
                  <a:gd name="connsiteX19" fmla="*/ 243526 w 862950"/>
                  <a:gd name="connsiteY19" fmla="*/ 87734 h 744874"/>
                  <a:gd name="connsiteX20" fmla="*/ 235236 w 862950"/>
                  <a:gd name="connsiteY20" fmla="*/ 87771 h 744874"/>
                  <a:gd name="connsiteX21" fmla="*/ 235288 w 862950"/>
                  <a:gd name="connsiteY21" fmla="*/ 99538 h 744874"/>
                  <a:gd name="connsiteX22" fmla="*/ 234767 w 862950"/>
                  <a:gd name="connsiteY22" fmla="*/ 127074 h 744874"/>
                  <a:gd name="connsiteX23" fmla="*/ 233255 w 862950"/>
                  <a:gd name="connsiteY23" fmla="*/ 127097 h 744874"/>
                  <a:gd name="connsiteX24" fmla="*/ 233725 w 862950"/>
                  <a:gd name="connsiteY24" fmla="*/ 148162 h 744874"/>
                  <a:gd name="connsiteX25" fmla="*/ 291593 w 862950"/>
                  <a:gd name="connsiteY25" fmla="*/ 147784 h 744874"/>
                  <a:gd name="connsiteX26" fmla="*/ 291672 w 862950"/>
                  <a:gd name="connsiteY26" fmla="*/ 189722 h 744874"/>
                  <a:gd name="connsiteX27" fmla="*/ 292428 w 862950"/>
                  <a:gd name="connsiteY27" fmla="*/ 189748 h 744874"/>
                  <a:gd name="connsiteX28" fmla="*/ 292167 w 862950"/>
                  <a:gd name="connsiteY28" fmla="*/ 205564 h 744874"/>
                  <a:gd name="connsiteX29" fmla="*/ 280671 w 862950"/>
                  <a:gd name="connsiteY29" fmla="*/ 205527 h 744874"/>
                  <a:gd name="connsiteX30" fmla="*/ 280645 w 862950"/>
                  <a:gd name="connsiteY30" fmla="*/ 260758 h 744874"/>
                  <a:gd name="connsiteX31" fmla="*/ 287449 w 862950"/>
                  <a:gd name="connsiteY31" fmla="*/ 255687 h 744874"/>
                  <a:gd name="connsiteX32" fmla="*/ 297667 w 862950"/>
                  <a:gd name="connsiteY32" fmla="*/ 256715 h 744874"/>
                  <a:gd name="connsiteX33" fmla="*/ 300587 w 862950"/>
                  <a:gd name="connsiteY33" fmla="*/ 255312 h 744874"/>
                  <a:gd name="connsiteX34" fmla="*/ 303037 w 862950"/>
                  <a:gd name="connsiteY34" fmla="*/ 261729 h 744874"/>
                  <a:gd name="connsiteX35" fmla="*/ 301681 w 862950"/>
                  <a:gd name="connsiteY35" fmla="*/ 262950 h 744874"/>
                  <a:gd name="connsiteX36" fmla="*/ 301030 w 862950"/>
                  <a:gd name="connsiteY36" fmla="*/ 267958 h 744874"/>
                  <a:gd name="connsiteX37" fmla="*/ 303011 w 862950"/>
                  <a:gd name="connsiteY37" fmla="*/ 269213 h 744874"/>
                  <a:gd name="connsiteX38" fmla="*/ 307207 w 862950"/>
                  <a:gd name="connsiteY38" fmla="*/ 268206 h 744874"/>
                  <a:gd name="connsiteX39" fmla="*/ 305982 w 862950"/>
                  <a:gd name="connsiteY39" fmla="*/ 266320 h 744874"/>
                  <a:gd name="connsiteX40" fmla="*/ 305774 w 862950"/>
                  <a:gd name="connsiteY40" fmla="*/ 258951 h 744874"/>
                  <a:gd name="connsiteX41" fmla="*/ 307781 w 862950"/>
                  <a:gd name="connsiteY41" fmla="*/ 260320 h 744874"/>
                  <a:gd name="connsiteX42" fmla="*/ 312994 w 862950"/>
                  <a:gd name="connsiteY42" fmla="*/ 260876 h 744874"/>
                  <a:gd name="connsiteX43" fmla="*/ 313411 w 862950"/>
                  <a:gd name="connsiteY43" fmla="*/ 257605 h 744874"/>
                  <a:gd name="connsiteX44" fmla="*/ 315758 w 862950"/>
                  <a:gd name="connsiteY44" fmla="*/ 257670 h 744874"/>
                  <a:gd name="connsiteX45" fmla="*/ 319355 w 862950"/>
                  <a:gd name="connsiteY45" fmla="*/ 255119 h 744874"/>
                  <a:gd name="connsiteX46" fmla="*/ 321049 w 862950"/>
                  <a:gd name="connsiteY46" fmla="*/ 259410 h 744874"/>
                  <a:gd name="connsiteX47" fmla="*/ 323161 w 862950"/>
                  <a:gd name="connsiteY47" fmla="*/ 260727 h 744874"/>
                  <a:gd name="connsiteX48" fmla="*/ 323187 w 862950"/>
                  <a:gd name="connsiteY48" fmla="*/ 263508 h 744874"/>
                  <a:gd name="connsiteX49" fmla="*/ 328270 w 862950"/>
                  <a:gd name="connsiteY49" fmla="*/ 262091 h 744874"/>
                  <a:gd name="connsiteX50" fmla="*/ 328244 w 862950"/>
                  <a:gd name="connsiteY50" fmla="*/ 258043 h 744874"/>
                  <a:gd name="connsiteX51" fmla="*/ 322431 w 862950"/>
                  <a:gd name="connsiteY51" fmla="*/ 256300 h 744874"/>
                  <a:gd name="connsiteX52" fmla="*/ 323786 w 862950"/>
                  <a:gd name="connsiteY52" fmla="*/ 254610 h 744874"/>
                  <a:gd name="connsiteX53" fmla="*/ 328557 w 862950"/>
                  <a:gd name="connsiteY53" fmla="*/ 255682 h 744874"/>
                  <a:gd name="connsiteX54" fmla="*/ 335256 w 862950"/>
                  <a:gd name="connsiteY54" fmla="*/ 255922 h 744874"/>
                  <a:gd name="connsiteX55" fmla="*/ 335933 w 862950"/>
                  <a:gd name="connsiteY55" fmla="*/ 260899 h 744874"/>
                  <a:gd name="connsiteX56" fmla="*/ 340991 w 862950"/>
                  <a:gd name="connsiteY56" fmla="*/ 261885 h 744874"/>
                  <a:gd name="connsiteX57" fmla="*/ 334135 w 862950"/>
                  <a:gd name="connsiteY57" fmla="*/ 263414 h 744874"/>
                  <a:gd name="connsiteX58" fmla="*/ 334109 w 862950"/>
                  <a:gd name="connsiteY58" fmla="*/ 265146 h 744874"/>
                  <a:gd name="connsiteX59" fmla="*/ 339557 w 862950"/>
                  <a:gd name="connsiteY59" fmla="*/ 265245 h 744874"/>
                  <a:gd name="connsiteX60" fmla="*/ 339557 w 862950"/>
                  <a:gd name="connsiteY60" fmla="*/ 266341 h 744874"/>
                  <a:gd name="connsiteX61" fmla="*/ 344926 w 862950"/>
                  <a:gd name="connsiteY61" fmla="*/ 266336 h 744874"/>
                  <a:gd name="connsiteX62" fmla="*/ 344901 w 862950"/>
                  <a:gd name="connsiteY62" fmla="*/ 270523 h 744874"/>
                  <a:gd name="connsiteX63" fmla="*/ 341460 w 862950"/>
                  <a:gd name="connsiteY63" fmla="*/ 268149 h 744874"/>
                  <a:gd name="connsiteX64" fmla="*/ 334526 w 862950"/>
                  <a:gd name="connsiteY64" fmla="*/ 269231 h 744874"/>
                  <a:gd name="connsiteX65" fmla="*/ 331632 w 862950"/>
                  <a:gd name="connsiteY65" fmla="*/ 266690 h 744874"/>
                  <a:gd name="connsiteX66" fmla="*/ 331033 w 862950"/>
                  <a:gd name="connsiteY66" fmla="*/ 272403 h 744874"/>
                  <a:gd name="connsiteX67" fmla="*/ 333222 w 862950"/>
                  <a:gd name="connsiteY67" fmla="*/ 279556 h 744874"/>
                  <a:gd name="connsiteX68" fmla="*/ 332675 w 862950"/>
                  <a:gd name="connsiteY68" fmla="*/ 284570 h 744874"/>
                  <a:gd name="connsiteX69" fmla="*/ 336142 w 862950"/>
                  <a:gd name="connsiteY69" fmla="*/ 287836 h 744874"/>
                  <a:gd name="connsiteX70" fmla="*/ 337028 w 862950"/>
                  <a:gd name="connsiteY70" fmla="*/ 290619 h 744874"/>
                  <a:gd name="connsiteX71" fmla="*/ 341225 w 862950"/>
                  <a:gd name="connsiteY71" fmla="*/ 293217 h 744874"/>
                  <a:gd name="connsiteX72" fmla="*/ 346256 w 862950"/>
                  <a:gd name="connsiteY72" fmla="*/ 292346 h 744874"/>
                  <a:gd name="connsiteX73" fmla="*/ 348029 w 862950"/>
                  <a:gd name="connsiteY73" fmla="*/ 290817 h 744874"/>
                  <a:gd name="connsiteX74" fmla="*/ 352304 w 862950"/>
                  <a:gd name="connsiteY74" fmla="*/ 292051 h 744874"/>
                  <a:gd name="connsiteX75" fmla="*/ 360332 w 862950"/>
                  <a:gd name="connsiteY75" fmla="*/ 297247 h 744874"/>
                  <a:gd name="connsiteX76" fmla="*/ 362939 w 862950"/>
                  <a:gd name="connsiteY76" fmla="*/ 302462 h 744874"/>
                  <a:gd name="connsiteX77" fmla="*/ 365702 w 862950"/>
                  <a:gd name="connsiteY77" fmla="*/ 303949 h 744874"/>
                  <a:gd name="connsiteX78" fmla="*/ 367813 w 862950"/>
                  <a:gd name="connsiteY78" fmla="*/ 309852 h 744874"/>
                  <a:gd name="connsiteX79" fmla="*/ 379752 w 862950"/>
                  <a:gd name="connsiteY79" fmla="*/ 309933 h 744874"/>
                  <a:gd name="connsiteX80" fmla="*/ 378527 w 862950"/>
                  <a:gd name="connsiteY80" fmla="*/ 313809 h 744874"/>
                  <a:gd name="connsiteX81" fmla="*/ 379674 w 862950"/>
                  <a:gd name="connsiteY81" fmla="*/ 317117 h 744874"/>
                  <a:gd name="connsiteX82" fmla="*/ 373053 w 862950"/>
                  <a:gd name="connsiteY82" fmla="*/ 319903 h 744874"/>
                  <a:gd name="connsiteX83" fmla="*/ 371306 w 862950"/>
                  <a:gd name="connsiteY83" fmla="*/ 319131 h 744874"/>
                  <a:gd name="connsiteX84" fmla="*/ 368752 w 862950"/>
                  <a:gd name="connsiteY84" fmla="*/ 321833 h 744874"/>
                  <a:gd name="connsiteX85" fmla="*/ 368569 w 862950"/>
                  <a:gd name="connsiteY85" fmla="*/ 324314 h 744874"/>
                  <a:gd name="connsiteX86" fmla="*/ 371567 w 862950"/>
                  <a:gd name="connsiteY86" fmla="*/ 326568 h 744874"/>
                  <a:gd name="connsiteX87" fmla="*/ 371593 w 862950"/>
                  <a:gd name="connsiteY87" fmla="*/ 329842 h 744874"/>
                  <a:gd name="connsiteX88" fmla="*/ 369482 w 862950"/>
                  <a:gd name="connsiteY88" fmla="*/ 332278 h 744874"/>
                  <a:gd name="connsiteX89" fmla="*/ 370629 w 862950"/>
                  <a:gd name="connsiteY89" fmla="*/ 334941 h 744874"/>
                  <a:gd name="connsiteX90" fmla="*/ 370055 w 862950"/>
                  <a:gd name="connsiteY90" fmla="*/ 340417 h 744874"/>
                  <a:gd name="connsiteX91" fmla="*/ 367918 w 862950"/>
                  <a:gd name="connsiteY91" fmla="*/ 346310 h 744874"/>
                  <a:gd name="connsiteX92" fmla="*/ 366119 w 862950"/>
                  <a:gd name="connsiteY92" fmla="*/ 348031 h 744874"/>
                  <a:gd name="connsiteX93" fmla="*/ 364086 w 862950"/>
                  <a:gd name="connsiteY93" fmla="*/ 346962 h 744874"/>
                  <a:gd name="connsiteX94" fmla="*/ 360306 w 862950"/>
                  <a:gd name="connsiteY94" fmla="*/ 348344 h 744874"/>
                  <a:gd name="connsiteX95" fmla="*/ 359915 w 862950"/>
                  <a:gd name="connsiteY95" fmla="*/ 357579 h 744874"/>
                  <a:gd name="connsiteX96" fmla="*/ 357569 w 862950"/>
                  <a:gd name="connsiteY96" fmla="*/ 358309 h 744874"/>
                  <a:gd name="connsiteX97" fmla="*/ 357960 w 862950"/>
                  <a:gd name="connsiteY97" fmla="*/ 367413 h 744874"/>
                  <a:gd name="connsiteX98" fmla="*/ 355119 w 862950"/>
                  <a:gd name="connsiteY98" fmla="*/ 368952 h 744874"/>
                  <a:gd name="connsiteX99" fmla="*/ 355379 w 862950"/>
                  <a:gd name="connsiteY99" fmla="*/ 378917 h 744874"/>
                  <a:gd name="connsiteX100" fmla="*/ 361323 w 862950"/>
                  <a:gd name="connsiteY100" fmla="*/ 377534 h 744874"/>
                  <a:gd name="connsiteX101" fmla="*/ 365050 w 862950"/>
                  <a:gd name="connsiteY101" fmla="*/ 380873 h 744874"/>
                  <a:gd name="connsiteX102" fmla="*/ 365050 w 862950"/>
                  <a:gd name="connsiteY102" fmla="*/ 384734 h 744874"/>
                  <a:gd name="connsiteX103" fmla="*/ 368517 w 862950"/>
                  <a:gd name="connsiteY103" fmla="*/ 389012 h 744874"/>
                  <a:gd name="connsiteX104" fmla="*/ 374200 w 862950"/>
                  <a:gd name="connsiteY104" fmla="*/ 393916 h 744874"/>
                  <a:gd name="connsiteX105" fmla="*/ 378214 w 862950"/>
                  <a:gd name="connsiteY105" fmla="*/ 393081 h 744874"/>
                  <a:gd name="connsiteX106" fmla="*/ 380430 w 862950"/>
                  <a:gd name="connsiteY106" fmla="*/ 390629 h 744874"/>
                  <a:gd name="connsiteX107" fmla="*/ 383271 w 862950"/>
                  <a:gd name="connsiteY107" fmla="*/ 393864 h 744874"/>
                  <a:gd name="connsiteX108" fmla="*/ 386321 w 862950"/>
                  <a:gd name="connsiteY108" fmla="*/ 391073 h 744874"/>
                  <a:gd name="connsiteX109" fmla="*/ 386999 w 862950"/>
                  <a:gd name="connsiteY109" fmla="*/ 394073 h 744874"/>
                  <a:gd name="connsiteX110" fmla="*/ 394219 w 862950"/>
                  <a:gd name="connsiteY110" fmla="*/ 393812 h 744874"/>
                  <a:gd name="connsiteX111" fmla="*/ 394011 w 862950"/>
                  <a:gd name="connsiteY111" fmla="*/ 399133 h 744874"/>
                  <a:gd name="connsiteX112" fmla="*/ 388719 w 862950"/>
                  <a:gd name="connsiteY112" fmla="*/ 404481 h 744874"/>
                  <a:gd name="connsiteX113" fmla="*/ 385930 w 862950"/>
                  <a:gd name="connsiteY113" fmla="*/ 409802 h 744874"/>
                  <a:gd name="connsiteX114" fmla="*/ 382567 w 862950"/>
                  <a:gd name="connsiteY114" fmla="*/ 408941 h 744874"/>
                  <a:gd name="connsiteX115" fmla="*/ 380300 w 862950"/>
                  <a:gd name="connsiteY115" fmla="*/ 412959 h 744874"/>
                  <a:gd name="connsiteX116" fmla="*/ 381395 w 862950"/>
                  <a:gd name="connsiteY116" fmla="*/ 414445 h 744874"/>
                  <a:gd name="connsiteX117" fmla="*/ 380795 w 862950"/>
                  <a:gd name="connsiteY117" fmla="*/ 420654 h 744874"/>
                  <a:gd name="connsiteX118" fmla="*/ 381056 w 862950"/>
                  <a:gd name="connsiteY118" fmla="*/ 428115 h 744874"/>
                  <a:gd name="connsiteX119" fmla="*/ 379935 w 862950"/>
                  <a:gd name="connsiteY119" fmla="*/ 430958 h 744874"/>
                  <a:gd name="connsiteX120" fmla="*/ 376051 w 862950"/>
                  <a:gd name="connsiteY120" fmla="*/ 433097 h 744874"/>
                  <a:gd name="connsiteX121" fmla="*/ 377771 w 862950"/>
                  <a:gd name="connsiteY121" fmla="*/ 435288 h 744874"/>
                  <a:gd name="connsiteX122" fmla="*/ 379309 w 862950"/>
                  <a:gd name="connsiteY122" fmla="*/ 441888 h 744874"/>
                  <a:gd name="connsiteX123" fmla="*/ 383401 w 862950"/>
                  <a:gd name="connsiteY123" fmla="*/ 444001 h 744874"/>
                  <a:gd name="connsiteX124" fmla="*/ 386451 w 862950"/>
                  <a:gd name="connsiteY124" fmla="*/ 444236 h 744874"/>
                  <a:gd name="connsiteX125" fmla="*/ 385669 w 862950"/>
                  <a:gd name="connsiteY125" fmla="*/ 446714 h 744874"/>
                  <a:gd name="connsiteX126" fmla="*/ 388563 w 862950"/>
                  <a:gd name="connsiteY126" fmla="*/ 448409 h 744874"/>
                  <a:gd name="connsiteX127" fmla="*/ 389189 w 862950"/>
                  <a:gd name="connsiteY127" fmla="*/ 452348 h 744874"/>
                  <a:gd name="connsiteX128" fmla="*/ 391560 w 862950"/>
                  <a:gd name="connsiteY128" fmla="*/ 457148 h 744874"/>
                  <a:gd name="connsiteX129" fmla="*/ 390179 w 862950"/>
                  <a:gd name="connsiteY129" fmla="*/ 463644 h 744874"/>
                  <a:gd name="connsiteX130" fmla="*/ 391039 w 862950"/>
                  <a:gd name="connsiteY130" fmla="*/ 467478 h 744874"/>
                  <a:gd name="connsiteX131" fmla="*/ 393646 w 862950"/>
                  <a:gd name="connsiteY131" fmla="*/ 470947 h 744874"/>
                  <a:gd name="connsiteX132" fmla="*/ 396279 w 862950"/>
                  <a:gd name="connsiteY132" fmla="*/ 470713 h 744874"/>
                  <a:gd name="connsiteX133" fmla="*/ 399642 w 862950"/>
                  <a:gd name="connsiteY133" fmla="*/ 476895 h 744874"/>
                  <a:gd name="connsiteX134" fmla="*/ 402874 w 862950"/>
                  <a:gd name="connsiteY134" fmla="*/ 480521 h 744874"/>
                  <a:gd name="connsiteX135" fmla="*/ 405871 w 862950"/>
                  <a:gd name="connsiteY135" fmla="*/ 480990 h 744874"/>
                  <a:gd name="connsiteX136" fmla="*/ 405637 w 862950"/>
                  <a:gd name="connsiteY136" fmla="*/ 484016 h 744874"/>
                  <a:gd name="connsiteX137" fmla="*/ 428524 w 862950"/>
                  <a:gd name="connsiteY137" fmla="*/ 484121 h 744874"/>
                  <a:gd name="connsiteX138" fmla="*/ 430192 w 862950"/>
                  <a:gd name="connsiteY138" fmla="*/ 483860 h 744874"/>
                  <a:gd name="connsiteX139" fmla="*/ 432877 w 862950"/>
                  <a:gd name="connsiteY139" fmla="*/ 479973 h 744874"/>
                  <a:gd name="connsiteX140" fmla="*/ 432799 w 862950"/>
                  <a:gd name="connsiteY140" fmla="*/ 477730 h 744874"/>
                  <a:gd name="connsiteX141" fmla="*/ 438481 w 862950"/>
                  <a:gd name="connsiteY141" fmla="*/ 478199 h 744874"/>
                  <a:gd name="connsiteX142" fmla="*/ 441714 w 862950"/>
                  <a:gd name="connsiteY142" fmla="*/ 484460 h 744874"/>
                  <a:gd name="connsiteX143" fmla="*/ 443538 w 862950"/>
                  <a:gd name="connsiteY143" fmla="*/ 484538 h 744874"/>
                  <a:gd name="connsiteX144" fmla="*/ 448778 w 862950"/>
                  <a:gd name="connsiteY144" fmla="*/ 489964 h 744874"/>
                  <a:gd name="connsiteX145" fmla="*/ 449221 w 862950"/>
                  <a:gd name="connsiteY145" fmla="*/ 492155 h 744874"/>
                  <a:gd name="connsiteX146" fmla="*/ 452792 w 862950"/>
                  <a:gd name="connsiteY146" fmla="*/ 494268 h 744874"/>
                  <a:gd name="connsiteX147" fmla="*/ 457276 w 862950"/>
                  <a:gd name="connsiteY147" fmla="*/ 499094 h 744874"/>
                  <a:gd name="connsiteX148" fmla="*/ 459048 w 862950"/>
                  <a:gd name="connsiteY148" fmla="*/ 503685 h 744874"/>
                  <a:gd name="connsiteX149" fmla="*/ 467338 w 862950"/>
                  <a:gd name="connsiteY149" fmla="*/ 511459 h 744874"/>
                  <a:gd name="connsiteX150" fmla="*/ 470074 w 862950"/>
                  <a:gd name="connsiteY150" fmla="*/ 512137 h 744874"/>
                  <a:gd name="connsiteX151" fmla="*/ 471534 w 862950"/>
                  <a:gd name="connsiteY151" fmla="*/ 516832 h 744874"/>
                  <a:gd name="connsiteX152" fmla="*/ 479198 w 862950"/>
                  <a:gd name="connsiteY152" fmla="*/ 523223 h 744874"/>
                  <a:gd name="connsiteX153" fmla="*/ 484437 w 862950"/>
                  <a:gd name="connsiteY153" fmla="*/ 530632 h 744874"/>
                  <a:gd name="connsiteX154" fmla="*/ 488374 w 862950"/>
                  <a:gd name="connsiteY154" fmla="*/ 532484 h 744874"/>
                  <a:gd name="connsiteX155" fmla="*/ 487905 w 862950"/>
                  <a:gd name="connsiteY155" fmla="*/ 534858 h 744874"/>
                  <a:gd name="connsiteX156" fmla="*/ 490850 w 862950"/>
                  <a:gd name="connsiteY156" fmla="*/ 544744 h 744874"/>
                  <a:gd name="connsiteX157" fmla="*/ 494995 w 862950"/>
                  <a:gd name="connsiteY157" fmla="*/ 549309 h 744874"/>
                  <a:gd name="connsiteX158" fmla="*/ 499322 w 862950"/>
                  <a:gd name="connsiteY158" fmla="*/ 559144 h 744874"/>
                  <a:gd name="connsiteX159" fmla="*/ 498279 w 862950"/>
                  <a:gd name="connsiteY159" fmla="*/ 560057 h 744874"/>
                  <a:gd name="connsiteX160" fmla="*/ 504639 w 862950"/>
                  <a:gd name="connsiteY160" fmla="*/ 570465 h 744874"/>
                  <a:gd name="connsiteX161" fmla="*/ 508523 w 862950"/>
                  <a:gd name="connsiteY161" fmla="*/ 569865 h 744874"/>
                  <a:gd name="connsiteX162" fmla="*/ 511730 w 862950"/>
                  <a:gd name="connsiteY162" fmla="*/ 572786 h 744874"/>
                  <a:gd name="connsiteX163" fmla="*/ 513007 w 862950"/>
                  <a:gd name="connsiteY163" fmla="*/ 575760 h 744874"/>
                  <a:gd name="connsiteX164" fmla="*/ 517491 w 862950"/>
                  <a:gd name="connsiteY164" fmla="*/ 580821 h 744874"/>
                  <a:gd name="connsiteX165" fmla="*/ 521922 w 862950"/>
                  <a:gd name="connsiteY165" fmla="*/ 580404 h 744874"/>
                  <a:gd name="connsiteX166" fmla="*/ 525780 w 862950"/>
                  <a:gd name="connsiteY166" fmla="*/ 581682 h 744874"/>
                  <a:gd name="connsiteX167" fmla="*/ 531045 w 862950"/>
                  <a:gd name="connsiteY167" fmla="*/ 577012 h 744874"/>
                  <a:gd name="connsiteX168" fmla="*/ 539700 w 862950"/>
                  <a:gd name="connsiteY168" fmla="*/ 572813 h 744874"/>
                  <a:gd name="connsiteX169" fmla="*/ 544314 w 862950"/>
                  <a:gd name="connsiteY169" fmla="*/ 580038 h 744874"/>
                  <a:gd name="connsiteX170" fmla="*/ 545930 w 862950"/>
                  <a:gd name="connsiteY170" fmla="*/ 578551 h 744874"/>
                  <a:gd name="connsiteX171" fmla="*/ 549579 w 862950"/>
                  <a:gd name="connsiteY171" fmla="*/ 570413 h 744874"/>
                  <a:gd name="connsiteX172" fmla="*/ 554350 w 862950"/>
                  <a:gd name="connsiteY172" fmla="*/ 567047 h 744874"/>
                  <a:gd name="connsiteX173" fmla="*/ 557008 w 862950"/>
                  <a:gd name="connsiteY173" fmla="*/ 563030 h 744874"/>
                  <a:gd name="connsiteX174" fmla="*/ 557347 w 862950"/>
                  <a:gd name="connsiteY174" fmla="*/ 560265 h 744874"/>
                  <a:gd name="connsiteX175" fmla="*/ 561101 w 862950"/>
                  <a:gd name="connsiteY175" fmla="*/ 558178 h 744874"/>
                  <a:gd name="connsiteX176" fmla="*/ 564073 w 862950"/>
                  <a:gd name="connsiteY176" fmla="*/ 560656 h 744874"/>
                  <a:gd name="connsiteX177" fmla="*/ 563421 w 862950"/>
                  <a:gd name="connsiteY177" fmla="*/ 563083 h 744874"/>
                  <a:gd name="connsiteX178" fmla="*/ 565298 w 862950"/>
                  <a:gd name="connsiteY178" fmla="*/ 564465 h 744874"/>
                  <a:gd name="connsiteX179" fmla="*/ 567253 w 862950"/>
                  <a:gd name="connsiteY179" fmla="*/ 570595 h 744874"/>
                  <a:gd name="connsiteX180" fmla="*/ 569755 w 862950"/>
                  <a:gd name="connsiteY180" fmla="*/ 572004 h 744874"/>
                  <a:gd name="connsiteX181" fmla="*/ 573248 w 862950"/>
                  <a:gd name="connsiteY181" fmla="*/ 569813 h 744874"/>
                  <a:gd name="connsiteX182" fmla="*/ 575881 w 862950"/>
                  <a:gd name="connsiteY182" fmla="*/ 571847 h 744874"/>
                  <a:gd name="connsiteX183" fmla="*/ 576298 w 862950"/>
                  <a:gd name="connsiteY183" fmla="*/ 576830 h 744874"/>
                  <a:gd name="connsiteX184" fmla="*/ 578227 w 862950"/>
                  <a:gd name="connsiteY184" fmla="*/ 577117 h 744874"/>
                  <a:gd name="connsiteX185" fmla="*/ 578097 w 862950"/>
                  <a:gd name="connsiteY185" fmla="*/ 540779 h 744874"/>
                  <a:gd name="connsiteX186" fmla="*/ 578462 w 862950"/>
                  <a:gd name="connsiteY186" fmla="*/ 538223 h 744874"/>
                  <a:gd name="connsiteX187" fmla="*/ 578305 w 862950"/>
                  <a:gd name="connsiteY187" fmla="*/ 514328 h 744874"/>
                  <a:gd name="connsiteX188" fmla="*/ 593997 w 862950"/>
                  <a:gd name="connsiteY188" fmla="*/ 514276 h 744874"/>
                  <a:gd name="connsiteX189" fmla="*/ 593841 w 862950"/>
                  <a:gd name="connsiteY189" fmla="*/ 466174 h 744874"/>
                  <a:gd name="connsiteX190" fmla="*/ 630935 w 862950"/>
                  <a:gd name="connsiteY190" fmla="*/ 466200 h 744874"/>
                  <a:gd name="connsiteX191" fmla="*/ 721804 w 862950"/>
                  <a:gd name="connsiteY191" fmla="*/ 465652 h 744874"/>
                  <a:gd name="connsiteX192" fmla="*/ 721466 w 862950"/>
                  <a:gd name="connsiteY192" fmla="*/ 481642 h 744874"/>
                  <a:gd name="connsiteX193" fmla="*/ 721700 w 862950"/>
                  <a:gd name="connsiteY193" fmla="*/ 513624 h 744874"/>
                  <a:gd name="connsiteX194" fmla="*/ 721153 w 862950"/>
                  <a:gd name="connsiteY194" fmla="*/ 513806 h 744874"/>
                  <a:gd name="connsiteX195" fmla="*/ 721179 w 862950"/>
                  <a:gd name="connsiteY195" fmla="*/ 534805 h 744874"/>
                  <a:gd name="connsiteX196" fmla="*/ 726392 w 862950"/>
                  <a:gd name="connsiteY196" fmla="*/ 535823 h 744874"/>
                  <a:gd name="connsiteX197" fmla="*/ 730355 w 862950"/>
                  <a:gd name="connsiteY197" fmla="*/ 534779 h 744874"/>
                  <a:gd name="connsiteX198" fmla="*/ 733274 w 862950"/>
                  <a:gd name="connsiteY198" fmla="*/ 537440 h 744874"/>
                  <a:gd name="connsiteX199" fmla="*/ 739113 w 862950"/>
                  <a:gd name="connsiteY199" fmla="*/ 538849 h 744874"/>
                  <a:gd name="connsiteX200" fmla="*/ 740625 w 862950"/>
                  <a:gd name="connsiteY200" fmla="*/ 537753 h 744874"/>
                  <a:gd name="connsiteX201" fmla="*/ 751755 w 862950"/>
                  <a:gd name="connsiteY201" fmla="*/ 539031 h 744874"/>
                  <a:gd name="connsiteX202" fmla="*/ 753293 w 862950"/>
                  <a:gd name="connsiteY202" fmla="*/ 540884 h 744874"/>
                  <a:gd name="connsiteX203" fmla="*/ 784496 w 862950"/>
                  <a:gd name="connsiteY203" fmla="*/ 540884 h 744874"/>
                  <a:gd name="connsiteX204" fmla="*/ 784469 w 862950"/>
                  <a:gd name="connsiteY204" fmla="*/ 530214 h 744874"/>
                  <a:gd name="connsiteX205" fmla="*/ 800318 w 862950"/>
                  <a:gd name="connsiteY205" fmla="*/ 530032 h 744874"/>
                  <a:gd name="connsiteX206" fmla="*/ 800240 w 862950"/>
                  <a:gd name="connsiteY206" fmla="*/ 513207 h 744874"/>
                  <a:gd name="connsiteX207" fmla="*/ 816089 w 862950"/>
                  <a:gd name="connsiteY207" fmla="*/ 512972 h 744874"/>
                  <a:gd name="connsiteX208" fmla="*/ 816271 w 862950"/>
                  <a:gd name="connsiteY208" fmla="*/ 538744 h 744874"/>
                  <a:gd name="connsiteX209" fmla="*/ 816115 w 862950"/>
                  <a:gd name="connsiteY209" fmla="*/ 594046 h 744874"/>
                  <a:gd name="connsiteX210" fmla="*/ 815568 w 862950"/>
                  <a:gd name="connsiteY210" fmla="*/ 594046 h 744874"/>
                  <a:gd name="connsiteX211" fmla="*/ 815463 w 862950"/>
                  <a:gd name="connsiteY211" fmla="*/ 626758 h 744874"/>
                  <a:gd name="connsiteX212" fmla="*/ 862801 w 862950"/>
                  <a:gd name="connsiteY212" fmla="*/ 626784 h 744874"/>
                  <a:gd name="connsiteX213" fmla="*/ 862984 w 862950"/>
                  <a:gd name="connsiteY213" fmla="*/ 674364 h 744874"/>
                  <a:gd name="connsiteX214" fmla="*/ 861863 w 862950"/>
                  <a:gd name="connsiteY214" fmla="*/ 674390 h 744874"/>
                  <a:gd name="connsiteX215" fmla="*/ 861263 w 862950"/>
                  <a:gd name="connsiteY215" fmla="*/ 710833 h 744874"/>
                  <a:gd name="connsiteX216" fmla="*/ 861342 w 862950"/>
                  <a:gd name="connsiteY216" fmla="*/ 743466 h 744874"/>
                  <a:gd name="connsiteX217" fmla="*/ 783583 w 862950"/>
                  <a:gd name="connsiteY217" fmla="*/ 743753 h 744874"/>
                  <a:gd name="connsiteX218" fmla="*/ 693470 w 862950"/>
                  <a:gd name="connsiteY218" fmla="*/ 744483 h 744874"/>
                  <a:gd name="connsiteX219" fmla="*/ 680723 w 862950"/>
                  <a:gd name="connsiteY219" fmla="*/ 744692 h 744874"/>
                  <a:gd name="connsiteX220" fmla="*/ 640944 w 862950"/>
                  <a:gd name="connsiteY220" fmla="*/ 744561 h 744874"/>
                  <a:gd name="connsiteX221" fmla="*/ 636591 w 862950"/>
                  <a:gd name="connsiteY221" fmla="*/ 744718 h 744874"/>
                  <a:gd name="connsiteX222" fmla="*/ 585343 w 862950"/>
                  <a:gd name="connsiteY222" fmla="*/ 744718 h 744874"/>
                  <a:gd name="connsiteX223" fmla="*/ 567983 w 862950"/>
                  <a:gd name="connsiteY223" fmla="*/ 744327 h 744874"/>
                  <a:gd name="connsiteX224" fmla="*/ 553620 w 862950"/>
                  <a:gd name="connsiteY224" fmla="*/ 744431 h 744874"/>
                  <a:gd name="connsiteX225" fmla="*/ 483369 w 862950"/>
                  <a:gd name="connsiteY225" fmla="*/ 744248 h 744874"/>
                  <a:gd name="connsiteX226" fmla="*/ 315836 w 862950"/>
                  <a:gd name="connsiteY226" fmla="*/ 744874 h 744874"/>
                  <a:gd name="connsiteX227" fmla="*/ 314767 w 862950"/>
                  <a:gd name="connsiteY227" fmla="*/ 743492 h 744874"/>
                  <a:gd name="connsiteX228" fmla="*/ 240137 w 862950"/>
                  <a:gd name="connsiteY228" fmla="*/ 743466 h 744874"/>
                  <a:gd name="connsiteX229" fmla="*/ 170460 w 862950"/>
                  <a:gd name="connsiteY229" fmla="*/ 743570 h 744874"/>
                  <a:gd name="connsiteX230" fmla="*/ 111313 w 862950"/>
                  <a:gd name="connsiteY230" fmla="*/ 743570 h 744874"/>
                  <a:gd name="connsiteX231" fmla="*/ 46328 w 862950"/>
                  <a:gd name="connsiteY231" fmla="*/ 743727 h 744874"/>
                  <a:gd name="connsiteX232" fmla="*/ 2197 w 862950"/>
                  <a:gd name="connsiteY232" fmla="*/ 743701 h 744874"/>
                  <a:gd name="connsiteX233" fmla="*/ 2093 w 862950"/>
                  <a:gd name="connsiteY233" fmla="*/ 688842 h 744874"/>
                  <a:gd name="connsiteX234" fmla="*/ 2197 w 862950"/>
                  <a:gd name="connsiteY234" fmla="*/ 669930 h 744874"/>
                  <a:gd name="connsiteX235" fmla="*/ 2718 w 862950"/>
                  <a:gd name="connsiteY235" fmla="*/ 641575 h 744874"/>
                  <a:gd name="connsiteX236" fmla="*/ 2535 w 862950"/>
                  <a:gd name="connsiteY236" fmla="*/ 531179 h 744874"/>
                  <a:gd name="connsiteX237" fmla="*/ 33 w 862950"/>
                  <a:gd name="connsiteY237" fmla="*/ 510598 h 744874"/>
                  <a:gd name="connsiteX238" fmla="*/ 33 w 862950"/>
                  <a:gd name="connsiteY238" fmla="*/ 510598 h 744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Lst>
                <a:rect l="l" t="t" r="r" b="b"/>
                <a:pathLst>
                  <a:path w="862950" h="744874">
                    <a:moveTo>
                      <a:pt x="33" y="510598"/>
                    </a:moveTo>
                    <a:lnTo>
                      <a:pt x="85" y="429601"/>
                    </a:lnTo>
                    <a:lnTo>
                      <a:pt x="919" y="400751"/>
                    </a:lnTo>
                    <a:lnTo>
                      <a:pt x="1336" y="350796"/>
                    </a:lnTo>
                    <a:lnTo>
                      <a:pt x="1310" y="280730"/>
                    </a:lnTo>
                    <a:lnTo>
                      <a:pt x="1389" y="119483"/>
                    </a:lnTo>
                    <a:lnTo>
                      <a:pt x="1493" y="90241"/>
                    </a:lnTo>
                    <a:lnTo>
                      <a:pt x="1780" y="80409"/>
                    </a:lnTo>
                    <a:lnTo>
                      <a:pt x="1623" y="55017"/>
                    </a:lnTo>
                    <a:lnTo>
                      <a:pt x="1728" y="33760"/>
                    </a:lnTo>
                    <a:lnTo>
                      <a:pt x="1493" y="425"/>
                    </a:lnTo>
                    <a:lnTo>
                      <a:pt x="25422" y="540"/>
                    </a:lnTo>
                    <a:lnTo>
                      <a:pt x="116762" y="535"/>
                    </a:lnTo>
                    <a:lnTo>
                      <a:pt x="146165" y="162"/>
                    </a:lnTo>
                    <a:lnTo>
                      <a:pt x="188837" y="180"/>
                    </a:lnTo>
                    <a:lnTo>
                      <a:pt x="251242" y="0"/>
                    </a:lnTo>
                    <a:lnTo>
                      <a:pt x="251893" y="60336"/>
                    </a:lnTo>
                    <a:lnTo>
                      <a:pt x="251763" y="76742"/>
                    </a:lnTo>
                    <a:lnTo>
                      <a:pt x="243500" y="76736"/>
                    </a:lnTo>
                    <a:lnTo>
                      <a:pt x="243526" y="87734"/>
                    </a:lnTo>
                    <a:lnTo>
                      <a:pt x="235236" y="87771"/>
                    </a:lnTo>
                    <a:lnTo>
                      <a:pt x="235288" y="99538"/>
                    </a:lnTo>
                    <a:lnTo>
                      <a:pt x="234767" y="127074"/>
                    </a:lnTo>
                    <a:lnTo>
                      <a:pt x="233255" y="127097"/>
                    </a:lnTo>
                    <a:lnTo>
                      <a:pt x="233725" y="148162"/>
                    </a:lnTo>
                    <a:lnTo>
                      <a:pt x="291593" y="147784"/>
                    </a:lnTo>
                    <a:lnTo>
                      <a:pt x="291672" y="189722"/>
                    </a:lnTo>
                    <a:lnTo>
                      <a:pt x="292428" y="189748"/>
                    </a:lnTo>
                    <a:lnTo>
                      <a:pt x="292167" y="205564"/>
                    </a:lnTo>
                    <a:lnTo>
                      <a:pt x="280671" y="205527"/>
                    </a:lnTo>
                    <a:lnTo>
                      <a:pt x="280645" y="260758"/>
                    </a:lnTo>
                    <a:lnTo>
                      <a:pt x="287449" y="255687"/>
                    </a:lnTo>
                    <a:lnTo>
                      <a:pt x="297667" y="256715"/>
                    </a:lnTo>
                    <a:lnTo>
                      <a:pt x="300587" y="255312"/>
                    </a:lnTo>
                    <a:lnTo>
                      <a:pt x="303037" y="261729"/>
                    </a:lnTo>
                    <a:lnTo>
                      <a:pt x="301681" y="262950"/>
                    </a:lnTo>
                    <a:lnTo>
                      <a:pt x="301030" y="267958"/>
                    </a:lnTo>
                    <a:lnTo>
                      <a:pt x="303011" y="269213"/>
                    </a:lnTo>
                    <a:lnTo>
                      <a:pt x="307207" y="268206"/>
                    </a:lnTo>
                    <a:lnTo>
                      <a:pt x="305982" y="266320"/>
                    </a:lnTo>
                    <a:lnTo>
                      <a:pt x="305774" y="258951"/>
                    </a:lnTo>
                    <a:lnTo>
                      <a:pt x="307781" y="260320"/>
                    </a:lnTo>
                    <a:lnTo>
                      <a:pt x="312994" y="260876"/>
                    </a:lnTo>
                    <a:lnTo>
                      <a:pt x="313411" y="257605"/>
                    </a:lnTo>
                    <a:lnTo>
                      <a:pt x="315758" y="257670"/>
                    </a:lnTo>
                    <a:lnTo>
                      <a:pt x="319355" y="255119"/>
                    </a:lnTo>
                    <a:lnTo>
                      <a:pt x="321049" y="259410"/>
                    </a:lnTo>
                    <a:lnTo>
                      <a:pt x="323161" y="260727"/>
                    </a:lnTo>
                    <a:lnTo>
                      <a:pt x="323187" y="263508"/>
                    </a:lnTo>
                    <a:lnTo>
                      <a:pt x="328270" y="262091"/>
                    </a:lnTo>
                    <a:lnTo>
                      <a:pt x="328244" y="258043"/>
                    </a:lnTo>
                    <a:lnTo>
                      <a:pt x="322431" y="256300"/>
                    </a:lnTo>
                    <a:lnTo>
                      <a:pt x="323786" y="254610"/>
                    </a:lnTo>
                    <a:lnTo>
                      <a:pt x="328557" y="255682"/>
                    </a:lnTo>
                    <a:lnTo>
                      <a:pt x="335256" y="255922"/>
                    </a:lnTo>
                    <a:lnTo>
                      <a:pt x="335933" y="260899"/>
                    </a:lnTo>
                    <a:lnTo>
                      <a:pt x="340991" y="261885"/>
                    </a:lnTo>
                    <a:lnTo>
                      <a:pt x="334135" y="263414"/>
                    </a:lnTo>
                    <a:lnTo>
                      <a:pt x="334109" y="265146"/>
                    </a:lnTo>
                    <a:lnTo>
                      <a:pt x="339557" y="265245"/>
                    </a:lnTo>
                    <a:lnTo>
                      <a:pt x="339557" y="266341"/>
                    </a:lnTo>
                    <a:lnTo>
                      <a:pt x="344926" y="266336"/>
                    </a:lnTo>
                    <a:lnTo>
                      <a:pt x="344901" y="270523"/>
                    </a:lnTo>
                    <a:lnTo>
                      <a:pt x="341460" y="268149"/>
                    </a:lnTo>
                    <a:lnTo>
                      <a:pt x="334526" y="269231"/>
                    </a:lnTo>
                    <a:lnTo>
                      <a:pt x="331632" y="266690"/>
                    </a:lnTo>
                    <a:lnTo>
                      <a:pt x="331033" y="272403"/>
                    </a:lnTo>
                    <a:lnTo>
                      <a:pt x="333222" y="279556"/>
                    </a:lnTo>
                    <a:lnTo>
                      <a:pt x="332675" y="284570"/>
                    </a:lnTo>
                    <a:lnTo>
                      <a:pt x="336142" y="287836"/>
                    </a:lnTo>
                    <a:lnTo>
                      <a:pt x="337028" y="290619"/>
                    </a:lnTo>
                    <a:lnTo>
                      <a:pt x="341225" y="293217"/>
                    </a:lnTo>
                    <a:lnTo>
                      <a:pt x="346256" y="292346"/>
                    </a:lnTo>
                    <a:lnTo>
                      <a:pt x="348029" y="290817"/>
                    </a:lnTo>
                    <a:lnTo>
                      <a:pt x="352304" y="292051"/>
                    </a:lnTo>
                    <a:lnTo>
                      <a:pt x="360332" y="297247"/>
                    </a:lnTo>
                    <a:lnTo>
                      <a:pt x="362939" y="302462"/>
                    </a:lnTo>
                    <a:lnTo>
                      <a:pt x="365702" y="303949"/>
                    </a:lnTo>
                    <a:lnTo>
                      <a:pt x="367813" y="309852"/>
                    </a:lnTo>
                    <a:lnTo>
                      <a:pt x="379752" y="309933"/>
                    </a:lnTo>
                    <a:lnTo>
                      <a:pt x="378527" y="313809"/>
                    </a:lnTo>
                    <a:lnTo>
                      <a:pt x="379674" y="317117"/>
                    </a:lnTo>
                    <a:lnTo>
                      <a:pt x="373053" y="319903"/>
                    </a:lnTo>
                    <a:lnTo>
                      <a:pt x="371306" y="319131"/>
                    </a:lnTo>
                    <a:lnTo>
                      <a:pt x="368752" y="321833"/>
                    </a:lnTo>
                    <a:lnTo>
                      <a:pt x="368569" y="324314"/>
                    </a:lnTo>
                    <a:lnTo>
                      <a:pt x="371567" y="326568"/>
                    </a:lnTo>
                    <a:lnTo>
                      <a:pt x="371593" y="329842"/>
                    </a:lnTo>
                    <a:lnTo>
                      <a:pt x="369482" y="332278"/>
                    </a:lnTo>
                    <a:lnTo>
                      <a:pt x="370629" y="334941"/>
                    </a:lnTo>
                    <a:lnTo>
                      <a:pt x="370055" y="340417"/>
                    </a:lnTo>
                    <a:lnTo>
                      <a:pt x="367918" y="346310"/>
                    </a:lnTo>
                    <a:lnTo>
                      <a:pt x="366119" y="348031"/>
                    </a:lnTo>
                    <a:lnTo>
                      <a:pt x="364086" y="346962"/>
                    </a:lnTo>
                    <a:lnTo>
                      <a:pt x="360306" y="348344"/>
                    </a:lnTo>
                    <a:lnTo>
                      <a:pt x="359915" y="357579"/>
                    </a:lnTo>
                    <a:lnTo>
                      <a:pt x="357569" y="358309"/>
                    </a:lnTo>
                    <a:lnTo>
                      <a:pt x="357960" y="367413"/>
                    </a:lnTo>
                    <a:lnTo>
                      <a:pt x="355119" y="368952"/>
                    </a:lnTo>
                    <a:lnTo>
                      <a:pt x="355379" y="378917"/>
                    </a:lnTo>
                    <a:lnTo>
                      <a:pt x="361323" y="377534"/>
                    </a:lnTo>
                    <a:lnTo>
                      <a:pt x="365050" y="380873"/>
                    </a:lnTo>
                    <a:lnTo>
                      <a:pt x="365050" y="384734"/>
                    </a:lnTo>
                    <a:lnTo>
                      <a:pt x="368517" y="389012"/>
                    </a:lnTo>
                    <a:lnTo>
                      <a:pt x="374200" y="393916"/>
                    </a:lnTo>
                    <a:lnTo>
                      <a:pt x="378214" y="393081"/>
                    </a:lnTo>
                    <a:lnTo>
                      <a:pt x="380430" y="390629"/>
                    </a:lnTo>
                    <a:lnTo>
                      <a:pt x="383271" y="393864"/>
                    </a:lnTo>
                    <a:lnTo>
                      <a:pt x="386321" y="391073"/>
                    </a:lnTo>
                    <a:lnTo>
                      <a:pt x="386999" y="394073"/>
                    </a:lnTo>
                    <a:lnTo>
                      <a:pt x="394219" y="393812"/>
                    </a:lnTo>
                    <a:lnTo>
                      <a:pt x="394011" y="399133"/>
                    </a:lnTo>
                    <a:lnTo>
                      <a:pt x="388719" y="404481"/>
                    </a:lnTo>
                    <a:lnTo>
                      <a:pt x="385930" y="409802"/>
                    </a:lnTo>
                    <a:lnTo>
                      <a:pt x="382567" y="408941"/>
                    </a:lnTo>
                    <a:lnTo>
                      <a:pt x="380300" y="412959"/>
                    </a:lnTo>
                    <a:lnTo>
                      <a:pt x="381395" y="414445"/>
                    </a:lnTo>
                    <a:lnTo>
                      <a:pt x="380795" y="420654"/>
                    </a:lnTo>
                    <a:lnTo>
                      <a:pt x="381056" y="428115"/>
                    </a:lnTo>
                    <a:lnTo>
                      <a:pt x="379935" y="430958"/>
                    </a:lnTo>
                    <a:lnTo>
                      <a:pt x="376051" y="433097"/>
                    </a:lnTo>
                    <a:lnTo>
                      <a:pt x="377771" y="435288"/>
                    </a:lnTo>
                    <a:lnTo>
                      <a:pt x="379309" y="441888"/>
                    </a:lnTo>
                    <a:lnTo>
                      <a:pt x="383401" y="444001"/>
                    </a:lnTo>
                    <a:lnTo>
                      <a:pt x="386451" y="444236"/>
                    </a:lnTo>
                    <a:lnTo>
                      <a:pt x="385669" y="446714"/>
                    </a:lnTo>
                    <a:lnTo>
                      <a:pt x="388563" y="448409"/>
                    </a:lnTo>
                    <a:lnTo>
                      <a:pt x="389189" y="452348"/>
                    </a:lnTo>
                    <a:lnTo>
                      <a:pt x="391560" y="457148"/>
                    </a:lnTo>
                    <a:lnTo>
                      <a:pt x="390179" y="463644"/>
                    </a:lnTo>
                    <a:lnTo>
                      <a:pt x="391039" y="467478"/>
                    </a:lnTo>
                    <a:lnTo>
                      <a:pt x="393646" y="470947"/>
                    </a:lnTo>
                    <a:lnTo>
                      <a:pt x="396279" y="470713"/>
                    </a:lnTo>
                    <a:lnTo>
                      <a:pt x="399642" y="476895"/>
                    </a:lnTo>
                    <a:lnTo>
                      <a:pt x="402874" y="480521"/>
                    </a:lnTo>
                    <a:lnTo>
                      <a:pt x="405871" y="480990"/>
                    </a:lnTo>
                    <a:lnTo>
                      <a:pt x="405637" y="484016"/>
                    </a:lnTo>
                    <a:lnTo>
                      <a:pt x="428524" y="484121"/>
                    </a:lnTo>
                    <a:lnTo>
                      <a:pt x="430192" y="483860"/>
                    </a:lnTo>
                    <a:lnTo>
                      <a:pt x="432877" y="479973"/>
                    </a:lnTo>
                    <a:lnTo>
                      <a:pt x="432799" y="477730"/>
                    </a:lnTo>
                    <a:lnTo>
                      <a:pt x="438481" y="478199"/>
                    </a:lnTo>
                    <a:lnTo>
                      <a:pt x="441714" y="484460"/>
                    </a:lnTo>
                    <a:lnTo>
                      <a:pt x="443538" y="484538"/>
                    </a:lnTo>
                    <a:lnTo>
                      <a:pt x="448778" y="489964"/>
                    </a:lnTo>
                    <a:lnTo>
                      <a:pt x="449221" y="492155"/>
                    </a:lnTo>
                    <a:lnTo>
                      <a:pt x="452792" y="494268"/>
                    </a:lnTo>
                    <a:lnTo>
                      <a:pt x="457276" y="499094"/>
                    </a:lnTo>
                    <a:lnTo>
                      <a:pt x="459048" y="503685"/>
                    </a:lnTo>
                    <a:lnTo>
                      <a:pt x="467338" y="511459"/>
                    </a:lnTo>
                    <a:lnTo>
                      <a:pt x="470074" y="512137"/>
                    </a:lnTo>
                    <a:lnTo>
                      <a:pt x="471534" y="516832"/>
                    </a:lnTo>
                    <a:lnTo>
                      <a:pt x="479198" y="523223"/>
                    </a:lnTo>
                    <a:lnTo>
                      <a:pt x="484437" y="530632"/>
                    </a:lnTo>
                    <a:lnTo>
                      <a:pt x="488374" y="532484"/>
                    </a:lnTo>
                    <a:lnTo>
                      <a:pt x="487905" y="534858"/>
                    </a:lnTo>
                    <a:lnTo>
                      <a:pt x="490850" y="544744"/>
                    </a:lnTo>
                    <a:lnTo>
                      <a:pt x="494995" y="549309"/>
                    </a:lnTo>
                    <a:lnTo>
                      <a:pt x="499322" y="559144"/>
                    </a:lnTo>
                    <a:lnTo>
                      <a:pt x="498279" y="560057"/>
                    </a:lnTo>
                    <a:lnTo>
                      <a:pt x="504639" y="570465"/>
                    </a:lnTo>
                    <a:lnTo>
                      <a:pt x="508523" y="569865"/>
                    </a:lnTo>
                    <a:lnTo>
                      <a:pt x="511730" y="572786"/>
                    </a:lnTo>
                    <a:lnTo>
                      <a:pt x="513007" y="575760"/>
                    </a:lnTo>
                    <a:lnTo>
                      <a:pt x="517491" y="580821"/>
                    </a:lnTo>
                    <a:lnTo>
                      <a:pt x="521922" y="580404"/>
                    </a:lnTo>
                    <a:lnTo>
                      <a:pt x="525780" y="581682"/>
                    </a:lnTo>
                    <a:lnTo>
                      <a:pt x="531045" y="577012"/>
                    </a:lnTo>
                    <a:lnTo>
                      <a:pt x="539700" y="572813"/>
                    </a:lnTo>
                    <a:lnTo>
                      <a:pt x="544314" y="580038"/>
                    </a:lnTo>
                    <a:lnTo>
                      <a:pt x="545930" y="578551"/>
                    </a:lnTo>
                    <a:lnTo>
                      <a:pt x="549579" y="570413"/>
                    </a:lnTo>
                    <a:lnTo>
                      <a:pt x="554350" y="567047"/>
                    </a:lnTo>
                    <a:lnTo>
                      <a:pt x="557008" y="563030"/>
                    </a:lnTo>
                    <a:lnTo>
                      <a:pt x="557347" y="560265"/>
                    </a:lnTo>
                    <a:lnTo>
                      <a:pt x="561101" y="558178"/>
                    </a:lnTo>
                    <a:lnTo>
                      <a:pt x="564073" y="560656"/>
                    </a:lnTo>
                    <a:lnTo>
                      <a:pt x="563421" y="563083"/>
                    </a:lnTo>
                    <a:lnTo>
                      <a:pt x="565298" y="564465"/>
                    </a:lnTo>
                    <a:lnTo>
                      <a:pt x="567253" y="570595"/>
                    </a:lnTo>
                    <a:lnTo>
                      <a:pt x="569755" y="572004"/>
                    </a:lnTo>
                    <a:lnTo>
                      <a:pt x="573248" y="569813"/>
                    </a:lnTo>
                    <a:lnTo>
                      <a:pt x="575881" y="571847"/>
                    </a:lnTo>
                    <a:lnTo>
                      <a:pt x="576298" y="576830"/>
                    </a:lnTo>
                    <a:lnTo>
                      <a:pt x="578227" y="577117"/>
                    </a:lnTo>
                    <a:lnTo>
                      <a:pt x="578097" y="540779"/>
                    </a:lnTo>
                    <a:lnTo>
                      <a:pt x="578462" y="538223"/>
                    </a:lnTo>
                    <a:lnTo>
                      <a:pt x="578305" y="514328"/>
                    </a:lnTo>
                    <a:lnTo>
                      <a:pt x="593997" y="514276"/>
                    </a:lnTo>
                    <a:lnTo>
                      <a:pt x="593841" y="466174"/>
                    </a:lnTo>
                    <a:lnTo>
                      <a:pt x="630935" y="466200"/>
                    </a:lnTo>
                    <a:lnTo>
                      <a:pt x="721804" y="465652"/>
                    </a:lnTo>
                    <a:lnTo>
                      <a:pt x="721466" y="481642"/>
                    </a:lnTo>
                    <a:lnTo>
                      <a:pt x="721700" y="513624"/>
                    </a:lnTo>
                    <a:lnTo>
                      <a:pt x="721153" y="513806"/>
                    </a:lnTo>
                    <a:lnTo>
                      <a:pt x="721179" y="534805"/>
                    </a:lnTo>
                    <a:lnTo>
                      <a:pt x="726392" y="535823"/>
                    </a:lnTo>
                    <a:lnTo>
                      <a:pt x="730355" y="534779"/>
                    </a:lnTo>
                    <a:lnTo>
                      <a:pt x="733274" y="537440"/>
                    </a:lnTo>
                    <a:lnTo>
                      <a:pt x="739113" y="538849"/>
                    </a:lnTo>
                    <a:lnTo>
                      <a:pt x="740625" y="537753"/>
                    </a:lnTo>
                    <a:lnTo>
                      <a:pt x="751755" y="539031"/>
                    </a:lnTo>
                    <a:lnTo>
                      <a:pt x="753293" y="540884"/>
                    </a:lnTo>
                    <a:lnTo>
                      <a:pt x="784496" y="540884"/>
                    </a:lnTo>
                    <a:lnTo>
                      <a:pt x="784469" y="530214"/>
                    </a:lnTo>
                    <a:lnTo>
                      <a:pt x="800318" y="530032"/>
                    </a:lnTo>
                    <a:lnTo>
                      <a:pt x="800240" y="513207"/>
                    </a:lnTo>
                    <a:lnTo>
                      <a:pt x="816089" y="512972"/>
                    </a:lnTo>
                    <a:lnTo>
                      <a:pt x="816271" y="538744"/>
                    </a:lnTo>
                    <a:lnTo>
                      <a:pt x="816115" y="594046"/>
                    </a:lnTo>
                    <a:lnTo>
                      <a:pt x="815568" y="594046"/>
                    </a:lnTo>
                    <a:lnTo>
                      <a:pt x="815463" y="626758"/>
                    </a:lnTo>
                    <a:lnTo>
                      <a:pt x="862801" y="626784"/>
                    </a:lnTo>
                    <a:lnTo>
                      <a:pt x="862984" y="674364"/>
                    </a:lnTo>
                    <a:lnTo>
                      <a:pt x="861863" y="674390"/>
                    </a:lnTo>
                    <a:lnTo>
                      <a:pt x="861263" y="710833"/>
                    </a:lnTo>
                    <a:lnTo>
                      <a:pt x="861342" y="743466"/>
                    </a:lnTo>
                    <a:lnTo>
                      <a:pt x="783583" y="743753"/>
                    </a:lnTo>
                    <a:lnTo>
                      <a:pt x="693470" y="744483"/>
                    </a:lnTo>
                    <a:lnTo>
                      <a:pt x="680723" y="744692"/>
                    </a:lnTo>
                    <a:lnTo>
                      <a:pt x="640944" y="744561"/>
                    </a:lnTo>
                    <a:lnTo>
                      <a:pt x="636591" y="744718"/>
                    </a:lnTo>
                    <a:lnTo>
                      <a:pt x="585343" y="744718"/>
                    </a:lnTo>
                    <a:lnTo>
                      <a:pt x="567983" y="744327"/>
                    </a:lnTo>
                    <a:lnTo>
                      <a:pt x="553620" y="744431"/>
                    </a:lnTo>
                    <a:lnTo>
                      <a:pt x="483369" y="744248"/>
                    </a:lnTo>
                    <a:lnTo>
                      <a:pt x="315836" y="744874"/>
                    </a:lnTo>
                    <a:lnTo>
                      <a:pt x="314767" y="743492"/>
                    </a:lnTo>
                    <a:lnTo>
                      <a:pt x="240137" y="743466"/>
                    </a:lnTo>
                    <a:lnTo>
                      <a:pt x="170460" y="743570"/>
                    </a:lnTo>
                    <a:lnTo>
                      <a:pt x="111313" y="743570"/>
                    </a:lnTo>
                    <a:lnTo>
                      <a:pt x="46328" y="743727"/>
                    </a:lnTo>
                    <a:lnTo>
                      <a:pt x="2197" y="743701"/>
                    </a:lnTo>
                    <a:lnTo>
                      <a:pt x="2093" y="688842"/>
                    </a:lnTo>
                    <a:lnTo>
                      <a:pt x="2197" y="669930"/>
                    </a:lnTo>
                    <a:lnTo>
                      <a:pt x="2718" y="641575"/>
                    </a:lnTo>
                    <a:lnTo>
                      <a:pt x="2535" y="531179"/>
                    </a:lnTo>
                    <a:lnTo>
                      <a:pt x="33" y="510598"/>
                    </a:lnTo>
                    <a:lnTo>
                      <a:pt x="33" y="510598"/>
                    </a:lnTo>
                  </a:path>
                </a:pathLst>
              </a:custGeom>
              <a:solidFill>
                <a:srgbClr val="EC3C4C"/>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46" name="CO-4">
                <a:extLst>
                  <a:ext uri="{FF2B5EF4-FFF2-40B4-BE49-F238E27FC236}">
                    <a16:creationId xmlns:a16="http://schemas.microsoft.com/office/drawing/2014/main" id="{FAB92F8F-0467-46B0-3D6F-E20F8B2FE685}"/>
                  </a:ext>
                </a:extLst>
              </p:cNvPr>
              <p:cNvSpPr/>
              <p:nvPr/>
            </p:nvSpPr>
            <p:spPr>
              <a:xfrm>
                <a:off x="3328562" y="2858466"/>
                <a:ext cx="478845" cy="753976"/>
              </a:xfrm>
              <a:custGeom>
                <a:avLst/>
                <a:gdLst>
                  <a:gd name="connsiteX0" fmla="*/ 33 w 473977"/>
                  <a:gd name="connsiteY0" fmla="*/ 353115 h 744689"/>
                  <a:gd name="connsiteX1" fmla="*/ 2275 w 473977"/>
                  <a:gd name="connsiteY1" fmla="*/ 347637 h 744689"/>
                  <a:gd name="connsiteX2" fmla="*/ 6055 w 473977"/>
                  <a:gd name="connsiteY2" fmla="*/ 343855 h 744689"/>
                  <a:gd name="connsiteX3" fmla="*/ 6706 w 473977"/>
                  <a:gd name="connsiteY3" fmla="*/ 340033 h 744689"/>
                  <a:gd name="connsiteX4" fmla="*/ 9991 w 473977"/>
                  <a:gd name="connsiteY4" fmla="*/ 338079 h 744689"/>
                  <a:gd name="connsiteX5" fmla="*/ 9495 w 473977"/>
                  <a:gd name="connsiteY5" fmla="*/ 334573 h 744689"/>
                  <a:gd name="connsiteX6" fmla="*/ 11086 w 473977"/>
                  <a:gd name="connsiteY6" fmla="*/ 331887 h 744689"/>
                  <a:gd name="connsiteX7" fmla="*/ 13770 w 473977"/>
                  <a:gd name="connsiteY7" fmla="*/ 331294 h 744689"/>
                  <a:gd name="connsiteX8" fmla="*/ 20417 w 473977"/>
                  <a:gd name="connsiteY8" fmla="*/ 315017 h 744689"/>
                  <a:gd name="connsiteX9" fmla="*/ 23493 w 473977"/>
                  <a:gd name="connsiteY9" fmla="*/ 309649 h 744689"/>
                  <a:gd name="connsiteX10" fmla="*/ 22555 w 473977"/>
                  <a:gd name="connsiteY10" fmla="*/ 306894 h 744689"/>
                  <a:gd name="connsiteX11" fmla="*/ 23806 w 473977"/>
                  <a:gd name="connsiteY11" fmla="*/ 304390 h 744689"/>
                  <a:gd name="connsiteX12" fmla="*/ 22790 w 473977"/>
                  <a:gd name="connsiteY12" fmla="*/ 301455 h 744689"/>
                  <a:gd name="connsiteX13" fmla="*/ 29697 w 473977"/>
                  <a:gd name="connsiteY13" fmla="*/ 296293 h 744689"/>
                  <a:gd name="connsiteX14" fmla="*/ 29593 w 473977"/>
                  <a:gd name="connsiteY14" fmla="*/ 292463 h 744689"/>
                  <a:gd name="connsiteX15" fmla="*/ 28029 w 473977"/>
                  <a:gd name="connsiteY15" fmla="*/ 289479 h 744689"/>
                  <a:gd name="connsiteX16" fmla="*/ 33269 w 473977"/>
                  <a:gd name="connsiteY16" fmla="*/ 286782 h 744689"/>
                  <a:gd name="connsiteX17" fmla="*/ 36136 w 473977"/>
                  <a:gd name="connsiteY17" fmla="*/ 282024 h 744689"/>
                  <a:gd name="connsiteX18" fmla="*/ 36814 w 473977"/>
                  <a:gd name="connsiteY18" fmla="*/ 275771 h 744689"/>
                  <a:gd name="connsiteX19" fmla="*/ 40463 w 473977"/>
                  <a:gd name="connsiteY19" fmla="*/ 271686 h 744689"/>
                  <a:gd name="connsiteX20" fmla="*/ 80007 w 473977"/>
                  <a:gd name="connsiteY20" fmla="*/ 271733 h 744689"/>
                  <a:gd name="connsiteX21" fmla="*/ 85455 w 473977"/>
                  <a:gd name="connsiteY21" fmla="*/ 274461 h 744689"/>
                  <a:gd name="connsiteX22" fmla="*/ 93692 w 473977"/>
                  <a:gd name="connsiteY22" fmla="*/ 274566 h 744689"/>
                  <a:gd name="connsiteX23" fmla="*/ 93718 w 473977"/>
                  <a:gd name="connsiteY23" fmla="*/ 271722 h 744689"/>
                  <a:gd name="connsiteX24" fmla="*/ 99088 w 473977"/>
                  <a:gd name="connsiteY24" fmla="*/ 271725 h 744689"/>
                  <a:gd name="connsiteX25" fmla="*/ 96403 w 473977"/>
                  <a:gd name="connsiteY25" fmla="*/ 270134 h 744689"/>
                  <a:gd name="connsiteX26" fmla="*/ 97785 w 473977"/>
                  <a:gd name="connsiteY26" fmla="*/ 262219 h 744689"/>
                  <a:gd name="connsiteX27" fmla="*/ 96455 w 473977"/>
                  <a:gd name="connsiteY27" fmla="*/ 260860 h 744689"/>
                  <a:gd name="connsiteX28" fmla="*/ 96507 w 473977"/>
                  <a:gd name="connsiteY28" fmla="*/ 255421 h 744689"/>
                  <a:gd name="connsiteX29" fmla="*/ 93796 w 473977"/>
                  <a:gd name="connsiteY29" fmla="*/ 255434 h 744689"/>
                  <a:gd name="connsiteX30" fmla="*/ 93744 w 473977"/>
                  <a:gd name="connsiteY30" fmla="*/ 261531 h 744689"/>
                  <a:gd name="connsiteX31" fmla="*/ 88401 w 473977"/>
                  <a:gd name="connsiteY31" fmla="*/ 259833 h 744689"/>
                  <a:gd name="connsiteX32" fmla="*/ 88322 w 473977"/>
                  <a:gd name="connsiteY32" fmla="*/ 264880 h 744689"/>
                  <a:gd name="connsiteX33" fmla="*/ 85637 w 473977"/>
                  <a:gd name="connsiteY33" fmla="*/ 264319 h 744689"/>
                  <a:gd name="connsiteX34" fmla="*/ 85220 w 473977"/>
                  <a:gd name="connsiteY34" fmla="*/ 260847 h 744689"/>
                  <a:gd name="connsiteX35" fmla="*/ 82953 w 473977"/>
                  <a:gd name="connsiteY35" fmla="*/ 260842 h 744689"/>
                  <a:gd name="connsiteX36" fmla="*/ 83187 w 473977"/>
                  <a:gd name="connsiteY36" fmla="*/ 255427 h 744689"/>
                  <a:gd name="connsiteX37" fmla="*/ 85716 w 473977"/>
                  <a:gd name="connsiteY37" fmla="*/ 255413 h 744689"/>
                  <a:gd name="connsiteX38" fmla="*/ 87045 w 473977"/>
                  <a:gd name="connsiteY38" fmla="*/ 258103 h 744689"/>
                  <a:gd name="connsiteX39" fmla="*/ 87071 w 473977"/>
                  <a:gd name="connsiteY39" fmla="*/ 252690 h 744689"/>
                  <a:gd name="connsiteX40" fmla="*/ 107429 w 473977"/>
                  <a:gd name="connsiteY40" fmla="*/ 252789 h 744689"/>
                  <a:gd name="connsiteX41" fmla="*/ 107508 w 473977"/>
                  <a:gd name="connsiteY41" fmla="*/ 245997 h 744689"/>
                  <a:gd name="connsiteX42" fmla="*/ 104666 w 473977"/>
                  <a:gd name="connsiteY42" fmla="*/ 248663 h 744689"/>
                  <a:gd name="connsiteX43" fmla="*/ 101981 w 473977"/>
                  <a:gd name="connsiteY43" fmla="*/ 248284 h 744689"/>
                  <a:gd name="connsiteX44" fmla="*/ 101981 w 473977"/>
                  <a:gd name="connsiteY44" fmla="*/ 244577 h 744689"/>
                  <a:gd name="connsiteX45" fmla="*/ 97915 w 473977"/>
                  <a:gd name="connsiteY45" fmla="*/ 244473 h 744689"/>
                  <a:gd name="connsiteX46" fmla="*/ 95230 w 473977"/>
                  <a:gd name="connsiteY46" fmla="*/ 239770 h 744689"/>
                  <a:gd name="connsiteX47" fmla="*/ 97941 w 473977"/>
                  <a:gd name="connsiteY47" fmla="*/ 239298 h 744689"/>
                  <a:gd name="connsiteX48" fmla="*/ 97941 w 473977"/>
                  <a:gd name="connsiteY48" fmla="*/ 241810 h 744689"/>
                  <a:gd name="connsiteX49" fmla="*/ 101981 w 473977"/>
                  <a:gd name="connsiteY49" fmla="*/ 241823 h 744689"/>
                  <a:gd name="connsiteX50" fmla="*/ 103363 w 473977"/>
                  <a:gd name="connsiteY50" fmla="*/ 236480 h 744689"/>
                  <a:gd name="connsiteX51" fmla="*/ 105657 w 473977"/>
                  <a:gd name="connsiteY51" fmla="*/ 236556 h 744689"/>
                  <a:gd name="connsiteX52" fmla="*/ 104849 w 473977"/>
                  <a:gd name="connsiteY52" fmla="*/ 239120 h 744689"/>
                  <a:gd name="connsiteX53" fmla="*/ 114337 w 473977"/>
                  <a:gd name="connsiteY53" fmla="*/ 239212 h 744689"/>
                  <a:gd name="connsiteX54" fmla="*/ 112982 w 473977"/>
                  <a:gd name="connsiteY54" fmla="*/ 236611 h 744689"/>
                  <a:gd name="connsiteX55" fmla="*/ 115693 w 473977"/>
                  <a:gd name="connsiteY55" fmla="*/ 236240 h 744689"/>
                  <a:gd name="connsiteX56" fmla="*/ 115693 w 473977"/>
                  <a:gd name="connsiteY56" fmla="*/ 239225 h 744689"/>
                  <a:gd name="connsiteX57" fmla="*/ 123773 w 473977"/>
                  <a:gd name="connsiteY57" fmla="*/ 239389 h 744689"/>
                  <a:gd name="connsiteX58" fmla="*/ 123800 w 473977"/>
                  <a:gd name="connsiteY58" fmla="*/ 234075 h 744689"/>
                  <a:gd name="connsiteX59" fmla="*/ 121141 w 473977"/>
                  <a:gd name="connsiteY59" fmla="*/ 233979 h 744689"/>
                  <a:gd name="connsiteX60" fmla="*/ 121115 w 473977"/>
                  <a:gd name="connsiteY60" fmla="*/ 223138 h 744689"/>
                  <a:gd name="connsiteX61" fmla="*/ 102320 w 473977"/>
                  <a:gd name="connsiteY61" fmla="*/ 222832 h 744689"/>
                  <a:gd name="connsiteX62" fmla="*/ 102399 w 473977"/>
                  <a:gd name="connsiteY62" fmla="*/ 214075 h 744689"/>
                  <a:gd name="connsiteX63" fmla="*/ 104406 w 473977"/>
                  <a:gd name="connsiteY63" fmla="*/ 214096 h 744689"/>
                  <a:gd name="connsiteX64" fmla="*/ 105214 w 473977"/>
                  <a:gd name="connsiteY64" fmla="*/ 209221 h 744689"/>
                  <a:gd name="connsiteX65" fmla="*/ 100704 w 473977"/>
                  <a:gd name="connsiteY65" fmla="*/ 209174 h 744689"/>
                  <a:gd name="connsiteX66" fmla="*/ 99349 w 473977"/>
                  <a:gd name="connsiteY66" fmla="*/ 207778 h 744689"/>
                  <a:gd name="connsiteX67" fmla="*/ 99296 w 473977"/>
                  <a:gd name="connsiteY67" fmla="*/ 190113 h 744689"/>
                  <a:gd name="connsiteX68" fmla="*/ 91163 w 473977"/>
                  <a:gd name="connsiteY68" fmla="*/ 190123 h 744689"/>
                  <a:gd name="connsiteX69" fmla="*/ 91033 w 473977"/>
                  <a:gd name="connsiteY69" fmla="*/ 187264 h 744689"/>
                  <a:gd name="connsiteX70" fmla="*/ 97628 w 473977"/>
                  <a:gd name="connsiteY70" fmla="*/ 178087 h 744689"/>
                  <a:gd name="connsiteX71" fmla="*/ 97967 w 473977"/>
                  <a:gd name="connsiteY71" fmla="*/ 175701 h 744689"/>
                  <a:gd name="connsiteX72" fmla="*/ 102034 w 473977"/>
                  <a:gd name="connsiteY72" fmla="*/ 173350 h 744689"/>
                  <a:gd name="connsiteX73" fmla="*/ 102034 w 473977"/>
                  <a:gd name="connsiteY73" fmla="*/ 171026 h 744689"/>
                  <a:gd name="connsiteX74" fmla="*/ 99322 w 473977"/>
                  <a:gd name="connsiteY74" fmla="*/ 170953 h 744689"/>
                  <a:gd name="connsiteX75" fmla="*/ 99296 w 473977"/>
                  <a:gd name="connsiteY75" fmla="*/ 168180 h 744689"/>
                  <a:gd name="connsiteX76" fmla="*/ 104719 w 473977"/>
                  <a:gd name="connsiteY76" fmla="*/ 168230 h 744689"/>
                  <a:gd name="connsiteX77" fmla="*/ 104823 w 473977"/>
                  <a:gd name="connsiteY77" fmla="*/ 138132 h 744689"/>
                  <a:gd name="connsiteX78" fmla="*/ 115588 w 473977"/>
                  <a:gd name="connsiteY78" fmla="*/ 138132 h 744689"/>
                  <a:gd name="connsiteX79" fmla="*/ 115667 w 473977"/>
                  <a:gd name="connsiteY79" fmla="*/ 129881 h 744689"/>
                  <a:gd name="connsiteX80" fmla="*/ 121063 w 473977"/>
                  <a:gd name="connsiteY80" fmla="*/ 129876 h 744689"/>
                  <a:gd name="connsiteX81" fmla="*/ 121089 w 473977"/>
                  <a:gd name="connsiteY81" fmla="*/ 124377 h 744689"/>
                  <a:gd name="connsiteX82" fmla="*/ 125025 w 473977"/>
                  <a:gd name="connsiteY82" fmla="*/ 124476 h 744689"/>
                  <a:gd name="connsiteX83" fmla="*/ 131750 w 473977"/>
                  <a:gd name="connsiteY83" fmla="*/ 128762 h 744689"/>
                  <a:gd name="connsiteX84" fmla="*/ 131802 w 473977"/>
                  <a:gd name="connsiteY84" fmla="*/ 123873 h 744689"/>
                  <a:gd name="connsiteX85" fmla="*/ 127371 w 473977"/>
                  <a:gd name="connsiteY85" fmla="*/ 119522 h 744689"/>
                  <a:gd name="connsiteX86" fmla="*/ 121193 w 473977"/>
                  <a:gd name="connsiteY86" fmla="*/ 118554 h 744689"/>
                  <a:gd name="connsiteX87" fmla="*/ 121167 w 473977"/>
                  <a:gd name="connsiteY87" fmla="*/ 116199 h 744689"/>
                  <a:gd name="connsiteX88" fmla="*/ 118404 w 473977"/>
                  <a:gd name="connsiteY88" fmla="*/ 114801 h 744689"/>
                  <a:gd name="connsiteX89" fmla="*/ 118456 w 473977"/>
                  <a:gd name="connsiteY89" fmla="*/ 102439 h 744689"/>
                  <a:gd name="connsiteX90" fmla="*/ 123878 w 473977"/>
                  <a:gd name="connsiteY90" fmla="*/ 102386 h 744689"/>
                  <a:gd name="connsiteX91" fmla="*/ 123852 w 473977"/>
                  <a:gd name="connsiteY91" fmla="*/ 99648 h 744689"/>
                  <a:gd name="connsiteX92" fmla="*/ 118456 w 473977"/>
                  <a:gd name="connsiteY92" fmla="*/ 99710 h 744689"/>
                  <a:gd name="connsiteX93" fmla="*/ 118482 w 473977"/>
                  <a:gd name="connsiteY93" fmla="*/ 96940 h 744689"/>
                  <a:gd name="connsiteX94" fmla="*/ 96638 w 473977"/>
                  <a:gd name="connsiteY94" fmla="*/ 96934 h 744689"/>
                  <a:gd name="connsiteX95" fmla="*/ 96664 w 473977"/>
                  <a:gd name="connsiteY95" fmla="*/ 94070 h 744689"/>
                  <a:gd name="connsiteX96" fmla="*/ 88453 w 473977"/>
                  <a:gd name="connsiteY96" fmla="*/ 93778 h 744689"/>
                  <a:gd name="connsiteX97" fmla="*/ 71665 w 473977"/>
                  <a:gd name="connsiteY97" fmla="*/ 94010 h 744689"/>
                  <a:gd name="connsiteX98" fmla="*/ 71665 w 473977"/>
                  <a:gd name="connsiteY98" fmla="*/ 99527 h 744689"/>
                  <a:gd name="connsiteX99" fmla="*/ 70310 w 473977"/>
                  <a:gd name="connsiteY99" fmla="*/ 100654 h 744689"/>
                  <a:gd name="connsiteX100" fmla="*/ 70362 w 473977"/>
                  <a:gd name="connsiteY100" fmla="*/ 106430 h 744689"/>
                  <a:gd name="connsiteX101" fmla="*/ 67964 w 473977"/>
                  <a:gd name="connsiteY101" fmla="*/ 107027 h 744689"/>
                  <a:gd name="connsiteX102" fmla="*/ 67625 w 473977"/>
                  <a:gd name="connsiteY102" fmla="*/ 110624 h 744689"/>
                  <a:gd name="connsiteX103" fmla="*/ 60900 w 473977"/>
                  <a:gd name="connsiteY103" fmla="*/ 110577 h 744689"/>
                  <a:gd name="connsiteX104" fmla="*/ 60821 w 473977"/>
                  <a:gd name="connsiteY104" fmla="*/ 113324 h 744689"/>
                  <a:gd name="connsiteX105" fmla="*/ 55478 w 473977"/>
                  <a:gd name="connsiteY105" fmla="*/ 113269 h 744689"/>
                  <a:gd name="connsiteX106" fmla="*/ 52688 w 473977"/>
                  <a:gd name="connsiteY106" fmla="*/ 110546 h 744689"/>
                  <a:gd name="connsiteX107" fmla="*/ 52663 w 473977"/>
                  <a:gd name="connsiteY107" fmla="*/ 113298 h 744689"/>
                  <a:gd name="connsiteX108" fmla="*/ 48778 w 473977"/>
                  <a:gd name="connsiteY108" fmla="*/ 113489 h 744689"/>
                  <a:gd name="connsiteX109" fmla="*/ 48570 w 473977"/>
                  <a:gd name="connsiteY109" fmla="*/ 119381 h 744689"/>
                  <a:gd name="connsiteX110" fmla="*/ 50134 w 473977"/>
                  <a:gd name="connsiteY110" fmla="*/ 124288 h 744689"/>
                  <a:gd name="connsiteX111" fmla="*/ 33451 w 473977"/>
                  <a:gd name="connsiteY111" fmla="*/ 124228 h 744689"/>
                  <a:gd name="connsiteX112" fmla="*/ 31626 w 473977"/>
                  <a:gd name="connsiteY112" fmla="*/ 121494 h 744689"/>
                  <a:gd name="connsiteX113" fmla="*/ 33477 w 473977"/>
                  <a:gd name="connsiteY113" fmla="*/ 118784 h 744689"/>
                  <a:gd name="connsiteX114" fmla="*/ 28498 w 473977"/>
                  <a:gd name="connsiteY114" fmla="*/ 119436 h 744689"/>
                  <a:gd name="connsiteX115" fmla="*/ 28055 w 473977"/>
                  <a:gd name="connsiteY115" fmla="*/ 116851 h 744689"/>
                  <a:gd name="connsiteX116" fmla="*/ 24484 w 473977"/>
                  <a:gd name="connsiteY116" fmla="*/ 115179 h 744689"/>
                  <a:gd name="connsiteX117" fmla="*/ 28107 w 473977"/>
                  <a:gd name="connsiteY117" fmla="*/ 113275 h 744689"/>
                  <a:gd name="connsiteX118" fmla="*/ 27195 w 473977"/>
                  <a:gd name="connsiteY118" fmla="*/ 110708 h 744689"/>
                  <a:gd name="connsiteX119" fmla="*/ 28290 w 473977"/>
                  <a:gd name="connsiteY119" fmla="*/ 105000 h 744689"/>
                  <a:gd name="connsiteX120" fmla="*/ 33555 w 473977"/>
                  <a:gd name="connsiteY120" fmla="*/ 104974 h 744689"/>
                  <a:gd name="connsiteX121" fmla="*/ 33581 w 473977"/>
                  <a:gd name="connsiteY121" fmla="*/ 102266 h 744689"/>
                  <a:gd name="connsiteX122" fmla="*/ 48622 w 473977"/>
                  <a:gd name="connsiteY122" fmla="*/ 102394 h 744689"/>
                  <a:gd name="connsiteX123" fmla="*/ 48727 w 473977"/>
                  <a:gd name="connsiteY123" fmla="*/ 96149 h 744689"/>
                  <a:gd name="connsiteX124" fmla="*/ 50082 w 473977"/>
                  <a:gd name="connsiteY124" fmla="*/ 99595 h 744689"/>
                  <a:gd name="connsiteX125" fmla="*/ 52767 w 473977"/>
                  <a:gd name="connsiteY125" fmla="*/ 99601 h 744689"/>
                  <a:gd name="connsiteX126" fmla="*/ 52845 w 473977"/>
                  <a:gd name="connsiteY126" fmla="*/ 95951 h 744689"/>
                  <a:gd name="connsiteX127" fmla="*/ 54878 w 473977"/>
                  <a:gd name="connsiteY127" fmla="*/ 97261 h 744689"/>
                  <a:gd name="connsiteX128" fmla="*/ 55530 w 473977"/>
                  <a:gd name="connsiteY128" fmla="*/ 94164 h 744689"/>
                  <a:gd name="connsiteX129" fmla="*/ 55530 w 473977"/>
                  <a:gd name="connsiteY129" fmla="*/ 80336 h 744689"/>
                  <a:gd name="connsiteX130" fmla="*/ 48023 w 473977"/>
                  <a:gd name="connsiteY130" fmla="*/ 80250 h 744689"/>
                  <a:gd name="connsiteX131" fmla="*/ 49143 w 473977"/>
                  <a:gd name="connsiteY131" fmla="*/ 74816 h 744689"/>
                  <a:gd name="connsiteX132" fmla="*/ 47397 w 473977"/>
                  <a:gd name="connsiteY132" fmla="*/ 74138 h 744689"/>
                  <a:gd name="connsiteX133" fmla="*/ 47397 w 473977"/>
                  <a:gd name="connsiteY133" fmla="*/ 66539 h 744689"/>
                  <a:gd name="connsiteX134" fmla="*/ 39838 w 473977"/>
                  <a:gd name="connsiteY134" fmla="*/ 66464 h 744689"/>
                  <a:gd name="connsiteX135" fmla="*/ 37648 w 473977"/>
                  <a:gd name="connsiteY135" fmla="*/ 64523 h 744689"/>
                  <a:gd name="connsiteX136" fmla="*/ 37674 w 473977"/>
                  <a:gd name="connsiteY136" fmla="*/ 55492 h 744689"/>
                  <a:gd name="connsiteX137" fmla="*/ 36501 w 473977"/>
                  <a:gd name="connsiteY137" fmla="*/ 52195 h 744689"/>
                  <a:gd name="connsiteX138" fmla="*/ 36527 w 473977"/>
                  <a:gd name="connsiteY138" fmla="*/ 38993 h 744689"/>
                  <a:gd name="connsiteX139" fmla="*/ 41897 w 473977"/>
                  <a:gd name="connsiteY139" fmla="*/ 39021 h 744689"/>
                  <a:gd name="connsiteX140" fmla="*/ 42001 w 473977"/>
                  <a:gd name="connsiteY140" fmla="*/ 45245 h 744689"/>
                  <a:gd name="connsiteX141" fmla="*/ 49013 w 473977"/>
                  <a:gd name="connsiteY141" fmla="*/ 43472 h 744689"/>
                  <a:gd name="connsiteX142" fmla="*/ 54931 w 473977"/>
                  <a:gd name="connsiteY142" fmla="*/ 20628 h 744689"/>
                  <a:gd name="connsiteX143" fmla="*/ 55686 w 473977"/>
                  <a:gd name="connsiteY143" fmla="*/ 18928 h 744689"/>
                  <a:gd name="connsiteX144" fmla="*/ 55660 w 473977"/>
                  <a:gd name="connsiteY144" fmla="*/ 816 h 744689"/>
                  <a:gd name="connsiteX145" fmla="*/ 101486 w 473977"/>
                  <a:gd name="connsiteY145" fmla="*/ 203 h 744689"/>
                  <a:gd name="connsiteX146" fmla="*/ 166654 w 473977"/>
                  <a:gd name="connsiteY146" fmla="*/ 138 h 744689"/>
                  <a:gd name="connsiteX147" fmla="*/ 239381 w 473977"/>
                  <a:gd name="connsiteY147" fmla="*/ 201 h 744689"/>
                  <a:gd name="connsiteX148" fmla="*/ 335542 w 473977"/>
                  <a:gd name="connsiteY148" fmla="*/ 0 h 744689"/>
                  <a:gd name="connsiteX149" fmla="*/ 338514 w 473977"/>
                  <a:gd name="connsiteY149" fmla="*/ 73 h 744689"/>
                  <a:gd name="connsiteX150" fmla="*/ 472551 w 473977"/>
                  <a:gd name="connsiteY150" fmla="*/ 26 h 744689"/>
                  <a:gd name="connsiteX151" fmla="*/ 472603 w 473977"/>
                  <a:gd name="connsiteY151" fmla="*/ 49550 h 744689"/>
                  <a:gd name="connsiteX152" fmla="*/ 472525 w 473977"/>
                  <a:gd name="connsiteY152" fmla="*/ 149205 h 744689"/>
                  <a:gd name="connsiteX153" fmla="*/ 472603 w 473977"/>
                  <a:gd name="connsiteY153" fmla="*/ 219668 h 744689"/>
                  <a:gd name="connsiteX154" fmla="*/ 472942 w 473977"/>
                  <a:gd name="connsiteY154" fmla="*/ 307590 h 744689"/>
                  <a:gd name="connsiteX155" fmla="*/ 473489 w 473977"/>
                  <a:gd name="connsiteY155" fmla="*/ 403748 h 744689"/>
                  <a:gd name="connsiteX156" fmla="*/ 473594 w 473977"/>
                  <a:gd name="connsiteY156" fmla="*/ 564384 h 744689"/>
                  <a:gd name="connsiteX157" fmla="*/ 474011 w 473977"/>
                  <a:gd name="connsiteY157" fmla="*/ 616973 h 744689"/>
                  <a:gd name="connsiteX158" fmla="*/ 473959 w 473977"/>
                  <a:gd name="connsiteY158" fmla="*/ 744689 h 744689"/>
                  <a:gd name="connsiteX159" fmla="*/ 425891 w 473977"/>
                  <a:gd name="connsiteY159" fmla="*/ 744402 h 744689"/>
                  <a:gd name="connsiteX160" fmla="*/ 379361 w 473977"/>
                  <a:gd name="connsiteY160" fmla="*/ 744298 h 744689"/>
                  <a:gd name="connsiteX161" fmla="*/ 362496 w 473977"/>
                  <a:gd name="connsiteY161" fmla="*/ 743463 h 744689"/>
                  <a:gd name="connsiteX162" fmla="*/ 337706 w 473977"/>
                  <a:gd name="connsiteY162" fmla="*/ 743698 h 744689"/>
                  <a:gd name="connsiteX163" fmla="*/ 323421 w 473977"/>
                  <a:gd name="connsiteY163" fmla="*/ 743385 h 744689"/>
                  <a:gd name="connsiteX164" fmla="*/ 323343 w 473977"/>
                  <a:gd name="connsiteY164" fmla="*/ 710752 h 744689"/>
                  <a:gd name="connsiteX165" fmla="*/ 323943 w 473977"/>
                  <a:gd name="connsiteY165" fmla="*/ 674310 h 744689"/>
                  <a:gd name="connsiteX166" fmla="*/ 325064 w 473977"/>
                  <a:gd name="connsiteY166" fmla="*/ 674283 h 744689"/>
                  <a:gd name="connsiteX167" fmla="*/ 324881 w 473977"/>
                  <a:gd name="connsiteY167" fmla="*/ 626703 h 744689"/>
                  <a:gd name="connsiteX168" fmla="*/ 277543 w 473977"/>
                  <a:gd name="connsiteY168" fmla="*/ 626677 h 744689"/>
                  <a:gd name="connsiteX169" fmla="*/ 277647 w 473977"/>
                  <a:gd name="connsiteY169" fmla="*/ 593966 h 744689"/>
                  <a:gd name="connsiteX170" fmla="*/ 278195 w 473977"/>
                  <a:gd name="connsiteY170" fmla="*/ 593966 h 744689"/>
                  <a:gd name="connsiteX171" fmla="*/ 278351 w 473977"/>
                  <a:gd name="connsiteY171" fmla="*/ 538663 h 744689"/>
                  <a:gd name="connsiteX172" fmla="*/ 278169 w 473977"/>
                  <a:gd name="connsiteY172" fmla="*/ 512891 h 744689"/>
                  <a:gd name="connsiteX173" fmla="*/ 262320 w 473977"/>
                  <a:gd name="connsiteY173" fmla="*/ 513126 h 744689"/>
                  <a:gd name="connsiteX174" fmla="*/ 262398 w 473977"/>
                  <a:gd name="connsiteY174" fmla="*/ 529951 h 744689"/>
                  <a:gd name="connsiteX175" fmla="*/ 246549 w 473977"/>
                  <a:gd name="connsiteY175" fmla="*/ 530133 h 744689"/>
                  <a:gd name="connsiteX176" fmla="*/ 246575 w 473977"/>
                  <a:gd name="connsiteY176" fmla="*/ 540803 h 744689"/>
                  <a:gd name="connsiteX177" fmla="*/ 215373 w 473977"/>
                  <a:gd name="connsiteY177" fmla="*/ 540803 h 744689"/>
                  <a:gd name="connsiteX178" fmla="*/ 213835 w 473977"/>
                  <a:gd name="connsiteY178" fmla="*/ 538950 h 744689"/>
                  <a:gd name="connsiteX179" fmla="*/ 202705 w 473977"/>
                  <a:gd name="connsiteY179" fmla="*/ 537672 h 744689"/>
                  <a:gd name="connsiteX180" fmla="*/ 201193 w 473977"/>
                  <a:gd name="connsiteY180" fmla="*/ 538768 h 744689"/>
                  <a:gd name="connsiteX181" fmla="*/ 195354 w 473977"/>
                  <a:gd name="connsiteY181" fmla="*/ 537359 h 744689"/>
                  <a:gd name="connsiteX182" fmla="*/ 192434 w 473977"/>
                  <a:gd name="connsiteY182" fmla="*/ 534698 h 744689"/>
                  <a:gd name="connsiteX183" fmla="*/ 188472 w 473977"/>
                  <a:gd name="connsiteY183" fmla="*/ 535742 h 744689"/>
                  <a:gd name="connsiteX184" fmla="*/ 183259 w 473977"/>
                  <a:gd name="connsiteY184" fmla="*/ 534724 h 744689"/>
                  <a:gd name="connsiteX185" fmla="*/ 183233 w 473977"/>
                  <a:gd name="connsiteY185" fmla="*/ 513726 h 744689"/>
                  <a:gd name="connsiteX186" fmla="*/ 183780 w 473977"/>
                  <a:gd name="connsiteY186" fmla="*/ 513543 h 744689"/>
                  <a:gd name="connsiteX187" fmla="*/ 183545 w 473977"/>
                  <a:gd name="connsiteY187" fmla="*/ 481562 h 744689"/>
                  <a:gd name="connsiteX188" fmla="*/ 183884 w 473977"/>
                  <a:gd name="connsiteY188" fmla="*/ 465571 h 744689"/>
                  <a:gd name="connsiteX189" fmla="*/ 151952 w 473977"/>
                  <a:gd name="connsiteY189" fmla="*/ 465806 h 744689"/>
                  <a:gd name="connsiteX190" fmla="*/ 152004 w 473977"/>
                  <a:gd name="connsiteY190" fmla="*/ 434268 h 744689"/>
                  <a:gd name="connsiteX191" fmla="*/ 151769 w 473977"/>
                  <a:gd name="connsiteY191" fmla="*/ 417730 h 744689"/>
                  <a:gd name="connsiteX192" fmla="*/ 146426 w 473977"/>
                  <a:gd name="connsiteY192" fmla="*/ 417756 h 744689"/>
                  <a:gd name="connsiteX193" fmla="*/ 146426 w 473977"/>
                  <a:gd name="connsiteY193" fmla="*/ 404400 h 744689"/>
                  <a:gd name="connsiteX194" fmla="*/ 151613 w 473977"/>
                  <a:gd name="connsiteY194" fmla="*/ 404426 h 744689"/>
                  <a:gd name="connsiteX195" fmla="*/ 150310 w 473977"/>
                  <a:gd name="connsiteY195" fmla="*/ 401948 h 744689"/>
                  <a:gd name="connsiteX196" fmla="*/ 140978 w 473977"/>
                  <a:gd name="connsiteY196" fmla="*/ 401791 h 744689"/>
                  <a:gd name="connsiteX197" fmla="*/ 141056 w 473977"/>
                  <a:gd name="connsiteY197" fmla="*/ 399105 h 744689"/>
                  <a:gd name="connsiteX198" fmla="*/ 143715 w 473977"/>
                  <a:gd name="connsiteY198" fmla="*/ 399105 h 744689"/>
                  <a:gd name="connsiteX199" fmla="*/ 143871 w 473977"/>
                  <a:gd name="connsiteY199" fmla="*/ 391018 h 744689"/>
                  <a:gd name="connsiteX200" fmla="*/ 141186 w 473977"/>
                  <a:gd name="connsiteY200" fmla="*/ 391070 h 744689"/>
                  <a:gd name="connsiteX201" fmla="*/ 141239 w 473977"/>
                  <a:gd name="connsiteY201" fmla="*/ 388383 h 744689"/>
                  <a:gd name="connsiteX202" fmla="*/ 143897 w 473977"/>
                  <a:gd name="connsiteY202" fmla="*/ 388357 h 744689"/>
                  <a:gd name="connsiteX203" fmla="*/ 143949 w 473977"/>
                  <a:gd name="connsiteY203" fmla="*/ 385696 h 744689"/>
                  <a:gd name="connsiteX204" fmla="*/ 138632 w 473977"/>
                  <a:gd name="connsiteY204" fmla="*/ 385723 h 744689"/>
                  <a:gd name="connsiteX205" fmla="*/ 138632 w 473977"/>
                  <a:gd name="connsiteY205" fmla="*/ 377662 h 744689"/>
                  <a:gd name="connsiteX206" fmla="*/ 135973 w 473977"/>
                  <a:gd name="connsiteY206" fmla="*/ 377714 h 744689"/>
                  <a:gd name="connsiteX207" fmla="*/ 135947 w 473977"/>
                  <a:gd name="connsiteY207" fmla="*/ 372341 h 744689"/>
                  <a:gd name="connsiteX208" fmla="*/ 133314 w 473977"/>
                  <a:gd name="connsiteY208" fmla="*/ 372341 h 744689"/>
                  <a:gd name="connsiteX209" fmla="*/ 133288 w 473977"/>
                  <a:gd name="connsiteY209" fmla="*/ 369575 h 744689"/>
                  <a:gd name="connsiteX210" fmla="*/ 112643 w 473977"/>
                  <a:gd name="connsiteY210" fmla="*/ 369315 h 744689"/>
                  <a:gd name="connsiteX211" fmla="*/ 112122 w 473977"/>
                  <a:gd name="connsiteY211" fmla="*/ 353167 h 744689"/>
                  <a:gd name="connsiteX212" fmla="*/ 47423 w 473977"/>
                  <a:gd name="connsiteY212" fmla="*/ 353063 h 744689"/>
                  <a:gd name="connsiteX213" fmla="*/ 33 w 473977"/>
                  <a:gd name="connsiteY213" fmla="*/ 353115 h 744689"/>
                  <a:gd name="connsiteX214" fmla="*/ 33 w 473977"/>
                  <a:gd name="connsiteY214" fmla="*/ 353115 h 744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Lst>
                <a:rect l="l" t="t" r="r" b="b"/>
                <a:pathLst>
                  <a:path w="473977" h="744689">
                    <a:moveTo>
                      <a:pt x="33" y="353115"/>
                    </a:moveTo>
                    <a:lnTo>
                      <a:pt x="2275" y="347637"/>
                    </a:lnTo>
                    <a:lnTo>
                      <a:pt x="6055" y="343855"/>
                    </a:lnTo>
                    <a:lnTo>
                      <a:pt x="6706" y="340033"/>
                    </a:lnTo>
                    <a:lnTo>
                      <a:pt x="9991" y="338079"/>
                    </a:lnTo>
                    <a:lnTo>
                      <a:pt x="9495" y="334573"/>
                    </a:lnTo>
                    <a:lnTo>
                      <a:pt x="11086" y="331887"/>
                    </a:lnTo>
                    <a:lnTo>
                      <a:pt x="13770" y="331294"/>
                    </a:lnTo>
                    <a:lnTo>
                      <a:pt x="20417" y="315017"/>
                    </a:lnTo>
                    <a:lnTo>
                      <a:pt x="23493" y="309649"/>
                    </a:lnTo>
                    <a:lnTo>
                      <a:pt x="22555" y="306894"/>
                    </a:lnTo>
                    <a:lnTo>
                      <a:pt x="23806" y="304390"/>
                    </a:lnTo>
                    <a:lnTo>
                      <a:pt x="22790" y="301455"/>
                    </a:lnTo>
                    <a:lnTo>
                      <a:pt x="29697" y="296293"/>
                    </a:lnTo>
                    <a:lnTo>
                      <a:pt x="29593" y="292463"/>
                    </a:lnTo>
                    <a:lnTo>
                      <a:pt x="28029" y="289479"/>
                    </a:lnTo>
                    <a:lnTo>
                      <a:pt x="33269" y="286782"/>
                    </a:lnTo>
                    <a:lnTo>
                      <a:pt x="36136" y="282024"/>
                    </a:lnTo>
                    <a:lnTo>
                      <a:pt x="36814" y="275771"/>
                    </a:lnTo>
                    <a:lnTo>
                      <a:pt x="40463" y="271686"/>
                    </a:lnTo>
                    <a:lnTo>
                      <a:pt x="80007" y="271733"/>
                    </a:lnTo>
                    <a:lnTo>
                      <a:pt x="85455" y="274461"/>
                    </a:lnTo>
                    <a:lnTo>
                      <a:pt x="93692" y="274566"/>
                    </a:lnTo>
                    <a:lnTo>
                      <a:pt x="93718" y="271722"/>
                    </a:lnTo>
                    <a:lnTo>
                      <a:pt x="99088" y="271725"/>
                    </a:lnTo>
                    <a:lnTo>
                      <a:pt x="96403" y="270134"/>
                    </a:lnTo>
                    <a:lnTo>
                      <a:pt x="97785" y="262219"/>
                    </a:lnTo>
                    <a:lnTo>
                      <a:pt x="96455" y="260860"/>
                    </a:lnTo>
                    <a:lnTo>
                      <a:pt x="96507" y="255421"/>
                    </a:lnTo>
                    <a:lnTo>
                      <a:pt x="93796" y="255434"/>
                    </a:lnTo>
                    <a:lnTo>
                      <a:pt x="93744" y="261531"/>
                    </a:lnTo>
                    <a:lnTo>
                      <a:pt x="88401" y="259833"/>
                    </a:lnTo>
                    <a:lnTo>
                      <a:pt x="88322" y="264880"/>
                    </a:lnTo>
                    <a:lnTo>
                      <a:pt x="85637" y="264319"/>
                    </a:lnTo>
                    <a:lnTo>
                      <a:pt x="85220" y="260847"/>
                    </a:lnTo>
                    <a:lnTo>
                      <a:pt x="82953" y="260842"/>
                    </a:lnTo>
                    <a:lnTo>
                      <a:pt x="83187" y="255427"/>
                    </a:lnTo>
                    <a:lnTo>
                      <a:pt x="85716" y="255413"/>
                    </a:lnTo>
                    <a:lnTo>
                      <a:pt x="87045" y="258103"/>
                    </a:lnTo>
                    <a:lnTo>
                      <a:pt x="87071" y="252690"/>
                    </a:lnTo>
                    <a:lnTo>
                      <a:pt x="107429" y="252789"/>
                    </a:lnTo>
                    <a:lnTo>
                      <a:pt x="107508" y="245997"/>
                    </a:lnTo>
                    <a:lnTo>
                      <a:pt x="104666" y="248663"/>
                    </a:lnTo>
                    <a:lnTo>
                      <a:pt x="101981" y="248284"/>
                    </a:lnTo>
                    <a:lnTo>
                      <a:pt x="101981" y="244577"/>
                    </a:lnTo>
                    <a:lnTo>
                      <a:pt x="97915" y="244473"/>
                    </a:lnTo>
                    <a:lnTo>
                      <a:pt x="95230" y="239770"/>
                    </a:lnTo>
                    <a:lnTo>
                      <a:pt x="97941" y="239298"/>
                    </a:lnTo>
                    <a:lnTo>
                      <a:pt x="97941" y="241810"/>
                    </a:lnTo>
                    <a:lnTo>
                      <a:pt x="101981" y="241823"/>
                    </a:lnTo>
                    <a:lnTo>
                      <a:pt x="103363" y="236480"/>
                    </a:lnTo>
                    <a:lnTo>
                      <a:pt x="105657" y="236556"/>
                    </a:lnTo>
                    <a:lnTo>
                      <a:pt x="104849" y="239120"/>
                    </a:lnTo>
                    <a:lnTo>
                      <a:pt x="114337" y="239212"/>
                    </a:lnTo>
                    <a:lnTo>
                      <a:pt x="112982" y="236611"/>
                    </a:lnTo>
                    <a:lnTo>
                      <a:pt x="115693" y="236240"/>
                    </a:lnTo>
                    <a:lnTo>
                      <a:pt x="115693" y="239225"/>
                    </a:lnTo>
                    <a:lnTo>
                      <a:pt x="123773" y="239389"/>
                    </a:lnTo>
                    <a:lnTo>
                      <a:pt x="123800" y="234075"/>
                    </a:lnTo>
                    <a:lnTo>
                      <a:pt x="121141" y="233979"/>
                    </a:lnTo>
                    <a:lnTo>
                      <a:pt x="121115" y="223138"/>
                    </a:lnTo>
                    <a:lnTo>
                      <a:pt x="102320" y="222832"/>
                    </a:lnTo>
                    <a:lnTo>
                      <a:pt x="102399" y="214075"/>
                    </a:lnTo>
                    <a:lnTo>
                      <a:pt x="104406" y="214096"/>
                    </a:lnTo>
                    <a:lnTo>
                      <a:pt x="105214" y="209221"/>
                    </a:lnTo>
                    <a:lnTo>
                      <a:pt x="100704" y="209174"/>
                    </a:lnTo>
                    <a:lnTo>
                      <a:pt x="99349" y="207778"/>
                    </a:lnTo>
                    <a:lnTo>
                      <a:pt x="99296" y="190113"/>
                    </a:lnTo>
                    <a:lnTo>
                      <a:pt x="91163" y="190123"/>
                    </a:lnTo>
                    <a:lnTo>
                      <a:pt x="91033" y="187264"/>
                    </a:lnTo>
                    <a:lnTo>
                      <a:pt x="97628" y="178087"/>
                    </a:lnTo>
                    <a:lnTo>
                      <a:pt x="97967" y="175701"/>
                    </a:lnTo>
                    <a:lnTo>
                      <a:pt x="102034" y="173350"/>
                    </a:lnTo>
                    <a:lnTo>
                      <a:pt x="102034" y="171026"/>
                    </a:lnTo>
                    <a:lnTo>
                      <a:pt x="99322" y="170953"/>
                    </a:lnTo>
                    <a:lnTo>
                      <a:pt x="99296" y="168180"/>
                    </a:lnTo>
                    <a:lnTo>
                      <a:pt x="104719" y="168230"/>
                    </a:lnTo>
                    <a:lnTo>
                      <a:pt x="104823" y="138132"/>
                    </a:lnTo>
                    <a:lnTo>
                      <a:pt x="115588" y="138132"/>
                    </a:lnTo>
                    <a:lnTo>
                      <a:pt x="115667" y="129881"/>
                    </a:lnTo>
                    <a:lnTo>
                      <a:pt x="121063" y="129876"/>
                    </a:lnTo>
                    <a:lnTo>
                      <a:pt x="121089" y="124377"/>
                    </a:lnTo>
                    <a:lnTo>
                      <a:pt x="125025" y="124476"/>
                    </a:lnTo>
                    <a:lnTo>
                      <a:pt x="131750" y="128762"/>
                    </a:lnTo>
                    <a:lnTo>
                      <a:pt x="131802" y="123873"/>
                    </a:lnTo>
                    <a:lnTo>
                      <a:pt x="127371" y="119522"/>
                    </a:lnTo>
                    <a:lnTo>
                      <a:pt x="121193" y="118554"/>
                    </a:lnTo>
                    <a:lnTo>
                      <a:pt x="121167" y="116199"/>
                    </a:lnTo>
                    <a:lnTo>
                      <a:pt x="118404" y="114801"/>
                    </a:lnTo>
                    <a:lnTo>
                      <a:pt x="118456" y="102439"/>
                    </a:lnTo>
                    <a:lnTo>
                      <a:pt x="123878" y="102386"/>
                    </a:lnTo>
                    <a:lnTo>
                      <a:pt x="123852" y="99648"/>
                    </a:lnTo>
                    <a:lnTo>
                      <a:pt x="118456" y="99710"/>
                    </a:lnTo>
                    <a:lnTo>
                      <a:pt x="118482" y="96940"/>
                    </a:lnTo>
                    <a:lnTo>
                      <a:pt x="96638" y="96934"/>
                    </a:lnTo>
                    <a:lnTo>
                      <a:pt x="96664" y="94070"/>
                    </a:lnTo>
                    <a:lnTo>
                      <a:pt x="88453" y="93778"/>
                    </a:lnTo>
                    <a:lnTo>
                      <a:pt x="71665" y="94010"/>
                    </a:lnTo>
                    <a:lnTo>
                      <a:pt x="71665" y="99527"/>
                    </a:lnTo>
                    <a:lnTo>
                      <a:pt x="70310" y="100654"/>
                    </a:lnTo>
                    <a:lnTo>
                      <a:pt x="70362" y="106430"/>
                    </a:lnTo>
                    <a:lnTo>
                      <a:pt x="67964" y="107027"/>
                    </a:lnTo>
                    <a:lnTo>
                      <a:pt x="67625" y="110624"/>
                    </a:lnTo>
                    <a:lnTo>
                      <a:pt x="60900" y="110577"/>
                    </a:lnTo>
                    <a:lnTo>
                      <a:pt x="60821" y="113324"/>
                    </a:lnTo>
                    <a:lnTo>
                      <a:pt x="55478" y="113269"/>
                    </a:lnTo>
                    <a:lnTo>
                      <a:pt x="52688" y="110546"/>
                    </a:lnTo>
                    <a:lnTo>
                      <a:pt x="52663" y="113298"/>
                    </a:lnTo>
                    <a:lnTo>
                      <a:pt x="48778" y="113489"/>
                    </a:lnTo>
                    <a:lnTo>
                      <a:pt x="48570" y="119381"/>
                    </a:lnTo>
                    <a:lnTo>
                      <a:pt x="50134" y="124288"/>
                    </a:lnTo>
                    <a:lnTo>
                      <a:pt x="33451" y="124228"/>
                    </a:lnTo>
                    <a:lnTo>
                      <a:pt x="31626" y="121494"/>
                    </a:lnTo>
                    <a:lnTo>
                      <a:pt x="33477" y="118784"/>
                    </a:lnTo>
                    <a:lnTo>
                      <a:pt x="28498" y="119436"/>
                    </a:lnTo>
                    <a:lnTo>
                      <a:pt x="28055" y="116851"/>
                    </a:lnTo>
                    <a:lnTo>
                      <a:pt x="24484" y="115179"/>
                    </a:lnTo>
                    <a:lnTo>
                      <a:pt x="28107" y="113275"/>
                    </a:lnTo>
                    <a:lnTo>
                      <a:pt x="27195" y="110708"/>
                    </a:lnTo>
                    <a:lnTo>
                      <a:pt x="28290" y="105000"/>
                    </a:lnTo>
                    <a:lnTo>
                      <a:pt x="33555" y="104974"/>
                    </a:lnTo>
                    <a:lnTo>
                      <a:pt x="33581" y="102266"/>
                    </a:lnTo>
                    <a:lnTo>
                      <a:pt x="48622" y="102394"/>
                    </a:lnTo>
                    <a:lnTo>
                      <a:pt x="48727" y="96149"/>
                    </a:lnTo>
                    <a:lnTo>
                      <a:pt x="50082" y="99595"/>
                    </a:lnTo>
                    <a:lnTo>
                      <a:pt x="52767" y="99601"/>
                    </a:lnTo>
                    <a:lnTo>
                      <a:pt x="52845" y="95951"/>
                    </a:lnTo>
                    <a:lnTo>
                      <a:pt x="54878" y="97261"/>
                    </a:lnTo>
                    <a:lnTo>
                      <a:pt x="55530" y="94164"/>
                    </a:lnTo>
                    <a:lnTo>
                      <a:pt x="55530" y="80336"/>
                    </a:lnTo>
                    <a:lnTo>
                      <a:pt x="48023" y="80250"/>
                    </a:lnTo>
                    <a:lnTo>
                      <a:pt x="49143" y="74816"/>
                    </a:lnTo>
                    <a:lnTo>
                      <a:pt x="47397" y="74138"/>
                    </a:lnTo>
                    <a:lnTo>
                      <a:pt x="47397" y="66539"/>
                    </a:lnTo>
                    <a:lnTo>
                      <a:pt x="39838" y="66464"/>
                    </a:lnTo>
                    <a:lnTo>
                      <a:pt x="37648" y="64523"/>
                    </a:lnTo>
                    <a:lnTo>
                      <a:pt x="37674" y="55492"/>
                    </a:lnTo>
                    <a:lnTo>
                      <a:pt x="36501" y="52195"/>
                    </a:lnTo>
                    <a:lnTo>
                      <a:pt x="36527" y="38993"/>
                    </a:lnTo>
                    <a:lnTo>
                      <a:pt x="41897" y="39021"/>
                    </a:lnTo>
                    <a:lnTo>
                      <a:pt x="42001" y="45245"/>
                    </a:lnTo>
                    <a:lnTo>
                      <a:pt x="49013" y="43472"/>
                    </a:lnTo>
                    <a:lnTo>
                      <a:pt x="54931" y="20628"/>
                    </a:lnTo>
                    <a:lnTo>
                      <a:pt x="55686" y="18928"/>
                    </a:lnTo>
                    <a:lnTo>
                      <a:pt x="55660" y="816"/>
                    </a:lnTo>
                    <a:lnTo>
                      <a:pt x="101486" y="203"/>
                    </a:lnTo>
                    <a:lnTo>
                      <a:pt x="166654" y="138"/>
                    </a:lnTo>
                    <a:lnTo>
                      <a:pt x="239381" y="201"/>
                    </a:lnTo>
                    <a:lnTo>
                      <a:pt x="335542" y="0"/>
                    </a:lnTo>
                    <a:lnTo>
                      <a:pt x="338514" y="73"/>
                    </a:lnTo>
                    <a:lnTo>
                      <a:pt x="472551" y="26"/>
                    </a:lnTo>
                    <a:lnTo>
                      <a:pt x="472603" y="49550"/>
                    </a:lnTo>
                    <a:lnTo>
                      <a:pt x="472525" y="149205"/>
                    </a:lnTo>
                    <a:lnTo>
                      <a:pt x="472603" y="219668"/>
                    </a:lnTo>
                    <a:lnTo>
                      <a:pt x="472942" y="307590"/>
                    </a:lnTo>
                    <a:lnTo>
                      <a:pt x="473489" y="403748"/>
                    </a:lnTo>
                    <a:lnTo>
                      <a:pt x="473594" y="564384"/>
                    </a:lnTo>
                    <a:lnTo>
                      <a:pt x="474011" y="616973"/>
                    </a:lnTo>
                    <a:lnTo>
                      <a:pt x="473959" y="744689"/>
                    </a:lnTo>
                    <a:lnTo>
                      <a:pt x="425891" y="744402"/>
                    </a:lnTo>
                    <a:lnTo>
                      <a:pt x="379361" y="744298"/>
                    </a:lnTo>
                    <a:lnTo>
                      <a:pt x="362496" y="743463"/>
                    </a:lnTo>
                    <a:lnTo>
                      <a:pt x="337706" y="743698"/>
                    </a:lnTo>
                    <a:lnTo>
                      <a:pt x="323421" y="743385"/>
                    </a:lnTo>
                    <a:lnTo>
                      <a:pt x="323343" y="710752"/>
                    </a:lnTo>
                    <a:lnTo>
                      <a:pt x="323943" y="674310"/>
                    </a:lnTo>
                    <a:lnTo>
                      <a:pt x="325064" y="674283"/>
                    </a:lnTo>
                    <a:lnTo>
                      <a:pt x="324881" y="626703"/>
                    </a:lnTo>
                    <a:lnTo>
                      <a:pt x="277543" y="626677"/>
                    </a:lnTo>
                    <a:lnTo>
                      <a:pt x="277647" y="593966"/>
                    </a:lnTo>
                    <a:lnTo>
                      <a:pt x="278195" y="593966"/>
                    </a:lnTo>
                    <a:lnTo>
                      <a:pt x="278351" y="538663"/>
                    </a:lnTo>
                    <a:lnTo>
                      <a:pt x="278169" y="512891"/>
                    </a:lnTo>
                    <a:lnTo>
                      <a:pt x="262320" y="513126"/>
                    </a:lnTo>
                    <a:lnTo>
                      <a:pt x="262398" y="529951"/>
                    </a:lnTo>
                    <a:lnTo>
                      <a:pt x="246549" y="530133"/>
                    </a:lnTo>
                    <a:lnTo>
                      <a:pt x="246575" y="540803"/>
                    </a:lnTo>
                    <a:lnTo>
                      <a:pt x="215373" y="540803"/>
                    </a:lnTo>
                    <a:lnTo>
                      <a:pt x="213835" y="538950"/>
                    </a:lnTo>
                    <a:lnTo>
                      <a:pt x="202705" y="537672"/>
                    </a:lnTo>
                    <a:lnTo>
                      <a:pt x="201193" y="538768"/>
                    </a:lnTo>
                    <a:lnTo>
                      <a:pt x="195354" y="537359"/>
                    </a:lnTo>
                    <a:lnTo>
                      <a:pt x="192434" y="534698"/>
                    </a:lnTo>
                    <a:lnTo>
                      <a:pt x="188472" y="535742"/>
                    </a:lnTo>
                    <a:lnTo>
                      <a:pt x="183259" y="534724"/>
                    </a:lnTo>
                    <a:lnTo>
                      <a:pt x="183233" y="513726"/>
                    </a:lnTo>
                    <a:lnTo>
                      <a:pt x="183780" y="513543"/>
                    </a:lnTo>
                    <a:lnTo>
                      <a:pt x="183545" y="481562"/>
                    </a:lnTo>
                    <a:lnTo>
                      <a:pt x="183884" y="465571"/>
                    </a:lnTo>
                    <a:lnTo>
                      <a:pt x="151952" y="465806"/>
                    </a:lnTo>
                    <a:lnTo>
                      <a:pt x="152004" y="434268"/>
                    </a:lnTo>
                    <a:lnTo>
                      <a:pt x="151769" y="417730"/>
                    </a:lnTo>
                    <a:lnTo>
                      <a:pt x="146426" y="417756"/>
                    </a:lnTo>
                    <a:lnTo>
                      <a:pt x="146426" y="404400"/>
                    </a:lnTo>
                    <a:lnTo>
                      <a:pt x="151613" y="404426"/>
                    </a:lnTo>
                    <a:lnTo>
                      <a:pt x="150310" y="401948"/>
                    </a:lnTo>
                    <a:lnTo>
                      <a:pt x="140978" y="401791"/>
                    </a:lnTo>
                    <a:lnTo>
                      <a:pt x="141056" y="399105"/>
                    </a:lnTo>
                    <a:lnTo>
                      <a:pt x="143715" y="399105"/>
                    </a:lnTo>
                    <a:lnTo>
                      <a:pt x="143871" y="391018"/>
                    </a:lnTo>
                    <a:lnTo>
                      <a:pt x="141186" y="391070"/>
                    </a:lnTo>
                    <a:lnTo>
                      <a:pt x="141239" y="388383"/>
                    </a:lnTo>
                    <a:lnTo>
                      <a:pt x="143897" y="388357"/>
                    </a:lnTo>
                    <a:lnTo>
                      <a:pt x="143949" y="385696"/>
                    </a:lnTo>
                    <a:lnTo>
                      <a:pt x="138632" y="385723"/>
                    </a:lnTo>
                    <a:lnTo>
                      <a:pt x="138632" y="377662"/>
                    </a:lnTo>
                    <a:lnTo>
                      <a:pt x="135973" y="377714"/>
                    </a:lnTo>
                    <a:lnTo>
                      <a:pt x="135947" y="372341"/>
                    </a:lnTo>
                    <a:lnTo>
                      <a:pt x="133314" y="372341"/>
                    </a:lnTo>
                    <a:lnTo>
                      <a:pt x="133288" y="369575"/>
                    </a:lnTo>
                    <a:lnTo>
                      <a:pt x="112643" y="369315"/>
                    </a:lnTo>
                    <a:lnTo>
                      <a:pt x="112122" y="353167"/>
                    </a:lnTo>
                    <a:lnTo>
                      <a:pt x="47423" y="353063"/>
                    </a:lnTo>
                    <a:lnTo>
                      <a:pt x="33" y="353115"/>
                    </a:lnTo>
                    <a:lnTo>
                      <a:pt x="33" y="353115"/>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47" name="CO-5">
                <a:extLst>
                  <a:ext uri="{FF2B5EF4-FFF2-40B4-BE49-F238E27FC236}">
                    <a16:creationId xmlns:a16="http://schemas.microsoft.com/office/drawing/2014/main" id="{0B64CC80-1FF7-4722-3CD1-D234E30A5DA4}"/>
                  </a:ext>
                </a:extLst>
              </p:cNvPr>
              <p:cNvSpPr/>
              <p:nvPr/>
            </p:nvSpPr>
            <p:spPr>
              <a:xfrm>
                <a:off x="3365931" y="3215960"/>
                <a:ext cx="116161" cy="114439"/>
              </a:xfrm>
              <a:custGeom>
                <a:avLst/>
                <a:gdLst>
                  <a:gd name="connsiteX0" fmla="*/ 33 w 114981"/>
                  <a:gd name="connsiteY0" fmla="*/ 59632 h 113029"/>
                  <a:gd name="connsiteX1" fmla="*/ 867 w 114981"/>
                  <a:gd name="connsiteY1" fmla="*/ 48389 h 113029"/>
                  <a:gd name="connsiteX2" fmla="*/ 6367 w 114981"/>
                  <a:gd name="connsiteY2" fmla="*/ 48467 h 113029"/>
                  <a:gd name="connsiteX3" fmla="*/ 6576 w 114981"/>
                  <a:gd name="connsiteY3" fmla="*/ 34955 h 113029"/>
                  <a:gd name="connsiteX4" fmla="*/ 6185 w 114981"/>
                  <a:gd name="connsiteY4" fmla="*/ 24181 h 113029"/>
                  <a:gd name="connsiteX5" fmla="*/ 6576 w 114981"/>
                  <a:gd name="connsiteY5" fmla="*/ 18755 h 113029"/>
                  <a:gd name="connsiteX6" fmla="*/ 5663 w 114981"/>
                  <a:gd name="connsiteY6" fmla="*/ 0 h 113029"/>
                  <a:gd name="connsiteX7" fmla="*/ 75132 w 114981"/>
                  <a:gd name="connsiteY7" fmla="*/ 78 h 113029"/>
                  <a:gd name="connsiteX8" fmla="*/ 75653 w 114981"/>
                  <a:gd name="connsiteY8" fmla="*/ 16225 h 113029"/>
                  <a:gd name="connsiteX9" fmla="*/ 96299 w 114981"/>
                  <a:gd name="connsiteY9" fmla="*/ 16486 h 113029"/>
                  <a:gd name="connsiteX10" fmla="*/ 96325 w 114981"/>
                  <a:gd name="connsiteY10" fmla="*/ 19251 h 113029"/>
                  <a:gd name="connsiteX11" fmla="*/ 98958 w 114981"/>
                  <a:gd name="connsiteY11" fmla="*/ 19251 h 113029"/>
                  <a:gd name="connsiteX12" fmla="*/ 98984 w 114981"/>
                  <a:gd name="connsiteY12" fmla="*/ 24625 h 113029"/>
                  <a:gd name="connsiteX13" fmla="*/ 101643 w 114981"/>
                  <a:gd name="connsiteY13" fmla="*/ 24573 h 113029"/>
                  <a:gd name="connsiteX14" fmla="*/ 101643 w 114981"/>
                  <a:gd name="connsiteY14" fmla="*/ 32633 h 113029"/>
                  <a:gd name="connsiteX15" fmla="*/ 106960 w 114981"/>
                  <a:gd name="connsiteY15" fmla="*/ 32607 h 113029"/>
                  <a:gd name="connsiteX16" fmla="*/ 106908 w 114981"/>
                  <a:gd name="connsiteY16" fmla="*/ 35268 h 113029"/>
                  <a:gd name="connsiteX17" fmla="*/ 104249 w 114981"/>
                  <a:gd name="connsiteY17" fmla="*/ 35294 h 113029"/>
                  <a:gd name="connsiteX18" fmla="*/ 104197 w 114981"/>
                  <a:gd name="connsiteY18" fmla="*/ 37981 h 113029"/>
                  <a:gd name="connsiteX19" fmla="*/ 106882 w 114981"/>
                  <a:gd name="connsiteY19" fmla="*/ 37928 h 113029"/>
                  <a:gd name="connsiteX20" fmla="*/ 106725 w 114981"/>
                  <a:gd name="connsiteY20" fmla="*/ 46015 h 113029"/>
                  <a:gd name="connsiteX21" fmla="*/ 104067 w 114981"/>
                  <a:gd name="connsiteY21" fmla="*/ 46015 h 113029"/>
                  <a:gd name="connsiteX22" fmla="*/ 103988 w 114981"/>
                  <a:gd name="connsiteY22" fmla="*/ 48702 h 113029"/>
                  <a:gd name="connsiteX23" fmla="*/ 113321 w 114981"/>
                  <a:gd name="connsiteY23" fmla="*/ 48858 h 113029"/>
                  <a:gd name="connsiteX24" fmla="*/ 114624 w 114981"/>
                  <a:gd name="connsiteY24" fmla="*/ 51337 h 113029"/>
                  <a:gd name="connsiteX25" fmla="*/ 109437 w 114981"/>
                  <a:gd name="connsiteY25" fmla="*/ 51310 h 113029"/>
                  <a:gd name="connsiteX26" fmla="*/ 109437 w 114981"/>
                  <a:gd name="connsiteY26" fmla="*/ 64666 h 113029"/>
                  <a:gd name="connsiteX27" fmla="*/ 114780 w 114981"/>
                  <a:gd name="connsiteY27" fmla="*/ 64640 h 113029"/>
                  <a:gd name="connsiteX28" fmla="*/ 115015 w 114981"/>
                  <a:gd name="connsiteY28" fmla="*/ 81179 h 113029"/>
                  <a:gd name="connsiteX29" fmla="*/ 114963 w 114981"/>
                  <a:gd name="connsiteY29" fmla="*/ 112717 h 113029"/>
                  <a:gd name="connsiteX30" fmla="*/ 67599 w 114981"/>
                  <a:gd name="connsiteY30" fmla="*/ 112873 h 113029"/>
                  <a:gd name="connsiteX31" fmla="*/ 56025 w 114981"/>
                  <a:gd name="connsiteY31" fmla="*/ 113030 h 113029"/>
                  <a:gd name="connsiteX32" fmla="*/ 18932 w 114981"/>
                  <a:gd name="connsiteY32" fmla="*/ 113003 h 113029"/>
                  <a:gd name="connsiteX33" fmla="*/ 18827 w 114981"/>
                  <a:gd name="connsiteY33" fmla="*/ 80396 h 113029"/>
                  <a:gd name="connsiteX34" fmla="*/ 19296 w 114981"/>
                  <a:gd name="connsiteY34" fmla="*/ 77761 h 113029"/>
                  <a:gd name="connsiteX35" fmla="*/ 19166 w 114981"/>
                  <a:gd name="connsiteY35" fmla="*/ 61823 h 113029"/>
                  <a:gd name="connsiteX36" fmla="*/ 85 w 114981"/>
                  <a:gd name="connsiteY36" fmla="*/ 61301 h 113029"/>
                  <a:gd name="connsiteX37" fmla="*/ 33 w 114981"/>
                  <a:gd name="connsiteY37" fmla="*/ 59632 h 113029"/>
                  <a:gd name="connsiteX38" fmla="*/ 33 w 114981"/>
                  <a:gd name="connsiteY38" fmla="*/ 59632 h 113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4981" h="113029">
                    <a:moveTo>
                      <a:pt x="33" y="59632"/>
                    </a:moveTo>
                    <a:lnTo>
                      <a:pt x="867" y="48389"/>
                    </a:lnTo>
                    <a:lnTo>
                      <a:pt x="6367" y="48467"/>
                    </a:lnTo>
                    <a:lnTo>
                      <a:pt x="6576" y="34955"/>
                    </a:lnTo>
                    <a:lnTo>
                      <a:pt x="6185" y="24181"/>
                    </a:lnTo>
                    <a:lnTo>
                      <a:pt x="6576" y="18755"/>
                    </a:lnTo>
                    <a:lnTo>
                      <a:pt x="5663" y="0"/>
                    </a:lnTo>
                    <a:lnTo>
                      <a:pt x="75132" y="78"/>
                    </a:lnTo>
                    <a:lnTo>
                      <a:pt x="75653" y="16225"/>
                    </a:lnTo>
                    <a:lnTo>
                      <a:pt x="96299" y="16486"/>
                    </a:lnTo>
                    <a:lnTo>
                      <a:pt x="96325" y="19251"/>
                    </a:lnTo>
                    <a:lnTo>
                      <a:pt x="98958" y="19251"/>
                    </a:lnTo>
                    <a:lnTo>
                      <a:pt x="98984" y="24625"/>
                    </a:lnTo>
                    <a:lnTo>
                      <a:pt x="101643" y="24573"/>
                    </a:lnTo>
                    <a:lnTo>
                      <a:pt x="101643" y="32633"/>
                    </a:lnTo>
                    <a:lnTo>
                      <a:pt x="106960" y="32607"/>
                    </a:lnTo>
                    <a:lnTo>
                      <a:pt x="106908" y="35268"/>
                    </a:lnTo>
                    <a:lnTo>
                      <a:pt x="104249" y="35294"/>
                    </a:lnTo>
                    <a:lnTo>
                      <a:pt x="104197" y="37981"/>
                    </a:lnTo>
                    <a:lnTo>
                      <a:pt x="106882" y="37928"/>
                    </a:lnTo>
                    <a:lnTo>
                      <a:pt x="106725" y="46015"/>
                    </a:lnTo>
                    <a:lnTo>
                      <a:pt x="104067" y="46015"/>
                    </a:lnTo>
                    <a:lnTo>
                      <a:pt x="103988" y="48702"/>
                    </a:lnTo>
                    <a:lnTo>
                      <a:pt x="113321" y="48858"/>
                    </a:lnTo>
                    <a:lnTo>
                      <a:pt x="114624" y="51337"/>
                    </a:lnTo>
                    <a:lnTo>
                      <a:pt x="109437" y="51310"/>
                    </a:lnTo>
                    <a:lnTo>
                      <a:pt x="109437" y="64666"/>
                    </a:lnTo>
                    <a:lnTo>
                      <a:pt x="114780" y="64640"/>
                    </a:lnTo>
                    <a:lnTo>
                      <a:pt x="115015" y="81179"/>
                    </a:lnTo>
                    <a:lnTo>
                      <a:pt x="114963" y="112717"/>
                    </a:lnTo>
                    <a:lnTo>
                      <a:pt x="67599" y="112873"/>
                    </a:lnTo>
                    <a:lnTo>
                      <a:pt x="56025" y="113030"/>
                    </a:lnTo>
                    <a:lnTo>
                      <a:pt x="18932" y="113003"/>
                    </a:lnTo>
                    <a:lnTo>
                      <a:pt x="18827" y="80396"/>
                    </a:lnTo>
                    <a:lnTo>
                      <a:pt x="19296" y="77761"/>
                    </a:lnTo>
                    <a:lnTo>
                      <a:pt x="19166" y="61823"/>
                    </a:lnTo>
                    <a:lnTo>
                      <a:pt x="85" y="61301"/>
                    </a:lnTo>
                    <a:lnTo>
                      <a:pt x="33" y="59632"/>
                    </a:lnTo>
                    <a:lnTo>
                      <a:pt x="33" y="59632"/>
                    </a:lnTo>
                  </a:path>
                </a:pathLst>
              </a:custGeom>
              <a:solidFill>
                <a:srgbClr val="EC3C4C"/>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48" name="CO-6">
                <a:extLst>
                  <a:ext uri="{FF2B5EF4-FFF2-40B4-BE49-F238E27FC236}">
                    <a16:creationId xmlns:a16="http://schemas.microsoft.com/office/drawing/2014/main" id="{218D1DA6-59BD-8B85-5C63-3DD571DEA452}"/>
                  </a:ext>
                </a:extLst>
              </p:cNvPr>
              <p:cNvSpPr/>
              <p:nvPr/>
            </p:nvSpPr>
            <p:spPr>
              <a:xfrm>
                <a:off x="3353581" y="3084078"/>
                <a:ext cx="100020" cy="55131"/>
              </a:xfrm>
              <a:custGeom>
                <a:avLst/>
                <a:gdLst>
                  <a:gd name="connsiteX0" fmla="*/ 33 w 99002"/>
                  <a:gd name="connsiteY0" fmla="*/ 42872 h 54451"/>
                  <a:gd name="connsiteX1" fmla="*/ 1701 w 99002"/>
                  <a:gd name="connsiteY1" fmla="*/ 44429 h 54451"/>
                  <a:gd name="connsiteX2" fmla="*/ 6837 w 99002"/>
                  <a:gd name="connsiteY2" fmla="*/ 43808 h 54451"/>
                  <a:gd name="connsiteX3" fmla="*/ 6863 w 99002"/>
                  <a:gd name="connsiteY3" fmla="*/ 40683 h 54451"/>
                  <a:gd name="connsiteX4" fmla="*/ 14996 w 99002"/>
                  <a:gd name="connsiteY4" fmla="*/ 40696 h 54451"/>
                  <a:gd name="connsiteX5" fmla="*/ 15022 w 99002"/>
                  <a:gd name="connsiteY5" fmla="*/ 36976 h 54451"/>
                  <a:gd name="connsiteX6" fmla="*/ 17707 w 99002"/>
                  <a:gd name="connsiteY6" fmla="*/ 36293 h 54451"/>
                  <a:gd name="connsiteX7" fmla="*/ 17967 w 99002"/>
                  <a:gd name="connsiteY7" fmla="*/ 31838 h 54451"/>
                  <a:gd name="connsiteX8" fmla="*/ 20444 w 99002"/>
                  <a:gd name="connsiteY8" fmla="*/ 31170 h 54451"/>
                  <a:gd name="connsiteX9" fmla="*/ 20470 w 99002"/>
                  <a:gd name="connsiteY9" fmla="*/ 27763 h 54451"/>
                  <a:gd name="connsiteX10" fmla="*/ 22686 w 99002"/>
                  <a:gd name="connsiteY10" fmla="*/ 29819 h 54451"/>
                  <a:gd name="connsiteX11" fmla="*/ 26543 w 99002"/>
                  <a:gd name="connsiteY11" fmla="*/ 29826 h 54451"/>
                  <a:gd name="connsiteX12" fmla="*/ 29228 w 99002"/>
                  <a:gd name="connsiteY12" fmla="*/ 32581 h 54451"/>
                  <a:gd name="connsiteX13" fmla="*/ 32565 w 99002"/>
                  <a:gd name="connsiteY13" fmla="*/ 32571 h 54451"/>
                  <a:gd name="connsiteX14" fmla="*/ 35250 w 99002"/>
                  <a:gd name="connsiteY14" fmla="*/ 35263 h 54451"/>
                  <a:gd name="connsiteX15" fmla="*/ 35224 w 99002"/>
                  <a:gd name="connsiteY15" fmla="*/ 37996 h 54451"/>
                  <a:gd name="connsiteX16" fmla="*/ 39264 w 99002"/>
                  <a:gd name="connsiteY16" fmla="*/ 37986 h 54451"/>
                  <a:gd name="connsiteX17" fmla="*/ 39290 w 99002"/>
                  <a:gd name="connsiteY17" fmla="*/ 35210 h 54451"/>
                  <a:gd name="connsiteX18" fmla="*/ 44556 w 99002"/>
                  <a:gd name="connsiteY18" fmla="*/ 31415 h 54451"/>
                  <a:gd name="connsiteX19" fmla="*/ 36631 w 99002"/>
                  <a:gd name="connsiteY19" fmla="*/ 29837 h 54451"/>
                  <a:gd name="connsiteX20" fmla="*/ 35432 w 99002"/>
                  <a:gd name="connsiteY20" fmla="*/ 27126 h 54451"/>
                  <a:gd name="connsiteX21" fmla="*/ 37596 w 99002"/>
                  <a:gd name="connsiteY21" fmla="*/ 24406 h 54451"/>
                  <a:gd name="connsiteX22" fmla="*/ 42053 w 99002"/>
                  <a:gd name="connsiteY22" fmla="*/ 24413 h 54451"/>
                  <a:gd name="connsiteX23" fmla="*/ 41375 w 99002"/>
                  <a:gd name="connsiteY23" fmla="*/ 20357 h 54451"/>
                  <a:gd name="connsiteX24" fmla="*/ 39342 w 99002"/>
                  <a:gd name="connsiteY24" fmla="*/ 17965 h 54451"/>
                  <a:gd name="connsiteX25" fmla="*/ 40046 w 99002"/>
                  <a:gd name="connsiteY25" fmla="*/ 13499 h 54451"/>
                  <a:gd name="connsiteX26" fmla="*/ 44790 w 99002"/>
                  <a:gd name="connsiteY26" fmla="*/ 13507 h 54451"/>
                  <a:gd name="connsiteX27" fmla="*/ 43435 w 99002"/>
                  <a:gd name="connsiteY27" fmla="*/ 10901 h 54451"/>
                  <a:gd name="connsiteX28" fmla="*/ 47501 w 99002"/>
                  <a:gd name="connsiteY28" fmla="*/ 10111 h 54451"/>
                  <a:gd name="connsiteX29" fmla="*/ 60978 w 99002"/>
                  <a:gd name="connsiteY29" fmla="*/ 10789 h 54451"/>
                  <a:gd name="connsiteX30" fmla="*/ 61030 w 99002"/>
                  <a:gd name="connsiteY30" fmla="*/ 5295 h 54451"/>
                  <a:gd name="connsiteX31" fmla="*/ 56964 w 99002"/>
                  <a:gd name="connsiteY31" fmla="*/ 5295 h 54451"/>
                  <a:gd name="connsiteX32" fmla="*/ 56964 w 99002"/>
                  <a:gd name="connsiteY32" fmla="*/ 597 h 54451"/>
                  <a:gd name="connsiteX33" fmla="*/ 77530 w 99002"/>
                  <a:gd name="connsiteY33" fmla="*/ 790 h 54451"/>
                  <a:gd name="connsiteX34" fmla="*/ 77557 w 99002"/>
                  <a:gd name="connsiteY34" fmla="*/ 0 h 54451"/>
                  <a:gd name="connsiteX35" fmla="*/ 96351 w 99002"/>
                  <a:gd name="connsiteY35" fmla="*/ 305 h 54451"/>
                  <a:gd name="connsiteX36" fmla="*/ 96377 w 99002"/>
                  <a:gd name="connsiteY36" fmla="*/ 11146 h 54451"/>
                  <a:gd name="connsiteX37" fmla="*/ 99036 w 99002"/>
                  <a:gd name="connsiteY37" fmla="*/ 11243 h 54451"/>
                  <a:gd name="connsiteX38" fmla="*/ 99010 w 99002"/>
                  <a:gd name="connsiteY38" fmla="*/ 16556 h 54451"/>
                  <a:gd name="connsiteX39" fmla="*/ 90929 w 99002"/>
                  <a:gd name="connsiteY39" fmla="*/ 16392 h 54451"/>
                  <a:gd name="connsiteX40" fmla="*/ 90929 w 99002"/>
                  <a:gd name="connsiteY40" fmla="*/ 13408 h 54451"/>
                  <a:gd name="connsiteX41" fmla="*/ 88218 w 99002"/>
                  <a:gd name="connsiteY41" fmla="*/ 13778 h 54451"/>
                  <a:gd name="connsiteX42" fmla="*/ 89573 w 99002"/>
                  <a:gd name="connsiteY42" fmla="*/ 16379 h 54451"/>
                  <a:gd name="connsiteX43" fmla="*/ 80085 w 99002"/>
                  <a:gd name="connsiteY43" fmla="*/ 16288 h 54451"/>
                  <a:gd name="connsiteX44" fmla="*/ 80893 w 99002"/>
                  <a:gd name="connsiteY44" fmla="*/ 13723 h 54451"/>
                  <a:gd name="connsiteX45" fmla="*/ 78599 w 99002"/>
                  <a:gd name="connsiteY45" fmla="*/ 13648 h 54451"/>
                  <a:gd name="connsiteX46" fmla="*/ 77218 w 99002"/>
                  <a:gd name="connsiteY46" fmla="*/ 18990 h 54451"/>
                  <a:gd name="connsiteX47" fmla="*/ 73177 w 99002"/>
                  <a:gd name="connsiteY47" fmla="*/ 18977 h 54451"/>
                  <a:gd name="connsiteX48" fmla="*/ 73177 w 99002"/>
                  <a:gd name="connsiteY48" fmla="*/ 16465 h 54451"/>
                  <a:gd name="connsiteX49" fmla="*/ 70466 w 99002"/>
                  <a:gd name="connsiteY49" fmla="*/ 16937 h 54451"/>
                  <a:gd name="connsiteX50" fmla="*/ 73151 w 99002"/>
                  <a:gd name="connsiteY50" fmla="*/ 21641 h 54451"/>
                  <a:gd name="connsiteX51" fmla="*/ 77218 w 99002"/>
                  <a:gd name="connsiteY51" fmla="*/ 21745 h 54451"/>
                  <a:gd name="connsiteX52" fmla="*/ 77218 w 99002"/>
                  <a:gd name="connsiteY52" fmla="*/ 25452 h 54451"/>
                  <a:gd name="connsiteX53" fmla="*/ 79903 w 99002"/>
                  <a:gd name="connsiteY53" fmla="*/ 25830 h 54451"/>
                  <a:gd name="connsiteX54" fmla="*/ 82744 w 99002"/>
                  <a:gd name="connsiteY54" fmla="*/ 23164 h 54451"/>
                  <a:gd name="connsiteX55" fmla="*/ 82666 w 99002"/>
                  <a:gd name="connsiteY55" fmla="*/ 29957 h 54451"/>
                  <a:gd name="connsiteX56" fmla="*/ 62307 w 99002"/>
                  <a:gd name="connsiteY56" fmla="*/ 29858 h 54451"/>
                  <a:gd name="connsiteX57" fmla="*/ 62281 w 99002"/>
                  <a:gd name="connsiteY57" fmla="*/ 35270 h 54451"/>
                  <a:gd name="connsiteX58" fmla="*/ 60952 w 99002"/>
                  <a:gd name="connsiteY58" fmla="*/ 32581 h 54451"/>
                  <a:gd name="connsiteX59" fmla="*/ 58423 w 99002"/>
                  <a:gd name="connsiteY59" fmla="*/ 32594 h 54451"/>
                  <a:gd name="connsiteX60" fmla="*/ 58189 w 99002"/>
                  <a:gd name="connsiteY60" fmla="*/ 38009 h 54451"/>
                  <a:gd name="connsiteX61" fmla="*/ 60457 w 99002"/>
                  <a:gd name="connsiteY61" fmla="*/ 38015 h 54451"/>
                  <a:gd name="connsiteX62" fmla="*/ 60874 w 99002"/>
                  <a:gd name="connsiteY62" fmla="*/ 41487 h 54451"/>
                  <a:gd name="connsiteX63" fmla="*/ 63559 w 99002"/>
                  <a:gd name="connsiteY63" fmla="*/ 42048 h 54451"/>
                  <a:gd name="connsiteX64" fmla="*/ 63637 w 99002"/>
                  <a:gd name="connsiteY64" fmla="*/ 37000 h 54451"/>
                  <a:gd name="connsiteX65" fmla="*/ 68980 w 99002"/>
                  <a:gd name="connsiteY65" fmla="*/ 38698 h 54451"/>
                  <a:gd name="connsiteX66" fmla="*/ 69033 w 99002"/>
                  <a:gd name="connsiteY66" fmla="*/ 32602 h 54451"/>
                  <a:gd name="connsiteX67" fmla="*/ 71744 w 99002"/>
                  <a:gd name="connsiteY67" fmla="*/ 32589 h 54451"/>
                  <a:gd name="connsiteX68" fmla="*/ 71691 w 99002"/>
                  <a:gd name="connsiteY68" fmla="*/ 38028 h 54451"/>
                  <a:gd name="connsiteX69" fmla="*/ 73047 w 99002"/>
                  <a:gd name="connsiteY69" fmla="*/ 40874 h 54451"/>
                  <a:gd name="connsiteX70" fmla="*/ 71639 w 99002"/>
                  <a:gd name="connsiteY70" fmla="*/ 43456 h 54451"/>
                  <a:gd name="connsiteX71" fmla="*/ 71639 w 99002"/>
                  <a:gd name="connsiteY71" fmla="*/ 47301 h 54451"/>
                  <a:gd name="connsiteX72" fmla="*/ 74324 w 99002"/>
                  <a:gd name="connsiteY72" fmla="*/ 48892 h 54451"/>
                  <a:gd name="connsiteX73" fmla="*/ 68955 w 99002"/>
                  <a:gd name="connsiteY73" fmla="*/ 48890 h 54451"/>
                  <a:gd name="connsiteX74" fmla="*/ 68929 w 99002"/>
                  <a:gd name="connsiteY74" fmla="*/ 51733 h 54451"/>
                  <a:gd name="connsiteX75" fmla="*/ 60691 w 99002"/>
                  <a:gd name="connsiteY75" fmla="*/ 51629 h 54451"/>
                  <a:gd name="connsiteX76" fmla="*/ 55243 w 99002"/>
                  <a:gd name="connsiteY76" fmla="*/ 48900 h 54451"/>
                  <a:gd name="connsiteX77" fmla="*/ 15699 w 99002"/>
                  <a:gd name="connsiteY77" fmla="*/ 48853 h 54451"/>
                  <a:gd name="connsiteX78" fmla="*/ 12207 w 99002"/>
                  <a:gd name="connsiteY78" fmla="*/ 52750 h 54451"/>
                  <a:gd name="connsiteX79" fmla="*/ 6732 w 99002"/>
                  <a:gd name="connsiteY79" fmla="*/ 54451 h 54451"/>
                  <a:gd name="connsiteX80" fmla="*/ 5768 w 99002"/>
                  <a:gd name="connsiteY80" fmla="*/ 51274 h 54451"/>
                  <a:gd name="connsiteX81" fmla="*/ 3448 w 99002"/>
                  <a:gd name="connsiteY81" fmla="*/ 51365 h 54451"/>
                  <a:gd name="connsiteX82" fmla="*/ 33 w 99002"/>
                  <a:gd name="connsiteY82" fmla="*/ 42872 h 54451"/>
                  <a:gd name="connsiteX83" fmla="*/ 33 w 99002"/>
                  <a:gd name="connsiteY83" fmla="*/ 42872 h 5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99002" h="54451">
                    <a:moveTo>
                      <a:pt x="33" y="42872"/>
                    </a:moveTo>
                    <a:lnTo>
                      <a:pt x="1701" y="44429"/>
                    </a:lnTo>
                    <a:lnTo>
                      <a:pt x="6837" y="43808"/>
                    </a:lnTo>
                    <a:lnTo>
                      <a:pt x="6863" y="40683"/>
                    </a:lnTo>
                    <a:lnTo>
                      <a:pt x="14996" y="40696"/>
                    </a:lnTo>
                    <a:lnTo>
                      <a:pt x="15022" y="36976"/>
                    </a:lnTo>
                    <a:lnTo>
                      <a:pt x="17707" y="36293"/>
                    </a:lnTo>
                    <a:lnTo>
                      <a:pt x="17967" y="31838"/>
                    </a:lnTo>
                    <a:lnTo>
                      <a:pt x="20444" y="31170"/>
                    </a:lnTo>
                    <a:lnTo>
                      <a:pt x="20470" y="27763"/>
                    </a:lnTo>
                    <a:lnTo>
                      <a:pt x="22686" y="29819"/>
                    </a:lnTo>
                    <a:lnTo>
                      <a:pt x="26543" y="29826"/>
                    </a:lnTo>
                    <a:lnTo>
                      <a:pt x="29228" y="32581"/>
                    </a:lnTo>
                    <a:lnTo>
                      <a:pt x="32565" y="32571"/>
                    </a:lnTo>
                    <a:lnTo>
                      <a:pt x="35250" y="35263"/>
                    </a:lnTo>
                    <a:lnTo>
                      <a:pt x="35224" y="37996"/>
                    </a:lnTo>
                    <a:lnTo>
                      <a:pt x="39264" y="37986"/>
                    </a:lnTo>
                    <a:lnTo>
                      <a:pt x="39290" y="35210"/>
                    </a:lnTo>
                    <a:lnTo>
                      <a:pt x="44556" y="31415"/>
                    </a:lnTo>
                    <a:lnTo>
                      <a:pt x="36631" y="29837"/>
                    </a:lnTo>
                    <a:lnTo>
                      <a:pt x="35432" y="27126"/>
                    </a:lnTo>
                    <a:lnTo>
                      <a:pt x="37596" y="24406"/>
                    </a:lnTo>
                    <a:lnTo>
                      <a:pt x="42053" y="24413"/>
                    </a:lnTo>
                    <a:lnTo>
                      <a:pt x="41375" y="20357"/>
                    </a:lnTo>
                    <a:lnTo>
                      <a:pt x="39342" y="17965"/>
                    </a:lnTo>
                    <a:lnTo>
                      <a:pt x="40046" y="13499"/>
                    </a:lnTo>
                    <a:lnTo>
                      <a:pt x="44790" y="13507"/>
                    </a:lnTo>
                    <a:lnTo>
                      <a:pt x="43435" y="10901"/>
                    </a:lnTo>
                    <a:lnTo>
                      <a:pt x="47501" y="10111"/>
                    </a:lnTo>
                    <a:lnTo>
                      <a:pt x="60978" y="10789"/>
                    </a:lnTo>
                    <a:lnTo>
                      <a:pt x="61030" y="5295"/>
                    </a:lnTo>
                    <a:lnTo>
                      <a:pt x="56964" y="5295"/>
                    </a:lnTo>
                    <a:lnTo>
                      <a:pt x="56964" y="597"/>
                    </a:lnTo>
                    <a:lnTo>
                      <a:pt x="77530" y="790"/>
                    </a:lnTo>
                    <a:lnTo>
                      <a:pt x="77557" y="0"/>
                    </a:lnTo>
                    <a:lnTo>
                      <a:pt x="96351" y="305"/>
                    </a:lnTo>
                    <a:lnTo>
                      <a:pt x="96377" y="11146"/>
                    </a:lnTo>
                    <a:lnTo>
                      <a:pt x="99036" y="11243"/>
                    </a:lnTo>
                    <a:lnTo>
                      <a:pt x="99010" y="16556"/>
                    </a:lnTo>
                    <a:lnTo>
                      <a:pt x="90929" y="16392"/>
                    </a:lnTo>
                    <a:lnTo>
                      <a:pt x="90929" y="13408"/>
                    </a:lnTo>
                    <a:lnTo>
                      <a:pt x="88218" y="13778"/>
                    </a:lnTo>
                    <a:lnTo>
                      <a:pt x="89573" y="16379"/>
                    </a:lnTo>
                    <a:lnTo>
                      <a:pt x="80085" y="16288"/>
                    </a:lnTo>
                    <a:lnTo>
                      <a:pt x="80893" y="13723"/>
                    </a:lnTo>
                    <a:lnTo>
                      <a:pt x="78599" y="13648"/>
                    </a:lnTo>
                    <a:lnTo>
                      <a:pt x="77218" y="18990"/>
                    </a:lnTo>
                    <a:lnTo>
                      <a:pt x="73177" y="18977"/>
                    </a:lnTo>
                    <a:lnTo>
                      <a:pt x="73177" y="16465"/>
                    </a:lnTo>
                    <a:lnTo>
                      <a:pt x="70466" y="16937"/>
                    </a:lnTo>
                    <a:lnTo>
                      <a:pt x="73151" y="21641"/>
                    </a:lnTo>
                    <a:lnTo>
                      <a:pt x="77218" y="21745"/>
                    </a:lnTo>
                    <a:lnTo>
                      <a:pt x="77218" y="25452"/>
                    </a:lnTo>
                    <a:lnTo>
                      <a:pt x="79903" y="25830"/>
                    </a:lnTo>
                    <a:lnTo>
                      <a:pt x="82744" y="23164"/>
                    </a:lnTo>
                    <a:lnTo>
                      <a:pt x="82666" y="29957"/>
                    </a:lnTo>
                    <a:lnTo>
                      <a:pt x="62307" y="29858"/>
                    </a:lnTo>
                    <a:lnTo>
                      <a:pt x="62281" y="35270"/>
                    </a:lnTo>
                    <a:lnTo>
                      <a:pt x="60952" y="32581"/>
                    </a:lnTo>
                    <a:lnTo>
                      <a:pt x="58423" y="32594"/>
                    </a:lnTo>
                    <a:lnTo>
                      <a:pt x="58189" y="38009"/>
                    </a:lnTo>
                    <a:lnTo>
                      <a:pt x="60457" y="38015"/>
                    </a:lnTo>
                    <a:lnTo>
                      <a:pt x="60874" y="41487"/>
                    </a:lnTo>
                    <a:lnTo>
                      <a:pt x="63559" y="42048"/>
                    </a:lnTo>
                    <a:lnTo>
                      <a:pt x="63637" y="37000"/>
                    </a:lnTo>
                    <a:lnTo>
                      <a:pt x="68980" y="38698"/>
                    </a:lnTo>
                    <a:lnTo>
                      <a:pt x="69033" y="32602"/>
                    </a:lnTo>
                    <a:lnTo>
                      <a:pt x="71744" y="32589"/>
                    </a:lnTo>
                    <a:lnTo>
                      <a:pt x="71691" y="38028"/>
                    </a:lnTo>
                    <a:lnTo>
                      <a:pt x="73047" y="40874"/>
                    </a:lnTo>
                    <a:lnTo>
                      <a:pt x="71639" y="43456"/>
                    </a:lnTo>
                    <a:lnTo>
                      <a:pt x="71639" y="47301"/>
                    </a:lnTo>
                    <a:lnTo>
                      <a:pt x="74324" y="48892"/>
                    </a:lnTo>
                    <a:lnTo>
                      <a:pt x="68955" y="48890"/>
                    </a:lnTo>
                    <a:lnTo>
                      <a:pt x="68929" y="51733"/>
                    </a:lnTo>
                    <a:lnTo>
                      <a:pt x="60691" y="51629"/>
                    </a:lnTo>
                    <a:lnTo>
                      <a:pt x="55243" y="48900"/>
                    </a:lnTo>
                    <a:lnTo>
                      <a:pt x="15699" y="48853"/>
                    </a:lnTo>
                    <a:lnTo>
                      <a:pt x="12207" y="52750"/>
                    </a:lnTo>
                    <a:lnTo>
                      <a:pt x="6732" y="54451"/>
                    </a:lnTo>
                    <a:lnTo>
                      <a:pt x="5768" y="51274"/>
                    </a:lnTo>
                    <a:lnTo>
                      <a:pt x="3448" y="51365"/>
                    </a:lnTo>
                    <a:lnTo>
                      <a:pt x="33" y="42872"/>
                    </a:lnTo>
                    <a:lnTo>
                      <a:pt x="33" y="42872"/>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49" name="CO-7">
                <a:extLst>
                  <a:ext uri="{FF2B5EF4-FFF2-40B4-BE49-F238E27FC236}">
                    <a16:creationId xmlns:a16="http://schemas.microsoft.com/office/drawing/2014/main" id="{34CE8454-A111-6F7E-F2A2-57BD0592D050}"/>
                  </a:ext>
                </a:extLst>
              </p:cNvPr>
              <p:cNvSpPr/>
              <p:nvPr/>
            </p:nvSpPr>
            <p:spPr>
              <a:xfrm>
                <a:off x="3143587" y="3042638"/>
                <a:ext cx="241806" cy="404683"/>
              </a:xfrm>
              <a:custGeom>
                <a:avLst/>
                <a:gdLst>
                  <a:gd name="connsiteX0" fmla="*/ 33 w 239347"/>
                  <a:gd name="connsiteY0" fmla="*/ 188558 h 399697"/>
                  <a:gd name="connsiteX1" fmla="*/ 3135 w 239347"/>
                  <a:gd name="connsiteY1" fmla="*/ 185428 h 399697"/>
                  <a:gd name="connsiteX2" fmla="*/ 2744 w 239347"/>
                  <a:gd name="connsiteY2" fmla="*/ 176324 h 399697"/>
                  <a:gd name="connsiteX3" fmla="*/ 5090 w 239347"/>
                  <a:gd name="connsiteY3" fmla="*/ 175594 h 399697"/>
                  <a:gd name="connsiteX4" fmla="*/ 5481 w 239347"/>
                  <a:gd name="connsiteY4" fmla="*/ 166359 h 399697"/>
                  <a:gd name="connsiteX5" fmla="*/ 9261 w 239347"/>
                  <a:gd name="connsiteY5" fmla="*/ 164977 h 399697"/>
                  <a:gd name="connsiteX6" fmla="*/ 11294 w 239347"/>
                  <a:gd name="connsiteY6" fmla="*/ 166046 h 399697"/>
                  <a:gd name="connsiteX7" fmla="*/ 13093 w 239347"/>
                  <a:gd name="connsiteY7" fmla="*/ 164325 h 399697"/>
                  <a:gd name="connsiteX8" fmla="*/ 15230 w 239347"/>
                  <a:gd name="connsiteY8" fmla="*/ 158432 h 399697"/>
                  <a:gd name="connsiteX9" fmla="*/ 15804 w 239347"/>
                  <a:gd name="connsiteY9" fmla="*/ 152956 h 399697"/>
                  <a:gd name="connsiteX10" fmla="*/ 14657 w 239347"/>
                  <a:gd name="connsiteY10" fmla="*/ 150293 h 399697"/>
                  <a:gd name="connsiteX11" fmla="*/ 16768 w 239347"/>
                  <a:gd name="connsiteY11" fmla="*/ 147857 h 399697"/>
                  <a:gd name="connsiteX12" fmla="*/ 16742 w 239347"/>
                  <a:gd name="connsiteY12" fmla="*/ 144583 h 399697"/>
                  <a:gd name="connsiteX13" fmla="*/ 13744 w 239347"/>
                  <a:gd name="connsiteY13" fmla="*/ 142329 h 399697"/>
                  <a:gd name="connsiteX14" fmla="*/ 13927 w 239347"/>
                  <a:gd name="connsiteY14" fmla="*/ 139848 h 399697"/>
                  <a:gd name="connsiteX15" fmla="*/ 16481 w 239347"/>
                  <a:gd name="connsiteY15" fmla="*/ 137146 h 399697"/>
                  <a:gd name="connsiteX16" fmla="*/ 18228 w 239347"/>
                  <a:gd name="connsiteY16" fmla="*/ 137918 h 399697"/>
                  <a:gd name="connsiteX17" fmla="*/ 24849 w 239347"/>
                  <a:gd name="connsiteY17" fmla="*/ 135132 h 399697"/>
                  <a:gd name="connsiteX18" fmla="*/ 23911 w 239347"/>
                  <a:gd name="connsiteY18" fmla="*/ 129383 h 399697"/>
                  <a:gd name="connsiteX19" fmla="*/ 28655 w 239347"/>
                  <a:gd name="connsiteY19" fmla="*/ 124385 h 399697"/>
                  <a:gd name="connsiteX20" fmla="*/ 31522 w 239347"/>
                  <a:gd name="connsiteY20" fmla="*/ 125282 h 399697"/>
                  <a:gd name="connsiteX21" fmla="*/ 32956 w 239347"/>
                  <a:gd name="connsiteY21" fmla="*/ 128178 h 399697"/>
                  <a:gd name="connsiteX22" fmla="*/ 35693 w 239347"/>
                  <a:gd name="connsiteY22" fmla="*/ 129477 h 399697"/>
                  <a:gd name="connsiteX23" fmla="*/ 42783 w 239347"/>
                  <a:gd name="connsiteY23" fmla="*/ 128089 h 399697"/>
                  <a:gd name="connsiteX24" fmla="*/ 45494 w 239347"/>
                  <a:gd name="connsiteY24" fmla="*/ 130262 h 399697"/>
                  <a:gd name="connsiteX25" fmla="*/ 51881 w 239347"/>
                  <a:gd name="connsiteY25" fmla="*/ 127239 h 399697"/>
                  <a:gd name="connsiteX26" fmla="*/ 53888 w 239347"/>
                  <a:gd name="connsiteY26" fmla="*/ 124632 h 399697"/>
                  <a:gd name="connsiteX27" fmla="*/ 72448 w 239347"/>
                  <a:gd name="connsiteY27" fmla="*/ 124956 h 399697"/>
                  <a:gd name="connsiteX28" fmla="*/ 78313 w 239347"/>
                  <a:gd name="connsiteY28" fmla="*/ 128590 h 399697"/>
                  <a:gd name="connsiteX29" fmla="*/ 83865 w 239347"/>
                  <a:gd name="connsiteY29" fmla="*/ 127270 h 399697"/>
                  <a:gd name="connsiteX30" fmla="*/ 83761 w 239347"/>
                  <a:gd name="connsiteY30" fmla="*/ 124301 h 399697"/>
                  <a:gd name="connsiteX31" fmla="*/ 87436 w 239347"/>
                  <a:gd name="connsiteY31" fmla="*/ 120482 h 399697"/>
                  <a:gd name="connsiteX32" fmla="*/ 93379 w 239347"/>
                  <a:gd name="connsiteY32" fmla="*/ 118101 h 399697"/>
                  <a:gd name="connsiteX33" fmla="*/ 91190 w 239347"/>
                  <a:gd name="connsiteY33" fmla="*/ 113726 h 399697"/>
                  <a:gd name="connsiteX34" fmla="*/ 94474 w 239347"/>
                  <a:gd name="connsiteY34" fmla="*/ 113189 h 399697"/>
                  <a:gd name="connsiteX35" fmla="*/ 95256 w 239347"/>
                  <a:gd name="connsiteY35" fmla="*/ 109904 h 399697"/>
                  <a:gd name="connsiteX36" fmla="*/ 99140 w 239347"/>
                  <a:gd name="connsiteY36" fmla="*/ 110233 h 399697"/>
                  <a:gd name="connsiteX37" fmla="*/ 101981 w 239347"/>
                  <a:gd name="connsiteY37" fmla="*/ 105105 h 399697"/>
                  <a:gd name="connsiteX38" fmla="*/ 103832 w 239347"/>
                  <a:gd name="connsiteY38" fmla="*/ 105180 h 399697"/>
                  <a:gd name="connsiteX39" fmla="*/ 107455 w 239347"/>
                  <a:gd name="connsiteY39" fmla="*/ 101301 h 399697"/>
                  <a:gd name="connsiteX40" fmla="*/ 105605 w 239347"/>
                  <a:gd name="connsiteY40" fmla="*/ 99021 h 399697"/>
                  <a:gd name="connsiteX41" fmla="*/ 106517 w 239347"/>
                  <a:gd name="connsiteY41" fmla="*/ 96444 h 399697"/>
                  <a:gd name="connsiteX42" fmla="*/ 108707 w 239347"/>
                  <a:gd name="connsiteY42" fmla="*/ 97704 h 399697"/>
                  <a:gd name="connsiteX43" fmla="*/ 112695 w 239347"/>
                  <a:gd name="connsiteY43" fmla="*/ 94981 h 399697"/>
                  <a:gd name="connsiteX44" fmla="*/ 112956 w 239347"/>
                  <a:gd name="connsiteY44" fmla="*/ 92424 h 399697"/>
                  <a:gd name="connsiteX45" fmla="*/ 110974 w 239347"/>
                  <a:gd name="connsiteY45" fmla="*/ 90011 h 399697"/>
                  <a:gd name="connsiteX46" fmla="*/ 122366 w 239347"/>
                  <a:gd name="connsiteY46" fmla="*/ 90006 h 399697"/>
                  <a:gd name="connsiteX47" fmla="*/ 145800 w 239347"/>
                  <a:gd name="connsiteY47" fmla="*/ 89388 h 399697"/>
                  <a:gd name="connsiteX48" fmla="*/ 173066 w 239347"/>
                  <a:gd name="connsiteY48" fmla="*/ 89790 h 399697"/>
                  <a:gd name="connsiteX49" fmla="*/ 173223 w 239347"/>
                  <a:gd name="connsiteY49" fmla="*/ 38239 h 399697"/>
                  <a:gd name="connsiteX50" fmla="*/ 182763 w 239347"/>
                  <a:gd name="connsiteY50" fmla="*/ 35516 h 399697"/>
                  <a:gd name="connsiteX51" fmla="*/ 187221 w 239347"/>
                  <a:gd name="connsiteY51" fmla="*/ 35790 h 399697"/>
                  <a:gd name="connsiteX52" fmla="*/ 190792 w 239347"/>
                  <a:gd name="connsiteY52" fmla="*/ 37777 h 399697"/>
                  <a:gd name="connsiteX53" fmla="*/ 187794 w 239347"/>
                  <a:gd name="connsiteY53" fmla="*/ 33423 h 399697"/>
                  <a:gd name="connsiteX54" fmla="*/ 186778 w 239347"/>
                  <a:gd name="connsiteY54" fmla="*/ 30116 h 399697"/>
                  <a:gd name="connsiteX55" fmla="*/ 194546 w 239347"/>
                  <a:gd name="connsiteY55" fmla="*/ 33376 h 399697"/>
                  <a:gd name="connsiteX56" fmla="*/ 195823 w 239347"/>
                  <a:gd name="connsiteY56" fmla="*/ 32951 h 399697"/>
                  <a:gd name="connsiteX57" fmla="*/ 196136 w 239347"/>
                  <a:gd name="connsiteY57" fmla="*/ 24434 h 399697"/>
                  <a:gd name="connsiteX58" fmla="*/ 209378 w 239347"/>
                  <a:gd name="connsiteY58" fmla="*/ 24526 h 399697"/>
                  <a:gd name="connsiteX59" fmla="*/ 209378 w 239347"/>
                  <a:gd name="connsiteY59" fmla="*/ 21693 h 399697"/>
                  <a:gd name="connsiteX60" fmla="*/ 212115 w 239347"/>
                  <a:gd name="connsiteY60" fmla="*/ 19684 h 399697"/>
                  <a:gd name="connsiteX61" fmla="*/ 212141 w 239347"/>
                  <a:gd name="connsiteY61" fmla="*/ 16945 h 399697"/>
                  <a:gd name="connsiteX62" fmla="*/ 214826 w 239347"/>
                  <a:gd name="connsiteY62" fmla="*/ 17610 h 399697"/>
                  <a:gd name="connsiteX63" fmla="*/ 213470 w 239347"/>
                  <a:gd name="connsiteY63" fmla="*/ 20936 h 399697"/>
                  <a:gd name="connsiteX64" fmla="*/ 219544 w 239347"/>
                  <a:gd name="connsiteY64" fmla="*/ 18985 h 399697"/>
                  <a:gd name="connsiteX65" fmla="*/ 220196 w 239347"/>
                  <a:gd name="connsiteY65" fmla="*/ 16288 h 399697"/>
                  <a:gd name="connsiteX66" fmla="*/ 222959 w 239347"/>
                  <a:gd name="connsiteY66" fmla="*/ 16256 h 399697"/>
                  <a:gd name="connsiteX67" fmla="*/ 222959 w 239347"/>
                  <a:gd name="connsiteY67" fmla="*/ 8266 h 399697"/>
                  <a:gd name="connsiteX68" fmla="*/ 229449 w 239347"/>
                  <a:gd name="connsiteY68" fmla="*/ 8225 h 399697"/>
                  <a:gd name="connsiteX69" fmla="*/ 232082 w 239347"/>
                  <a:gd name="connsiteY69" fmla="*/ 6871 h 399697"/>
                  <a:gd name="connsiteX70" fmla="*/ 230727 w 239347"/>
                  <a:gd name="connsiteY70" fmla="*/ 3461 h 399697"/>
                  <a:gd name="connsiteX71" fmla="*/ 233464 w 239347"/>
                  <a:gd name="connsiteY71" fmla="*/ 2791 h 399697"/>
                  <a:gd name="connsiteX72" fmla="*/ 233568 w 239347"/>
                  <a:gd name="connsiteY72" fmla="*/ 73 h 399697"/>
                  <a:gd name="connsiteX73" fmla="*/ 236201 w 239347"/>
                  <a:gd name="connsiteY73" fmla="*/ 0 h 399697"/>
                  <a:gd name="connsiteX74" fmla="*/ 236122 w 239347"/>
                  <a:gd name="connsiteY74" fmla="*/ 8240 h 399697"/>
                  <a:gd name="connsiteX75" fmla="*/ 233333 w 239347"/>
                  <a:gd name="connsiteY75" fmla="*/ 8256 h 399697"/>
                  <a:gd name="connsiteX76" fmla="*/ 232291 w 239347"/>
                  <a:gd name="connsiteY76" fmla="*/ 14253 h 399697"/>
                  <a:gd name="connsiteX77" fmla="*/ 230961 w 239347"/>
                  <a:gd name="connsiteY77" fmla="*/ 11853 h 399697"/>
                  <a:gd name="connsiteX78" fmla="*/ 228302 w 239347"/>
                  <a:gd name="connsiteY78" fmla="*/ 11858 h 399697"/>
                  <a:gd name="connsiteX79" fmla="*/ 228355 w 239347"/>
                  <a:gd name="connsiteY79" fmla="*/ 16755 h 399697"/>
                  <a:gd name="connsiteX80" fmla="*/ 231013 w 239347"/>
                  <a:gd name="connsiteY80" fmla="*/ 19003 h 399697"/>
                  <a:gd name="connsiteX81" fmla="*/ 228328 w 239347"/>
                  <a:gd name="connsiteY81" fmla="*/ 19024 h 399697"/>
                  <a:gd name="connsiteX82" fmla="*/ 228355 w 239347"/>
                  <a:gd name="connsiteY82" fmla="*/ 23112 h 399697"/>
                  <a:gd name="connsiteX83" fmla="*/ 222959 w 239347"/>
                  <a:gd name="connsiteY83" fmla="*/ 24460 h 399697"/>
                  <a:gd name="connsiteX84" fmla="*/ 222907 w 239347"/>
                  <a:gd name="connsiteY84" fmla="*/ 70734 h 399697"/>
                  <a:gd name="connsiteX85" fmla="*/ 218866 w 239347"/>
                  <a:gd name="connsiteY85" fmla="*/ 70296 h 399697"/>
                  <a:gd name="connsiteX86" fmla="*/ 220873 w 239347"/>
                  <a:gd name="connsiteY86" fmla="*/ 72779 h 399697"/>
                  <a:gd name="connsiteX87" fmla="*/ 219518 w 239347"/>
                  <a:gd name="connsiteY87" fmla="*/ 76178 h 399697"/>
                  <a:gd name="connsiteX88" fmla="*/ 214748 w 239347"/>
                  <a:gd name="connsiteY88" fmla="*/ 76864 h 399697"/>
                  <a:gd name="connsiteX89" fmla="*/ 215086 w 239347"/>
                  <a:gd name="connsiteY89" fmla="*/ 78899 h 399697"/>
                  <a:gd name="connsiteX90" fmla="*/ 218814 w 239347"/>
                  <a:gd name="connsiteY90" fmla="*/ 78320 h 399697"/>
                  <a:gd name="connsiteX91" fmla="*/ 222854 w 239347"/>
                  <a:gd name="connsiteY91" fmla="*/ 81625 h 399697"/>
                  <a:gd name="connsiteX92" fmla="*/ 214722 w 239347"/>
                  <a:gd name="connsiteY92" fmla="*/ 81612 h 399697"/>
                  <a:gd name="connsiteX93" fmla="*/ 214695 w 239347"/>
                  <a:gd name="connsiteY93" fmla="*/ 84737 h 399697"/>
                  <a:gd name="connsiteX94" fmla="*/ 208153 w 239347"/>
                  <a:gd name="connsiteY94" fmla="*/ 85107 h 399697"/>
                  <a:gd name="connsiteX95" fmla="*/ 211307 w 239347"/>
                  <a:gd name="connsiteY95" fmla="*/ 92294 h 399697"/>
                  <a:gd name="connsiteX96" fmla="*/ 213627 w 239347"/>
                  <a:gd name="connsiteY96" fmla="*/ 92203 h 399697"/>
                  <a:gd name="connsiteX97" fmla="*/ 214591 w 239347"/>
                  <a:gd name="connsiteY97" fmla="*/ 95380 h 399697"/>
                  <a:gd name="connsiteX98" fmla="*/ 220065 w 239347"/>
                  <a:gd name="connsiteY98" fmla="*/ 93679 h 399697"/>
                  <a:gd name="connsiteX99" fmla="*/ 218163 w 239347"/>
                  <a:gd name="connsiteY99" fmla="*/ 103096 h 399697"/>
                  <a:gd name="connsiteX100" fmla="*/ 211124 w 239347"/>
                  <a:gd name="connsiteY100" fmla="*/ 107575 h 399697"/>
                  <a:gd name="connsiteX101" fmla="*/ 212688 w 239347"/>
                  <a:gd name="connsiteY101" fmla="*/ 110559 h 399697"/>
                  <a:gd name="connsiteX102" fmla="*/ 212793 w 239347"/>
                  <a:gd name="connsiteY102" fmla="*/ 114389 h 399697"/>
                  <a:gd name="connsiteX103" fmla="*/ 205885 w 239347"/>
                  <a:gd name="connsiteY103" fmla="*/ 119551 h 399697"/>
                  <a:gd name="connsiteX104" fmla="*/ 206901 w 239347"/>
                  <a:gd name="connsiteY104" fmla="*/ 122486 h 399697"/>
                  <a:gd name="connsiteX105" fmla="*/ 205650 w 239347"/>
                  <a:gd name="connsiteY105" fmla="*/ 124990 h 399697"/>
                  <a:gd name="connsiteX106" fmla="*/ 206589 w 239347"/>
                  <a:gd name="connsiteY106" fmla="*/ 127745 h 399697"/>
                  <a:gd name="connsiteX107" fmla="*/ 203513 w 239347"/>
                  <a:gd name="connsiteY107" fmla="*/ 133113 h 399697"/>
                  <a:gd name="connsiteX108" fmla="*/ 204295 w 239347"/>
                  <a:gd name="connsiteY108" fmla="*/ 133932 h 399697"/>
                  <a:gd name="connsiteX109" fmla="*/ 201036 w 239347"/>
                  <a:gd name="connsiteY109" fmla="*/ 139525 h 399697"/>
                  <a:gd name="connsiteX110" fmla="*/ 196866 w 239347"/>
                  <a:gd name="connsiteY110" fmla="*/ 149390 h 399697"/>
                  <a:gd name="connsiteX111" fmla="*/ 194181 w 239347"/>
                  <a:gd name="connsiteY111" fmla="*/ 149983 h 399697"/>
                  <a:gd name="connsiteX112" fmla="*/ 192591 w 239347"/>
                  <a:gd name="connsiteY112" fmla="*/ 152669 h 399697"/>
                  <a:gd name="connsiteX113" fmla="*/ 193086 w 239347"/>
                  <a:gd name="connsiteY113" fmla="*/ 156175 h 399697"/>
                  <a:gd name="connsiteX114" fmla="*/ 189802 w 239347"/>
                  <a:gd name="connsiteY114" fmla="*/ 158129 h 399697"/>
                  <a:gd name="connsiteX115" fmla="*/ 189150 w 239347"/>
                  <a:gd name="connsiteY115" fmla="*/ 161951 h 399697"/>
                  <a:gd name="connsiteX116" fmla="*/ 185370 w 239347"/>
                  <a:gd name="connsiteY116" fmla="*/ 165733 h 399697"/>
                  <a:gd name="connsiteX117" fmla="*/ 183076 w 239347"/>
                  <a:gd name="connsiteY117" fmla="*/ 171237 h 399697"/>
                  <a:gd name="connsiteX118" fmla="*/ 225748 w 239347"/>
                  <a:gd name="connsiteY118" fmla="*/ 171211 h 399697"/>
                  <a:gd name="connsiteX119" fmla="*/ 226660 w 239347"/>
                  <a:gd name="connsiteY119" fmla="*/ 189941 h 399697"/>
                  <a:gd name="connsiteX120" fmla="*/ 226269 w 239347"/>
                  <a:gd name="connsiteY120" fmla="*/ 195367 h 399697"/>
                  <a:gd name="connsiteX121" fmla="*/ 226634 w 239347"/>
                  <a:gd name="connsiteY121" fmla="*/ 208149 h 399697"/>
                  <a:gd name="connsiteX122" fmla="*/ 226452 w 239347"/>
                  <a:gd name="connsiteY122" fmla="*/ 219653 h 399697"/>
                  <a:gd name="connsiteX123" fmla="*/ 220952 w 239347"/>
                  <a:gd name="connsiteY123" fmla="*/ 219574 h 399697"/>
                  <a:gd name="connsiteX124" fmla="*/ 220169 w 239347"/>
                  <a:gd name="connsiteY124" fmla="*/ 232487 h 399697"/>
                  <a:gd name="connsiteX125" fmla="*/ 239251 w 239347"/>
                  <a:gd name="connsiteY125" fmla="*/ 233009 h 399697"/>
                  <a:gd name="connsiteX126" fmla="*/ 239381 w 239347"/>
                  <a:gd name="connsiteY126" fmla="*/ 248947 h 399697"/>
                  <a:gd name="connsiteX127" fmla="*/ 238912 w 239347"/>
                  <a:gd name="connsiteY127" fmla="*/ 251582 h 399697"/>
                  <a:gd name="connsiteX128" fmla="*/ 239172 w 239347"/>
                  <a:gd name="connsiteY128" fmla="*/ 332291 h 399697"/>
                  <a:gd name="connsiteX129" fmla="*/ 223480 w 239347"/>
                  <a:gd name="connsiteY129" fmla="*/ 332343 h 399697"/>
                  <a:gd name="connsiteX130" fmla="*/ 223637 w 239347"/>
                  <a:gd name="connsiteY130" fmla="*/ 356238 h 399697"/>
                  <a:gd name="connsiteX131" fmla="*/ 223272 w 239347"/>
                  <a:gd name="connsiteY131" fmla="*/ 358794 h 399697"/>
                  <a:gd name="connsiteX132" fmla="*/ 223402 w 239347"/>
                  <a:gd name="connsiteY132" fmla="*/ 395132 h 399697"/>
                  <a:gd name="connsiteX133" fmla="*/ 221473 w 239347"/>
                  <a:gd name="connsiteY133" fmla="*/ 394845 h 399697"/>
                  <a:gd name="connsiteX134" fmla="*/ 221056 w 239347"/>
                  <a:gd name="connsiteY134" fmla="*/ 389862 h 399697"/>
                  <a:gd name="connsiteX135" fmla="*/ 218423 w 239347"/>
                  <a:gd name="connsiteY135" fmla="*/ 387828 h 399697"/>
                  <a:gd name="connsiteX136" fmla="*/ 214930 w 239347"/>
                  <a:gd name="connsiteY136" fmla="*/ 390019 h 399697"/>
                  <a:gd name="connsiteX137" fmla="*/ 212428 w 239347"/>
                  <a:gd name="connsiteY137" fmla="*/ 388610 h 399697"/>
                  <a:gd name="connsiteX138" fmla="*/ 211698 w 239347"/>
                  <a:gd name="connsiteY138" fmla="*/ 384671 h 399697"/>
                  <a:gd name="connsiteX139" fmla="*/ 208596 w 239347"/>
                  <a:gd name="connsiteY139" fmla="*/ 381098 h 399697"/>
                  <a:gd name="connsiteX140" fmla="*/ 209247 w 239347"/>
                  <a:gd name="connsiteY140" fmla="*/ 378672 h 399697"/>
                  <a:gd name="connsiteX141" fmla="*/ 206276 w 239347"/>
                  <a:gd name="connsiteY141" fmla="*/ 376194 h 399697"/>
                  <a:gd name="connsiteX142" fmla="*/ 202522 w 239347"/>
                  <a:gd name="connsiteY142" fmla="*/ 378280 h 399697"/>
                  <a:gd name="connsiteX143" fmla="*/ 202183 w 239347"/>
                  <a:gd name="connsiteY143" fmla="*/ 381045 h 399697"/>
                  <a:gd name="connsiteX144" fmla="*/ 199525 w 239347"/>
                  <a:gd name="connsiteY144" fmla="*/ 385062 h 399697"/>
                  <a:gd name="connsiteX145" fmla="*/ 194754 w 239347"/>
                  <a:gd name="connsiteY145" fmla="*/ 388428 h 399697"/>
                  <a:gd name="connsiteX146" fmla="*/ 191105 w 239347"/>
                  <a:gd name="connsiteY146" fmla="*/ 396566 h 399697"/>
                  <a:gd name="connsiteX147" fmla="*/ 189489 w 239347"/>
                  <a:gd name="connsiteY147" fmla="*/ 398053 h 399697"/>
                  <a:gd name="connsiteX148" fmla="*/ 184875 w 239347"/>
                  <a:gd name="connsiteY148" fmla="*/ 390828 h 399697"/>
                  <a:gd name="connsiteX149" fmla="*/ 176220 w 239347"/>
                  <a:gd name="connsiteY149" fmla="*/ 395027 h 399697"/>
                  <a:gd name="connsiteX150" fmla="*/ 170955 w 239347"/>
                  <a:gd name="connsiteY150" fmla="*/ 399697 h 399697"/>
                  <a:gd name="connsiteX151" fmla="*/ 167097 w 239347"/>
                  <a:gd name="connsiteY151" fmla="*/ 398419 h 399697"/>
                  <a:gd name="connsiteX152" fmla="*/ 162666 w 239347"/>
                  <a:gd name="connsiteY152" fmla="*/ 398836 h 399697"/>
                  <a:gd name="connsiteX153" fmla="*/ 158182 w 239347"/>
                  <a:gd name="connsiteY153" fmla="*/ 393775 h 399697"/>
                  <a:gd name="connsiteX154" fmla="*/ 157296 w 239347"/>
                  <a:gd name="connsiteY154" fmla="*/ 391349 h 399697"/>
                  <a:gd name="connsiteX155" fmla="*/ 153698 w 239347"/>
                  <a:gd name="connsiteY155" fmla="*/ 387880 h 399697"/>
                  <a:gd name="connsiteX156" fmla="*/ 149814 w 239347"/>
                  <a:gd name="connsiteY156" fmla="*/ 388480 h 399697"/>
                  <a:gd name="connsiteX157" fmla="*/ 143454 w 239347"/>
                  <a:gd name="connsiteY157" fmla="*/ 378072 h 399697"/>
                  <a:gd name="connsiteX158" fmla="*/ 144497 w 239347"/>
                  <a:gd name="connsiteY158" fmla="*/ 377159 h 399697"/>
                  <a:gd name="connsiteX159" fmla="*/ 140170 w 239347"/>
                  <a:gd name="connsiteY159" fmla="*/ 367324 h 399697"/>
                  <a:gd name="connsiteX160" fmla="*/ 136025 w 239347"/>
                  <a:gd name="connsiteY160" fmla="*/ 362759 h 399697"/>
                  <a:gd name="connsiteX161" fmla="*/ 133080 w 239347"/>
                  <a:gd name="connsiteY161" fmla="*/ 352873 h 399697"/>
                  <a:gd name="connsiteX162" fmla="*/ 133549 w 239347"/>
                  <a:gd name="connsiteY162" fmla="*/ 350499 h 399697"/>
                  <a:gd name="connsiteX163" fmla="*/ 129612 w 239347"/>
                  <a:gd name="connsiteY163" fmla="*/ 348647 h 399697"/>
                  <a:gd name="connsiteX164" fmla="*/ 124373 w 239347"/>
                  <a:gd name="connsiteY164" fmla="*/ 341239 h 399697"/>
                  <a:gd name="connsiteX165" fmla="*/ 116709 w 239347"/>
                  <a:gd name="connsiteY165" fmla="*/ 334847 h 399697"/>
                  <a:gd name="connsiteX166" fmla="*/ 115249 w 239347"/>
                  <a:gd name="connsiteY166" fmla="*/ 330152 h 399697"/>
                  <a:gd name="connsiteX167" fmla="*/ 112513 w 239347"/>
                  <a:gd name="connsiteY167" fmla="*/ 329474 h 399697"/>
                  <a:gd name="connsiteX168" fmla="*/ 104223 w 239347"/>
                  <a:gd name="connsiteY168" fmla="*/ 321700 h 399697"/>
                  <a:gd name="connsiteX169" fmla="*/ 102451 w 239347"/>
                  <a:gd name="connsiteY169" fmla="*/ 317109 h 399697"/>
                  <a:gd name="connsiteX170" fmla="*/ 97967 w 239347"/>
                  <a:gd name="connsiteY170" fmla="*/ 312283 h 399697"/>
                  <a:gd name="connsiteX171" fmla="*/ 94396 w 239347"/>
                  <a:gd name="connsiteY171" fmla="*/ 310170 h 399697"/>
                  <a:gd name="connsiteX172" fmla="*/ 93953 w 239347"/>
                  <a:gd name="connsiteY172" fmla="*/ 307979 h 399697"/>
                  <a:gd name="connsiteX173" fmla="*/ 88713 w 239347"/>
                  <a:gd name="connsiteY173" fmla="*/ 302553 h 399697"/>
                  <a:gd name="connsiteX174" fmla="*/ 86888 w 239347"/>
                  <a:gd name="connsiteY174" fmla="*/ 302475 h 399697"/>
                  <a:gd name="connsiteX175" fmla="*/ 83656 w 239347"/>
                  <a:gd name="connsiteY175" fmla="*/ 296214 h 399697"/>
                  <a:gd name="connsiteX176" fmla="*/ 77974 w 239347"/>
                  <a:gd name="connsiteY176" fmla="*/ 295745 h 399697"/>
                  <a:gd name="connsiteX177" fmla="*/ 78052 w 239347"/>
                  <a:gd name="connsiteY177" fmla="*/ 297988 h 399697"/>
                  <a:gd name="connsiteX178" fmla="*/ 75367 w 239347"/>
                  <a:gd name="connsiteY178" fmla="*/ 301875 h 399697"/>
                  <a:gd name="connsiteX179" fmla="*/ 73699 w 239347"/>
                  <a:gd name="connsiteY179" fmla="*/ 302136 h 399697"/>
                  <a:gd name="connsiteX180" fmla="*/ 50812 w 239347"/>
                  <a:gd name="connsiteY180" fmla="*/ 302032 h 399697"/>
                  <a:gd name="connsiteX181" fmla="*/ 51046 w 239347"/>
                  <a:gd name="connsiteY181" fmla="*/ 299005 h 399697"/>
                  <a:gd name="connsiteX182" fmla="*/ 48049 w 239347"/>
                  <a:gd name="connsiteY182" fmla="*/ 298536 h 399697"/>
                  <a:gd name="connsiteX183" fmla="*/ 44816 w 239347"/>
                  <a:gd name="connsiteY183" fmla="*/ 294910 h 399697"/>
                  <a:gd name="connsiteX184" fmla="*/ 41454 w 239347"/>
                  <a:gd name="connsiteY184" fmla="*/ 288728 h 399697"/>
                  <a:gd name="connsiteX185" fmla="*/ 38821 w 239347"/>
                  <a:gd name="connsiteY185" fmla="*/ 288962 h 399697"/>
                  <a:gd name="connsiteX186" fmla="*/ 36214 w 239347"/>
                  <a:gd name="connsiteY186" fmla="*/ 285493 h 399697"/>
                  <a:gd name="connsiteX187" fmla="*/ 35354 w 239347"/>
                  <a:gd name="connsiteY187" fmla="*/ 281659 h 399697"/>
                  <a:gd name="connsiteX188" fmla="*/ 36735 w 239347"/>
                  <a:gd name="connsiteY188" fmla="*/ 275163 h 399697"/>
                  <a:gd name="connsiteX189" fmla="*/ 34364 w 239347"/>
                  <a:gd name="connsiteY189" fmla="*/ 270363 h 399697"/>
                  <a:gd name="connsiteX190" fmla="*/ 33738 w 239347"/>
                  <a:gd name="connsiteY190" fmla="*/ 266424 h 399697"/>
                  <a:gd name="connsiteX191" fmla="*/ 30844 w 239347"/>
                  <a:gd name="connsiteY191" fmla="*/ 264729 h 399697"/>
                  <a:gd name="connsiteX192" fmla="*/ 31626 w 239347"/>
                  <a:gd name="connsiteY192" fmla="*/ 262251 h 399697"/>
                  <a:gd name="connsiteX193" fmla="*/ 24484 w 239347"/>
                  <a:gd name="connsiteY193" fmla="*/ 259903 h 399697"/>
                  <a:gd name="connsiteX194" fmla="*/ 22946 w 239347"/>
                  <a:gd name="connsiteY194" fmla="*/ 253303 h 399697"/>
                  <a:gd name="connsiteX195" fmla="*/ 21226 w 239347"/>
                  <a:gd name="connsiteY195" fmla="*/ 251112 h 399697"/>
                  <a:gd name="connsiteX196" fmla="*/ 25110 w 239347"/>
                  <a:gd name="connsiteY196" fmla="*/ 248973 h 399697"/>
                  <a:gd name="connsiteX197" fmla="*/ 26231 w 239347"/>
                  <a:gd name="connsiteY197" fmla="*/ 246130 h 399697"/>
                  <a:gd name="connsiteX198" fmla="*/ 25970 w 239347"/>
                  <a:gd name="connsiteY198" fmla="*/ 238669 h 399697"/>
                  <a:gd name="connsiteX199" fmla="*/ 26570 w 239347"/>
                  <a:gd name="connsiteY199" fmla="*/ 232461 h 399697"/>
                  <a:gd name="connsiteX200" fmla="*/ 25475 w 239347"/>
                  <a:gd name="connsiteY200" fmla="*/ 230974 h 399697"/>
                  <a:gd name="connsiteX201" fmla="*/ 27742 w 239347"/>
                  <a:gd name="connsiteY201" fmla="*/ 226957 h 399697"/>
                  <a:gd name="connsiteX202" fmla="*/ 31105 w 239347"/>
                  <a:gd name="connsiteY202" fmla="*/ 227818 h 399697"/>
                  <a:gd name="connsiteX203" fmla="*/ 33894 w 239347"/>
                  <a:gd name="connsiteY203" fmla="*/ 222496 h 399697"/>
                  <a:gd name="connsiteX204" fmla="*/ 39186 w 239347"/>
                  <a:gd name="connsiteY204" fmla="*/ 217148 h 399697"/>
                  <a:gd name="connsiteX205" fmla="*/ 39394 w 239347"/>
                  <a:gd name="connsiteY205" fmla="*/ 211827 h 399697"/>
                  <a:gd name="connsiteX206" fmla="*/ 32174 w 239347"/>
                  <a:gd name="connsiteY206" fmla="*/ 212088 h 399697"/>
                  <a:gd name="connsiteX207" fmla="*/ 31496 w 239347"/>
                  <a:gd name="connsiteY207" fmla="*/ 209088 h 399697"/>
                  <a:gd name="connsiteX208" fmla="*/ 28446 w 239347"/>
                  <a:gd name="connsiteY208" fmla="*/ 211879 h 399697"/>
                  <a:gd name="connsiteX209" fmla="*/ 25605 w 239347"/>
                  <a:gd name="connsiteY209" fmla="*/ 208644 h 399697"/>
                  <a:gd name="connsiteX210" fmla="*/ 23389 w 239347"/>
                  <a:gd name="connsiteY210" fmla="*/ 211096 h 399697"/>
                  <a:gd name="connsiteX211" fmla="*/ 19375 w 239347"/>
                  <a:gd name="connsiteY211" fmla="*/ 211931 h 399697"/>
                  <a:gd name="connsiteX212" fmla="*/ 13692 w 239347"/>
                  <a:gd name="connsiteY212" fmla="*/ 207027 h 399697"/>
                  <a:gd name="connsiteX213" fmla="*/ 10225 w 239347"/>
                  <a:gd name="connsiteY213" fmla="*/ 202749 h 399697"/>
                  <a:gd name="connsiteX214" fmla="*/ 10225 w 239347"/>
                  <a:gd name="connsiteY214" fmla="*/ 198888 h 399697"/>
                  <a:gd name="connsiteX215" fmla="*/ 6498 w 239347"/>
                  <a:gd name="connsiteY215" fmla="*/ 195549 h 399697"/>
                  <a:gd name="connsiteX216" fmla="*/ 554 w 239347"/>
                  <a:gd name="connsiteY216" fmla="*/ 196932 h 399697"/>
                  <a:gd name="connsiteX217" fmla="*/ 33 w 239347"/>
                  <a:gd name="connsiteY217" fmla="*/ 188558 h 399697"/>
                  <a:gd name="connsiteX218" fmla="*/ 33 w 239347"/>
                  <a:gd name="connsiteY218" fmla="*/ 188558 h 399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Lst>
                <a:rect l="l" t="t" r="r" b="b"/>
                <a:pathLst>
                  <a:path w="239347" h="399697">
                    <a:moveTo>
                      <a:pt x="33" y="188558"/>
                    </a:moveTo>
                    <a:lnTo>
                      <a:pt x="3135" y="185428"/>
                    </a:lnTo>
                    <a:lnTo>
                      <a:pt x="2744" y="176324"/>
                    </a:lnTo>
                    <a:lnTo>
                      <a:pt x="5090" y="175594"/>
                    </a:lnTo>
                    <a:lnTo>
                      <a:pt x="5481" y="166359"/>
                    </a:lnTo>
                    <a:lnTo>
                      <a:pt x="9261" y="164977"/>
                    </a:lnTo>
                    <a:lnTo>
                      <a:pt x="11294" y="166046"/>
                    </a:lnTo>
                    <a:lnTo>
                      <a:pt x="13093" y="164325"/>
                    </a:lnTo>
                    <a:lnTo>
                      <a:pt x="15230" y="158432"/>
                    </a:lnTo>
                    <a:lnTo>
                      <a:pt x="15804" y="152956"/>
                    </a:lnTo>
                    <a:lnTo>
                      <a:pt x="14657" y="150293"/>
                    </a:lnTo>
                    <a:lnTo>
                      <a:pt x="16768" y="147857"/>
                    </a:lnTo>
                    <a:lnTo>
                      <a:pt x="16742" y="144583"/>
                    </a:lnTo>
                    <a:lnTo>
                      <a:pt x="13744" y="142329"/>
                    </a:lnTo>
                    <a:lnTo>
                      <a:pt x="13927" y="139848"/>
                    </a:lnTo>
                    <a:lnTo>
                      <a:pt x="16481" y="137146"/>
                    </a:lnTo>
                    <a:lnTo>
                      <a:pt x="18228" y="137918"/>
                    </a:lnTo>
                    <a:lnTo>
                      <a:pt x="24849" y="135132"/>
                    </a:lnTo>
                    <a:lnTo>
                      <a:pt x="23911" y="129383"/>
                    </a:lnTo>
                    <a:lnTo>
                      <a:pt x="28655" y="124385"/>
                    </a:lnTo>
                    <a:lnTo>
                      <a:pt x="31522" y="125282"/>
                    </a:lnTo>
                    <a:lnTo>
                      <a:pt x="32956" y="128178"/>
                    </a:lnTo>
                    <a:lnTo>
                      <a:pt x="35693" y="129477"/>
                    </a:lnTo>
                    <a:lnTo>
                      <a:pt x="42783" y="128089"/>
                    </a:lnTo>
                    <a:lnTo>
                      <a:pt x="45494" y="130262"/>
                    </a:lnTo>
                    <a:lnTo>
                      <a:pt x="51881" y="127239"/>
                    </a:lnTo>
                    <a:lnTo>
                      <a:pt x="53888" y="124632"/>
                    </a:lnTo>
                    <a:lnTo>
                      <a:pt x="72448" y="124956"/>
                    </a:lnTo>
                    <a:lnTo>
                      <a:pt x="78313" y="128590"/>
                    </a:lnTo>
                    <a:lnTo>
                      <a:pt x="83865" y="127270"/>
                    </a:lnTo>
                    <a:lnTo>
                      <a:pt x="83761" y="124301"/>
                    </a:lnTo>
                    <a:lnTo>
                      <a:pt x="87436" y="120482"/>
                    </a:lnTo>
                    <a:lnTo>
                      <a:pt x="93379" y="118101"/>
                    </a:lnTo>
                    <a:lnTo>
                      <a:pt x="91190" y="113726"/>
                    </a:lnTo>
                    <a:lnTo>
                      <a:pt x="94474" y="113189"/>
                    </a:lnTo>
                    <a:lnTo>
                      <a:pt x="95256" y="109904"/>
                    </a:lnTo>
                    <a:lnTo>
                      <a:pt x="99140" y="110233"/>
                    </a:lnTo>
                    <a:lnTo>
                      <a:pt x="101981" y="105105"/>
                    </a:lnTo>
                    <a:lnTo>
                      <a:pt x="103832" y="105180"/>
                    </a:lnTo>
                    <a:lnTo>
                      <a:pt x="107455" y="101301"/>
                    </a:lnTo>
                    <a:lnTo>
                      <a:pt x="105605" y="99021"/>
                    </a:lnTo>
                    <a:lnTo>
                      <a:pt x="106517" y="96444"/>
                    </a:lnTo>
                    <a:lnTo>
                      <a:pt x="108707" y="97704"/>
                    </a:lnTo>
                    <a:lnTo>
                      <a:pt x="112695" y="94981"/>
                    </a:lnTo>
                    <a:lnTo>
                      <a:pt x="112956" y="92424"/>
                    </a:lnTo>
                    <a:lnTo>
                      <a:pt x="110974" y="90011"/>
                    </a:lnTo>
                    <a:lnTo>
                      <a:pt x="122366" y="90006"/>
                    </a:lnTo>
                    <a:lnTo>
                      <a:pt x="145800" y="89388"/>
                    </a:lnTo>
                    <a:lnTo>
                      <a:pt x="173066" y="89790"/>
                    </a:lnTo>
                    <a:lnTo>
                      <a:pt x="173223" y="38239"/>
                    </a:lnTo>
                    <a:lnTo>
                      <a:pt x="182763" y="35516"/>
                    </a:lnTo>
                    <a:lnTo>
                      <a:pt x="187221" y="35790"/>
                    </a:lnTo>
                    <a:lnTo>
                      <a:pt x="190792" y="37777"/>
                    </a:lnTo>
                    <a:lnTo>
                      <a:pt x="187794" y="33423"/>
                    </a:lnTo>
                    <a:lnTo>
                      <a:pt x="186778" y="30116"/>
                    </a:lnTo>
                    <a:lnTo>
                      <a:pt x="194546" y="33376"/>
                    </a:lnTo>
                    <a:lnTo>
                      <a:pt x="195823" y="32951"/>
                    </a:lnTo>
                    <a:lnTo>
                      <a:pt x="196136" y="24434"/>
                    </a:lnTo>
                    <a:lnTo>
                      <a:pt x="209378" y="24526"/>
                    </a:lnTo>
                    <a:lnTo>
                      <a:pt x="209378" y="21693"/>
                    </a:lnTo>
                    <a:lnTo>
                      <a:pt x="212115" y="19684"/>
                    </a:lnTo>
                    <a:lnTo>
                      <a:pt x="212141" y="16945"/>
                    </a:lnTo>
                    <a:lnTo>
                      <a:pt x="214826" y="17610"/>
                    </a:lnTo>
                    <a:lnTo>
                      <a:pt x="213470" y="20936"/>
                    </a:lnTo>
                    <a:lnTo>
                      <a:pt x="219544" y="18985"/>
                    </a:lnTo>
                    <a:lnTo>
                      <a:pt x="220196" y="16288"/>
                    </a:lnTo>
                    <a:lnTo>
                      <a:pt x="222959" y="16256"/>
                    </a:lnTo>
                    <a:lnTo>
                      <a:pt x="222959" y="8266"/>
                    </a:lnTo>
                    <a:lnTo>
                      <a:pt x="229449" y="8225"/>
                    </a:lnTo>
                    <a:lnTo>
                      <a:pt x="232082" y="6871"/>
                    </a:lnTo>
                    <a:lnTo>
                      <a:pt x="230727" y="3461"/>
                    </a:lnTo>
                    <a:lnTo>
                      <a:pt x="233464" y="2791"/>
                    </a:lnTo>
                    <a:lnTo>
                      <a:pt x="233568" y="73"/>
                    </a:lnTo>
                    <a:lnTo>
                      <a:pt x="236201" y="0"/>
                    </a:lnTo>
                    <a:lnTo>
                      <a:pt x="236122" y="8240"/>
                    </a:lnTo>
                    <a:lnTo>
                      <a:pt x="233333" y="8256"/>
                    </a:lnTo>
                    <a:lnTo>
                      <a:pt x="232291" y="14253"/>
                    </a:lnTo>
                    <a:lnTo>
                      <a:pt x="230961" y="11853"/>
                    </a:lnTo>
                    <a:lnTo>
                      <a:pt x="228302" y="11858"/>
                    </a:lnTo>
                    <a:lnTo>
                      <a:pt x="228355" y="16755"/>
                    </a:lnTo>
                    <a:lnTo>
                      <a:pt x="231013" y="19003"/>
                    </a:lnTo>
                    <a:lnTo>
                      <a:pt x="228328" y="19024"/>
                    </a:lnTo>
                    <a:lnTo>
                      <a:pt x="228355" y="23112"/>
                    </a:lnTo>
                    <a:lnTo>
                      <a:pt x="222959" y="24460"/>
                    </a:lnTo>
                    <a:lnTo>
                      <a:pt x="222907" y="70734"/>
                    </a:lnTo>
                    <a:lnTo>
                      <a:pt x="218866" y="70296"/>
                    </a:lnTo>
                    <a:lnTo>
                      <a:pt x="220873" y="72779"/>
                    </a:lnTo>
                    <a:lnTo>
                      <a:pt x="219518" y="76178"/>
                    </a:lnTo>
                    <a:lnTo>
                      <a:pt x="214748" y="76864"/>
                    </a:lnTo>
                    <a:lnTo>
                      <a:pt x="215086" y="78899"/>
                    </a:lnTo>
                    <a:lnTo>
                      <a:pt x="218814" y="78320"/>
                    </a:lnTo>
                    <a:lnTo>
                      <a:pt x="222854" y="81625"/>
                    </a:lnTo>
                    <a:lnTo>
                      <a:pt x="214722" y="81612"/>
                    </a:lnTo>
                    <a:lnTo>
                      <a:pt x="214695" y="84737"/>
                    </a:lnTo>
                    <a:lnTo>
                      <a:pt x="208153" y="85107"/>
                    </a:lnTo>
                    <a:lnTo>
                      <a:pt x="211307" y="92294"/>
                    </a:lnTo>
                    <a:lnTo>
                      <a:pt x="213627" y="92203"/>
                    </a:lnTo>
                    <a:lnTo>
                      <a:pt x="214591" y="95380"/>
                    </a:lnTo>
                    <a:lnTo>
                      <a:pt x="220065" y="93679"/>
                    </a:lnTo>
                    <a:lnTo>
                      <a:pt x="218163" y="103096"/>
                    </a:lnTo>
                    <a:lnTo>
                      <a:pt x="211124" y="107575"/>
                    </a:lnTo>
                    <a:lnTo>
                      <a:pt x="212688" y="110559"/>
                    </a:lnTo>
                    <a:lnTo>
                      <a:pt x="212793" y="114389"/>
                    </a:lnTo>
                    <a:lnTo>
                      <a:pt x="205885" y="119551"/>
                    </a:lnTo>
                    <a:lnTo>
                      <a:pt x="206901" y="122486"/>
                    </a:lnTo>
                    <a:lnTo>
                      <a:pt x="205650" y="124990"/>
                    </a:lnTo>
                    <a:lnTo>
                      <a:pt x="206589" y="127745"/>
                    </a:lnTo>
                    <a:lnTo>
                      <a:pt x="203513" y="133113"/>
                    </a:lnTo>
                    <a:lnTo>
                      <a:pt x="204295" y="133932"/>
                    </a:lnTo>
                    <a:lnTo>
                      <a:pt x="201036" y="139525"/>
                    </a:lnTo>
                    <a:lnTo>
                      <a:pt x="196866" y="149390"/>
                    </a:lnTo>
                    <a:lnTo>
                      <a:pt x="194181" y="149983"/>
                    </a:lnTo>
                    <a:lnTo>
                      <a:pt x="192591" y="152669"/>
                    </a:lnTo>
                    <a:lnTo>
                      <a:pt x="193086" y="156175"/>
                    </a:lnTo>
                    <a:lnTo>
                      <a:pt x="189802" y="158129"/>
                    </a:lnTo>
                    <a:lnTo>
                      <a:pt x="189150" y="161951"/>
                    </a:lnTo>
                    <a:lnTo>
                      <a:pt x="185370" y="165733"/>
                    </a:lnTo>
                    <a:lnTo>
                      <a:pt x="183076" y="171237"/>
                    </a:lnTo>
                    <a:lnTo>
                      <a:pt x="225748" y="171211"/>
                    </a:lnTo>
                    <a:lnTo>
                      <a:pt x="226660" y="189941"/>
                    </a:lnTo>
                    <a:lnTo>
                      <a:pt x="226269" y="195367"/>
                    </a:lnTo>
                    <a:lnTo>
                      <a:pt x="226634" y="208149"/>
                    </a:lnTo>
                    <a:lnTo>
                      <a:pt x="226452" y="219653"/>
                    </a:lnTo>
                    <a:lnTo>
                      <a:pt x="220952" y="219574"/>
                    </a:lnTo>
                    <a:lnTo>
                      <a:pt x="220169" y="232487"/>
                    </a:lnTo>
                    <a:lnTo>
                      <a:pt x="239251" y="233009"/>
                    </a:lnTo>
                    <a:lnTo>
                      <a:pt x="239381" y="248947"/>
                    </a:lnTo>
                    <a:lnTo>
                      <a:pt x="238912" y="251582"/>
                    </a:lnTo>
                    <a:lnTo>
                      <a:pt x="239172" y="332291"/>
                    </a:lnTo>
                    <a:lnTo>
                      <a:pt x="223480" y="332343"/>
                    </a:lnTo>
                    <a:lnTo>
                      <a:pt x="223637" y="356238"/>
                    </a:lnTo>
                    <a:lnTo>
                      <a:pt x="223272" y="358794"/>
                    </a:lnTo>
                    <a:lnTo>
                      <a:pt x="223402" y="395132"/>
                    </a:lnTo>
                    <a:lnTo>
                      <a:pt x="221473" y="394845"/>
                    </a:lnTo>
                    <a:lnTo>
                      <a:pt x="221056" y="389862"/>
                    </a:lnTo>
                    <a:lnTo>
                      <a:pt x="218423" y="387828"/>
                    </a:lnTo>
                    <a:lnTo>
                      <a:pt x="214930" y="390019"/>
                    </a:lnTo>
                    <a:lnTo>
                      <a:pt x="212428" y="388610"/>
                    </a:lnTo>
                    <a:lnTo>
                      <a:pt x="211698" y="384671"/>
                    </a:lnTo>
                    <a:lnTo>
                      <a:pt x="208596" y="381098"/>
                    </a:lnTo>
                    <a:lnTo>
                      <a:pt x="209247" y="378672"/>
                    </a:lnTo>
                    <a:lnTo>
                      <a:pt x="206276" y="376194"/>
                    </a:lnTo>
                    <a:lnTo>
                      <a:pt x="202522" y="378280"/>
                    </a:lnTo>
                    <a:lnTo>
                      <a:pt x="202183" y="381045"/>
                    </a:lnTo>
                    <a:lnTo>
                      <a:pt x="199525" y="385062"/>
                    </a:lnTo>
                    <a:lnTo>
                      <a:pt x="194754" y="388428"/>
                    </a:lnTo>
                    <a:lnTo>
                      <a:pt x="191105" y="396566"/>
                    </a:lnTo>
                    <a:lnTo>
                      <a:pt x="189489" y="398053"/>
                    </a:lnTo>
                    <a:lnTo>
                      <a:pt x="184875" y="390828"/>
                    </a:lnTo>
                    <a:lnTo>
                      <a:pt x="176220" y="395027"/>
                    </a:lnTo>
                    <a:lnTo>
                      <a:pt x="170955" y="399697"/>
                    </a:lnTo>
                    <a:lnTo>
                      <a:pt x="167097" y="398419"/>
                    </a:lnTo>
                    <a:lnTo>
                      <a:pt x="162666" y="398836"/>
                    </a:lnTo>
                    <a:lnTo>
                      <a:pt x="158182" y="393775"/>
                    </a:lnTo>
                    <a:lnTo>
                      <a:pt x="157296" y="391349"/>
                    </a:lnTo>
                    <a:lnTo>
                      <a:pt x="153698" y="387880"/>
                    </a:lnTo>
                    <a:lnTo>
                      <a:pt x="149814" y="388480"/>
                    </a:lnTo>
                    <a:lnTo>
                      <a:pt x="143454" y="378072"/>
                    </a:lnTo>
                    <a:lnTo>
                      <a:pt x="144497" y="377159"/>
                    </a:lnTo>
                    <a:lnTo>
                      <a:pt x="140170" y="367324"/>
                    </a:lnTo>
                    <a:lnTo>
                      <a:pt x="136025" y="362759"/>
                    </a:lnTo>
                    <a:lnTo>
                      <a:pt x="133080" y="352873"/>
                    </a:lnTo>
                    <a:lnTo>
                      <a:pt x="133549" y="350499"/>
                    </a:lnTo>
                    <a:lnTo>
                      <a:pt x="129612" y="348647"/>
                    </a:lnTo>
                    <a:lnTo>
                      <a:pt x="124373" y="341239"/>
                    </a:lnTo>
                    <a:lnTo>
                      <a:pt x="116709" y="334847"/>
                    </a:lnTo>
                    <a:lnTo>
                      <a:pt x="115249" y="330152"/>
                    </a:lnTo>
                    <a:lnTo>
                      <a:pt x="112513" y="329474"/>
                    </a:lnTo>
                    <a:lnTo>
                      <a:pt x="104223" y="321700"/>
                    </a:lnTo>
                    <a:lnTo>
                      <a:pt x="102451" y="317109"/>
                    </a:lnTo>
                    <a:lnTo>
                      <a:pt x="97967" y="312283"/>
                    </a:lnTo>
                    <a:lnTo>
                      <a:pt x="94396" y="310170"/>
                    </a:lnTo>
                    <a:lnTo>
                      <a:pt x="93953" y="307979"/>
                    </a:lnTo>
                    <a:lnTo>
                      <a:pt x="88713" y="302553"/>
                    </a:lnTo>
                    <a:lnTo>
                      <a:pt x="86888" y="302475"/>
                    </a:lnTo>
                    <a:lnTo>
                      <a:pt x="83656" y="296214"/>
                    </a:lnTo>
                    <a:lnTo>
                      <a:pt x="77974" y="295745"/>
                    </a:lnTo>
                    <a:lnTo>
                      <a:pt x="78052" y="297988"/>
                    </a:lnTo>
                    <a:lnTo>
                      <a:pt x="75367" y="301875"/>
                    </a:lnTo>
                    <a:lnTo>
                      <a:pt x="73699" y="302136"/>
                    </a:lnTo>
                    <a:lnTo>
                      <a:pt x="50812" y="302032"/>
                    </a:lnTo>
                    <a:lnTo>
                      <a:pt x="51046" y="299005"/>
                    </a:lnTo>
                    <a:lnTo>
                      <a:pt x="48049" y="298536"/>
                    </a:lnTo>
                    <a:lnTo>
                      <a:pt x="44816" y="294910"/>
                    </a:lnTo>
                    <a:lnTo>
                      <a:pt x="41454" y="288728"/>
                    </a:lnTo>
                    <a:lnTo>
                      <a:pt x="38821" y="288962"/>
                    </a:lnTo>
                    <a:lnTo>
                      <a:pt x="36214" y="285493"/>
                    </a:lnTo>
                    <a:lnTo>
                      <a:pt x="35354" y="281659"/>
                    </a:lnTo>
                    <a:lnTo>
                      <a:pt x="36735" y="275163"/>
                    </a:lnTo>
                    <a:lnTo>
                      <a:pt x="34364" y="270363"/>
                    </a:lnTo>
                    <a:lnTo>
                      <a:pt x="33738" y="266424"/>
                    </a:lnTo>
                    <a:lnTo>
                      <a:pt x="30844" y="264729"/>
                    </a:lnTo>
                    <a:lnTo>
                      <a:pt x="31626" y="262251"/>
                    </a:lnTo>
                    <a:lnTo>
                      <a:pt x="24484" y="259903"/>
                    </a:lnTo>
                    <a:lnTo>
                      <a:pt x="22946" y="253303"/>
                    </a:lnTo>
                    <a:lnTo>
                      <a:pt x="21226" y="251112"/>
                    </a:lnTo>
                    <a:lnTo>
                      <a:pt x="25110" y="248973"/>
                    </a:lnTo>
                    <a:lnTo>
                      <a:pt x="26231" y="246130"/>
                    </a:lnTo>
                    <a:lnTo>
                      <a:pt x="25970" y="238669"/>
                    </a:lnTo>
                    <a:lnTo>
                      <a:pt x="26570" y="232461"/>
                    </a:lnTo>
                    <a:lnTo>
                      <a:pt x="25475" y="230974"/>
                    </a:lnTo>
                    <a:lnTo>
                      <a:pt x="27742" y="226957"/>
                    </a:lnTo>
                    <a:lnTo>
                      <a:pt x="31105" y="227818"/>
                    </a:lnTo>
                    <a:lnTo>
                      <a:pt x="33894" y="222496"/>
                    </a:lnTo>
                    <a:lnTo>
                      <a:pt x="39186" y="217148"/>
                    </a:lnTo>
                    <a:lnTo>
                      <a:pt x="39394" y="211827"/>
                    </a:lnTo>
                    <a:lnTo>
                      <a:pt x="32174" y="212088"/>
                    </a:lnTo>
                    <a:lnTo>
                      <a:pt x="31496" y="209088"/>
                    </a:lnTo>
                    <a:lnTo>
                      <a:pt x="28446" y="211879"/>
                    </a:lnTo>
                    <a:lnTo>
                      <a:pt x="25605" y="208644"/>
                    </a:lnTo>
                    <a:lnTo>
                      <a:pt x="23389" y="211096"/>
                    </a:lnTo>
                    <a:lnTo>
                      <a:pt x="19375" y="211931"/>
                    </a:lnTo>
                    <a:lnTo>
                      <a:pt x="13692" y="207027"/>
                    </a:lnTo>
                    <a:lnTo>
                      <a:pt x="10225" y="202749"/>
                    </a:lnTo>
                    <a:lnTo>
                      <a:pt x="10225" y="198888"/>
                    </a:lnTo>
                    <a:lnTo>
                      <a:pt x="6498" y="195549"/>
                    </a:lnTo>
                    <a:lnTo>
                      <a:pt x="554" y="196932"/>
                    </a:lnTo>
                    <a:lnTo>
                      <a:pt x="33" y="188558"/>
                    </a:lnTo>
                    <a:lnTo>
                      <a:pt x="33" y="188558"/>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50" name="CO-8">
                <a:extLst>
                  <a:ext uri="{FF2B5EF4-FFF2-40B4-BE49-F238E27FC236}">
                    <a16:creationId xmlns:a16="http://schemas.microsoft.com/office/drawing/2014/main" id="{C1B40276-0D52-FD93-EEEF-CE6904DE3BBA}"/>
                  </a:ext>
                </a:extLst>
              </p:cNvPr>
              <p:cNvSpPr/>
              <p:nvPr/>
            </p:nvSpPr>
            <p:spPr>
              <a:xfrm>
                <a:off x="3356767" y="2953414"/>
                <a:ext cx="104917" cy="138806"/>
              </a:xfrm>
              <a:custGeom>
                <a:avLst/>
                <a:gdLst>
                  <a:gd name="connsiteX0" fmla="*/ 33 w 103851"/>
                  <a:gd name="connsiteY0" fmla="*/ 30572 h 137096"/>
                  <a:gd name="connsiteX1" fmla="*/ 22216 w 103851"/>
                  <a:gd name="connsiteY1" fmla="*/ 30510 h 137096"/>
                  <a:gd name="connsiteX2" fmla="*/ 20444 w 103851"/>
                  <a:gd name="connsiteY2" fmla="*/ 23657 h 137096"/>
                  <a:gd name="connsiteX3" fmla="*/ 20861 w 103851"/>
                  <a:gd name="connsiteY3" fmla="*/ 19710 h 137096"/>
                  <a:gd name="connsiteX4" fmla="*/ 24745 w 103851"/>
                  <a:gd name="connsiteY4" fmla="*/ 19520 h 137096"/>
                  <a:gd name="connsiteX5" fmla="*/ 24771 w 103851"/>
                  <a:gd name="connsiteY5" fmla="*/ 16768 h 137096"/>
                  <a:gd name="connsiteX6" fmla="*/ 27560 w 103851"/>
                  <a:gd name="connsiteY6" fmla="*/ 19491 h 137096"/>
                  <a:gd name="connsiteX7" fmla="*/ 32904 w 103851"/>
                  <a:gd name="connsiteY7" fmla="*/ 19546 h 137096"/>
                  <a:gd name="connsiteX8" fmla="*/ 32982 w 103851"/>
                  <a:gd name="connsiteY8" fmla="*/ 16799 h 137096"/>
                  <a:gd name="connsiteX9" fmla="*/ 39707 w 103851"/>
                  <a:gd name="connsiteY9" fmla="*/ 16846 h 137096"/>
                  <a:gd name="connsiteX10" fmla="*/ 40046 w 103851"/>
                  <a:gd name="connsiteY10" fmla="*/ 13249 h 137096"/>
                  <a:gd name="connsiteX11" fmla="*/ 42444 w 103851"/>
                  <a:gd name="connsiteY11" fmla="*/ 12651 h 137096"/>
                  <a:gd name="connsiteX12" fmla="*/ 42392 w 103851"/>
                  <a:gd name="connsiteY12" fmla="*/ 6876 h 137096"/>
                  <a:gd name="connsiteX13" fmla="*/ 43748 w 103851"/>
                  <a:gd name="connsiteY13" fmla="*/ 5749 h 137096"/>
                  <a:gd name="connsiteX14" fmla="*/ 43748 w 103851"/>
                  <a:gd name="connsiteY14" fmla="*/ 232 h 137096"/>
                  <a:gd name="connsiteX15" fmla="*/ 60535 w 103851"/>
                  <a:gd name="connsiteY15" fmla="*/ 0 h 137096"/>
                  <a:gd name="connsiteX16" fmla="*/ 68746 w 103851"/>
                  <a:gd name="connsiteY16" fmla="*/ 292 h 137096"/>
                  <a:gd name="connsiteX17" fmla="*/ 68720 w 103851"/>
                  <a:gd name="connsiteY17" fmla="*/ 3156 h 137096"/>
                  <a:gd name="connsiteX18" fmla="*/ 90564 w 103851"/>
                  <a:gd name="connsiteY18" fmla="*/ 3161 h 137096"/>
                  <a:gd name="connsiteX19" fmla="*/ 90538 w 103851"/>
                  <a:gd name="connsiteY19" fmla="*/ 5932 h 137096"/>
                  <a:gd name="connsiteX20" fmla="*/ 95934 w 103851"/>
                  <a:gd name="connsiteY20" fmla="*/ 5869 h 137096"/>
                  <a:gd name="connsiteX21" fmla="*/ 95960 w 103851"/>
                  <a:gd name="connsiteY21" fmla="*/ 8608 h 137096"/>
                  <a:gd name="connsiteX22" fmla="*/ 90538 w 103851"/>
                  <a:gd name="connsiteY22" fmla="*/ 8660 h 137096"/>
                  <a:gd name="connsiteX23" fmla="*/ 90486 w 103851"/>
                  <a:gd name="connsiteY23" fmla="*/ 21022 h 137096"/>
                  <a:gd name="connsiteX24" fmla="*/ 93249 w 103851"/>
                  <a:gd name="connsiteY24" fmla="*/ 22420 h 137096"/>
                  <a:gd name="connsiteX25" fmla="*/ 93275 w 103851"/>
                  <a:gd name="connsiteY25" fmla="*/ 24776 h 137096"/>
                  <a:gd name="connsiteX26" fmla="*/ 99453 w 103851"/>
                  <a:gd name="connsiteY26" fmla="*/ 25744 h 137096"/>
                  <a:gd name="connsiteX27" fmla="*/ 103885 w 103851"/>
                  <a:gd name="connsiteY27" fmla="*/ 30095 h 137096"/>
                  <a:gd name="connsiteX28" fmla="*/ 103832 w 103851"/>
                  <a:gd name="connsiteY28" fmla="*/ 34983 h 137096"/>
                  <a:gd name="connsiteX29" fmla="*/ 97107 w 103851"/>
                  <a:gd name="connsiteY29" fmla="*/ 30697 h 137096"/>
                  <a:gd name="connsiteX30" fmla="*/ 93171 w 103851"/>
                  <a:gd name="connsiteY30" fmla="*/ 30598 h 137096"/>
                  <a:gd name="connsiteX31" fmla="*/ 93145 w 103851"/>
                  <a:gd name="connsiteY31" fmla="*/ 36097 h 137096"/>
                  <a:gd name="connsiteX32" fmla="*/ 87749 w 103851"/>
                  <a:gd name="connsiteY32" fmla="*/ 36102 h 137096"/>
                  <a:gd name="connsiteX33" fmla="*/ 87671 w 103851"/>
                  <a:gd name="connsiteY33" fmla="*/ 44353 h 137096"/>
                  <a:gd name="connsiteX34" fmla="*/ 76905 w 103851"/>
                  <a:gd name="connsiteY34" fmla="*/ 44353 h 137096"/>
                  <a:gd name="connsiteX35" fmla="*/ 76801 w 103851"/>
                  <a:gd name="connsiteY35" fmla="*/ 74451 h 137096"/>
                  <a:gd name="connsiteX36" fmla="*/ 71379 w 103851"/>
                  <a:gd name="connsiteY36" fmla="*/ 74402 h 137096"/>
                  <a:gd name="connsiteX37" fmla="*/ 71405 w 103851"/>
                  <a:gd name="connsiteY37" fmla="*/ 77174 h 137096"/>
                  <a:gd name="connsiteX38" fmla="*/ 74116 w 103851"/>
                  <a:gd name="connsiteY38" fmla="*/ 77248 h 137096"/>
                  <a:gd name="connsiteX39" fmla="*/ 74116 w 103851"/>
                  <a:gd name="connsiteY39" fmla="*/ 79572 h 137096"/>
                  <a:gd name="connsiteX40" fmla="*/ 70049 w 103851"/>
                  <a:gd name="connsiteY40" fmla="*/ 81922 h 137096"/>
                  <a:gd name="connsiteX41" fmla="*/ 69711 w 103851"/>
                  <a:gd name="connsiteY41" fmla="*/ 84309 h 137096"/>
                  <a:gd name="connsiteX42" fmla="*/ 63116 w 103851"/>
                  <a:gd name="connsiteY42" fmla="*/ 93486 h 137096"/>
                  <a:gd name="connsiteX43" fmla="*/ 63246 w 103851"/>
                  <a:gd name="connsiteY43" fmla="*/ 96345 h 137096"/>
                  <a:gd name="connsiteX44" fmla="*/ 71379 w 103851"/>
                  <a:gd name="connsiteY44" fmla="*/ 96335 h 137096"/>
                  <a:gd name="connsiteX45" fmla="*/ 71431 w 103851"/>
                  <a:gd name="connsiteY45" fmla="*/ 114000 h 137096"/>
                  <a:gd name="connsiteX46" fmla="*/ 65748 w 103851"/>
                  <a:gd name="connsiteY46" fmla="*/ 113945 h 137096"/>
                  <a:gd name="connsiteX47" fmla="*/ 63976 w 103851"/>
                  <a:gd name="connsiteY47" fmla="*/ 112596 h 137096"/>
                  <a:gd name="connsiteX48" fmla="*/ 62360 w 103851"/>
                  <a:gd name="connsiteY48" fmla="*/ 116024 h 137096"/>
                  <a:gd name="connsiteX49" fmla="*/ 58450 w 103851"/>
                  <a:gd name="connsiteY49" fmla="*/ 115990 h 137096"/>
                  <a:gd name="connsiteX50" fmla="*/ 58371 w 103851"/>
                  <a:gd name="connsiteY50" fmla="*/ 125566 h 137096"/>
                  <a:gd name="connsiteX51" fmla="*/ 49717 w 103851"/>
                  <a:gd name="connsiteY51" fmla="*/ 126203 h 137096"/>
                  <a:gd name="connsiteX52" fmla="*/ 49717 w 103851"/>
                  <a:gd name="connsiteY52" fmla="*/ 134383 h 137096"/>
                  <a:gd name="connsiteX53" fmla="*/ 38899 w 103851"/>
                  <a:gd name="connsiteY53" fmla="*/ 134360 h 137096"/>
                  <a:gd name="connsiteX54" fmla="*/ 38873 w 103851"/>
                  <a:gd name="connsiteY54" fmla="*/ 131642 h 137096"/>
                  <a:gd name="connsiteX55" fmla="*/ 36240 w 103851"/>
                  <a:gd name="connsiteY55" fmla="*/ 131649 h 137096"/>
                  <a:gd name="connsiteX56" fmla="*/ 36240 w 103851"/>
                  <a:gd name="connsiteY56" fmla="*/ 134370 h 137096"/>
                  <a:gd name="connsiteX57" fmla="*/ 33477 w 103851"/>
                  <a:gd name="connsiteY57" fmla="*/ 134357 h 137096"/>
                  <a:gd name="connsiteX58" fmla="*/ 33503 w 103851"/>
                  <a:gd name="connsiteY58" fmla="*/ 137096 h 137096"/>
                  <a:gd name="connsiteX59" fmla="*/ 25996 w 103851"/>
                  <a:gd name="connsiteY59" fmla="*/ 135064 h 137096"/>
                  <a:gd name="connsiteX60" fmla="*/ 23051 w 103851"/>
                  <a:gd name="connsiteY60" fmla="*/ 135737 h 137096"/>
                  <a:gd name="connsiteX61" fmla="*/ 11894 w 103851"/>
                  <a:gd name="connsiteY61" fmla="*/ 135735 h 137096"/>
                  <a:gd name="connsiteX62" fmla="*/ 13223 w 103851"/>
                  <a:gd name="connsiteY62" fmla="*/ 133238 h 137096"/>
                  <a:gd name="connsiteX63" fmla="*/ 11894 w 103851"/>
                  <a:gd name="connsiteY63" fmla="*/ 130293 h 137096"/>
                  <a:gd name="connsiteX64" fmla="*/ 11946 w 103851"/>
                  <a:gd name="connsiteY64" fmla="*/ 112586 h 137096"/>
                  <a:gd name="connsiteX65" fmla="*/ 17342 w 103851"/>
                  <a:gd name="connsiteY65" fmla="*/ 111237 h 137096"/>
                  <a:gd name="connsiteX66" fmla="*/ 17316 w 103851"/>
                  <a:gd name="connsiteY66" fmla="*/ 107150 h 137096"/>
                  <a:gd name="connsiteX67" fmla="*/ 20001 w 103851"/>
                  <a:gd name="connsiteY67" fmla="*/ 107129 h 137096"/>
                  <a:gd name="connsiteX68" fmla="*/ 17342 w 103851"/>
                  <a:gd name="connsiteY68" fmla="*/ 104880 h 137096"/>
                  <a:gd name="connsiteX69" fmla="*/ 17290 w 103851"/>
                  <a:gd name="connsiteY69" fmla="*/ 99984 h 137096"/>
                  <a:gd name="connsiteX70" fmla="*/ 19948 w 103851"/>
                  <a:gd name="connsiteY70" fmla="*/ 99979 h 137096"/>
                  <a:gd name="connsiteX71" fmla="*/ 21278 w 103851"/>
                  <a:gd name="connsiteY71" fmla="*/ 102379 h 137096"/>
                  <a:gd name="connsiteX72" fmla="*/ 22321 w 103851"/>
                  <a:gd name="connsiteY72" fmla="*/ 96382 h 137096"/>
                  <a:gd name="connsiteX73" fmla="*/ 25110 w 103851"/>
                  <a:gd name="connsiteY73" fmla="*/ 96366 h 137096"/>
                  <a:gd name="connsiteX74" fmla="*/ 25188 w 103851"/>
                  <a:gd name="connsiteY74" fmla="*/ 88125 h 137096"/>
                  <a:gd name="connsiteX75" fmla="*/ 22242 w 103851"/>
                  <a:gd name="connsiteY75" fmla="*/ 88146 h 137096"/>
                  <a:gd name="connsiteX76" fmla="*/ 22347 w 103851"/>
                  <a:gd name="connsiteY76" fmla="*/ 81306 h 137096"/>
                  <a:gd name="connsiteX77" fmla="*/ 20339 w 103851"/>
                  <a:gd name="connsiteY77" fmla="*/ 79906 h 137096"/>
                  <a:gd name="connsiteX78" fmla="*/ 13588 w 103851"/>
                  <a:gd name="connsiteY78" fmla="*/ 79893 h 137096"/>
                  <a:gd name="connsiteX79" fmla="*/ 15830 w 103851"/>
                  <a:gd name="connsiteY79" fmla="*/ 72346 h 137096"/>
                  <a:gd name="connsiteX80" fmla="*/ 19740 w 103851"/>
                  <a:gd name="connsiteY80" fmla="*/ 71665 h 137096"/>
                  <a:gd name="connsiteX81" fmla="*/ 19766 w 103851"/>
                  <a:gd name="connsiteY81" fmla="*/ 66824 h 137096"/>
                  <a:gd name="connsiteX82" fmla="*/ 14266 w 103851"/>
                  <a:gd name="connsiteY82" fmla="*/ 66213 h 137096"/>
                  <a:gd name="connsiteX83" fmla="*/ 15204 w 103851"/>
                  <a:gd name="connsiteY83" fmla="*/ 63495 h 137096"/>
                  <a:gd name="connsiteX84" fmla="*/ 19818 w 103851"/>
                  <a:gd name="connsiteY84" fmla="*/ 63302 h 137096"/>
                  <a:gd name="connsiteX85" fmla="*/ 19792 w 103851"/>
                  <a:gd name="connsiteY85" fmla="*/ 59324 h 137096"/>
                  <a:gd name="connsiteX86" fmla="*/ 18150 w 103851"/>
                  <a:gd name="connsiteY86" fmla="*/ 57968 h 137096"/>
                  <a:gd name="connsiteX87" fmla="*/ 12963 w 103851"/>
                  <a:gd name="connsiteY87" fmla="*/ 58038 h 137096"/>
                  <a:gd name="connsiteX88" fmla="*/ 15699 w 103851"/>
                  <a:gd name="connsiteY88" fmla="*/ 55534 h 137096"/>
                  <a:gd name="connsiteX89" fmla="*/ 15621 w 103851"/>
                  <a:gd name="connsiteY89" fmla="*/ 52482 h 137096"/>
                  <a:gd name="connsiteX90" fmla="*/ 11633 w 103851"/>
                  <a:gd name="connsiteY90" fmla="*/ 52526 h 137096"/>
                  <a:gd name="connsiteX91" fmla="*/ 11633 w 103851"/>
                  <a:gd name="connsiteY91" fmla="*/ 47040 h 137096"/>
                  <a:gd name="connsiteX92" fmla="*/ 4804 w 103851"/>
                  <a:gd name="connsiteY92" fmla="*/ 47121 h 137096"/>
                  <a:gd name="connsiteX93" fmla="*/ 4725 w 103851"/>
                  <a:gd name="connsiteY93" fmla="*/ 40933 h 137096"/>
                  <a:gd name="connsiteX94" fmla="*/ 3396 w 103851"/>
                  <a:gd name="connsiteY94" fmla="*/ 35171 h 137096"/>
                  <a:gd name="connsiteX95" fmla="*/ 1962 w 103851"/>
                  <a:gd name="connsiteY95" fmla="*/ 34096 h 137096"/>
                  <a:gd name="connsiteX96" fmla="*/ 2875 w 103851"/>
                  <a:gd name="connsiteY96" fmla="*/ 30786 h 137096"/>
                  <a:gd name="connsiteX97" fmla="*/ 33 w 103851"/>
                  <a:gd name="connsiteY97" fmla="*/ 30572 h 137096"/>
                  <a:gd name="connsiteX98" fmla="*/ 33 w 103851"/>
                  <a:gd name="connsiteY98" fmla="*/ 30572 h 137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103851" h="137096">
                    <a:moveTo>
                      <a:pt x="33" y="30572"/>
                    </a:moveTo>
                    <a:lnTo>
                      <a:pt x="22216" y="30510"/>
                    </a:lnTo>
                    <a:lnTo>
                      <a:pt x="20444" y="23657"/>
                    </a:lnTo>
                    <a:lnTo>
                      <a:pt x="20861" y="19710"/>
                    </a:lnTo>
                    <a:lnTo>
                      <a:pt x="24745" y="19520"/>
                    </a:lnTo>
                    <a:lnTo>
                      <a:pt x="24771" y="16768"/>
                    </a:lnTo>
                    <a:lnTo>
                      <a:pt x="27560" y="19491"/>
                    </a:lnTo>
                    <a:lnTo>
                      <a:pt x="32904" y="19546"/>
                    </a:lnTo>
                    <a:lnTo>
                      <a:pt x="32982" y="16799"/>
                    </a:lnTo>
                    <a:lnTo>
                      <a:pt x="39707" y="16846"/>
                    </a:lnTo>
                    <a:lnTo>
                      <a:pt x="40046" y="13249"/>
                    </a:lnTo>
                    <a:lnTo>
                      <a:pt x="42444" y="12651"/>
                    </a:lnTo>
                    <a:lnTo>
                      <a:pt x="42392" y="6876"/>
                    </a:lnTo>
                    <a:lnTo>
                      <a:pt x="43748" y="5749"/>
                    </a:lnTo>
                    <a:lnTo>
                      <a:pt x="43748" y="232"/>
                    </a:lnTo>
                    <a:lnTo>
                      <a:pt x="60535" y="0"/>
                    </a:lnTo>
                    <a:lnTo>
                      <a:pt x="68746" y="292"/>
                    </a:lnTo>
                    <a:lnTo>
                      <a:pt x="68720" y="3156"/>
                    </a:lnTo>
                    <a:lnTo>
                      <a:pt x="90564" y="3161"/>
                    </a:lnTo>
                    <a:lnTo>
                      <a:pt x="90538" y="5932"/>
                    </a:lnTo>
                    <a:lnTo>
                      <a:pt x="95934" y="5869"/>
                    </a:lnTo>
                    <a:lnTo>
                      <a:pt x="95960" y="8608"/>
                    </a:lnTo>
                    <a:lnTo>
                      <a:pt x="90538" y="8660"/>
                    </a:lnTo>
                    <a:lnTo>
                      <a:pt x="90486" y="21022"/>
                    </a:lnTo>
                    <a:lnTo>
                      <a:pt x="93249" y="22420"/>
                    </a:lnTo>
                    <a:lnTo>
                      <a:pt x="93275" y="24776"/>
                    </a:lnTo>
                    <a:lnTo>
                      <a:pt x="99453" y="25744"/>
                    </a:lnTo>
                    <a:lnTo>
                      <a:pt x="103885" y="30095"/>
                    </a:lnTo>
                    <a:lnTo>
                      <a:pt x="103832" y="34983"/>
                    </a:lnTo>
                    <a:lnTo>
                      <a:pt x="97107" y="30697"/>
                    </a:lnTo>
                    <a:lnTo>
                      <a:pt x="93171" y="30598"/>
                    </a:lnTo>
                    <a:lnTo>
                      <a:pt x="93145" y="36097"/>
                    </a:lnTo>
                    <a:lnTo>
                      <a:pt x="87749" y="36102"/>
                    </a:lnTo>
                    <a:lnTo>
                      <a:pt x="87671" y="44353"/>
                    </a:lnTo>
                    <a:lnTo>
                      <a:pt x="76905" y="44353"/>
                    </a:lnTo>
                    <a:lnTo>
                      <a:pt x="76801" y="74451"/>
                    </a:lnTo>
                    <a:lnTo>
                      <a:pt x="71379" y="74402"/>
                    </a:lnTo>
                    <a:lnTo>
                      <a:pt x="71405" y="77174"/>
                    </a:lnTo>
                    <a:lnTo>
                      <a:pt x="74116" y="77248"/>
                    </a:lnTo>
                    <a:lnTo>
                      <a:pt x="74116" y="79572"/>
                    </a:lnTo>
                    <a:lnTo>
                      <a:pt x="70049" y="81922"/>
                    </a:lnTo>
                    <a:lnTo>
                      <a:pt x="69711" y="84309"/>
                    </a:lnTo>
                    <a:lnTo>
                      <a:pt x="63116" y="93486"/>
                    </a:lnTo>
                    <a:lnTo>
                      <a:pt x="63246" y="96345"/>
                    </a:lnTo>
                    <a:lnTo>
                      <a:pt x="71379" y="96335"/>
                    </a:lnTo>
                    <a:lnTo>
                      <a:pt x="71431" y="114000"/>
                    </a:lnTo>
                    <a:lnTo>
                      <a:pt x="65748" y="113945"/>
                    </a:lnTo>
                    <a:lnTo>
                      <a:pt x="63976" y="112596"/>
                    </a:lnTo>
                    <a:lnTo>
                      <a:pt x="62360" y="116024"/>
                    </a:lnTo>
                    <a:lnTo>
                      <a:pt x="58450" y="115990"/>
                    </a:lnTo>
                    <a:lnTo>
                      <a:pt x="58371" y="125566"/>
                    </a:lnTo>
                    <a:lnTo>
                      <a:pt x="49717" y="126203"/>
                    </a:lnTo>
                    <a:lnTo>
                      <a:pt x="49717" y="134383"/>
                    </a:lnTo>
                    <a:lnTo>
                      <a:pt x="38899" y="134360"/>
                    </a:lnTo>
                    <a:lnTo>
                      <a:pt x="38873" y="131642"/>
                    </a:lnTo>
                    <a:lnTo>
                      <a:pt x="36240" y="131649"/>
                    </a:lnTo>
                    <a:lnTo>
                      <a:pt x="36240" y="134370"/>
                    </a:lnTo>
                    <a:lnTo>
                      <a:pt x="33477" y="134357"/>
                    </a:lnTo>
                    <a:lnTo>
                      <a:pt x="33503" y="137096"/>
                    </a:lnTo>
                    <a:lnTo>
                      <a:pt x="25996" y="135064"/>
                    </a:lnTo>
                    <a:lnTo>
                      <a:pt x="23051" y="135737"/>
                    </a:lnTo>
                    <a:lnTo>
                      <a:pt x="11894" y="135735"/>
                    </a:lnTo>
                    <a:lnTo>
                      <a:pt x="13223" y="133238"/>
                    </a:lnTo>
                    <a:lnTo>
                      <a:pt x="11894" y="130293"/>
                    </a:lnTo>
                    <a:lnTo>
                      <a:pt x="11946" y="112586"/>
                    </a:lnTo>
                    <a:lnTo>
                      <a:pt x="17342" y="111237"/>
                    </a:lnTo>
                    <a:lnTo>
                      <a:pt x="17316" y="107150"/>
                    </a:lnTo>
                    <a:lnTo>
                      <a:pt x="20001" y="107129"/>
                    </a:lnTo>
                    <a:lnTo>
                      <a:pt x="17342" y="104880"/>
                    </a:lnTo>
                    <a:lnTo>
                      <a:pt x="17290" y="99984"/>
                    </a:lnTo>
                    <a:lnTo>
                      <a:pt x="19948" y="99979"/>
                    </a:lnTo>
                    <a:lnTo>
                      <a:pt x="21278" y="102379"/>
                    </a:lnTo>
                    <a:lnTo>
                      <a:pt x="22321" y="96382"/>
                    </a:lnTo>
                    <a:lnTo>
                      <a:pt x="25110" y="96366"/>
                    </a:lnTo>
                    <a:lnTo>
                      <a:pt x="25188" y="88125"/>
                    </a:lnTo>
                    <a:lnTo>
                      <a:pt x="22242" y="88146"/>
                    </a:lnTo>
                    <a:lnTo>
                      <a:pt x="22347" y="81306"/>
                    </a:lnTo>
                    <a:lnTo>
                      <a:pt x="20339" y="79906"/>
                    </a:lnTo>
                    <a:lnTo>
                      <a:pt x="13588" y="79893"/>
                    </a:lnTo>
                    <a:lnTo>
                      <a:pt x="15830" y="72346"/>
                    </a:lnTo>
                    <a:lnTo>
                      <a:pt x="19740" y="71665"/>
                    </a:lnTo>
                    <a:lnTo>
                      <a:pt x="19766" y="66824"/>
                    </a:lnTo>
                    <a:lnTo>
                      <a:pt x="14266" y="66213"/>
                    </a:lnTo>
                    <a:lnTo>
                      <a:pt x="15204" y="63495"/>
                    </a:lnTo>
                    <a:lnTo>
                      <a:pt x="19818" y="63302"/>
                    </a:lnTo>
                    <a:lnTo>
                      <a:pt x="19792" y="59324"/>
                    </a:lnTo>
                    <a:lnTo>
                      <a:pt x="18150" y="57968"/>
                    </a:lnTo>
                    <a:lnTo>
                      <a:pt x="12963" y="58038"/>
                    </a:lnTo>
                    <a:lnTo>
                      <a:pt x="15699" y="55534"/>
                    </a:lnTo>
                    <a:lnTo>
                      <a:pt x="15621" y="52482"/>
                    </a:lnTo>
                    <a:lnTo>
                      <a:pt x="11633" y="52526"/>
                    </a:lnTo>
                    <a:lnTo>
                      <a:pt x="11633" y="47040"/>
                    </a:lnTo>
                    <a:lnTo>
                      <a:pt x="4804" y="47121"/>
                    </a:lnTo>
                    <a:lnTo>
                      <a:pt x="4725" y="40933"/>
                    </a:lnTo>
                    <a:lnTo>
                      <a:pt x="3396" y="35171"/>
                    </a:lnTo>
                    <a:lnTo>
                      <a:pt x="1962" y="34096"/>
                    </a:lnTo>
                    <a:lnTo>
                      <a:pt x="2875" y="30786"/>
                    </a:lnTo>
                    <a:lnTo>
                      <a:pt x="33" y="30572"/>
                    </a:lnTo>
                    <a:lnTo>
                      <a:pt x="33" y="30572"/>
                    </a:lnTo>
                  </a:path>
                </a:pathLst>
              </a:custGeom>
              <a:solidFill>
                <a:srgbClr val="ACACA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19" name="CT">
              <a:extLst>
                <a:ext uri="{FF2B5EF4-FFF2-40B4-BE49-F238E27FC236}">
                  <a16:creationId xmlns:a16="http://schemas.microsoft.com/office/drawing/2014/main" id="{0CD3AFBD-173C-0146-614B-DDD421DAD82B}"/>
                </a:ext>
              </a:extLst>
            </p:cNvPr>
            <p:cNvGrpSpPr/>
            <p:nvPr/>
          </p:nvGrpSpPr>
          <p:grpSpPr>
            <a:xfrm>
              <a:off x="7184405" y="3062935"/>
              <a:ext cx="223085" cy="164043"/>
              <a:chOff x="10751620" y="3058295"/>
              <a:chExt cx="564369" cy="414101"/>
            </a:xfrm>
            <a:solidFill>
              <a:schemeClr val="bg2"/>
            </a:solidFill>
          </p:grpSpPr>
          <p:sp>
            <p:nvSpPr>
              <p:cNvPr id="538" name="CT-1">
                <a:extLst>
                  <a:ext uri="{FF2B5EF4-FFF2-40B4-BE49-F238E27FC236}">
                    <a16:creationId xmlns:a16="http://schemas.microsoft.com/office/drawing/2014/main" id="{0923D60F-8DEA-B050-895F-0BA68B022C7B}"/>
                  </a:ext>
                </a:extLst>
              </p:cNvPr>
              <p:cNvSpPr/>
              <p:nvPr/>
            </p:nvSpPr>
            <p:spPr>
              <a:xfrm>
                <a:off x="10904582" y="3061628"/>
                <a:ext cx="214591" cy="194285"/>
              </a:xfrm>
              <a:custGeom>
                <a:avLst/>
                <a:gdLst>
                  <a:gd name="connsiteX0" fmla="*/ 33 w 106379"/>
                  <a:gd name="connsiteY0" fmla="*/ 48827 h 96313"/>
                  <a:gd name="connsiteX1" fmla="*/ 10772 w 106379"/>
                  <a:gd name="connsiteY1" fmla="*/ 0 h 96313"/>
                  <a:gd name="connsiteX2" fmla="*/ 32147 w 106379"/>
                  <a:gd name="connsiteY2" fmla="*/ 725 h 96313"/>
                  <a:gd name="connsiteX3" fmla="*/ 55973 w 106379"/>
                  <a:gd name="connsiteY3" fmla="*/ 1064 h 96313"/>
                  <a:gd name="connsiteX4" fmla="*/ 55503 w 106379"/>
                  <a:gd name="connsiteY4" fmla="*/ 8600 h 96313"/>
                  <a:gd name="connsiteX5" fmla="*/ 61603 w 106379"/>
                  <a:gd name="connsiteY5" fmla="*/ 7737 h 96313"/>
                  <a:gd name="connsiteX6" fmla="*/ 61082 w 106379"/>
                  <a:gd name="connsiteY6" fmla="*/ 10202 h 96313"/>
                  <a:gd name="connsiteX7" fmla="*/ 71274 w 106379"/>
                  <a:gd name="connsiteY7" fmla="*/ 13322 h 96313"/>
                  <a:gd name="connsiteX8" fmla="*/ 70048 w 106379"/>
                  <a:gd name="connsiteY8" fmla="*/ 17892 h 96313"/>
                  <a:gd name="connsiteX9" fmla="*/ 84777 w 106379"/>
                  <a:gd name="connsiteY9" fmla="*/ 19121 h 96313"/>
                  <a:gd name="connsiteX10" fmla="*/ 83421 w 106379"/>
                  <a:gd name="connsiteY10" fmla="*/ 20900 h 96313"/>
                  <a:gd name="connsiteX11" fmla="*/ 99296 w 106379"/>
                  <a:gd name="connsiteY11" fmla="*/ 18745 h 96313"/>
                  <a:gd name="connsiteX12" fmla="*/ 98566 w 106379"/>
                  <a:gd name="connsiteY12" fmla="*/ 35902 h 96313"/>
                  <a:gd name="connsiteX13" fmla="*/ 101668 w 106379"/>
                  <a:gd name="connsiteY13" fmla="*/ 35182 h 96313"/>
                  <a:gd name="connsiteX14" fmla="*/ 100130 w 106379"/>
                  <a:gd name="connsiteY14" fmla="*/ 45042 h 96313"/>
                  <a:gd name="connsiteX15" fmla="*/ 104666 w 106379"/>
                  <a:gd name="connsiteY15" fmla="*/ 44403 h 96313"/>
                  <a:gd name="connsiteX16" fmla="*/ 106413 w 106379"/>
                  <a:gd name="connsiteY16" fmla="*/ 57449 h 96313"/>
                  <a:gd name="connsiteX17" fmla="*/ 84829 w 106379"/>
                  <a:gd name="connsiteY17" fmla="*/ 60816 h 96313"/>
                  <a:gd name="connsiteX18" fmla="*/ 91502 w 106379"/>
                  <a:gd name="connsiteY18" fmla="*/ 66049 h 96313"/>
                  <a:gd name="connsiteX19" fmla="*/ 94656 w 106379"/>
                  <a:gd name="connsiteY19" fmla="*/ 67040 h 96313"/>
                  <a:gd name="connsiteX20" fmla="*/ 95282 w 106379"/>
                  <a:gd name="connsiteY20" fmla="*/ 69375 h 96313"/>
                  <a:gd name="connsiteX21" fmla="*/ 83265 w 106379"/>
                  <a:gd name="connsiteY21" fmla="*/ 72370 h 96313"/>
                  <a:gd name="connsiteX22" fmla="*/ 82404 w 106379"/>
                  <a:gd name="connsiteY22" fmla="*/ 79144 h 96313"/>
                  <a:gd name="connsiteX23" fmla="*/ 94838 w 106379"/>
                  <a:gd name="connsiteY23" fmla="*/ 77326 h 96313"/>
                  <a:gd name="connsiteX24" fmla="*/ 97002 w 106379"/>
                  <a:gd name="connsiteY24" fmla="*/ 82201 h 96313"/>
                  <a:gd name="connsiteX25" fmla="*/ 94786 w 106379"/>
                  <a:gd name="connsiteY25" fmla="*/ 82514 h 96313"/>
                  <a:gd name="connsiteX26" fmla="*/ 95021 w 106379"/>
                  <a:gd name="connsiteY26" fmla="*/ 86258 h 96313"/>
                  <a:gd name="connsiteX27" fmla="*/ 92909 w 106379"/>
                  <a:gd name="connsiteY27" fmla="*/ 89803 h 96313"/>
                  <a:gd name="connsiteX28" fmla="*/ 92440 w 106379"/>
                  <a:gd name="connsiteY28" fmla="*/ 94430 h 96313"/>
                  <a:gd name="connsiteX29" fmla="*/ 85637 w 106379"/>
                  <a:gd name="connsiteY29" fmla="*/ 92751 h 96313"/>
                  <a:gd name="connsiteX30" fmla="*/ 78729 w 106379"/>
                  <a:gd name="connsiteY30" fmla="*/ 93157 h 96313"/>
                  <a:gd name="connsiteX31" fmla="*/ 73646 w 106379"/>
                  <a:gd name="connsiteY31" fmla="*/ 95221 h 96313"/>
                  <a:gd name="connsiteX32" fmla="*/ 65331 w 106379"/>
                  <a:gd name="connsiteY32" fmla="*/ 96314 h 96313"/>
                  <a:gd name="connsiteX33" fmla="*/ 64861 w 106379"/>
                  <a:gd name="connsiteY33" fmla="*/ 89639 h 96313"/>
                  <a:gd name="connsiteX34" fmla="*/ 57771 w 106379"/>
                  <a:gd name="connsiteY34" fmla="*/ 90755 h 96313"/>
                  <a:gd name="connsiteX35" fmla="*/ 55190 w 106379"/>
                  <a:gd name="connsiteY35" fmla="*/ 94381 h 96313"/>
                  <a:gd name="connsiteX36" fmla="*/ 53965 w 106379"/>
                  <a:gd name="connsiteY36" fmla="*/ 91162 h 96313"/>
                  <a:gd name="connsiteX37" fmla="*/ 50968 w 106379"/>
                  <a:gd name="connsiteY37" fmla="*/ 91869 h 96313"/>
                  <a:gd name="connsiteX38" fmla="*/ 51567 w 106379"/>
                  <a:gd name="connsiteY38" fmla="*/ 96228 h 96313"/>
                  <a:gd name="connsiteX39" fmla="*/ 48178 w 106379"/>
                  <a:gd name="connsiteY39" fmla="*/ 95406 h 96313"/>
                  <a:gd name="connsiteX40" fmla="*/ 45858 w 106379"/>
                  <a:gd name="connsiteY40" fmla="*/ 92547 h 96313"/>
                  <a:gd name="connsiteX41" fmla="*/ 36865 w 106379"/>
                  <a:gd name="connsiteY41" fmla="*/ 93898 h 96313"/>
                  <a:gd name="connsiteX42" fmla="*/ 38690 w 106379"/>
                  <a:gd name="connsiteY42" fmla="*/ 84064 h 96313"/>
                  <a:gd name="connsiteX43" fmla="*/ 37986 w 106379"/>
                  <a:gd name="connsiteY43" fmla="*/ 77015 h 96313"/>
                  <a:gd name="connsiteX44" fmla="*/ 31547 w 106379"/>
                  <a:gd name="connsiteY44" fmla="*/ 77923 h 96313"/>
                  <a:gd name="connsiteX45" fmla="*/ 29332 w 106379"/>
                  <a:gd name="connsiteY45" fmla="*/ 63842 h 96313"/>
                  <a:gd name="connsiteX46" fmla="*/ 43799 w 106379"/>
                  <a:gd name="connsiteY46" fmla="*/ 61779 h 96313"/>
                  <a:gd name="connsiteX47" fmla="*/ 45936 w 106379"/>
                  <a:gd name="connsiteY47" fmla="*/ 76027 h 96313"/>
                  <a:gd name="connsiteX48" fmla="*/ 54982 w 106379"/>
                  <a:gd name="connsiteY48" fmla="*/ 74811 h 96313"/>
                  <a:gd name="connsiteX49" fmla="*/ 55190 w 106379"/>
                  <a:gd name="connsiteY49" fmla="*/ 76880 h 96313"/>
                  <a:gd name="connsiteX50" fmla="*/ 65122 w 106379"/>
                  <a:gd name="connsiteY50" fmla="*/ 75883 h 96313"/>
                  <a:gd name="connsiteX51" fmla="*/ 63402 w 106379"/>
                  <a:gd name="connsiteY51" fmla="*/ 62872 h 96313"/>
                  <a:gd name="connsiteX52" fmla="*/ 63376 w 106379"/>
                  <a:gd name="connsiteY52" fmla="*/ 58969 h 96313"/>
                  <a:gd name="connsiteX53" fmla="*/ 60977 w 106379"/>
                  <a:gd name="connsiteY53" fmla="*/ 60417 h 96313"/>
                  <a:gd name="connsiteX54" fmla="*/ 60534 w 106379"/>
                  <a:gd name="connsiteY54" fmla="*/ 56935 h 96313"/>
                  <a:gd name="connsiteX55" fmla="*/ 58684 w 106379"/>
                  <a:gd name="connsiteY55" fmla="*/ 57081 h 96313"/>
                  <a:gd name="connsiteX56" fmla="*/ 57954 w 106379"/>
                  <a:gd name="connsiteY56" fmla="*/ 48501 h 96313"/>
                  <a:gd name="connsiteX57" fmla="*/ 58162 w 106379"/>
                  <a:gd name="connsiteY57" fmla="*/ 42102 h 96313"/>
                  <a:gd name="connsiteX58" fmla="*/ 60352 w 106379"/>
                  <a:gd name="connsiteY58" fmla="*/ 41711 h 96313"/>
                  <a:gd name="connsiteX59" fmla="*/ 60195 w 106379"/>
                  <a:gd name="connsiteY59" fmla="*/ 36134 h 96313"/>
                  <a:gd name="connsiteX60" fmla="*/ 62228 w 106379"/>
                  <a:gd name="connsiteY60" fmla="*/ 31274 h 96313"/>
                  <a:gd name="connsiteX61" fmla="*/ 62541 w 106379"/>
                  <a:gd name="connsiteY61" fmla="*/ 24116 h 96313"/>
                  <a:gd name="connsiteX62" fmla="*/ 42678 w 106379"/>
                  <a:gd name="connsiteY62" fmla="*/ 23344 h 96313"/>
                  <a:gd name="connsiteX63" fmla="*/ 41323 w 106379"/>
                  <a:gd name="connsiteY63" fmla="*/ 28170 h 96313"/>
                  <a:gd name="connsiteX64" fmla="*/ 37673 w 106379"/>
                  <a:gd name="connsiteY64" fmla="*/ 28480 h 96313"/>
                  <a:gd name="connsiteX65" fmla="*/ 35797 w 106379"/>
                  <a:gd name="connsiteY65" fmla="*/ 36486 h 96313"/>
                  <a:gd name="connsiteX66" fmla="*/ 38299 w 106379"/>
                  <a:gd name="connsiteY66" fmla="*/ 39215 h 96313"/>
                  <a:gd name="connsiteX67" fmla="*/ 36474 w 106379"/>
                  <a:gd name="connsiteY67" fmla="*/ 45674 h 96313"/>
                  <a:gd name="connsiteX68" fmla="*/ 26725 w 106379"/>
                  <a:gd name="connsiteY68" fmla="*/ 47270 h 96313"/>
                  <a:gd name="connsiteX69" fmla="*/ 17237 w 106379"/>
                  <a:gd name="connsiteY69" fmla="*/ 47231 h 96313"/>
                  <a:gd name="connsiteX70" fmla="*/ 15699 w 106379"/>
                  <a:gd name="connsiteY70" fmla="*/ 43939 h 96313"/>
                  <a:gd name="connsiteX71" fmla="*/ 13092 w 106379"/>
                  <a:gd name="connsiteY71" fmla="*/ 45538 h 96313"/>
                  <a:gd name="connsiteX72" fmla="*/ 8504 w 106379"/>
                  <a:gd name="connsiteY72" fmla="*/ 45491 h 96313"/>
                  <a:gd name="connsiteX73" fmla="*/ 8921 w 106379"/>
                  <a:gd name="connsiteY73" fmla="*/ 49002 h 96313"/>
                  <a:gd name="connsiteX74" fmla="*/ 5611 w 106379"/>
                  <a:gd name="connsiteY74" fmla="*/ 48081 h 96313"/>
                  <a:gd name="connsiteX75" fmla="*/ 33 w 106379"/>
                  <a:gd name="connsiteY75" fmla="*/ 48827 h 96313"/>
                  <a:gd name="connsiteX76" fmla="*/ 33 w 106379"/>
                  <a:gd name="connsiteY76" fmla="*/ 48827 h 96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106379" h="96313">
                    <a:moveTo>
                      <a:pt x="33" y="48827"/>
                    </a:moveTo>
                    <a:lnTo>
                      <a:pt x="10772" y="0"/>
                    </a:lnTo>
                    <a:lnTo>
                      <a:pt x="32147" y="725"/>
                    </a:lnTo>
                    <a:lnTo>
                      <a:pt x="55973" y="1064"/>
                    </a:lnTo>
                    <a:lnTo>
                      <a:pt x="55503" y="8600"/>
                    </a:lnTo>
                    <a:lnTo>
                      <a:pt x="61603" y="7737"/>
                    </a:lnTo>
                    <a:lnTo>
                      <a:pt x="61082" y="10202"/>
                    </a:lnTo>
                    <a:lnTo>
                      <a:pt x="71274" y="13322"/>
                    </a:lnTo>
                    <a:lnTo>
                      <a:pt x="70048" y="17892"/>
                    </a:lnTo>
                    <a:lnTo>
                      <a:pt x="84777" y="19121"/>
                    </a:lnTo>
                    <a:lnTo>
                      <a:pt x="83421" y="20900"/>
                    </a:lnTo>
                    <a:lnTo>
                      <a:pt x="99296" y="18745"/>
                    </a:lnTo>
                    <a:lnTo>
                      <a:pt x="98566" y="35902"/>
                    </a:lnTo>
                    <a:lnTo>
                      <a:pt x="101668" y="35182"/>
                    </a:lnTo>
                    <a:lnTo>
                      <a:pt x="100130" y="45042"/>
                    </a:lnTo>
                    <a:lnTo>
                      <a:pt x="104666" y="44403"/>
                    </a:lnTo>
                    <a:lnTo>
                      <a:pt x="106413" y="57449"/>
                    </a:lnTo>
                    <a:lnTo>
                      <a:pt x="84829" y="60816"/>
                    </a:lnTo>
                    <a:lnTo>
                      <a:pt x="91502" y="66049"/>
                    </a:lnTo>
                    <a:lnTo>
                      <a:pt x="94656" y="67040"/>
                    </a:lnTo>
                    <a:lnTo>
                      <a:pt x="95282" y="69375"/>
                    </a:lnTo>
                    <a:lnTo>
                      <a:pt x="83265" y="72370"/>
                    </a:lnTo>
                    <a:lnTo>
                      <a:pt x="82404" y="79144"/>
                    </a:lnTo>
                    <a:lnTo>
                      <a:pt x="94838" y="77326"/>
                    </a:lnTo>
                    <a:lnTo>
                      <a:pt x="97002" y="82201"/>
                    </a:lnTo>
                    <a:lnTo>
                      <a:pt x="94786" y="82514"/>
                    </a:lnTo>
                    <a:lnTo>
                      <a:pt x="95021" y="86258"/>
                    </a:lnTo>
                    <a:lnTo>
                      <a:pt x="92909" y="89803"/>
                    </a:lnTo>
                    <a:lnTo>
                      <a:pt x="92440" y="94430"/>
                    </a:lnTo>
                    <a:lnTo>
                      <a:pt x="85637" y="92751"/>
                    </a:lnTo>
                    <a:lnTo>
                      <a:pt x="78729" y="93157"/>
                    </a:lnTo>
                    <a:lnTo>
                      <a:pt x="73646" y="95221"/>
                    </a:lnTo>
                    <a:lnTo>
                      <a:pt x="65331" y="96314"/>
                    </a:lnTo>
                    <a:lnTo>
                      <a:pt x="64861" y="89639"/>
                    </a:lnTo>
                    <a:lnTo>
                      <a:pt x="57771" y="90755"/>
                    </a:lnTo>
                    <a:lnTo>
                      <a:pt x="55190" y="94381"/>
                    </a:lnTo>
                    <a:lnTo>
                      <a:pt x="53965" y="91162"/>
                    </a:lnTo>
                    <a:lnTo>
                      <a:pt x="50968" y="91869"/>
                    </a:lnTo>
                    <a:lnTo>
                      <a:pt x="51567" y="96228"/>
                    </a:lnTo>
                    <a:lnTo>
                      <a:pt x="48178" y="95406"/>
                    </a:lnTo>
                    <a:lnTo>
                      <a:pt x="45858" y="92547"/>
                    </a:lnTo>
                    <a:lnTo>
                      <a:pt x="36865" y="93898"/>
                    </a:lnTo>
                    <a:lnTo>
                      <a:pt x="38690" y="84064"/>
                    </a:lnTo>
                    <a:lnTo>
                      <a:pt x="37986" y="77015"/>
                    </a:lnTo>
                    <a:lnTo>
                      <a:pt x="31547" y="77923"/>
                    </a:lnTo>
                    <a:lnTo>
                      <a:pt x="29332" y="63842"/>
                    </a:lnTo>
                    <a:lnTo>
                      <a:pt x="43799" y="61779"/>
                    </a:lnTo>
                    <a:lnTo>
                      <a:pt x="45936" y="76027"/>
                    </a:lnTo>
                    <a:lnTo>
                      <a:pt x="54982" y="74811"/>
                    </a:lnTo>
                    <a:lnTo>
                      <a:pt x="55190" y="76880"/>
                    </a:lnTo>
                    <a:lnTo>
                      <a:pt x="65122" y="75883"/>
                    </a:lnTo>
                    <a:lnTo>
                      <a:pt x="63402" y="62872"/>
                    </a:lnTo>
                    <a:lnTo>
                      <a:pt x="63376" y="58969"/>
                    </a:lnTo>
                    <a:lnTo>
                      <a:pt x="60977" y="60417"/>
                    </a:lnTo>
                    <a:lnTo>
                      <a:pt x="60534" y="56935"/>
                    </a:lnTo>
                    <a:lnTo>
                      <a:pt x="58684" y="57081"/>
                    </a:lnTo>
                    <a:lnTo>
                      <a:pt x="57954" y="48501"/>
                    </a:lnTo>
                    <a:lnTo>
                      <a:pt x="58162" y="42102"/>
                    </a:lnTo>
                    <a:lnTo>
                      <a:pt x="60352" y="41711"/>
                    </a:lnTo>
                    <a:lnTo>
                      <a:pt x="60195" y="36134"/>
                    </a:lnTo>
                    <a:lnTo>
                      <a:pt x="62228" y="31274"/>
                    </a:lnTo>
                    <a:lnTo>
                      <a:pt x="62541" y="24116"/>
                    </a:lnTo>
                    <a:lnTo>
                      <a:pt x="42678" y="23344"/>
                    </a:lnTo>
                    <a:lnTo>
                      <a:pt x="41323" y="28170"/>
                    </a:lnTo>
                    <a:lnTo>
                      <a:pt x="37673" y="28480"/>
                    </a:lnTo>
                    <a:lnTo>
                      <a:pt x="35797" y="36486"/>
                    </a:lnTo>
                    <a:lnTo>
                      <a:pt x="38299" y="39215"/>
                    </a:lnTo>
                    <a:lnTo>
                      <a:pt x="36474" y="45674"/>
                    </a:lnTo>
                    <a:lnTo>
                      <a:pt x="26725" y="47270"/>
                    </a:lnTo>
                    <a:lnTo>
                      <a:pt x="17237" y="47231"/>
                    </a:lnTo>
                    <a:lnTo>
                      <a:pt x="15699" y="43939"/>
                    </a:lnTo>
                    <a:lnTo>
                      <a:pt x="13092" y="45538"/>
                    </a:lnTo>
                    <a:lnTo>
                      <a:pt x="8504" y="45491"/>
                    </a:lnTo>
                    <a:lnTo>
                      <a:pt x="8921" y="49002"/>
                    </a:lnTo>
                    <a:lnTo>
                      <a:pt x="5611" y="48081"/>
                    </a:lnTo>
                    <a:lnTo>
                      <a:pt x="33" y="48827"/>
                    </a:lnTo>
                    <a:lnTo>
                      <a:pt x="33" y="48827"/>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39" name="CT-2">
                <a:extLst>
                  <a:ext uri="{FF2B5EF4-FFF2-40B4-BE49-F238E27FC236}">
                    <a16:creationId xmlns:a16="http://schemas.microsoft.com/office/drawing/2014/main" id="{521DB4AC-772E-48A2-E1E5-F737C7E3321A}"/>
                  </a:ext>
                </a:extLst>
              </p:cNvPr>
              <p:cNvSpPr/>
              <p:nvPr/>
            </p:nvSpPr>
            <p:spPr>
              <a:xfrm>
                <a:off x="11027729" y="3063660"/>
                <a:ext cx="288260" cy="306928"/>
              </a:xfrm>
              <a:custGeom>
                <a:avLst/>
                <a:gdLst>
                  <a:gd name="connsiteX0" fmla="*/ 528 w 142899"/>
                  <a:gd name="connsiteY0" fmla="*/ 6894 h 152155"/>
                  <a:gd name="connsiteX1" fmla="*/ 3864 w 142899"/>
                  <a:gd name="connsiteY1" fmla="*/ 1281 h 152155"/>
                  <a:gd name="connsiteX2" fmla="*/ 3291 w 142899"/>
                  <a:gd name="connsiteY2" fmla="*/ 115 h 152155"/>
                  <a:gd name="connsiteX3" fmla="*/ 11815 w 142899"/>
                  <a:gd name="connsiteY3" fmla="*/ 0 h 152155"/>
                  <a:gd name="connsiteX4" fmla="*/ 24614 w 142899"/>
                  <a:gd name="connsiteY4" fmla="*/ 1163 h 152155"/>
                  <a:gd name="connsiteX5" fmla="*/ 24744 w 142899"/>
                  <a:gd name="connsiteY5" fmla="*/ 2290 h 152155"/>
                  <a:gd name="connsiteX6" fmla="*/ 36110 w 142899"/>
                  <a:gd name="connsiteY6" fmla="*/ 485 h 152155"/>
                  <a:gd name="connsiteX7" fmla="*/ 92571 w 142899"/>
                  <a:gd name="connsiteY7" fmla="*/ 1268 h 152155"/>
                  <a:gd name="connsiteX8" fmla="*/ 103102 w 142899"/>
                  <a:gd name="connsiteY8" fmla="*/ 1834 h 152155"/>
                  <a:gd name="connsiteX9" fmla="*/ 140978 w 142899"/>
                  <a:gd name="connsiteY9" fmla="*/ 2577 h 152155"/>
                  <a:gd name="connsiteX10" fmla="*/ 141394 w 142899"/>
                  <a:gd name="connsiteY10" fmla="*/ 20529 h 152155"/>
                  <a:gd name="connsiteX11" fmla="*/ 142933 w 142899"/>
                  <a:gd name="connsiteY11" fmla="*/ 73739 h 152155"/>
                  <a:gd name="connsiteX12" fmla="*/ 141420 w 142899"/>
                  <a:gd name="connsiteY12" fmla="*/ 119848 h 152155"/>
                  <a:gd name="connsiteX13" fmla="*/ 138162 w 142899"/>
                  <a:gd name="connsiteY13" fmla="*/ 119358 h 152155"/>
                  <a:gd name="connsiteX14" fmla="*/ 135034 w 142899"/>
                  <a:gd name="connsiteY14" fmla="*/ 121027 h 152155"/>
                  <a:gd name="connsiteX15" fmla="*/ 136390 w 142899"/>
                  <a:gd name="connsiteY15" fmla="*/ 125559 h 152155"/>
                  <a:gd name="connsiteX16" fmla="*/ 135660 w 142899"/>
                  <a:gd name="connsiteY16" fmla="*/ 129722 h 152155"/>
                  <a:gd name="connsiteX17" fmla="*/ 136859 w 142899"/>
                  <a:gd name="connsiteY17" fmla="*/ 134159 h 152155"/>
                  <a:gd name="connsiteX18" fmla="*/ 132792 w 142899"/>
                  <a:gd name="connsiteY18" fmla="*/ 138315 h 152155"/>
                  <a:gd name="connsiteX19" fmla="*/ 129899 w 142899"/>
                  <a:gd name="connsiteY19" fmla="*/ 135388 h 152155"/>
                  <a:gd name="connsiteX20" fmla="*/ 123616 w 142899"/>
                  <a:gd name="connsiteY20" fmla="*/ 136942 h 152155"/>
                  <a:gd name="connsiteX21" fmla="*/ 120098 w 142899"/>
                  <a:gd name="connsiteY21" fmla="*/ 135046 h 152155"/>
                  <a:gd name="connsiteX22" fmla="*/ 117674 w 142899"/>
                  <a:gd name="connsiteY22" fmla="*/ 138171 h 152155"/>
                  <a:gd name="connsiteX23" fmla="*/ 114832 w 142899"/>
                  <a:gd name="connsiteY23" fmla="*/ 136572 h 152155"/>
                  <a:gd name="connsiteX24" fmla="*/ 111522 w 142899"/>
                  <a:gd name="connsiteY24" fmla="*/ 141022 h 152155"/>
                  <a:gd name="connsiteX25" fmla="*/ 109098 w 142899"/>
                  <a:gd name="connsiteY25" fmla="*/ 139074 h 152155"/>
                  <a:gd name="connsiteX26" fmla="*/ 105161 w 142899"/>
                  <a:gd name="connsiteY26" fmla="*/ 138633 h 152155"/>
                  <a:gd name="connsiteX27" fmla="*/ 98645 w 142899"/>
                  <a:gd name="connsiteY27" fmla="*/ 139588 h 152155"/>
                  <a:gd name="connsiteX28" fmla="*/ 96142 w 142899"/>
                  <a:gd name="connsiteY28" fmla="*/ 142481 h 152155"/>
                  <a:gd name="connsiteX29" fmla="*/ 92910 w 142899"/>
                  <a:gd name="connsiteY29" fmla="*/ 142423 h 152155"/>
                  <a:gd name="connsiteX30" fmla="*/ 89703 w 142899"/>
                  <a:gd name="connsiteY30" fmla="*/ 139775 h 152155"/>
                  <a:gd name="connsiteX31" fmla="*/ 88556 w 142899"/>
                  <a:gd name="connsiteY31" fmla="*/ 141594 h 152155"/>
                  <a:gd name="connsiteX32" fmla="*/ 86654 w 142899"/>
                  <a:gd name="connsiteY32" fmla="*/ 137986 h 152155"/>
                  <a:gd name="connsiteX33" fmla="*/ 82978 w 142899"/>
                  <a:gd name="connsiteY33" fmla="*/ 139773 h 152155"/>
                  <a:gd name="connsiteX34" fmla="*/ 83212 w 142899"/>
                  <a:gd name="connsiteY34" fmla="*/ 144520 h 152155"/>
                  <a:gd name="connsiteX35" fmla="*/ 79772 w 142899"/>
                  <a:gd name="connsiteY35" fmla="*/ 142491 h 152155"/>
                  <a:gd name="connsiteX36" fmla="*/ 75940 w 142899"/>
                  <a:gd name="connsiteY36" fmla="*/ 142572 h 152155"/>
                  <a:gd name="connsiteX37" fmla="*/ 74559 w 142899"/>
                  <a:gd name="connsiteY37" fmla="*/ 145585 h 152155"/>
                  <a:gd name="connsiteX38" fmla="*/ 66452 w 142899"/>
                  <a:gd name="connsiteY38" fmla="*/ 146573 h 152155"/>
                  <a:gd name="connsiteX39" fmla="*/ 64106 w 142899"/>
                  <a:gd name="connsiteY39" fmla="*/ 145587 h 152155"/>
                  <a:gd name="connsiteX40" fmla="*/ 62307 w 142899"/>
                  <a:gd name="connsiteY40" fmla="*/ 140154 h 152155"/>
                  <a:gd name="connsiteX41" fmla="*/ 60873 w 142899"/>
                  <a:gd name="connsiteY41" fmla="*/ 143993 h 152155"/>
                  <a:gd name="connsiteX42" fmla="*/ 62855 w 142899"/>
                  <a:gd name="connsiteY42" fmla="*/ 148290 h 152155"/>
                  <a:gd name="connsiteX43" fmla="*/ 56520 w 142899"/>
                  <a:gd name="connsiteY43" fmla="*/ 149641 h 152155"/>
                  <a:gd name="connsiteX44" fmla="*/ 54774 w 142899"/>
                  <a:gd name="connsiteY44" fmla="*/ 146498 h 152155"/>
                  <a:gd name="connsiteX45" fmla="*/ 50811 w 142899"/>
                  <a:gd name="connsiteY45" fmla="*/ 147275 h 152155"/>
                  <a:gd name="connsiteX46" fmla="*/ 47084 w 142899"/>
                  <a:gd name="connsiteY46" fmla="*/ 146362 h 152155"/>
                  <a:gd name="connsiteX47" fmla="*/ 44764 w 142899"/>
                  <a:gd name="connsiteY47" fmla="*/ 148256 h 152155"/>
                  <a:gd name="connsiteX48" fmla="*/ 42235 w 142899"/>
                  <a:gd name="connsiteY48" fmla="*/ 147898 h 152155"/>
                  <a:gd name="connsiteX49" fmla="*/ 39159 w 142899"/>
                  <a:gd name="connsiteY49" fmla="*/ 150583 h 152155"/>
                  <a:gd name="connsiteX50" fmla="*/ 37100 w 142899"/>
                  <a:gd name="connsiteY50" fmla="*/ 148913 h 152155"/>
                  <a:gd name="connsiteX51" fmla="*/ 33842 w 142899"/>
                  <a:gd name="connsiteY51" fmla="*/ 152156 h 152155"/>
                  <a:gd name="connsiteX52" fmla="*/ 28211 w 142899"/>
                  <a:gd name="connsiteY52" fmla="*/ 147685 h 152155"/>
                  <a:gd name="connsiteX53" fmla="*/ 22294 w 142899"/>
                  <a:gd name="connsiteY53" fmla="*/ 147768 h 152155"/>
                  <a:gd name="connsiteX54" fmla="*/ 17889 w 142899"/>
                  <a:gd name="connsiteY54" fmla="*/ 148879 h 152155"/>
                  <a:gd name="connsiteX55" fmla="*/ 21173 w 142899"/>
                  <a:gd name="connsiteY55" fmla="*/ 140493 h 152155"/>
                  <a:gd name="connsiteX56" fmla="*/ 14943 w 142899"/>
                  <a:gd name="connsiteY56" fmla="*/ 132977 h 152155"/>
                  <a:gd name="connsiteX57" fmla="*/ 14265 w 142899"/>
                  <a:gd name="connsiteY57" fmla="*/ 126980 h 152155"/>
                  <a:gd name="connsiteX58" fmla="*/ 14396 w 142899"/>
                  <a:gd name="connsiteY58" fmla="*/ 116585 h 152155"/>
                  <a:gd name="connsiteX59" fmla="*/ 24458 w 142899"/>
                  <a:gd name="connsiteY59" fmla="*/ 114798 h 152155"/>
                  <a:gd name="connsiteX60" fmla="*/ 20417 w 142899"/>
                  <a:gd name="connsiteY60" fmla="*/ 110805 h 152155"/>
                  <a:gd name="connsiteX61" fmla="*/ 21721 w 142899"/>
                  <a:gd name="connsiteY61" fmla="*/ 106649 h 152155"/>
                  <a:gd name="connsiteX62" fmla="*/ 20886 w 142899"/>
                  <a:gd name="connsiteY62" fmla="*/ 103801 h 152155"/>
                  <a:gd name="connsiteX63" fmla="*/ 32252 w 142899"/>
                  <a:gd name="connsiteY63" fmla="*/ 101711 h 152155"/>
                  <a:gd name="connsiteX64" fmla="*/ 32773 w 142899"/>
                  <a:gd name="connsiteY64" fmla="*/ 97036 h 152155"/>
                  <a:gd name="connsiteX65" fmla="*/ 31104 w 142899"/>
                  <a:gd name="connsiteY65" fmla="*/ 92578 h 152155"/>
                  <a:gd name="connsiteX66" fmla="*/ 33972 w 142899"/>
                  <a:gd name="connsiteY66" fmla="*/ 85251 h 152155"/>
                  <a:gd name="connsiteX67" fmla="*/ 33737 w 142899"/>
                  <a:gd name="connsiteY67" fmla="*/ 81508 h 152155"/>
                  <a:gd name="connsiteX68" fmla="*/ 35953 w 142899"/>
                  <a:gd name="connsiteY68" fmla="*/ 81195 h 152155"/>
                  <a:gd name="connsiteX69" fmla="*/ 33789 w 142899"/>
                  <a:gd name="connsiteY69" fmla="*/ 76319 h 152155"/>
                  <a:gd name="connsiteX70" fmla="*/ 21355 w 142899"/>
                  <a:gd name="connsiteY70" fmla="*/ 78137 h 152155"/>
                  <a:gd name="connsiteX71" fmla="*/ 22216 w 142899"/>
                  <a:gd name="connsiteY71" fmla="*/ 71363 h 152155"/>
                  <a:gd name="connsiteX72" fmla="*/ 34233 w 142899"/>
                  <a:gd name="connsiteY72" fmla="*/ 68368 h 152155"/>
                  <a:gd name="connsiteX73" fmla="*/ 33607 w 142899"/>
                  <a:gd name="connsiteY73" fmla="*/ 66033 h 152155"/>
                  <a:gd name="connsiteX74" fmla="*/ 30453 w 142899"/>
                  <a:gd name="connsiteY74" fmla="*/ 65042 h 152155"/>
                  <a:gd name="connsiteX75" fmla="*/ 23780 w 142899"/>
                  <a:gd name="connsiteY75" fmla="*/ 59809 h 152155"/>
                  <a:gd name="connsiteX76" fmla="*/ 45364 w 142899"/>
                  <a:gd name="connsiteY76" fmla="*/ 56442 h 152155"/>
                  <a:gd name="connsiteX77" fmla="*/ 43617 w 142899"/>
                  <a:gd name="connsiteY77" fmla="*/ 43396 h 152155"/>
                  <a:gd name="connsiteX78" fmla="*/ 39081 w 142899"/>
                  <a:gd name="connsiteY78" fmla="*/ 44035 h 152155"/>
                  <a:gd name="connsiteX79" fmla="*/ 40619 w 142899"/>
                  <a:gd name="connsiteY79" fmla="*/ 34175 h 152155"/>
                  <a:gd name="connsiteX80" fmla="*/ 37517 w 142899"/>
                  <a:gd name="connsiteY80" fmla="*/ 34895 h 152155"/>
                  <a:gd name="connsiteX81" fmla="*/ 38247 w 142899"/>
                  <a:gd name="connsiteY81" fmla="*/ 17738 h 152155"/>
                  <a:gd name="connsiteX82" fmla="*/ 22372 w 142899"/>
                  <a:gd name="connsiteY82" fmla="*/ 19893 h 152155"/>
                  <a:gd name="connsiteX83" fmla="*/ 23728 w 142899"/>
                  <a:gd name="connsiteY83" fmla="*/ 18114 h 152155"/>
                  <a:gd name="connsiteX84" fmla="*/ 9000 w 142899"/>
                  <a:gd name="connsiteY84" fmla="*/ 16885 h 152155"/>
                  <a:gd name="connsiteX85" fmla="*/ 10225 w 142899"/>
                  <a:gd name="connsiteY85" fmla="*/ 12315 h 152155"/>
                  <a:gd name="connsiteX86" fmla="*/ 33 w 142899"/>
                  <a:gd name="connsiteY86" fmla="*/ 9195 h 152155"/>
                  <a:gd name="connsiteX87" fmla="*/ 528 w 142899"/>
                  <a:gd name="connsiteY87" fmla="*/ 6894 h 152155"/>
                  <a:gd name="connsiteX88" fmla="*/ 528 w 142899"/>
                  <a:gd name="connsiteY88" fmla="*/ 6894 h 152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142899" h="152155">
                    <a:moveTo>
                      <a:pt x="528" y="6894"/>
                    </a:moveTo>
                    <a:lnTo>
                      <a:pt x="3864" y="1281"/>
                    </a:lnTo>
                    <a:lnTo>
                      <a:pt x="3291" y="115"/>
                    </a:lnTo>
                    <a:lnTo>
                      <a:pt x="11815" y="0"/>
                    </a:lnTo>
                    <a:lnTo>
                      <a:pt x="24614" y="1163"/>
                    </a:lnTo>
                    <a:lnTo>
                      <a:pt x="24744" y="2290"/>
                    </a:lnTo>
                    <a:lnTo>
                      <a:pt x="36110" y="485"/>
                    </a:lnTo>
                    <a:lnTo>
                      <a:pt x="92571" y="1268"/>
                    </a:lnTo>
                    <a:lnTo>
                      <a:pt x="103102" y="1834"/>
                    </a:lnTo>
                    <a:lnTo>
                      <a:pt x="140978" y="2577"/>
                    </a:lnTo>
                    <a:lnTo>
                      <a:pt x="141394" y="20529"/>
                    </a:lnTo>
                    <a:lnTo>
                      <a:pt x="142933" y="73739"/>
                    </a:lnTo>
                    <a:lnTo>
                      <a:pt x="141420" y="119848"/>
                    </a:lnTo>
                    <a:lnTo>
                      <a:pt x="138162" y="119358"/>
                    </a:lnTo>
                    <a:lnTo>
                      <a:pt x="135034" y="121027"/>
                    </a:lnTo>
                    <a:lnTo>
                      <a:pt x="136390" y="125559"/>
                    </a:lnTo>
                    <a:lnTo>
                      <a:pt x="135660" y="129722"/>
                    </a:lnTo>
                    <a:lnTo>
                      <a:pt x="136859" y="134159"/>
                    </a:lnTo>
                    <a:lnTo>
                      <a:pt x="132792" y="138315"/>
                    </a:lnTo>
                    <a:lnTo>
                      <a:pt x="129899" y="135388"/>
                    </a:lnTo>
                    <a:lnTo>
                      <a:pt x="123616" y="136942"/>
                    </a:lnTo>
                    <a:lnTo>
                      <a:pt x="120098" y="135046"/>
                    </a:lnTo>
                    <a:lnTo>
                      <a:pt x="117674" y="138171"/>
                    </a:lnTo>
                    <a:lnTo>
                      <a:pt x="114832" y="136572"/>
                    </a:lnTo>
                    <a:lnTo>
                      <a:pt x="111522" y="141022"/>
                    </a:lnTo>
                    <a:lnTo>
                      <a:pt x="109098" y="139074"/>
                    </a:lnTo>
                    <a:lnTo>
                      <a:pt x="105161" y="138633"/>
                    </a:lnTo>
                    <a:lnTo>
                      <a:pt x="98645" y="139588"/>
                    </a:lnTo>
                    <a:lnTo>
                      <a:pt x="96142" y="142481"/>
                    </a:lnTo>
                    <a:lnTo>
                      <a:pt x="92910" y="142423"/>
                    </a:lnTo>
                    <a:lnTo>
                      <a:pt x="89703" y="139775"/>
                    </a:lnTo>
                    <a:lnTo>
                      <a:pt x="88556" y="141594"/>
                    </a:lnTo>
                    <a:lnTo>
                      <a:pt x="86654" y="137986"/>
                    </a:lnTo>
                    <a:lnTo>
                      <a:pt x="82978" y="139773"/>
                    </a:lnTo>
                    <a:lnTo>
                      <a:pt x="83212" y="144520"/>
                    </a:lnTo>
                    <a:lnTo>
                      <a:pt x="79772" y="142491"/>
                    </a:lnTo>
                    <a:lnTo>
                      <a:pt x="75940" y="142572"/>
                    </a:lnTo>
                    <a:lnTo>
                      <a:pt x="74559" y="145585"/>
                    </a:lnTo>
                    <a:lnTo>
                      <a:pt x="66452" y="146573"/>
                    </a:lnTo>
                    <a:lnTo>
                      <a:pt x="64106" y="145587"/>
                    </a:lnTo>
                    <a:lnTo>
                      <a:pt x="62307" y="140154"/>
                    </a:lnTo>
                    <a:lnTo>
                      <a:pt x="60873" y="143993"/>
                    </a:lnTo>
                    <a:lnTo>
                      <a:pt x="62855" y="148290"/>
                    </a:lnTo>
                    <a:lnTo>
                      <a:pt x="56520" y="149641"/>
                    </a:lnTo>
                    <a:lnTo>
                      <a:pt x="54774" y="146498"/>
                    </a:lnTo>
                    <a:lnTo>
                      <a:pt x="50811" y="147275"/>
                    </a:lnTo>
                    <a:lnTo>
                      <a:pt x="47084" y="146362"/>
                    </a:lnTo>
                    <a:lnTo>
                      <a:pt x="44764" y="148256"/>
                    </a:lnTo>
                    <a:lnTo>
                      <a:pt x="42235" y="147898"/>
                    </a:lnTo>
                    <a:lnTo>
                      <a:pt x="39159" y="150583"/>
                    </a:lnTo>
                    <a:lnTo>
                      <a:pt x="37100" y="148913"/>
                    </a:lnTo>
                    <a:lnTo>
                      <a:pt x="33842" y="152156"/>
                    </a:lnTo>
                    <a:lnTo>
                      <a:pt x="28211" y="147685"/>
                    </a:lnTo>
                    <a:lnTo>
                      <a:pt x="22294" y="147768"/>
                    </a:lnTo>
                    <a:lnTo>
                      <a:pt x="17889" y="148879"/>
                    </a:lnTo>
                    <a:lnTo>
                      <a:pt x="21173" y="140493"/>
                    </a:lnTo>
                    <a:lnTo>
                      <a:pt x="14943" y="132977"/>
                    </a:lnTo>
                    <a:lnTo>
                      <a:pt x="14265" y="126980"/>
                    </a:lnTo>
                    <a:lnTo>
                      <a:pt x="14396" y="116585"/>
                    </a:lnTo>
                    <a:lnTo>
                      <a:pt x="24458" y="114798"/>
                    </a:lnTo>
                    <a:lnTo>
                      <a:pt x="20417" y="110805"/>
                    </a:lnTo>
                    <a:lnTo>
                      <a:pt x="21721" y="106649"/>
                    </a:lnTo>
                    <a:lnTo>
                      <a:pt x="20886" y="103801"/>
                    </a:lnTo>
                    <a:lnTo>
                      <a:pt x="32252" y="101711"/>
                    </a:lnTo>
                    <a:lnTo>
                      <a:pt x="32773" y="97036"/>
                    </a:lnTo>
                    <a:lnTo>
                      <a:pt x="31104" y="92578"/>
                    </a:lnTo>
                    <a:lnTo>
                      <a:pt x="33972" y="85251"/>
                    </a:lnTo>
                    <a:lnTo>
                      <a:pt x="33737" y="81508"/>
                    </a:lnTo>
                    <a:lnTo>
                      <a:pt x="35953" y="81195"/>
                    </a:lnTo>
                    <a:lnTo>
                      <a:pt x="33789" y="76319"/>
                    </a:lnTo>
                    <a:lnTo>
                      <a:pt x="21355" y="78137"/>
                    </a:lnTo>
                    <a:lnTo>
                      <a:pt x="22216" y="71363"/>
                    </a:lnTo>
                    <a:lnTo>
                      <a:pt x="34233" y="68368"/>
                    </a:lnTo>
                    <a:lnTo>
                      <a:pt x="33607" y="66033"/>
                    </a:lnTo>
                    <a:lnTo>
                      <a:pt x="30453" y="65042"/>
                    </a:lnTo>
                    <a:lnTo>
                      <a:pt x="23780" y="59809"/>
                    </a:lnTo>
                    <a:lnTo>
                      <a:pt x="45364" y="56442"/>
                    </a:lnTo>
                    <a:lnTo>
                      <a:pt x="43617" y="43396"/>
                    </a:lnTo>
                    <a:lnTo>
                      <a:pt x="39081" y="44035"/>
                    </a:lnTo>
                    <a:lnTo>
                      <a:pt x="40619" y="34175"/>
                    </a:lnTo>
                    <a:lnTo>
                      <a:pt x="37517" y="34895"/>
                    </a:lnTo>
                    <a:lnTo>
                      <a:pt x="38247" y="17738"/>
                    </a:lnTo>
                    <a:lnTo>
                      <a:pt x="22372" y="19893"/>
                    </a:lnTo>
                    <a:lnTo>
                      <a:pt x="23728" y="18114"/>
                    </a:lnTo>
                    <a:lnTo>
                      <a:pt x="9000" y="16885"/>
                    </a:lnTo>
                    <a:lnTo>
                      <a:pt x="10225" y="12315"/>
                    </a:lnTo>
                    <a:lnTo>
                      <a:pt x="33" y="9195"/>
                    </a:lnTo>
                    <a:lnTo>
                      <a:pt x="528" y="6894"/>
                    </a:lnTo>
                    <a:lnTo>
                      <a:pt x="528" y="6894"/>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40" name="CT-3">
                <a:extLst>
                  <a:ext uri="{FF2B5EF4-FFF2-40B4-BE49-F238E27FC236}">
                    <a16:creationId xmlns:a16="http://schemas.microsoft.com/office/drawing/2014/main" id="{6DC4B3E0-17A1-D53C-0FDD-404BC5063C0A}"/>
                  </a:ext>
                </a:extLst>
              </p:cNvPr>
              <p:cNvSpPr/>
              <p:nvPr/>
            </p:nvSpPr>
            <p:spPr>
              <a:xfrm>
                <a:off x="10915362" y="3248728"/>
                <a:ext cx="177417" cy="161278"/>
              </a:xfrm>
              <a:custGeom>
                <a:avLst/>
                <a:gdLst>
                  <a:gd name="connsiteX0" fmla="*/ 33 w 87950"/>
                  <a:gd name="connsiteY0" fmla="*/ 77952 h 79950"/>
                  <a:gd name="connsiteX1" fmla="*/ 1596 w 87950"/>
                  <a:gd name="connsiteY1" fmla="*/ 71240 h 79950"/>
                  <a:gd name="connsiteX2" fmla="*/ 319 w 87950"/>
                  <a:gd name="connsiteY2" fmla="*/ 65874 h 79950"/>
                  <a:gd name="connsiteX3" fmla="*/ 3499 w 87950"/>
                  <a:gd name="connsiteY3" fmla="*/ 62467 h 79950"/>
                  <a:gd name="connsiteX4" fmla="*/ 892 w 87950"/>
                  <a:gd name="connsiteY4" fmla="*/ 54532 h 79950"/>
                  <a:gd name="connsiteX5" fmla="*/ 2639 w 87950"/>
                  <a:gd name="connsiteY5" fmla="*/ 51537 h 79950"/>
                  <a:gd name="connsiteX6" fmla="*/ 1570 w 87950"/>
                  <a:gd name="connsiteY6" fmla="*/ 48016 h 79950"/>
                  <a:gd name="connsiteX7" fmla="*/ 2274 w 87950"/>
                  <a:gd name="connsiteY7" fmla="*/ 44114 h 79950"/>
                  <a:gd name="connsiteX8" fmla="*/ 6028 w 87950"/>
                  <a:gd name="connsiteY8" fmla="*/ 43099 h 79950"/>
                  <a:gd name="connsiteX9" fmla="*/ 2509 w 87950"/>
                  <a:gd name="connsiteY9" fmla="*/ 37555 h 79950"/>
                  <a:gd name="connsiteX10" fmla="*/ 7071 w 87950"/>
                  <a:gd name="connsiteY10" fmla="*/ 33987 h 79950"/>
                  <a:gd name="connsiteX11" fmla="*/ 7853 w 87950"/>
                  <a:gd name="connsiteY11" fmla="*/ 31710 h 79950"/>
                  <a:gd name="connsiteX12" fmla="*/ 11737 w 87950"/>
                  <a:gd name="connsiteY12" fmla="*/ 30619 h 79950"/>
                  <a:gd name="connsiteX13" fmla="*/ 10407 w 87950"/>
                  <a:gd name="connsiteY13" fmla="*/ 28757 h 79950"/>
                  <a:gd name="connsiteX14" fmla="*/ 12623 w 87950"/>
                  <a:gd name="connsiteY14" fmla="*/ 18800 h 79950"/>
                  <a:gd name="connsiteX15" fmla="*/ 8869 w 87950"/>
                  <a:gd name="connsiteY15" fmla="*/ 15612 h 79950"/>
                  <a:gd name="connsiteX16" fmla="*/ 10120 w 87950"/>
                  <a:gd name="connsiteY16" fmla="*/ 9435 h 79950"/>
                  <a:gd name="connsiteX17" fmla="*/ 13666 w 87950"/>
                  <a:gd name="connsiteY17" fmla="*/ 9338 h 79950"/>
                  <a:gd name="connsiteX18" fmla="*/ 11711 w 87950"/>
                  <a:gd name="connsiteY18" fmla="*/ 6028 h 79950"/>
                  <a:gd name="connsiteX19" fmla="*/ 14187 w 87950"/>
                  <a:gd name="connsiteY19" fmla="*/ 6020 h 79950"/>
                  <a:gd name="connsiteX20" fmla="*/ 17524 w 87950"/>
                  <a:gd name="connsiteY20" fmla="*/ 2932 h 79950"/>
                  <a:gd name="connsiteX21" fmla="*/ 19974 w 87950"/>
                  <a:gd name="connsiteY21" fmla="*/ 3174 h 79950"/>
                  <a:gd name="connsiteX22" fmla="*/ 23467 w 87950"/>
                  <a:gd name="connsiteY22" fmla="*/ 7325 h 79950"/>
                  <a:gd name="connsiteX23" fmla="*/ 27012 w 87950"/>
                  <a:gd name="connsiteY23" fmla="*/ 5579 h 79950"/>
                  <a:gd name="connsiteX24" fmla="*/ 31131 w 87950"/>
                  <a:gd name="connsiteY24" fmla="*/ 7724 h 79950"/>
                  <a:gd name="connsiteX25" fmla="*/ 33138 w 87950"/>
                  <a:gd name="connsiteY25" fmla="*/ 10638 h 79950"/>
                  <a:gd name="connsiteX26" fmla="*/ 30635 w 87950"/>
                  <a:gd name="connsiteY26" fmla="*/ 18915 h 79950"/>
                  <a:gd name="connsiteX27" fmla="*/ 35771 w 87950"/>
                  <a:gd name="connsiteY27" fmla="*/ 19854 h 79950"/>
                  <a:gd name="connsiteX28" fmla="*/ 40124 w 87950"/>
                  <a:gd name="connsiteY28" fmla="*/ 22115 h 79950"/>
                  <a:gd name="connsiteX29" fmla="*/ 45936 w 87950"/>
                  <a:gd name="connsiteY29" fmla="*/ 11551 h 79950"/>
                  <a:gd name="connsiteX30" fmla="*/ 45363 w 87950"/>
                  <a:gd name="connsiteY30" fmla="*/ 9065 h 79950"/>
                  <a:gd name="connsiteX31" fmla="*/ 56572 w 87950"/>
                  <a:gd name="connsiteY31" fmla="*/ 12722 h 79950"/>
                  <a:gd name="connsiteX32" fmla="*/ 60586 w 87950"/>
                  <a:gd name="connsiteY32" fmla="*/ 12445 h 79950"/>
                  <a:gd name="connsiteX33" fmla="*/ 59987 w 87950"/>
                  <a:gd name="connsiteY33" fmla="*/ 3563 h 79950"/>
                  <a:gd name="connsiteX34" fmla="*/ 68302 w 87950"/>
                  <a:gd name="connsiteY34" fmla="*/ 2470 h 79950"/>
                  <a:gd name="connsiteX35" fmla="*/ 73385 w 87950"/>
                  <a:gd name="connsiteY35" fmla="*/ 407 h 79950"/>
                  <a:gd name="connsiteX36" fmla="*/ 80293 w 87950"/>
                  <a:gd name="connsiteY36" fmla="*/ 0 h 79950"/>
                  <a:gd name="connsiteX37" fmla="*/ 87983 w 87950"/>
                  <a:gd name="connsiteY37" fmla="*/ 2293 h 79950"/>
                  <a:gd name="connsiteX38" fmla="*/ 87957 w 87950"/>
                  <a:gd name="connsiteY38" fmla="*/ 9967 h 79950"/>
                  <a:gd name="connsiteX39" fmla="*/ 76591 w 87950"/>
                  <a:gd name="connsiteY39" fmla="*/ 12057 h 79950"/>
                  <a:gd name="connsiteX40" fmla="*/ 77426 w 87950"/>
                  <a:gd name="connsiteY40" fmla="*/ 14905 h 79950"/>
                  <a:gd name="connsiteX41" fmla="*/ 76122 w 87950"/>
                  <a:gd name="connsiteY41" fmla="*/ 19061 h 79950"/>
                  <a:gd name="connsiteX42" fmla="*/ 80163 w 87950"/>
                  <a:gd name="connsiteY42" fmla="*/ 23054 h 79950"/>
                  <a:gd name="connsiteX43" fmla="*/ 70101 w 87950"/>
                  <a:gd name="connsiteY43" fmla="*/ 24841 h 79950"/>
                  <a:gd name="connsiteX44" fmla="*/ 69970 w 87950"/>
                  <a:gd name="connsiteY44" fmla="*/ 35236 h 79950"/>
                  <a:gd name="connsiteX45" fmla="*/ 70648 w 87950"/>
                  <a:gd name="connsiteY45" fmla="*/ 41234 h 79950"/>
                  <a:gd name="connsiteX46" fmla="*/ 76878 w 87950"/>
                  <a:gd name="connsiteY46" fmla="*/ 48749 h 79950"/>
                  <a:gd name="connsiteX47" fmla="*/ 73568 w 87950"/>
                  <a:gd name="connsiteY47" fmla="*/ 57083 h 79950"/>
                  <a:gd name="connsiteX48" fmla="*/ 72004 w 87950"/>
                  <a:gd name="connsiteY48" fmla="*/ 56212 h 79950"/>
                  <a:gd name="connsiteX49" fmla="*/ 67989 w 87950"/>
                  <a:gd name="connsiteY49" fmla="*/ 61027 h 79950"/>
                  <a:gd name="connsiteX50" fmla="*/ 65487 w 87950"/>
                  <a:gd name="connsiteY50" fmla="*/ 61158 h 79950"/>
                  <a:gd name="connsiteX51" fmla="*/ 64913 w 87950"/>
                  <a:gd name="connsiteY51" fmla="*/ 57981 h 79950"/>
                  <a:gd name="connsiteX52" fmla="*/ 62307 w 87950"/>
                  <a:gd name="connsiteY52" fmla="*/ 59256 h 79950"/>
                  <a:gd name="connsiteX53" fmla="*/ 58735 w 87950"/>
                  <a:gd name="connsiteY53" fmla="*/ 56916 h 79950"/>
                  <a:gd name="connsiteX54" fmla="*/ 54617 w 87950"/>
                  <a:gd name="connsiteY54" fmla="*/ 57323 h 79950"/>
                  <a:gd name="connsiteX55" fmla="*/ 49951 w 87950"/>
                  <a:gd name="connsiteY55" fmla="*/ 60446 h 79950"/>
                  <a:gd name="connsiteX56" fmla="*/ 48726 w 87950"/>
                  <a:gd name="connsiteY56" fmla="*/ 57566 h 79950"/>
                  <a:gd name="connsiteX57" fmla="*/ 43773 w 87950"/>
                  <a:gd name="connsiteY57" fmla="*/ 61064 h 79950"/>
                  <a:gd name="connsiteX58" fmla="*/ 37673 w 87950"/>
                  <a:gd name="connsiteY58" fmla="*/ 60594 h 79950"/>
                  <a:gd name="connsiteX59" fmla="*/ 39159 w 87950"/>
                  <a:gd name="connsiteY59" fmla="*/ 58554 h 79950"/>
                  <a:gd name="connsiteX60" fmla="*/ 37439 w 87950"/>
                  <a:gd name="connsiteY60" fmla="*/ 56204 h 79950"/>
                  <a:gd name="connsiteX61" fmla="*/ 37100 w 87950"/>
                  <a:gd name="connsiteY61" fmla="*/ 51292 h 79950"/>
                  <a:gd name="connsiteX62" fmla="*/ 33920 w 87950"/>
                  <a:gd name="connsiteY62" fmla="*/ 54227 h 79950"/>
                  <a:gd name="connsiteX63" fmla="*/ 33998 w 87950"/>
                  <a:gd name="connsiteY63" fmla="*/ 56955 h 79950"/>
                  <a:gd name="connsiteX64" fmla="*/ 29254 w 87950"/>
                  <a:gd name="connsiteY64" fmla="*/ 59791 h 79950"/>
                  <a:gd name="connsiteX65" fmla="*/ 27377 w 87950"/>
                  <a:gd name="connsiteY65" fmla="*/ 63266 h 79950"/>
                  <a:gd name="connsiteX66" fmla="*/ 25708 w 87950"/>
                  <a:gd name="connsiteY66" fmla="*/ 62958 h 79950"/>
                  <a:gd name="connsiteX67" fmla="*/ 21642 w 87950"/>
                  <a:gd name="connsiteY67" fmla="*/ 68851 h 79950"/>
                  <a:gd name="connsiteX68" fmla="*/ 18306 w 87950"/>
                  <a:gd name="connsiteY68" fmla="*/ 69406 h 79950"/>
                  <a:gd name="connsiteX69" fmla="*/ 16637 w 87950"/>
                  <a:gd name="connsiteY69" fmla="*/ 67687 h 79950"/>
                  <a:gd name="connsiteX70" fmla="*/ 10981 w 87950"/>
                  <a:gd name="connsiteY70" fmla="*/ 72169 h 79950"/>
                  <a:gd name="connsiteX71" fmla="*/ 8217 w 87950"/>
                  <a:gd name="connsiteY71" fmla="*/ 75743 h 79950"/>
                  <a:gd name="connsiteX72" fmla="*/ 8921 w 87950"/>
                  <a:gd name="connsiteY72" fmla="*/ 79066 h 79950"/>
                  <a:gd name="connsiteX73" fmla="*/ 5011 w 87950"/>
                  <a:gd name="connsiteY73" fmla="*/ 79950 h 79950"/>
                  <a:gd name="connsiteX74" fmla="*/ 33 w 87950"/>
                  <a:gd name="connsiteY74" fmla="*/ 77952 h 79950"/>
                  <a:gd name="connsiteX75" fmla="*/ 33 w 87950"/>
                  <a:gd name="connsiteY75" fmla="*/ 77952 h 79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87950" h="79950">
                    <a:moveTo>
                      <a:pt x="33" y="77952"/>
                    </a:moveTo>
                    <a:lnTo>
                      <a:pt x="1596" y="71240"/>
                    </a:lnTo>
                    <a:lnTo>
                      <a:pt x="319" y="65874"/>
                    </a:lnTo>
                    <a:lnTo>
                      <a:pt x="3499" y="62467"/>
                    </a:lnTo>
                    <a:lnTo>
                      <a:pt x="892" y="54532"/>
                    </a:lnTo>
                    <a:lnTo>
                      <a:pt x="2639" y="51537"/>
                    </a:lnTo>
                    <a:lnTo>
                      <a:pt x="1570" y="48016"/>
                    </a:lnTo>
                    <a:lnTo>
                      <a:pt x="2274" y="44114"/>
                    </a:lnTo>
                    <a:lnTo>
                      <a:pt x="6028" y="43099"/>
                    </a:lnTo>
                    <a:lnTo>
                      <a:pt x="2509" y="37555"/>
                    </a:lnTo>
                    <a:lnTo>
                      <a:pt x="7071" y="33987"/>
                    </a:lnTo>
                    <a:lnTo>
                      <a:pt x="7853" y="31710"/>
                    </a:lnTo>
                    <a:lnTo>
                      <a:pt x="11737" y="30619"/>
                    </a:lnTo>
                    <a:lnTo>
                      <a:pt x="10407" y="28757"/>
                    </a:lnTo>
                    <a:lnTo>
                      <a:pt x="12623" y="18800"/>
                    </a:lnTo>
                    <a:lnTo>
                      <a:pt x="8869" y="15612"/>
                    </a:lnTo>
                    <a:lnTo>
                      <a:pt x="10120" y="9435"/>
                    </a:lnTo>
                    <a:lnTo>
                      <a:pt x="13666" y="9338"/>
                    </a:lnTo>
                    <a:lnTo>
                      <a:pt x="11711" y="6028"/>
                    </a:lnTo>
                    <a:lnTo>
                      <a:pt x="14187" y="6020"/>
                    </a:lnTo>
                    <a:lnTo>
                      <a:pt x="17524" y="2932"/>
                    </a:lnTo>
                    <a:lnTo>
                      <a:pt x="19974" y="3174"/>
                    </a:lnTo>
                    <a:lnTo>
                      <a:pt x="23467" y="7325"/>
                    </a:lnTo>
                    <a:lnTo>
                      <a:pt x="27012" y="5579"/>
                    </a:lnTo>
                    <a:lnTo>
                      <a:pt x="31131" y="7724"/>
                    </a:lnTo>
                    <a:lnTo>
                      <a:pt x="33138" y="10638"/>
                    </a:lnTo>
                    <a:lnTo>
                      <a:pt x="30635" y="18915"/>
                    </a:lnTo>
                    <a:lnTo>
                      <a:pt x="35771" y="19854"/>
                    </a:lnTo>
                    <a:lnTo>
                      <a:pt x="40124" y="22115"/>
                    </a:lnTo>
                    <a:lnTo>
                      <a:pt x="45936" y="11551"/>
                    </a:lnTo>
                    <a:lnTo>
                      <a:pt x="45363" y="9065"/>
                    </a:lnTo>
                    <a:lnTo>
                      <a:pt x="56572" y="12722"/>
                    </a:lnTo>
                    <a:lnTo>
                      <a:pt x="60586" y="12445"/>
                    </a:lnTo>
                    <a:lnTo>
                      <a:pt x="59987" y="3563"/>
                    </a:lnTo>
                    <a:lnTo>
                      <a:pt x="68302" y="2470"/>
                    </a:lnTo>
                    <a:lnTo>
                      <a:pt x="73385" y="407"/>
                    </a:lnTo>
                    <a:lnTo>
                      <a:pt x="80293" y="0"/>
                    </a:lnTo>
                    <a:lnTo>
                      <a:pt x="87983" y="2293"/>
                    </a:lnTo>
                    <a:lnTo>
                      <a:pt x="87957" y="9967"/>
                    </a:lnTo>
                    <a:lnTo>
                      <a:pt x="76591" y="12057"/>
                    </a:lnTo>
                    <a:lnTo>
                      <a:pt x="77426" y="14905"/>
                    </a:lnTo>
                    <a:lnTo>
                      <a:pt x="76122" y="19061"/>
                    </a:lnTo>
                    <a:lnTo>
                      <a:pt x="80163" y="23054"/>
                    </a:lnTo>
                    <a:lnTo>
                      <a:pt x="70101" y="24841"/>
                    </a:lnTo>
                    <a:lnTo>
                      <a:pt x="69970" y="35236"/>
                    </a:lnTo>
                    <a:lnTo>
                      <a:pt x="70648" y="41234"/>
                    </a:lnTo>
                    <a:lnTo>
                      <a:pt x="76878" y="48749"/>
                    </a:lnTo>
                    <a:lnTo>
                      <a:pt x="73568" y="57083"/>
                    </a:lnTo>
                    <a:lnTo>
                      <a:pt x="72004" y="56212"/>
                    </a:lnTo>
                    <a:lnTo>
                      <a:pt x="67989" y="61027"/>
                    </a:lnTo>
                    <a:lnTo>
                      <a:pt x="65487" y="61158"/>
                    </a:lnTo>
                    <a:lnTo>
                      <a:pt x="64913" y="57981"/>
                    </a:lnTo>
                    <a:lnTo>
                      <a:pt x="62307" y="59256"/>
                    </a:lnTo>
                    <a:lnTo>
                      <a:pt x="58735" y="56916"/>
                    </a:lnTo>
                    <a:lnTo>
                      <a:pt x="54617" y="57323"/>
                    </a:lnTo>
                    <a:lnTo>
                      <a:pt x="49951" y="60446"/>
                    </a:lnTo>
                    <a:lnTo>
                      <a:pt x="48726" y="57566"/>
                    </a:lnTo>
                    <a:lnTo>
                      <a:pt x="43773" y="61064"/>
                    </a:lnTo>
                    <a:lnTo>
                      <a:pt x="37673" y="60594"/>
                    </a:lnTo>
                    <a:lnTo>
                      <a:pt x="39159" y="58554"/>
                    </a:lnTo>
                    <a:lnTo>
                      <a:pt x="37439" y="56204"/>
                    </a:lnTo>
                    <a:lnTo>
                      <a:pt x="37100" y="51292"/>
                    </a:lnTo>
                    <a:lnTo>
                      <a:pt x="33920" y="54227"/>
                    </a:lnTo>
                    <a:lnTo>
                      <a:pt x="33998" y="56955"/>
                    </a:lnTo>
                    <a:lnTo>
                      <a:pt x="29254" y="59791"/>
                    </a:lnTo>
                    <a:lnTo>
                      <a:pt x="27377" y="63266"/>
                    </a:lnTo>
                    <a:lnTo>
                      <a:pt x="25708" y="62958"/>
                    </a:lnTo>
                    <a:lnTo>
                      <a:pt x="21642" y="68851"/>
                    </a:lnTo>
                    <a:lnTo>
                      <a:pt x="18306" y="69406"/>
                    </a:lnTo>
                    <a:lnTo>
                      <a:pt x="16637" y="67687"/>
                    </a:lnTo>
                    <a:lnTo>
                      <a:pt x="10981" y="72169"/>
                    </a:lnTo>
                    <a:lnTo>
                      <a:pt x="8217" y="75743"/>
                    </a:lnTo>
                    <a:lnTo>
                      <a:pt x="8921" y="79066"/>
                    </a:lnTo>
                    <a:lnTo>
                      <a:pt x="5011" y="79950"/>
                    </a:lnTo>
                    <a:lnTo>
                      <a:pt x="33" y="77952"/>
                    </a:lnTo>
                    <a:lnTo>
                      <a:pt x="33" y="77952"/>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41" name="CT-4">
                <a:extLst>
                  <a:ext uri="{FF2B5EF4-FFF2-40B4-BE49-F238E27FC236}">
                    <a16:creationId xmlns:a16="http://schemas.microsoft.com/office/drawing/2014/main" id="{E2E25736-CA71-8B47-DEF5-121C114F7781}"/>
                  </a:ext>
                </a:extLst>
              </p:cNvPr>
              <p:cNvSpPr/>
              <p:nvPr/>
            </p:nvSpPr>
            <p:spPr>
              <a:xfrm>
                <a:off x="10751620" y="3277244"/>
                <a:ext cx="189141" cy="195152"/>
              </a:xfrm>
              <a:custGeom>
                <a:avLst/>
                <a:gdLst>
                  <a:gd name="connsiteX0" fmla="*/ 3500 w 93763"/>
                  <a:gd name="connsiteY0" fmla="*/ 72521 h 96744"/>
                  <a:gd name="connsiteX1" fmla="*/ 35354 w 93763"/>
                  <a:gd name="connsiteY1" fmla="*/ 53168 h 96744"/>
                  <a:gd name="connsiteX2" fmla="*/ 25526 w 93763"/>
                  <a:gd name="connsiteY2" fmla="*/ 37308 h 96744"/>
                  <a:gd name="connsiteX3" fmla="*/ 26621 w 93763"/>
                  <a:gd name="connsiteY3" fmla="*/ 21680 h 96744"/>
                  <a:gd name="connsiteX4" fmla="*/ 31939 w 93763"/>
                  <a:gd name="connsiteY4" fmla="*/ 21552 h 96744"/>
                  <a:gd name="connsiteX5" fmla="*/ 32643 w 93763"/>
                  <a:gd name="connsiteY5" fmla="*/ 24515 h 96744"/>
                  <a:gd name="connsiteX6" fmla="*/ 34963 w 93763"/>
                  <a:gd name="connsiteY6" fmla="*/ 25551 h 96744"/>
                  <a:gd name="connsiteX7" fmla="*/ 37178 w 93763"/>
                  <a:gd name="connsiteY7" fmla="*/ 31352 h 96744"/>
                  <a:gd name="connsiteX8" fmla="*/ 54930 w 93763"/>
                  <a:gd name="connsiteY8" fmla="*/ 26740 h 96744"/>
                  <a:gd name="connsiteX9" fmla="*/ 56885 w 93763"/>
                  <a:gd name="connsiteY9" fmla="*/ 32904 h 96744"/>
                  <a:gd name="connsiteX10" fmla="*/ 71926 w 93763"/>
                  <a:gd name="connsiteY10" fmla="*/ 22914 h 96744"/>
                  <a:gd name="connsiteX11" fmla="*/ 75784 w 93763"/>
                  <a:gd name="connsiteY11" fmla="*/ 22598 h 96744"/>
                  <a:gd name="connsiteX12" fmla="*/ 78521 w 93763"/>
                  <a:gd name="connsiteY12" fmla="*/ 18802 h 96744"/>
                  <a:gd name="connsiteX13" fmla="*/ 78312 w 93763"/>
                  <a:gd name="connsiteY13" fmla="*/ 15998 h 96744"/>
                  <a:gd name="connsiteX14" fmla="*/ 75002 w 93763"/>
                  <a:gd name="connsiteY14" fmla="*/ 13257 h 96744"/>
                  <a:gd name="connsiteX15" fmla="*/ 81206 w 93763"/>
                  <a:gd name="connsiteY15" fmla="*/ 8016 h 96744"/>
                  <a:gd name="connsiteX16" fmla="*/ 82196 w 93763"/>
                  <a:gd name="connsiteY16" fmla="*/ 0 h 96744"/>
                  <a:gd name="connsiteX17" fmla="*/ 89938 w 93763"/>
                  <a:gd name="connsiteY17" fmla="*/ 2 h 96744"/>
                  <a:gd name="connsiteX18" fmla="*/ 93796 w 93763"/>
                  <a:gd name="connsiteY18" fmla="*/ 4664 h 96744"/>
                  <a:gd name="connsiteX19" fmla="*/ 91581 w 93763"/>
                  <a:gd name="connsiteY19" fmla="*/ 14621 h 96744"/>
                  <a:gd name="connsiteX20" fmla="*/ 92910 w 93763"/>
                  <a:gd name="connsiteY20" fmla="*/ 16483 h 96744"/>
                  <a:gd name="connsiteX21" fmla="*/ 89026 w 93763"/>
                  <a:gd name="connsiteY21" fmla="*/ 17574 h 96744"/>
                  <a:gd name="connsiteX22" fmla="*/ 88244 w 93763"/>
                  <a:gd name="connsiteY22" fmla="*/ 19851 h 96744"/>
                  <a:gd name="connsiteX23" fmla="*/ 83682 w 93763"/>
                  <a:gd name="connsiteY23" fmla="*/ 23420 h 96744"/>
                  <a:gd name="connsiteX24" fmla="*/ 87201 w 93763"/>
                  <a:gd name="connsiteY24" fmla="*/ 28963 h 96744"/>
                  <a:gd name="connsiteX25" fmla="*/ 83447 w 93763"/>
                  <a:gd name="connsiteY25" fmla="*/ 29978 h 96744"/>
                  <a:gd name="connsiteX26" fmla="*/ 82743 w 93763"/>
                  <a:gd name="connsiteY26" fmla="*/ 33880 h 96744"/>
                  <a:gd name="connsiteX27" fmla="*/ 83813 w 93763"/>
                  <a:gd name="connsiteY27" fmla="*/ 37401 h 96744"/>
                  <a:gd name="connsiteX28" fmla="*/ 82066 w 93763"/>
                  <a:gd name="connsiteY28" fmla="*/ 40396 h 96744"/>
                  <a:gd name="connsiteX29" fmla="*/ 84672 w 93763"/>
                  <a:gd name="connsiteY29" fmla="*/ 48331 h 96744"/>
                  <a:gd name="connsiteX30" fmla="*/ 81492 w 93763"/>
                  <a:gd name="connsiteY30" fmla="*/ 51738 h 96744"/>
                  <a:gd name="connsiteX31" fmla="*/ 82691 w 93763"/>
                  <a:gd name="connsiteY31" fmla="*/ 56616 h 96744"/>
                  <a:gd name="connsiteX32" fmla="*/ 81206 w 93763"/>
                  <a:gd name="connsiteY32" fmla="*/ 63879 h 96744"/>
                  <a:gd name="connsiteX33" fmla="*/ 80345 w 93763"/>
                  <a:gd name="connsiteY33" fmla="*/ 62337 h 96744"/>
                  <a:gd name="connsiteX34" fmla="*/ 75732 w 93763"/>
                  <a:gd name="connsiteY34" fmla="*/ 63649 h 96744"/>
                  <a:gd name="connsiteX35" fmla="*/ 71065 w 93763"/>
                  <a:gd name="connsiteY35" fmla="*/ 66352 h 96744"/>
                  <a:gd name="connsiteX36" fmla="*/ 69971 w 93763"/>
                  <a:gd name="connsiteY36" fmla="*/ 69380 h 96744"/>
                  <a:gd name="connsiteX37" fmla="*/ 67129 w 93763"/>
                  <a:gd name="connsiteY37" fmla="*/ 71295 h 96744"/>
                  <a:gd name="connsiteX38" fmla="*/ 63611 w 93763"/>
                  <a:gd name="connsiteY38" fmla="*/ 69435 h 96744"/>
                  <a:gd name="connsiteX39" fmla="*/ 60378 w 93763"/>
                  <a:gd name="connsiteY39" fmla="*/ 71944 h 96744"/>
                  <a:gd name="connsiteX40" fmla="*/ 54435 w 93763"/>
                  <a:gd name="connsiteY40" fmla="*/ 73557 h 96744"/>
                  <a:gd name="connsiteX41" fmla="*/ 46927 w 93763"/>
                  <a:gd name="connsiteY41" fmla="*/ 77449 h 96744"/>
                  <a:gd name="connsiteX42" fmla="*/ 42496 w 93763"/>
                  <a:gd name="connsiteY42" fmla="*/ 83237 h 96744"/>
                  <a:gd name="connsiteX43" fmla="*/ 37439 w 93763"/>
                  <a:gd name="connsiteY43" fmla="*/ 84090 h 96744"/>
                  <a:gd name="connsiteX44" fmla="*/ 36136 w 93763"/>
                  <a:gd name="connsiteY44" fmla="*/ 87027 h 96744"/>
                  <a:gd name="connsiteX45" fmla="*/ 33842 w 93763"/>
                  <a:gd name="connsiteY45" fmla="*/ 84698 h 96744"/>
                  <a:gd name="connsiteX46" fmla="*/ 28706 w 93763"/>
                  <a:gd name="connsiteY46" fmla="*/ 90776 h 96744"/>
                  <a:gd name="connsiteX47" fmla="*/ 27768 w 93763"/>
                  <a:gd name="connsiteY47" fmla="*/ 87807 h 96744"/>
                  <a:gd name="connsiteX48" fmla="*/ 20756 w 93763"/>
                  <a:gd name="connsiteY48" fmla="*/ 93739 h 96744"/>
                  <a:gd name="connsiteX49" fmla="*/ 19062 w 93763"/>
                  <a:gd name="connsiteY49" fmla="*/ 90851 h 96744"/>
                  <a:gd name="connsiteX50" fmla="*/ 12702 w 93763"/>
                  <a:gd name="connsiteY50" fmla="*/ 93314 h 96744"/>
                  <a:gd name="connsiteX51" fmla="*/ 10173 w 93763"/>
                  <a:gd name="connsiteY51" fmla="*/ 96744 h 96744"/>
                  <a:gd name="connsiteX52" fmla="*/ 10486 w 93763"/>
                  <a:gd name="connsiteY52" fmla="*/ 91644 h 96744"/>
                  <a:gd name="connsiteX53" fmla="*/ 33 w 93763"/>
                  <a:gd name="connsiteY53" fmla="*/ 74644 h 96744"/>
                  <a:gd name="connsiteX54" fmla="*/ 3500 w 93763"/>
                  <a:gd name="connsiteY54" fmla="*/ 72521 h 96744"/>
                  <a:gd name="connsiteX55" fmla="*/ 3500 w 93763"/>
                  <a:gd name="connsiteY55" fmla="*/ 72521 h 96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3763" h="96744">
                    <a:moveTo>
                      <a:pt x="3500" y="72521"/>
                    </a:moveTo>
                    <a:lnTo>
                      <a:pt x="35354" y="53168"/>
                    </a:lnTo>
                    <a:lnTo>
                      <a:pt x="25526" y="37308"/>
                    </a:lnTo>
                    <a:lnTo>
                      <a:pt x="26621" y="21680"/>
                    </a:lnTo>
                    <a:lnTo>
                      <a:pt x="31939" y="21552"/>
                    </a:lnTo>
                    <a:lnTo>
                      <a:pt x="32643" y="24515"/>
                    </a:lnTo>
                    <a:lnTo>
                      <a:pt x="34963" y="25551"/>
                    </a:lnTo>
                    <a:lnTo>
                      <a:pt x="37178" y="31352"/>
                    </a:lnTo>
                    <a:lnTo>
                      <a:pt x="54930" y="26740"/>
                    </a:lnTo>
                    <a:lnTo>
                      <a:pt x="56885" y="32904"/>
                    </a:lnTo>
                    <a:lnTo>
                      <a:pt x="71926" y="22914"/>
                    </a:lnTo>
                    <a:lnTo>
                      <a:pt x="75784" y="22598"/>
                    </a:lnTo>
                    <a:lnTo>
                      <a:pt x="78521" y="18802"/>
                    </a:lnTo>
                    <a:lnTo>
                      <a:pt x="78312" y="15998"/>
                    </a:lnTo>
                    <a:lnTo>
                      <a:pt x="75002" y="13257"/>
                    </a:lnTo>
                    <a:lnTo>
                      <a:pt x="81206" y="8016"/>
                    </a:lnTo>
                    <a:lnTo>
                      <a:pt x="82196" y="0"/>
                    </a:lnTo>
                    <a:lnTo>
                      <a:pt x="89938" y="2"/>
                    </a:lnTo>
                    <a:lnTo>
                      <a:pt x="93796" y="4664"/>
                    </a:lnTo>
                    <a:lnTo>
                      <a:pt x="91581" y="14621"/>
                    </a:lnTo>
                    <a:lnTo>
                      <a:pt x="92910" y="16483"/>
                    </a:lnTo>
                    <a:lnTo>
                      <a:pt x="89026" y="17574"/>
                    </a:lnTo>
                    <a:lnTo>
                      <a:pt x="88244" y="19851"/>
                    </a:lnTo>
                    <a:lnTo>
                      <a:pt x="83682" y="23420"/>
                    </a:lnTo>
                    <a:lnTo>
                      <a:pt x="87201" y="28963"/>
                    </a:lnTo>
                    <a:lnTo>
                      <a:pt x="83447" y="29978"/>
                    </a:lnTo>
                    <a:lnTo>
                      <a:pt x="82743" y="33880"/>
                    </a:lnTo>
                    <a:lnTo>
                      <a:pt x="83813" y="37401"/>
                    </a:lnTo>
                    <a:lnTo>
                      <a:pt x="82066" y="40396"/>
                    </a:lnTo>
                    <a:lnTo>
                      <a:pt x="84672" y="48331"/>
                    </a:lnTo>
                    <a:lnTo>
                      <a:pt x="81492" y="51738"/>
                    </a:lnTo>
                    <a:lnTo>
                      <a:pt x="82691" y="56616"/>
                    </a:lnTo>
                    <a:lnTo>
                      <a:pt x="81206" y="63879"/>
                    </a:lnTo>
                    <a:lnTo>
                      <a:pt x="80345" y="62337"/>
                    </a:lnTo>
                    <a:lnTo>
                      <a:pt x="75732" y="63649"/>
                    </a:lnTo>
                    <a:lnTo>
                      <a:pt x="71065" y="66352"/>
                    </a:lnTo>
                    <a:lnTo>
                      <a:pt x="69971" y="69380"/>
                    </a:lnTo>
                    <a:lnTo>
                      <a:pt x="67129" y="71295"/>
                    </a:lnTo>
                    <a:lnTo>
                      <a:pt x="63611" y="69435"/>
                    </a:lnTo>
                    <a:lnTo>
                      <a:pt x="60378" y="71944"/>
                    </a:lnTo>
                    <a:lnTo>
                      <a:pt x="54435" y="73557"/>
                    </a:lnTo>
                    <a:lnTo>
                      <a:pt x="46927" y="77449"/>
                    </a:lnTo>
                    <a:lnTo>
                      <a:pt x="42496" y="83237"/>
                    </a:lnTo>
                    <a:lnTo>
                      <a:pt x="37439" y="84090"/>
                    </a:lnTo>
                    <a:lnTo>
                      <a:pt x="36136" y="87027"/>
                    </a:lnTo>
                    <a:lnTo>
                      <a:pt x="33842" y="84698"/>
                    </a:lnTo>
                    <a:lnTo>
                      <a:pt x="28706" y="90776"/>
                    </a:lnTo>
                    <a:lnTo>
                      <a:pt x="27768" y="87807"/>
                    </a:lnTo>
                    <a:lnTo>
                      <a:pt x="20756" y="93739"/>
                    </a:lnTo>
                    <a:lnTo>
                      <a:pt x="19062" y="90851"/>
                    </a:lnTo>
                    <a:lnTo>
                      <a:pt x="12702" y="93314"/>
                    </a:lnTo>
                    <a:lnTo>
                      <a:pt x="10173" y="96744"/>
                    </a:lnTo>
                    <a:lnTo>
                      <a:pt x="10486" y="91644"/>
                    </a:lnTo>
                    <a:lnTo>
                      <a:pt x="33" y="74644"/>
                    </a:lnTo>
                    <a:lnTo>
                      <a:pt x="3500" y="72521"/>
                    </a:lnTo>
                    <a:lnTo>
                      <a:pt x="3500" y="72521"/>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42" name="CT-5">
                <a:extLst>
                  <a:ext uri="{FF2B5EF4-FFF2-40B4-BE49-F238E27FC236}">
                    <a16:creationId xmlns:a16="http://schemas.microsoft.com/office/drawing/2014/main" id="{10EDA089-CF07-4600-2989-F216045C7907}"/>
                  </a:ext>
                </a:extLst>
              </p:cNvPr>
              <p:cNvSpPr/>
              <p:nvPr/>
            </p:nvSpPr>
            <p:spPr>
              <a:xfrm>
                <a:off x="10805251" y="3058295"/>
                <a:ext cx="232260" cy="285324"/>
              </a:xfrm>
              <a:custGeom>
                <a:avLst/>
                <a:gdLst>
                  <a:gd name="connsiteX0" fmla="*/ 346 w 115138"/>
                  <a:gd name="connsiteY0" fmla="*/ 124520 h 141444"/>
                  <a:gd name="connsiteX1" fmla="*/ 3239 w 115138"/>
                  <a:gd name="connsiteY1" fmla="*/ 83404 h 141444"/>
                  <a:gd name="connsiteX2" fmla="*/ 4699 w 115138"/>
                  <a:gd name="connsiteY2" fmla="*/ 56554 h 141444"/>
                  <a:gd name="connsiteX3" fmla="*/ 7775 w 115138"/>
                  <a:gd name="connsiteY3" fmla="*/ 9787 h 141444"/>
                  <a:gd name="connsiteX4" fmla="*/ 8114 w 115138"/>
                  <a:gd name="connsiteY4" fmla="*/ 185 h 141444"/>
                  <a:gd name="connsiteX5" fmla="*/ 16586 w 115138"/>
                  <a:gd name="connsiteY5" fmla="*/ 0 h 141444"/>
                  <a:gd name="connsiteX6" fmla="*/ 60013 w 115138"/>
                  <a:gd name="connsiteY6" fmla="*/ 1654 h 141444"/>
                  <a:gd name="connsiteX7" fmla="*/ 49274 w 115138"/>
                  <a:gd name="connsiteY7" fmla="*/ 50504 h 141444"/>
                  <a:gd name="connsiteX8" fmla="*/ 54852 w 115138"/>
                  <a:gd name="connsiteY8" fmla="*/ 49735 h 141444"/>
                  <a:gd name="connsiteX9" fmla="*/ 58162 w 115138"/>
                  <a:gd name="connsiteY9" fmla="*/ 50656 h 141444"/>
                  <a:gd name="connsiteX10" fmla="*/ 57746 w 115138"/>
                  <a:gd name="connsiteY10" fmla="*/ 47145 h 141444"/>
                  <a:gd name="connsiteX11" fmla="*/ 62333 w 115138"/>
                  <a:gd name="connsiteY11" fmla="*/ 47192 h 141444"/>
                  <a:gd name="connsiteX12" fmla="*/ 64940 w 115138"/>
                  <a:gd name="connsiteY12" fmla="*/ 45592 h 141444"/>
                  <a:gd name="connsiteX13" fmla="*/ 66478 w 115138"/>
                  <a:gd name="connsiteY13" fmla="*/ 48885 h 141444"/>
                  <a:gd name="connsiteX14" fmla="*/ 75966 w 115138"/>
                  <a:gd name="connsiteY14" fmla="*/ 48924 h 141444"/>
                  <a:gd name="connsiteX15" fmla="*/ 85715 w 115138"/>
                  <a:gd name="connsiteY15" fmla="*/ 47327 h 141444"/>
                  <a:gd name="connsiteX16" fmla="*/ 87540 w 115138"/>
                  <a:gd name="connsiteY16" fmla="*/ 40868 h 141444"/>
                  <a:gd name="connsiteX17" fmla="*/ 85038 w 115138"/>
                  <a:gd name="connsiteY17" fmla="*/ 38140 h 141444"/>
                  <a:gd name="connsiteX18" fmla="*/ 86914 w 115138"/>
                  <a:gd name="connsiteY18" fmla="*/ 30134 h 141444"/>
                  <a:gd name="connsiteX19" fmla="*/ 90564 w 115138"/>
                  <a:gd name="connsiteY19" fmla="*/ 29824 h 141444"/>
                  <a:gd name="connsiteX20" fmla="*/ 91919 w 115138"/>
                  <a:gd name="connsiteY20" fmla="*/ 24998 h 141444"/>
                  <a:gd name="connsiteX21" fmla="*/ 111783 w 115138"/>
                  <a:gd name="connsiteY21" fmla="*/ 25770 h 141444"/>
                  <a:gd name="connsiteX22" fmla="*/ 111469 w 115138"/>
                  <a:gd name="connsiteY22" fmla="*/ 32928 h 141444"/>
                  <a:gd name="connsiteX23" fmla="*/ 109436 w 115138"/>
                  <a:gd name="connsiteY23" fmla="*/ 37788 h 141444"/>
                  <a:gd name="connsiteX24" fmla="*/ 109593 w 115138"/>
                  <a:gd name="connsiteY24" fmla="*/ 43365 h 141444"/>
                  <a:gd name="connsiteX25" fmla="*/ 107403 w 115138"/>
                  <a:gd name="connsiteY25" fmla="*/ 43756 h 141444"/>
                  <a:gd name="connsiteX26" fmla="*/ 107195 w 115138"/>
                  <a:gd name="connsiteY26" fmla="*/ 50155 h 141444"/>
                  <a:gd name="connsiteX27" fmla="*/ 107925 w 115138"/>
                  <a:gd name="connsiteY27" fmla="*/ 58735 h 141444"/>
                  <a:gd name="connsiteX28" fmla="*/ 109775 w 115138"/>
                  <a:gd name="connsiteY28" fmla="*/ 58588 h 141444"/>
                  <a:gd name="connsiteX29" fmla="*/ 110218 w 115138"/>
                  <a:gd name="connsiteY29" fmla="*/ 62071 h 141444"/>
                  <a:gd name="connsiteX30" fmla="*/ 112617 w 115138"/>
                  <a:gd name="connsiteY30" fmla="*/ 60623 h 141444"/>
                  <a:gd name="connsiteX31" fmla="*/ 112643 w 115138"/>
                  <a:gd name="connsiteY31" fmla="*/ 64526 h 141444"/>
                  <a:gd name="connsiteX32" fmla="*/ 114363 w 115138"/>
                  <a:gd name="connsiteY32" fmla="*/ 77537 h 141444"/>
                  <a:gd name="connsiteX33" fmla="*/ 104431 w 115138"/>
                  <a:gd name="connsiteY33" fmla="*/ 78534 h 141444"/>
                  <a:gd name="connsiteX34" fmla="*/ 104223 w 115138"/>
                  <a:gd name="connsiteY34" fmla="*/ 76465 h 141444"/>
                  <a:gd name="connsiteX35" fmla="*/ 95178 w 115138"/>
                  <a:gd name="connsiteY35" fmla="*/ 77681 h 141444"/>
                  <a:gd name="connsiteX36" fmla="*/ 93040 w 115138"/>
                  <a:gd name="connsiteY36" fmla="*/ 63433 h 141444"/>
                  <a:gd name="connsiteX37" fmla="*/ 78573 w 115138"/>
                  <a:gd name="connsiteY37" fmla="*/ 65496 h 141444"/>
                  <a:gd name="connsiteX38" fmla="*/ 80788 w 115138"/>
                  <a:gd name="connsiteY38" fmla="*/ 79577 h 141444"/>
                  <a:gd name="connsiteX39" fmla="*/ 87228 w 115138"/>
                  <a:gd name="connsiteY39" fmla="*/ 78669 h 141444"/>
                  <a:gd name="connsiteX40" fmla="*/ 87931 w 115138"/>
                  <a:gd name="connsiteY40" fmla="*/ 85718 h 141444"/>
                  <a:gd name="connsiteX41" fmla="*/ 86106 w 115138"/>
                  <a:gd name="connsiteY41" fmla="*/ 95552 h 141444"/>
                  <a:gd name="connsiteX42" fmla="*/ 95099 w 115138"/>
                  <a:gd name="connsiteY42" fmla="*/ 94201 h 141444"/>
                  <a:gd name="connsiteX43" fmla="*/ 97420 w 115138"/>
                  <a:gd name="connsiteY43" fmla="*/ 97060 h 141444"/>
                  <a:gd name="connsiteX44" fmla="*/ 100808 w 115138"/>
                  <a:gd name="connsiteY44" fmla="*/ 97882 h 141444"/>
                  <a:gd name="connsiteX45" fmla="*/ 100209 w 115138"/>
                  <a:gd name="connsiteY45" fmla="*/ 93523 h 141444"/>
                  <a:gd name="connsiteX46" fmla="*/ 103206 w 115138"/>
                  <a:gd name="connsiteY46" fmla="*/ 92816 h 141444"/>
                  <a:gd name="connsiteX47" fmla="*/ 104431 w 115138"/>
                  <a:gd name="connsiteY47" fmla="*/ 96035 h 141444"/>
                  <a:gd name="connsiteX48" fmla="*/ 107012 w 115138"/>
                  <a:gd name="connsiteY48" fmla="*/ 92409 h 141444"/>
                  <a:gd name="connsiteX49" fmla="*/ 114102 w 115138"/>
                  <a:gd name="connsiteY49" fmla="*/ 91292 h 141444"/>
                  <a:gd name="connsiteX50" fmla="*/ 115171 w 115138"/>
                  <a:gd name="connsiteY50" fmla="*/ 106850 h 141444"/>
                  <a:gd name="connsiteX51" fmla="*/ 111157 w 115138"/>
                  <a:gd name="connsiteY51" fmla="*/ 107126 h 141444"/>
                  <a:gd name="connsiteX52" fmla="*/ 99948 w 115138"/>
                  <a:gd name="connsiteY52" fmla="*/ 103469 h 141444"/>
                  <a:gd name="connsiteX53" fmla="*/ 100521 w 115138"/>
                  <a:gd name="connsiteY53" fmla="*/ 105955 h 141444"/>
                  <a:gd name="connsiteX54" fmla="*/ 94708 w 115138"/>
                  <a:gd name="connsiteY54" fmla="*/ 116520 h 141444"/>
                  <a:gd name="connsiteX55" fmla="*/ 90355 w 115138"/>
                  <a:gd name="connsiteY55" fmla="*/ 114258 h 141444"/>
                  <a:gd name="connsiteX56" fmla="*/ 85220 w 115138"/>
                  <a:gd name="connsiteY56" fmla="*/ 113319 h 141444"/>
                  <a:gd name="connsiteX57" fmla="*/ 87723 w 115138"/>
                  <a:gd name="connsiteY57" fmla="*/ 105042 h 141444"/>
                  <a:gd name="connsiteX58" fmla="*/ 85715 w 115138"/>
                  <a:gd name="connsiteY58" fmla="*/ 102128 h 141444"/>
                  <a:gd name="connsiteX59" fmla="*/ 81597 w 115138"/>
                  <a:gd name="connsiteY59" fmla="*/ 99984 h 141444"/>
                  <a:gd name="connsiteX60" fmla="*/ 78052 w 115138"/>
                  <a:gd name="connsiteY60" fmla="*/ 101729 h 141444"/>
                  <a:gd name="connsiteX61" fmla="*/ 74559 w 115138"/>
                  <a:gd name="connsiteY61" fmla="*/ 97579 h 141444"/>
                  <a:gd name="connsiteX62" fmla="*/ 72109 w 115138"/>
                  <a:gd name="connsiteY62" fmla="*/ 97336 h 141444"/>
                  <a:gd name="connsiteX63" fmla="*/ 68772 w 115138"/>
                  <a:gd name="connsiteY63" fmla="*/ 100425 h 141444"/>
                  <a:gd name="connsiteX64" fmla="*/ 66296 w 115138"/>
                  <a:gd name="connsiteY64" fmla="*/ 100433 h 141444"/>
                  <a:gd name="connsiteX65" fmla="*/ 68251 w 115138"/>
                  <a:gd name="connsiteY65" fmla="*/ 103743 h 141444"/>
                  <a:gd name="connsiteX66" fmla="*/ 64705 w 115138"/>
                  <a:gd name="connsiteY66" fmla="*/ 103840 h 141444"/>
                  <a:gd name="connsiteX67" fmla="*/ 63350 w 115138"/>
                  <a:gd name="connsiteY67" fmla="*/ 108543 h 141444"/>
                  <a:gd name="connsiteX68" fmla="*/ 55608 w 115138"/>
                  <a:gd name="connsiteY68" fmla="*/ 108540 h 141444"/>
                  <a:gd name="connsiteX69" fmla="*/ 54618 w 115138"/>
                  <a:gd name="connsiteY69" fmla="*/ 116556 h 141444"/>
                  <a:gd name="connsiteX70" fmla="*/ 48413 w 115138"/>
                  <a:gd name="connsiteY70" fmla="*/ 121797 h 141444"/>
                  <a:gd name="connsiteX71" fmla="*/ 51724 w 115138"/>
                  <a:gd name="connsiteY71" fmla="*/ 124539 h 141444"/>
                  <a:gd name="connsiteX72" fmla="*/ 51933 w 115138"/>
                  <a:gd name="connsiteY72" fmla="*/ 127343 h 141444"/>
                  <a:gd name="connsiteX73" fmla="*/ 49195 w 115138"/>
                  <a:gd name="connsiteY73" fmla="*/ 131138 h 141444"/>
                  <a:gd name="connsiteX74" fmla="*/ 45338 w 115138"/>
                  <a:gd name="connsiteY74" fmla="*/ 131454 h 141444"/>
                  <a:gd name="connsiteX75" fmla="*/ 30297 w 115138"/>
                  <a:gd name="connsiteY75" fmla="*/ 141445 h 141444"/>
                  <a:gd name="connsiteX76" fmla="*/ 28342 w 115138"/>
                  <a:gd name="connsiteY76" fmla="*/ 135281 h 141444"/>
                  <a:gd name="connsiteX77" fmla="*/ 10590 w 115138"/>
                  <a:gd name="connsiteY77" fmla="*/ 139893 h 141444"/>
                  <a:gd name="connsiteX78" fmla="*/ 8375 w 115138"/>
                  <a:gd name="connsiteY78" fmla="*/ 134091 h 141444"/>
                  <a:gd name="connsiteX79" fmla="*/ 6054 w 115138"/>
                  <a:gd name="connsiteY79" fmla="*/ 133056 h 141444"/>
                  <a:gd name="connsiteX80" fmla="*/ 5350 w 115138"/>
                  <a:gd name="connsiteY80" fmla="*/ 130092 h 141444"/>
                  <a:gd name="connsiteX81" fmla="*/ 33 w 115138"/>
                  <a:gd name="connsiteY81" fmla="*/ 130220 h 141444"/>
                  <a:gd name="connsiteX82" fmla="*/ 346 w 115138"/>
                  <a:gd name="connsiteY82" fmla="*/ 124520 h 141444"/>
                  <a:gd name="connsiteX83" fmla="*/ 346 w 115138"/>
                  <a:gd name="connsiteY83" fmla="*/ 124520 h 141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15138" h="141444">
                    <a:moveTo>
                      <a:pt x="346" y="124520"/>
                    </a:moveTo>
                    <a:lnTo>
                      <a:pt x="3239" y="83404"/>
                    </a:lnTo>
                    <a:lnTo>
                      <a:pt x="4699" y="56554"/>
                    </a:lnTo>
                    <a:lnTo>
                      <a:pt x="7775" y="9787"/>
                    </a:lnTo>
                    <a:lnTo>
                      <a:pt x="8114" y="185"/>
                    </a:lnTo>
                    <a:lnTo>
                      <a:pt x="16586" y="0"/>
                    </a:lnTo>
                    <a:lnTo>
                      <a:pt x="60013" y="1654"/>
                    </a:lnTo>
                    <a:lnTo>
                      <a:pt x="49274" y="50504"/>
                    </a:lnTo>
                    <a:lnTo>
                      <a:pt x="54852" y="49735"/>
                    </a:lnTo>
                    <a:lnTo>
                      <a:pt x="58162" y="50656"/>
                    </a:lnTo>
                    <a:lnTo>
                      <a:pt x="57746" y="47145"/>
                    </a:lnTo>
                    <a:lnTo>
                      <a:pt x="62333" y="47192"/>
                    </a:lnTo>
                    <a:lnTo>
                      <a:pt x="64940" y="45592"/>
                    </a:lnTo>
                    <a:lnTo>
                      <a:pt x="66478" y="48885"/>
                    </a:lnTo>
                    <a:lnTo>
                      <a:pt x="75966" y="48924"/>
                    </a:lnTo>
                    <a:lnTo>
                      <a:pt x="85715" y="47327"/>
                    </a:lnTo>
                    <a:lnTo>
                      <a:pt x="87540" y="40868"/>
                    </a:lnTo>
                    <a:lnTo>
                      <a:pt x="85038" y="38140"/>
                    </a:lnTo>
                    <a:lnTo>
                      <a:pt x="86914" y="30134"/>
                    </a:lnTo>
                    <a:lnTo>
                      <a:pt x="90564" y="29824"/>
                    </a:lnTo>
                    <a:lnTo>
                      <a:pt x="91919" y="24998"/>
                    </a:lnTo>
                    <a:lnTo>
                      <a:pt x="111783" y="25770"/>
                    </a:lnTo>
                    <a:lnTo>
                      <a:pt x="111469" y="32928"/>
                    </a:lnTo>
                    <a:lnTo>
                      <a:pt x="109436" y="37788"/>
                    </a:lnTo>
                    <a:lnTo>
                      <a:pt x="109593" y="43365"/>
                    </a:lnTo>
                    <a:lnTo>
                      <a:pt x="107403" y="43756"/>
                    </a:lnTo>
                    <a:lnTo>
                      <a:pt x="107195" y="50155"/>
                    </a:lnTo>
                    <a:lnTo>
                      <a:pt x="107925" y="58735"/>
                    </a:lnTo>
                    <a:lnTo>
                      <a:pt x="109775" y="58588"/>
                    </a:lnTo>
                    <a:lnTo>
                      <a:pt x="110218" y="62071"/>
                    </a:lnTo>
                    <a:lnTo>
                      <a:pt x="112617" y="60623"/>
                    </a:lnTo>
                    <a:lnTo>
                      <a:pt x="112643" y="64526"/>
                    </a:lnTo>
                    <a:lnTo>
                      <a:pt x="114363" y="77537"/>
                    </a:lnTo>
                    <a:lnTo>
                      <a:pt x="104431" y="78534"/>
                    </a:lnTo>
                    <a:lnTo>
                      <a:pt x="104223" y="76465"/>
                    </a:lnTo>
                    <a:lnTo>
                      <a:pt x="95178" y="77681"/>
                    </a:lnTo>
                    <a:lnTo>
                      <a:pt x="93040" y="63433"/>
                    </a:lnTo>
                    <a:lnTo>
                      <a:pt x="78573" y="65496"/>
                    </a:lnTo>
                    <a:lnTo>
                      <a:pt x="80788" y="79577"/>
                    </a:lnTo>
                    <a:lnTo>
                      <a:pt x="87228" y="78669"/>
                    </a:lnTo>
                    <a:lnTo>
                      <a:pt x="87931" y="85718"/>
                    </a:lnTo>
                    <a:lnTo>
                      <a:pt x="86106" y="95552"/>
                    </a:lnTo>
                    <a:lnTo>
                      <a:pt x="95099" y="94201"/>
                    </a:lnTo>
                    <a:lnTo>
                      <a:pt x="97420" y="97060"/>
                    </a:lnTo>
                    <a:lnTo>
                      <a:pt x="100808" y="97882"/>
                    </a:lnTo>
                    <a:lnTo>
                      <a:pt x="100209" y="93523"/>
                    </a:lnTo>
                    <a:lnTo>
                      <a:pt x="103206" y="92816"/>
                    </a:lnTo>
                    <a:lnTo>
                      <a:pt x="104431" y="96035"/>
                    </a:lnTo>
                    <a:lnTo>
                      <a:pt x="107012" y="92409"/>
                    </a:lnTo>
                    <a:lnTo>
                      <a:pt x="114102" y="91292"/>
                    </a:lnTo>
                    <a:lnTo>
                      <a:pt x="115171" y="106850"/>
                    </a:lnTo>
                    <a:lnTo>
                      <a:pt x="111157" y="107126"/>
                    </a:lnTo>
                    <a:lnTo>
                      <a:pt x="99948" y="103469"/>
                    </a:lnTo>
                    <a:lnTo>
                      <a:pt x="100521" y="105955"/>
                    </a:lnTo>
                    <a:lnTo>
                      <a:pt x="94708" y="116520"/>
                    </a:lnTo>
                    <a:lnTo>
                      <a:pt x="90355" y="114258"/>
                    </a:lnTo>
                    <a:lnTo>
                      <a:pt x="85220" y="113319"/>
                    </a:lnTo>
                    <a:lnTo>
                      <a:pt x="87723" y="105042"/>
                    </a:lnTo>
                    <a:lnTo>
                      <a:pt x="85715" y="102128"/>
                    </a:lnTo>
                    <a:lnTo>
                      <a:pt x="81597" y="99984"/>
                    </a:lnTo>
                    <a:lnTo>
                      <a:pt x="78052" y="101729"/>
                    </a:lnTo>
                    <a:lnTo>
                      <a:pt x="74559" y="97579"/>
                    </a:lnTo>
                    <a:lnTo>
                      <a:pt x="72109" y="97336"/>
                    </a:lnTo>
                    <a:lnTo>
                      <a:pt x="68772" y="100425"/>
                    </a:lnTo>
                    <a:lnTo>
                      <a:pt x="66296" y="100433"/>
                    </a:lnTo>
                    <a:lnTo>
                      <a:pt x="68251" y="103743"/>
                    </a:lnTo>
                    <a:lnTo>
                      <a:pt x="64705" y="103840"/>
                    </a:lnTo>
                    <a:lnTo>
                      <a:pt x="63350" y="108543"/>
                    </a:lnTo>
                    <a:lnTo>
                      <a:pt x="55608" y="108540"/>
                    </a:lnTo>
                    <a:lnTo>
                      <a:pt x="54618" y="116556"/>
                    </a:lnTo>
                    <a:lnTo>
                      <a:pt x="48413" y="121797"/>
                    </a:lnTo>
                    <a:lnTo>
                      <a:pt x="51724" y="124539"/>
                    </a:lnTo>
                    <a:lnTo>
                      <a:pt x="51933" y="127343"/>
                    </a:lnTo>
                    <a:lnTo>
                      <a:pt x="49195" y="131138"/>
                    </a:lnTo>
                    <a:lnTo>
                      <a:pt x="45338" y="131454"/>
                    </a:lnTo>
                    <a:lnTo>
                      <a:pt x="30297" y="141445"/>
                    </a:lnTo>
                    <a:lnTo>
                      <a:pt x="28342" y="135281"/>
                    </a:lnTo>
                    <a:lnTo>
                      <a:pt x="10590" y="139893"/>
                    </a:lnTo>
                    <a:lnTo>
                      <a:pt x="8375" y="134091"/>
                    </a:lnTo>
                    <a:lnTo>
                      <a:pt x="6054" y="133056"/>
                    </a:lnTo>
                    <a:lnTo>
                      <a:pt x="5350" y="130092"/>
                    </a:lnTo>
                    <a:lnTo>
                      <a:pt x="33" y="130220"/>
                    </a:lnTo>
                    <a:lnTo>
                      <a:pt x="346" y="124520"/>
                    </a:lnTo>
                    <a:lnTo>
                      <a:pt x="346" y="124520"/>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20" name="DC">
              <a:extLst>
                <a:ext uri="{FF2B5EF4-FFF2-40B4-BE49-F238E27FC236}">
                  <a16:creationId xmlns:a16="http://schemas.microsoft.com/office/drawing/2014/main" id="{64220811-DB26-D694-C276-CFDD7103AB1F}"/>
                </a:ext>
              </a:extLst>
            </p:cNvPr>
            <p:cNvSpPr/>
            <p:nvPr/>
          </p:nvSpPr>
          <p:spPr>
            <a:xfrm>
              <a:off x="6794454" y="3526376"/>
              <a:ext cx="24193" cy="30245"/>
            </a:xfrm>
            <a:custGeom>
              <a:avLst/>
              <a:gdLst>
                <a:gd name="connsiteX0" fmla="*/ 33 w 30341"/>
                <a:gd name="connsiteY0" fmla="*/ 11425 h 37850"/>
                <a:gd name="connsiteX1" fmla="*/ 11398 w 30341"/>
                <a:gd name="connsiteY1" fmla="*/ 0 h 37850"/>
                <a:gd name="connsiteX2" fmla="*/ 30375 w 30341"/>
                <a:gd name="connsiteY2" fmla="*/ 19121 h 37850"/>
                <a:gd name="connsiteX3" fmla="*/ 11685 w 30341"/>
                <a:gd name="connsiteY3" fmla="*/ 37850 h 37850"/>
                <a:gd name="connsiteX4" fmla="*/ 12571 w 30341"/>
                <a:gd name="connsiteY4" fmla="*/ 26112 h 37850"/>
                <a:gd name="connsiteX5" fmla="*/ 11502 w 30341"/>
                <a:gd name="connsiteY5" fmla="*/ 23164 h 37850"/>
                <a:gd name="connsiteX6" fmla="*/ 8765 w 30341"/>
                <a:gd name="connsiteY6" fmla="*/ 21312 h 37850"/>
                <a:gd name="connsiteX7" fmla="*/ 7540 w 30341"/>
                <a:gd name="connsiteY7" fmla="*/ 17869 h 37850"/>
                <a:gd name="connsiteX8" fmla="*/ 2431 w 30341"/>
                <a:gd name="connsiteY8" fmla="*/ 15417 h 37850"/>
                <a:gd name="connsiteX9" fmla="*/ 33 w 30341"/>
                <a:gd name="connsiteY9" fmla="*/ 11425 h 37850"/>
                <a:gd name="connsiteX10" fmla="*/ 33 w 30341"/>
                <a:gd name="connsiteY10" fmla="*/ 11425 h 3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341" h="37850">
                  <a:moveTo>
                    <a:pt x="33" y="11425"/>
                  </a:moveTo>
                  <a:lnTo>
                    <a:pt x="11398" y="0"/>
                  </a:lnTo>
                  <a:lnTo>
                    <a:pt x="30375" y="19121"/>
                  </a:lnTo>
                  <a:lnTo>
                    <a:pt x="11685" y="37850"/>
                  </a:lnTo>
                  <a:lnTo>
                    <a:pt x="12571" y="26112"/>
                  </a:lnTo>
                  <a:lnTo>
                    <a:pt x="11502" y="23164"/>
                  </a:lnTo>
                  <a:lnTo>
                    <a:pt x="8765" y="21312"/>
                  </a:lnTo>
                  <a:lnTo>
                    <a:pt x="7540" y="17869"/>
                  </a:lnTo>
                  <a:lnTo>
                    <a:pt x="2431" y="15417"/>
                  </a:lnTo>
                  <a:lnTo>
                    <a:pt x="33" y="11425"/>
                  </a:lnTo>
                  <a:lnTo>
                    <a:pt x="33" y="11425"/>
                  </a:lnTo>
                </a:path>
              </a:pathLst>
            </a:custGeom>
            <a:solidFill>
              <a:schemeClr val="bg2"/>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1" name="DE">
              <a:extLst>
                <a:ext uri="{FF2B5EF4-FFF2-40B4-BE49-F238E27FC236}">
                  <a16:creationId xmlns:a16="http://schemas.microsoft.com/office/drawing/2014/main" id="{021661AF-E10C-9B78-18BF-23B13942006E}"/>
                </a:ext>
              </a:extLst>
            </p:cNvPr>
            <p:cNvSpPr/>
            <p:nvPr/>
          </p:nvSpPr>
          <p:spPr>
            <a:xfrm>
              <a:off x="6947473" y="3400542"/>
              <a:ext cx="85053" cy="206318"/>
            </a:xfrm>
            <a:custGeom>
              <a:avLst/>
              <a:gdLst>
                <a:gd name="connsiteX0" fmla="*/ 33 w 106666"/>
                <a:gd name="connsiteY0" fmla="*/ 31736 h 258186"/>
                <a:gd name="connsiteX1" fmla="*/ 59 w 106666"/>
                <a:gd name="connsiteY1" fmla="*/ 21930 h 258186"/>
                <a:gd name="connsiteX2" fmla="*/ 2196 w 106666"/>
                <a:gd name="connsiteY2" fmla="*/ 21930 h 258186"/>
                <a:gd name="connsiteX3" fmla="*/ 5507 w 106666"/>
                <a:gd name="connsiteY3" fmla="*/ 14780 h 258186"/>
                <a:gd name="connsiteX4" fmla="*/ 12649 w 106666"/>
                <a:gd name="connsiteY4" fmla="*/ 6839 h 258186"/>
                <a:gd name="connsiteX5" fmla="*/ 18175 w 106666"/>
                <a:gd name="connsiteY5" fmla="*/ 3357 h 258186"/>
                <a:gd name="connsiteX6" fmla="*/ 24744 w 106666"/>
                <a:gd name="connsiteY6" fmla="*/ 941 h 258186"/>
                <a:gd name="connsiteX7" fmla="*/ 31496 w 106666"/>
                <a:gd name="connsiteY7" fmla="*/ 0 h 258186"/>
                <a:gd name="connsiteX8" fmla="*/ 41818 w 106666"/>
                <a:gd name="connsiteY8" fmla="*/ 1072 h 258186"/>
                <a:gd name="connsiteX9" fmla="*/ 48335 w 106666"/>
                <a:gd name="connsiteY9" fmla="*/ 3513 h 258186"/>
                <a:gd name="connsiteX10" fmla="*/ 52688 w 106666"/>
                <a:gd name="connsiteY10" fmla="*/ 6085 h 258186"/>
                <a:gd name="connsiteX11" fmla="*/ 46197 w 106666"/>
                <a:gd name="connsiteY11" fmla="*/ 9868 h 258186"/>
                <a:gd name="connsiteX12" fmla="*/ 40332 w 106666"/>
                <a:gd name="connsiteY12" fmla="*/ 22326 h 258186"/>
                <a:gd name="connsiteX13" fmla="*/ 32695 w 106666"/>
                <a:gd name="connsiteY13" fmla="*/ 34209 h 258186"/>
                <a:gd name="connsiteX14" fmla="*/ 29097 w 106666"/>
                <a:gd name="connsiteY14" fmla="*/ 35278 h 258186"/>
                <a:gd name="connsiteX15" fmla="*/ 25083 w 106666"/>
                <a:gd name="connsiteY15" fmla="*/ 41844 h 258186"/>
                <a:gd name="connsiteX16" fmla="*/ 25526 w 106666"/>
                <a:gd name="connsiteY16" fmla="*/ 45319 h 258186"/>
                <a:gd name="connsiteX17" fmla="*/ 32564 w 106666"/>
                <a:gd name="connsiteY17" fmla="*/ 51900 h 258186"/>
                <a:gd name="connsiteX18" fmla="*/ 31235 w 106666"/>
                <a:gd name="connsiteY18" fmla="*/ 60347 h 258186"/>
                <a:gd name="connsiteX19" fmla="*/ 28237 w 106666"/>
                <a:gd name="connsiteY19" fmla="*/ 67434 h 258186"/>
                <a:gd name="connsiteX20" fmla="*/ 28759 w 106666"/>
                <a:gd name="connsiteY20" fmla="*/ 70870 h 258186"/>
                <a:gd name="connsiteX21" fmla="*/ 31313 w 106666"/>
                <a:gd name="connsiteY21" fmla="*/ 74965 h 258186"/>
                <a:gd name="connsiteX22" fmla="*/ 36110 w 106666"/>
                <a:gd name="connsiteY22" fmla="*/ 79147 h 258186"/>
                <a:gd name="connsiteX23" fmla="*/ 39785 w 106666"/>
                <a:gd name="connsiteY23" fmla="*/ 88545 h 258186"/>
                <a:gd name="connsiteX24" fmla="*/ 42496 w 106666"/>
                <a:gd name="connsiteY24" fmla="*/ 92200 h 258186"/>
                <a:gd name="connsiteX25" fmla="*/ 50447 w 106666"/>
                <a:gd name="connsiteY25" fmla="*/ 98390 h 258186"/>
                <a:gd name="connsiteX26" fmla="*/ 51177 w 106666"/>
                <a:gd name="connsiteY26" fmla="*/ 102799 h 258186"/>
                <a:gd name="connsiteX27" fmla="*/ 54878 w 106666"/>
                <a:gd name="connsiteY27" fmla="*/ 107465 h 258186"/>
                <a:gd name="connsiteX28" fmla="*/ 56520 w 106666"/>
                <a:gd name="connsiteY28" fmla="*/ 116512 h 258186"/>
                <a:gd name="connsiteX29" fmla="*/ 56676 w 106666"/>
                <a:gd name="connsiteY29" fmla="*/ 121077 h 258186"/>
                <a:gd name="connsiteX30" fmla="*/ 54148 w 106666"/>
                <a:gd name="connsiteY30" fmla="*/ 128201 h 258186"/>
                <a:gd name="connsiteX31" fmla="*/ 56103 w 106666"/>
                <a:gd name="connsiteY31" fmla="*/ 138296 h 258186"/>
                <a:gd name="connsiteX32" fmla="*/ 55634 w 106666"/>
                <a:gd name="connsiteY32" fmla="*/ 142105 h 258186"/>
                <a:gd name="connsiteX33" fmla="*/ 56598 w 106666"/>
                <a:gd name="connsiteY33" fmla="*/ 145939 h 258186"/>
                <a:gd name="connsiteX34" fmla="*/ 64601 w 106666"/>
                <a:gd name="connsiteY34" fmla="*/ 152982 h 258186"/>
                <a:gd name="connsiteX35" fmla="*/ 67833 w 106666"/>
                <a:gd name="connsiteY35" fmla="*/ 158904 h 258186"/>
                <a:gd name="connsiteX36" fmla="*/ 68824 w 106666"/>
                <a:gd name="connsiteY36" fmla="*/ 162712 h 258186"/>
                <a:gd name="connsiteX37" fmla="*/ 68016 w 106666"/>
                <a:gd name="connsiteY37" fmla="*/ 169051 h 258186"/>
                <a:gd name="connsiteX38" fmla="*/ 69893 w 106666"/>
                <a:gd name="connsiteY38" fmla="*/ 172808 h 258186"/>
                <a:gd name="connsiteX39" fmla="*/ 75810 w 106666"/>
                <a:gd name="connsiteY39" fmla="*/ 179459 h 258186"/>
                <a:gd name="connsiteX40" fmla="*/ 80293 w 106666"/>
                <a:gd name="connsiteY40" fmla="*/ 185590 h 258186"/>
                <a:gd name="connsiteX41" fmla="*/ 86263 w 106666"/>
                <a:gd name="connsiteY41" fmla="*/ 192503 h 258186"/>
                <a:gd name="connsiteX42" fmla="*/ 94421 w 106666"/>
                <a:gd name="connsiteY42" fmla="*/ 197068 h 258186"/>
                <a:gd name="connsiteX43" fmla="*/ 99739 w 106666"/>
                <a:gd name="connsiteY43" fmla="*/ 195867 h 258186"/>
                <a:gd name="connsiteX44" fmla="*/ 100469 w 106666"/>
                <a:gd name="connsiteY44" fmla="*/ 193050 h 258186"/>
                <a:gd name="connsiteX45" fmla="*/ 101903 w 106666"/>
                <a:gd name="connsiteY45" fmla="*/ 198920 h 258186"/>
                <a:gd name="connsiteX46" fmla="*/ 102320 w 106666"/>
                <a:gd name="connsiteY46" fmla="*/ 205206 h 258186"/>
                <a:gd name="connsiteX47" fmla="*/ 104301 w 106666"/>
                <a:gd name="connsiteY47" fmla="*/ 219475 h 258186"/>
                <a:gd name="connsiteX48" fmla="*/ 106569 w 106666"/>
                <a:gd name="connsiteY48" fmla="*/ 251717 h 258186"/>
                <a:gd name="connsiteX49" fmla="*/ 106699 w 106666"/>
                <a:gd name="connsiteY49" fmla="*/ 258186 h 258186"/>
                <a:gd name="connsiteX50" fmla="*/ 56990 w 106666"/>
                <a:gd name="connsiteY50" fmla="*/ 258030 h 258186"/>
                <a:gd name="connsiteX51" fmla="*/ 30714 w 106666"/>
                <a:gd name="connsiteY51" fmla="*/ 257300 h 258186"/>
                <a:gd name="connsiteX52" fmla="*/ 13744 w 106666"/>
                <a:gd name="connsiteY52" fmla="*/ 256569 h 258186"/>
                <a:gd name="connsiteX53" fmla="*/ 9651 w 106666"/>
                <a:gd name="connsiteY53" fmla="*/ 189685 h 258186"/>
                <a:gd name="connsiteX54" fmla="*/ 710 w 106666"/>
                <a:gd name="connsiteY54" fmla="*/ 46195 h 258186"/>
                <a:gd name="connsiteX55" fmla="*/ 33 w 106666"/>
                <a:gd name="connsiteY55" fmla="*/ 31736 h 258186"/>
                <a:gd name="connsiteX56" fmla="*/ 33 w 106666"/>
                <a:gd name="connsiteY56" fmla="*/ 31736 h 258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06666" h="258186">
                  <a:moveTo>
                    <a:pt x="33" y="31736"/>
                  </a:moveTo>
                  <a:lnTo>
                    <a:pt x="59" y="21930"/>
                  </a:lnTo>
                  <a:lnTo>
                    <a:pt x="2196" y="21930"/>
                  </a:lnTo>
                  <a:lnTo>
                    <a:pt x="5507" y="14780"/>
                  </a:lnTo>
                  <a:lnTo>
                    <a:pt x="12649" y="6839"/>
                  </a:lnTo>
                  <a:lnTo>
                    <a:pt x="18175" y="3357"/>
                  </a:lnTo>
                  <a:lnTo>
                    <a:pt x="24744" y="941"/>
                  </a:lnTo>
                  <a:lnTo>
                    <a:pt x="31496" y="0"/>
                  </a:lnTo>
                  <a:lnTo>
                    <a:pt x="41818" y="1072"/>
                  </a:lnTo>
                  <a:lnTo>
                    <a:pt x="48335" y="3513"/>
                  </a:lnTo>
                  <a:lnTo>
                    <a:pt x="52688" y="6085"/>
                  </a:lnTo>
                  <a:lnTo>
                    <a:pt x="46197" y="9868"/>
                  </a:lnTo>
                  <a:lnTo>
                    <a:pt x="40332" y="22326"/>
                  </a:lnTo>
                  <a:lnTo>
                    <a:pt x="32695" y="34209"/>
                  </a:lnTo>
                  <a:lnTo>
                    <a:pt x="29097" y="35278"/>
                  </a:lnTo>
                  <a:lnTo>
                    <a:pt x="25083" y="41844"/>
                  </a:lnTo>
                  <a:lnTo>
                    <a:pt x="25526" y="45319"/>
                  </a:lnTo>
                  <a:lnTo>
                    <a:pt x="32564" y="51900"/>
                  </a:lnTo>
                  <a:lnTo>
                    <a:pt x="31235" y="60347"/>
                  </a:lnTo>
                  <a:lnTo>
                    <a:pt x="28237" y="67434"/>
                  </a:lnTo>
                  <a:lnTo>
                    <a:pt x="28759" y="70870"/>
                  </a:lnTo>
                  <a:lnTo>
                    <a:pt x="31313" y="74965"/>
                  </a:lnTo>
                  <a:lnTo>
                    <a:pt x="36110" y="79147"/>
                  </a:lnTo>
                  <a:lnTo>
                    <a:pt x="39785" y="88545"/>
                  </a:lnTo>
                  <a:lnTo>
                    <a:pt x="42496" y="92200"/>
                  </a:lnTo>
                  <a:lnTo>
                    <a:pt x="50447" y="98390"/>
                  </a:lnTo>
                  <a:lnTo>
                    <a:pt x="51177" y="102799"/>
                  </a:lnTo>
                  <a:lnTo>
                    <a:pt x="54878" y="107465"/>
                  </a:lnTo>
                  <a:lnTo>
                    <a:pt x="56520" y="116512"/>
                  </a:lnTo>
                  <a:lnTo>
                    <a:pt x="56676" y="121077"/>
                  </a:lnTo>
                  <a:lnTo>
                    <a:pt x="54148" y="128201"/>
                  </a:lnTo>
                  <a:lnTo>
                    <a:pt x="56103" y="138296"/>
                  </a:lnTo>
                  <a:lnTo>
                    <a:pt x="55634" y="142105"/>
                  </a:lnTo>
                  <a:lnTo>
                    <a:pt x="56598" y="145939"/>
                  </a:lnTo>
                  <a:lnTo>
                    <a:pt x="64601" y="152982"/>
                  </a:lnTo>
                  <a:lnTo>
                    <a:pt x="67833" y="158904"/>
                  </a:lnTo>
                  <a:lnTo>
                    <a:pt x="68824" y="162712"/>
                  </a:lnTo>
                  <a:lnTo>
                    <a:pt x="68016" y="169051"/>
                  </a:lnTo>
                  <a:lnTo>
                    <a:pt x="69893" y="172808"/>
                  </a:lnTo>
                  <a:lnTo>
                    <a:pt x="75810" y="179459"/>
                  </a:lnTo>
                  <a:lnTo>
                    <a:pt x="80293" y="185590"/>
                  </a:lnTo>
                  <a:lnTo>
                    <a:pt x="86263" y="192503"/>
                  </a:lnTo>
                  <a:lnTo>
                    <a:pt x="94421" y="197068"/>
                  </a:lnTo>
                  <a:lnTo>
                    <a:pt x="99739" y="195867"/>
                  </a:lnTo>
                  <a:lnTo>
                    <a:pt x="100469" y="193050"/>
                  </a:lnTo>
                  <a:lnTo>
                    <a:pt x="101903" y="198920"/>
                  </a:lnTo>
                  <a:lnTo>
                    <a:pt x="102320" y="205206"/>
                  </a:lnTo>
                  <a:lnTo>
                    <a:pt x="104301" y="219475"/>
                  </a:lnTo>
                  <a:lnTo>
                    <a:pt x="106569" y="251717"/>
                  </a:lnTo>
                  <a:lnTo>
                    <a:pt x="106699" y="258186"/>
                  </a:lnTo>
                  <a:lnTo>
                    <a:pt x="56990" y="258030"/>
                  </a:lnTo>
                  <a:lnTo>
                    <a:pt x="30714" y="257300"/>
                  </a:lnTo>
                  <a:lnTo>
                    <a:pt x="13744" y="256569"/>
                  </a:lnTo>
                  <a:lnTo>
                    <a:pt x="9651" y="189685"/>
                  </a:lnTo>
                  <a:lnTo>
                    <a:pt x="710" y="46195"/>
                  </a:lnTo>
                  <a:lnTo>
                    <a:pt x="33" y="31736"/>
                  </a:lnTo>
                  <a:lnTo>
                    <a:pt x="33" y="31736"/>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22" name="FL">
              <a:extLst>
                <a:ext uri="{FF2B5EF4-FFF2-40B4-BE49-F238E27FC236}">
                  <a16:creationId xmlns:a16="http://schemas.microsoft.com/office/drawing/2014/main" id="{FFEE211B-ABA2-884C-28FB-2CC5EC48B3B2}"/>
                </a:ext>
              </a:extLst>
            </p:cNvPr>
            <p:cNvGrpSpPr/>
            <p:nvPr/>
          </p:nvGrpSpPr>
          <p:grpSpPr>
            <a:xfrm>
              <a:off x="5585715" y="4653444"/>
              <a:ext cx="874014" cy="841859"/>
              <a:chOff x="5585715" y="4653444"/>
              <a:chExt cx="874014" cy="841859"/>
            </a:xfrm>
            <a:solidFill>
              <a:schemeClr val="bg2"/>
            </a:solidFill>
          </p:grpSpPr>
          <p:sp>
            <p:nvSpPr>
              <p:cNvPr id="510" name="FL-1">
                <a:extLst>
                  <a:ext uri="{FF2B5EF4-FFF2-40B4-BE49-F238E27FC236}">
                    <a16:creationId xmlns:a16="http://schemas.microsoft.com/office/drawing/2014/main" id="{5D6F1EBB-D957-9CA4-71A4-F2A551E19459}"/>
                  </a:ext>
                </a:extLst>
              </p:cNvPr>
              <p:cNvSpPr/>
              <p:nvPr/>
            </p:nvSpPr>
            <p:spPr>
              <a:xfrm>
                <a:off x="5585715" y="4653631"/>
                <a:ext cx="177734" cy="96347"/>
              </a:xfrm>
              <a:custGeom>
                <a:avLst/>
                <a:gdLst>
                  <a:gd name="connsiteX0" fmla="*/ 33 w 222899"/>
                  <a:gd name="connsiteY0" fmla="*/ 22146 h 120568"/>
                  <a:gd name="connsiteX1" fmla="*/ 2040 w 222899"/>
                  <a:gd name="connsiteY1" fmla="*/ 18860 h 120568"/>
                  <a:gd name="connsiteX2" fmla="*/ 6550 w 222899"/>
                  <a:gd name="connsiteY2" fmla="*/ 5660 h 120568"/>
                  <a:gd name="connsiteX3" fmla="*/ 5116 w 222899"/>
                  <a:gd name="connsiteY3" fmla="*/ 339 h 120568"/>
                  <a:gd name="connsiteX4" fmla="*/ 46484 w 222899"/>
                  <a:gd name="connsiteY4" fmla="*/ 182 h 120568"/>
                  <a:gd name="connsiteX5" fmla="*/ 59048 w 222899"/>
                  <a:gd name="connsiteY5" fmla="*/ 391 h 120568"/>
                  <a:gd name="connsiteX6" fmla="*/ 71170 w 222899"/>
                  <a:gd name="connsiteY6" fmla="*/ 0 h 120568"/>
                  <a:gd name="connsiteX7" fmla="*/ 131306 w 222899"/>
                  <a:gd name="connsiteY7" fmla="*/ 495 h 120568"/>
                  <a:gd name="connsiteX8" fmla="*/ 133809 w 222899"/>
                  <a:gd name="connsiteY8" fmla="*/ 808 h 120568"/>
                  <a:gd name="connsiteX9" fmla="*/ 154402 w 222899"/>
                  <a:gd name="connsiteY9" fmla="*/ 730 h 120568"/>
                  <a:gd name="connsiteX10" fmla="*/ 160658 w 222899"/>
                  <a:gd name="connsiteY10" fmla="*/ 1043 h 120568"/>
                  <a:gd name="connsiteX11" fmla="*/ 183024 w 222899"/>
                  <a:gd name="connsiteY11" fmla="*/ 860 h 120568"/>
                  <a:gd name="connsiteX12" fmla="*/ 216494 w 222899"/>
                  <a:gd name="connsiteY12" fmla="*/ 1069 h 120568"/>
                  <a:gd name="connsiteX13" fmla="*/ 215816 w 222899"/>
                  <a:gd name="connsiteY13" fmla="*/ 12051 h 120568"/>
                  <a:gd name="connsiteX14" fmla="*/ 218970 w 222899"/>
                  <a:gd name="connsiteY14" fmla="*/ 24390 h 120568"/>
                  <a:gd name="connsiteX15" fmla="*/ 217823 w 222899"/>
                  <a:gd name="connsiteY15" fmla="*/ 31120 h 120568"/>
                  <a:gd name="connsiteX16" fmla="*/ 218319 w 222899"/>
                  <a:gd name="connsiteY16" fmla="*/ 35659 h 120568"/>
                  <a:gd name="connsiteX17" fmla="*/ 215008 w 222899"/>
                  <a:gd name="connsiteY17" fmla="*/ 35163 h 120568"/>
                  <a:gd name="connsiteX18" fmla="*/ 213574 w 222899"/>
                  <a:gd name="connsiteY18" fmla="*/ 39859 h 120568"/>
                  <a:gd name="connsiteX19" fmla="*/ 216207 w 222899"/>
                  <a:gd name="connsiteY19" fmla="*/ 40876 h 120568"/>
                  <a:gd name="connsiteX20" fmla="*/ 213783 w 222899"/>
                  <a:gd name="connsiteY20" fmla="*/ 42571 h 120568"/>
                  <a:gd name="connsiteX21" fmla="*/ 213079 w 222899"/>
                  <a:gd name="connsiteY21" fmla="*/ 45571 h 120568"/>
                  <a:gd name="connsiteX22" fmla="*/ 214200 w 222899"/>
                  <a:gd name="connsiteY22" fmla="*/ 49276 h 120568"/>
                  <a:gd name="connsiteX23" fmla="*/ 216728 w 222899"/>
                  <a:gd name="connsiteY23" fmla="*/ 51519 h 120568"/>
                  <a:gd name="connsiteX24" fmla="*/ 219152 w 222899"/>
                  <a:gd name="connsiteY24" fmla="*/ 58562 h 120568"/>
                  <a:gd name="connsiteX25" fmla="*/ 218735 w 222899"/>
                  <a:gd name="connsiteY25" fmla="*/ 63936 h 120568"/>
                  <a:gd name="connsiteX26" fmla="*/ 220169 w 222899"/>
                  <a:gd name="connsiteY26" fmla="*/ 73796 h 120568"/>
                  <a:gd name="connsiteX27" fmla="*/ 222932 w 222899"/>
                  <a:gd name="connsiteY27" fmla="*/ 73848 h 120568"/>
                  <a:gd name="connsiteX28" fmla="*/ 222906 w 222899"/>
                  <a:gd name="connsiteY28" fmla="*/ 78779 h 120568"/>
                  <a:gd name="connsiteX29" fmla="*/ 220065 w 222899"/>
                  <a:gd name="connsiteY29" fmla="*/ 78752 h 120568"/>
                  <a:gd name="connsiteX30" fmla="*/ 220039 w 222899"/>
                  <a:gd name="connsiteY30" fmla="*/ 86109 h 120568"/>
                  <a:gd name="connsiteX31" fmla="*/ 216780 w 222899"/>
                  <a:gd name="connsiteY31" fmla="*/ 89370 h 120568"/>
                  <a:gd name="connsiteX32" fmla="*/ 216337 w 222899"/>
                  <a:gd name="connsiteY32" fmla="*/ 92683 h 120568"/>
                  <a:gd name="connsiteX33" fmla="*/ 213522 w 222899"/>
                  <a:gd name="connsiteY33" fmla="*/ 95082 h 120568"/>
                  <a:gd name="connsiteX34" fmla="*/ 209899 w 222899"/>
                  <a:gd name="connsiteY34" fmla="*/ 104082 h 120568"/>
                  <a:gd name="connsiteX35" fmla="*/ 209716 w 222899"/>
                  <a:gd name="connsiteY35" fmla="*/ 112064 h 120568"/>
                  <a:gd name="connsiteX36" fmla="*/ 197621 w 222899"/>
                  <a:gd name="connsiteY36" fmla="*/ 108099 h 120568"/>
                  <a:gd name="connsiteX37" fmla="*/ 183128 w 222899"/>
                  <a:gd name="connsiteY37" fmla="*/ 104864 h 120568"/>
                  <a:gd name="connsiteX38" fmla="*/ 171632 w 222899"/>
                  <a:gd name="connsiteY38" fmla="*/ 103404 h 120568"/>
                  <a:gd name="connsiteX39" fmla="*/ 162665 w 222899"/>
                  <a:gd name="connsiteY39" fmla="*/ 103560 h 120568"/>
                  <a:gd name="connsiteX40" fmla="*/ 160632 w 222899"/>
                  <a:gd name="connsiteY40" fmla="*/ 102830 h 120568"/>
                  <a:gd name="connsiteX41" fmla="*/ 145513 w 222899"/>
                  <a:gd name="connsiteY41" fmla="*/ 101160 h 120568"/>
                  <a:gd name="connsiteX42" fmla="*/ 129143 w 222899"/>
                  <a:gd name="connsiteY42" fmla="*/ 101708 h 120568"/>
                  <a:gd name="connsiteX43" fmla="*/ 115067 w 222899"/>
                  <a:gd name="connsiteY43" fmla="*/ 103378 h 120568"/>
                  <a:gd name="connsiteX44" fmla="*/ 98227 w 222899"/>
                  <a:gd name="connsiteY44" fmla="*/ 106378 h 120568"/>
                  <a:gd name="connsiteX45" fmla="*/ 69058 w 222899"/>
                  <a:gd name="connsiteY45" fmla="*/ 112664 h 120568"/>
                  <a:gd name="connsiteX46" fmla="*/ 52401 w 222899"/>
                  <a:gd name="connsiteY46" fmla="*/ 114516 h 120568"/>
                  <a:gd name="connsiteX47" fmla="*/ 48022 w 222899"/>
                  <a:gd name="connsiteY47" fmla="*/ 112247 h 120568"/>
                  <a:gd name="connsiteX48" fmla="*/ 46119 w 222899"/>
                  <a:gd name="connsiteY48" fmla="*/ 113734 h 120568"/>
                  <a:gd name="connsiteX49" fmla="*/ 29827 w 222899"/>
                  <a:gd name="connsiteY49" fmla="*/ 117933 h 120568"/>
                  <a:gd name="connsiteX50" fmla="*/ 16716 w 222899"/>
                  <a:gd name="connsiteY50" fmla="*/ 120568 h 120568"/>
                  <a:gd name="connsiteX51" fmla="*/ 16716 w 222899"/>
                  <a:gd name="connsiteY51" fmla="*/ 119994 h 120568"/>
                  <a:gd name="connsiteX52" fmla="*/ 26230 w 222899"/>
                  <a:gd name="connsiteY52" fmla="*/ 117281 h 120568"/>
                  <a:gd name="connsiteX53" fmla="*/ 26569 w 222899"/>
                  <a:gd name="connsiteY53" fmla="*/ 115455 h 120568"/>
                  <a:gd name="connsiteX54" fmla="*/ 21720 w 222899"/>
                  <a:gd name="connsiteY54" fmla="*/ 116499 h 120568"/>
                  <a:gd name="connsiteX55" fmla="*/ 18958 w 222899"/>
                  <a:gd name="connsiteY55" fmla="*/ 116081 h 120568"/>
                  <a:gd name="connsiteX56" fmla="*/ 18697 w 222899"/>
                  <a:gd name="connsiteY56" fmla="*/ 113290 h 120568"/>
                  <a:gd name="connsiteX57" fmla="*/ 24692 w 222899"/>
                  <a:gd name="connsiteY57" fmla="*/ 111621 h 120568"/>
                  <a:gd name="connsiteX58" fmla="*/ 26465 w 222899"/>
                  <a:gd name="connsiteY58" fmla="*/ 109455 h 120568"/>
                  <a:gd name="connsiteX59" fmla="*/ 26386 w 222899"/>
                  <a:gd name="connsiteY59" fmla="*/ 106091 h 120568"/>
                  <a:gd name="connsiteX60" fmla="*/ 28237 w 222899"/>
                  <a:gd name="connsiteY60" fmla="*/ 103743 h 120568"/>
                  <a:gd name="connsiteX61" fmla="*/ 29514 w 222899"/>
                  <a:gd name="connsiteY61" fmla="*/ 99517 h 120568"/>
                  <a:gd name="connsiteX62" fmla="*/ 33086 w 222899"/>
                  <a:gd name="connsiteY62" fmla="*/ 98995 h 120568"/>
                  <a:gd name="connsiteX63" fmla="*/ 37934 w 222899"/>
                  <a:gd name="connsiteY63" fmla="*/ 95500 h 120568"/>
                  <a:gd name="connsiteX64" fmla="*/ 37986 w 222899"/>
                  <a:gd name="connsiteY64" fmla="*/ 92761 h 120568"/>
                  <a:gd name="connsiteX65" fmla="*/ 31678 w 222899"/>
                  <a:gd name="connsiteY65" fmla="*/ 91013 h 120568"/>
                  <a:gd name="connsiteX66" fmla="*/ 28654 w 222899"/>
                  <a:gd name="connsiteY66" fmla="*/ 87126 h 120568"/>
                  <a:gd name="connsiteX67" fmla="*/ 29306 w 222899"/>
                  <a:gd name="connsiteY67" fmla="*/ 84152 h 120568"/>
                  <a:gd name="connsiteX68" fmla="*/ 26908 w 222899"/>
                  <a:gd name="connsiteY68" fmla="*/ 82118 h 120568"/>
                  <a:gd name="connsiteX69" fmla="*/ 28759 w 222899"/>
                  <a:gd name="connsiteY69" fmla="*/ 75570 h 120568"/>
                  <a:gd name="connsiteX70" fmla="*/ 31183 w 222899"/>
                  <a:gd name="connsiteY70" fmla="*/ 73457 h 120568"/>
                  <a:gd name="connsiteX71" fmla="*/ 34754 w 222899"/>
                  <a:gd name="connsiteY71" fmla="*/ 62527 h 120568"/>
                  <a:gd name="connsiteX72" fmla="*/ 32877 w 222899"/>
                  <a:gd name="connsiteY72" fmla="*/ 54545 h 120568"/>
                  <a:gd name="connsiteX73" fmla="*/ 26386 w 222899"/>
                  <a:gd name="connsiteY73" fmla="*/ 50371 h 120568"/>
                  <a:gd name="connsiteX74" fmla="*/ 19036 w 222899"/>
                  <a:gd name="connsiteY74" fmla="*/ 46719 h 120568"/>
                  <a:gd name="connsiteX75" fmla="*/ 14682 w 222899"/>
                  <a:gd name="connsiteY75" fmla="*/ 43041 h 120568"/>
                  <a:gd name="connsiteX76" fmla="*/ 12910 w 222899"/>
                  <a:gd name="connsiteY76" fmla="*/ 37172 h 120568"/>
                  <a:gd name="connsiteX77" fmla="*/ 7566 w 222899"/>
                  <a:gd name="connsiteY77" fmla="*/ 31433 h 120568"/>
                  <a:gd name="connsiteX78" fmla="*/ 4855 w 222899"/>
                  <a:gd name="connsiteY78" fmla="*/ 30024 h 120568"/>
                  <a:gd name="connsiteX79" fmla="*/ 1049 w 222899"/>
                  <a:gd name="connsiteY79" fmla="*/ 25433 h 120568"/>
                  <a:gd name="connsiteX80" fmla="*/ 33 w 222899"/>
                  <a:gd name="connsiteY80" fmla="*/ 22146 h 120568"/>
                  <a:gd name="connsiteX81" fmla="*/ 33 w 222899"/>
                  <a:gd name="connsiteY81" fmla="*/ 22146 h 120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222899" h="120568">
                    <a:moveTo>
                      <a:pt x="33" y="22146"/>
                    </a:moveTo>
                    <a:lnTo>
                      <a:pt x="2040" y="18860"/>
                    </a:lnTo>
                    <a:lnTo>
                      <a:pt x="6550" y="5660"/>
                    </a:lnTo>
                    <a:lnTo>
                      <a:pt x="5116" y="339"/>
                    </a:lnTo>
                    <a:lnTo>
                      <a:pt x="46484" y="182"/>
                    </a:lnTo>
                    <a:lnTo>
                      <a:pt x="59048" y="391"/>
                    </a:lnTo>
                    <a:lnTo>
                      <a:pt x="71170" y="0"/>
                    </a:lnTo>
                    <a:lnTo>
                      <a:pt x="131306" y="495"/>
                    </a:lnTo>
                    <a:lnTo>
                      <a:pt x="133809" y="808"/>
                    </a:lnTo>
                    <a:lnTo>
                      <a:pt x="154402" y="730"/>
                    </a:lnTo>
                    <a:lnTo>
                      <a:pt x="160658" y="1043"/>
                    </a:lnTo>
                    <a:lnTo>
                      <a:pt x="183024" y="860"/>
                    </a:lnTo>
                    <a:lnTo>
                      <a:pt x="216494" y="1069"/>
                    </a:lnTo>
                    <a:lnTo>
                      <a:pt x="215816" y="12051"/>
                    </a:lnTo>
                    <a:lnTo>
                      <a:pt x="218970" y="24390"/>
                    </a:lnTo>
                    <a:lnTo>
                      <a:pt x="217823" y="31120"/>
                    </a:lnTo>
                    <a:lnTo>
                      <a:pt x="218319" y="35659"/>
                    </a:lnTo>
                    <a:lnTo>
                      <a:pt x="215008" y="35163"/>
                    </a:lnTo>
                    <a:lnTo>
                      <a:pt x="213574" y="39859"/>
                    </a:lnTo>
                    <a:lnTo>
                      <a:pt x="216207" y="40876"/>
                    </a:lnTo>
                    <a:lnTo>
                      <a:pt x="213783" y="42571"/>
                    </a:lnTo>
                    <a:lnTo>
                      <a:pt x="213079" y="45571"/>
                    </a:lnTo>
                    <a:lnTo>
                      <a:pt x="214200" y="49276"/>
                    </a:lnTo>
                    <a:lnTo>
                      <a:pt x="216728" y="51519"/>
                    </a:lnTo>
                    <a:lnTo>
                      <a:pt x="219152" y="58562"/>
                    </a:lnTo>
                    <a:lnTo>
                      <a:pt x="218735" y="63936"/>
                    </a:lnTo>
                    <a:lnTo>
                      <a:pt x="220169" y="73796"/>
                    </a:lnTo>
                    <a:lnTo>
                      <a:pt x="222932" y="73848"/>
                    </a:lnTo>
                    <a:lnTo>
                      <a:pt x="222906" y="78779"/>
                    </a:lnTo>
                    <a:lnTo>
                      <a:pt x="220065" y="78752"/>
                    </a:lnTo>
                    <a:lnTo>
                      <a:pt x="220039" y="86109"/>
                    </a:lnTo>
                    <a:lnTo>
                      <a:pt x="216780" y="89370"/>
                    </a:lnTo>
                    <a:lnTo>
                      <a:pt x="216337" y="92683"/>
                    </a:lnTo>
                    <a:lnTo>
                      <a:pt x="213522" y="95082"/>
                    </a:lnTo>
                    <a:lnTo>
                      <a:pt x="209899" y="104082"/>
                    </a:lnTo>
                    <a:lnTo>
                      <a:pt x="209716" y="112064"/>
                    </a:lnTo>
                    <a:lnTo>
                      <a:pt x="197621" y="108099"/>
                    </a:lnTo>
                    <a:lnTo>
                      <a:pt x="183128" y="104864"/>
                    </a:lnTo>
                    <a:lnTo>
                      <a:pt x="171632" y="103404"/>
                    </a:lnTo>
                    <a:lnTo>
                      <a:pt x="162665" y="103560"/>
                    </a:lnTo>
                    <a:lnTo>
                      <a:pt x="160632" y="102830"/>
                    </a:lnTo>
                    <a:lnTo>
                      <a:pt x="145513" y="101160"/>
                    </a:lnTo>
                    <a:lnTo>
                      <a:pt x="129143" y="101708"/>
                    </a:lnTo>
                    <a:lnTo>
                      <a:pt x="115067" y="103378"/>
                    </a:lnTo>
                    <a:lnTo>
                      <a:pt x="98227" y="106378"/>
                    </a:lnTo>
                    <a:lnTo>
                      <a:pt x="69058" y="112664"/>
                    </a:lnTo>
                    <a:lnTo>
                      <a:pt x="52401" y="114516"/>
                    </a:lnTo>
                    <a:lnTo>
                      <a:pt x="48022" y="112247"/>
                    </a:lnTo>
                    <a:lnTo>
                      <a:pt x="46119" y="113734"/>
                    </a:lnTo>
                    <a:lnTo>
                      <a:pt x="29827" y="117933"/>
                    </a:lnTo>
                    <a:lnTo>
                      <a:pt x="16716" y="120568"/>
                    </a:lnTo>
                    <a:lnTo>
                      <a:pt x="16716" y="119994"/>
                    </a:lnTo>
                    <a:lnTo>
                      <a:pt x="26230" y="117281"/>
                    </a:lnTo>
                    <a:lnTo>
                      <a:pt x="26569" y="115455"/>
                    </a:lnTo>
                    <a:lnTo>
                      <a:pt x="21720" y="116499"/>
                    </a:lnTo>
                    <a:lnTo>
                      <a:pt x="18958" y="116081"/>
                    </a:lnTo>
                    <a:lnTo>
                      <a:pt x="18697" y="113290"/>
                    </a:lnTo>
                    <a:lnTo>
                      <a:pt x="24692" y="111621"/>
                    </a:lnTo>
                    <a:lnTo>
                      <a:pt x="26465" y="109455"/>
                    </a:lnTo>
                    <a:lnTo>
                      <a:pt x="26386" y="106091"/>
                    </a:lnTo>
                    <a:lnTo>
                      <a:pt x="28237" y="103743"/>
                    </a:lnTo>
                    <a:lnTo>
                      <a:pt x="29514" y="99517"/>
                    </a:lnTo>
                    <a:lnTo>
                      <a:pt x="33086" y="98995"/>
                    </a:lnTo>
                    <a:lnTo>
                      <a:pt x="37934" y="95500"/>
                    </a:lnTo>
                    <a:lnTo>
                      <a:pt x="37986" y="92761"/>
                    </a:lnTo>
                    <a:lnTo>
                      <a:pt x="31678" y="91013"/>
                    </a:lnTo>
                    <a:lnTo>
                      <a:pt x="28654" y="87126"/>
                    </a:lnTo>
                    <a:lnTo>
                      <a:pt x="29306" y="84152"/>
                    </a:lnTo>
                    <a:lnTo>
                      <a:pt x="26908" y="82118"/>
                    </a:lnTo>
                    <a:lnTo>
                      <a:pt x="28759" y="75570"/>
                    </a:lnTo>
                    <a:lnTo>
                      <a:pt x="31183" y="73457"/>
                    </a:lnTo>
                    <a:lnTo>
                      <a:pt x="34754" y="62527"/>
                    </a:lnTo>
                    <a:lnTo>
                      <a:pt x="32877" y="54545"/>
                    </a:lnTo>
                    <a:lnTo>
                      <a:pt x="26386" y="50371"/>
                    </a:lnTo>
                    <a:lnTo>
                      <a:pt x="19036" y="46719"/>
                    </a:lnTo>
                    <a:lnTo>
                      <a:pt x="14682" y="43041"/>
                    </a:lnTo>
                    <a:lnTo>
                      <a:pt x="12910" y="37172"/>
                    </a:lnTo>
                    <a:lnTo>
                      <a:pt x="7566" y="31433"/>
                    </a:lnTo>
                    <a:lnTo>
                      <a:pt x="4855" y="30024"/>
                    </a:lnTo>
                    <a:lnTo>
                      <a:pt x="1049" y="25433"/>
                    </a:lnTo>
                    <a:lnTo>
                      <a:pt x="33" y="22146"/>
                    </a:lnTo>
                    <a:lnTo>
                      <a:pt x="33" y="22146"/>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11" name="FL-2">
                <a:extLst>
                  <a:ext uri="{FF2B5EF4-FFF2-40B4-BE49-F238E27FC236}">
                    <a16:creationId xmlns:a16="http://schemas.microsoft.com/office/drawing/2014/main" id="{89052578-1663-B450-3EDB-8A3F4EA13071}"/>
                  </a:ext>
                </a:extLst>
              </p:cNvPr>
              <p:cNvSpPr/>
              <p:nvPr/>
            </p:nvSpPr>
            <p:spPr>
              <a:xfrm>
                <a:off x="5752854" y="4653444"/>
                <a:ext cx="345968" cy="188796"/>
              </a:xfrm>
              <a:custGeom>
                <a:avLst/>
                <a:gdLst>
                  <a:gd name="connsiteX0" fmla="*/ 122569 w 345968"/>
                  <a:gd name="connsiteY0" fmla="*/ 175309 h 188796"/>
                  <a:gd name="connsiteX1" fmla="*/ 127162 w 345968"/>
                  <a:gd name="connsiteY1" fmla="*/ 177269 h 188796"/>
                  <a:gd name="connsiteX2" fmla="*/ 124585 w 345968"/>
                  <a:gd name="connsiteY2" fmla="*/ 182688 h 188796"/>
                  <a:gd name="connsiteX3" fmla="*/ 119493 w 345968"/>
                  <a:gd name="connsiteY3" fmla="*/ 182563 h 188796"/>
                  <a:gd name="connsiteX4" fmla="*/ 114193 w 345968"/>
                  <a:gd name="connsiteY4" fmla="*/ 178373 h 188796"/>
                  <a:gd name="connsiteX5" fmla="*/ 110369 w 345968"/>
                  <a:gd name="connsiteY5" fmla="*/ 176455 h 188796"/>
                  <a:gd name="connsiteX6" fmla="*/ 117727 w 345968"/>
                  <a:gd name="connsiteY6" fmla="*/ 176518 h 188796"/>
                  <a:gd name="connsiteX7" fmla="*/ 170791 w 345968"/>
                  <a:gd name="connsiteY7" fmla="*/ 164386 h 188796"/>
                  <a:gd name="connsiteX8" fmla="*/ 171041 w 345968"/>
                  <a:gd name="connsiteY8" fmla="*/ 165449 h 188796"/>
                  <a:gd name="connsiteX9" fmla="*/ 162706 w 345968"/>
                  <a:gd name="connsiteY9" fmla="*/ 173849 h 188796"/>
                  <a:gd name="connsiteX10" fmla="*/ 158799 w 345968"/>
                  <a:gd name="connsiteY10" fmla="*/ 176268 h 188796"/>
                  <a:gd name="connsiteX11" fmla="*/ 148967 w 345968"/>
                  <a:gd name="connsiteY11" fmla="*/ 180145 h 188796"/>
                  <a:gd name="connsiteX12" fmla="*/ 140715 w 345968"/>
                  <a:gd name="connsiteY12" fmla="*/ 185231 h 188796"/>
                  <a:gd name="connsiteX13" fmla="*/ 130531 w 345968"/>
                  <a:gd name="connsiteY13" fmla="*/ 188796 h 188796"/>
                  <a:gd name="connsiteX14" fmla="*/ 124732 w 345968"/>
                  <a:gd name="connsiteY14" fmla="*/ 184272 h 188796"/>
                  <a:gd name="connsiteX15" fmla="*/ 124794 w 345968"/>
                  <a:gd name="connsiteY15" fmla="*/ 183397 h 188796"/>
                  <a:gd name="connsiteX16" fmla="*/ 127766 w 345968"/>
                  <a:gd name="connsiteY16" fmla="*/ 185836 h 188796"/>
                  <a:gd name="connsiteX17" fmla="*/ 132588 w 345968"/>
                  <a:gd name="connsiteY17" fmla="*/ 187504 h 188796"/>
                  <a:gd name="connsiteX18" fmla="*/ 137826 w 345968"/>
                  <a:gd name="connsiteY18" fmla="*/ 185940 h 188796"/>
                  <a:gd name="connsiteX19" fmla="*/ 141630 w 345968"/>
                  <a:gd name="connsiteY19" fmla="*/ 184085 h 188796"/>
                  <a:gd name="connsiteX20" fmla="*/ 144228 w 345968"/>
                  <a:gd name="connsiteY20" fmla="*/ 181125 h 188796"/>
                  <a:gd name="connsiteX21" fmla="*/ 148822 w 345968"/>
                  <a:gd name="connsiteY21" fmla="*/ 179582 h 188796"/>
                  <a:gd name="connsiteX22" fmla="*/ 150921 w 345968"/>
                  <a:gd name="connsiteY22" fmla="*/ 177664 h 188796"/>
                  <a:gd name="connsiteX23" fmla="*/ 158362 w 345968"/>
                  <a:gd name="connsiteY23" fmla="*/ 175976 h 188796"/>
                  <a:gd name="connsiteX24" fmla="*/ 160752 w 345968"/>
                  <a:gd name="connsiteY24" fmla="*/ 174788 h 188796"/>
                  <a:gd name="connsiteX25" fmla="*/ 161313 w 345968"/>
                  <a:gd name="connsiteY25" fmla="*/ 172828 h 188796"/>
                  <a:gd name="connsiteX26" fmla="*/ 168276 w 345968"/>
                  <a:gd name="connsiteY26" fmla="*/ 167867 h 188796"/>
                  <a:gd name="connsiteX27" fmla="*/ 107708 w 345968"/>
                  <a:gd name="connsiteY27" fmla="*/ 0 h 188796"/>
                  <a:gd name="connsiteX28" fmla="*/ 135498 w 345968"/>
                  <a:gd name="connsiteY28" fmla="*/ 21 h 188796"/>
                  <a:gd name="connsiteX29" fmla="*/ 135248 w 345968"/>
                  <a:gd name="connsiteY29" fmla="*/ 3690 h 188796"/>
                  <a:gd name="connsiteX30" fmla="*/ 137721 w 345968"/>
                  <a:gd name="connsiteY30" fmla="*/ 4753 h 188796"/>
                  <a:gd name="connsiteX31" fmla="*/ 137597 w 345968"/>
                  <a:gd name="connsiteY31" fmla="*/ 8797 h 188796"/>
                  <a:gd name="connsiteX32" fmla="*/ 139032 w 345968"/>
                  <a:gd name="connsiteY32" fmla="*/ 9777 h 188796"/>
                  <a:gd name="connsiteX33" fmla="*/ 143126 w 345968"/>
                  <a:gd name="connsiteY33" fmla="*/ 16301 h 188796"/>
                  <a:gd name="connsiteX34" fmla="*/ 143936 w 345968"/>
                  <a:gd name="connsiteY34" fmla="*/ 21283 h 188796"/>
                  <a:gd name="connsiteX35" fmla="*/ 142959 w 345968"/>
                  <a:gd name="connsiteY35" fmla="*/ 24515 h 188796"/>
                  <a:gd name="connsiteX36" fmla="*/ 145121 w 345968"/>
                  <a:gd name="connsiteY36" fmla="*/ 29934 h 188796"/>
                  <a:gd name="connsiteX37" fmla="*/ 145932 w 345968"/>
                  <a:gd name="connsiteY37" fmla="*/ 33541 h 188796"/>
                  <a:gd name="connsiteX38" fmla="*/ 147470 w 345968"/>
                  <a:gd name="connsiteY38" fmla="*/ 33519 h 188796"/>
                  <a:gd name="connsiteX39" fmla="*/ 151253 w 345968"/>
                  <a:gd name="connsiteY39" fmla="*/ 38856 h 188796"/>
                  <a:gd name="connsiteX40" fmla="*/ 188666 w 345968"/>
                  <a:gd name="connsiteY40" fmla="*/ 40836 h 188796"/>
                  <a:gd name="connsiteX41" fmla="*/ 196128 w 345968"/>
                  <a:gd name="connsiteY41" fmla="*/ 41378 h 188796"/>
                  <a:gd name="connsiteX42" fmla="*/ 207560 w 345968"/>
                  <a:gd name="connsiteY42" fmla="*/ 41774 h 188796"/>
                  <a:gd name="connsiteX43" fmla="*/ 264490 w 345968"/>
                  <a:gd name="connsiteY43" fmla="*/ 44985 h 188796"/>
                  <a:gd name="connsiteX44" fmla="*/ 308159 w 345968"/>
                  <a:gd name="connsiteY44" fmla="*/ 47694 h 188796"/>
                  <a:gd name="connsiteX45" fmla="*/ 330067 w 345968"/>
                  <a:gd name="connsiteY45" fmla="*/ 49195 h 188796"/>
                  <a:gd name="connsiteX46" fmla="*/ 334287 w 345968"/>
                  <a:gd name="connsiteY46" fmla="*/ 50092 h 188796"/>
                  <a:gd name="connsiteX47" fmla="*/ 336137 w 345968"/>
                  <a:gd name="connsiteY47" fmla="*/ 55658 h 188796"/>
                  <a:gd name="connsiteX48" fmla="*/ 335638 w 345968"/>
                  <a:gd name="connsiteY48" fmla="*/ 60139 h 188796"/>
                  <a:gd name="connsiteX49" fmla="*/ 337238 w 345968"/>
                  <a:gd name="connsiteY49" fmla="*/ 61848 h 188796"/>
                  <a:gd name="connsiteX50" fmla="*/ 338090 w 345968"/>
                  <a:gd name="connsiteY50" fmla="*/ 65184 h 188796"/>
                  <a:gd name="connsiteX51" fmla="*/ 337612 w 345968"/>
                  <a:gd name="connsiteY51" fmla="*/ 70791 h 188796"/>
                  <a:gd name="connsiteX52" fmla="*/ 340605 w 345968"/>
                  <a:gd name="connsiteY52" fmla="*/ 73105 h 188796"/>
                  <a:gd name="connsiteX53" fmla="*/ 340128 w 345968"/>
                  <a:gd name="connsiteY53" fmla="*/ 77149 h 188796"/>
                  <a:gd name="connsiteX54" fmla="*/ 341790 w 345968"/>
                  <a:gd name="connsiteY54" fmla="*/ 78713 h 188796"/>
                  <a:gd name="connsiteX55" fmla="*/ 344929 w 345968"/>
                  <a:gd name="connsiteY55" fmla="*/ 79213 h 188796"/>
                  <a:gd name="connsiteX56" fmla="*/ 345968 w 345968"/>
                  <a:gd name="connsiteY56" fmla="*/ 82548 h 188796"/>
                  <a:gd name="connsiteX57" fmla="*/ 343536 w 345968"/>
                  <a:gd name="connsiteY57" fmla="*/ 83882 h 188796"/>
                  <a:gd name="connsiteX58" fmla="*/ 342829 w 345968"/>
                  <a:gd name="connsiteY58" fmla="*/ 87489 h 188796"/>
                  <a:gd name="connsiteX59" fmla="*/ 341167 w 345968"/>
                  <a:gd name="connsiteY59" fmla="*/ 88010 h 188796"/>
                  <a:gd name="connsiteX60" fmla="*/ 341499 w 345968"/>
                  <a:gd name="connsiteY60" fmla="*/ 92345 h 188796"/>
                  <a:gd name="connsiteX61" fmla="*/ 339420 w 345968"/>
                  <a:gd name="connsiteY61" fmla="*/ 94012 h 188796"/>
                  <a:gd name="connsiteX62" fmla="*/ 337987 w 345968"/>
                  <a:gd name="connsiteY62" fmla="*/ 99245 h 188796"/>
                  <a:gd name="connsiteX63" fmla="*/ 333081 w 345968"/>
                  <a:gd name="connsiteY63" fmla="*/ 100225 h 188796"/>
                  <a:gd name="connsiteX64" fmla="*/ 332167 w 345968"/>
                  <a:gd name="connsiteY64" fmla="*/ 106916 h 188796"/>
                  <a:gd name="connsiteX65" fmla="*/ 332000 w 345968"/>
                  <a:gd name="connsiteY65" fmla="*/ 116714 h 188796"/>
                  <a:gd name="connsiteX66" fmla="*/ 323270 w 345968"/>
                  <a:gd name="connsiteY66" fmla="*/ 116797 h 188796"/>
                  <a:gd name="connsiteX67" fmla="*/ 323001 w 345968"/>
                  <a:gd name="connsiteY67" fmla="*/ 148836 h 188796"/>
                  <a:gd name="connsiteX68" fmla="*/ 325058 w 345968"/>
                  <a:gd name="connsiteY68" fmla="*/ 148857 h 188796"/>
                  <a:gd name="connsiteX69" fmla="*/ 325058 w 345968"/>
                  <a:gd name="connsiteY69" fmla="*/ 157571 h 188796"/>
                  <a:gd name="connsiteX70" fmla="*/ 328965 w 345968"/>
                  <a:gd name="connsiteY70" fmla="*/ 157529 h 188796"/>
                  <a:gd name="connsiteX71" fmla="*/ 328903 w 345968"/>
                  <a:gd name="connsiteY71" fmla="*/ 163407 h 188796"/>
                  <a:gd name="connsiteX72" fmla="*/ 325890 w 345968"/>
                  <a:gd name="connsiteY72" fmla="*/ 168035 h 188796"/>
                  <a:gd name="connsiteX73" fmla="*/ 325245 w 345968"/>
                  <a:gd name="connsiteY73" fmla="*/ 174560 h 188796"/>
                  <a:gd name="connsiteX74" fmla="*/ 322709 w 345968"/>
                  <a:gd name="connsiteY74" fmla="*/ 178332 h 188796"/>
                  <a:gd name="connsiteX75" fmla="*/ 319820 w 345968"/>
                  <a:gd name="connsiteY75" fmla="*/ 177269 h 188796"/>
                  <a:gd name="connsiteX76" fmla="*/ 316765 w 345968"/>
                  <a:gd name="connsiteY76" fmla="*/ 177853 h 188796"/>
                  <a:gd name="connsiteX77" fmla="*/ 310030 w 345968"/>
                  <a:gd name="connsiteY77" fmla="*/ 175372 h 188796"/>
                  <a:gd name="connsiteX78" fmla="*/ 308950 w 345968"/>
                  <a:gd name="connsiteY78" fmla="*/ 172121 h 188796"/>
                  <a:gd name="connsiteX79" fmla="*/ 303255 w 345968"/>
                  <a:gd name="connsiteY79" fmla="*/ 170078 h 188796"/>
                  <a:gd name="connsiteX80" fmla="*/ 301259 w 345968"/>
                  <a:gd name="connsiteY80" fmla="*/ 168097 h 188796"/>
                  <a:gd name="connsiteX81" fmla="*/ 300552 w 345968"/>
                  <a:gd name="connsiteY81" fmla="*/ 165658 h 188796"/>
                  <a:gd name="connsiteX82" fmla="*/ 297892 w 345968"/>
                  <a:gd name="connsiteY82" fmla="*/ 162761 h 188796"/>
                  <a:gd name="connsiteX83" fmla="*/ 298723 w 345968"/>
                  <a:gd name="connsiteY83" fmla="*/ 161593 h 188796"/>
                  <a:gd name="connsiteX84" fmla="*/ 298162 w 345968"/>
                  <a:gd name="connsiteY84" fmla="*/ 158008 h 188796"/>
                  <a:gd name="connsiteX85" fmla="*/ 294524 w 345968"/>
                  <a:gd name="connsiteY85" fmla="*/ 154902 h 188796"/>
                  <a:gd name="connsiteX86" fmla="*/ 292404 w 345968"/>
                  <a:gd name="connsiteY86" fmla="*/ 150379 h 188796"/>
                  <a:gd name="connsiteX87" fmla="*/ 287354 w 345968"/>
                  <a:gd name="connsiteY87" fmla="*/ 144376 h 188796"/>
                  <a:gd name="connsiteX88" fmla="*/ 281950 w 345968"/>
                  <a:gd name="connsiteY88" fmla="*/ 141790 h 188796"/>
                  <a:gd name="connsiteX89" fmla="*/ 279830 w 345968"/>
                  <a:gd name="connsiteY89" fmla="*/ 139539 h 188796"/>
                  <a:gd name="connsiteX90" fmla="*/ 274945 w 345968"/>
                  <a:gd name="connsiteY90" fmla="*/ 136996 h 188796"/>
                  <a:gd name="connsiteX91" fmla="*/ 270351 w 345968"/>
                  <a:gd name="connsiteY91" fmla="*/ 136162 h 188796"/>
                  <a:gd name="connsiteX92" fmla="*/ 268440 w 345968"/>
                  <a:gd name="connsiteY92" fmla="*/ 134182 h 188796"/>
                  <a:gd name="connsiteX93" fmla="*/ 259252 w 345968"/>
                  <a:gd name="connsiteY93" fmla="*/ 129325 h 188796"/>
                  <a:gd name="connsiteX94" fmla="*/ 255303 w 345968"/>
                  <a:gd name="connsiteY94" fmla="*/ 125281 h 188796"/>
                  <a:gd name="connsiteX95" fmla="*/ 251063 w 345968"/>
                  <a:gd name="connsiteY95" fmla="*/ 123051 h 188796"/>
                  <a:gd name="connsiteX96" fmla="*/ 249899 w 345968"/>
                  <a:gd name="connsiteY96" fmla="*/ 120945 h 188796"/>
                  <a:gd name="connsiteX97" fmla="*/ 247883 w 345968"/>
                  <a:gd name="connsiteY97" fmla="*/ 120174 h 188796"/>
                  <a:gd name="connsiteX98" fmla="*/ 243435 w 345968"/>
                  <a:gd name="connsiteY98" fmla="*/ 120424 h 188796"/>
                  <a:gd name="connsiteX99" fmla="*/ 237574 w 345968"/>
                  <a:gd name="connsiteY99" fmla="*/ 122550 h 188796"/>
                  <a:gd name="connsiteX100" fmla="*/ 236804 w 345968"/>
                  <a:gd name="connsiteY100" fmla="*/ 121779 h 188796"/>
                  <a:gd name="connsiteX101" fmla="*/ 232585 w 345968"/>
                  <a:gd name="connsiteY101" fmla="*/ 124239 h 188796"/>
                  <a:gd name="connsiteX102" fmla="*/ 229468 w 345968"/>
                  <a:gd name="connsiteY102" fmla="*/ 123634 h 188796"/>
                  <a:gd name="connsiteX103" fmla="*/ 230673 w 345968"/>
                  <a:gd name="connsiteY103" fmla="*/ 121821 h 188796"/>
                  <a:gd name="connsiteX104" fmla="*/ 226661 w 345968"/>
                  <a:gd name="connsiteY104" fmla="*/ 119653 h 188796"/>
                  <a:gd name="connsiteX105" fmla="*/ 227846 w 345968"/>
                  <a:gd name="connsiteY105" fmla="*/ 122217 h 188796"/>
                  <a:gd name="connsiteX106" fmla="*/ 223419 w 345968"/>
                  <a:gd name="connsiteY106" fmla="*/ 122530 h 188796"/>
                  <a:gd name="connsiteX107" fmla="*/ 222213 w 345968"/>
                  <a:gd name="connsiteY107" fmla="*/ 120465 h 188796"/>
                  <a:gd name="connsiteX108" fmla="*/ 219345 w 345968"/>
                  <a:gd name="connsiteY108" fmla="*/ 121633 h 188796"/>
                  <a:gd name="connsiteX109" fmla="*/ 219532 w 345968"/>
                  <a:gd name="connsiteY109" fmla="*/ 124864 h 188796"/>
                  <a:gd name="connsiteX110" fmla="*/ 212237 w 345968"/>
                  <a:gd name="connsiteY110" fmla="*/ 128992 h 188796"/>
                  <a:gd name="connsiteX111" fmla="*/ 210158 w 345968"/>
                  <a:gd name="connsiteY111" fmla="*/ 132223 h 188796"/>
                  <a:gd name="connsiteX112" fmla="*/ 208578 w 345968"/>
                  <a:gd name="connsiteY112" fmla="*/ 132785 h 188796"/>
                  <a:gd name="connsiteX113" fmla="*/ 209057 w 345968"/>
                  <a:gd name="connsiteY113" fmla="*/ 135557 h 188796"/>
                  <a:gd name="connsiteX114" fmla="*/ 211052 w 345968"/>
                  <a:gd name="connsiteY114" fmla="*/ 135933 h 188796"/>
                  <a:gd name="connsiteX115" fmla="*/ 211384 w 345968"/>
                  <a:gd name="connsiteY115" fmla="*/ 137892 h 188796"/>
                  <a:gd name="connsiteX116" fmla="*/ 209222 w 345968"/>
                  <a:gd name="connsiteY116" fmla="*/ 137768 h 188796"/>
                  <a:gd name="connsiteX117" fmla="*/ 200763 w 345968"/>
                  <a:gd name="connsiteY117" fmla="*/ 135203 h 188796"/>
                  <a:gd name="connsiteX118" fmla="*/ 200202 w 345968"/>
                  <a:gd name="connsiteY118" fmla="*/ 139226 h 188796"/>
                  <a:gd name="connsiteX119" fmla="*/ 202634 w 345968"/>
                  <a:gd name="connsiteY119" fmla="*/ 138518 h 188796"/>
                  <a:gd name="connsiteX120" fmla="*/ 206853 w 345968"/>
                  <a:gd name="connsiteY120" fmla="*/ 139164 h 188796"/>
                  <a:gd name="connsiteX121" fmla="*/ 211987 w 345968"/>
                  <a:gd name="connsiteY121" fmla="*/ 141582 h 188796"/>
                  <a:gd name="connsiteX122" fmla="*/ 212299 w 345968"/>
                  <a:gd name="connsiteY122" fmla="*/ 144084 h 188796"/>
                  <a:gd name="connsiteX123" fmla="*/ 211072 w 345968"/>
                  <a:gd name="connsiteY123" fmla="*/ 147377 h 188796"/>
                  <a:gd name="connsiteX124" fmla="*/ 206874 w 345968"/>
                  <a:gd name="connsiteY124" fmla="*/ 148086 h 188796"/>
                  <a:gd name="connsiteX125" fmla="*/ 202010 w 345968"/>
                  <a:gd name="connsiteY125" fmla="*/ 146794 h 188796"/>
                  <a:gd name="connsiteX126" fmla="*/ 198747 w 345968"/>
                  <a:gd name="connsiteY126" fmla="*/ 143374 h 188796"/>
                  <a:gd name="connsiteX127" fmla="*/ 194112 w 345968"/>
                  <a:gd name="connsiteY127" fmla="*/ 145918 h 188796"/>
                  <a:gd name="connsiteX128" fmla="*/ 191992 w 345968"/>
                  <a:gd name="connsiteY128" fmla="*/ 145064 h 188796"/>
                  <a:gd name="connsiteX129" fmla="*/ 189061 w 345968"/>
                  <a:gd name="connsiteY129" fmla="*/ 145897 h 188796"/>
                  <a:gd name="connsiteX130" fmla="*/ 181308 w 345968"/>
                  <a:gd name="connsiteY130" fmla="*/ 150420 h 188796"/>
                  <a:gd name="connsiteX131" fmla="*/ 175634 w 345968"/>
                  <a:gd name="connsiteY131" fmla="*/ 154757 h 188796"/>
                  <a:gd name="connsiteX132" fmla="*/ 175197 w 345968"/>
                  <a:gd name="connsiteY132" fmla="*/ 155986 h 188796"/>
                  <a:gd name="connsiteX133" fmla="*/ 171103 w 345968"/>
                  <a:gd name="connsiteY133" fmla="*/ 156674 h 188796"/>
                  <a:gd name="connsiteX134" fmla="*/ 163807 w 345968"/>
                  <a:gd name="connsiteY134" fmla="*/ 162053 h 188796"/>
                  <a:gd name="connsiteX135" fmla="*/ 149299 w 345968"/>
                  <a:gd name="connsiteY135" fmla="*/ 169306 h 188796"/>
                  <a:gd name="connsiteX136" fmla="*/ 148571 w 345968"/>
                  <a:gd name="connsiteY136" fmla="*/ 170829 h 188796"/>
                  <a:gd name="connsiteX137" fmla="*/ 146950 w 345968"/>
                  <a:gd name="connsiteY137" fmla="*/ 169119 h 188796"/>
                  <a:gd name="connsiteX138" fmla="*/ 150525 w 345968"/>
                  <a:gd name="connsiteY138" fmla="*/ 163011 h 188796"/>
                  <a:gd name="connsiteX139" fmla="*/ 150567 w 345968"/>
                  <a:gd name="connsiteY139" fmla="*/ 160906 h 188796"/>
                  <a:gd name="connsiteX140" fmla="*/ 148905 w 345968"/>
                  <a:gd name="connsiteY140" fmla="*/ 162595 h 188796"/>
                  <a:gd name="connsiteX141" fmla="*/ 145474 w 345968"/>
                  <a:gd name="connsiteY141" fmla="*/ 162740 h 188796"/>
                  <a:gd name="connsiteX142" fmla="*/ 144041 w 345968"/>
                  <a:gd name="connsiteY142" fmla="*/ 165679 h 188796"/>
                  <a:gd name="connsiteX143" fmla="*/ 139821 w 345968"/>
                  <a:gd name="connsiteY143" fmla="*/ 168535 h 188796"/>
                  <a:gd name="connsiteX144" fmla="*/ 138345 w 345968"/>
                  <a:gd name="connsiteY144" fmla="*/ 170995 h 188796"/>
                  <a:gd name="connsiteX145" fmla="*/ 134105 w 345968"/>
                  <a:gd name="connsiteY145" fmla="*/ 172559 h 188796"/>
                  <a:gd name="connsiteX146" fmla="*/ 127412 w 345968"/>
                  <a:gd name="connsiteY146" fmla="*/ 171286 h 188796"/>
                  <a:gd name="connsiteX147" fmla="*/ 121738 w 345968"/>
                  <a:gd name="connsiteY147" fmla="*/ 171704 h 188796"/>
                  <a:gd name="connsiteX148" fmla="*/ 114110 w 345968"/>
                  <a:gd name="connsiteY148" fmla="*/ 173851 h 188796"/>
                  <a:gd name="connsiteX149" fmla="*/ 110514 w 345968"/>
                  <a:gd name="connsiteY149" fmla="*/ 175268 h 188796"/>
                  <a:gd name="connsiteX150" fmla="*/ 109267 w 345968"/>
                  <a:gd name="connsiteY150" fmla="*/ 176748 h 188796"/>
                  <a:gd name="connsiteX151" fmla="*/ 103904 w 345968"/>
                  <a:gd name="connsiteY151" fmla="*/ 175998 h 188796"/>
                  <a:gd name="connsiteX152" fmla="*/ 99102 w 345968"/>
                  <a:gd name="connsiteY152" fmla="*/ 176248 h 188796"/>
                  <a:gd name="connsiteX153" fmla="*/ 95300 w 345968"/>
                  <a:gd name="connsiteY153" fmla="*/ 178228 h 188796"/>
                  <a:gd name="connsiteX154" fmla="*/ 93741 w 345968"/>
                  <a:gd name="connsiteY154" fmla="*/ 176832 h 188796"/>
                  <a:gd name="connsiteX155" fmla="*/ 89895 w 345968"/>
                  <a:gd name="connsiteY155" fmla="*/ 168118 h 188796"/>
                  <a:gd name="connsiteX156" fmla="*/ 88108 w 345968"/>
                  <a:gd name="connsiteY156" fmla="*/ 160551 h 188796"/>
                  <a:gd name="connsiteX157" fmla="*/ 87650 w 345968"/>
                  <a:gd name="connsiteY157" fmla="*/ 156695 h 188796"/>
                  <a:gd name="connsiteX158" fmla="*/ 88378 w 345968"/>
                  <a:gd name="connsiteY158" fmla="*/ 152588 h 188796"/>
                  <a:gd name="connsiteX159" fmla="*/ 91204 w 345968"/>
                  <a:gd name="connsiteY159" fmla="*/ 150087 h 188796"/>
                  <a:gd name="connsiteX160" fmla="*/ 88524 w 345968"/>
                  <a:gd name="connsiteY160" fmla="*/ 156445 h 188796"/>
                  <a:gd name="connsiteX161" fmla="*/ 88607 w 345968"/>
                  <a:gd name="connsiteY161" fmla="*/ 160218 h 188796"/>
                  <a:gd name="connsiteX162" fmla="*/ 92265 w 345968"/>
                  <a:gd name="connsiteY162" fmla="*/ 172537 h 188796"/>
                  <a:gd name="connsiteX163" fmla="*/ 95071 w 345968"/>
                  <a:gd name="connsiteY163" fmla="*/ 176519 h 188796"/>
                  <a:gd name="connsiteX164" fmla="*/ 99789 w 345968"/>
                  <a:gd name="connsiteY164" fmla="*/ 174831 h 188796"/>
                  <a:gd name="connsiteX165" fmla="*/ 100538 w 345968"/>
                  <a:gd name="connsiteY165" fmla="*/ 170474 h 188796"/>
                  <a:gd name="connsiteX166" fmla="*/ 101120 w 345968"/>
                  <a:gd name="connsiteY166" fmla="*/ 160677 h 188796"/>
                  <a:gd name="connsiteX167" fmla="*/ 99539 w 345968"/>
                  <a:gd name="connsiteY167" fmla="*/ 156174 h 188796"/>
                  <a:gd name="connsiteX168" fmla="*/ 96297 w 345968"/>
                  <a:gd name="connsiteY168" fmla="*/ 152839 h 188796"/>
                  <a:gd name="connsiteX169" fmla="*/ 93886 w 345968"/>
                  <a:gd name="connsiteY169" fmla="*/ 147377 h 188796"/>
                  <a:gd name="connsiteX170" fmla="*/ 89147 w 345968"/>
                  <a:gd name="connsiteY170" fmla="*/ 142124 h 188796"/>
                  <a:gd name="connsiteX171" fmla="*/ 83389 w 345968"/>
                  <a:gd name="connsiteY171" fmla="*/ 139686 h 188796"/>
                  <a:gd name="connsiteX172" fmla="*/ 80375 w 345968"/>
                  <a:gd name="connsiteY172" fmla="*/ 139539 h 188796"/>
                  <a:gd name="connsiteX173" fmla="*/ 77237 w 345968"/>
                  <a:gd name="connsiteY173" fmla="*/ 137663 h 188796"/>
                  <a:gd name="connsiteX174" fmla="*/ 73953 w 345968"/>
                  <a:gd name="connsiteY174" fmla="*/ 133411 h 188796"/>
                  <a:gd name="connsiteX175" fmla="*/ 72040 w 345968"/>
                  <a:gd name="connsiteY175" fmla="*/ 132347 h 188796"/>
                  <a:gd name="connsiteX176" fmla="*/ 67239 w 345968"/>
                  <a:gd name="connsiteY176" fmla="*/ 127199 h 188796"/>
                  <a:gd name="connsiteX177" fmla="*/ 55267 w 345968"/>
                  <a:gd name="connsiteY177" fmla="*/ 120779 h 188796"/>
                  <a:gd name="connsiteX178" fmla="*/ 51900 w 345968"/>
                  <a:gd name="connsiteY178" fmla="*/ 118173 h 188796"/>
                  <a:gd name="connsiteX179" fmla="*/ 46558 w 345968"/>
                  <a:gd name="connsiteY179" fmla="*/ 113107 h 188796"/>
                  <a:gd name="connsiteX180" fmla="*/ 34752 w 345968"/>
                  <a:gd name="connsiteY180" fmla="*/ 105186 h 188796"/>
                  <a:gd name="connsiteX181" fmla="*/ 26771 w 345968"/>
                  <a:gd name="connsiteY181" fmla="*/ 100725 h 188796"/>
                  <a:gd name="connsiteX182" fmla="*/ 20743 w 345968"/>
                  <a:gd name="connsiteY182" fmla="*/ 97827 h 188796"/>
                  <a:gd name="connsiteX183" fmla="*/ 10412 w 345968"/>
                  <a:gd name="connsiteY183" fmla="*/ 93450 h 188796"/>
                  <a:gd name="connsiteX184" fmla="*/ 82 w 345968"/>
                  <a:gd name="connsiteY184" fmla="*/ 89740 h 188796"/>
                  <a:gd name="connsiteX185" fmla="*/ 0 w 345968"/>
                  <a:gd name="connsiteY185" fmla="*/ 84465 h 188796"/>
                  <a:gd name="connsiteX186" fmla="*/ 3117 w 345968"/>
                  <a:gd name="connsiteY186" fmla="*/ 76169 h 188796"/>
                  <a:gd name="connsiteX187" fmla="*/ 5362 w 345968"/>
                  <a:gd name="connsiteY187" fmla="*/ 74251 h 188796"/>
                  <a:gd name="connsiteX188" fmla="*/ 5715 w 345968"/>
                  <a:gd name="connsiteY188" fmla="*/ 71604 h 188796"/>
                  <a:gd name="connsiteX189" fmla="*/ 8314 w 345968"/>
                  <a:gd name="connsiteY189" fmla="*/ 68999 h 188796"/>
                  <a:gd name="connsiteX190" fmla="*/ 8334 w 345968"/>
                  <a:gd name="connsiteY190" fmla="*/ 63120 h 188796"/>
                  <a:gd name="connsiteX191" fmla="*/ 10600 w 345968"/>
                  <a:gd name="connsiteY191" fmla="*/ 63140 h 188796"/>
                  <a:gd name="connsiteX192" fmla="*/ 10621 w 345968"/>
                  <a:gd name="connsiteY192" fmla="*/ 59201 h 188796"/>
                  <a:gd name="connsiteX193" fmla="*/ 8417 w 345968"/>
                  <a:gd name="connsiteY193" fmla="*/ 59159 h 188796"/>
                  <a:gd name="connsiteX194" fmla="*/ 7253 w 345968"/>
                  <a:gd name="connsiteY194" fmla="*/ 51113 h 188796"/>
                  <a:gd name="connsiteX195" fmla="*/ 7606 w 345968"/>
                  <a:gd name="connsiteY195" fmla="*/ 46986 h 188796"/>
                  <a:gd name="connsiteX196" fmla="*/ 5674 w 345968"/>
                  <a:gd name="connsiteY196" fmla="*/ 41357 h 188796"/>
                  <a:gd name="connsiteX197" fmla="*/ 3658 w 345968"/>
                  <a:gd name="connsiteY197" fmla="*/ 39564 h 188796"/>
                  <a:gd name="connsiteX198" fmla="*/ 2764 w 345968"/>
                  <a:gd name="connsiteY198" fmla="*/ 36604 h 188796"/>
                  <a:gd name="connsiteX199" fmla="*/ 3325 w 345968"/>
                  <a:gd name="connsiteY199" fmla="*/ 34207 h 188796"/>
                  <a:gd name="connsiteX200" fmla="*/ 5258 w 345968"/>
                  <a:gd name="connsiteY200" fmla="*/ 32852 h 188796"/>
                  <a:gd name="connsiteX201" fmla="*/ 3159 w 345968"/>
                  <a:gd name="connsiteY201" fmla="*/ 32039 h 188796"/>
                  <a:gd name="connsiteX202" fmla="*/ 4302 w 345968"/>
                  <a:gd name="connsiteY202" fmla="*/ 28287 h 188796"/>
                  <a:gd name="connsiteX203" fmla="*/ 6941 w 345968"/>
                  <a:gd name="connsiteY203" fmla="*/ 28684 h 188796"/>
                  <a:gd name="connsiteX204" fmla="*/ 6547 w 345968"/>
                  <a:gd name="connsiteY204" fmla="*/ 25056 h 188796"/>
                  <a:gd name="connsiteX205" fmla="*/ 7461 w 345968"/>
                  <a:gd name="connsiteY205" fmla="*/ 19678 h 188796"/>
                  <a:gd name="connsiteX206" fmla="*/ 4946 w 345968"/>
                  <a:gd name="connsiteY206" fmla="*/ 9818 h 188796"/>
                  <a:gd name="connsiteX207" fmla="*/ 5487 w 345968"/>
                  <a:gd name="connsiteY207" fmla="*/ 1042 h 188796"/>
                  <a:gd name="connsiteX208" fmla="*/ 20909 w 345968"/>
                  <a:gd name="connsiteY208" fmla="*/ 1084 h 188796"/>
                  <a:gd name="connsiteX209" fmla="*/ 49531 w 345968"/>
                  <a:gd name="connsiteY209" fmla="*/ 751 h 188796"/>
                  <a:gd name="connsiteX210" fmla="*/ 78463 w 345968"/>
                  <a:gd name="connsiteY210" fmla="*/ 542 h 188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Lst>
                <a:rect l="l" t="t" r="r" b="b"/>
                <a:pathLst>
                  <a:path w="345968" h="188796">
                    <a:moveTo>
                      <a:pt x="122569" y="175309"/>
                    </a:moveTo>
                    <a:lnTo>
                      <a:pt x="127162" y="177269"/>
                    </a:lnTo>
                    <a:lnTo>
                      <a:pt x="124585" y="182688"/>
                    </a:lnTo>
                    <a:lnTo>
                      <a:pt x="119493" y="182563"/>
                    </a:lnTo>
                    <a:lnTo>
                      <a:pt x="114193" y="178373"/>
                    </a:lnTo>
                    <a:lnTo>
                      <a:pt x="110369" y="176455"/>
                    </a:lnTo>
                    <a:lnTo>
                      <a:pt x="117727" y="176518"/>
                    </a:lnTo>
                    <a:close/>
                    <a:moveTo>
                      <a:pt x="170791" y="164386"/>
                    </a:moveTo>
                    <a:lnTo>
                      <a:pt x="171041" y="165449"/>
                    </a:lnTo>
                    <a:lnTo>
                      <a:pt x="162706" y="173849"/>
                    </a:lnTo>
                    <a:lnTo>
                      <a:pt x="158799" y="176268"/>
                    </a:lnTo>
                    <a:lnTo>
                      <a:pt x="148967" y="180145"/>
                    </a:lnTo>
                    <a:lnTo>
                      <a:pt x="140715" y="185231"/>
                    </a:lnTo>
                    <a:lnTo>
                      <a:pt x="130531" y="188796"/>
                    </a:lnTo>
                    <a:lnTo>
                      <a:pt x="124732" y="184272"/>
                    </a:lnTo>
                    <a:lnTo>
                      <a:pt x="124794" y="183397"/>
                    </a:lnTo>
                    <a:lnTo>
                      <a:pt x="127766" y="185836"/>
                    </a:lnTo>
                    <a:lnTo>
                      <a:pt x="132588" y="187504"/>
                    </a:lnTo>
                    <a:lnTo>
                      <a:pt x="137826" y="185940"/>
                    </a:lnTo>
                    <a:lnTo>
                      <a:pt x="141630" y="184085"/>
                    </a:lnTo>
                    <a:lnTo>
                      <a:pt x="144228" y="181125"/>
                    </a:lnTo>
                    <a:lnTo>
                      <a:pt x="148822" y="179582"/>
                    </a:lnTo>
                    <a:lnTo>
                      <a:pt x="150921" y="177664"/>
                    </a:lnTo>
                    <a:lnTo>
                      <a:pt x="158362" y="175976"/>
                    </a:lnTo>
                    <a:lnTo>
                      <a:pt x="160752" y="174788"/>
                    </a:lnTo>
                    <a:lnTo>
                      <a:pt x="161313" y="172828"/>
                    </a:lnTo>
                    <a:lnTo>
                      <a:pt x="168276" y="167867"/>
                    </a:lnTo>
                    <a:close/>
                    <a:moveTo>
                      <a:pt x="107708" y="0"/>
                    </a:moveTo>
                    <a:lnTo>
                      <a:pt x="135498" y="21"/>
                    </a:lnTo>
                    <a:lnTo>
                      <a:pt x="135248" y="3690"/>
                    </a:lnTo>
                    <a:lnTo>
                      <a:pt x="137721" y="4753"/>
                    </a:lnTo>
                    <a:lnTo>
                      <a:pt x="137597" y="8797"/>
                    </a:lnTo>
                    <a:lnTo>
                      <a:pt x="139032" y="9777"/>
                    </a:lnTo>
                    <a:lnTo>
                      <a:pt x="143126" y="16301"/>
                    </a:lnTo>
                    <a:lnTo>
                      <a:pt x="143936" y="21283"/>
                    </a:lnTo>
                    <a:lnTo>
                      <a:pt x="142959" y="24515"/>
                    </a:lnTo>
                    <a:lnTo>
                      <a:pt x="145121" y="29934"/>
                    </a:lnTo>
                    <a:lnTo>
                      <a:pt x="145932" y="33541"/>
                    </a:lnTo>
                    <a:lnTo>
                      <a:pt x="147470" y="33519"/>
                    </a:lnTo>
                    <a:lnTo>
                      <a:pt x="151253" y="38856"/>
                    </a:lnTo>
                    <a:lnTo>
                      <a:pt x="188666" y="40836"/>
                    </a:lnTo>
                    <a:lnTo>
                      <a:pt x="196128" y="41378"/>
                    </a:lnTo>
                    <a:lnTo>
                      <a:pt x="207560" y="41774"/>
                    </a:lnTo>
                    <a:lnTo>
                      <a:pt x="264490" y="44985"/>
                    </a:lnTo>
                    <a:lnTo>
                      <a:pt x="308159" y="47694"/>
                    </a:lnTo>
                    <a:lnTo>
                      <a:pt x="330067" y="49195"/>
                    </a:lnTo>
                    <a:lnTo>
                      <a:pt x="334287" y="50092"/>
                    </a:lnTo>
                    <a:lnTo>
                      <a:pt x="336137" y="55658"/>
                    </a:lnTo>
                    <a:lnTo>
                      <a:pt x="335638" y="60139"/>
                    </a:lnTo>
                    <a:lnTo>
                      <a:pt x="337238" y="61848"/>
                    </a:lnTo>
                    <a:lnTo>
                      <a:pt x="338090" y="65184"/>
                    </a:lnTo>
                    <a:lnTo>
                      <a:pt x="337612" y="70791"/>
                    </a:lnTo>
                    <a:lnTo>
                      <a:pt x="340605" y="73105"/>
                    </a:lnTo>
                    <a:lnTo>
                      <a:pt x="340128" y="77149"/>
                    </a:lnTo>
                    <a:lnTo>
                      <a:pt x="341790" y="78713"/>
                    </a:lnTo>
                    <a:lnTo>
                      <a:pt x="344929" y="79213"/>
                    </a:lnTo>
                    <a:lnTo>
                      <a:pt x="345968" y="82548"/>
                    </a:lnTo>
                    <a:lnTo>
                      <a:pt x="343536" y="83882"/>
                    </a:lnTo>
                    <a:lnTo>
                      <a:pt x="342829" y="87489"/>
                    </a:lnTo>
                    <a:lnTo>
                      <a:pt x="341167" y="88010"/>
                    </a:lnTo>
                    <a:lnTo>
                      <a:pt x="341499" y="92345"/>
                    </a:lnTo>
                    <a:lnTo>
                      <a:pt x="339420" y="94012"/>
                    </a:lnTo>
                    <a:lnTo>
                      <a:pt x="337987" y="99245"/>
                    </a:lnTo>
                    <a:lnTo>
                      <a:pt x="333081" y="100225"/>
                    </a:lnTo>
                    <a:lnTo>
                      <a:pt x="332167" y="106916"/>
                    </a:lnTo>
                    <a:lnTo>
                      <a:pt x="332000" y="116714"/>
                    </a:lnTo>
                    <a:lnTo>
                      <a:pt x="323270" y="116797"/>
                    </a:lnTo>
                    <a:lnTo>
                      <a:pt x="323001" y="148836"/>
                    </a:lnTo>
                    <a:lnTo>
                      <a:pt x="325058" y="148857"/>
                    </a:lnTo>
                    <a:lnTo>
                      <a:pt x="325058" y="157571"/>
                    </a:lnTo>
                    <a:lnTo>
                      <a:pt x="328965" y="157529"/>
                    </a:lnTo>
                    <a:lnTo>
                      <a:pt x="328903" y="163407"/>
                    </a:lnTo>
                    <a:lnTo>
                      <a:pt x="325890" y="168035"/>
                    </a:lnTo>
                    <a:lnTo>
                      <a:pt x="325245" y="174560"/>
                    </a:lnTo>
                    <a:lnTo>
                      <a:pt x="322709" y="178332"/>
                    </a:lnTo>
                    <a:lnTo>
                      <a:pt x="319820" y="177269"/>
                    </a:lnTo>
                    <a:lnTo>
                      <a:pt x="316765" y="177853"/>
                    </a:lnTo>
                    <a:lnTo>
                      <a:pt x="310030" y="175372"/>
                    </a:lnTo>
                    <a:lnTo>
                      <a:pt x="308950" y="172121"/>
                    </a:lnTo>
                    <a:lnTo>
                      <a:pt x="303255" y="170078"/>
                    </a:lnTo>
                    <a:lnTo>
                      <a:pt x="301259" y="168097"/>
                    </a:lnTo>
                    <a:lnTo>
                      <a:pt x="300552" y="165658"/>
                    </a:lnTo>
                    <a:lnTo>
                      <a:pt x="297892" y="162761"/>
                    </a:lnTo>
                    <a:lnTo>
                      <a:pt x="298723" y="161593"/>
                    </a:lnTo>
                    <a:lnTo>
                      <a:pt x="298162" y="158008"/>
                    </a:lnTo>
                    <a:lnTo>
                      <a:pt x="294524" y="154902"/>
                    </a:lnTo>
                    <a:lnTo>
                      <a:pt x="292404" y="150379"/>
                    </a:lnTo>
                    <a:lnTo>
                      <a:pt x="287354" y="144376"/>
                    </a:lnTo>
                    <a:lnTo>
                      <a:pt x="281950" y="141790"/>
                    </a:lnTo>
                    <a:lnTo>
                      <a:pt x="279830" y="139539"/>
                    </a:lnTo>
                    <a:lnTo>
                      <a:pt x="274945" y="136996"/>
                    </a:lnTo>
                    <a:lnTo>
                      <a:pt x="270351" y="136162"/>
                    </a:lnTo>
                    <a:lnTo>
                      <a:pt x="268440" y="134182"/>
                    </a:lnTo>
                    <a:lnTo>
                      <a:pt x="259252" y="129325"/>
                    </a:lnTo>
                    <a:lnTo>
                      <a:pt x="255303" y="125281"/>
                    </a:lnTo>
                    <a:lnTo>
                      <a:pt x="251063" y="123051"/>
                    </a:lnTo>
                    <a:lnTo>
                      <a:pt x="249899" y="120945"/>
                    </a:lnTo>
                    <a:lnTo>
                      <a:pt x="247883" y="120174"/>
                    </a:lnTo>
                    <a:lnTo>
                      <a:pt x="243435" y="120424"/>
                    </a:lnTo>
                    <a:lnTo>
                      <a:pt x="237574" y="122550"/>
                    </a:lnTo>
                    <a:lnTo>
                      <a:pt x="236804" y="121779"/>
                    </a:lnTo>
                    <a:lnTo>
                      <a:pt x="232585" y="124239"/>
                    </a:lnTo>
                    <a:lnTo>
                      <a:pt x="229468" y="123634"/>
                    </a:lnTo>
                    <a:lnTo>
                      <a:pt x="230673" y="121821"/>
                    </a:lnTo>
                    <a:lnTo>
                      <a:pt x="226661" y="119653"/>
                    </a:lnTo>
                    <a:lnTo>
                      <a:pt x="227846" y="122217"/>
                    </a:lnTo>
                    <a:lnTo>
                      <a:pt x="223419" y="122530"/>
                    </a:lnTo>
                    <a:lnTo>
                      <a:pt x="222213" y="120465"/>
                    </a:lnTo>
                    <a:lnTo>
                      <a:pt x="219345" y="121633"/>
                    </a:lnTo>
                    <a:lnTo>
                      <a:pt x="219532" y="124864"/>
                    </a:lnTo>
                    <a:lnTo>
                      <a:pt x="212237" y="128992"/>
                    </a:lnTo>
                    <a:lnTo>
                      <a:pt x="210158" y="132223"/>
                    </a:lnTo>
                    <a:lnTo>
                      <a:pt x="208578" y="132785"/>
                    </a:lnTo>
                    <a:lnTo>
                      <a:pt x="209057" y="135557"/>
                    </a:lnTo>
                    <a:lnTo>
                      <a:pt x="211052" y="135933"/>
                    </a:lnTo>
                    <a:lnTo>
                      <a:pt x="211384" y="137892"/>
                    </a:lnTo>
                    <a:lnTo>
                      <a:pt x="209222" y="137768"/>
                    </a:lnTo>
                    <a:lnTo>
                      <a:pt x="200763" y="135203"/>
                    </a:lnTo>
                    <a:lnTo>
                      <a:pt x="200202" y="139226"/>
                    </a:lnTo>
                    <a:lnTo>
                      <a:pt x="202634" y="138518"/>
                    </a:lnTo>
                    <a:lnTo>
                      <a:pt x="206853" y="139164"/>
                    </a:lnTo>
                    <a:lnTo>
                      <a:pt x="211987" y="141582"/>
                    </a:lnTo>
                    <a:lnTo>
                      <a:pt x="212299" y="144084"/>
                    </a:lnTo>
                    <a:lnTo>
                      <a:pt x="211072" y="147377"/>
                    </a:lnTo>
                    <a:lnTo>
                      <a:pt x="206874" y="148086"/>
                    </a:lnTo>
                    <a:lnTo>
                      <a:pt x="202010" y="146794"/>
                    </a:lnTo>
                    <a:lnTo>
                      <a:pt x="198747" y="143374"/>
                    </a:lnTo>
                    <a:lnTo>
                      <a:pt x="194112" y="145918"/>
                    </a:lnTo>
                    <a:lnTo>
                      <a:pt x="191992" y="145064"/>
                    </a:lnTo>
                    <a:lnTo>
                      <a:pt x="189061" y="145897"/>
                    </a:lnTo>
                    <a:lnTo>
                      <a:pt x="181308" y="150420"/>
                    </a:lnTo>
                    <a:lnTo>
                      <a:pt x="175634" y="154757"/>
                    </a:lnTo>
                    <a:lnTo>
                      <a:pt x="175197" y="155986"/>
                    </a:lnTo>
                    <a:lnTo>
                      <a:pt x="171103" y="156674"/>
                    </a:lnTo>
                    <a:lnTo>
                      <a:pt x="163807" y="162053"/>
                    </a:lnTo>
                    <a:lnTo>
                      <a:pt x="149299" y="169306"/>
                    </a:lnTo>
                    <a:lnTo>
                      <a:pt x="148571" y="170829"/>
                    </a:lnTo>
                    <a:lnTo>
                      <a:pt x="146950" y="169119"/>
                    </a:lnTo>
                    <a:lnTo>
                      <a:pt x="150525" y="163011"/>
                    </a:lnTo>
                    <a:lnTo>
                      <a:pt x="150567" y="160906"/>
                    </a:lnTo>
                    <a:lnTo>
                      <a:pt x="148905" y="162595"/>
                    </a:lnTo>
                    <a:lnTo>
                      <a:pt x="145474" y="162740"/>
                    </a:lnTo>
                    <a:lnTo>
                      <a:pt x="144041" y="165679"/>
                    </a:lnTo>
                    <a:lnTo>
                      <a:pt x="139821" y="168535"/>
                    </a:lnTo>
                    <a:lnTo>
                      <a:pt x="138345" y="170995"/>
                    </a:lnTo>
                    <a:lnTo>
                      <a:pt x="134105" y="172559"/>
                    </a:lnTo>
                    <a:lnTo>
                      <a:pt x="127412" y="171286"/>
                    </a:lnTo>
                    <a:lnTo>
                      <a:pt x="121738" y="171704"/>
                    </a:lnTo>
                    <a:lnTo>
                      <a:pt x="114110" y="173851"/>
                    </a:lnTo>
                    <a:lnTo>
                      <a:pt x="110514" y="175268"/>
                    </a:lnTo>
                    <a:lnTo>
                      <a:pt x="109267" y="176748"/>
                    </a:lnTo>
                    <a:lnTo>
                      <a:pt x="103904" y="175998"/>
                    </a:lnTo>
                    <a:lnTo>
                      <a:pt x="99102" y="176248"/>
                    </a:lnTo>
                    <a:lnTo>
                      <a:pt x="95300" y="178228"/>
                    </a:lnTo>
                    <a:lnTo>
                      <a:pt x="93741" y="176832"/>
                    </a:lnTo>
                    <a:lnTo>
                      <a:pt x="89895" y="168118"/>
                    </a:lnTo>
                    <a:lnTo>
                      <a:pt x="88108" y="160551"/>
                    </a:lnTo>
                    <a:lnTo>
                      <a:pt x="87650" y="156695"/>
                    </a:lnTo>
                    <a:lnTo>
                      <a:pt x="88378" y="152588"/>
                    </a:lnTo>
                    <a:lnTo>
                      <a:pt x="91204" y="150087"/>
                    </a:lnTo>
                    <a:lnTo>
                      <a:pt x="88524" y="156445"/>
                    </a:lnTo>
                    <a:lnTo>
                      <a:pt x="88607" y="160218"/>
                    </a:lnTo>
                    <a:lnTo>
                      <a:pt x="92265" y="172537"/>
                    </a:lnTo>
                    <a:lnTo>
                      <a:pt x="95071" y="176519"/>
                    </a:lnTo>
                    <a:lnTo>
                      <a:pt x="99789" y="174831"/>
                    </a:lnTo>
                    <a:lnTo>
                      <a:pt x="100538" y="170474"/>
                    </a:lnTo>
                    <a:lnTo>
                      <a:pt x="101120" y="160677"/>
                    </a:lnTo>
                    <a:lnTo>
                      <a:pt x="99539" y="156174"/>
                    </a:lnTo>
                    <a:lnTo>
                      <a:pt x="96297" y="152839"/>
                    </a:lnTo>
                    <a:lnTo>
                      <a:pt x="93886" y="147377"/>
                    </a:lnTo>
                    <a:lnTo>
                      <a:pt x="89147" y="142124"/>
                    </a:lnTo>
                    <a:lnTo>
                      <a:pt x="83389" y="139686"/>
                    </a:lnTo>
                    <a:lnTo>
                      <a:pt x="80375" y="139539"/>
                    </a:lnTo>
                    <a:lnTo>
                      <a:pt x="77237" y="137663"/>
                    </a:lnTo>
                    <a:lnTo>
                      <a:pt x="73953" y="133411"/>
                    </a:lnTo>
                    <a:lnTo>
                      <a:pt x="72040" y="132347"/>
                    </a:lnTo>
                    <a:lnTo>
                      <a:pt x="67239" y="127199"/>
                    </a:lnTo>
                    <a:lnTo>
                      <a:pt x="55267" y="120779"/>
                    </a:lnTo>
                    <a:lnTo>
                      <a:pt x="51900" y="118173"/>
                    </a:lnTo>
                    <a:lnTo>
                      <a:pt x="46558" y="113107"/>
                    </a:lnTo>
                    <a:lnTo>
                      <a:pt x="34752" y="105186"/>
                    </a:lnTo>
                    <a:lnTo>
                      <a:pt x="26771" y="100725"/>
                    </a:lnTo>
                    <a:lnTo>
                      <a:pt x="20743" y="97827"/>
                    </a:lnTo>
                    <a:lnTo>
                      <a:pt x="10412" y="93450"/>
                    </a:lnTo>
                    <a:lnTo>
                      <a:pt x="82" y="89740"/>
                    </a:lnTo>
                    <a:lnTo>
                      <a:pt x="0" y="84465"/>
                    </a:lnTo>
                    <a:lnTo>
                      <a:pt x="3117" y="76169"/>
                    </a:lnTo>
                    <a:lnTo>
                      <a:pt x="5362" y="74251"/>
                    </a:lnTo>
                    <a:lnTo>
                      <a:pt x="5715" y="71604"/>
                    </a:lnTo>
                    <a:lnTo>
                      <a:pt x="8314" y="68999"/>
                    </a:lnTo>
                    <a:lnTo>
                      <a:pt x="8334" y="63120"/>
                    </a:lnTo>
                    <a:lnTo>
                      <a:pt x="10600" y="63140"/>
                    </a:lnTo>
                    <a:lnTo>
                      <a:pt x="10621" y="59201"/>
                    </a:lnTo>
                    <a:lnTo>
                      <a:pt x="8417" y="59159"/>
                    </a:lnTo>
                    <a:lnTo>
                      <a:pt x="7253" y="51113"/>
                    </a:lnTo>
                    <a:lnTo>
                      <a:pt x="7606" y="46986"/>
                    </a:lnTo>
                    <a:lnTo>
                      <a:pt x="5674" y="41357"/>
                    </a:lnTo>
                    <a:lnTo>
                      <a:pt x="3658" y="39564"/>
                    </a:lnTo>
                    <a:lnTo>
                      <a:pt x="2764" y="36604"/>
                    </a:lnTo>
                    <a:lnTo>
                      <a:pt x="3325" y="34207"/>
                    </a:lnTo>
                    <a:lnTo>
                      <a:pt x="5258" y="32852"/>
                    </a:lnTo>
                    <a:lnTo>
                      <a:pt x="3159" y="32039"/>
                    </a:lnTo>
                    <a:lnTo>
                      <a:pt x="4302" y="28287"/>
                    </a:lnTo>
                    <a:lnTo>
                      <a:pt x="6941" y="28684"/>
                    </a:lnTo>
                    <a:lnTo>
                      <a:pt x="6547" y="25056"/>
                    </a:lnTo>
                    <a:lnTo>
                      <a:pt x="7461" y="19678"/>
                    </a:lnTo>
                    <a:lnTo>
                      <a:pt x="4946" y="9818"/>
                    </a:lnTo>
                    <a:lnTo>
                      <a:pt x="5487" y="1042"/>
                    </a:lnTo>
                    <a:lnTo>
                      <a:pt x="20909" y="1084"/>
                    </a:lnTo>
                    <a:lnTo>
                      <a:pt x="49531" y="751"/>
                    </a:lnTo>
                    <a:lnTo>
                      <a:pt x="78463" y="542"/>
                    </a:lnTo>
                    <a:close/>
                  </a:path>
                </a:pathLst>
              </a:custGeom>
              <a:solidFill>
                <a:srgbClr val="BC2C3C">
                  <a:lumMod val="100000"/>
                </a:srgbClr>
              </a:solidFill>
              <a:ln w="3175" cap="sq">
                <a:solidFill>
                  <a:schemeClr val="bg1"/>
                </a:solidFill>
                <a:prstDash val="solid"/>
                <a:bevel/>
              </a:ln>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12" name="FL-3">
                <a:extLst>
                  <a:ext uri="{FF2B5EF4-FFF2-40B4-BE49-F238E27FC236}">
                    <a16:creationId xmlns:a16="http://schemas.microsoft.com/office/drawing/2014/main" id="{C9E25AB4-BCFB-4427-9B73-B7719900730B}"/>
                  </a:ext>
                </a:extLst>
              </p:cNvPr>
              <p:cNvSpPr/>
              <p:nvPr/>
            </p:nvSpPr>
            <p:spPr>
              <a:xfrm>
                <a:off x="6071484" y="4702640"/>
                <a:ext cx="156636" cy="222461"/>
              </a:xfrm>
              <a:custGeom>
                <a:avLst/>
                <a:gdLst>
                  <a:gd name="connsiteX0" fmla="*/ 33 w 196441"/>
                  <a:gd name="connsiteY0" fmla="*/ 161105 h 278387"/>
                  <a:gd name="connsiteX1" fmla="*/ 1493 w 196441"/>
                  <a:gd name="connsiteY1" fmla="*/ 160271 h 278387"/>
                  <a:gd name="connsiteX2" fmla="*/ 5116 w 196441"/>
                  <a:gd name="connsiteY2" fmla="*/ 161601 h 278387"/>
                  <a:gd name="connsiteX3" fmla="*/ 8296 w 196441"/>
                  <a:gd name="connsiteY3" fmla="*/ 156880 h 278387"/>
                  <a:gd name="connsiteX4" fmla="*/ 9104 w 196441"/>
                  <a:gd name="connsiteY4" fmla="*/ 148715 h 278387"/>
                  <a:gd name="connsiteX5" fmla="*/ 12884 w 196441"/>
                  <a:gd name="connsiteY5" fmla="*/ 142924 h 278387"/>
                  <a:gd name="connsiteX6" fmla="*/ 12962 w 196441"/>
                  <a:gd name="connsiteY6" fmla="*/ 135567 h 278387"/>
                  <a:gd name="connsiteX7" fmla="*/ 8062 w 196441"/>
                  <a:gd name="connsiteY7" fmla="*/ 135620 h 278387"/>
                  <a:gd name="connsiteX8" fmla="*/ 8062 w 196441"/>
                  <a:gd name="connsiteY8" fmla="*/ 124716 h 278387"/>
                  <a:gd name="connsiteX9" fmla="*/ 5481 w 196441"/>
                  <a:gd name="connsiteY9" fmla="*/ 124689 h 278387"/>
                  <a:gd name="connsiteX10" fmla="*/ 5820 w 196441"/>
                  <a:gd name="connsiteY10" fmla="*/ 84596 h 278387"/>
                  <a:gd name="connsiteX11" fmla="*/ 16768 w 196441"/>
                  <a:gd name="connsiteY11" fmla="*/ 84492 h 278387"/>
                  <a:gd name="connsiteX12" fmla="*/ 16976 w 196441"/>
                  <a:gd name="connsiteY12" fmla="*/ 72231 h 278387"/>
                  <a:gd name="connsiteX13" fmla="*/ 18123 w 196441"/>
                  <a:gd name="connsiteY13" fmla="*/ 63858 h 278387"/>
                  <a:gd name="connsiteX14" fmla="*/ 24275 w 196441"/>
                  <a:gd name="connsiteY14" fmla="*/ 62632 h 278387"/>
                  <a:gd name="connsiteX15" fmla="*/ 26074 w 196441"/>
                  <a:gd name="connsiteY15" fmla="*/ 56084 h 278387"/>
                  <a:gd name="connsiteX16" fmla="*/ 28680 w 196441"/>
                  <a:gd name="connsiteY16" fmla="*/ 53997 h 278387"/>
                  <a:gd name="connsiteX17" fmla="*/ 28264 w 196441"/>
                  <a:gd name="connsiteY17" fmla="*/ 48571 h 278387"/>
                  <a:gd name="connsiteX18" fmla="*/ 30349 w 196441"/>
                  <a:gd name="connsiteY18" fmla="*/ 47919 h 278387"/>
                  <a:gd name="connsiteX19" fmla="*/ 31235 w 196441"/>
                  <a:gd name="connsiteY19" fmla="*/ 43406 h 278387"/>
                  <a:gd name="connsiteX20" fmla="*/ 34285 w 196441"/>
                  <a:gd name="connsiteY20" fmla="*/ 41737 h 278387"/>
                  <a:gd name="connsiteX21" fmla="*/ 32981 w 196441"/>
                  <a:gd name="connsiteY21" fmla="*/ 37563 h 278387"/>
                  <a:gd name="connsiteX22" fmla="*/ 29045 w 196441"/>
                  <a:gd name="connsiteY22" fmla="*/ 36937 h 278387"/>
                  <a:gd name="connsiteX23" fmla="*/ 26960 w 196441"/>
                  <a:gd name="connsiteY23" fmla="*/ 34981 h 278387"/>
                  <a:gd name="connsiteX24" fmla="*/ 27560 w 196441"/>
                  <a:gd name="connsiteY24" fmla="*/ 29920 h 278387"/>
                  <a:gd name="connsiteX25" fmla="*/ 23806 w 196441"/>
                  <a:gd name="connsiteY25" fmla="*/ 27024 h 278387"/>
                  <a:gd name="connsiteX26" fmla="*/ 24405 w 196441"/>
                  <a:gd name="connsiteY26" fmla="*/ 20007 h 278387"/>
                  <a:gd name="connsiteX27" fmla="*/ 23337 w 196441"/>
                  <a:gd name="connsiteY27" fmla="*/ 15834 h 278387"/>
                  <a:gd name="connsiteX28" fmla="*/ 21329 w 196441"/>
                  <a:gd name="connsiteY28" fmla="*/ 13695 h 278387"/>
                  <a:gd name="connsiteX29" fmla="*/ 21955 w 196441"/>
                  <a:gd name="connsiteY29" fmla="*/ 8086 h 278387"/>
                  <a:gd name="connsiteX30" fmla="*/ 19635 w 196441"/>
                  <a:gd name="connsiteY30" fmla="*/ 1121 h 278387"/>
                  <a:gd name="connsiteX31" fmla="*/ 14344 w 196441"/>
                  <a:gd name="connsiteY31" fmla="*/ 0 h 278387"/>
                  <a:gd name="connsiteX32" fmla="*/ 137380 w 196441"/>
                  <a:gd name="connsiteY32" fmla="*/ 8451 h 278387"/>
                  <a:gd name="connsiteX33" fmla="*/ 172154 w 196441"/>
                  <a:gd name="connsiteY33" fmla="*/ 11034 h 278387"/>
                  <a:gd name="connsiteX34" fmla="*/ 169312 w 196441"/>
                  <a:gd name="connsiteY34" fmla="*/ 13042 h 278387"/>
                  <a:gd name="connsiteX35" fmla="*/ 168687 w 196441"/>
                  <a:gd name="connsiteY35" fmla="*/ 16851 h 278387"/>
                  <a:gd name="connsiteX36" fmla="*/ 169912 w 196441"/>
                  <a:gd name="connsiteY36" fmla="*/ 19616 h 278387"/>
                  <a:gd name="connsiteX37" fmla="*/ 174083 w 196441"/>
                  <a:gd name="connsiteY37" fmla="*/ 25016 h 278387"/>
                  <a:gd name="connsiteX38" fmla="*/ 172805 w 196441"/>
                  <a:gd name="connsiteY38" fmla="*/ 35163 h 278387"/>
                  <a:gd name="connsiteX39" fmla="*/ 175308 w 196441"/>
                  <a:gd name="connsiteY39" fmla="*/ 42806 h 278387"/>
                  <a:gd name="connsiteX40" fmla="*/ 178618 w 196441"/>
                  <a:gd name="connsiteY40" fmla="*/ 46145 h 278387"/>
                  <a:gd name="connsiteX41" fmla="*/ 188341 w 196441"/>
                  <a:gd name="connsiteY41" fmla="*/ 44658 h 278387"/>
                  <a:gd name="connsiteX42" fmla="*/ 189514 w 196441"/>
                  <a:gd name="connsiteY42" fmla="*/ 45832 h 278387"/>
                  <a:gd name="connsiteX43" fmla="*/ 195901 w 196441"/>
                  <a:gd name="connsiteY43" fmla="*/ 45545 h 278387"/>
                  <a:gd name="connsiteX44" fmla="*/ 196057 w 196441"/>
                  <a:gd name="connsiteY44" fmla="*/ 65449 h 278387"/>
                  <a:gd name="connsiteX45" fmla="*/ 196005 w 196441"/>
                  <a:gd name="connsiteY45" fmla="*/ 89656 h 278387"/>
                  <a:gd name="connsiteX46" fmla="*/ 196474 w 196441"/>
                  <a:gd name="connsiteY46" fmla="*/ 148115 h 278387"/>
                  <a:gd name="connsiteX47" fmla="*/ 195171 w 196441"/>
                  <a:gd name="connsiteY47" fmla="*/ 161001 h 278387"/>
                  <a:gd name="connsiteX48" fmla="*/ 195093 w 196441"/>
                  <a:gd name="connsiteY48" fmla="*/ 198773 h 278387"/>
                  <a:gd name="connsiteX49" fmla="*/ 191443 w 196441"/>
                  <a:gd name="connsiteY49" fmla="*/ 199008 h 278387"/>
                  <a:gd name="connsiteX50" fmla="*/ 190140 w 196441"/>
                  <a:gd name="connsiteY50" fmla="*/ 200626 h 278387"/>
                  <a:gd name="connsiteX51" fmla="*/ 187299 w 196441"/>
                  <a:gd name="connsiteY51" fmla="*/ 199843 h 278387"/>
                  <a:gd name="connsiteX52" fmla="*/ 187273 w 196441"/>
                  <a:gd name="connsiteY52" fmla="*/ 203730 h 278387"/>
                  <a:gd name="connsiteX53" fmla="*/ 181277 w 196441"/>
                  <a:gd name="connsiteY53" fmla="*/ 215964 h 278387"/>
                  <a:gd name="connsiteX54" fmla="*/ 181199 w 196441"/>
                  <a:gd name="connsiteY54" fmla="*/ 231980 h 278387"/>
                  <a:gd name="connsiteX55" fmla="*/ 182346 w 196441"/>
                  <a:gd name="connsiteY55" fmla="*/ 234980 h 278387"/>
                  <a:gd name="connsiteX56" fmla="*/ 192981 w 196441"/>
                  <a:gd name="connsiteY56" fmla="*/ 235006 h 278387"/>
                  <a:gd name="connsiteX57" fmla="*/ 194780 w 196441"/>
                  <a:gd name="connsiteY57" fmla="*/ 236833 h 278387"/>
                  <a:gd name="connsiteX58" fmla="*/ 193581 w 196441"/>
                  <a:gd name="connsiteY58" fmla="*/ 247084 h 278387"/>
                  <a:gd name="connsiteX59" fmla="*/ 191782 w 196441"/>
                  <a:gd name="connsiteY59" fmla="*/ 249484 h 278387"/>
                  <a:gd name="connsiteX60" fmla="*/ 183493 w 196441"/>
                  <a:gd name="connsiteY60" fmla="*/ 249458 h 278387"/>
                  <a:gd name="connsiteX61" fmla="*/ 183466 w 196441"/>
                  <a:gd name="connsiteY61" fmla="*/ 251414 h 278387"/>
                  <a:gd name="connsiteX62" fmla="*/ 176481 w 196441"/>
                  <a:gd name="connsiteY62" fmla="*/ 251858 h 278387"/>
                  <a:gd name="connsiteX63" fmla="*/ 176455 w 196441"/>
                  <a:gd name="connsiteY63" fmla="*/ 258405 h 278387"/>
                  <a:gd name="connsiteX64" fmla="*/ 179843 w 196441"/>
                  <a:gd name="connsiteY64" fmla="*/ 265396 h 278387"/>
                  <a:gd name="connsiteX65" fmla="*/ 181459 w 196441"/>
                  <a:gd name="connsiteY65" fmla="*/ 271005 h 278387"/>
                  <a:gd name="connsiteX66" fmla="*/ 185292 w 196441"/>
                  <a:gd name="connsiteY66" fmla="*/ 278387 h 278387"/>
                  <a:gd name="connsiteX67" fmla="*/ 158234 w 196441"/>
                  <a:gd name="connsiteY67" fmla="*/ 278361 h 278387"/>
                  <a:gd name="connsiteX68" fmla="*/ 157035 w 196441"/>
                  <a:gd name="connsiteY68" fmla="*/ 276196 h 278387"/>
                  <a:gd name="connsiteX69" fmla="*/ 150283 w 196441"/>
                  <a:gd name="connsiteY69" fmla="*/ 271370 h 278387"/>
                  <a:gd name="connsiteX70" fmla="*/ 146373 w 196441"/>
                  <a:gd name="connsiteY70" fmla="*/ 270483 h 278387"/>
                  <a:gd name="connsiteX71" fmla="*/ 145252 w 196441"/>
                  <a:gd name="connsiteY71" fmla="*/ 268736 h 278387"/>
                  <a:gd name="connsiteX72" fmla="*/ 142828 w 196441"/>
                  <a:gd name="connsiteY72" fmla="*/ 269648 h 278387"/>
                  <a:gd name="connsiteX73" fmla="*/ 139413 w 196441"/>
                  <a:gd name="connsiteY73" fmla="*/ 265970 h 278387"/>
                  <a:gd name="connsiteX74" fmla="*/ 134930 w 196441"/>
                  <a:gd name="connsiteY74" fmla="*/ 263362 h 278387"/>
                  <a:gd name="connsiteX75" fmla="*/ 129847 w 196441"/>
                  <a:gd name="connsiteY75" fmla="*/ 265631 h 278387"/>
                  <a:gd name="connsiteX76" fmla="*/ 128596 w 196441"/>
                  <a:gd name="connsiteY76" fmla="*/ 264510 h 278387"/>
                  <a:gd name="connsiteX77" fmla="*/ 124425 w 196441"/>
                  <a:gd name="connsiteY77" fmla="*/ 264927 h 278387"/>
                  <a:gd name="connsiteX78" fmla="*/ 119941 w 196441"/>
                  <a:gd name="connsiteY78" fmla="*/ 267170 h 278387"/>
                  <a:gd name="connsiteX79" fmla="*/ 117543 w 196441"/>
                  <a:gd name="connsiteY79" fmla="*/ 266857 h 278387"/>
                  <a:gd name="connsiteX80" fmla="*/ 114780 w 196441"/>
                  <a:gd name="connsiteY80" fmla="*/ 270274 h 278387"/>
                  <a:gd name="connsiteX81" fmla="*/ 103649 w 196441"/>
                  <a:gd name="connsiteY81" fmla="*/ 266205 h 278387"/>
                  <a:gd name="connsiteX82" fmla="*/ 100522 w 196441"/>
                  <a:gd name="connsiteY82" fmla="*/ 266701 h 278387"/>
                  <a:gd name="connsiteX83" fmla="*/ 98149 w 196441"/>
                  <a:gd name="connsiteY83" fmla="*/ 269362 h 278387"/>
                  <a:gd name="connsiteX84" fmla="*/ 92962 w 196441"/>
                  <a:gd name="connsiteY84" fmla="*/ 271866 h 278387"/>
                  <a:gd name="connsiteX85" fmla="*/ 94474 w 196441"/>
                  <a:gd name="connsiteY85" fmla="*/ 267431 h 278387"/>
                  <a:gd name="connsiteX86" fmla="*/ 93014 w 196441"/>
                  <a:gd name="connsiteY86" fmla="*/ 262814 h 278387"/>
                  <a:gd name="connsiteX87" fmla="*/ 87070 w 196441"/>
                  <a:gd name="connsiteY87" fmla="*/ 262840 h 278387"/>
                  <a:gd name="connsiteX88" fmla="*/ 90147 w 196441"/>
                  <a:gd name="connsiteY88" fmla="*/ 260388 h 278387"/>
                  <a:gd name="connsiteX89" fmla="*/ 85533 w 196441"/>
                  <a:gd name="connsiteY89" fmla="*/ 259762 h 278387"/>
                  <a:gd name="connsiteX90" fmla="*/ 84359 w 196441"/>
                  <a:gd name="connsiteY90" fmla="*/ 255484 h 278387"/>
                  <a:gd name="connsiteX91" fmla="*/ 87514 w 196441"/>
                  <a:gd name="connsiteY91" fmla="*/ 252562 h 278387"/>
                  <a:gd name="connsiteX92" fmla="*/ 87097 w 196441"/>
                  <a:gd name="connsiteY92" fmla="*/ 247606 h 278387"/>
                  <a:gd name="connsiteX93" fmla="*/ 85767 w 196441"/>
                  <a:gd name="connsiteY93" fmla="*/ 244997 h 278387"/>
                  <a:gd name="connsiteX94" fmla="*/ 82848 w 196441"/>
                  <a:gd name="connsiteY94" fmla="*/ 246250 h 278387"/>
                  <a:gd name="connsiteX95" fmla="*/ 79381 w 196441"/>
                  <a:gd name="connsiteY95" fmla="*/ 245023 h 278387"/>
                  <a:gd name="connsiteX96" fmla="*/ 76774 w 196441"/>
                  <a:gd name="connsiteY96" fmla="*/ 245493 h 278387"/>
                  <a:gd name="connsiteX97" fmla="*/ 70101 w 196441"/>
                  <a:gd name="connsiteY97" fmla="*/ 243771 h 278387"/>
                  <a:gd name="connsiteX98" fmla="*/ 66816 w 196441"/>
                  <a:gd name="connsiteY98" fmla="*/ 244110 h 278387"/>
                  <a:gd name="connsiteX99" fmla="*/ 59153 w 196441"/>
                  <a:gd name="connsiteY99" fmla="*/ 243067 h 278387"/>
                  <a:gd name="connsiteX100" fmla="*/ 56859 w 196441"/>
                  <a:gd name="connsiteY100" fmla="*/ 248623 h 278387"/>
                  <a:gd name="connsiteX101" fmla="*/ 51280 w 196441"/>
                  <a:gd name="connsiteY101" fmla="*/ 250893 h 278387"/>
                  <a:gd name="connsiteX102" fmla="*/ 49091 w 196441"/>
                  <a:gd name="connsiteY102" fmla="*/ 246536 h 278387"/>
                  <a:gd name="connsiteX103" fmla="*/ 49169 w 196441"/>
                  <a:gd name="connsiteY103" fmla="*/ 242284 h 278387"/>
                  <a:gd name="connsiteX104" fmla="*/ 46537 w 196441"/>
                  <a:gd name="connsiteY104" fmla="*/ 237224 h 278387"/>
                  <a:gd name="connsiteX105" fmla="*/ 48179 w 196441"/>
                  <a:gd name="connsiteY105" fmla="*/ 230859 h 278387"/>
                  <a:gd name="connsiteX106" fmla="*/ 46119 w 196441"/>
                  <a:gd name="connsiteY106" fmla="*/ 227781 h 278387"/>
                  <a:gd name="connsiteX107" fmla="*/ 43434 w 196441"/>
                  <a:gd name="connsiteY107" fmla="*/ 227389 h 278387"/>
                  <a:gd name="connsiteX108" fmla="*/ 40489 w 196441"/>
                  <a:gd name="connsiteY108" fmla="*/ 225120 h 278387"/>
                  <a:gd name="connsiteX109" fmla="*/ 34493 w 196441"/>
                  <a:gd name="connsiteY109" fmla="*/ 223842 h 278387"/>
                  <a:gd name="connsiteX110" fmla="*/ 33529 w 196441"/>
                  <a:gd name="connsiteY110" fmla="*/ 220138 h 278387"/>
                  <a:gd name="connsiteX111" fmla="*/ 35249 w 196441"/>
                  <a:gd name="connsiteY111" fmla="*/ 218311 h 278387"/>
                  <a:gd name="connsiteX112" fmla="*/ 31392 w 196441"/>
                  <a:gd name="connsiteY112" fmla="*/ 210955 h 278387"/>
                  <a:gd name="connsiteX113" fmla="*/ 29749 w 196441"/>
                  <a:gd name="connsiteY113" fmla="*/ 210460 h 278387"/>
                  <a:gd name="connsiteX114" fmla="*/ 29749 w 196441"/>
                  <a:gd name="connsiteY114" fmla="*/ 206625 h 278387"/>
                  <a:gd name="connsiteX115" fmla="*/ 27508 w 196441"/>
                  <a:gd name="connsiteY115" fmla="*/ 202295 h 278387"/>
                  <a:gd name="connsiteX116" fmla="*/ 24275 w 196441"/>
                  <a:gd name="connsiteY116" fmla="*/ 200208 h 278387"/>
                  <a:gd name="connsiteX117" fmla="*/ 16325 w 196441"/>
                  <a:gd name="connsiteY117" fmla="*/ 199582 h 278387"/>
                  <a:gd name="connsiteX118" fmla="*/ 14552 w 196441"/>
                  <a:gd name="connsiteY118" fmla="*/ 194287 h 278387"/>
                  <a:gd name="connsiteX119" fmla="*/ 11190 w 196441"/>
                  <a:gd name="connsiteY119" fmla="*/ 193165 h 278387"/>
                  <a:gd name="connsiteX120" fmla="*/ 7514 w 196441"/>
                  <a:gd name="connsiteY120" fmla="*/ 189148 h 278387"/>
                  <a:gd name="connsiteX121" fmla="*/ 4255 w 196441"/>
                  <a:gd name="connsiteY121" fmla="*/ 188548 h 278387"/>
                  <a:gd name="connsiteX122" fmla="*/ 1232 w 196441"/>
                  <a:gd name="connsiteY122" fmla="*/ 186278 h 278387"/>
                  <a:gd name="connsiteX123" fmla="*/ 1883 w 196441"/>
                  <a:gd name="connsiteY123" fmla="*/ 184765 h 278387"/>
                  <a:gd name="connsiteX124" fmla="*/ 242 w 196441"/>
                  <a:gd name="connsiteY124" fmla="*/ 177435 h 278387"/>
                  <a:gd name="connsiteX125" fmla="*/ 1336 w 196441"/>
                  <a:gd name="connsiteY125" fmla="*/ 170392 h 278387"/>
                  <a:gd name="connsiteX126" fmla="*/ 33 w 196441"/>
                  <a:gd name="connsiteY126" fmla="*/ 161105 h 278387"/>
                  <a:gd name="connsiteX127" fmla="*/ 33 w 196441"/>
                  <a:gd name="connsiteY127" fmla="*/ 161105 h 278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196441" h="278387">
                    <a:moveTo>
                      <a:pt x="33" y="161105"/>
                    </a:moveTo>
                    <a:lnTo>
                      <a:pt x="1493" y="160271"/>
                    </a:lnTo>
                    <a:lnTo>
                      <a:pt x="5116" y="161601"/>
                    </a:lnTo>
                    <a:lnTo>
                      <a:pt x="8296" y="156880"/>
                    </a:lnTo>
                    <a:lnTo>
                      <a:pt x="9104" y="148715"/>
                    </a:lnTo>
                    <a:lnTo>
                      <a:pt x="12884" y="142924"/>
                    </a:lnTo>
                    <a:lnTo>
                      <a:pt x="12962" y="135567"/>
                    </a:lnTo>
                    <a:lnTo>
                      <a:pt x="8062" y="135620"/>
                    </a:lnTo>
                    <a:lnTo>
                      <a:pt x="8062" y="124716"/>
                    </a:lnTo>
                    <a:lnTo>
                      <a:pt x="5481" y="124689"/>
                    </a:lnTo>
                    <a:lnTo>
                      <a:pt x="5820" y="84596"/>
                    </a:lnTo>
                    <a:lnTo>
                      <a:pt x="16768" y="84492"/>
                    </a:lnTo>
                    <a:lnTo>
                      <a:pt x="16976" y="72231"/>
                    </a:lnTo>
                    <a:lnTo>
                      <a:pt x="18123" y="63858"/>
                    </a:lnTo>
                    <a:lnTo>
                      <a:pt x="24275" y="62632"/>
                    </a:lnTo>
                    <a:lnTo>
                      <a:pt x="26074" y="56084"/>
                    </a:lnTo>
                    <a:lnTo>
                      <a:pt x="28680" y="53997"/>
                    </a:lnTo>
                    <a:lnTo>
                      <a:pt x="28264" y="48571"/>
                    </a:lnTo>
                    <a:lnTo>
                      <a:pt x="30349" y="47919"/>
                    </a:lnTo>
                    <a:lnTo>
                      <a:pt x="31235" y="43406"/>
                    </a:lnTo>
                    <a:lnTo>
                      <a:pt x="34285" y="41737"/>
                    </a:lnTo>
                    <a:lnTo>
                      <a:pt x="32981" y="37563"/>
                    </a:lnTo>
                    <a:lnTo>
                      <a:pt x="29045" y="36937"/>
                    </a:lnTo>
                    <a:lnTo>
                      <a:pt x="26960" y="34981"/>
                    </a:lnTo>
                    <a:lnTo>
                      <a:pt x="27560" y="29920"/>
                    </a:lnTo>
                    <a:lnTo>
                      <a:pt x="23806" y="27024"/>
                    </a:lnTo>
                    <a:lnTo>
                      <a:pt x="24405" y="20007"/>
                    </a:lnTo>
                    <a:lnTo>
                      <a:pt x="23337" y="15834"/>
                    </a:lnTo>
                    <a:lnTo>
                      <a:pt x="21329" y="13695"/>
                    </a:lnTo>
                    <a:lnTo>
                      <a:pt x="21955" y="8086"/>
                    </a:lnTo>
                    <a:lnTo>
                      <a:pt x="19635" y="1121"/>
                    </a:lnTo>
                    <a:lnTo>
                      <a:pt x="14344" y="0"/>
                    </a:lnTo>
                    <a:lnTo>
                      <a:pt x="137380" y="8451"/>
                    </a:lnTo>
                    <a:lnTo>
                      <a:pt x="172154" y="11034"/>
                    </a:lnTo>
                    <a:lnTo>
                      <a:pt x="169312" y="13042"/>
                    </a:lnTo>
                    <a:lnTo>
                      <a:pt x="168687" y="16851"/>
                    </a:lnTo>
                    <a:lnTo>
                      <a:pt x="169912" y="19616"/>
                    </a:lnTo>
                    <a:lnTo>
                      <a:pt x="174083" y="25016"/>
                    </a:lnTo>
                    <a:lnTo>
                      <a:pt x="172805" y="35163"/>
                    </a:lnTo>
                    <a:lnTo>
                      <a:pt x="175308" y="42806"/>
                    </a:lnTo>
                    <a:lnTo>
                      <a:pt x="178618" y="46145"/>
                    </a:lnTo>
                    <a:lnTo>
                      <a:pt x="188341" y="44658"/>
                    </a:lnTo>
                    <a:lnTo>
                      <a:pt x="189514" y="45832"/>
                    </a:lnTo>
                    <a:lnTo>
                      <a:pt x="195901" y="45545"/>
                    </a:lnTo>
                    <a:lnTo>
                      <a:pt x="196057" y="65449"/>
                    </a:lnTo>
                    <a:lnTo>
                      <a:pt x="196005" y="89656"/>
                    </a:lnTo>
                    <a:lnTo>
                      <a:pt x="196474" y="148115"/>
                    </a:lnTo>
                    <a:lnTo>
                      <a:pt x="195171" y="161001"/>
                    </a:lnTo>
                    <a:lnTo>
                      <a:pt x="195093" y="198773"/>
                    </a:lnTo>
                    <a:lnTo>
                      <a:pt x="191443" y="199008"/>
                    </a:lnTo>
                    <a:lnTo>
                      <a:pt x="190140" y="200626"/>
                    </a:lnTo>
                    <a:lnTo>
                      <a:pt x="187299" y="199843"/>
                    </a:lnTo>
                    <a:lnTo>
                      <a:pt x="187273" y="203730"/>
                    </a:lnTo>
                    <a:lnTo>
                      <a:pt x="181277" y="215964"/>
                    </a:lnTo>
                    <a:lnTo>
                      <a:pt x="181199" y="231980"/>
                    </a:lnTo>
                    <a:lnTo>
                      <a:pt x="182346" y="234980"/>
                    </a:lnTo>
                    <a:lnTo>
                      <a:pt x="192981" y="235006"/>
                    </a:lnTo>
                    <a:lnTo>
                      <a:pt x="194780" y="236833"/>
                    </a:lnTo>
                    <a:lnTo>
                      <a:pt x="193581" y="247084"/>
                    </a:lnTo>
                    <a:lnTo>
                      <a:pt x="191782" y="249484"/>
                    </a:lnTo>
                    <a:lnTo>
                      <a:pt x="183493" y="249458"/>
                    </a:lnTo>
                    <a:lnTo>
                      <a:pt x="183466" y="251414"/>
                    </a:lnTo>
                    <a:lnTo>
                      <a:pt x="176481" y="251858"/>
                    </a:lnTo>
                    <a:lnTo>
                      <a:pt x="176455" y="258405"/>
                    </a:lnTo>
                    <a:lnTo>
                      <a:pt x="179843" y="265396"/>
                    </a:lnTo>
                    <a:lnTo>
                      <a:pt x="181459" y="271005"/>
                    </a:lnTo>
                    <a:lnTo>
                      <a:pt x="185292" y="278387"/>
                    </a:lnTo>
                    <a:lnTo>
                      <a:pt x="158234" y="278361"/>
                    </a:lnTo>
                    <a:lnTo>
                      <a:pt x="157035" y="276196"/>
                    </a:lnTo>
                    <a:lnTo>
                      <a:pt x="150283" y="271370"/>
                    </a:lnTo>
                    <a:lnTo>
                      <a:pt x="146373" y="270483"/>
                    </a:lnTo>
                    <a:lnTo>
                      <a:pt x="145252" y="268736"/>
                    </a:lnTo>
                    <a:lnTo>
                      <a:pt x="142828" y="269648"/>
                    </a:lnTo>
                    <a:lnTo>
                      <a:pt x="139413" y="265970"/>
                    </a:lnTo>
                    <a:lnTo>
                      <a:pt x="134930" y="263362"/>
                    </a:lnTo>
                    <a:lnTo>
                      <a:pt x="129847" y="265631"/>
                    </a:lnTo>
                    <a:lnTo>
                      <a:pt x="128596" y="264510"/>
                    </a:lnTo>
                    <a:lnTo>
                      <a:pt x="124425" y="264927"/>
                    </a:lnTo>
                    <a:lnTo>
                      <a:pt x="119941" y="267170"/>
                    </a:lnTo>
                    <a:lnTo>
                      <a:pt x="117543" y="266857"/>
                    </a:lnTo>
                    <a:lnTo>
                      <a:pt x="114780" y="270274"/>
                    </a:lnTo>
                    <a:lnTo>
                      <a:pt x="103649" y="266205"/>
                    </a:lnTo>
                    <a:lnTo>
                      <a:pt x="100522" y="266701"/>
                    </a:lnTo>
                    <a:lnTo>
                      <a:pt x="98149" y="269362"/>
                    </a:lnTo>
                    <a:lnTo>
                      <a:pt x="92962" y="271866"/>
                    </a:lnTo>
                    <a:lnTo>
                      <a:pt x="94474" y="267431"/>
                    </a:lnTo>
                    <a:lnTo>
                      <a:pt x="93014" y="262814"/>
                    </a:lnTo>
                    <a:lnTo>
                      <a:pt x="87070" y="262840"/>
                    </a:lnTo>
                    <a:lnTo>
                      <a:pt x="90147" y="260388"/>
                    </a:lnTo>
                    <a:lnTo>
                      <a:pt x="85533" y="259762"/>
                    </a:lnTo>
                    <a:lnTo>
                      <a:pt x="84359" y="255484"/>
                    </a:lnTo>
                    <a:lnTo>
                      <a:pt x="87514" y="252562"/>
                    </a:lnTo>
                    <a:lnTo>
                      <a:pt x="87097" y="247606"/>
                    </a:lnTo>
                    <a:lnTo>
                      <a:pt x="85767" y="244997"/>
                    </a:lnTo>
                    <a:lnTo>
                      <a:pt x="82848" y="246250"/>
                    </a:lnTo>
                    <a:lnTo>
                      <a:pt x="79381" y="245023"/>
                    </a:lnTo>
                    <a:lnTo>
                      <a:pt x="76774" y="245493"/>
                    </a:lnTo>
                    <a:lnTo>
                      <a:pt x="70101" y="243771"/>
                    </a:lnTo>
                    <a:lnTo>
                      <a:pt x="66816" y="244110"/>
                    </a:lnTo>
                    <a:lnTo>
                      <a:pt x="59153" y="243067"/>
                    </a:lnTo>
                    <a:lnTo>
                      <a:pt x="56859" y="248623"/>
                    </a:lnTo>
                    <a:lnTo>
                      <a:pt x="51280" y="250893"/>
                    </a:lnTo>
                    <a:lnTo>
                      <a:pt x="49091" y="246536"/>
                    </a:lnTo>
                    <a:lnTo>
                      <a:pt x="49169" y="242284"/>
                    </a:lnTo>
                    <a:lnTo>
                      <a:pt x="46537" y="237224"/>
                    </a:lnTo>
                    <a:lnTo>
                      <a:pt x="48179" y="230859"/>
                    </a:lnTo>
                    <a:lnTo>
                      <a:pt x="46119" y="227781"/>
                    </a:lnTo>
                    <a:lnTo>
                      <a:pt x="43434" y="227389"/>
                    </a:lnTo>
                    <a:lnTo>
                      <a:pt x="40489" y="225120"/>
                    </a:lnTo>
                    <a:lnTo>
                      <a:pt x="34493" y="223842"/>
                    </a:lnTo>
                    <a:lnTo>
                      <a:pt x="33529" y="220138"/>
                    </a:lnTo>
                    <a:lnTo>
                      <a:pt x="35249" y="218311"/>
                    </a:lnTo>
                    <a:lnTo>
                      <a:pt x="31392" y="210955"/>
                    </a:lnTo>
                    <a:lnTo>
                      <a:pt x="29749" y="210460"/>
                    </a:lnTo>
                    <a:lnTo>
                      <a:pt x="29749" y="206625"/>
                    </a:lnTo>
                    <a:lnTo>
                      <a:pt x="27508" y="202295"/>
                    </a:lnTo>
                    <a:lnTo>
                      <a:pt x="24275" y="200208"/>
                    </a:lnTo>
                    <a:lnTo>
                      <a:pt x="16325" y="199582"/>
                    </a:lnTo>
                    <a:lnTo>
                      <a:pt x="14552" y="194287"/>
                    </a:lnTo>
                    <a:lnTo>
                      <a:pt x="11190" y="193165"/>
                    </a:lnTo>
                    <a:lnTo>
                      <a:pt x="7514" y="189148"/>
                    </a:lnTo>
                    <a:lnTo>
                      <a:pt x="4255" y="188548"/>
                    </a:lnTo>
                    <a:lnTo>
                      <a:pt x="1232" y="186278"/>
                    </a:lnTo>
                    <a:lnTo>
                      <a:pt x="1883" y="184765"/>
                    </a:lnTo>
                    <a:lnTo>
                      <a:pt x="242" y="177435"/>
                    </a:lnTo>
                    <a:lnTo>
                      <a:pt x="1336" y="170392"/>
                    </a:lnTo>
                    <a:lnTo>
                      <a:pt x="33" y="161105"/>
                    </a:lnTo>
                    <a:lnTo>
                      <a:pt x="33" y="161105"/>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13" name="FL-4">
                <a:extLst>
                  <a:ext uri="{FF2B5EF4-FFF2-40B4-BE49-F238E27FC236}">
                    <a16:creationId xmlns:a16="http://schemas.microsoft.com/office/drawing/2014/main" id="{BCD649C9-FE05-D5C6-7996-05087645AB20}"/>
                  </a:ext>
                </a:extLst>
              </p:cNvPr>
              <p:cNvSpPr/>
              <p:nvPr/>
            </p:nvSpPr>
            <p:spPr>
              <a:xfrm>
                <a:off x="6227641" y="4676415"/>
                <a:ext cx="74556" cy="148356"/>
              </a:xfrm>
              <a:custGeom>
                <a:avLst/>
                <a:gdLst>
                  <a:gd name="connsiteX0" fmla="*/ 33 w 93502"/>
                  <a:gd name="connsiteY0" fmla="*/ 25825 h 185652"/>
                  <a:gd name="connsiteX1" fmla="*/ 2092 w 93502"/>
                  <a:gd name="connsiteY1" fmla="*/ 20790 h 185652"/>
                  <a:gd name="connsiteX2" fmla="*/ 971 w 93502"/>
                  <a:gd name="connsiteY2" fmla="*/ 16877 h 185652"/>
                  <a:gd name="connsiteX3" fmla="*/ 1571 w 93502"/>
                  <a:gd name="connsiteY3" fmla="*/ 13799 h 185652"/>
                  <a:gd name="connsiteX4" fmla="*/ 5664 w 93502"/>
                  <a:gd name="connsiteY4" fmla="*/ 11138 h 185652"/>
                  <a:gd name="connsiteX5" fmla="*/ 3865 w 93502"/>
                  <a:gd name="connsiteY5" fmla="*/ 7851 h 185652"/>
                  <a:gd name="connsiteX6" fmla="*/ 6602 w 93502"/>
                  <a:gd name="connsiteY6" fmla="*/ 6443 h 185652"/>
                  <a:gd name="connsiteX7" fmla="*/ 11033 w 93502"/>
                  <a:gd name="connsiteY7" fmla="*/ 8634 h 185652"/>
                  <a:gd name="connsiteX8" fmla="*/ 12728 w 93502"/>
                  <a:gd name="connsiteY8" fmla="*/ 5582 h 185652"/>
                  <a:gd name="connsiteX9" fmla="*/ 13066 w 93502"/>
                  <a:gd name="connsiteY9" fmla="*/ 1487 h 185652"/>
                  <a:gd name="connsiteX10" fmla="*/ 16273 w 93502"/>
                  <a:gd name="connsiteY10" fmla="*/ 365 h 185652"/>
                  <a:gd name="connsiteX11" fmla="*/ 20365 w 93502"/>
                  <a:gd name="connsiteY11" fmla="*/ 2400 h 185652"/>
                  <a:gd name="connsiteX12" fmla="*/ 21486 w 93502"/>
                  <a:gd name="connsiteY12" fmla="*/ 0 h 185652"/>
                  <a:gd name="connsiteX13" fmla="*/ 24171 w 93502"/>
                  <a:gd name="connsiteY13" fmla="*/ 4904 h 185652"/>
                  <a:gd name="connsiteX14" fmla="*/ 30454 w 93502"/>
                  <a:gd name="connsiteY14" fmla="*/ 7278 h 185652"/>
                  <a:gd name="connsiteX15" fmla="*/ 37100 w 93502"/>
                  <a:gd name="connsiteY15" fmla="*/ 7382 h 185652"/>
                  <a:gd name="connsiteX16" fmla="*/ 38795 w 93502"/>
                  <a:gd name="connsiteY16" fmla="*/ 11504 h 185652"/>
                  <a:gd name="connsiteX17" fmla="*/ 40463 w 93502"/>
                  <a:gd name="connsiteY17" fmla="*/ 9182 h 185652"/>
                  <a:gd name="connsiteX18" fmla="*/ 44582 w 93502"/>
                  <a:gd name="connsiteY18" fmla="*/ 10877 h 185652"/>
                  <a:gd name="connsiteX19" fmla="*/ 47657 w 93502"/>
                  <a:gd name="connsiteY19" fmla="*/ 14321 h 185652"/>
                  <a:gd name="connsiteX20" fmla="*/ 51281 w 93502"/>
                  <a:gd name="connsiteY20" fmla="*/ 13695 h 185652"/>
                  <a:gd name="connsiteX21" fmla="*/ 54487 w 93502"/>
                  <a:gd name="connsiteY21" fmla="*/ 15312 h 185652"/>
                  <a:gd name="connsiteX22" fmla="*/ 53627 w 93502"/>
                  <a:gd name="connsiteY22" fmla="*/ 13251 h 185652"/>
                  <a:gd name="connsiteX23" fmla="*/ 55817 w 93502"/>
                  <a:gd name="connsiteY23" fmla="*/ 12678 h 185652"/>
                  <a:gd name="connsiteX24" fmla="*/ 58110 w 93502"/>
                  <a:gd name="connsiteY24" fmla="*/ 17216 h 185652"/>
                  <a:gd name="connsiteX25" fmla="*/ 59466 w 93502"/>
                  <a:gd name="connsiteY25" fmla="*/ 16225 h 185652"/>
                  <a:gd name="connsiteX26" fmla="*/ 63324 w 93502"/>
                  <a:gd name="connsiteY26" fmla="*/ 19042 h 185652"/>
                  <a:gd name="connsiteX27" fmla="*/ 68746 w 93502"/>
                  <a:gd name="connsiteY27" fmla="*/ 18077 h 185652"/>
                  <a:gd name="connsiteX28" fmla="*/ 73777 w 93502"/>
                  <a:gd name="connsiteY28" fmla="*/ 20373 h 185652"/>
                  <a:gd name="connsiteX29" fmla="*/ 74559 w 93502"/>
                  <a:gd name="connsiteY29" fmla="*/ 17895 h 185652"/>
                  <a:gd name="connsiteX30" fmla="*/ 80867 w 93502"/>
                  <a:gd name="connsiteY30" fmla="*/ 17451 h 185652"/>
                  <a:gd name="connsiteX31" fmla="*/ 82848 w 93502"/>
                  <a:gd name="connsiteY31" fmla="*/ 19355 h 185652"/>
                  <a:gd name="connsiteX32" fmla="*/ 87410 w 93502"/>
                  <a:gd name="connsiteY32" fmla="*/ 20190 h 185652"/>
                  <a:gd name="connsiteX33" fmla="*/ 90042 w 93502"/>
                  <a:gd name="connsiteY33" fmla="*/ 21755 h 185652"/>
                  <a:gd name="connsiteX34" fmla="*/ 87749 w 93502"/>
                  <a:gd name="connsiteY34" fmla="*/ 38372 h 185652"/>
                  <a:gd name="connsiteX35" fmla="*/ 87514 w 93502"/>
                  <a:gd name="connsiteY35" fmla="*/ 43537 h 185652"/>
                  <a:gd name="connsiteX36" fmla="*/ 88609 w 93502"/>
                  <a:gd name="connsiteY36" fmla="*/ 50971 h 185652"/>
                  <a:gd name="connsiteX37" fmla="*/ 87671 w 93502"/>
                  <a:gd name="connsiteY37" fmla="*/ 55562 h 185652"/>
                  <a:gd name="connsiteX38" fmla="*/ 88974 w 93502"/>
                  <a:gd name="connsiteY38" fmla="*/ 57363 h 185652"/>
                  <a:gd name="connsiteX39" fmla="*/ 91424 w 93502"/>
                  <a:gd name="connsiteY39" fmla="*/ 56867 h 185652"/>
                  <a:gd name="connsiteX40" fmla="*/ 93536 w 93502"/>
                  <a:gd name="connsiteY40" fmla="*/ 71475 h 185652"/>
                  <a:gd name="connsiteX41" fmla="*/ 90382 w 93502"/>
                  <a:gd name="connsiteY41" fmla="*/ 71579 h 185652"/>
                  <a:gd name="connsiteX42" fmla="*/ 86524 w 93502"/>
                  <a:gd name="connsiteY42" fmla="*/ 75257 h 185652"/>
                  <a:gd name="connsiteX43" fmla="*/ 83578 w 93502"/>
                  <a:gd name="connsiteY43" fmla="*/ 73405 h 185652"/>
                  <a:gd name="connsiteX44" fmla="*/ 77556 w 93502"/>
                  <a:gd name="connsiteY44" fmla="*/ 73301 h 185652"/>
                  <a:gd name="connsiteX45" fmla="*/ 71170 w 93502"/>
                  <a:gd name="connsiteY45" fmla="*/ 74579 h 185652"/>
                  <a:gd name="connsiteX46" fmla="*/ 70831 w 93502"/>
                  <a:gd name="connsiteY46" fmla="*/ 77631 h 185652"/>
                  <a:gd name="connsiteX47" fmla="*/ 63949 w 93502"/>
                  <a:gd name="connsiteY47" fmla="*/ 78101 h 185652"/>
                  <a:gd name="connsiteX48" fmla="*/ 64575 w 93502"/>
                  <a:gd name="connsiteY48" fmla="*/ 82666 h 185652"/>
                  <a:gd name="connsiteX49" fmla="*/ 60639 w 93502"/>
                  <a:gd name="connsiteY49" fmla="*/ 86448 h 185652"/>
                  <a:gd name="connsiteX50" fmla="*/ 56338 w 93502"/>
                  <a:gd name="connsiteY50" fmla="*/ 85066 h 185652"/>
                  <a:gd name="connsiteX51" fmla="*/ 55113 w 93502"/>
                  <a:gd name="connsiteY51" fmla="*/ 89735 h 185652"/>
                  <a:gd name="connsiteX52" fmla="*/ 52819 w 93502"/>
                  <a:gd name="connsiteY52" fmla="*/ 91613 h 185652"/>
                  <a:gd name="connsiteX53" fmla="*/ 57459 w 93502"/>
                  <a:gd name="connsiteY53" fmla="*/ 98526 h 185652"/>
                  <a:gd name="connsiteX54" fmla="*/ 57641 w 93502"/>
                  <a:gd name="connsiteY54" fmla="*/ 101578 h 185652"/>
                  <a:gd name="connsiteX55" fmla="*/ 51907 w 93502"/>
                  <a:gd name="connsiteY55" fmla="*/ 110186 h 185652"/>
                  <a:gd name="connsiteX56" fmla="*/ 51698 w 93502"/>
                  <a:gd name="connsiteY56" fmla="*/ 115116 h 185652"/>
                  <a:gd name="connsiteX57" fmla="*/ 53392 w 93502"/>
                  <a:gd name="connsiteY57" fmla="*/ 118638 h 185652"/>
                  <a:gd name="connsiteX58" fmla="*/ 53340 w 93502"/>
                  <a:gd name="connsiteY58" fmla="*/ 125081 h 185652"/>
                  <a:gd name="connsiteX59" fmla="*/ 52063 w 93502"/>
                  <a:gd name="connsiteY59" fmla="*/ 128368 h 185652"/>
                  <a:gd name="connsiteX60" fmla="*/ 52141 w 93502"/>
                  <a:gd name="connsiteY60" fmla="*/ 134107 h 185652"/>
                  <a:gd name="connsiteX61" fmla="*/ 54695 w 93502"/>
                  <a:gd name="connsiteY61" fmla="*/ 137654 h 185652"/>
                  <a:gd name="connsiteX62" fmla="*/ 61369 w 93502"/>
                  <a:gd name="connsiteY62" fmla="*/ 141933 h 185652"/>
                  <a:gd name="connsiteX63" fmla="*/ 64810 w 93502"/>
                  <a:gd name="connsiteY63" fmla="*/ 146184 h 185652"/>
                  <a:gd name="connsiteX64" fmla="*/ 63741 w 93502"/>
                  <a:gd name="connsiteY64" fmla="*/ 152889 h 185652"/>
                  <a:gd name="connsiteX65" fmla="*/ 65097 w 93502"/>
                  <a:gd name="connsiteY65" fmla="*/ 159593 h 185652"/>
                  <a:gd name="connsiteX66" fmla="*/ 67651 w 93502"/>
                  <a:gd name="connsiteY66" fmla="*/ 165462 h 185652"/>
                  <a:gd name="connsiteX67" fmla="*/ 34311 w 93502"/>
                  <a:gd name="connsiteY67" fmla="*/ 166062 h 185652"/>
                  <a:gd name="connsiteX68" fmla="*/ 27169 w 93502"/>
                  <a:gd name="connsiteY68" fmla="*/ 172114 h 185652"/>
                  <a:gd name="connsiteX69" fmla="*/ 20365 w 93502"/>
                  <a:gd name="connsiteY69" fmla="*/ 173209 h 185652"/>
                  <a:gd name="connsiteX70" fmla="*/ 18306 w 93502"/>
                  <a:gd name="connsiteY70" fmla="*/ 175322 h 185652"/>
                  <a:gd name="connsiteX71" fmla="*/ 16012 w 93502"/>
                  <a:gd name="connsiteY71" fmla="*/ 180879 h 185652"/>
                  <a:gd name="connsiteX72" fmla="*/ 10694 w 93502"/>
                  <a:gd name="connsiteY72" fmla="*/ 180931 h 185652"/>
                  <a:gd name="connsiteX73" fmla="*/ 6263 w 93502"/>
                  <a:gd name="connsiteY73" fmla="*/ 182209 h 185652"/>
                  <a:gd name="connsiteX74" fmla="*/ 3109 w 93502"/>
                  <a:gd name="connsiteY74" fmla="*/ 185652 h 185652"/>
                  <a:gd name="connsiteX75" fmla="*/ 163 w 93502"/>
                  <a:gd name="connsiteY75" fmla="*/ 185652 h 185652"/>
                  <a:gd name="connsiteX76" fmla="*/ 632 w 93502"/>
                  <a:gd name="connsiteY76" fmla="*/ 180931 h 185652"/>
                  <a:gd name="connsiteX77" fmla="*/ 163 w 93502"/>
                  <a:gd name="connsiteY77" fmla="*/ 122473 h 185652"/>
                  <a:gd name="connsiteX78" fmla="*/ 215 w 93502"/>
                  <a:gd name="connsiteY78" fmla="*/ 98265 h 185652"/>
                  <a:gd name="connsiteX79" fmla="*/ 59 w 93502"/>
                  <a:gd name="connsiteY79" fmla="*/ 78544 h 185652"/>
                  <a:gd name="connsiteX80" fmla="*/ 1910 w 93502"/>
                  <a:gd name="connsiteY80" fmla="*/ 76796 h 185652"/>
                  <a:gd name="connsiteX81" fmla="*/ 1336 w 93502"/>
                  <a:gd name="connsiteY81" fmla="*/ 72623 h 185652"/>
                  <a:gd name="connsiteX82" fmla="*/ 2040 w 93502"/>
                  <a:gd name="connsiteY82" fmla="*/ 65658 h 185652"/>
                  <a:gd name="connsiteX83" fmla="*/ 4829 w 93502"/>
                  <a:gd name="connsiteY83" fmla="*/ 59501 h 185652"/>
                  <a:gd name="connsiteX84" fmla="*/ 4621 w 93502"/>
                  <a:gd name="connsiteY84" fmla="*/ 50111 h 185652"/>
                  <a:gd name="connsiteX85" fmla="*/ 6471 w 93502"/>
                  <a:gd name="connsiteY85" fmla="*/ 44737 h 185652"/>
                  <a:gd name="connsiteX86" fmla="*/ 5012 w 93502"/>
                  <a:gd name="connsiteY86" fmla="*/ 38294 h 185652"/>
                  <a:gd name="connsiteX87" fmla="*/ 215 w 93502"/>
                  <a:gd name="connsiteY87" fmla="*/ 29320 h 185652"/>
                  <a:gd name="connsiteX88" fmla="*/ 33 w 93502"/>
                  <a:gd name="connsiteY88" fmla="*/ 25825 h 185652"/>
                  <a:gd name="connsiteX89" fmla="*/ 33 w 93502"/>
                  <a:gd name="connsiteY89" fmla="*/ 25825 h 185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93502" h="185652">
                    <a:moveTo>
                      <a:pt x="33" y="25825"/>
                    </a:moveTo>
                    <a:lnTo>
                      <a:pt x="2092" y="20790"/>
                    </a:lnTo>
                    <a:lnTo>
                      <a:pt x="971" y="16877"/>
                    </a:lnTo>
                    <a:lnTo>
                      <a:pt x="1571" y="13799"/>
                    </a:lnTo>
                    <a:lnTo>
                      <a:pt x="5664" y="11138"/>
                    </a:lnTo>
                    <a:lnTo>
                      <a:pt x="3865" y="7851"/>
                    </a:lnTo>
                    <a:lnTo>
                      <a:pt x="6602" y="6443"/>
                    </a:lnTo>
                    <a:lnTo>
                      <a:pt x="11033" y="8634"/>
                    </a:lnTo>
                    <a:lnTo>
                      <a:pt x="12728" y="5582"/>
                    </a:lnTo>
                    <a:lnTo>
                      <a:pt x="13066" y="1487"/>
                    </a:lnTo>
                    <a:lnTo>
                      <a:pt x="16273" y="365"/>
                    </a:lnTo>
                    <a:lnTo>
                      <a:pt x="20365" y="2400"/>
                    </a:lnTo>
                    <a:lnTo>
                      <a:pt x="21486" y="0"/>
                    </a:lnTo>
                    <a:lnTo>
                      <a:pt x="24171" y="4904"/>
                    </a:lnTo>
                    <a:lnTo>
                      <a:pt x="30454" y="7278"/>
                    </a:lnTo>
                    <a:lnTo>
                      <a:pt x="37100" y="7382"/>
                    </a:lnTo>
                    <a:lnTo>
                      <a:pt x="38795" y="11504"/>
                    </a:lnTo>
                    <a:lnTo>
                      <a:pt x="40463" y="9182"/>
                    </a:lnTo>
                    <a:lnTo>
                      <a:pt x="44582" y="10877"/>
                    </a:lnTo>
                    <a:lnTo>
                      <a:pt x="47657" y="14321"/>
                    </a:lnTo>
                    <a:lnTo>
                      <a:pt x="51281" y="13695"/>
                    </a:lnTo>
                    <a:lnTo>
                      <a:pt x="54487" y="15312"/>
                    </a:lnTo>
                    <a:lnTo>
                      <a:pt x="53627" y="13251"/>
                    </a:lnTo>
                    <a:lnTo>
                      <a:pt x="55817" y="12678"/>
                    </a:lnTo>
                    <a:lnTo>
                      <a:pt x="58110" y="17216"/>
                    </a:lnTo>
                    <a:lnTo>
                      <a:pt x="59466" y="16225"/>
                    </a:lnTo>
                    <a:lnTo>
                      <a:pt x="63324" y="19042"/>
                    </a:lnTo>
                    <a:lnTo>
                      <a:pt x="68746" y="18077"/>
                    </a:lnTo>
                    <a:lnTo>
                      <a:pt x="73777" y="20373"/>
                    </a:lnTo>
                    <a:lnTo>
                      <a:pt x="74559" y="17895"/>
                    </a:lnTo>
                    <a:lnTo>
                      <a:pt x="80867" y="17451"/>
                    </a:lnTo>
                    <a:lnTo>
                      <a:pt x="82848" y="19355"/>
                    </a:lnTo>
                    <a:lnTo>
                      <a:pt x="87410" y="20190"/>
                    </a:lnTo>
                    <a:lnTo>
                      <a:pt x="90042" y="21755"/>
                    </a:lnTo>
                    <a:lnTo>
                      <a:pt x="87749" y="38372"/>
                    </a:lnTo>
                    <a:lnTo>
                      <a:pt x="87514" y="43537"/>
                    </a:lnTo>
                    <a:lnTo>
                      <a:pt x="88609" y="50971"/>
                    </a:lnTo>
                    <a:lnTo>
                      <a:pt x="87671" y="55562"/>
                    </a:lnTo>
                    <a:lnTo>
                      <a:pt x="88974" y="57363"/>
                    </a:lnTo>
                    <a:lnTo>
                      <a:pt x="91424" y="56867"/>
                    </a:lnTo>
                    <a:lnTo>
                      <a:pt x="93536" y="71475"/>
                    </a:lnTo>
                    <a:lnTo>
                      <a:pt x="90382" y="71579"/>
                    </a:lnTo>
                    <a:lnTo>
                      <a:pt x="86524" y="75257"/>
                    </a:lnTo>
                    <a:lnTo>
                      <a:pt x="83578" y="73405"/>
                    </a:lnTo>
                    <a:lnTo>
                      <a:pt x="77556" y="73301"/>
                    </a:lnTo>
                    <a:lnTo>
                      <a:pt x="71170" y="74579"/>
                    </a:lnTo>
                    <a:lnTo>
                      <a:pt x="70831" y="77631"/>
                    </a:lnTo>
                    <a:lnTo>
                      <a:pt x="63949" y="78101"/>
                    </a:lnTo>
                    <a:lnTo>
                      <a:pt x="64575" y="82666"/>
                    </a:lnTo>
                    <a:lnTo>
                      <a:pt x="60639" y="86448"/>
                    </a:lnTo>
                    <a:lnTo>
                      <a:pt x="56338" y="85066"/>
                    </a:lnTo>
                    <a:lnTo>
                      <a:pt x="55113" y="89735"/>
                    </a:lnTo>
                    <a:lnTo>
                      <a:pt x="52819" y="91613"/>
                    </a:lnTo>
                    <a:lnTo>
                      <a:pt x="57459" y="98526"/>
                    </a:lnTo>
                    <a:lnTo>
                      <a:pt x="57641" y="101578"/>
                    </a:lnTo>
                    <a:lnTo>
                      <a:pt x="51907" y="110186"/>
                    </a:lnTo>
                    <a:lnTo>
                      <a:pt x="51698" y="115116"/>
                    </a:lnTo>
                    <a:lnTo>
                      <a:pt x="53392" y="118638"/>
                    </a:lnTo>
                    <a:lnTo>
                      <a:pt x="53340" y="125081"/>
                    </a:lnTo>
                    <a:lnTo>
                      <a:pt x="52063" y="128368"/>
                    </a:lnTo>
                    <a:lnTo>
                      <a:pt x="52141" y="134107"/>
                    </a:lnTo>
                    <a:lnTo>
                      <a:pt x="54695" y="137654"/>
                    </a:lnTo>
                    <a:lnTo>
                      <a:pt x="61369" y="141933"/>
                    </a:lnTo>
                    <a:lnTo>
                      <a:pt x="64810" y="146184"/>
                    </a:lnTo>
                    <a:lnTo>
                      <a:pt x="63741" y="152889"/>
                    </a:lnTo>
                    <a:lnTo>
                      <a:pt x="65097" y="159593"/>
                    </a:lnTo>
                    <a:lnTo>
                      <a:pt x="67651" y="165462"/>
                    </a:lnTo>
                    <a:lnTo>
                      <a:pt x="34311" y="166062"/>
                    </a:lnTo>
                    <a:lnTo>
                      <a:pt x="27169" y="172114"/>
                    </a:lnTo>
                    <a:lnTo>
                      <a:pt x="20365" y="173209"/>
                    </a:lnTo>
                    <a:lnTo>
                      <a:pt x="18306" y="175322"/>
                    </a:lnTo>
                    <a:lnTo>
                      <a:pt x="16012" y="180879"/>
                    </a:lnTo>
                    <a:lnTo>
                      <a:pt x="10694" y="180931"/>
                    </a:lnTo>
                    <a:lnTo>
                      <a:pt x="6263" y="182209"/>
                    </a:lnTo>
                    <a:lnTo>
                      <a:pt x="3109" y="185652"/>
                    </a:lnTo>
                    <a:lnTo>
                      <a:pt x="163" y="185652"/>
                    </a:lnTo>
                    <a:lnTo>
                      <a:pt x="632" y="180931"/>
                    </a:lnTo>
                    <a:lnTo>
                      <a:pt x="163" y="122473"/>
                    </a:lnTo>
                    <a:lnTo>
                      <a:pt x="215" y="98265"/>
                    </a:lnTo>
                    <a:lnTo>
                      <a:pt x="59" y="78544"/>
                    </a:lnTo>
                    <a:lnTo>
                      <a:pt x="1910" y="76796"/>
                    </a:lnTo>
                    <a:lnTo>
                      <a:pt x="1336" y="72623"/>
                    </a:lnTo>
                    <a:lnTo>
                      <a:pt x="2040" y="65658"/>
                    </a:lnTo>
                    <a:lnTo>
                      <a:pt x="4829" y="59501"/>
                    </a:lnTo>
                    <a:lnTo>
                      <a:pt x="4621" y="50111"/>
                    </a:lnTo>
                    <a:lnTo>
                      <a:pt x="6471" y="44737"/>
                    </a:lnTo>
                    <a:lnTo>
                      <a:pt x="5012" y="38294"/>
                    </a:lnTo>
                    <a:lnTo>
                      <a:pt x="215" y="29320"/>
                    </a:lnTo>
                    <a:lnTo>
                      <a:pt x="33" y="25825"/>
                    </a:lnTo>
                    <a:lnTo>
                      <a:pt x="33" y="25825"/>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14" name="FL-5">
                <a:extLst>
                  <a:ext uri="{FF2B5EF4-FFF2-40B4-BE49-F238E27FC236}">
                    <a16:creationId xmlns:a16="http://schemas.microsoft.com/office/drawing/2014/main" id="{BBBF8AC6-B8FC-67C1-44E4-5D5445CBDABE}"/>
                  </a:ext>
                </a:extLst>
              </p:cNvPr>
              <p:cNvSpPr/>
              <p:nvPr/>
            </p:nvSpPr>
            <p:spPr>
              <a:xfrm>
                <a:off x="6268859" y="4733615"/>
                <a:ext cx="49385" cy="78087"/>
              </a:xfrm>
              <a:custGeom>
                <a:avLst/>
                <a:gdLst>
                  <a:gd name="connsiteX0" fmla="*/ 33 w 61935"/>
                  <a:gd name="connsiteY0" fmla="*/ 42624 h 97717"/>
                  <a:gd name="connsiteX1" fmla="*/ 215 w 61935"/>
                  <a:gd name="connsiteY1" fmla="*/ 38607 h 97717"/>
                  <a:gd name="connsiteX2" fmla="*/ 5950 w 61935"/>
                  <a:gd name="connsiteY2" fmla="*/ 29998 h 97717"/>
                  <a:gd name="connsiteX3" fmla="*/ 5767 w 61935"/>
                  <a:gd name="connsiteY3" fmla="*/ 26946 h 97717"/>
                  <a:gd name="connsiteX4" fmla="*/ 1127 w 61935"/>
                  <a:gd name="connsiteY4" fmla="*/ 20034 h 97717"/>
                  <a:gd name="connsiteX5" fmla="*/ 3422 w 61935"/>
                  <a:gd name="connsiteY5" fmla="*/ 18155 h 97717"/>
                  <a:gd name="connsiteX6" fmla="*/ 4647 w 61935"/>
                  <a:gd name="connsiteY6" fmla="*/ 13486 h 97717"/>
                  <a:gd name="connsiteX7" fmla="*/ 8948 w 61935"/>
                  <a:gd name="connsiteY7" fmla="*/ 14868 h 97717"/>
                  <a:gd name="connsiteX8" fmla="*/ 12884 w 61935"/>
                  <a:gd name="connsiteY8" fmla="*/ 11086 h 97717"/>
                  <a:gd name="connsiteX9" fmla="*/ 12258 w 61935"/>
                  <a:gd name="connsiteY9" fmla="*/ 6521 h 97717"/>
                  <a:gd name="connsiteX10" fmla="*/ 19140 w 61935"/>
                  <a:gd name="connsiteY10" fmla="*/ 6051 h 97717"/>
                  <a:gd name="connsiteX11" fmla="*/ 19479 w 61935"/>
                  <a:gd name="connsiteY11" fmla="*/ 3000 h 97717"/>
                  <a:gd name="connsiteX12" fmla="*/ 25865 w 61935"/>
                  <a:gd name="connsiteY12" fmla="*/ 1721 h 97717"/>
                  <a:gd name="connsiteX13" fmla="*/ 31887 w 61935"/>
                  <a:gd name="connsiteY13" fmla="*/ 1825 h 97717"/>
                  <a:gd name="connsiteX14" fmla="*/ 34833 w 61935"/>
                  <a:gd name="connsiteY14" fmla="*/ 3678 h 97717"/>
                  <a:gd name="connsiteX15" fmla="*/ 38690 w 61935"/>
                  <a:gd name="connsiteY15" fmla="*/ 0 h 97717"/>
                  <a:gd name="connsiteX16" fmla="*/ 43304 w 61935"/>
                  <a:gd name="connsiteY16" fmla="*/ 1043 h 97717"/>
                  <a:gd name="connsiteX17" fmla="*/ 42522 w 61935"/>
                  <a:gd name="connsiteY17" fmla="*/ 3939 h 97717"/>
                  <a:gd name="connsiteX18" fmla="*/ 43408 w 61935"/>
                  <a:gd name="connsiteY18" fmla="*/ 16408 h 97717"/>
                  <a:gd name="connsiteX19" fmla="*/ 44842 w 61935"/>
                  <a:gd name="connsiteY19" fmla="*/ 24442 h 97717"/>
                  <a:gd name="connsiteX20" fmla="*/ 48492 w 61935"/>
                  <a:gd name="connsiteY20" fmla="*/ 40172 h 97717"/>
                  <a:gd name="connsiteX21" fmla="*/ 55217 w 61935"/>
                  <a:gd name="connsiteY21" fmla="*/ 72362 h 97717"/>
                  <a:gd name="connsiteX22" fmla="*/ 58110 w 61935"/>
                  <a:gd name="connsiteY22" fmla="*/ 81413 h 97717"/>
                  <a:gd name="connsiteX23" fmla="*/ 59778 w 61935"/>
                  <a:gd name="connsiteY23" fmla="*/ 83266 h 97717"/>
                  <a:gd name="connsiteX24" fmla="*/ 61317 w 61935"/>
                  <a:gd name="connsiteY24" fmla="*/ 90517 h 97717"/>
                  <a:gd name="connsiteX25" fmla="*/ 61968 w 61935"/>
                  <a:gd name="connsiteY25" fmla="*/ 97326 h 97717"/>
                  <a:gd name="connsiteX26" fmla="*/ 59883 w 61935"/>
                  <a:gd name="connsiteY26" fmla="*/ 93752 h 97717"/>
                  <a:gd name="connsiteX27" fmla="*/ 56207 w 61935"/>
                  <a:gd name="connsiteY27" fmla="*/ 95395 h 97717"/>
                  <a:gd name="connsiteX28" fmla="*/ 56077 w 61935"/>
                  <a:gd name="connsiteY28" fmla="*/ 93152 h 97717"/>
                  <a:gd name="connsiteX29" fmla="*/ 53262 w 61935"/>
                  <a:gd name="connsiteY29" fmla="*/ 93387 h 97717"/>
                  <a:gd name="connsiteX30" fmla="*/ 53235 w 61935"/>
                  <a:gd name="connsiteY30" fmla="*/ 96778 h 97717"/>
                  <a:gd name="connsiteX31" fmla="*/ 50785 w 61935"/>
                  <a:gd name="connsiteY31" fmla="*/ 97717 h 97717"/>
                  <a:gd name="connsiteX32" fmla="*/ 46745 w 61935"/>
                  <a:gd name="connsiteY32" fmla="*/ 93987 h 97717"/>
                  <a:gd name="connsiteX33" fmla="*/ 45103 w 61935"/>
                  <a:gd name="connsiteY33" fmla="*/ 96282 h 97717"/>
                  <a:gd name="connsiteX34" fmla="*/ 42835 w 61935"/>
                  <a:gd name="connsiteY34" fmla="*/ 90361 h 97717"/>
                  <a:gd name="connsiteX35" fmla="*/ 21642 w 61935"/>
                  <a:gd name="connsiteY35" fmla="*/ 93074 h 97717"/>
                  <a:gd name="connsiteX36" fmla="*/ 15647 w 61935"/>
                  <a:gd name="connsiteY36" fmla="*/ 93152 h 97717"/>
                  <a:gd name="connsiteX37" fmla="*/ 13406 w 61935"/>
                  <a:gd name="connsiteY37" fmla="*/ 88013 h 97717"/>
                  <a:gd name="connsiteX38" fmla="*/ 12050 w 61935"/>
                  <a:gd name="connsiteY38" fmla="*/ 81309 h 97717"/>
                  <a:gd name="connsiteX39" fmla="*/ 13119 w 61935"/>
                  <a:gd name="connsiteY39" fmla="*/ 74605 h 97717"/>
                  <a:gd name="connsiteX40" fmla="*/ 9677 w 61935"/>
                  <a:gd name="connsiteY40" fmla="*/ 70353 h 97717"/>
                  <a:gd name="connsiteX41" fmla="*/ 3004 w 61935"/>
                  <a:gd name="connsiteY41" fmla="*/ 66075 h 97717"/>
                  <a:gd name="connsiteX42" fmla="*/ 450 w 61935"/>
                  <a:gd name="connsiteY42" fmla="*/ 62527 h 97717"/>
                  <a:gd name="connsiteX43" fmla="*/ 372 w 61935"/>
                  <a:gd name="connsiteY43" fmla="*/ 56788 h 97717"/>
                  <a:gd name="connsiteX44" fmla="*/ 1649 w 61935"/>
                  <a:gd name="connsiteY44" fmla="*/ 53502 h 97717"/>
                  <a:gd name="connsiteX45" fmla="*/ 1701 w 61935"/>
                  <a:gd name="connsiteY45" fmla="*/ 47058 h 97717"/>
                  <a:gd name="connsiteX46" fmla="*/ 33 w 61935"/>
                  <a:gd name="connsiteY46" fmla="*/ 42624 h 97717"/>
                  <a:gd name="connsiteX47" fmla="*/ 33 w 61935"/>
                  <a:gd name="connsiteY47" fmla="*/ 42624 h 97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61935" h="97717">
                    <a:moveTo>
                      <a:pt x="33" y="42624"/>
                    </a:moveTo>
                    <a:lnTo>
                      <a:pt x="215" y="38607"/>
                    </a:lnTo>
                    <a:lnTo>
                      <a:pt x="5950" y="29998"/>
                    </a:lnTo>
                    <a:lnTo>
                      <a:pt x="5767" y="26946"/>
                    </a:lnTo>
                    <a:lnTo>
                      <a:pt x="1127" y="20034"/>
                    </a:lnTo>
                    <a:lnTo>
                      <a:pt x="3422" y="18155"/>
                    </a:lnTo>
                    <a:lnTo>
                      <a:pt x="4647" y="13486"/>
                    </a:lnTo>
                    <a:lnTo>
                      <a:pt x="8948" y="14868"/>
                    </a:lnTo>
                    <a:lnTo>
                      <a:pt x="12884" y="11086"/>
                    </a:lnTo>
                    <a:lnTo>
                      <a:pt x="12258" y="6521"/>
                    </a:lnTo>
                    <a:lnTo>
                      <a:pt x="19140" y="6051"/>
                    </a:lnTo>
                    <a:lnTo>
                      <a:pt x="19479" y="3000"/>
                    </a:lnTo>
                    <a:lnTo>
                      <a:pt x="25865" y="1721"/>
                    </a:lnTo>
                    <a:lnTo>
                      <a:pt x="31887" y="1825"/>
                    </a:lnTo>
                    <a:lnTo>
                      <a:pt x="34833" y="3678"/>
                    </a:lnTo>
                    <a:lnTo>
                      <a:pt x="38690" y="0"/>
                    </a:lnTo>
                    <a:lnTo>
                      <a:pt x="43304" y="1043"/>
                    </a:lnTo>
                    <a:lnTo>
                      <a:pt x="42522" y="3939"/>
                    </a:lnTo>
                    <a:lnTo>
                      <a:pt x="43408" y="16408"/>
                    </a:lnTo>
                    <a:lnTo>
                      <a:pt x="44842" y="24442"/>
                    </a:lnTo>
                    <a:lnTo>
                      <a:pt x="48492" y="40172"/>
                    </a:lnTo>
                    <a:lnTo>
                      <a:pt x="55217" y="72362"/>
                    </a:lnTo>
                    <a:lnTo>
                      <a:pt x="58110" y="81413"/>
                    </a:lnTo>
                    <a:lnTo>
                      <a:pt x="59778" y="83266"/>
                    </a:lnTo>
                    <a:lnTo>
                      <a:pt x="61317" y="90517"/>
                    </a:lnTo>
                    <a:lnTo>
                      <a:pt x="61968" y="97326"/>
                    </a:lnTo>
                    <a:lnTo>
                      <a:pt x="59883" y="93752"/>
                    </a:lnTo>
                    <a:lnTo>
                      <a:pt x="56207" y="95395"/>
                    </a:lnTo>
                    <a:lnTo>
                      <a:pt x="56077" y="93152"/>
                    </a:lnTo>
                    <a:lnTo>
                      <a:pt x="53262" y="93387"/>
                    </a:lnTo>
                    <a:lnTo>
                      <a:pt x="53235" y="96778"/>
                    </a:lnTo>
                    <a:lnTo>
                      <a:pt x="50785" y="97717"/>
                    </a:lnTo>
                    <a:lnTo>
                      <a:pt x="46745" y="93987"/>
                    </a:lnTo>
                    <a:lnTo>
                      <a:pt x="45103" y="96282"/>
                    </a:lnTo>
                    <a:lnTo>
                      <a:pt x="42835" y="90361"/>
                    </a:lnTo>
                    <a:lnTo>
                      <a:pt x="21642" y="93074"/>
                    </a:lnTo>
                    <a:lnTo>
                      <a:pt x="15647" y="93152"/>
                    </a:lnTo>
                    <a:lnTo>
                      <a:pt x="13406" y="88013"/>
                    </a:lnTo>
                    <a:lnTo>
                      <a:pt x="12050" y="81309"/>
                    </a:lnTo>
                    <a:lnTo>
                      <a:pt x="13119" y="74605"/>
                    </a:lnTo>
                    <a:lnTo>
                      <a:pt x="9677" y="70353"/>
                    </a:lnTo>
                    <a:lnTo>
                      <a:pt x="3004" y="66075"/>
                    </a:lnTo>
                    <a:lnTo>
                      <a:pt x="450" y="62527"/>
                    </a:lnTo>
                    <a:lnTo>
                      <a:pt x="372" y="56788"/>
                    </a:lnTo>
                    <a:lnTo>
                      <a:pt x="1649" y="53502"/>
                    </a:lnTo>
                    <a:lnTo>
                      <a:pt x="1701" y="47058"/>
                    </a:lnTo>
                    <a:lnTo>
                      <a:pt x="33" y="42624"/>
                    </a:lnTo>
                    <a:lnTo>
                      <a:pt x="33" y="42624"/>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15" name="FL-6">
                <a:extLst>
                  <a:ext uri="{FF2B5EF4-FFF2-40B4-BE49-F238E27FC236}">
                    <a16:creationId xmlns:a16="http://schemas.microsoft.com/office/drawing/2014/main" id="{0BA7AF13-F359-A765-CF01-8C984BC35FE2}"/>
                  </a:ext>
                </a:extLst>
              </p:cNvPr>
              <p:cNvSpPr/>
              <p:nvPr/>
            </p:nvSpPr>
            <p:spPr>
              <a:xfrm>
                <a:off x="6212157" y="4805822"/>
                <a:ext cx="138616" cy="142229"/>
              </a:xfrm>
              <a:custGeom>
                <a:avLst/>
                <a:gdLst>
                  <a:gd name="connsiteX0" fmla="*/ 33 w 173841"/>
                  <a:gd name="connsiteY0" fmla="*/ 127533 h 177983"/>
                  <a:gd name="connsiteX1" fmla="*/ 59 w 173841"/>
                  <a:gd name="connsiteY1" fmla="*/ 122733 h 177983"/>
                  <a:gd name="connsiteX2" fmla="*/ 7045 w 173841"/>
                  <a:gd name="connsiteY2" fmla="*/ 122290 h 177983"/>
                  <a:gd name="connsiteX3" fmla="*/ 7071 w 173841"/>
                  <a:gd name="connsiteY3" fmla="*/ 120333 h 177983"/>
                  <a:gd name="connsiteX4" fmla="*/ 15361 w 173841"/>
                  <a:gd name="connsiteY4" fmla="*/ 120359 h 177983"/>
                  <a:gd name="connsiteX5" fmla="*/ 17159 w 173841"/>
                  <a:gd name="connsiteY5" fmla="*/ 117959 h 177983"/>
                  <a:gd name="connsiteX6" fmla="*/ 18358 w 173841"/>
                  <a:gd name="connsiteY6" fmla="*/ 107708 h 177983"/>
                  <a:gd name="connsiteX7" fmla="*/ 16560 w 173841"/>
                  <a:gd name="connsiteY7" fmla="*/ 105882 h 177983"/>
                  <a:gd name="connsiteX8" fmla="*/ 5924 w 173841"/>
                  <a:gd name="connsiteY8" fmla="*/ 105856 h 177983"/>
                  <a:gd name="connsiteX9" fmla="*/ 4777 w 173841"/>
                  <a:gd name="connsiteY9" fmla="*/ 102856 h 177983"/>
                  <a:gd name="connsiteX10" fmla="*/ 4855 w 173841"/>
                  <a:gd name="connsiteY10" fmla="*/ 86839 h 177983"/>
                  <a:gd name="connsiteX11" fmla="*/ 10851 w 173841"/>
                  <a:gd name="connsiteY11" fmla="*/ 74605 h 177983"/>
                  <a:gd name="connsiteX12" fmla="*/ 10877 w 173841"/>
                  <a:gd name="connsiteY12" fmla="*/ 70718 h 177983"/>
                  <a:gd name="connsiteX13" fmla="*/ 14291 w 173841"/>
                  <a:gd name="connsiteY13" fmla="*/ 71423 h 177983"/>
                  <a:gd name="connsiteX14" fmla="*/ 16403 w 173841"/>
                  <a:gd name="connsiteY14" fmla="*/ 69414 h 177983"/>
                  <a:gd name="connsiteX15" fmla="*/ 18671 w 173841"/>
                  <a:gd name="connsiteY15" fmla="*/ 69649 h 177983"/>
                  <a:gd name="connsiteX16" fmla="*/ 18749 w 173841"/>
                  <a:gd name="connsiteY16" fmla="*/ 31876 h 177983"/>
                  <a:gd name="connsiteX17" fmla="*/ 19453 w 173841"/>
                  <a:gd name="connsiteY17" fmla="*/ 25068 h 177983"/>
                  <a:gd name="connsiteX18" fmla="*/ 18671 w 173841"/>
                  <a:gd name="connsiteY18" fmla="*/ 23790 h 177983"/>
                  <a:gd name="connsiteX19" fmla="*/ 22529 w 173841"/>
                  <a:gd name="connsiteY19" fmla="*/ 23711 h 177983"/>
                  <a:gd name="connsiteX20" fmla="*/ 25683 w 173841"/>
                  <a:gd name="connsiteY20" fmla="*/ 20268 h 177983"/>
                  <a:gd name="connsiteX21" fmla="*/ 30114 w 173841"/>
                  <a:gd name="connsiteY21" fmla="*/ 18990 h 177983"/>
                  <a:gd name="connsiteX22" fmla="*/ 35432 w 173841"/>
                  <a:gd name="connsiteY22" fmla="*/ 18938 h 177983"/>
                  <a:gd name="connsiteX23" fmla="*/ 37726 w 173841"/>
                  <a:gd name="connsiteY23" fmla="*/ 13382 h 177983"/>
                  <a:gd name="connsiteX24" fmla="*/ 39785 w 173841"/>
                  <a:gd name="connsiteY24" fmla="*/ 11269 h 177983"/>
                  <a:gd name="connsiteX25" fmla="*/ 46589 w 173841"/>
                  <a:gd name="connsiteY25" fmla="*/ 10173 h 177983"/>
                  <a:gd name="connsiteX26" fmla="*/ 53731 w 173841"/>
                  <a:gd name="connsiteY26" fmla="*/ 4121 h 177983"/>
                  <a:gd name="connsiteX27" fmla="*/ 87071 w 173841"/>
                  <a:gd name="connsiteY27" fmla="*/ 3521 h 177983"/>
                  <a:gd name="connsiteX28" fmla="*/ 113946 w 173841"/>
                  <a:gd name="connsiteY28" fmla="*/ 0 h 177983"/>
                  <a:gd name="connsiteX29" fmla="*/ 116214 w 173841"/>
                  <a:gd name="connsiteY29" fmla="*/ 5921 h 177983"/>
                  <a:gd name="connsiteX30" fmla="*/ 117856 w 173841"/>
                  <a:gd name="connsiteY30" fmla="*/ 3626 h 177983"/>
                  <a:gd name="connsiteX31" fmla="*/ 121896 w 173841"/>
                  <a:gd name="connsiteY31" fmla="*/ 7356 h 177983"/>
                  <a:gd name="connsiteX32" fmla="*/ 124347 w 173841"/>
                  <a:gd name="connsiteY32" fmla="*/ 6417 h 177983"/>
                  <a:gd name="connsiteX33" fmla="*/ 124373 w 173841"/>
                  <a:gd name="connsiteY33" fmla="*/ 3026 h 177983"/>
                  <a:gd name="connsiteX34" fmla="*/ 127188 w 173841"/>
                  <a:gd name="connsiteY34" fmla="*/ 2791 h 177983"/>
                  <a:gd name="connsiteX35" fmla="*/ 127319 w 173841"/>
                  <a:gd name="connsiteY35" fmla="*/ 5034 h 177983"/>
                  <a:gd name="connsiteX36" fmla="*/ 130994 w 173841"/>
                  <a:gd name="connsiteY36" fmla="*/ 3391 h 177983"/>
                  <a:gd name="connsiteX37" fmla="*/ 133079 w 173841"/>
                  <a:gd name="connsiteY37" fmla="*/ 6964 h 177983"/>
                  <a:gd name="connsiteX38" fmla="*/ 134278 w 173841"/>
                  <a:gd name="connsiteY38" fmla="*/ 14060 h 177983"/>
                  <a:gd name="connsiteX39" fmla="*/ 140378 w 173841"/>
                  <a:gd name="connsiteY39" fmla="*/ 32294 h 177983"/>
                  <a:gd name="connsiteX40" fmla="*/ 147286 w 173841"/>
                  <a:gd name="connsiteY40" fmla="*/ 50841 h 177983"/>
                  <a:gd name="connsiteX41" fmla="*/ 152994 w 173841"/>
                  <a:gd name="connsiteY41" fmla="*/ 64249 h 177983"/>
                  <a:gd name="connsiteX42" fmla="*/ 164151 w 173841"/>
                  <a:gd name="connsiteY42" fmla="*/ 91821 h 177983"/>
                  <a:gd name="connsiteX43" fmla="*/ 171528 w 173841"/>
                  <a:gd name="connsiteY43" fmla="*/ 108673 h 177983"/>
                  <a:gd name="connsiteX44" fmla="*/ 173874 w 173841"/>
                  <a:gd name="connsiteY44" fmla="*/ 117125 h 177983"/>
                  <a:gd name="connsiteX45" fmla="*/ 171789 w 173841"/>
                  <a:gd name="connsiteY45" fmla="*/ 118038 h 177983"/>
                  <a:gd name="connsiteX46" fmla="*/ 164386 w 173841"/>
                  <a:gd name="connsiteY46" fmla="*/ 117125 h 177983"/>
                  <a:gd name="connsiteX47" fmla="*/ 162692 w 173841"/>
                  <a:gd name="connsiteY47" fmla="*/ 119603 h 177983"/>
                  <a:gd name="connsiteX48" fmla="*/ 163891 w 173841"/>
                  <a:gd name="connsiteY48" fmla="*/ 122864 h 177983"/>
                  <a:gd name="connsiteX49" fmla="*/ 160424 w 173841"/>
                  <a:gd name="connsiteY49" fmla="*/ 122107 h 177983"/>
                  <a:gd name="connsiteX50" fmla="*/ 160945 w 173841"/>
                  <a:gd name="connsiteY50" fmla="*/ 125446 h 177983"/>
                  <a:gd name="connsiteX51" fmla="*/ 158234 w 173841"/>
                  <a:gd name="connsiteY51" fmla="*/ 125211 h 177983"/>
                  <a:gd name="connsiteX52" fmla="*/ 158756 w 173841"/>
                  <a:gd name="connsiteY52" fmla="*/ 140706 h 177983"/>
                  <a:gd name="connsiteX53" fmla="*/ 153985 w 173841"/>
                  <a:gd name="connsiteY53" fmla="*/ 138854 h 177983"/>
                  <a:gd name="connsiteX54" fmla="*/ 145200 w 173841"/>
                  <a:gd name="connsiteY54" fmla="*/ 137732 h 177983"/>
                  <a:gd name="connsiteX55" fmla="*/ 137484 w 173841"/>
                  <a:gd name="connsiteY55" fmla="*/ 139767 h 177983"/>
                  <a:gd name="connsiteX56" fmla="*/ 135764 w 173841"/>
                  <a:gd name="connsiteY56" fmla="*/ 142793 h 177983"/>
                  <a:gd name="connsiteX57" fmla="*/ 133705 w 173841"/>
                  <a:gd name="connsiteY57" fmla="*/ 150019 h 177983"/>
                  <a:gd name="connsiteX58" fmla="*/ 127788 w 173841"/>
                  <a:gd name="connsiteY58" fmla="*/ 146967 h 177983"/>
                  <a:gd name="connsiteX59" fmla="*/ 127292 w 173841"/>
                  <a:gd name="connsiteY59" fmla="*/ 145271 h 177983"/>
                  <a:gd name="connsiteX60" fmla="*/ 122966 w 173841"/>
                  <a:gd name="connsiteY60" fmla="*/ 146862 h 177983"/>
                  <a:gd name="connsiteX61" fmla="*/ 122861 w 173841"/>
                  <a:gd name="connsiteY61" fmla="*/ 155967 h 177983"/>
                  <a:gd name="connsiteX62" fmla="*/ 120020 w 173841"/>
                  <a:gd name="connsiteY62" fmla="*/ 155366 h 177983"/>
                  <a:gd name="connsiteX63" fmla="*/ 118951 w 173841"/>
                  <a:gd name="connsiteY63" fmla="*/ 158079 h 177983"/>
                  <a:gd name="connsiteX64" fmla="*/ 119498 w 173841"/>
                  <a:gd name="connsiteY64" fmla="*/ 161105 h 177983"/>
                  <a:gd name="connsiteX65" fmla="*/ 115667 w 173841"/>
                  <a:gd name="connsiteY65" fmla="*/ 167079 h 177983"/>
                  <a:gd name="connsiteX66" fmla="*/ 112147 w 173841"/>
                  <a:gd name="connsiteY66" fmla="*/ 169922 h 177983"/>
                  <a:gd name="connsiteX67" fmla="*/ 110375 w 173841"/>
                  <a:gd name="connsiteY67" fmla="*/ 173157 h 177983"/>
                  <a:gd name="connsiteX68" fmla="*/ 104171 w 173841"/>
                  <a:gd name="connsiteY68" fmla="*/ 173835 h 177983"/>
                  <a:gd name="connsiteX69" fmla="*/ 102424 w 173841"/>
                  <a:gd name="connsiteY69" fmla="*/ 172661 h 177983"/>
                  <a:gd name="connsiteX70" fmla="*/ 87800 w 173841"/>
                  <a:gd name="connsiteY70" fmla="*/ 174957 h 177983"/>
                  <a:gd name="connsiteX71" fmla="*/ 85376 w 173841"/>
                  <a:gd name="connsiteY71" fmla="*/ 177957 h 177983"/>
                  <a:gd name="connsiteX72" fmla="*/ 77635 w 173841"/>
                  <a:gd name="connsiteY72" fmla="*/ 177983 h 177983"/>
                  <a:gd name="connsiteX73" fmla="*/ 76983 w 173841"/>
                  <a:gd name="connsiteY73" fmla="*/ 176783 h 177983"/>
                  <a:gd name="connsiteX74" fmla="*/ 71769 w 173841"/>
                  <a:gd name="connsiteY74" fmla="*/ 177644 h 177983"/>
                  <a:gd name="connsiteX75" fmla="*/ 72030 w 173841"/>
                  <a:gd name="connsiteY75" fmla="*/ 173183 h 177983"/>
                  <a:gd name="connsiteX76" fmla="*/ 68772 w 173841"/>
                  <a:gd name="connsiteY76" fmla="*/ 172087 h 177983"/>
                  <a:gd name="connsiteX77" fmla="*/ 71039 w 173841"/>
                  <a:gd name="connsiteY77" fmla="*/ 169348 h 177983"/>
                  <a:gd name="connsiteX78" fmla="*/ 62594 w 173841"/>
                  <a:gd name="connsiteY78" fmla="*/ 169844 h 177983"/>
                  <a:gd name="connsiteX79" fmla="*/ 61604 w 173841"/>
                  <a:gd name="connsiteY79" fmla="*/ 167001 h 177983"/>
                  <a:gd name="connsiteX80" fmla="*/ 55712 w 173841"/>
                  <a:gd name="connsiteY80" fmla="*/ 162279 h 177983"/>
                  <a:gd name="connsiteX81" fmla="*/ 49873 w 173841"/>
                  <a:gd name="connsiteY81" fmla="*/ 160062 h 177983"/>
                  <a:gd name="connsiteX82" fmla="*/ 48283 w 173841"/>
                  <a:gd name="connsiteY82" fmla="*/ 162227 h 177983"/>
                  <a:gd name="connsiteX83" fmla="*/ 46250 w 173841"/>
                  <a:gd name="connsiteY83" fmla="*/ 161314 h 177983"/>
                  <a:gd name="connsiteX84" fmla="*/ 33399 w 173841"/>
                  <a:gd name="connsiteY84" fmla="*/ 161314 h 177983"/>
                  <a:gd name="connsiteX85" fmla="*/ 33294 w 173841"/>
                  <a:gd name="connsiteY85" fmla="*/ 149289 h 177983"/>
                  <a:gd name="connsiteX86" fmla="*/ 8870 w 173841"/>
                  <a:gd name="connsiteY86" fmla="*/ 149262 h 177983"/>
                  <a:gd name="connsiteX87" fmla="*/ 5037 w 173841"/>
                  <a:gd name="connsiteY87" fmla="*/ 141880 h 177983"/>
                  <a:gd name="connsiteX88" fmla="*/ 3422 w 173841"/>
                  <a:gd name="connsiteY88" fmla="*/ 136272 h 177983"/>
                  <a:gd name="connsiteX89" fmla="*/ 163 w 173841"/>
                  <a:gd name="connsiteY89" fmla="*/ 129933 h 177983"/>
                  <a:gd name="connsiteX90" fmla="*/ 33 w 173841"/>
                  <a:gd name="connsiteY90" fmla="*/ 127533 h 177983"/>
                  <a:gd name="connsiteX91" fmla="*/ 33 w 173841"/>
                  <a:gd name="connsiteY91" fmla="*/ 127533 h 17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73841" h="177983">
                    <a:moveTo>
                      <a:pt x="33" y="127533"/>
                    </a:moveTo>
                    <a:lnTo>
                      <a:pt x="59" y="122733"/>
                    </a:lnTo>
                    <a:lnTo>
                      <a:pt x="7045" y="122290"/>
                    </a:lnTo>
                    <a:lnTo>
                      <a:pt x="7071" y="120333"/>
                    </a:lnTo>
                    <a:lnTo>
                      <a:pt x="15361" y="120359"/>
                    </a:lnTo>
                    <a:lnTo>
                      <a:pt x="17159" y="117959"/>
                    </a:lnTo>
                    <a:lnTo>
                      <a:pt x="18358" y="107708"/>
                    </a:lnTo>
                    <a:lnTo>
                      <a:pt x="16560" y="105882"/>
                    </a:lnTo>
                    <a:lnTo>
                      <a:pt x="5924" y="105856"/>
                    </a:lnTo>
                    <a:lnTo>
                      <a:pt x="4777" y="102856"/>
                    </a:lnTo>
                    <a:lnTo>
                      <a:pt x="4855" y="86839"/>
                    </a:lnTo>
                    <a:lnTo>
                      <a:pt x="10851" y="74605"/>
                    </a:lnTo>
                    <a:lnTo>
                      <a:pt x="10877" y="70718"/>
                    </a:lnTo>
                    <a:lnTo>
                      <a:pt x="14291" y="71423"/>
                    </a:lnTo>
                    <a:lnTo>
                      <a:pt x="16403" y="69414"/>
                    </a:lnTo>
                    <a:lnTo>
                      <a:pt x="18671" y="69649"/>
                    </a:lnTo>
                    <a:lnTo>
                      <a:pt x="18749" y="31876"/>
                    </a:lnTo>
                    <a:lnTo>
                      <a:pt x="19453" y="25068"/>
                    </a:lnTo>
                    <a:lnTo>
                      <a:pt x="18671" y="23790"/>
                    </a:lnTo>
                    <a:lnTo>
                      <a:pt x="22529" y="23711"/>
                    </a:lnTo>
                    <a:lnTo>
                      <a:pt x="25683" y="20268"/>
                    </a:lnTo>
                    <a:lnTo>
                      <a:pt x="30114" y="18990"/>
                    </a:lnTo>
                    <a:lnTo>
                      <a:pt x="35432" y="18938"/>
                    </a:lnTo>
                    <a:lnTo>
                      <a:pt x="37726" y="13382"/>
                    </a:lnTo>
                    <a:lnTo>
                      <a:pt x="39785" y="11269"/>
                    </a:lnTo>
                    <a:lnTo>
                      <a:pt x="46589" y="10173"/>
                    </a:lnTo>
                    <a:lnTo>
                      <a:pt x="53731" y="4121"/>
                    </a:lnTo>
                    <a:lnTo>
                      <a:pt x="87071" y="3521"/>
                    </a:lnTo>
                    <a:lnTo>
                      <a:pt x="113946" y="0"/>
                    </a:lnTo>
                    <a:lnTo>
                      <a:pt x="116214" y="5921"/>
                    </a:lnTo>
                    <a:lnTo>
                      <a:pt x="117856" y="3626"/>
                    </a:lnTo>
                    <a:lnTo>
                      <a:pt x="121896" y="7356"/>
                    </a:lnTo>
                    <a:lnTo>
                      <a:pt x="124347" y="6417"/>
                    </a:lnTo>
                    <a:lnTo>
                      <a:pt x="124373" y="3026"/>
                    </a:lnTo>
                    <a:lnTo>
                      <a:pt x="127188" y="2791"/>
                    </a:lnTo>
                    <a:lnTo>
                      <a:pt x="127319" y="5034"/>
                    </a:lnTo>
                    <a:lnTo>
                      <a:pt x="130994" y="3391"/>
                    </a:lnTo>
                    <a:lnTo>
                      <a:pt x="133079" y="6964"/>
                    </a:lnTo>
                    <a:lnTo>
                      <a:pt x="134278" y="14060"/>
                    </a:lnTo>
                    <a:lnTo>
                      <a:pt x="140378" y="32294"/>
                    </a:lnTo>
                    <a:lnTo>
                      <a:pt x="147286" y="50841"/>
                    </a:lnTo>
                    <a:lnTo>
                      <a:pt x="152994" y="64249"/>
                    </a:lnTo>
                    <a:lnTo>
                      <a:pt x="164151" y="91821"/>
                    </a:lnTo>
                    <a:lnTo>
                      <a:pt x="171528" y="108673"/>
                    </a:lnTo>
                    <a:lnTo>
                      <a:pt x="173874" y="117125"/>
                    </a:lnTo>
                    <a:lnTo>
                      <a:pt x="171789" y="118038"/>
                    </a:lnTo>
                    <a:lnTo>
                      <a:pt x="164386" y="117125"/>
                    </a:lnTo>
                    <a:lnTo>
                      <a:pt x="162692" y="119603"/>
                    </a:lnTo>
                    <a:lnTo>
                      <a:pt x="163891" y="122864"/>
                    </a:lnTo>
                    <a:lnTo>
                      <a:pt x="160424" y="122107"/>
                    </a:lnTo>
                    <a:lnTo>
                      <a:pt x="160945" y="125446"/>
                    </a:lnTo>
                    <a:lnTo>
                      <a:pt x="158234" y="125211"/>
                    </a:lnTo>
                    <a:lnTo>
                      <a:pt x="158756" y="140706"/>
                    </a:lnTo>
                    <a:lnTo>
                      <a:pt x="153985" y="138854"/>
                    </a:lnTo>
                    <a:lnTo>
                      <a:pt x="145200" y="137732"/>
                    </a:lnTo>
                    <a:lnTo>
                      <a:pt x="137484" y="139767"/>
                    </a:lnTo>
                    <a:lnTo>
                      <a:pt x="135764" y="142793"/>
                    </a:lnTo>
                    <a:lnTo>
                      <a:pt x="133705" y="150019"/>
                    </a:lnTo>
                    <a:lnTo>
                      <a:pt x="127788" y="146967"/>
                    </a:lnTo>
                    <a:lnTo>
                      <a:pt x="127292" y="145271"/>
                    </a:lnTo>
                    <a:lnTo>
                      <a:pt x="122966" y="146862"/>
                    </a:lnTo>
                    <a:lnTo>
                      <a:pt x="122861" y="155967"/>
                    </a:lnTo>
                    <a:lnTo>
                      <a:pt x="120020" y="155366"/>
                    </a:lnTo>
                    <a:lnTo>
                      <a:pt x="118951" y="158079"/>
                    </a:lnTo>
                    <a:lnTo>
                      <a:pt x="119498" y="161105"/>
                    </a:lnTo>
                    <a:lnTo>
                      <a:pt x="115667" y="167079"/>
                    </a:lnTo>
                    <a:lnTo>
                      <a:pt x="112147" y="169922"/>
                    </a:lnTo>
                    <a:lnTo>
                      <a:pt x="110375" y="173157"/>
                    </a:lnTo>
                    <a:lnTo>
                      <a:pt x="104171" y="173835"/>
                    </a:lnTo>
                    <a:lnTo>
                      <a:pt x="102424" y="172661"/>
                    </a:lnTo>
                    <a:lnTo>
                      <a:pt x="87800" y="174957"/>
                    </a:lnTo>
                    <a:lnTo>
                      <a:pt x="85376" y="177957"/>
                    </a:lnTo>
                    <a:lnTo>
                      <a:pt x="77635" y="177983"/>
                    </a:lnTo>
                    <a:lnTo>
                      <a:pt x="76983" y="176783"/>
                    </a:lnTo>
                    <a:lnTo>
                      <a:pt x="71769" y="177644"/>
                    </a:lnTo>
                    <a:lnTo>
                      <a:pt x="72030" y="173183"/>
                    </a:lnTo>
                    <a:lnTo>
                      <a:pt x="68772" y="172087"/>
                    </a:lnTo>
                    <a:lnTo>
                      <a:pt x="71039" y="169348"/>
                    </a:lnTo>
                    <a:lnTo>
                      <a:pt x="62594" y="169844"/>
                    </a:lnTo>
                    <a:lnTo>
                      <a:pt x="61604" y="167001"/>
                    </a:lnTo>
                    <a:lnTo>
                      <a:pt x="55712" y="162279"/>
                    </a:lnTo>
                    <a:lnTo>
                      <a:pt x="49873" y="160062"/>
                    </a:lnTo>
                    <a:lnTo>
                      <a:pt x="48283" y="162227"/>
                    </a:lnTo>
                    <a:lnTo>
                      <a:pt x="46250" y="161314"/>
                    </a:lnTo>
                    <a:lnTo>
                      <a:pt x="33399" y="161314"/>
                    </a:lnTo>
                    <a:lnTo>
                      <a:pt x="33294" y="149289"/>
                    </a:lnTo>
                    <a:lnTo>
                      <a:pt x="8870" y="149262"/>
                    </a:lnTo>
                    <a:lnTo>
                      <a:pt x="5037" y="141880"/>
                    </a:lnTo>
                    <a:lnTo>
                      <a:pt x="3422" y="136272"/>
                    </a:lnTo>
                    <a:lnTo>
                      <a:pt x="163" y="129933"/>
                    </a:lnTo>
                    <a:lnTo>
                      <a:pt x="33" y="127533"/>
                    </a:lnTo>
                    <a:lnTo>
                      <a:pt x="33" y="127533"/>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16" name="FL-7">
                <a:extLst>
                  <a:ext uri="{FF2B5EF4-FFF2-40B4-BE49-F238E27FC236}">
                    <a16:creationId xmlns:a16="http://schemas.microsoft.com/office/drawing/2014/main" id="{17676BAD-382C-3AEC-F245-3C8083C241A9}"/>
                  </a:ext>
                </a:extLst>
              </p:cNvPr>
              <p:cNvSpPr/>
              <p:nvPr/>
            </p:nvSpPr>
            <p:spPr>
              <a:xfrm>
                <a:off x="6295526" y="4896605"/>
                <a:ext cx="83556" cy="74480"/>
              </a:xfrm>
              <a:custGeom>
                <a:avLst/>
                <a:gdLst>
                  <a:gd name="connsiteX0" fmla="*/ 33 w 104789"/>
                  <a:gd name="connsiteY0" fmla="*/ 87778 h 93204"/>
                  <a:gd name="connsiteX1" fmla="*/ 59 w 104789"/>
                  <a:gd name="connsiteY1" fmla="*/ 76405 h 93204"/>
                  <a:gd name="connsiteX2" fmla="*/ 2248 w 104789"/>
                  <a:gd name="connsiteY2" fmla="*/ 76223 h 93204"/>
                  <a:gd name="connsiteX3" fmla="*/ 5454 w 104789"/>
                  <a:gd name="connsiteY3" fmla="*/ 72205 h 93204"/>
                  <a:gd name="connsiteX4" fmla="*/ 6680 w 104789"/>
                  <a:gd name="connsiteY4" fmla="*/ 63388 h 93204"/>
                  <a:gd name="connsiteX5" fmla="*/ 5820 w 104789"/>
                  <a:gd name="connsiteY5" fmla="*/ 59501 h 93204"/>
                  <a:gd name="connsiteX6" fmla="*/ 6914 w 104789"/>
                  <a:gd name="connsiteY6" fmla="*/ 56997 h 93204"/>
                  <a:gd name="connsiteX7" fmla="*/ 11111 w 104789"/>
                  <a:gd name="connsiteY7" fmla="*/ 53475 h 93204"/>
                  <a:gd name="connsiteX8" fmla="*/ 14943 w 104789"/>
                  <a:gd name="connsiteY8" fmla="*/ 47502 h 93204"/>
                  <a:gd name="connsiteX9" fmla="*/ 14396 w 104789"/>
                  <a:gd name="connsiteY9" fmla="*/ 44476 h 93204"/>
                  <a:gd name="connsiteX10" fmla="*/ 15464 w 104789"/>
                  <a:gd name="connsiteY10" fmla="*/ 41763 h 93204"/>
                  <a:gd name="connsiteX11" fmla="*/ 18306 w 104789"/>
                  <a:gd name="connsiteY11" fmla="*/ 42363 h 93204"/>
                  <a:gd name="connsiteX12" fmla="*/ 18410 w 104789"/>
                  <a:gd name="connsiteY12" fmla="*/ 33259 h 93204"/>
                  <a:gd name="connsiteX13" fmla="*/ 22737 w 104789"/>
                  <a:gd name="connsiteY13" fmla="*/ 31668 h 93204"/>
                  <a:gd name="connsiteX14" fmla="*/ 23232 w 104789"/>
                  <a:gd name="connsiteY14" fmla="*/ 33363 h 93204"/>
                  <a:gd name="connsiteX15" fmla="*/ 29150 w 104789"/>
                  <a:gd name="connsiteY15" fmla="*/ 36416 h 93204"/>
                  <a:gd name="connsiteX16" fmla="*/ 31209 w 104789"/>
                  <a:gd name="connsiteY16" fmla="*/ 29190 h 93204"/>
                  <a:gd name="connsiteX17" fmla="*/ 32929 w 104789"/>
                  <a:gd name="connsiteY17" fmla="*/ 26164 h 93204"/>
                  <a:gd name="connsiteX18" fmla="*/ 40645 w 104789"/>
                  <a:gd name="connsiteY18" fmla="*/ 24129 h 93204"/>
                  <a:gd name="connsiteX19" fmla="*/ 49430 w 104789"/>
                  <a:gd name="connsiteY19" fmla="*/ 25251 h 93204"/>
                  <a:gd name="connsiteX20" fmla="*/ 54200 w 104789"/>
                  <a:gd name="connsiteY20" fmla="*/ 27103 h 93204"/>
                  <a:gd name="connsiteX21" fmla="*/ 53678 w 104789"/>
                  <a:gd name="connsiteY21" fmla="*/ 11608 h 93204"/>
                  <a:gd name="connsiteX22" fmla="*/ 56389 w 104789"/>
                  <a:gd name="connsiteY22" fmla="*/ 11843 h 93204"/>
                  <a:gd name="connsiteX23" fmla="*/ 55868 w 104789"/>
                  <a:gd name="connsiteY23" fmla="*/ 8504 h 93204"/>
                  <a:gd name="connsiteX24" fmla="*/ 59335 w 104789"/>
                  <a:gd name="connsiteY24" fmla="*/ 9260 h 93204"/>
                  <a:gd name="connsiteX25" fmla="*/ 58136 w 104789"/>
                  <a:gd name="connsiteY25" fmla="*/ 5999 h 93204"/>
                  <a:gd name="connsiteX26" fmla="*/ 59831 w 104789"/>
                  <a:gd name="connsiteY26" fmla="*/ 3521 h 93204"/>
                  <a:gd name="connsiteX27" fmla="*/ 67234 w 104789"/>
                  <a:gd name="connsiteY27" fmla="*/ 4434 h 93204"/>
                  <a:gd name="connsiteX28" fmla="*/ 69319 w 104789"/>
                  <a:gd name="connsiteY28" fmla="*/ 3521 h 93204"/>
                  <a:gd name="connsiteX29" fmla="*/ 68745 w 104789"/>
                  <a:gd name="connsiteY29" fmla="*/ 0 h 93204"/>
                  <a:gd name="connsiteX30" fmla="*/ 74324 w 104789"/>
                  <a:gd name="connsiteY30" fmla="*/ 10799 h 93204"/>
                  <a:gd name="connsiteX31" fmla="*/ 79355 w 104789"/>
                  <a:gd name="connsiteY31" fmla="*/ 17373 h 93204"/>
                  <a:gd name="connsiteX32" fmla="*/ 83916 w 104789"/>
                  <a:gd name="connsiteY32" fmla="*/ 27181 h 93204"/>
                  <a:gd name="connsiteX33" fmla="*/ 97028 w 104789"/>
                  <a:gd name="connsiteY33" fmla="*/ 49641 h 93204"/>
                  <a:gd name="connsiteX34" fmla="*/ 104822 w 104789"/>
                  <a:gd name="connsiteY34" fmla="*/ 63493 h 93204"/>
                  <a:gd name="connsiteX35" fmla="*/ 70935 w 104789"/>
                  <a:gd name="connsiteY35" fmla="*/ 63649 h 93204"/>
                  <a:gd name="connsiteX36" fmla="*/ 71430 w 104789"/>
                  <a:gd name="connsiteY36" fmla="*/ 92813 h 93204"/>
                  <a:gd name="connsiteX37" fmla="*/ 52167 w 104789"/>
                  <a:gd name="connsiteY37" fmla="*/ 92839 h 93204"/>
                  <a:gd name="connsiteX38" fmla="*/ 19036 w 104789"/>
                  <a:gd name="connsiteY38" fmla="*/ 93204 h 93204"/>
                  <a:gd name="connsiteX39" fmla="*/ 18958 w 104789"/>
                  <a:gd name="connsiteY39" fmla="*/ 88430 h 93204"/>
                  <a:gd name="connsiteX40" fmla="*/ 33 w 104789"/>
                  <a:gd name="connsiteY40" fmla="*/ 88326 h 93204"/>
                  <a:gd name="connsiteX41" fmla="*/ 33 w 104789"/>
                  <a:gd name="connsiteY41" fmla="*/ 87778 h 93204"/>
                  <a:gd name="connsiteX42" fmla="*/ 33 w 104789"/>
                  <a:gd name="connsiteY42" fmla="*/ 87778 h 93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04789" h="93204">
                    <a:moveTo>
                      <a:pt x="33" y="87778"/>
                    </a:moveTo>
                    <a:lnTo>
                      <a:pt x="59" y="76405"/>
                    </a:lnTo>
                    <a:lnTo>
                      <a:pt x="2248" y="76223"/>
                    </a:lnTo>
                    <a:lnTo>
                      <a:pt x="5454" y="72205"/>
                    </a:lnTo>
                    <a:lnTo>
                      <a:pt x="6680" y="63388"/>
                    </a:lnTo>
                    <a:lnTo>
                      <a:pt x="5820" y="59501"/>
                    </a:lnTo>
                    <a:lnTo>
                      <a:pt x="6914" y="56997"/>
                    </a:lnTo>
                    <a:lnTo>
                      <a:pt x="11111" y="53475"/>
                    </a:lnTo>
                    <a:lnTo>
                      <a:pt x="14943" y="47502"/>
                    </a:lnTo>
                    <a:lnTo>
                      <a:pt x="14396" y="44476"/>
                    </a:lnTo>
                    <a:lnTo>
                      <a:pt x="15464" y="41763"/>
                    </a:lnTo>
                    <a:lnTo>
                      <a:pt x="18306" y="42363"/>
                    </a:lnTo>
                    <a:lnTo>
                      <a:pt x="18410" y="33259"/>
                    </a:lnTo>
                    <a:lnTo>
                      <a:pt x="22737" y="31668"/>
                    </a:lnTo>
                    <a:lnTo>
                      <a:pt x="23232" y="33363"/>
                    </a:lnTo>
                    <a:lnTo>
                      <a:pt x="29150" y="36416"/>
                    </a:lnTo>
                    <a:lnTo>
                      <a:pt x="31209" y="29190"/>
                    </a:lnTo>
                    <a:lnTo>
                      <a:pt x="32929" y="26164"/>
                    </a:lnTo>
                    <a:lnTo>
                      <a:pt x="40645" y="24129"/>
                    </a:lnTo>
                    <a:lnTo>
                      <a:pt x="49430" y="25251"/>
                    </a:lnTo>
                    <a:lnTo>
                      <a:pt x="54200" y="27103"/>
                    </a:lnTo>
                    <a:lnTo>
                      <a:pt x="53678" y="11608"/>
                    </a:lnTo>
                    <a:lnTo>
                      <a:pt x="56389" y="11843"/>
                    </a:lnTo>
                    <a:lnTo>
                      <a:pt x="55868" y="8504"/>
                    </a:lnTo>
                    <a:lnTo>
                      <a:pt x="59335" y="9260"/>
                    </a:lnTo>
                    <a:lnTo>
                      <a:pt x="58136" y="5999"/>
                    </a:lnTo>
                    <a:lnTo>
                      <a:pt x="59831" y="3521"/>
                    </a:lnTo>
                    <a:lnTo>
                      <a:pt x="67234" y="4434"/>
                    </a:lnTo>
                    <a:lnTo>
                      <a:pt x="69319" y="3521"/>
                    </a:lnTo>
                    <a:lnTo>
                      <a:pt x="68745" y="0"/>
                    </a:lnTo>
                    <a:lnTo>
                      <a:pt x="74324" y="10799"/>
                    </a:lnTo>
                    <a:lnTo>
                      <a:pt x="79355" y="17373"/>
                    </a:lnTo>
                    <a:lnTo>
                      <a:pt x="83916" y="27181"/>
                    </a:lnTo>
                    <a:lnTo>
                      <a:pt x="97028" y="49641"/>
                    </a:lnTo>
                    <a:lnTo>
                      <a:pt x="104822" y="63493"/>
                    </a:lnTo>
                    <a:lnTo>
                      <a:pt x="70935" y="63649"/>
                    </a:lnTo>
                    <a:lnTo>
                      <a:pt x="71430" y="92813"/>
                    </a:lnTo>
                    <a:lnTo>
                      <a:pt x="52167" y="92839"/>
                    </a:lnTo>
                    <a:lnTo>
                      <a:pt x="19036" y="93204"/>
                    </a:lnTo>
                    <a:lnTo>
                      <a:pt x="18958" y="88430"/>
                    </a:lnTo>
                    <a:lnTo>
                      <a:pt x="33" y="88326"/>
                    </a:lnTo>
                    <a:lnTo>
                      <a:pt x="33" y="87778"/>
                    </a:lnTo>
                    <a:lnTo>
                      <a:pt x="33" y="87778"/>
                    </a:lnTo>
                  </a:path>
                </a:pathLst>
              </a:custGeom>
              <a:solidFill>
                <a:srgbClr val="EC3C4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17" name="FL-8">
                <a:extLst>
                  <a:ext uri="{FF2B5EF4-FFF2-40B4-BE49-F238E27FC236}">
                    <a16:creationId xmlns:a16="http://schemas.microsoft.com/office/drawing/2014/main" id="{5670E0E8-4E17-964E-D9D0-D92CC6808FBC}"/>
                  </a:ext>
                </a:extLst>
              </p:cNvPr>
              <p:cNvSpPr/>
              <p:nvPr/>
            </p:nvSpPr>
            <p:spPr>
              <a:xfrm>
                <a:off x="6337430" y="4947342"/>
                <a:ext cx="88981" cy="161384"/>
              </a:xfrm>
              <a:custGeom>
                <a:avLst/>
                <a:gdLst>
                  <a:gd name="connsiteX0" fmla="*/ 33 w 111593"/>
                  <a:gd name="connsiteY0" fmla="*/ 39858 h 201956"/>
                  <a:gd name="connsiteX1" fmla="*/ 2666 w 111593"/>
                  <a:gd name="connsiteY1" fmla="*/ 34407 h 201956"/>
                  <a:gd name="connsiteX2" fmla="*/ 3995 w 111593"/>
                  <a:gd name="connsiteY2" fmla="*/ 29372 h 201956"/>
                  <a:gd name="connsiteX3" fmla="*/ 18879 w 111593"/>
                  <a:gd name="connsiteY3" fmla="*/ 29320 h 201956"/>
                  <a:gd name="connsiteX4" fmla="*/ 18384 w 111593"/>
                  <a:gd name="connsiteY4" fmla="*/ 156 h 201956"/>
                  <a:gd name="connsiteX5" fmla="*/ 52271 w 111593"/>
                  <a:gd name="connsiteY5" fmla="*/ 0 h 201956"/>
                  <a:gd name="connsiteX6" fmla="*/ 55608 w 111593"/>
                  <a:gd name="connsiteY6" fmla="*/ 5686 h 201956"/>
                  <a:gd name="connsiteX7" fmla="*/ 64627 w 111593"/>
                  <a:gd name="connsiteY7" fmla="*/ 18651 h 201956"/>
                  <a:gd name="connsiteX8" fmla="*/ 69006 w 111593"/>
                  <a:gd name="connsiteY8" fmla="*/ 25772 h 201956"/>
                  <a:gd name="connsiteX9" fmla="*/ 75158 w 111593"/>
                  <a:gd name="connsiteY9" fmla="*/ 33859 h 201956"/>
                  <a:gd name="connsiteX10" fmla="*/ 77061 w 111593"/>
                  <a:gd name="connsiteY10" fmla="*/ 42832 h 201956"/>
                  <a:gd name="connsiteX11" fmla="*/ 82222 w 111593"/>
                  <a:gd name="connsiteY11" fmla="*/ 54519 h 201956"/>
                  <a:gd name="connsiteX12" fmla="*/ 81675 w 111593"/>
                  <a:gd name="connsiteY12" fmla="*/ 56136 h 201956"/>
                  <a:gd name="connsiteX13" fmla="*/ 76644 w 111593"/>
                  <a:gd name="connsiteY13" fmla="*/ 58406 h 201956"/>
                  <a:gd name="connsiteX14" fmla="*/ 73021 w 111593"/>
                  <a:gd name="connsiteY14" fmla="*/ 62997 h 201956"/>
                  <a:gd name="connsiteX15" fmla="*/ 71144 w 111593"/>
                  <a:gd name="connsiteY15" fmla="*/ 69518 h 201956"/>
                  <a:gd name="connsiteX16" fmla="*/ 70440 w 111593"/>
                  <a:gd name="connsiteY16" fmla="*/ 81257 h 201956"/>
                  <a:gd name="connsiteX17" fmla="*/ 70961 w 111593"/>
                  <a:gd name="connsiteY17" fmla="*/ 88456 h 201956"/>
                  <a:gd name="connsiteX18" fmla="*/ 72265 w 111593"/>
                  <a:gd name="connsiteY18" fmla="*/ 97743 h 201956"/>
                  <a:gd name="connsiteX19" fmla="*/ 75471 w 111593"/>
                  <a:gd name="connsiteY19" fmla="*/ 111516 h 201956"/>
                  <a:gd name="connsiteX20" fmla="*/ 78964 w 111593"/>
                  <a:gd name="connsiteY20" fmla="*/ 121794 h 201956"/>
                  <a:gd name="connsiteX21" fmla="*/ 84568 w 111593"/>
                  <a:gd name="connsiteY21" fmla="*/ 134602 h 201956"/>
                  <a:gd name="connsiteX22" fmla="*/ 93457 w 111593"/>
                  <a:gd name="connsiteY22" fmla="*/ 152679 h 201956"/>
                  <a:gd name="connsiteX23" fmla="*/ 102659 w 111593"/>
                  <a:gd name="connsiteY23" fmla="*/ 172192 h 201956"/>
                  <a:gd name="connsiteX24" fmla="*/ 108342 w 111593"/>
                  <a:gd name="connsiteY24" fmla="*/ 192330 h 201956"/>
                  <a:gd name="connsiteX25" fmla="*/ 110218 w 111593"/>
                  <a:gd name="connsiteY25" fmla="*/ 195408 h 201956"/>
                  <a:gd name="connsiteX26" fmla="*/ 111626 w 111593"/>
                  <a:gd name="connsiteY26" fmla="*/ 201956 h 201956"/>
                  <a:gd name="connsiteX27" fmla="*/ 45885 w 111593"/>
                  <a:gd name="connsiteY27" fmla="*/ 201721 h 201956"/>
                  <a:gd name="connsiteX28" fmla="*/ 45755 w 111593"/>
                  <a:gd name="connsiteY28" fmla="*/ 187974 h 201956"/>
                  <a:gd name="connsiteX29" fmla="*/ 32043 w 111593"/>
                  <a:gd name="connsiteY29" fmla="*/ 188130 h 201956"/>
                  <a:gd name="connsiteX30" fmla="*/ 31965 w 111593"/>
                  <a:gd name="connsiteY30" fmla="*/ 173209 h 201956"/>
                  <a:gd name="connsiteX31" fmla="*/ 31052 w 111593"/>
                  <a:gd name="connsiteY31" fmla="*/ 173235 h 201956"/>
                  <a:gd name="connsiteX32" fmla="*/ 30844 w 111593"/>
                  <a:gd name="connsiteY32" fmla="*/ 158758 h 201956"/>
                  <a:gd name="connsiteX33" fmla="*/ 32669 w 111593"/>
                  <a:gd name="connsiteY33" fmla="*/ 158758 h 201956"/>
                  <a:gd name="connsiteX34" fmla="*/ 32512 w 111593"/>
                  <a:gd name="connsiteY34" fmla="*/ 132620 h 201956"/>
                  <a:gd name="connsiteX35" fmla="*/ 32617 w 111593"/>
                  <a:gd name="connsiteY35" fmla="*/ 115925 h 201956"/>
                  <a:gd name="connsiteX36" fmla="*/ 33529 w 111593"/>
                  <a:gd name="connsiteY36" fmla="*/ 115925 h 201956"/>
                  <a:gd name="connsiteX37" fmla="*/ 33711 w 111593"/>
                  <a:gd name="connsiteY37" fmla="*/ 89421 h 201956"/>
                  <a:gd name="connsiteX38" fmla="*/ 33555 w 111593"/>
                  <a:gd name="connsiteY38" fmla="*/ 72961 h 201956"/>
                  <a:gd name="connsiteX39" fmla="*/ 32095 w 111593"/>
                  <a:gd name="connsiteY39" fmla="*/ 69257 h 201956"/>
                  <a:gd name="connsiteX40" fmla="*/ 28316 w 111593"/>
                  <a:gd name="connsiteY40" fmla="*/ 68866 h 201956"/>
                  <a:gd name="connsiteX41" fmla="*/ 22789 w 111593"/>
                  <a:gd name="connsiteY41" fmla="*/ 65996 h 201956"/>
                  <a:gd name="connsiteX42" fmla="*/ 16768 w 111593"/>
                  <a:gd name="connsiteY42" fmla="*/ 55640 h 201956"/>
                  <a:gd name="connsiteX43" fmla="*/ 4934 w 111593"/>
                  <a:gd name="connsiteY43" fmla="*/ 55719 h 201956"/>
                  <a:gd name="connsiteX44" fmla="*/ 4725 w 111593"/>
                  <a:gd name="connsiteY44" fmla="*/ 45937 h 201956"/>
                  <a:gd name="connsiteX45" fmla="*/ 33 w 111593"/>
                  <a:gd name="connsiteY45" fmla="*/ 39858 h 201956"/>
                  <a:gd name="connsiteX46" fmla="*/ 33 w 111593"/>
                  <a:gd name="connsiteY46" fmla="*/ 39858 h 201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11593" h="201956">
                    <a:moveTo>
                      <a:pt x="33" y="39858"/>
                    </a:moveTo>
                    <a:lnTo>
                      <a:pt x="2666" y="34407"/>
                    </a:lnTo>
                    <a:lnTo>
                      <a:pt x="3995" y="29372"/>
                    </a:lnTo>
                    <a:lnTo>
                      <a:pt x="18879" y="29320"/>
                    </a:lnTo>
                    <a:lnTo>
                      <a:pt x="18384" y="156"/>
                    </a:lnTo>
                    <a:lnTo>
                      <a:pt x="52271" y="0"/>
                    </a:lnTo>
                    <a:lnTo>
                      <a:pt x="55608" y="5686"/>
                    </a:lnTo>
                    <a:lnTo>
                      <a:pt x="64627" y="18651"/>
                    </a:lnTo>
                    <a:lnTo>
                      <a:pt x="69006" y="25772"/>
                    </a:lnTo>
                    <a:lnTo>
                      <a:pt x="75158" y="33859"/>
                    </a:lnTo>
                    <a:lnTo>
                      <a:pt x="77061" y="42832"/>
                    </a:lnTo>
                    <a:lnTo>
                      <a:pt x="82222" y="54519"/>
                    </a:lnTo>
                    <a:lnTo>
                      <a:pt x="81675" y="56136"/>
                    </a:lnTo>
                    <a:lnTo>
                      <a:pt x="76644" y="58406"/>
                    </a:lnTo>
                    <a:lnTo>
                      <a:pt x="73021" y="62997"/>
                    </a:lnTo>
                    <a:lnTo>
                      <a:pt x="71144" y="69518"/>
                    </a:lnTo>
                    <a:lnTo>
                      <a:pt x="70440" y="81257"/>
                    </a:lnTo>
                    <a:lnTo>
                      <a:pt x="70961" y="88456"/>
                    </a:lnTo>
                    <a:lnTo>
                      <a:pt x="72265" y="97743"/>
                    </a:lnTo>
                    <a:lnTo>
                      <a:pt x="75471" y="111516"/>
                    </a:lnTo>
                    <a:lnTo>
                      <a:pt x="78964" y="121794"/>
                    </a:lnTo>
                    <a:lnTo>
                      <a:pt x="84568" y="134602"/>
                    </a:lnTo>
                    <a:lnTo>
                      <a:pt x="93457" y="152679"/>
                    </a:lnTo>
                    <a:lnTo>
                      <a:pt x="102659" y="172192"/>
                    </a:lnTo>
                    <a:lnTo>
                      <a:pt x="108342" y="192330"/>
                    </a:lnTo>
                    <a:lnTo>
                      <a:pt x="110218" y="195408"/>
                    </a:lnTo>
                    <a:lnTo>
                      <a:pt x="111626" y="201956"/>
                    </a:lnTo>
                    <a:lnTo>
                      <a:pt x="45885" y="201721"/>
                    </a:lnTo>
                    <a:lnTo>
                      <a:pt x="45755" y="187974"/>
                    </a:lnTo>
                    <a:lnTo>
                      <a:pt x="32043" y="188130"/>
                    </a:lnTo>
                    <a:lnTo>
                      <a:pt x="31965" y="173209"/>
                    </a:lnTo>
                    <a:lnTo>
                      <a:pt x="31052" y="173235"/>
                    </a:lnTo>
                    <a:lnTo>
                      <a:pt x="30844" y="158758"/>
                    </a:lnTo>
                    <a:lnTo>
                      <a:pt x="32669" y="158758"/>
                    </a:lnTo>
                    <a:lnTo>
                      <a:pt x="32512" y="132620"/>
                    </a:lnTo>
                    <a:lnTo>
                      <a:pt x="32617" y="115925"/>
                    </a:lnTo>
                    <a:lnTo>
                      <a:pt x="33529" y="115925"/>
                    </a:lnTo>
                    <a:lnTo>
                      <a:pt x="33711" y="89421"/>
                    </a:lnTo>
                    <a:lnTo>
                      <a:pt x="33555" y="72961"/>
                    </a:lnTo>
                    <a:lnTo>
                      <a:pt x="32095" y="69257"/>
                    </a:lnTo>
                    <a:lnTo>
                      <a:pt x="28316" y="68866"/>
                    </a:lnTo>
                    <a:lnTo>
                      <a:pt x="22789" y="65996"/>
                    </a:lnTo>
                    <a:lnTo>
                      <a:pt x="16768" y="55640"/>
                    </a:lnTo>
                    <a:lnTo>
                      <a:pt x="4934" y="55719"/>
                    </a:lnTo>
                    <a:lnTo>
                      <a:pt x="4725" y="45937"/>
                    </a:lnTo>
                    <a:lnTo>
                      <a:pt x="33" y="39858"/>
                    </a:lnTo>
                    <a:lnTo>
                      <a:pt x="33" y="39858"/>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18" name="FL-9">
                <a:extLst>
                  <a:ext uri="{FF2B5EF4-FFF2-40B4-BE49-F238E27FC236}">
                    <a16:creationId xmlns:a16="http://schemas.microsoft.com/office/drawing/2014/main" id="{BCB56217-6827-B46E-8AE3-B9C8FD9B5D36}"/>
                  </a:ext>
                </a:extLst>
              </p:cNvPr>
              <p:cNvSpPr/>
              <p:nvPr/>
            </p:nvSpPr>
            <p:spPr>
              <a:xfrm>
                <a:off x="6270939" y="4982862"/>
                <a:ext cx="93346" cy="114815"/>
              </a:xfrm>
              <a:custGeom>
                <a:avLst/>
                <a:gdLst>
                  <a:gd name="connsiteX0" fmla="*/ 33 w 117067"/>
                  <a:gd name="connsiteY0" fmla="*/ 28511 h 143680"/>
                  <a:gd name="connsiteX1" fmla="*/ 20470 w 117067"/>
                  <a:gd name="connsiteY1" fmla="*/ 28485 h 143680"/>
                  <a:gd name="connsiteX2" fmla="*/ 29723 w 117067"/>
                  <a:gd name="connsiteY2" fmla="*/ 16382 h 143680"/>
                  <a:gd name="connsiteX3" fmla="*/ 35797 w 117067"/>
                  <a:gd name="connsiteY3" fmla="*/ 16329 h 143680"/>
                  <a:gd name="connsiteX4" fmla="*/ 38795 w 117067"/>
                  <a:gd name="connsiteY4" fmla="*/ 14164 h 143680"/>
                  <a:gd name="connsiteX5" fmla="*/ 39968 w 117067"/>
                  <a:gd name="connsiteY5" fmla="*/ 8530 h 143680"/>
                  <a:gd name="connsiteX6" fmla="*/ 39916 w 117067"/>
                  <a:gd name="connsiteY6" fmla="*/ 1774 h 143680"/>
                  <a:gd name="connsiteX7" fmla="*/ 52245 w 117067"/>
                  <a:gd name="connsiteY7" fmla="*/ 1017 h 143680"/>
                  <a:gd name="connsiteX8" fmla="*/ 53444 w 117067"/>
                  <a:gd name="connsiteY8" fmla="*/ 0 h 143680"/>
                  <a:gd name="connsiteX9" fmla="*/ 57016 w 117067"/>
                  <a:gd name="connsiteY9" fmla="*/ 1800 h 143680"/>
                  <a:gd name="connsiteX10" fmla="*/ 61421 w 117067"/>
                  <a:gd name="connsiteY10" fmla="*/ 1774 h 143680"/>
                  <a:gd name="connsiteX11" fmla="*/ 63949 w 117067"/>
                  <a:gd name="connsiteY11" fmla="*/ 11373 h 143680"/>
                  <a:gd name="connsiteX12" fmla="*/ 100156 w 117067"/>
                  <a:gd name="connsiteY12" fmla="*/ 11190 h 143680"/>
                  <a:gd name="connsiteX13" fmla="*/ 106178 w 117067"/>
                  <a:gd name="connsiteY13" fmla="*/ 21546 h 143680"/>
                  <a:gd name="connsiteX14" fmla="*/ 111704 w 117067"/>
                  <a:gd name="connsiteY14" fmla="*/ 24416 h 143680"/>
                  <a:gd name="connsiteX15" fmla="*/ 115484 w 117067"/>
                  <a:gd name="connsiteY15" fmla="*/ 24807 h 143680"/>
                  <a:gd name="connsiteX16" fmla="*/ 116944 w 117067"/>
                  <a:gd name="connsiteY16" fmla="*/ 28511 h 143680"/>
                  <a:gd name="connsiteX17" fmla="*/ 117100 w 117067"/>
                  <a:gd name="connsiteY17" fmla="*/ 44971 h 143680"/>
                  <a:gd name="connsiteX18" fmla="*/ 116918 w 117067"/>
                  <a:gd name="connsiteY18" fmla="*/ 71475 h 143680"/>
                  <a:gd name="connsiteX19" fmla="*/ 116005 w 117067"/>
                  <a:gd name="connsiteY19" fmla="*/ 71475 h 143680"/>
                  <a:gd name="connsiteX20" fmla="*/ 115901 w 117067"/>
                  <a:gd name="connsiteY20" fmla="*/ 88170 h 143680"/>
                  <a:gd name="connsiteX21" fmla="*/ 116057 w 117067"/>
                  <a:gd name="connsiteY21" fmla="*/ 114308 h 143680"/>
                  <a:gd name="connsiteX22" fmla="*/ 114233 w 117067"/>
                  <a:gd name="connsiteY22" fmla="*/ 114308 h 143680"/>
                  <a:gd name="connsiteX23" fmla="*/ 114441 w 117067"/>
                  <a:gd name="connsiteY23" fmla="*/ 128785 h 143680"/>
                  <a:gd name="connsiteX24" fmla="*/ 115354 w 117067"/>
                  <a:gd name="connsiteY24" fmla="*/ 128759 h 143680"/>
                  <a:gd name="connsiteX25" fmla="*/ 115432 w 117067"/>
                  <a:gd name="connsiteY25" fmla="*/ 143680 h 143680"/>
                  <a:gd name="connsiteX26" fmla="*/ 87697 w 117067"/>
                  <a:gd name="connsiteY26" fmla="*/ 143680 h 143680"/>
                  <a:gd name="connsiteX27" fmla="*/ 76644 w 117067"/>
                  <a:gd name="connsiteY27" fmla="*/ 143524 h 143680"/>
                  <a:gd name="connsiteX28" fmla="*/ 78260 w 117067"/>
                  <a:gd name="connsiteY28" fmla="*/ 140889 h 143680"/>
                  <a:gd name="connsiteX29" fmla="*/ 76331 w 117067"/>
                  <a:gd name="connsiteY29" fmla="*/ 139194 h 143680"/>
                  <a:gd name="connsiteX30" fmla="*/ 76096 w 117067"/>
                  <a:gd name="connsiteY30" fmla="*/ 132568 h 143680"/>
                  <a:gd name="connsiteX31" fmla="*/ 72812 w 117067"/>
                  <a:gd name="connsiteY31" fmla="*/ 130038 h 143680"/>
                  <a:gd name="connsiteX32" fmla="*/ 73308 w 117067"/>
                  <a:gd name="connsiteY32" fmla="*/ 127324 h 143680"/>
                  <a:gd name="connsiteX33" fmla="*/ 68850 w 117067"/>
                  <a:gd name="connsiteY33" fmla="*/ 119473 h 143680"/>
                  <a:gd name="connsiteX34" fmla="*/ 67156 w 117067"/>
                  <a:gd name="connsiteY34" fmla="*/ 114516 h 143680"/>
                  <a:gd name="connsiteX35" fmla="*/ 63975 w 117067"/>
                  <a:gd name="connsiteY35" fmla="*/ 111073 h 143680"/>
                  <a:gd name="connsiteX36" fmla="*/ 59804 w 117067"/>
                  <a:gd name="connsiteY36" fmla="*/ 110473 h 143680"/>
                  <a:gd name="connsiteX37" fmla="*/ 53627 w 117067"/>
                  <a:gd name="connsiteY37" fmla="*/ 107838 h 143680"/>
                  <a:gd name="connsiteX38" fmla="*/ 51750 w 117067"/>
                  <a:gd name="connsiteY38" fmla="*/ 101447 h 143680"/>
                  <a:gd name="connsiteX39" fmla="*/ 52636 w 117067"/>
                  <a:gd name="connsiteY39" fmla="*/ 98082 h 143680"/>
                  <a:gd name="connsiteX40" fmla="*/ 48335 w 117067"/>
                  <a:gd name="connsiteY40" fmla="*/ 96543 h 143680"/>
                  <a:gd name="connsiteX41" fmla="*/ 48622 w 117067"/>
                  <a:gd name="connsiteY41" fmla="*/ 93544 h 143680"/>
                  <a:gd name="connsiteX42" fmla="*/ 42861 w 117067"/>
                  <a:gd name="connsiteY42" fmla="*/ 88874 h 143680"/>
                  <a:gd name="connsiteX43" fmla="*/ 41349 w 117067"/>
                  <a:gd name="connsiteY43" fmla="*/ 84726 h 143680"/>
                  <a:gd name="connsiteX44" fmla="*/ 36605 w 117067"/>
                  <a:gd name="connsiteY44" fmla="*/ 85013 h 143680"/>
                  <a:gd name="connsiteX45" fmla="*/ 33659 w 117067"/>
                  <a:gd name="connsiteY45" fmla="*/ 79770 h 143680"/>
                  <a:gd name="connsiteX46" fmla="*/ 31418 w 117067"/>
                  <a:gd name="connsiteY46" fmla="*/ 80839 h 143680"/>
                  <a:gd name="connsiteX47" fmla="*/ 23232 w 117067"/>
                  <a:gd name="connsiteY47" fmla="*/ 80944 h 143680"/>
                  <a:gd name="connsiteX48" fmla="*/ 20860 w 117067"/>
                  <a:gd name="connsiteY48" fmla="*/ 79718 h 143680"/>
                  <a:gd name="connsiteX49" fmla="*/ 20886 w 117067"/>
                  <a:gd name="connsiteY49" fmla="*/ 76562 h 143680"/>
                  <a:gd name="connsiteX50" fmla="*/ 22894 w 117067"/>
                  <a:gd name="connsiteY50" fmla="*/ 75753 h 143680"/>
                  <a:gd name="connsiteX51" fmla="*/ 21460 w 117067"/>
                  <a:gd name="connsiteY51" fmla="*/ 70692 h 143680"/>
                  <a:gd name="connsiteX52" fmla="*/ 19400 w 117067"/>
                  <a:gd name="connsiteY52" fmla="*/ 67405 h 143680"/>
                  <a:gd name="connsiteX53" fmla="*/ 21069 w 117067"/>
                  <a:gd name="connsiteY53" fmla="*/ 66023 h 143680"/>
                  <a:gd name="connsiteX54" fmla="*/ 19192 w 117067"/>
                  <a:gd name="connsiteY54" fmla="*/ 63493 h 143680"/>
                  <a:gd name="connsiteX55" fmla="*/ 21564 w 117067"/>
                  <a:gd name="connsiteY55" fmla="*/ 61979 h 143680"/>
                  <a:gd name="connsiteX56" fmla="*/ 21590 w 117067"/>
                  <a:gd name="connsiteY56" fmla="*/ 52432 h 143680"/>
                  <a:gd name="connsiteX57" fmla="*/ 19374 w 117067"/>
                  <a:gd name="connsiteY57" fmla="*/ 47997 h 143680"/>
                  <a:gd name="connsiteX58" fmla="*/ 13822 w 117067"/>
                  <a:gd name="connsiteY58" fmla="*/ 45311 h 143680"/>
                  <a:gd name="connsiteX59" fmla="*/ 10590 w 117067"/>
                  <a:gd name="connsiteY59" fmla="*/ 45154 h 143680"/>
                  <a:gd name="connsiteX60" fmla="*/ 4855 w 117067"/>
                  <a:gd name="connsiteY60" fmla="*/ 43172 h 143680"/>
                  <a:gd name="connsiteX61" fmla="*/ 2170 w 117067"/>
                  <a:gd name="connsiteY61" fmla="*/ 43719 h 143680"/>
                  <a:gd name="connsiteX62" fmla="*/ 33 w 117067"/>
                  <a:gd name="connsiteY62" fmla="*/ 28511 h 143680"/>
                  <a:gd name="connsiteX63" fmla="*/ 33 w 117067"/>
                  <a:gd name="connsiteY63" fmla="*/ 28511 h 14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117067" h="143680">
                    <a:moveTo>
                      <a:pt x="33" y="28511"/>
                    </a:moveTo>
                    <a:lnTo>
                      <a:pt x="20470" y="28485"/>
                    </a:lnTo>
                    <a:lnTo>
                      <a:pt x="29723" y="16382"/>
                    </a:lnTo>
                    <a:lnTo>
                      <a:pt x="35797" y="16329"/>
                    </a:lnTo>
                    <a:lnTo>
                      <a:pt x="38795" y="14164"/>
                    </a:lnTo>
                    <a:lnTo>
                      <a:pt x="39968" y="8530"/>
                    </a:lnTo>
                    <a:lnTo>
                      <a:pt x="39916" y="1774"/>
                    </a:lnTo>
                    <a:lnTo>
                      <a:pt x="52245" y="1017"/>
                    </a:lnTo>
                    <a:lnTo>
                      <a:pt x="53444" y="0"/>
                    </a:lnTo>
                    <a:lnTo>
                      <a:pt x="57016" y="1800"/>
                    </a:lnTo>
                    <a:lnTo>
                      <a:pt x="61421" y="1774"/>
                    </a:lnTo>
                    <a:lnTo>
                      <a:pt x="63949" y="11373"/>
                    </a:lnTo>
                    <a:lnTo>
                      <a:pt x="100156" y="11190"/>
                    </a:lnTo>
                    <a:lnTo>
                      <a:pt x="106178" y="21546"/>
                    </a:lnTo>
                    <a:lnTo>
                      <a:pt x="111704" y="24416"/>
                    </a:lnTo>
                    <a:lnTo>
                      <a:pt x="115484" y="24807"/>
                    </a:lnTo>
                    <a:lnTo>
                      <a:pt x="116944" y="28511"/>
                    </a:lnTo>
                    <a:lnTo>
                      <a:pt x="117100" y="44971"/>
                    </a:lnTo>
                    <a:lnTo>
                      <a:pt x="116918" y="71475"/>
                    </a:lnTo>
                    <a:lnTo>
                      <a:pt x="116005" y="71475"/>
                    </a:lnTo>
                    <a:lnTo>
                      <a:pt x="115901" y="88170"/>
                    </a:lnTo>
                    <a:lnTo>
                      <a:pt x="116057" y="114308"/>
                    </a:lnTo>
                    <a:lnTo>
                      <a:pt x="114233" y="114308"/>
                    </a:lnTo>
                    <a:lnTo>
                      <a:pt x="114441" y="128785"/>
                    </a:lnTo>
                    <a:lnTo>
                      <a:pt x="115354" y="128759"/>
                    </a:lnTo>
                    <a:lnTo>
                      <a:pt x="115432" y="143680"/>
                    </a:lnTo>
                    <a:lnTo>
                      <a:pt x="87697" y="143680"/>
                    </a:lnTo>
                    <a:lnTo>
                      <a:pt x="76644" y="143524"/>
                    </a:lnTo>
                    <a:lnTo>
                      <a:pt x="78260" y="140889"/>
                    </a:lnTo>
                    <a:lnTo>
                      <a:pt x="76331" y="139194"/>
                    </a:lnTo>
                    <a:lnTo>
                      <a:pt x="76096" y="132568"/>
                    </a:lnTo>
                    <a:lnTo>
                      <a:pt x="72812" y="130038"/>
                    </a:lnTo>
                    <a:lnTo>
                      <a:pt x="73308" y="127324"/>
                    </a:lnTo>
                    <a:lnTo>
                      <a:pt x="68850" y="119473"/>
                    </a:lnTo>
                    <a:lnTo>
                      <a:pt x="67156" y="114516"/>
                    </a:lnTo>
                    <a:lnTo>
                      <a:pt x="63975" y="111073"/>
                    </a:lnTo>
                    <a:lnTo>
                      <a:pt x="59804" y="110473"/>
                    </a:lnTo>
                    <a:lnTo>
                      <a:pt x="53627" y="107838"/>
                    </a:lnTo>
                    <a:lnTo>
                      <a:pt x="51750" y="101447"/>
                    </a:lnTo>
                    <a:lnTo>
                      <a:pt x="52636" y="98082"/>
                    </a:lnTo>
                    <a:lnTo>
                      <a:pt x="48335" y="96543"/>
                    </a:lnTo>
                    <a:lnTo>
                      <a:pt x="48622" y="93544"/>
                    </a:lnTo>
                    <a:lnTo>
                      <a:pt x="42861" y="88874"/>
                    </a:lnTo>
                    <a:lnTo>
                      <a:pt x="41349" y="84726"/>
                    </a:lnTo>
                    <a:lnTo>
                      <a:pt x="36605" y="85013"/>
                    </a:lnTo>
                    <a:lnTo>
                      <a:pt x="33659" y="79770"/>
                    </a:lnTo>
                    <a:lnTo>
                      <a:pt x="31418" y="80839"/>
                    </a:lnTo>
                    <a:lnTo>
                      <a:pt x="23232" y="80944"/>
                    </a:lnTo>
                    <a:lnTo>
                      <a:pt x="20860" y="79718"/>
                    </a:lnTo>
                    <a:lnTo>
                      <a:pt x="20886" y="76562"/>
                    </a:lnTo>
                    <a:lnTo>
                      <a:pt x="22894" y="75753"/>
                    </a:lnTo>
                    <a:lnTo>
                      <a:pt x="21460" y="70692"/>
                    </a:lnTo>
                    <a:lnTo>
                      <a:pt x="19400" y="67405"/>
                    </a:lnTo>
                    <a:lnTo>
                      <a:pt x="21069" y="66023"/>
                    </a:lnTo>
                    <a:lnTo>
                      <a:pt x="19192" y="63493"/>
                    </a:lnTo>
                    <a:lnTo>
                      <a:pt x="21564" y="61979"/>
                    </a:lnTo>
                    <a:lnTo>
                      <a:pt x="21590" y="52432"/>
                    </a:lnTo>
                    <a:lnTo>
                      <a:pt x="19374" y="47997"/>
                    </a:lnTo>
                    <a:lnTo>
                      <a:pt x="13822" y="45311"/>
                    </a:lnTo>
                    <a:lnTo>
                      <a:pt x="10590" y="45154"/>
                    </a:lnTo>
                    <a:lnTo>
                      <a:pt x="4855" y="43172"/>
                    </a:lnTo>
                    <a:lnTo>
                      <a:pt x="2170" y="43719"/>
                    </a:lnTo>
                    <a:lnTo>
                      <a:pt x="33" y="28511"/>
                    </a:lnTo>
                    <a:lnTo>
                      <a:pt x="33" y="28511"/>
                    </a:lnTo>
                  </a:path>
                </a:pathLst>
              </a:custGeom>
              <a:solidFill>
                <a:srgbClr val="EC3C4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19" name="FL-10">
                <a:extLst>
                  <a:ext uri="{FF2B5EF4-FFF2-40B4-BE49-F238E27FC236}">
                    <a16:creationId xmlns:a16="http://schemas.microsoft.com/office/drawing/2014/main" id="{D780FB20-8DC7-8BC7-71E5-AFAF7024CD95}"/>
                  </a:ext>
                </a:extLst>
              </p:cNvPr>
              <p:cNvSpPr/>
              <p:nvPr/>
            </p:nvSpPr>
            <p:spPr>
              <a:xfrm>
                <a:off x="6289893" y="4967187"/>
                <a:ext cx="51443" cy="29413"/>
              </a:xfrm>
              <a:custGeom>
                <a:avLst/>
                <a:gdLst>
                  <a:gd name="connsiteX0" fmla="*/ 33 w 64516"/>
                  <a:gd name="connsiteY0" fmla="*/ 19851 h 36807"/>
                  <a:gd name="connsiteX1" fmla="*/ 2769 w 64516"/>
                  <a:gd name="connsiteY1" fmla="*/ 14503 h 36807"/>
                  <a:gd name="connsiteX2" fmla="*/ 1753 w 64516"/>
                  <a:gd name="connsiteY2" fmla="*/ 8738 h 36807"/>
                  <a:gd name="connsiteX3" fmla="*/ 1570 w 64516"/>
                  <a:gd name="connsiteY3" fmla="*/ 2399 h 36807"/>
                  <a:gd name="connsiteX4" fmla="*/ 7357 w 64516"/>
                  <a:gd name="connsiteY4" fmla="*/ 0 h 36807"/>
                  <a:gd name="connsiteX5" fmla="*/ 26022 w 64516"/>
                  <a:gd name="connsiteY5" fmla="*/ 104 h 36807"/>
                  <a:gd name="connsiteX6" fmla="*/ 26100 w 64516"/>
                  <a:gd name="connsiteY6" fmla="*/ 4878 h 36807"/>
                  <a:gd name="connsiteX7" fmla="*/ 63610 w 64516"/>
                  <a:gd name="connsiteY7" fmla="*/ 4538 h 36807"/>
                  <a:gd name="connsiteX8" fmla="*/ 62281 w 64516"/>
                  <a:gd name="connsiteY8" fmla="*/ 9573 h 36807"/>
                  <a:gd name="connsiteX9" fmla="*/ 59726 w 64516"/>
                  <a:gd name="connsiteY9" fmla="*/ 14973 h 36807"/>
                  <a:gd name="connsiteX10" fmla="*/ 64340 w 64516"/>
                  <a:gd name="connsiteY10" fmla="*/ 21103 h 36807"/>
                  <a:gd name="connsiteX11" fmla="*/ 64549 w 64516"/>
                  <a:gd name="connsiteY11" fmla="*/ 30885 h 36807"/>
                  <a:gd name="connsiteX12" fmla="*/ 40176 w 64516"/>
                  <a:gd name="connsiteY12" fmla="*/ 30990 h 36807"/>
                  <a:gd name="connsiteX13" fmla="*/ 37647 w 64516"/>
                  <a:gd name="connsiteY13" fmla="*/ 21390 h 36807"/>
                  <a:gd name="connsiteX14" fmla="*/ 32877 w 64516"/>
                  <a:gd name="connsiteY14" fmla="*/ 21311 h 36807"/>
                  <a:gd name="connsiteX15" fmla="*/ 29671 w 64516"/>
                  <a:gd name="connsiteY15" fmla="*/ 19616 h 36807"/>
                  <a:gd name="connsiteX16" fmla="*/ 28472 w 64516"/>
                  <a:gd name="connsiteY16" fmla="*/ 20633 h 36807"/>
                  <a:gd name="connsiteX17" fmla="*/ 16142 w 64516"/>
                  <a:gd name="connsiteY17" fmla="*/ 21390 h 36807"/>
                  <a:gd name="connsiteX18" fmla="*/ 16194 w 64516"/>
                  <a:gd name="connsiteY18" fmla="*/ 28329 h 36807"/>
                  <a:gd name="connsiteX19" fmla="*/ 15021 w 64516"/>
                  <a:gd name="connsiteY19" fmla="*/ 33781 h 36807"/>
                  <a:gd name="connsiteX20" fmla="*/ 12023 w 64516"/>
                  <a:gd name="connsiteY20" fmla="*/ 35946 h 36807"/>
                  <a:gd name="connsiteX21" fmla="*/ 5949 w 64516"/>
                  <a:gd name="connsiteY21" fmla="*/ 35998 h 36807"/>
                  <a:gd name="connsiteX22" fmla="*/ 5037 w 64516"/>
                  <a:gd name="connsiteY22" fmla="*/ 36807 h 36807"/>
                  <a:gd name="connsiteX23" fmla="*/ 4568 w 64516"/>
                  <a:gd name="connsiteY23" fmla="*/ 29242 h 36807"/>
                  <a:gd name="connsiteX24" fmla="*/ 1310 w 64516"/>
                  <a:gd name="connsiteY24" fmla="*/ 29476 h 36807"/>
                  <a:gd name="connsiteX25" fmla="*/ 137 w 64516"/>
                  <a:gd name="connsiteY25" fmla="*/ 27233 h 36807"/>
                  <a:gd name="connsiteX26" fmla="*/ 33 w 64516"/>
                  <a:gd name="connsiteY26" fmla="*/ 19851 h 36807"/>
                  <a:gd name="connsiteX27" fmla="*/ 33 w 64516"/>
                  <a:gd name="connsiteY27" fmla="*/ 19851 h 36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4516" h="36807">
                    <a:moveTo>
                      <a:pt x="33" y="19851"/>
                    </a:moveTo>
                    <a:lnTo>
                      <a:pt x="2769" y="14503"/>
                    </a:lnTo>
                    <a:lnTo>
                      <a:pt x="1753" y="8738"/>
                    </a:lnTo>
                    <a:lnTo>
                      <a:pt x="1570" y="2399"/>
                    </a:lnTo>
                    <a:lnTo>
                      <a:pt x="7357" y="0"/>
                    </a:lnTo>
                    <a:lnTo>
                      <a:pt x="26022" y="104"/>
                    </a:lnTo>
                    <a:lnTo>
                      <a:pt x="26100" y="4878"/>
                    </a:lnTo>
                    <a:lnTo>
                      <a:pt x="63610" y="4538"/>
                    </a:lnTo>
                    <a:lnTo>
                      <a:pt x="62281" y="9573"/>
                    </a:lnTo>
                    <a:lnTo>
                      <a:pt x="59726" y="14973"/>
                    </a:lnTo>
                    <a:lnTo>
                      <a:pt x="64340" y="21103"/>
                    </a:lnTo>
                    <a:lnTo>
                      <a:pt x="64549" y="30885"/>
                    </a:lnTo>
                    <a:lnTo>
                      <a:pt x="40176" y="30990"/>
                    </a:lnTo>
                    <a:lnTo>
                      <a:pt x="37647" y="21390"/>
                    </a:lnTo>
                    <a:lnTo>
                      <a:pt x="32877" y="21311"/>
                    </a:lnTo>
                    <a:lnTo>
                      <a:pt x="29671" y="19616"/>
                    </a:lnTo>
                    <a:lnTo>
                      <a:pt x="28472" y="20633"/>
                    </a:lnTo>
                    <a:lnTo>
                      <a:pt x="16142" y="21390"/>
                    </a:lnTo>
                    <a:lnTo>
                      <a:pt x="16194" y="28329"/>
                    </a:lnTo>
                    <a:lnTo>
                      <a:pt x="15021" y="33781"/>
                    </a:lnTo>
                    <a:lnTo>
                      <a:pt x="12023" y="35946"/>
                    </a:lnTo>
                    <a:lnTo>
                      <a:pt x="5949" y="35998"/>
                    </a:lnTo>
                    <a:lnTo>
                      <a:pt x="5037" y="36807"/>
                    </a:lnTo>
                    <a:lnTo>
                      <a:pt x="4568" y="29242"/>
                    </a:lnTo>
                    <a:lnTo>
                      <a:pt x="1310" y="29476"/>
                    </a:lnTo>
                    <a:lnTo>
                      <a:pt x="137" y="27233"/>
                    </a:lnTo>
                    <a:lnTo>
                      <a:pt x="33" y="19851"/>
                    </a:lnTo>
                    <a:lnTo>
                      <a:pt x="33" y="19851"/>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20" name="FL-11">
                <a:extLst>
                  <a:ext uri="{FF2B5EF4-FFF2-40B4-BE49-F238E27FC236}">
                    <a16:creationId xmlns:a16="http://schemas.microsoft.com/office/drawing/2014/main" id="{8BE0ADD8-C6B9-3CED-14A4-D33A748CC108}"/>
                  </a:ext>
                </a:extLst>
              </p:cNvPr>
              <p:cNvSpPr/>
              <p:nvPr/>
            </p:nvSpPr>
            <p:spPr>
              <a:xfrm>
                <a:off x="6197587" y="4925059"/>
                <a:ext cx="103240" cy="109250"/>
              </a:xfrm>
              <a:custGeom>
                <a:avLst/>
                <a:gdLst>
                  <a:gd name="connsiteX0" fmla="*/ 33 w 129475"/>
                  <a:gd name="connsiteY0" fmla="*/ 0 h 136715"/>
                  <a:gd name="connsiteX1" fmla="*/ 51567 w 129475"/>
                  <a:gd name="connsiteY1" fmla="*/ 78 h 136715"/>
                  <a:gd name="connsiteX2" fmla="*/ 51672 w 129475"/>
                  <a:gd name="connsiteY2" fmla="*/ 12103 h 136715"/>
                  <a:gd name="connsiteX3" fmla="*/ 64523 w 129475"/>
                  <a:gd name="connsiteY3" fmla="*/ 12103 h 136715"/>
                  <a:gd name="connsiteX4" fmla="*/ 66556 w 129475"/>
                  <a:gd name="connsiteY4" fmla="*/ 13016 h 136715"/>
                  <a:gd name="connsiteX5" fmla="*/ 68146 w 129475"/>
                  <a:gd name="connsiteY5" fmla="*/ 10851 h 136715"/>
                  <a:gd name="connsiteX6" fmla="*/ 73985 w 129475"/>
                  <a:gd name="connsiteY6" fmla="*/ 13069 h 136715"/>
                  <a:gd name="connsiteX7" fmla="*/ 79877 w 129475"/>
                  <a:gd name="connsiteY7" fmla="*/ 17790 h 136715"/>
                  <a:gd name="connsiteX8" fmla="*/ 80867 w 129475"/>
                  <a:gd name="connsiteY8" fmla="*/ 20634 h 136715"/>
                  <a:gd name="connsiteX9" fmla="*/ 87879 w 129475"/>
                  <a:gd name="connsiteY9" fmla="*/ 20634 h 136715"/>
                  <a:gd name="connsiteX10" fmla="*/ 87045 w 129475"/>
                  <a:gd name="connsiteY10" fmla="*/ 22877 h 136715"/>
                  <a:gd name="connsiteX11" fmla="*/ 90303 w 129475"/>
                  <a:gd name="connsiteY11" fmla="*/ 23973 h 136715"/>
                  <a:gd name="connsiteX12" fmla="*/ 90042 w 129475"/>
                  <a:gd name="connsiteY12" fmla="*/ 28433 h 136715"/>
                  <a:gd name="connsiteX13" fmla="*/ 95256 w 129475"/>
                  <a:gd name="connsiteY13" fmla="*/ 27572 h 136715"/>
                  <a:gd name="connsiteX14" fmla="*/ 95908 w 129475"/>
                  <a:gd name="connsiteY14" fmla="*/ 28772 h 136715"/>
                  <a:gd name="connsiteX15" fmla="*/ 103649 w 129475"/>
                  <a:gd name="connsiteY15" fmla="*/ 28746 h 136715"/>
                  <a:gd name="connsiteX16" fmla="*/ 106073 w 129475"/>
                  <a:gd name="connsiteY16" fmla="*/ 25746 h 136715"/>
                  <a:gd name="connsiteX17" fmla="*/ 120697 w 129475"/>
                  <a:gd name="connsiteY17" fmla="*/ 23451 h 136715"/>
                  <a:gd name="connsiteX18" fmla="*/ 122444 w 129475"/>
                  <a:gd name="connsiteY18" fmla="*/ 24625 h 136715"/>
                  <a:gd name="connsiteX19" fmla="*/ 128648 w 129475"/>
                  <a:gd name="connsiteY19" fmla="*/ 23946 h 136715"/>
                  <a:gd name="connsiteX20" fmla="*/ 129508 w 129475"/>
                  <a:gd name="connsiteY20" fmla="*/ 27781 h 136715"/>
                  <a:gd name="connsiteX21" fmla="*/ 128283 w 129475"/>
                  <a:gd name="connsiteY21" fmla="*/ 36598 h 136715"/>
                  <a:gd name="connsiteX22" fmla="*/ 125076 w 129475"/>
                  <a:gd name="connsiteY22" fmla="*/ 40615 h 136715"/>
                  <a:gd name="connsiteX23" fmla="*/ 122887 w 129475"/>
                  <a:gd name="connsiteY23" fmla="*/ 40798 h 136715"/>
                  <a:gd name="connsiteX24" fmla="*/ 122913 w 129475"/>
                  <a:gd name="connsiteY24" fmla="*/ 53815 h 136715"/>
                  <a:gd name="connsiteX25" fmla="*/ 118795 w 129475"/>
                  <a:gd name="connsiteY25" fmla="*/ 53893 h 136715"/>
                  <a:gd name="connsiteX26" fmla="*/ 117335 w 129475"/>
                  <a:gd name="connsiteY26" fmla="*/ 55119 h 136715"/>
                  <a:gd name="connsiteX27" fmla="*/ 117517 w 129475"/>
                  <a:gd name="connsiteY27" fmla="*/ 61458 h 136715"/>
                  <a:gd name="connsiteX28" fmla="*/ 118534 w 129475"/>
                  <a:gd name="connsiteY28" fmla="*/ 67223 h 136715"/>
                  <a:gd name="connsiteX29" fmla="*/ 115797 w 129475"/>
                  <a:gd name="connsiteY29" fmla="*/ 72570 h 136715"/>
                  <a:gd name="connsiteX30" fmla="*/ 115901 w 129475"/>
                  <a:gd name="connsiteY30" fmla="*/ 79953 h 136715"/>
                  <a:gd name="connsiteX31" fmla="*/ 117074 w 129475"/>
                  <a:gd name="connsiteY31" fmla="*/ 82196 h 136715"/>
                  <a:gd name="connsiteX32" fmla="*/ 120333 w 129475"/>
                  <a:gd name="connsiteY32" fmla="*/ 81961 h 136715"/>
                  <a:gd name="connsiteX33" fmla="*/ 120541 w 129475"/>
                  <a:gd name="connsiteY33" fmla="*/ 90569 h 136715"/>
                  <a:gd name="connsiteX34" fmla="*/ 112460 w 129475"/>
                  <a:gd name="connsiteY34" fmla="*/ 100821 h 136715"/>
                  <a:gd name="connsiteX35" fmla="*/ 91998 w 129475"/>
                  <a:gd name="connsiteY35" fmla="*/ 100847 h 136715"/>
                  <a:gd name="connsiteX36" fmla="*/ 94161 w 129475"/>
                  <a:gd name="connsiteY36" fmla="*/ 116055 h 136715"/>
                  <a:gd name="connsiteX37" fmla="*/ 99661 w 129475"/>
                  <a:gd name="connsiteY37" fmla="*/ 116055 h 136715"/>
                  <a:gd name="connsiteX38" fmla="*/ 91476 w 129475"/>
                  <a:gd name="connsiteY38" fmla="*/ 122942 h 136715"/>
                  <a:gd name="connsiteX39" fmla="*/ 80241 w 129475"/>
                  <a:gd name="connsiteY39" fmla="*/ 128603 h 136715"/>
                  <a:gd name="connsiteX40" fmla="*/ 75367 w 129475"/>
                  <a:gd name="connsiteY40" fmla="*/ 130429 h 136715"/>
                  <a:gd name="connsiteX41" fmla="*/ 75341 w 129475"/>
                  <a:gd name="connsiteY41" fmla="*/ 127142 h 136715"/>
                  <a:gd name="connsiteX42" fmla="*/ 72968 w 129475"/>
                  <a:gd name="connsiteY42" fmla="*/ 127168 h 136715"/>
                  <a:gd name="connsiteX43" fmla="*/ 74141 w 129475"/>
                  <a:gd name="connsiteY43" fmla="*/ 129516 h 136715"/>
                  <a:gd name="connsiteX44" fmla="*/ 69893 w 129475"/>
                  <a:gd name="connsiteY44" fmla="*/ 129829 h 136715"/>
                  <a:gd name="connsiteX45" fmla="*/ 68433 w 129475"/>
                  <a:gd name="connsiteY45" fmla="*/ 132098 h 136715"/>
                  <a:gd name="connsiteX46" fmla="*/ 63663 w 129475"/>
                  <a:gd name="connsiteY46" fmla="*/ 132672 h 136715"/>
                  <a:gd name="connsiteX47" fmla="*/ 62099 w 129475"/>
                  <a:gd name="connsiteY47" fmla="*/ 129568 h 136715"/>
                  <a:gd name="connsiteX48" fmla="*/ 58553 w 129475"/>
                  <a:gd name="connsiteY48" fmla="*/ 129542 h 136715"/>
                  <a:gd name="connsiteX49" fmla="*/ 58579 w 129475"/>
                  <a:gd name="connsiteY49" fmla="*/ 131916 h 136715"/>
                  <a:gd name="connsiteX50" fmla="*/ 52688 w 129475"/>
                  <a:gd name="connsiteY50" fmla="*/ 133663 h 136715"/>
                  <a:gd name="connsiteX51" fmla="*/ 52688 w 129475"/>
                  <a:gd name="connsiteY51" fmla="*/ 136663 h 136715"/>
                  <a:gd name="connsiteX52" fmla="*/ 48752 w 129475"/>
                  <a:gd name="connsiteY52" fmla="*/ 136715 h 136715"/>
                  <a:gd name="connsiteX53" fmla="*/ 48726 w 129475"/>
                  <a:gd name="connsiteY53" fmla="*/ 131185 h 136715"/>
                  <a:gd name="connsiteX54" fmla="*/ 45781 w 129475"/>
                  <a:gd name="connsiteY54" fmla="*/ 127898 h 136715"/>
                  <a:gd name="connsiteX55" fmla="*/ 43721 w 129475"/>
                  <a:gd name="connsiteY55" fmla="*/ 124012 h 136715"/>
                  <a:gd name="connsiteX56" fmla="*/ 36970 w 129475"/>
                  <a:gd name="connsiteY56" fmla="*/ 117099 h 136715"/>
                  <a:gd name="connsiteX57" fmla="*/ 37126 w 129475"/>
                  <a:gd name="connsiteY57" fmla="*/ 72257 h 136715"/>
                  <a:gd name="connsiteX58" fmla="*/ 35197 w 129475"/>
                  <a:gd name="connsiteY58" fmla="*/ 70588 h 136715"/>
                  <a:gd name="connsiteX59" fmla="*/ 30975 w 129475"/>
                  <a:gd name="connsiteY59" fmla="*/ 71605 h 136715"/>
                  <a:gd name="connsiteX60" fmla="*/ 29202 w 129475"/>
                  <a:gd name="connsiteY60" fmla="*/ 68553 h 136715"/>
                  <a:gd name="connsiteX61" fmla="*/ 26126 w 129475"/>
                  <a:gd name="connsiteY61" fmla="*/ 68136 h 136715"/>
                  <a:gd name="connsiteX62" fmla="*/ 25057 w 129475"/>
                  <a:gd name="connsiteY62" fmla="*/ 65005 h 136715"/>
                  <a:gd name="connsiteX63" fmla="*/ 22451 w 129475"/>
                  <a:gd name="connsiteY63" fmla="*/ 63701 h 136715"/>
                  <a:gd name="connsiteX64" fmla="*/ 21121 w 129475"/>
                  <a:gd name="connsiteY64" fmla="*/ 65266 h 136715"/>
                  <a:gd name="connsiteX65" fmla="*/ 16560 w 129475"/>
                  <a:gd name="connsiteY65" fmla="*/ 63362 h 136715"/>
                  <a:gd name="connsiteX66" fmla="*/ 14943 w 129475"/>
                  <a:gd name="connsiteY66" fmla="*/ 63936 h 136715"/>
                  <a:gd name="connsiteX67" fmla="*/ 13014 w 129475"/>
                  <a:gd name="connsiteY67" fmla="*/ 60440 h 136715"/>
                  <a:gd name="connsiteX68" fmla="*/ 7358 w 129475"/>
                  <a:gd name="connsiteY68" fmla="*/ 53215 h 136715"/>
                  <a:gd name="connsiteX69" fmla="*/ 7905 w 129475"/>
                  <a:gd name="connsiteY69" fmla="*/ 51284 h 136715"/>
                  <a:gd name="connsiteX70" fmla="*/ 5429 w 129475"/>
                  <a:gd name="connsiteY70" fmla="*/ 49432 h 136715"/>
                  <a:gd name="connsiteX71" fmla="*/ 7410 w 129475"/>
                  <a:gd name="connsiteY71" fmla="*/ 47476 h 136715"/>
                  <a:gd name="connsiteX72" fmla="*/ 9130 w 129475"/>
                  <a:gd name="connsiteY72" fmla="*/ 42650 h 136715"/>
                  <a:gd name="connsiteX73" fmla="*/ 9052 w 129475"/>
                  <a:gd name="connsiteY73" fmla="*/ 39963 h 136715"/>
                  <a:gd name="connsiteX74" fmla="*/ 14578 w 129475"/>
                  <a:gd name="connsiteY74" fmla="*/ 33989 h 136715"/>
                  <a:gd name="connsiteX75" fmla="*/ 17654 w 129475"/>
                  <a:gd name="connsiteY75" fmla="*/ 33181 h 136715"/>
                  <a:gd name="connsiteX76" fmla="*/ 18410 w 129475"/>
                  <a:gd name="connsiteY76" fmla="*/ 29190 h 136715"/>
                  <a:gd name="connsiteX77" fmla="*/ 20339 w 129475"/>
                  <a:gd name="connsiteY77" fmla="*/ 28042 h 136715"/>
                  <a:gd name="connsiteX78" fmla="*/ 18645 w 129475"/>
                  <a:gd name="connsiteY78" fmla="*/ 22851 h 136715"/>
                  <a:gd name="connsiteX79" fmla="*/ 10903 w 129475"/>
                  <a:gd name="connsiteY79" fmla="*/ 16460 h 136715"/>
                  <a:gd name="connsiteX80" fmla="*/ 10043 w 129475"/>
                  <a:gd name="connsiteY80" fmla="*/ 13851 h 136715"/>
                  <a:gd name="connsiteX81" fmla="*/ 5533 w 129475"/>
                  <a:gd name="connsiteY81" fmla="*/ 10434 h 136715"/>
                  <a:gd name="connsiteX82" fmla="*/ 4908 w 129475"/>
                  <a:gd name="connsiteY82" fmla="*/ 8112 h 136715"/>
                  <a:gd name="connsiteX83" fmla="*/ 33 w 129475"/>
                  <a:gd name="connsiteY83" fmla="*/ 0 h 136715"/>
                  <a:gd name="connsiteX84" fmla="*/ 33 w 129475"/>
                  <a:gd name="connsiteY84" fmla="*/ 0 h 136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29475" h="136715">
                    <a:moveTo>
                      <a:pt x="33" y="0"/>
                    </a:moveTo>
                    <a:lnTo>
                      <a:pt x="51567" y="78"/>
                    </a:lnTo>
                    <a:lnTo>
                      <a:pt x="51672" y="12103"/>
                    </a:lnTo>
                    <a:lnTo>
                      <a:pt x="64523" y="12103"/>
                    </a:lnTo>
                    <a:lnTo>
                      <a:pt x="66556" y="13016"/>
                    </a:lnTo>
                    <a:lnTo>
                      <a:pt x="68146" y="10851"/>
                    </a:lnTo>
                    <a:lnTo>
                      <a:pt x="73985" y="13069"/>
                    </a:lnTo>
                    <a:lnTo>
                      <a:pt x="79877" y="17790"/>
                    </a:lnTo>
                    <a:lnTo>
                      <a:pt x="80867" y="20634"/>
                    </a:lnTo>
                    <a:lnTo>
                      <a:pt x="87879" y="20634"/>
                    </a:lnTo>
                    <a:lnTo>
                      <a:pt x="87045" y="22877"/>
                    </a:lnTo>
                    <a:lnTo>
                      <a:pt x="90303" y="23973"/>
                    </a:lnTo>
                    <a:lnTo>
                      <a:pt x="90042" y="28433"/>
                    </a:lnTo>
                    <a:lnTo>
                      <a:pt x="95256" y="27572"/>
                    </a:lnTo>
                    <a:lnTo>
                      <a:pt x="95908" y="28772"/>
                    </a:lnTo>
                    <a:lnTo>
                      <a:pt x="103649" y="28746"/>
                    </a:lnTo>
                    <a:lnTo>
                      <a:pt x="106073" y="25746"/>
                    </a:lnTo>
                    <a:lnTo>
                      <a:pt x="120697" y="23451"/>
                    </a:lnTo>
                    <a:lnTo>
                      <a:pt x="122444" y="24625"/>
                    </a:lnTo>
                    <a:lnTo>
                      <a:pt x="128648" y="23946"/>
                    </a:lnTo>
                    <a:lnTo>
                      <a:pt x="129508" y="27781"/>
                    </a:lnTo>
                    <a:lnTo>
                      <a:pt x="128283" y="36598"/>
                    </a:lnTo>
                    <a:lnTo>
                      <a:pt x="125076" y="40615"/>
                    </a:lnTo>
                    <a:lnTo>
                      <a:pt x="122887" y="40798"/>
                    </a:lnTo>
                    <a:lnTo>
                      <a:pt x="122913" y="53815"/>
                    </a:lnTo>
                    <a:lnTo>
                      <a:pt x="118795" y="53893"/>
                    </a:lnTo>
                    <a:lnTo>
                      <a:pt x="117335" y="55119"/>
                    </a:lnTo>
                    <a:lnTo>
                      <a:pt x="117517" y="61458"/>
                    </a:lnTo>
                    <a:lnTo>
                      <a:pt x="118534" y="67223"/>
                    </a:lnTo>
                    <a:lnTo>
                      <a:pt x="115797" y="72570"/>
                    </a:lnTo>
                    <a:lnTo>
                      <a:pt x="115901" y="79953"/>
                    </a:lnTo>
                    <a:lnTo>
                      <a:pt x="117074" y="82196"/>
                    </a:lnTo>
                    <a:lnTo>
                      <a:pt x="120333" y="81961"/>
                    </a:lnTo>
                    <a:lnTo>
                      <a:pt x="120541" y="90569"/>
                    </a:lnTo>
                    <a:lnTo>
                      <a:pt x="112460" y="100821"/>
                    </a:lnTo>
                    <a:lnTo>
                      <a:pt x="91998" y="100847"/>
                    </a:lnTo>
                    <a:lnTo>
                      <a:pt x="94161" y="116055"/>
                    </a:lnTo>
                    <a:lnTo>
                      <a:pt x="99661" y="116055"/>
                    </a:lnTo>
                    <a:lnTo>
                      <a:pt x="91476" y="122942"/>
                    </a:lnTo>
                    <a:lnTo>
                      <a:pt x="80241" y="128603"/>
                    </a:lnTo>
                    <a:lnTo>
                      <a:pt x="75367" y="130429"/>
                    </a:lnTo>
                    <a:lnTo>
                      <a:pt x="75341" y="127142"/>
                    </a:lnTo>
                    <a:lnTo>
                      <a:pt x="72968" y="127168"/>
                    </a:lnTo>
                    <a:lnTo>
                      <a:pt x="74141" y="129516"/>
                    </a:lnTo>
                    <a:lnTo>
                      <a:pt x="69893" y="129829"/>
                    </a:lnTo>
                    <a:lnTo>
                      <a:pt x="68433" y="132098"/>
                    </a:lnTo>
                    <a:lnTo>
                      <a:pt x="63663" y="132672"/>
                    </a:lnTo>
                    <a:lnTo>
                      <a:pt x="62099" y="129568"/>
                    </a:lnTo>
                    <a:lnTo>
                      <a:pt x="58553" y="129542"/>
                    </a:lnTo>
                    <a:lnTo>
                      <a:pt x="58579" y="131916"/>
                    </a:lnTo>
                    <a:lnTo>
                      <a:pt x="52688" y="133663"/>
                    </a:lnTo>
                    <a:lnTo>
                      <a:pt x="52688" y="136663"/>
                    </a:lnTo>
                    <a:lnTo>
                      <a:pt x="48752" y="136715"/>
                    </a:lnTo>
                    <a:lnTo>
                      <a:pt x="48726" y="131185"/>
                    </a:lnTo>
                    <a:lnTo>
                      <a:pt x="45781" y="127898"/>
                    </a:lnTo>
                    <a:lnTo>
                      <a:pt x="43721" y="124012"/>
                    </a:lnTo>
                    <a:lnTo>
                      <a:pt x="36970" y="117099"/>
                    </a:lnTo>
                    <a:lnTo>
                      <a:pt x="37126" y="72257"/>
                    </a:lnTo>
                    <a:lnTo>
                      <a:pt x="35197" y="70588"/>
                    </a:lnTo>
                    <a:lnTo>
                      <a:pt x="30975" y="71605"/>
                    </a:lnTo>
                    <a:lnTo>
                      <a:pt x="29202" y="68553"/>
                    </a:lnTo>
                    <a:lnTo>
                      <a:pt x="26126" y="68136"/>
                    </a:lnTo>
                    <a:lnTo>
                      <a:pt x="25057" y="65005"/>
                    </a:lnTo>
                    <a:lnTo>
                      <a:pt x="22451" y="63701"/>
                    </a:lnTo>
                    <a:lnTo>
                      <a:pt x="21121" y="65266"/>
                    </a:lnTo>
                    <a:lnTo>
                      <a:pt x="16560" y="63362"/>
                    </a:lnTo>
                    <a:lnTo>
                      <a:pt x="14943" y="63936"/>
                    </a:lnTo>
                    <a:lnTo>
                      <a:pt x="13014" y="60440"/>
                    </a:lnTo>
                    <a:lnTo>
                      <a:pt x="7358" y="53215"/>
                    </a:lnTo>
                    <a:lnTo>
                      <a:pt x="7905" y="51284"/>
                    </a:lnTo>
                    <a:lnTo>
                      <a:pt x="5429" y="49432"/>
                    </a:lnTo>
                    <a:lnTo>
                      <a:pt x="7410" y="47476"/>
                    </a:lnTo>
                    <a:lnTo>
                      <a:pt x="9130" y="42650"/>
                    </a:lnTo>
                    <a:lnTo>
                      <a:pt x="9052" y="39963"/>
                    </a:lnTo>
                    <a:lnTo>
                      <a:pt x="14578" y="33989"/>
                    </a:lnTo>
                    <a:lnTo>
                      <a:pt x="17654" y="33181"/>
                    </a:lnTo>
                    <a:lnTo>
                      <a:pt x="18410" y="29190"/>
                    </a:lnTo>
                    <a:lnTo>
                      <a:pt x="20339" y="28042"/>
                    </a:lnTo>
                    <a:lnTo>
                      <a:pt x="18645" y="22851"/>
                    </a:lnTo>
                    <a:lnTo>
                      <a:pt x="10903" y="16460"/>
                    </a:lnTo>
                    <a:lnTo>
                      <a:pt x="10043" y="13851"/>
                    </a:lnTo>
                    <a:lnTo>
                      <a:pt x="5533" y="10434"/>
                    </a:lnTo>
                    <a:lnTo>
                      <a:pt x="4908" y="8112"/>
                    </a:lnTo>
                    <a:lnTo>
                      <a:pt x="33" y="0"/>
                    </a:lnTo>
                    <a:lnTo>
                      <a:pt x="33" y="0"/>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21" name="FL-12">
                <a:extLst>
                  <a:ext uri="{FF2B5EF4-FFF2-40B4-BE49-F238E27FC236}">
                    <a16:creationId xmlns:a16="http://schemas.microsoft.com/office/drawing/2014/main" id="{9BB2DFBF-F983-6B25-39B6-69C3649AFB35}"/>
                  </a:ext>
                </a:extLst>
              </p:cNvPr>
              <p:cNvSpPr/>
              <p:nvPr/>
            </p:nvSpPr>
            <p:spPr>
              <a:xfrm>
                <a:off x="6140865" y="4913094"/>
                <a:ext cx="86300" cy="115441"/>
              </a:xfrm>
              <a:custGeom>
                <a:avLst/>
                <a:gdLst>
                  <a:gd name="connsiteX0" fmla="*/ 6628 w 108230"/>
                  <a:gd name="connsiteY0" fmla="*/ 9703 h 144463"/>
                  <a:gd name="connsiteX1" fmla="*/ 7201 w 108230"/>
                  <a:gd name="connsiteY1" fmla="*/ 8138 h 144463"/>
                  <a:gd name="connsiteX2" fmla="*/ 12754 w 108230"/>
                  <a:gd name="connsiteY2" fmla="*/ 3834 h 144463"/>
                  <a:gd name="connsiteX3" fmla="*/ 16638 w 108230"/>
                  <a:gd name="connsiteY3" fmla="*/ 2843 h 144463"/>
                  <a:gd name="connsiteX4" fmla="*/ 27769 w 108230"/>
                  <a:gd name="connsiteY4" fmla="*/ 6912 h 144463"/>
                  <a:gd name="connsiteX5" fmla="*/ 30532 w 108230"/>
                  <a:gd name="connsiteY5" fmla="*/ 3495 h 144463"/>
                  <a:gd name="connsiteX6" fmla="*/ 32930 w 108230"/>
                  <a:gd name="connsiteY6" fmla="*/ 3808 h 144463"/>
                  <a:gd name="connsiteX7" fmla="*/ 37413 w 108230"/>
                  <a:gd name="connsiteY7" fmla="*/ 1565 h 144463"/>
                  <a:gd name="connsiteX8" fmla="*/ 41584 w 108230"/>
                  <a:gd name="connsiteY8" fmla="*/ 1148 h 144463"/>
                  <a:gd name="connsiteX9" fmla="*/ 42835 w 108230"/>
                  <a:gd name="connsiteY9" fmla="*/ 2269 h 144463"/>
                  <a:gd name="connsiteX10" fmla="*/ 47918 w 108230"/>
                  <a:gd name="connsiteY10" fmla="*/ 0 h 144463"/>
                  <a:gd name="connsiteX11" fmla="*/ 52402 w 108230"/>
                  <a:gd name="connsiteY11" fmla="*/ 2608 h 144463"/>
                  <a:gd name="connsiteX12" fmla="*/ 55817 w 108230"/>
                  <a:gd name="connsiteY12" fmla="*/ 6286 h 144463"/>
                  <a:gd name="connsiteX13" fmla="*/ 58241 w 108230"/>
                  <a:gd name="connsiteY13" fmla="*/ 5373 h 144463"/>
                  <a:gd name="connsiteX14" fmla="*/ 59361 w 108230"/>
                  <a:gd name="connsiteY14" fmla="*/ 7121 h 144463"/>
                  <a:gd name="connsiteX15" fmla="*/ 63272 w 108230"/>
                  <a:gd name="connsiteY15" fmla="*/ 8008 h 144463"/>
                  <a:gd name="connsiteX16" fmla="*/ 64054 w 108230"/>
                  <a:gd name="connsiteY16" fmla="*/ 9547 h 144463"/>
                  <a:gd name="connsiteX17" fmla="*/ 70544 w 108230"/>
                  <a:gd name="connsiteY17" fmla="*/ 12808 h 144463"/>
                  <a:gd name="connsiteX18" fmla="*/ 71222 w 108230"/>
                  <a:gd name="connsiteY18" fmla="*/ 15312 h 144463"/>
                  <a:gd name="connsiteX19" fmla="*/ 76045 w 108230"/>
                  <a:gd name="connsiteY19" fmla="*/ 23085 h 144463"/>
                  <a:gd name="connsiteX20" fmla="*/ 76670 w 108230"/>
                  <a:gd name="connsiteY20" fmla="*/ 25407 h 144463"/>
                  <a:gd name="connsiteX21" fmla="*/ 81180 w 108230"/>
                  <a:gd name="connsiteY21" fmla="*/ 28825 h 144463"/>
                  <a:gd name="connsiteX22" fmla="*/ 82040 w 108230"/>
                  <a:gd name="connsiteY22" fmla="*/ 31433 h 144463"/>
                  <a:gd name="connsiteX23" fmla="*/ 89782 w 108230"/>
                  <a:gd name="connsiteY23" fmla="*/ 37824 h 144463"/>
                  <a:gd name="connsiteX24" fmla="*/ 91476 w 108230"/>
                  <a:gd name="connsiteY24" fmla="*/ 43015 h 144463"/>
                  <a:gd name="connsiteX25" fmla="*/ 89547 w 108230"/>
                  <a:gd name="connsiteY25" fmla="*/ 44163 h 144463"/>
                  <a:gd name="connsiteX26" fmla="*/ 88791 w 108230"/>
                  <a:gd name="connsiteY26" fmla="*/ 48154 h 144463"/>
                  <a:gd name="connsiteX27" fmla="*/ 85716 w 108230"/>
                  <a:gd name="connsiteY27" fmla="*/ 48963 h 144463"/>
                  <a:gd name="connsiteX28" fmla="*/ 80189 w 108230"/>
                  <a:gd name="connsiteY28" fmla="*/ 54936 h 144463"/>
                  <a:gd name="connsiteX29" fmla="*/ 80267 w 108230"/>
                  <a:gd name="connsiteY29" fmla="*/ 57623 h 144463"/>
                  <a:gd name="connsiteX30" fmla="*/ 78547 w 108230"/>
                  <a:gd name="connsiteY30" fmla="*/ 62449 h 144463"/>
                  <a:gd name="connsiteX31" fmla="*/ 76566 w 108230"/>
                  <a:gd name="connsiteY31" fmla="*/ 64406 h 144463"/>
                  <a:gd name="connsiteX32" fmla="*/ 79042 w 108230"/>
                  <a:gd name="connsiteY32" fmla="*/ 66258 h 144463"/>
                  <a:gd name="connsiteX33" fmla="*/ 78495 w 108230"/>
                  <a:gd name="connsiteY33" fmla="*/ 68188 h 144463"/>
                  <a:gd name="connsiteX34" fmla="*/ 84151 w 108230"/>
                  <a:gd name="connsiteY34" fmla="*/ 75414 h 144463"/>
                  <a:gd name="connsiteX35" fmla="*/ 86080 w 108230"/>
                  <a:gd name="connsiteY35" fmla="*/ 78909 h 144463"/>
                  <a:gd name="connsiteX36" fmla="*/ 87697 w 108230"/>
                  <a:gd name="connsiteY36" fmla="*/ 78335 h 144463"/>
                  <a:gd name="connsiteX37" fmla="*/ 92258 w 108230"/>
                  <a:gd name="connsiteY37" fmla="*/ 80240 h 144463"/>
                  <a:gd name="connsiteX38" fmla="*/ 93588 w 108230"/>
                  <a:gd name="connsiteY38" fmla="*/ 78674 h 144463"/>
                  <a:gd name="connsiteX39" fmla="*/ 96195 w 108230"/>
                  <a:gd name="connsiteY39" fmla="*/ 79979 h 144463"/>
                  <a:gd name="connsiteX40" fmla="*/ 97263 w 108230"/>
                  <a:gd name="connsiteY40" fmla="*/ 83109 h 144463"/>
                  <a:gd name="connsiteX41" fmla="*/ 100339 w 108230"/>
                  <a:gd name="connsiteY41" fmla="*/ 83526 h 144463"/>
                  <a:gd name="connsiteX42" fmla="*/ 102112 w 108230"/>
                  <a:gd name="connsiteY42" fmla="*/ 86578 h 144463"/>
                  <a:gd name="connsiteX43" fmla="*/ 106334 w 108230"/>
                  <a:gd name="connsiteY43" fmla="*/ 85561 h 144463"/>
                  <a:gd name="connsiteX44" fmla="*/ 108263 w 108230"/>
                  <a:gd name="connsiteY44" fmla="*/ 87231 h 144463"/>
                  <a:gd name="connsiteX45" fmla="*/ 108107 w 108230"/>
                  <a:gd name="connsiteY45" fmla="*/ 130272 h 144463"/>
                  <a:gd name="connsiteX46" fmla="*/ 105214 w 108230"/>
                  <a:gd name="connsiteY46" fmla="*/ 130220 h 144463"/>
                  <a:gd name="connsiteX47" fmla="*/ 94891 w 108230"/>
                  <a:gd name="connsiteY47" fmla="*/ 123699 h 144463"/>
                  <a:gd name="connsiteX48" fmla="*/ 92545 w 108230"/>
                  <a:gd name="connsiteY48" fmla="*/ 118899 h 144463"/>
                  <a:gd name="connsiteX49" fmla="*/ 84960 w 108230"/>
                  <a:gd name="connsiteY49" fmla="*/ 118873 h 144463"/>
                  <a:gd name="connsiteX50" fmla="*/ 76566 w 108230"/>
                  <a:gd name="connsiteY50" fmla="*/ 119499 h 144463"/>
                  <a:gd name="connsiteX51" fmla="*/ 75549 w 108230"/>
                  <a:gd name="connsiteY51" fmla="*/ 127820 h 144463"/>
                  <a:gd name="connsiteX52" fmla="*/ 73073 w 108230"/>
                  <a:gd name="connsiteY52" fmla="*/ 130950 h 144463"/>
                  <a:gd name="connsiteX53" fmla="*/ 69945 w 108230"/>
                  <a:gd name="connsiteY53" fmla="*/ 130559 h 144463"/>
                  <a:gd name="connsiteX54" fmla="*/ 69919 w 108230"/>
                  <a:gd name="connsiteY54" fmla="*/ 133272 h 144463"/>
                  <a:gd name="connsiteX55" fmla="*/ 63167 w 108230"/>
                  <a:gd name="connsiteY55" fmla="*/ 133768 h 144463"/>
                  <a:gd name="connsiteX56" fmla="*/ 60509 w 108230"/>
                  <a:gd name="connsiteY56" fmla="*/ 136533 h 144463"/>
                  <a:gd name="connsiteX57" fmla="*/ 57824 w 108230"/>
                  <a:gd name="connsiteY57" fmla="*/ 142219 h 144463"/>
                  <a:gd name="connsiteX58" fmla="*/ 51229 w 108230"/>
                  <a:gd name="connsiteY58" fmla="*/ 142245 h 144463"/>
                  <a:gd name="connsiteX59" fmla="*/ 45833 w 108230"/>
                  <a:gd name="connsiteY59" fmla="*/ 140367 h 144463"/>
                  <a:gd name="connsiteX60" fmla="*/ 37674 w 108230"/>
                  <a:gd name="connsiteY60" fmla="*/ 141672 h 144463"/>
                  <a:gd name="connsiteX61" fmla="*/ 38821 w 108230"/>
                  <a:gd name="connsiteY61" fmla="*/ 144410 h 144463"/>
                  <a:gd name="connsiteX62" fmla="*/ 20079 w 108230"/>
                  <a:gd name="connsiteY62" fmla="*/ 144280 h 144463"/>
                  <a:gd name="connsiteX63" fmla="*/ 33 w 108230"/>
                  <a:gd name="connsiteY63" fmla="*/ 144463 h 144463"/>
                  <a:gd name="connsiteX64" fmla="*/ 3343 w 108230"/>
                  <a:gd name="connsiteY64" fmla="*/ 138541 h 144463"/>
                  <a:gd name="connsiteX65" fmla="*/ 5064 w 108230"/>
                  <a:gd name="connsiteY65" fmla="*/ 138646 h 144463"/>
                  <a:gd name="connsiteX66" fmla="*/ 7775 w 108230"/>
                  <a:gd name="connsiteY66" fmla="*/ 132437 h 144463"/>
                  <a:gd name="connsiteX67" fmla="*/ 8896 w 108230"/>
                  <a:gd name="connsiteY67" fmla="*/ 127142 h 144463"/>
                  <a:gd name="connsiteX68" fmla="*/ 10460 w 108230"/>
                  <a:gd name="connsiteY68" fmla="*/ 124846 h 144463"/>
                  <a:gd name="connsiteX69" fmla="*/ 10642 w 108230"/>
                  <a:gd name="connsiteY69" fmla="*/ 119420 h 144463"/>
                  <a:gd name="connsiteX70" fmla="*/ 14605 w 108230"/>
                  <a:gd name="connsiteY70" fmla="*/ 110343 h 144463"/>
                  <a:gd name="connsiteX71" fmla="*/ 15047 w 108230"/>
                  <a:gd name="connsiteY71" fmla="*/ 105021 h 144463"/>
                  <a:gd name="connsiteX72" fmla="*/ 19349 w 108230"/>
                  <a:gd name="connsiteY72" fmla="*/ 99099 h 144463"/>
                  <a:gd name="connsiteX73" fmla="*/ 17446 w 108230"/>
                  <a:gd name="connsiteY73" fmla="*/ 96465 h 144463"/>
                  <a:gd name="connsiteX74" fmla="*/ 19427 w 108230"/>
                  <a:gd name="connsiteY74" fmla="*/ 95682 h 144463"/>
                  <a:gd name="connsiteX75" fmla="*/ 19792 w 108230"/>
                  <a:gd name="connsiteY75" fmla="*/ 86109 h 144463"/>
                  <a:gd name="connsiteX76" fmla="*/ 21982 w 108230"/>
                  <a:gd name="connsiteY76" fmla="*/ 84544 h 144463"/>
                  <a:gd name="connsiteX77" fmla="*/ 20496 w 108230"/>
                  <a:gd name="connsiteY77" fmla="*/ 82405 h 144463"/>
                  <a:gd name="connsiteX78" fmla="*/ 22242 w 108230"/>
                  <a:gd name="connsiteY78" fmla="*/ 81387 h 144463"/>
                  <a:gd name="connsiteX79" fmla="*/ 22477 w 108230"/>
                  <a:gd name="connsiteY79" fmla="*/ 77162 h 144463"/>
                  <a:gd name="connsiteX80" fmla="*/ 20339 w 108230"/>
                  <a:gd name="connsiteY80" fmla="*/ 73875 h 144463"/>
                  <a:gd name="connsiteX81" fmla="*/ 19245 w 108230"/>
                  <a:gd name="connsiteY81" fmla="*/ 69779 h 144463"/>
                  <a:gd name="connsiteX82" fmla="*/ 19792 w 108230"/>
                  <a:gd name="connsiteY82" fmla="*/ 66492 h 144463"/>
                  <a:gd name="connsiteX83" fmla="*/ 18384 w 108230"/>
                  <a:gd name="connsiteY83" fmla="*/ 65292 h 144463"/>
                  <a:gd name="connsiteX84" fmla="*/ 21643 w 108230"/>
                  <a:gd name="connsiteY84" fmla="*/ 61067 h 144463"/>
                  <a:gd name="connsiteX85" fmla="*/ 18776 w 108230"/>
                  <a:gd name="connsiteY85" fmla="*/ 58171 h 144463"/>
                  <a:gd name="connsiteX86" fmla="*/ 14500 w 108230"/>
                  <a:gd name="connsiteY86" fmla="*/ 55484 h 144463"/>
                  <a:gd name="connsiteX87" fmla="*/ 12180 w 108230"/>
                  <a:gd name="connsiteY87" fmla="*/ 55615 h 144463"/>
                  <a:gd name="connsiteX88" fmla="*/ 15491 w 108230"/>
                  <a:gd name="connsiteY88" fmla="*/ 50032 h 144463"/>
                  <a:gd name="connsiteX89" fmla="*/ 16351 w 108230"/>
                  <a:gd name="connsiteY89" fmla="*/ 43250 h 144463"/>
                  <a:gd name="connsiteX90" fmla="*/ 13301 w 108230"/>
                  <a:gd name="connsiteY90" fmla="*/ 41450 h 144463"/>
                  <a:gd name="connsiteX91" fmla="*/ 9600 w 108230"/>
                  <a:gd name="connsiteY91" fmla="*/ 37329 h 144463"/>
                  <a:gd name="connsiteX92" fmla="*/ 11190 w 108230"/>
                  <a:gd name="connsiteY92" fmla="*/ 34955 h 144463"/>
                  <a:gd name="connsiteX93" fmla="*/ 11163 w 108230"/>
                  <a:gd name="connsiteY93" fmla="*/ 29685 h 144463"/>
                  <a:gd name="connsiteX94" fmla="*/ 16664 w 108230"/>
                  <a:gd name="connsiteY94" fmla="*/ 27337 h 144463"/>
                  <a:gd name="connsiteX95" fmla="*/ 15751 w 108230"/>
                  <a:gd name="connsiteY95" fmla="*/ 19851 h 144463"/>
                  <a:gd name="connsiteX96" fmla="*/ 13927 w 108230"/>
                  <a:gd name="connsiteY96" fmla="*/ 19016 h 144463"/>
                  <a:gd name="connsiteX97" fmla="*/ 11477 w 108230"/>
                  <a:gd name="connsiteY97" fmla="*/ 14686 h 144463"/>
                  <a:gd name="connsiteX98" fmla="*/ 8896 w 108230"/>
                  <a:gd name="connsiteY98" fmla="*/ 13355 h 144463"/>
                  <a:gd name="connsiteX99" fmla="*/ 6628 w 108230"/>
                  <a:gd name="connsiteY99" fmla="*/ 9703 h 144463"/>
                  <a:gd name="connsiteX100" fmla="*/ 6628 w 108230"/>
                  <a:gd name="connsiteY100" fmla="*/ 9703 h 144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108230" h="144463">
                    <a:moveTo>
                      <a:pt x="6628" y="9703"/>
                    </a:moveTo>
                    <a:lnTo>
                      <a:pt x="7201" y="8138"/>
                    </a:lnTo>
                    <a:lnTo>
                      <a:pt x="12754" y="3834"/>
                    </a:lnTo>
                    <a:lnTo>
                      <a:pt x="16638" y="2843"/>
                    </a:lnTo>
                    <a:lnTo>
                      <a:pt x="27769" y="6912"/>
                    </a:lnTo>
                    <a:lnTo>
                      <a:pt x="30532" y="3495"/>
                    </a:lnTo>
                    <a:lnTo>
                      <a:pt x="32930" y="3808"/>
                    </a:lnTo>
                    <a:lnTo>
                      <a:pt x="37413" y="1565"/>
                    </a:lnTo>
                    <a:lnTo>
                      <a:pt x="41584" y="1148"/>
                    </a:lnTo>
                    <a:lnTo>
                      <a:pt x="42835" y="2269"/>
                    </a:lnTo>
                    <a:lnTo>
                      <a:pt x="47918" y="0"/>
                    </a:lnTo>
                    <a:lnTo>
                      <a:pt x="52402" y="2608"/>
                    </a:lnTo>
                    <a:lnTo>
                      <a:pt x="55817" y="6286"/>
                    </a:lnTo>
                    <a:lnTo>
                      <a:pt x="58241" y="5373"/>
                    </a:lnTo>
                    <a:lnTo>
                      <a:pt x="59361" y="7121"/>
                    </a:lnTo>
                    <a:lnTo>
                      <a:pt x="63272" y="8008"/>
                    </a:lnTo>
                    <a:lnTo>
                      <a:pt x="64054" y="9547"/>
                    </a:lnTo>
                    <a:lnTo>
                      <a:pt x="70544" y="12808"/>
                    </a:lnTo>
                    <a:lnTo>
                      <a:pt x="71222" y="15312"/>
                    </a:lnTo>
                    <a:lnTo>
                      <a:pt x="76045" y="23085"/>
                    </a:lnTo>
                    <a:lnTo>
                      <a:pt x="76670" y="25407"/>
                    </a:lnTo>
                    <a:lnTo>
                      <a:pt x="81180" y="28825"/>
                    </a:lnTo>
                    <a:lnTo>
                      <a:pt x="82040" y="31433"/>
                    </a:lnTo>
                    <a:lnTo>
                      <a:pt x="89782" y="37824"/>
                    </a:lnTo>
                    <a:lnTo>
                      <a:pt x="91476" y="43015"/>
                    </a:lnTo>
                    <a:lnTo>
                      <a:pt x="89547" y="44163"/>
                    </a:lnTo>
                    <a:lnTo>
                      <a:pt x="88791" y="48154"/>
                    </a:lnTo>
                    <a:lnTo>
                      <a:pt x="85716" y="48963"/>
                    </a:lnTo>
                    <a:lnTo>
                      <a:pt x="80189" y="54936"/>
                    </a:lnTo>
                    <a:lnTo>
                      <a:pt x="80267" y="57623"/>
                    </a:lnTo>
                    <a:lnTo>
                      <a:pt x="78547" y="62449"/>
                    </a:lnTo>
                    <a:lnTo>
                      <a:pt x="76566" y="64406"/>
                    </a:lnTo>
                    <a:lnTo>
                      <a:pt x="79042" y="66258"/>
                    </a:lnTo>
                    <a:lnTo>
                      <a:pt x="78495" y="68188"/>
                    </a:lnTo>
                    <a:lnTo>
                      <a:pt x="84151" y="75414"/>
                    </a:lnTo>
                    <a:lnTo>
                      <a:pt x="86080" y="78909"/>
                    </a:lnTo>
                    <a:lnTo>
                      <a:pt x="87697" y="78335"/>
                    </a:lnTo>
                    <a:lnTo>
                      <a:pt x="92258" y="80240"/>
                    </a:lnTo>
                    <a:lnTo>
                      <a:pt x="93588" y="78674"/>
                    </a:lnTo>
                    <a:lnTo>
                      <a:pt x="96195" y="79979"/>
                    </a:lnTo>
                    <a:lnTo>
                      <a:pt x="97263" y="83109"/>
                    </a:lnTo>
                    <a:lnTo>
                      <a:pt x="100339" y="83526"/>
                    </a:lnTo>
                    <a:lnTo>
                      <a:pt x="102112" y="86578"/>
                    </a:lnTo>
                    <a:lnTo>
                      <a:pt x="106334" y="85561"/>
                    </a:lnTo>
                    <a:lnTo>
                      <a:pt x="108263" y="87231"/>
                    </a:lnTo>
                    <a:lnTo>
                      <a:pt x="108107" y="130272"/>
                    </a:lnTo>
                    <a:lnTo>
                      <a:pt x="105214" y="130220"/>
                    </a:lnTo>
                    <a:lnTo>
                      <a:pt x="94891" y="123699"/>
                    </a:lnTo>
                    <a:lnTo>
                      <a:pt x="92545" y="118899"/>
                    </a:lnTo>
                    <a:lnTo>
                      <a:pt x="84960" y="118873"/>
                    </a:lnTo>
                    <a:lnTo>
                      <a:pt x="76566" y="119499"/>
                    </a:lnTo>
                    <a:lnTo>
                      <a:pt x="75549" y="127820"/>
                    </a:lnTo>
                    <a:lnTo>
                      <a:pt x="73073" y="130950"/>
                    </a:lnTo>
                    <a:lnTo>
                      <a:pt x="69945" y="130559"/>
                    </a:lnTo>
                    <a:lnTo>
                      <a:pt x="69919" y="133272"/>
                    </a:lnTo>
                    <a:lnTo>
                      <a:pt x="63167" y="133768"/>
                    </a:lnTo>
                    <a:lnTo>
                      <a:pt x="60509" y="136533"/>
                    </a:lnTo>
                    <a:lnTo>
                      <a:pt x="57824" y="142219"/>
                    </a:lnTo>
                    <a:lnTo>
                      <a:pt x="51229" y="142245"/>
                    </a:lnTo>
                    <a:lnTo>
                      <a:pt x="45833" y="140367"/>
                    </a:lnTo>
                    <a:lnTo>
                      <a:pt x="37674" y="141672"/>
                    </a:lnTo>
                    <a:lnTo>
                      <a:pt x="38821" y="144410"/>
                    </a:lnTo>
                    <a:lnTo>
                      <a:pt x="20079" y="144280"/>
                    </a:lnTo>
                    <a:lnTo>
                      <a:pt x="33" y="144463"/>
                    </a:lnTo>
                    <a:lnTo>
                      <a:pt x="3343" y="138541"/>
                    </a:lnTo>
                    <a:lnTo>
                      <a:pt x="5064" y="138646"/>
                    </a:lnTo>
                    <a:lnTo>
                      <a:pt x="7775" y="132437"/>
                    </a:lnTo>
                    <a:lnTo>
                      <a:pt x="8896" y="127142"/>
                    </a:lnTo>
                    <a:lnTo>
                      <a:pt x="10460" y="124846"/>
                    </a:lnTo>
                    <a:lnTo>
                      <a:pt x="10642" y="119420"/>
                    </a:lnTo>
                    <a:lnTo>
                      <a:pt x="14605" y="110343"/>
                    </a:lnTo>
                    <a:lnTo>
                      <a:pt x="15047" y="105021"/>
                    </a:lnTo>
                    <a:lnTo>
                      <a:pt x="19349" y="99099"/>
                    </a:lnTo>
                    <a:lnTo>
                      <a:pt x="17446" y="96465"/>
                    </a:lnTo>
                    <a:lnTo>
                      <a:pt x="19427" y="95682"/>
                    </a:lnTo>
                    <a:lnTo>
                      <a:pt x="19792" y="86109"/>
                    </a:lnTo>
                    <a:lnTo>
                      <a:pt x="21982" y="84544"/>
                    </a:lnTo>
                    <a:lnTo>
                      <a:pt x="20496" y="82405"/>
                    </a:lnTo>
                    <a:lnTo>
                      <a:pt x="22242" y="81387"/>
                    </a:lnTo>
                    <a:lnTo>
                      <a:pt x="22477" y="77162"/>
                    </a:lnTo>
                    <a:lnTo>
                      <a:pt x="20339" y="73875"/>
                    </a:lnTo>
                    <a:lnTo>
                      <a:pt x="19245" y="69779"/>
                    </a:lnTo>
                    <a:lnTo>
                      <a:pt x="19792" y="66492"/>
                    </a:lnTo>
                    <a:lnTo>
                      <a:pt x="18384" y="65292"/>
                    </a:lnTo>
                    <a:lnTo>
                      <a:pt x="21643" y="61067"/>
                    </a:lnTo>
                    <a:lnTo>
                      <a:pt x="18776" y="58171"/>
                    </a:lnTo>
                    <a:lnTo>
                      <a:pt x="14500" y="55484"/>
                    </a:lnTo>
                    <a:lnTo>
                      <a:pt x="12180" y="55615"/>
                    </a:lnTo>
                    <a:lnTo>
                      <a:pt x="15491" y="50032"/>
                    </a:lnTo>
                    <a:lnTo>
                      <a:pt x="16351" y="43250"/>
                    </a:lnTo>
                    <a:lnTo>
                      <a:pt x="13301" y="41450"/>
                    </a:lnTo>
                    <a:lnTo>
                      <a:pt x="9600" y="37329"/>
                    </a:lnTo>
                    <a:lnTo>
                      <a:pt x="11190" y="34955"/>
                    </a:lnTo>
                    <a:lnTo>
                      <a:pt x="11163" y="29685"/>
                    </a:lnTo>
                    <a:lnTo>
                      <a:pt x="16664" y="27337"/>
                    </a:lnTo>
                    <a:lnTo>
                      <a:pt x="15751" y="19851"/>
                    </a:lnTo>
                    <a:lnTo>
                      <a:pt x="13927" y="19016"/>
                    </a:lnTo>
                    <a:lnTo>
                      <a:pt x="11477" y="14686"/>
                    </a:lnTo>
                    <a:lnTo>
                      <a:pt x="8896" y="13355"/>
                    </a:lnTo>
                    <a:lnTo>
                      <a:pt x="6628" y="9703"/>
                    </a:lnTo>
                    <a:lnTo>
                      <a:pt x="6628" y="9703"/>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22" name="FL-13">
                <a:extLst>
                  <a:ext uri="{FF2B5EF4-FFF2-40B4-BE49-F238E27FC236}">
                    <a16:creationId xmlns:a16="http://schemas.microsoft.com/office/drawing/2014/main" id="{D2716565-3354-CA39-1381-BA63F6C90FD5}"/>
                  </a:ext>
                </a:extLst>
              </p:cNvPr>
              <p:cNvSpPr/>
              <p:nvPr/>
            </p:nvSpPr>
            <p:spPr>
              <a:xfrm>
                <a:off x="6135461" y="5028389"/>
                <a:ext cx="23403" cy="73271"/>
              </a:xfrm>
              <a:custGeom>
                <a:avLst/>
                <a:gdLst>
                  <a:gd name="connsiteX0" fmla="*/ 6993 w 29351"/>
                  <a:gd name="connsiteY0" fmla="*/ 182 h 91691"/>
                  <a:gd name="connsiteX1" fmla="*/ 28993 w 29351"/>
                  <a:gd name="connsiteY1" fmla="*/ 0 h 91691"/>
                  <a:gd name="connsiteX2" fmla="*/ 29384 w 29351"/>
                  <a:gd name="connsiteY2" fmla="*/ 25485 h 91691"/>
                  <a:gd name="connsiteX3" fmla="*/ 26960 w 29351"/>
                  <a:gd name="connsiteY3" fmla="*/ 28172 h 91691"/>
                  <a:gd name="connsiteX4" fmla="*/ 26960 w 29351"/>
                  <a:gd name="connsiteY4" fmla="*/ 23764 h 91691"/>
                  <a:gd name="connsiteX5" fmla="*/ 23389 w 29351"/>
                  <a:gd name="connsiteY5" fmla="*/ 23868 h 91691"/>
                  <a:gd name="connsiteX6" fmla="*/ 25474 w 29351"/>
                  <a:gd name="connsiteY6" fmla="*/ 27468 h 91691"/>
                  <a:gd name="connsiteX7" fmla="*/ 21929 w 29351"/>
                  <a:gd name="connsiteY7" fmla="*/ 34824 h 91691"/>
                  <a:gd name="connsiteX8" fmla="*/ 18827 w 29351"/>
                  <a:gd name="connsiteY8" fmla="*/ 35763 h 91691"/>
                  <a:gd name="connsiteX9" fmla="*/ 19062 w 29351"/>
                  <a:gd name="connsiteY9" fmla="*/ 38737 h 91691"/>
                  <a:gd name="connsiteX10" fmla="*/ 25370 w 29351"/>
                  <a:gd name="connsiteY10" fmla="*/ 42441 h 91691"/>
                  <a:gd name="connsiteX11" fmla="*/ 24875 w 29351"/>
                  <a:gd name="connsiteY11" fmla="*/ 45467 h 91691"/>
                  <a:gd name="connsiteX12" fmla="*/ 27508 w 29351"/>
                  <a:gd name="connsiteY12" fmla="*/ 45232 h 91691"/>
                  <a:gd name="connsiteX13" fmla="*/ 27116 w 29351"/>
                  <a:gd name="connsiteY13" fmla="*/ 53397 h 91691"/>
                  <a:gd name="connsiteX14" fmla="*/ 24901 w 29351"/>
                  <a:gd name="connsiteY14" fmla="*/ 54884 h 91691"/>
                  <a:gd name="connsiteX15" fmla="*/ 24953 w 29351"/>
                  <a:gd name="connsiteY15" fmla="*/ 78126 h 91691"/>
                  <a:gd name="connsiteX16" fmla="*/ 22164 w 29351"/>
                  <a:gd name="connsiteY16" fmla="*/ 75987 h 91691"/>
                  <a:gd name="connsiteX17" fmla="*/ 19244 w 29351"/>
                  <a:gd name="connsiteY17" fmla="*/ 78596 h 91691"/>
                  <a:gd name="connsiteX18" fmla="*/ 18853 w 29351"/>
                  <a:gd name="connsiteY18" fmla="*/ 83187 h 91691"/>
                  <a:gd name="connsiteX19" fmla="*/ 21225 w 29351"/>
                  <a:gd name="connsiteY19" fmla="*/ 89474 h 91691"/>
                  <a:gd name="connsiteX20" fmla="*/ 16559 w 29351"/>
                  <a:gd name="connsiteY20" fmla="*/ 91691 h 91691"/>
                  <a:gd name="connsiteX21" fmla="*/ 15308 w 29351"/>
                  <a:gd name="connsiteY21" fmla="*/ 84831 h 91691"/>
                  <a:gd name="connsiteX22" fmla="*/ 16481 w 29351"/>
                  <a:gd name="connsiteY22" fmla="*/ 76196 h 91691"/>
                  <a:gd name="connsiteX23" fmla="*/ 15229 w 29351"/>
                  <a:gd name="connsiteY23" fmla="*/ 72388 h 91691"/>
                  <a:gd name="connsiteX24" fmla="*/ 8895 w 29351"/>
                  <a:gd name="connsiteY24" fmla="*/ 62449 h 91691"/>
                  <a:gd name="connsiteX25" fmla="*/ 3422 w 29351"/>
                  <a:gd name="connsiteY25" fmla="*/ 57362 h 91691"/>
                  <a:gd name="connsiteX26" fmla="*/ 841 w 29351"/>
                  <a:gd name="connsiteY26" fmla="*/ 52145 h 91691"/>
                  <a:gd name="connsiteX27" fmla="*/ 33 w 29351"/>
                  <a:gd name="connsiteY27" fmla="*/ 46980 h 91691"/>
                  <a:gd name="connsiteX28" fmla="*/ 1362 w 29351"/>
                  <a:gd name="connsiteY28" fmla="*/ 39154 h 91691"/>
                  <a:gd name="connsiteX29" fmla="*/ 3004 w 29351"/>
                  <a:gd name="connsiteY29" fmla="*/ 34146 h 91691"/>
                  <a:gd name="connsiteX30" fmla="*/ 3473 w 29351"/>
                  <a:gd name="connsiteY30" fmla="*/ 25068 h 91691"/>
                  <a:gd name="connsiteX31" fmla="*/ 4881 w 29351"/>
                  <a:gd name="connsiteY31" fmla="*/ 20399 h 91691"/>
                  <a:gd name="connsiteX32" fmla="*/ 5559 w 29351"/>
                  <a:gd name="connsiteY32" fmla="*/ 23242 h 91691"/>
                  <a:gd name="connsiteX33" fmla="*/ 4985 w 29351"/>
                  <a:gd name="connsiteY33" fmla="*/ 28903 h 91691"/>
                  <a:gd name="connsiteX34" fmla="*/ 6836 w 29351"/>
                  <a:gd name="connsiteY34" fmla="*/ 33911 h 91691"/>
                  <a:gd name="connsiteX35" fmla="*/ 8557 w 29351"/>
                  <a:gd name="connsiteY35" fmla="*/ 27285 h 91691"/>
                  <a:gd name="connsiteX36" fmla="*/ 9547 w 29351"/>
                  <a:gd name="connsiteY36" fmla="*/ 20503 h 91691"/>
                  <a:gd name="connsiteX37" fmla="*/ 4334 w 29351"/>
                  <a:gd name="connsiteY37" fmla="*/ 19512 h 91691"/>
                  <a:gd name="connsiteX38" fmla="*/ 2613 w 29351"/>
                  <a:gd name="connsiteY38" fmla="*/ 17920 h 91691"/>
                  <a:gd name="connsiteX39" fmla="*/ 2326 w 29351"/>
                  <a:gd name="connsiteY39" fmla="*/ 13329 h 91691"/>
                  <a:gd name="connsiteX40" fmla="*/ 3865 w 29351"/>
                  <a:gd name="connsiteY40" fmla="*/ 17920 h 91691"/>
                  <a:gd name="connsiteX41" fmla="*/ 9912 w 29351"/>
                  <a:gd name="connsiteY41" fmla="*/ 19746 h 91691"/>
                  <a:gd name="connsiteX42" fmla="*/ 10225 w 29351"/>
                  <a:gd name="connsiteY42" fmla="*/ 7486 h 91691"/>
                  <a:gd name="connsiteX43" fmla="*/ 8869 w 29351"/>
                  <a:gd name="connsiteY43" fmla="*/ 3417 h 91691"/>
                  <a:gd name="connsiteX44" fmla="*/ 6471 w 29351"/>
                  <a:gd name="connsiteY44" fmla="*/ 3443 h 91691"/>
                  <a:gd name="connsiteX45" fmla="*/ 6993 w 29351"/>
                  <a:gd name="connsiteY45" fmla="*/ 182 h 91691"/>
                  <a:gd name="connsiteX46" fmla="*/ 6993 w 29351"/>
                  <a:gd name="connsiteY46" fmla="*/ 182 h 91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9351" h="91691">
                    <a:moveTo>
                      <a:pt x="6993" y="182"/>
                    </a:moveTo>
                    <a:lnTo>
                      <a:pt x="28993" y="0"/>
                    </a:lnTo>
                    <a:lnTo>
                      <a:pt x="29384" y="25485"/>
                    </a:lnTo>
                    <a:lnTo>
                      <a:pt x="26960" y="28172"/>
                    </a:lnTo>
                    <a:lnTo>
                      <a:pt x="26960" y="23764"/>
                    </a:lnTo>
                    <a:lnTo>
                      <a:pt x="23389" y="23868"/>
                    </a:lnTo>
                    <a:lnTo>
                      <a:pt x="25474" y="27468"/>
                    </a:lnTo>
                    <a:lnTo>
                      <a:pt x="21929" y="34824"/>
                    </a:lnTo>
                    <a:lnTo>
                      <a:pt x="18827" y="35763"/>
                    </a:lnTo>
                    <a:lnTo>
                      <a:pt x="19062" y="38737"/>
                    </a:lnTo>
                    <a:lnTo>
                      <a:pt x="25370" y="42441"/>
                    </a:lnTo>
                    <a:lnTo>
                      <a:pt x="24875" y="45467"/>
                    </a:lnTo>
                    <a:lnTo>
                      <a:pt x="27508" y="45232"/>
                    </a:lnTo>
                    <a:lnTo>
                      <a:pt x="27116" y="53397"/>
                    </a:lnTo>
                    <a:lnTo>
                      <a:pt x="24901" y="54884"/>
                    </a:lnTo>
                    <a:lnTo>
                      <a:pt x="24953" y="78126"/>
                    </a:lnTo>
                    <a:lnTo>
                      <a:pt x="22164" y="75987"/>
                    </a:lnTo>
                    <a:lnTo>
                      <a:pt x="19244" y="78596"/>
                    </a:lnTo>
                    <a:lnTo>
                      <a:pt x="18853" y="83187"/>
                    </a:lnTo>
                    <a:lnTo>
                      <a:pt x="21225" y="89474"/>
                    </a:lnTo>
                    <a:lnTo>
                      <a:pt x="16559" y="91691"/>
                    </a:lnTo>
                    <a:lnTo>
                      <a:pt x="15308" y="84831"/>
                    </a:lnTo>
                    <a:lnTo>
                      <a:pt x="16481" y="76196"/>
                    </a:lnTo>
                    <a:lnTo>
                      <a:pt x="15229" y="72388"/>
                    </a:lnTo>
                    <a:lnTo>
                      <a:pt x="8895" y="62449"/>
                    </a:lnTo>
                    <a:lnTo>
                      <a:pt x="3422" y="57362"/>
                    </a:lnTo>
                    <a:lnTo>
                      <a:pt x="841" y="52145"/>
                    </a:lnTo>
                    <a:lnTo>
                      <a:pt x="33" y="46980"/>
                    </a:lnTo>
                    <a:lnTo>
                      <a:pt x="1362" y="39154"/>
                    </a:lnTo>
                    <a:lnTo>
                      <a:pt x="3004" y="34146"/>
                    </a:lnTo>
                    <a:lnTo>
                      <a:pt x="3473" y="25068"/>
                    </a:lnTo>
                    <a:lnTo>
                      <a:pt x="4881" y="20399"/>
                    </a:lnTo>
                    <a:lnTo>
                      <a:pt x="5559" y="23242"/>
                    </a:lnTo>
                    <a:lnTo>
                      <a:pt x="4985" y="28903"/>
                    </a:lnTo>
                    <a:lnTo>
                      <a:pt x="6836" y="33911"/>
                    </a:lnTo>
                    <a:lnTo>
                      <a:pt x="8557" y="27285"/>
                    </a:lnTo>
                    <a:lnTo>
                      <a:pt x="9547" y="20503"/>
                    </a:lnTo>
                    <a:lnTo>
                      <a:pt x="4334" y="19512"/>
                    </a:lnTo>
                    <a:lnTo>
                      <a:pt x="2613" y="17920"/>
                    </a:lnTo>
                    <a:lnTo>
                      <a:pt x="2326" y="13329"/>
                    </a:lnTo>
                    <a:lnTo>
                      <a:pt x="3865" y="17920"/>
                    </a:lnTo>
                    <a:lnTo>
                      <a:pt x="9912" y="19746"/>
                    </a:lnTo>
                    <a:lnTo>
                      <a:pt x="10225" y="7486"/>
                    </a:lnTo>
                    <a:lnTo>
                      <a:pt x="8869" y="3417"/>
                    </a:lnTo>
                    <a:lnTo>
                      <a:pt x="6471" y="3443"/>
                    </a:lnTo>
                    <a:lnTo>
                      <a:pt x="6993" y="182"/>
                    </a:lnTo>
                    <a:lnTo>
                      <a:pt x="6993" y="182"/>
                    </a:lnTo>
                  </a:path>
                </a:pathLst>
              </a:custGeom>
              <a:solidFill>
                <a:srgbClr val="EC3C4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23" name="FL-14">
                <a:extLst>
                  <a:ext uri="{FF2B5EF4-FFF2-40B4-BE49-F238E27FC236}">
                    <a16:creationId xmlns:a16="http://schemas.microsoft.com/office/drawing/2014/main" id="{A43C325E-08D4-5144-643F-FE6FB90BEC8A}"/>
                  </a:ext>
                </a:extLst>
              </p:cNvPr>
              <p:cNvSpPr/>
              <p:nvPr/>
            </p:nvSpPr>
            <p:spPr>
              <a:xfrm>
                <a:off x="6155295" y="5028389"/>
                <a:ext cx="38203" cy="68893"/>
              </a:xfrm>
              <a:custGeom>
                <a:avLst/>
                <a:gdLst>
                  <a:gd name="connsiteX0" fmla="*/ 353 w 38203"/>
                  <a:gd name="connsiteY0" fmla="*/ 33833 h 68893"/>
                  <a:gd name="connsiteX1" fmla="*/ 3845 w 38203"/>
                  <a:gd name="connsiteY1" fmla="*/ 34396 h 68893"/>
                  <a:gd name="connsiteX2" fmla="*/ 9353 w 38203"/>
                  <a:gd name="connsiteY2" fmla="*/ 41233 h 68893"/>
                  <a:gd name="connsiteX3" fmla="*/ 10663 w 38203"/>
                  <a:gd name="connsiteY3" fmla="*/ 46194 h 68893"/>
                  <a:gd name="connsiteX4" fmla="*/ 6589 w 38203"/>
                  <a:gd name="connsiteY4" fmla="*/ 50364 h 68893"/>
                  <a:gd name="connsiteX5" fmla="*/ 6215 w 38203"/>
                  <a:gd name="connsiteY5" fmla="*/ 58265 h 68893"/>
                  <a:gd name="connsiteX6" fmla="*/ 4594 w 38203"/>
                  <a:gd name="connsiteY6" fmla="*/ 61267 h 68893"/>
                  <a:gd name="connsiteX7" fmla="*/ 290 w 38203"/>
                  <a:gd name="connsiteY7" fmla="*/ 60975 h 68893"/>
                  <a:gd name="connsiteX8" fmla="*/ 62 w 38203"/>
                  <a:gd name="connsiteY8" fmla="*/ 62392 h 68893"/>
                  <a:gd name="connsiteX9" fmla="*/ 21 w 38203"/>
                  <a:gd name="connsiteY9" fmla="*/ 43860 h 68893"/>
                  <a:gd name="connsiteX10" fmla="*/ 1787 w 38203"/>
                  <a:gd name="connsiteY10" fmla="*/ 42672 h 68893"/>
                  <a:gd name="connsiteX11" fmla="*/ 2099 w 38203"/>
                  <a:gd name="connsiteY11" fmla="*/ 36147 h 68893"/>
                  <a:gd name="connsiteX12" fmla="*/ 0 w 38203"/>
                  <a:gd name="connsiteY12" fmla="*/ 36335 h 68893"/>
                  <a:gd name="connsiteX13" fmla="*/ 3285 w 38203"/>
                  <a:gd name="connsiteY13" fmla="*/ 0 h 68893"/>
                  <a:gd name="connsiteX14" fmla="*/ 16525 w 38203"/>
                  <a:gd name="connsiteY14" fmla="*/ 104 h 68893"/>
                  <a:gd name="connsiteX15" fmla="*/ 15090 w 38203"/>
                  <a:gd name="connsiteY15" fmla="*/ 5294 h 68893"/>
                  <a:gd name="connsiteX16" fmla="*/ 16067 w 38203"/>
                  <a:gd name="connsiteY16" fmla="*/ 10506 h 68893"/>
                  <a:gd name="connsiteX17" fmla="*/ 15860 w 38203"/>
                  <a:gd name="connsiteY17" fmla="*/ 14633 h 68893"/>
                  <a:gd name="connsiteX18" fmla="*/ 20037 w 38203"/>
                  <a:gd name="connsiteY18" fmla="*/ 17885 h 68893"/>
                  <a:gd name="connsiteX19" fmla="*/ 22573 w 38203"/>
                  <a:gd name="connsiteY19" fmla="*/ 18302 h 68893"/>
                  <a:gd name="connsiteX20" fmla="*/ 32446 w 38203"/>
                  <a:gd name="connsiteY20" fmla="*/ 18385 h 68893"/>
                  <a:gd name="connsiteX21" fmla="*/ 33589 w 38203"/>
                  <a:gd name="connsiteY21" fmla="*/ 21262 h 68893"/>
                  <a:gd name="connsiteX22" fmla="*/ 35148 w 38203"/>
                  <a:gd name="connsiteY22" fmla="*/ 20324 h 68893"/>
                  <a:gd name="connsiteX23" fmla="*/ 37766 w 38203"/>
                  <a:gd name="connsiteY23" fmla="*/ 21116 h 68893"/>
                  <a:gd name="connsiteX24" fmla="*/ 36727 w 38203"/>
                  <a:gd name="connsiteY24" fmla="*/ 27411 h 68893"/>
                  <a:gd name="connsiteX25" fmla="*/ 38099 w 38203"/>
                  <a:gd name="connsiteY25" fmla="*/ 33956 h 68893"/>
                  <a:gd name="connsiteX26" fmla="*/ 38203 w 38203"/>
                  <a:gd name="connsiteY26" fmla="*/ 40357 h 68893"/>
                  <a:gd name="connsiteX27" fmla="*/ 33922 w 38203"/>
                  <a:gd name="connsiteY27" fmla="*/ 40357 h 68893"/>
                  <a:gd name="connsiteX28" fmla="*/ 34295 w 38203"/>
                  <a:gd name="connsiteY28" fmla="*/ 42254 h 68893"/>
                  <a:gd name="connsiteX29" fmla="*/ 33942 w 38203"/>
                  <a:gd name="connsiteY29" fmla="*/ 51071 h 68893"/>
                  <a:gd name="connsiteX30" fmla="*/ 32840 w 38203"/>
                  <a:gd name="connsiteY30" fmla="*/ 53260 h 68893"/>
                  <a:gd name="connsiteX31" fmla="*/ 28289 w 38203"/>
                  <a:gd name="connsiteY31" fmla="*/ 57679 h 68893"/>
                  <a:gd name="connsiteX32" fmla="*/ 27790 w 38203"/>
                  <a:gd name="connsiteY32" fmla="*/ 61097 h 68893"/>
                  <a:gd name="connsiteX33" fmla="*/ 26127 w 38203"/>
                  <a:gd name="connsiteY33" fmla="*/ 61368 h 68893"/>
                  <a:gd name="connsiteX34" fmla="*/ 22864 w 38203"/>
                  <a:gd name="connsiteY34" fmla="*/ 65141 h 68893"/>
                  <a:gd name="connsiteX35" fmla="*/ 17793 w 38203"/>
                  <a:gd name="connsiteY35" fmla="*/ 68872 h 68893"/>
                  <a:gd name="connsiteX36" fmla="*/ 14405 w 38203"/>
                  <a:gd name="connsiteY36" fmla="*/ 68893 h 68893"/>
                  <a:gd name="connsiteX37" fmla="*/ 19019 w 38203"/>
                  <a:gd name="connsiteY37" fmla="*/ 61035 h 68893"/>
                  <a:gd name="connsiteX38" fmla="*/ 23404 w 38203"/>
                  <a:gd name="connsiteY38" fmla="*/ 58596 h 68893"/>
                  <a:gd name="connsiteX39" fmla="*/ 23155 w 38203"/>
                  <a:gd name="connsiteY39" fmla="*/ 55740 h 68893"/>
                  <a:gd name="connsiteX40" fmla="*/ 28185 w 38203"/>
                  <a:gd name="connsiteY40" fmla="*/ 53384 h 68893"/>
                  <a:gd name="connsiteX41" fmla="*/ 28060 w 38203"/>
                  <a:gd name="connsiteY41" fmla="*/ 51946 h 68893"/>
                  <a:gd name="connsiteX42" fmla="*/ 31843 w 38203"/>
                  <a:gd name="connsiteY42" fmla="*/ 47089 h 68893"/>
                  <a:gd name="connsiteX43" fmla="*/ 33028 w 38203"/>
                  <a:gd name="connsiteY43" fmla="*/ 42732 h 68893"/>
                  <a:gd name="connsiteX44" fmla="*/ 31864 w 38203"/>
                  <a:gd name="connsiteY44" fmla="*/ 37980 h 68893"/>
                  <a:gd name="connsiteX45" fmla="*/ 30408 w 38203"/>
                  <a:gd name="connsiteY45" fmla="*/ 35645 h 68893"/>
                  <a:gd name="connsiteX46" fmla="*/ 28185 w 38203"/>
                  <a:gd name="connsiteY46" fmla="*/ 35541 h 68893"/>
                  <a:gd name="connsiteX47" fmla="*/ 26980 w 38203"/>
                  <a:gd name="connsiteY47" fmla="*/ 33498 h 68893"/>
                  <a:gd name="connsiteX48" fmla="*/ 25046 w 38203"/>
                  <a:gd name="connsiteY48" fmla="*/ 34603 h 68893"/>
                  <a:gd name="connsiteX49" fmla="*/ 25150 w 38203"/>
                  <a:gd name="connsiteY49" fmla="*/ 30726 h 68893"/>
                  <a:gd name="connsiteX50" fmla="*/ 21846 w 38203"/>
                  <a:gd name="connsiteY50" fmla="*/ 33144 h 68893"/>
                  <a:gd name="connsiteX51" fmla="*/ 23030 w 38203"/>
                  <a:gd name="connsiteY51" fmla="*/ 37417 h 68893"/>
                  <a:gd name="connsiteX52" fmla="*/ 22032 w 38203"/>
                  <a:gd name="connsiteY52" fmla="*/ 40460 h 68893"/>
                  <a:gd name="connsiteX53" fmla="*/ 24257 w 38203"/>
                  <a:gd name="connsiteY53" fmla="*/ 43108 h 68893"/>
                  <a:gd name="connsiteX54" fmla="*/ 23841 w 38203"/>
                  <a:gd name="connsiteY54" fmla="*/ 45797 h 68893"/>
                  <a:gd name="connsiteX55" fmla="*/ 21825 w 38203"/>
                  <a:gd name="connsiteY55" fmla="*/ 45797 h 68893"/>
                  <a:gd name="connsiteX56" fmla="*/ 14425 w 38203"/>
                  <a:gd name="connsiteY56" fmla="*/ 42504 h 68893"/>
                  <a:gd name="connsiteX57" fmla="*/ 14592 w 38203"/>
                  <a:gd name="connsiteY57" fmla="*/ 40564 h 68893"/>
                  <a:gd name="connsiteX58" fmla="*/ 17231 w 38203"/>
                  <a:gd name="connsiteY58" fmla="*/ 38646 h 68893"/>
                  <a:gd name="connsiteX59" fmla="*/ 15901 w 38203"/>
                  <a:gd name="connsiteY59" fmla="*/ 37751 h 68893"/>
                  <a:gd name="connsiteX60" fmla="*/ 17065 w 38203"/>
                  <a:gd name="connsiteY60" fmla="*/ 35186 h 68893"/>
                  <a:gd name="connsiteX61" fmla="*/ 16794 w 38203"/>
                  <a:gd name="connsiteY61" fmla="*/ 31393 h 68893"/>
                  <a:gd name="connsiteX62" fmla="*/ 14467 w 38203"/>
                  <a:gd name="connsiteY62" fmla="*/ 26952 h 68893"/>
                  <a:gd name="connsiteX63" fmla="*/ 9063 w 38203"/>
                  <a:gd name="connsiteY63" fmla="*/ 25265 h 68893"/>
                  <a:gd name="connsiteX64" fmla="*/ 3596 w 38203"/>
                  <a:gd name="connsiteY64" fmla="*/ 20345 h 68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8203" h="68893">
                    <a:moveTo>
                      <a:pt x="353" y="33833"/>
                    </a:moveTo>
                    <a:lnTo>
                      <a:pt x="3845" y="34396"/>
                    </a:lnTo>
                    <a:lnTo>
                      <a:pt x="9353" y="41233"/>
                    </a:lnTo>
                    <a:lnTo>
                      <a:pt x="10663" y="46194"/>
                    </a:lnTo>
                    <a:lnTo>
                      <a:pt x="6589" y="50364"/>
                    </a:lnTo>
                    <a:lnTo>
                      <a:pt x="6215" y="58265"/>
                    </a:lnTo>
                    <a:lnTo>
                      <a:pt x="4594" y="61267"/>
                    </a:lnTo>
                    <a:lnTo>
                      <a:pt x="290" y="60975"/>
                    </a:lnTo>
                    <a:lnTo>
                      <a:pt x="62" y="62392"/>
                    </a:lnTo>
                    <a:lnTo>
                      <a:pt x="21" y="43860"/>
                    </a:lnTo>
                    <a:lnTo>
                      <a:pt x="1787" y="42672"/>
                    </a:lnTo>
                    <a:lnTo>
                      <a:pt x="2099" y="36147"/>
                    </a:lnTo>
                    <a:lnTo>
                      <a:pt x="0" y="36335"/>
                    </a:lnTo>
                    <a:close/>
                    <a:moveTo>
                      <a:pt x="3285" y="0"/>
                    </a:moveTo>
                    <a:lnTo>
                      <a:pt x="16525" y="104"/>
                    </a:lnTo>
                    <a:lnTo>
                      <a:pt x="15090" y="5294"/>
                    </a:lnTo>
                    <a:lnTo>
                      <a:pt x="16067" y="10506"/>
                    </a:lnTo>
                    <a:lnTo>
                      <a:pt x="15860" y="14633"/>
                    </a:lnTo>
                    <a:lnTo>
                      <a:pt x="20037" y="17885"/>
                    </a:lnTo>
                    <a:lnTo>
                      <a:pt x="22573" y="18302"/>
                    </a:lnTo>
                    <a:lnTo>
                      <a:pt x="32446" y="18385"/>
                    </a:lnTo>
                    <a:lnTo>
                      <a:pt x="33589" y="21262"/>
                    </a:lnTo>
                    <a:lnTo>
                      <a:pt x="35148" y="20324"/>
                    </a:lnTo>
                    <a:lnTo>
                      <a:pt x="37766" y="21116"/>
                    </a:lnTo>
                    <a:lnTo>
                      <a:pt x="36727" y="27411"/>
                    </a:lnTo>
                    <a:lnTo>
                      <a:pt x="38099" y="33956"/>
                    </a:lnTo>
                    <a:lnTo>
                      <a:pt x="38203" y="40357"/>
                    </a:lnTo>
                    <a:lnTo>
                      <a:pt x="33922" y="40357"/>
                    </a:lnTo>
                    <a:lnTo>
                      <a:pt x="34295" y="42254"/>
                    </a:lnTo>
                    <a:lnTo>
                      <a:pt x="33942" y="51071"/>
                    </a:lnTo>
                    <a:lnTo>
                      <a:pt x="32840" y="53260"/>
                    </a:lnTo>
                    <a:lnTo>
                      <a:pt x="28289" y="57679"/>
                    </a:lnTo>
                    <a:lnTo>
                      <a:pt x="27790" y="61097"/>
                    </a:lnTo>
                    <a:lnTo>
                      <a:pt x="26127" y="61368"/>
                    </a:lnTo>
                    <a:lnTo>
                      <a:pt x="22864" y="65141"/>
                    </a:lnTo>
                    <a:lnTo>
                      <a:pt x="17793" y="68872"/>
                    </a:lnTo>
                    <a:lnTo>
                      <a:pt x="14405" y="68893"/>
                    </a:lnTo>
                    <a:lnTo>
                      <a:pt x="19019" y="61035"/>
                    </a:lnTo>
                    <a:lnTo>
                      <a:pt x="23404" y="58596"/>
                    </a:lnTo>
                    <a:lnTo>
                      <a:pt x="23155" y="55740"/>
                    </a:lnTo>
                    <a:lnTo>
                      <a:pt x="28185" y="53384"/>
                    </a:lnTo>
                    <a:lnTo>
                      <a:pt x="28060" y="51946"/>
                    </a:lnTo>
                    <a:lnTo>
                      <a:pt x="31843" y="47089"/>
                    </a:lnTo>
                    <a:lnTo>
                      <a:pt x="33028" y="42732"/>
                    </a:lnTo>
                    <a:lnTo>
                      <a:pt x="31864" y="37980"/>
                    </a:lnTo>
                    <a:lnTo>
                      <a:pt x="30408" y="35645"/>
                    </a:lnTo>
                    <a:lnTo>
                      <a:pt x="28185" y="35541"/>
                    </a:lnTo>
                    <a:lnTo>
                      <a:pt x="26980" y="33498"/>
                    </a:lnTo>
                    <a:lnTo>
                      <a:pt x="25046" y="34603"/>
                    </a:lnTo>
                    <a:lnTo>
                      <a:pt x="25150" y="30726"/>
                    </a:lnTo>
                    <a:lnTo>
                      <a:pt x="21846" y="33144"/>
                    </a:lnTo>
                    <a:lnTo>
                      <a:pt x="23030" y="37417"/>
                    </a:lnTo>
                    <a:lnTo>
                      <a:pt x="22032" y="40460"/>
                    </a:lnTo>
                    <a:lnTo>
                      <a:pt x="24257" y="43108"/>
                    </a:lnTo>
                    <a:lnTo>
                      <a:pt x="23841" y="45797"/>
                    </a:lnTo>
                    <a:lnTo>
                      <a:pt x="21825" y="45797"/>
                    </a:lnTo>
                    <a:lnTo>
                      <a:pt x="14425" y="42504"/>
                    </a:lnTo>
                    <a:lnTo>
                      <a:pt x="14592" y="40564"/>
                    </a:lnTo>
                    <a:lnTo>
                      <a:pt x="17231" y="38646"/>
                    </a:lnTo>
                    <a:lnTo>
                      <a:pt x="15901" y="37751"/>
                    </a:lnTo>
                    <a:lnTo>
                      <a:pt x="17065" y="35186"/>
                    </a:lnTo>
                    <a:lnTo>
                      <a:pt x="16794" y="31393"/>
                    </a:lnTo>
                    <a:lnTo>
                      <a:pt x="14467" y="26952"/>
                    </a:lnTo>
                    <a:lnTo>
                      <a:pt x="9063" y="25265"/>
                    </a:lnTo>
                    <a:lnTo>
                      <a:pt x="3596" y="20345"/>
                    </a:lnTo>
                    <a:close/>
                  </a:path>
                </a:pathLst>
              </a:custGeom>
              <a:solidFill>
                <a:srgbClr val="ACACAC"/>
              </a:solidFill>
              <a:ln w="3175" cap="sq">
                <a:solidFill>
                  <a:schemeClr val="bg1"/>
                </a:solidFill>
                <a:prstDash val="solid"/>
                <a:bevel/>
              </a:ln>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24" name="FL-15">
                <a:extLst>
                  <a:ext uri="{FF2B5EF4-FFF2-40B4-BE49-F238E27FC236}">
                    <a16:creationId xmlns:a16="http://schemas.microsoft.com/office/drawing/2014/main" id="{0847C4DD-B354-BF95-E3DB-887105756391}"/>
                  </a:ext>
                </a:extLst>
              </p:cNvPr>
              <p:cNvSpPr/>
              <p:nvPr/>
            </p:nvSpPr>
            <p:spPr>
              <a:xfrm>
                <a:off x="6170339" y="5008086"/>
                <a:ext cx="68028" cy="52926"/>
              </a:xfrm>
              <a:custGeom>
                <a:avLst/>
                <a:gdLst>
                  <a:gd name="connsiteX0" fmla="*/ 33 w 85317"/>
                  <a:gd name="connsiteY0" fmla="*/ 32189 h 66231"/>
                  <a:gd name="connsiteX1" fmla="*/ 1936 w 85317"/>
                  <a:gd name="connsiteY1" fmla="*/ 25981 h 66231"/>
                  <a:gd name="connsiteX2" fmla="*/ 711 w 85317"/>
                  <a:gd name="connsiteY2" fmla="*/ 22799 h 66231"/>
                  <a:gd name="connsiteX3" fmla="*/ 8869 w 85317"/>
                  <a:gd name="connsiteY3" fmla="*/ 21494 h 66231"/>
                  <a:gd name="connsiteX4" fmla="*/ 14265 w 85317"/>
                  <a:gd name="connsiteY4" fmla="*/ 23372 h 66231"/>
                  <a:gd name="connsiteX5" fmla="*/ 20860 w 85317"/>
                  <a:gd name="connsiteY5" fmla="*/ 23346 h 66231"/>
                  <a:gd name="connsiteX6" fmla="*/ 23545 w 85317"/>
                  <a:gd name="connsiteY6" fmla="*/ 17659 h 66231"/>
                  <a:gd name="connsiteX7" fmla="*/ 26204 w 85317"/>
                  <a:gd name="connsiteY7" fmla="*/ 14894 h 66231"/>
                  <a:gd name="connsiteX8" fmla="*/ 32955 w 85317"/>
                  <a:gd name="connsiteY8" fmla="*/ 14399 h 66231"/>
                  <a:gd name="connsiteX9" fmla="*/ 32981 w 85317"/>
                  <a:gd name="connsiteY9" fmla="*/ 11686 h 66231"/>
                  <a:gd name="connsiteX10" fmla="*/ 36109 w 85317"/>
                  <a:gd name="connsiteY10" fmla="*/ 12077 h 66231"/>
                  <a:gd name="connsiteX11" fmla="*/ 38585 w 85317"/>
                  <a:gd name="connsiteY11" fmla="*/ 8947 h 66231"/>
                  <a:gd name="connsiteX12" fmla="*/ 39602 w 85317"/>
                  <a:gd name="connsiteY12" fmla="*/ 626 h 66231"/>
                  <a:gd name="connsiteX13" fmla="*/ 47996 w 85317"/>
                  <a:gd name="connsiteY13" fmla="*/ 0 h 66231"/>
                  <a:gd name="connsiteX14" fmla="*/ 55581 w 85317"/>
                  <a:gd name="connsiteY14" fmla="*/ 26 h 66231"/>
                  <a:gd name="connsiteX15" fmla="*/ 57928 w 85317"/>
                  <a:gd name="connsiteY15" fmla="*/ 4825 h 66231"/>
                  <a:gd name="connsiteX16" fmla="*/ 68250 w 85317"/>
                  <a:gd name="connsiteY16" fmla="*/ 11347 h 66231"/>
                  <a:gd name="connsiteX17" fmla="*/ 71144 w 85317"/>
                  <a:gd name="connsiteY17" fmla="*/ 11399 h 66231"/>
                  <a:gd name="connsiteX18" fmla="*/ 71144 w 85317"/>
                  <a:gd name="connsiteY18" fmla="*/ 13199 h 66231"/>
                  <a:gd name="connsiteX19" fmla="*/ 77895 w 85317"/>
                  <a:gd name="connsiteY19" fmla="*/ 20112 h 66231"/>
                  <a:gd name="connsiteX20" fmla="*/ 79954 w 85317"/>
                  <a:gd name="connsiteY20" fmla="*/ 23998 h 66231"/>
                  <a:gd name="connsiteX21" fmla="*/ 82899 w 85317"/>
                  <a:gd name="connsiteY21" fmla="*/ 27285 h 66231"/>
                  <a:gd name="connsiteX22" fmla="*/ 82899 w 85317"/>
                  <a:gd name="connsiteY22" fmla="*/ 38815 h 66231"/>
                  <a:gd name="connsiteX23" fmla="*/ 85298 w 85317"/>
                  <a:gd name="connsiteY23" fmla="*/ 42441 h 66231"/>
                  <a:gd name="connsiteX24" fmla="*/ 85350 w 85317"/>
                  <a:gd name="connsiteY24" fmla="*/ 56684 h 66231"/>
                  <a:gd name="connsiteX25" fmla="*/ 80632 w 85317"/>
                  <a:gd name="connsiteY25" fmla="*/ 59058 h 66231"/>
                  <a:gd name="connsiteX26" fmla="*/ 78886 w 85317"/>
                  <a:gd name="connsiteY26" fmla="*/ 63805 h 66231"/>
                  <a:gd name="connsiteX27" fmla="*/ 76070 w 85317"/>
                  <a:gd name="connsiteY27" fmla="*/ 63831 h 66231"/>
                  <a:gd name="connsiteX28" fmla="*/ 74793 w 85317"/>
                  <a:gd name="connsiteY28" fmla="*/ 66231 h 66231"/>
                  <a:gd name="connsiteX29" fmla="*/ 68719 w 85317"/>
                  <a:gd name="connsiteY29" fmla="*/ 65657 h 66231"/>
                  <a:gd name="connsiteX30" fmla="*/ 65826 w 85317"/>
                  <a:gd name="connsiteY30" fmla="*/ 63910 h 66231"/>
                  <a:gd name="connsiteX31" fmla="*/ 32903 w 85317"/>
                  <a:gd name="connsiteY31" fmla="*/ 63858 h 66231"/>
                  <a:gd name="connsiteX32" fmla="*/ 28081 w 85317"/>
                  <a:gd name="connsiteY32" fmla="*/ 62005 h 66231"/>
                  <a:gd name="connsiteX33" fmla="*/ 27194 w 85317"/>
                  <a:gd name="connsiteY33" fmla="*/ 59710 h 66231"/>
                  <a:gd name="connsiteX34" fmla="*/ 28498 w 85317"/>
                  <a:gd name="connsiteY34" fmla="*/ 51832 h 66231"/>
                  <a:gd name="connsiteX35" fmla="*/ 25213 w 85317"/>
                  <a:gd name="connsiteY35" fmla="*/ 50841 h 66231"/>
                  <a:gd name="connsiteX36" fmla="*/ 23258 w 85317"/>
                  <a:gd name="connsiteY36" fmla="*/ 52014 h 66231"/>
                  <a:gd name="connsiteX37" fmla="*/ 21825 w 85317"/>
                  <a:gd name="connsiteY37" fmla="*/ 48415 h 66231"/>
                  <a:gd name="connsiteX38" fmla="*/ 9443 w 85317"/>
                  <a:gd name="connsiteY38" fmla="*/ 48310 h 66231"/>
                  <a:gd name="connsiteX39" fmla="*/ 6263 w 85317"/>
                  <a:gd name="connsiteY39" fmla="*/ 47789 h 66231"/>
                  <a:gd name="connsiteX40" fmla="*/ 1023 w 85317"/>
                  <a:gd name="connsiteY40" fmla="*/ 43719 h 66231"/>
                  <a:gd name="connsiteX41" fmla="*/ 1284 w 85317"/>
                  <a:gd name="connsiteY41" fmla="*/ 38554 h 66231"/>
                  <a:gd name="connsiteX42" fmla="*/ 33 w 85317"/>
                  <a:gd name="connsiteY42" fmla="*/ 32189 h 66231"/>
                  <a:gd name="connsiteX43" fmla="*/ 33 w 85317"/>
                  <a:gd name="connsiteY43" fmla="*/ 32189 h 6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5317" h="66231">
                    <a:moveTo>
                      <a:pt x="33" y="32189"/>
                    </a:moveTo>
                    <a:lnTo>
                      <a:pt x="1936" y="25981"/>
                    </a:lnTo>
                    <a:lnTo>
                      <a:pt x="711" y="22799"/>
                    </a:lnTo>
                    <a:lnTo>
                      <a:pt x="8869" y="21494"/>
                    </a:lnTo>
                    <a:lnTo>
                      <a:pt x="14265" y="23372"/>
                    </a:lnTo>
                    <a:lnTo>
                      <a:pt x="20860" y="23346"/>
                    </a:lnTo>
                    <a:lnTo>
                      <a:pt x="23545" y="17659"/>
                    </a:lnTo>
                    <a:lnTo>
                      <a:pt x="26204" y="14894"/>
                    </a:lnTo>
                    <a:lnTo>
                      <a:pt x="32955" y="14399"/>
                    </a:lnTo>
                    <a:lnTo>
                      <a:pt x="32981" y="11686"/>
                    </a:lnTo>
                    <a:lnTo>
                      <a:pt x="36109" y="12077"/>
                    </a:lnTo>
                    <a:lnTo>
                      <a:pt x="38585" y="8947"/>
                    </a:lnTo>
                    <a:lnTo>
                      <a:pt x="39602" y="626"/>
                    </a:lnTo>
                    <a:lnTo>
                      <a:pt x="47996" y="0"/>
                    </a:lnTo>
                    <a:lnTo>
                      <a:pt x="55581" y="26"/>
                    </a:lnTo>
                    <a:lnTo>
                      <a:pt x="57928" y="4825"/>
                    </a:lnTo>
                    <a:lnTo>
                      <a:pt x="68250" y="11347"/>
                    </a:lnTo>
                    <a:lnTo>
                      <a:pt x="71144" y="11399"/>
                    </a:lnTo>
                    <a:lnTo>
                      <a:pt x="71144" y="13199"/>
                    </a:lnTo>
                    <a:lnTo>
                      <a:pt x="77895" y="20112"/>
                    </a:lnTo>
                    <a:lnTo>
                      <a:pt x="79954" y="23998"/>
                    </a:lnTo>
                    <a:lnTo>
                      <a:pt x="82899" y="27285"/>
                    </a:lnTo>
                    <a:lnTo>
                      <a:pt x="82899" y="38815"/>
                    </a:lnTo>
                    <a:lnTo>
                      <a:pt x="85298" y="42441"/>
                    </a:lnTo>
                    <a:lnTo>
                      <a:pt x="85350" y="56684"/>
                    </a:lnTo>
                    <a:lnTo>
                      <a:pt x="80632" y="59058"/>
                    </a:lnTo>
                    <a:lnTo>
                      <a:pt x="78886" y="63805"/>
                    </a:lnTo>
                    <a:lnTo>
                      <a:pt x="76070" y="63831"/>
                    </a:lnTo>
                    <a:lnTo>
                      <a:pt x="74793" y="66231"/>
                    </a:lnTo>
                    <a:lnTo>
                      <a:pt x="68719" y="65657"/>
                    </a:lnTo>
                    <a:lnTo>
                      <a:pt x="65826" y="63910"/>
                    </a:lnTo>
                    <a:lnTo>
                      <a:pt x="32903" y="63858"/>
                    </a:lnTo>
                    <a:lnTo>
                      <a:pt x="28081" y="62005"/>
                    </a:lnTo>
                    <a:lnTo>
                      <a:pt x="27194" y="59710"/>
                    </a:lnTo>
                    <a:lnTo>
                      <a:pt x="28498" y="51832"/>
                    </a:lnTo>
                    <a:lnTo>
                      <a:pt x="25213" y="50841"/>
                    </a:lnTo>
                    <a:lnTo>
                      <a:pt x="23258" y="52014"/>
                    </a:lnTo>
                    <a:lnTo>
                      <a:pt x="21825" y="48415"/>
                    </a:lnTo>
                    <a:lnTo>
                      <a:pt x="9443" y="48310"/>
                    </a:lnTo>
                    <a:lnTo>
                      <a:pt x="6263" y="47789"/>
                    </a:lnTo>
                    <a:lnTo>
                      <a:pt x="1023" y="43719"/>
                    </a:lnTo>
                    <a:lnTo>
                      <a:pt x="1284" y="38554"/>
                    </a:lnTo>
                    <a:lnTo>
                      <a:pt x="33" y="32189"/>
                    </a:lnTo>
                    <a:lnTo>
                      <a:pt x="33" y="32189"/>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25" name="FL-16">
                <a:extLst>
                  <a:ext uri="{FF2B5EF4-FFF2-40B4-BE49-F238E27FC236}">
                    <a16:creationId xmlns:a16="http://schemas.microsoft.com/office/drawing/2014/main" id="{6784A458-CAA5-57F3-A948-B78974950277}"/>
                  </a:ext>
                </a:extLst>
              </p:cNvPr>
              <p:cNvSpPr/>
              <p:nvPr/>
            </p:nvSpPr>
            <p:spPr>
              <a:xfrm>
                <a:off x="6148058" y="5057635"/>
                <a:ext cx="79107" cy="96472"/>
              </a:xfrm>
              <a:custGeom>
                <a:avLst/>
                <a:gdLst>
                  <a:gd name="connsiteX0" fmla="*/ 27194 w 99210"/>
                  <a:gd name="connsiteY0" fmla="*/ 49615 h 120725"/>
                  <a:gd name="connsiteX1" fmla="*/ 31391 w 99210"/>
                  <a:gd name="connsiteY1" fmla="*/ 49589 h 120725"/>
                  <a:gd name="connsiteX2" fmla="*/ 37752 w 99210"/>
                  <a:gd name="connsiteY2" fmla="*/ 44920 h 120725"/>
                  <a:gd name="connsiteX3" fmla="*/ 41844 w 99210"/>
                  <a:gd name="connsiteY3" fmla="*/ 40198 h 120725"/>
                  <a:gd name="connsiteX4" fmla="*/ 43929 w 99210"/>
                  <a:gd name="connsiteY4" fmla="*/ 39859 h 120725"/>
                  <a:gd name="connsiteX5" fmla="*/ 44555 w 99210"/>
                  <a:gd name="connsiteY5" fmla="*/ 35581 h 120725"/>
                  <a:gd name="connsiteX6" fmla="*/ 50263 w 99210"/>
                  <a:gd name="connsiteY6" fmla="*/ 30050 h 120725"/>
                  <a:gd name="connsiteX7" fmla="*/ 51645 w 99210"/>
                  <a:gd name="connsiteY7" fmla="*/ 27312 h 120725"/>
                  <a:gd name="connsiteX8" fmla="*/ 52089 w 99210"/>
                  <a:gd name="connsiteY8" fmla="*/ 16277 h 120725"/>
                  <a:gd name="connsiteX9" fmla="*/ 51619 w 99210"/>
                  <a:gd name="connsiteY9" fmla="*/ 13903 h 120725"/>
                  <a:gd name="connsiteX10" fmla="*/ 56989 w 99210"/>
                  <a:gd name="connsiteY10" fmla="*/ 13903 h 120725"/>
                  <a:gd name="connsiteX11" fmla="*/ 57510 w 99210"/>
                  <a:gd name="connsiteY11" fmla="*/ 7512 h 120725"/>
                  <a:gd name="connsiteX12" fmla="*/ 56025 w 99210"/>
                  <a:gd name="connsiteY12" fmla="*/ 0 h 120725"/>
                  <a:gd name="connsiteX13" fmla="*/ 60847 w 99210"/>
                  <a:gd name="connsiteY13" fmla="*/ 1852 h 120725"/>
                  <a:gd name="connsiteX14" fmla="*/ 93770 w 99210"/>
                  <a:gd name="connsiteY14" fmla="*/ 1904 h 120725"/>
                  <a:gd name="connsiteX15" fmla="*/ 99113 w 99210"/>
                  <a:gd name="connsiteY15" fmla="*/ 3626 h 120725"/>
                  <a:gd name="connsiteX16" fmla="*/ 99244 w 99210"/>
                  <a:gd name="connsiteY16" fmla="*/ 58328 h 120725"/>
                  <a:gd name="connsiteX17" fmla="*/ 98931 w 99210"/>
                  <a:gd name="connsiteY17" fmla="*/ 120725 h 120725"/>
                  <a:gd name="connsiteX18" fmla="*/ 70518 w 99210"/>
                  <a:gd name="connsiteY18" fmla="*/ 120542 h 120725"/>
                  <a:gd name="connsiteX19" fmla="*/ 70726 w 99210"/>
                  <a:gd name="connsiteY19" fmla="*/ 91770 h 120725"/>
                  <a:gd name="connsiteX20" fmla="*/ 50577 w 99210"/>
                  <a:gd name="connsiteY20" fmla="*/ 91665 h 120725"/>
                  <a:gd name="connsiteX21" fmla="*/ 14395 w 99210"/>
                  <a:gd name="connsiteY21" fmla="*/ 91196 h 120725"/>
                  <a:gd name="connsiteX22" fmla="*/ 11763 w 99210"/>
                  <a:gd name="connsiteY22" fmla="*/ 87465 h 120725"/>
                  <a:gd name="connsiteX23" fmla="*/ 7592 w 99210"/>
                  <a:gd name="connsiteY23" fmla="*/ 83918 h 120725"/>
                  <a:gd name="connsiteX24" fmla="*/ 5037 w 99210"/>
                  <a:gd name="connsiteY24" fmla="*/ 75283 h 120725"/>
                  <a:gd name="connsiteX25" fmla="*/ 33 w 99210"/>
                  <a:gd name="connsiteY25" fmla="*/ 66857 h 120725"/>
                  <a:gd name="connsiteX26" fmla="*/ 4985 w 99210"/>
                  <a:gd name="connsiteY26" fmla="*/ 69440 h 120725"/>
                  <a:gd name="connsiteX27" fmla="*/ 4620 w 99210"/>
                  <a:gd name="connsiteY27" fmla="*/ 72988 h 120725"/>
                  <a:gd name="connsiteX28" fmla="*/ 8113 w 99210"/>
                  <a:gd name="connsiteY28" fmla="*/ 73718 h 120725"/>
                  <a:gd name="connsiteX29" fmla="*/ 9833 w 99210"/>
                  <a:gd name="connsiteY29" fmla="*/ 70066 h 120725"/>
                  <a:gd name="connsiteX30" fmla="*/ 14630 w 99210"/>
                  <a:gd name="connsiteY30" fmla="*/ 69101 h 120725"/>
                  <a:gd name="connsiteX31" fmla="*/ 15959 w 99210"/>
                  <a:gd name="connsiteY31" fmla="*/ 64823 h 120725"/>
                  <a:gd name="connsiteX32" fmla="*/ 18853 w 99210"/>
                  <a:gd name="connsiteY32" fmla="*/ 61666 h 120725"/>
                  <a:gd name="connsiteX33" fmla="*/ 18879 w 99210"/>
                  <a:gd name="connsiteY33" fmla="*/ 59397 h 120725"/>
                  <a:gd name="connsiteX34" fmla="*/ 23832 w 99210"/>
                  <a:gd name="connsiteY34" fmla="*/ 57075 h 120725"/>
                  <a:gd name="connsiteX35" fmla="*/ 27194 w 99210"/>
                  <a:gd name="connsiteY35" fmla="*/ 49615 h 120725"/>
                  <a:gd name="connsiteX36" fmla="*/ 27194 w 99210"/>
                  <a:gd name="connsiteY36" fmla="*/ 49615 h 120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9210" h="120725">
                    <a:moveTo>
                      <a:pt x="27194" y="49615"/>
                    </a:moveTo>
                    <a:lnTo>
                      <a:pt x="31391" y="49589"/>
                    </a:lnTo>
                    <a:lnTo>
                      <a:pt x="37752" y="44920"/>
                    </a:lnTo>
                    <a:lnTo>
                      <a:pt x="41844" y="40198"/>
                    </a:lnTo>
                    <a:lnTo>
                      <a:pt x="43929" y="39859"/>
                    </a:lnTo>
                    <a:lnTo>
                      <a:pt x="44555" y="35581"/>
                    </a:lnTo>
                    <a:lnTo>
                      <a:pt x="50263" y="30050"/>
                    </a:lnTo>
                    <a:lnTo>
                      <a:pt x="51645" y="27312"/>
                    </a:lnTo>
                    <a:lnTo>
                      <a:pt x="52089" y="16277"/>
                    </a:lnTo>
                    <a:lnTo>
                      <a:pt x="51619" y="13903"/>
                    </a:lnTo>
                    <a:lnTo>
                      <a:pt x="56989" y="13903"/>
                    </a:lnTo>
                    <a:lnTo>
                      <a:pt x="57510" y="7512"/>
                    </a:lnTo>
                    <a:lnTo>
                      <a:pt x="56025" y="0"/>
                    </a:lnTo>
                    <a:lnTo>
                      <a:pt x="60847" y="1852"/>
                    </a:lnTo>
                    <a:lnTo>
                      <a:pt x="93770" y="1904"/>
                    </a:lnTo>
                    <a:lnTo>
                      <a:pt x="99113" y="3626"/>
                    </a:lnTo>
                    <a:lnTo>
                      <a:pt x="99244" y="58328"/>
                    </a:lnTo>
                    <a:lnTo>
                      <a:pt x="98931" y="120725"/>
                    </a:lnTo>
                    <a:lnTo>
                      <a:pt x="70518" y="120542"/>
                    </a:lnTo>
                    <a:lnTo>
                      <a:pt x="70726" y="91770"/>
                    </a:lnTo>
                    <a:lnTo>
                      <a:pt x="50577" y="91665"/>
                    </a:lnTo>
                    <a:lnTo>
                      <a:pt x="14395" y="91196"/>
                    </a:lnTo>
                    <a:lnTo>
                      <a:pt x="11763" y="87465"/>
                    </a:lnTo>
                    <a:lnTo>
                      <a:pt x="7592" y="83918"/>
                    </a:lnTo>
                    <a:lnTo>
                      <a:pt x="5037" y="75283"/>
                    </a:lnTo>
                    <a:lnTo>
                      <a:pt x="33" y="66857"/>
                    </a:lnTo>
                    <a:lnTo>
                      <a:pt x="4985" y="69440"/>
                    </a:lnTo>
                    <a:lnTo>
                      <a:pt x="4620" y="72988"/>
                    </a:lnTo>
                    <a:lnTo>
                      <a:pt x="8113" y="73718"/>
                    </a:lnTo>
                    <a:lnTo>
                      <a:pt x="9833" y="70066"/>
                    </a:lnTo>
                    <a:lnTo>
                      <a:pt x="14630" y="69101"/>
                    </a:lnTo>
                    <a:lnTo>
                      <a:pt x="15959" y="64823"/>
                    </a:lnTo>
                    <a:lnTo>
                      <a:pt x="18853" y="61666"/>
                    </a:lnTo>
                    <a:lnTo>
                      <a:pt x="18879" y="59397"/>
                    </a:lnTo>
                    <a:lnTo>
                      <a:pt x="23832" y="57075"/>
                    </a:lnTo>
                    <a:lnTo>
                      <a:pt x="27194" y="49615"/>
                    </a:lnTo>
                    <a:lnTo>
                      <a:pt x="27194" y="49615"/>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26" name="FL-17">
                <a:extLst>
                  <a:ext uri="{FF2B5EF4-FFF2-40B4-BE49-F238E27FC236}">
                    <a16:creationId xmlns:a16="http://schemas.microsoft.com/office/drawing/2014/main" id="{9D39CDAC-DE21-24C1-CBDC-7B76FBBFB2FF}"/>
                  </a:ext>
                </a:extLst>
              </p:cNvPr>
              <p:cNvSpPr/>
              <p:nvPr/>
            </p:nvSpPr>
            <p:spPr>
              <a:xfrm>
                <a:off x="6159508" y="5130511"/>
                <a:ext cx="124192" cy="109667"/>
              </a:xfrm>
              <a:custGeom>
                <a:avLst/>
                <a:gdLst>
                  <a:gd name="connsiteX0" fmla="*/ 33 w 155750"/>
                  <a:gd name="connsiteY0" fmla="*/ 0 h 137237"/>
                  <a:gd name="connsiteX1" fmla="*/ 26309 w 155750"/>
                  <a:gd name="connsiteY1" fmla="*/ 234 h 137237"/>
                  <a:gd name="connsiteX2" fmla="*/ 28264 w 155750"/>
                  <a:gd name="connsiteY2" fmla="*/ 573 h 137237"/>
                  <a:gd name="connsiteX3" fmla="*/ 56364 w 155750"/>
                  <a:gd name="connsiteY3" fmla="*/ 573 h 137237"/>
                  <a:gd name="connsiteX4" fmla="*/ 56155 w 155750"/>
                  <a:gd name="connsiteY4" fmla="*/ 29346 h 137237"/>
                  <a:gd name="connsiteX5" fmla="*/ 84569 w 155750"/>
                  <a:gd name="connsiteY5" fmla="*/ 29529 h 137237"/>
                  <a:gd name="connsiteX6" fmla="*/ 84438 w 155750"/>
                  <a:gd name="connsiteY6" fmla="*/ 58014 h 137237"/>
                  <a:gd name="connsiteX7" fmla="*/ 93797 w 155750"/>
                  <a:gd name="connsiteY7" fmla="*/ 58067 h 137237"/>
                  <a:gd name="connsiteX8" fmla="*/ 95126 w 155750"/>
                  <a:gd name="connsiteY8" fmla="*/ 57492 h 137237"/>
                  <a:gd name="connsiteX9" fmla="*/ 141473 w 155750"/>
                  <a:gd name="connsiteY9" fmla="*/ 57805 h 137237"/>
                  <a:gd name="connsiteX10" fmla="*/ 155784 w 155750"/>
                  <a:gd name="connsiteY10" fmla="*/ 57727 h 137237"/>
                  <a:gd name="connsiteX11" fmla="*/ 155210 w 155750"/>
                  <a:gd name="connsiteY11" fmla="*/ 109638 h 137237"/>
                  <a:gd name="connsiteX12" fmla="*/ 155549 w 155750"/>
                  <a:gd name="connsiteY12" fmla="*/ 137159 h 137237"/>
                  <a:gd name="connsiteX13" fmla="*/ 145279 w 155750"/>
                  <a:gd name="connsiteY13" fmla="*/ 137237 h 137237"/>
                  <a:gd name="connsiteX14" fmla="*/ 139101 w 155750"/>
                  <a:gd name="connsiteY14" fmla="*/ 133298 h 137237"/>
                  <a:gd name="connsiteX15" fmla="*/ 138501 w 155750"/>
                  <a:gd name="connsiteY15" fmla="*/ 125107 h 137237"/>
                  <a:gd name="connsiteX16" fmla="*/ 132037 w 155750"/>
                  <a:gd name="connsiteY16" fmla="*/ 125185 h 137237"/>
                  <a:gd name="connsiteX17" fmla="*/ 126380 w 155750"/>
                  <a:gd name="connsiteY17" fmla="*/ 123463 h 137237"/>
                  <a:gd name="connsiteX18" fmla="*/ 125651 w 155750"/>
                  <a:gd name="connsiteY18" fmla="*/ 121063 h 137237"/>
                  <a:gd name="connsiteX19" fmla="*/ 123356 w 155750"/>
                  <a:gd name="connsiteY19" fmla="*/ 121063 h 137237"/>
                  <a:gd name="connsiteX20" fmla="*/ 122992 w 155750"/>
                  <a:gd name="connsiteY20" fmla="*/ 118768 h 137237"/>
                  <a:gd name="connsiteX21" fmla="*/ 118038 w 155750"/>
                  <a:gd name="connsiteY21" fmla="*/ 117673 h 137237"/>
                  <a:gd name="connsiteX22" fmla="*/ 118012 w 155750"/>
                  <a:gd name="connsiteY22" fmla="*/ 115116 h 137237"/>
                  <a:gd name="connsiteX23" fmla="*/ 115719 w 155750"/>
                  <a:gd name="connsiteY23" fmla="*/ 113473 h 137237"/>
                  <a:gd name="connsiteX24" fmla="*/ 109723 w 155750"/>
                  <a:gd name="connsiteY24" fmla="*/ 118664 h 137237"/>
                  <a:gd name="connsiteX25" fmla="*/ 107169 w 155750"/>
                  <a:gd name="connsiteY25" fmla="*/ 115273 h 137237"/>
                  <a:gd name="connsiteX26" fmla="*/ 106282 w 155750"/>
                  <a:gd name="connsiteY26" fmla="*/ 107943 h 137237"/>
                  <a:gd name="connsiteX27" fmla="*/ 102633 w 155750"/>
                  <a:gd name="connsiteY27" fmla="*/ 100404 h 137237"/>
                  <a:gd name="connsiteX28" fmla="*/ 83787 w 155750"/>
                  <a:gd name="connsiteY28" fmla="*/ 100352 h 137237"/>
                  <a:gd name="connsiteX29" fmla="*/ 84777 w 155750"/>
                  <a:gd name="connsiteY29" fmla="*/ 95160 h 137237"/>
                  <a:gd name="connsiteX30" fmla="*/ 84360 w 155750"/>
                  <a:gd name="connsiteY30" fmla="*/ 83891 h 137237"/>
                  <a:gd name="connsiteX31" fmla="*/ 78990 w 155750"/>
                  <a:gd name="connsiteY31" fmla="*/ 80787 h 137237"/>
                  <a:gd name="connsiteX32" fmla="*/ 78521 w 155750"/>
                  <a:gd name="connsiteY32" fmla="*/ 77292 h 137237"/>
                  <a:gd name="connsiteX33" fmla="*/ 80189 w 155750"/>
                  <a:gd name="connsiteY33" fmla="*/ 74918 h 137237"/>
                  <a:gd name="connsiteX34" fmla="*/ 82952 w 155750"/>
                  <a:gd name="connsiteY34" fmla="*/ 74892 h 137237"/>
                  <a:gd name="connsiteX35" fmla="*/ 84960 w 155750"/>
                  <a:gd name="connsiteY35" fmla="*/ 72961 h 137237"/>
                  <a:gd name="connsiteX36" fmla="*/ 81336 w 155750"/>
                  <a:gd name="connsiteY36" fmla="*/ 69988 h 137237"/>
                  <a:gd name="connsiteX37" fmla="*/ 77869 w 155750"/>
                  <a:gd name="connsiteY37" fmla="*/ 70796 h 137237"/>
                  <a:gd name="connsiteX38" fmla="*/ 75914 w 155750"/>
                  <a:gd name="connsiteY38" fmla="*/ 69153 h 137237"/>
                  <a:gd name="connsiteX39" fmla="*/ 72656 w 155750"/>
                  <a:gd name="connsiteY39" fmla="*/ 75701 h 137237"/>
                  <a:gd name="connsiteX40" fmla="*/ 71405 w 155750"/>
                  <a:gd name="connsiteY40" fmla="*/ 76248 h 137237"/>
                  <a:gd name="connsiteX41" fmla="*/ 67625 w 155750"/>
                  <a:gd name="connsiteY41" fmla="*/ 72648 h 137237"/>
                  <a:gd name="connsiteX42" fmla="*/ 66608 w 155750"/>
                  <a:gd name="connsiteY42" fmla="*/ 75935 h 137237"/>
                  <a:gd name="connsiteX43" fmla="*/ 70597 w 155750"/>
                  <a:gd name="connsiteY43" fmla="*/ 86839 h 137237"/>
                  <a:gd name="connsiteX44" fmla="*/ 71796 w 155750"/>
                  <a:gd name="connsiteY44" fmla="*/ 97378 h 137237"/>
                  <a:gd name="connsiteX45" fmla="*/ 68042 w 155750"/>
                  <a:gd name="connsiteY45" fmla="*/ 100299 h 137237"/>
                  <a:gd name="connsiteX46" fmla="*/ 62620 w 155750"/>
                  <a:gd name="connsiteY46" fmla="*/ 100143 h 137237"/>
                  <a:gd name="connsiteX47" fmla="*/ 60665 w 155750"/>
                  <a:gd name="connsiteY47" fmla="*/ 98473 h 137237"/>
                  <a:gd name="connsiteX48" fmla="*/ 53496 w 155750"/>
                  <a:gd name="connsiteY48" fmla="*/ 97273 h 137237"/>
                  <a:gd name="connsiteX49" fmla="*/ 51985 w 155750"/>
                  <a:gd name="connsiteY49" fmla="*/ 92995 h 137237"/>
                  <a:gd name="connsiteX50" fmla="*/ 45755 w 155750"/>
                  <a:gd name="connsiteY50" fmla="*/ 83031 h 137237"/>
                  <a:gd name="connsiteX51" fmla="*/ 43357 w 155750"/>
                  <a:gd name="connsiteY51" fmla="*/ 80266 h 137237"/>
                  <a:gd name="connsiteX52" fmla="*/ 34963 w 155750"/>
                  <a:gd name="connsiteY52" fmla="*/ 65657 h 137237"/>
                  <a:gd name="connsiteX53" fmla="*/ 33686 w 155750"/>
                  <a:gd name="connsiteY53" fmla="*/ 62475 h 137237"/>
                  <a:gd name="connsiteX54" fmla="*/ 28472 w 155750"/>
                  <a:gd name="connsiteY54" fmla="*/ 53397 h 137237"/>
                  <a:gd name="connsiteX55" fmla="*/ 23937 w 155750"/>
                  <a:gd name="connsiteY55" fmla="*/ 40328 h 137237"/>
                  <a:gd name="connsiteX56" fmla="*/ 20652 w 155750"/>
                  <a:gd name="connsiteY56" fmla="*/ 33963 h 137237"/>
                  <a:gd name="connsiteX57" fmla="*/ 17446 w 155750"/>
                  <a:gd name="connsiteY57" fmla="*/ 26189 h 137237"/>
                  <a:gd name="connsiteX58" fmla="*/ 14135 w 155750"/>
                  <a:gd name="connsiteY58" fmla="*/ 20894 h 137237"/>
                  <a:gd name="connsiteX59" fmla="*/ 10590 w 155750"/>
                  <a:gd name="connsiteY59" fmla="*/ 17894 h 137237"/>
                  <a:gd name="connsiteX60" fmla="*/ 10642 w 155750"/>
                  <a:gd name="connsiteY60" fmla="*/ 14790 h 137237"/>
                  <a:gd name="connsiteX61" fmla="*/ 7619 w 155750"/>
                  <a:gd name="connsiteY61" fmla="*/ 9964 h 137237"/>
                  <a:gd name="connsiteX62" fmla="*/ 2770 w 155750"/>
                  <a:gd name="connsiteY62" fmla="*/ 4460 h 137237"/>
                  <a:gd name="connsiteX63" fmla="*/ 33 w 155750"/>
                  <a:gd name="connsiteY63" fmla="*/ 0 h 137237"/>
                  <a:gd name="connsiteX64" fmla="*/ 33 w 155750"/>
                  <a:gd name="connsiteY64" fmla="*/ 0 h 137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55750" h="137237">
                    <a:moveTo>
                      <a:pt x="33" y="0"/>
                    </a:moveTo>
                    <a:lnTo>
                      <a:pt x="26309" y="234"/>
                    </a:lnTo>
                    <a:lnTo>
                      <a:pt x="28264" y="573"/>
                    </a:lnTo>
                    <a:lnTo>
                      <a:pt x="56364" y="573"/>
                    </a:lnTo>
                    <a:lnTo>
                      <a:pt x="56155" y="29346"/>
                    </a:lnTo>
                    <a:lnTo>
                      <a:pt x="84569" y="29529"/>
                    </a:lnTo>
                    <a:lnTo>
                      <a:pt x="84438" y="58014"/>
                    </a:lnTo>
                    <a:lnTo>
                      <a:pt x="93797" y="58067"/>
                    </a:lnTo>
                    <a:lnTo>
                      <a:pt x="95126" y="57492"/>
                    </a:lnTo>
                    <a:lnTo>
                      <a:pt x="141473" y="57805"/>
                    </a:lnTo>
                    <a:lnTo>
                      <a:pt x="155784" y="57727"/>
                    </a:lnTo>
                    <a:lnTo>
                      <a:pt x="155210" y="109638"/>
                    </a:lnTo>
                    <a:lnTo>
                      <a:pt x="155549" y="137159"/>
                    </a:lnTo>
                    <a:lnTo>
                      <a:pt x="145279" y="137237"/>
                    </a:lnTo>
                    <a:lnTo>
                      <a:pt x="139101" y="133298"/>
                    </a:lnTo>
                    <a:lnTo>
                      <a:pt x="138501" y="125107"/>
                    </a:lnTo>
                    <a:lnTo>
                      <a:pt x="132037" y="125185"/>
                    </a:lnTo>
                    <a:lnTo>
                      <a:pt x="126380" y="123463"/>
                    </a:lnTo>
                    <a:lnTo>
                      <a:pt x="125651" y="121063"/>
                    </a:lnTo>
                    <a:lnTo>
                      <a:pt x="123356" y="121063"/>
                    </a:lnTo>
                    <a:lnTo>
                      <a:pt x="122992" y="118768"/>
                    </a:lnTo>
                    <a:lnTo>
                      <a:pt x="118038" y="117673"/>
                    </a:lnTo>
                    <a:lnTo>
                      <a:pt x="118012" y="115116"/>
                    </a:lnTo>
                    <a:lnTo>
                      <a:pt x="115719" y="113473"/>
                    </a:lnTo>
                    <a:lnTo>
                      <a:pt x="109723" y="118664"/>
                    </a:lnTo>
                    <a:lnTo>
                      <a:pt x="107169" y="115273"/>
                    </a:lnTo>
                    <a:lnTo>
                      <a:pt x="106282" y="107943"/>
                    </a:lnTo>
                    <a:lnTo>
                      <a:pt x="102633" y="100404"/>
                    </a:lnTo>
                    <a:lnTo>
                      <a:pt x="83787" y="100352"/>
                    </a:lnTo>
                    <a:lnTo>
                      <a:pt x="84777" y="95160"/>
                    </a:lnTo>
                    <a:lnTo>
                      <a:pt x="84360" y="83891"/>
                    </a:lnTo>
                    <a:lnTo>
                      <a:pt x="78990" y="80787"/>
                    </a:lnTo>
                    <a:lnTo>
                      <a:pt x="78521" y="77292"/>
                    </a:lnTo>
                    <a:lnTo>
                      <a:pt x="80189" y="74918"/>
                    </a:lnTo>
                    <a:lnTo>
                      <a:pt x="82952" y="74892"/>
                    </a:lnTo>
                    <a:lnTo>
                      <a:pt x="84960" y="72961"/>
                    </a:lnTo>
                    <a:lnTo>
                      <a:pt x="81336" y="69988"/>
                    </a:lnTo>
                    <a:lnTo>
                      <a:pt x="77869" y="70796"/>
                    </a:lnTo>
                    <a:lnTo>
                      <a:pt x="75914" y="69153"/>
                    </a:lnTo>
                    <a:lnTo>
                      <a:pt x="72656" y="75701"/>
                    </a:lnTo>
                    <a:lnTo>
                      <a:pt x="71405" y="76248"/>
                    </a:lnTo>
                    <a:lnTo>
                      <a:pt x="67625" y="72648"/>
                    </a:lnTo>
                    <a:lnTo>
                      <a:pt x="66608" y="75935"/>
                    </a:lnTo>
                    <a:lnTo>
                      <a:pt x="70597" y="86839"/>
                    </a:lnTo>
                    <a:lnTo>
                      <a:pt x="71796" y="97378"/>
                    </a:lnTo>
                    <a:lnTo>
                      <a:pt x="68042" y="100299"/>
                    </a:lnTo>
                    <a:lnTo>
                      <a:pt x="62620" y="100143"/>
                    </a:lnTo>
                    <a:lnTo>
                      <a:pt x="60665" y="98473"/>
                    </a:lnTo>
                    <a:lnTo>
                      <a:pt x="53496" y="97273"/>
                    </a:lnTo>
                    <a:lnTo>
                      <a:pt x="51985" y="92995"/>
                    </a:lnTo>
                    <a:lnTo>
                      <a:pt x="45755" y="83031"/>
                    </a:lnTo>
                    <a:lnTo>
                      <a:pt x="43357" y="80266"/>
                    </a:lnTo>
                    <a:lnTo>
                      <a:pt x="34963" y="65657"/>
                    </a:lnTo>
                    <a:lnTo>
                      <a:pt x="33686" y="62475"/>
                    </a:lnTo>
                    <a:lnTo>
                      <a:pt x="28472" y="53397"/>
                    </a:lnTo>
                    <a:lnTo>
                      <a:pt x="23937" y="40328"/>
                    </a:lnTo>
                    <a:lnTo>
                      <a:pt x="20652" y="33963"/>
                    </a:lnTo>
                    <a:lnTo>
                      <a:pt x="17446" y="26189"/>
                    </a:lnTo>
                    <a:lnTo>
                      <a:pt x="14135" y="20894"/>
                    </a:lnTo>
                    <a:lnTo>
                      <a:pt x="10590" y="17894"/>
                    </a:lnTo>
                    <a:lnTo>
                      <a:pt x="10642" y="14790"/>
                    </a:lnTo>
                    <a:lnTo>
                      <a:pt x="7619" y="9964"/>
                    </a:lnTo>
                    <a:lnTo>
                      <a:pt x="2770" y="4460"/>
                    </a:lnTo>
                    <a:lnTo>
                      <a:pt x="33" y="0"/>
                    </a:lnTo>
                    <a:lnTo>
                      <a:pt x="33" y="0"/>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27" name="FL-18">
                <a:extLst>
                  <a:ext uri="{FF2B5EF4-FFF2-40B4-BE49-F238E27FC236}">
                    <a16:creationId xmlns:a16="http://schemas.microsoft.com/office/drawing/2014/main" id="{2E80AF11-FF15-DC04-E4CF-639B5C95C3CC}"/>
                  </a:ext>
                </a:extLst>
              </p:cNvPr>
              <p:cNvSpPr/>
              <p:nvPr/>
            </p:nvSpPr>
            <p:spPr>
              <a:xfrm>
                <a:off x="6226790" y="5017800"/>
                <a:ext cx="158674" cy="259566"/>
              </a:xfrm>
              <a:custGeom>
                <a:avLst/>
                <a:gdLst>
                  <a:gd name="connsiteX0" fmla="*/ 33 w 198996"/>
                  <a:gd name="connsiteY0" fmla="*/ 182835 h 324820"/>
                  <a:gd name="connsiteX1" fmla="*/ 268 w 198996"/>
                  <a:gd name="connsiteY1" fmla="*/ 163818 h 324820"/>
                  <a:gd name="connsiteX2" fmla="*/ 502 w 198996"/>
                  <a:gd name="connsiteY2" fmla="*/ 108178 h 324820"/>
                  <a:gd name="connsiteX3" fmla="*/ 371 w 198996"/>
                  <a:gd name="connsiteY3" fmla="*/ 53475 h 324820"/>
                  <a:gd name="connsiteX4" fmla="*/ 3995 w 198996"/>
                  <a:gd name="connsiteY4" fmla="*/ 54075 h 324820"/>
                  <a:gd name="connsiteX5" fmla="*/ 5272 w 198996"/>
                  <a:gd name="connsiteY5" fmla="*/ 51676 h 324820"/>
                  <a:gd name="connsiteX6" fmla="*/ 8088 w 198996"/>
                  <a:gd name="connsiteY6" fmla="*/ 51650 h 324820"/>
                  <a:gd name="connsiteX7" fmla="*/ 9834 w 198996"/>
                  <a:gd name="connsiteY7" fmla="*/ 46902 h 324820"/>
                  <a:gd name="connsiteX8" fmla="*/ 14552 w 198996"/>
                  <a:gd name="connsiteY8" fmla="*/ 44528 h 324820"/>
                  <a:gd name="connsiteX9" fmla="*/ 14500 w 198996"/>
                  <a:gd name="connsiteY9" fmla="*/ 30285 h 324820"/>
                  <a:gd name="connsiteX10" fmla="*/ 12102 w 198996"/>
                  <a:gd name="connsiteY10" fmla="*/ 26659 h 324820"/>
                  <a:gd name="connsiteX11" fmla="*/ 12128 w 198996"/>
                  <a:gd name="connsiteY11" fmla="*/ 20660 h 324820"/>
                  <a:gd name="connsiteX12" fmla="*/ 16064 w 198996"/>
                  <a:gd name="connsiteY12" fmla="*/ 20607 h 324820"/>
                  <a:gd name="connsiteX13" fmla="*/ 16064 w 198996"/>
                  <a:gd name="connsiteY13" fmla="*/ 17607 h 324820"/>
                  <a:gd name="connsiteX14" fmla="*/ 21955 w 198996"/>
                  <a:gd name="connsiteY14" fmla="*/ 15860 h 324820"/>
                  <a:gd name="connsiteX15" fmla="*/ 21929 w 198996"/>
                  <a:gd name="connsiteY15" fmla="*/ 13486 h 324820"/>
                  <a:gd name="connsiteX16" fmla="*/ 25474 w 198996"/>
                  <a:gd name="connsiteY16" fmla="*/ 13512 h 324820"/>
                  <a:gd name="connsiteX17" fmla="*/ 27039 w 198996"/>
                  <a:gd name="connsiteY17" fmla="*/ 16616 h 324820"/>
                  <a:gd name="connsiteX18" fmla="*/ 31808 w 198996"/>
                  <a:gd name="connsiteY18" fmla="*/ 16042 h 324820"/>
                  <a:gd name="connsiteX19" fmla="*/ 33946 w 198996"/>
                  <a:gd name="connsiteY19" fmla="*/ 13486 h 324820"/>
                  <a:gd name="connsiteX20" fmla="*/ 37517 w 198996"/>
                  <a:gd name="connsiteY20" fmla="*/ 13460 h 324820"/>
                  <a:gd name="connsiteX21" fmla="*/ 36344 w 198996"/>
                  <a:gd name="connsiteY21" fmla="*/ 11112 h 324820"/>
                  <a:gd name="connsiteX22" fmla="*/ 38717 w 198996"/>
                  <a:gd name="connsiteY22" fmla="*/ 11086 h 324820"/>
                  <a:gd name="connsiteX23" fmla="*/ 38743 w 198996"/>
                  <a:gd name="connsiteY23" fmla="*/ 14373 h 324820"/>
                  <a:gd name="connsiteX24" fmla="*/ 43617 w 198996"/>
                  <a:gd name="connsiteY24" fmla="*/ 12547 h 324820"/>
                  <a:gd name="connsiteX25" fmla="*/ 54852 w 198996"/>
                  <a:gd name="connsiteY25" fmla="*/ 6886 h 324820"/>
                  <a:gd name="connsiteX26" fmla="*/ 63037 w 198996"/>
                  <a:gd name="connsiteY26" fmla="*/ 0 h 324820"/>
                  <a:gd name="connsiteX27" fmla="*/ 69189 w 198996"/>
                  <a:gd name="connsiteY27" fmla="*/ 1591 h 324820"/>
                  <a:gd name="connsiteX28" fmla="*/ 74741 w 198996"/>
                  <a:gd name="connsiteY28" fmla="*/ 4278 h 324820"/>
                  <a:gd name="connsiteX29" fmla="*/ 76957 w 198996"/>
                  <a:gd name="connsiteY29" fmla="*/ 8712 h 324820"/>
                  <a:gd name="connsiteX30" fmla="*/ 76931 w 198996"/>
                  <a:gd name="connsiteY30" fmla="*/ 18260 h 324820"/>
                  <a:gd name="connsiteX31" fmla="*/ 74559 w 198996"/>
                  <a:gd name="connsiteY31" fmla="*/ 19773 h 324820"/>
                  <a:gd name="connsiteX32" fmla="*/ 76436 w 198996"/>
                  <a:gd name="connsiteY32" fmla="*/ 22303 h 324820"/>
                  <a:gd name="connsiteX33" fmla="*/ 74767 w 198996"/>
                  <a:gd name="connsiteY33" fmla="*/ 23686 h 324820"/>
                  <a:gd name="connsiteX34" fmla="*/ 76826 w 198996"/>
                  <a:gd name="connsiteY34" fmla="*/ 26972 h 324820"/>
                  <a:gd name="connsiteX35" fmla="*/ 78260 w 198996"/>
                  <a:gd name="connsiteY35" fmla="*/ 32033 h 324820"/>
                  <a:gd name="connsiteX36" fmla="*/ 76253 w 198996"/>
                  <a:gd name="connsiteY36" fmla="*/ 32842 h 324820"/>
                  <a:gd name="connsiteX37" fmla="*/ 76227 w 198996"/>
                  <a:gd name="connsiteY37" fmla="*/ 35998 h 324820"/>
                  <a:gd name="connsiteX38" fmla="*/ 78599 w 198996"/>
                  <a:gd name="connsiteY38" fmla="*/ 37224 h 324820"/>
                  <a:gd name="connsiteX39" fmla="*/ 86784 w 198996"/>
                  <a:gd name="connsiteY39" fmla="*/ 37120 h 324820"/>
                  <a:gd name="connsiteX40" fmla="*/ 89026 w 198996"/>
                  <a:gd name="connsiteY40" fmla="*/ 36050 h 324820"/>
                  <a:gd name="connsiteX41" fmla="*/ 91971 w 198996"/>
                  <a:gd name="connsiteY41" fmla="*/ 41294 h 324820"/>
                  <a:gd name="connsiteX42" fmla="*/ 96716 w 198996"/>
                  <a:gd name="connsiteY42" fmla="*/ 41007 h 324820"/>
                  <a:gd name="connsiteX43" fmla="*/ 98149 w 198996"/>
                  <a:gd name="connsiteY43" fmla="*/ 44241 h 324820"/>
                  <a:gd name="connsiteX44" fmla="*/ 103988 w 198996"/>
                  <a:gd name="connsiteY44" fmla="*/ 49824 h 324820"/>
                  <a:gd name="connsiteX45" fmla="*/ 103702 w 198996"/>
                  <a:gd name="connsiteY45" fmla="*/ 52823 h 324820"/>
                  <a:gd name="connsiteX46" fmla="*/ 108002 w 198996"/>
                  <a:gd name="connsiteY46" fmla="*/ 54363 h 324820"/>
                  <a:gd name="connsiteX47" fmla="*/ 107117 w 198996"/>
                  <a:gd name="connsiteY47" fmla="*/ 57727 h 324820"/>
                  <a:gd name="connsiteX48" fmla="*/ 108993 w 198996"/>
                  <a:gd name="connsiteY48" fmla="*/ 64119 h 324820"/>
                  <a:gd name="connsiteX49" fmla="*/ 115171 w 198996"/>
                  <a:gd name="connsiteY49" fmla="*/ 66753 h 324820"/>
                  <a:gd name="connsiteX50" fmla="*/ 119342 w 198996"/>
                  <a:gd name="connsiteY50" fmla="*/ 67353 h 324820"/>
                  <a:gd name="connsiteX51" fmla="*/ 122522 w 198996"/>
                  <a:gd name="connsiteY51" fmla="*/ 70796 h 324820"/>
                  <a:gd name="connsiteX52" fmla="*/ 124216 w 198996"/>
                  <a:gd name="connsiteY52" fmla="*/ 75753 h 324820"/>
                  <a:gd name="connsiteX53" fmla="*/ 128674 w 198996"/>
                  <a:gd name="connsiteY53" fmla="*/ 83605 h 324820"/>
                  <a:gd name="connsiteX54" fmla="*/ 128178 w 198996"/>
                  <a:gd name="connsiteY54" fmla="*/ 86318 h 324820"/>
                  <a:gd name="connsiteX55" fmla="*/ 131463 w 198996"/>
                  <a:gd name="connsiteY55" fmla="*/ 88848 h 324820"/>
                  <a:gd name="connsiteX56" fmla="*/ 131698 w 198996"/>
                  <a:gd name="connsiteY56" fmla="*/ 95474 h 324820"/>
                  <a:gd name="connsiteX57" fmla="*/ 133627 w 198996"/>
                  <a:gd name="connsiteY57" fmla="*/ 97169 h 324820"/>
                  <a:gd name="connsiteX58" fmla="*/ 132010 w 198996"/>
                  <a:gd name="connsiteY58" fmla="*/ 99804 h 324820"/>
                  <a:gd name="connsiteX59" fmla="*/ 143063 w 198996"/>
                  <a:gd name="connsiteY59" fmla="*/ 99960 h 324820"/>
                  <a:gd name="connsiteX60" fmla="*/ 184510 w 198996"/>
                  <a:gd name="connsiteY60" fmla="*/ 99804 h 324820"/>
                  <a:gd name="connsiteX61" fmla="*/ 184640 w 198996"/>
                  <a:gd name="connsiteY61" fmla="*/ 113551 h 324820"/>
                  <a:gd name="connsiteX62" fmla="*/ 198690 w 198996"/>
                  <a:gd name="connsiteY62" fmla="*/ 113603 h 324820"/>
                  <a:gd name="connsiteX63" fmla="*/ 198977 w 198996"/>
                  <a:gd name="connsiteY63" fmla="*/ 156567 h 324820"/>
                  <a:gd name="connsiteX64" fmla="*/ 199029 w 198996"/>
                  <a:gd name="connsiteY64" fmla="*/ 184557 h 324820"/>
                  <a:gd name="connsiteX65" fmla="*/ 188602 w 198996"/>
                  <a:gd name="connsiteY65" fmla="*/ 194000 h 324820"/>
                  <a:gd name="connsiteX66" fmla="*/ 169000 w 198996"/>
                  <a:gd name="connsiteY66" fmla="*/ 210903 h 324820"/>
                  <a:gd name="connsiteX67" fmla="*/ 168948 w 198996"/>
                  <a:gd name="connsiteY67" fmla="*/ 260101 h 324820"/>
                  <a:gd name="connsiteX68" fmla="*/ 169364 w 198996"/>
                  <a:gd name="connsiteY68" fmla="*/ 293491 h 324820"/>
                  <a:gd name="connsiteX69" fmla="*/ 169807 w 198996"/>
                  <a:gd name="connsiteY69" fmla="*/ 309847 h 324820"/>
                  <a:gd name="connsiteX70" fmla="*/ 169860 w 198996"/>
                  <a:gd name="connsiteY70" fmla="*/ 323803 h 324820"/>
                  <a:gd name="connsiteX71" fmla="*/ 113841 w 198996"/>
                  <a:gd name="connsiteY71" fmla="*/ 324820 h 324820"/>
                  <a:gd name="connsiteX72" fmla="*/ 113320 w 198996"/>
                  <a:gd name="connsiteY72" fmla="*/ 297508 h 324820"/>
                  <a:gd name="connsiteX73" fmla="*/ 106204 w 198996"/>
                  <a:gd name="connsiteY73" fmla="*/ 298030 h 324820"/>
                  <a:gd name="connsiteX74" fmla="*/ 90016 w 198996"/>
                  <a:gd name="connsiteY74" fmla="*/ 298186 h 324820"/>
                  <a:gd name="connsiteX75" fmla="*/ 89860 w 198996"/>
                  <a:gd name="connsiteY75" fmla="*/ 287361 h 324820"/>
                  <a:gd name="connsiteX76" fmla="*/ 74037 w 198996"/>
                  <a:gd name="connsiteY76" fmla="*/ 282874 h 324820"/>
                  <a:gd name="connsiteX77" fmla="*/ 71248 w 198996"/>
                  <a:gd name="connsiteY77" fmla="*/ 282900 h 324820"/>
                  <a:gd name="connsiteX78" fmla="*/ 70831 w 198996"/>
                  <a:gd name="connsiteY78" fmla="*/ 250684 h 324820"/>
                  <a:gd name="connsiteX79" fmla="*/ 71404 w 198996"/>
                  <a:gd name="connsiteY79" fmla="*/ 198773 h 324820"/>
                  <a:gd name="connsiteX80" fmla="*/ 57093 w 198996"/>
                  <a:gd name="connsiteY80" fmla="*/ 198852 h 324820"/>
                  <a:gd name="connsiteX81" fmla="*/ 10747 w 198996"/>
                  <a:gd name="connsiteY81" fmla="*/ 198538 h 324820"/>
                  <a:gd name="connsiteX82" fmla="*/ 9417 w 198996"/>
                  <a:gd name="connsiteY82" fmla="*/ 199113 h 324820"/>
                  <a:gd name="connsiteX83" fmla="*/ 59 w 198996"/>
                  <a:gd name="connsiteY83" fmla="*/ 199060 h 324820"/>
                  <a:gd name="connsiteX84" fmla="*/ 33 w 198996"/>
                  <a:gd name="connsiteY84" fmla="*/ 182835 h 324820"/>
                  <a:gd name="connsiteX85" fmla="*/ 33 w 198996"/>
                  <a:gd name="connsiteY85" fmla="*/ 182835 h 324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98996" h="324820">
                    <a:moveTo>
                      <a:pt x="33" y="182835"/>
                    </a:moveTo>
                    <a:lnTo>
                      <a:pt x="268" y="163818"/>
                    </a:lnTo>
                    <a:lnTo>
                      <a:pt x="502" y="108178"/>
                    </a:lnTo>
                    <a:lnTo>
                      <a:pt x="371" y="53475"/>
                    </a:lnTo>
                    <a:lnTo>
                      <a:pt x="3995" y="54075"/>
                    </a:lnTo>
                    <a:lnTo>
                      <a:pt x="5272" y="51676"/>
                    </a:lnTo>
                    <a:lnTo>
                      <a:pt x="8088" y="51650"/>
                    </a:lnTo>
                    <a:lnTo>
                      <a:pt x="9834" y="46902"/>
                    </a:lnTo>
                    <a:lnTo>
                      <a:pt x="14552" y="44528"/>
                    </a:lnTo>
                    <a:lnTo>
                      <a:pt x="14500" y="30285"/>
                    </a:lnTo>
                    <a:lnTo>
                      <a:pt x="12102" y="26659"/>
                    </a:lnTo>
                    <a:lnTo>
                      <a:pt x="12128" y="20660"/>
                    </a:lnTo>
                    <a:lnTo>
                      <a:pt x="16064" y="20607"/>
                    </a:lnTo>
                    <a:lnTo>
                      <a:pt x="16064" y="17607"/>
                    </a:lnTo>
                    <a:lnTo>
                      <a:pt x="21955" y="15860"/>
                    </a:lnTo>
                    <a:lnTo>
                      <a:pt x="21929" y="13486"/>
                    </a:lnTo>
                    <a:lnTo>
                      <a:pt x="25474" y="13512"/>
                    </a:lnTo>
                    <a:lnTo>
                      <a:pt x="27039" y="16616"/>
                    </a:lnTo>
                    <a:lnTo>
                      <a:pt x="31808" y="16042"/>
                    </a:lnTo>
                    <a:lnTo>
                      <a:pt x="33946" y="13486"/>
                    </a:lnTo>
                    <a:lnTo>
                      <a:pt x="37517" y="13460"/>
                    </a:lnTo>
                    <a:lnTo>
                      <a:pt x="36344" y="11112"/>
                    </a:lnTo>
                    <a:lnTo>
                      <a:pt x="38717" y="11086"/>
                    </a:lnTo>
                    <a:lnTo>
                      <a:pt x="38743" y="14373"/>
                    </a:lnTo>
                    <a:lnTo>
                      <a:pt x="43617" y="12547"/>
                    </a:lnTo>
                    <a:lnTo>
                      <a:pt x="54852" y="6886"/>
                    </a:lnTo>
                    <a:lnTo>
                      <a:pt x="63037" y="0"/>
                    </a:lnTo>
                    <a:lnTo>
                      <a:pt x="69189" y="1591"/>
                    </a:lnTo>
                    <a:lnTo>
                      <a:pt x="74741" y="4278"/>
                    </a:lnTo>
                    <a:lnTo>
                      <a:pt x="76957" y="8712"/>
                    </a:lnTo>
                    <a:lnTo>
                      <a:pt x="76931" y="18260"/>
                    </a:lnTo>
                    <a:lnTo>
                      <a:pt x="74559" y="19773"/>
                    </a:lnTo>
                    <a:lnTo>
                      <a:pt x="76436" y="22303"/>
                    </a:lnTo>
                    <a:lnTo>
                      <a:pt x="74767" y="23686"/>
                    </a:lnTo>
                    <a:lnTo>
                      <a:pt x="76826" y="26972"/>
                    </a:lnTo>
                    <a:lnTo>
                      <a:pt x="78260" y="32033"/>
                    </a:lnTo>
                    <a:lnTo>
                      <a:pt x="76253" y="32842"/>
                    </a:lnTo>
                    <a:lnTo>
                      <a:pt x="76227" y="35998"/>
                    </a:lnTo>
                    <a:lnTo>
                      <a:pt x="78599" y="37224"/>
                    </a:lnTo>
                    <a:lnTo>
                      <a:pt x="86784" y="37120"/>
                    </a:lnTo>
                    <a:lnTo>
                      <a:pt x="89026" y="36050"/>
                    </a:lnTo>
                    <a:lnTo>
                      <a:pt x="91971" y="41294"/>
                    </a:lnTo>
                    <a:lnTo>
                      <a:pt x="96716" y="41007"/>
                    </a:lnTo>
                    <a:lnTo>
                      <a:pt x="98149" y="44241"/>
                    </a:lnTo>
                    <a:lnTo>
                      <a:pt x="103988" y="49824"/>
                    </a:lnTo>
                    <a:lnTo>
                      <a:pt x="103702" y="52823"/>
                    </a:lnTo>
                    <a:lnTo>
                      <a:pt x="108002" y="54363"/>
                    </a:lnTo>
                    <a:lnTo>
                      <a:pt x="107117" y="57727"/>
                    </a:lnTo>
                    <a:lnTo>
                      <a:pt x="108993" y="64119"/>
                    </a:lnTo>
                    <a:lnTo>
                      <a:pt x="115171" y="66753"/>
                    </a:lnTo>
                    <a:lnTo>
                      <a:pt x="119342" y="67353"/>
                    </a:lnTo>
                    <a:lnTo>
                      <a:pt x="122522" y="70796"/>
                    </a:lnTo>
                    <a:lnTo>
                      <a:pt x="124216" y="75753"/>
                    </a:lnTo>
                    <a:lnTo>
                      <a:pt x="128674" y="83605"/>
                    </a:lnTo>
                    <a:lnTo>
                      <a:pt x="128178" y="86318"/>
                    </a:lnTo>
                    <a:lnTo>
                      <a:pt x="131463" y="88848"/>
                    </a:lnTo>
                    <a:lnTo>
                      <a:pt x="131698" y="95474"/>
                    </a:lnTo>
                    <a:lnTo>
                      <a:pt x="133627" y="97169"/>
                    </a:lnTo>
                    <a:lnTo>
                      <a:pt x="132010" y="99804"/>
                    </a:lnTo>
                    <a:lnTo>
                      <a:pt x="143063" y="99960"/>
                    </a:lnTo>
                    <a:lnTo>
                      <a:pt x="184510" y="99804"/>
                    </a:lnTo>
                    <a:lnTo>
                      <a:pt x="184640" y="113551"/>
                    </a:lnTo>
                    <a:lnTo>
                      <a:pt x="198690" y="113603"/>
                    </a:lnTo>
                    <a:lnTo>
                      <a:pt x="198977" y="156567"/>
                    </a:lnTo>
                    <a:lnTo>
                      <a:pt x="199029" y="184557"/>
                    </a:lnTo>
                    <a:lnTo>
                      <a:pt x="188602" y="194000"/>
                    </a:lnTo>
                    <a:lnTo>
                      <a:pt x="169000" y="210903"/>
                    </a:lnTo>
                    <a:lnTo>
                      <a:pt x="168948" y="260101"/>
                    </a:lnTo>
                    <a:lnTo>
                      <a:pt x="169364" y="293491"/>
                    </a:lnTo>
                    <a:lnTo>
                      <a:pt x="169807" y="309847"/>
                    </a:lnTo>
                    <a:lnTo>
                      <a:pt x="169860" y="323803"/>
                    </a:lnTo>
                    <a:lnTo>
                      <a:pt x="113841" y="324820"/>
                    </a:lnTo>
                    <a:lnTo>
                      <a:pt x="113320" y="297508"/>
                    </a:lnTo>
                    <a:lnTo>
                      <a:pt x="106204" y="298030"/>
                    </a:lnTo>
                    <a:lnTo>
                      <a:pt x="90016" y="298186"/>
                    </a:lnTo>
                    <a:lnTo>
                      <a:pt x="89860" y="287361"/>
                    </a:lnTo>
                    <a:lnTo>
                      <a:pt x="74037" y="282874"/>
                    </a:lnTo>
                    <a:lnTo>
                      <a:pt x="71248" y="282900"/>
                    </a:lnTo>
                    <a:lnTo>
                      <a:pt x="70831" y="250684"/>
                    </a:lnTo>
                    <a:lnTo>
                      <a:pt x="71404" y="198773"/>
                    </a:lnTo>
                    <a:lnTo>
                      <a:pt x="57093" y="198852"/>
                    </a:lnTo>
                    <a:lnTo>
                      <a:pt x="10747" y="198538"/>
                    </a:lnTo>
                    <a:lnTo>
                      <a:pt x="9417" y="199113"/>
                    </a:lnTo>
                    <a:lnTo>
                      <a:pt x="59" y="199060"/>
                    </a:lnTo>
                    <a:lnTo>
                      <a:pt x="33" y="182835"/>
                    </a:lnTo>
                    <a:lnTo>
                      <a:pt x="33" y="182835"/>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28" name="FL-19">
                <a:extLst>
                  <a:ext uri="{FF2B5EF4-FFF2-40B4-BE49-F238E27FC236}">
                    <a16:creationId xmlns:a16="http://schemas.microsoft.com/office/drawing/2014/main" id="{E32D53C3-23CB-4D75-BD53-3148B5DE4DE8}"/>
                  </a:ext>
                </a:extLst>
              </p:cNvPr>
              <p:cNvSpPr/>
              <p:nvPr/>
            </p:nvSpPr>
            <p:spPr>
              <a:xfrm>
                <a:off x="6208047" y="5210702"/>
                <a:ext cx="75721" cy="118984"/>
              </a:xfrm>
              <a:custGeom>
                <a:avLst/>
                <a:gdLst>
                  <a:gd name="connsiteX0" fmla="*/ 104 w 75721"/>
                  <a:gd name="connsiteY0" fmla="*/ 21075 h 118984"/>
                  <a:gd name="connsiteX1" fmla="*/ 748 w 75721"/>
                  <a:gd name="connsiteY1" fmla="*/ 21617 h 118984"/>
                  <a:gd name="connsiteX2" fmla="*/ 3804 w 75721"/>
                  <a:gd name="connsiteY2" fmla="*/ 31852 h 118984"/>
                  <a:gd name="connsiteX3" fmla="*/ 4989 w 75721"/>
                  <a:gd name="connsiteY3" fmla="*/ 34583 h 118984"/>
                  <a:gd name="connsiteX4" fmla="*/ 8231 w 75721"/>
                  <a:gd name="connsiteY4" fmla="*/ 37772 h 118984"/>
                  <a:gd name="connsiteX5" fmla="*/ 10165 w 75721"/>
                  <a:gd name="connsiteY5" fmla="*/ 37585 h 118984"/>
                  <a:gd name="connsiteX6" fmla="*/ 15236 w 75721"/>
                  <a:gd name="connsiteY6" fmla="*/ 40649 h 118984"/>
                  <a:gd name="connsiteX7" fmla="*/ 18209 w 75721"/>
                  <a:gd name="connsiteY7" fmla="*/ 38731 h 118984"/>
                  <a:gd name="connsiteX8" fmla="*/ 21701 w 75721"/>
                  <a:gd name="connsiteY8" fmla="*/ 40983 h 118984"/>
                  <a:gd name="connsiteX9" fmla="*/ 23800 w 75721"/>
                  <a:gd name="connsiteY9" fmla="*/ 41045 h 118984"/>
                  <a:gd name="connsiteX10" fmla="*/ 18146 w 75721"/>
                  <a:gd name="connsiteY10" fmla="*/ 44485 h 118984"/>
                  <a:gd name="connsiteX11" fmla="*/ 14114 w 75721"/>
                  <a:gd name="connsiteY11" fmla="*/ 44547 h 118984"/>
                  <a:gd name="connsiteX12" fmla="*/ 10830 w 75721"/>
                  <a:gd name="connsiteY12" fmla="*/ 43088 h 118984"/>
                  <a:gd name="connsiteX13" fmla="*/ 5509 w 75721"/>
                  <a:gd name="connsiteY13" fmla="*/ 39044 h 118984"/>
                  <a:gd name="connsiteX14" fmla="*/ 3969 w 75721"/>
                  <a:gd name="connsiteY14" fmla="*/ 36271 h 118984"/>
                  <a:gd name="connsiteX15" fmla="*/ 1788 w 75721"/>
                  <a:gd name="connsiteY15" fmla="*/ 26119 h 118984"/>
                  <a:gd name="connsiteX16" fmla="*/ 0 w 75721"/>
                  <a:gd name="connsiteY16" fmla="*/ 24056 h 118984"/>
                  <a:gd name="connsiteX17" fmla="*/ 18374 w 75721"/>
                  <a:gd name="connsiteY17" fmla="*/ 0 h 118984"/>
                  <a:gd name="connsiteX18" fmla="*/ 33298 w 75721"/>
                  <a:gd name="connsiteY18" fmla="*/ 42 h 118984"/>
                  <a:gd name="connsiteX19" fmla="*/ 36208 w 75721"/>
                  <a:gd name="connsiteY19" fmla="*/ 6066 h 118984"/>
                  <a:gd name="connsiteX20" fmla="*/ 36915 w 75721"/>
                  <a:gd name="connsiteY20" fmla="*/ 11924 h 118984"/>
                  <a:gd name="connsiteX21" fmla="*/ 38951 w 75721"/>
                  <a:gd name="connsiteY21" fmla="*/ 14633 h 118984"/>
                  <a:gd name="connsiteX22" fmla="*/ 43732 w 75721"/>
                  <a:gd name="connsiteY22" fmla="*/ 10485 h 118984"/>
                  <a:gd name="connsiteX23" fmla="*/ 45562 w 75721"/>
                  <a:gd name="connsiteY23" fmla="*/ 11798 h 118984"/>
                  <a:gd name="connsiteX24" fmla="*/ 45582 w 75721"/>
                  <a:gd name="connsiteY24" fmla="*/ 13842 h 118984"/>
                  <a:gd name="connsiteX25" fmla="*/ 49532 w 75721"/>
                  <a:gd name="connsiteY25" fmla="*/ 14717 h 118984"/>
                  <a:gd name="connsiteX26" fmla="*/ 49823 w 75721"/>
                  <a:gd name="connsiteY26" fmla="*/ 16551 h 118984"/>
                  <a:gd name="connsiteX27" fmla="*/ 51652 w 75721"/>
                  <a:gd name="connsiteY27" fmla="*/ 16551 h 118984"/>
                  <a:gd name="connsiteX28" fmla="*/ 52234 w 75721"/>
                  <a:gd name="connsiteY28" fmla="*/ 18469 h 118984"/>
                  <a:gd name="connsiteX29" fmla="*/ 56744 w 75721"/>
                  <a:gd name="connsiteY29" fmla="*/ 19844 h 118984"/>
                  <a:gd name="connsiteX30" fmla="*/ 61899 w 75721"/>
                  <a:gd name="connsiteY30" fmla="*/ 19782 h 118984"/>
                  <a:gd name="connsiteX31" fmla="*/ 62377 w 75721"/>
                  <a:gd name="connsiteY31" fmla="*/ 26327 h 118984"/>
                  <a:gd name="connsiteX32" fmla="*/ 67303 w 75721"/>
                  <a:gd name="connsiteY32" fmla="*/ 29475 h 118984"/>
                  <a:gd name="connsiteX33" fmla="*/ 75493 w 75721"/>
                  <a:gd name="connsiteY33" fmla="*/ 29413 h 118984"/>
                  <a:gd name="connsiteX34" fmla="*/ 75721 w 75721"/>
                  <a:gd name="connsiteY34" fmla="*/ 44838 h 118984"/>
                  <a:gd name="connsiteX35" fmla="*/ 64538 w 75721"/>
                  <a:gd name="connsiteY35" fmla="*/ 45046 h 118984"/>
                  <a:gd name="connsiteX36" fmla="*/ 64726 w 75721"/>
                  <a:gd name="connsiteY36" fmla="*/ 58367 h 118984"/>
                  <a:gd name="connsiteX37" fmla="*/ 54582 w 75721"/>
                  <a:gd name="connsiteY37" fmla="*/ 58450 h 118984"/>
                  <a:gd name="connsiteX38" fmla="*/ 55746 w 75721"/>
                  <a:gd name="connsiteY38" fmla="*/ 71979 h 118984"/>
                  <a:gd name="connsiteX39" fmla="*/ 57825 w 75721"/>
                  <a:gd name="connsiteY39" fmla="*/ 72166 h 118984"/>
                  <a:gd name="connsiteX40" fmla="*/ 57721 w 75721"/>
                  <a:gd name="connsiteY40" fmla="*/ 77460 h 118984"/>
                  <a:gd name="connsiteX41" fmla="*/ 54936 w 75721"/>
                  <a:gd name="connsiteY41" fmla="*/ 77544 h 118984"/>
                  <a:gd name="connsiteX42" fmla="*/ 55060 w 75721"/>
                  <a:gd name="connsiteY42" fmla="*/ 85153 h 118984"/>
                  <a:gd name="connsiteX43" fmla="*/ 54624 w 75721"/>
                  <a:gd name="connsiteY43" fmla="*/ 85694 h 118984"/>
                  <a:gd name="connsiteX44" fmla="*/ 57533 w 75721"/>
                  <a:gd name="connsiteY44" fmla="*/ 89238 h 118984"/>
                  <a:gd name="connsiteX45" fmla="*/ 59987 w 75721"/>
                  <a:gd name="connsiteY45" fmla="*/ 91031 h 118984"/>
                  <a:gd name="connsiteX46" fmla="*/ 59571 w 75721"/>
                  <a:gd name="connsiteY46" fmla="*/ 101391 h 118984"/>
                  <a:gd name="connsiteX47" fmla="*/ 58760 w 75721"/>
                  <a:gd name="connsiteY47" fmla="*/ 103872 h 118984"/>
                  <a:gd name="connsiteX48" fmla="*/ 65141 w 75721"/>
                  <a:gd name="connsiteY48" fmla="*/ 106477 h 118984"/>
                  <a:gd name="connsiteX49" fmla="*/ 66492 w 75721"/>
                  <a:gd name="connsiteY49" fmla="*/ 108832 h 118984"/>
                  <a:gd name="connsiteX50" fmla="*/ 66076 w 75721"/>
                  <a:gd name="connsiteY50" fmla="*/ 112314 h 118984"/>
                  <a:gd name="connsiteX51" fmla="*/ 63084 w 75721"/>
                  <a:gd name="connsiteY51" fmla="*/ 114294 h 118984"/>
                  <a:gd name="connsiteX52" fmla="*/ 62377 w 75721"/>
                  <a:gd name="connsiteY52" fmla="*/ 118984 h 118984"/>
                  <a:gd name="connsiteX53" fmla="*/ 61088 w 75721"/>
                  <a:gd name="connsiteY53" fmla="*/ 118025 h 118984"/>
                  <a:gd name="connsiteX54" fmla="*/ 57825 w 75721"/>
                  <a:gd name="connsiteY54" fmla="*/ 110959 h 118984"/>
                  <a:gd name="connsiteX55" fmla="*/ 56494 w 75721"/>
                  <a:gd name="connsiteY55" fmla="*/ 110771 h 118984"/>
                  <a:gd name="connsiteX56" fmla="*/ 56203 w 75721"/>
                  <a:gd name="connsiteY56" fmla="*/ 107937 h 118984"/>
                  <a:gd name="connsiteX57" fmla="*/ 53501 w 75721"/>
                  <a:gd name="connsiteY57" fmla="*/ 104622 h 118984"/>
                  <a:gd name="connsiteX58" fmla="*/ 54770 w 75721"/>
                  <a:gd name="connsiteY58" fmla="*/ 102975 h 118984"/>
                  <a:gd name="connsiteX59" fmla="*/ 54229 w 75721"/>
                  <a:gd name="connsiteY59" fmla="*/ 100224 h 118984"/>
                  <a:gd name="connsiteX60" fmla="*/ 52712 w 75721"/>
                  <a:gd name="connsiteY60" fmla="*/ 98368 h 118984"/>
                  <a:gd name="connsiteX61" fmla="*/ 48180 w 75721"/>
                  <a:gd name="connsiteY61" fmla="*/ 87424 h 118984"/>
                  <a:gd name="connsiteX62" fmla="*/ 47370 w 75721"/>
                  <a:gd name="connsiteY62" fmla="*/ 79608 h 118984"/>
                  <a:gd name="connsiteX63" fmla="*/ 46704 w 75721"/>
                  <a:gd name="connsiteY63" fmla="*/ 76919 h 118984"/>
                  <a:gd name="connsiteX64" fmla="*/ 46019 w 75721"/>
                  <a:gd name="connsiteY64" fmla="*/ 68747 h 118984"/>
                  <a:gd name="connsiteX65" fmla="*/ 44585 w 75721"/>
                  <a:gd name="connsiteY65" fmla="*/ 61327 h 118984"/>
                  <a:gd name="connsiteX66" fmla="*/ 43276 w 75721"/>
                  <a:gd name="connsiteY66" fmla="*/ 57053 h 118984"/>
                  <a:gd name="connsiteX67" fmla="*/ 40448 w 75721"/>
                  <a:gd name="connsiteY67" fmla="*/ 50508 h 118984"/>
                  <a:gd name="connsiteX68" fmla="*/ 37165 w 75721"/>
                  <a:gd name="connsiteY68" fmla="*/ 47339 h 118984"/>
                  <a:gd name="connsiteX69" fmla="*/ 35543 w 75721"/>
                  <a:gd name="connsiteY69" fmla="*/ 44255 h 118984"/>
                  <a:gd name="connsiteX70" fmla="*/ 30388 w 75721"/>
                  <a:gd name="connsiteY70" fmla="*/ 41024 h 118984"/>
                  <a:gd name="connsiteX71" fmla="*/ 28892 w 75721"/>
                  <a:gd name="connsiteY71" fmla="*/ 37897 h 118984"/>
                  <a:gd name="connsiteX72" fmla="*/ 23821 w 75721"/>
                  <a:gd name="connsiteY72" fmla="*/ 36479 h 118984"/>
                  <a:gd name="connsiteX73" fmla="*/ 24360 w 75721"/>
                  <a:gd name="connsiteY73" fmla="*/ 34207 h 118984"/>
                  <a:gd name="connsiteX74" fmla="*/ 23633 w 75721"/>
                  <a:gd name="connsiteY74" fmla="*/ 31164 h 118984"/>
                  <a:gd name="connsiteX75" fmla="*/ 20661 w 75721"/>
                  <a:gd name="connsiteY75" fmla="*/ 31685 h 118984"/>
                  <a:gd name="connsiteX76" fmla="*/ 18728 w 75721"/>
                  <a:gd name="connsiteY76" fmla="*/ 28641 h 118984"/>
                  <a:gd name="connsiteX77" fmla="*/ 17439 w 75721"/>
                  <a:gd name="connsiteY77" fmla="*/ 30309 h 118984"/>
                  <a:gd name="connsiteX78" fmla="*/ 17522 w 75721"/>
                  <a:gd name="connsiteY78" fmla="*/ 33144 h 118984"/>
                  <a:gd name="connsiteX79" fmla="*/ 18853 w 75721"/>
                  <a:gd name="connsiteY79" fmla="*/ 35687 h 118984"/>
                  <a:gd name="connsiteX80" fmla="*/ 13241 w 75721"/>
                  <a:gd name="connsiteY80" fmla="*/ 36937 h 118984"/>
                  <a:gd name="connsiteX81" fmla="*/ 13823 w 75721"/>
                  <a:gd name="connsiteY81" fmla="*/ 33498 h 118984"/>
                  <a:gd name="connsiteX82" fmla="*/ 11307 w 75721"/>
                  <a:gd name="connsiteY82" fmla="*/ 27787 h 118984"/>
                  <a:gd name="connsiteX83" fmla="*/ 10227 w 75721"/>
                  <a:gd name="connsiteY83" fmla="*/ 20679 h 118984"/>
                  <a:gd name="connsiteX84" fmla="*/ 8419 w 75721"/>
                  <a:gd name="connsiteY84" fmla="*/ 17552 h 118984"/>
                  <a:gd name="connsiteX85" fmla="*/ 9001 w 75721"/>
                  <a:gd name="connsiteY85" fmla="*/ 16322 h 118984"/>
                  <a:gd name="connsiteX86" fmla="*/ 4531 w 75721"/>
                  <a:gd name="connsiteY86" fmla="*/ 11444 h 118984"/>
                  <a:gd name="connsiteX87" fmla="*/ 4283 w 75721"/>
                  <a:gd name="connsiteY87" fmla="*/ 9735 h 118984"/>
                  <a:gd name="connsiteX88" fmla="*/ 7213 w 75721"/>
                  <a:gd name="connsiteY88" fmla="*/ 8150 h 118984"/>
                  <a:gd name="connsiteX89" fmla="*/ 10933 w 75721"/>
                  <a:gd name="connsiteY89" fmla="*/ 9151 h 118984"/>
                  <a:gd name="connsiteX90" fmla="*/ 13490 w 75721"/>
                  <a:gd name="connsiteY90" fmla="*/ 13549 h 118984"/>
                  <a:gd name="connsiteX91" fmla="*/ 14010 w 75721"/>
                  <a:gd name="connsiteY91" fmla="*/ 16072 h 118984"/>
                  <a:gd name="connsiteX92" fmla="*/ 15963 w 75721"/>
                  <a:gd name="connsiteY92" fmla="*/ 15071 h 118984"/>
                  <a:gd name="connsiteX93" fmla="*/ 14904 w 75721"/>
                  <a:gd name="connsiteY93" fmla="*/ 13383 h 118984"/>
                  <a:gd name="connsiteX94" fmla="*/ 15631 w 75721"/>
                  <a:gd name="connsiteY94" fmla="*/ 8776 h 118984"/>
                  <a:gd name="connsiteX95" fmla="*/ 17751 w 75721"/>
                  <a:gd name="connsiteY95" fmla="*/ 3585 h 11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75721" h="118984">
                    <a:moveTo>
                      <a:pt x="104" y="21075"/>
                    </a:moveTo>
                    <a:lnTo>
                      <a:pt x="748" y="21617"/>
                    </a:lnTo>
                    <a:lnTo>
                      <a:pt x="3804" y="31852"/>
                    </a:lnTo>
                    <a:lnTo>
                      <a:pt x="4989" y="34583"/>
                    </a:lnTo>
                    <a:lnTo>
                      <a:pt x="8231" y="37772"/>
                    </a:lnTo>
                    <a:lnTo>
                      <a:pt x="10165" y="37585"/>
                    </a:lnTo>
                    <a:lnTo>
                      <a:pt x="15236" y="40649"/>
                    </a:lnTo>
                    <a:lnTo>
                      <a:pt x="18209" y="38731"/>
                    </a:lnTo>
                    <a:lnTo>
                      <a:pt x="21701" y="40983"/>
                    </a:lnTo>
                    <a:lnTo>
                      <a:pt x="23800" y="41045"/>
                    </a:lnTo>
                    <a:lnTo>
                      <a:pt x="18146" y="44485"/>
                    </a:lnTo>
                    <a:lnTo>
                      <a:pt x="14114" y="44547"/>
                    </a:lnTo>
                    <a:lnTo>
                      <a:pt x="10830" y="43088"/>
                    </a:lnTo>
                    <a:lnTo>
                      <a:pt x="5509" y="39044"/>
                    </a:lnTo>
                    <a:lnTo>
                      <a:pt x="3969" y="36271"/>
                    </a:lnTo>
                    <a:lnTo>
                      <a:pt x="1788" y="26119"/>
                    </a:lnTo>
                    <a:lnTo>
                      <a:pt x="0" y="24056"/>
                    </a:lnTo>
                    <a:close/>
                    <a:moveTo>
                      <a:pt x="18374" y="0"/>
                    </a:moveTo>
                    <a:lnTo>
                      <a:pt x="33298" y="42"/>
                    </a:lnTo>
                    <a:lnTo>
                      <a:pt x="36208" y="6066"/>
                    </a:lnTo>
                    <a:lnTo>
                      <a:pt x="36915" y="11924"/>
                    </a:lnTo>
                    <a:lnTo>
                      <a:pt x="38951" y="14633"/>
                    </a:lnTo>
                    <a:lnTo>
                      <a:pt x="43732" y="10485"/>
                    </a:lnTo>
                    <a:lnTo>
                      <a:pt x="45562" y="11798"/>
                    </a:lnTo>
                    <a:lnTo>
                      <a:pt x="45582" y="13842"/>
                    </a:lnTo>
                    <a:lnTo>
                      <a:pt x="49532" y="14717"/>
                    </a:lnTo>
                    <a:lnTo>
                      <a:pt x="49823" y="16551"/>
                    </a:lnTo>
                    <a:lnTo>
                      <a:pt x="51652" y="16551"/>
                    </a:lnTo>
                    <a:lnTo>
                      <a:pt x="52234" y="18469"/>
                    </a:lnTo>
                    <a:lnTo>
                      <a:pt x="56744" y="19844"/>
                    </a:lnTo>
                    <a:lnTo>
                      <a:pt x="61899" y="19782"/>
                    </a:lnTo>
                    <a:lnTo>
                      <a:pt x="62377" y="26327"/>
                    </a:lnTo>
                    <a:lnTo>
                      <a:pt x="67303" y="29475"/>
                    </a:lnTo>
                    <a:lnTo>
                      <a:pt x="75493" y="29413"/>
                    </a:lnTo>
                    <a:lnTo>
                      <a:pt x="75721" y="44838"/>
                    </a:lnTo>
                    <a:lnTo>
                      <a:pt x="64538" y="45046"/>
                    </a:lnTo>
                    <a:lnTo>
                      <a:pt x="64726" y="58367"/>
                    </a:lnTo>
                    <a:lnTo>
                      <a:pt x="54582" y="58450"/>
                    </a:lnTo>
                    <a:lnTo>
                      <a:pt x="55746" y="71979"/>
                    </a:lnTo>
                    <a:lnTo>
                      <a:pt x="57825" y="72166"/>
                    </a:lnTo>
                    <a:lnTo>
                      <a:pt x="57721" y="77460"/>
                    </a:lnTo>
                    <a:lnTo>
                      <a:pt x="54936" y="77544"/>
                    </a:lnTo>
                    <a:lnTo>
                      <a:pt x="55060" y="85153"/>
                    </a:lnTo>
                    <a:lnTo>
                      <a:pt x="54624" y="85694"/>
                    </a:lnTo>
                    <a:lnTo>
                      <a:pt x="57533" y="89238"/>
                    </a:lnTo>
                    <a:lnTo>
                      <a:pt x="59987" y="91031"/>
                    </a:lnTo>
                    <a:lnTo>
                      <a:pt x="59571" y="101391"/>
                    </a:lnTo>
                    <a:lnTo>
                      <a:pt x="58760" y="103872"/>
                    </a:lnTo>
                    <a:lnTo>
                      <a:pt x="65141" y="106477"/>
                    </a:lnTo>
                    <a:lnTo>
                      <a:pt x="66492" y="108832"/>
                    </a:lnTo>
                    <a:lnTo>
                      <a:pt x="66076" y="112314"/>
                    </a:lnTo>
                    <a:lnTo>
                      <a:pt x="63084" y="114294"/>
                    </a:lnTo>
                    <a:lnTo>
                      <a:pt x="62377" y="118984"/>
                    </a:lnTo>
                    <a:lnTo>
                      <a:pt x="61088" y="118025"/>
                    </a:lnTo>
                    <a:lnTo>
                      <a:pt x="57825" y="110959"/>
                    </a:lnTo>
                    <a:lnTo>
                      <a:pt x="56494" y="110771"/>
                    </a:lnTo>
                    <a:lnTo>
                      <a:pt x="56203" y="107937"/>
                    </a:lnTo>
                    <a:lnTo>
                      <a:pt x="53501" y="104622"/>
                    </a:lnTo>
                    <a:lnTo>
                      <a:pt x="54770" y="102975"/>
                    </a:lnTo>
                    <a:lnTo>
                      <a:pt x="54229" y="100224"/>
                    </a:lnTo>
                    <a:lnTo>
                      <a:pt x="52712" y="98368"/>
                    </a:lnTo>
                    <a:lnTo>
                      <a:pt x="48180" y="87424"/>
                    </a:lnTo>
                    <a:lnTo>
                      <a:pt x="47370" y="79608"/>
                    </a:lnTo>
                    <a:lnTo>
                      <a:pt x="46704" y="76919"/>
                    </a:lnTo>
                    <a:lnTo>
                      <a:pt x="46019" y="68747"/>
                    </a:lnTo>
                    <a:lnTo>
                      <a:pt x="44585" y="61327"/>
                    </a:lnTo>
                    <a:lnTo>
                      <a:pt x="43276" y="57053"/>
                    </a:lnTo>
                    <a:lnTo>
                      <a:pt x="40448" y="50508"/>
                    </a:lnTo>
                    <a:lnTo>
                      <a:pt x="37165" y="47339"/>
                    </a:lnTo>
                    <a:lnTo>
                      <a:pt x="35543" y="44255"/>
                    </a:lnTo>
                    <a:lnTo>
                      <a:pt x="30388" y="41024"/>
                    </a:lnTo>
                    <a:lnTo>
                      <a:pt x="28892" y="37897"/>
                    </a:lnTo>
                    <a:lnTo>
                      <a:pt x="23821" y="36479"/>
                    </a:lnTo>
                    <a:lnTo>
                      <a:pt x="24360" y="34207"/>
                    </a:lnTo>
                    <a:lnTo>
                      <a:pt x="23633" y="31164"/>
                    </a:lnTo>
                    <a:lnTo>
                      <a:pt x="20661" y="31685"/>
                    </a:lnTo>
                    <a:lnTo>
                      <a:pt x="18728" y="28641"/>
                    </a:lnTo>
                    <a:lnTo>
                      <a:pt x="17439" y="30309"/>
                    </a:lnTo>
                    <a:lnTo>
                      <a:pt x="17522" y="33144"/>
                    </a:lnTo>
                    <a:lnTo>
                      <a:pt x="18853" y="35687"/>
                    </a:lnTo>
                    <a:lnTo>
                      <a:pt x="13241" y="36937"/>
                    </a:lnTo>
                    <a:lnTo>
                      <a:pt x="13823" y="33498"/>
                    </a:lnTo>
                    <a:lnTo>
                      <a:pt x="11307" y="27787"/>
                    </a:lnTo>
                    <a:lnTo>
                      <a:pt x="10227" y="20679"/>
                    </a:lnTo>
                    <a:lnTo>
                      <a:pt x="8419" y="17552"/>
                    </a:lnTo>
                    <a:lnTo>
                      <a:pt x="9001" y="16322"/>
                    </a:lnTo>
                    <a:lnTo>
                      <a:pt x="4531" y="11444"/>
                    </a:lnTo>
                    <a:lnTo>
                      <a:pt x="4283" y="9735"/>
                    </a:lnTo>
                    <a:lnTo>
                      <a:pt x="7213" y="8150"/>
                    </a:lnTo>
                    <a:lnTo>
                      <a:pt x="10933" y="9151"/>
                    </a:lnTo>
                    <a:lnTo>
                      <a:pt x="13490" y="13549"/>
                    </a:lnTo>
                    <a:lnTo>
                      <a:pt x="14010" y="16072"/>
                    </a:lnTo>
                    <a:lnTo>
                      <a:pt x="15963" y="15071"/>
                    </a:lnTo>
                    <a:lnTo>
                      <a:pt x="14904" y="13383"/>
                    </a:lnTo>
                    <a:lnTo>
                      <a:pt x="15631" y="8776"/>
                    </a:lnTo>
                    <a:lnTo>
                      <a:pt x="17751" y="3585"/>
                    </a:lnTo>
                    <a:close/>
                  </a:path>
                </a:pathLst>
              </a:custGeom>
              <a:solidFill>
                <a:srgbClr val="BC2C3C">
                  <a:lumMod val="100000"/>
                </a:srgbClr>
              </a:solidFill>
              <a:ln w="3175" cap="sq">
                <a:solidFill>
                  <a:schemeClr val="bg1"/>
                </a:solidFill>
                <a:prstDash val="solid"/>
                <a:bevel/>
              </a:ln>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29" name="FL-20">
                <a:extLst>
                  <a:ext uri="{FF2B5EF4-FFF2-40B4-BE49-F238E27FC236}">
                    <a16:creationId xmlns:a16="http://schemas.microsoft.com/office/drawing/2014/main" id="{1F83E190-A068-DA95-B351-93005C8C0134}"/>
                  </a:ext>
                </a:extLst>
              </p:cNvPr>
              <p:cNvSpPr/>
              <p:nvPr/>
            </p:nvSpPr>
            <p:spPr>
              <a:xfrm>
                <a:off x="6361479" y="5186334"/>
                <a:ext cx="96858" cy="129053"/>
              </a:xfrm>
              <a:custGeom>
                <a:avLst/>
                <a:gdLst>
                  <a:gd name="connsiteX0" fmla="*/ 85 w 121472"/>
                  <a:gd name="connsiteY0" fmla="*/ 0 h 161496"/>
                  <a:gd name="connsiteX1" fmla="*/ 44112 w 121472"/>
                  <a:gd name="connsiteY1" fmla="*/ 156 h 161496"/>
                  <a:gd name="connsiteX2" fmla="*/ 44138 w 121472"/>
                  <a:gd name="connsiteY2" fmla="*/ 4878 h 161496"/>
                  <a:gd name="connsiteX3" fmla="*/ 46458 w 121472"/>
                  <a:gd name="connsiteY3" fmla="*/ 4878 h 161496"/>
                  <a:gd name="connsiteX4" fmla="*/ 68433 w 121472"/>
                  <a:gd name="connsiteY4" fmla="*/ 26555 h 161496"/>
                  <a:gd name="connsiteX5" fmla="*/ 75497 w 121472"/>
                  <a:gd name="connsiteY5" fmla="*/ 35241 h 161496"/>
                  <a:gd name="connsiteX6" fmla="*/ 75419 w 121472"/>
                  <a:gd name="connsiteY6" fmla="*/ 40198 h 161496"/>
                  <a:gd name="connsiteX7" fmla="*/ 82900 w 121472"/>
                  <a:gd name="connsiteY7" fmla="*/ 40433 h 161496"/>
                  <a:gd name="connsiteX8" fmla="*/ 83369 w 121472"/>
                  <a:gd name="connsiteY8" fmla="*/ 35789 h 161496"/>
                  <a:gd name="connsiteX9" fmla="*/ 89755 w 121472"/>
                  <a:gd name="connsiteY9" fmla="*/ 34980 h 161496"/>
                  <a:gd name="connsiteX10" fmla="*/ 89703 w 121472"/>
                  <a:gd name="connsiteY10" fmla="*/ 36128 h 161496"/>
                  <a:gd name="connsiteX11" fmla="*/ 96664 w 121472"/>
                  <a:gd name="connsiteY11" fmla="*/ 36102 h 161496"/>
                  <a:gd name="connsiteX12" fmla="*/ 98801 w 121472"/>
                  <a:gd name="connsiteY12" fmla="*/ 40380 h 161496"/>
                  <a:gd name="connsiteX13" fmla="*/ 113294 w 121472"/>
                  <a:gd name="connsiteY13" fmla="*/ 40771 h 161496"/>
                  <a:gd name="connsiteX14" fmla="*/ 112929 w 121472"/>
                  <a:gd name="connsiteY14" fmla="*/ 36076 h 161496"/>
                  <a:gd name="connsiteX15" fmla="*/ 110713 w 121472"/>
                  <a:gd name="connsiteY15" fmla="*/ 36598 h 161496"/>
                  <a:gd name="connsiteX16" fmla="*/ 110818 w 121472"/>
                  <a:gd name="connsiteY16" fmla="*/ 33702 h 161496"/>
                  <a:gd name="connsiteX17" fmla="*/ 108419 w 121472"/>
                  <a:gd name="connsiteY17" fmla="*/ 33520 h 161496"/>
                  <a:gd name="connsiteX18" fmla="*/ 108811 w 121472"/>
                  <a:gd name="connsiteY18" fmla="*/ 26398 h 161496"/>
                  <a:gd name="connsiteX19" fmla="*/ 114545 w 121472"/>
                  <a:gd name="connsiteY19" fmla="*/ 30520 h 161496"/>
                  <a:gd name="connsiteX20" fmla="*/ 115484 w 121472"/>
                  <a:gd name="connsiteY20" fmla="*/ 24468 h 161496"/>
                  <a:gd name="connsiteX21" fmla="*/ 121505 w 121472"/>
                  <a:gd name="connsiteY21" fmla="*/ 24990 h 161496"/>
                  <a:gd name="connsiteX22" fmla="*/ 120202 w 121472"/>
                  <a:gd name="connsiteY22" fmla="*/ 32502 h 161496"/>
                  <a:gd name="connsiteX23" fmla="*/ 120098 w 121472"/>
                  <a:gd name="connsiteY23" fmla="*/ 38085 h 161496"/>
                  <a:gd name="connsiteX24" fmla="*/ 117517 w 121472"/>
                  <a:gd name="connsiteY24" fmla="*/ 41945 h 161496"/>
                  <a:gd name="connsiteX25" fmla="*/ 117751 w 121472"/>
                  <a:gd name="connsiteY25" fmla="*/ 45702 h 161496"/>
                  <a:gd name="connsiteX26" fmla="*/ 98644 w 121472"/>
                  <a:gd name="connsiteY26" fmla="*/ 45049 h 161496"/>
                  <a:gd name="connsiteX27" fmla="*/ 98593 w 121472"/>
                  <a:gd name="connsiteY27" fmla="*/ 47449 h 161496"/>
                  <a:gd name="connsiteX28" fmla="*/ 96246 w 121472"/>
                  <a:gd name="connsiteY28" fmla="*/ 47084 h 161496"/>
                  <a:gd name="connsiteX29" fmla="*/ 96116 w 121472"/>
                  <a:gd name="connsiteY29" fmla="*/ 44971 h 161496"/>
                  <a:gd name="connsiteX30" fmla="*/ 75340 w 121472"/>
                  <a:gd name="connsiteY30" fmla="*/ 44371 h 161496"/>
                  <a:gd name="connsiteX31" fmla="*/ 77635 w 121472"/>
                  <a:gd name="connsiteY31" fmla="*/ 50006 h 161496"/>
                  <a:gd name="connsiteX32" fmla="*/ 79824 w 121472"/>
                  <a:gd name="connsiteY32" fmla="*/ 52432 h 161496"/>
                  <a:gd name="connsiteX33" fmla="*/ 87566 w 121472"/>
                  <a:gd name="connsiteY33" fmla="*/ 57545 h 161496"/>
                  <a:gd name="connsiteX34" fmla="*/ 94135 w 121472"/>
                  <a:gd name="connsiteY34" fmla="*/ 67275 h 161496"/>
                  <a:gd name="connsiteX35" fmla="*/ 95725 w 121472"/>
                  <a:gd name="connsiteY35" fmla="*/ 72100 h 161496"/>
                  <a:gd name="connsiteX36" fmla="*/ 95960 w 121472"/>
                  <a:gd name="connsiteY36" fmla="*/ 79248 h 161496"/>
                  <a:gd name="connsiteX37" fmla="*/ 93796 w 121472"/>
                  <a:gd name="connsiteY37" fmla="*/ 88821 h 161496"/>
                  <a:gd name="connsiteX38" fmla="*/ 93770 w 121472"/>
                  <a:gd name="connsiteY38" fmla="*/ 92630 h 161496"/>
                  <a:gd name="connsiteX39" fmla="*/ 91502 w 121472"/>
                  <a:gd name="connsiteY39" fmla="*/ 95891 h 161496"/>
                  <a:gd name="connsiteX40" fmla="*/ 91580 w 121472"/>
                  <a:gd name="connsiteY40" fmla="*/ 99647 h 161496"/>
                  <a:gd name="connsiteX41" fmla="*/ 84985 w 121472"/>
                  <a:gd name="connsiteY41" fmla="*/ 97430 h 161496"/>
                  <a:gd name="connsiteX42" fmla="*/ 84881 w 121472"/>
                  <a:gd name="connsiteY42" fmla="*/ 117699 h 161496"/>
                  <a:gd name="connsiteX43" fmla="*/ 100026 w 121472"/>
                  <a:gd name="connsiteY43" fmla="*/ 117516 h 161496"/>
                  <a:gd name="connsiteX44" fmla="*/ 100078 w 121472"/>
                  <a:gd name="connsiteY44" fmla="*/ 120072 h 161496"/>
                  <a:gd name="connsiteX45" fmla="*/ 103649 w 121472"/>
                  <a:gd name="connsiteY45" fmla="*/ 115142 h 161496"/>
                  <a:gd name="connsiteX46" fmla="*/ 105943 w 121472"/>
                  <a:gd name="connsiteY46" fmla="*/ 115429 h 161496"/>
                  <a:gd name="connsiteX47" fmla="*/ 105891 w 121472"/>
                  <a:gd name="connsiteY47" fmla="*/ 112742 h 161496"/>
                  <a:gd name="connsiteX48" fmla="*/ 107976 w 121472"/>
                  <a:gd name="connsiteY48" fmla="*/ 112716 h 161496"/>
                  <a:gd name="connsiteX49" fmla="*/ 108915 w 121472"/>
                  <a:gd name="connsiteY49" fmla="*/ 107890 h 161496"/>
                  <a:gd name="connsiteX50" fmla="*/ 109905 w 121472"/>
                  <a:gd name="connsiteY50" fmla="*/ 107994 h 161496"/>
                  <a:gd name="connsiteX51" fmla="*/ 110896 w 121472"/>
                  <a:gd name="connsiteY51" fmla="*/ 101864 h 161496"/>
                  <a:gd name="connsiteX52" fmla="*/ 113372 w 121472"/>
                  <a:gd name="connsiteY52" fmla="*/ 101890 h 161496"/>
                  <a:gd name="connsiteX53" fmla="*/ 109436 w 121472"/>
                  <a:gd name="connsiteY53" fmla="*/ 118142 h 161496"/>
                  <a:gd name="connsiteX54" fmla="*/ 108133 w 121472"/>
                  <a:gd name="connsiteY54" fmla="*/ 118142 h 161496"/>
                  <a:gd name="connsiteX55" fmla="*/ 104640 w 121472"/>
                  <a:gd name="connsiteY55" fmla="*/ 128185 h 161496"/>
                  <a:gd name="connsiteX56" fmla="*/ 106830 w 121472"/>
                  <a:gd name="connsiteY56" fmla="*/ 130480 h 161496"/>
                  <a:gd name="connsiteX57" fmla="*/ 106360 w 121472"/>
                  <a:gd name="connsiteY57" fmla="*/ 134967 h 161496"/>
                  <a:gd name="connsiteX58" fmla="*/ 103467 w 121472"/>
                  <a:gd name="connsiteY58" fmla="*/ 135045 h 161496"/>
                  <a:gd name="connsiteX59" fmla="*/ 103493 w 121472"/>
                  <a:gd name="connsiteY59" fmla="*/ 137419 h 161496"/>
                  <a:gd name="connsiteX60" fmla="*/ 94082 w 121472"/>
                  <a:gd name="connsiteY60" fmla="*/ 137576 h 161496"/>
                  <a:gd name="connsiteX61" fmla="*/ 94005 w 121472"/>
                  <a:gd name="connsiteY61" fmla="*/ 135176 h 161496"/>
                  <a:gd name="connsiteX62" fmla="*/ 91398 w 121472"/>
                  <a:gd name="connsiteY62" fmla="*/ 135176 h 161496"/>
                  <a:gd name="connsiteX63" fmla="*/ 88843 w 121472"/>
                  <a:gd name="connsiteY63" fmla="*/ 132802 h 161496"/>
                  <a:gd name="connsiteX64" fmla="*/ 86341 w 121472"/>
                  <a:gd name="connsiteY64" fmla="*/ 132802 h 161496"/>
                  <a:gd name="connsiteX65" fmla="*/ 84829 w 121472"/>
                  <a:gd name="connsiteY65" fmla="*/ 128811 h 161496"/>
                  <a:gd name="connsiteX66" fmla="*/ 82509 w 121472"/>
                  <a:gd name="connsiteY66" fmla="*/ 128759 h 161496"/>
                  <a:gd name="connsiteX67" fmla="*/ 82327 w 121472"/>
                  <a:gd name="connsiteY67" fmla="*/ 133976 h 161496"/>
                  <a:gd name="connsiteX68" fmla="*/ 80163 w 121472"/>
                  <a:gd name="connsiteY68" fmla="*/ 135437 h 161496"/>
                  <a:gd name="connsiteX69" fmla="*/ 77869 w 121472"/>
                  <a:gd name="connsiteY69" fmla="*/ 134811 h 161496"/>
                  <a:gd name="connsiteX70" fmla="*/ 77843 w 121472"/>
                  <a:gd name="connsiteY70" fmla="*/ 138150 h 161496"/>
                  <a:gd name="connsiteX71" fmla="*/ 75497 w 121472"/>
                  <a:gd name="connsiteY71" fmla="*/ 138150 h 161496"/>
                  <a:gd name="connsiteX72" fmla="*/ 75497 w 121472"/>
                  <a:gd name="connsiteY72" fmla="*/ 134132 h 161496"/>
                  <a:gd name="connsiteX73" fmla="*/ 64288 w 121472"/>
                  <a:gd name="connsiteY73" fmla="*/ 131185 h 161496"/>
                  <a:gd name="connsiteX74" fmla="*/ 62932 w 121472"/>
                  <a:gd name="connsiteY74" fmla="*/ 131967 h 161496"/>
                  <a:gd name="connsiteX75" fmla="*/ 63871 w 121472"/>
                  <a:gd name="connsiteY75" fmla="*/ 136428 h 161496"/>
                  <a:gd name="connsiteX76" fmla="*/ 64418 w 121472"/>
                  <a:gd name="connsiteY76" fmla="*/ 161496 h 161496"/>
                  <a:gd name="connsiteX77" fmla="*/ 29749 w 121472"/>
                  <a:gd name="connsiteY77" fmla="*/ 161496 h 161496"/>
                  <a:gd name="connsiteX78" fmla="*/ 29723 w 121472"/>
                  <a:gd name="connsiteY78" fmla="*/ 157975 h 161496"/>
                  <a:gd name="connsiteX79" fmla="*/ 1936 w 121472"/>
                  <a:gd name="connsiteY79" fmla="*/ 157871 h 161496"/>
                  <a:gd name="connsiteX80" fmla="*/ 1023 w 121472"/>
                  <a:gd name="connsiteY80" fmla="*/ 126829 h 161496"/>
                  <a:gd name="connsiteX81" fmla="*/ 33 w 121472"/>
                  <a:gd name="connsiteY81" fmla="*/ 49197 h 161496"/>
                  <a:gd name="connsiteX82" fmla="*/ 85 w 121472"/>
                  <a:gd name="connsiteY82" fmla="*/ 0 h 161496"/>
                  <a:gd name="connsiteX83" fmla="*/ 85 w 121472"/>
                  <a:gd name="connsiteY83" fmla="*/ 0 h 161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21472" h="161496">
                    <a:moveTo>
                      <a:pt x="85" y="0"/>
                    </a:moveTo>
                    <a:lnTo>
                      <a:pt x="44112" y="156"/>
                    </a:lnTo>
                    <a:lnTo>
                      <a:pt x="44138" y="4878"/>
                    </a:lnTo>
                    <a:lnTo>
                      <a:pt x="46458" y="4878"/>
                    </a:lnTo>
                    <a:lnTo>
                      <a:pt x="68433" y="26555"/>
                    </a:lnTo>
                    <a:lnTo>
                      <a:pt x="75497" y="35241"/>
                    </a:lnTo>
                    <a:lnTo>
                      <a:pt x="75419" y="40198"/>
                    </a:lnTo>
                    <a:lnTo>
                      <a:pt x="82900" y="40433"/>
                    </a:lnTo>
                    <a:lnTo>
                      <a:pt x="83369" y="35789"/>
                    </a:lnTo>
                    <a:lnTo>
                      <a:pt x="89755" y="34980"/>
                    </a:lnTo>
                    <a:lnTo>
                      <a:pt x="89703" y="36128"/>
                    </a:lnTo>
                    <a:lnTo>
                      <a:pt x="96664" y="36102"/>
                    </a:lnTo>
                    <a:lnTo>
                      <a:pt x="98801" y="40380"/>
                    </a:lnTo>
                    <a:lnTo>
                      <a:pt x="113294" y="40771"/>
                    </a:lnTo>
                    <a:lnTo>
                      <a:pt x="112929" y="36076"/>
                    </a:lnTo>
                    <a:lnTo>
                      <a:pt x="110713" y="36598"/>
                    </a:lnTo>
                    <a:lnTo>
                      <a:pt x="110818" y="33702"/>
                    </a:lnTo>
                    <a:lnTo>
                      <a:pt x="108419" y="33520"/>
                    </a:lnTo>
                    <a:lnTo>
                      <a:pt x="108811" y="26398"/>
                    </a:lnTo>
                    <a:lnTo>
                      <a:pt x="114545" y="30520"/>
                    </a:lnTo>
                    <a:lnTo>
                      <a:pt x="115484" y="24468"/>
                    </a:lnTo>
                    <a:lnTo>
                      <a:pt x="121505" y="24990"/>
                    </a:lnTo>
                    <a:lnTo>
                      <a:pt x="120202" y="32502"/>
                    </a:lnTo>
                    <a:lnTo>
                      <a:pt x="120098" y="38085"/>
                    </a:lnTo>
                    <a:lnTo>
                      <a:pt x="117517" y="41945"/>
                    </a:lnTo>
                    <a:lnTo>
                      <a:pt x="117751" y="45702"/>
                    </a:lnTo>
                    <a:lnTo>
                      <a:pt x="98644" y="45049"/>
                    </a:lnTo>
                    <a:lnTo>
                      <a:pt x="98593" y="47449"/>
                    </a:lnTo>
                    <a:lnTo>
                      <a:pt x="96246" y="47084"/>
                    </a:lnTo>
                    <a:lnTo>
                      <a:pt x="96116" y="44971"/>
                    </a:lnTo>
                    <a:lnTo>
                      <a:pt x="75340" y="44371"/>
                    </a:lnTo>
                    <a:lnTo>
                      <a:pt x="77635" y="50006"/>
                    </a:lnTo>
                    <a:lnTo>
                      <a:pt x="79824" y="52432"/>
                    </a:lnTo>
                    <a:lnTo>
                      <a:pt x="87566" y="57545"/>
                    </a:lnTo>
                    <a:lnTo>
                      <a:pt x="94135" y="67275"/>
                    </a:lnTo>
                    <a:lnTo>
                      <a:pt x="95725" y="72100"/>
                    </a:lnTo>
                    <a:lnTo>
                      <a:pt x="95960" y="79248"/>
                    </a:lnTo>
                    <a:lnTo>
                      <a:pt x="93796" y="88821"/>
                    </a:lnTo>
                    <a:lnTo>
                      <a:pt x="93770" y="92630"/>
                    </a:lnTo>
                    <a:lnTo>
                      <a:pt x="91502" y="95891"/>
                    </a:lnTo>
                    <a:lnTo>
                      <a:pt x="91580" y="99647"/>
                    </a:lnTo>
                    <a:lnTo>
                      <a:pt x="84985" y="97430"/>
                    </a:lnTo>
                    <a:lnTo>
                      <a:pt x="84881" y="117699"/>
                    </a:lnTo>
                    <a:lnTo>
                      <a:pt x="100026" y="117516"/>
                    </a:lnTo>
                    <a:lnTo>
                      <a:pt x="100078" y="120072"/>
                    </a:lnTo>
                    <a:lnTo>
                      <a:pt x="103649" y="115142"/>
                    </a:lnTo>
                    <a:lnTo>
                      <a:pt x="105943" y="115429"/>
                    </a:lnTo>
                    <a:lnTo>
                      <a:pt x="105891" y="112742"/>
                    </a:lnTo>
                    <a:lnTo>
                      <a:pt x="107976" y="112716"/>
                    </a:lnTo>
                    <a:lnTo>
                      <a:pt x="108915" y="107890"/>
                    </a:lnTo>
                    <a:lnTo>
                      <a:pt x="109905" y="107994"/>
                    </a:lnTo>
                    <a:lnTo>
                      <a:pt x="110896" y="101864"/>
                    </a:lnTo>
                    <a:lnTo>
                      <a:pt x="113372" y="101890"/>
                    </a:lnTo>
                    <a:lnTo>
                      <a:pt x="109436" y="118142"/>
                    </a:lnTo>
                    <a:lnTo>
                      <a:pt x="108133" y="118142"/>
                    </a:lnTo>
                    <a:lnTo>
                      <a:pt x="104640" y="128185"/>
                    </a:lnTo>
                    <a:lnTo>
                      <a:pt x="106830" y="130480"/>
                    </a:lnTo>
                    <a:lnTo>
                      <a:pt x="106360" y="134967"/>
                    </a:lnTo>
                    <a:lnTo>
                      <a:pt x="103467" y="135045"/>
                    </a:lnTo>
                    <a:lnTo>
                      <a:pt x="103493" y="137419"/>
                    </a:lnTo>
                    <a:lnTo>
                      <a:pt x="94082" y="137576"/>
                    </a:lnTo>
                    <a:lnTo>
                      <a:pt x="94005" y="135176"/>
                    </a:lnTo>
                    <a:lnTo>
                      <a:pt x="91398" y="135176"/>
                    </a:lnTo>
                    <a:lnTo>
                      <a:pt x="88843" y="132802"/>
                    </a:lnTo>
                    <a:lnTo>
                      <a:pt x="86341" y="132802"/>
                    </a:lnTo>
                    <a:lnTo>
                      <a:pt x="84829" y="128811"/>
                    </a:lnTo>
                    <a:lnTo>
                      <a:pt x="82509" y="128759"/>
                    </a:lnTo>
                    <a:lnTo>
                      <a:pt x="82327" y="133976"/>
                    </a:lnTo>
                    <a:lnTo>
                      <a:pt x="80163" y="135437"/>
                    </a:lnTo>
                    <a:lnTo>
                      <a:pt x="77869" y="134811"/>
                    </a:lnTo>
                    <a:lnTo>
                      <a:pt x="77843" y="138150"/>
                    </a:lnTo>
                    <a:lnTo>
                      <a:pt x="75497" y="138150"/>
                    </a:lnTo>
                    <a:lnTo>
                      <a:pt x="75497" y="134132"/>
                    </a:lnTo>
                    <a:lnTo>
                      <a:pt x="64288" y="131185"/>
                    </a:lnTo>
                    <a:lnTo>
                      <a:pt x="62932" y="131967"/>
                    </a:lnTo>
                    <a:lnTo>
                      <a:pt x="63871" y="136428"/>
                    </a:lnTo>
                    <a:lnTo>
                      <a:pt x="64418" y="161496"/>
                    </a:lnTo>
                    <a:lnTo>
                      <a:pt x="29749" y="161496"/>
                    </a:lnTo>
                    <a:lnTo>
                      <a:pt x="29723" y="157975"/>
                    </a:lnTo>
                    <a:lnTo>
                      <a:pt x="1936" y="157871"/>
                    </a:lnTo>
                    <a:lnTo>
                      <a:pt x="1023" y="126829"/>
                    </a:lnTo>
                    <a:lnTo>
                      <a:pt x="33" y="49197"/>
                    </a:lnTo>
                    <a:lnTo>
                      <a:pt x="85" y="0"/>
                    </a:lnTo>
                    <a:lnTo>
                      <a:pt x="85" y="0"/>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30" name="FL-21">
                <a:extLst>
                  <a:ext uri="{FF2B5EF4-FFF2-40B4-BE49-F238E27FC236}">
                    <a16:creationId xmlns:a16="http://schemas.microsoft.com/office/drawing/2014/main" id="{0B5D00CA-24BE-B6E5-65B6-B87DC720BAE0}"/>
                  </a:ext>
                </a:extLst>
              </p:cNvPr>
              <p:cNvSpPr/>
              <p:nvPr/>
            </p:nvSpPr>
            <p:spPr>
              <a:xfrm>
                <a:off x="6361520" y="5108580"/>
                <a:ext cx="98209" cy="110334"/>
              </a:xfrm>
              <a:custGeom>
                <a:avLst/>
                <a:gdLst>
                  <a:gd name="connsiteX0" fmla="*/ 1596 w 123166"/>
                  <a:gd name="connsiteY0" fmla="*/ 95943 h 138071"/>
                  <a:gd name="connsiteX1" fmla="*/ 19635 w 123166"/>
                  <a:gd name="connsiteY1" fmla="*/ 80396 h 138071"/>
                  <a:gd name="connsiteX2" fmla="*/ 30062 w 123166"/>
                  <a:gd name="connsiteY2" fmla="*/ 70953 h 138071"/>
                  <a:gd name="connsiteX3" fmla="*/ 30010 w 123166"/>
                  <a:gd name="connsiteY3" fmla="*/ 42963 h 138071"/>
                  <a:gd name="connsiteX4" fmla="*/ 29723 w 123166"/>
                  <a:gd name="connsiteY4" fmla="*/ 0 h 138071"/>
                  <a:gd name="connsiteX5" fmla="*/ 81414 w 123166"/>
                  <a:gd name="connsiteY5" fmla="*/ 182 h 138071"/>
                  <a:gd name="connsiteX6" fmla="*/ 85819 w 123166"/>
                  <a:gd name="connsiteY6" fmla="*/ 14947 h 138071"/>
                  <a:gd name="connsiteX7" fmla="*/ 90042 w 123166"/>
                  <a:gd name="connsiteY7" fmla="*/ 26685 h 138071"/>
                  <a:gd name="connsiteX8" fmla="*/ 94056 w 123166"/>
                  <a:gd name="connsiteY8" fmla="*/ 35294 h 138071"/>
                  <a:gd name="connsiteX9" fmla="*/ 99895 w 123166"/>
                  <a:gd name="connsiteY9" fmla="*/ 50189 h 138071"/>
                  <a:gd name="connsiteX10" fmla="*/ 104457 w 123166"/>
                  <a:gd name="connsiteY10" fmla="*/ 59397 h 138071"/>
                  <a:gd name="connsiteX11" fmla="*/ 105005 w 123166"/>
                  <a:gd name="connsiteY11" fmla="*/ 64223 h 138071"/>
                  <a:gd name="connsiteX12" fmla="*/ 108445 w 123166"/>
                  <a:gd name="connsiteY12" fmla="*/ 74161 h 138071"/>
                  <a:gd name="connsiteX13" fmla="*/ 110896 w 123166"/>
                  <a:gd name="connsiteY13" fmla="*/ 78935 h 138071"/>
                  <a:gd name="connsiteX14" fmla="*/ 114181 w 123166"/>
                  <a:gd name="connsiteY14" fmla="*/ 87648 h 138071"/>
                  <a:gd name="connsiteX15" fmla="*/ 115301 w 123166"/>
                  <a:gd name="connsiteY15" fmla="*/ 92760 h 138071"/>
                  <a:gd name="connsiteX16" fmla="*/ 121062 w 123166"/>
                  <a:gd name="connsiteY16" fmla="*/ 113447 h 138071"/>
                  <a:gd name="connsiteX17" fmla="*/ 123200 w 123166"/>
                  <a:gd name="connsiteY17" fmla="*/ 123594 h 138071"/>
                  <a:gd name="connsiteX18" fmla="*/ 123121 w 123166"/>
                  <a:gd name="connsiteY18" fmla="*/ 127272 h 138071"/>
                  <a:gd name="connsiteX19" fmla="*/ 120593 w 123166"/>
                  <a:gd name="connsiteY19" fmla="*/ 127976 h 138071"/>
                  <a:gd name="connsiteX20" fmla="*/ 121453 w 123166"/>
                  <a:gd name="connsiteY20" fmla="*/ 122290 h 138071"/>
                  <a:gd name="connsiteX21" fmla="*/ 115432 w 123166"/>
                  <a:gd name="connsiteY21" fmla="*/ 121768 h 138071"/>
                  <a:gd name="connsiteX22" fmla="*/ 114493 w 123166"/>
                  <a:gd name="connsiteY22" fmla="*/ 127820 h 138071"/>
                  <a:gd name="connsiteX23" fmla="*/ 108758 w 123166"/>
                  <a:gd name="connsiteY23" fmla="*/ 123699 h 138071"/>
                  <a:gd name="connsiteX24" fmla="*/ 108367 w 123166"/>
                  <a:gd name="connsiteY24" fmla="*/ 130820 h 138071"/>
                  <a:gd name="connsiteX25" fmla="*/ 110766 w 123166"/>
                  <a:gd name="connsiteY25" fmla="*/ 131002 h 138071"/>
                  <a:gd name="connsiteX26" fmla="*/ 110661 w 123166"/>
                  <a:gd name="connsiteY26" fmla="*/ 133898 h 138071"/>
                  <a:gd name="connsiteX27" fmla="*/ 112877 w 123166"/>
                  <a:gd name="connsiteY27" fmla="*/ 133376 h 138071"/>
                  <a:gd name="connsiteX28" fmla="*/ 113242 w 123166"/>
                  <a:gd name="connsiteY28" fmla="*/ 138071 h 138071"/>
                  <a:gd name="connsiteX29" fmla="*/ 98748 w 123166"/>
                  <a:gd name="connsiteY29" fmla="*/ 137680 h 138071"/>
                  <a:gd name="connsiteX30" fmla="*/ 96611 w 123166"/>
                  <a:gd name="connsiteY30" fmla="*/ 133402 h 138071"/>
                  <a:gd name="connsiteX31" fmla="*/ 89651 w 123166"/>
                  <a:gd name="connsiteY31" fmla="*/ 133428 h 138071"/>
                  <a:gd name="connsiteX32" fmla="*/ 89703 w 123166"/>
                  <a:gd name="connsiteY32" fmla="*/ 132281 h 138071"/>
                  <a:gd name="connsiteX33" fmla="*/ 83317 w 123166"/>
                  <a:gd name="connsiteY33" fmla="*/ 133089 h 138071"/>
                  <a:gd name="connsiteX34" fmla="*/ 82848 w 123166"/>
                  <a:gd name="connsiteY34" fmla="*/ 137733 h 138071"/>
                  <a:gd name="connsiteX35" fmla="*/ 75366 w 123166"/>
                  <a:gd name="connsiteY35" fmla="*/ 137498 h 138071"/>
                  <a:gd name="connsiteX36" fmla="*/ 75445 w 123166"/>
                  <a:gd name="connsiteY36" fmla="*/ 132541 h 138071"/>
                  <a:gd name="connsiteX37" fmla="*/ 68381 w 123166"/>
                  <a:gd name="connsiteY37" fmla="*/ 123855 h 138071"/>
                  <a:gd name="connsiteX38" fmla="*/ 46406 w 123166"/>
                  <a:gd name="connsiteY38" fmla="*/ 102178 h 138071"/>
                  <a:gd name="connsiteX39" fmla="*/ 44086 w 123166"/>
                  <a:gd name="connsiteY39" fmla="*/ 102178 h 138071"/>
                  <a:gd name="connsiteX40" fmla="*/ 44060 w 123166"/>
                  <a:gd name="connsiteY40" fmla="*/ 97456 h 138071"/>
                  <a:gd name="connsiteX41" fmla="*/ 33 w 123166"/>
                  <a:gd name="connsiteY41" fmla="*/ 97300 h 138071"/>
                  <a:gd name="connsiteX42" fmla="*/ 1596 w 123166"/>
                  <a:gd name="connsiteY42" fmla="*/ 95943 h 138071"/>
                  <a:gd name="connsiteX43" fmla="*/ 1596 w 123166"/>
                  <a:gd name="connsiteY43" fmla="*/ 95943 h 138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23166" h="138071">
                    <a:moveTo>
                      <a:pt x="1596" y="95943"/>
                    </a:moveTo>
                    <a:lnTo>
                      <a:pt x="19635" y="80396"/>
                    </a:lnTo>
                    <a:lnTo>
                      <a:pt x="30062" y="70953"/>
                    </a:lnTo>
                    <a:lnTo>
                      <a:pt x="30010" y="42963"/>
                    </a:lnTo>
                    <a:lnTo>
                      <a:pt x="29723" y="0"/>
                    </a:lnTo>
                    <a:lnTo>
                      <a:pt x="81414" y="182"/>
                    </a:lnTo>
                    <a:lnTo>
                      <a:pt x="85819" y="14947"/>
                    </a:lnTo>
                    <a:lnTo>
                      <a:pt x="90042" y="26685"/>
                    </a:lnTo>
                    <a:lnTo>
                      <a:pt x="94056" y="35294"/>
                    </a:lnTo>
                    <a:lnTo>
                      <a:pt x="99895" y="50189"/>
                    </a:lnTo>
                    <a:lnTo>
                      <a:pt x="104457" y="59397"/>
                    </a:lnTo>
                    <a:lnTo>
                      <a:pt x="105005" y="64223"/>
                    </a:lnTo>
                    <a:lnTo>
                      <a:pt x="108445" y="74161"/>
                    </a:lnTo>
                    <a:lnTo>
                      <a:pt x="110896" y="78935"/>
                    </a:lnTo>
                    <a:lnTo>
                      <a:pt x="114181" y="87648"/>
                    </a:lnTo>
                    <a:lnTo>
                      <a:pt x="115301" y="92760"/>
                    </a:lnTo>
                    <a:lnTo>
                      <a:pt x="121062" y="113447"/>
                    </a:lnTo>
                    <a:lnTo>
                      <a:pt x="123200" y="123594"/>
                    </a:lnTo>
                    <a:lnTo>
                      <a:pt x="123121" y="127272"/>
                    </a:lnTo>
                    <a:lnTo>
                      <a:pt x="120593" y="127976"/>
                    </a:lnTo>
                    <a:lnTo>
                      <a:pt x="121453" y="122290"/>
                    </a:lnTo>
                    <a:lnTo>
                      <a:pt x="115432" y="121768"/>
                    </a:lnTo>
                    <a:lnTo>
                      <a:pt x="114493" y="127820"/>
                    </a:lnTo>
                    <a:lnTo>
                      <a:pt x="108758" y="123699"/>
                    </a:lnTo>
                    <a:lnTo>
                      <a:pt x="108367" y="130820"/>
                    </a:lnTo>
                    <a:lnTo>
                      <a:pt x="110766" y="131002"/>
                    </a:lnTo>
                    <a:lnTo>
                      <a:pt x="110661" y="133898"/>
                    </a:lnTo>
                    <a:lnTo>
                      <a:pt x="112877" y="133376"/>
                    </a:lnTo>
                    <a:lnTo>
                      <a:pt x="113242" y="138071"/>
                    </a:lnTo>
                    <a:lnTo>
                      <a:pt x="98748" y="137680"/>
                    </a:lnTo>
                    <a:lnTo>
                      <a:pt x="96611" y="133402"/>
                    </a:lnTo>
                    <a:lnTo>
                      <a:pt x="89651" y="133428"/>
                    </a:lnTo>
                    <a:lnTo>
                      <a:pt x="89703" y="132281"/>
                    </a:lnTo>
                    <a:lnTo>
                      <a:pt x="83317" y="133089"/>
                    </a:lnTo>
                    <a:lnTo>
                      <a:pt x="82848" y="137733"/>
                    </a:lnTo>
                    <a:lnTo>
                      <a:pt x="75366" y="137498"/>
                    </a:lnTo>
                    <a:lnTo>
                      <a:pt x="75445" y="132541"/>
                    </a:lnTo>
                    <a:lnTo>
                      <a:pt x="68381" y="123855"/>
                    </a:lnTo>
                    <a:lnTo>
                      <a:pt x="46406" y="102178"/>
                    </a:lnTo>
                    <a:lnTo>
                      <a:pt x="44086" y="102178"/>
                    </a:lnTo>
                    <a:lnTo>
                      <a:pt x="44060" y="97456"/>
                    </a:lnTo>
                    <a:lnTo>
                      <a:pt x="33" y="97300"/>
                    </a:lnTo>
                    <a:lnTo>
                      <a:pt x="1596" y="95943"/>
                    </a:lnTo>
                    <a:lnTo>
                      <a:pt x="1596" y="95943"/>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31" name="FL-22">
                <a:extLst>
                  <a:ext uri="{FF2B5EF4-FFF2-40B4-BE49-F238E27FC236}">
                    <a16:creationId xmlns:a16="http://schemas.microsoft.com/office/drawing/2014/main" id="{91F4E652-7EFB-4BFE-D9C1-9F43F369D50C}"/>
                  </a:ext>
                </a:extLst>
              </p:cNvPr>
              <p:cNvSpPr/>
              <p:nvPr/>
            </p:nvSpPr>
            <p:spPr>
              <a:xfrm>
                <a:off x="6421547" y="5210848"/>
                <a:ext cx="37974" cy="49841"/>
              </a:xfrm>
              <a:custGeom>
                <a:avLst/>
                <a:gdLst>
                  <a:gd name="connsiteX0" fmla="*/ 33 w 47624"/>
                  <a:gd name="connsiteY0" fmla="*/ 13695 h 62371"/>
                  <a:gd name="connsiteX1" fmla="*/ 20782 w 47624"/>
                  <a:gd name="connsiteY1" fmla="*/ 14295 h 62371"/>
                  <a:gd name="connsiteX2" fmla="*/ 20913 w 47624"/>
                  <a:gd name="connsiteY2" fmla="*/ 16408 h 62371"/>
                  <a:gd name="connsiteX3" fmla="*/ 23259 w 47624"/>
                  <a:gd name="connsiteY3" fmla="*/ 16773 h 62371"/>
                  <a:gd name="connsiteX4" fmla="*/ 23310 w 47624"/>
                  <a:gd name="connsiteY4" fmla="*/ 14373 h 62371"/>
                  <a:gd name="connsiteX5" fmla="*/ 42418 w 47624"/>
                  <a:gd name="connsiteY5" fmla="*/ 15025 h 62371"/>
                  <a:gd name="connsiteX6" fmla="*/ 42184 w 47624"/>
                  <a:gd name="connsiteY6" fmla="*/ 11269 h 62371"/>
                  <a:gd name="connsiteX7" fmla="*/ 44764 w 47624"/>
                  <a:gd name="connsiteY7" fmla="*/ 7408 h 62371"/>
                  <a:gd name="connsiteX8" fmla="*/ 45285 w 47624"/>
                  <a:gd name="connsiteY8" fmla="*/ 0 h 62371"/>
                  <a:gd name="connsiteX9" fmla="*/ 47032 w 47624"/>
                  <a:gd name="connsiteY9" fmla="*/ 469 h 62371"/>
                  <a:gd name="connsiteX10" fmla="*/ 47657 w 47624"/>
                  <a:gd name="connsiteY10" fmla="*/ 8790 h 62371"/>
                  <a:gd name="connsiteX11" fmla="*/ 47110 w 47624"/>
                  <a:gd name="connsiteY11" fmla="*/ 19903 h 62371"/>
                  <a:gd name="connsiteX12" fmla="*/ 47241 w 47624"/>
                  <a:gd name="connsiteY12" fmla="*/ 26920 h 62371"/>
                  <a:gd name="connsiteX13" fmla="*/ 46380 w 47624"/>
                  <a:gd name="connsiteY13" fmla="*/ 36129 h 62371"/>
                  <a:gd name="connsiteX14" fmla="*/ 42991 w 47624"/>
                  <a:gd name="connsiteY14" fmla="*/ 56267 h 62371"/>
                  <a:gd name="connsiteX15" fmla="*/ 38117 w 47624"/>
                  <a:gd name="connsiteY15" fmla="*/ 55615 h 62371"/>
                  <a:gd name="connsiteX16" fmla="*/ 37673 w 47624"/>
                  <a:gd name="connsiteY16" fmla="*/ 58015 h 62371"/>
                  <a:gd name="connsiteX17" fmla="*/ 27742 w 47624"/>
                  <a:gd name="connsiteY17" fmla="*/ 58067 h 62371"/>
                  <a:gd name="connsiteX18" fmla="*/ 27716 w 47624"/>
                  <a:gd name="connsiteY18" fmla="*/ 60545 h 62371"/>
                  <a:gd name="connsiteX19" fmla="*/ 23076 w 47624"/>
                  <a:gd name="connsiteY19" fmla="*/ 60519 h 62371"/>
                  <a:gd name="connsiteX20" fmla="*/ 23102 w 47624"/>
                  <a:gd name="connsiteY20" fmla="*/ 62371 h 62371"/>
                  <a:gd name="connsiteX21" fmla="*/ 18280 w 47624"/>
                  <a:gd name="connsiteY21" fmla="*/ 62214 h 62371"/>
                  <a:gd name="connsiteX22" fmla="*/ 18462 w 47624"/>
                  <a:gd name="connsiteY22" fmla="*/ 58145 h 62371"/>
                  <a:gd name="connsiteX23" fmla="*/ 20626 w 47624"/>
                  <a:gd name="connsiteY23" fmla="*/ 48571 h 62371"/>
                  <a:gd name="connsiteX24" fmla="*/ 20391 w 47624"/>
                  <a:gd name="connsiteY24" fmla="*/ 41424 h 62371"/>
                  <a:gd name="connsiteX25" fmla="*/ 18801 w 47624"/>
                  <a:gd name="connsiteY25" fmla="*/ 36598 h 62371"/>
                  <a:gd name="connsiteX26" fmla="*/ 12232 w 47624"/>
                  <a:gd name="connsiteY26" fmla="*/ 26868 h 62371"/>
                  <a:gd name="connsiteX27" fmla="*/ 4490 w 47624"/>
                  <a:gd name="connsiteY27" fmla="*/ 21755 h 62371"/>
                  <a:gd name="connsiteX28" fmla="*/ 2301 w 47624"/>
                  <a:gd name="connsiteY28" fmla="*/ 19329 h 62371"/>
                  <a:gd name="connsiteX29" fmla="*/ 33 w 47624"/>
                  <a:gd name="connsiteY29" fmla="*/ 13695 h 62371"/>
                  <a:gd name="connsiteX30" fmla="*/ 33 w 47624"/>
                  <a:gd name="connsiteY30" fmla="*/ 13695 h 62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7624" h="62371">
                    <a:moveTo>
                      <a:pt x="33" y="13695"/>
                    </a:moveTo>
                    <a:lnTo>
                      <a:pt x="20782" y="14295"/>
                    </a:lnTo>
                    <a:lnTo>
                      <a:pt x="20913" y="16408"/>
                    </a:lnTo>
                    <a:lnTo>
                      <a:pt x="23259" y="16773"/>
                    </a:lnTo>
                    <a:lnTo>
                      <a:pt x="23310" y="14373"/>
                    </a:lnTo>
                    <a:lnTo>
                      <a:pt x="42418" y="15025"/>
                    </a:lnTo>
                    <a:lnTo>
                      <a:pt x="42184" y="11269"/>
                    </a:lnTo>
                    <a:lnTo>
                      <a:pt x="44764" y="7408"/>
                    </a:lnTo>
                    <a:lnTo>
                      <a:pt x="45285" y="0"/>
                    </a:lnTo>
                    <a:lnTo>
                      <a:pt x="47032" y="469"/>
                    </a:lnTo>
                    <a:lnTo>
                      <a:pt x="47657" y="8790"/>
                    </a:lnTo>
                    <a:lnTo>
                      <a:pt x="47110" y="19903"/>
                    </a:lnTo>
                    <a:lnTo>
                      <a:pt x="47241" y="26920"/>
                    </a:lnTo>
                    <a:lnTo>
                      <a:pt x="46380" y="36129"/>
                    </a:lnTo>
                    <a:lnTo>
                      <a:pt x="42991" y="56267"/>
                    </a:lnTo>
                    <a:lnTo>
                      <a:pt x="38117" y="55615"/>
                    </a:lnTo>
                    <a:lnTo>
                      <a:pt x="37673" y="58015"/>
                    </a:lnTo>
                    <a:lnTo>
                      <a:pt x="27742" y="58067"/>
                    </a:lnTo>
                    <a:lnTo>
                      <a:pt x="27716" y="60545"/>
                    </a:lnTo>
                    <a:lnTo>
                      <a:pt x="23076" y="60519"/>
                    </a:lnTo>
                    <a:lnTo>
                      <a:pt x="23102" y="62371"/>
                    </a:lnTo>
                    <a:lnTo>
                      <a:pt x="18280" y="62214"/>
                    </a:lnTo>
                    <a:lnTo>
                      <a:pt x="18462" y="58145"/>
                    </a:lnTo>
                    <a:lnTo>
                      <a:pt x="20626" y="48571"/>
                    </a:lnTo>
                    <a:lnTo>
                      <a:pt x="20391" y="41424"/>
                    </a:lnTo>
                    <a:lnTo>
                      <a:pt x="18801" y="36598"/>
                    </a:lnTo>
                    <a:lnTo>
                      <a:pt x="12232" y="26868"/>
                    </a:lnTo>
                    <a:lnTo>
                      <a:pt x="4490" y="21755"/>
                    </a:lnTo>
                    <a:lnTo>
                      <a:pt x="2301" y="19329"/>
                    </a:lnTo>
                    <a:lnTo>
                      <a:pt x="33" y="13695"/>
                    </a:lnTo>
                    <a:lnTo>
                      <a:pt x="33" y="13695"/>
                    </a:lnTo>
                  </a:path>
                </a:pathLst>
              </a:custGeom>
              <a:solidFill>
                <a:srgbClr val="F4748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32" name="FL-23">
                <a:extLst>
                  <a:ext uri="{FF2B5EF4-FFF2-40B4-BE49-F238E27FC236}">
                    <a16:creationId xmlns:a16="http://schemas.microsoft.com/office/drawing/2014/main" id="{96422CA3-E1AB-0FA8-410E-F091CFE6854F}"/>
                  </a:ext>
                </a:extLst>
              </p:cNvPr>
              <p:cNvSpPr/>
              <p:nvPr/>
            </p:nvSpPr>
            <p:spPr>
              <a:xfrm>
                <a:off x="6429135" y="5254310"/>
                <a:ext cx="27103" cy="43317"/>
              </a:xfrm>
              <a:custGeom>
                <a:avLst/>
                <a:gdLst>
                  <a:gd name="connsiteX0" fmla="*/ 110 w 33990"/>
                  <a:gd name="connsiteY0" fmla="*/ 31563 h 54206"/>
                  <a:gd name="connsiteX1" fmla="*/ 137 w 33990"/>
                  <a:gd name="connsiteY1" fmla="*/ 12364 h 54206"/>
                  <a:gd name="connsiteX2" fmla="*/ 6732 w 33990"/>
                  <a:gd name="connsiteY2" fmla="*/ 14581 h 54206"/>
                  <a:gd name="connsiteX3" fmla="*/ 6653 w 33990"/>
                  <a:gd name="connsiteY3" fmla="*/ 10825 h 54206"/>
                  <a:gd name="connsiteX4" fmla="*/ 8765 w 33990"/>
                  <a:gd name="connsiteY4" fmla="*/ 7825 h 54206"/>
                  <a:gd name="connsiteX5" fmla="*/ 13588 w 33990"/>
                  <a:gd name="connsiteY5" fmla="*/ 7982 h 54206"/>
                  <a:gd name="connsiteX6" fmla="*/ 13561 w 33990"/>
                  <a:gd name="connsiteY6" fmla="*/ 6130 h 54206"/>
                  <a:gd name="connsiteX7" fmla="*/ 18201 w 33990"/>
                  <a:gd name="connsiteY7" fmla="*/ 6156 h 54206"/>
                  <a:gd name="connsiteX8" fmla="*/ 18228 w 33990"/>
                  <a:gd name="connsiteY8" fmla="*/ 3677 h 54206"/>
                  <a:gd name="connsiteX9" fmla="*/ 28159 w 33990"/>
                  <a:gd name="connsiteY9" fmla="*/ 3626 h 54206"/>
                  <a:gd name="connsiteX10" fmla="*/ 28602 w 33990"/>
                  <a:gd name="connsiteY10" fmla="*/ 1225 h 54206"/>
                  <a:gd name="connsiteX11" fmla="*/ 33476 w 33990"/>
                  <a:gd name="connsiteY11" fmla="*/ 1878 h 54206"/>
                  <a:gd name="connsiteX12" fmla="*/ 34024 w 33990"/>
                  <a:gd name="connsiteY12" fmla="*/ 0 h 54206"/>
                  <a:gd name="connsiteX13" fmla="*/ 32746 w 33990"/>
                  <a:gd name="connsiteY13" fmla="*/ 15416 h 54206"/>
                  <a:gd name="connsiteX14" fmla="*/ 31365 w 33990"/>
                  <a:gd name="connsiteY14" fmla="*/ 27937 h 54206"/>
                  <a:gd name="connsiteX15" fmla="*/ 30348 w 33990"/>
                  <a:gd name="connsiteY15" fmla="*/ 30728 h 54206"/>
                  <a:gd name="connsiteX16" fmla="*/ 28081 w 33990"/>
                  <a:gd name="connsiteY16" fmla="*/ 47815 h 54206"/>
                  <a:gd name="connsiteX17" fmla="*/ 27820 w 33990"/>
                  <a:gd name="connsiteY17" fmla="*/ 54206 h 54206"/>
                  <a:gd name="connsiteX18" fmla="*/ 19713 w 33990"/>
                  <a:gd name="connsiteY18" fmla="*/ 54075 h 54206"/>
                  <a:gd name="connsiteX19" fmla="*/ 18618 w 33990"/>
                  <a:gd name="connsiteY19" fmla="*/ 49980 h 54206"/>
                  <a:gd name="connsiteX20" fmla="*/ 21512 w 33990"/>
                  <a:gd name="connsiteY20" fmla="*/ 49902 h 54206"/>
                  <a:gd name="connsiteX21" fmla="*/ 22085 w 33990"/>
                  <a:gd name="connsiteY21" fmla="*/ 45832 h 54206"/>
                  <a:gd name="connsiteX22" fmla="*/ 19791 w 33990"/>
                  <a:gd name="connsiteY22" fmla="*/ 43119 h 54206"/>
                  <a:gd name="connsiteX23" fmla="*/ 23284 w 33990"/>
                  <a:gd name="connsiteY23" fmla="*/ 33076 h 54206"/>
                  <a:gd name="connsiteX24" fmla="*/ 24588 w 33990"/>
                  <a:gd name="connsiteY24" fmla="*/ 33076 h 54206"/>
                  <a:gd name="connsiteX25" fmla="*/ 28524 w 33990"/>
                  <a:gd name="connsiteY25" fmla="*/ 16825 h 54206"/>
                  <a:gd name="connsiteX26" fmla="*/ 26048 w 33990"/>
                  <a:gd name="connsiteY26" fmla="*/ 16799 h 54206"/>
                  <a:gd name="connsiteX27" fmla="*/ 25057 w 33990"/>
                  <a:gd name="connsiteY27" fmla="*/ 22929 h 54206"/>
                  <a:gd name="connsiteX28" fmla="*/ 24067 w 33990"/>
                  <a:gd name="connsiteY28" fmla="*/ 22825 h 54206"/>
                  <a:gd name="connsiteX29" fmla="*/ 23128 w 33990"/>
                  <a:gd name="connsiteY29" fmla="*/ 27650 h 54206"/>
                  <a:gd name="connsiteX30" fmla="*/ 21042 w 33990"/>
                  <a:gd name="connsiteY30" fmla="*/ 27677 h 54206"/>
                  <a:gd name="connsiteX31" fmla="*/ 21095 w 33990"/>
                  <a:gd name="connsiteY31" fmla="*/ 30363 h 54206"/>
                  <a:gd name="connsiteX32" fmla="*/ 18801 w 33990"/>
                  <a:gd name="connsiteY32" fmla="*/ 30076 h 54206"/>
                  <a:gd name="connsiteX33" fmla="*/ 15229 w 33990"/>
                  <a:gd name="connsiteY33" fmla="*/ 35006 h 54206"/>
                  <a:gd name="connsiteX34" fmla="*/ 15177 w 33990"/>
                  <a:gd name="connsiteY34" fmla="*/ 32450 h 54206"/>
                  <a:gd name="connsiteX35" fmla="*/ 33 w 33990"/>
                  <a:gd name="connsiteY35" fmla="*/ 32633 h 54206"/>
                  <a:gd name="connsiteX36" fmla="*/ 110 w 33990"/>
                  <a:gd name="connsiteY36" fmla="*/ 31563 h 54206"/>
                  <a:gd name="connsiteX37" fmla="*/ 110 w 33990"/>
                  <a:gd name="connsiteY37" fmla="*/ 31563 h 54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3990" h="54206">
                    <a:moveTo>
                      <a:pt x="110" y="31563"/>
                    </a:moveTo>
                    <a:lnTo>
                      <a:pt x="137" y="12364"/>
                    </a:lnTo>
                    <a:lnTo>
                      <a:pt x="6732" y="14581"/>
                    </a:lnTo>
                    <a:lnTo>
                      <a:pt x="6653" y="10825"/>
                    </a:lnTo>
                    <a:lnTo>
                      <a:pt x="8765" y="7825"/>
                    </a:lnTo>
                    <a:lnTo>
                      <a:pt x="13588" y="7982"/>
                    </a:lnTo>
                    <a:lnTo>
                      <a:pt x="13561" y="6130"/>
                    </a:lnTo>
                    <a:lnTo>
                      <a:pt x="18201" y="6156"/>
                    </a:lnTo>
                    <a:lnTo>
                      <a:pt x="18228" y="3677"/>
                    </a:lnTo>
                    <a:lnTo>
                      <a:pt x="28159" y="3626"/>
                    </a:lnTo>
                    <a:lnTo>
                      <a:pt x="28602" y="1225"/>
                    </a:lnTo>
                    <a:lnTo>
                      <a:pt x="33476" y="1878"/>
                    </a:lnTo>
                    <a:lnTo>
                      <a:pt x="34024" y="0"/>
                    </a:lnTo>
                    <a:lnTo>
                      <a:pt x="32746" y="15416"/>
                    </a:lnTo>
                    <a:lnTo>
                      <a:pt x="31365" y="27937"/>
                    </a:lnTo>
                    <a:lnTo>
                      <a:pt x="30348" y="30728"/>
                    </a:lnTo>
                    <a:lnTo>
                      <a:pt x="28081" y="47815"/>
                    </a:lnTo>
                    <a:lnTo>
                      <a:pt x="27820" y="54206"/>
                    </a:lnTo>
                    <a:lnTo>
                      <a:pt x="19713" y="54075"/>
                    </a:lnTo>
                    <a:lnTo>
                      <a:pt x="18618" y="49980"/>
                    </a:lnTo>
                    <a:lnTo>
                      <a:pt x="21512" y="49902"/>
                    </a:lnTo>
                    <a:lnTo>
                      <a:pt x="22085" y="45832"/>
                    </a:lnTo>
                    <a:lnTo>
                      <a:pt x="19791" y="43119"/>
                    </a:lnTo>
                    <a:lnTo>
                      <a:pt x="23284" y="33076"/>
                    </a:lnTo>
                    <a:lnTo>
                      <a:pt x="24588" y="33076"/>
                    </a:lnTo>
                    <a:lnTo>
                      <a:pt x="28524" y="16825"/>
                    </a:lnTo>
                    <a:lnTo>
                      <a:pt x="26048" y="16799"/>
                    </a:lnTo>
                    <a:lnTo>
                      <a:pt x="25057" y="22929"/>
                    </a:lnTo>
                    <a:lnTo>
                      <a:pt x="24067" y="22825"/>
                    </a:lnTo>
                    <a:lnTo>
                      <a:pt x="23128" y="27650"/>
                    </a:lnTo>
                    <a:lnTo>
                      <a:pt x="21042" y="27677"/>
                    </a:lnTo>
                    <a:lnTo>
                      <a:pt x="21095" y="30363"/>
                    </a:lnTo>
                    <a:lnTo>
                      <a:pt x="18801" y="30076"/>
                    </a:lnTo>
                    <a:lnTo>
                      <a:pt x="15229" y="35006"/>
                    </a:lnTo>
                    <a:lnTo>
                      <a:pt x="15177" y="32450"/>
                    </a:lnTo>
                    <a:lnTo>
                      <a:pt x="33" y="32633"/>
                    </a:lnTo>
                    <a:lnTo>
                      <a:pt x="110" y="31563"/>
                    </a:lnTo>
                    <a:lnTo>
                      <a:pt x="110" y="31563"/>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33" name="FL-24">
                <a:extLst>
                  <a:ext uri="{FF2B5EF4-FFF2-40B4-BE49-F238E27FC236}">
                    <a16:creationId xmlns:a16="http://schemas.microsoft.com/office/drawing/2014/main" id="{57C8AC69-9EF8-BF3D-4F04-01F5208E56DE}"/>
                  </a:ext>
                </a:extLst>
              </p:cNvPr>
              <p:cNvSpPr/>
              <p:nvPr/>
            </p:nvSpPr>
            <p:spPr>
              <a:xfrm>
                <a:off x="6429778" y="5310343"/>
                <a:ext cx="20017" cy="29724"/>
              </a:xfrm>
              <a:custGeom>
                <a:avLst/>
                <a:gdLst>
                  <a:gd name="connsiteX0" fmla="*/ 398 w 25102"/>
                  <a:gd name="connsiteY0" fmla="*/ 11399 h 37198"/>
                  <a:gd name="connsiteX1" fmla="*/ 2223 w 25102"/>
                  <a:gd name="connsiteY1" fmla="*/ 11399 h 37198"/>
                  <a:gd name="connsiteX2" fmla="*/ 1884 w 25102"/>
                  <a:gd name="connsiteY2" fmla="*/ 391 h 37198"/>
                  <a:gd name="connsiteX3" fmla="*/ 18254 w 25102"/>
                  <a:gd name="connsiteY3" fmla="*/ 0 h 37198"/>
                  <a:gd name="connsiteX4" fmla="*/ 18228 w 25102"/>
                  <a:gd name="connsiteY4" fmla="*/ 3599 h 37198"/>
                  <a:gd name="connsiteX5" fmla="*/ 25136 w 25102"/>
                  <a:gd name="connsiteY5" fmla="*/ 3364 h 37198"/>
                  <a:gd name="connsiteX6" fmla="*/ 24588 w 25102"/>
                  <a:gd name="connsiteY6" fmla="*/ 15755 h 37198"/>
                  <a:gd name="connsiteX7" fmla="*/ 25005 w 25102"/>
                  <a:gd name="connsiteY7" fmla="*/ 24155 h 37198"/>
                  <a:gd name="connsiteX8" fmla="*/ 24667 w 25102"/>
                  <a:gd name="connsiteY8" fmla="*/ 29346 h 37198"/>
                  <a:gd name="connsiteX9" fmla="*/ 23285 w 25102"/>
                  <a:gd name="connsiteY9" fmla="*/ 37198 h 37198"/>
                  <a:gd name="connsiteX10" fmla="*/ 16351 w 25102"/>
                  <a:gd name="connsiteY10" fmla="*/ 33467 h 37198"/>
                  <a:gd name="connsiteX11" fmla="*/ 12754 w 25102"/>
                  <a:gd name="connsiteY11" fmla="*/ 33207 h 37198"/>
                  <a:gd name="connsiteX12" fmla="*/ 15387 w 25102"/>
                  <a:gd name="connsiteY12" fmla="*/ 29633 h 37198"/>
                  <a:gd name="connsiteX13" fmla="*/ 6289 w 25102"/>
                  <a:gd name="connsiteY13" fmla="*/ 29085 h 37198"/>
                  <a:gd name="connsiteX14" fmla="*/ 5559 w 25102"/>
                  <a:gd name="connsiteY14" fmla="*/ 25694 h 37198"/>
                  <a:gd name="connsiteX15" fmla="*/ 7279 w 25102"/>
                  <a:gd name="connsiteY15" fmla="*/ 24077 h 37198"/>
                  <a:gd name="connsiteX16" fmla="*/ 7149 w 25102"/>
                  <a:gd name="connsiteY16" fmla="*/ 20033 h 37198"/>
                  <a:gd name="connsiteX17" fmla="*/ 4777 w 25102"/>
                  <a:gd name="connsiteY17" fmla="*/ 20138 h 37198"/>
                  <a:gd name="connsiteX18" fmla="*/ 33 w 25102"/>
                  <a:gd name="connsiteY18" fmla="*/ 16016 h 37198"/>
                  <a:gd name="connsiteX19" fmla="*/ 398 w 25102"/>
                  <a:gd name="connsiteY19" fmla="*/ 11399 h 37198"/>
                  <a:gd name="connsiteX20" fmla="*/ 398 w 25102"/>
                  <a:gd name="connsiteY20" fmla="*/ 11399 h 37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5102" h="37198">
                    <a:moveTo>
                      <a:pt x="398" y="11399"/>
                    </a:moveTo>
                    <a:lnTo>
                      <a:pt x="2223" y="11399"/>
                    </a:lnTo>
                    <a:lnTo>
                      <a:pt x="1884" y="391"/>
                    </a:lnTo>
                    <a:lnTo>
                      <a:pt x="18254" y="0"/>
                    </a:lnTo>
                    <a:lnTo>
                      <a:pt x="18228" y="3599"/>
                    </a:lnTo>
                    <a:lnTo>
                      <a:pt x="25136" y="3364"/>
                    </a:lnTo>
                    <a:lnTo>
                      <a:pt x="24588" y="15755"/>
                    </a:lnTo>
                    <a:lnTo>
                      <a:pt x="25005" y="24155"/>
                    </a:lnTo>
                    <a:lnTo>
                      <a:pt x="24667" y="29346"/>
                    </a:lnTo>
                    <a:lnTo>
                      <a:pt x="23285" y="37198"/>
                    </a:lnTo>
                    <a:lnTo>
                      <a:pt x="16351" y="33467"/>
                    </a:lnTo>
                    <a:lnTo>
                      <a:pt x="12754" y="33207"/>
                    </a:lnTo>
                    <a:lnTo>
                      <a:pt x="15387" y="29633"/>
                    </a:lnTo>
                    <a:lnTo>
                      <a:pt x="6289" y="29085"/>
                    </a:lnTo>
                    <a:lnTo>
                      <a:pt x="5559" y="25694"/>
                    </a:lnTo>
                    <a:lnTo>
                      <a:pt x="7279" y="24077"/>
                    </a:lnTo>
                    <a:lnTo>
                      <a:pt x="7149" y="20033"/>
                    </a:lnTo>
                    <a:lnTo>
                      <a:pt x="4777" y="20138"/>
                    </a:lnTo>
                    <a:lnTo>
                      <a:pt x="33" y="16016"/>
                    </a:lnTo>
                    <a:lnTo>
                      <a:pt x="398" y="11399"/>
                    </a:lnTo>
                    <a:lnTo>
                      <a:pt x="398" y="11399"/>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34" name="FL-25">
                <a:extLst>
                  <a:ext uri="{FF2B5EF4-FFF2-40B4-BE49-F238E27FC236}">
                    <a16:creationId xmlns:a16="http://schemas.microsoft.com/office/drawing/2014/main" id="{A144C449-1B1D-55F7-450A-66F580F46654}"/>
                  </a:ext>
                </a:extLst>
              </p:cNvPr>
              <p:cNvSpPr/>
              <p:nvPr/>
            </p:nvSpPr>
            <p:spPr>
              <a:xfrm>
                <a:off x="6411634" y="5289227"/>
                <a:ext cx="39429" cy="26181"/>
              </a:xfrm>
              <a:custGeom>
                <a:avLst/>
                <a:gdLst>
                  <a:gd name="connsiteX0" fmla="*/ 33 w 49449"/>
                  <a:gd name="connsiteY0" fmla="*/ 2921 h 32763"/>
                  <a:gd name="connsiteX1" fmla="*/ 1388 w 49449"/>
                  <a:gd name="connsiteY1" fmla="*/ 2425 h 32763"/>
                  <a:gd name="connsiteX2" fmla="*/ 12597 w 49449"/>
                  <a:gd name="connsiteY2" fmla="*/ 5373 h 32763"/>
                  <a:gd name="connsiteX3" fmla="*/ 12597 w 49449"/>
                  <a:gd name="connsiteY3" fmla="*/ 9390 h 32763"/>
                  <a:gd name="connsiteX4" fmla="*/ 14943 w 49449"/>
                  <a:gd name="connsiteY4" fmla="*/ 9390 h 32763"/>
                  <a:gd name="connsiteX5" fmla="*/ 14969 w 49449"/>
                  <a:gd name="connsiteY5" fmla="*/ 6051 h 32763"/>
                  <a:gd name="connsiteX6" fmla="*/ 17263 w 49449"/>
                  <a:gd name="connsiteY6" fmla="*/ 6677 h 32763"/>
                  <a:gd name="connsiteX7" fmla="*/ 19427 w 49449"/>
                  <a:gd name="connsiteY7" fmla="*/ 5217 h 32763"/>
                  <a:gd name="connsiteX8" fmla="*/ 19609 w 49449"/>
                  <a:gd name="connsiteY8" fmla="*/ 0 h 32763"/>
                  <a:gd name="connsiteX9" fmla="*/ 21929 w 49449"/>
                  <a:gd name="connsiteY9" fmla="*/ 51 h 32763"/>
                  <a:gd name="connsiteX10" fmla="*/ 23441 w 49449"/>
                  <a:gd name="connsiteY10" fmla="*/ 4043 h 32763"/>
                  <a:gd name="connsiteX11" fmla="*/ 25944 w 49449"/>
                  <a:gd name="connsiteY11" fmla="*/ 4043 h 32763"/>
                  <a:gd name="connsiteX12" fmla="*/ 28498 w 49449"/>
                  <a:gd name="connsiteY12" fmla="*/ 6417 h 32763"/>
                  <a:gd name="connsiteX13" fmla="*/ 31105 w 49449"/>
                  <a:gd name="connsiteY13" fmla="*/ 6417 h 32763"/>
                  <a:gd name="connsiteX14" fmla="*/ 31183 w 49449"/>
                  <a:gd name="connsiteY14" fmla="*/ 8817 h 32763"/>
                  <a:gd name="connsiteX15" fmla="*/ 41975 w 49449"/>
                  <a:gd name="connsiteY15" fmla="*/ 8608 h 32763"/>
                  <a:gd name="connsiteX16" fmla="*/ 41662 w 49449"/>
                  <a:gd name="connsiteY16" fmla="*/ 10382 h 32763"/>
                  <a:gd name="connsiteX17" fmla="*/ 49482 w 49449"/>
                  <a:gd name="connsiteY17" fmla="*/ 10825 h 32763"/>
                  <a:gd name="connsiteX18" fmla="*/ 47892 w 49449"/>
                  <a:gd name="connsiteY18" fmla="*/ 29789 h 32763"/>
                  <a:gd name="connsiteX19" fmla="*/ 40984 w 49449"/>
                  <a:gd name="connsiteY19" fmla="*/ 30024 h 32763"/>
                  <a:gd name="connsiteX20" fmla="*/ 41010 w 49449"/>
                  <a:gd name="connsiteY20" fmla="*/ 26424 h 32763"/>
                  <a:gd name="connsiteX21" fmla="*/ 24641 w 49449"/>
                  <a:gd name="connsiteY21" fmla="*/ 26815 h 32763"/>
                  <a:gd name="connsiteX22" fmla="*/ 24692 w 49449"/>
                  <a:gd name="connsiteY22" fmla="*/ 30468 h 32763"/>
                  <a:gd name="connsiteX23" fmla="*/ 22320 w 49449"/>
                  <a:gd name="connsiteY23" fmla="*/ 30546 h 32763"/>
                  <a:gd name="connsiteX24" fmla="*/ 22346 w 49449"/>
                  <a:gd name="connsiteY24" fmla="*/ 32763 h 32763"/>
                  <a:gd name="connsiteX25" fmla="*/ 1519 w 49449"/>
                  <a:gd name="connsiteY25" fmla="*/ 32737 h 32763"/>
                  <a:gd name="connsiteX26" fmla="*/ 971 w 49449"/>
                  <a:gd name="connsiteY26" fmla="*/ 7669 h 32763"/>
                  <a:gd name="connsiteX27" fmla="*/ 33 w 49449"/>
                  <a:gd name="connsiteY27" fmla="*/ 2921 h 32763"/>
                  <a:gd name="connsiteX28" fmla="*/ 33 w 49449"/>
                  <a:gd name="connsiteY28" fmla="*/ 2921 h 32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9449" h="32763">
                    <a:moveTo>
                      <a:pt x="33" y="2921"/>
                    </a:moveTo>
                    <a:lnTo>
                      <a:pt x="1388" y="2425"/>
                    </a:lnTo>
                    <a:lnTo>
                      <a:pt x="12597" y="5373"/>
                    </a:lnTo>
                    <a:lnTo>
                      <a:pt x="12597" y="9390"/>
                    </a:lnTo>
                    <a:lnTo>
                      <a:pt x="14943" y="9390"/>
                    </a:lnTo>
                    <a:lnTo>
                      <a:pt x="14969" y="6051"/>
                    </a:lnTo>
                    <a:lnTo>
                      <a:pt x="17263" y="6677"/>
                    </a:lnTo>
                    <a:lnTo>
                      <a:pt x="19427" y="5217"/>
                    </a:lnTo>
                    <a:lnTo>
                      <a:pt x="19609" y="0"/>
                    </a:lnTo>
                    <a:lnTo>
                      <a:pt x="21929" y="51"/>
                    </a:lnTo>
                    <a:lnTo>
                      <a:pt x="23441" y="4043"/>
                    </a:lnTo>
                    <a:lnTo>
                      <a:pt x="25944" y="4043"/>
                    </a:lnTo>
                    <a:lnTo>
                      <a:pt x="28498" y="6417"/>
                    </a:lnTo>
                    <a:lnTo>
                      <a:pt x="31105" y="6417"/>
                    </a:lnTo>
                    <a:lnTo>
                      <a:pt x="31183" y="8817"/>
                    </a:lnTo>
                    <a:lnTo>
                      <a:pt x="41975" y="8608"/>
                    </a:lnTo>
                    <a:lnTo>
                      <a:pt x="41662" y="10382"/>
                    </a:lnTo>
                    <a:lnTo>
                      <a:pt x="49482" y="10825"/>
                    </a:lnTo>
                    <a:lnTo>
                      <a:pt x="47892" y="29789"/>
                    </a:lnTo>
                    <a:lnTo>
                      <a:pt x="40984" y="30024"/>
                    </a:lnTo>
                    <a:lnTo>
                      <a:pt x="41010" y="26424"/>
                    </a:lnTo>
                    <a:lnTo>
                      <a:pt x="24641" y="26815"/>
                    </a:lnTo>
                    <a:lnTo>
                      <a:pt x="24692" y="30468"/>
                    </a:lnTo>
                    <a:lnTo>
                      <a:pt x="22320" y="30546"/>
                    </a:lnTo>
                    <a:lnTo>
                      <a:pt x="22346" y="32763"/>
                    </a:lnTo>
                    <a:lnTo>
                      <a:pt x="1519" y="32737"/>
                    </a:lnTo>
                    <a:lnTo>
                      <a:pt x="971" y="7669"/>
                    </a:lnTo>
                    <a:lnTo>
                      <a:pt x="33" y="2921"/>
                    </a:lnTo>
                    <a:lnTo>
                      <a:pt x="33" y="2921"/>
                    </a:lnTo>
                  </a:path>
                </a:pathLst>
              </a:custGeom>
              <a:solidFill>
                <a:srgbClr val="ACACA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35" name="FL-26">
                <a:extLst>
                  <a:ext uri="{FF2B5EF4-FFF2-40B4-BE49-F238E27FC236}">
                    <a16:creationId xmlns:a16="http://schemas.microsoft.com/office/drawing/2014/main" id="{D023366A-409D-B37B-2D13-18E5BC6A0A95}"/>
                  </a:ext>
                </a:extLst>
              </p:cNvPr>
              <p:cNvSpPr/>
              <p:nvPr/>
            </p:nvSpPr>
            <p:spPr>
              <a:xfrm>
                <a:off x="6262291" y="5243846"/>
                <a:ext cx="179728" cy="96639"/>
              </a:xfrm>
              <a:custGeom>
                <a:avLst/>
                <a:gdLst>
                  <a:gd name="connsiteX0" fmla="*/ 33 w 225401"/>
                  <a:gd name="connsiteY0" fmla="*/ 54649 h 120933"/>
                  <a:gd name="connsiteX1" fmla="*/ 4360 w 225401"/>
                  <a:gd name="connsiteY1" fmla="*/ 55458 h 120933"/>
                  <a:gd name="connsiteX2" fmla="*/ 4490 w 225401"/>
                  <a:gd name="connsiteY2" fmla="*/ 48832 h 120933"/>
                  <a:gd name="connsiteX3" fmla="*/ 1883 w 225401"/>
                  <a:gd name="connsiteY3" fmla="*/ 48597 h 120933"/>
                  <a:gd name="connsiteX4" fmla="*/ 424 w 225401"/>
                  <a:gd name="connsiteY4" fmla="*/ 31668 h 120933"/>
                  <a:gd name="connsiteX5" fmla="*/ 13145 w 225401"/>
                  <a:gd name="connsiteY5" fmla="*/ 31563 h 120933"/>
                  <a:gd name="connsiteX6" fmla="*/ 12910 w 225401"/>
                  <a:gd name="connsiteY6" fmla="*/ 14894 h 120933"/>
                  <a:gd name="connsiteX7" fmla="*/ 26934 w 225401"/>
                  <a:gd name="connsiteY7" fmla="*/ 14634 h 120933"/>
                  <a:gd name="connsiteX8" fmla="*/ 26725 w 225401"/>
                  <a:gd name="connsiteY8" fmla="*/ 26 h 120933"/>
                  <a:gd name="connsiteX9" fmla="*/ 29514 w 225401"/>
                  <a:gd name="connsiteY9" fmla="*/ 0 h 120933"/>
                  <a:gd name="connsiteX10" fmla="*/ 45337 w 225401"/>
                  <a:gd name="connsiteY10" fmla="*/ 4486 h 120933"/>
                  <a:gd name="connsiteX11" fmla="*/ 45494 w 225401"/>
                  <a:gd name="connsiteY11" fmla="*/ 15312 h 120933"/>
                  <a:gd name="connsiteX12" fmla="*/ 61681 w 225401"/>
                  <a:gd name="connsiteY12" fmla="*/ 15155 h 120933"/>
                  <a:gd name="connsiteX13" fmla="*/ 68797 w 225401"/>
                  <a:gd name="connsiteY13" fmla="*/ 14634 h 120933"/>
                  <a:gd name="connsiteX14" fmla="*/ 69319 w 225401"/>
                  <a:gd name="connsiteY14" fmla="*/ 41945 h 120933"/>
                  <a:gd name="connsiteX15" fmla="*/ 125337 w 225401"/>
                  <a:gd name="connsiteY15" fmla="*/ 40928 h 120933"/>
                  <a:gd name="connsiteX16" fmla="*/ 125415 w 225401"/>
                  <a:gd name="connsiteY16" fmla="*/ 54858 h 120933"/>
                  <a:gd name="connsiteX17" fmla="*/ 126328 w 225401"/>
                  <a:gd name="connsiteY17" fmla="*/ 85900 h 120933"/>
                  <a:gd name="connsiteX18" fmla="*/ 154115 w 225401"/>
                  <a:gd name="connsiteY18" fmla="*/ 86004 h 120933"/>
                  <a:gd name="connsiteX19" fmla="*/ 154141 w 225401"/>
                  <a:gd name="connsiteY19" fmla="*/ 89526 h 120933"/>
                  <a:gd name="connsiteX20" fmla="*/ 209638 w 225401"/>
                  <a:gd name="connsiteY20" fmla="*/ 89552 h 120933"/>
                  <a:gd name="connsiteX21" fmla="*/ 209612 w 225401"/>
                  <a:gd name="connsiteY21" fmla="*/ 87335 h 120933"/>
                  <a:gd name="connsiteX22" fmla="*/ 212036 w 225401"/>
                  <a:gd name="connsiteY22" fmla="*/ 87283 h 120933"/>
                  <a:gd name="connsiteX23" fmla="*/ 212271 w 225401"/>
                  <a:gd name="connsiteY23" fmla="*/ 94613 h 120933"/>
                  <a:gd name="connsiteX24" fmla="*/ 209899 w 225401"/>
                  <a:gd name="connsiteY24" fmla="*/ 94639 h 120933"/>
                  <a:gd name="connsiteX25" fmla="*/ 210081 w 225401"/>
                  <a:gd name="connsiteY25" fmla="*/ 99230 h 120933"/>
                  <a:gd name="connsiteX26" fmla="*/ 214825 w 225401"/>
                  <a:gd name="connsiteY26" fmla="*/ 103351 h 120933"/>
                  <a:gd name="connsiteX27" fmla="*/ 217197 w 225401"/>
                  <a:gd name="connsiteY27" fmla="*/ 103247 h 120933"/>
                  <a:gd name="connsiteX28" fmla="*/ 217328 w 225401"/>
                  <a:gd name="connsiteY28" fmla="*/ 107290 h 120933"/>
                  <a:gd name="connsiteX29" fmla="*/ 215607 w 225401"/>
                  <a:gd name="connsiteY29" fmla="*/ 108908 h 120933"/>
                  <a:gd name="connsiteX30" fmla="*/ 216337 w 225401"/>
                  <a:gd name="connsiteY30" fmla="*/ 112299 h 120933"/>
                  <a:gd name="connsiteX31" fmla="*/ 225435 w 225401"/>
                  <a:gd name="connsiteY31" fmla="*/ 112847 h 120933"/>
                  <a:gd name="connsiteX32" fmla="*/ 224913 w 225401"/>
                  <a:gd name="connsiteY32" fmla="*/ 115299 h 120933"/>
                  <a:gd name="connsiteX33" fmla="*/ 220221 w 225401"/>
                  <a:gd name="connsiteY33" fmla="*/ 117412 h 120933"/>
                  <a:gd name="connsiteX34" fmla="*/ 213887 w 225401"/>
                  <a:gd name="connsiteY34" fmla="*/ 115821 h 120933"/>
                  <a:gd name="connsiteX35" fmla="*/ 212635 w 225401"/>
                  <a:gd name="connsiteY35" fmla="*/ 117281 h 120933"/>
                  <a:gd name="connsiteX36" fmla="*/ 198976 w 225401"/>
                  <a:gd name="connsiteY36" fmla="*/ 117777 h 120933"/>
                  <a:gd name="connsiteX37" fmla="*/ 198950 w 225401"/>
                  <a:gd name="connsiteY37" fmla="*/ 115142 h 120933"/>
                  <a:gd name="connsiteX38" fmla="*/ 196657 w 225401"/>
                  <a:gd name="connsiteY38" fmla="*/ 115168 h 120933"/>
                  <a:gd name="connsiteX39" fmla="*/ 196761 w 225401"/>
                  <a:gd name="connsiteY39" fmla="*/ 117594 h 120933"/>
                  <a:gd name="connsiteX40" fmla="*/ 192486 w 225401"/>
                  <a:gd name="connsiteY40" fmla="*/ 117333 h 120933"/>
                  <a:gd name="connsiteX41" fmla="*/ 192043 w 225401"/>
                  <a:gd name="connsiteY41" fmla="*/ 120933 h 120933"/>
                  <a:gd name="connsiteX42" fmla="*/ 155262 w 225401"/>
                  <a:gd name="connsiteY42" fmla="*/ 120933 h 120933"/>
                  <a:gd name="connsiteX43" fmla="*/ 133105 w 225401"/>
                  <a:gd name="connsiteY43" fmla="*/ 120803 h 120933"/>
                  <a:gd name="connsiteX44" fmla="*/ 126302 w 225401"/>
                  <a:gd name="connsiteY44" fmla="*/ 113812 h 120933"/>
                  <a:gd name="connsiteX45" fmla="*/ 93587 w 225401"/>
                  <a:gd name="connsiteY45" fmla="*/ 114151 h 120933"/>
                  <a:gd name="connsiteX46" fmla="*/ 40228 w 225401"/>
                  <a:gd name="connsiteY46" fmla="*/ 114099 h 120933"/>
                  <a:gd name="connsiteX47" fmla="*/ 41088 w 225401"/>
                  <a:gd name="connsiteY47" fmla="*/ 112873 h 120933"/>
                  <a:gd name="connsiteX48" fmla="*/ 36917 w 225401"/>
                  <a:gd name="connsiteY48" fmla="*/ 109742 h 120933"/>
                  <a:gd name="connsiteX49" fmla="*/ 31574 w 225401"/>
                  <a:gd name="connsiteY49" fmla="*/ 108490 h 120933"/>
                  <a:gd name="connsiteX50" fmla="*/ 30974 w 225401"/>
                  <a:gd name="connsiteY50" fmla="*/ 105595 h 120933"/>
                  <a:gd name="connsiteX51" fmla="*/ 28993 w 225401"/>
                  <a:gd name="connsiteY51" fmla="*/ 106742 h 120933"/>
                  <a:gd name="connsiteX52" fmla="*/ 24509 w 225401"/>
                  <a:gd name="connsiteY52" fmla="*/ 104290 h 120933"/>
                  <a:gd name="connsiteX53" fmla="*/ 24014 w 225401"/>
                  <a:gd name="connsiteY53" fmla="*/ 102386 h 120933"/>
                  <a:gd name="connsiteX54" fmla="*/ 20782 w 225401"/>
                  <a:gd name="connsiteY54" fmla="*/ 99908 h 120933"/>
                  <a:gd name="connsiteX55" fmla="*/ 15673 w 225401"/>
                  <a:gd name="connsiteY55" fmla="*/ 99908 h 120933"/>
                  <a:gd name="connsiteX56" fmla="*/ 15360 w 225401"/>
                  <a:gd name="connsiteY56" fmla="*/ 94717 h 120933"/>
                  <a:gd name="connsiteX57" fmla="*/ 13666 w 225401"/>
                  <a:gd name="connsiteY57" fmla="*/ 91769 h 120933"/>
                  <a:gd name="connsiteX58" fmla="*/ 5663 w 225401"/>
                  <a:gd name="connsiteY58" fmla="*/ 88508 h 120933"/>
                  <a:gd name="connsiteX59" fmla="*/ 6679 w 225401"/>
                  <a:gd name="connsiteY59" fmla="*/ 85404 h 120933"/>
                  <a:gd name="connsiteX60" fmla="*/ 7201 w 225401"/>
                  <a:gd name="connsiteY60" fmla="*/ 72440 h 120933"/>
                  <a:gd name="connsiteX61" fmla="*/ 4125 w 225401"/>
                  <a:gd name="connsiteY61" fmla="*/ 70196 h 120933"/>
                  <a:gd name="connsiteX62" fmla="*/ 476 w 225401"/>
                  <a:gd name="connsiteY62" fmla="*/ 65762 h 120933"/>
                  <a:gd name="connsiteX63" fmla="*/ 1023 w 225401"/>
                  <a:gd name="connsiteY63" fmla="*/ 65083 h 120933"/>
                  <a:gd name="connsiteX64" fmla="*/ 866 w 225401"/>
                  <a:gd name="connsiteY64" fmla="*/ 55562 h 120933"/>
                  <a:gd name="connsiteX65" fmla="*/ 33 w 225401"/>
                  <a:gd name="connsiteY65" fmla="*/ 54649 h 120933"/>
                  <a:gd name="connsiteX66" fmla="*/ 33 w 225401"/>
                  <a:gd name="connsiteY66" fmla="*/ 54649 h 120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225401" h="120933">
                    <a:moveTo>
                      <a:pt x="33" y="54649"/>
                    </a:moveTo>
                    <a:lnTo>
                      <a:pt x="4360" y="55458"/>
                    </a:lnTo>
                    <a:lnTo>
                      <a:pt x="4490" y="48832"/>
                    </a:lnTo>
                    <a:lnTo>
                      <a:pt x="1883" y="48597"/>
                    </a:lnTo>
                    <a:lnTo>
                      <a:pt x="424" y="31668"/>
                    </a:lnTo>
                    <a:lnTo>
                      <a:pt x="13145" y="31563"/>
                    </a:lnTo>
                    <a:lnTo>
                      <a:pt x="12910" y="14894"/>
                    </a:lnTo>
                    <a:lnTo>
                      <a:pt x="26934" y="14634"/>
                    </a:lnTo>
                    <a:lnTo>
                      <a:pt x="26725" y="26"/>
                    </a:lnTo>
                    <a:lnTo>
                      <a:pt x="29514" y="0"/>
                    </a:lnTo>
                    <a:lnTo>
                      <a:pt x="45337" y="4486"/>
                    </a:lnTo>
                    <a:lnTo>
                      <a:pt x="45494" y="15312"/>
                    </a:lnTo>
                    <a:lnTo>
                      <a:pt x="61681" y="15155"/>
                    </a:lnTo>
                    <a:lnTo>
                      <a:pt x="68797" y="14634"/>
                    </a:lnTo>
                    <a:lnTo>
                      <a:pt x="69319" y="41945"/>
                    </a:lnTo>
                    <a:lnTo>
                      <a:pt x="125337" y="40928"/>
                    </a:lnTo>
                    <a:lnTo>
                      <a:pt x="125415" y="54858"/>
                    </a:lnTo>
                    <a:lnTo>
                      <a:pt x="126328" y="85900"/>
                    </a:lnTo>
                    <a:lnTo>
                      <a:pt x="154115" y="86004"/>
                    </a:lnTo>
                    <a:lnTo>
                      <a:pt x="154141" y="89526"/>
                    </a:lnTo>
                    <a:lnTo>
                      <a:pt x="209638" y="89552"/>
                    </a:lnTo>
                    <a:lnTo>
                      <a:pt x="209612" y="87335"/>
                    </a:lnTo>
                    <a:lnTo>
                      <a:pt x="212036" y="87283"/>
                    </a:lnTo>
                    <a:lnTo>
                      <a:pt x="212271" y="94613"/>
                    </a:lnTo>
                    <a:lnTo>
                      <a:pt x="209899" y="94639"/>
                    </a:lnTo>
                    <a:lnTo>
                      <a:pt x="210081" y="99230"/>
                    </a:lnTo>
                    <a:lnTo>
                      <a:pt x="214825" y="103351"/>
                    </a:lnTo>
                    <a:lnTo>
                      <a:pt x="217197" y="103247"/>
                    </a:lnTo>
                    <a:lnTo>
                      <a:pt x="217328" y="107290"/>
                    </a:lnTo>
                    <a:lnTo>
                      <a:pt x="215607" y="108908"/>
                    </a:lnTo>
                    <a:lnTo>
                      <a:pt x="216337" y="112299"/>
                    </a:lnTo>
                    <a:lnTo>
                      <a:pt x="225435" y="112847"/>
                    </a:lnTo>
                    <a:lnTo>
                      <a:pt x="224913" y="115299"/>
                    </a:lnTo>
                    <a:lnTo>
                      <a:pt x="220221" y="117412"/>
                    </a:lnTo>
                    <a:lnTo>
                      <a:pt x="213887" y="115821"/>
                    </a:lnTo>
                    <a:lnTo>
                      <a:pt x="212635" y="117281"/>
                    </a:lnTo>
                    <a:lnTo>
                      <a:pt x="198976" y="117777"/>
                    </a:lnTo>
                    <a:lnTo>
                      <a:pt x="198950" y="115142"/>
                    </a:lnTo>
                    <a:lnTo>
                      <a:pt x="196657" y="115168"/>
                    </a:lnTo>
                    <a:lnTo>
                      <a:pt x="196761" y="117594"/>
                    </a:lnTo>
                    <a:lnTo>
                      <a:pt x="192486" y="117333"/>
                    </a:lnTo>
                    <a:lnTo>
                      <a:pt x="192043" y="120933"/>
                    </a:lnTo>
                    <a:lnTo>
                      <a:pt x="155262" y="120933"/>
                    </a:lnTo>
                    <a:lnTo>
                      <a:pt x="133105" y="120803"/>
                    </a:lnTo>
                    <a:lnTo>
                      <a:pt x="126302" y="113812"/>
                    </a:lnTo>
                    <a:lnTo>
                      <a:pt x="93587" y="114151"/>
                    </a:lnTo>
                    <a:lnTo>
                      <a:pt x="40228" y="114099"/>
                    </a:lnTo>
                    <a:lnTo>
                      <a:pt x="41088" y="112873"/>
                    </a:lnTo>
                    <a:lnTo>
                      <a:pt x="36917" y="109742"/>
                    </a:lnTo>
                    <a:lnTo>
                      <a:pt x="31574" y="108490"/>
                    </a:lnTo>
                    <a:lnTo>
                      <a:pt x="30974" y="105595"/>
                    </a:lnTo>
                    <a:lnTo>
                      <a:pt x="28993" y="106742"/>
                    </a:lnTo>
                    <a:lnTo>
                      <a:pt x="24509" y="104290"/>
                    </a:lnTo>
                    <a:lnTo>
                      <a:pt x="24014" y="102386"/>
                    </a:lnTo>
                    <a:lnTo>
                      <a:pt x="20782" y="99908"/>
                    </a:lnTo>
                    <a:lnTo>
                      <a:pt x="15673" y="99908"/>
                    </a:lnTo>
                    <a:lnTo>
                      <a:pt x="15360" y="94717"/>
                    </a:lnTo>
                    <a:lnTo>
                      <a:pt x="13666" y="91769"/>
                    </a:lnTo>
                    <a:lnTo>
                      <a:pt x="5663" y="88508"/>
                    </a:lnTo>
                    <a:lnTo>
                      <a:pt x="6679" y="85404"/>
                    </a:lnTo>
                    <a:lnTo>
                      <a:pt x="7201" y="72440"/>
                    </a:lnTo>
                    <a:lnTo>
                      <a:pt x="4125" y="70196"/>
                    </a:lnTo>
                    <a:lnTo>
                      <a:pt x="476" y="65762"/>
                    </a:lnTo>
                    <a:lnTo>
                      <a:pt x="1023" y="65083"/>
                    </a:lnTo>
                    <a:lnTo>
                      <a:pt x="866" y="55562"/>
                    </a:lnTo>
                    <a:lnTo>
                      <a:pt x="33" y="54649"/>
                    </a:lnTo>
                    <a:lnTo>
                      <a:pt x="33" y="54649"/>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36" name="FL-27">
                <a:extLst>
                  <a:ext uri="{FF2B5EF4-FFF2-40B4-BE49-F238E27FC236}">
                    <a16:creationId xmlns:a16="http://schemas.microsoft.com/office/drawing/2014/main" id="{6139940D-BA56-B0BB-6BD0-96689DF16360}"/>
                  </a:ext>
                </a:extLst>
              </p:cNvPr>
              <p:cNvSpPr/>
              <p:nvPr/>
            </p:nvSpPr>
            <p:spPr>
              <a:xfrm>
                <a:off x="6418595" y="5336400"/>
                <a:ext cx="28994" cy="32914"/>
              </a:xfrm>
              <a:custGeom>
                <a:avLst/>
                <a:gdLst>
                  <a:gd name="connsiteX0" fmla="*/ 33 w 36363"/>
                  <a:gd name="connsiteY0" fmla="*/ 16407 h 41189"/>
                  <a:gd name="connsiteX1" fmla="*/ 737 w 36363"/>
                  <a:gd name="connsiteY1" fmla="*/ 9756 h 41189"/>
                  <a:gd name="connsiteX2" fmla="*/ 2274 w 36363"/>
                  <a:gd name="connsiteY2" fmla="*/ 9729 h 41189"/>
                  <a:gd name="connsiteX3" fmla="*/ 3030 w 36363"/>
                  <a:gd name="connsiteY3" fmla="*/ 5060 h 41189"/>
                  <a:gd name="connsiteX4" fmla="*/ 5351 w 36363"/>
                  <a:gd name="connsiteY4" fmla="*/ 5008 h 41189"/>
                  <a:gd name="connsiteX5" fmla="*/ 5246 w 36363"/>
                  <a:gd name="connsiteY5" fmla="*/ 1799 h 41189"/>
                  <a:gd name="connsiteX6" fmla="*/ 16611 w 36363"/>
                  <a:gd name="connsiteY6" fmla="*/ 1460 h 41189"/>
                  <a:gd name="connsiteX7" fmla="*/ 17863 w 36363"/>
                  <a:gd name="connsiteY7" fmla="*/ 0 h 41189"/>
                  <a:gd name="connsiteX8" fmla="*/ 24197 w 36363"/>
                  <a:gd name="connsiteY8" fmla="*/ 1591 h 41189"/>
                  <a:gd name="connsiteX9" fmla="*/ 30375 w 36363"/>
                  <a:gd name="connsiteY9" fmla="*/ 860 h 41189"/>
                  <a:gd name="connsiteX10" fmla="*/ 36396 w 36363"/>
                  <a:gd name="connsiteY10" fmla="*/ 4434 h 41189"/>
                  <a:gd name="connsiteX11" fmla="*/ 34728 w 36363"/>
                  <a:gd name="connsiteY11" fmla="*/ 8764 h 41189"/>
                  <a:gd name="connsiteX12" fmla="*/ 33659 w 36363"/>
                  <a:gd name="connsiteY12" fmla="*/ 15129 h 41189"/>
                  <a:gd name="connsiteX13" fmla="*/ 34103 w 36363"/>
                  <a:gd name="connsiteY13" fmla="*/ 19433 h 41189"/>
                  <a:gd name="connsiteX14" fmla="*/ 30427 w 36363"/>
                  <a:gd name="connsiteY14" fmla="*/ 17007 h 41189"/>
                  <a:gd name="connsiteX15" fmla="*/ 32043 w 36363"/>
                  <a:gd name="connsiteY15" fmla="*/ 14660 h 41189"/>
                  <a:gd name="connsiteX16" fmla="*/ 30740 w 36363"/>
                  <a:gd name="connsiteY16" fmla="*/ 13303 h 41189"/>
                  <a:gd name="connsiteX17" fmla="*/ 33842 w 36363"/>
                  <a:gd name="connsiteY17" fmla="*/ 11216 h 41189"/>
                  <a:gd name="connsiteX18" fmla="*/ 30348 w 36363"/>
                  <a:gd name="connsiteY18" fmla="*/ 7512 h 41189"/>
                  <a:gd name="connsiteX19" fmla="*/ 26074 w 36363"/>
                  <a:gd name="connsiteY19" fmla="*/ 7564 h 41189"/>
                  <a:gd name="connsiteX20" fmla="*/ 20235 w 36363"/>
                  <a:gd name="connsiteY20" fmla="*/ 12729 h 41189"/>
                  <a:gd name="connsiteX21" fmla="*/ 20808 w 36363"/>
                  <a:gd name="connsiteY21" fmla="*/ 15129 h 41189"/>
                  <a:gd name="connsiteX22" fmla="*/ 14865 w 36363"/>
                  <a:gd name="connsiteY22" fmla="*/ 27677 h 41189"/>
                  <a:gd name="connsiteX23" fmla="*/ 13145 w 36363"/>
                  <a:gd name="connsiteY23" fmla="*/ 27416 h 41189"/>
                  <a:gd name="connsiteX24" fmla="*/ 11606 w 36363"/>
                  <a:gd name="connsiteY24" fmla="*/ 30207 h 41189"/>
                  <a:gd name="connsiteX25" fmla="*/ 12519 w 36363"/>
                  <a:gd name="connsiteY25" fmla="*/ 35398 h 41189"/>
                  <a:gd name="connsiteX26" fmla="*/ 10824 w 36363"/>
                  <a:gd name="connsiteY26" fmla="*/ 41085 h 41189"/>
                  <a:gd name="connsiteX27" fmla="*/ 9339 w 36363"/>
                  <a:gd name="connsiteY27" fmla="*/ 41189 h 41189"/>
                  <a:gd name="connsiteX28" fmla="*/ 4334 w 36363"/>
                  <a:gd name="connsiteY28" fmla="*/ 37876 h 41189"/>
                  <a:gd name="connsiteX29" fmla="*/ 2483 w 36363"/>
                  <a:gd name="connsiteY29" fmla="*/ 35685 h 41189"/>
                  <a:gd name="connsiteX30" fmla="*/ 3317 w 36363"/>
                  <a:gd name="connsiteY30" fmla="*/ 33702 h 41189"/>
                  <a:gd name="connsiteX31" fmla="*/ 1623 w 36363"/>
                  <a:gd name="connsiteY31" fmla="*/ 30233 h 41189"/>
                  <a:gd name="connsiteX32" fmla="*/ 580 w 36363"/>
                  <a:gd name="connsiteY32" fmla="*/ 25355 h 41189"/>
                  <a:gd name="connsiteX33" fmla="*/ 33 w 36363"/>
                  <a:gd name="connsiteY33" fmla="*/ 16407 h 41189"/>
                  <a:gd name="connsiteX34" fmla="*/ 33 w 36363"/>
                  <a:gd name="connsiteY34" fmla="*/ 16407 h 41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6363" h="41189">
                    <a:moveTo>
                      <a:pt x="33" y="16407"/>
                    </a:moveTo>
                    <a:lnTo>
                      <a:pt x="737" y="9756"/>
                    </a:lnTo>
                    <a:lnTo>
                      <a:pt x="2274" y="9729"/>
                    </a:lnTo>
                    <a:lnTo>
                      <a:pt x="3030" y="5060"/>
                    </a:lnTo>
                    <a:lnTo>
                      <a:pt x="5351" y="5008"/>
                    </a:lnTo>
                    <a:lnTo>
                      <a:pt x="5246" y="1799"/>
                    </a:lnTo>
                    <a:lnTo>
                      <a:pt x="16611" y="1460"/>
                    </a:lnTo>
                    <a:lnTo>
                      <a:pt x="17863" y="0"/>
                    </a:lnTo>
                    <a:lnTo>
                      <a:pt x="24197" y="1591"/>
                    </a:lnTo>
                    <a:lnTo>
                      <a:pt x="30375" y="860"/>
                    </a:lnTo>
                    <a:lnTo>
                      <a:pt x="36396" y="4434"/>
                    </a:lnTo>
                    <a:lnTo>
                      <a:pt x="34728" y="8764"/>
                    </a:lnTo>
                    <a:lnTo>
                      <a:pt x="33659" y="15129"/>
                    </a:lnTo>
                    <a:lnTo>
                      <a:pt x="34103" y="19433"/>
                    </a:lnTo>
                    <a:lnTo>
                      <a:pt x="30427" y="17007"/>
                    </a:lnTo>
                    <a:lnTo>
                      <a:pt x="32043" y="14660"/>
                    </a:lnTo>
                    <a:lnTo>
                      <a:pt x="30740" y="13303"/>
                    </a:lnTo>
                    <a:lnTo>
                      <a:pt x="33842" y="11216"/>
                    </a:lnTo>
                    <a:lnTo>
                      <a:pt x="30348" y="7512"/>
                    </a:lnTo>
                    <a:lnTo>
                      <a:pt x="26074" y="7564"/>
                    </a:lnTo>
                    <a:lnTo>
                      <a:pt x="20235" y="12729"/>
                    </a:lnTo>
                    <a:lnTo>
                      <a:pt x="20808" y="15129"/>
                    </a:lnTo>
                    <a:lnTo>
                      <a:pt x="14865" y="27677"/>
                    </a:lnTo>
                    <a:lnTo>
                      <a:pt x="13145" y="27416"/>
                    </a:lnTo>
                    <a:lnTo>
                      <a:pt x="11606" y="30207"/>
                    </a:lnTo>
                    <a:lnTo>
                      <a:pt x="12519" y="35398"/>
                    </a:lnTo>
                    <a:lnTo>
                      <a:pt x="10824" y="41085"/>
                    </a:lnTo>
                    <a:lnTo>
                      <a:pt x="9339" y="41189"/>
                    </a:lnTo>
                    <a:lnTo>
                      <a:pt x="4334" y="37876"/>
                    </a:lnTo>
                    <a:lnTo>
                      <a:pt x="2483" y="35685"/>
                    </a:lnTo>
                    <a:lnTo>
                      <a:pt x="3317" y="33702"/>
                    </a:lnTo>
                    <a:lnTo>
                      <a:pt x="1623" y="30233"/>
                    </a:lnTo>
                    <a:lnTo>
                      <a:pt x="580" y="25355"/>
                    </a:lnTo>
                    <a:lnTo>
                      <a:pt x="33" y="16407"/>
                    </a:lnTo>
                    <a:lnTo>
                      <a:pt x="33" y="16407"/>
                    </a:lnTo>
                  </a:path>
                </a:pathLst>
              </a:custGeom>
              <a:solidFill>
                <a:srgbClr val="EC3C4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37" name="FL-28">
                <a:extLst>
                  <a:ext uri="{FF2B5EF4-FFF2-40B4-BE49-F238E27FC236}">
                    <a16:creationId xmlns:a16="http://schemas.microsoft.com/office/drawing/2014/main" id="{EAB493B0-FBF4-BC08-54FC-52C14E99CE9A}"/>
                  </a:ext>
                </a:extLst>
              </p:cNvPr>
              <p:cNvSpPr/>
              <p:nvPr/>
            </p:nvSpPr>
            <p:spPr>
              <a:xfrm>
                <a:off x="6254750" y="5334794"/>
                <a:ext cx="179522" cy="160509"/>
              </a:xfrm>
              <a:custGeom>
                <a:avLst/>
                <a:gdLst>
                  <a:gd name="connsiteX0" fmla="*/ 42672 w 179522"/>
                  <a:gd name="connsiteY0" fmla="*/ 126531 h 160509"/>
                  <a:gd name="connsiteX1" fmla="*/ 50903 w 179522"/>
                  <a:gd name="connsiteY1" fmla="*/ 130887 h 160509"/>
                  <a:gd name="connsiteX2" fmla="*/ 51547 w 179522"/>
                  <a:gd name="connsiteY2" fmla="*/ 135537 h 160509"/>
                  <a:gd name="connsiteX3" fmla="*/ 54354 w 179522"/>
                  <a:gd name="connsiteY3" fmla="*/ 140018 h 160509"/>
                  <a:gd name="connsiteX4" fmla="*/ 56910 w 179522"/>
                  <a:gd name="connsiteY4" fmla="*/ 140581 h 160509"/>
                  <a:gd name="connsiteX5" fmla="*/ 58156 w 179522"/>
                  <a:gd name="connsiteY5" fmla="*/ 145417 h 160509"/>
                  <a:gd name="connsiteX6" fmla="*/ 59529 w 179522"/>
                  <a:gd name="connsiteY6" fmla="*/ 146584 h 160509"/>
                  <a:gd name="connsiteX7" fmla="*/ 55413 w 179522"/>
                  <a:gd name="connsiteY7" fmla="*/ 148565 h 160509"/>
                  <a:gd name="connsiteX8" fmla="*/ 48263 w 179522"/>
                  <a:gd name="connsiteY8" fmla="*/ 150921 h 160509"/>
                  <a:gd name="connsiteX9" fmla="*/ 46933 w 179522"/>
                  <a:gd name="connsiteY9" fmla="*/ 148211 h 160509"/>
                  <a:gd name="connsiteX10" fmla="*/ 42277 w 179522"/>
                  <a:gd name="connsiteY10" fmla="*/ 146835 h 160509"/>
                  <a:gd name="connsiteX11" fmla="*/ 38266 w 179522"/>
                  <a:gd name="connsiteY11" fmla="*/ 147543 h 160509"/>
                  <a:gd name="connsiteX12" fmla="*/ 35480 w 179522"/>
                  <a:gd name="connsiteY12" fmla="*/ 146689 h 160509"/>
                  <a:gd name="connsiteX13" fmla="*/ 34940 w 179522"/>
                  <a:gd name="connsiteY13" fmla="*/ 150358 h 160509"/>
                  <a:gd name="connsiteX14" fmla="*/ 29369 w 179522"/>
                  <a:gd name="connsiteY14" fmla="*/ 152401 h 160509"/>
                  <a:gd name="connsiteX15" fmla="*/ 24173 w 179522"/>
                  <a:gd name="connsiteY15" fmla="*/ 155360 h 160509"/>
                  <a:gd name="connsiteX16" fmla="*/ 17189 w 179522"/>
                  <a:gd name="connsiteY16" fmla="*/ 156987 h 160509"/>
                  <a:gd name="connsiteX17" fmla="*/ 14882 w 179522"/>
                  <a:gd name="connsiteY17" fmla="*/ 158841 h 160509"/>
                  <a:gd name="connsiteX18" fmla="*/ 9125 w 179522"/>
                  <a:gd name="connsiteY18" fmla="*/ 159071 h 160509"/>
                  <a:gd name="connsiteX19" fmla="*/ 3305 w 179522"/>
                  <a:gd name="connsiteY19" fmla="*/ 160364 h 160509"/>
                  <a:gd name="connsiteX20" fmla="*/ 250 w 179522"/>
                  <a:gd name="connsiteY20" fmla="*/ 160509 h 160509"/>
                  <a:gd name="connsiteX21" fmla="*/ 0 w 179522"/>
                  <a:gd name="connsiteY21" fmla="*/ 158113 h 160509"/>
                  <a:gd name="connsiteX22" fmla="*/ 1414 w 179522"/>
                  <a:gd name="connsiteY22" fmla="*/ 158029 h 160509"/>
                  <a:gd name="connsiteX23" fmla="*/ 1746 w 179522"/>
                  <a:gd name="connsiteY23" fmla="*/ 154339 h 160509"/>
                  <a:gd name="connsiteX24" fmla="*/ 2370 w 179522"/>
                  <a:gd name="connsiteY24" fmla="*/ 156673 h 160509"/>
                  <a:gd name="connsiteX25" fmla="*/ 5550 w 179522"/>
                  <a:gd name="connsiteY25" fmla="*/ 155381 h 160509"/>
                  <a:gd name="connsiteX26" fmla="*/ 7109 w 179522"/>
                  <a:gd name="connsiteY26" fmla="*/ 156111 h 160509"/>
                  <a:gd name="connsiteX27" fmla="*/ 10642 w 179522"/>
                  <a:gd name="connsiteY27" fmla="*/ 152755 h 160509"/>
                  <a:gd name="connsiteX28" fmla="*/ 9914 w 179522"/>
                  <a:gd name="connsiteY28" fmla="*/ 151379 h 160509"/>
                  <a:gd name="connsiteX29" fmla="*/ 5674 w 179522"/>
                  <a:gd name="connsiteY29" fmla="*/ 149461 h 160509"/>
                  <a:gd name="connsiteX30" fmla="*/ 6942 w 179522"/>
                  <a:gd name="connsiteY30" fmla="*/ 146752 h 160509"/>
                  <a:gd name="connsiteX31" fmla="*/ 13032 w 179522"/>
                  <a:gd name="connsiteY31" fmla="*/ 143749 h 160509"/>
                  <a:gd name="connsiteX32" fmla="*/ 16358 w 179522"/>
                  <a:gd name="connsiteY32" fmla="*/ 140977 h 160509"/>
                  <a:gd name="connsiteX33" fmla="*/ 26438 w 179522"/>
                  <a:gd name="connsiteY33" fmla="*/ 136266 h 160509"/>
                  <a:gd name="connsiteX34" fmla="*/ 27997 w 179522"/>
                  <a:gd name="connsiteY34" fmla="*/ 133764 h 160509"/>
                  <a:gd name="connsiteX35" fmla="*/ 32030 w 179522"/>
                  <a:gd name="connsiteY35" fmla="*/ 132534 h 160509"/>
                  <a:gd name="connsiteX36" fmla="*/ 36394 w 179522"/>
                  <a:gd name="connsiteY36" fmla="*/ 129157 h 160509"/>
                  <a:gd name="connsiteX37" fmla="*/ 108250 w 179522"/>
                  <a:gd name="connsiteY37" fmla="*/ 0 h 160509"/>
                  <a:gd name="connsiteX38" fmla="*/ 113674 w 179522"/>
                  <a:gd name="connsiteY38" fmla="*/ 5586 h 160509"/>
                  <a:gd name="connsiteX39" fmla="*/ 131341 w 179522"/>
                  <a:gd name="connsiteY39" fmla="*/ 5691 h 160509"/>
                  <a:gd name="connsiteX40" fmla="*/ 160669 w 179522"/>
                  <a:gd name="connsiteY40" fmla="*/ 5691 h 160509"/>
                  <a:gd name="connsiteX41" fmla="*/ 161023 w 179522"/>
                  <a:gd name="connsiteY41" fmla="*/ 2814 h 160509"/>
                  <a:gd name="connsiteX42" fmla="*/ 164431 w 179522"/>
                  <a:gd name="connsiteY42" fmla="*/ 3022 h 160509"/>
                  <a:gd name="connsiteX43" fmla="*/ 164348 w 179522"/>
                  <a:gd name="connsiteY43" fmla="*/ 1084 h 160509"/>
                  <a:gd name="connsiteX44" fmla="*/ 166178 w 179522"/>
                  <a:gd name="connsiteY44" fmla="*/ 1063 h 160509"/>
                  <a:gd name="connsiteX45" fmla="*/ 166198 w 179522"/>
                  <a:gd name="connsiteY45" fmla="*/ 3169 h 160509"/>
                  <a:gd name="connsiteX46" fmla="*/ 168027 w 179522"/>
                  <a:gd name="connsiteY46" fmla="*/ 3043 h 160509"/>
                  <a:gd name="connsiteX47" fmla="*/ 168110 w 179522"/>
                  <a:gd name="connsiteY47" fmla="*/ 5607 h 160509"/>
                  <a:gd name="connsiteX48" fmla="*/ 166261 w 179522"/>
                  <a:gd name="connsiteY48" fmla="*/ 5649 h 160509"/>
                  <a:gd name="connsiteX49" fmla="*/ 165658 w 179522"/>
                  <a:gd name="connsiteY49" fmla="*/ 9380 h 160509"/>
                  <a:gd name="connsiteX50" fmla="*/ 164431 w 179522"/>
                  <a:gd name="connsiteY50" fmla="*/ 9401 h 160509"/>
                  <a:gd name="connsiteX51" fmla="*/ 163849 w 179522"/>
                  <a:gd name="connsiteY51" fmla="*/ 14863 h 160509"/>
                  <a:gd name="connsiteX52" fmla="*/ 164307 w 179522"/>
                  <a:gd name="connsiteY52" fmla="*/ 21866 h 160509"/>
                  <a:gd name="connsiteX53" fmla="*/ 165138 w 179522"/>
                  <a:gd name="connsiteY53" fmla="*/ 25765 h 160509"/>
                  <a:gd name="connsiteX54" fmla="*/ 166489 w 179522"/>
                  <a:gd name="connsiteY54" fmla="*/ 28537 h 160509"/>
                  <a:gd name="connsiteX55" fmla="*/ 165824 w 179522"/>
                  <a:gd name="connsiteY55" fmla="*/ 30121 h 160509"/>
                  <a:gd name="connsiteX56" fmla="*/ 171228 w 179522"/>
                  <a:gd name="connsiteY56" fmla="*/ 34562 h 160509"/>
                  <a:gd name="connsiteX57" fmla="*/ 169545 w 179522"/>
                  <a:gd name="connsiteY57" fmla="*/ 39022 h 160509"/>
                  <a:gd name="connsiteX58" fmla="*/ 169503 w 179522"/>
                  <a:gd name="connsiteY58" fmla="*/ 42900 h 160509"/>
                  <a:gd name="connsiteX59" fmla="*/ 171207 w 179522"/>
                  <a:gd name="connsiteY59" fmla="*/ 47903 h 160509"/>
                  <a:gd name="connsiteX60" fmla="*/ 170916 w 179522"/>
                  <a:gd name="connsiteY60" fmla="*/ 52238 h 160509"/>
                  <a:gd name="connsiteX61" fmla="*/ 173493 w 179522"/>
                  <a:gd name="connsiteY61" fmla="*/ 53405 h 160509"/>
                  <a:gd name="connsiteX62" fmla="*/ 168464 w 179522"/>
                  <a:gd name="connsiteY62" fmla="*/ 61910 h 160509"/>
                  <a:gd name="connsiteX63" fmla="*/ 166011 w 179522"/>
                  <a:gd name="connsiteY63" fmla="*/ 61640 h 160509"/>
                  <a:gd name="connsiteX64" fmla="*/ 162852 w 179522"/>
                  <a:gd name="connsiteY64" fmla="*/ 67559 h 160509"/>
                  <a:gd name="connsiteX65" fmla="*/ 162644 w 179522"/>
                  <a:gd name="connsiteY65" fmla="*/ 72438 h 160509"/>
                  <a:gd name="connsiteX66" fmla="*/ 161064 w 179522"/>
                  <a:gd name="connsiteY66" fmla="*/ 72813 h 160509"/>
                  <a:gd name="connsiteX67" fmla="*/ 160275 w 179522"/>
                  <a:gd name="connsiteY67" fmla="*/ 75815 h 160509"/>
                  <a:gd name="connsiteX68" fmla="*/ 162436 w 179522"/>
                  <a:gd name="connsiteY68" fmla="*/ 78358 h 160509"/>
                  <a:gd name="connsiteX69" fmla="*/ 168048 w 179522"/>
                  <a:gd name="connsiteY69" fmla="*/ 76377 h 160509"/>
                  <a:gd name="connsiteX70" fmla="*/ 170168 w 179522"/>
                  <a:gd name="connsiteY70" fmla="*/ 72188 h 160509"/>
                  <a:gd name="connsiteX71" fmla="*/ 170417 w 179522"/>
                  <a:gd name="connsiteY71" fmla="*/ 69311 h 160509"/>
                  <a:gd name="connsiteX72" fmla="*/ 167196 w 179522"/>
                  <a:gd name="connsiteY72" fmla="*/ 67247 h 160509"/>
                  <a:gd name="connsiteX73" fmla="*/ 169586 w 179522"/>
                  <a:gd name="connsiteY73" fmla="*/ 65725 h 160509"/>
                  <a:gd name="connsiteX74" fmla="*/ 171207 w 179522"/>
                  <a:gd name="connsiteY74" fmla="*/ 66059 h 160509"/>
                  <a:gd name="connsiteX75" fmla="*/ 175198 w 179522"/>
                  <a:gd name="connsiteY75" fmla="*/ 62619 h 160509"/>
                  <a:gd name="connsiteX76" fmla="*/ 177921 w 179522"/>
                  <a:gd name="connsiteY76" fmla="*/ 57950 h 160509"/>
                  <a:gd name="connsiteX77" fmla="*/ 179522 w 179522"/>
                  <a:gd name="connsiteY77" fmla="*/ 59430 h 160509"/>
                  <a:gd name="connsiteX78" fmla="*/ 177609 w 179522"/>
                  <a:gd name="connsiteY78" fmla="*/ 61994 h 160509"/>
                  <a:gd name="connsiteX79" fmla="*/ 175572 w 179522"/>
                  <a:gd name="connsiteY79" fmla="*/ 66622 h 160509"/>
                  <a:gd name="connsiteX80" fmla="*/ 169129 w 179522"/>
                  <a:gd name="connsiteY80" fmla="*/ 77920 h 160509"/>
                  <a:gd name="connsiteX81" fmla="*/ 166385 w 179522"/>
                  <a:gd name="connsiteY81" fmla="*/ 81318 h 160509"/>
                  <a:gd name="connsiteX82" fmla="*/ 168401 w 179522"/>
                  <a:gd name="connsiteY82" fmla="*/ 81297 h 160509"/>
                  <a:gd name="connsiteX83" fmla="*/ 166136 w 179522"/>
                  <a:gd name="connsiteY83" fmla="*/ 83715 h 160509"/>
                  <a:gd name="connsiteX84" fmla="*/ 165263 w 179522"/>
                  <a:gd name="connsiteY84" fmla="*/ 86216 h 160509"/>
                  <a:gd name="connsiteX85" fmla="*/ 162623 w 179522"/>
                  <a:gd name="connsiteY85" fmla="*/ 89301 h 160509"/>
                  <a:gd name="connsiteX86" fmla="*/ 159880 w 179522"/>
                  <a:gd name="connsiteY86" fmla="*/ 89510 h 160509"/>
                  <a:gd name="connsiteX87" fmla="*/ 157677 w 179522"/>
                  <a:gd name="connsiteY87" fmla="*/ 93116 h 160509"/>
                  <a:gd name="connsiteX88" fmla="*/ 155557 w 179522"/>
                  <a:gd name="connsiteY88" fmla="*/ 93888 h 160509"/>
                  <a:gd name="connsiteX89" fmla="*/ 151857 w 179522"/>
                  <a:gd name="connsiteY89" fmla="*/ 97869 h 160509"/>
                  <a:gd name="connsiteX90" fmla="*/ 152334 w 179522"/>
                  <a:gd name="connsiteY90" fmla="*/ 98974 h 160509"/>
                  <a:gd name="connsiteX91" fmla="*/ 149258 w 179522"/>
                  <a:gd name="connsiteY91" fmla="*/ 102309 h 160509"/>
                  <a:gd name="connsiteX92" fmla="*/ 147471 w 179522"/>
                  <a:gd name="connsiteY92" fmla="*/ 103017 h 160509"/>
                  <a:gd name="connsiteX93" fmla="*/ 143169 w 179522"/>
                  <a:gd name="connsiteY93" fmla="*/ 108562 h 160509"/>
                  <a:gd name="connsiteX94" fmla="*/ 139864 w 179522"/>
                  <a:gd name="connsiteY94" fmla="*/ 109480 h 160509"/>
                  <a:gd name="connsiteX95" fmla="*/ 133005 w 179522"/>
                  <a:gd name="connsiteY95" fmla="*/ 115858 h 160509"/>
                  <a:gd name="connsiteX96" fmla="*/ 132672 w 179522"/>
                  <a:gd name="connsiteY96" fmla="*/ 115004 h 160509"/>
                  <a:gd name="connsiteX97" fmla="*/ 137161 w 179522"/>
                  <a:gd name="connsiteY97" fmla="*/ 111251 h 160509"/>
                  <a:gd name="connsiteX98" fmla="*/ 136913 w 179522"/>
                  <a:gd name="connsiteY98" fmla="*/ 109542 h 160509"/>
                  <a:gd name="connsiteX99" fmla="*/ 139469 w 179522"/>
                  <a:gd name="connsiteY99" fmla="*/ 109334 h 160509"/>
                  <a:gd name="connsiteX100" fmla="*/ 140279 w 179522"/>
                  <a:gd name="connsiteY100" fmla="*/ 106874 h 160509"/>
                  <a:gd name="connsiteX101" fmla="*/ 143064 w 179522"/>
                  <a:gd name="connsiteY101" fmla="*/ 107541 h 160509"/>
                  <a:gd name="connsiteX102" fmla="*/ 144415 w 179522"/>
                  <a:gd name="connsiteY102" fmla="*/ 106458 h 160509"/>
                  <a:gd name="connsiteX103" fmla="*/ 146203 w 179522"/>
                  <a:gd name="connsiteY103" fmla="*/ 102622 h 160509"/>
                  <a:gd name="connsiteX104" fmla="*/ 146099 w 179522"/>
                  <a:gd name="connsiteY104" fmla="*/ 101016 h 160509"/>
                  <a:gd name="connsiteX105" fmla="*/ 149300 w 179522"/>
                  <a:gd name="connsiteY105" fmla="*/ 100933 h 160509"/>
                  <a:gd name="connsiteX106" fmla="*/ 152417 w 179522"/>
                  <a:gd name="connsiteY106" fmla="*/ 96410 h 160509"/>
                  <a:gd name="connsiteX107" fmla="*/ 158799 w 179522"/>
                  <a:gd name="connsiteY107" fmla="*/ 89072 h 160509"/>
                  <a:gd name="connsiteX108" fmla="*/ 155577 w 179522"/>
                  <a:gd name="connsiteY108" fmla="*/ 85945 h 160509"/>
                  <a:gd name="connsiteX109" fmla="*/ 155514 w 179522"/>
                  <a:gd name="connsiteY109" fmla="*/ 82423 h 160509"/>
                  <a:gd name="connsiteX110" fmla="*/ 157178 w 179522"/>
                  <a:gd name="connsiteY110" fmla="*/ 78378 h 160509"/>
                  <a:gd name="connsiteX111" fmla="*/ 155099 w 179522"/>
                  <a:gd name="connsiteY111" fmla="*/ 75836 h 160509"/>
                  <a:gd name="connsiteX112" fmla="*/ 150817 w 179522"/>
                  <a:gd name="connsiteY112" fmla="*/ 76940 h 160509"/>
                  <a:gd name="connsiteX113" fmla="*/ 148905 w 179522"/>
                  <a:gd name="connsiteY113" fmla="*/ 74460 h 160509"/>
                  <a:gd name="connsiteX114" fmla="*/ 146369 w 179522"/>
                  <a:gd name="connsiteY114" fmla="*/ 75793 h 160509"/>
                  <a:gd name="connsiteX115" fmla="*/ 147014 w 179522"/>
                  <a:gd name="connsiteY115" fmla="*/ 77420 h 160509"/>
                  <a:gd name="connsiteX116" fmla="*/ 143917 w 179522"/>
                  <a:gd name="connsiteY116" fmla="*/ 75773 h 160509"/>
                  <a:gd name="connsiteX117" fmla="*/ 141984 w 179522"/>
                  <a:gd name="connsiteY117" fmla="*/ 75793 h 160509"/>
                  <a:gd name="connsiteX118" fmla="*/ 139177 w 179522"/>
                  <a:gd name="connsiteY118" fmla="*/ 78775 h 160509"/>
                  <a:gd name="connsiteX119" fmla="*/ 138596 w 179522"/>
                  <a:gd name="connsiteY119" fmla="*/ 76940 h 160509"/>
                  <a:gd name="connsiteX120" fmla="*/ 135166 w 179522"/>
                  <a:gd name="connsiteY120" fmla="*/ 78525 h 160509"/>
                  <a:gd name="connsiteX121" fmla="*/ 133628 w 179522"/>
                  <a:gd name="connsiteY121" fmla="*/ 78253 h 160509"/>
                  <a:gd name="connsiteX122" fmla="*/ 132277 w 179522"/>
                  <a:gd name="connsiteY122" fmla="*/ 80317 h 160509"/>
                  <a:gd name="connsiteX123" fmla="*/ 134729 w 179522"/>
                  <a:gd name="connsiteY123" fmla="*/ 80150 h 160509"/>
                  <a:gd name="connsiteX124" fmla="*/ 133690 w 179522"/>
                  <a:gd name="connsiteY124" fmla="*/ 84090 h 160509"/>
                  <a:gd name="connsiteX125" fmla="*/ 131529 w 179522"/>
                  <a:gd name="connsiteY125" fmla="*/ 84424 h 160509"/>
                  <a:gd name="connsiteX126" fmla="*/ 133503 w 179522"/>
                  <a:gd name="connsiteY126" fmla="*/ 81859 h 160509"/>
                  <a:gd name="connsiteX127" fmla="*/ 130635 w 179522"/>
                  <a:gd name="connsiteY127" fmla="*/ 80567 h 160509"/>
                  <a:gd name="connsiteX128" fmla="*/ 127496 w 179522"/>
                  <a:gd name="connsiteY128" fmla="*/ 83819 h 160509"/>
                  <a:gd name="connsiteX129" fmla="*/ 124420 w 179522"/>
                  <a:gd name="connsiteY129" fmla="*/ 81464 h 160509"/>
                  <a:gd name="connsiteX130" fmla="*/ 122861 w 179522"/>
                  <a:gd name="connsiteY130" fmla="*/ 81714 h 160509"/>
                  <a:gd name="connsiteX131" fmla="*/ 123277 w 179522"/>
                  <a:gd name="connsiteY131" fmla="*/ 84653 h 160509"/>
                  <a:gd name="connsiteX132" fmla="*/ 121905 w 179522"/>
                  <a:gd name="connsiteY132" fmla="*/ 82631 h 160509"/>
                  <a:gd name="connsiteX133" fmla="*/ 117374 w 179522"/>
                  <a:gd name="connsiteY133" fmla="*/ 81964 h 160509"/>
                  <a:gd name="connsiteX134" fmla="*/ 117395 w 179522"/>
                  <a:gd name="connsiteY134" fmla="*/ 80338 h 160509"/>
                  <a:gd name="connsiteX135" fmla="*/ 114963 w 179522"/>
                  <a:gd name="connsiteY135" fmla="*/ 79546 h 160509"/>
                  <a:gd name="connsiteX136" fmla="*/ 115503 w 179522"/>
                  <a:gd name="connsiteY136" fmla="*/ 81297 h 160509"/>
                  <a:gd name="connsiteX137" fmla="*/ 113612 w 179522"/>
                  <a:gd name="connsiteY137" fmla="*/ 82360 h 160509"/>
                  <a:gd name="connsiteX138" fmla="*/ 112822 w 179522"/>
                  <a:gd name="connsiteY138" fmla="*/ 80838 h 160509"/>
                  <a:gd name="connsiteX139" fmla="*/ 108811 w 179522"/>
                  <a:gd name="connsiteY139" fmla="*/ 80400 h 160509"/>
                  <a:gd name="connsiteX140" fmla="*/ 105132 w 179522"/>
                  <a:gd name="connsiteY140" fmla="*/ 82173 h 160509"/>
                  <a:gd name="connsiteX141" fmla="*/ 105090 w 179522"/>
                  <a:gd name="connsiteY141" fmla="*/ 85028 h 160509"/>
                  <a:gd name="connsiteX142" fmla="*/ 96901 w 179522"/>
                  <a:gd name="connsiteY142" fmla="*/ 85758 h 160509"/>
                  <a:gd name="connsiteX143" fmla="*/ 93741 w 179522"/>
                  <a:gd name="connsiteY143" fmla="*/ 86987 h 160509"/>
                  <a:gd name="connsiteX144" fmla="*/ 87839 w 179522"/>
                  <a:gd name="connsiteY144" fmla="*/ 86466 h 160509"/>
                  <a:gd name="connsiteX145" fmla="*/ 84014 w 179522"/>
                  <a:gd name="connsiteY145" fmla="*/ 88009 h 160509"/>
                  <a:gd name="connsiteX146" fmla="*/ 79004 w 179522"/>
                  <a:gd name="connsiteY146" fmla="*/ 83027 h 160509"/>
                  <a:gd name="connsiteX147" fmla="*/ 77446 w 179522"/>
                  <a:gd name="connsiteY147" fmla="*/ 82798 h 160509"/>
                  <a:gd name="connsiteX148" fmla="*/ 77300 w 179522"/>
                  <a:gd name="connsiteY148" fmla="*/ 79504 h 160509"/>
                  <a:gd name="connsiteX149" fmla="*/ 75783 w 179522"/>
                  <a:gd name="connsiteY149" fmla="*/ 76315 h 160509"/>
                  <a:gd name="connsiteX150" fmla="*/ 73871 w 179522"/>
                  <a:gd name="connsiteY150" fmla="*/ 74501 h 160509"/>
                  <a:gd name="connsiteX151" fmla="*/ 74432 w 179522"/>
                  <a:gd name="connsiteY151" fmla="*/ 68414 h 160509"/>
                  <a:gd name="connsiteX152" fmla="*/ 76179 w 179522"/>
                  <a:gd name="connsiteY152" fmla="*/ 61431 h 160509"/>
                  <a:gd name="connsiteX153" fmla="*/ 77550 w 179522"/>
                  <a:gd name="connsiteY153" fmla="*/ 59347 h 160509"/>
                  <a:gd name="connsiteX154" fmla="*/ 79691 w 179522"/>
                  <a:gd name="connsiteY154" fmla="*/ 59639 h 160509"/>
                  <a:gd name="connsiteX155" fmla="*/ 79504 w 179522"/>
                  <a:gd name="connsiteY155" fmla="*/ 54490 h 160509"/>
                  <a:gd name="connsiteX156" fmla="*/ 76344 w 179522"/>
                  <a:gd name="connsiteY156" fmla="*/ 53469 h 160509"/>
                  <a:gd name="connsiteX157" fmla="*/ 76448 w 179522"/>
                  <a:gd name="connsiteY157" fmla="*/ 50654 h 160509"/>
                  <a:gd name="connsiteX158" fmla="*/ 74432 w 179522"/>
                  <a:gd name="connsiteY158" fmla="*/ 45338 h 160509"/>
                  <a:gd name="connsiteX159" fmla="*/ 74349 w 179522"/>
                  <a:gd name="connsiteY159" fmla="*/ 42962 h 160509"/>
                  <a:gd name="connsiteX160" fmla="*/ 71917 w 179522"/>
                  <a:gd name="connsiteY160" fmla="*/ 41524 h 160509"/>
                  <a:gd name="connsiteX161" fmla="*/ 69548 w 179522"/>
                  <a:gd name="connsiteY161" fmla="*/ 38230 h 160509"/>
                  <a:gd name="connsiteX162" fmla="*/ 70296 w 179522"/>
                  <a:gd name="connsiteY162" fmla="*/ 34707 h 160509"/>
                  <a:gd name="connsiteX163" fmla="*/ 66180 w 179522"/>
                  <a:gd name="connsiteY163" fmla="*/ 28870 h 160509"/>
                  <a:gd name="connsiteX164" fmla="*/ 65869 w 179522"/>
                  <a:gd name="connsiteY164" fmla="*/ 25452 h 160509"/>
                  <a:gd name="connsiteX165" fmla="*/ 62439 w 179522"/>
                  <a:gd name="connsiteY165" fmla="*/ 24451 h 160509"/>
                  <a:gd name="connsiteX166" fmla="*/ 62231 w 179522"/>
                  <a:gd name="connsiteY166" fmla="*/ 21366 h 160509"/>
                  <a:gd name="connsiteX167" fmla="*/ 60319 w 179522"/>
                  <a:gd name="connsiteY167" fmla="*/ 19344 h 160509"/>
                  <a:gd name="connsiteX168" fmla="*/ 60277 w 179522"/>
                  <a:gd name="connsiteY168" fmla="*/ 15092 h 160509"/>
                  <a:gd name="connsiteX169" fmla="*/ 52816 w 179522"/>
                  <a:gd name="connsiteY169" fmla="*/ 9818 h 160509"/>
                  <a:gd name="connsiteX170" fmla="*/ 52254 w 179522"/>
                  <a:gd name="connsiteY170" fmla="*/ 8150 h 160509"/>
                  <a:gd name="connsiteX171" fmla="*/ 49760 w 179522"/>
                  <a:gd name="connsiteY171" fmla="*/ 7191 h 160509"/>
                  <a:gd name="connsiteX172" fmla="*/ 49802 w 179522"/>
                  <a:gd name="connsiteY172" fmla="*/ 3835 h 160509"/>
                  <a:gd name="connsiteX173" fmla="*/ 45936 w 179522"/>
                  <a:gd name="connsiteY173" fmla="*/ 2688 h 160509"/>
                  <a:gd name="connsiteX174" fmla="*/ 44918 w 179522"/>
                  <a:gd name="connsiteY174" fmla="*/ 1501 h 160509"/>
                  <a:gd name="connsiteX175" fmla="*/ 39701 w 179522"/>
                  <a:gd name="connsiteY175" fmla="*/ 229 h 160509"/>
                  <a:gd name="connsiteX176" fmla="*/ 82164 w 179522"/>
                  <a:gd name="connsiteY176" fmla="*/ 271 h 160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Lst>
                <a:rect l="l" t="t" r="r" b="b"/>
                <a:pathLst>
                  <a:path w="179522" h="160509">
                    <a:moveTo>
                      <a:pt x="42672" y="126531"/>
                    </a:moveTo>
                    <a:lnTo>
                      <a:pt x="50903" y="130887"/>
                    </a:lnTo>
                    <a:lnTo>
                      <a:pt x="51547" y="135537"/>
                    </a:lnTo>
                    <a:lnTo>
                      <a:pt x="54354" y="140018"/>
                    </a:lnTo>
                    <a:lnTo>
                      <a:pt x="56910" y="140581"/>
                    </a:lnTo>
                    <a:lnTo>
                      <a:pt x="58156" y="145417"/>
                    </a:lnTo>
                    <a:lnTo>
                      <a:pt x="59529" y="146584"/>
                    </a:lnTo>
                    <a:lnTo>
                      <a:pt x="55413" y="148565"/>
                    </a:lnTo>
                    <a:lnTo>
                      <a:pt x="48263" y="150921"/>
                    </a:lnTo>
                    <a:lnTo>
                      <a:pt x="46933" y="148211"/>
                    </a:lnTo>
                    <a:lnTo>
                      <a:pt x="42277" y="146835"/>
                    </a:lnTo>
                    <a:lnTo>
                      <a:pt x="38266" y="147543"/>
                    </a:lnTo>
                    <a:lnTo>
                      <a:pt x="35480" y="146689"/>
                    </a:lnTo>
                    <a:lnTo>
                      <a:pt x="34940" y="150358"/>
                    </a:lnTo>
                    <a:lnTo>
                      <a:pt x="29369" y="152401"/>
                    </a:lnTo>
                    <a:lnTo>
                      <a:pt x="24173" y="155360"/>
                    </a:lnTo>
                    <a:lnTo>
                      <a:pt x="17189" y="156987"/>
                    </a:lnTo>
                    <a:lnTo>
                      <a:pt x="14882" y="158841"/>
                    </a:lnTo>
                    <a:lnTo>
                      <a:pt x="9125" y="159071"/>
                    </a:lnTo>
                    <a:lnTo>
                      <a:pt x="3305" y="160364"/>
                    </a:lnTo>
                    <a:lnTo>
                      <a:pt x="250" y="160509"/>
                    </a:lnTo>
                    <a:lnTo>
                      <a:pt x="0" y="158113"/>
                    </a:lnTo>
                    <a:lnTo>
                      <a:pt x="1414" y="158029"/>
                    </a:lnTo>
                    <a:lnTo>
                      <a:pt x="1746" y="154339"/>
                    </a:lnTo>
                    <a:lnTo>
                      <a:pt x="2370" y="156673"/>
                    </a:lnTo>
                    <a:lnTo>
                      <a:pt x="5550" y="155381"/>
                    </a:lnTo>
                    <a:lnTo>
                      <a:pt x="7109" y="156111"/>
                    </a:lnTo>
                    <a:lnTo>
                      <a:pt x="10642" y="152755"/>
                    </a:lnTo>
                    <a:lnTo>
                      <a:pt x="9914" y="151379"/>
                    </a:lnTo>
                    <a:lnTo>
                      <a:pt x="5674" y="149461"/>
                    </a:lnTo>
                    <a:lnTo>
                      <a:pt x="6942" y="146752"/>
                    </a:lnTo>
                    <a:lnTo>
                      <a:pt x="13032" y="143749"/>
                    </a:lnTo>
                    <a:lnTo>
                      <a:pt x="16358" y="140977"/>
                    </a:lnTo>
                    <a:lnTo>
                      <a:pt x="26438" y="136266"/>
                    </a:lnTo>
                    <a:lnTo>
                      <a:pt x="27997" y="133764"/>
                    </a:lnTo>
                    <a:lnTo>
                      <a:pt x="32030" y="132534"/>
                    </a:lnTo>
                    <a:lnTo>
                      <a:pt x="36394" y="129157"/>
                    </a:lnTo>
                    <a:close/>
                    <a:moveTo>
                      <a:pt x="108250" y="0"/>
                    </a:moveTo>
                    <a:lnTo>
                      <a:pt x="113674" y="5586"/>
                    </a:lnTo>
                    <a:lnTo>
                      <a:pt x="131341" y="5691"/>
                    </a:lnTo>
                    <a:lnTo>
                      <a:pt x="160669" y="5691"/>
                    </a:lnTo>
                    <a:lnTo>
                      <a:pt x="161023" y="2814"/>
                    </a:lnTo>
                    <a:lnTo>
                      <a:pt x="164431" y="3022"/>
                    </a:lnTo>
                    <a:lnTo>
                      <a:pt x="164348" y="1084"/>
                    </a:lnTo>
                    <a:lnTo>
                      <a:pt x="166178" y="1063"/>
                    </a:lnTo>
                    <a:lnTo>
                      <a:pt x="166198" y="3169"/>
                    </a:lnTo>
                    <a:lnTo>
                      <a:pt x="168027" y="3043"/>
                    </a:lnTo>
                    <a:lnTo>
                      <a:pt x="168110" y="5607"/>
                    </a:lnTo>
                    <a:lnTo>
                      <a:pt x="166261" y="5649"/>
                    </a:lnTo>
                    <a:lnTo>
                      <a:pt x="165658" y="9380"/>
                    </a:lnTo>
                    <a:lnTo>
                      <a:pt x="164431" y="9401"/>
                    </a:lnTo>
                    <a:lnTo>
                      <a:pt x="163849" y="14863"/>
                    </a:lnTo>
                    <a:lnTo>
                      <a:pt x="164307" y="21866"/>
                    </a:lnTo>
                    <a:lnTo>
                      <a:pt x="165138" y="25765"/>
                    </a:lnTo>
                    <a:lnTo>
                      <a:pt x="166489" y="28537"/>
                    </a:lnTo>
                    <a:lnTo>
                      <a:pt x="165824" y="30121"/>
                    </a:lnTo>
                    <a:lnTo>
                      <a:pt x="171228" y="34562"/>
                    </a:lnTo>
                    <a:lnTo>
                      <a:pt x="169545" y="39022"/>
                    </a:lnTo>
                    <a:lnTo>
                      <a:pt x="169503" y="42900"/>
                    </a:lnTo>
                    <a:lnTo>
                      <a:pt x="171207" y="47903"/>
                    </a:lnTo>
                    <a:lnTo>
                      <a:pt x="170916" y="52238"/>
                    </a:lnTo>
                    <a:lnTo>
                      <a:pt x="173493" y="53405"/>
                    </a:lnTo>
                    <a:lnTo>
                      <a:pt x="168464" y="61910"/>
                    </a:lnTo>
                    <a:lnTo>
                      <a:pt x="166011" y="61640"/>
                    </a:lnTo>
                    <a:lnTo>
                      <a:pt x="162852" y="67559"/>
                    </a:lnTo>
                    <a:lnTo>
                      <a:pt x="162644" y="72438"/>
                    </a:lnTo>
                    <a:lnTo>
                      <a:pt x="161064" y="72813"/>
                    </a:lnTo>
                    <a:lnTo>
                      <a:pt x="160275" y="75815"/>
                    </a:lnTo>
                    <a:lnTo>
                      <a:pt x="162436" y="78358"/>
                    </a:lnTo>
                    <a:lnTo>
                      <a:pt x="168048" y="76377"/>
                    </a:lnTo>
                    <a:lnTo>
                      <a:pt x="170168" y="72188"/>
                    </a:lnTo>
                    <a:lnTo>
                      <a:pt x="170417" y="69311"/>
                    </a:lnTo>
                    <a:lnTo>
                      <a:pt x="167196" y="67247"/>
                    </a:lnTo>
                    <a:lnTo>
                      <a:pt x="169586" y="65725"/>
                    </a:lnTo>
                    <a:lnTo>
                      <a:pt x="171207" y="66059"/>
                    </a:lnTo>
                    <a:lnTo>
                      <a:pt x="175198" y="62619"/>
                    </a:lnTo>
                    <a:lnTo>
                      <a:pt x="177921" y="57950"/>
                    </a:lnTo>
                    <a:lnTo>
                      <a:pt x="179522" y="59430"/>
                    </a:lnTo>
                    <a:lnTo>
                      <a:pt x="177609" y="61994"/>
                    </a:lnTo>
                    <a:lnTo>
                      <a:pt x="175572" y="66622"/>
                    </a:lnTo>
                    <a:lnTo>
                      <a:pt x="169129" y="77920"/>
                    </a:lnTo>
                    <a:lnTo>
                      <a:pt x="166385" y="81318"/>
                    </a:lnTo>
                    <a:lnTo>
                      <a:pt x="168401" y="81297"/>
                    </a:lnTo>
                    <a:lnTo>
                      <a:pt x="166136" y="83715"/>
                    </a:lnTo>
                    <a:lnTo>
                      <a:pt x="165263" y="86216"/>
                    </a:lnTo>
                    <a:lnTo>
                      <a:pt x="162623" y="89301"/>
                    </a:lnTo>
                    <a:lnTo>
                      <a:pt x="159880" y="89510"/>
                    </a:lnTo>
                    <a:lnTo>
                      <a:pt x="157677" y="93116"/>
                    </a:lnTo>
                    <a:lnTo>
                      <a:pt x="155557" y="93888"/>
                    </a:lnTo>
                    <a:lnTo>
                      <a:pt x="151857" y="97869"/>
                    </a:lnTo>
                    <a:lnTo>
                      <a:pt x="152334" y="98974"/>
                    </a:lnTo>
                    <a:lnTo>
                      <a:pt x="149258" y="102309"/>
                    </a:lnTo>
                    <a:lnTo>
                      <a:pt x="147471" y="103017"/>
                    </a:lnTo>
                    <a:lnTo>
                      <a:pt x="143169" y="108562"/>
                    </a:lnTo>
                    <a:lnTo>
                      <a:pt x="139864" y="109480"/>
                    </a:lnTo>
                    <a:lnTo>
                      <a:pt x="133005" y="115858"/>
                    </a:lnTo>
                    <a:lnTo>
                      <a:pt x="132672" y="115004"/>
                    </a:lnTo>
                    <a:lnTo>
                      <a:pt x="137161" y="111251"/>
                    </a:lnTo>
                    <a:lnTo>
                      <a:pt x="136913" y="109542"/>
                    </a:lnTo>
                    <a:lnTo>
                      <a:pt x="139469" y="109334"/>
                    </a:lnTo>
                    <a:lnTo>
                      <a:pt x="140279" y="106874"/>
                    </a:lnTo>
                    <a:lnTo>
                      <a:pt x="143064" y="107541"/>
                    </a:lnTo>
                    <a:lnTo>
                      <a:pt x="144415" y="106458"/>
                    </a:lnTo>
                    <a:lnTo>
                      <a:pt x="146203" y="102622"/>
                    </a:lnTo>
                    <a:lnTo>
                      <a:pt x="146099" y="101016"/>
                    </a:lnTo>
                    <a:lnTo>
                      <a:pt x="149300" y="100933"/>
                    </a:lnTo>
                    <a:lnTo>
                      <a:pt x="152417" y="96410"/>
                    </a:lnTo>
                    <a:lnTo>
                      <a:pt x="158799" y="89072"/>
                    </a:lnTo>
                    <a:lnTo>
                      <a:pt x="155577" y="85945"/>
                    </a:lnTo>
                    <a:lnTo>
                      <a:pt x="155514" y="82423"/>
                    </a:lnTo>
                    <a:lnTo>
                      <a:pt x="157178" y="78378"/>
                    </a:lnTo>
                    <a:lnTo>
                      <a:pt x="155099" y="75836"/>
                    </a:lnTo>
                    <a:lnTo>
                      <a:pt x="150817" y="76940"/>
                    </a:lnTo>
                    <a:lnTo>
                      <a:pt x="148905" y="74460"/>
                    </a:lnTo>
                    <a:lnTo>
                      <a:pt x="146369" y="75793"/>
                    </a:lnTo>
                    <a:lnTo>
                      <a:pt x="147014" y="77420"/>
                    </a:lnTo>
                    <a:lnTo>
                      <a:pt x="143917" y="75773"/>
                    </a:lnTo>
                    <a:lnTo>
                      <a:pt x="141984" y="75793"/>
                    </a:lnTo>
                    <a:lnTo>
                      <a:pt x="139177" y="78775"/>
                    </a:lnTo>
                    <a:lnTo>
                      <a:pt x="138596" y="76940"/>
                    </a:lnTo>
                    <a:lnTo>
                      <a:pt x="135166" y="78525"/>
                    </a:lnTo>
                    <a:lnTo>
                      <a:pt x="133628" y="78253"/>
                    </a:lnTo>
                    <a:lnTo>
                      <a:pt x="132277" y="80317"/>
                    </a:lnTo>
                    <a:lnTo>
                      <a:pt x="134729" y="80150"/>
                    </a:lnTo>
                    <a:lnTo>
                      <a:pt x="133690" y="84090"/>
                    </a:lnTo>
                    <a:lnTo>
                      <a:pt x="131529" y="84424"/>
                    </a:lnTo>
                    <a:lnTo>
                      <a:pt x="133503" y="81859"/>
                    </a:lnTo>
                    <a:lnTo>
                      <a:pt x="130635" y="80567"/>
                    </a:lnTo>
                    <a:lnTo>
                      <a:pt x="127496" y="83819"/>
                    </a:lnTo>
                    <a:lnTo>
                      <a:pt x="124420" y="81464"/>
                    </a:lnTo>
                    <a:lnTo>
                      <a:pt x="122861" y="81714"/>
                    </a:lnTo>
                    <a:lnTo>
                      <a:pt x="123277" y="84653"/>
                    </a:lnTo>
                    <a:lnTo>
                      <a:pt x="121905" y="82631"/>
                    </a:lnTo>
                    <a:lnTo>
                      <a:pt x="117374" y="81964"/>
                    </a:lnTo>
                    <a:lnTo>
                      <a:pt x="117395" y="80338"/>
                    </a:lnTo>
                    <a:lnTo>
                      <a:pt x="114963" y="79546"/>
                    </a:lnTo>
                    <a:lnTo>
                      <a:pt x="115503" y="81297"/>
                    </a:lnTo>
                    <a:lnTo>
                      <a:pt x="113612" y="82360"/>
                    </a:lnTo>
                    <a:lnTo>
                      <a:pt x="112822" y="80838"/>
                    </a:lnTo>
                    <a:lnTo>
                      <a:pt x="108811" y="80400"/>
                    </a:lnTo>
                    <a:lnTo>
                      <a:pt x="105132" y="82173"/>
                    </a:lnTo>
                    <a:lnTo>
                      <a:pt x="105090" y="85028"/>
                    </a:lnTo>
                    <a:lnTo>
                      <a:pt x="96901" y="85758"/>
                    </a:lnTo>
                    <a:lnTo>
                      <a:pt x="93741" y="86987"/>
                    </a:lnTo>
                    <a:lnTo>
                      <a:pt x="87839" y="86466"/>
                    </a:lnTo>
                    <a:lnTo>
                      <a:pt x="84014" y="88009"/>
                    </a:lnTo>
                    <a:lnTo>
                      <a:pt x="79004" y="83027"/>
                    </a:lnTo>
                    <a:lnTo>
                      <a:pt x="77446" y="82798"/>
                    </a:lnTo>
                    <a:lnTo>
                      <a:pt x="77300" y="79504"/>
                    </a:lnTo>
                    <a:lnTo>
                      <a:pt x="75783" y="76315"/>
                    </a:lnTo>
                    <a:lnTo>
                      <a:pt x="73871" y="74501"/>
                    </a:lnTo>
                    <a:lnTo>
                      <a:pt x="74432" y="68414"/>
                    </a:lnTo>
                    <a:lnTo>
                      <a:pt x="76179" y="61431"/>
                    </a:lnTo>
                    <a:lnTo>
                      <a:pt x="77550" y="59347"/>
                    </a:lnTo>
                    <a:lnTo>
                      <a:pt x="79691" y="59639"/>
                    </a:lnTo>
                    <a:lnTo>
                      <a:pt x="79504" y="54490"/>
                    </a:lnTo>
                    <a:lnTo>
                      <a:pt x="76344" y="53469"/>
                    </a:lnTo>
                    <a:lnTo>
                      <a:pt x="76448" y="50654"/>
                    </a:lnTo>
                    <a:lnTo>
                      <a:pt x="74432" y="45338"/>
                    </a:lnTo>
                    <a:lnTo>
                      <a:pt x="74349" y="42962"/>
                    </a:lnTo>
                    <a:lnTo>
                      <a:pt x="71917" y="41524"/>
                    </a:lnTo>
                    <a:lnTo>
                      <a:pt x="69548" y="38230"/>
                    </a:lnTo>
                    <a:lnTo>
                      <a:pt x="70296" y="34707"/>
                    </a:lnTo>
                    <a:lnTo>
                      <a:pt x="66180" y="28870"/>
                    </a:lnTo>
                    <a:lnTo>
                      <a:pt x="65869" y="25452"/>
                    </a:lnTo>
                    <a:lnTo>
                      <a:pt x="62439" y="24451"/>
                    </a:lnTo>
                    <a:lnTo>
                      <a:pt x="62231" y="21366"/>
                    </a:lnTo>
                    <a:lnTo>
                      <a:pt x="60319" y="19344"/>
                    </a:lnTo>
                    <a:lnTo>
                      <a:pt x="60277" y="15092"/>
                    </a:lnTo>
                    <a:lnTo>
                      <a:pt x="52816" y="9818"/>
                    </a:lnTo>
                    <a:lnTo>
                      <a:pt x="52254" y="8150"/>
                    </a:lnTo>
                    <a:lnTo>
                      <a:pt x="49760" y="7191"/>
                    </a:lnTo>
                    <a:lnTo>
                      <a:pt x="49802" y="3835"/>
                    </a:lnTo>
                    <a:lnTo>
                      <a:pt x="45936" y="2688"/>
                    </a:lnTo>
                    <a:lnTo>
                      <a:pt x="44918" y="1501"/>
                    </a:lnTo>
                    <a:lnTo>
                      <a:pt x="39701" y="229"/>
                    </a:lnTo>
                    <a:lnTo>
                      <a:pt x="82164" y="271"/>
                    </a:lnTo>
                    <a:close/>
                  </a:path>
                </a:pathLst>
              </a:custGeom>
              <a:solidFill>
                <a:srgbClr val="BC2C3C">
                  <a:lumMod val="100000"/>
                </a:srgbClr>
              </a:solidFill>
              <a:ln w="3175" cap="sq">
                <a:solidFill>
                  <a:schemeClr val="bg1"/>
                </a:solidFill>
                <a:prstDash val="solid"/>
                <a:bevel/>
              </a:ln>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23" name="GA">
              <a:extLst>
                <a:ext uri="{FF2B5EF4-FFF2-40B4-BE49-F238E27FC236}">
                  <a16:creationId xmlns:a16="http://schemas.microsoft.com/office/drawing/2014/main" id="{9C0A23F1-4E71-0CD3-6220-52DF220C8EFA}"/>
                </a:ext>
              </a:extLst>
            </p:cNvPr>
            <p:cNvGrpSpPr/>
            <p:nvPr/>
          </p:nvGrpSpPr>
          <p:grpSpPr>
            <a:xfrm>
              <a:off x="5818965" y="4103295"/>
              <a:ext cx="554359" cy="636595"/>
              <a:chOff x="7297284" y="5684514"/>
              <a:chExt cx="1402438" cy="1606980"/>
            </a:xfrm>
            <a:solidFill>
              <a:schemeClr val="bg2"/>
            </a:solidFill>
          </p:grpSpPr>
          <p:sp>
            <p:nvSpPr>
              <p:cNvPr id="496" name="GA-1">
                <a:extLst>
                  <a:ext uri="{FF2B5EF4-FFF2-40B4-BE49-F238E27FC236}">
                    <a16:creationId xmlns:a16="http://schemas.microsoft.com/office/drawing/2014/main" id="{69EFBE2F-7052-765D-2573-7BA8CF8C5591}"/>
                  </a:ext>
                </a:extLst>
              </p:cNvPr>
              <p:cNvSpPr/>
              <p:nvPr/>
            </p:nvSpPr>
            <p:spPr>
              <a:xfrm>
                <a:off x="8141871" y="6602320"/>
                <a:ext cx="557851" cy="689174"/>
              </a:xfrm>
              <a:custGeom>
                <a:avLst/>
                <a:gdLst>
                  <a:gd name="connsiteX0" fmla="*/ 38899 w 276545"/>
                  <a:gd name="connsiteY0" fmla="*/ 70144 h 341645"/>
                  <a:gd name="connsiteX1" fmla="*/ 42288 w 276545"/>
                  <a:gd name="connsiteY1" fmla="*/ 71944 h 341645"/>
                  <a:gd name="connsiteX2" fmla="*/ 45885 w 276545"/>
                  <a:gd name="connsiteY2" fmla="*/ 71292 h 341645"/>
                  <a:gd name="connsiteX3" fmla="*/ 46511 w 276545"/>
                  <a:gd name="connsiteY3" fmla="*/ 73744 h 341645"/>
                  <a:gd name="connsiteX4" fmla="*/ 55765 w 276545"/>
                  <a:gd name="connsiteY4" fmla="*/ 76170 h 341645"/>
                  <a:gd name="connsiteX5" fmla="*/ 59075 w 276545"/>
                  <a:gd name="connsiteY5" fmla="*/ 74187 h 341645"/>
                  <a:gd name="connsiteX6" fmla="*/ 63663 w 276545"/>
                  <a:gd name="connsiteY6" fmla="*/ 75883 h 341645"/>
                  <a:gd name="connsiteX7" fmla="*/ 65540 w 276545"/>
                  <a:gd name="connsiteY7" fmla="*/ 78831 h 341645"/>
                  <a:gd name="connsiteX8" fmla="*/ 77582 w 276545"/>
                  <a:gd name="connsiteY8" fmla="*/ 80735 h 341645"/>
                  <a:gd name="connsiteX9" fmla="*/ 79694 w 276545"/>
                  <a:gd name="connsiteY9" fmla="*/ 81596 h 341645"/>
                  <a:gd name="connsiteX10" fmla="*/ 81962 w 276545"/>
                  <a:gd name="connsiteY10" fmla="*/ 80135 h 341645"/>
                  <a:gd name="connsiteX11" fmla="*/ 81675 w 276545"/>
                  <a:gd name="connsiteY11" fmla="*/ 82926 h 341645"/>
                  <a:gd name="connsiteX12" fmla="*/ 84308 w 276545"/>
                  <a:gd name="connsiteY12" fmla="*/ 83578 h 341645"/>
                  <a:gd name="connsiteX13" fmla="*/ 85220 w 276545"/>
                  <a:gd name="connsiteY13" fmla="*/ 81752 h 341645"/>
                  <a:gd name="connsiteX14" fmla="*/ 85663 w 276545"/>
                  <a:gd name="connsiteY14" fmla="*/ 87543 h 341645"/>
                  <a:gd name="connsiteX15" fmla="*/ 95125 w 276545"/>
                  <a:gd name="connsiteY15" fmla="*/ 94926 h 341645"/>
                  <a:gd name="connsiteX16" fmla="*/ 99009 w 276545"/>
                  <a:gd name="connsiteY16" fmla="*/ 94691 h 341645"/>
                  <a:gd name="connsiteX17" fmla="*/ 100131 w 276545"/>
                  <a:gd name="connsiteY17" fmla="*/ 98369 h 341645"/>
                  <a:gd name="connsiteX18" fmla="*/ 103728 w 276545"/>
                  <a:gd name="connsiteY18" fmla="*/ 101030 h 341645"/>
                  <a:gd name="connsiteX19" fmla="*/ 104015 w 276545"/>
                  <a:gd name="connsiteY19" fmla="*/ 97612 h 341645"/>
                  <a:gd name="connsiteX20" fmla="*/ 107404 w 276545"/>
                  <a:gd name="connsiteY20" fmla="*/ 96908 h 341645"/>
                  <a:gd name="connsiteX21" fmla="*/ 109697 w 276545"/>
                  <a:gd name="connsiteY21" fmla="*/ 91613 h 341645"/>
                  <a:gd name="connsiteX22" fmla="*/ 112382 w 276545"/>
                  <a:gd name="connsiteY22" fmla="*/ 89500 h 341645"/>
                  <a:gd name="connsiteX23" fmla="*/ 113738 w 276545"/>
                  <a:gd name="connsiteY23" fmla="*/ 83631 h 341645"/>
                  <a:gd name="connsiteX24" fmla="*/ 116631 w 276545"/>
                  <a:gd name="connsiteY24" fmla="*/ 82196 h 341645"/>
                  <a:gd name="connsiteX25" fmla="*/ 118117 w 276545"/>
                  <a:gd name="connsiteY25" fmla="*/ 78283 h 341645"/>
                  <a:gd name="connsiteX26" fmla="*/ 117100 w 276545"/>
                  <a:gd name="connsiteY26" fmla="*/ 73405 h 341645"/>
                  <a:gd name="connsiteX27" fmla="*/ 118951 w 276545"/>
                  <a:gd name="connsiteY27" fmla="*/ 69831 h 341645"/>
                  <a:gd name="connsiteX28" fmla="*/ 126432 w 276545"/>
                  <a:gd name="connsiteY28" fmla="*/ 61875 h 341645"/>
                  <a:gd name="connsiteX29" fmla="*/ 135478 w 276545"/>
                  <a:gd name="connsiteY29" fmla="*/ 56240 h 341645"/>
                  <a:gd name="connsiteX30" fmla="*/ 141682 w 276545"/>
                  <a:gd name="connsiteY30" fmla="*/ 49197 h 341645"/>
                  <a:gd name="connsiteX31" fmla="*/ 138449 w 276545"/>
                  <a:gd name="connsiteY31" fmla="*/ 46615 h 341645"/>
                  <a:gd name="connsiteX32" fmla="*/ 136155 w 276545"/>
                  <a:gd name="connsiteY32" fmla="*/ 46510 h 341645"/>
                  <a:gd name="connsiteX33" fmla="*/ 133471 w 276545"/>
                  <a:gd name="connsiteY33" fmla="*/ 41815 h 341645"/>
                  <a:gd name="connsiteX34" fmla="*/ 132741 w 276545"/>
                  <a:gd name="connsiteY34" fmla="*/ 38346 h 341645"/>
                  <a:gd name="connsiteX35" fmla="*/ 155210 w 276545"/>
                  <a:gd name="connsiteY35" fmla="*/ 32085 h 341645"/>
                  <a:gd name="connsiteX36" fmla="*/ 182450 w 276545"/>
                  <a:gd name="connsiteY36" fmla="*/ 23294 h 341645"/>
                  <a:gd name="connsiteX37" fmla="*/ 181877 w 276545"/>
                  <a:gd name="connsiteY37" fmla="*/ 17555 h 341645"/>
                  <a:gd name="connsiteX38" fmla="*/ 180365 w 276545"/>
                  <a:gd name="connsiteY38" fmla="*/ 13721 h 341645"/>
                  <a:gd name="connsiteX39" fmla="*/ 184614 w 276545"/>
                  <a:gd name="connsiteY39" fmla="*/ 12129 h 341645"/>
                  <a:gd name="connsiteX40" fmla="*/ 189150 w 276545"/>
                  <a:gd name="connsiteY40" fmla="*/ 14347 h 341645"/>
                  <a:gd name="connsiteX41" fmla="*/ 188681 w 276545"/>
                  <a:gd name="connsiteY41" fmla="*/ 8112 h 341645"/>
                  <a:gd name="connsiteX42" fmla="*/ 192017 w 276545"/>
                  <a:gd name="connsiteY42" fmla="*/ 7434 h 341645"/>
                  <a:gd name="connsiteX43" fmla="*/ 195875 w 276545"/>
                  <a:gd name="connsiteY43" fmla="*/ 8138 h 341645"/>
                  <a:gd name="connsiteX44" fmla="*/ 196709 w 276545"/>
                  <a:gd name="connsiteY44" fmla="*/ 3599 h 341645"/>
                  <a:gd name="connsiteX45" fmla="*/ 206719 w 276545"/>
                  <a:gd name="connsiteY45" fmla="*/ 5425 h 341645"/>
                  <a:gd name="connsiteX46" fmla="*/ 208126 w 276545"/>
                  <a:gd name="connsiteY46" fmla="*/ 7199 h 341645"/>
                  <a:gd name="connsiteX47" fmla="*/ 213835 w 276545"/>
                  <a:gd name="connsiteY47" fmla="*/ 4408 h 341645"/>
                  <a:gd name="connsiteX48" fmla="*/ 219596 w 276545"/>
                  <a:gd name="connsiteY48" fmla="*/ 0 h 341645"/>
                  <a:gd name="connsiteX49" fmla="*/ 220221 w 276545"/>
                  <a:gd name="connsiteY49" fmla="*/ 2582 h 341645"/>
                  <a:gd name="connsiteX50" fmla="*/ 224914 w 276545"/>
                  <a:gd name="connsiteY50" fmla="*/ 4721 h 341645"/>
                  <a:gd name="connsiteX51" fmla="*/ 226321 w 276545"/>
                  <a:gd name="connsiteY51" fmla="*/ 7173 h 341645"/>
                  <a:gd name="connsiteX52" fmla="*/ 226112 w 276545"/>
                  <a:gd name="connsiteY52" fmla="*/ 11816 h 341645"/>
                  <a:gd name="connsiteX53" fmla="*/ 227598 w 276545"/>
                  <a:gd name="connsiteY53" fmla="*/ 12077 h 341645"/>
                  <a:gd name="connsiteX54" fmla="*/ 228016 w 276545"/>
                  <a:gd name="connsiteY54" fmla="*/ 15599 h 341645"/>
                  <a:gd name="connsiteX55" fmla="*/ 222828 w 276545"/>
                  <a:gd name="connsiteY55" fmla="*/ 22538 h 341645"/>
                  <a:gd name="connsiteX56" fmla="*/ 228250 w 276545"/>
                  <a:gd name="connsiteY56" fmla="*/ 32189 h 341645"/>
                  <a:gd name="connsiteX57" fmla="*/ 226582 w 276545"/>
                  <a:gd name="connsiteY57" fmla="*/ 36154 h 341645"/>
                  <a:gd name="connsiteX58" fmla="*/ 228381 w 276545"/>
                  <a:gd name="connsiteY58" fmla="*/ 39519 h 341645"/>
                  <a:gd name="connsiteX59" fmla="*/ 228381 w 276545"/>
                  <a:gd name="connsiteY59" fmla="*/ 44372 h 341645"/>
                  <a:gd name="connsiteX60" fmla="*/ 231509 w 276545"/>
                  <a:gd name="connsiteY60" fmla="*/ 45363 h 341645"/>
                  <a:gd name="connsiteX61" fmla="*/ 232578 w 276545"/>
                  <a:gd name="connsiteY61" fmla="*/ 47397 h 341645"/>
                  <a:gd name="connsiteX62" fmla="*/ 239798 w 276545"/>
                  <a:gd name="connsiteY62" fmla="*/ 50136 h 341645"/>
                  <a:gd name="connsiteX63" fmla="*/ 244673 w 276545"/>
                  <a:gd name="connsiteY63" fmla="*/ 46980 h 341645"/>
                  <a:gd name="connsiteX64" fmla="*/ 247670 w 276545"/>
                  <a:gd name="connsiteY64" fmla="*/ 50867 h 341645"/>
                  <a:gd name="connsiteX65" fmla="*/ 251919 w 276545"/>
                  <a:gd name="connsiteY65" fmla="*/ 52432 h 341645"/>
                  <a:gd name="connsiteX66" fmla="*/ 256090 w 276545"/>
                  <a:gd name="connsiteY66" fmla="*/ 57258 h 341645"/>
                  <a:gd name="connsiteX67" fmla="*/ 261121 w 276545"/>
                  <a:gd name="connsiteY67" fmla="*/ 58354 h 341645"/>
                  <a:gd name="connsiteX68" fmla="*/ 266882 w 276545"/>
                  <a:gd name="connsiteY68" fmla="*/ 57362 h 341645"/>
                  <a:gd name="connsiteX69" fmla="*/ 271886 w 276545"/>
                  <a:gd name="connsiteY69" fmla="*/ 59319 h 341645"/>
                  <a:gd name="connsiteX70" fmla="*/ 276579 w 276545"/>
                  <a:gd name="connsiteY70" fmla="*/ 65084 h 341645"/>
                  <a:gd name="connsiteX71" fmla="*/ 275588 w 276545"/>
                  <a:gd name="connsiteY71" fmla="*/ 70457 h 341645"/>
                  <a:gd name="connsiteX72" fmla="*/ 271339 w 276545"/>
                  <a:gd name="connsiteY72" fmla="*/ 75648 h 341645"/>
                  <a:gd name="connsiteX73" fmla="*/ 266152 w 276545"/>
                  <a:gd name="connsiteY73" fmla="*/ 79561 h 341645"/>
                  <a:gd name="connsiteX74" fmla="*/ 260130 w 276545"/>
                  <a:gd name="connsiteY74" fmla="*/ 89421 h 341645"/>
                  <a:gd name="connsiteX75" fmla="*/ 257289 w 276545"/>
                  <a:gd name="connsiteY75" fmla="*/ 91874 h 341645"/>
                  <a:gd name="connsiteX76" fmla="*/ 254187 w 276545"/>
                  <a:gd name="connsiteY76" fmla="*/ 96856 h 341645"/>
                  <a:gd name="connsiteX77" fmla="*/ 249521 w 276545"/>
                  <a:gd name="connsiteY77" fmla="*/ 98656 h 341645"/>
                  <a:gd name="connsiteX78" fmla="*/ 245689 w 276545"/>
                  <a:gd name="connsiteY78" fmla="*/ 107134 h 341645"/>
                  <a:gd name="connsiteX79" fmla="*/ 241571 w 276545"/>
                  <a:gd name="connsiteY79" fmla="*/ 111934 h 341645"/>
                  <a:gd name="connsiteX80" fmla="*/ 237139 w 276545"/>
                  <a:gd name="connsiteY80" fmla="*/ 112821 h 341645"/>
                  <a:gd name="connsiteX81" fmla="*/ 238104 w 276545"/>
                  <a:gd name="connsiteY81" fmla="*/ 117281 h 341645"/>
                  <a:gd name="connsiteX82" fmla="*/ 235262 w 276545"/>
                  <a:gd name="connsiteY82" fmla="*/ 125107 h 341645"/>
                  <a:gd name="connsiteX83" fmla="*/ 235810 w 276545"/>
                  <a:gd name="connsiteY83" fmla="*/ 128029 h 341645"/>
                  <a:gd name="connsiteX84" fmla="*/ 234246 w 276545"/>
                  <a:gd name="connsiteY84" fmla="*/ 132646 h 341645"/>
                  <a:gd name="connsiteX85" fmla="*/ 232734 w 276545"/>
                  <a:gd name="connsiteY85" fmla="*/ 144306 h 341645"/>
                  <a:gd name="connsiteX86" fmla="*/ 229841 w 276545"/>
                  <a:gd name="connsiteY86" fmla="*/ 149810 h 341645"/>
                  <a:gd name="connsiteX87" fmla="*/ 227208 w 276545"/>
                  <a:gd name="connsiteY87" fmla="*/ 153045 h 341645"/>
                  <a:gd name="connsiteX88" fmla="*/ 224549 w 276545"/>
                  <a:gd name="connsiteY88" fmla="*/ 154062 h 341645"/>
                  <a:gd name="connsiteX89" fmla="*/ 221707 w 276545"/>
                  <a:gd name="connsiteY89" fmla="*/ 159045 h 341645"/>
                  <a:gd name="connsiteX90" fmla="*/ 221212 w 276545"/>
                  <a:gd name="connsiteY90" fmla="*/ 162175 h 341645"/>
                  <a:gd name="connsiteX91" fmla="*/ 217797 w 276545"/>
                  <a:gd name="connsiteY91" fmla="*/ 166166 h 341645"/>
                  <a:gd name="connsiteX92" fmla="*/ 220404 w 276545"/>
                  <a:gd name="connsiteY92" fmla="*/ 170053 h 341645"/>
                  <a:gd name="connsiteX93" fmla="*/ 220508 w 276545"/>
                  <a:gd name="connsiteY93" fmla="*/ 173705 h 341645"/>
                  <a:gd name="connsiteX94" fmla="*/ 218449 w 276545"/>
                  <a:gd name="connsiteY94" fmla="*/ 178505 h 341645"/>
                  <a:gd name="connsiteX95" fmla="*/ 218944 w 276545"/>
                  <a:gd name="connsiteY95" fmla="*/ 188809 h 341645"/>
                  <a:gd name="connsiteX96" fmla="*/ 218241 w 276545"/>
                  <a:gd name="connsiteY96" fmla="*/ 192121 h 341645"/>
                  <a:gd name="connsiteX97" fmla="*/ 214122 w 276545"/>
                  <a:gd name="connsiteY97" fmla="*/ 199138 h 341645"/>
                  <a:gd name="connsiteX98" fmla="*/ 211515 w 276545"/>
                  <a:gd name="connsiteY98" fmla="*/ 204929 h 341645"/>
                  <a:gd name="connsiteX99" fmla="*/ 208205 w 276545"/>
                  <a:gd name="connsiteY99" fmla="*/ 206938 h 341645"/>
                  <a:gd name="connsiteX100" fmla="*/ 202548 w 276545"/>
                  <a:gd name="connsiteY100" fmla="*/ 208034 h 341645"/>
                  <a:gd name="connsiteX101" fmla="*/ 204086 w 276545"/>
                  <a:gd name="connsiteY101" fmla="*/ 215181 h 341645"/>
                  <a:gd name="connsiteX102" fmla="*/ 202340 w 276545"/>
                  <a:gd name="connsiteY102" fmla="*/ 219981 h 341645"/>
                  <a:gd name="connsiteX103" fmla="*/ 198794 w 276545"/>
                  <a:gd name="connsiteY103" fmla="*/ 222876 h 341645"/>
                  <a:gd name="connsiteX104" fmla="*/ 195510 w 276545"/>
                  <a:gd name="connsiteY104" fmla="*/ 223633 h 341645"/>
                  <a:gd name="connsiteX105" fmla="*/ 194337 w 276545"/>
                  <a:gd name="connsiteY105" fmla="*/ 227363 h 341645"/>
                  <a:gd name="connsiteX106" fmla="*/ 195614 w 276545"/>
                  <a:gd name="connsiteY106" fmla="*/ 230572 h 341645"/>
                  <a:gd name="connsiteX107" fmla="*/ 200150 w 276545"/>
                  <a:gd name="connsiteY107" fmla="*/ 233572 h 341645"/>
                  <a:gd name="connsiteX108" fmla="*/ 201349 w 276545"/>
                  <a:gd name="connsiteY108" fmla="*/ 236024 h 341645"/>
                  <a:gd name="connsiteX109" fmla="*/ 200984 w 276545"/>
                  <a:gd name="connsiteY109" fmla="*/ 239963 h 341645"/>
                  <a:gd name="connsiteX110" fmla="*/ 199498 w 276545"/>
                  <a:gd name="connsiteY110" fmla="*/ 242284 h 341645"/>
                  <a:gd name="connsiteX111" fmla="*/ 195510 w 276545"/>
                  <a:gd name="connsiteY111" fmla="*/ 245154 h 341645"/>
                  <a:gd name="connsiteX112" fmla="*/ 194806 w 276545"/>
                  <a:gd name="connsiteY112" fmla="*/ 252275 h 341645"/>
                  <a:gd name="connsiteX113" fmla="*/ 191261 w 276545"/>
                  <a:gd name="connsiteY113" fmla="*/ 264327 h 341645"/>
                  <a:gd name="connsiteX114" fmla="*/ 187560 w 276545"/>
                  <a:gd name="connsiteY114" fmla="*/ 272883 h 341645"/>
                  <a:gd name="connsiteX115" fmla="*/ 192330 w 276545"/>
                  <a:gd name="connsiteY115" fmla="*/ 275231 h 341645"/>
                  <a:gd name="connsiteX116" fmla="*/ 194154 w 276545"/>
                  <a:gd name="connsiteY116" fmla="*/ 277578 h 341645"/>
                  <a:gd name="connsiteX117" fmla="*/ 195249 w 276545"/>
                  <a:gd name="connsiteY117" fmla="*/ 281935 h 341645"/>
                  <a:gd name="connsiteX118" fmla="*/ 178384 w 276545"/>
                  <a:gd name="connsiteY118" fmla="*/ 282196 h 341645"/>
                  <a:gd name="connsiteX119" fmla="*/ 175386 w 276545"/>
                  <a:gd name="connsiteY119" fmla="*/ 279822 h 341645"/>
                  <a:gd name="connsiteX120" fmla="*/ 168348 w 276545"/>
                  <a:gd name="connsiteY120" fmla="*/ 280161 h 341645"/>
                  <a:gd name="connsiteX121" fmla="*/ 167618 w 276545"/>
                  <a:gd name="connsiteY121" fmla="*/ 282587 h 341645"/>
                  <a:gd name="connsiteX122" fmla="*/ 162770 w 276545"/>
                  <a:gd name="connsiteY122" fmla="*/ 280370 h 341645"/>
                  <a:gd name="connsiteX123" fmla="*/ 157921 w 276545"/>
                  <a:gd name="connsiteY123" fmla="*/ 280891 h 341645"/>
                  <a:gd name="connsiteX124" fmla="*/ 151352 w 276545"/>
                  <a:gd name="connsiteY124" fmla="*/ 277213 h 341645"/>
                  <a:gd name="connsiteX125" fmla="*/ 148198 w 276545"/>
                  <a:gd name="connsiteY125" fmla="*/ 277526 h 341645"/>
                  <a:gd name="connsiteX126" fmla="*/ 145461 w 276545"/>
                  <a:gd name="connsiteY126" fmla="*/ 276039 h 341645"/>
                  <a:gd name="connsiteX127" fmla="*/ 141760 w 276545"/>
                  <a:gd name="connsiteY127" fmla="*/ 276509 h 341645"/>
                  <a:gd name="connsiteX128" fmla="*/ 138554 w 276545"/>
                  <a:gd name="connsiteY128" fmla="*/ 273248 h 341645"/>
                  <a:gd name="connsiteX129" fmla="*/ 134278 w 276545"/>
                  <a:gd name="connsiteY129" fmla="*/ 271109 h 341645"/>
                  <a:gd name="connsiteX130" fmla="*/ 132636 w 276545"/>
                  <a:gd name="connsiteY130" fmla="*/ 273718 h 341645"/>
                  <a:gd name="connsiteX131" fmla="*/ 131020 w 276545"/>
                  <a:gd name="connsiteY131" fmla="*/ 269466 h 341645"/>
                  <a:gd name="connsiteX132" fmla="*/ 124269 w 276545"/>
                  <a:gd name="connsiteY132" fmla="*/ 269492 h 341645"/>
                  <a:gd name="connsiteX133" fmla="*/ 118143 w 276545"/>
                  <a:gd name="connsiteY133" fmla="*/ 267248 h 341645"/>
                  <a:gd name="connsiteX134" fmla="*/ 116553 w 276545"/>
                  <a:gd name="connsiteY134" fmla="*/ 262970 h 341645"/>
                  <a:gd name="connsiteX135" fmla="*/ 114337 w 276545"/>
                  <a:gd name="connsiteY135" fmla="*/ 264562 h 341645"/>
                  <a:gd name="connsiteX136" fmla="*/ 111470 w 276545"/>
                  <a:gd name="connsiteY136" fmla="*/ 264327 h 341645"/>
                  <a:gd name="connsiteX137" fmla="*/ 109932 w 276545"/>
                  <a:gd name="connsiteY137" fmla="*/ 262240 h 341645"/>
                  <a:gd name="connsiteX138" fmla="*/ 106256 w 276545"/>
                  <a:gd name="connsiteY138" fmla="*/ 264431 h 341645"/>
                  <a:gd name="connsiteX139" fmla="*/ 106569 w 276545"/>
                  <a:gd name="connsiteY139" fmla="*/ 267796 h 341645"/>
                  <a:gd name="connsiteX140" fmla="*/ 104379 w 276545"/>
                  <a:gd name="connsiteY140" fmla="*/ 271135 h 341645"/>
                  <a:gd name="connsiteX141" fmla="*/ 99922 w 276545"/>
                  <a:gd name="connsiteY141" fmla="*/ 268735 h 341645"/>
                  <a:gd name="connsiteX142" fmla="*/ 97706 w 276545"/>
                  <a:gd name="connsiteY142" fmla="*/ 270066 h 341645"/>
                  <a:gd name="connsiteX143" fmla="*/ 99453 w 276545"/>
                  <a:gd name="connsiteY143" fmla="*/ 273639 h 341645"/>
                  <a:gd name="connsiteX144" fmla="*/ 95803 w 276545"/>
                  <a:gd name="connsiteY144" fmla="*/ 274892 h 341645"/>
                  <a:gd name="connsiteX145" fmla="*/ 95934 w 276545"/>
                  <a:gd name="connsiteY145" fmla="*/ 283004 h 341645"/>
                  <a:gd name="connsiteX146" fmla="*/ 93874 w 276545"/>
                  <a:gd name="connsiteY146" fmla="*/ 288300 h 341645"/>
                  <a:gd name="connsiteX147" fmla="*/ 94057 w 276545"/>
                  <a:gd name="connsiteY147" fmla="*/ 291534 h 341645"/>
                  <a:gd name="connsiteX148" fmla="*/ 98749 w 276545"/>
                  <a:gd name="connsiteY148" fmla="*/ 300377 h 341645"/>
                  <a:gd name="connsiteX149" fmla="*/ 100235 w 276545"/>
                  <a:gd name="connsiteY149" fmla="*/ 304603 h 341645"/>
                  <a:gd name="connsiteX150" fmla="*/ 98436 w 276545"/>
                  <a:gd name="connsiteY150" fmla="*/ 313577 h 341645"/>
                  <a:gd name="connsiteX151" fmla="*/ 98671 w 276545"/>
                  <a:gd name="connsiteY151" fmla="*/ 321716 h 341645"/>
                  <a:gd name="connsiteX152" fmla="*/ 95595 w 276545"/>
                  <a:gd name="connsiteY152" fmla="*/ 328315 h 341645"/>
                  <a:gd name="connsiteX153" fmla="*/ 96195 w 276545"/>
                  <a:gd name="connsiteY153" fmla="*/ 330950 h 341645"/>
                  <a:gd name="connsiteX154" fmla="*/ 94682 w 276545"/>
                  <a:gd name="connsiteY154" fmla="*/ 333611 h 341645"/>
                  <a:gd name="connsiteX155" fmla="*/ 95751 w 276545"/>
                  <a:gd name="connsiteY155" fmla="*/ 339011 h 341645"/>
                  <a:gd name="connsiteX156" fmla="*/ 91528 w 276545"/>
                  <a:gd name="connsiteY156" fmla="*/ 341645 h 341645"/>
                  <a:gd name="connsiteX157" fmla="*/ 85976 w 276545"/>
                  <a:gd name="connsiteY157" fmla="*/ 339506 h 341645"/>
                  <a:gd name="connsiteX158" fmla="*/ 76383 w 276545"/>
                  <a:gd name="connsiteY158" fmla="*/ 340993 h 341645"/>
                  <a:gd name="connsiteX159" fmla="*/ 73672 w 276545"/>
                  <a:gd name="connsiteY159" fmla="*/ 338254 h 341645"/>
                  <a:gd name="connsiteX160" fmla="*/ 70727 w 276545"/>
                  <a:gd name="connsiteY160" fmla="*/ 330011 h 341645"/>
                  <a:gd name="connsiteX161" fmla="*/ 72109 w 276545"/>
                  <a:gd name="connsiteY161" fmla="*/ 320046 h 341645"/>
                  <a:gd name="connsiteX162" fmla="*/ 68668 w 276545"/>
                  <a:gd name="connsiteY162" fmla="*/ 316264 h 341645"/>
                  <a:gd name="connsiteX163" fmla="*/ 66452 w 276545"/>
                  <a:gd name="connsiteY163" fmla="*/ 311229 h 341645"/>
                  <a:gd name="connsiteX164" fmla="*/ 67364 w 276545"/>
                  <a:gd name="connsiteY164" fmla="*/ 307890 h 341645"/>
                  <a:gd name="connsiteX165" fmla="*/ 70154 w 276545"/>
                  <a:gd name="connsiteY165" fmla="*/ 306064 h 341645"/>
                  <a:gd name="connsiteX166" fmla="*/ 40724 w 276545"/>
                  <a:gd name="connsiteY166" fmla="*/ 303873 h 341645"/>
                  <a:gd name="connsiteX167" fmla="*/ 40724 w 276545"/>
                  <a:gd name="connsiteY167" fmla="*/ 298604 h 341645"/>
                  <a:gd name="connsiteX168" fmla="*/ 39004 w 276545"/>
                  <a:gd name="connsiteY168" fmla="*/ 298656 h 341645"/>
                  <a:gd name="connsiteX169" fmla="*/ 39290 w 276545"/>
                  <a:gd name="connsiteY169" fmla="*/ 285665 h 341645"/>
                  <a:gd name="connsiteX170" fmla="*/ 38378 w 276545"/>
                  <a:gd name="connsiteY170" fmla="*/ 279144 h 341645"/>
                  <a:gd name="connsiteX171" fmla="*/ 38274 w 276545"/>
                  <a:gd name="connsiteY171" fmla="*/ 263883 h 341645"/>
                  <a:gd name="connsiteX172" fmla="*/ 29671 w 276545"/>
                  <a:gd name="connsiteY172" fmla="*/ 263962 h 341645"/>
                  <a:gd name="connsiteX173" fmla="*/ 30140 w 276545"/>
                  <a:gd name="connsiteY173" fmla="*/ 261770 h 341645"/>
                  <a:gd name="connsiteX174" fmla="*/ 30401 w 276545"/>
                  <a:gd name="connsiteY174" fmla="*/ 239806 h 341645"/>
                  <a:gd name="connsiteX175" fmla="*/ 26126 w 276545"/>
                  <a:gd name="connsiteY175" fmla="*/ 239832 h 341645"/>
                  <a:gd name="connsiteX176" fmla="*/ 21773 w 276545"/>
                  <a:gd name="connsiteY176" fmla="*/ 233545 h 341645"/>
                  <a:gd name="connsiteX177" fmla="*/ 15751 w 276545"/>
                  <a:gd name="connsiteY177" fmla="*/ 230494 h 341645"/>
                  <a:gd name="connsiteX178" fmla="*/ 1675 w 276545"/>
                  <a:gd name="connsiteY178" fmla="*/ 196321 h 341645"/>
                  <a:gd name="connsiteX179" fmla="*/ 33 w 276545"/>
                  <a:gd name="connsiteY179" fmla="*/ 196008 h 341645"/>
                  <a:gd name="connsiteX180" fmla="*/ 320 w 276545"/>
                  <a:gd name="connsiteY180" fmla="*/ 186748 h 341645"/>
                  <a:gd name="connsiteX181" fmla="*/ 5455 w 276545"/>
                  <a:gd name="connsiteY181" fmla="*/ 185078 h 341645"/>
                  <a:gd name="connsiteX182" fmla="*/ 10330 w 276545"/>
                  <a:gd name="connsiteY182" fmla="*/ 187322 h 341645"/>
                  <a:gd name="connsiteX183" fmla="*/ 10538 w 276545"/>
                  <a:gd name="connsiteY183" fmla="*/ 154427 h 341645"/>
                  <a:gd name="connsiteX184" fmla="*/ 14969 w 276545"/>
                  <a:gd name="connsiteY184" fmla="*/ 154427 h 341645"/>
                  <a:gd name="connsiteX185" fmla="*/ 15152 w 276545"/>
                  <a:gd name="connsiteY185" fmla="*/ 139428 h 341645"/>
                  <a:gd name="connsiteX186" fmla="*/ 10538 w 276545"/>
                  <a:gd name="connsiteY186" fmla="*/ 139350 h 341645"/>
                  <a:gd name="connsiteX187" fmla="*/ 10668 w 276545"/>
                  <a:gd name="connsiteY187" fmla="*/ 119994 h 341645"/>
                  <a:gd name="connsiteX188" fmla="*/ 25944 w 276545"/>
                  <a:gd name="connsiteY188" fmla="*/ 120020 h 341645"/>
                  <a:gd name="connsiteX189" fmla="*/ 26074 w 276545"/>
                  <a:gd name="connsiteY189" fmla="*/ 109221 h 341645"/>
                  <a:gd name="connsiteX190" fmla="*/ 21721 w 276545"/>
                  <a:gd name="connsiteY190" fmla="*/ 109195 h 341645"/>
                  <a:gd name="connsiteX191" fmla="*/ 21721 w 276545"/>
                  <a:gd name="connsiteY191" fmla="*/ 107029 h 341645"/>
                  <a:gd name="connsiteX192" fmla="*/ 26126 w 276545"/>
                  <a:gd name="connsiteY192" fmla="*/ 107003 h 341645"/>
                  <a:gd name="connsiteX193" fmla="*/ 26100 w 276545"/>
                  <a:gd name="connsiteY193" fmla="*/ 91874 h 341645"/>
                  <a:gd name="connsiteX194" fmla="*/ 38925 w 276545"/>
                  <a:gd name="connsiteY194" fmla="*/ 91926 h 341645"/>
                  <a:gd name="connsiteX195" fmla="*/ 38899 w 276545"/>
                  <a:gd name="connsiteY195" fmla="*/ 70144 h 341645"/>
                  <a:gd name="connsiteX196" fmla="*/ 38899 w 276545"/>
                  <a:gd name="connsiteY196" fmla="*/ 70144 h 341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276545" h="341645">
                    <a:moveTo>
                      <a:pt x="38899" y="70144"/>
                    </a:moveTo>
                    <a:lnTo>
                      <a:pt x="42288" y="71944"/>
                    </a:lnTo>
                    <a:lnTo>
                      <a:pt x="45885" y="71292"/>
                    </a:lnTo>
                    <a:lnTo>
                      <a:pt x="46511" y="73744"/>
                    </a:lnTo>
                    <a:lnTo>
                      <a:pt x="55765" y="76170"/>
                    </a:lnTo>
                    <a:lnTo>
                      <a:pt x="59075" y="74187"/>
                    </a:lnTo>
                    <a:lnTo>
                      <a:pt x="63663" y="75883"/>
                    </a:lnTo>
                    <a:lnTo>
                      <a:pt x="65540" y="78831"/>
                    </a:lnTo>
                    <a:lnTo>
                      <a:pt x="77582" y="80735"/>
                    </a:lnTo>
                    <a:lnTo>
                      <a:pt x="79694" y="81596"/>
                    </a:lnTo>
                    <a:lnTo>
                      <a:pt x="81962" y="80135"/>
                    </a:lnTo>
                    <a:lnTo>
                      <a:pt x="81675" y="82926"/>
                    </a:lnTo>
                    <a:lnTo>
                      <a:pt x="84308" y="83578"/>
                    </a:lnTo>
                    <a:lnTo>
                      <a:pt x="85220" y="81752"/>
                    </a:lnTo>
                    <a:lnTo>
                      <a:pt x="85663" y="87543"/>
                    </a:lnTo>
                    <a:lnTo>
                      <a:pt x="95125" y="94926"/>
                    </a:lnTo>
                    <a:lnTo>
                      <a:pt x="99009" y="94691"/>
                    </a:lnTo>
                    <a:lnTo>
                      <a:pt x="100131" y="98369"/>
                    </a:lnTo>
                    <a:lnTo>
                      <a:pt x="103728" y="101030"/>
                    </a:lnTo>
                    <a:lnTo>
                      <a:pt x="104015" y="97612"/>
                    </a:lnTo>
                    <a:lnTo>
                      <a:pt x="107404" y="96908"/>
                    </a:lnTo>
                    <a:lnTo>
                      <a:pt x="109697" y="91613"/>
                    </a:lnTo>
                    <a:lnTo>
                      <a:pt x="112382" y="89500"/>
                    </a:lnTo>
                    <a:lnTo>
                      <a:pt x="113738" y="83631"/>
                    </a:lnTo>
                    <a:lnTo>
                      <a:pt x="116631" y="82196"/>
                    </a:lnTo>
                    <a:lnTo>
                      <a:pt x="118117" y="78283"/>
                    </a:lnTo>
                    <a:lnTo>
                      <a:pt x="117100" y="73405"/>
                    </a:lnTo>
                    <a:lnTo>
                      <a:pt x="118951" y="69831"/>
                    </a:lnTo>
                    <a:lnTo>
                      <a:pt x="126432" y="61875"/>
                    </a:lnTo>
                    <a:lnTo>
                      <a:pt x="135478" y="56240"/>
                    </a:lnTo>
                    <a:lnTo>
                      <a:pt x="141682" y="49197"/>
                    </a:lnTo>
                    <a:lnTo>
                      <a:pt x="138449" y="46615"/>
                    </a:lnTo>
                    <a:lnTo>
                      <a:pt x="136155" y="46510"/>
                    </a:lnTo>
                    <a:lnTo>
                      <a:pt x="133471" y="41815"/>
                    </a:lnTo>
                    <a:lnTo>
                      <a:pt x="132741" y="38346"/>
                    </a:lnTo>
                    <a:lnTo>
                      <a:pt x="155210" y="32085"/>
                    </a:lnTo>
                    <a:lnTo>
                      <a:pt x="182450" y="23294"/>
                    </a:lnTo>
                    <a:lnTo>
                      <a:pt x="181877" y="17555"/>
                    </a:lnTo>
                    <a:lnTo>
                      <a:pt x="180365" y="13721"/>
                    </a:lnTo>
                    <a:lnTo>
                      <a:pt x="184614" y="12129"/>
                    </a:lnTo>
                    <a:lnTo>
                      <a:pt x="189150" y="14347"/>
                    </a:lnTo>
                    <a:lnTo>
                      <a:pt x="188681" y="8112"/>
                    </a:lnTo>
                    <a:lnTo>
                      <a:pt x="192017" y="7434"/>
                    </a:lnTo>
                    <a:lnTo>
                      <a:pt x="195875" y="8138"/>
                    </a:lnTo>
                    <a:lnTo>
                      <a:pt x="196709" y="3599"/>
                    </a:lnTo>
                    <a:lnTo>
                      <a:pt x="206719" y="5425"/>
                    </a:lnTo>
                    <a:lnTo>
                      <a:pt x="208126" y="7199"/>
                    </a:lnTo>
                    <a:lnTo>
                      <a:pt x="213835" y="4408"/>
                    </a:lnTo>
                    <a:lnTo>
                      <a:pt x="219596" y="0"/>
                    </a:lnTo>
                    <a:lnTo>
                      <a:pt x="220221" y="2582"/>
                    </a:lnTo>
                    <a:lnTo>
                      <a:pt x="224914" y="4721"/>
                    </a:lnTo>
                    <a:lnTo>
                      <a:pt x="226321" y="7173"/>
                    </a:lnTo>
                    <a:lnTo>
                      <a:pt x="226112" y="11816"/>
                    </a:lnTo>
                    <a:lnTo>
                      <a:pt x="227598" y="12077"/>
                    </a:lnTo>
                    <a:lnTo>
                      <a:pt x="228016" y="15599"/>
                    </a:lnTo>
                    <a:lnTo>
                      <a:pt x="222828" y="22538"/>
                    </a:lnTo>
                    <a:lnTo>
                      <a:pt x="228250" y="32189"/>
                    </a:lnTo>
                    <a:lnTo>
                      <a:pt x="226582" y="36154"/>
                    </a:lnTo>
                    <a:lnTo>
                      <a:pt x="228381" y="39519"/>
                    </a:lnTo>
                    <a:lnTo>
                      <a:pt x="228381" y="44372"/>
                    </a:lnTo>
                    <a:lnTo>
                      <a:pt x="231509" y="45363"/>
                    </a:lnTo>
                    <a:lnTo>
                      <a:pt x="232578" y="47397"/>
                    </a:lnTo>
                    <a:lnTo>
                      <a:pt x="239798" y="50136"/>
                    </a:lnTo>
                    <a:lnTo>
                      <a:pt x="244673" y="46980"/>
                    </a:lnTo>
                    <a:lnTo>
                      <a:pt x="247670" y="50867"/>
                    </a:lnTo>
                    <a:lnTo>
                      <a:pt x="251919" y="52432"/>
                    </a:lnTo>
                    <a:lnTo>
                      <a:pt x="256090" y="57258"/>
                    </a:lnTo>
                    <a:lnTo>
                      <a:pt x="261121" y="58354"/>
                    </a:lnTo>
                    <a:lnTo>
                      <a:pt x="266882" y="57362"/>
                    </a:lnTo>
                    <a:lnTo>
                      <a:pt x="271886" y="59319"/>
                    </a:lnTo>
                    <a:lnTo>
                      <a:pt x="276579" y="65084"/>
                    </a:lnTo>
                    <a:lnTo>
                      <a:pt x="275588" y="70457"/>
                    </a:lnTo>
                    <a:lnTo>
                      <a:pt x="271339" y="75648"/>
                    </a:lnTo>
                    <a:lnTo>
                      <a:pt x="266152" y="79561"/>
                    </a:lnTo>
                    <a:lnTo>
                      <a:pt x="260130" y="89421"/>
                    </a:lnTo>
                    <a:lnTo>
                      <a:pt x="257289" y="91874"/>
                    </a:lnTo>
                    <a:lnTo>
                      <a:pt x="254187" y="96856"/>
                    </a:lnTo>
                    <a:lnTo>
                      <a:pt x="249521" y="98656"/>
                    </a:lnTo>
                    <a:lnTo>
                      <a:pt x="245689" y="107134"/>
                    </a:lnTo>
                    <a:lnTo>
                      <a:pt x="241571" y="111934"/>
                    </a:lnTo>
                    <a:lnTo>
                      <a:pt x="237139" y="112821"/>
                    </a:lnTo>
                    <a:lnTo>
                      <a:pt x="238104" y="117281"/>
                    </a:lnTo>
                    <a:lnTo>
                      <a:pt x="235262" y="125107"/>
                    </a:lnTo>
                    <a:lnTo>
                      <a:pt x="235810" y="128029"/>
                    </a:lnTo>
                    <a:lnTo>
                      <a:pt x="234246" y="132646"/>
                    </a:lnTo>
                    <a:lnTo>
                      <a:pt x="232734" y="144306"/>
                    </a:lnTo>
                    <a:lnTo>
                      <a:pt x="229841" y="149810"/>
                    </a:lnTo>
                    <a:lnTo>
                      <a:pt x="227208" y="153045"/>
                    </a:lnTo>
                    <a:lnTo>
                      <a:pt x="224549" y="154062"/>
                    </a:lnTo>
                    <a:lnTo>
                      <a:pt x="221707" y="159045"/>
                    </a:lnTo>
                    <a:lnTo>
                      <a:pt x="221212" y="162175"/>
                    </a:lnTo>
                    <a:lnTo>
                      <a:pt x="217797" y="166166"/>
                    </a:lnTo>
                    <a:lnTo>
                      <a:pt x="220404" y="170053"/>
                    </a:lnTo>
                    <a:lnTo>
                      <a:pt x="220508" y="173705"/>
                    </a:lnTo>
                    <a:lnTo>
                      <a:pt x="218449" y="178505"/>
                    </a:lnTo>
                    <a:lnTo>
                      <a:pt x="218944" y="188809"/>
                    </a:lnTo>
                    <a:lnTo>
                      <a:pt x="218241" y="192121"/>
                    </a:lnTo>
                    <a:lnTo>
                      <a:pt x="214122" y="199138"/>
                    </a:lnTo>
                    <a:lnTo>
                      <a:pt x="211515" y="204929"/>
                    </a:lnTo>
                    <a:lnTo>
                      <a:pt x="208205" y="206938"/>
                    </a:lnTo>
                    <a:lnTo>
                      <a:pt x="202548" y="208034"/>
                    </a:lnTo>
                    <a:lnTo>
                      <a:pt x="204086" y="215181"/>
                    </a:lnTo>
                    <a:lnTo>
                      <a:pt x="202340" y="219981"/>
                    </a:lnTo>
                    <a:lnTo>
                      <a:pt x="198794" y="222876"/>
                    </a:lnTo>
                    <a:lnTo>
                      <a:pt x="195510" y="223633"/>
                    </a:lnTo>
                    <a:lnTo>
                      <a:pt x="194337" y="227363"/>
                    </a:lnTo>
                    <a:lnTo>
                      <a:pt x="195614" y="230572"/>
                    </a:lnTo>
                    <a:lnTo>
                      <a:pt x="200150" y="233572"/>
                    </a:lnTo>
                    <a:lnTo>
                      <a:pt x="201349" y="236024"/>
                    </a:lnTo>
                    <a:lnTo>
                      <a:pt x="200984" y="239963"/>
                    </a:lnTo>
                    <a:lnTo>
                      <a:pt x="199498" y="242284"/>
                    </a:lnTo>
                    <a:lnTo>
                      <a:pt x="195510" y="245154"/>
                    </a:lnTo>
                    <a:lnTo>
                      <a:pt x="194806" y="252275"/>
                    </a:lnTo>
                    <a:lnTo>
                      <a:pt x="191261" y="264327"/>
                    </a:lnTo>
                    <a:lnTo>
                      <a:pt x="187560" y="272883"/>
                    </a:lnTo>
                    <a:lnTo>
                      <a:pt x="192330" y="275231"/>
                    </a:lnTo>
                    <a:lnTo>
                      <a:pt x="194154" y="277578"/>
                    </a:lnTo>
                    <a:lnTo>
                      <a:pt x="195249" y="281935"/>
                    </a:lnTo>
                    <a:lnTo>
                      <a:pt x="178384" y="282196"/>
                    </a:lnTo>
                    <a:lnTo>
                      <a:pt x="175386" y="279822"/>
                    </a:lnTo>
                    <a:lnTo>
                      <a:pt x="168348" y="280161"/>
                    </a:lnTo>
                    <a:lnTo>
                      <a:pt x="167618" y="282587"/>
                    </a:lnTo>
                    <a:lnTo>
                      <a:pt x="162770" y="280370"/>
                    </a:lnTo>
                    <a:lnTo>
                      <a:pt x="157921" y="280891"/>
                    </a:lnTo>
                    <a:lnTo>
                      <a:pt x="151352" y="277213"/>
                    </a:lnTo>
                    <a:lnTo>
                      <a:pt x="148198" y="277526"/>
                    </a:lnTo>
                    <a:lnTo>
                      <a:pt x="145461" y="276039"/>
                    </a:lnTo>
                    <a:lnTo>
                      <a:pt x="141760" y="276509"/>
                    </a:lnTo>
                    <a:lnTo>
                      <a:pt x="138554" y="273248"/>
                    </a:lnTo>
                    <a:lnTo>
                      <a:pt x="134278" y="271109"/>
                    </a:lnTo>
                    <a:lnTo>
                      <a:pt x="132636" y="273718"/>
                    </a:lnTo>
                    <a:lnTo>
                      <a:pt x="131020" y="269466"/>
                    </a:lnTo>
                    <a:lnTo>
                      <a:pt x="124269" y="269492"/>
                    </a:lnTo>
                    <a:lnTo>
                      <a:pt x="118143" y="267248"/>
                    </a:lnTo>
                    <a:lnTo>
                      <a:pt x="116553" y="262970"/>
                    </a:lnTo>
                    <a:lnTo>
                      <a:pt x="114337" y="264562"/>
                    </a:lnTo>
                    <a:lnTo>
                      <a:pt x="111470" y="264327"/>
                    </a:lnTo>
                    <a:lnTo>
                      <a:pt x="109932" y="262240"/>
                    </a:lnTo>
                    <a:lnTo>
                      <a:pt x="106256" y="264431"/>
                    </a:lnTo>
                    <a:lnTo>
                      <a:pt x="106569" y="267796"/>
                    </a:lnTo>
                    <a:lnTo>
                      <a:pt x="104379" y="271135"/>
                    </a:lnTo>
                    <a:lnTo>
                      <a:pt x="99922" y="268735"/>
                    </a:lnTo>
                    <a:lnTo>
                      <a:pt x="97706" y="270066"/>
                    </a:lnTo>
                    <a:lnTo>
                      <a:pt x="99453" y="273639"/>
                    </a:lnTo>
                    <a:lnTo>
                      <a:pt x="95803" y="274892"/>
                    </a:lnTo>
                    <a:lnTo>
                      <a:pt x="95934" y="283004"/>
                    </a:lnTo>
                    <a:lnTo>
                      <a:pt x="93874" y="288300"/>
                    </a:lnTo>
                    <a:lnTo>
                      <a:pt x="94057" y="291534"/>
                    </a:lnTo>
                    <a:lnTo>
                      <a:pt x="98749" y="300377"/>
                    </a:lnTo>
                    <a:lnTo>
                      <a:pt x="100235" y="304603"/>
                    </a:lnTo>
                    <a:lnTo>
                      <a:pt x="98436" y="313577"/>
                    </a:lnTo>
                    <a:lnTo>
                      <a:pt x="98671" y="321716"/>
                    </a:lnTo>
                    <a:lnTo>
                      <a:pt x="95595" y="328315"/>
                    </a:lnTo>
                    <a:lnTo>
                      <a:pt x="96195" y="330950"/>
                    </a:lnTo>
                    <a:lnTo>
                      <a:pt x="94682" y="333611"/>
                    </a:lnTo>
                    <a:lnTo>
                      <a:pt x="95751" y="339011"/>
                    </a:lnTo>
                    <a:lnTo>
                      <a:pt x="91528" y="341645"/>
                    </a:lnTo>
                    <a:lnTo>
                      <a:pt x="85976" y="339506"/>
                    </a:lnTo>
                    <a:lnTo>
                      <a:pt x="76383" y="340993"/>
                    </a:lnTo>
                    <a:lnTo>
                      <a:pt x="73672" y="338254"/>
                    </a:lnTo>
                    <a:lnTo>
                      <a:pt x="70727" y="330011"/>
                    </a:lnTo>
                    <a:lnTo>
                      <a:pt x="72109" y="320046"/>
                    </a:lnTo>
                    <a:lnTo>
                      <a:pt x="68668" y="316264"/>
                    </a:lnTo>
                    <a:lnTo>
                      <a:pt x="66452" y="311229"/>
                    </a:lnTo>
                    <a:lnTo>
                      <a:pt x="67364" y="307890"/>
                    </a:lnTo>
                    <a:lnTo>
                      <a:pt x="70154" y="306064"/>
                    </a:lnTo>
                    <a:lnTo>
                      <a:pt x="40724" y="303873"/>
                    </a:lnTo>
                    <a:lnTo>
                      <a:pt x="40724" y="298604"/>
                    </a:lnTo>
                    <a:lnTo>
                      <a:pt x="39004" y="298656"/>
                    </a:lnTo>
                    <a:lnTo>
                      <a:pt x="39290" y="285665"/>
                    </a:lnTo>
                    <a:lnTo>
                      <a:pt x="38378" y="279144"/>
                    </a:lnTo>
                    <a:lnTo>
                      <a:pt x="38274" y="263883"/>
                    </a:lnTo>
                    <a:lnTo>
                      <a:pt x="29671" y="263962"/>
                    </a:lnTo>
                    <a:lnTo>
                      <a:pt x="30140" y="261770"/>
                    </a:lnTo>
                    <a:lnTo>
                      <a:pt x="30401" y="239806"/>
                    </a:lnTo>
                    <a:lnTo>
                      <a:pt x="26126" y="239832"/>
                    </a:lnTo>
                    <a:lnTo>
                      <a:pt x="21773" y="233545"/>
                    </a:lnTo>
                    <a:lnTo>
                      <a:pt x="15751" y="230494"/>
                    </a:lnTo>
                    <a:lnTo>
                      <a:pt x="1675" y="196321"/>
                    </a:lnTo>
                    <a:lnTo>
                      <a:pt x="33" y="196008"/>
                    </a:lnTo>
                    <a:lnTo>
                      <a:pt x="320" y="186748"/>
                    </a:lnTo>
                    <a:lnTo>
                      <a:pt x="5455" y="185078"/>
                    </a:lnTo>
                    <a:lnTo>
                      <a:pt x="10330" y="187322"/>
                    </a:lnTo>
                    <a:lnTo>
                      <a:pt x="10538" y="154427"/>
                    </a:lnTo>
                    <a:lnTo>
                      <a:pt x="14969" y="154427"/>
                    </a:lnTo>
                    <a:lnTo>
                      <a:pt x="15152" y="139428"/>
                    </a:lnTo>
                    <a:lnTo>
                      <a:pt x="10538" y="139350"/>
                    </a:lnTo>
                    <a:lnTo>
                      <a:pt x="10668" y="119994"/>
                    </a:lnTo>
                    <a:lnTo>
                      <a:pt x="25944" y="120020"/>
                    </a:lnTo>
                    <a:lnTo>
                      <a:pt x="26074" y="109221"/>
                    </a:lnTo>
                    <a:lnTo>
                      <a:pt x="21721" y="109195"/>
                    </a:lnTo>
                    <a:lnTo>
                      <a:pt x="21721" y="107029"/>
                    </a:lnTo>
                    <a:lnTo>
                      <a:pt x="26126" y="107003"/>
                    </a:lnTo>
                    <a:lnTo>
                      <a:pt x="26100" y="91874"/>
                    </a:lnTo>
                    <a:lnTo>
                      <a:pt x="38925" y="91926"/>
                    </a:lnTo>
                    <a:lnTo>
                      <a:pt x="38899" y="70144"/>
                    </a:lnTo>
                    <a:lnTo>
                      <a:pt x="38899" y="70144"/>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97" name="GA-2">
                <a:extLst>
                  <a:ext uri="{FF2B5EF4-FFF2-40B4-BE49-F238E27FC236}">
                    <a16:creationId xmlns:a16="http://schemas.microsoft.com/office/drawing/2014/main" id="{D06DA2A1-C78D-E29D-F492-1E17519C014F}"/>
                  </a:ext>
                </a:extLst>
              </p:cNvPr>
              <p:cNvSpPr/>
              <p:nvPr/>
            </p:nvSpPr>
            <p:spPr>
              <a:xfrm>
                <a:off x="7432054" y="6426041"/>
                <a:ext cx="480556" cy="763317"/>
              </a:xfrm>
              <a:custGeom>
                <a:avLst/>
                <a:gdLst>
                  <a:gd name="connsiteX0" fmla="*/ 64497 w 238227"/>
                  <a:gd name="connsiteY0" fmla="*/ 52119 h 378400"/>
                  <a:gd name="connsiteX1" fmla="*/ 64601 w 238227"/>
                  <a:gd name="connsiteY1" fmla="*/ 34641 h 378400"/>
                  <a:gd name="connsiteX2" fmla="*/ 63272 w 238227"/>
                  <a:gd name="connsiteY2" fmla="*/ 32111 h 378400"/>
                  <a:gd name="connsiteX3" fmla="*/ 64731 w 238227"/>
                  <a:gd name="connsiteY3" fmla="*/ 25590 h 378400"/>
                  <a:gd name="connsiteX4" fmla="*/ 64810 w 238227"/>
                  <a:gd name="connsiteY4" fmla="*/ 10043 h 378400"/>
                  <a:gd name="connsiteX5" fmla="*/ 63637 w 238227"/>
                  <a:gd name="connsiteY5" fmla="*/ 7408 h 378400"/>
                  <a:gd name="connsiteX6" fmla="*/ 82379 w 238227"/>
                  <a:gd name="connsiteY6" fmla="*/ 7330 h 378400"/>
                  <a:gd name="connsiteX7" fmla="*/ 92910 w 238227"/>
                  <a:gd name="connsiteY7" fmla="*/ 730 h 378400"/>
                  <a:gd name="connsiteX8" fmla="*/ 96090 w 238227"/>
                  <a:gd name="connsiteY8" fmla="*/ 1982 h 378400"/>
                  <a:gd name="connsiteX9" fmla="*/ 94109 w 238227"/>
                  <a:gd name="connsiteY9" fmla="*/ 4382 h 378400"/>
                  <a:gd name="connsiteX10" fmla="*/ 97263 w 238227"/>
                  <a:gd name="connsiteY10" fmla="*/ 5973 h 378400"/>
                  <a:gd name="connsiteX11" fmla="*/ 98723 w 238227"/>
                  <a:gd name="connsiteY11" fmla="*/ 9964 h 378400"/>
                  <a:gd name="connsiteX12" fmla="*/ 100809 w 238227"/>
                  <a:gd name="connsiteY12" fmla="*/ 10747 h 378400"/>
                  <a:gd name="connsiteX13" fmla="*/ 104015 w 238227"/>
                  <a:gd name="connsiteY13" fmla="*/ 8478 h 378400"/>
                  <a:gd name="connsiteX14" fmla="*/ 106726 w 238227"/>
                  <a:gd name="connsiteY14" fmla="*/ 12338 h 378400"/>
                  <a:gd name="connsiteX15" fmla="*/ 108263 w 238227"/>
                  <a:gd name="connsiteY15" fmla="*/ 17321 h 378400"/>
                  <a:gd name="connsiteX16" fmla="*/ 113138 w 238227"/>
                  <a:gd name="connsiteY16" fmla="*/ 19590 h 378400"/>
                  <a:gd name="connsiteX17" fmla="*/ 114259 w 238227"/>
                  <a:gd name="connsiteY17" fmla="*/ 18207 h 378400"/>
                  <a:gd name="connsiteX18" fmla="*/ 115745 w 238227"/>
                  <a:gd name="connsiteY18" fmla="*/ 21651 h 378400"/>
                  <a:gd name="connsiteX19" fmla="*/ 119056 w 238227"/>
                  <a:gd name="connsiteY19" fmla="*/ 22694 h 378400"/>
                  <a:gd name="connsiteX20" fmla="*/ 120984 w 238227"/>
                  <a:gd name="connsiteY20" fmla="*/ 21703 h 378400"/>
                  <a:gd name="connsiteX21" fmla="*/ 123669 w 238227"/>
                  <a:gd name="connsiteY21" fmla="*/ 24598 h 378400"/>
                  <a:gd name="connsiteX22" fmla="*/ 126771 w 238227"/>
                  <a:gd name="connsiteY22" fmla="*/ 25485 h 378400"/>
                  <a:gd name="connsiteX23" fmla="*/ 127683 w 238227"/>
                  <a:gd name="connsiteY23" fmla="*/ 28329 h 378400"/>
                  <a:gd name="connsiteX24" fmla="*/ 129899 w 238227"/>
                  <a:gd name="connsiteY24" fmla="*/ 25772 h 378400"/>
                  <a:gd name="connsiteX25" fmla="*/ 130551 w 238227"/>
                  <a:gd name="connsiteY25" fmla="*/ 28511 h 378400"/>
                  <a:gd name="connsiteX26" fmla="*/ 132871 w 238227"/>
                  <a:gd name="connsiteY26" fmla="*/ 28668 h 378400"/>
                  <a:gd name="connsiteX27" fmla="*/ 135426 w 238227"/>
                  <a:gd name="connsiteY27" fmla="*/ 33937 h 378400"/>
                  <a:gd name="connsiteX28" fmla="*/ 143115 w 238227"/>
                  <a:gd name="connsiteY28" fmla="*/ 14868 h 378400"/>
                  <a:gd name="connsiteX29" fmla="*/ 146738 w 238227"/>
                  <a:gd name="connsiteY29" fmla="*/ 14764 h 378400"/>
                  <a:gd name="connsiteX30" fmla="*/ 146738 w 238227"/>
                  <a:gd name="connsiteY30" fmla="*/ 6573 h 378400"/>
                  <a:gd name="connsiteX31" fmla="*/ 180235 w 238227"/>
                  <a:gd name="connsiteY31" fmla="*/ 6782 h 378400"/>
                  <a:gd name="connsiteX32" fmla="*/ 182998 w 238227"/>
                  <a:gd name="connsiteY32" fmla="*/ 4878 h 378400"/>
                  <a:gd name="connsiteX33" fmla="*/ 187925 w 238227"/>
                  <a:gd name="connsiteY33" fmla="*/ 9286 h 378400"/>
                  <a:gd name="connsiteX34" fmla="*/ 194989 w 238227"/>
                  <a:gd name="connsiteY34" fmla="*/ 11999 h 378400"/>
                  <a:gd name="connsiteX35" fmla="*/ 201401 w 238227"/>
                  <a:gd name="connsiteY35" fmla="*/ 9156 h 378400"/>
                  <a:gd name="connsiteX36" fmla="*/ 201219 w 238227"/>
                  <a:gd name="connsiteY36" fmla="*/ 4878 h 378400"/>
                  <a:gd name="connsiteX37" fmla="*/ 206510 w 238227"/>
                  <a:gd name="connsiteY37" fmla="*/ 8295 h 378400"/>
                  <a:gd name="connsiteX38" fmla="*/ 206250 w 238227"/>
                  <a:gd name="connsiteY38" fmla="*/ 5086 h 378400"/>
                  <a:gd name="connsiteX39" fmla="*/ 213314 w 238227"/>
                  <a:gd name="connsiteY39" fmla="*/ 5843 h 378400"/>
                  <a:gd name="connsiteX40" fmla="*/ 213861 w 238227"/>
                  <a:gd name="connsiteY40" fmla="*/ 0 h 378400"/>
                  <a:gd name="connsiteX41" fmla="*/ 222568 w 238227"/>
                  <a:gd name="connsiteY41" fmla="*/ 0 h 378400"/>
                  <a:gd name="connsiteX42" fmla="*/ 225409 w 238227"/>
                  <a:gd name="connsiteY42" fmla="*/ 3886 h 378400"/>
                  <a:gd name="connsiteX43" fmla="*/ 227364 w 238227"/>
                  <a:gd name="connsiteY43" fmla="*/ 1826 h 378400"/>
                  <a:gd name="connsiteX44" fmla="*/ 233359 w 238227"/>
                  <a:gd name="connsiteY44" fmla="*/ 7982 h 378400"/>
                  <a:gd name="connsiteX45" fmla="*/ 234376 w 238227"/>
                  <a:gd name="connsiteY45" fmla="*/ 6990 h 378400"/>
                  <a:gd name="connsiteX46" fmla="*/ 238260 w 238227"/>
                  <a:gd name="connsiteY46" fmla="*/ 10956 h 378400"/>
                  <a:gd name="connsiteX47" fmla="*/ 236357 w 238227"/>
                  <a:gd name="connsiteY47" fmla="*/ 14895 h 378400"/>
                  <a:gd name="connsiteX48" fmla="*/ 225383 w 238227"/>
                  <a:gd name="connsiteY48" fmla="*/ 25694 h 378400"/>
                  <a:gd name="connsiteX49" fmla="*/ 224392 w 238227"/>
                  <a:gd name="connsiteY49" fmla="*/ 24546 h 378400"/>
                  <a:gd name="connsiteX50" fmla="*/ 220639 w 238227"/>
                  <a:gd name="connsiteY50" fmla="*/ 33207 h 378400"/>
                  <a:gd name="connsiteX51" fmla="*/ 221369 w 238227"/>
                  <a:gd name="connsiteY51" fmla="*/ 36781 h 378400"/>
                  <a:gd name="connsiteX52" fmla="*/ 224861 w 238227"/>
                  <a:gd name="connsiteY52" fmla="*/ 39911 h 378400"/>
                  <a:gd name="connsiteX53" fmla="*/ 227182 w 238227"/>
                  <a:gd name="connsiteY53" fmla="*/ 38946 h 378400"/>
                  <a:gd name="connsiteX54" fmla="*/ 230544 w 238227"/>
                  <a:gd name="connsiteY54" fmla="*/ 44945 h 378400"/>
                  <a:gd name="connsiteX55" fmla="*/ 231430 w 238227"/>
                  <a:gd name="connsiteY55" fmla="*/ 53710 h 378400"/>
                  <a:gd name="connsiteX56" fmla="*/ 226426 w 238227"/>
                  <a:gd name="connsiteY56" fmla="*/ 53032 h 378400"/>
                  <a:gd name="connsiteX57" fmla="*/ 225253 w 238227"/>
                  <a:gd name="connsiteY57" fmla="*/ 53893 h 378400"/>
                  <a:gd name="connsiteX58" fmla="*/ 221890 w 238227"/>
                  <a:gd name="connsiteY58" fmla="*/ 52145 h 378400"/>
                  <a:gd name="connsiteX59" fmla="*/ 218944 w 238227"/>
                  <a:gd name="connsiteY59" fmla="*/ 52145 h 378400"/>
                  <a:gd name="connsiteX60" fmla="*/ 219075 w 238227"/>
                  <a:gd name="connsiteY60" fmla="*/ 49641 h 378400"/>
                  <a:gd name="connsiteX61" fmla="*/ 214774 w 238227"/>
                  <a:gd name="connsiteY61" fmla="*/ 47163 h 378400"/>
                  <a:gd name="connsiteX62" fmla="*/ 215842 w 238227"/>
                  <a:gd name="connsiteY62" fmla="*/ 46250 h 378400"/>
                  <a:gd name="connsiteX63" fmla="*/ 206588 w 238227"/>
                  <a:gd name="connsiteY63" fmla="*/ 45728 h 378400"/>
                  <a:gd name="connsiteX64" fmla="*/ 205207 w 238227"/>
                  <a:gd name="connsiteY64" fmla="*/ 43980 h 378400"/>
                  <a:gd name="connsiteX65" fmla="*/ 205025 w 238227"/>
                  <a:gd name="connsiteY65" fmla="*/ 61066 h 378400"/>
                  <a:gd name="connsiteX66" fmla="*/ 204555 w 238227"/>
                  <a:gd name="connsiteY66" fmla="*/ 62866 h 378400"/>
                  <a:gd name="connsiteX67" fmla="*/ 200880 w 238227"/>
                  <a:gd name="connsiteY67" fmla="*/ 60649 h 378400"/>
                  <a:gd name="connsiteX68" fmla="*/ 200828 w 238227"/>
                  <a:gd name="connsiteY68" fmla="*/ 65579 h 378400"/>
                  <a:gd name="connsiteX69" fmla="*/ 196657 w 238227"/>
                  <a:gd name="connsiteY69" fmla="*/ 65527 h 378400"/>
                  <a:gd name="connsiteX70" fmla="*/ 193816 w 238227"/>
                  <a:gd name="connsiteY70" fmla="*/ 67066 h 378400"/>
                  <a:gd name="connsiteX71" fmla="*/ 193816 w 238227"/>
                  <a:gd name="connsiteY71" fmla="*/ 75544 h 378400"/>
                  <a:gd name="connsiteX72" fmla="*/ 189489 w 238227"/>
                  <a:gd name="connsiteY72" fmla="*/ 76900 h 378400"/>
                  <a:gd name="connsiteX73" fmla="*/ 189463 w 238227"/>
                  <a:gd name="connsiteY73" fmla="*/ 73744 h 378400"/>
                  <a:gd name="connsiteX74" fmla="*/ 186752 w 238227"/>
                  <a:gd name="connsiteY74" fmla="*/ 71866 h 378400"/>
                  <a:gd name="connsiteX75" fmla="*/ 186830 w 238227"/>
                  <a:gd name="connsiteY75" fmla="*/ 76848 h 378400"/>
                  <a:gd name="connsiteX76" fmla="*/ 188185 w 238227"/>
                  <a:gd name="connsiteY76" fmla="*/ 76874 h 378400"/>
                  <a:gd name="connsiteX77" fmla="*/ 188133 w 238227"/>
                  <a:gd name="connsiteY77" fmla="*/ 86630 h 378400"/>
                  <a:gd name="connsiteX78" fmla="*/ 185318 w 238227"/>
                  <a:gd name="connsiteY78" fmla="*/ 86604 h 378400"/>
                  <a:gd name="connsiteX79" fmla="*/ 185318 w 238227"/>
                  <a:gd name="connsiteY79" fmla="*/ 90804 h 378400"/>
                  <a:gd name="connsiteX80" fmla="*/ 186726 w 238227"/>
                  <a:gd name="connsiteY80" fmla="*/ 90804 h 378400"/>
                  <a:gd name="connsiteX81" fmla="*/ 186517 w 238227"/>
                  <a:gd name="connsiteY81" fmla="*/ 102204 h 378400"/>
                  <a:gd name="connsiteX82" fmla="*/ 221395 w 238227"/>
                  <a:gd name="connsiteY82" fmla="*/ 102647 h 378400"/>
                  <a:gd name="connsiteX83" fmla="*/ 220925 w 238227"/>
                  <a:gd name="connsiteY83" fmla="*/ 147045 h 378400"/>
                  <a:gd name="connsiteX84" fmla="*/ 183024 w 238227"/>
                  <a:gd name="connsiteY84" fmla="*/ 146576 h 378400"/>
                  <a:gd name="connsiteX85" fmla="*/ 170225 w 238227"/>
                  <a:gd name="connsiteY85" fmla="*/ 146576 h 378400"/>
                  <a:gd name="connsiteX86" fmla="*/ 171606 w 238227"/>
                  <a:gd name="connsiteY86" fmla="*/ 151401 h 378400"/>
                  <a:gd name="connsiteX87" fmla="*/ 175464 w 238227"/>
                  <a:gd name="connsiteY87" fmla="*/ 160688 h 378400"/>
                  <a:gd name="connsiteX88" fmla="*/ 176299 w 238227"/>
                  <a:gd name="connsiteY88" fmla="*/ 164862 h 378400"/>
                  <a:gd name="connsiteX89" fmla="*/ 174448 w 238227"/>
                  <a:gd name="connsiteY89" fmla="*/ 169009 h 378400"/>
                  <a:gd name="connsiteX90" fmla="*/ 175230 w 238227"/>
                  <a:gd name="connsiteY90" fmla="*/ 175035 h 378400"/>
                  <a:gd name="connsiteX91" fmla="*/ 169364 w 238227"/>
                  <a:gd name="connsiteY91" fmla="*/ 179913 h 378400"/>
                  <a:gd name="connsiteX92" fmla="*/ 167983 w 238227"/>
                  <a:gd name="connsiteY92" fmla="*/ 185209 h 378400"/>
                  <a:gd name="connsiteX93" fmla="*/ 163734 w 238227"/>
                  <a:gd name="connsiteY93" fmla="*/ 185130 h 378400"/>
                  <a:gd name="connsiteX94" fmla="*/ 163499 w 238227"/>
                  <a:gd name="connsiteY94" fmla="*/ 187087 h 378400"/>
                  <a:gd name="connsiteX95" fmla="*/ 165872 w 238227"/>
                  <a:gd name="connsiteY95" fmla="*/ 188521 h 378400"/>
                  <a:gd name="connsiteX96" fmla="*/ 166602 w 238227"/>
                  <a:gd name="connsiteY96" fmla="*/ 191652 h 378400"/>
                  <a:gd name="connsiteX97" fmla="*/ 164151 w 238227"/>
                  <a:gd name="connsiteY97" fmla="*/ 193478 h 378400"/>
                  <a:gd name="connsiteX98" fmla="*/ 163552 w 238227"/>
                  <a:gd name="connsiteY98" fmla="*/ 196712 h 378400"/>
                  <a:gd name="connsiteX99" fmla="*/ 159981 w 238227"/>
                  <a:gd name="connsiteY99" fmla="*/ 199895 h 378400"/>
                  <a:gd name="connsiteX100" fmla="*/ 162848 w 238227"/>
                  <a:gd name="connsiteY100" fmla="*/ 208999 h 378400"/>
                  <a:gd name="connsiteX101" fmla="*/ 161988 w 238227"/>
                  <a:gd name="connsiteY101" fmla="*/ 211164 h 378400"/>
                  <a:gd name="connsiteX102" fmla="*/ 165611 w 238227"/>
                  <a:gd name="connsiteY102" fmla="*/ 211216 h 378400"/>
                  <a:gd name="connsiteX103" fmla="*/ 162848 w 238227"/>
                  <a:gd name="connsiteY103" fmla="*/ 214007 h 378400"/>
                  <a:gd name="connsiteX104" fmla="*/ 165194 w 238227"/>
                  <a:gd name="connsiteY104" fmla="*/ 215416 h 378400"/>
                  <a:gd name="connsiteX105" fmla="*/ 164985 w 238227"/>
                  <a:gd name="connsiteY105" fmla="*/ 242911 h 378400"/>
                  <a:gd name="connsiteX106" fmla="*/ 164334 w 238227"/>
                  <a:gd name="connsiteY106" fmla="*/ 287909 h 378400"/>
                  <a:gd name="connsiteX107" fmla="*/ 164099 w 238227"/>
                  <a:gd name="connsiteY107" fmla="*/ 313994 h 378400"/>
                  <a:gd name="connsiteX108" fmla="*/ 202678 w 238227"/>
                  <a:gd name="connsiteY108" fmla="*/ 314673 h 378400"/>
                  <a:gd name="connsiteX109" fmla="*/ 202000 w 238227"/>
                  <a:gd name="connsiteY109" fmla="*/ 351584 h 378400"/>
                  <a:gd name="connsiteX110" fmla="*/ 202261 w 238227"/>
                  <a:gd name="connsiteY110" fmla="*/ 364366 h 378400"/>
                  <a:gd name="connsiteX111" fmla="*/ 201818 w 238227"/>
                  <a:gd name="connsiteY111" fmla="*/ 364366 h 378400"/>
                  <a:gd name="connsiteX112" fmla="*/ 201584 w 238227"/>
                  <a:gd name="connsiteY112" fmla="*/ 378400 h 378400"/>
                  <a:gd name="connsiteX113" fmla="*/ 146634 w 238227"/>
                  <a:gd name="connsiteY113" fmla="*/ 375113 h 378400"/>
                  <a:gd name="connsiteX114" fmla="*/ 39968 w 238227"/>
                  <a:gd name="connsiteY114" fmla="*/ 369479 h 378400"/>
                  <a:gd name="connsiteX115" fmla="*/ 35223 w 238227"/>
                  <a:gd name="connsiteY115" fmla="*/ 362801 h 378400"/>
                  <a:gd name="connsiteX116" fmla="*/ 33294 w 238227"/>
                  <a:gd name="connsiteY116" fmla="*/ 362827 h 378400"/>
                  <a:gd name="connsiteX117" fmla="*/ 32278 w 238227"/>
                  <a:gd name="connsiteY117" fmla="*/ 358314 h 378400"/>
                  <a:gd name="connsiteX118" fmla="*/ 29567 w 238227"/>
                  <a:gd name="connsiteY118" fmla="*/ 351532 h 378400"/>
                  <a:gd name="connsiteX119" fmla="*/ 31183 w 238227"/>
                  <a:gd name="connsiteY119" fmla="*/ 347280 h 378400"/>
                  <a:gd name="connsiteX120" fmla="*/ 29619 w 238227"/>
                  <a:gd name="connsiteY120" fmla="*/ 344723 h 378400"/>
                  <a:gd name="connsiteX121" fmla="*/ 28759 w 238227"/>
                  <a:gd name="connsiteY121" fmla="*/ 339767 h 378400"/>
                  <a:gd name="connsiteX122" fmla="*/ 22842 w 238227"/>
                  <a:gd name="connsiteY122" fmla="*/ 331785 h 378400"/>
                  <a:gd name="connsiteX123" fmla="*/ 23285 w 238227"/>
                  <a:gd name="connsiteY123" fmla="*/ 327376 h 378400"/>
                  <a:gd name="connsiteX124" fmla="*/ 19896 w 238227"/>
                  <a:gd name="connsiteY124" fmla="*/ 325472 h 378400"/>
                  <a:gd name="connsiteX125" fmla="*/ 20548 w 238227"/>
                  <a:gd name="connsiteY125" fmla="*/ 318663 h 378400"/>
                  <a:gd name="connsiteX126" fmla="*/ 18827 w 238227"/>
                  <a:gd name="connsiteY126" fmla="*/ 311986 h 378400"/>
                  <a:gd name="connsiteX127" fmla="*/ 16351 w 238227"/>
                  <a:gd name="connsiteY127" fmla="*/ 308438 h 378400"/>
                  <a:gd name="connsiteX128" fmla="*/ 15126 w 238227"/>
                  <a:gd name="connsiteY128" fmla="*/ 302517 h 378400"/>
                  <a:gd name="connsiteX129" fmla="*/ 12858 w 238227"/>
                  <a:gd name="connsiteY129" fmla="*/ 300873 h 378400"/>
                  <a:gd name="connsiteX130" fmla="*/ 9261 w 238227"/>
                  <a:gd name="connsiteY130" fmla="*/ 294404 h 378400"/>
                  <a:gd name="connsiteX131" fmla="*/ 5976 w 238227"/>
                  <a:gd name="connsiteY131" fmla="*/ 293047 h 378400"/>
                  <a:gd name="connsiteX132" fmla="*/ 5038 w 238227"/>
                  <a:gd name="connsiteY132" fmla="*/ 286839 h 378400"/>
                  <a:gd name="connsiteX133" fmla="*/ 6497 w 238227"/>
                  <a:gd name="connsiteY133" fmla="*/ 283057 h 378400"/>
                  <a:gd name="connsiteX134" fmla="*/ 4360 w 238227"/>
                  <a:gd name="connsiteY134" fmla="*/ 277526 h 378400"/>
                  <a:gd name="connsiteX135" fmla="*/ 4568 w 238227"/>
                  <a:gd name="connsiteY135" fmla="*/ 273509 h 378400"/>
                  <a:gd name="connsiteX136" fmla="*/ 7436 w 238227"/>
                  <a:gd name="connsiteY136" fmla="*/ 271500 h 378400"/>
                  <a:gd name="connsiteX137" fmla="*/ 8375 w 238227"/>
                  <a:gd name="connsiteY137" fmla="*/ 265866 h 378400"/>
                  <a:gd name="connsiteX138" fmla="*/ 7175 w 238227"/>
                  <a:gd name="connsiteY138" fmla="*/ 259527 h 378400"/>
                  <a:gd name="connsiteX139" fmla="*/ 9313 w 238227"/>
                  <a:gd name="connsiteY139" fmla="*/ 253397 h 378400"/>
                  <a:gd name="connsiteX140" fmla="*/ 9496 w 238227"/>
                  <a:gd name="connsiteY140" fmla="*/ 249406 h 378400"/>
                  <a:gd name="connsiteX141" fmla="*/ 10903 w 238227"/>
                  <a:gd name="connsiteY141" fmla="*/ 248545 h 378400"/>
                  <a:gd name="connsiteX142" fmla="*/ 10147 w 238227"/>
                  <a:gd name="connsiteY142" fmla="*/ 241971 h 378400"/>
                  <a:gd name="connsiteX143" fmla="*/ 14057 w 238227"/>
                  <a:gd name="connsiteY143" fmla="*/ 233076 h 378400"/>
                  <a:gd name="connsiteX144" fmla="*/ 14500 w 238227"/>
                  <a:gd name="connsiteY144" fmla="*/ 229972 h 378400"/>
                  <a:gd name="connsiteX145" fmla="*/ 12102 w 238227"/>
                  <a:gd name="connsiteY145" fmla="*/ 224624 h 378400"/>
                  <a:gd name="connsiteX146" fmla="*/ 12180 w 238227"/>
                  <a:gd name="connsiteY146" fmla="*/ 216538 h 378400"/>
                  <a:gd name="connsiteX147" fmla="*/ 7931 w 238227"/>
                  <a:gd name="connsiteY147" fmla="*/ 212755 h 378400"/>
                  <a:gd name="connsiteX148" fmla="*/ 8870 w 238227"/>
                  <a:gd name="connsiteY148" fmla="*/ 210199 h 378400"/>
                  <a:gd name="connsiteX149" fmla="*/ 7149 w 238227"/>
                  <a:gd name="connsiteY149" fmla="*/ 209521 h 378400"/>
                  <a:gd name="connsiteX150" fmla="*/ 2327 w 238227"/>
                  <a:gd name="connsiteY150" fmla="*/ 203364 h 378400"/>
                  <a:gd name="connsiteX151" fmla="*/ 3291 w 238227"/>
                  <a:gd name="connsiteY151" fmla="*/ 197495 h 378400"/>
                  <a:gd name="connsiteX152" fmla="*/ 2249 w 238227"/>
                  <a:gd name="connsiteY152" fmla="*/ 191052 h 378400"/>
                  <a:gd name="connsiteX153" fmla="*/ 33 w 238227"/>
                  <a:gd name="connsiteY153" fmla="*/ 188783 h 378400"/>
                  <a:gd name="connsiteX154" fmla="*/ 1310 w 238227"/>
                  <a:gd name="connsiteY154" fmla="*/ 187061 h 378400"/>
                  <a:gd name="connsiteX155" fmla="*/ 1414 w 238227"/>
                  <a:gd name="connsiteY155" fmla="*/ 181035 h 378400"/>
                  <a:gd name="connsiteX156" fmla="*/ 189 w 238227"/>
                  <a:gd name="connsiteY156" fmla="*/ 176027 h 378400"/>
                  <a:gd name="connsiteX157" fmla="*/ 1910 w 238227"/>
                  <a:gd name="connsiteY157" fmla="*/ 172766 h 378400"/>
                  <a:gd name="connsiteX158" fmla="*/ 1310 w 238227"/>
                  <a:gd name="connsiteY158" fmla="*/ 169974 h 378400"/>
                  <a:gd name="connsiteX159" fmla="*/ 3604 w 238227"/>
                  <a:gd name="connsiteY159" fmla="*/ 170001 h 378400"/>
                  <a:gd name="connsiteX160" fmla="*/ 4152 w 238227"/>
                  <a:gd name="connsiteY160" fmla="*/ 166766 h 378400"/>
                  <a:gd name="connsiteX161" fmla="*/ 9078 w 238227"/>
                  <a:gd name="connsiteY161" fmla="*/ 161966 h 378400"/>
                  <a:gd name="connsiteX162" fmla="*/ 7957 w 238227"/>
                  <a:gd name="connsiteY162" fmla="*/ 158966 h 378400"/>
                  <a:gd name="connsiteX163" fmla="*/ 10955 w 238227"/>
                  <a:gd name="connsiteY163" fmla="*/ 156697 h 378400"/>
                  <a:gd name="connsiteX164" fmla="*/ 10252 w 238227"/>
                  <a:gd name="connsiteY164" fmla="*/ 154897 h 378400"/>
                  <a:gd name="connsiteX165" fmla="*/ 13432 w 238227"/>
                  <a:gd name="connsiteY165" fmla="*/ 147880 h 378400"/>
                  <a:gd name="connsiteX166" fmla="*/ 12102 w 238227"/>
                  <a:gd name="connsiteY166" fmla="*/ 146080 h 378400"/>
                  <a:gd name="connsiteX167" fmla="*/ 12806 w 238227"/>
                  <a:gd name="connsiteY167" fmla="*/ 138072 h 378400"/>
                  <a:gd name="connsiteX168" fmla="*/ 13979 w 238227"/>
                  <a:gd name="connsiteY168" fmla="*/ 136793 h 378400"/>
                  <a:gd name="connsiteX169" fmla="*/ 11529 w 238227"/>
                  <a:gd name="connsiteY169" fmla="*/ 129228 h 378400"/>
                  <a:gd name="connsiteX170" fmla="*/ 13901 w 238227"/>
                  <a:gd name="connsiteY170" fmla="*/ 127298 h 378400"/>
                  <a:gd name="connsiteX171" fmla="*/ 19140 w 238227"/>
                  <a:gd name="connsiteY171" fmla="*/ 120855 h 378400"/>
                  <a:gd name="connsiteX172" fmla="*/ 25996 w 238227"/>
                  <a:gd name="connsiteY172" fmla="*/ 117960 h 378400"/>
                  <a:gd name="connsiteX173" fmla="*/ 23311 w 238227"/>
                  <a:gd name="connsiteY173" fmla="*/ 116394 h 378400"/>
                  <a:gd name="connsiteX174" fmla="*/ 24328 w 238227"/>
                  <a:gd name="connsiteY174" fmla="*/ 114725 h 378400"/>
                  <a:gd name="connsiteX175" fmla="*/ 30636 w 238227"/>
                  <a:gd name="connsiteY175" fmla="*/ 114438 h 378400"/>
                  <a:gd name="connsiteX176" fmla="*/ 33842 w 238227"/>
                  <a:gd name="connsiteY176" fmla="*/ 109351 h 378400"/>
                  <a:gd name="connsiteX177" fmla="*/ 36553 w 238227"/>
                  <a:gd name="connsiteY177" fmla="*/ 107342 h 378400"/>
                  <a:gd name="connsiteX178" fmla="*/ 30010 w 238227"/>
                  <a:gd name="connsiteY178" fmla="*/ 100952 h 378400"/>
                  <a:gd name="connsiteX179" fmla="*/ 20079 w 238227"/>
                  <a:gd name="connsiteY179" fmla="*/ 96830 h 378400"/>
                  <a:gd name="connsiteX180" fmla="*/ 19818 w 238227"/>
                  <a:gd name="connsiteY180" fmla="*/ 92943 h 378400"/>
                  <a:gd name="connsiteX181" fmla="*/ 22789 w 238227"/>
                  <a:gd name="connsiteY181" fmla="*/ 90022 h 378400"/>
                  <a:gd name="connsiteX182" fmla="*/ 23441 w 238227"/>
                  <a:gd name="connsiteY182" fmla="*/ 81492 h 378400"/>
                  <a:gd name="connsiteX183" fmla="*/ 25735 w 238227"/>
                  <a:gd name="connsiteY183" fmla="*/ 79744 h 378400"/>
                  <a:gd name="connsiteX184" fmla="*/ 24536 w 238227"/>
                  <a:gd name="connsiteY184" fmla="*/ 76274 h 378400"/>
                  <a:gd name="connsiteX185" fmla="*/ 21408 w 238227"/>
                  <a:gd name="connsiteY185" fmla="*/ 74918 h 378400"/>
                  <a:gd name="connsiteX186" fmla="*/ 20574 w 238227"/>
                  <a:gd name="connsiteY186" fmla="*/ 65240 h 378400"/>
                  <a:gd name="connsiteX187" fmla="*/ 22060 w 238227"/>
                  <a:gd name="connsiteY187" fmla="*/ 62814 h 378400"/>
                  <a:gd name="connsiteX188" fmla="*/ 24770 w 238227"/>
                  <a:gd name="connsiteY188" fmla="*/ 63675 h 378400"/>
                  <a:gd name="connsiteX189" fmla="*/ 22815 w 238227"/>
                  <a:gd name="connsiteY189" fmla="*/ 68110 h 378400"/>
                  <a:gd name="connsiteX190" fmla="*/ 26673 w 238227"/>
                  <a:gd name="connsiteY190" fmla="*/ 69075 h 378400"/>
                  <a:gd name="connsiteX191" fmla="*/ 26283 w 238227"/>
                  <a:gd name="connsiteY191" fmla="*/ 66623 h 378400"/>
                  <a:gd name="connsiteX192" fmla="*/ 29671 w 238227"/>
                  <a:gd name="connsiteY192" fmla="*/ 65031 h 378400"/>
                  <a:gd name="connsiteX193" fmla="*/ 31418 w 238227"/>
                  <a:gd name="connsiteY193" fmla="*/ 59710 h 378400"/>
                  <a:gd name="connsiteX194" fmla="*/ 29515 w 238227"/>
                  <a:gd name="connsiteY194" fmla="*/ 55719 h 378400"/>
                  <a:gd name="connsiteX195" fmla="*/ 25240 w 238227"/>
                  <a:gd name="connsiteY195" fmla="*/ 59293 h 378400"/>
                  <a:gd name="connsiteX196" fmla="*/ 24927 w 238227"/>
                  <a:gd name="connsiteY196" fmla="*/ 54180 h 378400"/>
                  <a:gd name="connsiteX197" fmla="*/ 23102 w 238227"/>
                  <a:gd name="connsiteY197" fmla="*/ 48049 h 378400"/>
                  <a:gd name="connsiteX198" fmla="*/ 33790 w 238227"/>
                  <a:gd name="connsiteY198" fmla="*/ 48076 h 378400"/>
                  <a:gd name="connsiteX199" fmla="*/ 33764 w 238227"/>
                  <a:gd name="connsiteY199" fmla="*/ 52197 h 378400"/>
                  <a:gd name="connsiteX200" fmla="*/ 64497 w 238227"/>
                  <a:gd name="connsiteY200" fmla="*/ 52119 h 378400"/>
                  <a:gd name="connsiteX201" fmla="*/ 64497 w 238227"/>
                  <a:gd name="connsiteY201" fmla="*/ 52119 h 37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Lst>
                <a:rect l="l" t="t" r="r" b="b"/>
                <a:pathLst>
                  <a:path w="238227" h="378400">
                    <a:moveTo>
                      <a:pt x="64497" y="52119"/>
                    </a:moveTo>
                    <a:lnTo>
                      <a:pt x="64601" y="34641"/>
                    </a:lnTo>
                    <a:lnTo>
                      <a:pt x="63272" y="32111"/>
                    </a:lnTo>
                    <a:lnTo>
                      <a:pt x="64731" y="25590"/>
                    </a:lnTo>
                    <a:lnTo>
                      <a:pt x="64810" y="10043"/>
                    </a:lnTo>
                    <a:lnTo>
                      <a:pt x="63637" y="7408"/>
                    </a:lnTo>
                    <a:lnTo>
                      <a:pt x="82379" y="7330"/>
                    </a:lnTo>
                    <a:lnTo>
                      <a:pt x="92910" y="730"/>
                    </a:lnTo>
                    <a:lnTo>
                      <a:pt x="96090" y="1982"/>
                    </a:lnTo>
                    <a:lnTo>
                      <a:pt x="94109" y="4382"/>
                    </a:lnTo>
                    <a:lnTo>
                      <a:pt x="97263" y="5973"/>
                    </a:lnTo>
                    <a:lnTo>
                      <a:pt x="98723" y="9964"/>
                    </a:lnTo>
                    <a:lnTo>
                      <a:pt x="100809" y="10747"/>
                    </a:lnTo>
                    <a:lnTo>
                      <a:pt x="104015" y="8478"/>
                    </a:lnTo>
                    <a:lnTo>
                      <a:pt x="106726" y="12338"/>
                    </a:lnTo>
                    <a:lnTo>
                      <a:pt x="108263" y="17321"/>
                    </a:lnTo>
                    <a:lnTo>
                      <a:pt x="113138" y="19590"/>
                    </a:lnTo>
                    <a:lnTo>
                      <a:pt x="114259" y="18207"/>
                    </a:lnTo>
                    <a:lnTo>
                      <a:pt x="115745" y="21651"/>
                    </a:lnTo>
                    <a:lnTo>
                      <a:pt x="119056" y="22694"/>
                    </a:lnTo>
                    <a:lnTo>
                      <a:pt x="120984" y="21703"/>
                    </a:lnTo>
                    <a:lnTo>
                      <a:pt x="123669" y="24598"/>
                    </a:lnTo>
                    <a:lnTo>
                      <a:pt x="126771" y="25485"/>
                    </a:lnTo>
                    <a:lnTo>
                      <a:pt x="127683" y="28329"/>
                    </a:lnTo>
                    <a:lnTo>
                      <a:pt x="129899" y="25772"/>
                    </a:lnTo>
                    <a:lnTo>
                      <a:pt x="130551" y="28511"/>
                    </a:lnTo>
                    <a:lnTo>
                      <a:pt x="132871" y="28668"/>
                    </a:lnTo>
                    <a:lnTo>
                      <a:pt x="135426" y="33937"/>
                    </a:lnTo>
                    <a:lnTo>
                      <a:pt x="143115" y="14868"/>
                    </a:lnTo>
                    <a:lnTo>
                      <a:pt x="146738" y="14764"/>
                    </a:lnTo>
                    <a:lnTo>
                      <a:pt x="146738" y="6573"/>
                    </a:lnTo>
                    <a:lnTo>
                      <a:pt x="180235" y="6782"/>
                    </a:lnTo>
                    <a:lnTo>
                      <a:pt x="182998" y="4878"/>
                    </a:lnTo>
                    <a:lnTo>
                      <a:pt x="187925" y="9286"/>
                    </a:lnTo>
                    <a:lnTo>
                      <a:pt x="194989" y="11999"/>
                    </a:lnTo>
                    <a:lnTo>
                      <a:pt x="201401" y="9156"/>
                    </a:lnTo>
                    <a:lnTo>
                      <a:pt x="201219" y="4878"/>
                    </a:lnTo>
                    <a:lnTo>
                      <a:pt x="206510" y="8295"/>
                    </a:lnTo>
                    <a:lnTo>
                      <a:pt x="206250" y="5086"/>
                    </a:lnTo>
                    <a:lnTo>
                      <a:pt x="213314" y="5843"/>
                    </a:lnTo>
                    <a:lnTo>
                      <a:pt x="213861" y="0"/>
                    </a:lnTo>
                    <a:lnTo>
                      <a:pt x="222568" y="0"/>
                    </a:lnTo>
                    <a:lnTo>
                      <a:pt x="225409" y="3886"/>
                    </a:lnTo>
                    <a:lnTo>
                      <a:pt x="227364" y="1826"/>
                    </a:lnTo>
                    <a:lnTo>
                      <a:pt x="233359" y="7982"/>
                    </a:lnTo>
                    <a:lnTo>
                      <a:pt x="234376" y="6990"/>
                    </a:lnTo>
                    <a:lnTo>
                      <a:pt x="238260" y="10956"/>
                    </a:lnTo>
                    <a:lnTo>
                      <a:pt x="236357" y="14895"/>
                    </a:lnTo>
                    <a:lnTo>
                      <a:pt x="225383" y="25694"/>
                    </a:lnTo>
                    <a:lnTo>
                      <a:pt x="224392" y="24546"/>
                    </a:lnTo>
                    <a:lnTo>
                      <a:pt x="220639" y="33207"/>
                    </a:lnTo>
                    <a:lnTo>
                      <a:pt x="221369" y="36781"/>
                    </a:lnTo>
                    <a:lnTo>
                      <a:pt x="224861" y="39911"/>
                    </a:lnTo>
                    <a:lnTo>
                      <a:pt x="227182" y="38946"/>
                    </a:lnTo>
                    <a:lnTo>
                      <a:pt x="230544" y="44945"/>
                    </a:lnTo>
                    <a:lnTo>
                      <a:pt x="231430" y="53710"/>
                    </a:lnTo>
                    <a:lnTo>
                      <a:pt x="226426" y="53032"/>
                    </a:lnTo>
                    <a:lnTo>
                      <a:pt x="225253" y="53893"/>
                    </a:lnTo>
                    <a:lnTo>
                      <a:pt x="221890" y="52145"/>
                    </a:lnTo>
                    <a:lnTo>
                      <a:pt x="218944" y="52145"/>
                    </a:lnTo>
                    <a:lnTo>
                      <a:pt x="219075" y="49641"/>
                    </a:lnTo>
                    <a:lnTo>
                      <a:pt x="214774" y="47163"/>
                    </a:lnTo>
                    <a:lnTo>
                      <a:pt x="215842" y="46250"/>
                    </a:lnTo>
                    <a:lnTo>
                      <a:pt x="206588" y="45728"/>
                    </a:lnTo>
                    <a:lnTo>
                      <a:pt x="205207" y="43980"/>
                    </a:lnTo>
                    <a:lnTo>
                      <a:pt x="205025" y="61066"/>
                    </a:lnTo>
                    <a:lnTo>
                      <a:pt x="204555" y="62866"/>
                    </a:lnTo>
                    <a:lnTo>
                      <a:pt x="200880" y="60649"/>
                    </a:lnTo>
                    <a:lnTo>
                      <a:pt x="200828" y="65579"/>
                    </a:lnTo>
                    <a:lnTo>
                      <a:pt x="196657" y="65527"/>
                    </a:lnTo>
                    <a:lnTo>
                      <a:pt x="193816" y="67066"/>
                    </a:lnTo>
                    <a:lnTo>
                      <a:pt x="193816" y="75544"/>
                    </a:lnTo>
                    <a:lnTo>
                      <a:pt x="189489" y="76900"/>
                    </a:lnTo>
                    <a:lnTo>
                      <a:pt x="189463" y="73744"/>
                    </a:lnTo>
                    <a:lnTo>
                      <a:pt x="186752" y="71866"/>
                    </a:lnTo>
                    <a:lnTo>
                      <a:pt x="186830" y="76848"/>
                    </a:lnTo>
                    <a:lnTo>
                      <a:pt x="188185" y="76874"/>
                    </a:lnTo>
                    <a:lnTo>
                      <a:pt x="188133" y="86630"/>
                    </a:lnTo>
                    <a:lnTo>
                      <a:pt x="185318" y="86604"/>
                    </a:lnTo>
                    <a:lnTo>
                      <a:pt x="185318" y="90804"/>
                    </a:lnTo>
                    <a:lnTo>
                      <a:pt x="186726" y="90804"/>
                    </a:lnTo>
                    <a:lnTo>
                      <a:pt x="186517" y="102204"/>
                    </a:lnTo>
                    <a:lnTo>
                      <a:pt x="221395" y="102647"/>
                    </a:lnTo>
                    <a:lnTo>
                      <a:pt x="220925" y="147045"/>
                    </a:lnTo>
                    <a:lnTo>
                      <a:pt x="183024" y="146576"/>
                    </a:lnTo>
                    <a:lnTo>
                      <a:pt x="170225" y="146576"/>
                    </a:lnTo>
                    <a:lnTo>
                      <a:pt x="171606" y="151401"/>
                    </a:lnTo>
                    <a:lnTo>
                      <a:pt x="175464" y="160688"/>
                    </a:lnTo>
                    <a:lnTo>
                      <a:pt x="176299" y="164862"/>
                    </a:lnTo>
                    <a:lnTo>
                      <a:pt x="174448" y="169009"/>
                    </a:lnTo>
                    <a:lnTo>
                      <a:pt x="175230" y="175035"/>
                    </a:lnTo>
                    <a:lnTo>
                      <a:pt x="169364" y="179913"/>
                    </a:lnTo>
                    <a:lnTo>
                      <a:pt x="167983" y="185209"/>
                    </a:lnTo>
                    <a:lnTo>
                      <a:pt x="163734" y="185130"/>
                    </a:lnTo>
                    <a:lnTo>
                      <a:pt x="163499" y="187087"/>
                    </a:lnTo>
                    <a:lnTo>
                      <a:pt x="165872" y="188521"/>
                    </a:lnTo>
                    <a:lnTo>
                      <a:pt x="166602" y="191652"/>
                    </a:lnTo>
                    <a:lnTo>
                      <a:pt x="164151" y="193478"/>
                    </a:lnTo>
                    <a:lnTo>
                      <a:pt x="163552" y="196712"/>
                    </a:lnTo>
                    <a:lnTo>
                      <a:pt x="159981" y="199895"/>
                    </a:lnTo>
                    <a:lnTo>
                      <a:pt x="162848" y="208999"/>
                    </a:lnTo>
                    <a:lnTo>
                      <a:pt x="161988" y="211164"/>
                    </a:lnTo>
                    <a:lnTo>
                      <a:pt x="165611" y="211216"/>
                    </a:lnTo>
                    <a:lnTo>
                      <a:pt x="162848" y="214007"/>
                    </a:lnTo>
                    <a:lnTo>
                      <a:pt x="165194" y="215416"/>
                    </a:lnTo>
                    <a:lnTo>
                      <a:pt x="164985" y="242911"/>
                    </a:lnTo>
                    <a:lnTo>
                      <a:pt x="164334" y="287909"/>
                    </a:lnTo>
                    <a:lnTo>
                      <a:pt x="164099" y="313994"/>
                    </a:lnTo>
                    <a:lnTo>
                      <a:pt x="202678" y="314673"/>
                    </a:lnTo>
                    <a:lnTo>
                      <a:pt x="202000" y="351584"/>
                    </a:lnTo>
                    <a:lnTo>
                      <a:pt x="202261" y="364366"/>
                    </a:lnTo>
                    <a:lnTo>
                      <a:pt x="201818" y="364366"/>
                    </a:lnTo>
                    <a:lnTo>
                      <a:pt x="201584" y="378400"/>
                    </a:lnTo>
                    <a:lnTo>
                      <a:pt x="146634" y="375113"/>
                    </a:lnTo>
                    <a:lnTo>
                      <a:pt x="39968" y="369479"/>
                    </a:lnTo>
                    <a:lnTo>
                      <a:pt x="35223" y="362801"/>
                    </a:lnTo>
                    <a:lnTo>
                      <a:pt x="33294" y="362827"/>
                    </a:lnTo>
                    <a:lnTo>
                      <a:pt x="32278" y="358314"/>
                    </a:lnTo>
                    <a:lnTo>
                      <a:pt x="29567" y="351532"/>
                    </a:lnTo>
                    <a:lnTo>
                      <a:pt x="31183" y="347280"/>
                    </a:lnTo>
                    <a:lnTo>
                      <a:pt x="29619" y="344723"/>
                    </a:lnTo>
                    <a:lnTo>
                      <a:pt x="28759" y="339767"/>
                    </a:lnTo>
                    <a:lnTo>
                      <a:pt x="22842" y="331785"/>
                    </a:lnTo>
                    <a:lnTo>
                      <a:pt x="23285" y="327376"/>
                    </a:lnTo>
                    <a:lnTo>
                      <a:pt x="19896" y="325472"/>
                    </a:lnTo>
                    <a:lnTo>
                      <a:pt x="20548" y="318663"/>
                    </a:lnTo>
                    <a:lnTo>
                      <a:pt x="18827" y="311986"/>
                    </a:lnTo>
                    <a:lnTo>
                      <a:pt x="16351" y="308438"/>
                    </a:lnTo>
                    <a:lnTo>
                      <a:pt x="15126" y="302517"/>
                    </a:lnTo>
                    <a:lnTo>
                      <a:pt x="12858" y="300873"/>
                    </a:lnTo>
                    <a:lnTo>
                      <a:pt x="9261" y="294404"/>
                    </a:lnTo>
                    <a:lnTo>
                      <a:pt x="5976" y="293047"/>
                    </a:lnTo>
                    <a:lnTo>
                      <a:pt x="5038" y="286839"/>
                    </a:lnTo>
                    <a:lnTo>
                      <a:pt x="6497" y="283057"/>
                    </a:lnTo>
                    <a:lnTo>
                      <a:pt x="4360" y="277526"/>
                    </a:lnTo>
                    <a:lnTo>
                      <a:pt x="4568" y="273509"/>
                    </a:lnTo>
                    <a:lnTo>
                      <a:pt x="7436" y="271500"/>
                    </a:lnTo>
                    <a:lnTo>
                      <a:pt x="8375" y="265866"/>
                    </a:lnTo>
                    <a:lnTo>
                      <a:pt x="7175" y="259527"/>
                    </a:lnTo>
                    <a:lnTo>
                      <a:pt x="9313" y="253397"/>
                    </a:lnTo>
                    <a:lnTo>
                      <a:pt x="9496" y="249406"/>
                    </a:lnTo>
                    <a:lnTo>
                      <a:pt x="10903" y="248545"/>
                    </a:lnTo>
                    <a:lnTo>
                      <a:pt x="10147" y="241971"/>
                    </a:lnTo>
                    <a:lnTo>
                      <a:pt x="14057" y="233076"/>
                    </a:lnTo>
                    <a:lnTo>
                      <a:pt x="14500" y="229972"/>
                    </a:lnTo>
                    <a:lnTo>
                      <a:pt x="12102" y="224624"/>
                    </a:lnTo>
                    <a:lnTo>
                      <a:pt x="12180" y="216538"/>
                    </a:lnTo>
                    <a:lnTo>
                      <a:pt x="7931" y="212755"/>
                    </a:lnTo>
                    <a:lnTo>
                      <a:pt x="8870" y="210199"/>
                    </a:lnTo>
                    <a:lnTo>
                      <a:pt x="7149" y="209521"/>
                    </a:lnTo>
                    <a:lnTo>
                      <a:pt x="2327" y="203364"/>
                    </a:lnTo>
                    <a:lnTo>
                      <a:pt x="3291" y="197495"/>
                    </a:lnTo>
                    <a:lnTo>
                      <a:pt x="2249" y="191052"/>
                    </a:lnTo>
                    <a:lnTo>
                      <a:pt x="33" y="188783"/>
                    </a:lnTo>
                    <a:lnTo>
                      <a:pt x="1310" y="187061"/>
                    </a:lnTo>
                    <a:lnTo>
                      <a:pt x="1414" y="181035"/>
                    </a:lnTo>
                    <a:lnTo>
                      <a:pt x="189" y="176027"/>
                    </a:lnTo>
                    <a:lnTo>
                      <a:pt x="1910" y="172766"/>
                    </a:lnTo>
                    <a:lnTo>
                      <a:pt x="1310" y="169974"/>
                    </a:lnTo>
                    <a:lnTo>
                      <a:pt x="3604" y="170001"/>
                    </a:lnTo>
                    <a:lnTo>
                      <a:pt x="4152" y="166766"/>
                    </a:lnTo>
                    <a:lnTo>
                      <a:pt x="9078" y="161966"/>
                    </a:lnTo>
                    <a:lnTo>
                      <a:pt x="7957" y="158966"/>
                    </a:lnTo>
                    <a:lnTo>
                      <a:pt x="10955" y="156697"/>
                    </a:lnTo>
                    <a:lnTo>
                      <a:pt x="10252" y="154897"/>
                    </a:lnTo>
                    <a:lnTo>
                      <a:pt x="13432" y="147880"/>
                    </a:lnTo>
                    <a:lnTo>
                      <a:pt x="12102" y="146080"/>
                    </a:lnTo>
                    <a:lnTo>
                      <a:pt x="12806" y="138072"/>
                    </a:lnTo>
                    <a:lnTo>
                      <a:pt x="13979" y="136793"/>
                    </a:lnTo>
                    <a:lnTo>
                      <a:pt x="11529" y="129228"/>
                    </a:lnTo>
                    <a:lnTo>
                      <a:pt x="13901" y="127298"/>
                    </a:lnTo>
                    <a:lnTo>
                      <a:pt x="19140" y="120855"/>
                    </a:lnTo>
                    <a:lnTo>
                      <a:pt x="25996" y="117960"/>
                    </a:lnTo>
                    <a:lnTo>
                      <a:pt x="23311" y="116394"/>
                    </a:lnTo>
                    <a:lnTo>
                      <a:pt x="24328" y="114725"/>
                    </a:lnTo>
                    <a:lnTo>
                      <a:pt x="30636" y="114438"/>
                    </a:lnTo>
                    <a:lnTo>
                      <a:pt x="33842" y="109351"/>
                    </a:lnTo>
                    <a:lnTo>
                      <a:pt x="36553" y="107342"/>
                    </a:lnTo>
                    <a:lnTo>
                      <a:pt x="30010" y="100952"/>
                    </a:lnTo>
                    <a:lnTo>
                      <a:pt x="20079" y="96830"/>
                    </a:lnTo>
                    <a:lnTo>
                      <a:pt x="19818" y="92943"/>
                    </a:lnTo>
                    <a:lnTo>
                      <a:pt x="22789" y="90022"/>
                    </a:lnTo>
                    <a:lnTo>
                      <a:pt x="23441" y="81492"/>
                    </a:lnTo>
                    <a:lnTo>
                      <a:pt x="25735" y="79744"/>
                    </a:lnTo>
                    <a:lnTo>
                      <a:pt x="24536" y="76274"/>
                    </a:lnTo>
                    <a:lnTo>
                      <a:pt x="21408" y="74918"/>
                    </a:lnTo>
                    <a:lnTo>
                      <a:pt x="20574" y="65240"/>
                    </a:lnTo>
                    <a:lnTo>
                      <a:pt x="22060" y="62814"/>
                    </a:lnTo>
                    <a:lnTo>
                      <a:pt x="24770" y="63675"/>
                    </a:lnTo>
                    <a:lnTo>
                      <a:pt x="22815" y="68110"/>
                    </a:lnTo>
                    <a:lnTo>
                      <a:pt x="26673" y="69075"/>
                    </a:lnTo>
                    <a:lnTo>
                      <a:pt x="26283" y="66623"/>
                    </a:lnTo>
                    <a:lnTo>
                      <a:pt x="29671" y="65031"/>
                    </a:lnTo>
                    <a:lnTo>
                      <a:pt x="31418" y="59710"/>
                    </a:lnTo>
                    <a:lnTo>
                      <a:pt x="29515" y="55719"/>
                    </a:lnTo>
                    <a:lnTo>
                      <a:pt x="25240" y="59293"/>
                    </a:lnTo>
                    <a:lnTo>
                      <a:pt x="24927" y="54180"/>
                    </a:lnTo>
                    <a:lnTo>
                      <a:pt x="23102" y="48049"/>
                    </a:lnTo>
                    <a:lnTo>
                      <a:pt x="33790" y="48076"/>
                    </a:lnTo>
                    <a:lnTo>
                      <a:pt x="33764" y="52197"/>
                    </a:lnTo>
                    <a:lnTo>
                      <a:pt x="64497" y="52119"/>
                    </a:lnTo>
                    <a:lnTo>
                      <a:pt x="64497" y="52119"/>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98" name="GA-3">
                <a:extLst>
                  <a:ext uri="{FF2B5EF4-FFF2-40B4-BE49-F238E27FC236}">
                    <a16:creationId xmlns:a16="http://schemas.microsoft.com/office/drawing/2014/main" id="{AA146E8D-105B-779C-BF46-66E7A090BDAC}"/>
                  </a:ext>
                </a:extLst>
              </p:cNvPr>
              <p:cNvSpPr/>
              <p:nvPr/>
            </p:nvSpPr>
            <p:spPr>
              <a:xfrm>
                <a:off x="7360857" y="6071008"/>
                <a:ext cx="391165" cy="494371"/>
              </a:xfrm>
              <a:custGeom>
                <a:avLst/>
                <a:gdLst>
                  <a:gd name="connsiteX0" fmla="*/ 55869 w 193913"/>
                  <a:gd name="connsiteY0" fmla="*/ 241241 h 245076"/>
                  <a:gd name="connsiteX1" fmla="*/ 52689 w 193913"/>
                  <a:gd name="connsiteY1" fmla="*/ 235111 h 245076"/>
                  <a:gd name="connsiteX2" fmla="*/ 46068 w 193913"/>
                  <a:gd name="connsiteY2" fmla="*/ 228929 h 245076"/>
                  <a:gd name="connsiteX3" fmla="*/ 43904 w 193913"/>
                  <a:gd name="connsiteY3" fmla="*/ 222590 h 245076"/>
                  <a:gd name="connsiteX4" fmla="*/ 43826 w 193913"/>
                  <a:gd name="connsiteY4" fmla="*/ 219538 h 245076"/>
                  <a:gd name="connsiteX5" fmla="*/ 40567 w 193913"/>
                  <a:gd name="connsiteY5" fmla="*/ 217686 h 245076"/>
                  <a:gd name="connsiteX6" fmla="*/ 43018 w 193913"/>
                  <a:gd name="connsiteY6" fmla="*/ 215469 h 245076"/>
                  <a:gd name="connsiteX7" fmla="*/ 39525 w 193913"/>
                  <a:gd name="connsiteY7" fmla="*/ 211086 h 245076"/>
                  <a:gd name="connsiteX8" fmla="*/ 38091 w 193913"/>
                  <a:gd name="connsiteY8" fmla="*/ 205634 h 245076"/>
                  <a:gd name="connsiteX9" fmla="*/ 39447 w 193913"/>
                  <a:gd name="connsiteY9" fmla="*/ 202608 h 245076"/>
                  <a:gd name="connsiteX10" fmla="*/ 36579 w 193913"/>
                  <a:gd name="connsiteY10" fmla="*/ 200573 h 245076"/>
                  <a:gd name="connsiteX11" fmla="*/ 35146 w 193913"/>
                  <a:gd name="connsiteY11" fmla="*/ 197652 h 245076"/>
                  <a:gd name="connsiteX12" fmla="*/ 38117 w 193913"/>
                  <a:gd name="connsiteY12" fmla="*/ 195487 h 245076"/>
                  <a:gd name="connsiteX13" fmla="*/ 31548 w 193913"/>
                  <a:gd name="connsiteY13" fmla="*/ 189096 h 245076"/>
                  <a:gd name="connsiteX14" fmla="*/ 31470 w 193913"/>
                  <a:gd name="connsiteY14" fmla="*/ 186435 h 245076"/>
                  <a:gd name="connsiteX15" fmla="*/ 33477 w 193913"/>
                  <a:gd name="connsiteY15" fmla="*/ 184244 h 245076"/>
                  <a:gd name="connsiteX16" fmla="*/ 32356 w 193913"/>
                  <a:gd name="connsiteY16" fmla="*/ 181374 h 245076"/>
                  <a:gd name="connsiteX17" fmla="*/ 29228 w 193913"/>
                  <a:gd name="connsiteY17" fmla="*/ 180696 h 245076"/>
                  <a:gd name="connsiteX18" fmla="*/ 29124 w 193913"/>
                  <a:gd name="connsiteY18" fmla="*/ 178975 h 245076"/>
                  <a:gd name="connsiteX19" fmla="*/ 22164 w 193913"/>
                  <a:gd name="connsiteY19" fmla="*/ 137472 h 245076"/>
                  <a:gd name="connsiteX20" fmla="*/ 11867 w 193913"/>
                  <a:gd name="connsiteY20" fmla="*/ 73405 h 245076"/>
                  <a:gd name="connsiteX21" fmla="*/ 33 w 193913"/>
                  <a:gd name="connsiteY21" fmla="*/ 782 h 245076"/>
                  <a:gd name="connsiteX22" fmla="*/ 25084 w 193913"/>
                  <a:gd name="connsiteY22" fmla="*/ 1226 h 245076"/>
                  <a:gd name="connsiteX23" fmla="*/ 25084 w 193913"/>
                  <a:gd name="connsiteY23" fmla="*/ 0 h 245076"/>
                  <a:gd name="connsiteX24" fmla="*/ 50473 w 193913"/>
                  <a:gd name="connsiteY24" fmla="*/ 339 h 245076"/>
                  <a:gd name="connsiteX25" fmla="*/ 50290 w 193913"/>
                  <a:gd name="connsiteY25" fmla="*/ 16382 h 245076"/>
                  <a:gd name="connsiteX26" fmla="*/ 59909 w 193913"/>
                  <a:gd name="connsiteY26" fmla="*/ 18521 h 245076"/>
                  <a:gd name="connsiteX27" fmla="*/ 73177 w 193913"/>
                  <a:gd name="connsiteY27" fmla="*/ 22851 h 245076"/>
                  <a:gd name="connsiteX28" fmla="*/ 89287 w 193913"/>
                  <a:gd name="connsiteY28" fmla="*/ 20738 h 245076"/>
                  <a:gd name="connsiteX29" fmla="*/ 87306 w 193913"/>
                  <a:gd name="connsiteY29" fmla="*/ 26946 h 245076"/>
                  <a:gd name="connsiteX30" fmla="*/ 87932 w 193913"/>
                  <a:gd name="connsiteY30" fmla="*/ 31772 h 245076"/>
                  <a:gd name="connsiteX31" fmla="*/ 92180 w 193913"/>
                  <a:gd name="connsiteY31" fmla="*/ 34355 h 245076"/>
                  <a:gd name="connsiteX32" fmla="*/ 89600 w 193913"/>
                  <a:gd name="connsiteY32" fmla="*/ 35294 h 245076"/>
                  <a:gd name="connsiteX33" fmla="*/ 91919 w 193913"/>
                  <a:gd name="connsiteY33" fmla="*/ 37824 h 245076"/>
                  <a:gd name="connsiteX34" fmla="*/ 89861 w 193913"/>
                  <a:gd name="connsiteY34" fmla="*/ 40694 h 245076"/>
                  <a:gd name="connsiteX35" fmla="*/ 91476 w 193913"/>
                  <a:gd name="connsiteY35" fmla="*/ 42989 h 245076"/>
                  <a:gd name="connsiteX36" fmla="*/ 89287 w 193913"/>
                  <a:gd name="connsiteY36" fmla="*/ 45259 h 245076"/>
                  <a:gd name="connsiteX37" fmla="*/ 91398 w 193913"/>
                  <a:gd name="connsiteY37" fmla="*/ 48311 h 245076"/>
                  <a:gd name="connsiteX38" fmla="*/ 83787 w 193913"/>
                  <a:gd name="connsiteY38" fmla="*/ 55484 h 245076"/>
                  <a:gd name="connsiteX39" fmla="*/ 79929 w 193913"/>
                  <a:gd name="connsiteY39" fmla="*/ 62632 h 245076"/>
                  <a:gd name="connsiteX40" fmla="*/ 82431 w 193913"/>
                  <a:gd name="connsiteY40" fmla="*/ 66780 h 245076"/>
                  <a:gd name="connsiteX41" fmla="*/ 77296 w 193913"/>
                  <a:gd name="connsiteY41" fmla="*/ 68475 h 245076"/>
                  <a:gd name="connsiteX42" fmla="*/ 110401 w 193913"/>
                  <a:gd name="connsiteY42" fmla="*/ 68605 h 245076"/>
                  <a:gd name="connsiteX43" fmla="*/ 112070 w 193913"/>
                  <a:gd name="connsiteY43" fmla="*/ 70014 h 245076"/>
                  <a:gd name="connsiteX44" fmla="*/ 114207 w 193913"/>
                  <a:gd name="connsiteY44" fmla="*/ 67223 h 245076"/>
                  <a:gd name="connsiteX45" fmla="*/ 119655 w 193913"/>
                  <a:gd name="connsiteY45" fmla="*/ 65527 h 245076"/>
                  <a:gd name="connsiteX46" fmla="*/ 119472 w 193913"/>
                  <a:gd name="connsiteY46" fmla="*/ 67771 h 245076"/>
                  <a:gd name="connsiteX47" fmla="*/ 126563 w 193913"/>
                  <a:gd name="connsiteY47" fmla="*/ 71658 h 245076"/>
                  <a:gd name="connsiteX48" fmla="*/ 130082 w 193913"/>
                  <a:gd name="connsiteY48" fmla="*/ 79353 h 245076"/>
                  <a:gd name="connsiteX49" fmla="*/ 129899 w 193913"/>
                  <a:gd name="connsiteY49" fmla="*/ 74892 h 245076"/>
                  <a:gd name="connsiteX50" fmla="*/ 132272 w 193913"/>
                  <a:gd name="connsiteY50" fmla="*/ 72518 h 245076"/>
                  <a:gd name="connsiteX51" fmla="*/ 136285 w 193913"/>
                  <a:gd name="connsiteY51" fmla="*/ 74892 h 245076"/>
                  <a:gd name="connsiteX52" fmla="*/ 139049 w 193913"/>
                  <a:gd name="connsiteY52" fmla="*/ 78075 h 245076"/>
                  <a:gd name="connsiteX53" fmla="*/ 142646 w 193913"/>
                  <a:gd name="connsiteY53" fmla="*/ 72910 h 245076"/>
                  <a:gd name="connsiteX54" fmla="*/ 144888 w 193913"/>
                  <a:gd name="connsiteY54" fmla="*/ 76770 h 245076"/>
                  <a:gd name="connsiteX55" fmla="*/ 141942 w 193913"/>
                  <a:gd name="connsiteY55" fmla="*/ 81466 h 245076"/>
                  <a:gd name="connsiteX56" fmla="*/ 141942 w 193913"/>
                  <a:gd name="connsiteY56" fmla="*/ 84257 h 245076"/>
                  <a:gd name="connsiteX57" fmla="*/ 144184 w 193913"/>
                  <a:gd name="connsiteY57" fmla="*/ 86057 h 245076"/>
                  <a:gd name="connsiteX58" fmla="*/ 142802 w 193913"/>
                  <a:gd name="connsiteY58" fmla="*/ 92370 h 245076"/>
                  <a:gd name="connsiteX59" fmla="*/ 143976 w 193913"/>
                  <a:gd name="connsiteY59" fmla="*/ 95969 h 245076"/>
                  <a:gd name="connsiteX60" fmla="*/ 148850 w 193913"/>
                  <a:gd name="connsiteY60" fmla="*/ 95943 h 245076"/>
                  <a:gd name="connsiteX61" fmla="*/ 148954 w 193913"/>
                  <a:gd name="connsiteY61" fmla="*/ 81492 h 245076"/>
                  <a:gd name="connsiteX62" fmla="*/ 160632 w 193913"/>
                  <a:gd name="connsiteY62" fmla="*/ 81570 h 245076"/>
                  <a:gd name="connsiteX63" fmla="*/ 170616 w 193913"/>
                  <a:gd name="connsiteY63" fmla="*/ 78779 h 245076"/>
                  <a:gd name="connsiteX64" fmla="*/ 173796 w 193913"/>
                  <a:gd name="connsiteY64" fmla="*/ 83005 h 245076"/>
                  <a:gd name="connsiteX65" fmla="*/ 168869 w 193913"/>
                  <a:gd name="connsiteY65" fmla="*/ 86735 h 245076"/>
                  <a:gd name="connsiteX66" fmla="*/ 168322 w 193913"/>
                  <a:gd name="connsiteY66" fmla="*/ 91613 h 245076"/>
                  <a:gd name="connsiteX67" fmla="*/ 164308 w 193913"/>
                  <a:gd name="connsiteY67" fmla="*/ 92761 h 245076"/>
                  <a:gd name="connsiteX68" fmla="*/ 164282 w 193913"/>
                  <a:gd name="connsiteY68" fmla="*/ 98839 h 245076"/>
                  <a:gd name="connsiteX69" fmla="*/ 178228 w 193913"/>
                  <a:gd name="connsiteY69" fmla="*/ 98865 h 245076"/>
                  <a:gd name="connsiteX70" fmla="*/ 178175 w 193913"/>
                  <a:gd name="connsiteY70" fmla="*/ 102778 h 245076"/>
                  <a:gd name="connsiteX71" fmla="*/ 185109 w 193913"/>
                  <a:gd name="connsiteY71" fmla="*/ 105204 h 245076"/>
                  <a:gd name="connsiteX72" fmla="*/ 187116 w 193913"/>
                  <a:gd name="connsiteY72" fmla="*/ 107499 h 245076"/>
                  <a:gd name="connsiteX73" fmla="*/ 182268 w 193913"/>
                  <a:gd name="connsiteY73" fmla="*/ 113186 h 245076"/>
                  <a:gd name="connsiteX74" fmla="*/ 182086 w 193913"/>
                  <a:gd name="connsiteY74" fmla="*/ 121794 h 245076"/>
                  <a:gd name="connsiteX75" fmla="*/ 193946 w 193913"/>
                  <a:gd name="connsiteY75" fmla="*/ 121820 h 245076"/>
                  <a:gd name="connsiteX76" fmla="*/ 193581 w 193913"/>
                  <a:gd name="connsiteY76" fmla="*/ 165671 h 245076"/>
                  <a:gd name="connsiteX77" fmla="*/ 192122 w 193913"/>
                  <a:gd name="connsiteY77" fmla="*/ 168488 h 245076"/>
                  <a:gd name="connsiteX78" fmla="*/ 182164 w 193913"/>
                  <a:gd name="connsiteY78" fmla="*/ 168384 h 245076"/>
                  <a:gd name="connsiteX79" fmla="*/ 182033 w 193913"/>
                  <a:gd name="connsiteY79" fmla="*/ 190765 h 245076"/>
                  <a:gd name="connsiteX80" fmla="*/ 178410 w 193913"/>
                  <a:gd name="connsiteY80" fmla="*/ 190870 h 245076"/>
                  <a:gd name="connsiteX81" fmla="*/ 170721 w 193913"/>
                  <a:gd name="connsiteY81" fmla="*/ 209938 h 245076"/>
                  <a:gd name="connsiteX82" fmla="*/ 168165 w 193913"/>
                  <a:gd name="connsiteY82" fmla="*/ 204669 h 245076"/>
                  <a:gd name="connsiteX83" fmla="*/ 165846 w 193913"/>
                  <a:gd name="connsiteY83" fmla="*/ 204512 h 245076"/>
                  <a:gd name="connsiteX84" fmla="*/ 165194 w 193913"/>
                  <a:gd name="connsiteY84" fmla="*/ 201774 h 245076"/>
                  <a:gd name="connsiteX85" fmla="*/ 162978 w 193913"/>
                  <a:gd name="connsiteY85" fmla="*/ 204330 h 245076"/>
                  <a:gd name="connsiteX86" fmla="*/ 162066 w 193913"/>
                  <a:gd name="connsiteY86" fmla="*/ 201486 h 245076"/>
                  <a:gd name="connsiteX87" fmla="*/ 158964 w 193913"/>
                  <a:gd name="connsiteY87" fmla="*/ 200599 h 245076"/>
                  <a:gd name="connsiteX88" fmla="*/ 156279 w 193913"/>
                  <a:gd name="connsiteY88" fmla="*/ 197704 h 245076"/>
                  <a:gd name="connsiteX89" fmla="*/ 154350 w 193913"/>
                  <a:gd name="connsiteY89" fmla="*/ 198695 h 245076"/>
                  <a:gd name="connsiteX90" fmla="*/ 151040 w 193913"/>
                  <a:gd name="connsiteY90" fmla="*/ 197652 h 245076"/>
                  <a:gd name="connsiteX91" fmla="*/ 149554 w 193913"/>
                  <a:gd name="connsiteY91" fmla="*/ 194209 h 245076"/>
                  <a:gd name="connsiteX92" fmla="*/ 148433 w 193913"/>
                  <a:gd name="connsiteY92" fmla="*/ 195591 h 245076"/>
                  <a:gd name="connsiteX93" fmla="*/ 143558 w 193913"/>
                  <a:gd name="connsiteY93" fmla="*/ 193322 h 245076"/>
                  <a:gd name="connsiteX94" fmla="*/ 142021 w 193913"/>
                  <a:gd name="connsiteY94" fmla="*/ 188339 h 245076"/>
                  <a:gd name="connsiteX95" fmla="*/ 139310 w 193913"/>
                  <a:gd name="connsiteY95" fmla="*/ 184479 h 245076"/>
                  <a:gd name="connsiteX96" fmla="*/ 136103 w 193913"/>
                  <a:gd name="connsiteY96" fmla="*/ 186748 h 245076"/>
                  <a:gd name="connsiteX97" fmla="*/ 134018 w 193913"/>
                  <a:gd name="connsiteY97" fmla="*/ 185965 h 245076"/>
                  <a:gd name="connsiteX98" fmla="*/ 132558 w 193913"/>
                  <a:gd name="connsiteY98" fmla="*/ 181974 h 245076"/>
                  <a:gd name="connsiteX99" fmla="*/ 129404 w 193913"/>
                  <a:gd name="connsiteY99" fmla="*/ 180383 h 245076"/>
                  <a:gd name="connsiteX100" fmla="*/ 131385 w 193913"/>
                  <a:gd name="connsiteY100" fmla="*/ 177983 h 245076"/>
                  <a:gd name="connsiteX101" fmla="*/ 128205 w 193913"/>
                  <a:gd name="connsiteY101" fmla="*/ 176731 h 245076"/>
                  <a:gd name="connsiteX102" fmla="*/ 117674 w 193913"/>
                  <a:gd name="connsiteY102" fmla="*/ 183331 h 245076"/>
                  <a:gd name="connsiteX103" fmla="*/ 98932 w 193913"/>
                  <a:gd name="connsiteY103" fmla="*/ 183409 h 245076"/>
                  <a:gd name="connsiteX104" fmla="*/ 100105 w 193913"/>
                  <a:gd name="connsiteY104" fmla="*/ 186044 h 245076"/>
                  <a:gd name="connsiteX105" fmla="*/ 100000 w 193913"/>
                  <a:gd name="connsiteY105" fmla="*/ 204356 h 245076"/>
                  <a:gd name="connsiteX106" fmla="*/ 98567 w 193913"/>
                  <a:gd name="connsiteY106" fmla="*/ 208112 h 245076"/>
                  <a:gd name="connsiteX107" fmla="*/ 99896 w 193913"/>
                  <a:gd name="connsiteY107" fmla="*/ 210642 h 245076"/>
                  <a:gd name="connsiteX108" fmla="*/ 99792 w 193913"/>
                  <a:gd name="connsiteY108" fmla="*/ 228120 h 245076"/>
                  <a:gd name="connsiteX109" fmla="*/ 69059 w 193913"/>
                  <a:gd name="connsiteY109" fmla="*/ 228198 h 245076"/>
                  <a:gd name="connsiteX110" fmla="*/ 69085 w 193913"/>
                  <a:gd name="connsiteY110" fmla="*/ 224077 h 245076"/>
                  <a:gd name="connsiteX111" fmla="*/ 58397 w 193913"/>
                  <a:gd name="connsiteY111" fmla="*/ 224051 h 245076"/>
                  <a:gd name="connsiteX112" fmla="*/ 60222 w 193913"/>
                  <a:gd name="connsiteY112" fmla="*/ 230181 h 245076"/>
                  <a:gd name="connsiteX113" fmla="*/ 60535 w 193913"/>
                  <a:gd name="connsiteY113" fmla="*/ 235294 h 245076"/>
                  <a:gd name="connsiteX114" fmla="*/ 64810 w 193913"/>
                  <a:gd name="connsiteY114" fmla="*/ 231720 h 245076"/>
                  <a:gd name="connsiteX115" fmla="*/ 66713 w 193913"/>
                  <a:gd name="connsiteY115" fmla="*/ 235711 h 245076"/>
                  <a:gd name="connsiteX116" fmla="*/ 64966 w 193913"/>
                  <a:gd name="connsiteY116" fmla="*/ 241032 h 245076"/>
                  <a:gd name="connsiteX117" fmla="*/ 61577 w 193913"/>
                  <a:gd name="connsiteY117" fmla="*/ 242624 h 245076"/>
                  <a:gd name="connsiteX118" fmla="*/ 61968 w 193913"/>
                  <a:gd name="connsiteY118" fmla="*/ 245076 h 245076"/>
                  <a:gd name="connsiteX119" fmla="*/ 58110 w 193913"/>
                  <a:gd name="connsiteY119" fmla="*/ 244111 h 245076"/>
                  <a:gd name="connsiteX120" fmla="*/ 60065 w 193913"/>
                  <a:gd name="connsiteY120" fmla="*/ 239676 h 245076"/>
                  <a:gd name="connsiteX121" fmla="*/ 57355 w 193913"/>
                  <a:gd name="connsiteY121" fmla="*/ 238815 h 245076"/>
                  <a:gd name="connsiteX122" fmla="*/ 55869 w 193913"/>
                  <a:gd name="connsiteY122" fmla="*/ 241241 h 245076"/>
                  <a:gd name="connsiteX123" fmla="*/ 55869 w 193913"/>
                  <a:gd name="connsiteY123" fmla="*/ 241241 h 245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193913" h="245076">
                    <a:moveTo>
                      <a:pt x="55869" y="241241"/>
                    </a:moveTo>
                    <a:lnTo>
                      <a:pt x="52689" y="235111"/>
                    </a:lnTo>
                    <a:lnTo>
                      <a:pt x="46068" y="228929"/>
                    </a:lnTo>
                    <a:lnTo>
                      <a:pt x="43904" y="222590"/>
                    </a:lnTo>
                    <a:lnTo>
                      <a:pt x="43826" y="219538"/>
                    </a:lnTo>
                    <a:lnTo>
                      <a:pt x="40567" y="217686"/>
                    </a:lnTo>
                    <a:lnTo>
                      <a:pt x="43018" y="215469"/>
                    </a:lnTo>
                    <a:lnTo>
                      <a:pt x="39525" y="211086"/>
                    </a:lnTo>
                    <a:lnTo>
                      <a:pt x="38091" y="205634"/>
                    </a:lnTo>
                    <a:lnTo>
                      <a:pt x="39447" y="202608"/>
                    </a:lnTo>
                    <a:lnTo>
                      <a:pt x="36579" y="200573"/>
                    </a:lnTo>
                    <a:lnTo>
                      <a:pt x="35146" y="197652"/>
                    </a:lnTo>
                    <a:lnTo>
                      <a:pt x="38117" y="195487"/>
                    </a:lnTo>
                    <a:lnTo>
                      <a:pt x="31548" y="189096"/>
                    </a:lnTo>
                    <a:lnTo>
                      <a:pt x="31470" y="186435"/>
                    </a:lnTo>
                    <a:lnTo>
                      <a:pt x="33477" y="184244"/>
                    </a:lnTo>
                    <a:lnTo>
                      <a:pt x="32356" y="181374"/>
                    </a:lnTo>
                    <a:lnTo>
                      <a:pt x="29228" y="180696"/>
                    </a:lnTo>
                    <a:lnTo>
                      <a:pt x="29124" y="178975"/>
                    </a:lnTo>
                    <a:lnTo>
                      <a:pt x="22164" y="137472"/>
                    </a:lnTo>
                    <a:lnTo>
                      <a:pt x="11867" y="73405"/>
                    </a:lnTo>
                    <a:lnTo>
                      <a:pt x="33" y="782"/>
                    </a:lnTo>
                    <a:lnTo>
                      <a:pt x="25084" y="1226"/>
                    </a:lnTo>
                    <a:lnTo>
                      <a:pt x="25084" y="0"/>
                    </a:lnTo>
                    <a:lnTo>
                      <a:pt x="50473" y="339"/>
                    </a:lnTo>
                    <a:lnTo>
                      <a:pt x="50290" y="16382"/>
                    </a:lnTo>
                    <a:lnTo>
                      <a:pt x="59909" y="18521"/>
                    </a:lnTo>
                    <a:lnTo>
                      <a:pt x="73177" y="22851"/>
                    </a:lnTo>
                    <a:lnTo>
                      <a:pt x="89287" y="20738"/>
                    </a:lnTo>
                    <a:lnTo>
                      <a:pt x="87306" y="26946"/>
                    </a:lnTo>
                    <a:lnTo>
                      <a:pt x="87932" y="31772"/>
                    </a:lnTo>
                    <a:lnTo>
                      <a:pt x="92180" y="34355"/>
                    </a:lnTo>
                    <a:lnTo>
                      <a:pt x="89600" y="35294"/>
                    </a:lnTo>
                    <a:lnTo>
                      <a:pt x="91919" y="37824"/>
                    </a:lnTo>
                    <a:lnTo>
                      <a:pt x="89861" y="40694"/>
                    </a:lnTo>
                    <a:lnTo>
                      <a:pt x="91476" y="42989"/>
                    </a:lnTo>
                    <a:lnTo>
                      <a:pt x="89287" y="45259"/>
                    </a:lnTo>
                    <a:lnTo>
                      <a:pt x="91398" y="48311"/>
                    </a:lnTo>
                    <a:lnTo>
                      <a:pt x="83787" y="55484"/>
                    </a:lnTo>
                    <a:lnTo>
                      <a:pt x="79929" y="62632"/>
                    </a:lnTo>
                    <a:lnTo>
                      <a:pt x="82431" y="66780"/>
                    </a:lnTo>
                    <a:lnTo>
                      <a:pt x="77296" y="68475"/>
                    </a:lnTo>
                    <a:lnTo>
                      <a:pt x="110401" y="68605"/>
                    </a:lnTo>
                    <a:lnTo>
                      <a:pt x="112070" y="70014"/>
                    </a:lnTo>
                    <a:lnTo>
                      <a:pt x="114207" y="67223"/>
                    </a:lnTo>
                    <a:lnTo>
                      <a:pt x="119655" y="65527"/>
                    </a:lnTo>
                    <a:lnTo>
                      <a:pt x="119472" y="67771"/>
                    </a:lnTo>
                    <a:lnTo>
                      <a:pt x="126563" y="71658"/>
                    </a:lnTo>
                    <a:lnTo>
                      <a:pt x="130082" y="79353"/>
                    </a:lnTo>
                    <a:lnTo>
                      <a:pt x="129899" y="74892"/>
                    </a:lnTo>
                    <a:lnTo>
                      <a:pt x="132272" y="72518"/>
                    </a:lnTo>
                    <a:lnTo>
                      <a:pt x="136285" y="74892"/>
                    </a:lnTo>
                    <a:lnTo>
                      <a:pt x="139049" y="78075"/>
                    </a:lnTo>
                    <a:lnTo>
                      <a:pt x="142646" y="72910"/>
                    </a:lnTo>
                    <a:lnTo>
                      <a:pt x="144888" y="76770"/>
                    </a:lnTo>
                    <a:lnTo>
                      <a:pt x="141942" y="81466"/>
                    </a:lnTo>
                    <a:lnTo>
                      <a:pt x="141942" y="84257"/>
                    </a:lnTo>
                    <a:lnTo>
                      <a:pt x="144184" y="86057"/>
                    </a:lnTo>
                    <a:lnTo>
                      <a:pt x="142802" y="92370"/>
                    </a:lnTo>
                    <a:lnTo>
                      <a:pt x="143976" y="95969"/>
                    </a:lnTo>
                    <a:lnTo>
                      <a:pt x="148850" y="95943"/>
                    </a:lnTo>
                    <a:lnTo>
                      <a:pt x="148954" y="81492"/>
                    </a:lnTo>
                    <a:lnTo>
                      <a:pt x="160632" y="81570"/>
                    </a:lnTo>
                    <a:lnTo>
                      <a:pt x="170616" y="78779"/>
                    </a:lnTo>
                    <a:lnTo>
                      <a:pt x="173796" y="83005"/>
                    </a:lnTo>
                    <a:lnTo>
                      <a:pt x="168869" y="86735"/>
                    </a:lnTo>
                    <a:lnTo>
                      <a:pt x="168322" y="91613"/>
                    </a:lnTo>
                    <a:lnTo>
                      <a:pt x="164308" y="92761"/>
                    </a:lnTo>
                    <a:lnTo>
                      <a:pt x="164282" y="98839"/>
                    </a:lnTo>
                    <a:lnTo>
                      <a:pt x="178228" y="98865"/>
                    </a:lnTo>
                    <a:lnTo>
                      <a:pt x="178175" y="102778"/>
                    </a:lnTo>
                    <a:lnTo>
                      <a:pt x="185109" y="105204"/>
                    </a:lnTo>
                    <a:lnTo>
                      <a:pt x="187116" y="107499"/>
                    </a:lnTo>
                    <a:lnTo>
                      <a:pt x="182268" y="113186"/>
                    </a:lnTo>
                    <a:lnTo>
                      <a:pt x="182086" y="121794"/>
                    </a:lnTo>
                    <a:lnTo>
                      <a:pt x="193946" y="121820"/>
                    </a:lnTo>
                    <a:lnTo>
                      <a:pt x="193581" y="165671"/>
                    </a:lnTo>
                    <a:lnTo>
                      <a:pt x="192122" y="168488"/>
                    </a:lnTo>
                    <a:lnTo>
                      <a:pt x="182164" y="168384"/>
                    </a:lnTo>
                    <a:lnTo>
                      <a:pt x="182033" y="190765"/>
                    </a:lnTo>
                    <a:lnTo>
                      <a:pt x="178410" y="190870"/>
                    </a:lnTo>
                    <a:lnTo>
                      <a:pt x="170721" y="209938"/>
                    </a:lnTo>
                    <a:lnTo>
                      <a:pt x="168165" y="204669"/>
                    </a:lnTo>
                    <a:lnTo>
                      <a:pt x="165846" y="204512"/>
                    </a:lnTo>
                    <a:lnTo>
                      <a:pt x="165194" y="201774"/>
                    </a:lnTo>
                    <a:lnTo>
                      <a:pt x="162978" y="204330"/>
                    </a:lnTo>
                    <a:lnTo>
                      <a:pt x="162066" y="201486"/>
                    </a:lnTo>
                    <a:lnTo>
                      <a:pt x="158964" y="200599"/>
                    </a:lnTo>
                    <a:lnTo>
                      <a:pt x="156279" y="197704"/>
                    </a:lnTo>
                    <a:lnTo>
                      <a:pt x="154350" y="198695"/>
                    </a:lnTo>
                    <a:lnTo>
                      <a:pt x="151040" y="197652"/>
                    </a:lnTo>
                    <a:lnTo>
                      <a:pt x="149554" y="194209"/>
                    </a:lnTo>
                    <a:lnTo>
                      <a:pt x="148433" y="195591"/>
                    </a:lnTo>
                    <a:lnTo>
                      <a:pt x="143558" y="193322"/>
                    </a:lnTo>
                    <a:lnTo>
                      <a:pt x="142021" y="188339"/>
                    </a:lnTo>
                    <a:lnTo>
                      <a:pt x="139310" y="184479"/>
                    </a:lnTo>
                    <a:lnTo>
                      <a:pt x="136103" y="186748"/>
                    </a:lnTo>
                    <a:lnTo>
                      <a:pt x="134018" y="185965"/>
                    </a:lnTo>
                    <a:lnTo>
                      <a:pt x="132558" y="181974"/>
                    </a:lnTo>
                    <a:lnTo>
                      <a:pt x="129404" y="180383"/>
                    </a:lnTo>
                    <a:lnTo>
                      <a:pt x="131385" y="177983"/>
                    </a:lnTo>
                    <a:lnTo>
                      <a:pt x="128205" y="176731"/>
                    </a:lnTo>
                    <a:lnTo>
                      <a:pt x="117674" y="183331"/>
                    </a:lnTo>
                    <a:lnTo>
                      <a:pt x="98932" y="183409"/>
                    </a:lnTo>
                    <a:lnTo>
                      <a:pt x="100105" y="186044"/>
                    </a:lnTo>
                    <a:lnTo>
                      <a:pt x="100000" y="204356"/>
                    </a:lnTo>
                    <a:lnTo>
                      <a:pt x="98567" y="208112"/>
                    </a:lnTo>
                    <a:lnTo>
                      <a:pt x="99896" y="210642"/>
                    </a:lnTo>
                    <a:lnTo>
                      <a:pt x="99792" y="228120"/>
                    </a:lnTo>
                    <a:lnTo>
                      <a:pt x="69059" y="228198"/>
                    </a:lnTo>
                    <a:lnTo>
                      <a:pt x="69085" y="224077"/>
                    </a:lnTo>
                    <a:lnTo>
                      <a:pt x="58397" y="224051"/>
                    </a:lnTo>
                    <a:lnTo>
                      <a:pt x="60222" y="230181"/>
                    </a:lnTo>
                    <a:lnTo>
                      <a:pt x="60535" y="235294"/>
                    </a:lnTo>
                    <a:lnTo>
                      <a:pt x="64810" y="231720"/>
                    </a:lnTo>
                    <a:lnTo>
                      <a:pt x="66713" y="235711"/>
                    </a:lnTo>
                    <a:lnTo>
                      <a:pt x="64966" y="241032"/>
                    </a:lnTo>
                    <a:lnTo>
                      <a:pt x="61577" y="242624"/>
                    </a:lnTo>
                    <a:lnTo>
                      <a:pt x="61968" y="245076"/>
                    </a:lnTo>
                    <a:lnTo>
                      <a:pt x="58110" y="244111"/>
                    </a:lnTo>
                    <a:lnTo>
                      <a:pt x="60065" y="239676"/>
                    </a:lnTo>
                    <a:lnTo>
                      <a:pt x="57355" y="238815"/>
                    </a:lnTo>
                    <a:lnTo>
                      <a:pt x="55869" y="241241"/>
                    </a:lnTo>
                    <a:lnTo>
                      <a:pt x="55869" y="241241"/>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99" name="GA-4">
                <a:extLst>
                  <a:ext uri="{FF2B5EF4-FFF2-40B4-BE49-F238E27FC236}">
                    <a16:creationId xmlns:a16="http://schemas.microsoft.com/office/drawing/2014/main" id="{6ADE6CCB-F713-F4D9-1C68-A424FEEC0EE5}"/>
                  </a:ext>
                </a:extLst>
              </p:cNvPr>
              <p:cNvSpPr/>
              <p:nvPr/>
            </p:nvSpPr>
            <p:spPr>
              <a:xfrm>
                <a:off x="7662895" y="6026177"/>
                <a:ext cx="94333" cy="146916"/>
              </a:xfrm>
              <a:custGeom>
                <a:avLst/>
                <a:gdLst>
                  <a:gd name="connsiteX0" fmla="*/ 33 w 46764"/>
                  <a:gd name="connsiteY0" fmla="*/ 26425 h 72831"/>
                  <a:gd name="connsiteX1" fmla="*/ 59 w 46764"/>
                  <a:gd name="connsiteY1" fmla="*/ 12312 h 72831"/>
                  <a:gd name="connsiteX2" fmla="*/ 1570 w 46764"/>
                  <a:gd name="connsiteY2" fmla="*/ 10982 h 72831"/>
                  <a:gd name="connsiteX3" fmla="*/ 9782 w 46764"/>
                  <a:gd name="connsiteY3" fmla="*/ 13564 h 72831"/>
                  <a:gd name="connsiteX4" fmla="*/ 12988 w 46764"/>
                  <a:gd name="connsiteY4" fmla="*/ 11451 h 72831"/>
                  <a:gd name="connsiteX5" fmla="*/ 12389 w 46764"/>
                  <a:gd name="connsiteY5" fmla="*/ 8112 h 72831"/>
                  <a:gd name="connsiteX6" fmla="*/ 17576 w 46764"/>
                  <a:gd name="connsiteY6" fmla="*/ 5191 h 72831"/>
                  <a:gd name="connsiteX7" fmla="*/ 23962 w 46764"/>
                  <a:gd name="connsiteY7" fmla="*/ 6338 h 72831"/>
                  <a:gd name="connsiteX8" fmla="*/ 24927 w 46764"/>
                  <a:gd name="connsiteY8" fmla="*/ 2321 h 72831"/>
                  <a:gd name="connsiteX9" fmla="*/ 27508 w 46764"/>
                  <a:gd name="connsiteY9" fmla="*/ 287 h 72831"/>
                  <a:gd name="connsiteX10" fmla="*/ 35171 w 46764"/>
                  <a:gd name="connsiteY10" fmla="*/ 0 h 72831"/>
                  <a:gd name="connsiteX11" fmla="*/ 38221 w 46764"/>
                  <a:gd name="connsiteY11" fmla="*/ 5478 h 72831"/>
                  <a:gd name="connsiteX12" fmla="*/ 38090 w 46764"/>
                  <a:gd name="connsiteY12" fmla="*/ 8112 h 72831"/>
                  <a:gd name="connsiteX13" fmla="*/ 41479 w 46764"/>
                  <a:gd name="connsiteY13" fmla="*/ 12781 h 72831"/>
                  <a:gd name="connsiteX14" fmla="*/ 38742 w 46764"/>
                  <a:gd name="connsiteY14" fmla="*/ 12442 h 72831"/>
                  <a:gd name="connsiteX15" fmla="*/ 36839 w 46764"/>
                  <a:gd name="connsiteY15" fmla="*/ 14216 h 72831"/>
                  <a:gd name="connsiteX16" fmla="*/ 37152 w 46764"/>
                  <a:gd name="connsiteY16" fmla="*/ 16590 h 72831"/>
                  <a:gd name="connsiteX17" fmla="*/ 34650 w 46764"/>
                  <a:gd name="connsiteY17" fmla="*/ 16147 h 72831"/>
                  <a:gd name="connsiteX18" fmla="*/ 34415 w 46764"/>
                  <a:gd name="connsiteY18" fmla="*/ 19381 h 72831"/>
                  <a:gd name="connsiteX19" fmla="*/ 30166 w 46764"/>
                  <a:gd name="connsiteY19" fmla="*/ 19512 h 72831"/>
                  <a:gd name="connsiteX20" fmla="*/ 31105 w 46764"/>
                  <a:gd name="connsiteY20" fmla="*/ 21207 h 72831"/>
                  <a:gd name="connsiteX21" fmla="*/ 27090 w 46764"/>
                  <a:gd name="connsiteY21" fmla="*/ 23138 h 72831"/>
                  <a:gd name="connsiteX22" fmla="*/ 23701 w 46764"/>
                  <a:gd name="connsiteY22" fmla="*/ 26685 h 72831"/>
                  <a:gd name="connsiteX23" fmla="*/ 20261 w 46764"/>
                  <a:gd name="connsiteY23" fmla="*/ 27155 h 72831"/>
                  <a:gd name="connsiteX24" fmla="*/ 27377 w 46764"/>
                  <a:gd name="connsiteY24" fmla="*/ 31381 h 72831"/>
                  <a:gd name="connsiteX25" fmla="*/ 30479 w 46764"/>
                  <a:gd name="connsiteY25" fmla="*/ 34302 h 72831"/>
                  <a:gd name="connsiteX26" fmla="*/ 33868 w 46764"/>
                  <a:gd name="connsiteY26" fmla="*/ 39389 h 72831"/>
                  <a:gd name="connsiteX27" fmla="*/ 39264 w 46764"/>
                  <a:gd name="connsiteY27" fmla="*/ 44580 h 72831"/>
                  <a:gd name="connsiteX28" fmla="*/ 46797 w 46764"/>
                  <a:gd name="connsiteY28" fmla="*/ 48884 h 72831"/>
                  <a:gd name="connsiteX29" fmla="*/ 42053 w 46764"/>
                  <a:gd name="connsiteY29" fmla="*/ 53423 h 72831"/>
                  <a:gd name="connsiteX30" fmla="*/ 33529 w 46764"/>
                  <a:gd name="connsiteY30" fmla="*/ 72831 h 72831"/>
                  <a:gd name="connsiteX31" fmla="*/ 30218 w 46764"/>
                  <a:gd name="connsiteY31" fmla="*/ 68814 h 72831"/>
                  <a:gd name="connsiteX32" fmla="*/ 23180 w 46764"/>
                  <a:gd name="connsiteY32" fmla="*/ 67379 h 72831"/>
                  <a:gd name="connsiteX33" fmla="*/ 21772 w 46764"/>
                  <a:gd name="connsiteY33" fmla="*/ 64040 h 72831"/>
                  <a:gd name="connsiteX34" fmla="*/ 16090 w 46764"/>
                  <a:gd name="connsiteY34" fmla="*/ 64301 h 72831"/>
                  <a:gd name="connsiteX35" fmla="*/ 15412 w 46764"/>
                  <a:gd name="connsiteY35" fmla="*/ 61797 h 72831"/>
                  <a:gd name="connsiteX36" fmla="*/ 13119 w 46764"/>
                  <a:gd name="connsiteY36" fmla="*/ 61588 h 72831"/>
                  <a:gd name="connsiteX37" fmla="*/ 11216 w 46764"/>
                  <a:gd name="connsiteY37" fmla="*/ 64588 h 72831"/>
                  <a:gd name="connsiteX38" fmla="*/ 6028 w 46764"/>
                  <a:gd name="connsiteY38" fmla="*/ 64405 h 72831"/>
                  <a:gd name="connsiteX39" fmla="*/ 6158 w 46764"/>
                  <a:gd name="connsiteY39" fmla="*/ 55380 h 72831"/>
                  <a:gd name="connsiteX40" fmla="*/ 11372 w 46764"/>
                  <a:gd name="connsiteY40" fmla="*/ 51389 h 72831"/>
                  <a:gd name="connsiteX41" fmla="*/ 13874 w 46764"/>
                  <a:gd name="connsiteY41" fmla="*/ 51467 h 72831"/>
                  <a:gd name="connsiteX42" fmla="*/ 14370 w 46764"/>
                  <a:gd name="connsiteY42" fmla="*/ 43589 h 72831"/>
                  <a:gd name="connsiteX43" fmla="*/ 13849 w 46764"/>
                  <a:gd name="connsiteY43" fmla="*/ 35502 h 72831"/>
                  <a:gd name="connsiteX44" fmla="*/ 14604 w 46764"/>
                  <a:gd name="connsiteY44" fmla="*/ 32607 h 72831"/>
                  <a:gd name="connsiteX45" fmla="*/ 12232 w 46764"/>
                  <a:gd name="connsiteY45" fmla="*/ 31068 h 72831"/>
                  <a:gd name="connsiteX46" fmla="*/ 7488 w 46764"/>
                  <a:gd name="connsiteY46" fmla="*/ 31041 h 72831"/>
                  <a:gd name="connsiteX47" fmla="*/ 5064 w 46764"/>
                  <a:gd name="connsiteY47" fmla="*/ 33624 h 72831"/>
                  <a:gd name="connsiteX48" fmla="*/ 5585 w 46764"/>
                  <a:gd name="connsiteY48" fmla="*/ 27338 h 72831"/>
                  <a:gd name="connsiteX49" fmla="*/ 33 w 46764"/>
                  <a:gd name="connsiteY49" fmla="*/ 26425 h 72831"/>
                  <a:gd name="connsiteX50" fmla="*/ 33 w 46764"/>
                  <a:gd name="connsiteY50" fmla="*/ 26425 h 72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46764" h="72831">
                    <a:moveTo>
                      <a:pt x="33" y="26425"/>
                    </a:moveTo>
                    <a:lnTo>
                      <a:pt x="59" y="12312"/>
                    </a:lnTo>
                    <a:lnTo>
                      <a:pt x="1570" y="10982"/>
                    </a:lnTo>
                    <a:lnTo>
                      <a:pt x="9782" y="13564"/>
                    </a:lnTo>
                    <a:lnTo>
                      <a:pt x="12988" y="11451"/>
                    </a:lnTo>
                    <a:lnTo>
                      <a:pt x="12389" y="8112"/>
                    </a:lnTo>
                    <a:lnTo>
                      <a:pt x="17576" y="5191"/>
                    </a:lnTo>
                    <a:lnTo>
                      <a:pt x="23962" y="6338"/>
                    </a:lnTo>
                    <a:lnTo>
                      <a:pt x="24927" y="2321"/>
                    </a:lnTo>
                    <a:lnTo>
                      <a:pt x="27508" y="287"/>
                    </a:lnTo>
                    <a:lnTo>
                      <a:pt x="35171" y="0"/>
                    </a:lnTo>
                    <a:lnTo>
                      <a:pt x="38221" y="5478"/>
                    </a:lnTo>
                    <a:lnTo>
                      <a:pt x="38090" y="8112"/>
                    </a:lnTo>
                    <a:lnTo>
                      <a:pt x="41479" y="12781"/>
                    </a:lnTo>
                    <a:lnTo>
                      <a:pt x="38742" y="12442"/>
                    </a:lnTo>
                    <a:lnTo>
                      <a:pt x="36839" y="14216"/>
                    </a:lnTo>
                    <a:lnTo>
                      <a:pt x="37152" y="16590"/>
                    </a:lnTo>
                    <a:lnTo>
                      <a:pt x="34650" y="16147"/>
                    </a:lnTo>
                    <a:lnTo>
                      <a:pt x="34415" y="19381"/>
                    </a:lnTo>
                    <a:lnTo>
                      <a:pt x="30166" y="19512"/>
                    </a:lnTo>
                    <a:lnTo>
                      <a:pt x="31105" y="21207"/>
                    </a:lnTo>
                    <a:lnTo>
                      <a:pt x="27090" y="23138"/>
                    </a:lnTo>
                    <a:lnTo>
                      <a:pt x="23701" y="26685"/>
                    </a:lnTo>
                    <a:lnTo>
                      <a:pt x="20261" y="27155"/>
                    </a:lnTo>
                    <a:lnTo>
                      <a:pt x="27377" y="31381"/>
                    </a:lnTo>
                    <a:lnTo>
                      <a:pt x="30479" y="34302"/>
                    </a:lnTo>
                    <a:lnTo>
                      <a:pt x="33868" y="39389"/>
                    </a:lnTo>
                    <a:lnTo>
                      <a:pt x="39264" y="44580"/>
                    </a:lnTo>
                    <a:lnTo>
                      <a:pt x="46797" y="48884"/>
                    </a:lnTo>
                    <a:lnTo>
                      <a:pt x="42053" y="53423"/>
                    </a:lnTo>
                    <a:lnTo>
                      <a:pt x="33529" y="72831"/>
                    </a:lnTo>
                    <a:lnTo>
                      <a:pt x="30218" y="68814"/>
                    </a:lnTo>
                    <a:lnTo>
                      <a:pt x="23180" y="67379"/>
                    </a:lnTo>
                    <a:lnTo>
                      <a:pt x="21772" y="64040"/>
                    </a:lnTo>
                    <a:lnTo>
                      <a:pt x="16090" y="64301"/>
                    </a:lnTo>
                    <a:lnTo>
                      <a:pt x="15412" y="61797"/>
                    </a:lnTo>
                    <a:lnTo>
                      <a:pt x="13119" y="61588"/>
                    </a:lnTo>
                    <a:lnTo>
                      <a:pt x="11216" y="64588"/>
                    </a:lnTo>
                    <a:lnTo>
                      <a:pt x="6028" y="64405"/>
                    </a:lnTo>
                    <a:lnTo>
                      <a:pt x="6158" y="55380"/>
                    </a:lnTo>
                    <a:lnTo>
                      <a:pt x="11372" y="51389"/>
                    </a:lnTo>
                    <a:lnTo>
                      <a:pt x="13874" y="51467"/>
                    </a:lnTo>
                    <a:lnTo>
                      <a:pt x="14370" y="43589"/>
                    </a:lnTo>
                    <a:lnTo>
                      <a:pt x="13849" y="35502"/>
                    </a:lnTo>
                    <a:lnTo>
                      <a:pt x="14604" y="32607"/>
                    </a:lnTo>
                    <a:lnTo>
                      <a:pt x="12232" y="31068"/>
                    </a:lnTo>
                    <a:lnTo>
                      <a:pt x="7488" y="31041"/>
                    </a:lnTo>
                    <a:lnTo>
                      <a:pt x="5064" y="33624"/>
                    </a:lnTo>
                    <a:lnTo>
                      <a:pt x="5585" y="27338"/>
                    </a:lnTo>
                    <a:lnTo>
                      <a:pt x="33" y="26425"/>
                    </a:lnTo>
                    <a:lnTo>
                      <a:pt x="33" y="26425"/>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00" name="GA-5">
                <a:extLst>
                  <a:ext uri="{FF2B5EF4-FFF2-40B4-BE49-F238E27FC236}">
                    <a16:creationId xmlns:a16="http://schemas.microsoft.com/office/drawing/2014/main" id="{FAA75D33-BFCE-718F-D65B-E3CB32A8A679}"/>
                  </a:ext>
                </a:extLst>
              </p:cNvPr>
              <p:cNvSpPr/>
              <p:nvPr/>
            </p:nvSpPr>
            <p:spPr>
              <a:xfrm>
                <a:off x="7612414" y="6079481"/>
                <a:ext cx="79870" cy="138599"/>
              </a:xfrm>
              <a:custGeom>
                <a:avLst/>
                <a:gdLst>
                  <a:gd name="connsiteX0" fmla="*/ 15673 w 39595"/>
                  <a:gd name="connsiteY0" fmla="*/ 13329 h 68709"/>
                  <a:gd name="connsiteX1" fmla="*/ 16455 w 39595"/>
                  <a:gd name="connsiteY1" fmla="*/ 10721 h 68709"/>
                  <a:gd name="connsiteX2" fmla="*/ 18697 w 39595"/>
                  <a:gd name="connsiteY2" fmla="*/ 12260 h 68709"/>
                  <a:gd name="connsiteX3" fmla="*/ 24979 w 39595"/>
                  <a:gd name="connsiteY3" fmla="*/ 9886 h 68709"/>
                  <a:gd name="connsiteX4" fmla="*/ 25057 w 39595"/>
                  <a:gd name="connsiteY4" fmla="*/ 0 h 68709"/>
                  <a:gd name="connsiteX5" fmla="*/ 30609 w 39595"/>
                  <a:gd name="connsiteY5" fmla="*/ 913 h 68709"/>
                  <a:gd name="connsiteX6" fmla="*/ 30088 w 39595"/>
                  <a:gd name="connsiteY6" fmla="*/ 7199 h 68709"/>
                  <a:gd name="connsiteX7" fmla="*/ 32512 w 39595"/>
                  <a:gd name="connsiteY7" fmla="*/ 4617 h 68709"/>
                  <a:gd name="connsiteX8" fmla="*/ 37257 w 39595"/>
                  <a:gd name="connsiteY8" fmla="*/ 4643 h 68709"/>
                  <a:gd name="connsiteX9" fmla="*/ 39629 w 39595"/>
                  <a:gd name="connsiteY9" fmla="*/ 6182 h 68709"/>
                  <a:gd name="connsiteX10" fmla="*/ 38873 w 39595"/>
                  <a:gd name="connsiteY10" fmla="*/ 9077 h 68709"/>
                  <a:gd name="connsiteX11" fmla="*/ 39394 w 39595"/>
                  <a:gd name="connsiteY11" fmla="*/ 17164 h 68709"/>
                  <a:gd name="connsiteX12" fmla="*/ 38899 w 39595"/>
                  <a:gd name="connsiteY12" fmla="*/ 25042 h 68709"/>
                  <a:gd name="connsiteX13" fmla="*/ 36396 w 39595"/>
                  <a:gd name="connsiteY13" fmla="*/ 24964 h 68709"/>
                  <a:gd name="connsiteX14" fmla="*/ 31183 w 39595"/>
                  <a:gd name="connsiteY14" fmla="*/ 28955 h 68709"/>
                  <a:gd name="connsiteX15" fmla="*/ 32069 w 39595"/>
                  <a:gd name="connsiteY15" fmla="*/ 30520 h 68709"/>
                  <a:gd name="connsiteX16" fmla="*/ 31053 w 39595"/>
                  <a:gd name="connsiteY16" fmla="*/ 37980 h 68709"/>
                  <a:gd name="connsiteX17" fmla="*/ 28628 w 39595"/>
                  <a:gd name="connsiteY17" fmla="*/ 40771 h 68709"/>
                  <a:gd name="connsiteX18" fmla="*/ 32721 w 39595"/>
                  <a:gd name="connsiteY18" fmla="*/ 50032 h 68709"/>
                  <a:gd name="connsiteX19" fmla="*/ 30844 w 39595"/>
                  <a:gd name="connsiteY19" fmla="*/ 53762 h 68709"/>
                  <a:gd name="connsiteX20" fmla="*/ 26804 w 39595"/>
                  <a:gd name="connsiteY20" fmla="*/ 57180 h 68709"/>
                  <a:gd name="connsiteX21" fmla="*/ 19583 w 39595"/>
                  <a:gd name="connsiteY21" fmla="*/ 56188 h 68709"/>
                  <a:gd name="connsiteX22" fmla="*/ 21147 w 39595"/>
                  <a:gd name="connsiteY22" fmla="*/ 59501 h 68709"/>
                  <a:gd name="connsiteX23" fmla="*/ 20209 w 39595"/>
                  <a:gd name="connsiteY23" fmla="*/ 64797 h 68709"/>
                  <a:gd name="connsiteX24" fmla="*/ 17941 w 39595"/>
                  <a:gd name="connsiteY24" fmla="*/ 68710 h 68709"/>
                  <a:gd name="connsiteX25" fmla="*/ 14631 w 39595"/>
                  <a:gd name="connsiteY25" fmla="*/ 67301 h 68709"/>
                  <a:gd name="connsiteX26" fmla="*/ 14631 w 39595"/>
                  <a:gd name="connsiteY26" fmla="*/ 64588 h 68709"/>
                  <a:gd name="connsiteX27" fmla="*/ 12754 w 39595"/>
                  <a:gd name="connsiteY27" fmla="*/ 62084 h 68709"/>
                  <a:gd name="connsiteX28" fmla="*/ 11867 w 39595"/>
                  <a:gd name="connsiteY28" fmla="*/ 57466 h 68709"/>
                  <a:gd name="connsiteX29" fmla="*/ 9104 w 39595"/>
                  <a:gd name="connsiteY29" fmla="*/ 57440 h 68709"/>
                  <a:gd name="connsiteX30" fmla="*/ 9182 w 39595"/>
                  <a:gd name="connsiteY30" fmla="*/ 43876 h 68709"/>
                  <a:gd name="connsiteX31" fmla="*/ 4751 w 39595"/>
                  <a:gd name="connsiteY31" fmla="*/ 43432 h 68709"/>
                  <a:gd name="connsiteX32" fmla="*/ 3474 w 39595"/>
                  <a:gd name="connsiteY32" fmla="*/ 39128 h 68709"/>
                  <a:gd name="connsiteX33" fmla="*/ 33 w 39595"/>
                  <a:gd name="connsiteY33" fmla="*/ 39259 h 68709"/>
                  <a:gd name="connsiteX34" fmla="*/ 2301 w 39595"/>
                  <a:gd name="connsiteY34" fmla="*/ 28929 h 68709"/>
                  <a:gd name="connsiteX35" fmla="*/ 3657 w 39595"/>
                  <a:gd name="connsiteY35" fmla="*/ 28303 h 68709"/>
                  <a:gd name="connsiteX36" fmla="*/ 1936 w 39595"/>
                  <a:gd name="connsiteY36" fmla="*/ 24729 h 68709"/>
                  <a:gd name="connsiteX37" fmla="*/ 5767 w 39595"/>
                  <a:gd name="connsiteY37" fmla="*/ 22094 h 68709"/>
                  <a:gd name="connsiteX38" fmla="*/ 5638 w 39595"/>
                  <a:gd name="connsiteY38" fmla="*/ 20086 h 68709"/>
                  <a:gd name="connsiteX39" fmla="*/ 10486 w 39595"/>
                  <a:gd name="connsiteY39" fmla="*/ 15208 h 68709"/>
                  <a:gd name="connsiteX40" fmla="*/ 14526 w 39595"/>
                  <a:gd name="connsiteY40" fmla="*/ 16590 h 68709"/>
                  <a:gd name="connsiteX41" fmla="*/ 15673 w 39595"/>
                  <a:gd name="connsiteY41" fmla="*/ 13329 h 68709"/>
                  <a:gd name="connsiteX42" fmla="*/ 15673 w 39595"/>
                  <a:gd name="connsiteY42" fmla="*/ 13329 h 68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9595" h="68709">
                    <a:moveTo>
                      <a:pt x="15673" y="13329"/>
                    </a:moveTo>
                    <a:lnTo>
                      <a:pt x="16455" y="10721"/>
                    </a:lnTo>
                    <a:lnTo>
                      <a:pt x="18697" y="12260"/>
                    </a:lnTo>
                    <a:lnTo>
                      <a:pt x="24979" y="9886"/>
                    </a:lnTo>
                    <a:lnTo>
                      <a:pt x="25057" y="0"/>
                    </a:lnTo>
                    <a:lnTo>
                      <a:pt x="30609" y="913"/>
                    </a:lnTo>
                    <a:lnTo>
                      <a:pt x="30088" y="7199"/>
                    </a:lnTo>
                    <a:lnTo>
                      <a:pt x="32512" y="4617"/>
                    </a:lnTo>
                    <a:lnTo>
                      <a:pt x="37257" y="4643"/>
                    </a:lnTo>
                    <a:lnTo>
                      <a:pt x="39629" y="6182"/>
                    </a:lnTo>
                    <a:lnTo>
                      <a:pt x="38873" y="9077"/>
                    </a:lnTo>
                    <a:lnTo>
                      <a:pt x="39394" y="17164"/>
                    </a:lnTo>
                    <a:lnTo>
                      <a:pt x="38899" y="25042"/>
                    </a:lnTo>
                    <a:lnTo>
                      <a:pt x="36396" y="24964"/>
                    </a:lnTo>
                    <a:lnTo>
                      <a:pt x="31183" y="28955"/>
                    </a:lnTo>
                    <a:lnTo>
                      <a:pt x="32069" y="30520"/>
                    </a:lnTo>
                    <a:lnTo>
                      <a:pt x="31053" y="37980"/>
                    </a:lnTo>
                    <a:lnTo>
                      <a:pt x="28628" y="40771"/>
                    </a:lnTo>
                    <a:lnTo>
                      <a:pt x="32721" y="50032"/>
                    </a:lnTo>
                    <a:lnTo>
                      <a:pt x="30844" y="53762"/>
                    </a:lnTo>
                    <a:lnTo>
                      <a:pt x="26804" y="57180"/>
                    </a:lnTo>
                    <a:lnTo>
                      <a:pt x="19583" y="56188"/>
                    </a:lnTo>
                    <a:lnTo>
                      <a:pt x="21147" y="59501"/>
                    </a:lnTo>
                    <a:lnTo>
                      <a:pt x="20209" y="64797"/>
                    </a:lnTo>
                    <a:lnTo>
                      <a:pt x="17941" y="68710"/>
                    </a:lnTo>
                    <a:lnTo>
                      <a:pt x="14631" y="67301"/>
                    </a:lnTo>
                    <a:lnTo>
                      <a:pt x="14631" y="64588"/>
                    </a:lnTo>
                    <a:lnTo>
                      <a:pt x="12754" y="62084"/>
                    </a:lnTo>
                    <a:lnTo>
                      <a:pt x="11867" y="57466"/>
                    </a:lnTo>
                    <a:lnTo>
                      <a:pt x="9104" y="57440"/>
                    </a:lnTo>
                    <a:lnTo>
                      <a:pt x="9182" y="43876"/>
                    </a:lnTo>
                    <a:lnTo>
                      <a:pt x="4751" y="43432"/>
                    </a:lnTo>
                    <a:lnTo>
                      <a:pt x="3474" y="39128"/>
                    </a:lnTo>
                    <a:lnTo>
                      <a:pt x="33" y="39259"/>
                    </a:lnTo>
                    <a:lnTo>
                      <a:pt x="2301" y="28929"/>
                    </a:lnTo>
                    <a:lnTo>
                      <a:pt x="3657" y="28303"/>
                    </a:lnTo>
                    <a:lnTo>
                      <a:pt x="1936" y="24729"/>
                    </a:lnTo>
                    <a:lnTo>
                      <a:pt x="5767" y="22094"/>
                    </a:lnTo>
                    <a:lnTo>
                      <a:pt x="5638" y="20086"/>
                    </a:lnTo>
                    <a:lnTo>
                      <a:pt x="10486" y="15208"/>
                    </a:lnTo>
                    <a:lnTo>
                      <a:pt x="14526" y="16590"/>
                    </a:lnTo>
                    <a:lnTo>
                      <a:pt x="15673" y="13329"/>
                    </a:lnTo>
                    <a:lnTo>
                      <a:pt x="15673" y="13329"/>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01" name="GA-6">
                <a:extLst>
                  <a:ext uri="{FF2B5EF4-FFF2-40B4-BE49-F238E27FC236}">
                    <a16:creationId xmlns:a16="http://schemas.microsoft.com/office/drawing/2014/main" id="{24798108-5B52-114F-A16A-D03101B4E13B}"/>
                  </a:ext>
                </a:extLst>
              </p:cNvPr>
              <p:cNvSpPr/>
              <p:nvPr/>
            </p:nvSpPr>
            <p:spPr>
              <a:xfrm>
                <a:off x="7516711" y="6062749"/>
                <a:ext cx="146231" cy="168334"/>
              </a:xfrm>
              <a:custGeom>
                <a:avLst/>
                <a:gdLst>
                  <a:gd name="connsiteX0" fmla="*/ 12232 w 72492"/>
                  <a:gd name="connsiteY0" fmla="*/ 37015 h 83448"/>
                  <a:gd name="connsiteX1" fmla="*/ 10668 w 72492"/>
                  <a:gd name="connsiteY1" fmla="*/ 35868 h 83448"/>
                  <a:gd name="connsiteX2" fmla="*/ 10043 w 72492"/>
                  <a:gd name="connsiteY2" fmla="*/ 31042 h 83448"/>
                  <a:gd name="connsiteX3" fmla="*/ 12024 w 72492"/>
                  <a:gd name="connsiteY3" fmla="*/ 24833 h 83448"/>
                  <a:gd name="connsiteX4" fmla="*/ 18280 w 72492"/>
                  <a:gd name="connsiteY4" fmla="*/ 24520 h 83448"/>
                  <a:gd name="connsiteX5" fmla="*/ 18254 w 72492"/>
                  <a:gd name="connsiteY5" fmla="*/ 4565 h 83448"/>
                  <a:gd name="connsiteX6" fmla="*/ 26673 w 72492"/>
                  <a:gd name="connsiteY6" fmla="*/ 4799 h 83448"/>
                  <a:gd name="connsiteX7" fmla="*/ 29801 w 72492"/>
                  <a:gd name="connsiteY7" fmla="*/ 5712 h 83448"/>
                  <a:gd name="connsiteX8" fmla="*/ 35588 w 72492"/>
                  <a:gd name="connsiteY8" fmla="*/ 4252 h 83448"/>
                  <a:gd name="connsiteX9" fmla="*/ 40072 w 72492"/>
                  <a:gd name="connsiteY9" fmla="*/ 5451 h 83448"/>
                  <a:gd name="connsiteX10" fmla="*/ 42287 w 72492"/>
                  <a:gd name="connsiteY10" fmla="*/ 4799 h 83448"/>
                  <a:gd name="connsiteX11" fmla="*/ 44216 w 72492"/>
                  <a:gd name="connsiteY11" fmla="*/ 1435 h 83448"/>
                  <a:gd name="connsiteX12" fmla="*/ 49013 w 72492"/>
                  <a:gd name="connsiteY12" fmla="*/ 5504 h 83448"/>
                  <a:gd name="connsiteX13" fmla="*/ 52428 w 72492"/>
                  <a:gd name="connsiteY13" fmla="*/ 2191 h 83448"/>
                  <a:gd name="connsiteX14" fmla="*/ 58215 w 72492"/>
                  <a:gd name="connsiteY14" fmla="*/ 5217 h 83448"/>
                  <a:gd name="connsiteX15" fmla="*/ 64471 w 72492"/>
                  <a:gd name="connsiteY15" fmla="*/ 391 h 83448"/>
                  <a:gd name="connsiteX16" fmla="*/ 69006 w 72492"/>
                  <a:gd name="connsiteY16" fmla="*/ 886 h 83448"/>
                  <a:gd name="connsiteX17" fmla="*/ 72526 w 72492"/>
                  <a:gd name="connsiteY17" fmla="*/ 0 h 83448"/>
                  <a:gd name="connsiteX18" fmla="*/ 72421 w 72492"/>
                  <a:gd name="connsiteY18" fmla="*/ 18181 h 83448"/>
                  <a:gd name="connsiteX19" fmla="*/ 66139 w 72492"/>
                  <a:gd name="connsiteY19" fmla="*/ 20555 h 83448"/>
                  <a:gd name="connsiteX20" fmla="*/ 63897 w 72492"/>
                  <a:gd name="connsiteY20" fmla="*/ 19016 h 83448"/>
                  <a:gd name="connsiteX21" fmla="*/ 63871 w 72492"/>
                  <a:gd name="connsiteY21" fmla="*/ 22016 h 83448"/>
                  <a:gd name="connsiteX22" fmla="*/ 61525 w 72492"/>
                  <a:gd name="connsiteY22" fmla="*/ 22355 h 83448"/>
                  <a:gd name="connsiteX23" fmla="*/ 61968 w 72492"/>
                  <a:gd name="connsiteY23" fmla="*/ 24886 h 83448"/>
                  <a:gd name="connsiteX24" fmla="*/ 57928 w 72492"/>
                  <a:gd name="connsiteY24" fmla="*/ 23503 h 83448"/>
                  <a:gd name="connsiteX25" fmla="*/ 53080 w 72492"/>
                  <a:gd name="connsiteY25" fmla="*/ 28381 h 83448"/>
                  <a:gd name="connsiteX26" fmla="*/ 53209 w 72492"/>
                  <a:gd name="connsiteY26" fmla="*/ 30390 h 83448"/>
                  <a:gd name="connsiteX27" fmla="*/ 49378 w 72492"/>
                  <a:gd name="connsiteY27" fmla="*/ 33024 h 83448"/>
                  <a:gd name="connsiteX28" fmla="*/ 51098 w 72492"/>
                  <a:gd name="connsiteY28" fmla="*/ 36598 h 83448"/>
                  <a:gd name="connsiteX29" fmla="*/ 49743 w 72492"/>
                  <a:gd name="connsiteY29" fmla="*/ 37224 h 83448"/>
                  <a:gd name="connsiteX30" fmla="*/ 47475 w 72492"/>
                  <a:gd name="connsiteY30" fmla="*/ 47554 h 83448"/>
                  <a:gd name="connsiteX31" fmla="*/ 50916 w 72492"/>
                  <a:gd name="connsiteY31" fmla="*/ 47424 h 83448"/>
                  <a:gd name="connsiteX32" fmla="*/ 52193 w 72492"/>
                  <a:gd name="connsiteY32" fmla="*/ 51728 h 83448"/>
                  <a:gd name="connsiteX33" fmla="*/ 56624 w 72492"/>
                  <a:gd name="connsiteY33" fmla="*/ 52171 h 83448"/>
                  <a:gd name="connsiteX34" fmla="*/ 56546 w 72492"/>
                  <a:gd name="connsiteY34" fmla="*/ 65736 h 83448"/>
                  <a:gd name="connsiteX35" fmla="*/ 59309 w 72492"/>
                  <a:gd name="connsiteY35" fmla="*/ 65762 h 83448"/>
                  <a:gd name="connsiteX36" fmla="*/ 60196 w 72492"/>
                  <a:gd name="connsiteY36" fmla="*/ 70379 h 83448"/>
                  <a:gd name="connsiteX37" fmla="*/ 62073 w 72492"/>
                  <a:gd name="connsiteY37" fmla="*/ 72883 h 83448"/>
                  <a:gd name="connsiteX38" fmla="*/ 62073 w 72492"/>
                  <a:gd name="connsiteY38" fmla="*/ 75596 h 83448"/>
                  <a:gd name="connsiteX39" fmla="*/ 65383 w 72492"/>
                  <a:gd name="connsiteY39" fmla="*/ 77005 h 83448"/>
                  <a:gd name="connsiteX40" fmla="*/ 61786 w 72492"/>
                  <a:gd name="connsiteY40" fmla="*/ 82170 h 83448"/>
                  <a:gd name="connsiteX41" fmla="*/ 59022 w 72492"/>
                  <a:gd name="connsiteY41" fmla="*/ 78988 h 83448"/>
                  <a:gd name="connsiteX42" fmla="*/ 55009 w 72492"/>
                  <a:gd name="connsiteY42" fmla="*/ 76614 h 83448"/>
                  <a:gd name="connsiteX43" fmla="*/ 52636 w 72492"/>
                  <a:gd name="connsiteY43" fmla="*/ 78988 h 83448"/>
                  <a:gd name="connsiteX44" fmla="*/ 52819 w 72492"/>
                  <a:gd name="connsiteY44" fmla="*/ 83448 h 83448"/>
                  <a:gd name="connsiteX45" fmla="*/ 49299 w 72492"/>
                  <a:gd name="connsiteY45" fmla="*/ 75753 h 83448"/>
                  <a:gd name="connsiteX46" fmla="*/ 42209 w 72492"/>
                  <a:gd name="connsiteY46" fmla="*/ 71866 h 83448"/>
                  <a:gd name="connsiteX47" fmla="*/ 42392 w 72492"/>
                  <a:gd name="connsiteY47" fmla="*/ 69622 h 83448"/>
                  <a:gd name="connsiteX48" fmla="*/ 36944 w 72492"/>
                  <a:gd name="connsiteY48" fmla="*/ 71318 h 83448"/>
                  <a:gd name="connsiteX49" fmla="*/ 34807 w 72492"/>
                  <a:gd name="connsiteY49" fmla="*/ 74109 h 83448"/>
                  <a:gd name="connsiteX50" fmla="*/ 33138 w 72492"/>
                  <a:gd name="connsiteY50" fmla="*/ 72701 h 83448"/>
                  <a:gd name="connsiteX51" fmla="*/ 33 w 72492"/>
                  <a:gd name="connsiteY51" fmla="*/ 72570 h 83448"/>
                  <a:gd name="connsiteX52" fmla="*/ 5168 w 72492"/>
                  <a:gd name="connsiteY52" fmla="*/ 70875 h 83448"/>
                  <a:gd name="connsiteX53" fmla="*/ 2666 w 72492"/>
                  <a:gd name="connsiteY53" fmla="*/ 66727 h 83448"/>
                  <a:gd name="connsiteX54" fmla="*/ 6524 w 72492"/>
                  <a:gd name="connsiteY54" fmla="*/ 59580 h 83448"/>
                  <a:gd name="connsiteX55" fmla="*/ 14135 w 72492"/>
                  <a:gd name="connsiteY55" fmla="*/ 52406 h 83448"/>
                  <a:gd name="connsiteX56" fmla="*/ 12024 w 72492"/>
                  <a:gd name="connsiteY56" fmla="*/ 49354 h 83448"/>
                  <a:gd name="connsiteX57" fmla="*/ 14213 w 72492"/>
                  <a:gd name="connsiteY57" fmla="*/ 47085 h 83448"/>
                  <a:gd name="connsiteX58" fmla="*/ 12597 w 72492"/>
                  <a:gd name="connsiteY58" fmla="*/ 44789 h 83448"/>
                  <a:gd name="connsiteX59" fmla="*/ 14656 w 72492"/>
                  <a:gd name="connsiteY59" fmla="*/ 41919 h 83448"/>
                  <a:gd name="connsiteX60" fmla="*/ 12336 w 72492"/>
                  <a:gd name="connsiteY60" fmla="*/ 39389 h 83448"/>
                  <a:gd name="connsiteX61" fmla="*/ 14917 w 72492"/>
                  <a:gd name="connsiteY61" fmla="*/ 38450 h 83448"/>
                  <a:gd name="connsiteX62" fmla="*/ 12232 w 72492"/>
                  <a:gd name="connsiteY62" fmla="*/ 37015 h 83448"/>
                  <a:gd name="connsiteX63" fmla="*/ 12232 w 72492"/>
                  <a:gd name="connsiteY63" fmla="*/ 37015 h 83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72492" h="83448">
                    <a:moveTo>
                      <a:pt x="12232" y="37015"/>
                    </a:moveTo>
                    <a:lnTo>
                      <a:pt x="10668" y="35868"/>
                    </a:lnTo>
                    <a:lnTo>
                      <a:pt x="10043" y="31042"/>
                    </a:lnTo>
                    <a:lnTo>
                      <a:pt x="12024" y="24833"/>
                    </a:lnTo>
                    <a:lnTo>
                      <a:pt x="18280" y="24520"/>
                    </a:lnTo>
                    <a:lnTo>
                      <a:pt x="18254" y="4565"/>
                    </a:lnTo>
                    <a:lnTo>
                      <a:pt x="26673" y="4799"/>
                    </a:lnTo>
                    <a:lnTo>
                      <a:pt x="29801" y="5712"/>
                    </a:lnTo>
                    <a:lnTo>
                      <a:pt x="35588" y="4252"/>
                    </a:lnTo>
                    <a:lnTo>
                      <a:pt x="40072" y="5451"/>
                    </a:lnTo>
                    <a:lnTo>
                      <a:pt x="42287" y="4799"/>
                    </a:lnTo>
                    <a:lnTo>
                      <a:pt x="44216" y="1435"/>
                    </a:lnTo>
                    <a:lnTo>
                      <a:pt x="49013" y="5504"/>
                    </a:lnTo>
                    <a:lnTo>
                      <a:pt x="52428" y="2191"/>
                    </a:lnTo>
                    <a:lnTo>
                      <a:pt x="58215" y="5217"/>
                    </a:lnTo>
                    <a:lnTo>
                      <a:pt x="64471" y="391"/>
                    </a:lnTo>
                    <a:lnTo>
                      <a:pt x="69006" y="886"/>
                    </a:lnTo>
                    <a:lnTo>
                      <a:pt x="72526" y="0"/>
                    </a:lnTo>
                    <a:lnTo>
                      <a:pt x="72421" y="18181"/>
                    </a:lnTo>
                    <a:lnTo>
                      <a:pt x="66139" y="20555"/>
                    </a:lnTo>
                    <a:lnTo>
                      <a:pt x="63897" y="19016"/>
                    </a:lnTo>
                    <a:lnTo>
                      <a:pt x="63871" y="22016"/>
                    </a:lnTo>
                    <a:lnTo>
                      <a:pt x="61525" y="22355"/>
                    </a:lnTo>
                    <a:lnTo>
                      <a:pt x="61968" y="24886"/>
                    </a:lnTo>
                    <a:lnTo>
                      <a:pt x="57928" y="23503"/>
                    </a:lnTo>
                    <a:lnTo>
                      <a:pt x="53080" y="28381"/>
                    </a:lnTo>
                    <a:lnTo>
                      <a:pt x="53209" y="30390"/>
                    </a:lnTo>
                    <a:lnTo>
                      <a:pt x="49378" y="33024"/>
                    </a:lnTo>
                    <a:lnTo>
                      <a:pt x="51098" y="36598"/>
                    </a:lnTo>
                    <a:lnTo>
                      <a:pt x="49743" y="37224"/>
                    </a:lnTo>
                    <a:lnTo>
                      <a:pt x="47475" y="47554"/>
                    </a:lnTo>
                    <a:lnTo>
                      <a:pt x="50916" y="47424"/>
                    </a:lnTo>
                    <a:lnTo>
                      <a:pt x="52193" y="51728"/>
                    </a:lnTo>
                    <a:lnTo>
                      <a:pt x="56624" y="52171"/>
                    </a:lnTo>
                    <a:lnTo>
                      <a:pt x="56546" y="65736"/>
                    </a:lnTo>
                    <a:lnTo>
                      <a:pt x="59309" y="65762"/>
                    </a:lnTo>
                    <a:lnTo>
                      <a:pt x="60196" y="70379"/>
                    </a:lnTo>
                    <a:lnTo>
                      <a:pt x="62073" y="72883"/>
                    </a:lnTo>
                    <a:lnTo>
                      <a:pt x="62073" y="75596"/>
                    </a:lnTo>
                    <a:lnTo>
                      <a:pt x="65383" y="77005"/>
                    </a:lnTo>
                    <a:lnTo>
                      <a:pt x="61786" y="82170"/>
                    </a:lnTo>
                    <a:lnTo>
                      <a:pt x="59022" y="78988"/>
                    </a:lnTo>
                    <a:lnTo>
                      <a:pt x="55009" y="76614"/>
                    </a:lnTo>
                    <a:lnTo>
                      <a:pt x="52636" y="78988"/>
                    </a:lnTo>
                    <a:lnTo>
                      <a:pt x="52819" y="83448"/>
                    </a:lnTo>
                    <a:lnTo>
                      <a:pt x="49299" y="75753"/>
                    </a:lnTo>
                    <a:lnTo>
                      <a:pt x="42209" y="71866"/>
                    </a:lnTo>
                    <a:lnTo>
                      <a:pt x="42392" y="69622"/>
                    </a:lnTo>
                    <a:lnTo>
                      <a:pt x="36944" y="71318"/>
                    </a:lnTo>
                    <a:lnTo>
                      <a:pt x="34807" y="74109"/>
                    </a:lnTo>
                    <a:lnTo>
                      <a:pt x="33138" y="72701"/>
                    </a:lnTo>
                    <a:lnTo>
                      <a:pt x="33" y="72570"/>
                    </a:lnTo>
                    <a:lnTo>
                      <a:pt x="5168" y="70875"/>
                    </a:lnTo>
                    <a:lnTo>
                      <a:pt x="2666" y="66727"/>
                    </a:lnTo>
                    <a:lnTo>
                      <a:pt x="6524" y="59580"/>
                    </a:lnTo>
                    <a:lnTo>
                      <a:pt x="14135" y="52406"/>
                    </a:lnTo>
                    <a:lnTo>
                      <a:pt x="12024" y="49354"/>
                    </a:lnTo>
                    <a:lnTo>
                      <a:pt x="14213" y="47085"/>
                    </a:lnTo>
                    <a:lnTo>
                      <a:pt x="12597" y="44789"/>
                    </a:lnTo>
                    <a:lnTo>
                      <a:pt x="14656" y="41919"/>
                    </a:lnTo>
                    <a:lnTo>
                      <a:pt x="12336" y="39389"/>
                    </a:lnTo>
                    <a:lnTo>
                      <a:pt x="14917" y="38450"/>
                    </a:lnTo>
                    <a:lnTo>
                      <a:pt x="12232" y="37015"/>
                    </a:lnTo>
                    <a:lnTo>
                      <a:pt x="12232" y="37015"/>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02" name="GA-7">
                <a:extLst>
                  <a:ext uri="{FF2B5EF4-FFF2-40B4-BE49-F238E27FC236}">
                    <a16:creationId xmlns:a16="http://schemas.microsoft.com/office/drawing/2014/main" id="{AFDFA7F0-B0D6-64EF-09CA-1D89F9B60106}"/>
                  </a:ext>
                </a:extLst>
              </p:cNvPr>
              <p:cNvSpPr/>
              <p:nvPr/>
            </p:nvSpPr>
            <p:spPr>
              <a:xfrm>
                <a:off x="7634078" y="5776862"/>
                <a:ext cx="178674" cy="295780"/>
              </a:xfrm>
              <a:custGeom>
                <a:avLst/>
                <a:gdLst>
                  <a:gd name="connsiteX0" fmla="*/ 14682 w 88575"/>
                  <a:gd name="connsiteY0" fmla="*/ 31250 h 146628"/>
                  <a:gd name="connsiteX1" fmla="*/ 17106 w 88575"/>
                  <a:gd name="connsiteY1" fmla="*/ 27598 h 146628"/>
                  <a:gd name="connsiteX2" fmla="*/ 20235 w 88575"/>
                  <a:gd name="connsiteY2" fmla="*/ 27990 h 146628"/>
                  <a:gd name="connsiteX3" fmla="*/ 21955 w 88575"/>
                  <a:gd name="connsiteY3" fmla="*/ 29894 h 146628"/>
                  <a:gd name="connsiteX4" fmla="*/ 27716 w 88575"/>
                  <a:gd name="connsiteY4" fmla="*/ 30259 h 146628"/>
                  <a:gd name="connsiteX5" fmla="*/ 27768 w 88575"/>
                  <a:gd name="connsiteY5" fmla="*/ 25146 h 146628"/>
                  <a:gd name="connsiteX6" fmla="*/ 32225 w 88575"/>
                  <a:gd name="connsiteY6" fmla="*/ 25251 h 146628"/>
                  <a:gd name="connsiteX7" fmla="*/ 36135 w 88575"/>
                  <a:gd name="connsiteY7" fmla="*/ 21572 h 146628"/>
                  <a:gd name="connsiteX8" fmla="*/ 37308 w 88575"/>
                  <a:gd name="connsiteY8" fmla="*/ 24259 h 146628"/>
                  <a:gd name="connsiteX9" fmla="*/ 41714 w 88575"/>
                  <a:gd name="connsiteY9" fmla="*/ 16251 h 146628"/>
                  <a:gd name="connsiteX10" fmla="*/ 43408 w 88575"/>
                  <a:gd name="connsiteY10" fmla="*/ 16564 h 146628"/>
                  <a:gd name="connsiteX11" fmla="*/ 46484 w 88575"/>
                  <a:gd name="connsiteY11" fmla="*/ 13434 h 146628"/>
                  <a:gd name="connsiteX12" fmla="*/ 50264 w 88575"/>
                  <a:gd name="connsiteY12" fmla="*/ 15390 h 146628"/>
                  <a:gd name="connsiteX13" fmla="*/ 54304 w 88575"/>
                  <a:gd name="connsiteY13" fmla="*/ 14842 h 146628"/>
                  <a:gd name="connsiteX14" fmla="*/ 56572 w 88575"/>
                  <a:gd name="connsiteY14" fmla="*/ 17190 h 146628"/>
                  <a:gd name="connsiteX15" fmla="*/ 59231 w 88575"/>
                  <a:gd name="connsiteY15" fmla="*/ 17373 h 146628"/>
                  <a:gd name="connsiteX16" fmla="*/ 61030 w 88575"/>
                  <a:gd name="connsiteY16" fmla="*/ 12312 h 146628"/>
                  <a:gd name="connsiteX17" fmla="*/ 65253 w 88575"/>
                  <a:gd name="connsiteY17" fmla="*/ 11008 h 146628"/>
                  <a:gd name="connsiteX18" fmla="*/ 66999 w 88575"/>
                  <a:gd name="connsiteY18" fmla="*/ 4382 h 146628"/>
                  <a:gd name="connsiteX19" fmla="*/ 73281 w 88575"/>
                  <a:gd name="connsiteY19" fmla="*/ 0 h 146628"/>
                  <a:gd name="connsiteX20" fmla="*/ 82170 w 88575"/>
                  <a:gd name="connsiteY20" fmla="*/ 3104 h 146628"/>
                  <a:gd name="connsiteX21" fmla="*/ 85194 w 88575"/>
                  <a:gd name="connsiteY21" fmla="*/ 3287 h 146628"/>
                  <a:gd name="connsiteX22" fmla="*/ 84151 w 88575"/>
                  <a:gd name="connsiteY22" fmla="*/ 9182 h 146628"/>
                  <a:gd name="connsiteX23" fmla="*/ 82926 w 88575"/>
                  <a:gd name="connsiteY23" fmla="*/ 10121 h 146628"/>
                  <a:gd name="connsiteX24" fmla="*/ 82196 w 88575"/>
                  <a:gd name="connsiteY24" fmla="*/ 19538 h 146628"/>
                  <a:gd name="connsiteX25" fmla="*/ 84047 w 88575"/>
                  <a:gd name="connsiteY25" fmla="*/ 21990 h 146628"/>
                  <a:gd name="connsiteX26" fmla="*/ 84047 w 88575"/>
                  <a:gd name="connsiteY26" fmla="*/ 33389 h 146628"/>
                  <a:gd name="connsiteX27" fmla="*/ 88609 w 88575"/>
                  <a:gd name="connsiteY27" fmla="*/ 36572 h 146628"/>
                  <a:gd name="connsiteX28" fmla="*/ 87097 w 88575"/>
                  <a:gd name="connsiteY28" fmla="*/ 42754 h 146628"/>
                  <a:gd name="connsiteX29" fmla="*/ 80710 w 88575"/>
                  <a:gd name="connsiteY29" fmla="*/ 47710 h 146628"/>
                  <a:gd name="connsiteX30" fmla="*/ 77478 w 88575"/>
                  <a:gd name="connsiteY30" fmla="*/ 49275 h 146628"/>
                  <a:gd name="connsiteX31" fmla="*/ 77504 w 88575"/>
                  <a:gd name="connsiteY31" fmla="*/ 47632 h 146628"/>
                  <a:gd name="connsiteX32" fmla="*/ 74324 w 88575"/>
                  <a:gd name="connsiteY32" fmla="*/ 47606 h 146628"/>
                  <a:gd name="connsiteX33" fmla="*/ 75940 w 88575"/>
                  <a:gd name="connsiteY33" fmla="*/ 50789 h 146628"/>
                  <a:gd name="connsiteX34" fmla="*/ 73854 w 88575"/>
                  <a:gd name="connsiteY34" fmla="*/ 51154 h 146628"/>
                  <a:gd name="connsiteX35" fmla="*/ 79693 w 88575"/>
                  <a:gd name="connsiteY35" fmla="*/ 59371 h 146628"/>
                  <a:gd name="connsiteX36" fmla="*/ 81648 w 88575"/>
                  <a:gd name="connsiteY36" fmla="*/ 60258 h 146628"/>
                  <a:gd name="connsiteX37" fmla="*/ 83082 w 88575"/>
                  <a:gd name="connsiteY37" fmla="*/ 64536 h 146628"/>
                  <a:gd name="connsiteX38" fmla="*/ 79355 w 88575"/>
                  <a:gd name="connsiteY38" fmla="*/ 67379 h 146628"/>
                  <a:gd name="connsiteX39" fmla="*/ 78104 w 88575"/>
                  <a:gd name="connsiteY39" fmla="*/ 71083 h 146628"/>
                  <a:gd name="connsiteX40" fmla="*/ 81805 w 88575"/>
                  <a:gd name="connsiteY40" fmla="*/ 73379 h 146628"/>
                  <a:gd name="connsiteX41" fmla="*/ 81857 w 88575"/>
                  <a:gd name="connsiteY41" fmla="*/ 76483 h 146628"/>
                  <a:gd name="connsiteX42" fmla="*/ 84021 w 88575"/>
                  <a:gd name="connsiteY42" fmla="*/ 77996 h 146628"/>
                  <a:gd name="connsiteX43" fmla="*/ 84646 w 88575"/>
                  <a:gd name="connsiteY43" fmla="*/ 81831 h 146628"/>
                  <a:gd name="connsiteX44" fmla="*/ 82796 w 88575"/>
                  <a:gd name="connsiteY44" fmla="*/ 84648 h 146628"/>
                  <a:gd name="connsiteX45" fmla="*/ 80163 w 88575"/>
                  <a:gd name="connsiteY45" fmla="*/ 85118 h 146628"/>
                  <a:gd name="connsiteX46" fmla="*/ 79798 w 88575"/>
                  <a:gd name="connsiteY46" fmla="*/ 88274 h 146628"/>
                  <a:gd name="connsiteX47" fmla="*/ 76305 w 88575"/>
                  <a:gd name="connsiteY47" fmla="*/ 94848 h 146628"/>
                  <a:gd name="connsiteX48" fmla="*/ 79094 w 88575"/>
                  <a:gd name="connsiteY48" fmla="*/ 96178 h 146628"/>
                  <a:gd name="connsiteX49" fmla="*/ 84907 w 88575"/>
                  <a:gd name="connsiteY49" fmla="*/ 95787 h 146628"/>
                  <a:gd name="connsiteX50" fmla="*/ 85481 w 88575"/>
                  <a:gd name="connsiteY50" fmla="*/ 96960 h 146628"/>
                  <a:gd name="connsiteX51" fmla="*/ 83864 w 88575"/>
                  <a:gd name="connsiteY51" fmla="*/ 103065 h 146628"/>
                  <a:gd name="connsiteX52" fmla="*/ 81049 w 88575"/>
                  <a:gd name="connsiteY52" fmla="*/ 104473 h 146628"/>
                  <a:gd name="connsiteX53" fmla="*/ 82092 w 88575"/>
                  <a:gd name="connsiteY53" fmla="*/ 108021 h 146628"/>
                  <a:gd name="connsiteX54" fmla="*/ 78599 w 88575"/>
                  <a:gd name="connsiteY54" fmla="*/ 110264 h 146628"/>
                  <a:gd name="connsiteX55" fmla="*/ 55425 w 88575"/>
                  <a:gd name="connsiteY55" fmla="*/ 100273 h 146628"/>
                  <a:gd name="connsiteX56" fmla="*/ 53731 w 88575"/>
                  <a:gd name="connsiteY56" fmla="*/ 101004 h 146628"/>
                  <a:gd name="connsiteX57" fmla="*/ 48700 w 88575"/>
                  <a:gd name="connsiteY57" fmla="*/ 112325 h 146628"/>
                  <a:gd name="connsiteX58" fmla="*/ 47501 w 88575"/>
                  <a:gd name="connsiteY58" fmla="*/ 118142 h 146628"/>
                  <a:gd name="connsiteX59" fmla="*/ 50420 w 88575"/>
                  <a:gd name="connsiteY59" fmla="*/ 120646 h 146628"/>
                  <a:gd name="connsiteX60" fmla="*/ 46693 w 88575"/>
                  <a:gd name="connsiteY60" fmla="*/ 123672 h 146628"/>
                  <a:gd name="connsiteX61" fmla="*/ 41792 w 88575"/>
                  <a:gd name="connsiteY61" fmla="*/ 123881 h 146628"/>
                  <a:gd name="connsiteX62" fmla="*/ 39212 w 88575"/>
                  <a:gd name="connsiteY62" fmla="*/ 125916 h 146628"/>
                  <a:gd name="connsiteX63" fmla="*/ 38247 w 88575"/>
                  <a:gd name="connsiteY63" fmla="*/ 129933 h 146628"/>
                  <a:gd name="connsiteX64" fmla="*/ 31861 w 88575"/>
                  <a:gd name="connsiteY64" fmla="*/ 128785 h 146628"/>
                  <a:gd name="connsiteX65" fmla="*/ 26673 w 88575"/>
                  <a:gd name="connsiteY65" fmla="*/ 131707 h 146628"/>
                  <a:gd name="connsiteX66" fmla="*/ 27273 w 88575"/>
                  <a:gd name="connsiteY66" fmla="*/ 135046 h 146628"/>
                  <a:gd name="connsiteX67" fmla="*/ 24067 w 88575"/>
                  <a:gd name="connsiteY67" fmla="*/ 137159 h 146628"/>
                  <a:gd name="connsiteX68" fmla="*/ 15855 w 88575"/>
                  <a:gd name="connsiteY68" fmla="*/ 134576 h 146628"/>
                  <a:gd name="connsiteX69" fmla="*/ 14344 w 88575"/>
                  <a:gd name="connsiteY69" fmla="*/ 135907 h 146628"/>
                  <a:gd name="connsiteX70" fmla="*/ 14344 w 88575"/>
                  <a:gd name="connsiteY70" fmla="*/ 141724 h 146628"/>
                  <a:gd name="connsiteX71" fmla="*/ 10824 w 88575"/>
                  <a:gd name="connsiteY71" fmla="*/ 142611 h 146628"/>
                  <a:gd name="connsiteX72" fmla="*/ 6289 w 88575"/>
                  <a:gd name="connsiteY72" fmla="*/ 142115 h 146628"/>
                  <a:gd name="connsiteX73" fmla="*/ 658 w 88575"/>
                  <a:gd name="connsiteY73" fmla="*/ 146628 h 146628"/>
                  <a:gd name="connsiteX74" fmla="*/ 33 w 88575"/>
                  <a:gd name="connsiteY74" fmla="*/ 144984 h 146628"/>
                  <a:gd name="connsiteX75" fmla="*/ 9260 w 88575"/>
                  <a:gd name="connsiteY75" fmla="*/ 135802 h 146628"/>
                  <a:gd name="connsiteX76" fmla="*/ 10460 w 88575"/>
                  <a:gd name="connsiteY76" fmla="*/ 131942 h 146628"/>
                  <a:gd name="connsiteX77" fmla="*/ 6653 w 88575"/>
                  <a:gd name="connsiteY77" fmla="*/ 127011 h 146628"/>
                  <a:gd name="connsiteX78" fmla="*/ 6471 w 88575"/>
                  <a:gd name="connsiteY78" fmla="*/ 123464 h 146628"/>
                  <a:gd name="connsiteX79" fmla="*/ 4073 w 88575"/>
                  <a:gd name="connsiteY79" fmla="*/ 119916 h 146628"/>
                  <a:gd name="connsiteX80" fmla="*/ 4177 w 88575"/>
                  <a:gd name="connsiteY80" fmla="*/ 110525 h 146628"/>
                  <a:gd name="connsiteX81" fmla="*/ 8479 w 88575"/>
                  <a:gd name="connsiteY81" fmla="*/ 108960 h 146628"/>
                  <a:gd name="connsiteX82" fmla="*/ 3708 w 88575"/>
                  <a:gd name="connsiteY82" fmla="*/ 108282 h 146628"/>
                  <a:gd name="connsiteX83" fmla="*/ 4568 w 88575"/>
                  <a:gd name="connsiteY83" fmla="*/ 100039 h 146628"/>
                  <a:gd name="connsiteX84" fmla="*/ 711 w 88575"/>
                  <a:gd name="connsiteY84" fmla="*/ 100247 h 146628"/>
                  <a:gd name="connsiteX85" fmla="*/ 1753 w 88575"/>
                  <a:gd name="connsiteY85" fmla="*/ 97769 h 146628"/>
                  <a:gd name="connsiteX86" fmla="*/ 397 w 88575"/>
                  <a:gd name="connsiteY86" fmla="*/ 95500 h 146628"/>
                  <a:gd name="connsiteX87" fmla="*/ 3656 w 88575"/>
                  <a:gd name="connsiteY87" fmla="*/ 95421 h 146628"/>
                  <a:gd name="connsiteX88" fmla="*/ 7331 w 88575"/>
                  <a:gd name="connsiteY88" fmla="*/ 92552 h 146628"/>
                  <a:gd name="connsiteX89" fmla="*/ 2405 w 88575"/>
                  <a:gd name="connsiteY89" fmla="*/ 80787 h 146628"/>
                  <a:gd name="connsiteX90" fmla="*/ 5663 w 88575"/>
                  <a:gd name="connsiteY90" fmla="*/ 81153 h 146628"/>
                  <a:gd name="connsiteX91" fmla="*/ 7644 w 88575"/>
                  <a:gd name="connsiteY91" fmla="*/ 76614 h 146628"/>
                  <a:gd name="connsiteX92" fmla="*/ 4125 w 88575"/>
                  <a:gd name="connsiteY92" fmla="*/ 72570 h 146628"/>
                  <a:gd name="connsiteX93" fmla="*/ 6524 w 88575"/>
                  <a:gd name="connsiteY93" fmla="*/ 71709 h 146628"/>
                  <a:gd name="connsiteX94" fmla="*/ 4203 w 88575"/>
                  <a:gd name="connsiteY94" fmla="*/ 67718 h 146628"/>
                  <a:gd name="connsiteX95" fmla="*/ 7957 w 88575"/>
                  <a:gd name="connsiteY95" fmla="*/ 63101 h 146628"/>
                  <a:gd name="connsiteX96" fmla="*/ 27351 w 88575"/>
                  <a:gd name="connsiteY96" fmla="*/ 63049 h 146628"/>
                  <a:gd name="connsiteX97" fmla="*/ 27455 w 88575"/>
                  <a:gd name="connsiteY97" fmla="*/ 47945 h 146628"/>
                  <a:gd name="connsiteX98" fmla="*/ 18410 w 88575"/>
                  <a:gd name="connsiteY98" fmla="*/ 47867 h 146628"/>
                  <a:gd name="connsiteX99" fmla="*/ 14656 w 88575"/>
                  <a:gd name="connsiteY99" fmla="*/ 33755 h 146628"/>
                  <a:gd name="connsiteX100" fmla="*/ 14682 w 88575"/>
                  <a:gd name="connsiteY100" fmla="*/ 31250 h 146628"/>
                  <a:gd name="connsiteX101" fmla="*/ 14682 w 88575"/>
                  <a:gd name="connsiteY101" fmla="*/ 31250 h 146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88575" h="146628">
                    <a:moveTo>
                      <a:pt x="14682" y="31250"/>
                    </a:moveTo>
                    <a:lnTo>
                      <a:pt x="17106" y="27598"/>
                    </a:lnTo>
                    <a:lnTo>
                      <a:pt x="20235" y="27990"/>
                    </a:lnTo>
                    <a:lnTo>
                      <a:pt x="21955" y="29894"/>
                    </a:lnTo>
                    <a:lnTo>
                      <a:pt x="27716" y="30259"/>
                    </a:lnTo>
                    <a:lnTo>
                      <a:pt x="27768" y="25146"/>
                    </a:lnTo>
                    <a:lnTo>
                      <a:pt x="32225" y="25251"/>
                    </a:lnTo>
                    <a:lnTo>
                      <a:pt x="36135" y="21572"/>
                    </a:lnTo>
                    <a:lnTo>
                      <a:pt x="37308" y="24259"/>
                    </a:lnTo>
                    <a:lnTo>
                      <a:pt x="41714" y="16251"/>
                    </a:lnTo>
                    <a:lnTo>
                      <a:pt x="43408" y="16564"/>
                    </a:lnTo>
                    <a:lnTo>
                      <a:pt x="46484" y="13434"/>
                    </a:lnTo>
                    <a:lnTo>
                      <a:pt x="50264" y="15390"/>
                    </a:lnTo>
                    <a:lnTo>
                      <a:pt x="54304" y="14842"/>
                    </a:lnTo>
                    <a:lnTo>
                      <a:pt x="56572" y="17190"/>
                    </a:lnTo>
                    <a:lnTo>
                      <a:pt x="59231" y="17373"/>
                    </a:lnTo>
                    <a:lnTo>
                      <a:pt x="61030" y="12312"/>
                    </a:lnTo>
                    <a:lnTo>
                      <a:pt x="65253" y="11008"/>
                    </a:lnTo>
                    <a:lnTo>
                      <a:pt x="66999" y="4382"/>
                    </a:lnTo>
                    <a:lnTo>
                      <a:pt x="73281" y="0"/>
                    </a:lnTo>
                    <a:lnTo>
                      <a:pt x="82170" y="3104"/>
                    </a:lnTo>
                    <a:lnTo>
                      <a:pt x="85194" y="3287"/>
                    </a:lnTo>
                    <a:lnTo>
                      <a:pt x="84151" y="9182"/>
                    </a:lnTo>
                    <a:lnTo>
                      <a:pt x="82926" y="10121"/>
                    </a:lnTo>
                    <a:lnTo>
                      <a:pt x="82196" y="19538"/>
                    </a:lnTo>
                    <a:lnTo>
                      <a:pt x="84047" y="21990"/>
                    </a:lnTo>
                    <a:lnTo>
                      <a:pt x="84047" y="33389"/>
                    </a:lnTo>
                    <a:lnTo>
                      <a:pt x="88609" y="36572"/>
                    </a:lnTo>
                    <a:lnTo>
                      <a:pt x="87097" y="42754"/>
                    </a:lnTo>
                    <a:lnTo>
                      <a:pt x="80710" y="47710"/>
                    </a:lnTo>
                    <a:lnTo>
                      <a:pt x="77478" y="49275"/>
                    </a:lnTo>
                    <a:lnTo>
                      <a:pt x="77504" y="47632"/>
                    </a:lnTo>
                    <a:lnTo>
                      <a:pt x="74324" y="47606"/>
                    </a:lnTo>
                    <a:lnTo>
                      <a:pt x="75940" y="50789"/>
                    </a:lnTo>
                    <a:lnTo>
                      <a:pt x="73854" y="51154"/>
                    </a:lnTo>
                    <a:lnTo>
                      <a:pt x="79693" y="59371"/>
                    </a:lnTo>
                    <a:lnTo>
                      <a:pt x="81648" y="60258"/>
                    </a:lnTo>
                    <a:lnTo>
                      <a:pt x="83082" y="64536"/>
                    </a:lnTo>
                    <a:lnTo>
                      <a:pt x="79355" y="67379"/>
                    </a:lnTo>
                    <a:lnTo>
                      <a:pt x="78104" y="71083"/>
                    </a:lnTo>
                    <a:lnTo>
                      <a:pt x="81805" y="73379"/>
                    </a:lnTo>
                    <a:lnTo>
                      <a:pt x="81857" y="76483"/>
                    </a:lnTo>
                    <a:lnTo>
                      <a:pt x="84021" y="77996"/>
                    </a:lnTo>
                    <a:lnTo>
                      <a:pt x="84646" y="81831"/>
                    </a:lnTo>
                    <a:lnTo>
                      <a:pt x="82796" y="84648"/>
                    </a:lnTo>
                    <a:lnTo>
                      <a:pt x="80163" y="85118"/>
                    </a:lnTo>
                    <a:lnTo>
                      <a:pt x="79798" y="88274"/>
                    </a:lnTo>
                    <a:lnTo>
                      <a:pt x="76305" y="94848"/>
                    </a:lnTo>
                    <a:lnTo>
                      <a:pt x="79094" y="96178"/>
                    </a:lnTo>
                    <a:lnTo>
                      <a:pt x="84907" y="95787"/>
                    </a:lnTo>
                    <a:lnTo>
                      <a:pt x="85481" y="96960"/>
                    </a:lnTo>
                    <a:lnTo>
                      <a:pt x="83864" y="103065"/>
                    </a:lnTo>
                    <a:lnTo>
                      <a:pt x="81049" y="104473"/>
                    </a:lnTo>
                    <a:lnTo>
                      <a:pt x="82092" y="108021"/>
                    </a:lnTo>
                    <a:lnTo>
                      <a:pt x="78599" y="110264"/>
                    </a:lnTo>
                    <a:lnTo>
                      <a:pt x="55425" y="100273"/>
                    </a:lnTo>
                    <a:lnTo>
                      <a:pt x="53731" y="101004"/>
                    </a:lnTo>
                    <a:lnTo>
                      <a:pt x="48700" y="112325"/>
                    </a:lnTo>
                    <a:lnTo>
                      <a:pt x="47501" y="118142"/>
                    </a:lnTo>
                    <a:lnTo>
                      <a:pt x="50420" y="120646"/>
                    </a:lnTo>
                    <a:lnTo>
                      <a:pt x="46693" y="123672"/>
                    </a:lnTo>
                    <a:lnTo>
                      <a:pt x="41792" y="123881"/>
                    </a:lnTo>
                    <a:lnTo>
                      <a:pt x="39212" y="125916"/>
                    </a:lnTo>
                    <a:lnTo>
                      <a:pt x="38247" y="129933"/>
                    </a:lnTo>
                    <a:lnTo>
                      <a:pt x="31861" y="128785"/>
                    </a:lnTo>
                    <a:lnTo>
                      <a:pt x="26673" y="131707"/>
                    </a:lnTo>
                    <a:lnTo>
                      <a:pt x="27273" y="135046"/>
                    </a:lnTo>
                    <a:lnTo>
                      <a:pt x="24067" y="137159"/>
                    </a:lnTo>
                    <a:lnTo>
                      <a:pt x="15855" y="134576"/>
                    </a:lnTo>
                    <a:lnTo>
                      <a:pt x="14344" y="135907"/>
                    </a:lnTo>
                    <a:lnTo>
                      <a:pt x="14344" y="141724"/>
                    </a:lnTo>
                    <a:lnTo>
                      <a:pt x="10824" y="142611"/>
                    </a:lnTo>
                    <a:lnTo>
                      <a:pt x="6289" y="142115"/>
                    </a:lnTo>
                    <a:lnTo>
                      <a:pt x="658" y="146628"/>
                    </a:lnTo>
                    <a:lnTo>
                      <a:pt x="33" y="144984"/>
                    </a:lnTo>
                    <a:lnTo>
                      <a:pt x="9260" y="135802"/>
                    </a:lnTo>
                    <a:lnTo>
                      <a:pt x="10460" y="131942"/>
                    </a:lnTo>
                    <a:lnTo>
                      <a:pt x="6653" y="127011"/>
                    </a:lnTo>
                    <a:lnTo>
                      <a:pt x="6471" y="123464"/>
                    </a:lnTo>
                    <a:lnTo>
                      <a:pt x="4073" y="119916"/>
                    </a:lnTo>
                    <a:lnTo>
                      <a:pt x="4177" y="110525"/>
                    </a:lnTo>
                    <a:lnTo>
                      <a:pt x="8479" y="108960"/>
                    </a:lnTo>
                    <a:lnTo>
                      <a:pt x="3708" y="108282"/>
                    </a:lnTo>
                    <a:lnTo>
                      <a:pt x="4568" y="100039"/>
                    </a:lnTo>
                    <a:lnTo>
                      <a:pt x="711" y="100247"/>
                    </a:lnTo>
                    <a:lnTo>
                      <a:pt x="1753" y="97769"/>
                    </a:lnTo>
                    <a:lnTo>
                      <a:pt x="397" y="95500"/>
                    </a:lnTo>
                    <a:lnTo>
                      <a:pt x="3656" y="95421"/>
                    </a:lnTo>
                    <a:lnTo>
                      <a:pt x="7331" y="92552"/>
                    </a:lnTo>
                    <a:lnTo>
                      <a:pt x="2405" y="80787"/>
                    </a:lnTo>
                    <a:lnTo>
                      <a:pt x="5663" y="81153"/>
                    </a:lnTo>
                    <a:lnTo>
                      <a:pt x="7644" y="76614"/>
                    </a:lnTo>
                    <a:lnTo>
                      <a:pt x="4125" y="72570"/>
                    </a:lnTo>
                    <a:lnTo>
                      <a:pt x="6524" y="71709"/>
                    </a:lnTo>
                    <a:lnTo>
                      <a:pt x="4203" y="67718"/>
                    </a:lnTo>
                    <a:lnTo>
                      <a:pt x="7957" y="63101"/>
                    </a:lnTo>
                    <a:lnTo>
                      <a:pt x="27351" y="63049"/>
                    </a:lnTo>
                    <a:lnTo>
                      <a:pt x="27455" y="47945"/>
                    </a:lnTo>
                    <a:lnTo>
                      <a:pt x="18410" y="47867"/>
                    </a:lnTo>
                    <a:lnTo>
                      <a:pt x="14656" y="33755"/>
                    </a:lnTo>
                    <a:lnTo>
                      <a:pt x="14682" y="31250"/>
                    </a:lnTo>
                    <a:lnTo>
                      <a:pt x="14682" y="31250"/>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03" name="GA-8">
                <a:extLst>
                  <a:ext uri="{FF2B5EF4-FFF2-40B4-BE49-F238E27FC236}">
                    <a16:creationId xmlns:a16="http://schemas.microsoft.com/office/drawing/2014/main" id="{EC75861A-D35D-0098-2260-0EF1E6099F0F}"/>
                  </a:ext>
                </a:extLst>
              </p:cNvPr>
              <p:cNvSpPr/>
              <p:nvPr/>
            </p:nvSpPr>
            <p:spPr>
              <a:xfrm>
                <a:off x="7727992" y="6316751"/>
                <a:ext cx="495963" cy="898553"/>
              </a:xfrm>
              <a:custGeom>
                <a:avLst/>
                <a:gdLst>
                  <a:gd name="connsiteX0" fmla="*/ 11946 w 245864"/>
                  <a:gd name="connsiteY0" fmla="*/ 0 h 445441"/>
                  <a:gd name="connsiteX1" fmla="*/ 35667 w 245864"/>
                  <a:gd name="connsiteY1" fmla="*/ 26 h 445441"/>
                  <a:gd name="connsiteX2" fmla="*/ 40150 w 245864"/>
                  <a:gd name="connsiteY2" fmla="*/ 939 h 445441"/>
                  <a:gd name="connsiteX3" fmla="*/ 43565 w 245864"/>
                  <a:gd name="connsiteY3" fmla="*/ 3860 h 445441"/>
                  <a:gd name="connsiteX4" fmla="*/ 44451 w 245864"/>
                  <a:gd name="connsiteY4" fmla="*/ 12208 h 445441"/>
                  <a:gd name="connsiteX5" fmla="*/ 72083 w 245864"/>
                  <a:gd name="connsiteY5" fmla="*/ 7147 h 445441"/>
                  <a:gd name="connsiteX6" fmla="*/ 99140 w 245864"/>
                  <a:gd name="connsiteY6" fmla="*/ 2895 h 445441"/>
                  <a:gd name="connsiteX7" fmla="*/ 101773 w 245864"/>
                  <a:gd name="connsiteY7" fmla="*/ 4330 h 445441"/>
                  <a:gd name="connsiteX8" fmla="*/ 105683 w 245864"/>
                  <a:gd name="connsiteY8" fmla="*/ 3286 h 445441"/>
                  <a:gd name="connsiteX9" fmla="*/ 108159 w 245864"/>
                  <a:gd name="connsiteY9" fmla="*/ 5269 h 445441"/>
                  <a:gd name="connsiteX10" fmla="*/ 109775 w 245864"/>
                  <a:gd name="connsiteY10" fmla="*/ 3860 h 445441"/>
                  <a:gd name="connsiteX11" fmla="*/ 114363 w 245864"/>
                  <a:gd name="connsiteY11" fmla="*/ 6051 h 445441"/>
                  <a:gd name="connsiteX12" fmla="*/ 116136 w 245864"/>
                  <a:gd name="connsiteY12" fmla="*/ 3364 h 445441"/>
                  <a:gd name="connsiteX13" fmla="*/ 120228 w 245864"/>
                  <a:gd name="connsiteY13" fmla="*/ 2112 h 445441"/>
                  <a:gd name="connsiteX14" fmla="*/ 124112 w 245864"/>
                  <a:gd name="connsiteY14" fmla="*/ 2321 h 445441"/>
                  <a:gd name="connsiteX15" fmla="*/ 133940 w 245864"/>
                  <a:gd name="connsiteY15" fmla="*/ 4539 h 445441"/>
                  <a:gd name="connsiteX16" fmla="*/ 148042 w 245864"/>
                  <a:gd name="connsiteY16" fmla="*/ 8791 h 445441"/>
                  <a:gd name="connsiteX17" fmla="*/ 146374 w 245864"/>
                  <a:gd name="connsiteY17" fmla="*/ 12547 h 445441"/>
                  <a:gd name="connsiteX18" fmla="*/ 144992 w 245864"/>
                  <a:gd name="connsiteY18" fmla="*/ 19929 h 445441"/>
                  <a:gd name="connsiteX19" fmla="*/ 147573 w 245864"/>
                  <a:gd name="connsiteY19" fmla="*/ 26320 h 445441"/>
                  <a:gd name="connsiteX20" fmla="*/ 154585 w 245864"/>
                  <a:gd name="connsiteY20" fmla="*/ 20999 h 445441"/>
                  <a:gd name="connsiteX21" fmla="*/ 155653 w 245864"/>
                  <a:gd name="connsiteY21" fmla="*/ 24468 h 445441"/>
                  <a:gd name="connsiteX22" fmla="*/ 152343 w 245864"/>
                  <a:gd name="connsiteY22" fmla="*/ 30181 h 445441"/>
                  <a:gd name="connsiteX23" fmla="*/ 154715 w 245864"/>
                  <a:gd name="connsiteY23" fmla="*/ 34354 h 445441"/>
                  <a:gd name="connsiteX24" fmla="*/ 155054 w 245864"/>
                  <a:gd name="connsiteY24" fmla="*/ 37302 h 445441"/>
                  <a:gd name="connsiteX25" fmla="*/ 152265 w 245864"/>
                  <a:gd name="connsiteY25" fmla="*/ 39311 h 445441"/>
                  <a:gd name="connsiteX26" fmla="*/ 151509 w 245864"/>
                  <a:gd name="connsiteY26" fmla="*/ 44085 h 445441"/>
                  <a:gd name="connsiteX27" fmla="*/ 155158 w 245864"/>
                  <a:gd name="connsiteY27" fmla="*/ 50345 h 445441"/>
                  <a:gd name="connsiteX28" fmla="*/ 155106 w 245864"/>
                  <a:gd name="connsiteY28" fmla="*/ 54180 h 445441"/>
                  <a:gd name="connsiteX29" fmla="*/ 158208 w 245864"/>
                  <a:gd name="connsiteY29" fmla="*/ 59632 h 445441"/>
                  <a:gd name="connsiteX30" fmla="*/ 162353 w 245864"/>
                  <a:gd name="connsiteY30" fmla="*/ 59736 h 445441"/>
                  <a:gd name="connsiteX31" fmla="*/ 165820 w 245864"/>
                  <a:gd name="connsiteY31" fmla="*/ 62527 h 445441"/>
                  <a:gd name="connsiteX32" fmla="*/ 168687 w 245864"/>
                  <a:gd name="connsiteY32" fmla="*/ 68970 h 445441"/>
                  <a:gd name="connsiteX33" fmla="*/ 167957 w 245864"/>
                  <a:gd name="connsiteY33" fmla="*/ 76248 h 445441"/>
                  <a:gd name="connsiteX34" fmla="*/ 169756 w 245864"/>
                  <a:gd name="connsiteY34" fmla="*/ 76222 h 445441"/>
                  <a:gd name="connsiteX35" fmla="*/ 169860 w 245864"/>
                  <a:gd name="connsiteY35" fmla="*/ 79352 h 445441"/>
                  <a:gd name="connsiteX36" fmla="*/ 168296 w 245864"/>
                  <a:gd name="connsiteY36" fmla="*/ 84987 h 445441"/>
                  <a:gd name="connsiteX37" fmla="*/ 156227 w 245864"/>
                  <a:gd name="connsiteY37" fmla="*/ 90987 h 445441"/>
                  <a:gd name="connsiteX38" fmla="*/ 129456 w 245864"/>
                  <a:gd name="connsiteY38" fmla="*/ 106247 h 445441"/>
                  <a:gd name="connsiteX39" fmla="*/ 145826 w 245864"/>
                  <a:gd name="connsiteY39" fmla="*/ 142011 h 445441"/>
                  <a:gd name="connsiteX40" fmla="*/ 163421 w 245864"/>
                  <a:gd name="connsiteY40" fmla="*/ 180905 h 445441"/>
                  <a:gd name="connsiteX41" fmla="*/ 178410 w 245864"/>
                  <a:gd name="connsiteY41" fmla="*/ 172244 h 445441"/>
                  <a:gd name="connsiteX42" fmla="*/ 180599 w 245864"/>
                  <a:gd name="connsiteY42" fmla="*/ 174853 h 445441"/>
                  <a:gd name="connsiteX43" fmla="*/ 170720 w 245864"/>
                  <a:gd name="connsiteY43" fmla="*/ 184713 h 445441"/>
                  <a:gd name="connsiteX44" fmla="*/ 174318 w 245864"/>
                  <a:gd name="connsiteY44" fmla="*/ 184922 h 445441"/>
                  <a:gd name="connsiteX45" fmla="*/ 178306 w 245864"/>
                  <a:gd name="connsiteY45" fmla="*/ 192382 h 445441"/>
                  <a:gd name="connsiteX46" fmla="*/ 183415 w 245864"/>
                  <a:gd name="connsiteY46" fmla="*/ 195643 h 445441"/>
                  <a:gd name="connsiteX47" fmla="*/ 185553 w 245864"/>
                  <a:gd name="connsiteY47" fmla="*/ 195617 h 445441"/>
                  <a:gd name="connsiteX48" fmla="*/ 190714 w 245864"/>
                  <a:gd name="connsiteY48" fmla="*/ 198330 h 445441"/>
                  <a:gd name="connsiteX49" fmla="*/ 192825 w 245864"/>
                  <a:gd name="connsiteY49" fmla="*/ 202138 h 445441"/>
                  <a:gd name="connsiteX50" fmla="*/ 198351 w 245864"/>
                  <a:gd name="connsiteY50" fmla="*/ 204721 h 445441"/>
                  <a:gd name="connsiteX51" fmla="*/ 200801 w 245864"/>
                  <a:gd name="connsiteY51" fmla="*/ 204695 h 445441"/>
                  <a:gd name="connsiteX52" fmla="*/ 206067 w 245864"/>
                  <a:gd name="connsiteY52" fmla="*/ 213303 h 445441"/>
                  <a:gd name="connsiteX53" fmla="*/ 209690 w 245864"/>
                  <a:gd name="connsiteY53" fmla="*/ 217138 h 445441"/>
                  <a:gd name="connsiteX54" fmla="*/ 213470 w 245864"/>
                  <a:gd name="connsiteY54" fmla="*/ 219746 h 445441"/>
                  <a:gd name="connsiteX55" fmla="*/ 219309 w 245864"/>
                  <a:gd name="connsiteY55" fmla="*/ 216564 h 445441"/>
                  <a:gd name="connsiteX56" fmla="*/ 220300 w 245864"/>
                  <a:gd name="connsiteY56" fmla="*/ 217529 h 445441"/>
                  <a:gd name="connsiteX57" fmla="*/ 224835 w 245864"/>
                  <a:gd name="connsiteY57" fmla="*/ 213277 h 445441"/>
                  <a:gd name="connsiteX58" fmla="*/ 229267 w 245864"/>
                  <a:gd name="connsiteY58" fmla="*/ 212573 h 445441"/>
                  <a:gd name="connsiteX59" fmla="*/ 235419 w 245864"/>
                  <a:gd name="connsiteY59" fmla="*/ 214686 h 445441"/>
                  <a:gd name="connsiteX60" fmla="*/ 234272 w 245864"/>
                  <a:gd name="connsiteY60" fmla="*/ 212677 h 445441"/>
                  <a:gd name="connsiteX61" fmla="*/ 237139 w 245864"/>
                  <a:gd name="connsiteY61" fmla="*/ 210799 h 445441"/>
                  <a:gd name="connsiteX62" fmla="*/ 240241 w 245864"/>
                  <a:gd name="connsiteY62" fmla="*/ 212103 h 445441"/>
                  <a:gd name="connsiteX63" fmla="*/ 244073 w 245864"/>
                  <a:gd name="connsiteY63" fmla="*/ 211712 h 445441"/>
                  <a:gd name="connsiteX64" fmla="*/ 244099 w 245864"/>
                  <a:gd name="connsiteY64" fmla="*/ 233494 h 445441"/>
                  <a:gd name="connsiteX65" fmla="*/ 231274 w 245864"/>
                  <a:gd name="connsiteY65" fmla="*/ 233441 h 445441"/>
                  <a:gd name="connsiteX66" fmla="*/ 231300 w 245864"/>
                  <a:gd name="connsiteY66" fmla="*/ 248571 h 445441"/>
                  <a:gd name="connsiteX67" fmla="*/ 226895 w 245864"/>
                  <a:gd name="connsiteY67" fmla="*/ 248597 h 445441"/>
                  <a:gd name="connsiteX68" fmla="*/ 226895 w 245864"/>
                  <a:gd name="connsiteY68" fmla="*/ 250762 h 445441"/>
                  <a:gd name="connsiteX69" fmla="*/ 231248 w 245864"/>
                  <a:gd name="connsiteY69" fmla="*/ 250788 h 445441"/>
                  <a:gd name="connsiteX70" fmla="*/ 231118 w 245864"/>
                  <a:gd name="connsiteY70" fmla="*/ 261588 h 445441"/>
                  <a:gd name="connsiteX71" fmla="*/ 215842 w 245864"/>
                  <a:gd name="connsiteY71" fmla="*/ 261562 h 445441"/>
                  <a:gd name="connsiteX72" fmla="*/ 215712 w 245864"/>
                  <a:gd name="connsiteY72" fmla="*/ 280917 h 445441"/>
                  <a:gd name="connsiteX73" fmla="*/ 220326 w 245864"/>
                  <a:gd name="connsiteY73" fmla="*/ 280996 h 445441"/>
                  <a:gd name="connsiteX74" fmla="*/ 220143 w 245864"/>
                  <a:gd name="connsiteY74" fmla="*/ 295995 h 445441"/>
                  <a:gd name="connsiteX75" fmla="*/ 215712 w 245864"/>
                  <a:gd name="connsiteY75" fmla="*/ 295995 h 445441"/>
                  <a:gd name="connsiteX76" fmla="*/ 215504 w 245864"/>
                  <a:gd name="connsiteY76" fmla="*/ 328889 h 445441"/>
                  <a:gd name="connsiteX77" fmla="*/ 210629 w 245864"/>
                  <a:gd name="connsiteY77" fmla="*/ 326646 h 445441"/>
                  <a:gd name="connsiteX78" fmla="*/ 205494 w 245864"/>
                  <a:gd name="connsiteY78" fmla="*/ 328315 h 445441"/>
                  <a:gd name="connsiteX79" fmla="*/ 205207 w 245864"/>
                  <a:gd name="connsiteY79" fmla="*/ 337576 h 445441"/>
                  <a:gd name="connsiteX80" fmla="*/ 206849 w 245864"/>
                  <a:gd name="connsiteY80" fmla="*/ 337889 h 445441"/>
                  <a:gd name="connsiteX81" fmla="*/ 220925 w 245864"/>
                  <a:gd name="connsiteY81" fmla="*/ 372061 h 445441"/>
                  <a:gd name="connsiteX82" fmla="*/ 226947 w 245864"/>
                  <a:gd name="connsiteY82" fmla="*/ 375113 h 445441"/>
                  <a:gd name="connsiteX83" fmla="*/ 231300 w 245864"/>
                  <a:gd name="connsiteY83" fmla="*/ 381400 h 445441"/>
                  <a:gd name="connsiteX84" fmla="*/ 235575 w 245864"/>
                  <a:gd name="connsiteY84" fmla="*/ 381374 h 445441"/>
                  <a:gd name="connsiteX85" fmla="*/ 235314 w 245864"/>
                  <a:gd name="connsiteY85" fmla="*/ 403338 h 445441"/>
                  <a:gd name="connsiteX86" fmla="*/ 234845 w 245864"/>
                  <a:gd name="connsiteY86" fmla="*/ 405529 h 445441"/>
                  <a:gd name="connsiteX87" fmla="*/ 243447 w 245864"/>
                  <a:gd name="connsiteY87" fmla="*/ 405451 h 445441"/>
                  <a:gd name="connsiteX88" fmla="*/ 243552 w 245864"/>
                  <a:gd name="connsiteY88" fmla="*/ 422824 h 445441"/>
                  <a:gd name="connsiteX89" fmla="*/ 244464 w 245864"/>
                  <a:gd name="connsiteY89" fmla="*/ 427233 h 445441"/>
                  <a:gd name="connsiteX90" fmla="*/ 244177 w 245864"/>
                  <a:gd name="connsiteY90" fmla="*/ 440224 h 445441"/>
                  <a:gd name="connsiteX91" fmla="*/ 245898 w 245864"/>
                  <a:gd name="connsiteY91" fmla="*/ 440171 h 445441"/>
                  <a:gd name="connsiteX92" fmla="*/ 245898 w 245864"/>
                  <a:gd name="connsiteY92" fmla="*/ 445441 h 445441"/>
                  <a:gd name="connsiteX93" fmla="*/ 181095 w 245864"/>
                  <a:gd name="connsiteY93" fmla="*/ 440928 h 445441"/>
                  <a:gd name="connsiteX94" fmla="*/ 90043 w 245864"/>
                  <a:gd name="connsiteY94" fmla="*/ 434719 h 445441"/>
                  <a:gd name="connsiteX95" fmla="*/ 54878 w 245864"/>
                  <a:gd name="connsiteY95" fmla="*/ 432580 h 445441"/>
                  <a:gd name="connsiteX96" fmla="*/ 55113 w 245864"/>
                  <a:gd name="connsiteY96" fmla="*/ 418546 h 445441"/>
                  <a:gd name="connsiteX97" fmla="*/ 55556 w 245864"/>
                  <a:gd name="connsiteY97" fmla="*/ 418546 h 445441"/>
                  <a:gd name="connsiteX98" fmla="*/ 55295 w 245864"/>
                  <a:gd name="connsiteY98" fmla="*/ 405764 h 445441"/>
                  <a:gd name="connsiteX99" fmla="*/ 55973 w 245864"/>
                  <a:gd name="connsiteY99" fmla="*/ 368853 h 445441"/>
                  <a:gd name="connsiteX100" fmla="*/ 17394 w 245864"/>
                  <a:gd name="connsiteY100" fmla="*/ 368175 h 445441"/>
                  <a:gd name="connsiteX101" fmla="*/ 17628 w 245864"/>
                  <a:gd name="connsiteY101" fmla="*/ 342089 h 445441"/>
                  <a:gd name="connsiteX102" fmla="*/ 18306 w 245864"/>
                  <a:gd name="connsiteY102" fmla="*/ 294873 h 445441"/>
                  <a:gd name="connsiteX103" fmla="*/ 18489 w 245864"/>
                  <a:gd name="connsiteY103" fmla="*/ 269596 h 445441"/>
                  <a:gd name="connsiteX104" fmla="*/ 16142 w 245864"/>
                  <a:gd name="connsiteY104" fmla="*/ 268188 h 445441"/>
                  <a:gd name="connsiteX105" fmla="*/ 18905 w 245864"/>
                  <a:gd name="connsiteY105" fmla="*/ 265396 h 445441"/>
                  <a:gd name="connsiteX106" fmla="*/ 15282 w 245864"/>
                  <a:gd name="connsiteY106" fmla="*/ 265344 h 445441"/>
                  <a:gd name="connsiteX107" fmla="*/ 16142 w 245864"/>
                  <a:gd name="connsiteY107" fmla="*/ 263179 h 445441"/>
                  <a:gd name="connsiteX108" fmla="*/ 13275 w 245864"/>
                  <a:gd name="connsiteY108" fmla="*/ 254075 h 445441"/>
                  <a:gd name="connsiteX109" fmla="*/ 16846 w 245864"/>
                  <a:gd name="connsiteY109" fmla="*/ 250893 h 445441"/>
                  <a:gd name="connsiteX110" fmla="*/ 17445 w 245864"/>
                  <a:gd name="connsiteY110" fmla="*/ 247658 h 445441"/>
                  <a:gd name="connsiteX111" fmla="*/ 19896 w 245864"/>
                  <a:gd name="connsiteY111" fmla="*/ 245832 h 445441"/>
                  <a:gd name="connsiteX112" fmla="*/ 19166 w 245864"/>
                  <a:gd name="connsiteY112" fmla="*/ 242702 h 445441"/>
                  <a:gd name="connsiteX113" fmla="*/ 16794 w 245864"/>
                  <a:gd name="connsiteY113" fmla="*/ 241267 h 445441"/>
                  <a:gd name="connsiteX114" fmla="*/ 17029 w 245864"/>
                  <a:gd name="connsiteY114" fmla="*/ 239311 h 445441"/>
                  <a:gd name="connsiteX115" fmla="*/ 21278 w 245864"/>
                  <a:gd name="connsiteY115" fmla="*/ 239389 h 445441"/>
                  <a:gd name="connsiteX116" fmla="*/ 22659 w 245864"/>
                  <a:gd name="connsiteY116" fmla="*/ 234094 h 445441"/>
                  <a:gd name="connsiteX117" fmla="*/ 28524 w 245864"/>
                  <a:gd name="connsiteY117" fmla="*/ 229215 h 445441"/>
                  <a:gd name="connsiteX118" fmla="*/ 27742 w 245864"/>
                  <a:gd name="connsiteY118" fmla="*/ 223190 h 445441"/>
                  <a:gd name="connsiteX119" fmla="*/ 29593 w 245864"/>
                  <a:gd name="connsiteY119" fmla="*/ 219042 h 445441"/>
                  <a:gd name="connsiteX120" fmla="*/ 28759 w 245864"/>
                  <a:gd name="connsiteY120" fmla="*/ 214868 h 445441"/>
                  <a:gd name="connsiteX121" fmla="*/ 25084 w 245864"/>
                  <a:gd name="connsiteY121" fmla="*/ 206443 h 445441"/>
                  <a:gd name="connsiteX122" fmla="*/ 25110 w 245864"/>
                  <a:gd name="connsiteY122" fmla="*/ 203364 h 445441"/>
                  <a:gd name="connsiteX123" fmla="*/ 23519 w 245864"/>
                  <a:gd name="connsiteY123" fmla="*/ 200756 h 445441"/>
                  <a:gd name="connsiteX124" fmla="*/ 36319 w 245864"/>
                  <a:gd name="connsiteY124" fmla="*/ 200756 h 445441"/>
                  <a:gd name="connsiteX125" fmla="*/ 74220 w 245864"/>
                  <a:gd name="connsiteY125" fmla="*/ 201225 h 445441"/>
                  <a:gd name="connsiteX126" fmla="*/ 74689 w 245864"/>
                  <a:gd name="connsiteY126" fmla="*/ 156827 h 445441"/>
                  <a:gd name="connsiteX127" fmla="*/ 39811 w 245864"/>
                  <a:gd name="connsiteY127" fmla="*/ 156384 h 445441"/>
                  <a:gd name="connsiteX128" fmla="*/ 40020 w 245864"/>
                  <a:gd name="connsiteY128" fmla="*/ 144984 h 445441"/>
                  <a:gd name="connsiteX129" fmla="*/ 38612 w 245864"/>
                  <a:gd name="connsiteY129" fmla="*/ 144984 h 445441"/>
                  <a:gd name="connsiteX130" fmla="*/ 38612 w 245864"/>
                  <a:gd name="connsiteY130" fmla="*/ 140785 h 445441"/>
                  <a:gd name="connsiteX131" fmla="*/ 41428 w 245864"/>
                  <a:gd name="connsiteY131" fmla="*/ 140811 h 445441"/>
                  <a:gd name="connsiteX132" fmla="*/ 41480 w 245864"/>
                  <a:gd name="connsiteY132" fmla="*/ 131055 h 445441"/>
                  <a:gd name="connsiteX133" fmla="*/ 40124 w 245864"/>
                  <a:gd name="connsiteY133" fmla="*/ 131029 h 445441"/>
                  <a:gd name="connsiteX134" fmla="*/ 40046 w 245864"/>
                  <a:gd name="connsiteY134" fmla="*/ 126046 h 445441"/>
                  <a:gd name="connsiteX135" fmla="*/ 42757 w 245864"/>
                  <a:gd name="connsiteY135" fmla="*/ 127924 h 445441"/>
                  <a:gd name="connsiteX136" fmla="*/ 42783 w 245864"/>
                  <a:gd name="connsiteY136" fmla="*/ 131081 h 445441"/>
                  <a:gd name="connsiteX137" fmla="*/ 47110 w 245864"/>
                  <a:gd name="connsiteY137" fmla="*/ 129724 h 445441"/>
                  <a:gd name="connsiteX138" fmla="*/ 47110 w 245864"/>
                  <a:gd name="connsiteY138" fmla="*/ 121246 h 445441"/>
                  <a:gd name="connsiteX139" fmla="*/ 49952 w 245864"/>
                  <a:gd name="connsiteY139" fmla="*/ 119707 h 445441"/>
                  <a:gd name="connsiteX140" fmla="*/ 54122 w 245864"/>
                  <a:gd name="connsiteY140" fmla="*/ 119760 h 445441"/>
                  <a:gd name="connsiteX141" fmla="*/ 54174 w 245864"/>
                  <a:gd name="connsiteY141" fmla="*/ 114829 h 445441"/>
                  <a:gd name="connsiteX142" fmla="*/ 57849 w 245864"/>
                  <a:gd name="connsiteY142" fmla="*/ 117047 h 445441"/>
                  <a:gd name="connsiteX143" fmla="*/ 58319 w 245864"/>
                  <a:gd name="connsiteY143" fmla="*/ 115246 h 445441"/>
                  <a:gd name="connsiteX144" fmla="*/ 58501 w 245864"/>
                  <a:gd name="connsiteY144" fmla="*/ 98160 h 445441"/>
                  <a:gd name="connsiteX145" fmla="*/ 59883 w 245864"/>
                  <a:gd name="connsiteY145" fmla="*/ 99908 h 445441"/>
                  <a:gd name="connsiteX146" fmla="*/ 69137 w 245864"/>
                  <a:gd name="connsiteY146" fmla="*/ 100430 h 445441"/>
                  <a:gd name="connsiteX147" fmla="*/ 68068 w 245864"/>
                  <a:gd name="connsiteY147" fmla="*/ 101343 h 445441"/>
                  <a:gd name="connsiteX148" fmla="*/ 72369 w 245864"/>
                  <a:gd name="connsiteY148" fmla="*/ 103821 h 445441"/>
                  <a:gd name="connsiteX149" fmla="*/ 72238 w 245864"/>
                  <a:gd name="connsiteY149" fmla="*/ 106325 h 445441"/>
                  <a:gd name="connsiteX150" fmla="*/ 75184 w 245864"/>
                  <a:gd name="connsiteY150" fmla="*/ 106325 h 445441"/>
                  <a:gd name="connsiteX151" fmla="*/ 78547 w 245864"/>
                  <a:gd name="connsiteY151" fmla="*/ 108073 h 445441"/>
                  <a:gd name="connsiteX152" fmla="*/ 79720 w 245864"/>
                  <a:gd name="connsiteY152" fmla="*/ 107212 h 445441"/>
                  <a:gd name="connsiteX153" fmla="*/ 84725 w 245864"/>
                  <a:gd name="connsiteY153" fmla="*/ 107890 h 445441"/>
                  <a:gd name="connsiteX154" fmla="*/ 83369 w 245864"/>
                  <a:gd name="connsiteY154" fmla="*/ 101760 h 445441"/>
                  <a:gd name="connsiteX155" fmla="*/ 83839 w 245864"/>
                  <a:gd name="connsiteY155" fmla="*/ 99126 h 445441"/>
                  <a:gd name="connsiteX156" fmla="*/ 80476 w 245864"/>
                  <a:gd name="connsiteY156" fmla="*/ 93126 h 445441"/>
                  <a:gd name="connsiteX157" fmla="*/ 78156 w 245864"/>
                  <a:gd name="connsiteY157" fmla="*/ 94091 h 445441"/>
                  <a:gd name="connsiteX158" fmla="*/ 74663 w 245864"/>
                  <a:gd name="connsiteY158" fmla="*/ 90961 h 445441"/>
                  <a:gd name="connsiteX159" fmla="*/ 73933 w 245864"/>
                  <a:gd name="connsiteY159" fmla="*/ 87387 h 445441"/>
                  <a:gd name="connsiteX160" fmla="*/ 76618 w 245864"/>
                  <a:gd name="connsiteY160" fmla="*/ 79744 h 445441"/>
                  <a:gd name="connsiteX161" fmla="*/ 78678 w 245864"/>
                  <a:gd name="connsiteY161" fmla="*/ 79874 h 445441"/>
                  <a:gd name="connsiteX162" fmla="*/ 89652 w 245864"/>
                  <a:gd name="connsiteY162" fmla="*/ 69075 h 445441"/>
                  <a:gd name="connsiteX163" fmla="*/ 91555 w 245864"/>
                  <a:gd name="connsiteY163" fmla="*/ 65136 h 445441"/>
                  <a:gd name="connsiteX164" fmla="*/ 87671 w 245864"/>
                  <a:gd name="connsiteY164" fmla="*/ 61171 h 445441"/>
                  <a:gd name="connsiteX165" fmla="*/ 86654 w 245864"/>
                  <a:gd name="connsiteY165" fmla="*/ 62162 h 445441"/>
                  <a:gd name="connsiteX166" fmla="*/ 80658 w 245864"/>
                  <a:gd name="connsiteY166" fmla="*/ 56006 h 445441"/>
                  <a:gd name="connsiteX167" fmla="*/ 78703 w 245864"/>
                  <a:gd name="connsiteY167" fmla="*/ 58067 h 445441"/>
                  <a:gd name="connsiteX168" fmla="*/ 75862 w 245864"/>
                  <a:gd name="connsiteY168" fmla="*/ 54180 h 445441"/>
                  <a:gd name="connsiteX169" fmla="*/ 67156 w 245864"/>
                  <a:gd name="connsiteY169" fmla="*/ 54180 h 445441"/>
                  <a:gd name="connsiteX170" fmla="*/ 66608 w 245864"/>
                  <a:gd name="connsiteY170" fmla="*/ 60023 h 445441"/>
                  <a:gd name="connsiteX171" fmla="*/ 59544 w 245864"/>
                  <a:gd name="connsiteY171" fmla="*/ 59266 h 445441"/>
                  <a:gd name="connsiteX172" fmla="*/ 59804 w 245864"/>
                  <a:gd name="connsiteY172" fmla="*/ 62475 h 445441"/>
                  <a:gd name="connsiteX173" fmla="*/ 54513 w 245864"/>
                  <a:gd name="connsiteY173" fmla="*/ 59058 h 445441"/>
                  <a:gd name="connsiteX174" fmla="*/ 54695 w 245864"/>
                  <a:gd name="connsiteY174" fmla="*/ 63336 h 445441"/>
                  <a:gd name="connsiteX175" fmla="*/ 51541 w 245864"/>
                  <a:gd name="connsiteY175" fmla="*/ 63884 h 445441"/>
                  <a:gd name="connsiteX176" fmla="*/ 51515 w 245864"/>
                  <a:gd name="connsiteY176" fmla="*/ 65501 h 445441"/>
                  <a:gd name="connsiteX177" fmla="*/ 48283 w 245864"/>
                  <a:gd name="connsiteY177" fmla="*/ 66179 h 445441"/>
                  <a:gd name="connsiteX178" fmla="*/ 41219 w 245864"/>
                  <a:gd name="connsiteY178" fmla="*/ 63466 h 445441"/>
                  <a:gd name="connsiteX179" fmla="*/ 36293 w 245864"/>
                  <a:gd name="connsiteY179" fmla="*/ 59058 h 445441"/>
                  <a:gd name="connsiteX180" fmla="*/ 33529 w 245864"/>
                  <a:gd name="connsiteY180" fmla="*/ 60962 h 445441"/>
                  <a:gd name="connsiteX181" fmla="*/ 33 w 245864"/>
                  <a:gd name="connsiteY181" fmla="*/ 60753 h 445441"/>
                  <a:gd name="connsiteX182" fmla="*/ 163 w 245864"/>
                  <a:gd name="connsiteY182" fmla="*/ 46563 h 445441"/>
                  <a:gd name="connsiteX183" fmla="*/ 10121 w 245864"/>
                  <a:gd name="connsiteY183" fmla="*/ 46667 h 445441"/>
                  <a:gd name="connsiteX184" fmla="*/ 11580 w 245864"/>
                  <a:gd name="connsiteY184" fmla="*/ 43850 h 445441"/>
                  <a:gd name="connsiteX185" fmla="*/ 11946 w 245864"/>
                  <a:gd name="connsiteY185" fmla="*/ 0 h 445441"/>
                  <a:gd name="connsiteX186" fmla="*/ 11946 w 245864"/>
                  <a:gd name="connsiteY186" fmla="*/ 0 h 445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Lst>
                <a:rect l="l" t="t" r="r" b="b"/>
                <a:pathLst>
                  <a:path w="245864" h="445441">
                    <a:moveTo>
                      <a:pt x="11946" y="0"/>
                    </a:moveTo>
                    <a:lnTo>
                      <a:pt x="35667" y="26"/>
                    </a:lnTo>
                    <a:lnTo>
                      <a:pt x="40150" y="939"/>
                    </a:lnTo>
                    <a:lnTo>
                      <a:pt x="43565" y="3860"/>
                    </a:lnTo>
                    <a:lnTo>
                      <a:pt x="44451" y="12208"/>
                    </a:lnTo>
                    <a:lnTo>
                      <a:pt x="72083" y="7147"/>
                    </a:lnTo>
                    <a:lnTo>
                      <a:pt x="99140" y="2895"/>
                    </a:lnTo>
                    <a:lnTo>
                      <a:pt x="101773" y="4330"/>
                    </a:lnTo>
                    <a:lnTo>
                      <a:pt x="105683" y="3286"/>
                    </a:lnTo>
                    <a:lnTo>
                      <a:pt x="108159" y="5269"/>
                    </a:lnTo>
                    <a:lnTo>
                      <a:pt x="109775" y="3860"/>
                    </a:lnTo>
                    <a:lnTo>
                      <a:pt x="114363" y="6051"/>
                    </a:lnTo>
                    <a:lnTo>
                      <a:pt x="116136" y="3364"/>
                    </a:lnTo>
                    <a:lnTo>
                      <a:pt x="120228" y="2112"/>
                    </a:lnTo>
                    <a:lnTo>
                      <a:pt x="124112" y="2321"/>
                    </a:lnTo>
                    <a:lnTo>
                      <a:pt x="133940" y="4539"/>
                    </a:lnTo>
                    <a:lnTo>
                      <a:pt x="148042" y="8791"/>
                    </a:lnTo>
                    <a:lnTo>
                      <a:pt x="146374" y="12547"/>
                    </a:lnTo>
                    <a:lnTo>
                      <a:pt x="144992" y="19929"/>
                    </a:lnTo>
                    <a:lnTo>
                      <a:pt x="147573" y="26320"/>
                    </a:lnTo>
                    <a:lnTo>
                      <a:pt x="154585" y="20999"/>
                    </a:lnTo>
                    <a:lnTo>
                      <a:pt x="155653" y="24468"/>
                    </a:lnTo>
                    <a:lnTo>
                      <a:pt x="152343" y="30181"/>
                    </a:lnTo>
                    <a:lnTo>
                      <a:pt x="154715" y="34354"/>
                    </a:lnTo>
                    <a:lnTo>
                      <a:pt x="155054" y="37302"/>
                    </a:lnTo>
                    <a:lnTo>
                      <a:pt x="152265" y="39311"/>
                    </a:lnTo>
                    <a:lnTo>
                      <a:pt x="151509" y="44085"/>
                    </a:lnTo>
                    <a:lnTo>
                      <a:pt x="155158" y="50345"/>
                    </a:lnTo>
                    <a:lnTo>
                      <a:pt x="155106" y="54180"/>
                    </a:lnTo>
                    <a:lnTo>
                      <a:pt x="158208" y="59632"/>
                    </a:lnTo>
                    <a:lnTo>
                      <a:pt x="162353" y="59736"/>
                    </a:lnTo>
                    <a:lnTo>
                      <a:pt x="165820" y="62527"/>
                    </a:lnTo>
                    <a:lnTo>
                      <a:pt x="168687" y="68970"/>
                    </a:lnTo>
                    <a:lnTo>
                      <a:pt x="167957" y="76248"/>
                    </a:lnTo>
                    <a:lnTo>
                      <a:pt x="169756" y="76222"/>
                    </a:lnTo>
                    <a:lnTo>
                      <a:pt x="169860" y="79352"/>
                    </a:lnTo>
                    <a:lnTo>
                      <a:pt x="168296" y="84987"/>
                    </a:lnTo>
                    <a:lnTo>
                      <a:pt x="156227" y="90987"/>
                    </a:lnTo>
                    <a:lnTo>
                      <a:pt x="129456" y="106247"/>
                    </a:lnTo>
                    <a:lnTo>
                      <a:pt x="145826" y="142011"/>
                    </a:lnTo>
                    <a:lnTo>
                      <a:pt x="163421" y="180905"/>
                    </a:lnTo>
                    <a:lnTo>
                      <a:pt x="178410" y="172244"/>
                    </a:lnTo>
                    <a:lnTo>
                      <a:pt x="180599" y="174853"/>
                    </a:lnTo>
                    <a:lnTo>
                      <a:pt x="170720" y="184713"/>
                    </a:lnTo>
                    <a:lnTo>
                      <a:pt x="174318" y="184922"/>
                    </a:lnTo>
                    <a:lnTo>
                      <a:pt x="178306" y="192382"/>
                    </a:lnTo>
                    <a:lnTo>
                      <a:pt x="183415" y="195643"/>
                    </a:lnTo>
                    <a:lnTo>
                      <a:pt x="185553" y="195617"/>
                    </a:lnTo>
                    <a:lnTo>
                      <a:pt x="190714" y="198330"/>
                    </a:lnTo>
                    <a:lnTo>
                      <a:pt x="192825" y="202138"/>
                    </a:lnTo>
                    <a:lnTo>
                      <a:pt x="198351" y="204721"/>
                    </a:lnTo>
                    <a:lnTo>
                      <a:pt x="200801" y="204695"/>
                    </a:lnTo>
                    <a:lnTo>
                      <a:pt x="206067" y="213303"/>
                    </a:lnTo>
                    <a:lnTo>
                      <a:pt x="209690" y="217138"/>
                    </a:lnTo>
                    <a:lnTo>
                      <a:pt x="213470" y="219746"/>
                    </a:lnTo>
                    <a:lnTo>
                      <a:pt x="219309" y="216564"/>
                    </a:lnTo>
                    <a:lnTo>
                      <a:pt x="220300" y="217529"/>
                    </a:lnTo>
                    <a:lnTo>
                      <a:pt x="224835" y="213277"/>
                    </a:lnTo>
                    <a:lnTo>
                      <a:pt x="229267" y="212573"/>
                    </a:lnTo>
                    <a:lnTo>
                      <a:pt x="235419" y="214686"/>
                    </a:lnTo>
                    <a:lnTo>
                      <a:pt x="234272" y="212677"/>
                    </a:lnTo>
                    <a:lnTo>
                      <a:pt x="237139" y="210799"/>
                    </a:lnTo>
                    <a:lnTo>
                      <a:pt x="240241" y="212103"/>
                    </a:lnTo>
                    <a:lnTo>
                      <a:pt x="244073" y="211712"/>
                    </a:lnTo>
                    <a:lnTo>
                      <a:pt x="244099" y="233494"/>
                    </a:lnTo>
                    <a:lnTo>
                      <a:pt x="231274" y="233441"/>
                    </a:lnTo>
                    <a:lnTo>
                      <a:pt x="231300" y="248571"/>
                    </a:lnTo>
                    <a:lnTo>
                      <a:pt x="226895" y="248597"/>
                    </a:lnTo>
                    <a:lnTo>
                      <a:pt x="226895" y="250762"/>
                    </a:lnTo>
                    <a:lnTo>
                      <a:pt x="231248" y="250788"/>
                    </a:lnTo>
                    <a:lnTo>
                      <a:pt x="231118" y="261588"/>
                    </a:lnTo>
                    <a:lnTo>
                      <a:pt x="215842" y="261562"/>
                    </a:lnTo>
                    <a:lnTo>
                      <a:pt x="215712" y="280917"/>
                    </a:lnTo>
                    <a:lnTo>
                      <a:pt x="220326" y="280996"/>
                    </a:lnTo>
                    <a:lnTo>
                      <a:pt x="220143" y="295995"/>
                    </a:lnTo>
                    <a:lnTo>
                      <a:pt x="215712" y="295995"/>
                    </a:lnTo>
                    <a:lnTo>
                      <a:pt x="215504" y="328889"/>
                    </a:lnTo>
                    <a:lnTo>
                      <a:pt x="210629" y="326646"/>
                    </a:lnTo>
                    <a:lnTo>
                      <a:pt x="205494" y="328315"/>
                    </a:lnTo>
                    <a:lnTo>
                      <a:pt x="205207" y="337576"/>
                    </a:lnTo>
                    <a:lnTo>
                      <a:pt x="206849" y="337889"/>
                    </a:lnTo>
                    <a:lnTo>
                      <a:pt x="220925" y="372061"/>
                    </a:lnTo>
                    <a:lnTo>
                      <a:pt x="226947" y="375113"/>
                    </a:lnTo>
                    <a:lnTo>
                      <a:pt x="231300" y="381400"/>
                    </a:lnTo>
                    <a:lnTo>
                      <a:pt x="235575" y="381374"/>
                    </a:lnTo>
                    <a:lnTo>
                      <a:pt x="235314" y="403338"/>
                    </a:lnTo>
                    <a:lnTo>
                      <a:pt x="234845" y="405529"/>
                    </a:lnTo>
                    <a:lnTo>
                      <a:pt x="243447" y="405451"/>
                    </a:lnTo>
                    <a:lnTo>
                      <a:pt x="243552" y="422824"/>
                    </a:lnTo>
                    <a:lnTo>
                      <a:pt x="244464" y="427233"/>
                    </a:lnTo>
                    <a:lnTo>
                      <a:pt x="244177" y="440224"/>
                    </a:lnTo>
                    <a:lnTo>
                      <a:pt x="245898" y="440171"/>
                    </a:lnTo>
                    <a:lnTo>
                      <a:pt x="245898" y="445441"/>
                    </a:lnTo>
                    <a:lnTo>
                      <a:pt x="181095" y="440928"/>
                    </a:lnTo>
                    <a:lnTo>
                      <a:pt x="90043" y="434719"/>
                    </a:lnTo>
                    <a:lnTo>
                      <a:pt x="54878" y="432580"/>
                    </a:lnTo>
                    <a:lnTo>
                      <a:pt x="55113" y="418546"/>
                    </a:lnTo>
                    <a:lnTo>
                      <a:pt x="55556" y="418546"/>
                    </a:lnTo>
                    <a:lnTo>
                      <a:pt x="55295" y="405764"/>
                    </a:lnTo>
                    <a:lnTo>
                      <a:pt x="55973" y="368853"/>
                    </a:lnTo>
                    <a:lnTo>
                      <a:pt x="17394" y="368175"/>
                    </a:lnTo>
                    <a:lnTo>
                      <a:pt x="17628" y="342089"/>
                    </a:lnTo>
                    <a:lnTo>
                      <a:pt x="18306" y="294873"/>
                    </a:lnTo>
                    <a:lnTo>
                      <a:pt x="18489" y="269596"/>
                    </a:lnTo>
                    <a:lnTo>
                      <a:pt x="16142" y="268188"/>
                    </a:lnTo>
                    <a:lnTo>
                      <a:pt x="18905" y="265396"/>
                    </a:lnTo>
                    <a:lnTo>
                      <a:pt x="15282" y="265344"/>
                    </a:lnTo>
                    <a:lnTo>
                      <a:pt x="16142" y="263179"/>
                    </a:lnTo>
                    <a:lnTo>
                      <a:pt x="13275" y="254075"/>
                    </a:lnTo>
                    <a:lnTo>
                      <a:pt x="16846" y="250893"/>
                    </a:lnTo>
                    <a:lnTo>
                      <a:pt x="17445" y="247658"/>
                    </a:lnTo>
                    <a:lnTo>
                      <a:pt x="19896" y="245832"/>
                    </a:lnTo>
                    <a:lnTo>
                      <a:pt x="19166" y="242702"/>
                    </a:lnTo>
                    <a:lnTo>
                      <a:pt x="16794" y="241267"/>
                    </a:lnTo>
                    <a:lnTo>
                      <a:pt x="17029" y="239311"/>
                    </a:lnTo>
                    <a:lnTo>
                      <a:pt x="21278" y="239389"/>
                    </a:lnTo>
                    <a:lnTo>
                      <a:pt x="22659" y="234094"/>
                    </a:lnTo>
                    <a:lnTo>
                      <a:pt x="28524" y="229215"/>
                    </a:lnTo>
                    <a:lnTo>
                      <a:pt x="27742" y="223190"/>
                    </a:lnTo>
                    <a:lnTo>
                      <a:pt x="29593" y="219042"/>
                    </a:lnTo>
                    <a:lnTo>
                      <a:pt x="28759" y="214868"/>
                    </a:lnTo>
                    <a:lnTo>
                      <a:pt x="25084" y="206443"/>
                    </a:lnTo>
                    <a:lnTo>
                      <a:pt x="25110" y="203364"/>
                    </a:lnTo>
                    <a:lnTo>
                      <a:pt x="23519" y="200756"/>
                    </a:lnTo>
                    <a:lnTo>
                      <a:pt x="36319" y="200756"/>
                    </a:lnTo>
                    <a:lnTo>
                      <a:pt x="74220" y="201225"/>
                    </a:lnTo>
                    <a:lnTo>
                      <a:pt x="74689" y="156827"/>
                    </a:lnTo>
                    <a:lnTo>
                      <a:pt x="39811" y="156384"/>
                    </a:lnTo>
                    <a:lnTo>
                      <a:pt x="40020" y="144984"/>
                    </a:lnTo>
                    <a:lnTo>
                      <a:pt x="38612" y="144984"/>
                    </a:lnTo>
                    <a:lnTo>
                      <a:pt x="38612" y="140785"/>
                    </a:lnTo>
                    <a:lnTo>
                      <a:pt x="41428" y="140811"/>
                    </a:lnTo>
                    <a:lnTo>
                      <a:pt x="41480" y="131055"/>
                    </a:lnTo>
                    <a:lnTo>
                      <a:pt x="40124" y="131029"/>
                    </a:lnTo>
                    <a:lnTo>
                      <a:pt x="40046" y="126046"/>
                    </a:lnTo>
                    <a:lnTo>
                      <a:pt x="42757" y="127924"/>
                    </a:lnTo>
                    <a:lnTo>
                      <a:pt x="42783" y="131081"/>
                    </a:lnTo>
                    <a:lnTo>
                      <a:pt x="47110" y="129724"/>
                    </a:lnTo>
                    <a:lnTo>
                      <a:pt x="47110" y="121246"/>
                    </a:lnTo>
                    <a:lnTo>
                      <a:pt x="49952" y="119707"/>
                    </a:lnTo>
                    <a:lnTo>
                      <a:pt x="54122" y="119760"/>
                    </a:lnTo>
                    <a:lnTo>
                      <a:pt x="54174" y="114829"/>
                    </a:lnTo>
                    <a:lnTo>
                      <a:pt x="57849" y="117047"/>
                    </a:lnTo>
                    <a:lnTo>
                      <a:pt x="58319" y="115246"/>
                    </a:lnTo>
                    <a:lnTo>
                      <a:pt x="58501" y="98160"/>
                    </a:lnTo>
                    <a:lnTo>
                      <a:pt x="59883" y="99908"/>
                    </a:lnTo>
                    <a:lnTo>
                      <a:pt x="69137" y="100430"/>
                    </a:lnTo>
                    <a:lnTo>
                      <a:pt x="68068" y="101343"/>
                    </a:lnTo>
                    <a:lnTo>
                      <a:pt x="72369" y="103821"/>
                    </a:lnTo>
                    <a:lnTo>
                      <a:pt x="72238" y="106325"/>
                    </a:lnTo>
                    <a:lnTo>
                      <a:pt x="75184" y="106325"/>
                    </a:lnTo>
                    <a:lnTo>
                      <a:pt x="78547" y="108073"/>
                    </a:lnTo>
                    <a:lnTo>
                      <a:pt x="79720" y="107212"/>
                    </a:lnTo>
                    <a:lnTo>
                      <a:pt x="84725" y="107890"/>
                    </a:lnTo>
                    <a:lnTo>
                      <a:pt x="83369" y="101760"/>
                    </a:lnTo>
                    <a:lnTo>
                      <a:pt x="83839" y="99126"/>
                    </a:lnTo>
                    <a:lnTo>
                      <a:pt x="80476" y="93126"/>
                    </a:lnTo>
                    <a:lnTo>
                      <a:pt x="78156" y="94091"/>
                    </a:lnTo>
                    <a:lnTo>
                      <a:pt x="74663" y="90961"/>
                    </a:lnTo>
                    <a:lnTo>
                      <a:pt x="73933" y="87387"/>
                    </a:lnTo>
                    <a:lnTo>
                      <a:pt x="76618" y="79744"/>
                    </a:lnTo>
                    <a:lnTo>
                      <a:pt x="78678" y="79874"/>
                    </a:lnTo>
                    <a:lnTo>
                      <a:pt x="89652" y="69075"/>
                    </a:lnTo>
                    <a:lnTo>
                      <a:pt x="91555" y="65136"/>
                    </a:lnTo>
                    <a:lnTo>
                      <a:pt x="87671" y="61171"/>
                    </a:lnTo>
                    <a:lnTo>
                      <a:pt x="86654" y="62162"/>
                    </a:lnTo>
                    <a:lnTo>
                      <a:pt x="80658" y="56006"/>
                    </a:lnTo>
                    <a:lnTo>
                      <a:pt x="78703" y="58067"/>
                    </a:lnTo>
                    <a:lnTo>
                      <a:pt x="75862" y="54180"/>
                    </a:lnTo>
                    <a:lnTo>
                      <a:pt x="67156" y="54180"/>
                    </a:lnTo>
                    <a:lnTo>
                      <a:pt x="66608" y="60023"/>
                    </a:lnTo>
                    <a:lnTo>
                      <a:pt x="59544" y="59266"/>
                    </a:lnTo>
                    <a:lnTo>
                      <a:pt x="59804" y="62475"/>
                    </a:lnTo>
                    <a:lnTo>
                      <a:pt x="54513" y="59058"/>
                    </a:lnTo>
                    <a:lnTo>
                      <a:pt x="54695" y="63336"/>
                    </a:lnTo>
                    <a:lnTo>
                      <a:pt x="51541" y="63884"/>
                    </a:lnTo>
                    <a:lnTo>
                      <a:pt x="51515" y="65501"/>
                    </a:lnTo>
                    <a:lnTo>
                      <a:pt x="48283" y="66179"/>
                    </a:lnTo>
                    <a:lnTo>
                      <a:pt x="41219" y="63466"/>
                    </a:lnTo>
                    <a:lnTo>
                      <a:pt x="36293" y="59058"/>
                    </a:lnTo>
                    <a:lnTo>
                      <a:pt x="33529" y="60962"/>
                    </a:lnTo>
                    <a:lnTo>
                      <a:pt x="33" y="60753"/>
                    </a:lnTo>
                    <a:lnTo>
                      <a:pt x="163" y="46563"/>
                    </a:lnTo>
                    <a:lnTo>
                      <a:pt x="10121" y="46667"/>
                    </a:lnTo>
                    <a:lnTo>
                      <a:pt x="11580" y="43850"/>
                    </a:lnTo>
                    <a:lnTo>
                      <a:pt x="11946" y="0"/>
                    </a:lnTo>
                    <a:lnTo>
                      <a:pt x="11946" y="0"/>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04" name="GA-9">
                <a:extLst>
                  <a:ext uri="{FF2B5EF4-FFF2-40B4-BE49-F238E27FC236}">
                    <a16:creationId xmlns:a16="http://schemas.microsoft.com/office/drawing/2014/main" id="{E232DEA6-89EA-B191-E137-D4E54F165E28}"/>
                  </a:ext>
                </a:extLst>
              </p:cNvPr>
              <p:cNvSpPr/>
              <p:nvPr/>
            </p:nvSpPr>
            <p:spPr>
              <a:xfrm>
                <a:off x="7573029" y="5684514"/>
                <a:ext cx="453159" cy="380552"/>
              </a:xfrm>
              <a:custGeom>
                <a:avLst/>
                <a:gdLst>
                  <a:gd name="connsiteX0" fmla="*/ 121036 w 224645"/>
                  <a:gd name="connsiteY0" fmla="*/ 153097 h 188652"/>
                  <a:gd name="connsiteX1" fmla="*/ 114233 w 224645"/>
                  <a:gd name="connsiteY1" fmla="*/ 172949 h 188652"/>
                  <a:gd name="connsiteX2" fmla="*/ 106908 w 224645"/>
                  <a:gd name="connsiteY2" fmla="*/ 173549 h 188652"/>
                  <a:gd name="connsiteX3" fmla="*/ 108029 w 224645"/>
                  <a:gd name="connsiteY3" fmla="*/ 175948 h 188652"/>
                  <a:gd name="connsiteX4" fmla="*/ 103519 w 224645"/>
                  <a:gd name="connsiteY4" fmla="*/ 179026 h 188652"/>
                  <a:gd name="connsiteX5" fmla="*/ 105292 w 224645"/>
                  <a:gd name="connsiteY5" fmla="*/ 181844 h 188652"/>
                  <a:gd name="connsiteX6" fmla="*/ 107950 w 224645"/>
                  <a:gd name="connsiteY6" fmla="*/ 181296 h 188652"/>
                  <a:gd name="connsiteX7" fmla="*/ 106569 w 224645"/>
                  <a:gd name="connsiteY7" fmla="*/ 185052 h 188652"/>
                  <a:gd name="connsiteX8" fmla="*/ 106777 w 224645"/>
                  <a:gd name="connsiteY8" fmla="*/ 188652 h 188652"/>
                  <a:gd name="connsiteX9" fmla="*/ 104353 w 224645"/>
                  <a:gd name="connsiteY9" fmla="*/ 186591 h 188652"/>
                  <a:gd name="connsiteX10" fmla="*/ 101981 w 224645"/>
                  <a:gd name="connsiteY10" fmla="*/ 187400 h 188652"/>
                  <a:gd name="connsiteX11" fmla="*/ 93718 w 224645"/>
                  <a:gd name="connsiteY11" fmla="*/ 180018 h 188652"/>
                  <a:gd name="connsiteX12" fmla="*/ 91372 w 224645"/>
                  <a:gd name="connsiteY12" fmla="*/ 181713 h 188652"/>
                  <a:gd name="connsiteX13" fmla="*/ 86028 w 224645"/>
                  <a:gd name="connsiteY13" fmla="*/ 182157 h 188652"/>
                  <a:gd name="connsiteX14" fmla="*/ 82639 w 224645"/>
                  <a:gd name="connsiteY14" fmla="*/ 177488 h 188652"/>
                  <a:gd name="connsiteX15" fmla="*/ 82770 w 224645"/>
                  <a:gd name="connsiteY15" fmla="*/ 174853 h 188652"/>
                  <a:gd name="connsiteX16" fmla="*/ 79720 w 224645"/>
                  <a:gd name="connsiteY16" fmla="*/ 169375 h 188652"/>
                  <a:gd name="connsiteX17" fmla="*/ 77270 w 224645"/>
                  <a:gd name="connsiteY17" fmla="*/ 169297 h 188652"/>
                  <a:gd name="connsiteX18" fmla="*/ 80684 w 224645"/>
                  <a:gd name="connsiteY18" fmla="*/ 166427 h 188652"/>
                  <a:gd name="connsiteX19" fmla="*/ 77765 w 224645"/>
                  <a:gd name="connsiteY19" fmla="*/ 163923 h 188652"/>
                  <a:gd name="connsiteX20" fmla="*/ 78964 w 224645"/>
                  <a:gd name="connsiteY20" fmla="*/ 158106 h 188652"/>
                  <a:gd name="connsiteX21" fmla="*/ 83995 w 224645"/>
                  <a:gd name="connsiteY21" fmla="*/ 146784 h 188652"/>
                  <a:gd name="connsiteX22" fmla="*/ 85690 w 224645"/>
                  <a:gd name="connsiteY22" fmla="*/ 146054 h 188652"/>
                  <a:gd name="connsiteX23" fmla="*/ 108863 w 224645"/>
                  <a:gd name="connsiteY23" fmla="*/ 156045 h 188652"/>
                  <a:gd name="connsiteX24" fmla="*/ 112356 w 224645"/>
                  <a:gd name="connsiteY24" fmla="*/ 153801 h 188652"/>
                  <a:gd name="connsiteX25" fmla="*/ 111313 w 224645"/>
                  <a:gd name="connsiteY25" fmla="*/ 150254 h 188652"/>
                  <a:gd name="connsiteX26" fmla="*/ 114128 w 224645"/>
                  <a:gd name="connsiteY26" fmla="*/ 148845 h 188652"/>
                  <a:gd name="connsiteX27" fmla="*/ 115745 w 224645"/>
                  <a:gd name="connsiteY27" fmla="*/ 142741 h 188652"/>
                  <a:gd name="connsiteX28" fmla="*/ 115171 w 224645"/>
                  <a:gd name="connsiteY28" fmla="*/ 141567 h 188652"/>
                  <a:gd name="connsiteX29" fmla="*/ 109358 w 224645"/>
                  <a:gd name="connsiteY29" fmla="*/ 141959 h 188652"/>
                  <a:gd name="connsiteX30" fmla="*/ 106569 w 224645"/>
                  <a:gd name="connsiteY30" fmla="*/ 140628 h 188652"/>
                  <a:gd name="connsiteX31" fmla="*/ 110062 w 224645"/>
                  <a:gd name="connsiteY31" fmla="*/ 134055 h 188652"/>
                  <a:gd name="connsiteX32" fmla="*/ 110427 w 224645"/>
                  <a:gd name="connsiteY32" fmla="*/ 130898 h 188652"/>
                  <a:gd name="connsiteX33" fmla="*/ 113060 w 224645"/>
                  <a:gd name="connsiteY33" fmla="*/ 130429 h 188652"/>
                  <a:gd name="connsiteX34" fmla="*/ 114911 w 224645"/>
                  <a:gd name="connsiteY34" fmla="*/ 127611 h 188652"/>
                  <a:gd name="connsiteX35" fmla="*/ 114285 w 224645"/>
                  <a:gd name="connsiteY35" fmla="*/ 123777 h 188652"/>
                  <a:gd name="connsiteX36" fmla="*/ 112121 w 224645"/>
                  <a:gd name="connsiteY36" fmla="*/ 122264 h 188652"/>
                  <a:gd name="connsiteX37" fmla="*/ 112069 w 224645"/>
                  <a:gd name="connsiteY37" fmla="*/ 119160 h 188652"/>
                  <a:gd name="connsiteX38" fmla="*/ 108368 w 224645"/>
                  <a:gd name="connsiteY38" fmla="*/ 116864 h 188652"/>
                  <a:gd name="connsiteX39" fmla="*/ 109619 w 224645"/>
                  <a:gd name="connsiteY39" fmla="*/ 113160 h 188652"/>
                  <a:gd name="connsiteX40" fmla="*/ 113346 w 224645"/>
                  <a:gd name="connsiteY40" fmla="*/ 110317 h 188652"/>
                  <a:gd name="connsiteX41" fmla="*/ 111913 w 224645"/>
                  <a:gd name="connsiteY41" fmla="*/ 106038 h 188652"/>
                  <a:gd name="connsiteX42" fmla="*/ 109957 w 224645"/>
                  <a:gd name="connsiteY42" fmla="*/ 105152 h 188652"/>
                  <a:gd name="connsiteX43" fmla="*/ 104118 w 224645"/>
                  <a:gd name="connsiteY43" fmla="*/ 96935 h 188652"/>
                  <a:gd name="connsiteX44" fmla="*/ 106204 w 224645"/>
                  <a:gd name="connsiteY44" fmla="*/ 96569 h 188652"/>
                  <a:gd name="connsiteX45" fmla="*/ 104588 w 224645"/>
                  <a:gd name="connsiteY45" fmla="*/ 93387 h 188652"/>
                  <a:gd name="connsiteX46" fmla="*/ 107768 w 224645"/>
                  <a:gd name="connsiteY46" fmla="*/ 93413 h 188652"/>
                  <a:gd name="connsiteX47" fmla="*/ 107742 w 224645"/>
                  <a:gd name="connsiteY47" fmla="*/ 95056 h 188652"/>
                  <a:gd name="connsiteX48" fmla="*/ 110974 w 224645"/>
                  <a:gd name="connsiteY48" fmla="*/ 93491 h 188652"/>
                  <a:gd name="connsiteX49" fmla="*/ 117361 w 224645"/>
                  <a:gd name="connsiteY49" fmla="*/ 88535 h 188652"/>
                  <a:gd name="connsiteX50" fmla="*/ 118873 w 224645"/>
                  <a:gd name="connsiteY50" fmla="*/ 82352 h 188652"/>
                  <a:gd name="connsiteX51" fmla="*/ 114311 w 224645"/>
                  <a:gd name="connsiteY51" fmla="*/ 79170 h 188652"/>
                  <a:gd name="connsiteX52" fmla="*/ 114311 w 224645"/>
                  <a:gd name="connsiteY52" fmla="*/ 67771 h 188652"/>
                  <a:gd name="connsiteX53" fmla="*/ 112460 w 224645"/>
                  <a:gd name="connsiteY53" fmla="*/ 65319 h 188652"/>
                  <a:gd name="connsiteX54" fmla="*/ 113190 w 224645"/>
                  <a:gd name="connsiteY54" fmla="*/ 55902 h 188652"/>
                  <a:gd name="connsiteX55" fmla="*/ 114415 w 224645"/>
                  <a:gd name="connsiteY55" fmla="*/ 54962 h 188652"/>
                  <a:gd name="connsiteX56" fmla="*/ 115458 w 224645"/>
                  <a:gd name="connsiteY56" fmla="*/ 49067 h 188652"/>
                  <a:gd name="connsiteX57" fmla="*/ 112434 w 224645"/>
                  <a:gd name="connsiteY57" fmla="*/ 48884 h 188652"/>
                  <a:gd name="connsiteX58" fmla="*/ 103545 w 224645"/>
                  <a:gd name="connsiteY58" fmla="*/ 45780 h 188652"/>
                  <a:gd name="connsiteX59" fmla="*/ 97263 w 224645"/>
                  <a:gd name="connsiteY59" fmla="*/ 50163 h 188652"/>
                  <a:gd name="connsiteX60" fmla="*/ 95517 w 224645"/>
                  <a:gd name="connsiteY60" fmla="*/ 56788 h 188652"/>
                  <a:gd name="connsiteX61" fmla="*/ 91294 w 224645"/>
                  <a:gd name="connsiteY61" fmla="*/ 58093 h 188652"/>
                  <a:gd name="connsiteX62" fmla="*/ 89495 w 224645"/>
                  <a:gd name="connsiteY62" fmla="*/ 63153 h 188652"/>
                  <a:gd name="connsiteX63" fmla="*/ 86836 w 224645"/>
                  <a:gd name="connsiteY63" fmla="*/ 62971 h 188652"/>
                  <a:gd name="connsiteX64" fmla="*/ 84568 w 224645"/>
                  <a:gd name="connsiteY64" fmla="*/ 60623 h 188652"/>
                  <a:gd name="connsiteX65" fmla="*/ 80528 w 224645"/>
                  <a:gd name="connsiteY65" fmla="*/ 61171 h 188652"/>
                  <a:gd name="connsiteX66" fmla="*/ 76748 w 224645"/>
                  <a:gd name="connsiteY66" fmla="*/ 59214 h 188652"/>
                  <a:gd name="connsiteX67" fmla="*/ 73672 w 224645"/>
                  <a:gd name="connsiteY67" fmla="*/ 62345 h 188652"/>
                  <a:gd name="connsiteX68" fmla="*/ 71978 w 224645"/>
                  <a:gd name="connsiteY68" fmla="*/ 62032 h 188652"/>
                  <a:gd name="connsiteX69" fmla="*/ 67572 w 224645"/>
                  <a:gd name="connsiteY69" fmla="*/ 70040 h 188652"/>
                  <a:gd name="connsiteX70" fmla="*/ 66399 w 224645"/>
                  <a:gd name="connsiteY70" fmla="*/ 67353 h 188652"/>
                  <a:gd name="connsiteX71" fmla="*/ 62489 w 224645"/>
                  <a:gd name="connsiteY71" fmla="*/ 71031 h 188652"/>
                  <a:gd name="connsiteX72" fmla="*/ 58032 w 224645"/>
                  <a:gd name="connsiteY72" fmla="*/ 70927 h 188652"/>
                  <a:gd name="connsiteX73" fmla="*/ 57980 w 224645"/>
                  <a:gd name="connsiteY73" fmla="*/ 76040 h 188652"/>
                  <a:gd name="connsiteX74" fmla="*/ 52219 w 224645"/>
                  <a:gd name="connsiteY74" fmla="*/ 75675 h 188652"/>
                  <a:gd name="connsiteX75" fmla="*/ 50499 w 224645"/>
                  <a:gd name="connsiteY75" fmla="*/ 73770 h 188652"/>
                  <a:gd name="connsiteX76" fmla="*/ 47370 w 224645"/>
                  <a:gd name="connsiteY76" fmla="*/ 73379 h 188652"/>
                  <a:gd name="connsiteX77" fmla="*/ 44946 w 224645"/>
                  <a:gd name="connsiteY77" fmla="*/ 77031 h 188652"/>
                  <a:gd name="connsiteX78" fmla="*/ 41193 w 224645"/>
                  <a:gd name="connsiteY78" fmla="*/ 77005 h 188652"/>
                  <a:gd name="connsiteX79" fmla="*/ 41219 w 224645"/>
                  <a:gd name="connsiteY79" fmla="*/ 79535 h 188652"/>
                  <a:gd name="connsiteX80" fmla="*/ 27299 w 224645"/>
                  <a:gd name="connsiteY80" fmla="*/ 79274 h 188652"/>
                  <a:gd name="connsiteX81" fmla="*/ 27299 w 224645"/>
                  <a:gd name="connsiteY81" fmla="*/ 76901 h 188652"/>
                  <a:gd name="connsiteX82" fmla="*/ 24718 w 224645"/>
                  <a:gd name="connsiteY82" fmla="*/ 76927 h 188652"/>
                  <a:gd name="connsiteX83" fmla="*/ 26022 w 224645"/>
                  <a:gd name="connsiteY83" fmla="*/ 79248 h 188652"/>
                  <a:gd name="connsiteX84" fmla="*/ 22268 w 224645"/>
                  <a:gd name="connsiteY84" fmla="*/ 79170 h 188652"/>
                  <a:gd name="connsiteX85" fmla="*/ 22294 w 224645"/>
                  <a:gd name="connsiteY85" fmla="*/ 76874 h 188652"/>
                  <a:gd name="connsiteX86" fmla="*/ 19583 w 224645"/>
                  <a:gd name="connsiteY86" fmla="*/ 79170 h 188652"/>
                  <a:gd name="connsiteX87" fmla="*/ 424 w 224645"/>
                  <a:gd name="connsiteY87" fmla="*/ 79457 h 188652"/>
                  <a:gd name="connsiteX88" fmla="*/ 398 w 224645"/>
                  <a:gd name="connsiteY88" fmla="*/ 61249 h 188652"/>
                  <a:gd name="connsiteX89" fmla="*/ 33 w 224645"/>
                  <a:gd name="connsiteY89" fmla="*/ 47893 h 188652"/>
                  <a:gd name="connsiteX90" fmla="*/ 2640 w 224645"/>
                  <a:gd name="connsiteY90" fmla="*/ 43406 h 188652"/>
                  <a:gd name="connsiteX91" fmla="*/ 2275 w 224645"/>
                  <a:gd name="connsiteY91" fmla="*/ 39363 h 188652"/>
                  <a:gd name="connsiteX92" fmla="*/ 6837 w 224645"/>
                  <a:gd name="connsiteY92" fmla="*/ 36989 h 188652"/>
                  <a:gd name="connsiteX93" fmla="*/ 10799 w 224645"/>
                  <a:gd name="connsiteY93" fmla="*/ 30990 h 188652"/>
                  <a:gd name="connsiteX94" fmla="*/ 4985 w 224645"/>
                  <a:gd name="connsiteY94" fmla="*/ 25355 h 188652"/>
                  <a:gd name="connsiteX95" fmla="*/ 5168 w 224645"/>
                  <a:gd name="connsiteY95" fmla="*/ 2269 h 188652"/>
                  <a:gd name="connsiteX96" fmla="*/ 60743 w 224645"/>
                  <a:gd name="connsiteY96" fmla="*/ 2347 h 188652"/>
                  <a:gd name="connsiteX97" fmla="*/ 90095 w 224645"/>
                  <a:gd name="connsiteY97" fmla="*/ 2504 h 188652"/>
                  <a:gd name="connsiteX98" fmla="*/ 130811 w 224645"/>
                  <a:gd name="connsiteY98" fmla="*/ 2374 h 188652"/>
                  <a:gd name="connsiteX99" fmla="*/ 149554 w 224645"/>
                  <a:gd name="connsiteY99" fmla="*/ 2556 h 188652"/>
                  <a:gd name="connsiteX100" fmla="*/ 149528 w 224645"/>
                  <a:gd name="connsiteY100" fmla="*/ 1617 h 188652"/>
                  <a:gd name="connsiteX101" fmla="*/ 195353 w 224645"/>
                  <a:gd name="connsiteY101" fmla="*/ 886 h 188652"/>
                  <a:gd name="connsiteX102" fmla="*/ 222985 w 224645"/>
                  <a:gd name="connsiteY102" fmla="*/ 0 h 188652"/>
                  <a:gd name="connsiteX103" fmla="*/ 224679 w 224645"/>
                  <a:gd name="connsiteY103" fmla="*/ 1643 h 188652"/>
                  <a:gd name="connsiteX104" fmla="*/ 220665 w 224645"/>
                  <a:gd name="connsiteY104" fmla="*/ 8191 h 188652"/>
                  <a:gd name="connsiteX105" fmla="*/ 222828 w 224645"/>
                  <a:gd name="connsiteY105" fmla="*/ 11660 h 188652"/>
                  <a:gd name="connsiteX106" fmla="*/ 220639 w 224645"/>
                  <a:gd name="connsiteY106" fmla="*/ 11034 h 188652"/>
                  <a:gd name="connsiteX107" fmla="*/ 218527 w 224645"/>
                  <a:gd name="connsiteY107" fmla="*/ 13512 h 188652"/>
                  <a:gd name="connsiteX108" fmla="*/ 216025 w 224645"/>
                  <a:gd name="connsiteY108" fmla="*/ 12703 h 188652"/>
                  <a:gd name="connsiteX109" fmla="*/ 209195 w 224645"/>
                  <a:gd name="connsiteY109" fmla="*/ 21390 h 188652"/>
                  <a:gd name="connsiteX110" fmla="*/ 203877 w 224645"/>
                  <a:gd name="connsiteY110" fmla="*/ 21860 h 188652"/>
                  <a:gd name="connsiteX111" fmla="*/ 202757 w 224645"/>
                  <a:gd name="connsiteY111" fmla="*/ 27598 h 188652"/>
                  <a:gd name="connsiteX112" fmla="*/ 200411 w 224645"/>
                  <a:gd name="connsiteY112" fmla="*/ 26894 h 188652"/>
                  <a:gd name="connsiteX113" fmla="*/ 199941 w 224645"/>
                  <a:gd name="connsiteY113" fmla="*/ 32085 h 188652"/>
                  <a:gd name="connsiteX114" fmla="*/ 197308 w 224645"/>
                  <a:gd name="connsiteY114" fmla="*/ 31068 h 188652"/>
                  <a:gd name="connsiteX115" fmla="*/ 195250 w 224645"/>
                  <a:gd name="connsiteY115" fmla="*/ 35007 h 188652"/>
                  <a:gd name="connsiteX116" fmla="*/ 192199 w 224645"/>
                  <a:gd name="connsiteY116" fmla="*/ 37589 h 188652"/>
                  <a:gd name="connsiteX117" fmla="*/ 192929 w 224645"/>
                  <a:gd name="connsiteY117" fmla="*/ 40485 h 188652"/>
                  <a:gd name="connsiteX118" fmla="*/ 191887 w 224645"/>
                  <a:gd name="connsiteY118" fmla="*/ 44033 h 188652"/>
                  <a:gd name="connsiteX119" fmla="*/ 188602 w 224645"/>
                  <a:gd name="connsiteY119" fmla="*/ 46537 h 188652"/>
                  <a:gd name="connsiteX120" fmla="*/ 188081 w 224645"/>
                  <a:gd name="connsiteY120" fmla="*/ 50006 h 188652"/>
                  <a:gd name="connsiteX121" fmla="*/ 190062 w 224645"/>
                  <a:gd name="connsiteY121" fmla="*/ 56475 h 188652"/>
                  <a:gd name="connsiteX122" fmla="*/ 195015 w 224645"/>
                  <a:gd name="connsiteY122" fmla="*/ 58301 h 188652"/>
                  <a:gd name="connsiteX123" fmla="*/ 196657 w 224645"/>
                  <a:gd name="connsiteY123" fmla="*/ 60988 h 188652"/>
                  <a:gd name="connsiteX124" fmla="*/ 202340 w 224645"/>
                  <a:gd name="connsiteY124" fmla="*/ 64067 h 188652"/>
                  <a:gd name="connsiteX125" fmla="*/ 203851 w 224645"/>
                  <a:gd name="connsiteY125" fmla="*/ 67353 h 188652"/>
                  <a:gd name="connsiteX126" fmla="*/ 210472 w 224645"/>
                  <a:gd name="connsiteY126" fmla="*/ 69936 h 188652"/>
                  <a:gd name="connsiteX127" fmla="*/ 214044 w 224645"/>
                  <a:gd name="connsiteY127" fmla="*/ 69127 h 188652"/>
                  <a:gd name="connsiteX128" fmla="*/ 216598 w 224645"/>
                  <a:gd name="connsiteY128" fmla="*/ 72518 h 188652"/>
                  <a:gd name="connsiteX129" fmla="*/ 216025 w 224645"/>
                  <a:gd name="connsiteY129" fmla="*/ 74136 h 188652"/>
                  <a:gd name="connsiteX130" fmla="*/ 220716 w 224645"/>
                  <a:gd name="connsiteY130" fmla="*/ 77187 h 188652"/>
                  <a:gd name="connsiteX131" fmla="*/ 223975 w 224645"/>
                  <a:gd name="connsiteY131" fmla="*/ 81596 h 188652"/>
                  <a:gd name="connsiteX132" fmla="*/ 213288 w 224645"/>
                  <a:gd name="connsiteY132" fmla="*/ 92030 h 188652"/>
                  <a:gd name="connsiteX133" fmla="*/ 185161 w 224645"/>
                  <a:gd name="connsiteY133" fmla="*/ 93230 h 188652"/>
                  <a:gd name="connsiteX134" fmla="*/ 181538 w 224645"/>
                  <a:gd name="connsiteY134" fmla="*/ 94848 h 188652"/>
                  <a:gd name="connsiteX135" fmla="*/ 183832 w 224645"/>
                  <a:gd name="connsiteY135" fmla="*/ 100508 h 188652"/>
                  <a:gd name="connsiteX136" fmla="*/ 182138 w 224645"/>
                  <a:gd name="connsiteY136" fmla="*/ 118664 h 188652"/>
                  <a:gd name="connsiteX137" fmla="*/ 190192 w 224645"/>
                  <a:gd name="connsiteY137" fmla="*/ 129646 h 188652"/>
                  <a:gd name="connsiteX138" fmla="*/ 189462 w 224645"/>
                  <a:gd name="connsiteY138" fmla="*/ 133637 h 188652"/>
                  <a:gd name="connsiteX139" fmla="*/ 185135 w 224645"/>
                  <a:gd name="connsiteY139" fmla="*/ 139402 h 188652"/>
                  <a:gd name="connsiteX140" fmla="*/ 180913 w 224645"/>
                  <a:gd name="connsiteY140" fmla="*/ 140889 h 188652"/>
                  <a:gd name="connsiteX141" fmla="*/ 184223 w 224645"/>
                  <a:gd name="connsiteY141" fmla="*/ 145454 h 188652"/>
                  <a:gd name="connsiteX142" fmla="*/ 186491 w 224645"/>
                  <a:gd name="connsiteY142" fmla="*/ 146706 h 188652"/>
                  <a:gd name="connsiteX143" fmla="*/ 187455 w 224645"/>
                  <a:gd name="connsiteY143" fmla="*/ 155053 h 188652"/>
                  <a:gd name="connsiteX144" fmla="*/ 186491 w 224645"/>
                  <a:gd name="connsiteY144" fmla="*/ 156175 h 188652"/>
                  <a:gd name="connsiteX145" fmla="*/ 183154 w 224645"/>
                  <a:gd name="connsiteY145" fmla="*/ 166557 h 188652"/>
                  <a:gd name="connsiteX146" fmla="*/ 187038 w 224645"/>
                  <a:gd name="connsiteY146" fmla="*/ 168227 h 188652"/>
                  <a:gd name="connsiteX147" fmla="*/ 167097 w 224645"/>
                  <a:gd name="connsiteY147" fmla="*/ 177461 h 188652"/>
                  <a:gd name="connsiteX148" fmla="*/ 161466 w 224645"/>
                  <a:gd name="connsiteY148" fmla="*/ 181218 h 188652"/>
                  <a:gd name="connsiteX149" fmla="*/ 157739 w 224645"/>
                  <a:gd name="connsiteY149" fmla="*/ 169766 h 188652"/>
                  <a:gd name="connsiteX150" fmla="*/ 156253 w 224645"/>
                  <a:gd name="connsiteY150" fmla="*/ 168462 h 188652"/>
                  <a:gd name="connsiteX151" fmla="*/ 152395 w 224645"/>
                  <a:gd name="connsiteY151" fmla="*/ 169140 h 188652"/>
                  <a:gd name="connsiteX152" fmla="*/ 150309 w 224645"/>
                  <a:gd name="connsiteY152" fmla="*/ 167079 h 188652"/>
                  <a:gd name="connsiteX153" fmla="*/ 144288 w 224645"/>
                  <a:gd name="connsiteY153" fmla="*/ 166114 h 188652"/>
                  <a:gd name="connsiteX154" fmla="*/ 140978 w 224645"/>
                  <a:gd name="connsiteY154" fmla="*/ 167027 h 188652"/>
                  <a:gd name="connsiteX155" fmla="*/ 137876 w 224645"/>
                  <a:gd name="connsiteY155" fmla="*/ 165827 h 188652"/>
                  <a:gd name="connsiteX156" fmla="*/ 136364 w 224645"/>
                  <a:gd name="connsiteY156" fmla="*/ 167288 h 188652"/>
                  <a:gd name="connsiteX157" fmla="*/ 133158 w 224645"/>
                  <a:gd name="connsiteY157" fmla="*/ 163557 h 188652"/>
                  <a:gd name="connsiteX158" fmla="*/ 128283 w 224645"/>
                  <a:gd name="connsiteY158" fmla="*/ 163714 h 188652"/>
                  <a:gd name="connsiteX159" fmla="*/ 124868 w 224645"/>
                  <a:gd name="connsiteY159" fmla="*/ 160062 h 188652"/>
                  <a:gd name="connsiteX160" fmla="*/ 124712 w 224645"/>
                  <a:gd name="connsiteY160" fmla="*/ 157819 h 188652"/>
                  <a:gd name="connsiteX161" fmla="*/ 121896 w 224645"/>
                  <a:gd name="connsiteY161" fmla="*/ 155628 h 188652"/>
                  <a:gd name="connsiteX162" fmla="*/ 121036 w 224645"/>
                  <a:gd name="connsiteY162" fmla="*/ 153097 h 188652"/>
                  <a:gd name="connsiteX163" fmla="*/ 121036 w 224645"/>
                  <a:gd name="connsiteY163" fmla="*/ 153097 h 188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224645" h="188652">
                    <a:moveTo>
                      <a:pt x="121036" y="153097"/>
                    </a:moveTo>
                    <a:lnTo>
                      <a:pt x="114233" y="172949"/>
                    </a:lnTo>
                    <a:lnTo>
                      <a:pt x="106908" y="173549"/>
                    </a:lnTo>
                    <a:lnTo>
                      <a:pt x="108029" y="175948"/>
                    </a:lnTo>
                    <a:lnTo>
                      <a:pt x="103519" y="179026"/>
                    </a:lnTo>
                    <a:lnTo>
                      <a:pt x="105292" y="181844"/>
                    </a:lnTo>
                    <a:lnTo>
                      <a:pt x="107950" y="181296"/>
                    </a:lnTo>
                    <a:lnTo>
                      <a:pt x="106569" y="185052"/>
                    </a:lnTo>
                    <a:lnTo>
                      <a:pt x="106777" y="188652"/>
                    </a:lnTo>
                    <a:lnTo>
                      <a:pt x="104353" y="186591"/>
                    </a:lnTo>
                    <a:lnTo>
                      <a:pt x="101981" y="187400"/>
                    </a:lnTo>
                    <a:lnTo>
                      <a:pt x="93718" y="180018"/>
                    </a:lnTo>
                    <a:lnTo>
                      <a:pt x="91372" y="181713"/>
                    </a:lnTo>
                    <a:lnTo>
                      <a:pt x="86028" y="182157"/>
                    </a:lnTo>
                    <a:lnTo>
                      <a:pt x="82639" y="177488"/>
                    </a:lnTo>
                    <a:lnTo>
                      <a:pt x="82770" y="174853"/>
                    </a:lnTo>
                    <a:lnTo>
                      <a:pt x="79720" y="169375"/>
                    </a:lnTo>
                    <a:lnTo>
                      <a:pt x="77270" y="169297"/>
                    </a:lnTo>
                    <a:lnTo>
                      <a:pt x="80684" y="166427"/>
                    </a:lnTo>
                    <a:lnTo>
                      <a:pt x="77765" y="163923"/>
                    </a:lnTo>
                    <a:lnTo>
                      <a:pt x="78964" y="158106"/>
                    </a:lnTo>
                    <a:lnTo>
                      <a:pt x="83995" y="146784"/>
                    </a:lnTo>
                    <a:lnTo>
                      <a:pt x="85690" y="146054"/>
                    </a:lnTo>
                    <a:lnTo>
                      <a:pt x="108863" y="156045"/>
                    </a:lnTo>
                    <a:lnTo>
                      <a:pt x="112356" y="153801"/>
                    </a:lnTo>
                    <a:lnTo>
                      <a:pt x="111313" y="150254"/>
                    </a:lnTo>
                    <a:lnTo>
                      <a:pt x="114128" y="148845"/>
                    </a:lnTo>
                    <a:lnTo>
                      <a:pt x="115745" y="142741"/>
                    </a:lnTo>
                    <a:lnTo>
                      <a:pt x="115171" y="141567"/>
                    </a:lnTo>
                    <a:lnTo>
                      <a:pt x="109358" y="141959"/>
                    </a:lnTo>
                    <a:lnTo>
                      <a:pt x="106569" y="140628"/>
                    </a:lnTo>
                    <a:lnTo>
                      <a:pt x="110062" y="134055"/>
                    </a:lnTo>
                    <a:lnTo>
                      <a:pt x="110427" y="130898"/>
                    </a:lnTo>
                    <a:lnTo>
                      <a:pt x="113060" y="130429"/>
                    </a:lnTo>
                    <a:lnTo>
                      <a:pt x="114911" y="127611"/>
                    </a:lnTo>
                    <a:lnTo>
                      <a:pt x="114285" y="123777"/>
                    </a:lnTo>
                    <a:lnTo>
                      <a:pt x="112121" y="122264"/>
                    </a:lnTo>
                    <a:lnTo>
                      <a:pt x="112069" y="119160"/>
                    </a:lnTo>
                    <a:lnTo>
                      <a:pt x="108368" y="116864"/>
                    </a:lnTo>
                    <a:lnTo>
                      <a:pt x="109619" y="113160"/>
                    </a:lnTo>
                    <a:lnTo>
                      <a:pt x="113346" y="110317"/>
                    </a:lnTo>
                    <a:lnTo>
                      <a:pt x="111913" y="106038"/>
                    </a:lnTo>
                    <a:lnTo>
                      <a:pt x="109957" y="105152"/>
                    </a:lnTo>
                    <a:lnTo>
                      <a:pt x="104118" y="96935"/>
                    </a:lnTo>
                    <a:lnTo>
                      <a:pt x="106204" y="96569"/>
                    </a:lnTo>
                    <a:lnTo>
                      <a:pt x="104588" y="93387"/>
                    </a:lnTo>
                    <a:lnTo>
                      <a:pt x="107768" y="93413"/>
                    </a:lnTo>
                    <a:lnTo>
                      <a:pt x="107742" y="95056"/>
                    </a:lnTo>
                    <a:lnTo>
                      <a:pt x="110974" y="93491"/>
                    </a:lnTo>
                    <a:lnTo>
                      <a:pt x="117361" y="88535"/>
                    </a:lnTo>
                    <a:lnTo>
                      <a:pt x="118873" y="82352"/>
                    </a:lnTo>
                    <a:lnTo>
                      <a:pt x="114311" y="79170"/>
                    </a:lnTo>
                    <a:lnTo>
                      <a:pt x="114311" y="67771"/>
                    </a:lnTo>
                    <a:lnTo>
                      <a:pt x="112460" y="65319"/>
                    </a:lnTo>
                    <a:lnTo>
                      <a:pt x="113190" y="55902"/>
                    </a:lnTo>
                    <a:lnTo>
                      <a:pt x="114415" y="54962"/>
                    </a:lnTo>
                    <a:lnTo>
                      <a:pt x="115458" y="49067"/>
                    </a:lnTo>
                    <a:lnTo>
                      <a:pt x="112434" y="48884"/>
                    </a:lnTo>
                    <a:lnTo>
                      <a:pt x="103545" y="45780"/>
                    </a:lnTo>
                    <a:lnTo>
                      <a:pt x="97263" y="50163"/>
                    </a:lnTo>
                    <a:lnTo>
                      <a:pt x="95517" y="56788"/>
                    </a:lnTo>
                    <a:lnTo>
                      <a:pt x="91294" y="58093"/>
                    </a:lnTo>
                    <a:lnTo>
                      <a:pt x="89495" y="63153"/>
                    </a:lnTo>
                    <a:lnTo>
                      <a:pt x="86836" y="62971"/>
                    </a:lnTo>
                    <a:lnTo>
                      <a:pt x="84568" y="60623"/>
                    </a:lnTo>
                    <a:lnTo>
                      <a:pt x="80528" y="61171"/>
                    </a:lnTo>
                    <a:lnTo>
                      <a:pt x="76748" y="59214"/>
                    </a:lnTo>
                    <a:lnTo>
                      <a:pt x="73672" y="62345"/>
                    </a:lnTo>
                    <a:lnTo>
                      <a:pt x="71978" y="62032"/>
                    </a:lnTo>
                    <a:lnTo>
                      <a:pt x="67572" y="70040"/>
                    </a:lnTo>
                    <a:lnTo>
                      <a:pt x="66399" y="67353"/>
                    </a:lnTo>
                    <a:lnTo>
                      <a:pt x="62489" y="71031"/>
                    </a:lnTo>
                    <a:lnTo>
                      <a:pt x="58032" y="70927"/>
                    </a:lnTo>
                    <a:lnTo>
                      <a:pt x="57980" y="76040"/>
                    </a:lnTo>
                    <a:lnTo>
                      <a:pt x="52219" y="75675"/>
                    </a:lnTo>
                    <a:lnTo>
                      <a:pt x="50499" y="73770"/>
                    </a:lnTo>
                    <a:lnTo>
                      <a:pt x="47370" y="73379"/>
                    </a:lnTo>
                    <a:lnTo>
                      <a:pt x="44946" y="77031"/>
                    </a:lnTo>
                    <a:lnTo>
                      <a:pt x="41193" y="77005"/>
                    </a:lnTo>
                    <a:lnTo>
                      <a:pt x="41219" y="79535"/>
                    </a:lnTo>
                    <a:lnTo>
                      <a:pt x="27299" y="79274"/>
                    </a:lnTo>
                    <a:lnTo>
                      <a:pt x="27299" y="76901"/>
                    </a:lnTo>
                    <a:lnTo>
                      <a:pt x="24718" y="76927"/>
                    </a:lnTo>
                    <a:lnTo>
                      <a:pt x="26022" y="79248"/>
                    </a:lnTo>
                    <a:lnTo>
                      <a:pt x="22268" y="79170"/>
                    </a:lnTo>
                    <a:lnTo>
                      <a:pt x="22294" y="76874"/>
                    </a:lnTo>
                    <a:lnTo>
                      <a:pt x="19583" y="79170"/>
                    </a:lnTo>
                    <a:lnTo>
                      <a:pt x="424" y="79457"/>
                    </a:lnTo>
                    <a:lnTo>
                      <a:pt x="398" y="61249"/>
                    </a:lnTo>
                    <a:lnTo>
                      <a:pt x="33" y="47893"/>
                    </a:lnTo>
                    <a:lnTo>
                      <a:pt x="2640" y="43406"/>
                    </a:lnTo>
                    <a:lnTo>
                      <a:pt x="2275" y="39363"/>
                    </a:lnTo>
                    <a:lnTo>
                      <a:pt x="6837" y="36989"/>
                    </a:lnTo>
                    <a:lnTo>
                      <a:pt x="10799" y="30990"/>
                    </a:lnTo>
                    <a:lnTo>
                      <a:pt x="4985" y="25355"/>
                    </a:lnTo>
                    <a:lnTo>
                      <a:pt x="5168" y="2269"/>
                    </a:lnTo>
                    <a:lnTo>
                      <a:pt x="60743" y="2347"/>
                    </a:lnTo>
                    <a:lnTo>
                      <a:pt x="90095" y="2504"/>
                    </a:lnTo>
                    <a:lnTo>
                      <a:pt x="130811" y="2374"/>
                    </a:lnTo>
                    <a:lnTo>
                      <a:pt x="149554" y="2556"/>
                    </a:lnTo>
                    <a:lnTo>
                      <a:pt x="149528" y="1617"/>
                    </a:lnTo>
                    <a:lnTo>
                      <a:pt x="195353" y="886"/>
                    </a:lnTo>
                    <a:lnTo>
                      <a:pt x="222985" y="0"/>
                    </a:lnTo>
                    <a:lnTo>
                      <a:pt x="224679" y="1643"/>
                    </a:lnTo>
                    <a:lnTo>
                      <a:pt x="220665" y="8191"/>
                    </a:lnTo>
                    <a:lnTo>
                      <a:pt x="222828" y="11660"/>
                    </a:lnTo>
                    <a:lnTo>
                      <a:pt x="220639" y="11034"/>
                    </a:lnTo>
                    <a:lnTo>
                      <a:pt x="218527" y="13512"/>
                    </a:lnTo>
                    <a:lnTo>
                      <a:pt x="216025" y="12703"/>
                    </a:lnTo>
                    <a:lnTo>
                      <a:pt x="209195" y="21390"/>
                    </a:lnTo>
                    <a:lnTo>
                      <a:pt x="203877" y="21860"/>
                    </a:lnTo>
                    <a:lnTo>
                      <a:pt x="202757" y="27598"/>
                    </a:lnTo>
                    <a:lnTo>
                      <a:pt x="200411" y="26894"/>
                    </a:lnTo>
                    <a:lnTo>
                      <a:pt x="199941" y="32085"/>
                    </a:lnTo>
                    <a:lnTo>
                      <a:pt x="197308" y="31068"/>
                    </a:lnTo>
                    <a:lnTo>
                      <a:pt x="195250" y="35007"/>
                    </a:lnTo>
                    <a:lnTo>
                      <a:pt x="192199" y="37589"/>
                    </a:lnTo>
                    <a:lnTo>
                      <a:pt x="192929" y="40485"/>
                    </a:lnTo>
                    <a:lnTo>
                      <a:pt x="191887" y="44033"/>
                    </a:lnTo>
                    <a:lnTo>
                      <a:pt x="188602" y="46537"/>
                    </a:lnTo>
                    <a:lnTo>
                      <a:pt x="188081" y="50006"/>
                    </a:lnTo>
                    <a:lnTo>
                      <a:pt x="190062" y="56475"/>
                    </a:lnTo>
                    <a:lnTo>
                      <a:pt x="195015" y="58301"/>
                    </a:lnTo>
                    <a:lnTo>
                      <a:pt x="196657" y="60988"/>
                    </a:lnTo>
                    <a:lnTo>
                      <a:pt x="202340" y="64067"/>
                    </a:lnTo>
                    <a:lnTo>
                      <a:pt x="203851" y="67353"/>
                    </a:lnTo>
                    <a:lnTo>
                      <a:pt x="210472" y="69936"/>
                    </a:lnTo>
                    <a:lnTo>
                      <a:pt x="214044" y="69127"/>
                    </a:lnTo>
                    <a:lnTo>
                      <a:pt x="216598" y="72518"/>
                    </a:lnTo>
                    <a:lnTo>
                      <a:pt x="216025" y="74136"/>
                    </a:lnTo>
                    <a:lnTo>
                      <a:pt x="220716" y="77187"/>
                    </a:lnTo>
                    <a:lnTo>
                      <a:pt x="223975" y="81596"/>
                    </a:lnTo>
                    <a:lnTo>
                      <a:pt x="213288" y="92030"/>
                    </a:lnTo>
                    <a:lnTo>
                      <a:pt x="185161" y="93230"/>
                    </a:lnTo>
                    <a:lnTo>
                      <a:pt x="181538" y="94848"/>
                    </a:lnTo>
                    <a:lnTo>
                      <a:pt x="183832" y="100508"/>
                    </a:lnTo>
                    <a:lnTo>
                      <a:pt x="182138" y="118664"/>
                    </a:lnTo>
                    <a:lnTo>
                      <a:pt x="190192" y="129646"/>
                    </a:lnTo>
                    <a:lnTo>
                      <a:pt x="189462" y="133637"/>
                    </a:lnTo>
                    <a:lnTo>
                      <a:pt x="185135" y="139402"/>
                    </a:lnTo>
                    <a:lnTo>
                      <a:pt x="180913" y="140889"/>
                    </a:lnTo>
                    <a:lnTo>
                      <a:pt x="184223" y="145454"/>
                    </a:lnTo>
                    <a:lnTo>
                      <a:pt x="186491" y="146706"/>
                    </a:lnTo>
                    <a:lnTo>
                      <a:pt x="187455" y="155053"/>
                    </a:lnTo>
                    <a:lnTo>
                      <a:pt x="186491" y="156175"/>
                    </a:lnTo>
                    <a:lnTo>
                      <a:pt x="183154" y="166557"/>
                    </a:lnTo>
                    <a:lnTo>
                      <a:pt x="187038" y="168227"/>
                    </a:lnTo>
                    <a:lnTo>
                      <a:pt x="167097" y="177461"/>
                    </a:lnTo>
                    <a:lnTo>
                      <a:pt x="161466" y="181218"/>
                    </a:lnTo>
                    <a:lnTo>
                      <a:pt x="157739" y="169766"/>
                    </a:lnTo>
                    <a:lnTo>
                      <a:pt x="156253" y="168462"/>
                    </a:lnTo>
                    <a:lnTo>
                      <a:pt x="152395" y="169140"/>
                    </a:lnTo>
                    <a:lnTo>
                      <a:pt x="150309" y="167079"/>
                    </a:lnTo>
                    <a:lnTo>
                      <a:pt x="144288" y="166114"/>
                    </a:lnTo>
                    <a:lnTo>
                      <a:pt x="140978" y="167027"/>
                    </a:lnTo>
                    <a:lnTo>
                      <a:pt x="137876" y="165827"/>
                    </a:lnTo>
                    <a:lnTo>
                      <a:pt x="136364" y="167288"/>
                    </a:lnTo>
                    <a:lnTo>
                      <a:pt x="133158" y="163557"/>
                    </a:lnTo>
                    <a:lnTo>
                      <a:pt x="128283" y="163714"/>
                    </a:lnTo>
                    <a:lnTo>
                      <a:pt x="124868" y="160062"/>
                    </a:lnTo>
                    <a:lnTo>
                      <a:pt x="124712" y="157819"/>
                    </a:lnTo>
                    <a:lnTo>
                      <a:pt x="121896" y="155628"/>
                    </a:lnTo>
                    <a:lnTo>
                      <a:pt x="121036" y="153097"/>
                    </a:lnTo>
                    <a:lnTo>
                      <a:pt x="121036" y="153097"/>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05" name="GA-10">
                <a:extLst>
                  <a:ext uri="{FF2B5EF4-FFF2-40B4-BE49-F238E27FC236}">
                    <a16:creationId xmlns:a16="http://schemas.microsoft.com/office/drawing/2014/main" id="{363B3893-B01B-2653-C94A-DC6C16FCA7A3}"/>
                  </a:ext>
                </a:extLst>
              </p:cNvPr>
              <p:cNvSpPr/>
              <p:nvPr/>
            </p:nvSpPr>
            <p:spPr>
              <a:xfrm>
                <a:off x="7692183" y="5849109"/>
                <a:ext cx="489444" cy="520732"/>
              </a:xfrm>
              <a:custGeom>
                <a:avLst/>
                <a:gdLst>
                  <a:gd name="connsiteX0" fmla="*/ 164907 w 242632"/>
                  <a:gd name="connsiteY0" fmla="*/ 0 h 258144"/>
                  <a:gd name="connsiteX1" fmla="*/ 168635 w 242632"/>
                  <a:gd name="connsiteY1" fmla="*/ 2269 h 258144"/>
                  <a:gd name="connsiteX2" fmla="*/ 167358 w 242632"/>
                  <a:gd name="connsiteY2" fmla="*/ 3652 h 258144"/>
                  <a:gd name="connsiteX3" fmla="*/ 171398 w 242632"/>
                  <a:gd name="connsiteY3" fmla="*/ 5791 h 258144"/>
                  <a:gd name="connsiteX4" fmla="*/ 174891 w 242632"/>
                  <a:gd name="connsiteY4" fmla="*/ 9286 h 258144"/>
                  <a:gd name="connsiteX5" fmla="*/ 179974 w 242632"/>
                  <a:gd name="connsiteY5" fmla="*/ 11242 h 258144"/>
                  <a:gd name="connsiteX6" fmla="*/ 181199 w 242632"/>
                  <a:gd name="connsiteY6" fmla="*/ 9938 h 258144"/>
                  <a:gd name="connsiteX7" fmla="*/ 190557 w 242632"/>
                  <a:gd name="connsiteY7" fmla="*/ 9651 h 258144"/>
                  <a:gd name="connsiteX8" fmla="*/ 194051 w 242632"/>
                  <a:gd name="connsiteY8" fmla="*/ 8738 h 258144"/>
                  <a:gd name="connsiteX9" fmla="*/ 199420 w 242632"/>
                  <a:gd name="connsiteY9" fmla="*/ 13460 h 258144"/>
                  <a:gd name="connsiteX10" fmla="*/ 203513 w 242632"/>
                  <a:gd name="connsiteY10" fmla="*/ 27259 h 258144"/>
                  <a:gd name="connsiteX11" fmla="*/ 203852 w 242632"/>
                  <a:gd name="connsiteY11" fmla="*/ 30207 h 258144"/>
                  <a:gd name="connsiteX12" fmla="*/ 209534 w 242632"/>
                  <a:gd name="connsiteY12" fmla="*/ 34381 h 258144"/>
                  <a:gd name="connsiteX13" fmla="*/ 211280 w 242632"/>
                  <a:gd name="connsiteY13" fmla="*/ 41685 h 258144"/>
                  <a:gd name="connsiteX14" fmla="*/ 216363 w 242632"/>
                  <a:gd name="connsiteY14" fmla="*/ 47215 h 258144"/>
                  <a:gd name="connsiteX15" fmla="*/ 217276 w 242632"/>
                  <a:gd name="connsiteY15" fmla="*/ 57571 h 258144"/>
                  <a:gd name="connsiteX16" fmla="*/ 220613 w 242632"/>
                  <a:gd name="connsiteY16" fmla="*/ 67484 h 258144"/>
                  <a:gd name="connsiteX17" fmla="*/ 226687 w 242632"/>
                  <a:gd name="connsiteY17" fmla="*/ 71083 h 258144"/>
                  <a:gd name="connsiteX18" fmla="*/ 229058 w 242632"/>
                  <a:gd name="connsiteY18" fmla="*/ 75622 h 258144"/>
                  <a:gd name="connsiteX19" fmla="*/ 231743 w 242632"/>
                  <a:gd name="connsiteY19" fmla="*/ 78492 h 258144"/>
                  <a:gd name="connsiteX20" fmla="*/ 230961 w 242632"/>
                  <a:gd name="connsiteY20" fmla="*/ 80448 h 258144"/>
                  <a:gd name="connsiteX21" fmla="*/ 233516 w 242632"/>
                  <a:gd name="connsiteY21" fmla="*/ 82509 h 258144"/>
                  <a:gd name="connsiteX22" fmla="*/ 238417 w 242632"/>
                  <a:gd name="connsiteY22" fmla="*/ 88795 h 258144"/>
                  <a:gd name="connsiteX23" fmla="*/ 238208 w 242632"/>
                  <a:gd name="connsiteY23" fmla="*/ 91039 h 258144"/>
                  <a:gd name="connsiteX24" fmla="*/ 241102 w 242632"/>
                  <a:gd name="connsiteY24" fmla="*/ 95343 h 258144"/>
                  <a:gd name="connsiteX25" fmla="*/ 240475 w 242632"/>
                  <a:gd name="connsiteY25" fmla="*/ 97221 h 258144"/>
                  <a:gd name="connsiteX26" fmla="*/ 242665 w 242632"/>
                  <a:gd name="connsiteY26" fmla="*/ 101395 h 258144"/>
                  <a:gd name="connsiteX27" fmla="*/ 237139 w 242632"/>
                  <a:gd name="connsiteY27" fmla="*/ 97221 h 258144"/>
                  <a:gd name="connsiteX28" fmla="*/ 231796 w 242632"/>
                  <a:gd name="connsiteY28" fmla="*/ 97195 h 258144"/>
                  <a:gd name="connsiteX29" fmla="*/ 229423 w 242632"/>
                  <a:gd name="connsiteY29" fmla="*/ 95187 h 258144"/>
                  <a:gd name="connsiteX30" fmla="*/ 222880 w 242632"/>
                  <a:gd name="connsiteY30" fmla="*/ 96934 h 258144"/>
                  <a:gd name="connsiteX31" fmla="*/ 220430 w 242632"/>
                  <a:gd name="connsiteY31" fmla="*/ 96334 h 258144"/>
                  <a:gd name="connsiteX32" fmla="*/ 215399 w 242632"/>
                  <a:gd name="connsiteY32" fmla="*/ 98526 h 258144"/>
                  <a:gd name="connsiteX33" fmla="*/ 212897 w 242632"/>
                  <a:gd name="connsiteY33" fmla="*/ 98447 h 258144"/>
                  <a:gd name="connsiteX34" fmla="*/ 213392 w 242632"/>
                  <a:gd name="connsiteY34" fmla="*/ 104238 h 258144"/>
                  <a:gd name="connsiteX35" fmla="*/ 215138 w 242632"/>
                  <a:gd name="connsiteY35" fmla="*/ 106560 h 258144"/>
                  <a:gd name="connsiteX36" fmla="*/ 217146 w 242632"/>
                  <a:gd name="connsiteY36" fmla="*/ 114412 h 258144"/>
                  <a:gd name="connsiteX37" fmla="*/ 219309 w 242632"/>
                  <a:gd name="connsiteY37" fmla="*/ 117151 h 258144"/>
                  <a:gd name="connsiteX38" fmla="*/ 216937 w 242632"/>
                  <a:gd name="connsiteY38" fmla="*/ 119185 h 258144"/>
                  <a:gd name="connsiteX39" fmla="*/ 215790 w 242632"/>
                  <a:gd name="connsiteY39" fmla="*/ 122733 h 258144"/>
                  <a:gd name="connsiteX40" fmla="*/ 209795 w 242632"/>
                  <a:gd name="connsiteY40" fmla="*/ 126646 h 258144"/>
                  <a:gd name="connsiteX41" fmla="*/ 208179 w 242632"/>
                  <a:gd name="connsiteY41" fmla="*/ 122420 h 258144"/>
                  <a:gd name="connsiteX42" fmla="*/ 207058 w 242632"/>
                  <a:gd name="connsiteY42" fmla="*/ 123490 h 258144"/>
                  <a:gd name="connsiteX43" fmla="*/ 206823 w 242632"/>
                  <a:gd name="connsiteY43" fmla="*/ 128942 h 258144"/>
                  <a:gd name="connsiteX44" fmla="*/ 205259 w 242632"/>
                  <a:gd name="connsiteY44" fmla="*/ 131420 h 258144"/>
                  <a:gd name="connsiteX45" fmla="*/ 206980 w 242632"/>
                  <a:gd name="connsiteY45" fmla="*/ 132620 h 258144"/>
                  <a:gd name="connsiteX46" fmla="*/ 204659 w 242632"/>
                  <a:gd name="connsiteY46" fmla="*/ 135776 h 258144"/>
                  <a:gd name="connsiteX47" fmla="*/ 199212 w 242632"/>
                  <a:gd name="connsiteY47" fmla="*/ 137915 h 258144"/>
                  <a:gd name="connsiteX48" fmla="*/ 199264 w 242632"/>
                  <a:gd name="connsiteY48" fmla="*/ 141306 h 258144"/>
                  <a:gd name="connsiteX49" fmla="*/ 190167 w 242632"/>
                  <a:gd name="connsiteY49" fmla="*/ 141802 h 258144"/>
                  <a:gd name="connsiteX50" fmla="*/ 188759 w 242632"/>
                  <a:gd name="connsiteY50" fmla="*/ 143263 h 258144"/>
                  <a:gd name="connsiteX51" fmla="*/ 195640 w 242632"/>
                  <a:gd name="connsiteY51" fmla="*/ 157453 h 258144"/>
                  <a:gd name="connsiteX52" fmla="*/ 197491 w 242632"/>
                  <a:gd name="connsiteY52" fmla="*/ 159671 h 258144"/>
                  <a:gd name="connsiteX53" fmla="*/ 198717 w 242632"/>
                  <a:gd name="connsiteY53" fmla="*/ 155810 h 258144"/>
                  <a:gd name="connsiteX54" fmla="*/ 201453 w 242632"/>
                  <a:gd name="connsiteY54" fmla="*/ 156279 h 258144"/>
                  <a:gd name="connsiteX55" fmla="*/ 206823 w 242632"/>
                  <a:gd name="connsiteY55" fmla="*/ 153462 h 258144"/>
                  <a:gd name="connsiteX56" fmla="*/ 207970 w 242632"/>
                  <a:gd name="connsiteY56" fmla="*/ 154923 h 258144"/>
                  <a:gd name="connsiteX57" fmla="*/ 216807 w 242632"/>
                  <a:gd name="connsiteY57" fmla="*/ 161158 h 258144"/>
                  <a:gd name="connsiteX58" fmla="*/ 224262 w 242632"/>
                  <a:gd name="connsiteY58" fmla="*/ 159697 h 258144"/>
                  <a:gd name="connsiteX59" fmla="*/ 226009 w 242632"/>
                  <a:gd name="connsiteY59" fmla="*/ 163192 h 258144"/>
                  <a:gd name="connsiteX60" fmla="*/ 222411 w 242632"/>
                  <a:gd name="connsiteY60" fmla="*/ 165305 h 258144"/>
                  <a:gd name="connsiteX61" fmla="*/ 220352 w 242632"/>
                  <a:gd name="connsiteY61" fmla="*/ 169375 h 258144"/>
                  <a:gd name="connsiteX62" fmla="*/ 219935 w 242632"/>
                  <a:gd name="connsiteY62" fmla="*/ 173444 h 258144"/>
                  <a:gd name="connsiteX63" fmla="*/ 217250 w 242632"/>
                  <a:gd name="connsiteY63" fmla="*/ 175557 h 258144"/>
                  <a:gd name="connsiteX64" fmla="*/ 215738 w 242632"/>
                  <a:gd name="connsiteY64" fmla="*/ 178713 h 258144"/>
                  <a:gd name="connsiteX65" fmla="*/ 210498 w 242632"/>
                  <a:gd name="connsiteY65" fmla="*/ 178609 h 258144"/>
                  <a:gd name="connsiteX66" fmla="*/ 206485 w 242632"/>
                  <a:gd name="connsiteY66" fmla="*/ 176809 h 258144"/>
                  <a:gd name="connsiteX67" fmla="*/ 205363 w 242632"/>
                  <a:gd name="connsiteY67" fmla="*/ 179757 h 258144"/>
                  <a:gd name="connsiteX68" fmla="*/ 199107 w 242632"/>
                  <a:gd name="connsiteY68" fmla="*/ 186226 h 258144"/>
                  <a:gd name="connsiteX69" fmla="*/ 202991 w 242632"/>
                  <a:gd name="connsiteY69" fmla="*/ 192409 h 258144"/>
                  <a:gd name="connsiteX70" fmla="*/ 205441 w 242632"/>
                  <a:gd name="connsiteY70" fmla="*/ 193321 h 258144"/>
                  <a:gd name="connsiteX71" fmla="*/ 205572 w 242632"/>
                  <a:gd name="connsiteY71" fmla="*/ 202191 h 258144"/>
                  <a:gd name="connsiteX72" fmla="*/ 208283 w 242632"/>
                  <a:gd name="connsiteY72" fmla="*/ 203782 h 258144"/>
                  <a:gd name="connsiteX73" fmla="*/ 209273 w 242632"/>
                  <a:gd name="connsiteY73" fmla="*/ 211790 h 258144"/>
                  <a:gd name="connsiteX74" fmla="*/ 211359 w 242632"/>
                  <a:gd name="connsiteY74" fmla="*/ 214242 h 258144"/>
                  <a:gd name="connsiteX75" fmla="*/ 210785 w 242632"/>
                  <a:gd name="connsiteY75" fmla="*/ 220425 h 258144"/>
                  <a:gd name="connsiteX76" fmla="*/ 216312 w 242632"/>
                  <a:gd name="connsiteY76" fmla="*/ 224051 h 258144"/>
                  <a:gd name="connsiteX77" fmla="*/ 216155 w 242632"/>
                  <a:gd name="connsiteY77" fmla="*/ 225668 h 258144"/>
                  <a:gd name="connsiteX78" fmla="*/ 211880 w 242632"/>
                  <a:gd name="connsiteY78" fmla="*/ 225642 h 258144"/>
                  <a:gd name="connsiteX79" fmla="*/ 208856 w 242632"/>
                  <a:gd name="connsiteY79" fmla="*/ 228537 h 258144"/>
                  <a:gd name="connsiteX80" fmla="*/ 200775 w 242632"/>
                  <a:gd name="connsiteY80" fmla="*/ 232894 h 258144"/>
                  <a:gd name="connsiteX81" fmla="*/ 195901 w 242632"/>
                  <a:gd name="connsiteY81" fmla="*/ 242858 h 258144"/>
                  <a:gd name="connsiteX82" fmla="*/ 190427 w 242632"/>
                  <a:gd name="connsiteY82" fmla="*/ 246693 h 258144"/>
                  <a:gd name="connsiteX83" fmla="*/ 186986 w 242632"/>
                  <a:gd name="connsiteY83" fmla="*/ 248206 h 258144"/>
                  <a:gd name="connsiteX84" fmla="*/ 184171 w 242632"/>
                  <a:gd name="connsiteY84" fmla="*/ 247919 h 258144"/>
                  <a:gd name="connsiteX85" fmla="*/ 178618 w 242632"/>
                  <a:gd name="connsiteY85" fmla="*/ 252797 h 258144"/>
                  <a:gd name="connsiteX86" fmla="*/ 172415 w 242632"/>
                  <a:gd name="connsiteY86" fmla="*/ 252797 h 258144"/>
                  <a:gd name="connsiteX87" fmla="*/ 165325 w 242632"/>
                  <a:gd name="connsiteY87" fmla="*/ 258145 h 258144"/>
                  <a:gd name="connsiteX88" fmla="*/ 162744 w 242632"/>
                  <a:gd name="connsiteY88" fmla="*/ 251754 h 258144"/>
                  <a:gd name="connsiteX89" fmla="*/ 164126 w 242632"/>
                  <a:gd name="connsiteY89" fmla="*/ 244371 h 258144"/>
                  <a:gd name="connsiteX90" fmla="*/ 165794 w 242632"/>
                  <a:gd name="connsiteY90" fmla="*/ 240615 h 258144"/>
                  <a:gd name="connsiteX91" fmla="*/ 151692 w 242632"/>
                  <a:gd name="connsiteY91" fmla="*/ 236363 h 258144"/>
                  <a:gd name="connsiteX92" fmla="*/ 141864 w 242632"/>
                  <a:gd name="connsiteY92" fmla="*/ 234146 h 258144"/>
                  <a:gd name="connsiteX93" fmla="*/ 137980 w 242632"/>
                  <a:gd name="connsiteY93" fmla="*/ 233937 h 258144"/>
                  <a:gd name="connsiteX94" fmla="*/ 133888 w 242632"/>
                  <a:gd name="connsiteY94" fmla="*/ 235189 h 258144"/>
                  <a:gd name="connsiteX95" fmla="*/ 132115 w 242632"/>
                  <a:gd name="connsiteY95" fmla="*/ 237876 h 258144"/>
                  <a:gd name="connsiteX96" fmla="*/ 127527 w 242632"/>
                  <a:gd name="connsiteY96" fmla="*/ 235685 h 258144"/>
                  <a:gd name="connsiteX97" fmla="*/ 125911 w 242632"/>
                  <a:gd name="connsiteY97" fmla="*/ 237093 h 258144"/>
                  <a:gd name="connsiteX98" fmla="*/ 123435 w 242632"/>
                  <a:gd name="connsiteY98" fmla="*/ 235111 h 258144"/>
                  <a:gd name="connsiteX99" fmla="*/ 119525 w 242632"/>
                  <a:gd name="connsiteY99" fmla="*/ 236154 h 258144"/>
                  <a:gd name="connsiteX100" fmla="*/ 116892 w 242632"/>
                  <a:gd name="connsiteY100" fmla="*/ 234720 h 258144"/>
                  <a:gd name="connsiteX101" fmla="*/ 89834 w 242632"/>
                  <a:gd name="connsiteY101" fmla="*/ 238972 h 258144"/>
                  <a:gd name="connsiteX102" fmla="*/ 62203 w 242632"/>
                  <a:gd name="connsiteY102" fmla="*/ 244032 h 258144"/>
                  <a:gd name="connsiteX103" fmla="*/ 61317 w 242632"/>
                  <a:gd name="connsiteY103" fmla="*/ 235685 h 258144"/>
                  <a:gd name="connsiteX104" fmla="*/ 57902 w 242632"/>
                  <a:gd name="connsiteY104" fmla="*/ 232763 h 258144"/>
                  <a:gd name="connsiteX105" fmla="*/ 49326 w 242632"/>
                  <a:gd name="connsiteY105" fmla="*/ 231980 h 258144"/>
                  <a:gd name="connsiteX106" fmla="*/ 17837 w 242632"/>
                  <a:gd name="connsiteY106" fmla="*/ 231798 h 258144"/>
                  <a:gd name="connsiteX107" fmla="*/ 18019 w 242632"/>
                  <a:gd name="connsiteY107" fmla="*/ 223190 h 258144"/>
                  <a:gd name="connsiteX108" fmla="*/ 22868 w 242632"/>
                  <a:gd name="connsiteY108" fmla="*/ 217503 h 258144"/>
                  <a:gd name="connsiteX109" fmla="*/ 20860 w 242632"/>
                  <a:gd name="connsiteY109" fmla="*/ 215207 h 258144"/>
                  <a:gd name="connsiteX110" fmla="*/ 13927 w 242632"/>
                  <a:gd name="connsiteY110" fmla="*/ 212781 h 258144"/>
                  <a:gd name="connsiteX111" fmla="*/ 13979 w 242632"/>
                  <a:gd name="connsiteY111" fmla="*/ 208868 h 258144"/>
                  <a:gd name="connsiteX112" fmla="*/ 33 w 242632"/>
                  <a:gd name="connsiteY112" fmla="*/ 208842 h 258144"/>
                  <a:gd name="connsiteX113" fmla="*/ 59 w 242632"/>
                  <a:gd name="connsiteY113" fmla="*/ 202764 h 258144"/>
                  <a:gd name="connsiteX114" fmla="*/ 4073 w 242632"/>
                  <a:gd name="connsiteY114" fmla="*/ 201617 h 258144"/>
                  <a:gd name="connsiteX115" fmla="*/ 4621 w 242632"/>
                  <a:gd name="connsiteY115" fmla="*/ 196739 h 258144"/>
                  <a:gd name="connsiteX116" fmla="*/ 9548 w 242632"/>
                  <a:gd name="connsiteY116" fmla="*/ 193008 h 258144"/>
                  <a:gd name="connsiteX117" fmla="*/ 5898 w 242632"/>
                  <a:gd name="connsiteY117" fmla="*/ 188078 h 258144"/>
                  <a:gd name="connsiteX118" fmla="*/ 4386 w 242632"/>
                  <a:gd name="connsiteY118" fmla="*/ 183513 h 258144"/>
                  <a:gd name="connsiteX119" fmla="*/ 9208 w 242632"/>
                  <a:gd name="connsiteY119" fmla="*/ 183252 h 258144"/>
                  <a:gd name="connsiteX120" fmla="*/ 10225 w 242632"/>
                  <a:gd name="connsiteY120" fmla="*/ 181948 h 258144"/>
                  <a:gd name="connsiteX121" fmla="*/ 14892 w 242632"/>
                  <a:gd name="connsiteY121" fmla="*/ 181974 h 258144"/>
                  <a:gd name="connsiteX122" fmla="*/ 15647 w 242632"/>
                  <a:gd name="connsiteY122" fmla="*/ 174696 h 258144"/>
                  <a:gd name="connsiteX123" fmla="*/ 21434 w 242632"/>
                  <a:gd name="connsiteY123" fmla="*/ 174853 h 258144"/>
                  <a:gd name="connsiteX124" fmla="*/ 21643 w 242632"/>
                  <a:gd name="connsiteY124" fmla="*/ 170079 h 258144"/>
                  <a:gd name="connsiteX125" fmla="*/ 23858 w 242632"/>
                  <a:gd name="connsiteY125" fmla="*/ 170862 h 258144"/>
                  <a:gd name="connsiteX126" fmla="*/ 29281 w 242632"/>
                  <a:gd name="connsiteY126" fmla="*/ 176000 h 258144"/>
                  <a:gd name="connsiteX127" fmla="*/ 31053 w 242632"/>
                  <a:gd name="connsiteY127" fmla="*/ 173627 h 258144"/>
                  <a:gd name="connsiteX128" fmla="*/ 34468 w 242632"/>
                  <a:gd name="connsiteY128" fmla="*/ 173679 h 258144"/>
                  <a:gd name="connsiteX129" fmla="*/ 37127 w 242632"/>
                  <a:gd name="connsiteY129" fmla="*/ 172166 h 258144"/>
                  <a:gd name="connsiteX130" fmla="*/ 42601 w 242632"/>
                  <a:gd name="connsiteY130" fmla="*/ 172270 h 258144"/>
                  <a:gd name="connsiteX131" fmla="*/ 42574 w 242632"/>
                  <a:gd name="connsiteY131" fmla="*/ 174957 h 258144"/>
                  <a:gd name="connsiteX132" fmla="*/ 48570 w 242632"/>
                  <a:gd name="connsiteY132" fmla="*/ 175714 h 258144"/>
                  <a:gd name="connsiteX133" fmla="*/ 51385 w 242632"/>
                  <a:gd name="connsiteY133" fmla="*/ 177383 h 258144"/>
                  <a:gd name="connsiteX134" fmla="*/ 54148 w 242632"/>
                  <a:gd name="connsiteY134" fmla="*/ 173783 h 258144"/>
                  <a:gd name="connsiteX135" fmla="*/ 57016 w 242632"/>
                  <a:gd name="connsiteY135" fmla="*/ 175609 h 258144"/>
                  <a:gd name="connsiteX136" fmla="*/ 57720 w 242632"/>
                  <a:gd name="connsiteY136" fmla="*/ 171462 h 258144"/>
                  <a:gd name="connsiteX137" fmla="*/ 61187 w 242632"/>
                  <a:gd name="connsiteY137" fmla="*/ 170627 h 258144"/>
                  <a:gd name="connsiteX138" fmla="*/ 63454 w 242632"/>
                  <a:gd name="connsiteY138" fmla="*/ 164340 h 258144"/>
                  <a:gd name="connsiteX139" fmla="*/ 63480 w 242632"/>
                  <a:gd name="connsiteY139" fmla="*/ 161366 h 258144"/>
                  <a:gd name="connsiteX140" fmla="*/ 60900 w 242632"/>
                  <a:gd name="connsiteY140" fmla="*/ 160975 h 258144"/>
                  <a:gd name="connsiteX141" fmla="*/ 59440 w 242632"/>
                  <a:gd name="connsiteY141" fmla="*/ 155393 h 258144"/>
                  <a:gd name="connsiteX142" fmla="*/ 57251 w 242632"/>
                  <a:gd name="connsiteY142" fmla="*/ 153697 h 258144"/>
                  <a:gd name="connsiteX143" fmla="*/ 56103 w 242632"/>
                  <a:gd name="connsiteY143" fmla="*/ 156410 h 258144"/>
                  <a:gd name="connsiteX144" fmla="*/ 51881 w 242632"/>
                  <a:gd name="connsiteY144" fmla="*/ 156906 h 258144"/>
                  <a:gd name="connsiteX145" fmla="*/ 52115 w 242632"/>
                  <a:gd name="connsiteY145" fmla="*/ 152758 h 258144"/>
                  <a:gd name="connsiteX146" fmla="*/ 46902 w 242632"/>
                  <a:gd name="connsiteY146" fmla="*/ 157610 h 258144"/>
                  <a:gd name="connsiteX147" fmla="*/ 45599 w 242632"/>
                  <a:gd name="connsiteY147" fmla="*/ 155080 h 258144"/>
                  <a:gd name="connsiteX148" fmla="*/ 47136 w 242632"/>
                  <a:gd name="connsiteY148" fmla="*/ 147228 h 258144"/>
                  <a:gd name="connsiteX149" fmla="*/ 46485 w 242632"/>
                  <a:gd name="connsiteY149" fmla="*/ 143993 h 258144"/>
                  <a:gd name="connsiteX150" fmla="*/ 48205 w 242632"/>
                  <a:gd name="connsiteY150" fmla="*/ 143654 h 258144"/>
                  <a:gd name="connsiteX151" fmla="*/ 47971 w 242632"/>
                  <a:gd name="connsiteY151" fmla="*/ 138150 h 258144"/>
                  <a:gd name="connsiteX152" fmla="*/ 38248 w 242632"/>
                  <a:gd name="connsiteY152" fmla="*/ 130872 h 258144"/>
                  <a:gd name="connsiteX153" fmla="*/ 58293 w 242632"/>
                  <a:gd name="connsiteY153" fmla="*/ 111986 h 258144"/>
                  <a:gd name="connsiteX154" fmla="*/ 55947 w 242632"/>
                  <a:gd name="connsiteY154" fmla="*/ 111595 h 258144"/>
                  <a:gd name="connsiteX155" fmla="*/ 51854 w 242632"/>
                  <a:gd name="connsiteY155" fmla="*/ 108360 h 258144"/>
                  <a:gd name="connsiteX156" fmla="*/ 48518 w 242632"/>
                  <a:gd name="connsiteY156" fmla="*/ 103143 h 258144"/>
                  <a:gd name="connsiteX157" fmla="*/ 48882 w 242632"/>
                  <a:gd name="connsiteY157" fmla="*/ 99699 h 258144"/>
                  <a:gd name="connsiteX158" fmla="*/ 46224 w 242632"/>
                  <a:gd name="connsiteY158" fmla="*/ 100247 h 258144"/>
                  <a:gd name="connsiteX159" fmla="*/ 44451 w 242632"/>
                  <a:gd name="connsiteY159" fmla="*/ 97430 h 258144"/>
                  <a:gd name="connsiteX160" fmla="*/ 48961 w 242632"/>
                  <a:gd name="connsiteY160" fmla="*/ 94352 h 258144"/>
                  <a:gd name="connsiteX161" fmla="*/ 47840 w 242632"/>
                  <a:gd name="connsiteY161" fmla="*/ 91952 h 258144"/>
                  <a:gd name="connsiteX162" fmla="*/ 55165 w 242632"/>
                  <a:gd name="connsiteY162" fmla="*/ 91352 h 258144"/>
                  <a:gd name="connsiteX163" fmla="*/ 61968 w 242632"/>
                  <a:gd name="connsiteY163" fmla="*/ 71501 h 258144"/>
                  <a:gd name="connsiteX164" fmla="*/ 62829 w 242632"/>
                  <a:gd name="connsiteY164" fmla="*/ 74031 h 258144"/>
                  <a:gd name="connsiteX165" fmla="*/ 65644 w 242632"/>
                  <a:gd name="connsiteY165" fmla="*/ 76222 h 258144"/>
                  <a:gd name="connsiteX166" fmla="*/ 65801 w 242632"/>
                  <a:gd name="connsiteY166" fmla="*/ 78466 h 258144"/>
                  <a:gd name="connsiteX167" fmla="*/ 69215 w 242632"/>
                  <a:gd name="connsiteY167" fmla="*/ 82118 h 258144"/>
                  <a:gd name="connsiteX168" fmla="*/ 74090 w 242632"/>
                  <a:gd name="connsiteY168" fmla="*/ 81961 h 258144"/>
                  <a:gd name="connsiteX169" fmla="*/ 77296 w 242632"/>
                  <a:gd name="connsiteY169" fmla="*/ 85691 h 258144"/>
                  <a:gd name="connsiteX170" fmla="*/ 79720 w 242632"/>
                  <a:gd name="connsiteY170" fmla="*/ 83891 h 258144"/>
                  <a:gd name="connsiteX171" fmla="*/ 80867 w 242632"/>
                  <a:gd name="connsiteY171" fmla="*/ 85248 h 258144"/>
                  <a:gd name="connsiteX172" fmla="*/ 85220 w 242632"/>
                  <a:gd name="connsiteY172" fmla="*/ 84518 h 258144"/>
                  <a:gd name="connsiteX173" fmla="*/ 91241 w 242632"/>
                  <a:gd name="connsiteY173" fmla="*/ 85483 h 258144"/>
                  <a:gd name="connsiteX174" fmla="*/ 93327 w 242632"/>
                  <a:gd name="connsiteY174" fmla="*/ 87543 h 258144"/>
                  <a:gd name="connsiteX175" fmla="*/ 97185 w 242632"/>
                  <a:gd name="connsiteY175" fmla="*/ 86865 h 258144"/>
                  <a:gd name="connsiteX176" fmla="*/ 98671 w 242632"/>
                  <a:gd name="connsiteY176" fmla="*/ 88169 h 258144"/>
                  <a:gd name="connsiteX177" fmla="*/ 102398 w 242632"/>
                  <a:gd name="connsiteY177" fmla="*/ 99621 h 258144"/>
                  <a:gd name="connsiteX178" fmla="*/ 110062 w 242632"/>
                  <a:gd name="connsiteY178" fmla="*/ 94952 h 258144"/>
                  <a:gd name="connsiteX179" fmla="*/ 127970 w 242632"/>
                  <a:gd name="connsiteY179" fmla="*/ 86630 h 258144"/>
                  <a:gd name="connsiteX180" fmla="*/ 124086 w 242632"/>
                  <a:gd name="connsiteY180" fmla="*/ 84961 h 258144"/>
                  <a:gd name="connsiteX181" fmla="*/ 127423 w 242632"/>
                  <a:gd name="connsiteY181" fmla="*/ 74579 h 258144"/>
                  <a:gd name="connsiteX182" fmla="*/ 128387 w 242632"/>
                  <a:gd name="connsiteY182" fmla="*/ 73457 h 258144"/>
                  <a:gd name="connsiteX183" fmla="*/ 127423 w 242632"/>
                  <a:gd name="connsiteY183" fmla="*/ 65110 h 258144"/>
                  <a:gd name="connsiteX184" fmla="*/ 125155 w 242632"/>
                  <a:gd name="connsiteY184" fmla="*/ 63858 h 258144"/>
                  <a:gd name="connsiteX185" fmla="*/ 121845 w 242632"/>
                  <a:gd name="connsiteY185" fmla="*/ 59293 h 258144"/>
                  <a:gd name="connsiteX186" fmla="*/ 126067 w 242632"/>
                  <a:gd name="connsiteY186" fmla="*/ 57806 h 258144"/>
                  <a:gd name="connsiteX187" fmla="*/ 130394 w 242632"/>
                  <a:gd name="connsiteY187" fmla="*/ 52041 h 258144"/>
                  <a:gd name="connsiteX188" fmla="*/ 130890 w 242632"/>
                  <a:gd name="connsiteY188" fmla="*/ 47606 h 258144"/>
                  <a:gd name="connsiteX189" fmla="*/ 123070 w 242632"/>
                  <a:gd name="connsiteY189" fmla="*/ 37067 h 258144"/>
                  <a:gd name="connsiteX190" fmla="*/ 124764 w 242632"/>
                  <a:gd name="connsiteY190" fmla="*/ 18912 h 258144"/>
                  <a:gd name="connsiteX191" fmla="*/ 122470 w 242632"/>
                  <a:gd name="connsiteY191" fmla="*/ 13251 h 258144"/>
                  <a:gd name="connsiteX192" fmla="*/ 126093 w 242632"/>
                  <a:gd name="connsiteY192" fmla="*/ 11634 h 258144"/>
                  <a:gd name="connsiteX193" fmla="*/ 154220 w 242632"/>
                  <a:gd name="connsiteY193" fmla="*/ 10434 h 258144"/>
                  <a:gd name="connsiteX194" fmla="*/ 164907 w 242632"/>
                  <a:gd name="connsiteY194" fmla="*/ 0 h 258144"/>
                  <a:gd name="connsiteX195" fmla="*/ 164907 w 242632"/>
                  <a:gd name="connsiteY195" fmla="*/ 0 h 258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242632" h="258144">
                    <a:moveTo>
                      <a:pt x="164907" y="0"/>
                    </a:moveTo>
                    <a:lnTo>
                      <a:pt x="168635" y="2269"/>
                    </a:lnTo>
                    <a:lnTo>
                      <a:pt x="167358" y="3652"/>
                    </a:lnTo>
                    <a:lnTo>
                      <a:pt x="171398" y="5791"/>
                    </a:lnTo>
                    <a:lnTo>
                      <a:pt x="174891" y="9286"/>
                    </a:lnTo>
                    <a:lnTo>
                      <a:pt x="179974" y="11242"/>
                    </a:lnTo>
                    <a:lnTo>
                      <a:pt x="181199" y="9938"/>
                    </a:lnTo>
                    <a:lnTo>
                      <a:pt x="190557" y="9651"/>
                    </a:lnTo>
                    <a:lnTo>
                      <a:pt x="194051" y="8738"/>
                    </a:lnTo>
                    <a:lnTo>
                      <a:pt x="199420" y="13460"/>
                    </a:lnTo>
                    <a:lnTo>
                      <a:pt x="203513" y="27259"/>
                    </a:lnTo>
                    <a:lnTo>
                      <a:pt x="203852" y="30207"/>
                    </a:lnTo>
                    <a:lnTo>
                      <a:pt x="209534" y="34381"/>
                    </a:lnTo>
                    <a:lnTo>
                      <a:pt x="211280" y="41685"/>
                    </a:lnTo>
                    <a:lnTo>
                      <a:pt x="216363" y="47215"/>
                    </a:lnTo>
                    <a:lnTo>
                      <a:pt x="217276" y="57571"/>
                    </a:lnTo>
                    <a:lnTo>
                      <a:pt x="220613" y="67484"/>
                    </a:lnTo>
                    <a:lnTo>
                      <a:pt x="226687" y="71083"/>
                    </a:lnTo>
                    <a:lnTo>
                      <a:pt x="229058" y="75622"/>
                    </a:lnTo>
                    <a:lnTo>
                      <a:pt x="231743" y="78492"/>
                    </a:lnTo>
                    <a:lnTo>
                      <a:pt x="230961" y="80448"/>
                    </a:lnTo>
                    <a:lnTo>
                      <a:pt x="233516" y="82509"/>
                    </a:lnTo>
                    <a:lnTo>
                      <a:pt x="238417" y="88795"/>
                    </a:lnTo>
                    <a:lnTo>
                      <a:pt x="238208" y="91039"/>
                    </a:lnTo>
                    <a:lnTo>
                      <a:pt x="241102" y="95343"/>
                    </a:lnTo>
                    <a:lnTo>
                      <a:pt x="240475" y="97221"/>
                    </a:lnTo>
                    <a:lnTo>
                      <a:pt x="242665" y="101395"/>
                    </a:lnTo>
                    <a:lnTo>
                      <a:pt x="237139" y="97221"/>
                    </a:lnTo>
                    <a:lnTo>
                      <a:pt x="231796" y="97195"/>
                    </a:lnTo>
                    <a:lnTo>
                      <a:pt x="229423" y="95187"/>
                    </a:lnTo>
                    <a:lnTo>
                      <a:pt x="222880" y="96934"/>
                    </a:lnTo>
                    <a:lnTo>
                      <a:pt x="220430" y="96334"/>
                    </a:lnTo>
                    <a:lnTo>
                      <a:pt x="215399" y="98526"/>
                    </a:lnTo>
                    <a:lnTo>
                      <a:pt x="212897" y="98447"/>
                    </a:lnTo>
                    <a:lnTo>
                      <a:pt x="213392" y="104238"/>
                    </a:lnTo>
                    <a:lnTo>
                      <a:pt x="215138" y="106560"/>
                    </a:lnTo>
                    <a:lnTo>
                      <a:pt x="217146" y="114412"/>
                    </a:lnTo>
                    <a:lnTo>
                      <a:pt x="219309" y="117151"/>
                    </a:lnTo>
                    <a:lnTo>
                      <a:pt x="216937" y="119185"/>
                    </a:lnTo>
                    <a:lnTo>
                      <a:pt x="215790" y="122733"/>
                    </a:lnTo>
                    <a:lnTo>
                      <a:pt x="209795" y="126646"/>
                    </a:lnTo>
                    <a:lnTo>
                      <a:pt x="208179" y="122420"/>
                    </a:lnTo>
                    <a:lnTo>
                      <a:pt x="207058" y="123490"/>
                    </a:lnTo>
                    <a:lnTo>
                      <a:pt x="206823" y="128942"/>
                    </a:lnTo>
                    <a:lnTo>
                      <a:pt x="205259" y="131420"/>
                    </a:lnTo>
                    <a:lnTo>
                      <a:pt x="206980" y="132620"/>
                    </a:lnTo>
                    <a:lnTo>
                      <a:pt x="204659" y="135776"/>
                    </a:lnTo>
                    <a:lnTo>
                      <a:pt x="199212" y="137915"/>
                    </a:lnTo>
                    <a:lnTo>
                      <a:pt x="199264" y="141306"/>
                    </a:lnTo>
                    <a:lnTo>
                      <a:pt x="190167" y="141802"/>
                    </a:lnTo>
                    <a:lnTo>
                      <a:pt x="188759" y="143263"/>
                    </a:lnTo>
                    <a:lnTo>
                      <a:pt x="195640" y="157453"/>
                    </a:lnTo>
                    <a:lnTo>
                      <a:pt x="197491" y="159671"/>
                    </a:lnTo>
                    <a:lnTo>
                      <a:pt x="198717" y="155810"/>
                    </a:lnTo>
                    <a:lnTo>
                      <a:pt x="201453" y="156279"/>
                    </a:lnTo>
                    <a:lnTo>
                      <a:pt x="206823" y="153462"/>
                    </a:lnTo>
                    <a:lnTo>
                      <a:pt x="207970" y="154923"/>
                    </a:lnTo>
                    <a:lnTo>
                      <a:pt x="216807" y="161158"/>
                    </a:lnTo>
                    <a:lnTo>
                      <a:pt x="224262" y="159697"/>
                    </a:lnTo>
                    <a:lnTo>
                      <a:pt x="226009" y="163192"/>
                    </a:lnTo>
                    <a:lnTo>
                      <a:pt x="222411" y="165305"/>
                    </a:lnTo>
                    <a:lnTo>
                      <a:pt x="220352" y="169375"/>
                    </a:lnTo>
                    <a:lnTo>
                      <a:pt x="219935" y="173444"/>
                    </a:lnTo>
                    <a:lnTo>
                      <a:pt x="217250" y="175557"/>
                    </a:lnTo>
                    <a:lnTo>
                      <a:pt x="215738" y="178713"/>
                    </a:lnTo>
                    <a:lnTo>
                      <a:pt x="210498" y="178609"/>
                    </a:lnTo>
                    <a:lnTo>
                      <a:pt x="206485" y="176809"/>
                    </a:lnTo>
                    <a:lnTo>
                      <a:pt x="205363" y="179757"/>
                    </a:lnTo>
                    <a:lnTo>
                      <a:pt x="199107" y="186226"/>
                    </a:lnTo>
                    <a:lnTo>
                      <a:pt x="202991" y="192409"/>
                    </a:lnTo>
                    <a:lnTo>
                      <a:pt x="205441" y="193321"/>
                    </a:lnTo>
                    <a:lnTo>
                      <a:pt x="205572" y="202191"/>
                    </a:lnTo>
                    <a:lnTo>
                      <a:pt x="208283" y="203782"/>
                    </a:lnTo>
                    <a:lnTo>
                      <a:pt x="209273" y="211790"/>
                    </a:lnTo>
                    <a:lnTo>
                      <a:pt x="211359" y="214242"/>
                    </a:lnTo>
                    <a:lnTo>
                      <a:pt x="210785" y="220425"/>
                    </a:lnTo>
                    <a:lnTo>
                      <a:pt x="216312" y="224051"/>
                    </a:lnTo>
                    <a:lnTo>
                      <a:pt x="216155" y="225668"/>
                    </a:lnTo>
                    <a:lnTo>
                      <a:pt x="211880" y="225642"/>
                    </a:lnTo>
                    <a:lnTo>
                      <a:pt x="208856" y="228537"/>
                    </a:lnTo>
                    <a:lnTo>
                      <a:pt x="200775" y="232894"/>
                    </a:lnTo>
                    <a:lnTo>
                      <a:pt x="195901" y="242858"/>
                    </a:lnTo>
                    <a:lnTo>
                      <a:pt x="190427" y="246693"/>
                    </a:lnTo>
                    <a:lnTo>
                      <a:pt x="186986" y="248206"/>
                    </a:lnTo>
                    <a:lnTo>
                      <a:pt x="184171" y="247919"/>
                    </a:lnTo>
                    <a:lnTo>
                      <a:pt x="178618" y="252797"/>
                    </a:lnTo>
                    <a:lnTo>
                      <a:pt x="172415" y="252797"/>
                    </a:lnTo>
                    <a:lnTo>
                      <a:pt x="165325" y="258145"/>
                    </a:lnTo>
                    <a:lnTo>
                      <a:pt x="162744" y="251754"/>
                    </a:lnTo>
                    <a:lnTo>
                      <a:pt x="164126" y="244371"/>
                    </a:lnTo>
                    <a:lnTo>
                      <a:pt x="165794" y="240615"/>
                    </a:lnTo>
                    <a:lnTo>
                      <a:pt x="151692" y="236363"/>
                    </a:lnTo>
                    <a:lnTo>
                      <a:pt x="141864" y="234146"/>
                    </a:lnTo>
                    <a:lnTo>
                      <a:pt x="137980" y="233937"/>
                    </a:lnTo>
                    <a:lnTo>
                      <a:pt x="133888" y="235189"/>
                    </a:lnTo>
                    <a:lnTo>
                      <a:pt x="132115" y="237876"/>
                    </a:lnTo>
                    <a:lnTo>
                      <a:pt x="127527" y="235685"/>
                    </a:lnTo>
                    <a:lnTo>
                      <a:pt x="125911" y="237093"/>
                    </a:lnTo>
                    <a:lnTo>
                      <a:pt x="123435" y="235111"/>
                    </a:lnTo>
                    <a:lnTo>
                      <a:pt x="119525" y="236154"/>
                    </a:lnTo>
                    <a:lnTo>
                      <a:pt x="116892" y="234720"/>
                    </a:lnTo>
                    <a:lnTo>
                      <a:pt x="89834" y="238972"/>
                    </a:lnTo>
                    <a:lnTo>
                      <a:pt x="62203" y="244032"/>
                    </a:lnTo>
                    <a:lnTo>
                      <a:pt x="61317" y="235685"/>
                    </a:lnTo>
                    <a:lnTo>
                      <a:pt x="57902" y="232763"/>
                    </a:lnTo>
                    <a:lnTo>
                      <a:pt x="49326" y="231980"/>
                    </a:lnTo>
                    <a:lnTo>
                      <a:pt x="17837" y="231798"/>
                    </a:lnTo>
                    <a:lnTo>
                      <a:pt x="18019" y="223190"/>
                    </a:lnTo>
                    <a:lnTo>
                      <a:pt x="22868" y="217503"/>
                    </a:lnTo>
                    <a:lnTo>
                      <a:pt x="20860" y="215207"/>
                    </a:lnTo>
                    <a:lnTo>
                      <a:pt x="13927" y="212781"/>
                    </a:lnTo>
                    <a:lnTo>
                      <a:pt x="13979" y="208868"/>
                    </a:lnTo>
                    <a:lnTo>
                      <a:pt x="33" y="208842"/>
                    </a:lnTo>
                    <a:lnTo>
                      <a:pt x="59" y="202764"/>
                    </a:lnTo>
                    <a:lnTo>
                      <a:pt x="4073" y="201617"/>
                    </a:lnTo>
                    <a:lnTo>
                      <a:pt x="4621" y="196739"/>
                    </a:lnTo>
                    <a:lnTo>
                      <a:pt x="9548" y="193008"/>
                    </a:lnTo>
                    <a:lnTo>
                      <a:pt x="5898" y="188078"/>
                    </a:lnTo>
                    <a:lnTo>
                      <a:pt x="4386" y="183513"/>
                    </a:lnTo>
                    <a:lnTo>
                      <a:pt x="9208" y="183252"/>
                    </a:lnTo>
                    <a:lnTo>
                      <a:pt x="10225" y="181948"/>
                    </a:lnTo>
                    <a:lnTo>
                      <a:pt x="14892" y="181974"/>
                    </a:lnTo>
                    <a:lnTo>
                      <a:pt x="15647" y="174696"/>
                    </a:lnTo>
                    <a:lnTo>
                      <a:pt x="21434" y="174853"/>
                    </a:lnTo>
                    <a:lnTo>
                      <a:pt x="21643" y="170079"/>
                    </a:lnTo>
                    <a:lnTo>
                      <a:pt x="23858" y="170862"/>
                    </a:lnTo>
                    <a:lnTo>
                      <a:pt x="29281" y="176000"/>
                    </a:lnTo>
                    <a:lnTo>
                      <a:pt x="31053" y="173627"/>
                    </a:lnTo>
                    <a:lnTo>
                      <a:pt x="34468" y="173679"/>
                    </a:lnTo>
                    <a:lnTo>
                      <a:pt x="37127" y="172166"/>
                    </a:lnTo>
                    <a:lnTo>
                      <a:pt x="42601" y="172270"/>
                    </a:lnTo>
                    <a:lnTo>
                      <a:pt x="42574" y="174957"/>
                    </a:lnTo>
                    <a:lnTo>
                      <a:pt x="48570" y="175714"/>
                    </a:lnTo>
                    <a:lnTo>
                      <a:pt x="51385" y="177383"/>
                    </a:lnTo>
                    <a:lnTo>
                      <a:pt x="54148" y="173783"/>
                    </a:lnTo>
                    <a:lnTo>
                      <a:pt x="57016" y="175609"/>
                    </a:lnTo>
                    <a:lnTo>
                      <a:pt x="57720" y="171462"/>
                    </a:lnTo>
                    <a:lnTo>
                      <a:pt x="61187" y="170627"/>
                    </a:lnTo>
                    <a:lnTo>
                      <a:pt x="63454" y="164340"/>
                    </a:lnTo>
                    <a:lnTo>
                      <a:pt x="63480" y="161366"/>
                    </a:lnTo>
                    <a:lnTo>
                      <a:pt x="60900" y="160975"/>
                    </a:lnTo>
                    <a:lnTo>
                      <a:pt x="59440" y="155393"/>
                    </a:lnTo>
                    <a:lnTo>
                      <a:pt x="57251" y="153697"/>
                    </a:lnTo>
                    <a:lnTo>
                      <a:pt x="56103" y="156410"/>
                    </a:lnTo>
                    <a:lnTo>
                      <a:pt x="51881" y="156906"/>
                    </a:lnTo>
                    <a:lnTo>
                      <a:pt x="52115" y="152758"/>
                    </a:lnTo>
                    <a:lnTo>
                      <a:pt x="46902" y="157610"/>
                    </a:lnTo>
                    <a:lnTo>
                      <a:pt x="45599" y="155080"/>
                    </a:lnTo>
                    <a:lnTo>
                      <a:pt x="47136" y="147228"/>
                    </a:lnTo>
                    <a:lnTo>
                      <a:pt x="46485" y="143993"/>
                    </a:lnTo>
                    <a:lnTo>
                      <a:pt x="48205" y="143654"/>
                    </a:lnTo>
                    <a:lnTo>
                      <a:pt x="47971" y="138150"/>
                    </a:lnTo>
                    <a:lnTo>
                      <a:pt x="38248" y="130872"/>
                    </a:lnTo>
                    <a:lnTo>
                      <a:pt x="58293" y="111986"/>
                    </a:lnTo>
                    <a:lnTo>
                      <a:pt x="55947" y="111595"/>
                    </a:lnTo>
                    <a:lnTo>
                      <a:pt x="51854" y="108360"/>
                    </a:lnTo>
                    <a:lnTo>
                      <a:pt x="48518" y="103143"/>
                    </a:lnTo>
                    <a:lnTo>
                      <a:pt x="48882" y="99699"/>
                    </a:lnTo>
                    <a:lnTo>
                      <a:pt x="46224" y="100247"/>
                    </a:lnTo>
                    <a:lnTo>
                      <a:pt x="44451" y="97430"/>
                    </a:lnTo>
                    <a:lnTo>
                      <a:pt x="48961" y="94352"/>
                    </a:lnTo>
                    <a:lnTo>
                      <a:pt x="47840" y="91952"/>
                    </a:lnTo>
                    <a:lnTo>
                      <a:pt x="55165" y="91352"/>
                    </a:lnTo>
                    <a:lnTo>
                      <a:pt x="61968" y="71501"/>
                    </a:lnTo>
                    <a:lnTo>
                      <a:pt x="62829" y="74031"/>
                    </a:lnTo>
                    <a:lnTo>
                      <a:pt x="65644" y="76222"/>
                    </a:lnTo>
                    <a:lnTo>
                      <a:pt x="65801" y="78466"/>
                    </a:lnTo>
                    <a:lnTo>
                      <a:pt x="69215" y="82118"/>
                    </a:lnTo>
                    <a:lnTo>
                      <a:pt x="74090" y="81961"/>
                    </a:lnTo>
                    <a:lnTo>
                      <a:pt x="77296" y="85691"/>
                    </a:lnTo>
                    <a:lnTo>
                      <a:pt x="79720" y="83891"/>
                    </a:lnTo>
                    <a:lnTo>
                      <a:pt x="80867" y="85248"/>
                    </a:lnTo>
                    <a:lnTo>
                      <a:pt x="85220" y="84518"/>
                    </a:lnTo>
                    <a:lnTo>
                      <a:pt x="91241" y="85483"/>
                    </a:lnTo>
                    <a:lnTo>
                      <a:pt x="93327" y="87543"/>
                    </a:lnTo>
                    <a:lnTo>
                      <a:pt x="97185" y="86865"/>
                    </a:lnTo>
                    <a:lnTo>
                      <a:pt x="98671" y="88169"/>
                    </a:lnTo>
                    <a:lnTo>
                      <a:pt x="102398" y="99621"/>
                    </a:lnTo>
                    <a:lnTo>
                      <a:pt x="110062" y="94952"/>
                    </a:lnTo>
                    <a:lnTo>
                      <a:pt x="127970" y="86630"/>
                    </a:lnTo>
                    <a:lnTo>
                      <a:pt x="124086" y="84961"/>
                    </a:lnTo>
                    <a:lnTo>
                      <a:pt x="127423" y="74579"/>
                    </a:lnTo>
                    <a:lnTo>
                      <a:pt x="128387" y="73457"/>
                    </a:lnTo>
                    <a:lnTo>
                      <a:pt x="127423" y="65110"/>
                    </a:lnTo>
                    <a:lnTo>
                      <a:pt x="125155" y="63858"/>
                    </a:lnTo>
                    <a:lnTo>
                      <a:pt x="121845" y="59293"/>
                    </a:lnTo>
                    <a:lnTo>
                      <a:pt x="126067" y="57806"/>
                    </a:lnTo>
                    <a:lnTo>
                      <a:pt x="130394" y="52041"/>
                    </a:lnTo>
                    <a:lnTo>
                      <a:pt x="130890" y="47606"/>
                    </a:lnTo>
                    <a:lnTo>
                      <a:pt x="123070" y="37067"/>
                    </a:lnTo>
                    <a:lnTo>
                      <a:pt x="124764" y="18912"/>
                    </a:lnTo>
                    <a:lnTo>
                      <a:pt x="122470" y="13251"/>
                    </a:lnTo>
                    <a:lnTo>
                      <a:pt x="126093" y="11634"/>
                    </a:lnTo>
                    <a:lnTo>
                      <a:pt x="154220" y="10434"/>
                    </a:lnTo>
                    <a:lnTo>
                      <a:pt x="164907" y="0"/>
                    </a:lnTo>
                    <a:lnTo>
                      <a:pt x="164907" y="0"/>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06" name="GA-11">
                <a:extLst>
                  <a:ext uri="{FF2B5EF4-FFF2-40B4-BE49-F238E27FC236}">
                    <a16:creationId xmlns:a16="http://schemas.microsoft.com/office/drawing/2014/main" id="{EA838155-7089-ED3D-F423-19C6036B67AD}"/>
                  </a:ext>
                </a:extLst>
              </p:cNvPr>
              <p:cNvSpPr/>
              <p:nvPr/>
            </p:nvSpPr>
            <p:spPr>
              <a:xfrm>
                <a:off x="7440888" y="5814693"/>
                <a:ext cx="248505" cy="258577"/>
              </a:xfrm>
              <a:custGeom>
                <a:avLst/>
                <a:gdLst>
                  <a:gd name="connsiteX0" fmla="*/ 65904 w 123193"/>
                  <a:gd name="connsiteY0" fmla="*/ 8921 h 128185"/>
                  <a:gd name="connsiteX1" fmla="*/ 65930 w 123193"/>
                  <a:gd name="connsiteY1" fmla="*/ 14921 h 128185"/>
                  <a:gd name="connsiteX2" fmla="*/ 85089 w 123193"/>
                  <a:gd name="connsiteY2" fmla="*/ 14634 h 128185"/>
                  <a:gd name="connsiteX3" fmla="*/ 87800 w 123193"/>
                  <a:gd name="connsiteY3" fmla="*/ 12338 h 128185"/>
                  <a:gd name="connsiteX4" fmla="*/ 87774 w 123193"/>
                  <a:gd name="connsiteY4" fmla="*/ 14634 h 128185"/>
                  <a:gd name="connsiteX5" fmla="*/ 91528 w 123193"/>
                  <a:gd name="connsiteY5" fmla="*/ 14712 h 128185"/>
                  <a:gd name="connsiteX6" fmla="*/ 90225 w 123193"/>
                  <a:gd name="connsiteY6" fmla="*/ 12390 h 128185"/>
                  <a:gd name="connsiteX7" fmla="*/ 92805 w 123193"/>
                  <a:gd name="connsiteY7" fmla="*/ 12364 h 128185"/>
                  <a:gd name="connsiteX8" fmla="*/ 92805 w 123193"/>
                  <a:gd name="connsiteY8" fmla="*/ 14738 h 128185"/>
                  <a:gd name="connsiteX9" fmla="*/ 106725 w 123193"/>
                  <a:gd name="connsiteY9" fmla="*/ 14999 h 128185"/>
                  <a:gd name="connsiteX10" fmla="*/ 106699 w 123193"/>
                  <a:gd name="connsiteY10" fmla="*/ 12469 h 128185"/>
                  <a:gd name="connsiteX11" fmla="*/ 110453 w 123193"/>
                  <a:gd name="connsiteY11" fmla="*/ 12495 h 128185"/>
                  <a:gd name="connsiteX12" fmla="*/ 110427 w 123193"/>
                  <a:gd name="connsiteY12" fmla="*/ 14999 h 128185"/>
                  <a:gd name="connsiteX13" fmla="*/ 114180 w 123193"/>
                  <a:gd name="connsiteY13" fmla="*/ 29112 h 128185"/>
                  <a:gd name="connsiteX14" fmla="*/ 123226 w 123193"/>
                  <a:gd name="connsiteY14" fmla="*/ 29190 h 128185"/>
                  <a:gd name="connsiteX15" fmla="*/ 123121 w 123193"/>
                  <a:gd name="connsiteY15" fmla="*/ 44293 h 128185"/>
                  <a:gd name="connsiteX16" fmla="*/ 102502 w 123193"/>
                  <a:gd name="connsiteY16" fmla="*/ 44398 h 128185"/>
                  <a:gd name="connsiteX17" fmla="*/ 102789 w 123193"/>
                  <a:gd name="connsiteY17" fmla="*/ 46171 h 128185"/>
                  <a:gd name="connsiteX18" fmla="*/ 99974 w 123193"/>
                  <a:gd name="connsiteY18" fmla="*/ 48963 h 128185"/>
                  <a:gd name="connsiteX19" fmla="*/ 102294 w 123193"/>
                  <a:gd name="connsiteY19" fmla="*/ 52954 h 128185"/>
                  <a:gd name="connsiteX20" fmla="*/ 99895 w 123193"/>
                  <a:gd name="connsiteY20" fmla="*/ 53815 h 128185"/>
                  <a:gd name="connsiteX21" fmla="*/ 103415 w 123193"/>
                  <a:gd name="connsiteY21" fmla="*/ 57858 h 128185"/>
                  <a:gd name="connsiteX22" fmla="*/ 101434 w 123193"/>
                  <a:gd name="connsiteY22" fmla="*/ 62397 h 128185"/>
                  <a:gd name="connsiteX23" fmla="*/ 98175 w 123193"/>
                  <a:gd name="connsiteY23" fmla="*/ 62032 h 128185"/>
                  <a:gd name="connsiteX24" fmla="*/ 103102 w 123193"/>
                  <a:gd name="connsiteY24" fmla="*/ 73796 h 128185"/>
                  <a:gd name="connsiteX25" fmla="*/ 99426 w 123193"/>
                  <a:gd name="connsiteY25" fmla="*/ 76666 h 128185"/>
                  <a:gd name="connsiteX26" fmla="*/ 96168 w 123193"/>
                  <a:gd name="connsiteY26" fmla="*/ 76744 h 128185"/>
                  <a:gd name="connsiteX27" fmla="*/ 97523 w 123193"/>
                  <a:gd name="connsiteY27" fmla="*/ 79014 h 128185"/>
                  <a:gd name="connsiteX28" fmla="*/ 96481 w 123193"/>
                  <a:gd name="connsiteY28" fmla="*/ 81492 h 128185"/>
                  <a:gd name="connsiteX29" fmla="*/ 100339 w 123193"/>
                  <a:gd name="connsiteY29" fmla="*/ 81283 h 128185"/>
                  <a:gd name="connsiteX30" fmla="*/ 99478 w 123193"/>
                  <a:gd name="connsiteY30" fmla="*/ 89526 h 128185"/>
                  <a:gd name="connsiteX31" fmla="*/ 104249 w 123193"/>
                  <a:gd name="connsiteY31" fmla="*/ 90204 h 128185"/>
                  <a:gd name="connsiteX32" fmla="*/ 99948 w 123193"/>
                  <a:gd name="connsiteY32" fmla="*/ 91770 h 128185"/>
                  <a:gd name="connsiteX33" fmla="*/ 99843 w 123193"/>
                  <a:gd name="connsiteY33" fmla="*/ 101160 h 128185"/>
                  <a:gd name="connsiteX34" fmla="*/ 102242 w 123193"/>
                  <a:gd name="connsiteY34" fmla="*/ 104630 h 128185"/>
                  <a:gd name="connsiteX35" fmla="*/ 102424 w 123193"/>
                  <a:gd name="connsiteY35" fmla="*/ 108256 h 128185"/>
                  <a:gd name="connsiteX36" fmla="*/ 106230 w 123193"/>
                  <a:gd name="connsiteY36" fmla="*/ 113186 h 128185"/>
                  <a:gd name="connsiteX37" fmla="*/ 105030 w 123193"/>
                  <a:gd name="connsiteY37" fmla="*/ 117047 h 128185"/>
                  <a:gd name="connsiteX38" fmla="*/ 99921 w 123193"/>
                  <a:gd name="connsiteY38" fmla="*/ 122655 h 128185"/>
                  <a:gd name="connsiteX39" fmla="*/ 97210 w 123193"/>
                  <a:gd name="connsiteY39" fmla="*/ 124325 h 128185"/>
                  <a:gd name="connsiteX40" fmla="*/ 95803 w 123193"/>
                  <a:gd name="connsiteY40" fmla="*/ 128185 h 128185"/>
                  <a:gd name="connsiteX41" fmla="*/ 90016 w 123193"/>
                  <a:gd name="connsiteY41" fmla="*/ 125159 h 128185"/>
                  <a:gd name="connsiteX42" fmla="*/ 88035 w 123193"/>
                  <a:gd name="connsiteY42" fmla="*/ 127872 h 128185"/>
                  <a:gd name="connsiteX43" fmla="*/ 84464 w 123193"/>
                  <a:gd name="connsiteY43" fmla="*/ 127455 h 128185"/>
                  <a:gd name="connsiteX44" fmla="*/ 81805 w 123193"/>
                  <a:gd name="connsiteY44" fmla="*/ 124403 h 128185"/>
                  <a:gd name="connsiteX45" fmla="*/ 79876 w 123193"/>
                  <a:gd name="connsiteY45" fmla="*/ 127768 h 128185"/>
                  <a:gd name="connsiteX46" fmla="*/ 74663 w 123193"/>
                  <a:gd name="connsiteY46" fmla="*/ 127820 h 128185"/>
                  <a:gd name="connsiteX47" fmla="*/ 75445 w 123193"/>
                  <a:gd name="connsiteY47" fmla="*/ 122890 h 128185"/>
                  <a:gd name="connsiteX48" fmla="*/ 73568 w 123193"/>
                  <a:gd name="connsiteY48" fmla="*/ 124559 h 128185"/>
                  <a:gd name="connsiteX49" fmla="*/ 72995 w 123193"/>
                  <a:gd name="connsiteY49" fmla="*/ 120829 h 128185"/>
                  <a:gd name="connsiteX50" fmla="*/ 66686 w 123193"/>
                  <a:gd name="connsiteY50" fmla="*/ 118899 h 128185"/>
                  <a:gd name="connsiteX51" fmla="*/ 68511 w 123193"/>
                  <a:gd name="connsiteY51" fmla="*/ 117569 h 128185"/>
                  <a:gd name="connsiteX52" fmla="*/ 67546 w 123193"/>
                  <a:gd name="connsiteY52" fmla="*/ 114282 h 128185"/>
                  <a:gd name="connsiteX53" fmla="*/ 71300 w 123193"/>
                  <a:gd name="connsiteY53" fmla="*/ 111151 h 128185"/>
                  <a:gd name="connsiteX54" fmla="*/ 71899 w 123193"/>
                  <a:gd name="connsiteY54" fmla="*/ 108464 h 128185"/>
                  <a:gd name="connsiteX55" fmla="*/ 71143 w 123193"/>
                  <a:gd name="connsiteY55" fmla="*/ 99360 h 128185"/>
                  <a:gd name="connsiteX56" fmla="*/ 68485 w 123193"/>
                  <a:gd name="connsiteY56" fmla="*/ 97195 h 128185"/>
                  <a:gd name="connsiteX57" fmla="*/ 53887 w 123193"/>
                  <a:gd name="connsiteY57" fmla="*/ 96935 h 128185"/>
                  <a:gd name="connsiteX58" fmla="*/ 53887 w 123193"/>
                  <a:gd name="connsiteY58" fmla="*/ 96413 h 128185"/>
                  <a:gd name="connsiteX59" fmla="*/ 9312 w 123193"/>
                  <a:gd name="connsiteY59" fmla="*/ 96335 h 128185"/>
                  <a:gd name="connsiteX60" fmla="*/ 9651 w 123193"/>
                  <a:gd name="connsiteY60" fmla="*/ 73536 h 128185"/>
                  <a:gd name="connsiteX61" fmla="*/ 12649 w 123193"/>
                  <a:gd name="connsiteY61" fmla="*/ 73561 h 128185"/>
                  <a:gd name="connsiteX62" fmla="*/ 12753 w 123193"/>
                  <a:gd name="connsiteY62" fmla="*/ 50215 h 128185"/>
                  <a:gd name="connsiteX63" fmla="*/ 15334 w 123193"/>
                  <a:gd name="connsiteY63" fmla="*/ 50241 h 128185"/>
                  <a:gd name="connsiteX64" fmla="*/ 15256 w 123193"/>
                  <a:gd name="connsiteY64" fmla="*/ 42311 h 128185"/>
                  <a:gd name="connsiteX65" fmla="*/ 11528 w 123193"/>
                  <a:gd name="connsiteY65" fmla="*/ 40746 h 128185"/>
                  <a:gd name="connsiteX66" fmla="*/ 3578 w 123193"/>
                  <a:gd name="connsiteY66" fmla="*/ 40746 h 128185"/>
                  <a:gd name="connsiteX67" fmla="*/ 606 w 123193"/>
                  <a:gd name="connsiteY67" fmla="*/ 38346 h 128185"/>
                  <a:gd name="connsiteX68" fmla="*/ 3291 w 123193"/>
                  <a:gd name="connsiteY68" fmla="*/ 36598 h 128185"/>
                  <a:gd name="connsiteX69" fmla="*/ 33 w 123193"/>
                  <a:gd name="connsiteY69" fmla="*/ 29894 h 128185"/>
                  <a:gd name="connsiteX70" fmla="*/ 3109 w 123193"/>
                  <a:gd name="connsiteY70" fmla="*/ 29868 h 128185"/>
                  <a:gd name="connsiteX71" fmla="*/ 3109 w 123193"/>
                  <a:gd name="connsiteY71" fmla="*/ 16147 h 128185"/>
                  <a:gd name="connsiteX72" fmla="*/ 6940 w 123193"/>
                  <a:gd name="connsiteY72" fmla="*/ 16042 h 128185"/>
                  <a:gd name="connsiteX73" fmla="*/ 7383 w 123193"/>
                  <a:gd name="connsiteY73" fmla="*/ 2034 h 128185"/>
                  <a:gd name="connsiteX74" fmla="*/ 8817 w 123193"/>
                  <a:gd name="connsiteY74" fmla="*/ 3156 h 128185"/>
                  <a:gd name="connsiteX75" fmla="*/ 26699 w 123193"/>
                  <a:gd name="connsiteY75" fmla="*/ 3208 h 128185"/>
                  <a:gd name="connsiteX76" fmla="*/ 26491 w 123193"/>
                  <a:gd name="connsiteY76" fmla="*/ 1513 h 128185"/>
                  <a:gd name="connsiteX77" fmla="*/ 29306 w 123193"/>
                  <a:gd name="connsiteY77" fmla="*/ 0 h 128185"/>
                  <a:gd name="connsiteX78" fmla="*/ 29306 w 123193"/>
                  <a:gd name="connsiteY78" fmla="*/ 3208 h 128185"/>
                  <a:gd name="connsiteX79" fmla="*/ 35719 w 123193"/>
                  <a:gd name="connsiteY79" fmla="*/ 3208 h 128185"/>
                  <a:gd name="connsiteX80" fmla="*/ 35719 w 123193"/>
                  <a:gd name="connsiteY80" fmla="*/ 4460 h 128185"/>
                  <a:gd name="connsiteX81" fmla="*/ 47892 w 123193"/>
                  <a:gd name="connsiteY81" fmla="*/ 4512 h 128185"/>
                  <a:gd name="connsiteX82" fmla="*/ 49742 w 123193"/>
                  <a:gd name="connsiteY82" fmla="*/ 3260 h 128185"/>
                  <a:gd name="connsiteX83" fmla="*/ 52688 w 123193"/>
                  <a:gd name="connsiteY83" fmla="*/ 4069 h 128185"/>
                  <a:gd name="connsiteX84" fmla="*/ 52740 w 123193"/>
                  <a:gd name="connsiteY84" fmla="*/ 2113 h 128185"/>
                  <a:gd name="connsiteX85" fmla="*/ 56963 w 123193"/>
                  <a:gd name="connsiteY85" fmla="*/ 1956 h 128185"/>
                  <a:gd name="connsiteX86" fmla="*/ 57276 w 123193"/>
                  <a:gd name="connsiteY86" fmla="*/ 5060 h 128185"/>
                  <a:gd name="connsiteX87" fmla="*/ 54826 w 123193"/>
                  <a:gd name="connsiteY87" fmla="*/ 3730 h 128185"/>
                  <a:gd name="connsiteX88" fmla="*/ 54851 w 123193"/>
                  <a:gd name="connsiteY88" fmla="*/ 6208 h 128185"/>
                  <a:gd name="connsiteX89" fmla="*/ 58553 w 123193"/>
                  <a:gd name="connsiteY89" fmla="*/ 6234 h 128185"/>
                  <a:gd name="connsiteX90" fmla="*/ 61942 w 123193"/>
                  <a:gd name="connsiteY90" fmla="*/ 8895 h 128185"/>
                  <a:gd name="connsiteX91" fmla="*/ 65904 w 123193"/>
                  <a:gd name="connsiteY91" fmla="*/ 8921 h 128185"/>
                  <a:gd name="connsiteX92" fmla="*/ 65904 w 123193"/>
                  <a:gd name="connsiteY92" fmla="*/ 8921 h 128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123193" h="128185">
                    <a:moveTo>
                      <a:pt x="65904" y="8921"/>
                    </a:moveTo>
                    <a:lnTo>
                      <a:pt x="65930" y="14921"/>
                    </a:lnTo>
                    <a:lnTo>
                      <a:pt x="85089" y="14634"/>
                    </a:lnTo>
                    <a:lnTo>
                      <a:pt x="87800" y="12338"/>
                    </a:lnTo>
                    <a:lnTo>
                      <a:pt x="87774" y="14634"/>
                    </a:lnTo>
                    <a:lnTo>
                      <a:pt x="91528" y="14712"/>
                    </a:lnTo>
                    <a:lnTo>
                      <a:pt x="90225" y="12390"/>
                    </a:lnTo>
                    <a:lnTo>
                      <a:pt x="92805" y="12364"/>
                    </a:lnTo>
                    <a:lnTo>
                      <a:pt x="92805" y="14738"/>
                    </a:lnTo>
                    <a:lnTo>
                      <a:pt x="106725" y="14999"/>
                    </a:lnTo>
                    <a:lnTo>
                      <a:pt x="106699" y="12469"/>
                    </a:lnTo>
                    <a:lnTo>
                      <a:pt x="110453" y="12495"/>
                    </a:lnTo>
                    <a:lnTo>
                      <a:pt x="110427" y="14999"/>
                    </a:lnTo>
                    <a:lnTo>
                      <a:pt x="114180" y="29112"/>
                    </a:lnTo>
                    <a:lnTo>
                      <a:pt x="123226" y="29190"/>
                    </a:lnTo>
                    <a:lnTo>
                      <a:pt x="123121" y="44293"/>
                    </a:lnTo>
                    <a:lnTo>
                      <a:pt x="102502" y="44398"/>
                    </a:lnTo>
                    <a:lnTo>
                      <a:pt x="102789" y="46171"/>
                    </a:lnTo>
                    <a:lnTo>
                      <a:pt x="99974" y="48963"/>
                    </a:lnTo>
                    <a:lnTo>
                      <a:pt x="102294" y="52954"/>
                    </a:lnTo>
                    <a:lnTo>
                      <a:pt x="99895" y="53815"/>
                    </a:lnTo>
                    <a:lnTo>
                      <a:pt x="103415" y="57858"/>
                    </a:lnTo>
                    <a:lnTo>
                      <a:pt x="101434" y="62397"/>
                    </a:lnTo>
                    <a:lnTo>
                      <a:pt x="98175" y="62032"/>
                    </a:lnTo>
                    <a:lnTo>
                      <a:pt x="103102" y="73796"/>
                    </a:lnTo>
                    <a:lnTo>
                      <a:pt x="99426" y="76666"/>
                    </a:lnTo>
                    <a:lnTo>
                      <a:pt x="96168" y="76744"/>
                    </a:lnTo>
                    <a:lnTo>
                      <a:pt x="97523" y="79014"/>
                    </a:lnTo>
                    <a:lnTo>
                      <a:pt x="96481" y="81492"/>
                    </a:lnTo>
                    <a:lnTo>
                      <a:pt x="100339" y="81283"/>
                    </a:lnTo>
                    <a:lnTo>
                      <a:pt x="99478" y="89526"/>
                    </a:lnTo>
                    <a:lnTo>
                      <a:pt x="104249" y="90204"/>
                    </a:lnTo>
                    <a:lnTo>
                      <a:pt x="99948" y="91770"/>
                    </a:lnTo>
                    <a:lnTo>
                      <a:pt x="99843" y="101160"/>
                    </a:lnTo>
                    <a:lnTo>
                      <a:pt x="102242" y="104630"/>
                    </a:lnTo>
                    <a:lnTo>
                      <a:pt x="102424" y="108256"/>
                    </a:lnTo>
                    <a:lnTo>
                      <a:pt x="106230" y="113186"/>
                    </a:lnTo>
                    <a:lnTo>
                      <a:pt x="105030" y="117047"/>
                    </a:lnTo>
                    <a:lnTo>
                      <a:pt x="99921" y="122655"/>
                    </a:lnTo>
                    <a:lnTo>
                      <a:pt x="97210" y="124325"/>
                    </a:lnTo>
                    <a:lnTo>
                      <a:pt x="95803" y="128185"/>
                    </a:lnTo>
                    <a:lnTo>
                      <a:pt x="90016" y="125159"/>
                    </a:lnTo>
                    <a:lnTo>
                      <a:pt x="88035" y="127872"/>
                    </a:lnTo>
                    <a:lnTo>
                      <a:pt x="84464" y="127455"/>
                    </a:lnTo>
                    <a:lnTo>
                      <a:pt x="81805" y="124403"/>
                    </a:lnTo>
                    <a:lnTo>
                      <a:pt x="79876" y="127768"/>
                    </a:lnTo>
                    <a:lnTo>
                      <a:pt x="74663" y="127820"/>
                    </a:lnTo>
                    <a:lnTo>
                      <a:pt x="75445" y="122890"/>
                    </a:lnTo>
                    <a:lnTo>
                      <a:pt x="73568" y="124559"/>
                    </a:lnTo>
                    <a:lnTo>
                      <a:pt x="72995" y="120829"/>
                    </a:lnTo>
                    <a:lnTo>
                      <a:pt x="66686" y="118899"/>
                    </a:lnTo>
                    <a:lnTo>
                      <a:pt x="68511" y="117569"/>
                    </a:lnTo>
                    <a:lnTo>
                      <a:pt x="67546" y="114282"/>
                    </a:lnTo>
                    <a:lnTo>
                      <a:pt x="71300" y="111151"/>
                    </a:lnTo>
                    <a:lnTo>
                      <a:pt x="71899" y="108464"/>
                    </a:lnTo>
                    <a:lnTo>
                      <a:pt x="71143" y="99360"/>
                    </a:lnTo>
                    <a:lnTo>
                      <a:pt x="68485" y="97195"/>
                    </a:lnTo>
                    <a:lnTo>
                      <a:pt x="53887" y="96935"/>
                    </a:lnTo>
                    <a:lnTo>
                      <a:pt x="53887" y="96413"/>
                    </a:lnTo>
                    <a:lnTo>
                      <a:pt x="9312" y="96335"/>
                    </a:lnTo>
                    <a:lnTo>
                      <a:pt x="9651" y="73536"/>
                    </a:lnTo>
                    <a:lnTo>
                      <a:pt x="12649" y="73561"/>
                    </a:lnTo>
                    <a:lnTo>
                      <a:pt x="12753" y="50215"/>
                    </a:lnTo>
                    <a:lnTo>
                      <a:pt x="15334" y="50241"/>
                    </a:lnTo>
                    <a:lnTo>
                      <a:pt x="15256" y="42311"/>
                    </a:lnTo>
                    <a:lnTo>
                      <a:pt x="11528" y="40746"/>
                    </a:lnTo>
                    <a:lnTo>
                      <a:pt x="3578" y="40746"/>
                    </a:lnTo>
                    <a:lnTo>
                      <a:pt x="606" y="38346"/>
                    </a:lnTo>
                    <a:lnTo>
                      <a:pt x="3291" y="36598"/>
                    </a:lnTo>
                    <a:lnTo>
                      <a:pt x="33" y="29894"/>
                    </a:lnTo>
                    <a:lnTo>
                      <a:pt x="3109" y="29868"/>
                    </a:lnTo>
                    <a:lnTo>
                      <a:pt x="3109" y="16147"/>
                    </a:lnTo>
                    <a:lnTo>
                      <a:pt x="6940" y="16042"/>
                    </a:lnTo>
                    <a:lnTo>
                      <a:pt x="7383" y="2034"/>
                    </a:lnTo>
                    <a:lnTo>
                      <a:pt x="8817" y="3156"/>
                    </a:lnTo>
                    <a:lnTo>
                      <a:pt x="26699" y="3208"/>
                    </a:lnTo>
                    <a:lnTo>
                      <a:pt x="26491" y="1513"/>
                    </a:lnTo>
                    <a:lnTo>
                      <a:pt x="29306" y="0"/>
                    </a:lnTo>
                    <a:lnTo>
                      <a:pt x="29306" y="3208"/>
                    </a:lnTo>
                    <a:lnTo>
                      <a:pt x="35719" y="3208"/>
                    </a:lnTo>
                    <a:lnTo>
                      <a:pt x="35719" y="4460"/>
                    </a:lnTo>
                    <a:lnTo>
                      <a:pt x="47892" y="4512"/>
                    </a:lnTo>
                    <a:lnTo>
                      <a:pt x="49742" y="3260"/>
                    </a:lnTo>
                    <a:lnTo>
                      <a:pt x="52688" y="4069"/>
                    </a:lnTo>
                    <a:lnTo>
                      <a:pt x="52740" y="2113"/>
                    </a:lnTo>
                    <a:lnTo>
                      <a:pt x="56963" y="1956"/>
                    </a:lnTo>
                    <a:lnTo>
                      <a:pt x="57276" y="5060"/>
                    </a:lnTo>
                    <a:lnTo>
                      <a:pt x="54826" y="3730"/>
                    </a:lnTo>
                    <a:lnTo>
                      <a:pt x="54851" y="6208"/>
                    </a:lnTo>
                    <a:lnTo>
                      <a:pt x="58553" y="6234"/>
                    </a:lnTo>
                    <a:lnTo>
                      <a:pt x="61942" y="8895"/>
                    </a:lnTo>
                    <a:lnTo>
                      <a:pt x="65904" y="8921"/>
                    </a:lnTo>
                    <a:lnTo>
                      <a:pt x="65904" y="8921"/>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07" name="GA-12">
                <a:extLst>
                  <a:ext uri="{FF2B5EF4-FFF2-40B4-BE49-F238E27FC236}">
                    <a16:creationId xmlns:a16="http://schemas.microsoft.com/office/drawing/2014/main" id="{E2923D0B-38C7-C8AB-F0A2-EA0CC0E15CC2}"/>
                  </a:ext>
                </a:extLst>
              </p:cNvPr>
              <p:cNvSpPr/>
              <p:nvPr/>
            </p:nvSpPr>
            <p:spPr>
              <a:xfrm>
                <a:off x="7989067" y="6041120"/>
                <a:ext cx="595708" cy="765000"/>
              </a:xfrm>
              <a:custGeom>
                <a:avLst/>
                <a:gdLst>
                  <a:gd name="connsiteX0" fmla="*/ 83812 w 295313"/>
                  <a:gd name="connsiteY0" fmla="*/ 1252 h 379235"/>
                  <a:gd name="connsiteX1" fmla="*/ 84699 w 295313"/>
                  <a:gd name="connsiteY1" fmla="*/ 3260 h 379235"/>
                  <a:gd name="connsiteX2" fmla="*/ 86758 w 295313"/>
                  <a:gd name="connsiteY2" fmla="*/ 1591 h 379235"/>
                  <a:gd name="connsiteX3" fmla="*/ 89964 w 295313"/>
                  <a:gd name="connsiteY3" fmla="*/ 2034 h 379235"/>
                  <a:gd name="connsiteX4" fmla="*/ 93535 w 295313"/>
                  <a:gd name="connsiteY4" fmla="*/ 4434 h 379235"/>
                  <a:gd name="connsiteX5" fmla="*/ 96585 w 295313"/>
                  <a:gd name="connsiteY5" fmla="*/ 8008 h 379235"/>
                  <a:gd name="connsiteX6" fmla="*/ 101251 w 295313"/>
                  <a:gd name="connsiteY6" fmla="*/ 8373 h 379235"/>
                  <a:gd name="connsiteX7" fmla="*/ 105526 w 295313"/>
                  <a:gd name="connsiteY7" fmla="*/ 13877 h 379235"/>
                  <a:gd name="connsiteX8" fmla="*/ 111261 w 295313"/>
                  <a:gd name="connsiteY8" fmla="*/ 19094 h 379235"/>
                  <a:gd name="connsiteX9" fmla="*/ 115901 w 295313"/>
                  <a:gd name="connsiteY9" fmla="*/ 22199 h 379235"/>
                  <a:gd name="connsiteX10" fmla="*/ 117986 w 295313"/>
                  <a:gd name="connsiteY10" fmla="*/ 21755 h 379235"/>
                  <a:gd name="connsiteX11" fmla="*/ 123643 w 295313"/>
                  <a:gd name="connsiteY11" fmla="*/ 25903 h 379235"/>
                  <a:gd name="connsiteX12" fmla="*/ 126849 w 295313"/>
                  <a:gd name="connsiteY12" fmla="*/ 27311 h 379235"/>
                  <a:gd name="connsiteX13" fmla="*/ 133574 w 295313"/>
                  <a:gd name="connsiteY13" fmla="*/ 33155 h 379235"/>
                  <a:gd name="connsiteX14" fmla="*/ 133704 w 295313"/>
                  <a:gd name="connsiteY14" fmla="*/ 35868 h 379235"/>
                  <a:gd name="connsiteX15" fmla="*/ 141186 w 295313"/>
                  <a:gd name="connsiteY15" fmla="*/ 41502 h 379235"/>
                  <a:gd name="connsiteX16" fmla="*/ 143089 w 295313"/>
                  <a:gd name="connsiteY16" fmla="*/ 50658 h 379235"/>
                  <a:gd name="connsiteX17" fmla="*/ 148016 w 295313"/>
                  <a:gd name="connsiteY17" fmla="*/ 57206 h 379235"/>
                  <a:gd name="connsiteX18" fmla="*/ 148537 w 295313"/>
                  <a:gd name="connsiteY18" fmla="*/ 62658 h 379235"/>
                  <a:gd name="connsiteX19" fmla="*/ 151717 w 295313"/>
                  <a:gd name="connsiteY19" fmla="*/ 65683 h 379235"/>
                  <a:gd name="connsiteX20" fmla="*/ 154037 w 295313"/>
                  <a:gd name="connsiteY20" fmla="*/ 66284 h 379235"/>
                  <a:gd name="connsiteX21" fmla="*/ 157608 w 295313"/>
                  <a:gd name="connsiteY21" fmla="*/ 69596 h 379235"/>
                  <a:gd name="connsiteX22" fmla="*/ 161544 w 295313"/>
                  <a:gd name="connsiteY22" fmla="*/ 68710 h 379235"/>
                  <a:gd name="connsiteX23" fmla="*/ 163604 w 295313"/>
                  <a:gd name="connsiteY23" fmla="*/ 71110 h 379235"/>
                  <a:gd name="connsiteX24" fmla="*/ 170198 w 295313"/>
                  <a:gd name="connsiteY24" fmla="*/ 74214 h 379235"/>
                  <a:gd name="connsiteX25" fmla="*/ 175438 w 295313"/>
                  <a:gd name="connsiteY25" fmla="*/ 80031 h 379235"/>
                  <a:gd name="connsiteX26" fmla="*/ 178905 w 295313"/>
                  <a:gd name="connsiteY26" fmla="*/ 87596 h 379235"/>
                  <a:gd name="connsiteX27" fmla="*/ 186360 w 295313"/>
                  <a:gd name="connsiteY27" fmla="*/ 90752 h 379235"/>
                  <a:gd name="connsiteX28" fmla="*/ 189384 w 295313"/>
                  <a:gd name="connsiteY28" fmla="*/ 95943 h 379235"/>
                  <a:gd name="connsiteX29" fmla="*/ 186751 w 295313"/>
                  <a:gd name="connsiteY29" fmla="*/ 97639 h 379235"/>
                  <a:gd name="connsiteX30" fmla="*/ 189801 w 295313"/>
                  <a:gd name="connsiteY30" fmla="*/ 100039 h 379235"/>
                  <a:gd name="connsiteX31" fmla="*/ 184874 w 295313"/>
                  <a:gd name="connsiteY31" fmla="*/ 101917 h 379235"/>
                  <a:gd name="connsiteX32" fmla="*/ 187690 w 295313"/>
                  <a:gd name="connsiteY32" fmla="*/ 106847 h 379235"/>
                  <a:gd name="connsiteX33" fmla="*/ 184639 w 295313"/>
                  <a:gd name="connsiteY33" fmla="*/ 107577 h 379235"/>
                  <a:gd name="connsiteX34" fmla="*/ 190400 w 295313"/>
                  <a:gd name="connsiteY34" fmla="*/ 116108 h 379235"/>
                  <a:gd name="connsiteX35" fmla="*/ 191156 w 295313"/>
                  <a:gd name="connsiteY35" fmla="*/ 113708 h 379235"/>
                  <a:gd name="connsiteX36" fmla="*/ 193972 w 295313"/>
                  <a:gd name="connsiteY36" fmla="*/ 119342 h 379235"/>
                  <a:gd name="connsiteX37" fmla="*/ 196109 w 295313"/>
                  <a:gd name="connsiteY37" fmla="*/ 117464 h 379235"/>
                  <a:gd name="connsiteX38" fmla="*/ 199055 w 295313"/>
                  <a:gd name="connsiteY38" fmla="*/ 119003 h 379235"/>
                  <a:gd name="connsiteX39" fmla="*/ 196578 w 295313"/>
                  <a:gd name="connsiteY39" fmla="*/ 121585 h 379235"/>
                  <a:gd name="connsiteX40" fmla="*/ 200905 w 295313"/>
                  <a:gd name="connsiteY40" fmla="*/ 123959 h 379235"/>
                  <a:gd name="connsiteX41" fmla="*/ 200827 w 295313"/>
                  <a:gd name="connsiteY41" fmla="*/ 127011 h 379235"/>
                  <a:gd name="connsiteX42" fmla="*/ 198090 w 295313"/>
                  <a:gd name="connsiteY42" fmla="*/ 128707 h 379235"/>
                  <a:gd name="connsiteX43" fmla="*/ 204633 w 295313"/>
                  <a:gd name="connsiteY43" fmla="*/ 134915 h 379235"/>
                  <a:gd name="connsiteX44" fmla="*/ 208725 w 295313"/>
                  <a:gd name="connsiteY44" fmla="*/ 135385 h 379235"/>
                  <a:gd name="connsiteX45" fmla="*/ 210316 w 295313"/>
                  <a:gd name="connsiteY45" fmla="*/ 134263 h 379235"/>
                  <a:gd name="connsiteX46" fmla="*/ 211905 w 295313"/>
                  <a:gd name="connsiteY46" fmla="*/ 137446 h 379235"/>
                  <a:gd name="connsiteX47" fmla="*/ 209664 w 295313"/>
                  <a:gd name="connsiteY47" fmla="*/ 140445 h 379235"/>
                  <a:gd name="connsiteX48" fmla="*/ 211072 w 295313"/>
                  <a:gd name="connsiteY48" fmla="*/ 144176 h 379235"/>
                  <a:gd name="connsiteX49" fmla="*/ 213809 w 295313"/>
                  <a:gd name="connsiteY49" fmla="*/ 147175 h 379235"/>
                  <a:gd name="connsiteX50" fmla="*/ 219439 w 295313"/>
                  <a:gd name="connsiteY50" fmla="*/ 151480 h 379235"/>
                  <a:gd name="connsiteX51" fmla="*/ 223088 w 295313"/>
                  <a:gd name="connsiteY51" fmla="*/ 152289 h 379235"/>
                  <a:gd name="connsiteX52" fmla="*/ 227989 w 295313"/>
                  <a:gd name="connsiteY52" fmla="*/ 155340 h 379235"/>
                  <a:gd name="connsiteX53" fmla="*/ 232368 w 295313"/>
                  <a:gd name="connsiteY53" fmla="*/ 155080 h 379235"/>
                  <a:gd name="connsiteX54" fmla="*/ 234062 w 295313"/>
                  <a:gd name="connsiteY54" fmla="*/ 158601 h 379235"/>
                  <a:gd name="connsiteX55" fmla="*/ 237660 w 295313"/>
                  <a:gd name="connsiteY55" fmla="*/ 161392 h 379235"/>
                  <a:gd name="connsiteX56" fmla="*/ 247435 w 295313"/>
                  <a:gd name="connsiteY56" fmla="*/ 167079 h 379235"/>
                  <a:gd name="connsiteX57" fmla="*/ 250120 w 295313"/>
                  <a:gd name="connsiteY57" fmla="*/ 170392 h 379235"/>
                  <a:gd name="connsiteX58" fmla="*/ 249129 w 295313"/>
                  <a:gd name="connsiteY58" fmla="*/ 171514 h 379235"/>
                  <a:gd name="connsiteX59" fmla="*/ 248973 w 295313"/>
                  <a:gd name="connsiteY59" fmla="*/ 177748 h 379235"/>
                  <a:gd name="connsiteX60" fmla="*/ 247357 w 295313"/>
                  <a:gd name="connsiteY60" fmla="*/ 177044 h 379235"/>
                  <a:gd name="connsiteX61" fmla="*/ 248556 w 295313"/>
                  <a:gd name="connsiteY61" fmla="*/ 182078 h 379235"/>
                  <a:gd name="connsiteX62" fmla="*/ 251371 w 295313"/>
                  <a:gd name="connsiteY62" fmla="*/ 184974 h 379235"/>
                  <a:gd name="connsiteX63" fmla="*/ 251919 w 295313"/>
                  <a:gd name="connsiteY63" fmla="*/ 191965 h 379235"/>
                  <a:gd name="connsiteX64" fmla="*/ 255959 w 295313"/>
                  <a:gd name="connsiteY64" fmla="*/ 194130 h 379235"/>
                  <a:gd name="connsiteX65" fmla="*/ 255151 w 295313"/>
                  <a:gd name="connsiteY65" fmla="*/ 197260 h 379235"/>
                  <a:gd name="connsiteX66" fmla="*/ 259556 w 295313"/>
                  <a:gd name="connsiteY66" fmla="*/ 198904 h 379235"/>
                  <a:gd name="connsiteX67" fmla="*/ 259322 w 295313"/>
                  <a:gd name="connsiteY67" fmla="*/ 205634 h 379235"/>
                  <a:gd name="connsiteX68" fmla="*/ 260000 w 295313"/>
                  <a:gd name="connsiteY68" fmla="*/ 209599 h 379235"/>
                  <a:gd name="connsiteX69" fmla="*/ 258775 w 295313"/>
                  <a:gd name="connsiteY69" fmla="*/ 211242 h 379235"/>
                  <a:gd name="connsiteX70" fmla="*/ 261668 w 295313"/>
                  <a:gd name="connsiteY70" fmla="*/ 212390 h 379235"/>
                  <a:gd name="connsiteX71" fmla="*/ 262528 w 295313"/>
                  <a:gd name="connsiteY71" fmla="*/ 214634 h 379235"/>
                  <a:gd name="connsiteX72" fmla="*/ 260704 w 295313"/>
                  <a:gd name="connsiteY72" fmla="*/ 217477 h 379235"/>
                  <a:gd name="connsiteX73" fmla="*/ 260964 w 295313"/>
                  <a:gd name="connsiteY73" fmla="*/ 220946 h 379235"/>
                  <a:gd name="connsiteX74" fmla="*/ 259478 w 295313"/>
                  <a:gd name="connsiteY74" fmla="*/ 222877 h 379235"/>
                  <a:gd name="connsiteX75" fmla="*/ 261850 w 295313"/>
                  <a:gd name="connsiteY75" fmla="*/ 224337 h 379235"/>
                  <a:gd name="connsiteX76" fmla="*/ 264379 w 295313"/>
                  <a:gd name="connsiteY76" fmla="*/ 231354 h 379235"/>
                  <a:gd name="connsiteX77" fmla="*/ 260677 w 295313"/>
                  <a:gd name="connsiteY77" fmla="*/ 235163 h 379235"/>
                  <a:gd name="connsiteX78" fmla="*/ 266412 w 295313"/>
                  <a:gd name="connsiteY78" fmla="*/ 242076 h 379235"/>
                  <a:gd name="connsiteX79" fmla="*/ 269410 w 295313"/>
                  <a:gd name="connsiteY79" fmla="*/ 243224 h 379235"/>
                  <a:gd name="connsiteX80" fmla="*/ 269723 w 295313"/>
                  <a:gd name="connsiteY80" fmla="*/ 245049 h 379235"/>
                  <a:gd name="connsiteX81" fmla="*/ 275040 w 295313"/>
                  <a:gd name="connsiteY81" fmla="*/ 247110 h 379235"/>
                  <a:gd name="connsiteX82" fmla="*/ 279263 w 295313"/>
                  <a:gd name="connsiteY82" fmla="*/ 246693 h 379235"/>
                  <a:gd name="connsiteX83" fmla="*/ 281401 w 295313"/>
                  <a:gd name="connsiteY83" fmla="*/ 249641 h 379235"/>
                  <a:gd name="connsiteX84" fmla="*/ 280749 w 295313"/>
                  <a:gd name="connsiteY84" fmla="*/ 251102 h 379235"/>
                  <a:gd name="connsiteX85" fmla="*/ 284842 w 295313"/>
                  <a:gd name="connsiteY85" fmla="*/ 254258 h 379235"/>
                  <a:gd name="connsiteX86" fmla="*/ 287396 w 295313"/>
                  <a:gd name="connsiteY86" fmla="*/ 254232 h 379235"/>
                  <a:gd name="connsiteX87" fmla="*/ 287422 w 295313"/>
                  <a:gd name="connsiteY87" fmla="*/ 257649 h 379235"/>
                  <a:gd name="connsiteX88" fmla="*/ 292140 w 295313"/>
                  <a:gd name="connsiteY88" fmla="*/ 262736 h 379235"/>
                  <a:gd name="connsiteX89" fmla="*/ 293861 w 295313"/>
                  <a:gd name="connsiteY89" fmla="*/ 263231 h 379235"/>
                  <a:gd name="connsiteX90" fmla="*/ 290993 w 295313"/>
                  <a:gd name="connsiteY90" fmla="*/ 268214 h 379235"/>
                  <a:gd name="connsiteX91" fmla="*/ 291410 w 295313"/>
                  <a:gd name="connsiteY91" fmla="*/ 270327 h 379235"/>
                  <a:gd name="connsiteX92" fmla="*/ 295346 w 295313"/>
                  <a:gd name="connsiteY92" fmla="*/ 275596 h 379235"/>
                  <a:gd name="connsiteX93" fmla="*/ 294747 w 295313"/>
                  <a:gd name="connsiteY93" fmla="*/ 278961 h 379235"/>
                  <a:gd name="connsiteX94" fmla="*/ 289585 w 295313"/>
                  <a:gd name="connsiteY94" fmla="*/ 282613 h 379235"/>
                  <a:gd name="connsiteX95" fmla="*/ 283877 w 295313"/>
                  <a:gd name="connsiteY95" fmla="*/ 285404 h 379235"/>
                  <a:gd name="connsiteX96" fmla="*/ 282469 w 295313"/>
                  <a:gd name="connsiteY96" fmla="*/ 283630 h 379235"/>
                  <a:gd name="connsiteX97" fmla="*/ 276396 w 295313"/>
                  <a:gd name="connsiteY97" fmla="*/ 282509 h 379235"/>
                  <a:gd name="connsiteX98" fmla="*/ 273893 w 295313"/>
                  <a:gd name="connsiteY98" fmla="*/ 280996 h 379235"/>
                  <a:gd name="connsiteX99" fmla="*/ 270270 w 295313"/>
                  <a:gd name="connsiteY99" fmla="*/ 287100 h 379235"/>
                  <a:gd name="connsiteX100" fmla="*/ 267768 w 295313"/>
                  <a:gd name="connsiteY100" fmla="*/ 285639 h 379235"/>
                  <a:gd name="connsiteX101" fmla="*/ 264431 w 295313"/>
                  <a:gd name="connsiteY101" fmla="*/ 286317 h 379235"/>
                  <a:gd name="connsiteX102" fmla="*/ 264900 w 295313"/>
                  <a:gd name="connsiteY102" fmla="*/ 292552 h 379235"/>
                  <a:gd name="connsiteX103" fmla="*/ 260364 w 295313"/>
                  <a:gd name="connsiteY103" fmla="*/ 290334 h 379235"/>
                  <a:gd name="connsiteX104" fmla="*/ 256116 w 295313"/>
                  <a:gd name="connsiteY104" fmla="*/ 291926 h 379235"/>
                  <a:gd name="connsiteX105" fmla="*/ 257627 w 295313"/>
                  <a:gd name="connsiteY105" fmla="*/ 295760 h 379235"/>
                  <a:gd name="connsiteX106" fmla="*/ 258201 w 295313"/>
                  <a:gd name="connsiteY106" fmla="*/ 301499 h 379235"/>
                  <a:gd name="connsiteX107" fmla="*/ 230961 w 295313"/>
                  <a:gd name="connsiteY107" fmla="*/ 310290 h 379235"/>
                  <a:gd name="connsiteX108" fmla="*/ 208491 w 295313"/>
                  <a:gd name="connsiteY108" fmla="*/ 316551 h 379235"/>
                  <a:gd name="connsiteX109" fmla="*/ 209221 w 295313"/>
                  <a:gd name="connsiteY109" fmla="*/ 320020 h 379235"/>
                  <a:gd name="connsiteX110" fmla="*/ 212349 w 295313"/>
                  <a:gd name="connsiteY110" fmla="*/ 323646 h 379235"/>
                  <a:gd name="connsiteX111" fmla="*/ 217432 w 295313"/>
                  <a:gd name="connsiteY111" fmla="*/ 327402 h 379235"/>
                  <a:gd name="connsiteX112" fmla="*/ 211228 w 295313"/>
                  <a:gd name="connsiteY112" fmla="*/ 334446 h 379235"/>
                  <a:gd name="connsiteX113" fmla="*/ 202182 w 295313"/>
                  <a:gd name="connsiteY113" fmla="*/ 340080 h 379235"/>
                  <a:gd name="connsiteX114" fmla="*/ 194702 w 295313"/>
                  <a:gd name="connsiteY114" fmla="*/ 348036 h 379235"/>
                  <a:gd name="connsiteX115" fmla="*/ 192851 w 295313"/>
                  <a:gd name="connsiteY115" fmla="*/ 351610 h 379235"/>
                  <a:gd name="connsiteX116" fmla="*/ 193867 w 295313"/>
                  <a:gd name="connsiteY116" fmla="*/ 356488 h 379235"/>
                  <a:gd name="connsiteX117" fmla="*/ 192381 w 295313"/>
                  <a:gd name="connsiteY117" fmla="*/ 360401 h 379235"/>
                  <a:gd name="connsiteX118" fmla="*/ 189488 w 295313"/>
                  <a:gd name="connsiteY118" fmla="*/ 361836 h 379235"/>
                  <a:gd name="connsiteX119" fmla="*/ 188133 w 295313"/>
                  <a:gd name="connsiteY119" fmla="*/ 367705 h 379235"/>
                  <a:gd name="connsiteX120" fmla="*/ 185448 w 295313"/>
                  <a:gd name="connsiteY120" fmla="*/ 369818 h 379235"/>
                  <a:gd name="connsiteX121" fmla="*/ 183154 w 295313"/>
                  <a:gd name="connsiteY121" fmla="*/ 375113 h 379235"/>
                  <a:gd name="connsiteX122" fmla="*/ 179765 w 295313"/>
                  <a:gd name="connsiteY122" fmla="*/ 375818 h 379235"/>
                  <a:gd name="connsiteX123" fmla="*/ 179478 w 295313"/>
                  <a:gd name="connsiteY123" fmla="*/ 379235 h 379235"/>
                  <a:gd name="connsiteX124" fmla="*/ 175881 w 295313"/>
                  <a:gd name="connsiteY124" fmla="*/ 376574 h 379235"/>
                  <a:gd name="connsiteX125" fmla="*/ 174760 w 295313"/>
                  <a:gd name="connsiteY125" fmla="*/ 372896 h 379235"/>
                  <a:gd name="connsiteX126" fmla="*/ 170876 w 295313"/>
                  <a:gd name="connsiteY126" fmla="*/ 373131 h 379235"/>
                  <a:gd name="connsiteX127" fmla="*/ 161414 w 295313"/>
                  <a:gd name="connsiteY127" fmla="*/ 365748 h 379235"/>
                  <a:gd name="connsiteX128" fmla="*/ 160971 w 295313"/>
                  <a:gd name="connsiteY128" fmla="*/ 359957 h 379235"/>
                  <a:gd name="connsiteX129" fmla="*/ 160058 w 295313"/>
                  <a:gd name="connsiteY129" fmla="*/ 361783 h 379235"/>
                  <a:gd name="connsiteX130" fmla="*/ 157425 w 295313"/>
                  <a:gd name="connsiteY130" fmla="*/ 361131 h 379235"/>
                  <a:gd name="connsiteX131" fmla="*/ 157713 w 295313"/>
                  <a:gd name="connsiteY131" fmla="*/ 358340 h 379235"/>
                  <a:gd name="connsiteX132" fmla="*/ 155444 w 295313"/>
                  <a:gd name="connsiteY132" fmla="*/ 359801 h 379235"/>
                  <a:gd name="connsiteX133" fmla="*/ 141290 w 295313"/>
                  <a:gd name="connsiteY133" fmla="*/ 357036 h 379235"/>
                  <a:gd name="connsiteX134" fmla="*/ 139413 w 295313"/>
                  <a:gd name="connsiteY134" fmla="*/ 354088 h 379235"/>
                  <a:gd name="connsiteX135" fmla="*/ 134826 w 295313"/>
                  <a:gd name="connsiteY135" fmla="*/ 352393 h 379235"/>
                  <a:gd name="connsiteX136" fmla="*/ 131515 w 295313"/>
                  <a:gd name="connsiteY136" fmla="*/ 354375 h 379235"/>
                  <a:gd name="connsiteX137" fmla="*/ 123174 w 295313"/>
                  <a:gd name="connsiteY137" fmla="*/ 352575 h 379235"/>
                  <a:gd name="connsiteX138" fmla="*/ 123226 w 295313"/>
                  <a:gd name="connsiteY138" fmla="*/ 350436 h 379235"/>
                  <a:gd name="connsiteX139" fmla="*/ 118872 w 295313"/>
                  <a:gd name="connsiteY139" fmla="*/ 349367 h 379235"/>
                  <a:gd name="connsiteX140" fmla="*/ 118690 w 295313"/>
                  <a:gd name="connsiteY140" fmla="*/ 351140 h 379235"/>
                  <a:gd name="connsiteX141" fmla="*/ 113528 w 295313"/>
                  <a:gd name="connsiteY141" fmla="*/ 348088 h 379235"/>
                  <a:gd name="connsiteX142" fmla="*/ 110818 w 295313"/>
                  <a:gd name="connsiteY142" fmla="*/ 348740 h 379235"/>
                  <a:gd name="connsiteX143" fmla="*/ 107715 w 295313"/>
                  <a:gd name="connsiteY143" fmla="*/ 347436 h 379235"/>
                  <a:gd name="connsiteX144" fmla="*/ 104848 w 295313"/>
                  <a:gd name="connsiteY144" fmla="*/ 349315 h 379235"/>
                  <a:gd name="connsiteX145" fmla="*/ 105995 w 295313"/>
                  <a:gd name="connsiteY145" fmla="*/ 351323 h 379235"/>
                  <a:gd name="connsiteX146" fmla="*/ 99843 w 295313"/>
                  <a:gd name="connsiteY146" fmla="*/ 349210 h 379235"/>
                  <a:gd name="connsiteX147" fmla="*/ 95412 w 295313"/>
                  <a:gd name="connsiteY147" fmla="*/ 349915 h 379235"/>
                  <a:gd name="connsiteX148" fmla="*/ 90876 w 295313"/>
                  <a:gd name="connsiteY148" fmla="*/ 354167 h 379235"/>
                  <a:gd name="connsiteX149" fmla="*/ 89886 w 295313"/>
                  <a:gd name="connsiteY149" fmla="*/ 353201 h 379235"/>
                  <a:gd name="connsiteX150" fmla="*/ 84021 w 295313"/>
                  <a:gd name="connsiteY150" fmla="*/ 356410 h 379235"/>
                  <a:gd name="connsiteX151" fmla="*/ 76644 w 295313"/>
                  <a:gd name="connsiteY151" fmla="*/ 349941 h 379235"/>
                  <a:gd name="connsiteX152" fmla="*/ 71378 w 295313"/>
                  <a:gd name="connsiteY152" fmla="*/ 341332 h 379235"/>
                  <a:gd name="connsiteX153" fmla="*/ 68928 w 295313"/>
                  <a:gd name="connsiteY153" fmla="*/ 341358 h 379235"/>
                  <a:gd name="connsiteX154" fmla="*/ 63401 w 295313"/>
                  <a:gd name="connsiteY154" fmla="*/ 338776 h 379235"/>
                  <a:gd name="connsiteX155" fmla="*/ 61290 w 295313"/>
                  <a:gd name="connsiteY155" fmla="*/ 334967 h 379235"/>
                  <a:gd name="connsiteX156" fmla="*/ 56129 w 295313"/>
                  <a:gd name="connsiteY156" fmla="*/ 332254 h 379235"/>
                  <a:gd name="connsiteX157" fmla="*/ 53992 w 295313"/>
                  <a:gd name="connsiteY157" fmla="*/ 332281 h 379235"/>
                  <a:gd name="connsiteX158" fmla="*/ 48882 w 295313"/>
                  <a:gd name="connsiteY158" fmla="*/ 329020 h 379235"/>
                  <a:gd name="connsiteX159" fmla="*/ 44894 w 295313"/>
                  <a:gd name="connsiteY159" fmla="*/ 321559 h 379235"/>
                  <a:gd name="connsiteX160" fmla="*/ 41297 w 295313"/>
                  <a:gd name="connsiteY160" fmla="*/ 321350 h 379235"/>
                  <a:gd name="connsiteX161" fmla="*/ 51176 w 295313"/>
                  <a:gd name="connsiteY161" fmla="*/ 311490 h 379235"/>
                  <a:gd name="connsiteX162" fmla="*/ 48986 w 295313"/>
                  <a:gd name="connsiteY162" fmla="*/ 308882 h 379235"/>
                  <a:gd name="connsiteX163" fmla="*/ 33998 w 295313"/>
                  <a:gd name="connsiteY163" fmla="*/ 317542 h 379235"/>
                  <a:gd name="connsiteX164" fmla="*/ 16402 w 295313"/>
                  <a:gd name="connsiteY164" fmla="*/ 278648 h 379235"/>
                  <a:gd name="connsiteX165" fmla="*/ 33 w 295313"/>
                  <a:gd name="connsiteY165" fmla="*/ 242884 h 379235"/>
                  <a:gd name="connsiteX166" fmla="*/ 26804 w 295313"/>
                  <a:gd name="connsiteY166" fmla="*/ 227624 h 379235"/>
                  <a:gd name="connsiteX167" fmla="*/ 38872 w 295313"/>
                  <a:gd name="connsiteY167" fmla="*/ 221624 h 379235"/>
                  <a:gd name="connsiteX168" fmla="*/ 40437 w 295313"/>
                  <a:gd name="connsiteY168" fmla="*/ 215990 h 379235"/>
                  <a:gd name="connsiteX169" fmla="*/ 40332 w 295313"/>
                  <a:gd name="connsiteY169" fmla="*/ 212860 h 379235"/>
                  <a:gd name="connsiteX170" fmla="*/ 38534 w 295313"/>
                  <a:gd name="connsiteY170" fmla="*/ 212886 h 379235"/>
                  <a:gd name="connsiteX171" fmla="*/ 39289 w 295313"/>
                  <a:gd name="connsiteY171" fmla="*/ 205634 h 379235"/>
                  <a:gd name="connsiteX172" fmla="*/ 36396 w 295313"/>
                  <a:gd name="connsiteY172" fmla="*/ 199165 h 379235"/>
                  <a:gd name="connsiteX173" fmla="*/ 32929 w 295313"/>
                  <a:gd name="connsiteY173" fmla="*/ 196374 h 379235"/>
                  <a:gd name="connsiteX174" fmla="*/ 28784 w 295313"/>
                  <a:gd name="connsiteY174" fmla="*/ 196269 h 379235"/>
                  <a:gd name="connsiteX175" fmla="*/ 25370 w 295313"/>
                  <a:gd name="connsiteY175" fmla="*/ 189774 h 379235"/>
                  <a:gd name="connsiteX176" fmla="*/ 25735 w 295313"/>
                  <a:gd name="connsiteY176" fmla="*/ 186982 h 379235"/>
                  <a:gd name="connsiteX177" fmla="*/ 22085 w 295313"/>
                  <a:gd name="connsiteY177" fmla="*/ 180722 h 379235"/>
                  <a:gd name="connsiteX178" fmla="*/ 22841 w 295313"/>
                  <a:gd name="connsiteY178" fmla="*/ 175948 h 379235"/>
                  <a:gd name="connsiteX179" fmla="*/ 25630 w 295313"/>
                  <a:gd name="connsiteY179" fmla="*/ 173940 h 379235"/>
                  <a:gd name="connsiteX180" fmla="*/ 25292 w 295313"/>
                  <a:gd name="connsiteY180" fmla="*/ 170992 h 379235"/>
                  <a:gd name="connsiteX181" fmla="*/ 22919 w 295313"/>
                  <a:gd name="connsiteY181" fmla="*/ 166818 h 379235"/>
                  <a:gd name="connsiteX182" fmla="*/ 26230 w 295313"/>
                  <a:gd name="connsiteY182" fmla="*/ 161106 h 379235"/>
                  <a:gd name="connsiteX183" fmla="*/ 25161 w 295313"/>
                  <a:gd name="connsiteY183" fmla="*/ 157636 h 379235"/>
                  <a:gd name="connsiteX184" fmla="*/ 31443 w 295313"/>
                  <a:gd name="connsiteY184" fmla="*/ 157610 h 379235"/>
                  <a:gd name="connsiteX185" fmla="*/ 36996 w 295313"/>
                  <a:gd name="connsiteY185" fmla="*/ 152732 h 379235"/>
                  <a:gd name="connsiteX186" fmla="*/ 39811 w 295313"/>
                  <a:gd name="connsiteY186" fmla="*/ 153019 h 379235"/>
                  <a:gd name="connsiteX187" fmla="*/ 43252 w 295313"/>
                  <a:gd name="connsiteY187" fmla="*/ 151506 h 379235"/>
                  <a:gd name="connsiteX188" fmla="*/ 48726 w 295313"/>
                  <a:gd name="connsiteY188" fmla="*/ 147671 h 379235"/>
                  <a:gd name="connsiteX189" fmla="*/ 53600 w 295313"/>
                  <a:gd name="connsiteY189" fmla="*/ 137707 h 379235"/>
                  <a:gd name="connsiteX190" fmla="*/ 61681 w 295313"/>
                  <a:gd name="connsiteY190" fmla="*/ 133350 h 379235"/>
                  <a:gd name="connsiteX191" fmla="*/ 64705 w 295313"/>
                  <a:gd name="connsiteY191" fmla="*/ 130455 h 379235"/>
                  <a:gd name="connsiteX192" fmla="*/ 68980 w 295313"/>
                  <a:gd name="connsiteY192" fmla="*/ 130481 h 379235"/>
                  <a:gd name="connsiteX193" fmla="*/ 69137 w 295313"/>
                  <a:gd name="connsiteY193" fmla="*/ 128864 h 379235"/>
                  <a:gd name="connsiteX194" fmla="*/ 63610 w 295313"/>
                  <a:gd name="connsiteY194" fmla="*/ 125238 h 379235"/>
                  <a:gd name="connsiteX195" fmla="*/ 64184 w 295313"/>
                  <a:gd name="connsiteY195" fmla="*/ 119055 h 379235"/>
                  <a:gd name="connsiteX196" fmla="*/ 62620 w 295313"/>
                  <a:gd name="connsiteY196" fmla="*/ 118220 h 379235"/>
                  <a:gd name="connsiteX197" fmla="*/ 61108 w 295313"/>
                  <a:gd name="connsiteY197" fmla="*/ 108595 h 379235"/>
                  <a:gd name="connsiteX198" fmla="*/ 58397 w 295313"/>
                  <a:gd name="connsiteY198" fmla="*/ 107004 h 379235"/>
                  <a:gd name="connsiteX199" fmla="*/ 58266 w 295313"/>
                  <a:gd name="connsiteY199" fmla="*/ 98134 h 379235"/>
                  <a:gd name="connsiteX200" fmla="*/ 55816 w 295313"/>
                  <a:gd name="connsiteY200" fmla="*/ 97221 h 379235"/>
                  <a:gd name="connsiteX201" fmla="*/ 51932 w 295313"/>
                  <a:gd name="connsiteY201" fmla="*/ 91039 h 379235"/>
                  <a:gd name="connsiteX202" fmla="*/ 58188 w 295313"/>
                  <a:gd name="connsiteY202" fmla="*/ 84570 h 379235"/>
                  <a:gd name="connsiteX203" fmla="*/ 59309 w 295313"/>
                  <a:gd name="connsiteY203" fmla="*/ 81622 h 379235"/>
                  <a:gd name="connsiteX204" fmla="*/ 63323 w 295313"/>
                  <a:gd name="connsiteY204" fmla="*/ 83422 h 379235"/>
                  <a:gd name="connsiteX205" fmla="*/ 68563 w 295313"/>
                  <a:gd name="connsiteY205" fmla="*/ 83526 h 379235"/>
                  <a:gd name="connsiteX206" fmla="*/ 72708 w 295313"/>
                  <a:gd name="connsiteY206" fmla="*/ 78544 h 379235"/>
                  <a:gd name="connsiteX207" fmla="*/ 73177 w 295313"/>
                  <a:gd name="connsiteY207" fmla="*/ 74187 h 379235"/>
                  <a:gd name="connsiteX208" fmla="*/ 75236 w 295313"/>
                  <a:gd name="connsiteY208" fmla="*/ 70118 h 379235"/>
                  <a:gd name="connsiteX209" fmla="*/ 78834 w 295313"/>
                  <a:gd name="connsiteY209" fmla="*/ 68005 h 379235"/>
                  <a:gd name="connsiteX210" fmla="*/ 77087 w 295313"/>
                  <a:gd name="connsiteY210" fmla="*/ 64510 h 379235"/>
                  <a:gd name="connsiteX211" fmla="*/ 69632 w 295313"/>
                  <a:gd name="connsiteY211" fmla="*/ 65971 h 379235"/>
                  <a:gd name="connsiteX212" fmla="*/ 60795 w 295313"/>
                  <a:gd name="connsiteY212" fmla="*/ 59736 h 379235"/>
                  <a:gd name="connsiteX213" fmla="*/ 59648 w 295313"/>
                  <a:gd name="connsiteY213" fmla="*/ 58275 h 379235"/>
                  <a:gd name="connsiteX214" fmla="*/ 54278 w 295313"/>
                  <a:gd name="connsiteY214" fmla="*/ 61092 h 379235"/>
                  <a:gd name="connsiteX215" fmla="*/ 51541 w 295313"/>
                  <a:gd name="connsiteY215" fmla="*/ 60623 h 379235"/>
                  <a:gd name="connsiteX216" fmla="*/ 50316 w 295313"/>
                  <a:gd name="connsiteY216" fmla="*/ 64484 h 379235"/>
                  <a:gd name="connsiteX217" fmla="*/ 48465 w 295313"/>
                  <a:gd name="connsiteY217" fmla="*/ 62266 h 379235"/>
                  <a:gd name="connsiteX218" fmla="*/ 41584 w 295313"/>
                  <a:gd name="connsiteY218" fmla="*/ 48076 h 379235"/>
                  <a:gd name="connsiteX219" fmla="*/ 42991 w 295313"/>
                  <a:gd name="connsiteY219" fmla="*/ 46615 h 379235"/>
                  <a:gd name="connsiteX220" fmla="*/ 52089 w 295313"/>
                  <a:gd name="connsiteY220" fmla="*/ 46119 h 379235"/>
                  <a:gd name="connsiteX221" fmla="*/ 52036 w 295313"/>
                  <a:gd name="connsiteY221" fmla="*/ 42728 h 379235"/>
                  <a:gd name="connsiteX222" fmla="*/ 57484 w 295313"/>
                  <a:gd name="connsiteY222" fmla="*/ 40589 h 379235"/>
                  <a:gd name="connsiteX223" fmla="*/ 59804 w 295313"/>
                  <a:gd name="connsiteY223" fmla="*/ 37433 h 379235"/>
                  <a:gd name="connsiteX224" fmla="*/ 58084 w 295313"/>
                  <a:gd name="connsiteY224" fmla="*/ 36233 h 379235"/>
                  <a:gd name="connsiteX225" fmla="*/ 59648 w 295313"/>
                  <a:gd name="connsiteY225" fmla="*/ 33755 h 379235"/>
                  <a:gd name="connsiteX226" fmla="*/ 59883 w 295313"/>
                  <a:gd name="connsiteY226" fmla="*/ 28303 h 379235"/>
                  <a:gd name="connsiteX227" fmla="*/ 61003 w 295313"/>
                  <a:gd name="connsiteY227" fmla="*/ 27233 h 379235"/>
                  <a:gd name="connsiteX228" fmla="*/ 62620 w 295313"/>
                  <a:gd name="connsiteY228" fmla="*/ 31459 h 379235"/>
                  <a:gd name="connsiteX229" fmla="*/ 68615 w 295313"/>
                  <a:gd name="connsiteY229" fmla="*/ 27546 h 379235"/>
                  <a:gd name="connsiteX230" fmla="*/ 69762 w 295313"/>
                  <a:gd name="connsiteY230" fmla="*/ 23998 h 379235"/>
                  <a:gd name="connsiteX231" fmla="*/ 72134 w 295313"/>
                  <a:gd name="connsiteY231" fmla="*/ 21964 h 379235"/>
                  <a:gd name="connsiteX232" fmla="*/ 69970 w 295313"/>
                  <a:gd name="connsiteY232" fmla="*/ 19225 h 379235"/>
                  <a:gd name="connsiteX233" fmla="*/ 67963 w 295313"/>
                  <a:gd name="connsiteY233" fmla="*/ 11373 h 379235"/>
                  <a:gd name="connsiteX234" fmla="*/ 66217 w 295313"/>
                  <a:gd name="connsiteY234" fmla="*/ 9051 h 379235"/>
                  <a:gd name="connsiteX235" fmla="*/ 65722 w 295313"/>
                  <a:gd name="connsiteY235" fmla="*/ 3260 h 379235"/>
                  <a:gd name="connsiteX236" fmla="*/ 68224 w 295313"/>
                  <a:gd name="connsiteY236" fmla="*/ 3339 h 379235"/>
                  <a:gd name="connsiteX237" fmla="*/ 73255 w 295313"/>
                  <a:gd name="connsiteY237" fmla="*/ 1147 h 379235"/>
                  <a:gd name="connsiteX238" fmla="*/ 75705 w 295313"/>
                  <a:gd name="connsiteY238" fmla="*/ 1747 h 379235"/>
                  <a:gd name="connsiteX239" fmla="*/ 82248 w 295313"/>
                  <a:gd name="connsiteY239" fmla="*/ 0 h 379235"/>
                  <a:gd name="connsiteX240" fmla="*/ 83812 w 295313"/>
                  <a:gd name="connsiteY240" fmla="*/ 1252 h 379235"/>
                  <a:gd name="connsiteX241" fmla="*/ 83812 w 295313"/>
                  <a:gd name="connsiteY241" fmla="*/ 1252 h 379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295313" h="379235">
                    <a:moveTo>
                      <a:pt x="83812" y="1252"/>
                    </a:moveTo>
                    <a:lnTo>
                      <a:pt x="84699" y="3260"/>
                    </a:lnTo>
                    <a:lnTo>
                      <a:pt x="86758" y="1591"/>
                    </a:lnTo>
                    <a:lnTo>
                      <a:pt x="89964" y="2034"/>
                    </a:lnTo>
                    <a:lnTo>
                      <a:pt x="93535" y="4434"/>
                    </a:lnTo>
                    <a:lnTo>
                      <a:pt x="96585" y="8008"/>
                    </a:lnTo>
                    <a:lnTo>
                      <a:pt x="101251" y="8373"/>
                    </a:lnTo>
                    <a:lnTo>
                      <a:pt x="105526" y="13877"/>
                    </a:lnTo>
                    <a:lnTo>
                      <a:pt x="111261" y="19094"/>
                    </a:lnTo>
                    <a:lnTo>
                      <a:pt x="115901" y="22199"/>
                    </a:lnTo>
                    <a:lnTo>
                      <a:pt x="117986" y="21755"/>
                    </a:lnTo>
                    <a:lnTo>
                      <a:pt x="123643" y="25903"/>
                    </a:lnTo>
                    <a:lnTo>
                      <a:pt x="126849" y="27311"/>
                    </a:lnTo>
                    <a:lnTo>
                      <a:pt x="133574" y="33155"/>
                    </a:lnTo>
                    <a:lnTo>
                      <a:pt x="133704" y="35868"/>
                    </a:lnTo>
                    <a:lnTo>
                      <a:pt x="141186" y="41502"/>
                    </a:lnTo>
                    <a:lnTo>
                      <a:pt x="143089" y="50658"/>
                    </a:lnTo>
                    <a:lnTo>
                      <a:pt x="148016" y="57206"/>
                    </a:lnTo>
                    <a:lnTo>
                      <a:pt x="148537" y="62658"/>
                    </a:lnTo>
                    <a:lnTo>
                      <a:pt x="151717" y="65683"/>
                    </a:lnTo>
                    <a:lnTo>
                      <a:pt x="154037" y="66284"/>
                    </a:lnTo>
                    <a:lnTo>
                      <a:pt x="157608" y="69596"/>
                    </a:lnTo>
                    <a:lnTo>
                      <a:pt x="161544" y="68710"/>
                    </a:lnTo>
                    <a:lnTo>
                      <a:pt x="163604" y="71110"/>
                    </a:lnTo>
                    <a:lnTo>
                      <a:pt x="170198" y="74214"/>
                    </a:lnTo>
                    <a:lnTo>
                      <a:pt x="175438" y="80031"/>
                    </a:lnTo>
                    <a:lnTo>
                      <a:pt x="178905" y="87596"/>
                    </a:lnTo>
                    <a:lnTo>
                      <a:pt x="186360" y="90752"/>
                    </a:lnTo>
                    <a:lnTo>
                      <a:pt x="189384" y="95943"/>
                    </a:lnTo>
                    <a:lnTo>
                      <a:pt x="186751" y="97639"/>
                    </a:lnTo>
                    <a:lnTo>
                      <a:pt x="189801" y="100039"/>
                    </a:lnTo>
                    <a:lnTo>
                      <a:pt x="184874" y="101917"/>
                    </a:lnTo>
                    <a:lnTo>
                      <a:pt x="187690" y="106847"/>
                    </a:lnTo>
                    <a:lnTo>
                      <a:pt x="184639" y="107577"/>
                    </a:lnTo>
                    <a:lnTo>
                      <a:pt x="190400" y="116108"/>
                    </a:lnTo>
                    <a:lnTo>
                      <a:pt x="191156" y="113708"/>
                    </a:lnTo>
                    <a:lnTo>
                      <a:pt x="193972" y="119342"/>
                    </a:lnTo>
                    <a:lnTo>
                      <a:pt x="196109" y="117464"/>
                    </a:lnTo>
                    <a:lnTo>
                      <a:pt x="199055" y="119003"/>
                    </a:lnTo>
                    <a:lnTo>
                      <a:pt x="196578" y="121585"/>
                    </a:lnTo>
                    <a:lnTo>
                      <a:pt x="200905" y="123959"/>
                    </a:lnTo>
                    <a:lnTo>
                      <a:pt x="200827" y="127011"/>
                    </a:lnTo>
                    <a:lnTo>
                      <a:pt x="198090" y="128707"/>
                    </a:lnTo>
                    <a:lnTo>
                      <a:pt x="204633" y="134915"/>
                    </a:lnTo>
                    <a:lnTo>
                      <a:pt x="208725" y="135385"/>
                    </a:lnTo>
                    <a:lnTo>
                      <a:pt x="210316" y="134263"/>
                    </a:lnTo>
                    <a:lnTo>
                      <a:pt x="211905" y="137446"/>
                    </a:lnTo>
                    <a:lnTo>
                      <a:pt x="209664" y="140445"/>
                    </a:lnTo>
                    <a:lnTo>
                      <a:pt x="211072" y="144176"/>
                    </a:lnTo>
                    <a:lnTo>
                      <a:pt x="213809" y="147175"/>
                    </a:lnTo>
                    <a:lnTo>
                      <a:pt x="219439" y="151480"/>
                    </a:lnTo>
                    <a:lnTo>
                      <a:pt x="223088" y="152289"/>
                    </a:lnTo>
                    <a:lnTo>
                      <a:pt x="227989" y="155340"/>
                    </a:lnTo>
                    <a:lnTo>
                      <a:pt x="232368" y="155080"/>
                    </a:lnTo>
                    <a:lnTo>
                      <a:pt x="234062" y="158601"/>
                    </a:lnTo>
                    <a:lnTo>
                      <a:pt x="237660" y="161392"/>
                    </a:lnTo>
                    <a:lnTo>
                      <a:pt x="247435" y="167079"/>
                    </a:lnTo>
                    <a:lnTo>
                      <a:pt x="250120" y="170392"/>
                    </a:lnTo>
                    <a:lnTo>
                      <a:pt x="249129" y="171514"/>
                    </a:lnTo>
                    <a:lnTo>
                      <a:pt x="248973" y="177748"/>
                    </a:lnTo>
                    <a:lnTo>
                      <a:pt x="247357" y="177044"/>
                    </a:lnTo>
                    <a:lnTo>
                      <a:pt x="248556" y="182078"/>
                    </a:lnTo>
                    <a:lnTo>
                      <a:pt x="251371" y="184974"/>
                    </a:lnTo>
                    <a:lnTo>
                      <a:pt x="251919" y="191965"/>
                    </a:lnTo>
                    <a:lnTo>
                      <a:pt x="255959" y="194130"/>
                    </a:lnTo>
                    <a:lnTo>
                      <a:pt x="255151" y="197260"/>
                    </a:lnTo>
                    <a:lnTo>
                      <a:pt x="259556" y="198904"/>
                    </a:lnTo>
                    <a:lnTo>
                      <a:pt x="259322" y="205634"/>
                    </a:lnTo>
                    <a:lnTo>
                      <a:pt x="260000" y="209599"/>
                    </a:lnTo>
                    <a:lnTo>
                      <a:pt x="258775" y="211242"/>
                    </a:lnTo>
                    <a:lnTo>
                      <a:pt x="261668" y="212390"/>
                    </a:lnTo>
                    <a:lnTo>
                      <a:pt x="262528" y="214634"/>
                    </a:lnTo>
                    <a:lnTo>
                      <a:pt x="260704" y="217477"/>
                    </a:lnTo>
                    <a:lnTo>
                      <a:pt x="260964" y="220946"/>
                    </a:lnTo>
                    <a:lnTo>
                      <a:pt x="259478" y="222877"/>
                    </a:lnTo>
                    <a:lnTo>
                      <a:pt x="261850" y="224337"/>
                    </a:lnTo>
                    <a:lnTo>
                      <a:pt x="264379" y="231354"/>
                    </a:lnTo>
                    <a:lnTo>
                      <a:pt x="260677" y="235163"/>
                    </a:lnTo>
                    <a:lnTo>
                      <a:pt x="266412" y="242076"/>
                    </a:lnTo>
                    <a:lnTo>
                      <a:pt x="269410" y="243224"/>
                    </a:lnTo>
                    <a:lnTo>
                      <a:pt x="269723" y="245049"/>
                    </a:lnTo>
                    <a:lnTo>
                      <a:pt x="275040" y="247110"/>
                    </a:lnTo>
                    <a:lnTo>
                      <a:pt x="279263" y="246693"/>
                    </a:lnTo>
                    <a:lnTo>
                      <a:pt x="281401" y="249641"/>
                    </a:lnTo>
                    <a:lnTo>
                      <a:pt x="280749" y="251102"/>
                    </a:lnTo>
                    <a:lnTo>
                      <a:pt x="284842" y="254258"/>
                    </a:lnTo>
                    <a:lnTo>
                      <a:pt x="287396" y="254232"/>
                    </a:lnTo>
                    <a:lnTo>
                      <a:pt x="287422" y="257649"/>
                    </a:lnTo>
                    <a:lnTo>
                      <a:pt x="292140" y="262736"/>
                    </a:lnTo>
                    <a:lnTo>
                      <a:pt x="293861" y="263231"/>
                    </a:lnTo>
                    <a:lnTo>
                      <a:pt x="290993" y="268214"/>
                    </a:lnTo>
                    <a:lnTo>
                      <a:pt x="291410" y="270327"/>
                    </a:lnTo>
                    <a:lnTo>
                      <a:pt x="295346" y="275596"/>
                    </a:lnTo>
                    <a:lnTo>
                      <a:pt x="294747" y="278961"/>
                    </a:lnTo>
                    <a:lnTo>
                      <a:pt x="289585" y="282613"/>
                    </a:lnTo>
                    <a:lnTo>
                      <a:pt x="283877" y="285404"/>
                    </a:lnTo>
                    <a:lnTo>
                      <a:pt x="282469" y="283630"/>
                    </a:lnTo>
                    <a:lnTo>
                      <a:pt x="276396" y="282509"/>
                    </a:lnTo>
                    <a:lnTo>
                      <a:pt x="273893" y="280996"/>
                    </a:lnTo>
                    <a:lnTo>
                      <a:pt x="270270" y="287100"/>
                    </a:lnTo>
                    <a:lnTo>
                      <a:pt x="267768" y="285639"/>
                    </a:lnTo>
                    <a:lnTo>
                      <a:pt x="264431" y="286317"/>
                    </a:lnTo>
                    <a:lnTo>
                      <a:pt x="264900" y="292552"/>
                    </a:lnTo>
                    <a:lnTo>
                      <a:pt x="260364" y="290334"/>
                    </a:lnTo>
                    <a:lnTo>
                      <a:pt x="256116" y="291926"/>
                    </a:lnTo>
                    <a:lnTo>
                      <a:pt x="257627" y="295760"/>
                    </a:lnTo>
                    <a:lnTo>
                      <a:pt x="258201" y="301499"/>
                    </a:lnTo>
                    <a:lnTo>
                      <a:pt x="230961" y="310290"/>
                    </a:lnTo>
                    <a:lnTo>
                      <a:pt x="208491" y="316551"/>
                    </a:lnTo>
                    <a:lnTo>
                      <a:pt x="209221" y="320020"/>
                    </a:lnTo>
                    <a:lnTo>
                      <a:pt x="212349" y="323646"/>
                    </a:lnTo>
                    <a:lnTo>
                      <a:pt x="217432" y="327402"/>
                    </a:lnTo>
                    <a:lnTo>
                      <a:pt x="211228" y="334446"/>
                    </a:lnTo>
                    <a:lnTo>
                      <a:pt x="202182" y="340080"/>
                    </a:lnTo>
                    <a:lnTo>
                      <a:pt x="194702" y="348036"/>
                    </a:lnTo>
                    <a:lnTo>
                      <a:pt x="192851" y="351610"/>
                    </a:lnTo>
                    <a:lnTo>
                      <a:pt x="193867" y="356488"/>
                    </a:lnTo>
                    <a:lnTo>
                      <a:pt x="192381" y="360401"/>
                    </a:lnTo>
                    <a:lnTo>
                      <a:pt x="189488" y="361836"/>
                    </a:lnTo>
                    <a:lnTo>
                      <a:pt x="188133" y="367705"/>
                    </a:lnTo>
                    <a:lnTo>
                      <a:pt x="185448" y="369818"/>
                    </a:lnTo>
                    <a:lnTo>
                      <a:pt x="183154" y="375113"/>
                    </a:lnTo>
                    <a:lnTo>
                      <a:pt x="179765" y="375818"/>
                    </a:lnTo>
                    <a:lnTo>
                      <a:pt x="179478" y="379235"/>
                    </a:lnTo>
                    <a:lnTo>
                      <a:pt x="175881" y="376574"/>
                    </a:lnTo>
                    <a:lnTo>
                      <a:pt x="174760" y="372896"/>
                    </a:lnTo>
                    <a:lnTo>
                      <a:pt x="170876" y="373131"/>
                    </a:lnTo>
                    <a:lnTo>
                      <a:pt x="161414" y="365748"/>
                    </a:lnTo>
                    <a:lnTo>
                      <a:pt x="160971" y="359957"/>
                    </a:lnTo>
                    <a:lnTo>
                      <a:pt x="160058" y="361783"/>
                    </a:lnTo>
                    <a:lnTo>
                      <a:pt x="157425" y="361131"/>
                    </a:lnTo>
                    <a:lnTo>
                      <a:pt x="157713" y="358340"/>
                    </a:lnTo>
                    <a:lnTo>
                      <a:pt x="155444" y="359801"/>
                    </a:lnTo>
                    <a:lnTo>
                      <a:pt x="141290" y="357036"/>
                    </a:lnTo>
                    <a:lnTo>
                      <a:pt x="139413" y="354088"/>
                    </a:lnTo>
                    <a:lnTo>
                      <a:pt x="134826" y="352393"/>
                    </a:lnTo>
                    <a:lnTo>
                      <a:pt x="131515" y="354375"/>
                    </a:lnTo>
                    <a:lnTo>
                      <a:pt x="123174" y="352575"/>
                    </a:lnTo>
                    <a:lnTo>
                      <a:pt x="123226" y="350436"/>
                    </a:lnTo>
                    <a:lnTo>
                      <a:pt x="118872" y="349367"/>
                    </a:lnTo>
                    <a:lnTo>
                      <a:pt x="118690" y="351140"/>
                    </a:lnTo>
                    <a:lnTo>
                      <a:pt x="113528" y="348088"/>
                    </a:lnTo>
                    <a:lnTo>
                      <a:pt x="110818" y="348740"/>
                    </a:lnTo>
                    <a:lnTo>
                      <a:pt x="107715" y="347436"/>
                    </a:lnTo>
                    <a:lnTo>
                      <a:pt x="104848" y="349315"/>
                    </a:lnTo>
                    <a:lnTo>
                      <a:pt x="105995" y="351323"/>
                    </a:lnTo>
                    <a:lnTo>
                      <a:pt x="99843" y="349210"/>
                    </a:lnTo>
                    <a:lnTo>
                      <a:pt x="95412" y="349915"/>
                    </a:lnTo>
                    <a:lnTo>
                      <a:pt x="90876" y="354167"/>
                    </a:lnTo>
                    <a:lnTo>
                      <a:pt x="89886" y="353201"/>
                    </a:lnTo>
                    <a:lnTo>
                      <a:pt x="84021" y="356410"/>
                    </a:lnTo>
                    <a:lnTo>
                      <a:pt x="76644" y="349941"/>
                    </a:lnTo>
                    <a:lnTo>
                      <a:pt x="71378" y="341332"/>
                    </a:lnTo>
                    <a:lnTo>
                      <a:pt x="68928" y="341358"/>
                    </a:lnTo>
                    <a:lnTo>
                      <a:pt x="63401" y="338776"/>
                    </a:lnTo>
                    <a:lnTo>
                      <a:pt x="61290" y="334967"/>
                    </a:lnTo>
                    <a:lnTo>
                      <a:pt x="56129" y="332254"/>
                    </a:lnTo>
                    <a:lnTo>
                      <a:pt x="53992" y="332281"/>
                    </a:lnTo>
                    <a:lnTo>
                      <a:pt x="48882" y="329020"/>
                    </a:lnTo>
                    <a:lnTo>
                      <a:pt x="44894" y="321559"/>
                    </a:lnTo>
                    <a:lnTo>
                      <a:pt x="41297" y="321350"/>
                    </a:lnTo>
                    <a:lnTo>
                      <a:pt x="51176" y="311490"/>
                    </a:lnTo>
                    <a:lnTo>
                      <a:pt x="48986" y="308882"/>
                    </a:lnTo>
                    <a:lnTo>
                      <a:pt x="33998" y="317542"/>
                    </a:lnTo>
                    <a:lnTo>
                      <a:pt x="16402" y="278648"/>
                    </a:lnTo>
                    <a:lnTo>
                      <a:pt x="33" y="242884"/>
                    </a:lnTo>
                    <a:lnTo>
                      <a:pt x="26804" y="227624"/>
                    </a:lnTo>
                    <a:lnTo>
                      <a:pt x="38872" y="221624"/>
                    </a:lnTo>
                    <a:lnTo>
                      <a:pt x="40437" y="215990"/>
                    </a:lnTo>
                    <a:lnTo>
                      <a:pt x="40332" y="212860"/>
                    </a:lnTo>
                    <a:lnTo>
                      <a:pt x="38534" y="212886"/>
                    </a:lnTo>
                    <a:lnTo>
                      <a:pt x="39289" y="205634"/>
                    </a:lnTo>
                    <a:lnTo>
                      <a:pt x="36396" y="199165"/>
                    </a:lnTo>
                    <a:lnTo>
                      <a:pt x="32929" y="196374"/>
                    </a:lnTo>
                    <a:lnTo>
                      <a:pt x="28784" y="196269"/>
                    </a:lnTo>
                    <a:lnTo>
                      <a:pt x="25370" y="189774"/>
                    </a:lnTo>
                    <a:lnTo>
                      <a:pt x="25735" y="186982"/>
                    </a:lnTo>
                    <a:lnTo>
                      <a:pt x="22085" y="180722"/>
                    </a:lnTo>
                    <a:lnTo>
                      <a:pt x="22841" y="175948"/>
                    </a:lnTo>
                    <a:lnTo>
                      <a:pt x="25630" y="173940"/>
                    </a:lnTo>
                    <a:lnTo>
                      <a:pt x="25292" y="170992"/>
                    </a:lnTo>
                    <a:lnTo>
                      <a:pt x="22919" y="166818"/>
                    </a:lnTo>
                    <a:lnTo>
                      <a:pt x="26230" y="161106"/>
                    </a:lnTo>
                    <a:lnTo>
                      <a:pt x="25161" y="157636"/>
                    </a:lnTo>
                    <a:lnTo>
                      <a:pt x="31443" y="157610"/>
                    </a:lnTo>
                    <a:lnTo>
                      <a:pt x="36996" y="152732"/>
                    </a:lnTo>
                    <a:lnTo>
                      <a:pt x="39811" y="153019"/>
                    </a:lnTo>
                    <a:lnTo>
                      <a:pt x="43252" y="151506"/>
                    </a:lnTo>
                    <a:lnTo>
                      <a:pt x="48726" y="147671"/>
                    </a:lnTo>
                    <a:lnTo>
                      <a:pt x="53600" y="137707"/>
                    </a:lnTo>
                    <a:lnTo>
                      <a:pt x="61681" y="133350"/>
                    </a:lnTo>
                    <a:lnTo>
                      <a:pt x="64705" y="130455"/>
                    </a:lnTo>
                    <a:lnTo>
                      <a:pt x="68980" y="130481"/>
                    </a:lnTo>
                    <a:lnTo>
                      <a:pt x="69137" y="128864"/>
                    </a:lnTo>
                    <a:lnTo>
                      <a:pt x="63610" y="125238"/>
                    </a:lnTo>
                    <a:lnTo>
                      <a:pt x="64184" y="119055"/>
                    </a:lnTo>
                    <a:lnTo>
                      <a:pt x="62620" y="118220"/>
                    </a:lnTo>
                    <a:lnTo>
                      <a:pt x="61108" y="108595"/>
                    </a:lnTo>
                    <a:lnTo>
                      <a:pt x="58397" y="107004"/>
                    </a:lnTo>
                    <a:lnTo>
                      <a:pt x="58266" y="98134"/>
                    </a:lnTo>
                    <a:lnTo>
                      <a:pt x="55816" y="97221"/>
                    </a:lnTo>
                    <a:lnTo>
                      <a:pt x="51932" y="91039"/>
                    </a:lnTo>
                    <a:lnTo>
                      <a:pt x="58188" y="84570"/>
                    </a:lnTo>
                    <a:lnTo>
                      <a:pt x="59309" y="81622"/>
                    </a:lnTo>
                    <a:lnTo>
                      <a:pt x="63323" y="83422"/>
                    </a:lnTo>
                    <a:lnTo>
                      <a:pt x="68563" y="83526"/>
                    </a:lnTo>
                    <a:lnTo>
                      <a:pt x="72708" y="78544"/>
                    </a:lnTo>
                    <a:lnTo>
                      <a:pt x="73177" y="74187"/>
                    </a:lnTo>
                    <a:lnTo>
                      <a:pt x="75236" y="70118"/>
                    </a:lnTo>
                    <a:lnTo>
                      <a:pt x="78834" y="68005"/>
                    </a:lnTo>
                    <a:lnTo>
                      <a:pt x="77087" y="64510"/>
                    </a:lnTo>
                    <a:lnTo>
                      <a:pt x="69632" y="65971"/>
                    </a:lnTo>
                    <a:lnTo>
                      <a:pt x="60795" y="59736"/>
                    </a:lnTo>
                    <a:lnTo>
                      <a:pt x="59648" y="58275"/>
                    </a:lnTo>
                    <a:lnTo>
                      <a:pt x="54278" y="61092"/>
                    </a:lnTo>
                    <a:lnTo>
                      <a:pt x="51541" y="60623"/>
                    </a:lnTo>
                    <a:lnTo>
                      <a:pt x="50316" y="64484"/>
                    </a:lnTo>
                    <a:lnTo>
                      <a:pt x="48465" y="62266"/>
                    </a:lnTo>
                    <a:lnTo>
                      <a:pt x="41584" y="48076"/>
                    </a:lnTo>
                    <a:lnTo>
                      <a:pt x="42991" y="46615"/>
                    </a:lnTo>
                    <a:lnTo>
                      <a:pt x="52089" y="46119"/>
                    </a:lnTo>
                    <a:lnTo>
                      <a:pt x="52036" y="42728"/>
                    </a:lnTo>
                    <a:lnTo>
                      <a:pt x="57484" y="40589"/>
                    </a:lnTo>
                    <a:lnTo>
                      <a:pt x="59804" y="37433"/>
                    </a:lnTo>
                    <a:lnTo>
                      <a:pt x="58084" y="36233"/>
                    </a:lnTo>
                    <a:lnTo>
                      <a:pt x="59648" y="33755"/>
                    </a:lnTo>
                    <a:lnTo>
                      <a:pt x="59883" y="28303"/>
                    </a:lnTo>
                    <a:lnTo>
                      <a:pt x="61003" y="27233"/>
                    </a:lnTo>
                    <a:lnTo>
                      <a:pt x="62620" y="31459"/>
                    </a:lnTo>
                    <a:lnTo>
                      <a:pt x="68615" y="27546"/>
                    </a:lnTo>
                    <a:lnTo>
                      <a:pt x="69762" y="23998"/>
                    </a:lnTo>
                    <a:lnTo>
                      <a:pt x="72134" y="21964"/>
                    </a:lnTo>
                    <a:lnTo>
                      <a:pt x="69970" y="19225"/>
                    </a:lnTo>
                    <a:lnTo>
                      <a:pt x="67963" y="11373"/>
                    </a:lnTo>
                    <a:lnTo>
                      <a:pt x="66217" y="9051"/>
                    </a:lnTo>
                    <a:lnTo>
                      <a:pt x="65722" y="3260"/>
                    </a:lnTo>
                    <a:lnTo>
                      <a:pt x="68224" y="3339"/>
                    </a:lnTo>
                    <a:lnTo>
                      <a:pt x="73255" y="1147"/>
                    </a:lnTo>
                    <a:lnTo>
                      <a:pt x="75705" y="1747"/>
                    </a:lnTo>
                    <a:lnTo>
                      <a:pt x="82248" y="0"/>
                    </a:lnTo>
                    <a:lnTo>
                      <a:pt x="83812" y="1252"/>
                    </a:lnTo>
                    <a:lnTo>
                      <a:pt x="83812" y="1252"/>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08" name="GA-13">
                <a:extLst>
                  <a:ext uri="{FF2B5EF4-FFF2-40B4-BE49-F238E27FC236}">
                    <a16:creationId xmlns:a16="http://schemas.microsoft.com/office/drawing/2014/main" id="{83B0F8C6-6FE2-B733-64EB-184891CB62BF}"/>
                  </a:ext>
                </a:extLst>
              </p:cNvPr>
              <p:cNvSpPr/>
              <p:nvPr/>
            </p:nvSpPr>
            <p:spPr>
              <a:xfrm>
                <a:off x="7647121" y="6047646"/>
                <a:ext cx="173049" cy="216953"/>
              </a:xfrm>
              <a:custGeom>
                <a:avLst/>
                <a:gdLst>
                  <a:gd name="connsiteX0" fmla="*/ 80632 w 85786"/>
                  <a:gd name="connsiteY0" fmla="*/ 13564 h 107551"/>
                  <a:gd name="connsiteX1" fmla="*/ 60587 w 85786"/>
                  <a:gd name="connsiteY1" fmla="*/ 32450 h 107551"/>
                  <a:gd name="connsiteX2" fmla="*/ 70310 w 85786"/>
                  <a:gd name="connsiteY2" fmla="*/ 39728 h 107551"/>
                  <a:gd name="connsiteX3" fmla="*/ 70544 w 85786"/>
                  <a:gd name="connsiteY3" fmla="*/ 45232 h 107551"/>
                  <a:gd name="connsiteX4" fmla="*/ 68824 w 85786"/>
                  <a:gd name="connsiteY4" fmla="*/ 45571 h 107551"/>
                  <a:gd name="connsiteX5" fmla="*/ 69475 w 85786"/>
                  <a:gd name="connsiteY5" fmla="*/ 48806 h 107551"/>
                  <a:gd name="connsiteX6" fmla="*/ 67938 w 85786"/>
                  <a:gd name="connsiteY6" fmla="*/ 56658 h 107551"/>
                  <a:gd name="connsiteX7" fmla="*/ 69241 w 85786"/>
                  <a:gd name="connsiteY7" fmla="*/ 59188 h 107551"/>
                  <a:gd name="connsiteX8" fmla="*/ 74454 w 85786"/>
                  <a:gd name="connsiteY8" fmla="*/ 54336 h 107551"/>
                  <a:gd name="connsiteX9" fmla="*/ 74220 w 85786"/>
                  <a:gd name="connsiteY9" fmla="*/ 58484 h 107551"/>
                  <a:gd name="connsiteX10" fmla="*/ 78442 w 85786"/>
                  <a:gd name="connsiteY10" fmla="*/ 57988 h 107551"/>
                  <a:gd name="connsiteX11" fmla="*/ 79590 w 85786"/>
                  <a:gd name="connsiteY11" fmla="*/ 55275 h 107551"/>
                  <a:gd name="connsiteX12" fmla="*/ 81779 w 85786"/>
                  <a:gd name="connsiteY12" fmla="*/ 56971 h 107551"/>
                  <a:gd name="connsiteX13" fmla="*/ 83239 w 85786"/>
                  <a:gd name="connsiteY13" fmla="*/ 62553 h 107551"/>
                  <a:gd name="connsiteX14" fmla="*/ 85819 w 85786"/>
                  <a:gd name="connsiteY14" fmla="*/ 62945 h 107551"/>
                  <a:gd name="connsiteX15" fmla="*/ 85793 w 85786"/>
                  <a:gd name="connsiteY15" fmla="*/ 65919 h 107551"/>
                  <a:gd name="connsiteX16" fmla="*/ 83526 w 85786"/>
                  <a:gd name="connsiteY16" fmla="*/ 72205 h 107551"/>
                  <a:gd name="connsiteX17" fmla="*/ 80059 w 85786"/>
                  <a:gd name="connsiteY17" fmla="*/ 73040 h 107551"/>
                  <a:gd name="connsiteX18" fmla="*/ 79355 w 85786"/>
                  <a:gd name="connsiteY18" fmla="*/ 77187 h 107551"/>
                  <a:gd name="connsiteX19" fmla="*/ 76487 w 85786"/>
                  <a:gd name="connsiteY19" fmla="*/ 75362 h 107551"/>
                  <a:gd name="connsiteX20" fmla="*/ 73724 w 85786"/>
                  <a:gd name="connsiteY20" fmla="*/ 78961 h 107551"/>
                  <a:gd name="connsiteX21" fmla="*/ 70909 w 85786"/>
                  <a:gd name="connsiteY21" fmla="*/ 77292 h 107551"/>
                  <a:gd name="connsiteX22" fmla="*/ 64913 w 85786"/>
                  <a:gd name="connsiteY22" fmla="*/ 76535 h 107551"/>
                  <a:gd name="connsiteX23" fmla="*/ 64940 w 85786"/>
                  <a:gd name="connsiteY23" fmla="*/ 73848 h 107551"/>
                  <a:gd name="connsiteX24" fmla="*/ 59466 w 85786"/>
                  <a:gd name="connsiteY24" fmla="*/ 73744 h 107551"/>
                  <a:gd name="connsiteX25" fmla="*/ 56807 w 85786"/>
                  <a:gd name="connsiteY25" fmla="*/ 75257 h 107551"/>
                  <a:gd name="connsiteX26" fmla="*/ 53392 w 85786"/>
                  <a:gd name="connsiteY26" fmla="*/ 75205 h 107551"/>
                  <a:gd name="connsiteX27" fmla="*/ 51620 w 85786"/>
                  <a:gd name="connsiteY27" fmla="*/ 77579 h 107551"/>
                  <a:gd name="connsiteX28" fmla="*/ 51020 w 85786"/>
                  <a:gd name="connsiteY28" fmla="*/ 75309 h 107551"/>
                  <a:gd name="connsiteX29" fmla="*/ 43982 w 85786"/>
                  <a:gd name="connsiteY29" fmla="*/ 71657 h 107551"/>
                  <a:gd name="connsiteX30" fmla="*/ 43773 w 85786"/>
                  <a:gd name="connsiteY30" fmla="*/ 76431 h 107551"/>
                  <a:gd name="connsiteX31" fmla="*/ 37986 w 85786"/>
                  <a:gd name="connsiteY31" fmla="*/ 76274 h 107551"/>
                  <a:gd name="connsiteX32" fmla="*/ 37231 w 85786"/>
                  <a:gd name="connsiteY32" fmla="*/ 83553 h 107551"/>
                  <a:gd name="connsiteX33" fmla="*/ 32564 w 85786"/>
                  <a:gd name="connsiteY33" fmla="*/ 83526 h 107551"/>
                  <a:gd name="connsiteX34" fmla="*/ 31548 w 85786"/>
                  <a:gd name="connsiteY34" fmla="*/ 84831 h 107551"/>
                  <a:gd name="connsiteX35" fmla="*/ 26725 w 85786"/>
                  <a:gd name="connsiteY35" fmla="*/ 85092 h 107551"/>
                  <a:gd name="connsiteX36" fmla="*/ 28707 w 85786"/>
                  <a:gd name="connsiteY36" fmla="*/ 90361 h 107551"/>
                  <a:gd name="connsiteX37" fmla="*/ 18723 w 85786"/>
                  <a:gd name="connsiteY37" fmla="*/ 93152 h 107551"/>
                  <a:gd name="connsiteX38" fmla="*/ 7045 w 85786"/>
                  <a:gd name="connsiteY38" fmla="*/ 93074 h 107551"/>
                  <a:gd name="connsiteX39" fmla="*/ 6940 w 85786"/>
                  <a:gd name="connsiteY39" fmla="*/ 107525 h 107551"/>
                  <a:gd name="connsiteX40" fmla="*/ 2066 w 85786"/>
                  <a:gd name="connsiteY40" fmla="*/ 107551 h 107551"/>
                  <a:gd name="connsiteX41" fmla="*/ 893 w 85786"/>
                  <a:gd name="connsiteY41" fmla="*/ 103951 h 107551"/>
                  <a:gd name="connsiteX42" fmla="*/ 2274 w 85786"/>
                  <a:gd name="connsiteY42" fmla="*/ 97639 h 107551"/>
                  <a:gd name="connsiteX43" fmla="*/ 33 w 85786"/>
                  <a:gd name="connsiteY43" fmla="*/ 95839 h 107551"/>
                  <a:gd name="connsiteX44" fmla="*/ 2978 w 85786"/>
                  <a:gd name="connsiteY44" fmla="*/ 88352 h 107551"/>
                  <a:gd name="connsiteX45" fmla="*/ 919 w 85786"/>
                  <a:gd name="connsiteY45" fmla="*/ 84648 h 107551"/>
                  <a:gd name="connsiteX46" fmla="*/ 3004 w 85786"/>
                  <a:gd name="connsiteY46" fmla="*/ 80579 h 107551"/>
                  <a:gd name="connsiteX47" fmla="*/ 3943 w 85786"/>
                  <a:gd name="connsiteY47" fmla="*/ 75283 h 107551"/>
                  <a:gd name="connsiteX48" fmla="*/ 2379 w 85786"/>
                  <a:gd name="connsiteY48" fmla="*/ 71970 h 107551"/>
                  <a:gd name="connsiteX49" fmla="*/ 9599 w 85786"/>
                  <a:gd name="connsiteY49" fmla="*/ 72962 h 107551"/>
                  <a:gd name="connsiteX50" fmla="*/ 13640 w 85786"/>
                  <a:gd name="connsiteY50" fmla="*/ 69544 h 107551"/>
                  <a:gd name="connsiteX51" fmla="*/ 15517 w 85786"/>
                  <a:gd name="connsiteY51" fmla="*/ 65814 h 107551"/>
                  <a:gd name="connsiteX52" fmla="*/ 12910 w 85786"/>
                  <a:gd name="connsiteY52" fmla="*/ 59762 h 107551"/>
                  <a:gd name="connsiteX53" fmla="*/ 12284 w 85786"/>
                  <a:gd name="connsiteY53" fmla="*/ 55041 h 107551"/>
                  <a:gd name="connsiteX54" fmla="*/ 15100 w 85786"/>
                  <a:gd name="connsiteY54" fmla="*/ 53632 h 107551"/>
                  <a:gd name="connsiteX55" fmla="*/ 19036 w 85786"/>
                  <a:gd name="connsiteY55" fmla="*/ 53945 h 107551"/>
                  <a:gd name="connsiteX56" fmla="*/ 20939 w 85786"/>
                  <a:gd name="connsiteY56" fmla="*/ 50945 h 107551"/>
                  <a:gd name="connsiteX57" fmla="*/ 23232 w 85786"/>
                  <a:gd name="connsiteY57" fmla="*/ 51154 h 107551"/>
                  <a:gd name="connsiteX58" fmla="*/ 23910 w 85786"/>
                  <a:gd name="connsiteY58" fmla="*/ 53658 h 107551"/>
                  <a:gd name="connsiteX59" fmla="*/ 29592 w 85786"/>
                  <a:gd name="connsiteY59" fmla="*/ 53397 h 107551"/>
                  <a:gd name="connsiteX60" fmla="*/ 31000 w 85786"/>
                  <a:gd name="connsiteY60" fmla="*/ 56736 h 107551"/>
                  <a:gd name="connsiteX61" fmla="*/ 38038 w 85786"/>
                  <a:gd name="connsiteY61" fmla="*/ 58171 h 107551"/>
                  <a:gd name="connsiteX62" fmla="*/ 41349 w 85786"/>
                  <a:gd name="connsiteY62" fmla="*/ 62188 h 107551"/>
                  <a:gd name="connsiteX63" fmla="*/ 49873 w 85786"/>
                  <a:gd name="connsiteY63" fmla="*/ 42780 h 107551"/>
                  <a:gd name="connsiteX64" fmla="*/ 54617 w 85786"/>
                  <a:gd name="connsiteY64" fmla="*/ 38242 h 107551"/>
                  <a:gd name="connsiteX65" fmla="*/ 47084 w 85786"/>
                  <a:gd name="connsiteY65" fmla="*/ 33937 h 107551"/>
                  <a:gd name="connsiteX66" fmla="*/ 41688 w 85786"/>
                  <a:gd name="connsiteY66" fmla="*/ 28746 h 107551"/>
                  <a:gd name="connsiteX67" fmla="*/ 38299 w 85786"/>
                  <a:gd name="connsiteY67" fmla="*/ 23659 h 107551"/>
                  <a:gd name="connsiteX68" fmla="*/ 35197 w 85786"/>
                  <a:gd name="connsiteY68" fmla="*/ 20738 h 107551"/>
                  <a:gd name="connsiteX69" fmla="*/ 28081 w 85786"/>
                  <a:gd name="connsiteY69" fmla="*/ 16512 h 107551"/>
                  <a:gd name="connsiteX70" fmla="*/ 31521 w 85786"/>
                  <a:gd name="connsiteY70" fmla="*/ 16042 h 107551"/>
                  <a:gd name="connsiteX71" fmla="*/ 34910 w 85786"/>
                  <a:gd name="connsiteY71" fmla="*/ 12495 h 107551"/>
                  <a:gd name="connsiteX72" fmla="*/ 38925 w 85786"/>
                  <a:gd name="connsiteY72" fmla="*/ 10565 h 107551"/>
                  <a:gd name="connsiteX73" fmla="*/ 37986 w 85786"/>
                  <a:gd name="connsiteY73" fmla="*/ 8869 h 107551"/>
                  <a:gd name="connsiteX74" fmla="*/ 42235 w 85786"/>
                  <a:gd name="connsiteY74" fmla="*/ 8738 h 107551"/>
                  <a:gd name="connsiteX75" fmla="*/ 42470 w 85786"/>
                  <a:gd name="connsiteY75" fmla="*/ 5504 h 107551"/>
                  <a:gd name="connsiteX76" fmla="*/ 44972 w 85786"/>
                  <a:gd name="connsiteY76" fmla="*/ 5947 h 107551"/>
                  <a:gd name="connsiteX77" fmla="*/ 44659 w 85786"/>
                  <a:gd name="connsiteY77" fmla="*/ 3573 h 107551"/>
                  <a:gd name="connsiteX78" fmla="*/ 46562 w 85786"/>
                  <a:gd name="connsiteY78" fmla="*/ 1799 h 107551"/>
                  <a:gd name="connsiteX79" fmla="*/ 51697 w 85786"/>
                  <a:gd name="connsiteY79" fmla="*/ 2452 h 107551"/>
                  <a:gd name="connsiteX80" fmla="*/ 56989 w 85786"/>
                  <a:gd name="connsiteY80" fmla="*/ 0 h 107551"/>
                  <a:gd name="connsiteX81" fmla="*/ 65253 w 85786"/>
                  <a:gd name="connsiteY81" fmla="*/ 7382 h 107551"/>
                  <a:gd name="connsiteX82" fmla="*/ 67625 w 85786"/>
                  <a:gd name="connsiteY82" fmla="*/ 6573 h 107551"/>
                  <a:gd name="connsiteX83" fmla="*/ 70049 w 85786"/>
                  <a:gd name="connsiteY83" fmla="*/ 8634 h 107551"/>
                  <a:gd name="connsiteX84" fmla="*/ 69841 w 85786"/>
                  <a:gd name="connsiteY84" fmla="*/ 5034 h 107551"/>
                  <a:gd name="connsiteX85" fmla="*/ 71613 w 85786"/>
                  <a:gd name="connsiteY85" fmla="*/ 5686 h 107551"/>
                  <a:gd name="connsiteX86" fmla="*/ 74194 w 85786"/>
                  <a:gd name="connsiteY86" fmla="*/ 9938 h 107551"/>
                  <a:gd name="connsiteX87" fmla="*/ 78286 w 85786"/>
                  <a:gd name="connsiteY87" fmla="*/ 13173 h 107551"/>
                  <a:gd name="connsiteX88" fmla="*/ 80632 w 85786"/>
                  <a:gd name="connsiteY88" fmla="*/ 13564 h 107551"/>
                  <a:gd name="connsiteX89" fmla="*/ 80632 w 85786"/>
                  <a:gd name="connsiteY89" fmla="*/ 13564 h 107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85786" h="107551">
                    <a:moveTo>
                      <a:pt x="80632" y="13564"/>
                    </a:moveTo>
                    <a:lnTo>
                      <a:pt x="60587" y="32450"/>
                    </a:lnTo>
                    <a:lnTo>
                      <a:pt x="70310" y="39728"/>
                    </a:lnTo>
                    <a:lnTo>
                      <a:pt x="70544" y="45232"/>
                    </a:lnTo>
                    <a:lnTo>
                      <a:pt x="68824" y="45571"/>
                    </a:lnTo>
                    <a:lnTo>
                      <a:pt x="69475" y="48806"/>
                    </a:lnTo>
                    <a:lnTo>
                      <a:pt x="67938" y="56658"/>
                    </a:lnTo>
                    <a:lnTo>
                      <a:pt x="69241" y="59188"/>
                    </a:lnTo>
                    <a:lnTo>
                      <a:pt x="74454" y="54336"/>
                    </a:lnTo>
                    <a:lnTo>
                      <a:pt x="74220" y="58484"/>
                    </a:lnTo>
                    <a:lnTo>
                      <a:pt x="78442" y="57988"/>
                    </a:lnTo>
                    <a:lnTo>
                      <a:pt x="79590" y="55275"/>
                    </a:lnTo>
                    <a:lnTo>
                      <a:pt x="81779" y="56971"/>
                    </a:lnTo>
                    <a:lnTo>
                      <a:pt x="83239" y="62553"/>
                    </a:lnTo>
                    <a:lnTo>
                      <a:pt x="85819" y="62945"/>
                    </a:lnTo>
                    <a:lnTo>
                      <a:pt x="85793" y="65919"/>
                    </a:lnTo>
                    <a:lnTo>
                      <a:pt x="83526" y="72205"/>
                    </a:lnTo>
                    <a:lnTo>
                      <a:pt x="80059" y="73040"/>
                    </a:lnTo>
                    <a:lnTo>
                      <a:pt x="79355" y="77187"/>
                    </a:lnTo>
                    <a:lnTo>
                      <a:pt x="76487" y="75362"/>
                    </a:lnTo>
                    <a:lnTo>
                      <a:pt x="73724" y="78961"/>
                    </a:lnTo>
                    <a:lnTo>
                      <a:pt x="70909" y="77292"/>
                    </a:lnTo>
                    <a:lnTo>
                      <a:pt x="64913" y="76535"/>
                    </a:lnTo>
                    <a:lnTo>
                      <a:pt x="64940" y="73848"/>
                    </a:lnTo>
                    <a:lnTo>
                      <a:pt x="59466" y="73744"/>
                    </a:lnTo>
                    <a:lnTo>
                      <a:pt x="56807" y="75257"/>
                    </a:lnTo>
                    <a:lnTo>
                      <a:pt x="53392" y="75205"/>
                    </a:lnTo>
                    <a:lnTo>
                      <a:pt x="51620" y="77579"/>
                    </a:lnTo>
                    <a:lnTo>
                      <a:pt x="51020" y="75309"/>
                    </a:lnTo>
                    <a:lnTo>
                      <a:pt x="43982" y="71657"/>
                    </a:lnTo>
                    <a:lnTo>
                      <a:pt x="43773" y="76431"/>
                    </a:lnTo>
                    <a:lnTo>
                      <a:pt x="37986" y="76274"/>
                    </a:lnTo>
                    <a:lnTo>
                      <a:pt x="37231" y="83553"/>
                    </a:lnTo>
                    <a:lnTo>
                      <a:pt x="32564" y="83526"/>
                    </a:lnTo>
                    <a:lnTo>
                      <a:pt x="31548" y="84831"/>
                    </a:lnTo>
                    <a:lnTo>
                      <a:pt x="26725" y="85092"/>
                    </a:lnTo>
                    <a:lnTo>
                      <a:pt x="28707" y="90361"/>
                    </a:lnTo>
                    <a:lnTo>
                      <a:pt x="18723" y="93152"/>
                    </a:lnTo>
                    <a:lnTo>
                      <a:pt x="7045" y="93074"/>
                    </a:lnTo>
                    <a:lnTo>
                      <a:pt x="6940" y="107525"/>
                    </a:lnTo>
                    <a:lnTo>
                      <a:pt x="2066" y="107551"/>
                    </a:lnTo>
                    <a:lnTo>
                      <a:pt x="893" y="103951"/>
                    </a:lnTo>
                    <a:lnTo>
                      <a:pt x="2274" y="97639"/>
                    </a:lnTo>
                    <a:lnTo>
                      <a:pt x="33" y="95839"/>
                    </a:lnTo>
                    <a:lnTo>
                      <a:pt x="2978" y="88352"/>
                    </a:lnTo>
                    <a:lnTo>
                      <a:pt x="919" y="84648"/>
                    </a:lnTo>
                    <a:lnTo>
                      <a:pt x="3004" y="80579"/>
                    </a:lnTo>
                    <a:lnTo>
                      <a:pt x="3943" y="75283"/>
                    </a:lnTo>
                    <a:lnTo>
                      <a:pt x="2379" y="71970"/>
                    </a:lnTo>
                    <a:lnTo>
                      <a:pt x="9599" y="72962"/>
                    </a:lnTo>
                    <a:lnTo>
                      <a:pt x="13640" y="69544"/>
                    </a:lnTo>
                    <a:lnTo>
                      <a:pt x="15517" y="65814"/>
                    </a:lnTo>
                    <a:lnTo>
                      <a:pt x="12910" y="59762"/>
                    </a:lnTo>
                    <a:lnTo>
                      <a:pt x="12284" y="55041"/>
                    </a:lnTo>
                    <a:lnTo>
                      <a:pt x="15100" y="53632"/>
                    </a:lnTo>
                    <a:lnTo>
                      <a:pt x="19036" y="53945"/>
                    </a:lnTo>
                    <a:lnTo>
                      <a:pt x="20939" y="50945"/>
                    </a:lnTo>
                    <a:lnTo>
                      <a:pt x="23232" y="51154"/>
                    </a:lnTo>
                    <a:lnTo>
                      <a:pt x="23910" y="53658"/>
                    </a:lnTo>
                    <a:lnTo>
                      <a:pt x="29592" y="53397"/>
                    </a:lnTo>
                    <a:lnTo>
                      <a:pt x="31000" y="56736"/>
                    </a:lnTo>
                    <a:lnTo>
                      <a:pt x="38038" y="58171"/>
                    </a:lnTo>
                    <a:lnTo>
                      <a:pt x="41349" y="62188"/>
                    </a:lnTo>
                    <a:lnTo>
                      <a:pt x="49873" y="42780"/>
                    </a:lnTo>
                    <a:lnTo>
                      <a:pt x="54617" y="38242"/>
                    </a:lnTo>
                    <a:lnTo>
                      <a:pt x="47084" y="33937"/>
                    </a:lnTo>
                    <a:lnTo>
                      <a:pt x="41688" y="28746"/>
                    </a:lnTo>
                    <a:lnTo>
                      <a:pt x="38299" y="23659"/>
                    </a:lnTo>
                    <a:lnTo>
                      <a:pt x="35197" y="20738"/>
                    </a:lnTo>
                    <a:lnTo>
                      <a:pt x="28081" y="16512"/>
                    </a:lnTo>
                    <a:lnTo>
                      <a:pt x="31521" y="16042"/>
                    </a:lnTo>
                    <a:lnTo>
                      <a:pt x="34910" y="12495"/>
                    </a:lnTo>
                    <a:lnTo>
                      <a:pt x="38925" y="10565"/>
                    </a:lnTo>
                    <a:lnTo>
                      <a:pt x="37986" y="8869"/>
                    </a:lnTo>
                    <a:lnTo>
                      <a:pt x="42235" y="8738"/>
                    </a:lnTo>
                    <a:lnTo>
                      <a:pt x="42470" y="5504"/>
                    </a:lnTo>
                    <a:lnTo>
                      <a:pt x="44972" y="5947"/>
                    </a:lnTo>
                    <a:lnTo>
                      <a:pt x="44659" y="3573"/>
                    </a:lnTo>
                    <a:lnTo>
                      <a:pt x="46562" y="1799"/>
                    </a:lnTo>
                    <a:lnTo>
                      <a:pt x="51697" y="2452"/>
                    </a:lnTo>
                    <a:lnTo>
                      <a:pt x="56989" y="0"/>
                    </a:lnTo>
                    <a:lnTo>
                      <a:pt x="65253" y="7382"/>
                    </a:lnTo>
                    <a:lnTo>
                      <a:pt x="67625" y="6573"/>
                    </a:lnTo>
                    <a:lnTo>
                      <a:pt x="70049" y="8634"/>
                    </a:lnTo>
                    <a:lnTo>
                      <a:pt x="69841" y="5034"/>
                    </a:lnTo>
                    <a:lnTo>
                      <a:pt x="71613" y="5686"/>
                    </a:lnTo>
                    <a:lnTo>
                      <a:pt x="74194" y="9938"/>
                    </a:lnTo>
                    <a:lnTo>
                      <a:pt x="78286" y="13173"/>
                    </a:lnTo>
                    <a:lnTo>
                      <a:pt x="80632" y="13564"/>
                    </a:lnTo>
                    <a:lnTo>
                      <a:pt x="80632" y="13564"/>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09" name="GA-14">
                <a:extLst>
                  <a:ext uri="{FF2B5EF4-FFF2-40B4-BE49-F238E27FC236}">
                    <a16:creationId xmlns:a16="http://schemas.microsoft.com/office/drawing/2014/main" id="{DCDB1C1F-7589-96D4-7CBF-FE71504B43A0}"/>
                  </a:ext>
                </a:extLst>
              </p:cNvPr>
              <p:cNvSpPr/>
              <p:nvPr/>
            </p:nvSpPr>
            <p:spPr>
              <a:xfrm>
                <a:off x="7297284" y="5689088"/>
                <a:ext cx="297461" cy="428017"/>
              </a:xfrm>
              <a:custGeom>
                <a:avLst/>
                <a:gdLst>
                  <a:gd name="connsiteX0" fmla="*/ 120802 w 147461"/>
                  <a:gd name="connsiteY0" fmla="*/ 210069 h 212181"/>
                  <a:gd name="connsiteX1" fmla="*/ 104692 w 147461"/>
                  <a:gd name="connsiteY1" fmla="*/ 212181 h 212181"/>
                  <a:gd name="connsiteX2" fmla="*/ 91424 w 147461"/>
                  <a:gd name="connsiteY2" fmla="*/ 207851 h 212181"/>
                  <a:gd name="connsiteX3" fmla="*/ 81805 w 147461"/>
                  <a:gd name="connsiteY3" fmla="*/ 205712 h 212181"/>
                  <a:gd name="connsiteX4" fmla="*/ 81988 w 147461"/>
                  <a:gd name="connsiteY4" fmla="*/ 189669 h 212181"/>
                  <a:gd name="connsiteX5" fmla="*/ 56598 w 147461"/>
                  <a:gd name="connsiteY5" fmla="*/ 189330 h 212181"/>
                  <a:gd name="connsiteX6" fmla="*/ 56598 w 147461"/>
                  <a:gd name="connsiteY6" fmla="*/ 190557 h 212181"/>
                  <a:gd name="connsiteX7" fmla="*/ 31548 w 147461"/>
                  <a:gd name="connsiteY7" fmla="*/ 190113 h 212181"/>
                  <a:gd name="connsiteX8" fmla="*/ 24354 w 147461"/>
                  <a:gd name="connsiteY8" fmla="*/ 145480 h 212181"/>
                  <a:gd name="connsiteX9" fmla="*/ 19453 w 147461"/>
                  <a:gd name="connsiteY9" fmla="*/ 115795 h 212181"/>
                  <a:gd name="connsiteX10" fmla="*/ 11268 w 147461"/>
                  <a:gd name="connsiteY10" fmla="*/ 70223 h 212181"/>
                  <a:gd name="connsiteX11" fmla="*/ 6341 w 147461"/>
                  <a:gd name="connsiteY11" fmla="*/ 41894 h 212181"/>
                  <a:gd name="connsiteX12" fmla="*/ 1206 w 147461"/>
                  <a:gd name="connsiteY12" fmla="*/ 9599 h 212181"/>
                  <a:gd name="connsiteX13" fmla="*/ 33 w 147461"/>
                  <a:gd name="connsiteY13" fmla="*/ 652 h 212181"/>
                  <a:gd name="connsiteX14" fmla="*/ 32564 w 147461"/>
                  <a:gd name="connsiteY14" fmla="*/ 939 h 212181"/>
                  <a:gd name="connsiteX15" fmla="*/ 51280 w 147461"/>
                  <a:gd name="connsiteY15" fmla="*/ 547 h 212181"/>
                  <a:gd name="connsiteX16" fmla="*/ 94083 w 147461"/>
                  <a:gd name="connsiteY16" fmla="*/ 78 h 212181"/>
                  <a:gd name="connsiteX17" fmla="*/ 141864 w 147461"/>
                  <a:gd name="connsiteY17" fmla="*/ 0 h 212181"/>
                  <a:gd name="connsiteX18" fmla="*/ 141681 w 147461"/>
                  <a:gd name="connsiteY18" fmla="*/ 23086 h 212181"/>
                  <a:gd name="connsiteX19" fmla="*/ 147494 w 147461"/>
                  <a:gd name="connsiteY19" fmla="*/ 28720 h 212181"/>
                  <a:gd name="connsiteX20" fmla="*/ 143532 w 147461"/>
                  <a:gd name="connsiteY20" fmla="*/ 34720 h 212181"/>
                  <a:gd name="connsiteX21" fmla="*/ 138970 w 147461"/>
                  <a:gd name="connsiteY21" fmla="*/ 37094 h 212181"/>
                  <a:gd name="connsiteX22" fmla="*/ 139335 w 147461"/>
                  <a:gd name="connsiteY22" fmla="*/ 41137 h 212181"/>
                  <a:gd name="connsiteX23" fmla="*/ 136728 w 147461"/>
                  <a:gd name="connsiteY23" fmla="*/ 45624 h 212181"/>
                  <a:gd name="connsiteX24" fmla="*/ 137094 w 147461"/>
                  <a:gd name="connsiteY24" fmla="*/ 71188 h 212181"/>
                  <a:gd name="connsiteX25" fmla="*/ 133131 w 147461"/>
                  <a:gd name="connsiteY25" fmla="*/ 71162 h 212181"/>
                  <a:gd name="connsiteX26" fmla="*/ 129743 w 147461"/>
                  <a:gd name="connsiteY26" fmla="*/ 68501 h 212181"/>
                  <a:gd name="connsiteX27" fmla="*/ 126041 w 147461"/>
                  <a:gd name="connsiteY27" fmla="*/ 68475 h 212181"/>
                  <a:gd name="connsiteX28" fmla="*/ 126015 w 147461"/>
                  <a:gd name="connsiteY28" fmla="*/ 65997 h 212181"/>
                  <a:gd name="connsiteX29" fmla="*/ 128465 w 147461"/>
                  <a:gd name="connsiteY29" fmla="*/ 67327 h 212181"/>
                  <a:gd name="connsiteX30" fmla="*/ 128152 w 147461"/>
                  <a:gd name="connsiteY30" fmla="*/ 64223 h 212181"/>
                  <a:gd name="connsiteX31" fmla="*/ 123930 w 147461"/>
                  <a:gd name="connsiteY31" fmla="*/ 64380 h 212181"/>
                  <a:gd name="connsiteX32" fmla="*/ 123878 w 147461"/>
                  <a:gd name="connsiteY32" fmla="*/ 66336 h 212181"/>
                  <a:gd name="connsiteX33" fmla="*/ 120932 w 147461"/>
                  <a:gd name="connsiteY33" fmla="*/ 65527 h 212181"/>
                  <a:gd name="connsiteX34" fmla="*/ 119081 w 147461"/>
                  <a:gd name="connsiteY34" fmla="*/ 66779 h 212181"/>
                  <a:gd name="connsiteX35" fmla="*/ 106908 w 147461"/>
                  <a:gd name="connsiteY35" fmla="*/ 66727 h 212181"/>
                  <a:gd name="connsiteX36" fmla="*/ 106908 w 147461"/>
                  <a:gd name="connsiteY36" fmla="*/ 65475 h 212181"/>
                  <a:gd name="connsiteX37" fmla="*/ 100495 w 147461"/>
                  <a:gd name="connsiteY37" fmla="*/ 65475 h 212181"/>
                  <a:gd name="connsiteX38" fmla="*/ 100495 w 147461"/>
                  <a:gd name="connsiteY38" fmla="*/ 62266 h 212181"/>
                  <a:gd name="connsiteX39" fmla="*/ 97680 w 147461"/>
                  <a:gd name="connsiteY39" fmla="*/ 63779 h 212181"/>
                  <a:gd name="connsiteX40" fmla="*/ 97889 w 147461"/>
                  <a:gd name="connsiteY40" fmla="*/ 65475 h 212181"/>
                  <a:gd name="connsiteX41" fmla="*/ 80006 w 147461"/>
                  <a:gd name="connsiteY41" fmla="*/ 65423 h 212181"/>
                  <a:gd name="connsiteX42" fmla="*/ 78573 w 147461"/>
                  <a:gd name="connsiteY42" fmla="*/ 64301 h 212181"/>
                  <a:gd name="connsiteX43" fmla="*/ 78130 w 147461"/>
                  <a:gd name="connsiteY43" fmla="*/ 78309 h 212181"/>
                  <a:gd name="connsiteX44" fmla="*/ 74298 w 147461"/>
                  <a:gd name="connsiteY44" fmla="*/ 78414 h 212181"/>
                  <a:gd name="connsiteX45" fmla="*/ 74298 w 147461"/>
                  <a:gd name="connsiteY45" fmla="*/ 92135 h 212181"/>
                  <a:gd name="connsiteX46" fmla="*/ 71222 w 147461"/>
                  <a:gd name="connsiteY46" fmla="*/ 92161 h 212181"/>
                  <a:gd name="connsiteX47" fmla="*/ 74481 w 147461"/>
                  <a:gd name="connsiteY47" fmla="*/ 98865 h 212181"/>
                  <a:gd name="connsiteX48" fmla="*/ 71796 w 147461"/>
                  <a:gd name="connsiteY48" fmla="*/ 100612 h 212181"/>
                  <a:gd name="connsiteX49" fmla="*/ 74767 w 147461"/>
                  <a:gd name="connsiteY49" fmla="*/ 103012 h 212181"/>
                  <a:gd name="connsiteX50" fmla="*/ 82718 w 147461"/>
                  <a:gd name="connsiteY50" fmla="*/ 103012 h 212181"/>
                  <a:gd name="connsiteX51" fmla="*/ 86445 w 147461"/>
                  <a:gd name="connsiteY51" fmla="*/ 104578 h 212181"/>
                  <a:gd name="connsiteX52" fmla="*/ 86523 w 147461"/>
                  <a:gd name="connsiteY52" fmla="*/ 112508 h 212181"/>
                  <a:gd name="connsiteX53" fmla="*/ 83943 w 147461"/>
                  <a:gd name="connsiteY53" fmla="*/ 112482 h 212181"/>
                  <a:gd name="connsiteX54" fmla="*/ 83838 w 147461"/>
                  <a:gd name="connsiteY54" fmla="*/ 135828 h 212181"/>
                  <a:gd name="connsiteX55" fmla="*/ 80841 w 147461"/>
                  <a:gd name="connsiteY55" fmla="*/ 135802 h 212181"/>
                  <a:gd name="connsiteX56" fmla="*/ 80502 w 147461"/>
                  <a:gd name="connsiteY56" fmla="*/ 158601 h 212181"/>
                  <a:gd name="connsiteX57" fmla="*/ 125077 w 147461"/>
                  <a:gd name="connsiteY57" fmla="*/ 158679 h 212181"/>
                  <a:gd name="connsiteX58" fmla="*/ 125077 w 147461"/>
                  <a:gd name="connsiteY58" fmla="*/ 159201 h 212181"/>
                  <a:gd name="connsiteX59" fmla="*/ 139674 w 147461"/>
                  <a:gd name="connsiteY59" fmla="*/ 159462 h 212181"/>
                  <a:gd name="connsiteX60" fmla="*/ 142333 w 147461"/>
                  <a:gd name="connsiteY60" fmla="*/ 161627 h 212181"/>
                  <a:gd name="connsiteX61" fmla="*/ 143089 w 147461"/>
                  <a:gd name="connsiteY61" fmla="*/ 170731 h 212181"/>
                  <a:gd name="connsiteX62" fmla="*/ 142489 w 147461"/>
                  <a:gd name="connsiteY62" fmla="*/ 173418 h 212181"/>
                  <a:gd name="connsiteX63" fmla="*/ 138736 w 147461"/>
                  <a:gd name="connsiteY63" fmla="*/ 176548 h 212181"/>
                  <a:gd name="connsiteX64" fmla="*/ 139700 w 147461"/>
                  <a:gd name="connsiteY64" fmla="*/ 179835 h 212181"/>
                  <a:gd name="connsiteX65" fmla="*/ 137875 w 147461"/>
                  <a:gd name="connsiteY65" fmla="*/ 181165 h 212181"/>
                  <a:gd name="connsiteX66" fmla="*/ 144184 w 147461"/>
                  <a:gd name="connsiteY66" fmla="*/ 183096 h 212181"/>
                  <a:gd name="connsiteX67" fmla="*/ 144757 w 147461"/>
                  <a:gd name="connsiteY67" fmla="*/ 186826 h 212181"/>
                  <a:gd name="connsiteX68" fmla="*/ 146634 w 147461"/>
                  <a:gd name="connsiteY68" fmla="*/ 187557 h 212181"/>
                  <a:gd name="connsiteX69" fmla="*/ 144366 w 147461"/>
                  <a:gd name="connsiteY69" fmla="*/ 189487 h 212181"/>
                  <a:gd name="connsiteX70" fmla="*/ 138579 w 147461"/>
                  <a:gd name="connsiteY70" fmla="*/ 190948 h 212181"/>
                  <a:gd name="connsiteX71" fmla="*/ 135451 w 147461"/>
                  <a:gd name="connsiteY71" fmla="*/ 190035 h 212181"/>
                  <a:gd name="connsiteX72" fmla="*/ 127032 w 147461"/>
                  <a:gd name="connsiteY72" fmla="*/ 189800 h 212181"/>
                  <a:gd name="connsiteX73" fmla="*/ 127058 w 147461"/>
                  <a:gd name="connsiteY73" fmla="*/ 209756 h 212181"/>
                  <a:gd name="connsiteX74" fmla="*/ 120802 w 147461"/>
                  <a:gd name="connsiteY74" fmla="*/ 210069 h 212181"/>
                  <a:gd name="connsiteX75" fmla="*/ 120802 w 147461"/>
                  <a:gd name="connsiteY75" fmla="*/ 210069 h 212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147461" h="212181">
                    <a:moveTo>
                      <a:pt x="120802" y="210069"/>
                    </a:moveTo>
                    <a:lnTo>
                      <a:pt x="104692" y="212181"/>
                    </a:lnTo>
                    <a:lnTo>
                      <a:pt x="91424" y="207851"/>
                    </a:lnTo>
                    <a:lnTo>
                      <a:pt x="81805" y="205712"/>
                    </a:lnTo>
                    <a:lnTo>
                      <a:pt x="81988" y="189669"/>
                    </a:lnTo>
                    <a:lnTo>
                      <a:pt x="56598" y="189330"/>
                    </a:lnTo>
                    <a:lnTo>
                      <a:pt x="56598" y="190557"/>
                    </a:lnTo>
                    <a:lnTo>
                      <a:pt x="31548" y="190113"/>
                    </a:lnTo>
                    <a:lnTo>
                      <a:pt x="24354" y="145480"/>
                    </a:lnTo>
                    <a:lnTo>
                      <a:pt x="19453" y="115795"/>
                    </a:lnTo>
                    <a:lnTo>
                      <a:pt x="11268" y="70223"/>
                    </a:lnTo>
                    <a:lnTo>
                      <a:pt x="6341" y="41894"/>
                    </a:lnTo>
                    <a:lnTo>
                      <a:pt x="1206" y="9599"/>
                    </a:lnTo>
                    <a:lnTo>
                      <a:pt x="33" y="652"/>
                    </a:lnTo>
                    <a:lnTo>
                      <a:pt x="32564" y="939"/>
                    </a:lnTo>
                    <a:lnTo>
                      <a:pt x="51280" y="547"/>
                    </a:lnTo>
                    <a:lnTo>
                      <a:pt x="94083" y="78"/>
                    </a:lnTo>
                    <a:lnTo>
                      <a:pt x="141864" y="0"/>
                    </a:lnTo>
                    <a:lnTo>
                      <a:pt x="141681" y="23086"/>
                    </a:lnTo>
                    <a:lnTo>
                      <a:pt x="147494" y="28720"/>
                    </a:lnTo>
                    <a:lnTo>
                      <a:pt x="143532" y="34720"/>
                    </a:lnTo>
                    <a:lnTo>
                      <a:pt x="138970" y="37094"/>
                    </a:lnTo>
                    <a:lnTo>
                      <a:pt x="139335" y="41137"/>
                    </a:lnTo>
                    <a:lnTo>
                      <a:pt x="136728" y="45624"/>
                    </a:lnTo>
                    <a:lnTo>
                      <a:pt x="137094" y="71188"/>
                    </a:lnTo>
                    <a:lnTo>
                      <a:pt x="133131" y="71162"/>
                    </a:lnTo>
                    <a:lnTo>
                      <a:pt x="129743" y="68501"/>
                    </a:lnTo>
                    <a:lnTo>
                      <a:pt x="126041" y="68475"/>
                    </a:lnTo>
                    <a:lnTo>
                      <a:pt x="126015" y="65997"/>
                    </a:lnTo>
                    <a:lnTo>
                      <a:pt x="128465" y="67327"/>
                    </a:lnTo>
                    <a:lnTo>
                      <a:pt x="128152" y="64223"/>
                    </a:lnTo>
                    <a:lnTo>
                      <a:pt x="123930" y="64380"/>
                    </a:lnTo>
                    <a:lnTo>
                      <a:pt x="123878" y="66336"/>
                    </a:lnTo>
                    <a:lnTo>
                      <a:pt x="120932" y="65527"/>
                    </a:lnTo>
                    <a:lnTo>
                      <a:pt x="119081" y="66779"/>
                    </a:lnTo>
                    <a:lnTo>
                      <a:pt x="106908" y="66727"/>
                    </a:lnTo>
                    <a:lnTo>
                      <a:pt x="106908" y="65475"/>
                    </a:lnTo>
                    <a:lnTo>
                      <a:pt x="100495" y="65475"/>
                    </a:lnTo>
                    <a:lnTo>
                      <a:pt x="100495" y="62266"/>
                    </a:lnTo>
                    <a:lnTo>
                      <a:pt x="97680" y="63779"/>
                    </a:lnTo>
                    <a:lnTo>
                      <a:pt x="97889" y="65475"/>
                    </a:lnTo>
                    <a:lnTo>
                      <a:pt x="80006" y="65423"/>
                    </a:lnTo>
                    <a:lnTo>
                      <a:pt x="78573" y="64301"/>
                    </a:lnTo>
                    <a:lnTo>
                      <a:pt x="78130" y="78309"/>
                    </a:lnTo>
                    <a:lnTo>
                      <a:pt x="74298" y="78414"/>
                    </a:lnTo>
                    <a:lnTo>
                      <a:pt x="74298" y="92135"/>
                    </a:lnTo>
                    <a:lnTo>
                      <a:pt x="71222" y="92161"/>
                    </a:lnTo>
                    <a:lnTo>
                      <a:pt x="74481" y="98865"/>
                    </a:lnTo>
                    <a:lnTo>
                      <a:pt x="71796" y="100612"/>
                    </a:lnTo>
                    <a:lnTo>
                      <a:pt x="74767" y="103012"/>
                    </a:lnTo>
                    <a:lnTo>
                      <a:pt x="82718" y="103012"/>
                    </a:lnTo>
                    <a:lnTo>
                      <a:pt x="86445" y="104578"/>
                    </a:lnTo>
                    <a:lnTo>
                      <a:pt x="86523" y="112508"/>
                    </a:lnTo>
                    <a:lnTo>
                      <a:pt x="83943" y="112482"/>
                    </a:lnTo>
                    <a:lnTo>
                      <a:pt x="83838" y="135828"/>
                    </a:lnTo>
                    <a:lnTo>
                      <a:pt x="80841" y="135802"/>
                    </a:lnTo>
                    <a:lnTo>
                      <a:pt x="80502" y="158601"/>
                    </a:lnTo>
                    <a:lnTo>
                      <a:pt x="125077" y="158679"/>
                    </a:lnTo>
                    <a:lnTo>
                      <a:pt x="125077" y="159201"/>
                    </a:lnTo>
                    <a:lnTo>
                      <a:pt x="139674" y="159462"/>
                    </a:lnTo>
                    <a:lnTo>
                      <a:pt x="142333" y="161627"/>
                    </a:lnTo>
                    <a:lnTo>
                      <a:pt x="143089" y="170731"/>
                    </a:lnTo>
                    <a:lnTo>
                      <a:pt x="142489" y="173418"/>
                    </a:lnTo>
                    <a:lnTo>
                      <a:pt x="138736" y="176548"/>
                    </a:lnTo>
                    <a:lnTo>
                      <a:pt x="139700" y="179835"/>
                    </a:lnTo>
                    <a:lnTo>
                      <a:pt x="137875" y="181165"/>
                    </a:lnTo>
                    <a:lnTo>
                      <a:pt x="144184" y="183096"/>
                    </a:lnTo>
                    <a:lnTo>
                      <a:pt x="144757" y="186826"/>
                    </a:lnTo>
                    <a:lnTo>
                      <a:pt x="146634" y="187557"/>
                    </a:lnTo>
                    <a:lnTo>
                      <a:pt x="144366" y="189487"/>
                    </a:lnTo>
                    <a:lnTo>
                      <a:pt x="138579" y="190948"/>
                    </a:lnTo>
                    <a:lnTo>
                      <a:pt x="135451" y="190035"/>
                    </a:lnTo>
                    <a:lnTo>
                      <a:pt x="127032" y="189800"/>
                    </a:lnTo>
                    <a:lnTo>
                      <a:pt x="127058" y="209756"/>
                    </a:lnTo>
                    <a:lnTo>
                      <a:pt x="120802" y="210069"/>
                    </a:lnTo>
                    <a:lnTo>
                      <a:pt x="120802" y="210069"/>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24" name="HI">
              <a:extLst>
                <a:ext uri="{FF2B5EF4-FFF2-40B4-BE49-F238E27FC236}">
                  <a16:creationId xmlns:a16="http://schemas.microsoft.com/office/drawing/2014/main" id="{AC58A058-49A4-84F4-01AD-64049F2EA839}"/>
                </a:ext>
              </a:extLst>
            </p:cNvPr>
            <p:cNvGrpSpPr>
              <a:grpSpLocks noChangeAspect="1"/>
            </p:cNvGrpSpPr>
            <p:nvPr/>
          </p:nvGrpSpPr>
          <p:grpSpPr>
            <a:xfrm>
              <a:off x="2723003" y="5008665"/>
              <a:ext cx="966170" cy="569462"/>
              <a:chOff x="2881850" y="5071844"/>
              <a:chExt cx="1081467" cy="637418"/>
            </a:xfrm>
            <a:solidFill>
              <a:schemeClr val="bg2"/>
            </a:solidFill>
          </p:grpSpPr>
          <p:sp>
            <p:nvSpPr>
              <p:cNvPr id="494" name="HI-1" title="HI-1">
                <a:extLst>
                  <a:ext uri="{FF2B5EF4-FFF2-40B4-BE49-F238E27FC236}">
                    <a16:creationId xmlns:a16="http://schemas.microsoft.com/office/drawing/2014/main" id="{5409F762-097D-E5E5-FAC7-F489373CE3A2}"/>
                  </a:ext>
                </a:extLst>
              </p:cNvPr>
              <p:cNvSpPr/>
              <p:nvPr/>
            </p:nvSpPr>
            <p:spPr>
              <a:xfrm>
                <a:off x="3303388" y="5209162"/>
                <a:ext cx="85648" cy="48732"/>
              </a:xfrm>
              <a:custGeom>
                <a:avLst/>
                <a:gdLst>
                  <a:gd name="connsiteX0" fmla="*/ 107201 w 107201"/>
                  <a:gd name="connsiteY0" fmla="*/ 47284 h 63165"/>
                  <a:gd name="connsiteX1" fmla="*/ 106961 w 107201"/>
                  <a:gd name="connsiteY1" fmla="*/ 50473 h 63165"/>
                  <a:gd name="connsiteX2" fmla="*/ 105276 w 107201"/>
                  <a:gd name="connsiteY2" fmla="*/ 51916 h 63165"/>
                  <a:gd name="connsiteX3" fmla="*/ 101547 w 107201"/>
                  <a:gd name="connsiteY3" fmla="*/ 54142 h 63165"/>
                  <a:gd name="connsiteX4" fmla="*/ 98779 w 107201"/>
                  <a:gd name="connsiteY4" fmla="*/ 56729 h 63165"/>
                  <a:gd name="connsiteX5" fmla="*/ 97937 w 107201"/>
                  <a:gd name="connsiteY5" fmla="*/ 58594 h 63165"/>
                  <a:gd name="connsiteX6" fmla="*/ 96975 w 107201"/>
                  <a:gd name="connsiteY6" fmla="*/ 57511 h 63165"/>
                  <a:gd name="connsiteX7" fmla="*/ 96313 w 107201"/>
                  <a:gd name="connsiteY7" fmla="*/ 59075 h 63165"/>
                  <a:gd name="connsiteX8" fmla="*/ 97456 w 107201"/>
                  <a:gd name="connsiteY8" fmla="*/ 59797 h 63165"/>
                  <a:gd name="connsiteX9" fmla="*/ 95651 w 107201"/>
                  <a:gd name="connsiteY9" fmla="*/ 60820 h 63165"/>
                  <a:gd name="connsiteX10" fmla="*/ 93185 w 107201"/>
                  <a:gd name="connsiteY10" fmla="*/ 61120 h 63165"/>
                  <a:gd name="connsiteX11" fmla="*/ 92944 w 107201"/>
                  <a:gd name="connsiteY11" fmla="*/ 56608 h 63165"/>
                  <a:gd name="connsiteX12" fmla="*/ 90538 w 107201"/>
                  <a:gd name="connsiteY12" fmla="*/ 54804 h 63165"/>
                  <a:gd name="connsiteX13" fmla="*/ 89755 w 107201"/>
                  <a:gd name="connsiteY13" fmla="*/ 55646 h 63165"/>
                  <a:gd name="connsiteX14" fmla="*/ 87349 w 107201"/>
                  <a:gd name="connsiteY14" fmla="*/ 55646 h 63165"/>
                  <a:gd name="connsiteX15" fmla="*/ 81995 w 107201"/>
                  <a:gd name="connsiteY15" fmla="*/ 57331 h 63165"/>
                  <a:gd name="connsiteX16" fmla="*/ 79589 w 107201"/>
                  <a:gd name="connsiteY16" fmla="*/ 57692 h 63165"/>
                  <a:gd name="connsiteX17" fmla="*/ 77002 w 107201"/>
                  <a:gd name="connsiteY17" fmla="*/ 59075 h 63165"/>
                  <a:gd name="connsiteX18" fmla="*/ 76039 w 107201"/>
                  <a:gd name="connsiteY18" fmla="*/ 60459 h 63165"/>
                  <a:gd name="connsiteX19" fmla="*/ 72250 w 107201"/>
                  <a:gd name="connsiteY19" fmla="*/ 62745 h 63165"/>
                  <a:gd name="connsiteX20" fmla="*/ 67497 w 107201"/>
                  <a:gd name="connsiteY20" fmla="*/ 63166 h 63165"/>
                  <a:gd name="connsiteX21" fmla="*/ 65993 w 107201"/>
                  <a:gd name="connsiteY21" fmla="*/ 62083 h 63165"/>
                  <a:gd name="connsiteX22" fmla="*/ 65392 w 107201"/>
                  <a:gd name="connsiteY22" fmla="*/ 59196 h 63165"/>
                  <a:gd name="connsiteX23" fmla="*/ 61782 w 107201"/>
                  <a:gd name="connsiteY23" fmla="*/ 56970 h 63165"/>
                  <a:gd name="connsiteX24" fmla="*/ 59737 w 107201"/>
                  <a:gd name="connsiteY24" fmla="*/ 56789 h 63165"/>
                  <a:gd name="connsiteX25" fmla="*/ 53841 w 107201"/>
                  <a:gd name="connsiteY25" fmla="*/ 53661 h 63165"/>
                  <a:gd name="connsiteX26" fmla="*/ 51856 w 107201"/>
                  <a:gd name="connsiteY26" fmla="*/ 52097 h 63165"/>
                  <a:gd name="connsiteX27" fmla="*/ 50292 w 107201"/>
                  <a:gd name="connsiteY27" fmla="*/ 52398 h 63165"/>
                  <a:gd name="connsiteX28" fmla="*/ 49570 w 107201"/>
                  <a:gd name="connsiteY28" fmla="*/ 50713 h 63165"/>
                  <a:gd name="connsiteX29" fmla="*/ 45239 w 107201"/>
                  <a:gd name="connsiteY29" fmla="*/ 51315 h 63165"/>
                  <a:gd name="connsiteX30" fmla="*/ 44697 w 107201"/>
                  <a:gd name="connsiteY30" fmla="*/ 51736 h 63165"/>
                  <a:gd name="connsiteX31" fmla="*/ 34831 w 107201"/>
                  <a:gd name="connsiteY31" fmla="*/ 52157 h 63165"/>
                  <a:gd name="connsiteX32" fmla="*/ 34831 w 107201"/>
                  <a:gd name="connsiteY32" fmla="*/ 48969 h 63165"/>
                  <a:gd name="connsiteX33" fmla="*/ 31402 w 107201"/>
                  <a:gd name="connsiteY33" fmla="*/ 47465 h 63165"/>
                  <a:gd name="connsiteX34" fmla="*/ 29116 w 107201"/>
                  <a:gd name="connsiteY34" fmla="*/ 46021 h 63165"/>
                  <a:gd name="connsiteX35" fmla="*/ 28996 w 107201"/>
                  <a:gd name="connsiteY35" fmla="*/ 47344 h 63165"/>
                  <a:gd name="connsiteX36" fmla="*/ 26409 w 107201"/>
                  <a:gd name="connsiteY36" fmla="*/ 49209 h 63165"/>
                  <a:gd name="connsiteX37" fmla="*/ 16784 w 107201"/>
                  <a:gd name="connsiteY37" fmla="*/ 51916 h 63165"/>
                  <a:gd name="connsiteX38" fmla="*/ 11370 w 107201"/>
                  <a:gd name="connsiteY38" fmla="*/ 52999 h 63165"/>
                  <a:gd name="connsiteX39" fmla="*/ 9926 w 107201"/>
                  <a:gd name="connsiteY39" fmla="*/ 53781 h 63165"/>
                  <a:gd name="connsiteX40" fmla="*/ 2887 w 107201"/>
                  <a:gd name="connsiteY40" fmla="*/ 54744 h 63165"/>
                  <a:gd name="connsiteX41" fmla="*/ 1323 w 107201"/>
                  <a:gd name="connsiteY41" fmla="*/ 55526 h 63165"/>
                  <a:gd name="connsiteX42" fmla="*/ 0 w 107201"/>
                  <a:gd name="connsiteY42" fmla="*/ 46021 h 63165"/>
                  <a:gd name="connsiteX43" fmla="*/ 902 w 107201"/>
                  <a:gd name="connsiteY43" fmla="*/ 45720 h 63165"/>
                  <a:gd name="connsiteX44" fmla="*/ 5053 w 107201"/>
                  <a:gd name="connsiteY44" fmla="*/ 40907 h 63165"/>
                  <a:gd name="connsiteX45" fmla="*/ 6437 w 107201"/>
                  <a:gd name="connsiteY45" fmla="*/ 37358 h 63165"/>
                  <a:gd name="connsiteX46" fmla="*/ 8723 w 107201"/>
                  <a:gd name="connsiteY46" fmla="*/ 34892 h 63165"/>
                  <a:gd name="connsiteX47" fmla="*/ 16543 w 107201"/>
                  <a:gd name="connsiteY47" fmla="*/ 30319 h 63165"/>
                  <a:gd name="connsiteX48" fmla="*/ 16363 w 107201"/>
                  <a:gd name="connsiteY48" fmla="*/ 26831 h 63165"/>
                  <a:gd name="connsiteX49" fmla="*/ 14257 w 107201"/>
                  <a:gd name="connsiteY49" fmla="*/ 24244 h 63165"/>
                  <a:gd name="connsiteX50" fmla="*/ 13536 w 107201"/>
                  <a:gd name="connsiteY50" fmla="*/ 20514 h 63165"/>
                  <a:gd name="connsiteX51" fmla="*/ 13836 w 107201"/>
                  <a:gd name="connsiteY51" fmla="*/ 15822 h 63165"/>
                  <a:gd name="connsiteX52" fmla="*/ 13475 w 107201"/>
                  <a:gd name="connsiteY52" fmla="*/ 14257 h 63165"/>
                  <a:gd name="connsiteX53" fmla="*/ 14679 w 107201"/>
                  <a:gd name="connsiteY53" fmla="*/ 12212 h 63165"/>
                  <a:gd name="connsiteX54" fmla="*/ 13295 w 107201"/>
                  <a:gd name="connsiteY54" fmla="*/ 4391 h 63165"/>
                  <a:gd name="connsiteX55" fmla="*/ 14618 w 107201"/>
                  <a:gd name="connsiteY55" fmla="*/ 4692 h 63165"/>
                  <a:gd name="connsiteX56" fmla="*/ 18168 w 107201"/>
                  <a:gd name="connsiteY56" fmla="*/ 3970 h 63165"/>
                  <a:gd name="connsiteX57" fmla="*/ 22319 w 107201"/>
                  <a:gd name="connsiteY57" fmla="*/ 4572 h 63165"/>
                  <a:gd name="connsiteX58" fmla="*/ 27733 w 107201"/>
                  <a:gd name="connsiteY58" fmla="*/ 4452 h 63165"/>
                  <a:gd name="connsiteX59" fmla="*/ 31462 w 107201"/>
                  <a:gd name="connsiteY59" fmla="*/ 2527 h 63165"/>
                  <a:gd name="connsiteX60" fmla="*/ 34470 w 107201"/>
                  <a:gd name="connsiteY60" fmla="*/ 1805 h 63165"/>
                  <a:gd name="connsiteX61" fmla="*/ 37178 w 107201"/>
                  <a:gd name="connsiteY61" fmla="*/ 1805 h 63165"/>
                  <a:gd name="connsiteX62" fmla="*/ 43193 w 107201"/>
                  <a:gd name="connsiteY62" fmla="*/ 842 h 63165"/>
                  <a:gd name="connsiteX63" fmla="*/ 45178 w 107201"/>
                  <a:gd name="connsiteY63" fmla="*/ 0 h 63165"/>
                  <a:gd name="connsiteX64" fmla="*/ 46382 w 107201"/>
                  <a:gd name="connsiteY64" fmla="*/ 2166 h 63165"/>
                  <a:gd name="connsiteX65" fmla="*/ 47886 w 107201"/>
                  <a:gd name="connsiteY65" fmla="*/ 9806 h 63165"/>
                  <a:gd name="connsiteX66" fmla="*/ 50412 w 107201"/>
                  <a:gd name="connsiteY66" fmla="*/ 10407 h 63165"/>
                  <a:gd name="connsiteX67" fmla="*/ 51315 w 107201"/>
                  <a:gd name="connsiteY67" fmla="*/ 12453 h 63165"/>
                  <a:gd name="connsiteX68" fmla="*/ 51615 w 107201"/>
                  <a:gd name="connsiteY68" fmla="*/ 15882 h 63165"/>
                  <a:gd name="connsiteX69" fmla="*/ 53661 w 107201"/>
                  <a:gd name="connsiteY69" fmla="*/ 16784 h 63165"/>
                  <a:gd name="connsiteX70" fmla="*/ 55105 w 107201"/>
                  <a:gd name="connsiteY70" fmla="*/ 18769 h 63165"/>
                  <a:gd name="connsiteX71" fmla="*/ 57030 w 107201"/>
                  <a:gd name="connsiteY71" fmla="*/ 19190 h 63165"/>
                  <a:gd name="connsiteX72" fmla="*/ 60158 w 107201"/>
                  <a:gd name="connsiteY72" fmla="*/ 21236 h 63165"/>
                  <a:gd name="connsiteX73" fmla="*/ 60158 w 107201"/>
                  <a:gd name="connsiteY73" fmla="*/ 25327 h 63165"/>
                  <a:gd name="connsiteX74" fmla="*/ 63767 w 107201"/>
                  <a:gd name="connsiteY74" fmla="*/ 27131 h 63165"/>
                  <a:gd name="connsiteX75" fmla="*/ 64489 w 107201"/>
                  <a:gd name="connsiteY75" fmla="*/ 30079 h 63165"/>
                  <a:gd name="connsiteX76" fmla="*/ 67196 w 107201"/>
                  <a:gd name="connsiteY76" fmla="*/ 32004 h 63165"/>
                  <a:gd name="connsiteX77" fmla="*/ 68099 w 107201"/>
                  <a:gd name="connsiteY77" fmla="*/ 33989 h 63165"/>
                  <a:gd name="connsiteX78" fmla="*/ 70625 w 107201"/>
                  <a:gd name="connsiteY78" fmla="*/ 33989 h 63165"/>
                  <a:gd name="connsiteX79" fmla="*/ 72611 w 107201"/>
                  <a:gd name="connsiteY79" fmla="*/ 35252 h 63165"/>
                  <a:gd name="connsiteX80" fmla="*/ 73453 w 107201"/>
                  <a:gd name="connsiteY80" fmla="*/ 40787 h 63165"/>
                  <a:gd name="connsiteX81" fmla="*/ 75017 w 107201"/>
                  <a:gd name="connsiteY81" fmla="*/ 42050 h 63165"/>
                  <a:gd name="connsiteX82" fmla="*/ 78205 w 107201"/>
                  <a:gd name="connsiteY82" fmla="*/ 42832 h 63165"/>
                  <a:gd name="connsiteX83" fmla="*/ 80311 w 107201"/>
                  <a:gd name="connsiteY83" fmla="*/ 42832 h 63165"/>
                  <a:gd name="connsiteX84" fmla="*/ 81935 w 107201"/>
                  <a:gd name="connsiteY84" fmla="*/ 43855 h 63165"/>
                  <a:gd name="connsiteX85" fmla="*/ 85785 w 107201"/>
                  <a:gd name="connsiteY85" fmla="*/ 44938 h 63165"/>
                  <a:gd name="connsiteX86" fmla="*/ 88492 w 107201"/>
                  <a:gd name="connsiteY86" fmla="*/ 44457 h 63165"/>
                  <a:gd name="connsiteX87" fmla="*/ 89695 w 107201"/>
                  <a:gd name="connsiteY87" fmla="*/ 46021 h 63165"/>
                  <a:gd name="connsiteX88" fmla="*/ 93245 w 107201"/>
                  <a:gd name="connsiteY88" fmla="*/ 46322 h 63165"/>
                  <a:gd name="connsiteX89" fmla="*/ 97817 w 107201"/>
                  <a:gd name="connsiteY89" fmla="*/ 44878 h 63165"/>
                  <a:gd name="connsiteX90" fmla="*/ 100223 w 107201"/>
                  <a:gd name="connsiteY90" fmla="*/ 45179 h 63165"/>
                  <a:gd name="connsiteX91" fmla="*/ 104554 w 107201"/>
                  <a:gd name="connsiteY91" fmla="*/ 48126 h 63165"/>
                  <a:gd name="connsiteX92" fmla="*/ 107201 w 107201"/>
                  <a:gd name="connsiteY92" fmla="*/ 47284 h 63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107201" h="63165">
                    <a:moveTo>
                      <a:pt x="107201" y="47284"/>
                    </a:moveTo>
                    <a:lnTo>
                      <a:pt x="106961" y="50473"/>
                    </a:lnTo>
                    <a:lnTo>
                      <a:pt x="105276" y="51916"/>
                    </a:lnTo>
                    <a:lnTo>
                      <a:pt x="101547" y="54142"/>
                    </a:lnTo>
                    <a:lnTo>
                      <a:pt x="98779" y="56729"/>
                    </a:lnTo>
                    <a:lnTo>
                      <a:pt x="97937" y="58594"/>
                    </a:lnTo>
                    <a:lnTo>
                      <a:pt x="96975" y="57511"/>
                    </a:lnTo>
                    <a:lnTo>
                      <a:pt x="96313" y="59075"/>
                    </a:lnTo>
                    <a:lnTo>
                      <a:pt x="97456" y="59797"/>
                    </a:lnTo>
                    <a:lnTo>
                      <a:pt x="95651" y="60820"/>
                    </a:lnTo>
                    <a:lnTo>
                      <a:pt x="93185" y="61120"/>
                    </a:lnTo>
                    <a:lnTo>
                      <a:pt x="92944" y="56608"/>
                    </a:lnTo>
                    <a:lnTo>
                      <a:pt x="90538" y="54804"/>
                    </a:lnTo>
                    <a:lnTo>
                      <a:pt x="89755" y="55646"/>
                    </a:lnTo>
                    <a:lnTo>
                      <a:pt x="87349" y="55646"/>
                    </a:lnTo>
                    <a:lnTo>
                      <a:pt x="81995" y="57331"/>
                    </a:lnTo>
                    <a:lnTo>
                      <a:pt x="79589" y="57692"/>
                    </a:lnTo>
                    <a:lnTo>
                      <a:pt x="77002" y="59075"/>
                    </a:lnTo>
                    <a:lnTo>
                      <a:pt x="76039" y="60459"/>
                    </a:lnTo>
                    <a:lnTo>
                      <a:pt x="72250" y="62745"/>
                    </a:lnTo>
                    <a:lnTo>
                      <a:pt x="67497" y="63166"/>
                    </a:lnTo>
                    <a:lnTo>
                      <a:pt x="65993" y="62083"/>
                    </a:lnTo>
                    <a:lnTo>
                      <a:pt x="65392" y="59196"/>
                    </a:lnTo>
                    <a:lnTo>
                      <a:pt x="61782" y="56970"/>
                    </a:lnTo>
                    <a:lnTo>
                      <a:pt x="59737" y="56789"/>
                    </a:lnTo>
                    <a:lnTo>
                      <a:pt x="53841" y="53661"/>
                    </a:lnTo>
                    <a:lnTo>
                      <a:pt x="51856" y="52097"/>
                    </a:lnTo>
                    <a:lnTo>
                      <a:pt x="50292" y="52398"/>
                    </a:lnTo>
                    <a:lnTo>
                      <a:pt x="49570" y="50713"/>
                    </a:lnTo>
                    <a:lnTo>
                      <a:pt x="45239" y="51315"/>
                    </a:lnTo>
                    <a:lnTo>
                      <a:pt x="44697" y="51736"/>
                    </a:lnTo>
                    <a:lnTo>
                      <a:pt x="34831" y="52157"/>
                    </a:lnTo>
                    <a:lnTo>
                      <a:pt x="34831" y="48969"/>
                    </a:lnTo>
                    <a:lnTo>
                      <a:pt x="31402" y="47465"/>
                    </a:lnTo>
                    <a:lnTo>
                      <a:pt x="29116" y="46021"/>
                    </a:lnTo>
                    <a:lnTo>
                      <a:pt x="28996" y="47344"/>
                    </a:lnTo>
                    <a:lnTo>
                      <a:pt x="26409" y="49209"/>
                    </a:lnTo>
                    <a:lnTo>
                      <a:pt x="16784" y="51916"/>
                    </a:lnTo>
                    <a:lnTo>
                      <a:pt x="11370" y="52999"/>
                    </a:lnTo>
                    <a:lnTo>
                      <a:pt x="9926" y="53781"/>
                    </a:lnTo>
                    <a:lnTo>
                      <a:pt x="2887" y="54744"/>
                    </a:lnTo>
                    <a:lnTo>
                      <a:pt x="1323" y="55526"/>
                    </a:lnTo>
                    <a:lnTo>
                      <a:pt x="0" y="46021"/>
                    </a:lnTo>
                    <a:lnTo>
                      <a:pt x="902" y="45720"/>
                    </a:lnTo>
                    <a:lnTo>
                      <a:pt x="5053" y="40907"/>
                    </a:lnTo>
                    <a:lnTo>
                      <a:pt x="6437" y="37358"/>
                    </a:lnTo>
                    <a:lnTo>
                      <a:pt x="8723" y="34892"/>
                    </a:lnTo>
                    <a:lnTo>
                      <a:pt x="16543" y="30319"/>
                    </a:lnTo>
                    <a:lnTo>
                      <a:pt x="16363" y="26831"/>
                    </a:lnTo>
                    <a:lnTo>
                      <a:pt x="14257" y="24244"/>
                    </a:lnTo>
                    <a:lnTo>
                      <a:pt x="13536" y="20514"/>
                    </a:lnTo>
                    <a:lnTo>
                      <a:pt x="13836" y="15822"/>
                    </a:lnTo>
                    <a:lnTo>
                      <a:pt x="13475" y="14257"/>
                    </a:lnTo>
                    <a:lnTo>
                      <a:pt x="14679" y="12212"/>
                    </a:lnTo>
                    <a:lnTo>
                      <a:pt x="13295" y="4391"/>
                    </a:lnTo>
                    <a:lnTo>
                      <a:pt x="14618" y="4692"/>
                    </a:lnTo>
                    <a:lnTo>
                      <a:pt x="18168" y="3970"/>
                    </a:lnTo>
                    <a:lnTo>
                      <a:pt x="22319" y="4572"/>
                    </a:lnTo>
                    <a:lnTo>
                      <a:pt x="27733" y="4452"/>
                    </a:lnTo>
                    <a:lnTo>
                      <a:pt x="31462" y="2527"/>
                    </a:lnTo>
                    <a:lnTo>
                      <a:pt x="34470" y="1805"/>
                    </a:lnTo>
                    <a:lnTo>
                      <a:pt x="37178" y="1805"/>
                    </a:lnTo>
                    <a:lnTo>
                      <a:pt x="43193" y="842"/>
                    </a:lnTo>
                    <a:lnTo>
                      <a:pt x="45178" y="0"/>
                    </a:lnTo>
                    <a:lnTo>
                      <a:pt x="46382" y="2166"/>
                    </a:lnTo>
                    <a:lnTo>
                      <a:pt x="47886" y="9806"/>
                    </a:lnTo>
                    <a:lnTo>
                      <a:pt x="50412" y="10407"/>
                    </a:lnTo>
                    <a:lnTo>
                      <a:pt x="51315" y="12453"/>
                    </a:lnTo>
                    <a:lnTo>
                      <a:pt x="51615" y="15882"/>
                    </a:lnTo>
                    <a:lnTo>
                      <a:pt x="53661" y="16784"/>
                    </a:lnTo>
                    <a:lnTo>
                      <a:pt x="55105" y="18769"/>
                    </a:lnTo>
                    <a:lnTo>
                      <a:pt x="57030" y="19190"/>
                    </a:lnTo>
                    <a:lnTo>
                      <a:pt x="60158" y="21236"/>
                    </a:lnTo>
                    <a:lnTo>
                      <a:pt x="60158" y="25327"/>
                    </a:lnTo>
                    <a:lnTo>
                      <a:pt x="63767" y="27131"/>
                    </a:lnTo>
                    <a:lnTo>
                      <a:pt x="64489" y="30079"/>
                    </a:lnTo>
                    <a:lnTo>
                      <a:pt x="67196" y="32004"/>
                    </a:lnTo>
                    <a:lnTo>
                      <a:pt x="68099" y="33989"/>
                    </a:lnTo>
                    <a:lnTo>
                      <a:pt x="70625" y="33989"/>
                    </a:lnTo>
                    <a:lnTo>
                      <a:pt x="72611" y="35252"/>
                    </a:lnTo>
                    <a:lnTo>
                      <a:pt x="73453" y="40787"/>
                    </a:lnTo>
                    <a:lnTo>
                      <a:pt x="75017" y="42050"/>
                    </a:lnTo>
                    <a:lnTo>
                      <a:pt x="78205" y="42832"/>
                    </a:lnTo>
                    <a:lnTo>
                      <a:pt x="80311" y="42832"/>
                    </a:lnTo>
                    <a:lnTo>
                      <a:pt x="81935" y="43855"/>
                    </a:lnTo>
                    <a:lnTo>
                      <a:pt x="85785" y="44938"/>
                    </a:lnTo>
                    <a:lnTo>
                      <a:pt x="88492" y="44457"/>
                    </a:lnTo>
                    <a:lnTo>
                      <a:pt x="89695" y="46021"/>
                    </a:lnTo>
                    <a:lnTo>
                      <a:pt x="93245" y="46322"/>
                    </a:lnTo>
                    <a:lnTo>
                      <a:pt x="97817" y="44878"/>
                    </a:lnTo>
                    <a:lnTo>
                      <a:pt x="100223" y="45179"/>
                    </a:lnTo>
                    <a:lnTo>
                      <a:pt x="104554" y="48126"/>
                    </a:lnTo>
                    <a:lnTo>
                      <a:pt x="107201" y="47284"/>
                    </a:lnTo>
                  </a:path>
                </a:pathLst>
              </a:custGeom>
              <a:solidFill>
                <a:srgbClr val="245C94">
                  <a:lumMod val="100000"/>
                </a:srgbClr>
              </a:solidFill>
              <a:ln w="190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95" name="HI-2" title="HI-2">
                <a:extLst>
                  <a:ext uri="{FF2B5EF4-FFF2-40B4-BE49-F238E27FC236}">
                    <a16:creationId xmlns:a16="http://schemas.microsoft.com/office/drawing/2014/main" id="{B9C40E5E-13DA-94FF-333C-B121BD8E23C8}"/>
                  </a:ext>
                </a:extLst>
              </p:cNvPr>
              <p:cNvSpPr/>
              <p:nvPr/>
            </p:nvSpPr>
            <p:spPr>
              <a:xfrm>
                <a:off x="2881850" y="5071844"/>
                <a:ext cx="1081467" cy="637418"/>
              </a:xfrm>
              <a:custGeom>
                <a:avLst/>
                <a:gdLst>
                  <a:gd name="connsiteX0" fmla="*/ 887028 w 1353612"/>
                  <a:gd name="connsiteY0" fmla="*/ 408532 h 826208"/>
                  <a:gd name="connsiteX1" fmla="*/ 888292 w 1353612"/>
                  <a:gd name="connsiteY1" fmla="*/ 408231 h 826208"/>
                  <a:gd name="connsiteX2" fmla="*/ 893285 w 1353612"/>
                  <a:gd name="connsiteY2" fmla="*/ 403900 h 826208"/>
                  <a:gd name="connsiteX3" fmla="*/ 895751 w 1353612"/>
                  <a:gd name="connsiteY3" fmla="*/ 402577 h 826208"/>
                  <a:gd name="connsiteX4" fmla="*/ 896954 w 1353612"/>
                  <a:gd name="connsiteY4" fmla="*/ 400832 h 826208"/>
                  <a:gd name="connsiteX5" fmla="*/ 901887 w 1353612"/>
                  <a:gd name="connsiteY5" fmla="*/ 398004 h 826208"/>
                  <a:gd name="connsiteX6" fmla="*/ 906580 w 1353612"/>
                  <a:gd name="connsiteY6" fmla="*/ 397042 h 826208"/>
                  <a:gd name="connsiteX7" fmla="*/ 910189 w 1353612"/>
                  <a:gd name="connsiteY7" fmla="*/ 399087 h 826208"/>
                  <a:gd name="connsiteX8" fmla="*/ 914039 w 1353612"/>
                  <a:gd name="connsiteY8" fmla="*/ 403659 h 826208"/>
                  <a:gd name="connsiteX9" fmla="*/ 914400 w 1353612"/>
                  <a:gd name="connsiteY9" fmla="*/ 405584 h 826208"/>
                  <a:gd name="connsiteX10" fmla="*/ 911994 w 1353612"/>
                  <a:gd name="connsiteY10" fmla="*/ 406667 h 826208"/>
                  <a:gd name="connsiteX11" fmla="*/ 912295 w 1353612"/>
                  <a:gd name="connsiteY11" fmla="*/ 410096 h 826208"/>
                  <a:gd name="connsiteX12" fmla="*/ 911031 w 1353612"/>
                  <a:gd name="connsiteY12" fmla="*/ 411721 h 826208"/>
                  <a:gd name="connsiteX13" fmla="*/ 910971 w 1353612"/>
                  <a:gd name="connsiteY13" fmla="*/ 414127 h 826208"/>
                  <a:gd name="connsiteX14" fmla="*/ 913377 w 1353612"/>
                  <a:gd name="connsiteY14" fmla="*/ 413826 h 826208"/>
                  <a:gd name="connsiteX15" fmla="*/ 915964 w 1353612"/>
                  <a:gd name="connsiteY15" fmla="*/ 414488 h 826208"/>
                  <a:gd name="connsiteX16" fmla="*/ 916445 w 1353612"/>
                  <a:gd name="connsiteY16" fmla="*/ 416052 h 826208"/>
                  <a:gd name="connsiteX17" fmla="*/ 914160 w 1353612"/>
                  <a:gd name="connsiteY17" fmla="*/ 418278 h 826208"/>
                  <a:gd name="connsiteX18" fmla="*/ 913317 w 1353612"/>
                  <a:gd name="connsiteY18" fmla="*/ 420383 h 826208"/>
                  <a:gd name="connsiteX19" fmla="*/ 911392 w 1353612"/>
                  <a:gd name="connsiteY19" fmla="*/ 419180 h 826208"/>
                  <a:gd name="connsiteX20" fmla="*/ 908023 w 1353612"/>
                  <a:gd name="connsiteY20" fmla="*/ 419661 h 826208"/>
                  <a:gd name="connsiteX21" fmla="*/ 903211 w 1353612"/>
                  <a:gd name="connsiteY21" fmla="*/ 421887 h 826208"/>
                  <a:gd name="connsiteX22" fmla="*/ 901707 w 1353612"/>
                  <a:gd name="connsiteY22" fmla="*/ 420203 h 826208"/>
                  <a:gd name="connsiteX23" fmla="*/ 897375 w 1353612"/>
                  <a:gd name="connsiteY23" fmla="*/ 420203 h 826208"/>
                  <a:gd name="connsiteX24" fmla="*/ 894548 w 1353612"/>
                  <a:gd name="connsiteY24" fmla="*/ 420804 h 826208"/>
                  <a:gd name="connsiteX25" fmla="*/ 890217 w 1353612"/>
                  <a:gd name="connsiteY25" fmla="*/ 423391 h 826208"/>
                  <a:gd name="connsiteX26" fmla="*/ 888773 w 1353612"/>
                  <a:gd name="connsiteY26" fmla="*/ 420684 h 826208"/>
                  <a:gd name="connsiteX27" fmla="*/ 886306 w 1353612"/>
                  <a:gd name="connsiteY27" fmla="*/ 423572 h 826208"/>
                  <a:gd name="connsiteX28" fmla="*/ 883960 w 1353612"/>
                  <a:gd name="connsiteY28" fmla="*/ 424775 h 826208"/>
                  <a:gd name="connsiteX29" fmla="*/ 880772 w 1353612"/>
                  <a:gd name="connsiteY29" fmla="*/ 424233 h 826208"/>
                  <a:gd name="connsiteX30" fmla="*/ 879087 w 1353612"/>
                  <a:gd name="connsiteY30" fmla="*/ 423030 h 826208"/>
                  <a:gd name="connsiteX31" fmla="*/ 879208 w 1353612"/>
                  <a:gd name="connsiteY31" fmla="*/ 421286 h 826208"/>
                  <a:gd name="connsiteX32" fmla="*/ 877644 w 1353612"/>
                  <a:gd name="connsiteY32" fmla="*/ 421165 h 826208"/>
                  <a:gd name="connsiteX33" fmla="*/ 875177 w 1353612"/>
                  <a:gd name="connsiteY33" fmla="*/ 419060 h 826208"/>
                  <a:gd name="connsiteX34" fmla="*/ 875779 w 1353612"/>
                  <a:gd name="connsiteY34" fmla="*/ 416774 h 826208"/>
                  <a:gd name="connsiteX35" fmla="*/ 879869 w 1353612"/>
                  <a:gd name="connsiteY35" fmla="*/ 412382 h 826208"/>
                  <a:gd name="connsiteX36" fmla="*/ 880591 w 1353612"/>
                  <a:gd name="connsiteY36" fmla="*/ 410758 h 826208"/>
                  <a:gd name="connsiteX37" fmla="*/ 887028 w 1353612"/>
                  <a:gd name="connsiteY37" fmla="*/ 408532 h 826208"/>
                  <a:gd name="connsiteX38" fmla="*/ 809064 w 1353612"/>
                  <a:gd name="connsiteY38" fmla="*/ 318175 h 826208"/>
                  <a:gd name="connsiteX39" fmla="*/ 812613 w 1353612"/>
                  <a:gd name="connsiteY39" fmla="*/ 317874 h 826208"/>
                  <a:gd name="connsiteX40" fmla="*/ 818147 w 1353612"/>
                  <a:gd name="connsiteY40" fmla="*/ 318656 h 826208"/>
                  <a:gd name="connsiteX41" fmla="*/ 823562 w 1353612"/>
                  <a:gd name="connsiteY41" fmla="*/ 320461 h 826208"/>
                  <a:gd name="connsiteX42" fmla="*/ 826269 w 1353612"/>
                  <a:gd name="connsiteY42" fmla="*/ 322266 h 826208"/>
                  <a:gd name="connsiteX43" fmla="*/ 839864 w 1353612"/>
                  <a:gd name="connsiteY43" fmla="*/ 334297 h 826208"/>
                  <a:gd name="connsiteX44" fmla="*/ 841850 w 1353612"/>
                  <a:gd name="connsiteY44" fmla="*/ 336523 h 826208"/>
                  <a:gd name="connsiteX45" fmla="*/ 845940 w 1353612"/>
                  <a:gd name="connsiteY45" fmla="*/ 342900 h 826208"/>
                  <a:gd name="connsiteX46" fmla="*/ 846061 w 1353612"/>
                  <a:gd name="connsiteY46" fmla="*/ 346810 h 826208"/>
                  <a:gd name="connsiteX47" fmla="*/ 844256 w 1353612"/>
                  <a:gd name="connsiteY47" fmla="*/ 350841 h 826208"/>
                  <a:gd name="connsiteX48" fmla="*/ 842451 w 1353612"/>
                  <a:gd name="connsiteY48" fmla="*/ 353127 h 826208"/>
                  <a:gd name="connsiteX49" fmla="*/ 840827 w 1353612"/>
                  <a:gd name="connsiteY49" fmla="*/ 357458 h 826208"/>
                  <a:gd name="connsiteX50" fmla="*/ 837819 w 1353612"/>
                  <a:gd name="connsiteY50" fmla="*/ 360045 h 826208"/>
                  <a:gd name="connsiteX51" fmla="*/ 835413 w 1353612"/>
                  <a:gd name="connsiteY51" fmla="*/ 360045 h 826208"/>
                  <a:gd name="connsiteX52" fmla="*/ 831984 w 1353612"/>
                  <a:gd name="connsiteY52" fmla="*/ 361850 h 826208"/>
                  <a:gd name="connsiteX53" fmla="*/ 828735 w 1353612"/>
                  <a:gd name="connsiteY53" fmla="*/ 364436 h 826208"/>
                  <a:gd name="connsiteX54" fmla="*/ 827592 w 1353612"/>
                  <a:gd name="connsiteY54" fmla="*/ 363835 h 826208"/>
                  <a:gd name="connsiteX55" fmla="*/ 826389 w 1353612"/>
                  <a:gd name="connsiteY55" fmla="*/ 366301 h 826208"/>
                  <a:gd name="connsiteX56" fmla="*/ 824524 w 1353612"/>
                  <a:gd name="connsiteY56" fmla="*/ 365218 h 826208"/>
                  <a:gd name="connsiteX57" fmla="*/ 822359 w 1353612"/>
                  <a:gd name="connsiteY57" fmla="*/ 366422 h 826208"/>
                  <a:gd name="connsiteX58" fmla="*/ 819471 w 1353612"/>
                  <a:gd name="connsiteY58" fmla="*/ 366181 h 826208"/>
                  <a:gd name="connsiteX59" fmla="*/ 818749 w 1353612"/>
                  <a:gd name="connsiteY59" fmla="*/ 366903 h 826208"/>
                  <a:gd name="connsiteX60" fmla="*/ 814779 w 1353612"/>
                  <a:gd name="connsiteY60" fmla="*/ 366542 h 826208"/>
                  <a:gd name="connsiteX61" fmla="*/ 808643 w 1353612"/>
                  <a:gd name="connsiteY61" fmla="*/ 368046 h 826208"/>
                  <a:gd name="connsiteX62" fmla="*/ 806056 w 1353612"/>
                  <a:gd name="connsiteY62" fmla="*/ 364797 h 826208"/>
                  <a:gd name="connsiteX63" fmla="*/ 803890 w 1353612"/>
                  <a:gd name="connsiteY63" fmla="*/ 362692 h 826208"/>
                  <a:gd name="connsiteX64" fmla="*/ 800882 w 1353612"/>
                  <a:gd name="connsiteY64" fmla="*/ 354089 h 826208"/>
                  <a:gd name="connsiteX65" fmla="*/ 801363 w 1353612"/>
                  <a:gd name="connsiteY65" fmla="*/ 352946 h 826208"/>
                  <a:gd name="connsiteX66" fmla="*/ 801544 w 1353612"/>
                  <a:gd name="connsiteY66" fmla="*/ 346088 h 826208"/>
                  <a:gd name="connsiteX67" fmla="*/ 800521 w 1353612"/>
                  <a:gd name="connsiteY67" fmla="*/ 343682 h 826208"/>
                  <a:gd name="connsiteX68" fmla="*/ 796731 w 1353612"/>
                  <a:gd name="connsiteY68" fmla="*/ 337967 h 826208"/>
                  <a:gd name="connsiteX69" fmla="*/ 795528 w 1353612"/>
                  <a:gd name="connsiteY69" fmla="*/ 336764 h 826208"/>
                  <a:gd name="connsiteX70" fmla="*/ 788249 w 1353612"/>
                  <a:gd name="connsiteY70" fmla="*/ 333575 h 826208"/>
                  <a:gd name="connsiteX71" fmla="*/ 785843 w 1353612"/>
                  <a:gd name="connsiteY71" fmla="*/ 333034 h 826208"/>
                  <a:gd name="connsiteX72" fmla="*/ 782835 w 1353612"/>
                  <a:gd name="connsiteY72" fmla="*/ 327800 h 826208"/>
                  <a:gd name="connsiteX73" fmla="*/ 782955 w 1353612"/>
                  <a:gd name="connsiteY73" fmla="*/ 324973 h 826208"/>
                  <a:gd name="connsiteX74" fmla="*/ 783858 w 1353612"/>
                  <a:gd name="connsiteY74" fmla="*/ 322567 h 826208"/>
                  <a:gd name="connsiteX75" fmla="*/ 788790 w 1353612"/>
                  <a:gd name="connsiteY75" fmla="*/ 319378 h 826208"/>
                  <a:gd name="connsiteX76" fmla="*/ 792159 w 1353612"/>
                  <a:gd name="connsiteY76" fmla="*/ 318235 h 826208"/>
                  <a:gd name="connsiteX77" fmla="*/ 800581 w 1353612"/>
                  <a:gd name="connsiteY77" fmla="*/ 317092 h 826208"/>
                  <a:gd name="connsiteX78" fmla="*/ 805093 w 1353612"/>
                  <a:gd name="connsiteY78" fmla="*/ 318235 h 826208"/>
                  <a:gd name="connsiteX79" fmla="*/ 809064 w 1353612"/>
                  <a:gd name="connsiteY79" fmla="*/ 318235 h 826208"/>
                  <a:gd name="connsiteX80" fmla="*/ 727971 w 1353612"/>
                  <a:gd name="connsiteY80" fmla="*/ 260123 h 826208"/>
                  <a:gd name="connsiteX81" fmla="*/ 731941 w 1353612"/>
                  <a:gd name="connsiteY81" fmla="*/ 256934 h 826208"/>
                  <a:gd name="connsiteX82" fmla="*/ 733144 w 1353612"/>
                  <a:gd name="connsiteY82" fmla="*/ 255190 h 826208"/>
                  <a:gd name="connsiteX83" fmla="*/ 733746 w 1353612"/>
                  <a:gd name="connsiteY83" fmla="*/ 250136 h 826208"/>
                  <a:gd name="connsiteX84" fmla="*/ 733144 w 1353612"/>
                  <a:gd name="connsiteY84" fmla="*/ 247309 h 826208"/>
                  <a:gd name="connsiteX85" fmla="*/ 730558 w 1353612"/>
                  <a:gd name="connsiteY85" fmla="*/ 244481 h 826208"/>
                  <a:gd name="connsiteX86" fmla="*/ 731941 w 1353612"/>
                  <a:gd name="connsiteY86" fmla="*/ 243098 h 826208"/>
                  <a:gd name="connsiteX87" fmla="*/ 735671 w 1353612"/>
                  <a:gd name="connsiteY87" fmla="*/ 244481 h 826208"/>
                  <a:gd name="connsiteX88" fmla="*/ 741446 w 1353612"/>
                  <a:gd name="connsiteY88" fmla="*/ 244181 h 826208"/>
                  <a:gd name="connsiteX89" fmla="*/ 742168 w 1353612"/>
                  <a:gd name="connsiteY89" fmla="*/ 243279 h 826208"/>
                  <a:gd name="connsiteX90" fmla="*/ 744454 w 1353612"/>
                  <a:gd name="connsiteY90" fmla="*/ 244722 h 826208"/>
                  <a:gd name="connsiteX91" fmla="*/ 746078 w 1353612"/>
                  <a:gd name="connsiteY91" fmla="*/ 245143 h 826208"/>
                  <a:gd name="connsiteX92" fmla="*/ 748545 w 1353612"/>
                  <a:gd name="connsiteY92" fmla="*/ 247730 h 826208"/>
                  <a:gd name="connsiteX93" fmla="*/ 752455 w 1353612"/>
                  <a:gd name="connsiteY93" fmla="*/ 248091 h 826208"/>
                  <a:gd name="connsiteX94" fmla="*/ 755824 w 1353612"/>
                  <a:gd name="connsiteY94" fmla="*/ 247910 h 826208"/>
                  <a:gd name="connsiteX95" fmla="*/ 756065 w 1353612"/>
                  <a:gd name="connsiteY95" fmla="*/ 248632 h 826208"/>
                  <a:gd name="connsiteX96" fmla="*/ 759313 w 1353612"/>
                  <a:gd name="connsiteY96" fmla="*/ 248873 h 826208"/>
                  <a:gd name="connsiteX97" fmla="*/ 762562 w 1353612"/>
                  <a:gd name="connsiteY97" fmla="*/ 248151 h 826208"/>
                  <a:gd name="connsiteX98" fmla="*/ 766773 w 1353612"/>
                  <a:gd name="connsiteY98" fmla="*/ 249053 h 826208"/>
                  <a:gd name="connsiteX99" fmla="*/ 771585 w 1353612"/>
                  <a:gd name="connsiteY99" fmla="*/ 248933 h 826208"/>
                  <a:gd name="connsiteX100" fmla="*/ 776217 w 1353612"/>
                  <a:gd name="connsiteY100" fmla="*/ 250317 h 826208"/>
                  <a:gd name="connsiteX101" fmla="*/ 779646 w 1353612"/>
                  <a:gd name="connsiteY101" fmla="*/ 250918 h 826208"/>
                  <a:gd name="connsiteX102" fmla="*/ 783737 w 1353612"/>
                  <a:gd name="connsiteY102" fmla="*/ 250076 h 826208"/>
                  <a:gd name="connsiteX103" fmla="*/ 787948 w 1353612"/>
                  <a:gd name="connsiteY103" fmla="*/ 250437 h 826208"/>
                  <a:gd name="connsiteX104" fmla="*/ 794686 w 1353612"/>
                  <a:gd name="connsiteY104" fmla="*/ 252001 h 826208"/>
                  <a:gd name="connsiteX105" fmla="*/ 797814 w 1353612"/>
                  <a:gd name="connsiteY105" fmla="*/ 250136 h 826208"/>
                  <a:gd name="connsiteX106" fmla="*/ 798295 w 1353612"/>
                  <a:gd name="connsiteY106" fmla="*/ 244301 h 826208"/>
                  <a:gd name="connsiteX107" fmla="*/ 800942 w 1353612"/>
                  <a:gd name="connsiteY107" fmla="*/ 242256 h 826208"/>
                  <a:gd name="connsiteX108" fmla="*/ 802867 w 1353612"/>
                  <a:gd name="connsiteY108" fmla="*/ 242977 h 826208"/>
                  <a:gd name="connsiteX109" fmla="*/ 806717 w 1353612"/>
                  <a:gd name="connsiteY109" fmla="*/ 248993 h 826208"/>
                  <a:gd name="connsiteX110" fmla="*/ 808041 w 1353612"/>
                  <a:gd name="connsiteY110" fmla="*/ 253024 h 826208"/>
                  <a:gd name="connsiteX111" fmla="*/ 810447 w 1353612"/>
                  <a:gd name="connsiteY111" fmla="*/ 253866 h 826208"/>
                  <a:gd name="connsiteX112" fmla="*/ 812011 w 1353612"/>
                  <a:gd name="connsiteY112" fmla="*/ 253024 h 826208"/>
                  <a:gd name="connsiteX113" fmla="*/ 815500 w 1353612"/>
                  <a:gd name="connsiteY113" fmla="*/ 254468 h 826208"/>
                  <a:gd name="connsiteX114" fmla="*/ 819712 w 1353612"/>
                  <a:gd name="connsiteY114" fmla="*/ 254889 h 826208"/>
                  <a:gd name="connsiteX115" fmla="*/ 820674 w 1353612"/>
                  <a:gd name="connsiteY115" fmla="*/ 253505 h 826208"/>
                  <a:gd name="connsiteX116" fmla="*/ 822359 w 1353612"/>
                  <a:gd name="connsiteY116" fmla="*/ 253385 h 826208"/>
                  <a:gd name="connsiteX117" fmla="*/ 822960 w 1353612"/>
                  <a:gd name="connsiteY117" fmla="*/ 255129 h 826208"/>
                  <a:gd name="connsiteX118" fmla="*/ 824464 w 1353612"/>
                  <a:gd name="connsiteY118" fmla="*/ 254047 h 826208"/>
                  <a:gd name="connsiteX119" fmla="*/ 827111 w 1353612"/>
                  <a:gd name="connsiteY119" fmla="*/ 255069 h 826208"/>
                  <a:gd name="connsiteX120" fmla="*/ 832645 w 1353612"/>
                  <a:gd name="connsiteY120" fmla="*/ 253445 h 826208"/>
                  <a:gd name="connsiteX121" fmla="*/ 835653 w 1353612"/>
                  <a:gd name="connsiteY121" fmla="*/ 253926 h 826208"/>
                  <a:gd name="connsiteX122" fmla="*/ 836435 w 1353612"/>
                  <a:gd name="connsiteY122" fmla="*/ 252843 h 826208"/>
                  <a:gd name="connsiteX123" fmla="*/ 842090 w 1353612"/>
                  <a:gd name="connsiteY123" fmla="*/ 250738 h 826208"/>
                  <a:gd name="connsiteX124" fmla="*/ 843895 w 1353612"/>
                  <a:gd name="connsiteY124" fmla="*/ 252242 h 826208"/>
                  <a:gd name="connsiteX125" fmla="*/ 845519 w 1353612"/>
                  <a:gd name="connsiteY125" fmla="*/ 252422 h 826208"/>
                  <a:gd name="connsiteX126" fmla="*/ 846722 w 1353612"/>
                  <a:gd name="connsiteY126" fmla="*/ 250798 h 826208"/>
                  <a:gd name="connsiteX127" fmla="*/ 850332 w 1353612"/>
                  <a:gd name="connsiteY127" fmla="*/ 250136 h 826208"/>
                  <a:gd name="connsiteX128" fmla="*/ 857852 w 1353612"/>
                  <a:gd name="connsiteY128" fmla="*/ 250557 h 826208"/>
                  <a:gd name="connsiteX129" fmla="*/ 858814 w 1353612"/>
                  <a:gd name="connsiteY129" fmla="*/ 251580 h 826208"/>
                  <a:gd name="connsiteX130" fmla="*/ 858814 w 1353612"/>
                  <a:gd name="connsiteY130" fmla="*/ 254047 h 826208"/>
                  <a:gd name="connsiteX131" fmla="*/ 860619 w 1353612"/>
                  <a:gd name="connsiteY131" fmla="*/ 254528 h 826208"/>
                  <a:gd name="connsiteX132" fmla="*/ 863266 w 1353612"/>
                  <a:gd name="connsiteY132" fmla="*/ 253626 h 826208"/>
                  <a:gd name="connsiteX133" fmla="*/ 865191 w 1353612"/>
                  <a:gd name="connsiteY133" fmla="*/ 253986 h 826208"/>
                  <a:gd name="connsiteX134" fmla="*/ 864589 w 1353612"/>
                  <a:gd name="connsiteY134" fmla="*/ 257897 h 826208"/>
                  <a:gd name="connsiteX135" fmla="*/ 862363 w 1353612"/>
                  <a:gd name="connsiteY135" fmla="*/ 261988 h 826208"/>
                  <a:gd name="connsiteX136" fmla="*/ 860559 w 1353612"/>
                  <a:gd name="connsiteY136" fmla="*/ 263311 h 826208"/>
                  <a:gd name="connsiteX137" fmla="*/ 859235 w 1353612"/>
                  <a:gd name="connsiteY137" fmla="*/ 265898 h 826208"/>
                  <a:gd name="connsiteX138" fmla="*/ 850332 w 1353612"/>
                  <a:gd name="connsiteY138" fmla="*/ 273838 h 826208"/>
                  <a:gd name="connsiteX139" fmla="*/ 850272 w 1353612"/>
                  <a:gd name="connsiteY139" fmla="*/ 274801 h 826208"/>
                  <a:gd name="connsiteX140" fmla="*/ 847264 w 1353612"/>
                  <a:gd name="connsiteY140" fmla="*/ 275644 h 826208"/>
                  <a:gd name="connsiteX141" fmla="*/ 846422 w 1353612"/>
                  <a:gd name="connsiteY141" fmla="*/ 277568 h 826208"/>
                  <a:gd name="connsiteX142" fmla="*/ 843715 w 1353612"/>
                  <a:gd name="connsiteY142" fmla="*/ 278892 h 826208"/>
                  <a:gd name="connsiteX143" fmla="*/ 840286 w 1353612"/>
                  <a:gd name="connsiteY143" fmla="*/ 279493 h 826208"/>
                  <a:gd name="connsiteX144" fmla="*/ 835714 w 1353612"/>
                  <a:gd name="connsiteY144" fmla="*/ 282682 h 826208"/>
                  <a:gd name="connsiteX145" fmla="*/ 832585 w 1353612"/>
                  <a:gd name="connsiteY145" fmla="*/ 283644 h 826208"/>
                  <a:gd name="connsiteX146" fmla="*/ 831984 w 1353612"/>
                  <a:gd name="connsiteY146" fmla="*/ 282080 h 826208"/>
                  <a:gd name="connsiteX147" fmla="*/ 830480 w 1353612"/>
                  <a:gd name="connsiteY147" fmla="*/ 282561 h 826208"/>
                  <a:gd name="connsiteX148" fmla="*/ 826389 w 1353612"/>
                  <a:gd name="connsiteY148" fmla="*/ 285389 h 826208"/>
                  <a:gd name="connsiteX149" fmla="*/ 821998 w 1353612"/>
                  <a:gd name="connsiteY149" fmla="*/ 284667 h 826208"/>
                  <a:gd name="connsiteX150" fmla="*/ 821216 w 1353612"/>
                  <a:gd name="connsiteY150" fmla="*/ 282922 h 826208"/>
                  <a:gd name="connsiteX151" fmla="*/ 820012 w 1353612"/>
                  <a:gd name="connsiteY151" fmla="*/ 283404 h 826208"/>
                  <a:gd name="connsiteX152" fmla="*/ 814959 w 1353612"/>
                  <a:gd name="connsiteY152" fmla="*/ 282201 h 826208"/>
                  <a:gd name="connsiteX153" fmla="*/ 808221 w 1353612"/>
                  <a:gd name="connsiteY153" fmla="*/ 281599 h 826208"/>
                  <a:gd name="connsiteX154" fmla="*/ 802386 w 1353612"/>
                  <a:gd name="connsiteY154" fmla="*/ 279794 h 826208"/>
                  <a:gd name="connsiteX155" fmla="*/ 800220 w 1353612"/>
                  <a:gd name="connsiteY155" fmla="*/ 280095 h 826208"/>
                  <a:gd name="connsiteX156" fmla="*/ 797333 w 1353612"/>
                  <a:gd name="connsiteY156" fmla="*/ 278170 h 826208"/>
                  <a:gd name="connsiteX157" fmla="*/ 795348 w 1353612"/>
                  <a:gd name="connsiteY157" fmla="*/ 278711 h 826208"/>
                  <a:gd name="connsiteX158" fmla="*/ 794626 w 1353612"/>
                  <a:gd name="connsiteY158" fmla="*/ 277929 h 826208"/>
                  <a:gd name="connsiteX159" fmla="*/ 788249 w 1353612"/>
                  <a:gd name="connsiteY159" fmla="*/ 276185 h 826208"/>
                  <a:gd name="connsiteX160" fmla="*/ 787046 w 1353612"/>
                  <a:gd name="connsiteY160" fmla="*/ 274501 h 826208"/>
                  <a:gd name="connsiteX161" fmla="*/ 783557 w 1353612"/>
                  <a:gd name="connsiteY161" fmla="*/ 274199 h 826208"/>
                  <a:gd name="connsiteX162" fmla="*/ 778925 w 1353612"/>
                  <a:gd name="connsiteY162" fmla="*/ 273237 h 826208"/>
                  <a:gd name="connsiteX163" fmla="*/ 771946 w 1353612"/>
                  <a:gd name="connsiteY163" fmla="*/ 272816 h 826208"/>
                  <a:gd name="connsiteX164" fmla="*/ 764366 w 1353612"/>
                  <a:gd name="connsiteY164" fmla="*/ 274621 h 826208"/>
                  <a:gd name="connsiteX165" fmla="*/ 758952 w 1353612"/>
                  <a:gd name="connsiteY165" fmla="*/ 276546 h 826208"/>
                  <a:gd name="connsiteX166" fmla="*/ 757087 w 1353612"/>
                  <a:gd name="connsiteY166" fmla="*/ 276245 h 826208"/>
                  <a:gd name="connsiteX167" fmla="*/ 749868 w 1353612"/>
                  <a:gd name="connsiteY167" fmla="*/ 276846 h 826208"/>
                  <a:gd name="connsiteX168" fmla="*/ 733926 w 1353612"/>
                  <a:gd name="connsiteY168" fmla="*/ 278651 h 826208"/>
                  <a:gd name="connsiteX169" fmla="*/ 726226 w 1353612"/>
                  <a:gd name="connsiteY169" fmla="*/ 277568 h 826208"/>
                  <a:gd name="connsiteX170" fmla="*/ 722617 w 1353612"/>
                  <a:gd name="connsiteY170" fmla="*/ 277689 h 826208"/>
                  <a:gd name="connsiteX171" fmla="*/ 719609 w 1353612"/>
                  <a:gd name="connsiteY171" fmla="*/ 275644 h 826208"/>
                  <a:gd name="connsiteX172" fmla="*/ 721955 w 1353612"/>
                  <a:gd name="connsiteY172" fmla="*/ 272094 h 826208"/>
                  <a:gd name="connsiteX173" fmla="*/ 721835 w 1353612"/>
                  <a:gd name="connsiteY173" fmla="*/ 269688 h 826208"/>
                  <a:gd name="connsiteX174" fmla="*/ 723940 w 1353612"/>
                  <a:gd name="connsiteY174" fmla="*/ 264574 h 826208"/>
                  <a:gd name="connsiteX175" fmla="*/ 727068 w 1353612"/>
                  <a:gd name="connsiteY175" fmla="*/ 260423 h 826208"/>
                  <a:gd name="connsiteX176" fmla="*/ 727971 w 1353612"/>
                  <a:gd name="connsiteY176" fmla="*/ 260123 h 826208"/>
                  <a:gd name="connsiteX177" fmla="*/ 634907 w 1353612"/>
                  <a:gd name="connsiteY177" fmla="*/ 224750 h 826208"/>
                  <a:gd name="connsiteX178" fmla="*/ 632260 w 1353612"/>
                  <a:gd name="connsiteY178" fmla="*/ 225592 h 826208"/>
                  <a:gd name="connsiteX179" fmla="*/ 627868 w 1353612"/>
                  <a:gd name="connsiteY179" fmla="*/ 222584 h 826208"/>
                  <a:gd name="connsiteX180" fmla="*/ 625462 w 1353612"/>
                  <a:gd name="connsiteY180" fmla="*/ 222343 h 826208"/>
                  <a:gd name="connsiteX181" fmla="*/ 620950 w 1353612"/>
                  <a:gd name="connsiteY181" fmla="*/ 223787 h 826208"/>
                  <a:gd name="connsiteX182" fmla="*/ 617340 w 1353612"/>
                  <a:gd name="connsiteY182" fmla="*/ 223366 h 826208"/>
                  <a:gd name="connsiteX183" fmla="*/ 616137 w 1353612"/>
                  <a:gd name="connsiteY183" fmla="*/ 221922 h 826208"/>
                  <a:gd name="connsiteX184" fmla="*/ 613490 w 1353612"/>
                  <a:gd name="connsiteY184" fmla="*/ 222404 h 826208"/>
                  <a:gd name="connsiteX185" fmla="*/ 609580 w 1353612"/>
                  <a:gd name="connsiteY185" fmla="*/ 221321 h 826208"/>
                  <a:gd name="connsiteX186" fmla="*/ 608016 w 1353612"/>
                  <a:gd name="connsiteY186" fmla="*/ 220298 h 826208"/>
                  <a:gd name="connsiteX187" fmla="*/ 605910 w 1353612"/>
                  <a:gd name="connsiteY187" fmla="*/ 220298 h 826208"/>
                  <a:gd name="connsiteX188" fmla="*/ 602722 w 1353612"/>
                  <a:gd name="connsiteY188" fmla="*/ 219516 h 826208"/>
                  <a:gd name="connsiteX189" fmla="*/ 601038 w 1353612"/>
                  <a:gd name="connsiteY189" fmla="*/ 218192 h 826208"/>
                  <a:gd name="connsiteX190" fmla="*/ 600316 w 1353612"/>
                  <a:gd name="connsiteY190" fmla="*/ 212778 h 826208"/>
                  <a:gd name="connsiteX191" fmla="*/ 598331 w 1353612"/>
                  <a:gd name="connsiteY191" fmla="*/ 211515 h 826208"/>
                  <a:gd name="connsiteX192" fmla="*/ 595924 w 1353612"/>
                  <a:gd name="connsiteY192" fmla="*/ 211455 h 826208"/>
                  <a:gd name="connsiteX193" fmla="*/ 595022 w 1353612"/>
                  <a:gd name="connsiteY193" fmla="*/ 209410 h 826208"/>
                  <a:gd name="connsiteX194" fmla="*/ 592194 w 1353612"/>
                  <a:gd name="connsiteY194" fmla="*/ 207545 h 826208"/>
                  <a:gd name="connsiteX195" fmla="*/ 591533 w 1353612"/>
                  <a:gd name="connsiteY195" fmla="*/ 204537 h 826208"/>
                  <a:gd name="connsiteX196" fmla="*/ 587923 w 1353612"/>
                  <a:gd name="connsiteY196" fmla="*/ 202792 h 826208"/>
                  <a:gd name="connsiteX197" fmla="*/ 587863 w 1353612"/>
                  <a:gd name="connsiteY197" fmla="*/ 198701 h 826208"/>
                  <a:gd name="connsiteX198" fmla="*/ 584735 w 1353612"/>
                  <a:gd name="connsiteY198" fmla="*/ 196656 h 826208"/>
                  <a:gd name="connsiteX199" fmla="*/ 582810 w 1353612"/>
                  <a:gd name="connsiteY199" fmla="*/ 196235 h 826208"/>
                  <a:gd name="connsiteX200" fmla="*/ 581366 w 1353612"/>
                  <a:gd name="connsiteY200" fmla="*/ 194250 h 826208"/>
                  <a:gd name="connsiteX201" fmla="*/ 579321 w 1353612"/>
                  <a:gd name="connsiteY201" fmla="*/ 193347 h 826208"/>
                  <a:gd name="connsiteX202" fmla="*/ 579080 w 1353612"/>
                  <a:gd name="connsiteY202" fmla="*/ 189919 h 826208"/>
                  <a:gd name="connsiteX203" fmla="*/ 578238 w 1353612"/>
                  <a:gd name="connsiteY203" fmla="*/ 187933 h 826208"/>
                  <a:gd name="connsiteX204" fmla="*/ 575591 w 1353612"/>
                  <a:gd name="connsiteY204" fmla="*/ 187272 h 826208"/>
                  <a:gd name="connsiteX205" fmla="*/ 574087 w 1353612"/>
                  <a:gd name="connsiteY205" fmla="*/ 179631 h 826208"/>
                  <a:gd name="connsiteX206" fmla="*/ 572884 w 1353612"/>
                  <a:gd name="connsiteY206" fmla="*/ 177466 h 826208"/>
                  <a:gd name="connsiteX207" fmla="*/ 570838 w 1353612"/>
                  <a:gd name="connsiteY207" fmla="*/ 178368 h 826208"/>
                  <a:gd name="connsiteX208" fmla="*/ 564883 w 1353612"/>
                  <a:gd name="connsiteY208" fmla="*/ 179331 h 826208"/>
                  <a:gd name="connsiteX209" fmla="*/ 562115 w 1353612"/>
                  <a:gd name="connsiteY209" fmla="*/ 179331 h 826208"/>
                  <a:gd name="connsiteX210" fmla="*/ 559108 w 1353612"/>
                  <a:gd name="connsiteY210" fmla="*/ 179932 h 826208"/>
                  <a:gd name="connsiteX211" fmla="*/ 555498 w 1353612"/>
                  <a:gd name="connsiteY211" fmla="*/ 181917 h 826208"/>
                  <a:gd name="connsiteX212" fmla="*/ 549903 w 1353612"/>
                  <a:gd name="connsiteY212" fmla="*/ 182098 h 826208"/>
                  <a:gd name="connsiteX213" fmla="*/ 545873 w 1353612"/>
                  <a:gd name="connsiteY213" fmla="*/ 181496 h 826208"/>
                  <a:gd name="connsiteX214" fmla="*/ 542324 w 1353612"/>
                  <a:gd name="connsiteY214" fmla="*/ 182158 h 826208"/>
                  <a:gd name="connsiteX215" fmla="*/ 541000 w 1353612"/>
                  <a:gd name="connsiteY215" fmla="*/ 181857 h 826208"/>
                  <a:gd name="connsiteX216" fmla="*/ 542384 w 1353612"/>
                  <a:gd name="connsiteY216" fmla="*/ 189678 h 826208"/>
                  <a:gd name="connsiteX217" fmla="*/ 541181 w 1353612"/>
                  <a:gd name="connsiteY217" fmla="*/ 191723 h 826208"/>
                  <a:gd name="connsiteX218" fmla="*/ 541542 w 1353612"/>
                  <a:gd name="connsiteY218" fmla="*/ 193287 h 826208"/>
                  <a:gd name="connsiteX219" fmla="*/ 541241 w 1353612"/>
                  <a:gd name="connsiteY219" fmla="*/ 198100 h 826208"/>
                  <a:gd name="connsiteX220" fmla="*/ 541962 w 1353612"/>
                  <a:gd name="connsiteY220" fmla="*/ 201709 h 826208"/>
                  <a:gd name="connsiteX221" fmla="*/ 544068 w 1353612"/>
                  <a:gd name="connsiteY221" fmla="*/ 204296 h 826208"/>
                  <a:gd name="connsiteX222" fmla="*/ 544249 w 1353612"/>
                  <a:gd name="connsiteY222" fmla="*/ 207725 h 826208"/>
                  <a:gd name="connsiteX223" fmla="*/ 536428 w 1353612"/>
                  <a:gd name="connsiteY223" fmla="*/ 212357 h 826208"/>
                  <a:gd name="connsiteX224" fmla="*/ 534142 w 1353612"/>
                  <a:gd name="connsiteY224" fmla="*/ 214824 h 826208"/>
                  <a:gd name="connsiteX225" fmla="*/ 532758 w 1353612"/>
                  <a:gd name="connsiteY225" fmla="*/ 218433 h 826208"/>
                  <a:gd name="connsiteX226" fmla="*/ 528607 w 1353612"/>
                  <a:gd name="connsiteY226" fmla="*/ 223246 h 826208"/>
                  <a:gd name="connsiteX227" fmla="*/ 527705 w 1353612"/>
                  <a:gd name="connsiteY227" fmla="*/ 223486 h 826208"/>
                  <a:gd name="connsiteX228" fmla="*/ 528908 w 1353612"/>
                  <a:gd name="connsiteY228" fmla="*/ 232991 h 826208"/>
                  <a:gd name="connsiteX229" fmla="*/ 524878 w 1353612"/>
                  <a:gd name="connsiteY229" fmla="*/ 233232 h 826208"/>
                  <a:gd name="connsiteX230" fmla="*/ 522411 w 1353612"/>
                  <a:gd name="connsiteY230" fmla="*/ 231608 h 826208"/>
                  <a:gd name="connsiteX231" fmla="*/ 519584 w 1353612"/>
                  <a:gd name="connsiteY231" fmla="*/ 225592 h 826208"/>
                  <a:gd name="connsiteX232" fmla="*/ 519283 w 1353612"/>
                  <a:gd name="connsiteY232" fmla="*/ 223306 h 826208"/>
                  <a:gd name="connsiteX233" fmla="*/ 518200 w 1353612"/>
                  <a:gd name="connsiteY233" fmla="*/ 221621 h 826208"/>
                  <a:gd name="connsiteX234" fmla="*/ 517719 w 1353612"/>
                  <a:gd name="connsiteY234" fmla="*/ 217952 h 826208"/>
                  <a:gd name="connsiteX235" fmla="*/ 514711 w 1353612"/>
                  <a:gd name="connsiteY235" fmla="*/ 212478 h 826208"/>
                  <a:gd name="connsiteX236" fmla="*/ 509417 w 1353612"/>
                  <a:gd name="connsiteY236" fmla="*/ 207665 h 826208"/>
                  <a:gd name="connsiteX237" fmla="*/ 506770 w 1353612"/>
                  <a:gd name="connsiteY237" fmla="*/ 207003 h 826208"/>
                  <a:gd name="connsiteX238" fmla="*/ 505146 w 1353612"/>
                  <a:gd name="connsiteY238" fmla="*/ 205499 h 826208"/>
                  <a:gd name="connsiteX239" fmla="*/ 505567 w 1353612"/>
                  <a:gd name="connsiteY239" fmla="*/ 204116 h 826208"/>
                  <a:gd name="connsiteX240" fmla="*/ 504965 w 1353612"/>
                  <a:gd name="connsiteY240" fmla="*/ 199243 h 826208"/>
                  <a:gd name="connsiteX241" fmla="*/ 504123 w 1353612"/>
                  <a:gd name="connsiteY241" fmla="*/ 198882 h 826208"/>
                  <a:gd name="connsiteX242" fmla="*/ 502258 w 1353612"/>
                  <a:gd name="connsiteY242" fmla="*/ 194671 h 826208"/>
                  <a:gd name="connsiteX243" fmla="*/ 500213 w 1353612"/>
                  <a:gd name="connsiteY243" fmla="*/ 194189 h 826208"/>
                  <a:gd name="connsiteX244" fmla="*/ 498769 w 1353612"/>
                  <a:gd name="connsiteY244" fmla="*/ 191783 h 826208"/>
                  <a:gd name="connsiteX245" fmla="*/ 496062 w 1353612"/>
                  <a:gd name="connsiteY245" fmla="*/ 191362 h 826208"/>
                  <a:gd name="connsiteX246" fmla="*/ 494438 w 1353612"/>
                  <a:gd name="connsiteY246" fmla="*/ 187331 h 826208"/>
                  <a:gd name="connsiteX247" fmla="*/ 491731 w 1353612"/>
                  <a:gd name="connsiteY247" fmla="*/ 185647 h 826208"/>
                  <a:gd name="connsiteX248" fmla="*/ 491971 w 1353612"/>
                  <a:gd name="connsiteY248" fmla="*/ 174518 h 826208"/>
                  <a:gd name="connsiteX249" fmla="*/ 491189 w 1353612"/>
                  <a:gd name="connsiteY249" fmla="*/ 171390 h 826208"/>
                  <a:gd name="connsiteX250" fmla="*/ 486256 w 1353612"/>
                  <a:gd name="connsiteY250" fmla="*/ 166336 h 826208"/>
                  <a:gd name="connsiteX251" fmla="*/ 484933 w 1353612"/>
                  <a:gd name="connsiteY251" fmla="*/ 165855 h 826208"/>
                  <a:gd name="connsiteX252" fmla="*/ 480421 w 1353612"/>
                  <a:gd name="connsiteY252" fmla="*/ 162847 h 826208"/>
                  <a:gd name="connsiteX253" fmla="*/ 479639 w 1353612"/>
                  <a:gd name="connsiteY253" fmla="*/ 161403 h 826208"/>
                  <a:gd name="connsiteX254" fmla="*/ 489986 w 1353612"/>
                  <a:gd name="connsiteY254" fmla="*/ 159899 h 826208"/>
                  <a:gd name="connsiteX255" fmla="*/ 494498 w 1353612"/>
                  <a:gd name="connsiteY255" fmla="*/ 160080 h 826208"/>
                  <a:gd name="connsiteX256" fmla="*/ 496243 w 1353612"/>
                  <a:gd name="connsiteY256" fmla="*/ 159538 h 826208"/>
                  <a:gd name="connsiteX257" fmla="*/ 500454 w 1353612"/>
                  <a:gd name="connsiteY257" fmla="*/ 159178 h 826208"/>
                  <a:gd name="connsiteX258" fmla="*/ 504063 w 1353612"/>
                  <a:gd name="connsiteY258" fmla="*/ 159599 h 826208"/>
                  <a:gd name="connsiteX259" fmla="*/ 509477 w 1353612"/>
                  <a:gd name="connsiteY259" fmla="*/ 159298 h 826208"/>
                  <a:gd name="connsiteX260" fmla="*/ 513809 w 1353612"/>
                  <a:gd name="connsiteY260" fmla="*/ 158275 h 826208"/>
                  <a:gd name="connsiteX261" fmla="*/ 517117 w 1353612"/>
                  <a:gd name="connsiteY261" fmla="*/ 158395 h 826208"/>
                  <a:gd name="connsiteX262" fmla="*/ 518200 w 1353612"/>
                  <a:gd name="connsiteY262" fmla="*/ 156470 h 826208"/>
                  <a:gd name="connsiteX263" fmla="*/ 519463 w 1353612"/>
                  <a:gd name="connsiteY263" fmla="*/ 156591 h 826208"/>
                  <a:gd name="connsiteX264" fmla="*/ 520907 w 1353612"/>
                  <a:gd name="connsiteY264" fmla="*/ 154786 h 826208"/>
                  <a:gd name="connsiteX265" fmla="*/ 520847 w 1353612"/>
                  <a:gd name="connsiteY265" fmla="*/ 153102 h 826208"/>
                  <a:gd name="connsiteX266" fmla="*/ 523554 w 1353612"/>
                  <a:gd name="connsiteY266" fmla="*/ 150395 h 826208"/>
                  <a:gd name="connsiteX267" fmla="*/ 525660 w 1353612"/>
                  <a:gd name="connsiteY267" fmla="*/ 148891 h 826208"/>
                  <a:gd name="connsiteX268" fmla="*/ 529750 w 1353612"/>
                  <a:gd name="connsiteY268" fmla="*/ 143476 h 826208"/>
                  <a:gd name="connsiteX269" fmla="*/ 530533 w 1353612"/>
                  <a:gd name="connsiteY269" fmla="*/ 143296 h 826208"/>
                  <a:gd name="connsiteX270" fmla="*/ 531014 w 1353612"/>
                  <a:gd name="connsiteY270" fmla="*/ 139085 h 826208"/>
                  <a:gd name="connsiteX271" fmla="*/ 538052 w 1353612"/>
                  <a:gd name="connsiteY271" fmla="*/ 131565 h 826208"/>
                  <a:gd name="connsiteX272" fmla="*/ 539015 w 1353612"/>
                  <a:gd name="connsiteY272" fmla="*/ 129761 h 826208"/>
                  <a:gd name="connsiteX273" fmla="*/ 543406 w 1353612"/>
                  <a:gd name="connsiteY273" fmla="*/ 126753 h 826208"/>
                  <a:gd name="connsiteX274" fmla="*/ 545572 w 1353612"/>
                  <a:gd name="connsiteY274" fmla="*/ 126391 h 826208"/>
                  <a:gd name="connsiteX275" fmla="*/ 546354 w 1353612"/>
                  <a:gd name="connsiteY275" fmla="*/ 125369 h 826208"/>
                  <a:gd name="connsiteX276" fmla="*/ 548279 w 1353612"/>
                  <a:gd name="connsiteY276" fmla="*/ 125189 h 826208"/>
                  <a:gd name="connsiteX277" fmla="*/ 549603 w 1353612"/>
                  <a:gd name="connsiteY277" fmla="*/ 123865 h 826208"/>
                  <a:gd name="connsiteX278" fmla="*/ 553513 w 1353612"/>
                  <a:gd name="connsiteY278" fmla="*/ 123865 h 826208"/>
                  <a:gd name="connsiteX279" fmla="*/ 558085 w 1353612"/>
                  <a:gd name="connsiteY279" fmla="*/ 128076 h 826208"/>
                  <a:gd name="connsiteX280" fmla="*/ 560912 w 1353612"/>
                  <a:gd name="connsiteY280" fmla="*/ 132167 h 826208"/>
                  <a:gd name="connsiteX281" fmla="*/ 562416 w 1353612"/>
                  <a:gd name="connsiteY281" fmla="*/ 135656 h 826208"/>
                  <a:gd name="connsiteX282" fmla="*/ 564041 w 1353612"/>
                  <a:gd name="connsiteY282" fmla="*/ 136017 h 826208"/>
                  <a:gd name="connsiteX283" fmla="*/ 563439 w 1353612"/>
                  <a:gd name="connsiteY283" fmla="*/ 138062 h 826208"/>
                  <a:gd name="connsiteX284" fmla="*/ 566327 w 1353612"/>
                  <a:gd name="connsiteY284" fmla="*/ 139626 h 826208"/>
                  <a:gd name="connsiteX285" fmla="*/ 565605 w 1353612"/>
                  <a:gd name="connsiteY285" fmla="*/ 144319 h 826208"/>
                  <a:gd name="connsiteX286" fmla="*/ 567650 w 1353612"/>
                  <a:gd name="connsiteY286" fmla="*/ 146605 h 826208"/>
                  <a:gd name="connsiteX287" fmla="*/ 569154 w 1353612"/>
                  <a:gd name="connsiteY287" fmla="*/ 149673 h 826208"/>
                  <a:gd name="connsiteX288" fmla="*/ 570718 w 1353612"/>
                  <a:gd name="connsiteY288" fmla="*/ 150395 h 826208"/>
                  <a:gd name="connsiteX289" fmla="*/ 572222 w 1353612"/>
                  <a:gd name="connsiteY289" fmla="*/ 153042 h 826208"/>
                  <a:gd name="connsiteX290" fmla="*/ 574388 w 1353612"/>
                  <a:gd name="connsiteY290" fmla="*/ 154966 h 826208"/>
                  <a:gd name="connsiteX291" fmla="*/ 574688 w 1353612"/>
                  <a:gd name="connsiteY291" fmla="*/ 156531 h 826208"/>
                  <a:gd name="connsiteX292" fmla="*/ 577576 w 1353612"/>
                  <a:gd name="connsiteY292" fmla="*/ 158636 h 826208"/>
                  <a:gd name="connsiteX293" fmla="*/ 577335 w 1353612"/>
                  <a:gd name="connsiteY293" fmla="*/ 162125 h 826208"/>
                  <a:gd name="connsiteX294" fmla="*/ 578178 w 1353612"/>
                  <a:gd name="connsiteY294" fmla="*/ 163028 h 826208"/>
                  <a:gd name="connsiteX295" fmla="*/ 579862 w 1353612"/>
                  <a:gd name="connsiteY295" fmla="*/ 162005 h 826208"/>
                  <a:gd name="connsiteX296" fmla="*/ 582268 w 1353612"/>
                  <a:gd name="connsiteY296" fmla="*/ 162306 h 826208"/>
                  <a:gd name="connsiteX297" fmla="*/ 584434 w 1353612"/>
                  <a:gd name="connsiteY297" fmla="*/ 164532 h 826208"/>
                  <a:gd name="connsiteX298" fmla="*/ 587683 w 1353612"/>
                  <a:gd name="connsiteY298" fmla="*/ 170187 h 826208"/>
                  <a:gd name="connsiteX299" fmla="*/ 587743 w 1353612"/>
                  <a:gd name="connsiteY299" fmla="*/ 174999 h 826208"/>
                  <a:gd name="connsiteX300" fmla="*/ 584013 w 1353612"/>
                  <a:gd name="connsiteY300" fmla="*/ 175721 h 826208"/>
                  <a:gd name="connsiteX301" fmla="*/ 583532 w 1353612"/>
                  <a:gd name="connsiteY301" fmla="*/ 177345 h 826208"/>
                  <a:gd name="connsiteX302" fmla="*/ 584976 w 1353612"/>
                  <a:gd name="connsiteY302" fmla="*/ 179451 h 826208"/>
                  <a:gd name="connsiteX303" fmla="*/ 584494 w 1353612"/>
                  <a:gd name="connsiteY303" fmla="*/ 180654 h 826208"/>
                  <a:gd name="connsiteX304" fmla="*/ 586419 w 1353612"/>
                  <a:gd name="connsiteY304" fmla="*/ 182459 h 826208"/>
                  <a:gd name="connsiteX305" fmla="*/ 585757 w 1353612"/>
                  <a:gd name="connsiteY305" fmla="*/ 185226 h 826208"/>
                  <a:gd name="connsiteX306" fmla="*/ 586780 w 1353612"/>
                  <a:gd name="connsiteY306" fmla="*/ 187993 h 826208"/>
                  <a:gd name="connsiteX307" fmla="*/ 588525 w 1353612"/>
                  <a:gd name="connsiteY307" fmla="*/ 187091 h 826208"/>
                  <a:gd name="connsiteX308" fmla="*/ 591352 w 1353612"/>
                  <a:gd name="connsiteY308" fmla="*/ 189497 h 826208"/>
                  <a:gd name="connsiteX309" fmla="*/ 592736 w 1353612"/>
                  <a:gd name="connsiteY309" fmla="*/ 188896 h 826208"/>
                  <a:gd name="connsiteX310" fmla="*/ 595684 w 1353612"/>
                  <a:gd name="connsiteY310" fmla="*/ 193949 h 826208"/>
                  <a:gd name="connsiteX311" fmla="*/ 595563 w 1353612"/>
                  <a:gd name="connsiteY311" fmla="*/ 195152 h 826208"/>
                  <a:gd name="connsiteX312" fmla="*/ 597849 w 1353612"/>
                  <a:gd name="connsiteY312" fmla="*/ 196476 h 826208"/>
                  <a:gd name="connsiteX313" fmla="*/ 598932 w 1353612"/>
                  <a:gd name="connsiteY313" fmla="*/ 195453 h 826208"/>
                  <a:gd name="connsiteX314" fmla="*/ 601038 w 1353612"/>
                  <a:gd name="connsiteY314" fmla="*/ 199664 h 826208"/>
                  <a:gd name="connsiteX315" fmla="*/ 602602 w 1353612"/>
                  <a:gd name="connsiteY315" fmla="*/ 199784 h 826208"/>
                  <a:gd name="connsiteX316" fmla="*/ 605910 w 1353612"/>
                  <a:gd name="connsiteY316" fmla="*/ 192746 h 826208"/>
                  <a:gd name="connsiteX317" fmla="*/ 602421 w 1353612"/>
                  <a:gd name="connsiteY317" fmla="*/ 191422 h 826208"/>
                  <a:gd name="connsiteX318" fmla="*/ 602301 w 1353612"/>
                  <a:gd name="connsiteY318" fmla="*/ 189196 h 826208"/>
                  <a:gd name="connsiteX319" fmla="*/ 605008 w 1353612"/>
                  <a:gd name="connsiteY319" fmla="*/ 186670 h 826208"/>
                  <a:gd name="connsiteX320" fmla="*/ 610182 w 1353612"/>
                  <a:gd name="connsiteY320" fmla="*/ 188535 h 826208"/>
                  <a:gd name="connsiteX321" fmla="*/ 613791 w 1353612"/>
                  <a:gd name="connsiteY321" fmla="*/ 186610 h 826208"/>
                  <a:gd name="connsiteX322" fmla="*/ 615596 w 1353612"/>
                  <a:gd name="connsiteY322" fmla="*/ 186790 h 826208"/>
                  <a:gd name="connsiteX323" fmla="*/ 614874 w 1353612"/>
                  <a:gd name="connsiteY323" fmla="*/ 189257 h 826208"/>
                  <a:gd name="connsiteX324" fmla="*/ 612588 w 1353612"/>
                  <a:gd name="connsiteY324" fmla="*/ 190640 h 826208"/>
                  <a:gd name="connsiteX325" fmla="*/ 612648 w 1353612"/>
                  <a:gd name="connsiteY325" fmla="*/ 194069 h 826208"/>
                  <a:gd name="connsiteX326" fmla="*/ 610843 w 1353612"/>
                  <a:gd name="connsiteY326" fmla="*/ 196596 h 826208"/>
                  <a:gd name="connsiteX327" fmla="*/ 612167 w 1353612"/>
                  <a:gd name="connsiteY327" fmla="*/ 201228 h 826208"/>
                  <a:gd name="connsiteX328" fmla="*/ 613490 w 1353612"/>
                  <a:gd name="connsiteY328" fmla="*/ 202251 h 826208"/>
                  <a:gd name="connsiteX329" fmla="*/ 617882 w 1353612"/>
                  <a:gd name="connsiteY329" fmla="*/ 203935 h 826208"/>
                  <a:gd name="connsiteX330" fmla="*/ 620408 w 1353612"/>
                  <a:gd name="connsiteY330" fmla="*/ 207244 h 826208"/>
                  <a:gd name="connsiteX331" fmla="*/ 619927 w 1353612"/>
                  <a:gd name="connsiteY331" fmla="*/ 212478 h 826208"/>
                  <a:gd name="connsiteX332" fmla="*/ 620649 w 1353612"/>
                  <a:gd name="connsiteY332" fmla="*/ 214162 h 826208"/>
                  <a:gd name="connsiteX333" fmla="*/ 623898 w 1353612"/>
                  <a:gd name="connsiteY333" fmla="*/ 219396 h 826208"/>
                  <a:gd name="connsiteX334" fmla="*/ 627808 w 1353612"/>
                  <a:gd name="connsiteY334" fmla="*/ 221501 h 826208"/>
                  <a:gd name="connsiteX335" fmla="*/ 632440 w 1353612"/>
                  <a:gd name="connsiteY335" fmla="*/ 224990 h 826208"/>
                  <a:gd name="connsiteX336" fmla="*/ 634846 w 1353612"/>
                  <a:gd name="connsiteY336" fmla="*/ 224750 h 826208"/>
                  <a:gd name="connsiteX337" fmla="*/ 8482 w 1353612"/>
                  <a:gd name="connsiteY337" fmla="*/ 92222 h 826208"/>
                  <a:gd name="connsiteX338" fmla="*/ 10287 w 1353612"/>
                  <a:gd name="connsiteY338" fmla="*/ 90417 h 826208"/>
                  <a:gd name="connsiteX339" fmla="*/ 14017 w 1353612"/>
                  <a:gd name="connsiteY339" fmla="*/ 85605 h 826208"/>
                  <a:gd name="connsiteX340" fmla="*/ 19251 w 1353612"/>
                  <a:gd name="connsiteY340" fmla="*/ 83439 h 826208"/>
                  <a:gd name="connsiteX341" fmla="*/ 19852 w 1353612"/>
                  <a:gd name="connsiteY341" fmla="*/ 81875 h 826208"/>
                  <a:gd name="connsiteX342" fmla="*/ 21898 w 1353612"/>
                  <a:gd name="connsiteY342" fmla="*/ 81815 h 826208"/>
                  <a:gd name="connsiteX343" fmla="*/ 26048 w 1353612"/>
                  <a:gd name="connsiteY343" fmla="*/ 79769 h 826208"/>
                  <a:gd name="connsiteX344" fmla="*/ 28695 w 1353612"/>
                  <a:gd name="connsiteY344" fmla="*/ 77724 h 826208"/>
                  <a:gd name="connsiteX345" fmla="*/ 31102 w 1353612"/>
                  <a:gd name="connsiteY345" fmla="*/ 72129 h 826208"/>
                  <a:gd name="connsiteX346" fmla="*/ 31703 w 1353612"/>
                  <a:gd name="connsiteY346" fmla="*/ 67196 h 826208"/>
                  <a:gd name="connsiteX347" fmla="*/ 33267 w 1353612"/>
                  <a:gd name="connsiteY347" fmla="*/ 65993 h 826208"/>
                  <a:gd name="connsiteX348" fmla="*/ 34471 w 1353612"/>
                  <a:gd name="connsiteY348" fmla="*/ 66655 h 826208"/>
                  <a:gd name="connsiteX349" fmla="*/ 36516 w 1353612"/>
                  <a:gd name="connsiteY349" fmla="*/ 63948 h 826208"/>
                  <a:gd name="connsiteX350" fmla="*/ 37779 w 1353612"/>
                  <a:gd name="connsiteY350" fmla="*/ 65933 h 826208"/>
                  <a:gd name="connsiteX351" fmla="*/ 41328 w 1353612"/>
                  <a:gd name="connsiteY351" fmla="*/ 65331 h 826208"/>
                  <a:gd name="connsiteX352" fmla="*/ 41690 w 1353612"/>
                  <a:gd name="connsiteY352" fmla="*/ 64549 h 826208"/>
                  <a:gd name="connsiteX353" fmla="*/ 45901 w 1353612"/>
                  <a:gd name="connsiteY353" fmla="*/ 67196 h 826208"/>
                  <a:gd name="connsiteX354" fmla="*/ 46562 w 1353612"/>
                  <a:gd name="connsiteY354" fmla="*/ 69182 h 826208"/>
                  <a:gd name="connsiteX355" fmla="*/ 45720 w 1353612"/>
                  <a:gd name="connsiteY355" fmla="*/ 71287 h 826208"/>
                  <a:gd name="connsiteX356" fmla="*/ 43675 w 1353612"/>
                  <a:gd name="connsiteY356" fmla="*/ 71347 h 826208"/>
                  <a:gd name="connsiteX357" fmla="*/ 41870 w 1353612"/>
                  <a:gd name="connsiteY357" fmla="*/ 76160 h 826208"/>
                  <a:gd name="connsiteX358" fmla="*/ 40547 w 1353612"/>
                  <a:gd name="connsiteY358" fmla="*/ 77122 h 826208"/>
                  <a:gd name="connsiteX359" fmla="*/ 39103 w 1353612"/>
                  <a:gd name="connsiteY359" fmla="*/ 84221 h 826208"/>
                  <a:gd name="connsiteX360" fmla="*/ 41629 w 1353612"/>
                  <a:gd name="connsiteY360" fmla="*/ 91199 h 826208"/>
                  <a:gd name="connsiteX361" fmla="*/ 41328 w 1353612"/>
                  <a:gd name="connsiteY361" fmla="*/ 92824 h 826208"/>
                  <a:gd name="connsiteX362" fmla="*/ 33628 w 1353612"/>
                  <a:gd name="connsiteY362" fmla="*/ 97215 h 826208"/>
                  <a:gd name="connsiteX363" fmla="*/ 32666 w 1353612"/>
                  <a:gd name="connsiteY363" fmla="*/ 96614 h 826208"/>
                  <a:gd name="connsiteX364" fmla="*/ 28455 w 1353612"/>
                  <a:gd name="connsiteY364" fmla="*/ 98418 h 826208"/>
                  <a:gd name="connsiteX365" fmla="*/ 24785 w 1353612"/>
                  <a:gd name="connsiteY365" fmla="*/ 98959 h 826208"/>
                  <a:gd name="connsiteX366" fmla="*/ 21236 w 1353612"/>
                  <a:gd name="connsiteY366" fmla="*/ 101005 h 826208"/>
                  <a:gd name="connsiteX367" fmla="*/ 13536 w 1353612"/>
                  <a:gd name="connsiteY367" fmla="*/ 114540 h 826208"/>
                  <a:gd name="connsiteX368" fmla="*/ 13415 w 1353612"/>
                  <a:gd name="connsiteY368" fmla="*/ 117007 h 826208"/>
                  <a:gd name="connsiteX369" fmla="*/ 11611 w 1353612"/>
                  <a:gd name="connsiteY369" fmla="*/ 119534 h 826208"/>
                  <a:gd name="connsiteX370" fmla="*/ 11189 w 1353612"/>
                  <a:gd name="connsiteY370" fmla="*/ 121639 h 826208"/>
                  <a:gd name="connsiteX371" fmla="*/ 12152 w 1353612"/>
                  <a:gd name="connsiteY371" fmla="*/ 122301 h 826208"/>
                  <a:gd name="connsiteX372" fmla="*/ 10949 w 1353612"/>
                  <a:gd name="connsiteY372" fmla="*/ 123685 h 826208"/>
                  <a:gd name="connsiteX373" fmla="*/ 8242 w 1353612"/>
                  <a:gd name="connsiteY373" fmla="*/ 122903 h 826208"/>
                  <a:gd name="connsiteX374" fmla="*/ 5956 w 1353612"/>
                  <a:gd name="connsiteY374" fmla="*/ 120617 h 826208"/>
                  <a:gd name="connsiteX375" fmla="*/ 4331 w 1353612"/>
                  <a:gd name="connsiteY375" fmla="*/ 120857 h 826208"/>
                  <a:gd name="connsiteX376" fmla="*/ 2767 w 1353612"/>
                  <a:gd name="connsiteY376" fmla="*/ 117548 h 826208"/>
                  <a:gd name="connsiteX377" fmla="*/ 963 w 1353612"/>
                  <a:gd name="connsiteY377" fmla="*/ 116827 h 826208"/>
                  <a:gd name="connsiteX378" fmla="*/ 0 w 1353612"/>
                  <a:gd name="connsiteY378" fmla="*/ 114661 h 826208"/>
                  <a:gd name="connsiteX379" fmla="*/ 0 w 1353612"/>
                  <a:gd name="connsiteY379" fmla="*/ 110690 h 826208"/>
                  <a:gd name="connsiteX380" fmla="*/ 481 w 1353612"/>
                  <a:gd name="connsiteY380" fmla="*/ 109968 h 826208"/>
                  <a:gd name="connsiteX381" fmla="*/ 421 w 1353612"/>
                  <a:gd name="connsiteY381" fmla="*/ 106359 h 826208"/>
                  <a:gd name="connsiteX382" fmla="*/ 3188 w 1353612"/>
                  <a:gd name="connsiteY382" fmla="*/ 102088 h 826208"/>
                  <a:gd name="connsiteX383" fmla="*/ 3188 w 1353612"/>
                  <a:gd name="connsiteY383" fmla="*/ 98659 h 826208"/>
                  <a:gd name="connsiteX384" fmla="*/ 4873 w 1353612"/>
                  <a:gd name="connsiteY384" fmla="*/ 95049 h 826208"/>
                  <a:gd name="connsiteX385" fmla="*/ 8482 w 1353612"/>
                  <a:gd name="connsiteY385" fmla="*/ 92222 h 826208"/>
                  <a:gd name="connsiteX386" fmla="*/ 1047529 w 1353612"/>
                  <a:gd name="connsiteY386" fmla="*/ 603805 h 826208"/>
                  <a:gd name="connsiteX387" fmla="*/ 1047229 w 1353612"/>
                  <a:gd name="connsiteY387" fmla="*/ 602602 h 826208"/>
                  <a:gd name="connsiteX388" fmla="*/ 1049575 w 1353612"/>
                  <a:gd name="connsiteY388" fmla="*/ 601398 h 826208"/>
                  <a:gd name="connsiteX389" fmla="*/ 1055892 w 1353612"/>
                  <a:gd name="connsiteY389" fmla="*/ 595082 h 826208"/>
                  <a:gd name="connsiteX390" fmla="*/ 1057215 w 1353612"/>
                  <a:gd name="connsiteY390" fmla="*/ 591472 h 826208"/>
                  <a:gd name="connsiteX391" fmla="*/ 1059381 w 1353612"/>
                  <a:gd name="connsiteY391" fmla="*/ 590570 h 826208"/>
                  <a:gd name="connsiteX392" fmla="*/ 1060825 w 1353612"/>
                  <a:gd name="connsiteY392" fmla="*/ 587381 h 826208"/>
                  <a:gd name="connsiteX393" fmla="*/ 1065096 w 1353612"/>
                  <a:gd name="connsiteY393" fmla="*/ 584855 h 826208"/>
                  <a:gd name="connsiteX394" fmla="*/ 1069066 w 1353612"/>
                  <a:gd name="connsiteY394" fmla="*/ 584434 h 826208"/>
                  <a:gd name="connsiteX395" fmla="*/ 1071172 w 1353612"/>
                  <a:gd name="connsiteY395" fmla="*/ 585276 h 826208"/>
                  <a:gd name="connsiteX396" fmla="*/ 1074661 w 1353612"/>
                  <a:gd name="connsiteY396" fmla="*/ 583231 h 826208"/>
                  <a:gd name="connsiteX397" fmla="*/ 1074240 w 1353612"/>
                  <a:gd name="connsiteY397" fmla="*/ 579621 h 826208"/>
                  <a:gd name="connsiteX398" fmla="*/ 1076044 w 1353612"/>
                  <a:gd name="connsiteY398" fmla="*/ 577516 h 826208"/>
                  <a:gd name="connsiteX399" fmla="*/ 1076646 w 1353612"/>
                  <a:gd name="connsiteY399" fmla="*/ 575711 h 826208"/>
                  <a:gd name="connsiteX400" fmla="*/ 1077969 w 1353612"/>
                  <a:gd name="connsiteY400" fmla="*/ 574989 h 826208"/>
                  <a:gd name="connsiteX401" fmla="*/ 1077909 w 1353612"/>
                  <a:gd name="connsiteY401" fmla="*/ 572763 h 826208"/>
                  <a:gd name="connsiteX402" fmla="*/ 1079894 w 1353612"/>
                  <a:gd name="connsiteY402" fmla="*/ 568913 h 826208"/>
                  <a:gd name="connsiteX403" fmla="*/ 1081759 w 1353612"/>
                  <a:gd name="connsiteY403" fmla="*/ 568311 h 826208"/>
                  <a:gd name="connsiteX404" fmla="*/ 1081398 w 1353612"/>
                  <a:gd name="connsiteY404" fmla="*/ 564100 h 826208"/>
                  <a:gd name="connsiteX405" fmla="*/ 1084226 w 1353612"/>
                  <a:gd name="connsiteY405" fmla="*/ 560491 h 826208"/>
                  <a:gd name="connsiteX406" fmla="*/ 1087835 w 1353612"/>
                  <a:gd name="connsiteY406" fmla="*/ 557604 h 826208"/>
                  <a:gd name="connsiteX407" fmla="*/ 1088798 w 1353612"/>
                  <a:gd name="connsiteY407" fmla="*/ 554776 h 826208"/>
                  <a:gd name="connsiteX408" fmla="*/ 1090182 w 1353612"/>
                  <a:gd name="connsiteY408" fmla="*/ 553212 h 826208"/>
                  <a:gd name="connsiteX409" fmla="*/ 1092768 w 1353612"/>
                  <a:gd name="connsiteY409" fmla="*/ 551888 h 826208"/>
                  <a:gd name="connsiteX410" fmla="*/ 1094994 w 1353612"/>
                  <a:gd name="connsiteY410" fmla="*/ 551588 h 826208"/>
                  <a:gd name="connsiteX411" fmla="*/ 1095235 w 1353612"/>
                  <a:gd name="connsiteY411" fmla="*/ 548339 h 826208"/>
                  <a:gd name="connsiteX412" fmla="*/ 1096317 w 1353612"/>
                  <a:gd name="connsiteY412" fmla="*/ 547016 h 826208"/>
                  <a:gd name="connsiteX413" fmla="*/ 1095656 w 1353612"/>
                  <a:gd name="connsiteY413" fmla="*/ 544609 h 826208"/>
                  <a:gd name="connsiteX414" fmla="*/ 1096619 w 1353612"/>
                  <a:gd name="connsiteY414" fmla="*/ 537390 h 826208"/>
                  <a:gd name="connsiteX415" fmla="*/ 1094513 w 1353612"/>
                  <a:gd name="connsiteY415" fmla="*/ 536428 h 826208"/>
                  <a:gd name="connsiteX416" fmla="*/ 1095235 w 1353612"/>
                  <a:gd name="connsiteY416" fmla="*/ 535405 h 826208"/>
                  <a:gd name="connsiteX417" fmla="*/ 1088016 w 1353612"/>
                  <a:gd name="connsiteY417" fmla="*/ 527284 h 826208"/>
                  <a:gd name="connsiteX418" fmla="*/ 1085249 w 1353612"/>
                  <a:gd name="connsiteY418" fmla="*/ 524697 h 826208"/>
                  <a:gd name="connsiteX419" fmla="*/ 1080436 w 1353612"/>
                  <a:gd name="connsiteY419" fmla="*/ 517719 h 826208"/>
                  <a:gd name="connsiteX420" fmla="*/ 1080075 w 1353612"/>
                  <a:gd name="connsiteY420" fmla="*/ 515072 h 826208"/>
                  <a:gd name="connsiteX421" fmla="*/ 1078451 w 1353612"/>
                  <a:gd name="connsiteY421" fmla="*/ 512786 h 826208"/>
                  <a:gd name="connsiteX422" fmla="*/ 1075563 w 1353612"/>
                  <a:gd name="connsiteY422" fmla="*/ 502799 h 826208"/>
                  <a:gd name="connsiteX423" fmla="*/ 1074360 w 1353612"/>
                  <a:gd name="connsiteY423" fmla="*/ 494378 h 826208"/>
                  <a:gd name="connsiteX424" fmla="*/ 1075082 w 1353612"/>
                  <a:gd name="connsiteY424" fmla="*/ 485715 h 826208"/>
                  <a:gd name="connsiteX425" fmla="*/ 1077548 w 1353612"/>
                  <a:gd name="connsiteY425" fmla="*/ 479879 h 826208"/>
                  <a:gd name="connsiteX426" fmla="*/ 1079955 w 1353612"/>
                  <a:gd name="connsiteY426" fmla="*/ 477112 h 826208"/>
                  <a:gd name="connsiteX427" fmla="*/ 1082301 w 1353612"/>
                  <a:gd name="connsiteY427" fmla="*/ 475909 h 826208"/>
                  <a:gd name="connsiteX428" fmla="*/ 1086331 w 1353612"/>
                  <a:gd name="connsiteY428" fmla="*/ 475007 h 826208"/>
                  <a:gd name="connsiteX429" fmla="*/ 1089580 w 1353612"/>
                  <a:gd name="connsiteY429" fmla="*/ 474826 h 826208"/>
                  <a:gd name="connsiteX430" fmla="*/ 1092107 w 1353612"/>
                  <a:gd name="connsiteY430" fmla="*/ 476510 h 826208"/>
                  <a:gd name="connsiteX431" fmla="*/ 1094513 w 1353612"/>
                  <a:gd name="connsiteY431" fmla="*/ 476571 h 826208"/>
                  <a:gd name="connsiteX432" fmla="*/ 1105582 w 1353612"/>
                  <a:gd name="connsiteY432" fmla="*/ 480782 h 826208"/>
                  <a:gd name="connsiteX433" fmla="*/ 1106244 w 1353612"/>
                  <a:gd name="connsiteY433" fmla="*/ 479819 h 826208"/>
                  <a:gd name="connsiteX434" fmla="*/ 1108469 w 1353612"/>
                  <a:gd name="connsiteY434" fmla="*/ 481744 h 826208"/>
                  <a:gd name="connsiteX435" fmla="*/ 1109733 w 1353612"/>
                  <a:gd name="connsiteY435" fmla="*/ 481744 h 826208"/>
                  <a:gd name="connsiteX436" fmla="*/ 1111899 w 1353612"/>
                  <a:gd name="connsiteY436" fmla="*/ 483669 h 826208"/>
                  <a:gd name="connsiteX437" fmla="*/ 1116410 w 1353612"/>
                  <a:gd name="connsiteY437" fmla="*/ 486076 h 826208"/>
                  <a:gd name="connsiteX438" fmla="*/ 1115809 w 1353612"/>
                  <a:gd name="connsiteY438" fmla="*/ 488662 h 826208"/>
                  <a:gd name="connsiteX439" fmla="*/ 1118275 w 1353612"/>
                  <a:gd name="connsiteY439" fmla="*/ 490828 h 826208"/>
                  <a:gd name="connsiteX440" fmla="*/ 1128261 w 1353612"/>
                  <a:gd name="connsiteY440" fmla="*/ 496122 h 826208"/>
                  <a:gd name="connsiteX441" fmla="*/ 1136563 w 1353612"/>
                  <a:gd name="connsiteY441" fmla="*/ 499311 h 826208"/>
                  <a:gd name="connsiteX442" fmla="*/ 1139571 w 1353612"/>
                  <a:gd name="connsiteY442" fmla="*/ 501717 h 826208"/>
                  <a:gd name="connsiteX443" fmla="*/ 1140113 w 1353612"/>
                  <a:gd name="connsiteY443" fmla="*/ 503882 h 826208"/>
                  <a:gd name="connsiteX444" fmla="*/ 1141256 w 1353612"/>
                  <a:gd name="connsiteY444" fmla="*/ 504484 h 826208"/>
                  <a:gd name="connsiteX445" fmla="*/ 1144504 w 1353612"/>
                  <a:gd name="connsiteY445" fmla="*/ 504785 h 826208"/>
                  <a:gd name="connsiteX446" fmla="*/ 1146369 w 1353612"/>
                  <a:gd name="connsiteY446" fmla="*/ 506168 h 826208"/>
                  <a:gd name="connsiteX447" fmla="*/ 1147693 w 1353612"/>
                  <a:gd name="connsiteY447" fmla="*/ 505807 h 826208"/>
                  <a:gd name="connsiteX448" fmla="*/ 1150340 w 1353612"/>
                  <a:gd name="connsiteY448" fmla="*/ 509236 h 826208"/>
                  <a:gd name="connsiteX449" fmla="*/ 1152626 w 1353612"/>
                  <a:gd name="connsiteY449" fmla="*/ 510560 h 826208"/>
                  <a:gd name="connsiteX450" fmla="*/ 1155453 w 1353612"/>
                  <a:gd name="connsiteY450" fmla="*/ 509958 h 826208"/>
                  <a:gd name="connsiteX451" fmla="*/ 1158100 w 1353612"/>
                  <a:gd name="connsiteY451" fmla="*/ 508033 h 826208"/>
                  <a:gd name="connsiteX452" fmla="*/ 1160506 w 1353612"/>
                  <a:gd name="connsiteY452" fmla="*/ 507432 h 826208"/>
                  <a:gd name="connsiteX453" fmla="*/ 1170312 w 1353612"/>
                  <a:gd name="connsiteY453" fmla="*/ 510440 h 826208"/>
                  <a:gd name="connsiteX454" fmla="*/ 1175365 w 1353612"/>
                  <a:gd name="connsiteY454" fmla="*/ 511041 h 826208"/>
                  <a:gd name="connsiteX455" fmla="*/ 1183185 w 1353612"/>
                  <a:gd name="connsiteY455" fmla="*/ 513568 h 826208"/>
                  <a:gd name="connsiteX456" fmla="*/ 1190044 w 1353612"/>
                  <a:gd name="connsiteY456" fmla="*/ 515252 h 826208"/>
                  <a:gd name="connsiteX457" fmla="*/ 1199067 w 1353612"/>
                  <a:gd name="connsiteY457" fmla="*/ 519163 h 826208"/>
                  <a:gd name="connsiteX458" fmla="*/ 1199910 w 1353612"/>
                  <a:gd name="connsiteY458" fmla="*/ 520366 h 826208"/>
                  <a:gd name="connsiteX459" fmla="*/ 1207971 w 1353612"/>
                  <a:gd name="connsiteY459" fmla="*/ 523374 h 826208"/>
                  <a:gd name="connsiteX460" fmla="*/ 1212001 w 1353612"/>
                  <a:gd name="connsiteY460" fmla="*/ 525359 h 826208"/>
                  <a:gd name="connsiteX461" fmla="*/ 1213385 w 1353612"/>
                  <a:gd name="connsiteY461" fmla="*/ 525299 h 826208"/>
                  <a:gd name="connsiteX462" fmla="*/ 1217115 w 1353612"/>
                  <a:gd name="connsiteY462" fmla="*/ 527886 h 826208"/>
                  <a:gd name="connsiteX463" fmla="*/ 1225116 w 1353612"/>
                  <a:gd name="connsiteY463" fmla="*/ 531194 h 826208"/>
                  <a:gd name="connsiteX464" fmla="*/ 1229507 w 1353612"/>
                  <a:gd name="connsiteY464" fmla="*/ 532036 h 826208"/>
                  <a:gd name="connsiteX465" fmla="*/ 1232214 w 1353612"/>
                  <a:gd name="connsiteY465" fmla="*/ 533300 h 826208"/>
                  <a:gd name="connsiteX466" fmla="*/ 1236666 w 1353612"/>
                  <a:gd name="connsiteY466" fmla="*/ 536307 h 826208"/>
                  <a:gd name="connsiteX467" fmla="*/ 1238049 w 1353612"/>
                  <a:gd name="connsiteY467" fmla="*/ 538112 h 826208"/>
                  <a:gd name="connsiteX468" fmla="*/ 1239914 w 1353612"/>
                  <a:gd name="connsiteY468" fmla="*/ 538112 h 826208"/>
                  <a:gd name="connsiteX469" fmla="*/ 1239975 w 1353612"/>
                  <a:gd name="connsiteY469" fmla="*/ 539195 h 826208"/>
                  <a:gd name="connsiteX470" fmla="*/ 1248938 w 1353612"/>
                  <a:gd name="connsiteY470" fmla="*/ 544128 h 826208"/>
                  <a:gd name="connsiteX471" fmla="*/ 1251465 w 1353612"/>
                  <a:gd name="connsiteY471" fmla="*/ 547557 h 826208"/>
                  <a:gd name="connsiteX472" fmla="*/ 1255676 w 1353612"/>
                  <a:gd name="connsiteY472" fmla="*/ 548941 h 826208"/>
                  <a:gd name="connsiteX473" fmla="*/ 1260067 w 1353612"/>
                  <a:gd name="connsiteY473" fmla="*/ 552310 h 826208"/>
                  <a:gd name="connsiteX474" fmla="*/ 1263256 w 1353612"/>
                  <a:gd name="connsiteY474" fmla="*/ 555498 h 826208"/>
                  <a:gd name="connsiteX475" fmla="*/ 1264459 w 1353612"/>
                  <a:gd name="connsiteY475" fmla="*/ 555979 h 826208"/>
                  <a:gd name="connsiteX476" fmla="*/ 1269933 w 1353612"/>
                  <a:gd name="connsiteY476" fmla="*/ 561273 h 826208"/>
                  <a:gd name="connsiteX477" fmla="*/ 1271437 w 1353612"/>
                  <a:gd name="connsiteY477" fmla="*/ 563860 h 826208"/>
                  <a:gd name="connsiteX478" fmla="*/ 1271197 w 1353612"/>
                  <a:gd name="connsiteY478" fmla="*/ 564822 h 826208"/>
                  <a:gd name="connsiteX479" fmla="*/ 1273001 w 1353612"/>
                  <a:gd name="connsiteY479" fmla="*/ 565665 h 826208"/>
                  <a:gd name="connsiteX480" fmla="*/ 1274204 w 1353612"/>
                  <a:gd name="connsiteY480" fmla="*/ 568011 h 826208"/>
                  <a:gd name="connsiteX481" fmla="*/ 1278175 w 1353612"/>
                  <a:gd name="connsiteY481" fmla="*/ 569635 h 826208"/>
                  <a:gd name="connsiteX482" fmla="*/ 1279679 w 1353612"/>
                  <a:gd name="connsiteY482" fmla="*/ 572583 h 826208"/>
                  <a:gd name="connsiteX483" fmla="*/ 1281243 w 1353612"/>
                  <a:gd name="connsiteY483" fmla="*/ 574087 h 826208"/>
                  <a:gd name="connsiteX484" fmla="*/ 1280341 w 1353612"/>
                  <a:gd name="connsiteY484" fmla="*/ 575170 h 826208"/>
                  <a:gd name="connsiteX485" fmla="*/ 1280942 w 1353612"/>
                  <a:gd name="connsiteY485" fmla="*/ 576974 h 826208"/>
                  <a:gd name="connsiteX486" fmla="*/ 1279980 w 1353612"/>
                  <a:gd name="connsiteY486" fmla="*/ 581606 h 826208"/>
                  <a:gd name="connsiteX487" fmla="*/ 1278897 w 1353612"/>
                  <a:gd name="connsiteY487" fmla="*/ 584193 h 826208"/>
                  <a:gd name="connsiteX488" fmla="*/ 1280461 w 1353612"/>
                  <a:gd name="connsiteY488" fmla="*/ 585637 h 826208"/>
                  <a:gd name="connsiteX489" fmla="*/ 1279799 w 1353612"/>
                  <a:gd name="connsiteY489" fmla="*/ 588043 h 826208"/>
                  <a:gd name="connsiteX490" fmla="*/ 1280822 w 1353612"/>
                  <a:gd name="connsiteY490" fmla="*/ 590750 h 826208"/>
                  <a:gd name="connsiteX491" fmla="*/ 1280100 w 1353612"/>
                  <a:gd name="connsiteY491" fmla="*/ 598691 h 826208"/>
                  <a:gd name="connsiteX492" fmla="*/ 1280641 w 1353612"/>
                  <a:gd name="connsiteY492" fmla="*/ 603504 h 826208"/>
                  <a:gd name="connsiteX493" fmla="*/ 1282807 w 1353612"/>
                  <a:gd name="connsiteY493" fmla="*/ 606271 h 826208"/>
                  <a:gd name="connsiteX494" fmla="*/ 1285514 w 1353612"/>
                  <a:gd name="connsiteY494" fmla="*/ 606031 h 826208"/>
                  <a:gd name="connsiteX495" fmla="*/ 1287078 w 1353612"/>
                  <a:gd name="connsiteY495" fmla="*/ 604707 h 826208"/>
                  <a:gd name="connsiteX496" fmla="*/ 1287921 w 1353612"/>
                  <a:gd name="connsiteY496" fmla="*/ 605369 h 826208"/>
                  <a:gd name="connsiteX497" fmla="*/ 1289665 w 1353612"/>
                  <a:gd name="connsiteY497" fmla="*/ 603564 h 826208"/>
                  <a:gd name="connsiteX498" fmla="*/ 1291409 w 1353612"/>
                  <a:gd name="connsiteY498" fmla="*/ 603384 h 826208"/>
                  <a:gd name="connsiteX499" fmla="*/ 1292613 w 1353612"/>
                  <a:gd name="connsiteY499" fmla="*/ 601819 h 826208"/>
                  <a:gd name="connsiteX500" fmla="*/ 1295019 w 1353612"/>
                  <a:gd name="connsiteY500" fmla="*/ 601639 h 826208"/>
                  <a:gd name="connsiteX501" fmla="*/ 1297546 w 1353612"/>
                  <a:gd name="connsiteY501" fmla="*/ 602962 h 826208"/>
                  <a:gd name="connsiteX502" fmla="*/ 1299110 w 1353612"/>
                  <a:gd name="connsiteY502" fmla="*/ 601459 h 826208"/>
                  <a:gd name="connsiteX503" fmla="*/ 1301937 w 1353612"/>
                  <a:gd name="connsiteY503" fmla="*/ 601880 h 826208"/>
                  <a:gd name="connsiteX504" fmla="*/ 1304584 w 1353612"/>
                  <a:gd name="connsiteY504" fmla="*/ 605128 h 826208"/>
                  <a:gd name="connsiteX505" fmla="*/ 1308795 w 1353612"/>
                  <a:gd name="connsiteY505" fmla="*/ 613791 h 826208"/>
                  <a:gd name="connsiteX506" fmla="*/ 1308013 w 1353612"/>
                  <a:gd name="connsiteY506" fmla="*/ 618062 h 826208"/>
                  <a:gd name="connsiteX507" fmla="*/ 1308013 w 1353612"/>
                  <a:gd name="connsiteY507" fmla="*/ 621732 h 826208"/>
                  <a:gd name="connsiteX508" fmla="*/ 1309216 w 1353612"/>
                  <a:gd name="connsiteY508" fmla="*/ 623356 h 826208"/>
                  <a:gd name="connsiteX509" fmla="*/ 1308555 w 1353612"/>
                  <a:gd name="connsiteY509" fmla="*/ 624318 h 826208"/>
                  <a:gd name="connsiteX510" fmla="*/ 1309277 w 1353612"/>
                  <a:gd name="connsiteY510" fmla="*/ 627146 h 826208"/>
                  <a:gd name="connsiteX511" fmla="*/ 1314149 w 1353612"/>
                  <a:gd name="connsiteY511" fmla="*/ 630455 h 826208"/>
                  <a:gd name="connsiteX512" fmla="*/ 1317939 w 1353612"/>
                  <a:gd name="connsiteY512" fmla="*/ 630755 h 826208"/>
                  <a:gd name="connsiteX513" fmla="*/ 1317338 w 1353612"/>
                  <a:gd name="connsiteY513" fmla="*/ 633342 h 826208"/>
                  <a:gd name="connsiteX514" fmla="*/ 1317699 w 1353612"/>
                  <a:gd name="connsiteY514" fmla="*/ 635267 h 826208"/>
                  <a:gd name="connsiteX515" fmla="*/ 1323113 w 1353612"/>
                  <a:gd name="connsiteY515" fmla="*/ 638396 h 826208"/>
                  <a:gd name="connsiteX516" fmla="*/ 1324316 w 1353612"/>
                  <a:gd name="connsiteY516" fmla="*/ 640561 h 826208"/>
                  <a:gd name="connsiteX517" fmla="*/ 1326782 w 1353612"/>
                  <a:gd name="connsiteY517" fmla="*/ 641223 h 826208"/>
                  <a:gd name="connsiteX518" fmla="*/ 1329309 w 1353612"/>
                  <a:gd name="connsiteY518" fmla="*/ 644111 h 826208"/>
                  <a:gd name="connsiteX519" fmla="*/ 1332798 w 1353612"/>
                  <a:gd name="connsiteY519" fmla="*/ 645494 h 826208"/>
                  <a:gd name="connsiteX520" fmla="*/ 1334001 w 1353612"/>
                  <a:gd name="connsiteY520" fmla="*/ 646757 h 826208"/>
                  <a:gd name="connsiteX521" fmla="*/ 1336227 w 1353612"/>
                  <a:gd name="connsiteY521" fmla="*/ 646938 h 826208"/>
                  <a:gd name="connsiteX522" fmla="*/ 1338393 w 1353612"/>
                  <a:gd name="connsiteY522" fmla="*/ 648622 h 826208"/>
                  <a:gd name="connsiteX523" fmla="*/ 1342484 w 1353612"/>
                  <a:gd name="connsiteY523" fmla="*/ 648923 h 826208"/>
                  <a:gd name="connsiteX524" fmla="*/ 1346996 w 1353612"/>
                  <a:gd name="connsiteY524" fmla="*/ 651750 h 826208"/>
                  <a:gd name="connsiteX525" fmla="*/ 1348740 w 1353612"/>
                  <a:gd name="connsiteY525" fmla="*/ 651630 h 826208"/>
                  <a:gd name="connsiteX526" fmla="*/ 1352349 w 1353612"/>
                  <a:gd name="connsiteY526" fmla="*/ 653555 h 826208"/>
                  <a:gd name="connsiteX527" fmla="*/ 1353613 w 1353612"/>
                  <a:gd name="connsiteY527" fmla="*/ 656262 h 826208"/>
                  <a:gd name="connsiteX528" fmla="*/ 1352651 w 1353612"/>
                  <a:gd name="connsiteY528" fmla="*/ 658849 h 826208"/>
                  <a:gd name="connsiteX529" fmla="*/ 1350846 w 1353612"/>
                  <a:gd name="connsiteY529" fmla="*/ 666068 h 826208"/>
                  <a:gd name="connsiteX530" fmla="*/ 1348259 w 1353612"/>
                  <a:gd name="connsiteY530" fmla="*/ 669076 h 826208"/>
                  <a:gd name="connsiteX531" fmla="*/ 1347357 w 1353612"/>
                  <a:gd name="connsiteY531" fmla="*/ 670761 h 826208"/>
                  <a:gd name="connsiteX532" fmla="*/ 1340438 w 1353612"/>
                  <a:gd name="connsiteY532" fmla="*/ 677979 h 826208"/>
                  <a:gd name="connsiteX533" fmla="*/ 1335626 w 1353612"/>
                  <a:gd name="connsiteY533" fmla="*/ 681589 h 826208"/>
                  <a:gd name="connsiteX534" fmla="*/ 1334904 w 1353612"/>
                  <a:gd name="connsiteY534" fmla="*/ 683574 h 826208"/>
                  <a:gd name="connsiteX535" fmla="*/ 1330091 w 1353612"/>
                  <a:gd name="connsiteY535" fmla="*/ 686281 h 826208"/>
                  <a:gd name="connsiteX536" fmla="*/ 1326723 w 1353612"/>
                  <a:gd name="connsiteY536" fmla="*/ 689590 h 826208"/>
                  <a:gd name="connsiteX537" fmla="*/ 1325459 w 1353612"/>
                  <a:gd name="connsiteY537" fmla="*/ 689530 h 826208"/>
                  <a:gd name="connsiteX538" fmla="*/ 1324436 w 1353612"/>
                  <a:gd name="connsiteY538" fmla="*/ 692538 h 826208"/>
                  <a:gd name="connsiteX539" fmla="*/ 1316917 w 1353612"/>
                  <a:gd name="connsiteY539" fmla="*/ 699696 h 826208"/>
                  <a:gd name="connsiteX540" fmla="*/ 1315533 w 1353612"/>
                  <a:gd name="connsiteY540" fmla="*/ 701982 h 826208"/>
                  <a:gd name="connsiteX541" fmla="*/ 1307712 w 1353612"/>
                  <a:gd name="connsiteY541" fmla="*/ 706735 h 826208"/>
                  <a:gd name="connsiteX542" fmla="*/ 1304644 w 1353612"/>
                  <a:gd name="connsiteY542" fmla="*/ 708419 h 826208"/>
                  <a:gd name="connsiteX543" fmla="*/ 1299230 w 1353612"/>
                  <a:gd name="connsiteY543" fmla="*/ 710525 h 826208"/>
                  <a:gd name="connsiteX544" fmla="*/ 1297245 w 1353612"/>
                  <a:gd name="connsiteY544" fmla="*/ 712329 h 826208"/>
                  <a:gd name="connsiteX545" fmla="*/ 1293997 w 1353612"/>
                  <a:gd name="connsiteY545" fmla="*/ 713232 h 826208"/>
                  <a:gd name="connsiteX546" fmla="*/ 1291590 w 1353612"/>
                  <a:gd name="connsiteY546" fmla="*/ 713292 h 826208"/>
                  <a:gd name="connsiteX547" fmla="*/ 1287620 w 1353612"/>
                  <a:gd name="connsiteY547" fmla="*/ 717142 h 826208"/>
                  <a:gd name="connsiteX548" fmla="*/ 1285213 w 1353612"/>
                  <a:gd name="connsiteY548" fmla="*/ 718045 h 826208"/>
                  <a:gd name="connsiteX549" fmla="*/ 1277814 w 1353612"/>
                  <a:gd name="connsiteY549" fmla="*/ 723940 h 826208"/>
                  <a:gd name="connsiteX550" fmla="*/ 1274686 w 1353612"/>
                  <a:gd name="connsiteY550" fmla="*/ 724301 h 826208"/>
                  <a:gd name="connsiteX551" fmla="*/ 1271317 w 1353612"/>
                  <a:gd name="connsiteY551" fmla="*/ 726587 h 826208"/>
                  <a:gd name="connsiteX552" fmla="*/ 1268128 w 1353612"/>
                  <a:gd name="connsiteY552" fmla="*/ 726768 h 826208"/>
                  <a:gd name="connsiteX553" fmla="*/ 1264519 w 1353612"/>
                  <a:gd name="connsiteY553" fmla="*/ 727489 h 826208"/>
                  <a:gd name="connsiteX554" fmla="*/ 1262834 w 1353612"/>
                  <a:gd name="connsiteY554" fmla="*/ 729535 h 826208"/>
                  <a:gd name="connsiteX555" fmla="*/ 1258924 w 1353612"/>
                  <a:gd name="connsiteY555" fmla="*/ 729535 h 826208"/>
                  <a:gd name="connsiteX556" fmla="*/ 1252548 w 1353612"/>
                  <a:gd name="connsiteY556" fmla="*/ 728332 h 826208"/>
                  <a:gd name="connsiteX557" fmla="*/ 1249961 w 1353612"/>
                  <a:gd name="connsiteY557" fmla="*/ 727008 h 826208"/>
                  <a:gd name="connsiteX558" fmla="*/ 1248637 w 1353612"/>
                  <a:gd name="connsiteY558" fmla="*/ 727128 h 826208"/>
                  <a:gd name="connsiteX559" fmla="*/ 1245148 w 1353612"/>
                  <a:gd name="connsiteY559" fmla="*/ 726527 h 826208"/>
                  <a:gd name="connsiteX560" fmla="*/ 1242140 w 1353612"/>
                  <a:gd name="connsiteY560" fmla="*/ 728031 h 826208"/>
                  <a:gd name="connsiteX561" fmla="*/ 1237749 w 1353612"/>
                  <a:gd name="connsiteY561" fmla="*/ 729054 h 826208"/>
                  <a:gd name="connsiteX562" fmla="*/ 1235162 w 1353612"/>
                  <a:gd name="connsiteY562" fmla="*/ 731340 h 826208"/>
                  <a:gd name="connsiteX563" fmla="*/ 1232395 w 1353612"/>
                  <a:gd name="connsiteY563" fmla="*/ 734708 h 826208"/>
                  <a:gd name="connsiteX564" fmla="*/ 1228184 w 1353612"/>
                  <a:gd name="connsiteY564" fmla="*/ 736994 h 826208"/>
                  <a:gd name="connsiteX565" fmla="*/ 1226379 w 1353612"/>
                  <a:gd name="connsiteY565" fmla="*/ 739641 h 826208"/>
                  <a:gd name="connsiteX566" fmla="*/ 1225597 w 1353612"/>
                  <a:gd name="connsiteY566" fmla="*/ 742348 h 826208"/>
                  <a:gd name="connsiteX567" fmla="*/ 1222950 w 1353612"/>
                  <a:gd name="connsiteY567" fmla="*/ 744514 h 826208"/>
                  <a:gd name="connsiteX568" fmla="*/ 1218859 w 1353612"/>
                  <a:gd name="connsiteY568" fmla="*/ 746620 h 826208"/>
                  <a:gd name="connsiteX569" fmla="*/ 1215851 w 1353612"/>
                  <a:gd name="connsiteY569" fmla="*/ 747221 h 826208"/>
                  <a:gd name="connsiteX570" fmla="*/ 1213926 w 1353612"/>
                  <a:gd name="connsiteY570" fmla="*/ 748424 h 826208"/>
                  <a:gd name="connsiteX571" fmla="*/ 1212843 w 1353612"/>
                  <a:gd name="connsiteY571" fmla="*/ 749988 h 826208"/>
                  <a:gd name="connsiteX572" fmla="*/ 1208993 w 1353612"/>
                  <a:gd name="connsiteY572" fmla="*/ 751192 h 826208"/>
                  <a:gd name="connsiteX573" fmla="*/ 1206768 w 1353612"/>
                  <a:gd name="connsiteY573" fmla="*/ 753478 h 826208"/>
                  <a:gd name="connsiteX574" fmla="*/ 1205444 w 1353612"/>
                  <a:gd name="connsiteY574" fmla="*/ 755884 h 826208"/>
                  <a:gd name="connsiteX575" fmla="*/ 1202436 w 1353612"/>
                  <a:gd name="connsiteY575" fmla="*/ 758711 h 826208"/>
                  <a:gd name="connsiteX576" fmla="*/ 1200812 w 1353612"/>
                  <a:gd name="connsiteY576" fmla="*/ 760937 h 826208"/>
                  <a:gd name="connsiteX577" fmla="*/ 1197383 w 1353612"/>
                  <a:gd name="connsiteY577" fmla="*/ 762501 h 826208"/>
                  <a:gd name="connsiteX578" fmla="*/ 1196059 w 1353612"/>
                  <a:gd name="connsiteY578" fmla="*/ 762441 h 826208"/>
                  <a:gd name="connsiteX579" fmla="*/ 1192570 w 1353612"/>
                  <a:gd name="connsiteY579" fmla="*/ 764186 h 826208"/>
                  <a:gd name="connsiteX580" fmla="*/ 1188419 w 1353612"/>
                  <a:gd name="connsiteY580" fmla="*/ 765389 h 826208"/>
                  <a:gd name="connsiteX581" fmla="*/ 1186314 w 1353612"/>
                  <a:gd name="connsiteY581" fmla="*/ 767013 h 826208"/>
                  <a:gd name="connsiteX582" fmla="*/ 1186554 w 1353612"/>
                  <a:gd name="connsiteY582" fmla="*/ 768938 h 826208"/>
                  <a:gd name="connsiteX583" fmla="*/ 1184750 w 1353612"/>
                  <a:gd name="connsiteY583" fmla="*/ 771224 h 826208"/>
                  <a:gd name="connsiteX584" fmla="*/ 1182764 w 1353612"/>
                  <a:gd name="connsiteY584" fmla="*/ 771826 h 826208"/>
                  <a:gd name="connsiteX585" fmla="*/ 1179155 w 1353612"/>
                  <a:gd name="connsiteY585" fmla="*/ 777541 h 826208"/>
                  <a:gd name="connsiteX586" fmla="*/ 1176087 w 1353612"/>
                  <a:gd name="connsiteY586" fmla="*/ 780910 h 826208"/>
                  <a:gd name="connsiteX587" fmla="*/ 1177230 w 1353612"/>
                  <a:gd name="connsiteY587" fmla="*/ 787767 h 826208"/>
                  <a:gd name="connsiteX588" fmla="*/ 1175846 w 1353612"/>
                  <a:gd name="connsiteY588" fmla="*/ 791497 h 826208"/>
                  <a:gd name="connsiteX589" fmla="*/ 1174282 w 1353612"/>
                  <a:gd name="connsiteY589" fmla="*/ 793904 h 826208"/>
                  <a:gd name="connsiteX590" fmla="*/ 1171575 w 1353612"/>
                  <a:gd name="connsiteY590" fmla="*/ 795227 h 826208"/>
                  <a:gd name="connsiteX591" fmla="*/ 1170733 w 1353612"/>
                  <a:gd name="connsiteY591" fmla="*/ 796851 h 826208"/>
                  <a:gd name="connsiteX592" fmla="*/ 1169590 w 1353612"/>
                  <a:gd name="connsiteY592" fmla="*/ 800461 h 826208"/>
                  <a:gd name="connsiteX593" fmla="*/ 1167605 w 1353612"/>
                  <a:gd name="connsiteY593" fmla="*/ 802987 h 826208"/>
                  <a:gd name="connsiteX594" fmla="*/ 1167845 w 1353612"/>
                  <a:gd name="connsiteY594" fmla="*/ 807499 h 826208"/>
                  <a:gd name="connsiteX595" fmla="*/ 1166642 w 1353612"/>
                  <a:gd name="connsiteY595" fmla="*/ 810086 h 826208"/>
                  <a:gd name="connsiteX596" fmla="*/ 1161649 w 1353612"/>
                  <a:gd name="connsiteY596" fmla="*/ 810387 h 826208"/>
                  <a:gd name="connsiteX597" fmla="*/ 1160025 w 1353612"/>
                  <a:gd name="connsiteY597" fmla="*/ 815741 h 826208"/>
                  <a:gd name="connsiteX598" fmla="*/ 1157558 w 1353612"/>
                  <a:gd name="connsiteY598" fmla="*/ 818869 h 826208"/>
                  <a:gd name="connsiteX599" fmla="*/ 1155573 w 1353612"/>
                  <a:gd name="connsiteY599" fmla="*/ 819771 h 826208"/>
                  <a:gd name="connsiteX600" fmla="*/ 1153648 w 1353612"/>
                  <a:gd name="connsiteY600" fmla="*/ 822779 h 826208"/>
                  <a:gd name="connsiteX601" fmla="*/ 1150159 w 1353612"/>
                  <a:gd name="connsiteY601" fmla="*/ 824464 h 826208"/>
                  <a:gd name="connsiteX602" fmla="*/ 1149257 w 1353612"/>
                  <a:gd name="connsiteY602" fmla="*/ 825607 h 826208"/>
                  <a:gd name="connsiteX603" fmla="*/ 1146850 w 1353612"/>
                  <a:gd name="connsiteY603" fmla="*/ 826208 h 826208"/>
                  <a:gd name="connsiteX604" fmla="*/ 1146309 w 1353612"/>
                  <a:gd name="connsiteY604" fmla="*/ 820132 h 826208"/>
                  <a:gd name="connsiteX605" fmla="*/ 1142820 w 1353612"/>
                  <a:gd name="connsiteY605" fmla="*/ 817124 h 826208"/>
                  <a:gd name="connsiteX606" fmla="*/ 1140594 w 1353612"/>
                  <a:gd name="connsiteY606" fmla="*/ 816102 h 826208"/>
                  <a:gd name="connsiteX607" fmla="*/ 1138188 w 1353612"/>
                  <a:gd name="connsiteY607" fmla="*/ 813636 h 826208"/>
                  <a:gd name="connsiteX608" fmla="*/ 1136022 w 1353612"/>
                  <a:gd name="connsiteY608" fmla="*/ 812252 h 826208"/>
                  <a:gd name="connsiteX609" fmla="*/ 1131510 w 1353612"/>
                  <a:gd name="connsiteY609" fmla="*/ 811530 h 826208"/>
                  <a:gd name="connsiteX610" fmla="*/ 1127058 w 1353612"/>
                  <a:gd name="connsiteY610" fmla="*/ 809846 h 826208"/>
                  <a:gd name="connsiteX611" fmla="*/ 1126035 w 1353612"/>
                  <a:gd name="connsiteY611" fmla="*/ 808281 h 826208"/>
                  <a:gd name="connsiteX612" fmla="*/ 1119298 w 1353612"/>
                  <a:gd name="connsiteY612" fmla="*/ 804552 h 826208"/>
                  <a:gd name="connsiteX613" fmla="*/ 1116290 w 1353612"/>
                  <a:gd name="connsiteY613" fmla="*/ 801905 h 826208"/>
                  <a:gd name="connsiteX614" fmla="*/ 1114726 w 1353612"/>
                  <a:gd name="connsiteY614" fmla="*/ 801905 h 826208"/>
                  <a:gd name="connsiteX615" fmla="*/ 1107687 w 1353612"/>
                  <a:gd name="connsiteY615" fmla="*/ 800220 h 826208"/>
                  <a:gd name="connsiteX616" fmla="*/ 1103958 w 1353612"/>
                  <a:gd name="connsiteY616" fmla="*/ 800100 h 826208"/>
                  <a:gd name="connsiteX617" fmla="*/ 1099686 w 1353612"/>
                  <a:gd name="connsiteY617" fmla="*/ 797633 h 826208"/>
                  <a:gd name="connsiteX618" fmla="*/ 1096619 w 1353612"/>
                  <a:gd name="connsiteY618" fmla="*/ 796851 h 826208"/>
                  <a:gd name="connsiteX619" fmla="*/ 1095415 w 1353612"/>
                  <a:gd name="connsiteY619" fmla="*/ 792159 h 826208"/>
                  <a:gd name="connsiteX620" fmla="*/ 1091625 w 1353612"/>
                  <a:gd name="connsiteY620" fmla="*/ 787347 h 826208"/>
                  <a:gd name="connsiteX621" fmla="*/ 1089159 w 1353612"/>
                  <a:gd name="connsiteY621" fmla="*/ 785061 h 826208"/>
                  <a:gd name="connsiteX622" fmla="*/ 1087956 w 1353612"/>
                  <a:gd name="connsiteY622" fmla="*/ 780910 h 826208"/>
                  <a:gd name="connsiteX623" fmla="*/ 1085850 w 1353612"/>
                  <a:gd name="connsiteY623" fmla="*/ 776277 h 826208"/>
                  <a:gd name="connsiteX624" fmla="*/ 1085610 w 1353612"/>
                  <a:gd name="connsiteY624" fmla="*/ 771164 h 826208"/>
                  <a:gd name="connsiteX625" fmla="*/ 1087294 w 1353612"/>
                  <a:gd name="connsiteY625" fmla="*/ 766532 h 826208"/>
                  <a:gd name="connsiteX626" fmla="*/ 1085730 w 1353612"/>
                  <a:gd name="connsiteY626" fmla="*/ 765268 h 826208"/>
                  <a:gd name="connsiteX627" fmla="*/ 1087474 w 1353612"/>
                  <a:gd name="connsiteY627" fmla="*/ 762020 h 826208"/>
                  <a:gd name="connsiteX628" fmla="*/ 1086873 w 1353612"/>
                  <a:gd name="connsiteY628" fmla="*/ 758772 h 826208"/>
                  <a:gd name="connsiteX629" fmla="*/ 1087715 w 1353612"/>
                  <a:gd name="connsiteY629" fmla="*/ 753177 h 826208"/>
                  <a:gd name="connsiteX630" fmla="*/ 1089219 w 1353612"/>
                  <a:gd name="connsiteY630" fmla="*/ 751131 h 826208"/>
                  <a:gd name="connsiteX631" fmla="*/ 1088257 w 1353612"/>
                  <a:gd name="connsiteY631" fmla="*/ 747883 h 826208"/>
                  <a:gd name="connsiteX632" fmla="*/ 1089279 w 1353612"/>
                  <a:gd name="connsiteY632" fmla="*/ 743311 h 826208"/>
                  <a:gd name="connsiteX633" fmla="*/ 1088437 w 1353612"/>
                  <a:gd name="connsiteY633" fmla="*/ 741446 h 826208"/>
                  <a:gd name="connsiteX634" fmla="*/ 1090723 w 1353612"/>
                  <a:gd name="connsiteY634" fmla="*/ 730437 h 826208"/>
                  <a:gd name="connsiteX635" fmla="*/ 1090362 w 1353612"/>
                  <a:gd name="connsiteY635" fmla="*/ 727429 h 826208"/>
                  <a:gd name="connsiteX636" fmla="*/ 1090663 w 1353612"/>
                  <a:gd name="connsiteY636" fmla="*/ 724181 h 826208"/>
                  <a:gd name="connsiteX637" fmla="*/ 1089941 w 1353612"/>
                  <a:gd name="connsiteY637" fmla="*/ 722917 h 826208"/>
                  <a:gd name="connsiteX638" fmla="*/ 1091024 w 1353612"/>
                  <a:gd name="connsiteY638" fmla="*/ 719909 h 826208"/>
                  <a:gd name="connsiteX639" fmla="*/ 1090422 w 1353612"/>
                  <a:gd name="connsiteY639" fmla="*/ 715698 h 826208"/>
                  <a:gd name="connsiteX640" fmla="*/ 1086993 w 1353612"/>
                  <a:gd name="connsiteY640" fmla="*/ 707517 h 826208"/>
                  <a:gd name="connsiteX641" fmla="*/ 1083925 w 1353612"/>
                  <a:gd name="connsiteY641" fmla="*/ 702885 h 826208"/>
                  <a:gd name="connsiteX642" fmla="*/ 1085068 w 1353612"/>
                  <a:gd name="connsiteY642" fmla="*/ 699095 h 826208"/>
                  <a:gd name="connsiteX643" fmla="*/ 1082602 w 1353612"/>
                  <a:gd name="connsiteY643" fmla="*/ 696689 h 826208"/>
                  <a:gd name="connsiteX644" fmla="*/ 1080616 w 1353612"/>
                  <a:gd name="connsiteY644" fmla="*/ 692778 h 826208"/>
                  <a:gd name="connsiteX645" fmla="*/ 1080316 w 1353612"/>
                  <a:gd name="connsiteY645" fmla="*/ 688266 h 826208"/>
                  <a:gd name="connsiteX646" fmla="*/ 1078872 w 1353612"/>
                  <a:gd name="connsiteY646" fmla="*/ 686823 h 826208"/>
                  <a:gd name="connsiteX647" fmla="*/ 1080075 w 1353612"/>
                  <a:gd name="connsiteY647" fmla="*/ 685018 h 826208"/>
                  <a:gd name="connsiteX648" fmla="*/ 1080556 w 1353612"/>
                  <a:gd name="connsiteY648" fmla="*/ 682491 h 826208"/>
                  <a:gd name="connsiteX649" fmla="*/ 1079413 w 1353612"/>
                  <a:gd name="connsiteY649" fmla="*/ 680927 h 826208"/>
                  <a:gd name="connsiteX650" fmla="*/ 1077007 w 1353612"/>
                  <a:gd name="connsiteY650" fmla="*/ 680747 h 826208"/>
                  <a:gd name="connsiteX651" fmla="*/ 1076165 w 1353612"/>
                  <a:gd name="connsiteY651" fmla="*/ 681709 h 826208"/>
                  <a:gd name="connsiteX652" fmla="*/ 1072916 w 1353612"/>
                  <a:gd name="connsiteY652" fmla="*/ 679844 h 826208"/>
                  <a:gd name="connsiteX653" fmla="*/ 1073277 w 1353612"/>
                  <a:gd name="connsiteY653" fmla="*/ 677498 h 826208"/>
                  <a:gd name="connsiteX654" fmla="*/ 1070029 w 1353612"/>
                  <a:gd name="connsiteY654" fmla="*/ 671242 h 826208"/>
                  <a:gd name="connsiteX655" fmla="*/ 1070871 w 1353612"/>
                  <a:gd name="connsiteY655" fmla="*/ 669918 h 826208"/>
                  <a:gd name="connsiteX656" fmla="*/ 1070570 w 1353612"/>
                  <a:gd name="connsiteY656" fmla="*/ 667572 h 826208"/>
                  <a:gd name="connsiteX657" fmla="*/ 1069066 w 1353612"/>
                  <a:gd name="connsiteY657" fmla="*/ 663060 h 826208"/>
                  <a:gd name="connsiteX658" fmla="*/ 1068103 w 1353612"/>
                  <a:gd name="connsiteY658" fmla="*/ 663241 h 826208"/>
                  <a:gd name="connsiteX659" fmla="*/ 1067983 w 1353612"/>
                  <a:gd name="connsiteY659" fmla="*/ 660353 h 826208"/>
                  <a:gd name="connsiteX660" fmla="*/ 1067261 w 1353612"/>
                  <a:gd name="connsiteY660" fmla="*/ 658609 h 826208"/>
                  <a:gd name="connsiteX661" fmla="*/ 1066479 w 1353612"/>
                  <a:gd name="connsiteY661" fmla="*/ 654337 h 826208"/>
                  <a:gd name="connsiteX662" fmla="*/ 1064374 w 1353612"/>
                  <a:gd name="connsiteY662" fmla="*/ 648622 h 826208"/>
                  <a:gd name="connsiteX663" fmla="*/ 1062208 w 1353612"/>
                  <a:gd name="connsiteY663" fmla="*/ 646276 h 826208"/>
                  <a:gd name="connsiteX664" fmla="*/ 1062028 w 1353612"/>
                  <a:gd name="connsiteY664" fmla="*/ 644472 h 826208"/>
                  <a:gd name="connsiteX665" fmla="*/ 1059621 w 1353612"/>
                  <a:gd name="connsiteY665" fmla="*/ 640802 h 826208"/>
                  <a:gd name="connsiteX666" fmla="*/ 1058418 w 1353612"/>
                  <a:gd name="connsiteY666" fmla="*/ 641403 h 826208"/>
                  <a:gd name="connsiteX667" fmla="*/ 1054327 w 1353612"/>
                  <a:gd name="connsiteY667" fmla="*/ 638817 h 826208"/>
                  <a:gd name="connsiteX668" fmla="*/ 1052583 w 1353612"/>
                  <a:gd name="connsiteY668" fmla="*/ 639057 h 826208"/>
                  <a:gd name="connsiteX669" fmla="*/ 1050417 w 1353612"/>
                  <a:gd name="connsiteY669" fmla="*/ 636771 h 826208"/>
                  <a:gd name="connsiteX670" fmla="*/ 1050537 w 1353612"/>
                  <a:gd name="connsiteY670" fmla="*/ 633944 h 826208"/>
                  <a:gd name="connsiteX671" fmla="*/ 1051500 w 1353612"/>
                  <a:gd name="connsiteY671" fmla="*/ 631598 h 826208"/>
                  <a:gd name="connsiteX672" fmla="*/ 1050116 w 1353612"/>
                  <a:gd name="connsiteY672" fmla="*/ 630695 h 826208"/>
                  <a:gd name="connsiteX673" fmla="*/ 1049515 w 1353612"/>
                  <a:gd name="connsiteY673" fmla="*/ 628891 h 826208"/>
                  <a:gd name="connsiteX674" fmla="*/ 1046988 w 1353612"/>
                  <a:gd name="connsiteY674" fmla="*/ 627387 h 826208"/>
                  <a:gd name="connsiteX675" fmla="*/ 1045965 w 1353612"/>
                  <a:gd name="connsiteY675" fmla="*/ 626003 h 826208"/>
                  <a:gd name="connsiteX676" fmla="*/ 1045424 w 1353612"/>
                  <a:gd name="connsiteY676" fmla="*/ 621912 h 826208"/>
                  <a:gd name="connsiteX677" fmla="*/ 1042236 w 1353612"/>
                  <a:gd name="connsiteY677" fmla="*/ 618483 h 826208"/>
                  <a:gd name="connsiteX678" fmla="*/ 1044221 w 1353612"/>
                  <a:gd name="connsiteY678" fmla="*/ 616197 h 826208"/>
                  <a:gd name="connsiteX679" fmla="*/ 1043619 w 1353612"/>
                  <a:gd name="connsiteY679" fmla="*/ 613370 h 826208"/>
                  <a:gd name="connsiteX680" fmla="*/ 1044582 w 1353612"/>
                  <a:gd name="connsiteY680" fmla="*/ 612528 h 826208"/>
                  <a:gd name="connsiteX681" fmla="*/ 1044461 w 1353612"/>
                  <a:gd name="connsiteY681" fmla="*/ 606873 h 826208"/>
                  <a:gd name="connsiteX682" fmla="*/ 1045243 w 1353612"/>
                  <a:gd name="connsiteY682" fmla="*/ 603925 h 826208"/>
                  <a:gd name="connsiteX683" fmla="*/ 1047650 w 1353612"/>
                  <a:gd name="connsiteY683" fmla="*/ 603805 h 826208"/>
                  <a:gd name="connsiteX684" fmla="*/ 873914 w 1353612"/>
                  <a:gd name="connsiteY684" fmla="*/ 304459 h 826208"/>
                  <a:gd name="connsiteX685" fmla="*/ 877102 w 1353612"/>
                  <a:gd name="connsiteY685" fmla="*/ 296639 h 826208"/>
                  <a:gd name="connsiteX686" fmla="*/ 877824 w 1353612"/>
                  <a:gd name="connsiteY686" fmla="*/ 293029 h 826208"/>
                  <a:gd name="connsiteX687" fmla="*/ 881554 w 1353612"/>
                  <a:gd name="connsiteY687" fmla="*/ 293210 h 826208"/>
                  <a:gd name="connsiteX688" fmla="*/ 883659 w 1353612"/>
                  <a:gd name="connsiteY688" fmla="*/ 290743 h 826208"/>
                  <a:gd name="connsiteX689" fmla="*/ 883659 w 1353612"/>
                  <a:gd name="connsiteY689" fmla="*/ 288397 h 826208"/>
                  <a:gd name="connsiteX690" fmla="*/ 885043 w 1353612"/>
                  <a:gd name="connsiteY690" fmla="*/ 287735 h 826208"/>
                  <a:gd name="connsiteX691" fmla="*/ 887149 w 1353612"/>
                  <a:gd name="connsiteY691" fmla="*/ 288577 h 826208"/>
                  <a:gd name="connsiteX692" fmla="*/ 891600 w 1353612"/>
                  <a:gd name="connsiteY692" fmla="*/ 287615 h 826208"/>
                  <a:gd name="connsiteX693" fmla="*/ 892683 w 1353612"/>
                  <a:gd name="connsiteY693" fmla="*/ 285991 h 826208"/>
                  <a:gd name="connsiteX694" fmla="*/ 896293 w 1353612"/>
                  <a:gd name="connsiteY694" fmla="*/ 285870 h 826208"/>
                  <a:gd name="connsiteX695" fmla="*/ 897676 w 1353612"/>
                  <a:gd name="connsiteY695" fmla="*/ 288998 h 826208"/>
                  <a:gd name="connsiteX696" fmla="*/ 900082 w 1353612"/>
                  <a:gd name="connsiteY696" fmla="*/ 288998 h 826208"/>
                  <a:gd name="connsiteX697" fmla="*/ 902068 w 1353612"/>
                  <a:gd name="connsiteY697" fmla="*/ 290502 h 826208"/>
                  <a:gd name="connsiteX698" fmla="*/ 903391 w 1353612"/>
                  <a:gd name="connsiteY698" fmla="*/ 289961 h 826208"/>
                  <a:gd name="connsiteX699" fmla="*/ 906219 w 1353612"/>
                  <a:gd name="connsiteY699" fmla="*/ 293871 h 826208"/>
                  <a:gd name="connsiteX700" fmla="*/ 907482 w 1353612"/>
                  <a:gd name="connsiteY700" fmla="*/ 293029 h 826208"/>
                  <a:gd name="connsiteX701" fmla="*/ 909768 w 1353612"/>
                  <a:gd name="connsiteY701" fmla="*/ 297240 h 826208"/>
                  <a:gd name="connsiteX702" fmla="*/ 912234 w 1353612"/>
                  <a:gd name="connsiteY702" fmla="*/ 296518 h 826208"/>
                  <a:gd name="connsiteX703" fmla="*/ 912535 w 1353612"/>
                  <a:gd name="connsiteY703" fmla="*/ 302534 h 826208"/>
                  <a:gd name="connsiteX704" fmla="*/ 915002 w 1353612"/>
                  <a:gd name="connsiteY704" fmla="*/ 305542 h 826208"/>
                  <a:gd name="connsiteX705" fmla="*/ 916806 w 1353612"/>
                  <a:gd name="connsiteY705" fmla="*/ 306685 h 826208"/>
                  <a:gd name="connsiteX706" fmla="*/ 917227 w 1353612"/>
                  <a:gd name="connsiteY706" fmla="*/ 309392 h 826208"/>
                  <a:gd name="connsiteX707" fmla="*/ 919995 w 1353612"/>
                  <a:gd name="connsiteY707" fmla="*/ 310776 h 826208"/>
                  <a:gd name="connsiteX708" fmla="*/ 921318 w 1353612"/>
                  <a:gd name="connsiteY708" fmla="*/ 314866 h 826208"/>
                  <a:gd name="connsiteX709" fmla="*/ 924025 w 1353612"/>
                  <a:gd name="connsiteY709" fmla="*/ 317393 h 826208"/>
                  <a:gd name="connsiteX710" fmla="*/ 924507 w 1353612"/>
                  <a:gd name="connsiteY710" fmla="*/ 319198 h 826208"/>
                  <a:gd name="connsiteX711" fmla="*/ 931786 w 1353612"/>
                  <a:gd name="connsiteY711" fmla="*/ 319077 h 826208"/>
                  <a:gd name="connsiteX712" fmla="*/ 937621 w 1353612"/>
                  <a:gd name="connsiteY712" fmla="*/ 315408 h 826208"/>
                  <a:gd name="connsiteX713" fmla="*/ 939125 w 1353612"/>
                  <a:gd name="connsiteY713" fmla="*/ 315709 h 826208"/>
                  <a:gd name="connsiteX714" fmla="*/ 945381 w 1353612"/>
                  <a:gd name="connsiteY714" fmla="*/ 313663 h 826208"/>
                  <a:gd name="connsiteX715" fmla="*/ 947667 w 1353612"/>
                  <a:gd name="connsiteY715" fmla="*/ 313362 h 826208"/>
                  <a:gd name="connsiteX716" fmla="*/ 951036 w 1353612"/>
                  <a:gd name="connsiteY716" fmla="*/ 309633 h 826208"/>
                  <a:gd name="connsiteX717" fmla="*/ 955608 w 1353612"/>
                  <a:gd name="connsiteY717" fmla="*/ 306986 h 826208"/>
                  <a:gd name="connsiteX718" fmla="*/ 958797 w 1353612"/>
                  <a:gd name="connsiteY718" fmla="*/ 306805 h 826208"/>
                  <a:gd name="connsiteX719" fmla="*/ 962406 w 1353612"/>
                  <a:gd name="connsiteY719" fmla="*/ 304399 h 826208"/>
                  <a:gd name="connsiteX720" fmla="*/ 966016 w 1353612"/>
                  <a:gd name="connsiteY720" fmla="*/ 306143 h 826208"/>
                  <a:gd name="connsiteX721" fmla="*/ 971971 w 1353612"/>
                  <a:gd name="connsiteY721" fmla="*/ 304339 h 826208"/>
                  <a:gd name="connsiteX722" fmla="*/ 974317 w 1353612"/>
                  <a:gd name="connsiteY722" fmla="*/ 307166 h 826208"/>
                  <a:gd name="connsiteX723" fmla="*/ 976904 w 1353612"/>
                  <a:gd name="connsiteY723" fmla="*/ 305602 h 826208"/>
                  <a:gd name="connsiteX724" fmla="*/ 978588 w 1353612"/>
                  <a:gd name="connsiteY724" fmla="*/ 307106 h 826208"/>
                  <a:gd name="connsiteX725" fmla="*/ 979370 w 1353612"/>
                  <a:gd name="connsiteY725" fmla="*/ 305903 h 826208"/>
                  <a:gd name="connsiteX726" fmla="*/ 982378 w 1353612"/>
                  <a:gd name="connsiteY726" fmla="*/ 306264 h 826208"/>
                  <a:gd name="connsiteX727" fmla="*/ 984424 w 1353612"/>
                  <a:gd name="connsiteY727" fmla="*/ 308129 h 826208"/>
                  <a:gd name="connsiteX728" fmla="*/ 985507 w 1353612"/>
                  <a:gd name="connsiteY728" fmla="*/ 308129 h 826208"/>
                  <a:gd name="connsiteX729" fmla="*/ 985807 w 1353612"/>
                  <a:gd name="connsiteY729" fmla="*/ 311618 h 826208"/>
                  <a:gd name="connsiteX730" fmla="*/ 988996 w 1353612"/>
                  <a:gd name="connsiteY730" fmla="*/ 311738 h 826208"/>
                  <a:gd name="connsiteX731" fmla="*/ 990079 w 1353612"/>
                  <a:gd name="connsiteY731" fmla="*/ 314505 h 826208"/>
                  <a:gd name="connsiteX732" fmla="*/ 994169 w 1353612"/>
                  <a:gd name="connsiteY732" fmla="*/ 316671 h 826208"/>
                  <a:gd name="connsiteX733" fmla="*/ 994952 w 1353612"/>
                  <a:gd name="connsiteY733" fmla="*/ 318235 h 826208"/>
                  <a:gd name="connsiteX734" fmla="*/ 997358 w 1353612"/>
                  <a:gd name="connsiteY734" fmla="*/ 320160 h 826208"/>
                  <a:gd name="connsiteX735" fmla="*/ 1001148 w 1353612"/>
                  <a:gd name="connsiteY735" fmla="*/ 322206 h 826208"/>
                  <a:gd name="connsiteX736" fmla="*/ 1001208 w 1353612"/>
                  <a:gd name="connsiteY736" fmla="*/ 323830 h 826208"/>
                  <a:gd name="connsiteX737" fmla="*/ 1004818 w 1353612"/>
                  <a:gd name="connsiteY737" fmla="*/ 325033 h 826208"/>
                  <a:gd name="connsiteX738" fmla="*/ 1006622 w 1353612"/>
                  <a:gd name="connsiteY738" fmla="*/ 323469 h 826208"/>
                  <a:gd name="connsiteX739" fmla="*/ 1006743 w 1353612"/>
                  <a:gd name="connsiteY739" fmla="*/ 325334 h 826208"/>
                  <a:gd name="connsiteX740" fmla="*/ 1010111 w 1353612"/>
                  <a:gd name="connsiteY740" fmla="*/ 324973 h 826208"/>
                  <a:gd name="connsiteX741" fmla="*/ 1011074 w 1353612"/>
                  <a:gd name="connsiteY741" fmla="*/ 329545 h 826208"/>
                  <a:gd name="connsiteX742" fmla="*/ 1012698 w 1353612"/>
                  <a:gd name="connsiteY742" fmla="*/ 330147 h 826208"/>
                  <a:gd name="connsiteX743" fmla="*/ 1014443 w 1353612"/>
                  <a:gd name="connsiteY743" fmla="*/ 333154 h 826208"/>
                  <a:gd name="connsiteX744" fmla="*/ 1015947 w 1353612"/>
                  <a:gd name="connsiteY744" fmla="*/ 333696 h 826208"/>
                  <a:gd name="connsiteX745" fmla="*/ 1020880 w 1353612"/>
                  <a:gd name="connsiteY745" fmla="*/ 332312 h 826208"/>
                  <a:gd name="connsiteX746" fmla="*/ 1029302 w 1353612"/>
                  <a:gd name="connsiteY746" fmla="*/ 337305 h 826208"/>
                  <a:gd name="connsiteX747" fmla="*/ 1034415 w 1353612"/>
                  <a:gd name="connsiteY747" fmla="*/ 337666 h 826208"/>
                  <a:gd name="connsiteX748" fmla="*/ 1040671 w 1353612"/>
                  <a:gd name="connsiteY748" fmla="*/ 339591 h 826208"/>
                  <a:gd name="connsiteX749" fmla="*/ 1042657 w 1353612"/>
                  <a:gd name="connsiteY749" fmla="*/ 340794 h 826208"/>
                  <a:gd name="connsiteX750" fmla="*/ 1043679 w 1353612"/>
                  <a:gd name="connsiteY750" fmla="*/ 342599 h 826208"/>
                  <a:gd name="connsiteX751" fmla="*/ 1046687 w 1353612"/>
                  <a:gd name="connsiteY751" fmla="*/ 345306 h 826208"/>
                  <a:gd name="connsiteX752" fmla="*/ 1047590 w 1353612"/>
                  <a:gd name="connsiteY752" fmla="*/ 351442 h 826208"/>
                  <a:gd name="connsiteX753" fmla="*/ 1047770 w 1353612"/>
                  <a:gd name="connsiteY753" fmla="*/ 358842 h 826208"/>
                  <a:gd name="connsiteX754" fmla="*/ 1046928 w 1353612"/>
                  <a:gd name="connsiteY754" fmla="*/ 360226 h 826208"/>
                  <a:gd name="connsiteX755" fmla="*/ 1046988 w 1353612"/>
                  <a:gd name="connsiteY755" fmla="*/ 362451 h 826208"/>
                  <a:gd name="connsiteX756" fmla="*/ 1045484 w 1353612"/>
                  <a:gd name="connsiteY756" fmla="*/ 363233 h 826208"/>
                  <a:gd name="connsiteX757" fmla="*/ 1044401 w 1353612"/>
                  <a:gd name="connsiteY757" fmla="*/ 365940 h 826208"/>
                  <a:gd name="connsiteX758" fmla="*/ 1041213 w 1353612"/>
                  <a:gd name="connsiteY758" fmla="*/ 369610 h 826208"/>
                  <a:gd name="connsiteX759" fmla="*/ 1040250 w 1353612"/>
                  <a:gd name="connsiteY759" fmla="*/ 369189 h 826208"/>
                  <a:gd name="connsiteX760" fmla="*/ 1037363 w 1353612"/>
                  <a:gd name="connsiteY760" fmla="*/ 370392 h 826208"/>
                  <a:gd name="connsiteX761" fmla="*/ 1034536 w 1353612"/>
                  <a:gd name="connsiteY761" fmla="*/ 373761 h 826208"/>
                  <a:gd name="connsiteX762" fmla="*/ 1034776 w 1353612"/>
                  <a:gd name="connsiteY762" fmla="*/ 375325 h 826208"/>
                  <a:gd name="connsiteX763" fmla="*/ 1033393 w 1353612"/>
                  <a:gd name="connsiteY763" fmla="*/ 377611 h 826208"/>
                  <a:gd name="connsiteX764" fmla="*/ 1028941 w 1353612"/>
                  <a:gd name="connsiteY764" fmla="*/ 379476 h 826208"/>
                  <a:gd name="connsiteX765" fmla="*/ 1025512 w 1353612"/>
                  <a:gd name="connsiteY765" fmla="*/ 378453 h 826208"/>
                  <a:gd name="connsiteX766" fmla="*/ 1021902 w 1353612"/>
                  <a:gd name="connsiteY766" fmla="*/ 381040 h 826208"/>
                  <a:gd name="connsiteX767" fmla="*/ 1017872 w 1353612"/>
                  <a:gd name="connsiteY767" fmla="*/ 381882 h 826208"/>
                  <a:gd name="connsiteX768" fmla="*/ 1017511 w 1353612"/>
                  <a:gd name="connsiteY768" fmla="*/ 383085 h 826208"/>
                  <a:gd name="connsiteX769" fmla="*/ 1014924 w 1353612"/>
                  <a:gd name="connsiteY769" fmla="*/ 384529 h 826208"/>
                  <a:gd name="connsiteX770" fmla="*/ 1013901 w 1353612"/>
                  <a:gd name="connsiteY770" fmla="*/ 386394 h 826208"/>
                  <a:gd name="connsiteX771" fmla="*/ 1012277 w 1353612"/>
                  <a:gd name="connsiteY771" fmla="*/ 386394 h 826208"/>
                  <a:gd name="connsiteX772" fmla="*/ 1011194 w 1353612"/>
                  <a:gd name="connsiteY772" fmla="*/ 387717 h 826208"/>
                  <a:gd name="connsiteX773" fmla="*/ 1009751 w 1353612"/>
                  <a:gd name="connsiteY773" fmla="*/ 386334 h 826208"/>
                  <a:gd name="connsiteX774" fmla="*/ 1007344 w 1353612"/>
                  <a:gd name="connsiteY774" fmla="*/ 385973 h 826208"/>
                  <a:gd name="connsiteX775" fmla="*/ 1005299 w 1353612"/>
                  <a:gd name="connsiteY775" fmla="*/ 387056 h 826208"/>
                  <a:gd name="connsiteX776" fmla="*/ 1001990 w 1353612"/>
                  <a:gd name="connsiteY776" fmla="*/ 387176 h 826208"/>
                  <a:gd name="connsiteX777" fmla="*/ 1001388 w 1353612"/>
                  <a:gd name="connsiteY777" fmla="*/ 386093 h 826208"/>
                  <a:gd name="connsiteX778" fmla="*/ 998381 w 1353612"/>
                  <a:gd name="connsiteY778" fmla="*/ 385852 h 826208"/>
                  <a:gd name="connsiteX779" fmla="*/ 992966 w 1353612"/>
                  <a:gd name="connsiteY779" fmla="*/ 387477 h 826208"/>
                  <a:gd name="connsiteX780" fmla="*/ 988093 w 1353612"/>
                  <a:gd name="connsiteY780" fmla="*/ 390846 h 826208"/>
                  <a:gd name="connsiteX781" fmla="*/ 984604 w 1353612"/>
                  <a:gd name="connsiteY781" fmla="*/ 392410 h 826208"/>
                  <a:gd name="connsiteX782" fmla="*/ 981596 w 1353612"/>
                  <a:gd name="connsiteY782" fmla="*/ 394575 h 826208"/>
                  <a:gd name="connsiteX783" fmla="*/ 980935 w 1353612"/>
                  <a:gd name="connsiteY783" fmla="*/ 394455 h 826208"/>
                  <a:gd name="connsiteX784" fmla="*/ 976363 w 1353612"/>
                  <a:gd name="connsiteY784" fmla="*/ 396501 h 826208"/>
                  <a:gd name="connsiteX785" fmla="*/ 974678 w 1353612"/>
                  <a:gd name="connsiteY785" fmla="*/ 398185 h 826208"/>
                  <a:gd name="connsiteX786" fmla="*/ 972513 w 1353612"/>
                  <a:gd name="connsiteY786" fmla="*/ 399027 h 826208"/>
                  <a:gd name="connsiteX787" fmla="*/ 966737 w 1353612"/>
                  <a:gd name="connsiteY787" fmla="*/ 398726 h 826208"/>
                  <a:gd name="connsiteX788" fmla="*/ 962767 w 1353612"/>
                  <a:gd name="connsiteY788" fmla="*/ 400230 h 826208"/>
                  <a:gd name="connsiteX789" fmla="*/ 960541 w 1353612"/>
                  <a:gd name="connsiteY789" fmla="*/ 399508 h 826208"/>
                  <a:gd name="connsiteX790" fmla="*/ 960180 w 1353612"/>
                  <a:gd name="connsiteY790" fmla="*/ 400351 h 826208"/>
                  <a:gd name="connsiteX791" fmla="*/ 954465 w 1353612"/>
                  <a:gd name="connsiteY791" fmla="*/ 401975 h 826208"/>
                  <a:gd name="connsiteX792" fmla="*/ 953202 w 1353612"/>
                  <a:gd name="connsiteY792" fmla="*/ 401373 h 826208"/>
                  <a:gd name="connsiteX793" fmla="*/ 947728 w 1353612"/>
                  <a:gd name="connsiteY793" fmla="*/ 401193 h 826208"/>
                  <a:gd name="connsiteX794" fmla="*/ 947126 w 1353612"/>
                  <a:gd name="connsiteY794" fmla="*/ 400291 h 826208"/>
                  <a:gd name="connsiteX795" fmla="*/ 944960 w 1353612"/>
                  <a:gd name="connsiteY795" fmla="*/ 400351 h 826208"/>
                  <a:gd name="connsiteX796" fmla="*/ 944419 w 1353612"/>
                  <a:gd name="connsiteY796" fmla="*/ 397343 h 826208"/>
                  <a:gd name="connsiteX797" fmla="*/ 942795 w 1353612"/>
                  <a:gd name="connsiteY797" fmla="*/ 396200 h 826208"/>
                  <a:gd name="connsiteX798" fmla="*/ 941531 w 1353612"/>
                  <a:gd name="connsiteY798" fmla="*/ 397704 h 826208"/>
                  <a:gd name="connsiteX799" fmla="*/ 939125 w 1353612"/>
                  <a:gd name="connsiteY799" fmla="*/ 396681 h 826208"/>
                  <a:gd name="connsiteX800" fmla="*/ 937802 w 1353612"/>
                  <a:gd name="connsiteY800" fmla="*/ 395177 h 826208"/>
                  <a:gd name="connsiteX801" fmla="*/ 938584 w 1353612"/>
                  <a:gd name="connsiteY801" fmla="*/ 392590 h 826208"/>
                  <a:gd name="connsiteX802" fmla="*/ 937982 w 1353612"/>
                  <a:gd name="connsiteY802" fmla="*/ 390785 h 826208"/>
                  <a:gd name="connsiteX803" fmla="*/ 934192 w 1353612"/>
                  <a:gd name="connsiteY803" fmla="*/ 386815 h 826208"/>
                  <a:gd name="connsiteX804" fmla="*/ 935636 w 1353612"/>
                  <a:gd name="connsiteY804" fmla="*/ 386033 h 826208"/>
                  <a:gd name="connsiteX805" fmla="*/ 936719 w 1353612"/>
                  <a:gd name="connsiteY805" fmla="*/ 383928 h 826208"/>
                  <a:gd name="connsiteX806" fmla="*/ 936719 w 1353612"/>
                  <a:gd name="connsiteY806" fmla="*/ 380679 h 826208"/>
                  <a:gd name="connsiteX807" fmla="*/ 935937 w 1353612"/>
                  <a:gd name="connsiteY807" fmla="*/ 378814 h 826208"/>
                  <a:gd name="connsiteX808" fmla="*/ 935756 w 1353612"/>
                  <a:gd name="connsiteY808" fmla="*/ 372437 h 826208"/>
                  <a:gd name="connsiteX809" fmla="*/ 934794 w 1353612"/>
                  <a:gd name="connsiteY809" fmla="*/ 368948 h 826208"/>
                  <a:gd name="connsiteX810" fmla="*/ 934433 w 1353612"/>
                  <a:gd name="connsiteY810" fmla="*/ 364617 h 826208"/>
                  <a:gd name="connsiteX811" fmla="*/ 932207 w 1353612"/>
                  <a:gd name="connsiteY811" fmla="*/ 361128 h 826208"/>
                  <a:gd name="connsiteX812" fmla="*/ 931184 w 1353612"/>
                  <a:gd name="connsiteY812" fmla="*/ 356857 h 826208"/>
                  <a:gd name="connsiteX813" fmla="*/ 931004 w 1353612"/>
                  <a:gd name="connsiteY813" fmla="*/ 352044 h 826208"/>
                  <a:gd name="connsiteX814" fmla="*/ 930583 w 1353612"/>
                  <a:gd name="connsiteY814" fmla="*/ 350119 h 826208"/>
                  <a:gd name="connsiteX815" fmla="*/ 927274 w 1353612"/>
                  <a:gd name="connsiteY815" fmla="*/ 347111 h 826208"/>
                  <a:gd name="connsiteX816" fmla="*/ 923424 w 1353612"/>
                  <a:gd name="connsiteY816" fmla="*/ 345968 h 826208"/>
                  <a:gd name="connsiteX817" fmla="*/ 919333 w 1353612"/>
                  <a:gd name="connsiteY817" fmla="*/ 346329 h 826208"/>
                  <a:gd name="connsiteX818" fmla="*/ 917288 w 1353612"/>
                  <a:gd name="connsiteY818" fmla="*/ 348314 h 826208"/>
                  <a:gd name="connsiteX819" fmla="*/ 916265 w 1353612"/>
                  <a:gd name="connsiteY819" fmla="*/ 350420 h 826208"/>
                  <a:gd name="connsiteX820" fmla="*/ 914761 w 1353612"/>
                  <a:gd name="connsiteY820" fmla="*/ 351442 h 826208"/>
                  <a:gd name="connsiteX821" fmla="*/ 911934 w 1353612"/>
                  <a:gd name="connsiteY821" fmla="*/ 352044 h 826208"/>
                  <a:gd name="connsiteX822" fmla="*/ 910370 w 1353612"/>
                  <a:gd name="connsiteY822" fmla="*/ 350480 h 826208"/>
                  <a:gd name="connsiteX823" fmla="*/ 904654 w 1353612"/>
                  <a:gd name="connsiteY823" fmla="*/ 347713 h 826208"/>
                  <a:gd name="connsiteX824" fmla="*/ 900564 w 1353612"/>
                  <a:gd name="connsiteY824" fmla="*/ 347231 h 826208"/>
                  <a:gd name="connsiteX825" fmla="*/ 894368 w 1353612"/>
                  <a:gd name="connsiteY825" fmla="*/ 343682 h 826208"/>
                  <a:gd name="connsiteX826" fmla="*/ 891961 w 1353612"/>
                  <a:gd name="connsiteY826" fmla="*/ 344344 h 826208"/>
                  <a:gd name="connsiteX827" fmla="*/ 889495 w 1353612"/>
                  <a:gd name="connsiteY827" fmla="*/ 342900 h 826208"/>
                  <a:gd name="connsiteX828" fmla="*/ 888652 w 1353612"/>
                  <a:gd name="connsiteY828" fmla="*/ 340734 h 826208"/>
                  <a:gd name="connsiteX829" fmla="*/ 886186 w 1353612"/>
                  <a:gd name="connsiteY829" fmla="*/ 338208 h 826208"/>
                  <a:gd name="connsiteX830" fmla="*/ 884562 w 1353612"/>
                  <a:gd name="connsiteY830" fmla="*/ 337907 h 826208"/>
                  <a:gd name="connsiteX831" fmla="*/ 882877 w 1353612"/>
                  <a:gd name="connsiteY831" fmla="*/ 335380 h 826208"/>
                  <a:gd name="connsiteX832" fmla="*/ 879268 w 1353612"/>
                  <a:gd name="connsiteY832" fmla="*/ 331831 h 826208"/>
                  <a:gd name="connsiteX833" fmla="*/ 877704 w 1353612"/>
                  <a:gd name="connsiteY833" fmla="*/ 331109 h 826208"/>
                  <a:gd name="connsiteX834" fmla="*/ 876019 w 1353612"/>
                  <a:gd name="connsiteY834" fmla="*/ 327620 h 826208"/>
                  <a:gd name="connsiteX835" fmla="*/ 873613 w 1353612"/>
                  <a:gd name="connsiteY835" fmla="*/ 325815 h 826208"/>
                  <a:gd name="connsiteX836" fmla="*/ 874515 w 1353612"/>
                  <a:gd name="connsiteY836" fmla="*/ 324371 h 826208"/>
                  <a:gd name="connsiteX837" fmla="*/ 874515 w 1353612"/>
                  <a:gd name="connsiteY837" fmla="*/ 320581 h 826208"/>
                  <a:gd name="connsiteX838" fmla="*/ 872711 w 1353612"/>
                  <a:gd name="connsiteY838" fmla="*/ 317874 h 826208"/>
                  <a:gd name="connsiteX839" fmla="*/ 871267 w 1353612"/>
                  <a:gd name="connsiteY839" fmla="*/ 317032 h 826208"/>
                  <a:gd name="connsiteX840" fmla="*/ 871989 w 1353612"/>
                  <a:gd name="connsiteY840" fmla="*/ 312640 h 826208"/>
                  <a:gd name="connsiteX841" fmla="*/ 872049 w 1353612"/>
                  <a:gd name="connsiteY841" fmla="*/ 308911 h 826208"/>
                  <a:gd name="connsiteX842" fmla="*/ 873854 w 1353612"/>
                  <a:gd name="connsiteY842" fmla="*/ 304459 h 826208"/>
                  <a:gd name="connsiteX843" fmla="*/ 34170 w 1353612"/>
                  <a:gd name="connsiteY843" fmla="*/ 58834 h 826208"/>
                  <a:gd name="connsiteX844" fmla="*/ 37238 w 1353612"/>
                  <a:gd name="connsiteY844" fmla="*/ 59797 h 826208"/>
                  <a:gd name="connsiteX845" fmla="*/ 36035 w 1353612"/>
                  <a:gd name="connsiteY845" fmla="*/ 61180 h 826208"/>
                  <a:gd name="connsiteX846" fmla="*/ 33628 w 1353612"/>
                  <a:gd name="connsiteY846" fmla="*/ 61241 h 826208"/>
                  <a:gd name="connsiteX847" fmla="*/ 34230 w 1353612"/>
                  <a:gd name="connsiteY847" fmla="*/ 58834 h 826208"/>
                  <a:gd name="connsiteX848" fmla="*/ 120496 w 1353612"/>
                  <a:gd name="connsiteY848" fmla="*/ 35674 h 826208"/>
                  <a:gd name="connsiteX849" fmla="*/ 121098 w 1353612"/>
                  <a:gd name="connsiteY849" fmla="*/ 31944 h 826208"/>
                  <a:gd name="connsiteX850" fmla="*/ 122301 w 1353612"/>
                  <a:gd name="connsiteY850" fmla="*/ 30079 h 826208"/>
                  <a:gd name="connsiteX851" fmla="*/ 122903 w 1353612"/>
                  <a:gd name="connsiteY851" fmla="*/ 26469 h 826208"/>
                  <a:gd name="connsiteX852" fmla="*/ 124828 w 1353612"/>
                  <a:gd name="connsiteY852" fmla="*/ 23822 h 826208"/>
                  <a:gd name="connsiteX853" fmla="*/ 130422 w 1353612"/>
                  <a:gd name="connsiteY853" fmla="*/ 20393 h 826208"/>
                  <a:gd name="connsiteX854" fmla="*/ 132648 w 1353612"/>
                  <a:gd name="connsiteY854" fmla="*/ 20093 h 826208"/>
                  <a:gd name="connsiteX855" fmla="*/ 140168 w 1353612"/>
                  <a:gd name="connsiteY855" fmla="*/ 17385 h 826208"/>
                  <a:gd name="connsiteX856" fmla="*/ 142334 w 1353612"/>
                  <a:gd name="connsiteY856" fmla="*/ 15461 h 826208"/>
                  <a:gd name="connsiteX857" fmla="*/ 143717 w 1353612"/>
                  <a:gd name="connsiteY857" fmla="*/ 15220 h 826208"/>
                  <a:gd name="connsiteX858" fmla="*/ 146725 w 1353612"/>
                  <a:gd name="connsiteY858" fmla="*/ 12032 h 826208"/>
                  <a:gd name="connsiteX859" fmla="*/ 152380 w 1353612"/>
                  <a:gd name="connsiteY859" fmla="*/ 9024 h 826208"/>
                  <a:gd name="connsiteX860" fmla="*/ 158336 w 1353612"/>
                  <a:gd name="connsiteY860" fmla="*/ 3790 h 826208"/>
                  <a:gd name="connsiteX861" fmla="*/ 161163 w 1353612"/>
                  <a:gd name="connsiteY861" fmla="*/ 3670 h 826208"/>
                  <a:gd name="connsiteX862" fmla="*/ 161945 w 1353612"/>
                  <a:gd name="connsiteY862" fmla="*/ 4391 h 826208"/>
                  <a:gd name="connsiteX863" fmla="*/ 163750 w 1353612"/>
                  <a:gd name="connsiteY863" fmla="*/ 2707 h 826208"/>
                  <a:gd name="connsiteX864" fmla="*/ 167359 w 1353612"/>
                  <a:gd name="connsiteY864" fmla="*/ 3910 h 826208"/>
                  <a:gd name="connsiteX865" fmla="*/ 168563 w 1353612"/>
                  <a:gd name="connsiteY865" fmla="*/ 5895 h 826208"/>
                  <a:gd name="connsiteX866" fmla="*/ 170548 w 1353612"/>
                  <a:gd name="connsiteY866" fmla="*/ 5414 h 826208"/>
                  <a:gd name="connsiteX867" fmla="*/ 173736 w 1353612"/>
                  <a:gd name="connsiteY867" fmla="*/ 5655 h 826208"/>
                  <a:gd name="connsiteX868" fmla="*/ 175481 w 1353612"/>
                  <a:gd name="connsiteY868" fmla="*/ 8422 h 826208"/>
                  <a:gd name="connsiteX869" fmla="*/ 178489 w 1353612"/>
                  <a:gd name="connsiteY869" fmla="*/ 7159 h 826208"/>
                  <a:gd name="connsiteX870" fmla="*/ 177767 w 1353612"/>
                  <a:gd name="connsiteY870" fmla="*/ 4151 h 826208"/>
                  <a:gd name="connsiteX871" fmla="*/ 180775 w 1353612"/>
                  <a:gd name="connsiteY871" fmla="*/ 1384 h 826208"/>
                  <a:gd name="connsiteX872" fmla="*/ 183782 w 1353612"/>
                  <a:gd name="connsiteY872" fmla="*/ 1384 h 826208"/>
                  <a:gd name="connsiteX873" fmla="*/ 186429 w 1353612"/>
                  <a:gd name="connsiteY873" fmla="*/ 2887 h 826208"/>
                  <a:gd name="connsiteX874" fmla="*/ 188956 w 1353612"/>
                  <a:gd name="connsiteY874" fmla="*/ 1925 h 826208"/>
                  <a:gd name="connsiteX875" fmla="*/ 193709 w 1353612"/>
                  <a:gd name="connsiteY875" fmla="*/ 2767 h 826208"/>
                  <a:gd name="connsiteX876" fmla="*/ 195092 w 1353612"/>
                  <a:gd name="connsiteY876" fmla="*/ 4151 h 826208"/>
                  <a:gd name="connsiteX877" fmla="*/ 196295 w 1353612"/>
                  <a:gd name="connsiteY877" fmla="*/ 2346 h 826208"/>
                  <a:gd name="connsiteX878" fmla="*/ 200446 w 1353612"/>
                  <a:gd name="connsiteY878" fmla="*/ 1865 h 826208"/>
                  <a:gd name="connsiteX879" fmla="*/ 201469 w 1353612"/>
                  <a:gd name="connsiteY879" fmla="*/ 0 h 826208"/>
                  <a:gd name="connsiteX880" fmla="*/ 204597 w 1353612"/>
                  <a:gd name="connsiteY880" fmla="*/ 2406 h 826208"/>
                  <a:gd name="connsiteX881" fmla="*/ 206221 w 1353612"/>
                  <a:gd name="connsiteY881" fmla="*/ 1985 h 826208"/>
                  <a:gd name="connsiteX882" fmla="*/ 206462 w 1353612"/>
                  <a:gd name="connsiteY882" fmla="*/ 4030 h 826208"/>
                  <a:gd name="connsiteX883" fmla="*/ 208026 w 1353612"/>
                  <a:gd name="connsiteY883" fmla="*/ 3609 h 826208"/>
                  <a:gd name="connsiteX884" fmla="*/ 212538 w 1353612"/>
                  <a:gd name="connsiteY884" fmla="*/ 4692 h 826208"/>
                  <a:gd name="connsiteX885" fmla="*/ 214343 w 1353612"/>
                  <a:gd name="connsiteY885" fmla="*/ 4151 h 826208"/>
                  <a:gd name="connsiteX886" fmla="*/ 216869 w 1353612"/>
                  <a:gd name="connsiteY886" fmla="*/ 5775 h 826208"/>
                  <a:gd name="connsiteX887" fmla="*/ 219697 w 1353612"/>
                  <a:gd name="connsiteY887" fmla="*/ 9204 h 826208"/>
                  <a:gd name="connsiteX888" fmla="*/ 222825 w 1353612"/>
                  <a:gd name="connsiteY888" fmla="*/ 11310 h 826208"/>
                  <a:gd name="connsiteX889" fmla="*/ 223848 w 1353612"/>
                  <a:gd name="connsiteY889" fmla="*/ 13595 h 826208"/>
                  <a:gd name="connsiteX890" fmla="*/ 223667 w 1353612"/>
                  <a:gd name="connsiteY890" fmla="*/ 14859 h 826208"/>
                  <a:gd name="connsiteX891" fmla="*/ 226134 w 1353612"/>
                  <a:gd name="connsiteY891" fmla="*/ 18228 h 826208"/>
                  <a:gd name="connsiteX892" fmla="*/ 225352 w 1353612"/>
                  <a:gd name="connsiteY892" fmla="*/ 20634 h 826208"/>
                  <a:gd name="connsiteX893" fmla="*/ 227758 w 1353612"/>
                  <a:gd name="connsiteY893" fmla="*/ 20875 h 826208"/>
                  <a:gd name="connsiteX894" fmla="*/ 228540 w 1353612"/>
                  <a:gd name="connsiteY894" fmla="*/ 22258 h 826208"/>
                  <a:gd name="connsiteX895" fmla="*/ 228841 w 1353612"/>
                  <a:gd name="connsiteY895" fmla="*/ 27793 h 826208"/>
                  <a:gd name="connsiteX896" fmla="*/ 227999 w 1353612"/>
                  <a:gd name="connsiteY896" fmla="*/ 29898 h 826208"/>
                  <a:gd name="connsiteX897" fmla="*/ 228119 w 1353612"/>
                  <a:gd name="connsiteY897" fmla="*/ 32485 h 826208"/>
                  <a:gd name="connsiteX898" fmla="*/ 226374 w 1353612"/>
                  <a:gd name="connsiteY898" fmla="*/ 34170 h 826208"/>
                  <a:gd name="connsiteX899" fmla="*/ 226073 w 1353612"/>
                  <a:gd name="connsiteY899" fmla="*/ 36335 h 826208"/>
                  <a:gd name="connsiteX900" fmla="*/ 223427 w 1353612"/>
                  <a:gd name="connsiteY900" fmla="*/ 40246 h 826208"/>
                  <a:gd name="connsiteX901" fmla="*/ 223186 w 1353612"/>
                  <a:gd name="connsiteY901" fmla="*/ 43975 h 826208"/>
                  <a:gd name="connsiteX902" fmla="*/ 222464 w 1353612"/>
                  <a:gd name="connsiteY902" fmla="*/ 45540 h 826208"/>
                  <a:gd name="connsiteX903" fmla="*/ 219757 w 1353612"/>
                  <a:gd name="connsiteY903" fmla="*/ 46923 h 826208"/>
                  <a:gd name="connsiteX904" fmla="*/ 218554 w 1353612"/>
                  <a:gd name="connsiteY904" fmla="*/ 54142 h 826208"/>
                  <a:gd name="connsiteX905" fmla="*/ 220358 w 1353612"/>
                  <a:gd name="connsiteY905" fmla="*/ 60338 h 826208"/>
                  <a:gd name="connsiteX906" fmla="*/ 219757 w 1353612"/>
                  <a:gd name="connsiteY906" fmla="*/ 62083 h 826208"/>
                  <a:gd name="connsiteX907" fmla="*/ 221080 w 1353612"/>
                  <a:gd name="connsiteY907" fmla="*/ 62323 h 826208"/>
                  <a:gd name="connsiteX908" fmla="*/ 220118 w 1353612"/>
                  <a:gd name="connsiteY908" fmla="*/ 64128 h 826208"/>
                  <a:gd name="connsiteX909" fmla="*/ 221201 w 1353612"/>
                  <a:gd name="connsiteY909" fmla="*/ 70565 h 826208"/>
                  <a:gd name="connsiteX910" fmla="*/ 219997 w 1353612"/>
                  <a:gd name="connsiteY910" fmla="*/ 71768 h 826208"/>
                  <a:gd name="connsiteX911" fmla="*/ 217230 w 1353612"/>
                  <a:gd name="connsiteY911" fmla="*/ 76701 h 826208"/>
                  <a:gd name="connsiteX912" fmla="*/ 215546 w 1353612"/>
                  <a:gd name="connsiteY912" fmla="*/ 76821 h 826208"/>
                  <a:gd name="connsiteX913" fmla="*/ 215245 w 1353612"/>
                  <a:gd name="connsiteY913" fmla="*/ 78025 h 826208"/>
                  <a:gd name="connsiteX914" fmla="*/ 213681 w 1353612"/>
                  <a:gd name="connsiteY914" fmla="*/ 78145 h 826208"/>
                  <a:gd name="connsiteX915" fmla="*/ 212177 w 1353612"/>
                  <a:gd name="connsiteY915" fmla="*/ 79829 h 826208"/>
                  <a:gd name="connsiteX916" fmla="*/ 209410 w 1353612"/>
                  <a:gd name="connsiteY916" fmla="*/ 81033 h 826208"/>
                  <a:gd name="connsiteX917" fmla="*/ 207003 w 1353612"/>
                  <a:gd name="connsiteY917" fmla="*/ 84642 h 826208"/>
                  <a:gd name="connsiteX918" fmla="*/ 207846 w 1353612"/>
                  <a:gd name="connsiteY918" fmla="*/ 85725 h 826208"/>
                  <a:gd name="connsiteX919" fmla="*/ 205439 w 1353612"/>
                  <a:gd name="connsiteY919" fmla="*/ 85845 h 826208"/>
                  <a:gd name="connsiteX920" fmla="*/ 203875 w 1353612"/>
                  <a:gd name="connsiteY920" fmla="*/ 87109 h 826208"/>
                  <a:gd name="connsiteX921" fmla="*/ 203695 w 1353612"/>
                  <a:gd name="connsiteY921" fmla="*/ 88372 h 826208"/>
                  <a:gd name="connsiteX922" fmla="*/ 200687 w 1353612"/>
                  <a:gd name="connsiteY922" fmla="*/ 89876 h 826208"/>
                  <a:gd name="connsiteX923" fmla="*/ 200266 w 1353612"/>
                  <a:gd name="connsiteY923" fmla="*/ 91500 h 826208"/>
                  <a:gd name="connsiteX924" fmla="*/ 198341 w 1353612"/>
                  <a:gd name="connsiteY924" fmla="*/ 91861 h 826208"/>
                  <a:gd name="connsiteX925" fmla="*/ 196656 w 1353612"/>
                  <a:gd name="connsiteY925" fmla="*/ 93666 h 826208"/>
                  <a:gd name="connsiteX926" fmla="*/ 195874 w 1353612"/>
                  <a:gd name="connsiteY926" fmla="*/ 93485 h 826208"/>
                  <a:gd name="connsiteX927" fmla="*/ 194130 w 1353612"/>
                  <a:gd name="connsiteY927" fmla="*/ 95110 h 826208"/>
                  <a:gd name="connsiteX928" fmla="*/ 186610 w 1353612"/>
                  <a:gd name="connsiteY928" fmla="*/ 91861 h 826208"/>
                  <a:gd name="connsiteX929" fmla="*/ 183422 w 1353612"/>
                  <a:gd name="connsiteY929" fmla="*/ 91079 h 826208"/>
                  <a:gd name="connsiteX930" fmla="*/ 180293 w 1353612"/>
                  <a:gd name="connsiteY930" fmla="*/ 91440 h 826208"/>
                  <a:gd name="connsiteX931" fmla="*/ 177646 w 1353612"/>
                  <a:gd name="connsiteY931" fmla="*/ 90658 h 826208"/>
                  <a:gd name="connsiteX932" fmla="*/ 174097 w 1353612"/>
                  <a:gd name="connsiteY932" fmla="*/ 91741 h 826208"/>
                  <a:gd name="connsiteX933" fmla="*/ 172894 w 1353612"/>
                  <a:gd name="connsiteY933" fmla="*/ 91139 h 826208"/>
                  <a:gd name="connsiteX934" fmla="*/ 168141 w 1353612"/>
                  <a:gd name="connsiteY934" fmla="*/ 91139 h 826208"/>
                  <a:gd name="connsiteX935" fmla="*/ 163630 w 1353612"/>
                  <a:gd name="connsiteY935" fmla="*/ 89575 h 826208"/>
                  <a:gd name="connsiteX936" fmla="*/ 162547 w 1353612"/>
                  <a:gd name="connsiteY936" fmla="*/ 89876 h 826208"/>
                  <a:gd name="connsiteX937" fmla="*/ 158697 w 1353612"/>
                  <a:gd name="connsiteY937" fmla="*/ 87349 h 826208"/>
                  <a:gd name="connsiteX938" fmla="*/ 156832 w 1353612"/>
                  <a:gd name="connsiteY938" fmla="*/ 87530 h 826208"/>
                  <a:gd name="connsiteX939" fmla="*/ 156952 w 1353612"/>
                  <a:gd name="connsiteY939" fmla="*/ 89515 h 826208"/>
                  <a:gd name="connsiteX940" fmla="*/ 155628 w 1353612"/>
                  <a:gd name="connsiteY940" fmla="*/ 90237 h 826208"/>
                  <a:gd name="connsiteX941" fmla="*/ 154245 w 1353612"/>
                  <a:gd name="connsiteY941" fmla="*/ 88252 h 826208"/>
                  <a:gd name="connsiteX942" fmla="*/ 152200 w 1353612"/>
                  <a:gd name="connsiteY942" fmla="*/ 87770 h 826208"/>
                  <a:gd name="connsiteX943" fmla="*/ 149372 w 1353612"/>
                  <a:gd name="connsiteY943" fmla="*/ 85966 h 826208"/>
                  <a:gd name="connsiteX944" fmla="*/ 146845 w 1353612"/>
                  <a:gd name="connsiteY944" fmla="*/ 82717 h 826208"/>
                  <a:gd name="connsiteX945" fmla="*/ 144018 w 1353612"/>
                  <a:gd name="connsiteY945" fmla="*/ 79709 h 826208"/>
                  <a:gd name="connsiteX946" fmla="*/ 143116 w 1353612"/>
                  <a:gd name="connsiteY946" fmla="*/ 77664 h 826208"/>
                  <a:gd name="connsiteX947" fmla="*/ 141311 w 1353612"/>
                  <a:gd name="connsiteY947" fmla="*/ 77543 h 826208"/>
                  <a:gd name="connsiteX948" fmla="*/ 139266 w 1353612"/>
                  <a:gd name="connsiteY948" fmla="*/ 74716 h 826208"/>
                  <a:gd name="connsiteX949" fmla="*/ 137882 w 1353612"/>
                  <a:gd name="connsiteY949" fmla="*/ 74235 h 826208"/>
                  <a:gd name="connsiteX950" fmla="*/ 129761 w 1353612"/>
                  <a:gd name="connsiteY950" fmla="*/ 73031 h 826208"/>
                  <a:gd name="connsiteX951" fmla="*/ 127715 w 1353612"/>
                  <a:gd name="connsiteY951" fmla="*/ 71468 h 826208"/>
                  <a:gd name="connsiteX952" fmla="*/ 119293 w 1353612"/>
                  <a:gd name="connsiteY952" fmla="*/ 69422 h 826208"/>
                  <a:gd name="connsiteX953" fmla="*/ 117067 w 1353612"/>
                  <a:gd name="connsiteY953" fmla="*/ 68580 h 826208"/>
                  <a:gd name="connsiteX954" fmla="*/ 115503 w 1353612"/>
                  <a:gd name="connsiteY954" fmla="*/ 66775 h 826208"/>
                  <a:gd name="connsiteX955" fmla="*/ 113337 w 1353612"/>
                  <a:gd name="connsiteY955" fmla="*/ 61782 h 826208"/>
                  <a:gd name="connsiteX956" fmla="*/ 110149 w 1353612"/>
                  <a:gd name="connsiteY956" fmla="*/ 58473 h 826208"/>
                  <a:gd name="connsiteX957" fmla="*/ 109848 w 1353612"/>
                  <a:gd name="connsiteY957" fmla="*/ 55465 h 826208"/>
                  <a:gd name="connsiteX958" fmla="*/ 110570 w 1353612"/>
                  <a:gd name="connsiteY958" fmla="*/ 50954 h 826208"/>
                  <a:gd name="connsiteX959" fmla="*/ 110570 w 1353612"/>
                  <a:gd name="connsiteY959" fmla="*/ 46442 h 826208"/>
                  <a:gd name="connsiteX960" fmla="*/ 119654 w 1353612"/>
                  <a:gd name="connsiteY960" fmla="*/ 37779 h 826208"/>
                  <a:gd name="connsiteX961" fmla="*/ 120496 w 1353612"/>
                  <a:gd name="connsiteY961" fmla="*/ 35674 h 82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Lst>
                <a:rect l="l" t="t" r="r" b="b"/>
                <a:pathLst>
                  <a:path w="1353612" h="826208">
                    <a:moveTo>
                      <a:pt x="887028" y="408532"/>
                    </a:moveTo>
                    <a:lnTo>
                      <a:pt x="888292" y="408231"/>
                    </a:lnTo>
                    <a:lnTo>
                      <a:pt x="893285" y="403900"/>
                    </a:lnTo>
                    <a:lnTo>
                      <a:pt x="895751" y="402577"/>
                    </a:lnTo>
                    <a:lnTo>
                      <a:pt x="896954" y="400832"/>
                    </a:lnTo>
                    <a:lnTo>
                      <a:pt x="901887" y="398004"/>
                    </a:lnTo>
                    <a:lnTo>
                      <a:pt x="906580" y="397042"/>
                    </a:lnTo>
                    <a:lnTo>
                      <a:pt x="910189" y="399087"/>
                    </a:lnTo>
                    <a:lnTo>
                      <a:pt x="914039" y="403659"/>
                    </a:lnTo>
                    <a:lnTo>
                      <a:pt x="914400" y="405584"/>
                    </a:lnTo>
                    <a:lnTo>
                      <a:pt x="911994" y="406667"/>
                    </a:lnTo>
                    <a:lnTo>
                      <a:pt x="912295" y="410096"/>
                    </a:lnTo>
                    <a:lnTo>
                      <a:pt x="911031" y="411721"/>
                    </a:lnTo>
                    <a:lnTo>
                      <a:pt x="910971" y="414127"/>
                    </a:lnTo>
                    <a:lnTo>
                      <a:pt x="913377" y="413826"/>
                    </a:lnTo>
                    <a:lnTo>
                      <a:pt x="915964" y="414488"/>
                    </a:lnTo>
                    <a:lnTo>
                      <a:pt x="916445" y="416052"/>
                    </a:lnTo>
                    <a:lnTo>
                      <a:pt x="914160" y="418278"/>
                    </a:lnTo>
                    <a:lnTo>
                      <a:pt x="913317" y="420383"/>
                    </a:lnTo>
                    <a:lnTo>
                      <a:pt x="911392" y="419180"/>
                    </a:lnTo>
                    <a:lnTo>
                      <a:pt x="908023" y="419661"/>
                    </a:lnTo>
                    <a:lnTo>
                      <a:pt x="903211" y="421887"/>
                    </a:lnTo>
                    <a:lnTo>
                      <a:pt x="901707" y="420203"/>
                    </a:lnTo>
                    <a:lnTo>
                      <a:pt x="897375" y="420203"/>
                    </a:lnTo>
                    <a:lnTo>
                      <a:pt x="894548" y="420804"/>
                    </a:lnTo>
                    <a:lnTo>
                      <a:pt x="890217" y="423391"/>
                    </a:lnTo>
                    <a:lnTo>
                      <a:pt x="888773" y="420684"/>
                    </a:lnTo>
                    <a:lnTo>
                      <a:pt x="886306" y="423572"/>
                    </a:lnTo>
                    <a:lnTo>
                      <a:pt x="883960" y="424775"/>
                    </a:lnTo>
                    <a:lnTo>
                      <a:pt x="880772" y="424233"/>
                    </a:lnTo>
                    <a:lnTo>
                      <a:pt x="879087" y="423030"/>
                    </a:lnTo>
                    <a:lnTo>
                      <a:pt x="879208" y="421286"/>
                    </a:lnTo>
                    <a:lnTo>
                      <a:pt x="877644" y="421165"/>
                    </a:lnTo>
                    <a:lnTo>
                      <a:pt x="875177" y="419060"/>
                    </a:lnTo>
                    <a:lnTo>
                      <a:pt x="875779" y="416774"/>
                    </a:lnTo>
                    <a:lnTo>
                      <a:pt x="879869" y="412382"/>
                    </a:lnTo>
                    <a:lnTo>
                      <a:pt x="880591" y="410758"/>
                    </a:lnTo>
                    <a:lnTo>
                      <a:pt x="887028" y="408532"/>
                    </a:lnTo>
                    <a:moveTo>
                      <a:pt x="809064" y="318175"/>
                    </a:moveTo>
                    <a:lnTo>
                      <a:pt x="812613" y="317874"/>
                    </a:lnTo>
                    <a:lnTo>
                      <a:pt x="818147" y="318656"/>
                    </a:lnTo>
                    <a:lnTo>
                      <a:pt x="823562" y="320461"/>
                    </a:lnTo>
                    <a:lnTo>
                      <a:pt x="826269" y="322266"/>
                    </a:lnTo>
                    <a:lnTo>
                      <a:pt x="839864" y="334297"/>
                    </a:lnTo>
                    <a:lnTo>
                      <a:pt x="841850" y="336523"/>
                    </a:lnTo>
                    <a:lnTo>
                      <a:pt x="845940" y="342900"/>
                    </a:lnTo>
                    <a:lnTo>
                      <a:pt x="846061" y="346810"/>
                    </a:lnTo>
                    <a:lnTo>
                      <a:pt x="844256" y="350841"/>
                    </a:lnTo>
                    <a:lnTo>
                      <a:pt x="842451" y="353127"/>
                    </a:lnTo>
                    <a:lnTo>
                      <a:pt x="840827" y="357458"/>
                    </a:lnTo>
                    <a:lnTo>
                      <a:pt x="837819" y="360045"/>
                    </a:lnTo>
                    <a:lnTo>
                      <a:pt x="835413" y="360045"/>
                    </a:lnTo>
                    <a:lnTo>
                      <a:pt x="831984" y="361850"/>
                    </a:lnTo>
                    <a:lnTo>
                      <a:pt x="828735" y="364436"/>
                    </a:lnTo>
                    <a:lnTo>
                      <a:pt x="827592" y="363835"/>
                    </a:lnTo>
                    <a:lnTo>
                      <a:pt x="826389" y="366301"/>
                    </a:lnTo>
                    <a:lnTo>
                      <a:pt x="824524" y="365218"/>
                    </a:lnTo>
                    <a:lnTo>
                      <a:pt x="822359" y="366422"/>
                    </a:lnTo>
                    <a:lnTo>
                      <a:pt x="819471" y="366181"/>
                    </a:lnTo>
                    <a:lnTo>
                      <a:pt x="818749" y="366903"/>
                    </a:lnTo>
                    <a:lnTo>
                      <a:pt x="814779" y="366542"/>
                    </a:lnTo>
                    <a:lnTo>
                      <a:pt x="808643" y="368046"/>
                    </a:lnTo>
                    <a:lnTo>
                      <a:pt x="806056" y="364797"/>
                    </a:lnTo>
                    <a:lnTo>
                      <a:pt x="803890" y="362692"/>
                    </a:lnTo>
                    <a:lnTo>
                      <a:pt x="800882" y="354089"/>
                    </a:lnTo>
                    <a:lnTo>
                      <a:pt x="801363" y="352946"/>
                    </a:lnTo>
                    <a:lnTo>
                      <a:pt x="801544" y="346088"/>
                    </a:lnTo>
                    <a:lnTo>
                      <a:pt x="800521" y="343682"/>
                    </a:lnTo>
                    <a:lnTo>
                      <a:pt x="796731" y="337967"/>
                    </a:lnTo>
                    <a:lnTo>
                      <a:pt x="795528" y="336764"/>
                    </a:lnTo>
                    <a:lnTo>
                      <a:pt x="788249" y="333575"/>
                    </a:lnTo>
                    <a:lnTo>
                      <a:pt x="785843" y="333034"/>
                    </a:lnTo>
                    <a:lnTo>
                      <a:pt x="782835" y="327800"/>
                    </a:lnTo>
                    <a:lnTo>
                      <a:pt x="782955" y="324973"/>
                    </a:lnTo>
                    <a:lnTo>
                      <a:pt x="783858" y="322567"/>
                    </a:lnTo>
                    <a:lnTo>
                      <a:pt x="788790" y="319378"/>
                    </a:lnTo>
                    <a:lnTo>
                      <a:pt x="792159" y="318235"/>
                    </a:lnTo>
                    <a:lnTo>
                      <a:pt x="800581" y="317092"/>
                    </a:lnTo>
                    <a:lnTo>
                      <a:pt x="805093" y="318235"/>
                    </a:lnTo>
                    <a:lnTo>
                      <a:pt x="809064" y="318235"/>
                    </a:lnTo>
                    <a:moveTo>
                      <a:pt x="727971" y="260123"/>
                    </a:moveTo>
                    <a:lnTo>
                      <a:pt x="731941" y="256934"/>
                    </a:lnTo>
                    <a:lnTo>
                      <a:pt x="733144" y="255190"/>
                    </a:lnTo>
                    <a:lnTo>
                      <a:pt x="733746" y="250136"/>
                    </a:lnTo>
                    <a:lnTo>
                      <a:pt x="733144" y="247309"/>
                    </a:lnTo>
                    <a:lnTo>
                      <a:pt x="730558" y="244481"/>
                    </a:lnTo>
                    <a:lnTo>
                      <a:pt x="731941" y="243098"/>
                    </a:lnTo>
                    <a:lnTo>
                      <a:pt x="735671" y="244481"/>
                    </a:lnTo>
                    <a:lnTo>
                      <a:pt x="741446" y="244181"/>
                    </a:lnTo>
                    <a:lnTo>
                      <a:pt x="742168" y="243279"/>
                    </a:lnTo>
                    <a:lnTo>
                      <a:pt x="744454" y="244722"/>
                    </a:lnTo>
                    <a:lnTo>
                      <a:pt x="746078" y="245143"/>
                    </a:lnTo>
                    <a:lnTo>
                      <a:pt x="748545" y="247730"/>
                    </a:lnTo>
                    <a:lnTo>
                      <a:pt x="752455" y="248091"/>
                    </a:lnTo>
                    <a:lnTo>
                      <a:pt x="755824" y="247910"/>
                    </a:lnTo>
                    <a:lnTo>
                      <a:pt x="756065" y="248632"/>
                    </a:lnTo>
                    <a:lnTo>
                      <a:pt x="759313" y="248873"/>
                    </a:lnTo>
                    <a:lnTo>
                      <a:pt x="762562" y="248151"/>
                    </a:lnTo>
                    <a:lnTo>
                      <a:pt x="766773" y="249053"/>
                    </a:lnTo>
                    <a:lnTo>
                      <a:pt x="771585" y="248933"/>
                    </a:lnTo>
                    <a:lnTo>
                      <a:pt x="776217" y="250317"/>
                    </a:lnTo>
                    <a:lnTo>
                      <a:pt x="779646" y="250918"/>
                    </a:lnTo>
                    <a:lnTo>
                      <a:pt x="783737" y="250076"/>
                    </a:lnTo>
                    <a:lnTo>
                      <a:pt x="787948" y="250437"/>
                    </a:lnTo>
                    <a:lnTo>
                      <a:pt x="794686" y="252001"/>
                    </a:lnTo>
                    <a:lnTo>
                      <a:pt x="797814" y="250136"/>
                    </a:lnTo>
                    <a:lnTo>
                      <a:pt x="798295" y="244301"/>
                    </a:lnTo>
                    <a:lnTo>
                      <a:pt x="800942" y="242256"/>
                    </a:lnTo>
                    <a:lnTo>
                      <a:pt x="802867" y="242977"/>
                    </a:lnTo>
                    <a:lnTo>
                      <a:pt x="806717" y="248993"/>
                    </a:lnTo>
                    <a:lnTo>
                      <a:pt x="808041" y="253024"/>
                    </a:lnTo>
                    <a:lnTo>
                      <a:pt x="810447" y="253866"/>
                    </a:lnTo>
                    <a:lnTo>
                      <a:pt x="812011" y="253024"/>
                    </a:lnTo>
                    <a:lnTo>
                      <a:pt x="815500" y="254468"/>
                    </a:lnTo>
                    <a:lnTo>
                      <a:pt x="819712" y="254889"/>
                    </a:lnTo>
                    <a:lnTo>
                      <a:pt x="820674" y="253505"/>
                    </a:lnTo>
                    <a:lnTo>
                      <a:pt x="822359" y="253385"/>
                    </a:lnTo>
                    <a:lnTo>
                      <a:pt x="822960" y="255129"/>
                    </a:lnTo>
                    <a:lnTo>
                      <a:pt x="824464" y="254047"/>
                    </a:lnTo>
                    <a:lnTo>
                      <a:pt x="827111" y="255069"/>
                    </a:lnTo>
                    <a:lnTo>
                      <a:pt x="832645" y="253445"/>
                    </a:lnTo>
                    <a:lnTo>
                      <a:pt x="835653" y="253926"/>
                    </a:lnTo>
                    <a:lnTo>
                      <a:pt x="836435" y="252843"/>
                    </a:lnTo>
                    <a:lnTo>
                      <a:pt x="842090" y="250738"/>
                    </a:lnTo>
                    <a:lnTo>
                      <a:pt x="843895" y="252242"/>
                    </a:lnTo>
                    <a:lnTo>
                      <a:pt x="845519" y="252422"/>
                    </a:lnTo>
                    <a:lnTo>
                      <a:pt x="846722" y="250798"/>
                    </a:lnTo>
                    <a:lnTo>
                      <a:pt x="850332" y="250136"/>
                    </a:lnTo>
                    <a:lnTo>
                      <a:pt x="857852" y="250557"/>
                    </a:lnTo>
                    <a:lnTo>
                      <a:pt x="858814" y="251580"/>
                    </a:lnTo>
                    <a:lnTo>
                      <a:pt x="858814" y="254047"/>
                    </a:lnTo>
                    <a:lnTo>
                      <a:pt x="860619" y="254528"/>
                    </a:lnTo>
                    <a:lnTo>
                      <a:pt x="863266" y="253626"/>
                    </a:lnTo>
                    <a:lnTo>
                      <a:pt x="865191" y="253986"/>
                    </a:lnTo>
                    <a:lnTo>
                      <a:pt x="864589" y="257897"/>
                    </a:lnTo>
                    <a:lnTo>
                      <a:pt x="862363" y="261988"/>
                    </a:lnTo>
                    <a:lnTo>
                      <a:pt x="860559" y="263311"/>
                    </a:lnTo>
                    <a:lnTo>
                      <a:pt x="859235" y="265898"/>
                    </a:lnTo>
                    <a:lnTo>
                      <a:pt x="850332" y="273838"/>
                    </a:lnTo>
                    <a:lnTo>
                      <a:pt x="850272" y="274801"/>
                    </a:lnTo>
                    <a:lnTo>
                      <a:pt x="847264" y="275644"/>
                    </a:lnTo>
                    <a:lnTo>
                      <a:pt x="846422" y="277568"/>
                    </a:lnTo>
                    <a:lnTo>
                      <a:pt x="843715" y="278892"/>
                    </a:lnTo>
                    <a:lnTo>
                      <a:pt x="840286" y="279493"/>
                    </a:lnTo>
                    <a:lnTo>
                      <a:pt x="835714" y="282682"/>
                    </a:lnTo>
                    <a:lnTo>
                      <a:pt x="832585" y="283644"/>
                    </a:lnTo>
                    <a:lnTo>
                      <a:pt x="831984" y="282080"/>
                    </a:lnTo>
                    <a:lnTo>
                      <a:pt x="830480" y="282561"/>
                    </a:lnTo>
                    <a:lnTo>
                      <a:pt x="826389" y="285389"/>
                    </a:lnTo>
                    <a:lnTo>
                      <a:pt x="821998" y="284667"/>
                    </a:lnTo>
                    <a:lnTo>
                      <a:pt x="821216" y="282922"/>
                    </a:lnTo>
                    <a:lnTo>
                      <a:pt x="820012" y="283404"/>
                    </a:lnTo>
                    <a:lnTo>
                      <a:pt x="814959" y="282201"/>
                    </a:lnTo>
                    <a:lnTo>
                      <a:pt x="808221" y="281599"/>
                    </a:lnTo>
                    <a:lnTo>
                      <a:pt x="802386" y="279794"/>
                    </a:lnTo>
                    <a:lnTo>
                      <a:pt x="800220" y="280095"/>
                    </a:lnTo>
                    <a:lnTo>
                      <a:pt x="797333" y="278170"/>
                    </a:lnTo>
                    <a:lnTo>
                      <a:pt x="795348" y="278711"/>
                    </a:lnTo>
                    <a:lnTo>
                      <a:pt x="794626" y="277929"/>
                    </a:lnTo>
                    <a:lnTo>
                      <a:pt x="788249" y="276185"/>
                    </a:lnTo>
                    <a:lnTo>
                      <a:pt x="787046" y="274501"/>
                    </a:lnTo>
                    <a:lnTo>
                      <a:pt x="783557" y="274199"/>
                    </a:lnTo>
                    <a:lnTo>
                      <a:pt x="778925" y="273237"/>
                    </a:lnTo>
                    <a:lnTo>
                      <a:pt x="771946" y="272816"/>
                    </a:lnTo>
                    <a:lnTo>
                      <a:pt x="764366" y="274621"/>
                    </a:lnTo>
                    <a:lnTo>
                      <a:pt x="758952" y="276546"/>
                    </a:lnTo>
                    <a:lnTo>
                      <a:pt x="757087" y="276245"/>
                    </a:lnTo>
                    <a:lnTo>
                      <a:pt x="749868" y="276846"/>
                    </a:lnTo>
                    <a:lnTo>
                      <a:pt x="733926" y="278651"/>
                    </a:lnTo>
                    <a:lnTo>
                      <a:pt x="726226" y="277568"/>
                    </a:lnTo>
                    <a:lnTo>
                      <a:pt x="722617" y="277689"/>
                    </a:lnTo>
                    <a:lnTo>
                      <a:pt x="719609" y="275644"/>
                    </a:lnTo>
                    <a:lnTo>
                      <a:pt x="721955" y="272094"/>
                    </a:lnTo>
                    <a:lnTo>
                      <a:pt x="721835" y="269688"/>
                    </a:lnTo>
                    <a:lnTo>
                      <a:pt x="723940" y="264574"/>
                    </a:lnTo>
                    <a:lnTo>
                      <a:pt x="727068" y="260423"/>
                    </a:lnTo>
                    <a:lnTo>
                      <a:pt x="727971" y="260123"/>
                    </a:lnTo>
                    <a:moveTo>
                      <a:pt x="634907" y="224750"/>
                    </a:moveTo>
                    <a:lnTo>
                      <a:pt x="632260" y="225592"/>
                    </a:lnTo>
                    <a:lnTo>
                      <a:pt x="627868" y="222584"/>
                    </a:lnTo>
                    <a:lnTo>
                      <a:pt x="625462" y="222343"/>
                    </a:lnTo>
                    <a:lnTo>
                      <a:pt x="620950" y="223787"/>
                    </a:lnTo>
                    <a:lnTo>
                      <a:pt x="617340" y="223366"/>
                    </a:lnTo>
                    <a:lnTo>
                      <a:pt x="616137" y="221922"/>
                    </a:lnTo>
                    <a:lnTo>
                      <a:pt x="613490" y="222404"/>
                    </a:lnTo>
                    <a:lnTo>
                      <a:pt x="609580" y="221321"/>
                    </a:lnTo>
                    <a:lnTo>
                      <a:pt x="608016" y="220298"/>
                    </a:lnTo>
                    <a:lnTo>
                      <a:pt x="605910" y="220298"/>
                    </a:lnTo>
                    <a:lnTo>
                      <a:pt x="602722" y="219516"/>
                    </a:lnTo>
                    <a:lnTo>
                      <a:pt x="601038" y="218192"/>
                    </a:lnTo>
                    <a:lnTo>
                      <a:pt x="600316" y="212778"/>
                    </a:lnTo>
                    <a:lnTo>
                      <a:pt x="598331" y="211515"/>
                    </a:lnTo>
                    <a:lnTo>
                      <a:pt x="595924" y="211455"/>
                    </a:lnTo>
                    <a:lnTo>
                      <a:pt x="595022" y="209410"/>
                    </a:lnTo>
                    <a:lnTo>
                      <a:pt x="592194" y="207545"/>
                    </a:lnTo>
                    <a:lnTo>
                      <a:pt x="591533" y="204537"/>
                    </a:lnTo>
                    <a:lnTo>
                      <a:pt x="587923" y="202792"/>
                    </a:lnTo>
                    <a:lnTo>
                      <a:pt x="587863" y="198701"/>
                    </a:lnTo>
                    <a:lnTo>
                      <a:pt x="584735" y="196656"/>
                    </a:lnTo>
                    <a:lnTo>
                      <a:pt x="582810" y="196235"/>
                    </a:lnTo>
                    <a:lnTo>
                      <a:pt x="581366" y="194250"/>
                    </a:lnTo>
                    <a:lnTo>
                      <a:pt x="579321" y="193347"/>
                    </a:lnTo>
                    <a:lnTo>
                      <a:pt x="579080" y="189919"/>
                    </a:lnTo>
                    <a:lnTo>
                      <a:pt x="578238" y="187933"/>
                    </a:lnTo>
                    <a:lnTo>
                      <a:pt x="575591" y="187272"/>
                    </a:lnTo>
                    <a:lnTo>
                      <a:pt x="574087" y="179631"/>
                    </a:lnTo>
                    <a:lnTo>
                      <a:pt x="572884" y="177466"/>
                    </a:lnTo>
                    <a:lnTo>
                      <a:pt x="570838" y="178368"/>
                    </a:lnTo>
                    <a:lnTo>
                      <a:pt x="564883" y="179331"/>
                    </a:lnTo>
                    <a:lnTo>
                      <a:pt x="562115" y="179331"/>
                    </a:lnTo>
                    <a:lnTo>
                      <a:pt x="559108" y="179932"/>
                    </a:lnTo>
                    <a:lnTo>
                      <a:pt x="555498" y="181917"/>
                    </a:lnTo>
                    <a:lnTo>
                      <a:pt x="549903" y="182098"/>
                    </a:lnTo>
                    <a:lnTo>
                      <a:pt x="545873" y="181496"/>
                    </a:lnTo>
                    <a:lnTo>
                      <a:pt x="542324" y="182158"/>
                    </a:lnTo>
                    <a:lnTo>
                      <a:pt x="541000" y="181857"/>
                    </a:lnTo>
                    <a:lnTo>
                      <a:pt x="542384" y="189678"/>
                    </a:lnTo>
                    <a:lnTo>
                      <a:pt x="541181" y="191723"/>
                    </a:lnTo>
                    <a:lnTo>
                      <a:pt x="541542" y="193287"/>
                    </a:lnTo>
                    <a:lnTo>
                      <a:pt x="541241" y="198100"/>
                    </a:lnTo>
                    <a:lnTo>
                      <a:pt x="541962" y="201709"/>
                    </a:lnTo>
                    <a:lnTo>
                      <a:pt x="544068" y="204296"/>
                    </a:lnTo>
                    <a:lnTo>
                      <a:pt x="544249" y="207725"/>
                    </a:lnTo>
                    <a:lnTo>
                      <a:pt x="536428" y="212357"/>
                    </a:lnTo>
                    <a:lnTo>
                      <a:pt x="534142" y="214824"/>
                    </a:lnTo>
                    <a:lnTo>
                      <a:pt x="532758" y="218433"/>
                    </a:lnTo>
                    <a:lnTo>
                      <a:pt x="528607" y="223246"/>
                    </a:lnTo>
                    <a:lnTo>
                      <a:pt x="527705" y="223486"/>
                    </a:lnTo>
                    <a:lnTo>
                      <a:pt x="528908" y="232991"/>
                    </a:lnTo>
                    <a:lnTo>
                      <a:pt x="524878" y="233232"/>
                    </a:lnTo>
                    <a:lnTo>
                      <a:pt x="522411" y="231608"/>
                    </a:lnTo>
                    <a:lnTo>
                      <a:pt x="519584" y="225592"/>
                    </a:lnTo>
                    <a:lnTo>
                      <a:pt x="519283" y="223306"/>
                    </a:lnTo>
                    <a:lnTo>
                      <a:pt x="518200" y="221621"/>
                    </a:lnTo>
                    <a:lnTo>
                      <a:pt x="517719" y="217952"/>
                    </a:lnTo>
                    <a:lnTo>
                      <a:pt x="514711" y="212478"/>
                    </a:lnTo>
                    <a:lnTo>
                      <a:pt x="509417" y="207665"/>
                    </a:lnTo>
                    <a:lnTo>
                      <a:pt x="506770" y="207003"/>
                    </a:lnTo>
                    <a:lnTo>
                      <a:pt x="505146" y="205499"/>
                    </a:lnTo>
                    <a:lnTo>
                      <a:pt x="505567" y="204116"/>
                    </a:lnTo>
                    <a:lnTo>
                      <a:pt x="504965" y="199243"/>
                    </a:lnTo>
                    <a:lnTo>
                      <a:pt x="504123" y="198882"/>
                    </a:lnTo>
                    <a:lnTo>
                      <a:pt x="502258" y="194671"/>
                    </a:lnTo>
                    <a:lnTo>
                      <a:pt x="500213" y="194189"/>
                    </a:lnTo>
                    <a:lnTo>
                      <a:pt x="498769" y="191783"/>
                    </a:lnTo>
                    <a:lnTo>
                      <a:pt x="496062" y="191362"/>
                    </a:lnTo>
                    <a:lnTo>
                      <a:pt x="494438" y="187331"/>
                    </a:lnTo>
                    <a:lnTo>
                      <a:pt x="491731" y="185647"/>
                    </a:lnTo>
                    <a:lnTo>
                      <a:pt x="491971" y="174518"/>
                    </a:lnTo>
                    <a:lnTo>
                      <a:pt x="491189" y="171390"/>
                    </a:lnTo>
                    <a:lnTo>
                      <a:pt x="486256" y="166336"/>
                    </a:lnTo>
                    <a:lnTo>
                      <a:pt x="484933" y="165855"/>
                    </a:lnTo>
                    <a:lnTo>
                      <a:pt x="480421" y="162847"/>
                    </a:lnTo>
                    <a:lnTo>
                      <a:pt x="479639" y="161403"/>
                    </a:lnTo>
                    <a:lnTo>
                      <a:pt x="489986" y="159899"/>
                    </a:lnTo>
                    <a:lnTo>
                      <a:pt x="494498" y="160080"/>
                    </a:lnTo>
                    <a:lnTo>
                      <a:pt x="496243" y="159538"/>
                    </a:lnTo>
                    <a:lnTo>
                      <a:pt x="500454" y="159178"/>
                    </a:lnTo>
                    <a:lnTo>
                      <a:pt x="504063" y="159599"/>
                    </a:lnTo>
                    <a:lnTo>
                      <a:pt x="509477" y="159298"/>
                    </a:lnTo>
                    <a:lnTo>
                      <a:pt x="513809" y="158275"/>
                    </a:lnTo>
                    <a:lnTo>
                      <a:pt x="517117" y="158395"/>
                    </a:lnTo>
                    <a:lnTo>
                      <a:pt x="518200" y="156470"/>
                    </a:lnTo>
                    <a:lnTo>
                      <a:pt x="519463" y="156591"/>
                    </a:lnTo>
                    <a:lnTo>
                      <a:pt x="520907" y="154786"/>
                    </a:lnTo>
                    <a:lnTo>
                      <a:pt x="520847" y="153102"/>
                    </a:lnTo>
                    <a:lnTo>
                      <a:pt x="523554" y="150395"/>
                    </a:lnTo>
                    <a:lnTo>
                      <a:pt x="525660" y="148891"/>
                    </a:lnTo>
                    <a:lnTo>
                      <a:pt x="529750" y="143476"/>
                    </a:lnTo>
                    <a:lnTo>
                      <a:pt x="530533" y="143296"/>
                    </a:lnTo>
                    <a:lnTo>
                      <a:pt x="531014" y="139085"/>
                    </a:lnTo>
                    <a:lnTo>
                      <a:pt x="538052" y="131565"/>
                    </a:lnTo>
                    <a:lnTo>
                      <a:pt x="539015" y="129761"/>
                    </a:lnTo>
                    <a:lnTo>
                      <a:pt x="543406" y="126753"/>
                    </a:lnTo>
                    <a:lnTo>
                      <a:pt x="545572" y="126391"/>
                    </a:lnTo>
                    <a:lnTo>
                      <a:pt x="546354" y="125369"/>
                    </a:lnTo>
                    <a:lnTo>
                      <a:pt x="548279" y="125189"/>
                    </a:lnTo>
                    <a:lnTo>
                      <a:pt x="549603" y="123865"/>
                    </a:lnTo>
                    <a:lnTo>
                      <a:pt x="553513" y="123865"/>
                    </a:lnTo>
                    <a:lnTo>
                      <a:pt x="558085" y="128076"/>
                    </a:lnTo>
                    <a:lnTo>
                      <a:pt x="560912" y="132167"/>
                    </a:lnTo>
                    <a:lnTo>
                      <a:pt x="562416" y="135656"/>
                    </a:lnTo>
                    <a:lnTo>
                      <a:pt x="564041" y="136017"/>
                    </a:lnTo>
                    <a:lnTo>
                      <a:pt x="563439" y="138062"/>
                    </a:lnTo>
                    <a:lnTo>
                      <a:pt x="566327" y="139626"/>
                    </a:lnTo>
                    <a:lnTo>
                      <a:pt x="565605" y="144319"/>
                    </a:lnTo>
                    <a:lnTo>
                      <a:pt x="567650" y="146605"/>
                    </a:lnTo>
                    <a:lnTo>
                      <a:pt x="569154" y="149673"/>
                    </a:lnTo>
                    <a:lnTo>
                      <a:pt x="570718" y="150395"/>
                    </a:lnTo>
                    <a:lnTo>
                      <a:pt x="572222" y="153042"/>
                    </a:lnTo>
                    <a:lnTo>
                      <a:pt x="574388" y="154966"/>
                    </a:lnTo>
                    <a:lnTo>
                      <a:pt x="574688" y="156531"/>
                    </a:lnTo>
                    <a:lnTo>
                      <a:pt x="577576" y="158636"/>
                    </a:lnTo>
                    <a:lnTo>
                      <a:pt x="577335" y="162125"/>
                    </a:lnTo>
                    <a:lnTo>
                      <a:pt x="578178" y="163028"/>
                    </a:lnTo>
                    <a:lnTo>
                      <a:pt x="579862" y="162005"/>
                    </a:lnTo>
                    <a:lnTo>
                      <a:pt x="582268" y="162306"/>
                    </a:lnTo>
                    <a:lnTo>
                      <a:pt x="584434" y="164532"/>
                    </a:lnTo>
                    <a:lnTo>
                      <a:pt x="587683" y="170187"/>
                    </a:lnTo>
                    <a:lnTo>
                      <a:pt x="587743" y="174999"/>
                    </a:lnTo>
                    <a:lnTo>
                      <a:pt x="584013" y="175721"/>
                    </a:lnTo>
                    <a:lnTo>
                      <a:pt x="583532" y="177345"/>
                    </a:lnTo>
                    <a:lnTo>
                      <a:pt x="584976" y="179451"/>
                    </a:lnTo>
                    <a:lnTo>
                      <a:pt x="584494" y="180654"/>
                    </a:lnTo>
                    <a:lnTo>
                      <a:pt x="586419" y="182459"/>
                    </a:lnTo>
                    <a:lnTo>
                      <a:pt x="585757" y="185226"/>
                    </a:lnTo>
                    <a:lnTo>
                      <a:pt x="586780" y="187993"/>
                    </a:lnTo>
                    <a:lnTo>
                      <a:pt x="588525" y="187091"/>
                    </a:lnTo>
                    <a:lnTo>
                      <a:pt x="591352" y="189497"/>
                    </a:lnTo>
                    <a:lnTo>
                      <a:pt x="592736" y="188896"/>
                    </a:lnTo>
                    <a:lnTo>
                      <a:pt x="595684" y="193949"/>
                    </a:lnTo>
                    <a:lnTo>
                      <a:pt x="595563" y="195152"/>
                    </a:lnTo>
                    <a:lnTo>
                      <a:pt x="597849" y="196476"/>
                    </a:lnTo>
                    <a:lnTo>
                      <a:pt x="598932" y="195453"/>
                    </a:lnTo>
                    <a:lnTo>
                      <a:pt x="601038" y="199664"/>
                    </a:lnTo>
                    <a:lnTo>
                      <a:pt x="602602" y="199784"/>
                    </a:lnTo>
                    <a:lnTo>
                      <a:pt x="605910" y="192746"/>
                    </a:lnTo>
                    <a:lnTo>
                      <a:pt x="602421" y="191422"/>
                    </a:lnTo>
                    <a:lnTo>
                      <a:pt x="602301" y="189196"/>
                    </a:lnTo>
                    <a:lnTo>
                      <a:pt x="605008" y="186670"/>
                    </a:lnTo>
                    <a:lnTo>
                      <a:pt x="610182" y="188535"/>
                    </a:lnTo>
                    <a:lnTo>
                      <a:pt x="613791" y="186610"/>
                    </a:lnTo>
                    <a:lnTo>
                      <a:pt x="615596" y="186790"/>
                    </a:lnTo>
                    <a:lnTo>
                      <a:pt x="614874" y="189257"/>
                    </a:lnTo>
                    <a:lnTo>
                      <a:pt x="612588" y="190640"/>
                    </a:lnTo>
                    <a:lnTo>
                      <a:pt x="612648" y="194069"/>
                    </a:lnTo>
                    <a:lnTo>
                      <a:pt x="610843" y="196596"/>
                    </a:lnTo>
                    <a:lnTo>
                      <a:pt x="612167" y="201228"/>
                    </a:lnTo>
                    <a:lnTo>
                      <a:pt x="613490" y="202251"/>
                    </a:lnTo>
                    <a:lnTo>
                      <a:pt x="617882" y="203935"/>
                    </a:lnTo>
                    <a:lnTo>
                      <a:pt x="620408" y="207244"/>
                    </a:lnTo>
                    <a:lnTo>
                      <a:pt x="619927" y="212478"/>
                    </a:lnTo>
                    <a:lnTo>
                      <a:pt x="620649" y="214162"/>
                    </a:lnTo>
                    <a:lnTo>
                      <a:pt x="623898" y="219396"/>
                    </a:lnTo>
                    <a:lnTo>
                      <a:pt x="627808" y="221501"/>
                    </a:lnTo>
                    <a:lnTo>
                      <a:pt x="632440" y="224990"/>
                    </a:lnTo>
                    <a:lnTo>
                      <a:pt x="634846" y="224750"/>
                    </a:lnTo>
                    <a:moveTo>
                      <a:pt x="8482" y="92222"/>
                    </a:moveTo>
                    <a:lnTo>
                      <a:pt x="10287" y="90417"/>
                    </a:lnTo>
                    <a:lnTo>
                      <a:pt x="14017" y="85605"/>
                    </a:lnTo>
                    <a:lnTo>
                      <a:pt x="19251" y="83439"/>
                    </a:lnTo>
                    <a:lnTo>
                      <a:pt x="19852" y="81875"/>
                    </a:lnTo>
                    <a:lnTo>
                      <a:pt x="21898" y="81815"/>
                    </a:lnTo>
                    <a:lnTo>
                      <a:pt x="26048" y="79769"/>
                    </a:lnTo>
                    <a:lnTo>
                      <a:pt x="28695" y="77724"/>
                    </a:lnTo>
                    <a:lnTo>
                      <a:pt x="31102" y="72129"/>
                    </a:lnTo>
                    <a:lnTo>
                      <a:pt x="31703" y="67196"/>
                    </a:lnTo>
                    <a:lnTo>
                      <a:pt x="33267" y="65993"/>
                    </a:lnTo>
                    <a:lnTo>
                      <a:pt x="34471" y="66655"/>
                    </a:lnTo>
                    <a:lnTo>
                      <a:pt x="36516" y="63948"/>
                    </a:lnTo>
                    <a:lnTo>
                      <a:pt x="37779" y="65933"/>
                    </a:lnTo>
                    <a:lnTo>
                      <a:pt x="41328" y="65331"/>
                    </a:lnTo>
                    <a:lnTo>
                      <a:pt x="41690" y="64549"/>
                    </a:lnTo>
                    <a:lnTo>
                      <a:pt x="45901" y="67196"/>
                    </a:lnTo>
                    <a:lnTo>
                      <a:pt x="46562" y="69182"/>
                    </a:lnTo>
                    <a:lnTo>
                      <a:pt x="45720" y="71287"/>
                    </a:lnTo>
                    <a:lnTo>
                      <a:pt x="43675" y="71347"/>
                    </a:lnTo>
                    <a:lnTo>
                      <a:pt x="41870" y="76160"/>
                    </a:lnTo>
                    <a:lnTo>
                      <a:pt x="40547" y="77122"/>
                    </a:lnTo>
                    <a:lnTo>
                      <a:pt x="39103" y="84221"/>
                    </a:lnTo>
                    <a:lnTo>
                      <a:pt x="41629" y="91199"/>
                    </a:lnTo>
                    <a:lnTo>
                      <a:pt x="41328" y="92824"/>
                    </a:lnTo>
                    <a:lnTo>
                      <a:pt x="33628" y="97215"/>
                    </a:lnTo>
                    <a:lnTo>
                      <a:pt x="32666" y="96614"/>
                    </a:lnTo>
                    <a:lnTo>
                      <a:pt x="28455" y="98418"/>
                    </a:lnTo>
                    <a:lnTo>
                      <a:pt x="24785" y="98959"/>
                    </a:lnTo>
                    <a:lnTo>
                      <a:pt x="21236" y="101005"/>
                    </a:lnTo>
                    <a:lnTo>
                      <a:pt x="13536" y="114540"/>
                    </a:lnTo>
                    <a:lnTo>
                      <a:pt x="13415" y="117007"/>
                    </a:lnTo>
                    <a:lnTo>
                      <a:pt x="11611" y="119534"/>
                    </a:lnTo>
                    <a:lnTo>
                      <a:pt x="11189" y="121639"/>
                    </a:lnTo>
                    <a:lnTo>
                      <a:pt x="12152" y="122301"/>
                    </a:lnTo>
                    <a:lnTo>
                      <a:pt x="10949" y="123685"/>
                    </a:lnTo>
                    <a:lnTo>
                      <a:pt x="8242" y="122903"/>
                    </a:lnTo>
                    <a:lnTo>
                      <a:pt x="5956" y="120617"/>
                    </a:lnTo>
                    <a:lnTo>
                      <a:pt x="4331" y="120857"/>
                    </a:lnTo>
                    <a:lnTo>
                      <a:pt x="2767" y="117548"/>
                    </a:lnTo>
                    <a:lnTo>
                      <a:pt x="963" y="116827"/>
                    </a:lnTo>
                    <a:lnTo>
                      <a:pt x="0" y="114661"/>
                    </a:lnTo>
                    <a:lnTo>
                      <a:pt x="0" y="110690"/>
                    </a:lnTo>
                    <a:lnTo>
                      <a:pt x="481" y="109968"/>
                    </a:lnTo>
                    <a:lnTo>
                      <a:pt x="421" y="106359"/>
                    </a:lnTo>
                    <a:lnTo>
                      <a:pt x="3188" y="102088"/>
                    </a:lnTo>
                    <a:lnTo>
                      <a:pt x="3188" y="98659"/>
                    </a:lnTo>
                    <a:lnTo>
                      <a:pt x="4873" y="95049"/>
                    </a:lnTo>
                    <a:lnTo>
                      <a:pt x="8482" y="92222"/>
                    </a:lnTo>
                    <a:moveTo>
                      <a:pt x="1047529" y="603805"/>
                    </a:moveTo>
                    <a:lnTo>
                      <a:pt x="1047229" y="602602"/>
                    </a:lnTo>
                    <a:lnTo>
                      <a:pt x="1049575" y="601398"/>
                    </a:lnTo>
                    <a:lnTo>
                      <a:pt x="1055892" y="595082"/>
                    </a:lnTo>
                    <a:lnTo>
                      <a:pt x="1057215" y="591472"/>
                    </a:lnTo>
                    <a:lnTo>
                      <a:pt x="1059381" y="590570"/>
                    </a:lnTo>
                    <a:lnTo>
                      <a:pt x="1060825" y="587381"/>
                    </a:lnTo>
                    <a:lnTo>
                      <a:pt x="1065096" y="584855"/>
                    </a:lnTo>
                    <a:lnTo>
                      <a:pt x="1069066" y="584434"/>
                    </a:lnTo>
                    <a:lnTo>
                      <a:pt x="1071172" y="585276"/>
                    </a:lnTo>
                    <a:lnTo>
                      <a:pt x="1074661" y="583231"/>
                    </a:lnTo>
                    <a:lnTo>
                      <a:pt x="1074240" y="579621"/>
                    </a:lnTo>
                    <a:lnTo>
                      <a:pt x="1076044" y="577516"/>
                    </a:lnTo>
                    <a:lnTo>
                      <a:pt x="1076646" y="575711"/>
                    </a:lnTo>
                    <a:lnTo>
                      <a:pt x="1077969" y="574989"/>
                    </a:lnTo>
                    <a:lnTo>
                      <a:pt x="1077909" y="572763"/>
                    </a:lnTo>
                    <a:lnTo>
                      <a:pt x="1079894" y="568913"/>
                    </a:lnTo>
                    <a:lnTo>
                      <a:pt x="1081759" y="568311"/>
                    </a:lnTo>
                    <a:lnTo>
                      <a:pt x="1081398" y="564100"/>
                    </a:lnTo>
                    <a:lnTo>
                      <a:pt x="1084226" y="560491"/>
                    </a:lnTo>
                    <a:lnTo>
                      <a:pt x="1087835" y="557604"/>
                    </a:lnTo>
                    <a:lnTo>
                      <a:pt x="1088798" y="554776"/>
                    </a:lnTo>
                    <a:lnTo>
                      <a:pt x="1090182" y="553212"/>
                    </a:lnTo>
                    <a:lnTo>
                      <a:pt x="1092768" y="551888"/>
                    </a:lnTo>
                    <a:lnTo>
                      <a:pt x="1094994" y="551588"/>
                    </a:lnTo>
                    <a:lnTo>
                      <a:pt x="1095235" y="548339"/>
                    </a:lnTo>
                    <a:lnTo>
                      <a:pt x="1096317" y="547016"/>
                    </a:lnTo>
                    <a:lnTo>
                      <a:pt x="1095656" y="544609"/>
                    </a:lnTo>
                    <a:lnTo>
                      <a:pt x="1096619" y="537390"/>
                    </a:lnTo>
                    <a:lnTo>
                      <a:pt x="1094513" y="536428"/>
                    </a:lnTo>
                    <a:lnTo>
                      <a:pt x="1095235" y="535405"/>
                    </a:lnTo>
                    <a:lnTo>
                      <a:pt x="1088016" y="527284"/>
                    </a:lnTo>
                    <a:lnTo>
                      <a:pt x="1085249" y="524697"/>
                    </a:lnTo>
                    <a:lnTo>
                      <a:pt x="1080436" y="517719"/>
                    </a:lnTo>
                    <a:lnTo>
                      <a:pt x="1080075" y="515072"/>
                    </a:lnTo>
                    <a:lnTo>
                      <a:pt x="1078451" y="512786"/>
                    </a:lnTo>
                    <a:lnTo>
                      <a:pt x="1075563" y="502799"/>
                    </a:lnTo>
                    <a:lnTo>
                      <a:pt x="1074360" y="494378"/>
                    </a:lnTo>
                    <a:lnTo>
                      <a:pt x="1075082" y="485715"/>
                    </a:lnTo>
                    <a:lnTo>
                      <a:pt x="1077548" y="479879"/>
                    </a:lnTo>
                    <a:lnTo>
                      <a:pt x="1079955" y="477112"/>
                    </a:lnTo>
                    <a:lnTo>
                      <a:pt x="1082301" y="475909"/>
                    </a:lnTo>
                    <a:lnTo>
                      <a:pt x="1086331" y="475007"/>
                    </a:lnTo>
                    <a:lnTo>
                      <a:pt x="1089580" y="474826"/>
                    </a:lnTo>
                    <a:lnTo>
                      <a:pt x="1092107" y="476510"/>
                    </a:lnTo>
                    <a:lnTo>
                      <a:pt x="1094513" y="476571"/>
                    </a:lnTo>
                    <a:lnTo>
                      <a:pt x="1105582" y="480782"/>
                    </a:lnTo>
                    <a:lnTo>
                      <a:pt x="1106244" y="479819"/>
                    </a:lnTo>
                    <a:lnTo>
                      <a:pt x="1108469" y="481744"/>
                    </a:lnTo>
                    <a:lnTo>
                      <a:pt x="1109733" y="481744"/>
                    </a:lnTo>
                    <a:lnTo>
                      <a:pt x="1111899" y="483669"/>
                    </a:lnTo>
                    <a:lnTo>
                      <a:pt x="1116410" y="486076"/>
                    </a:lnTo>
                    <a:lnTo>
                      <a:pt x="1115809" y="488662"/>
                    </a:lnTo>
                    <a:lnTo>
                      <a:pt x="1118275" y="490828"/>
                    </a:lnTo>
                    <a:lnTo>
                      <a:pt x="1128261" y="496122"/>
                    </a:lnTo>
                    <a:lnTo>
                      <a:pt x="1136563" y="499311"/>
                    </a:lnTo>
                    <a:lnTo>
                      <a:pt x="1139571" y="501717"/>
                    </a:lnTo>
                    <a:lnTo>
                      <a:pt x="1140113" y="503882"/>
                    </a:lnTo>
                    <a:lnTo>
                      <a:pt x="1141256" y="504484"/>
                    </a:lnTo>
                    <a:lnTo>
                      <a:pt x="1144504" y="504785"/>
                    </a:lnTo>
                    <a:lnTo>
                      <a:pt x="1146369" y="506168"/>
                    </a:lnTo>
                    <a:lnTo>
                      <a:pt x="1147693" y="505807"/>
                    </a:lnTo>
                    <a:lnTo>
                      <a:pt x="1150340" y="509236"/>
                    </a:lnTo>
                    <a:lnTo>
                      <a:pt x="1152626" y="510560"/>
                    </a:lnTo>
                    <a:lnTo>
                      <a:pt x="1155453" y="509958"/>
                    </a:lnTo>
                    <a:lnTo>
                      <a:pt x="1158100" y="508033"/>
                    </a:lnTo>
                    <a:lnTo>
                      <a:pt x="1160506" y="507432"/>
                    </a:lnTo>
                    <a:lnTo>
                      <a:pt x="1170312" y="510440"/>
                    </a:lnTo>
                    <a:lnTo>
                      <a:pt x="1175365" y="511041"/>
                    </a:lnTo>
                    <a:lnTo>
                      <a:pt x="1183185" y="513568"/>
                    </a:lnTo>
                    <a:lnTo>
                      <a:pt x="1190044" y="515252"/>
                    </a:lnTo>
                    <a:lnTo>
                      <a:pt x="1199067" y="519163"/>
                    </a:lnTo>
                    <a:lnTo>
                      <a:pt x="1199910" y="520366"/>
                    </a:lnTo>
                    <a:lnTo>
                      <a:pt x="1207971" y="523374"/>
                    </a:lnTo>
                    <a:lnTo>
                      <a:pt x="1212001" y="525359"/>
                    </a:lnTo>
                    <a:lnTo>
                      <a:pt x="1213385" y="525299"/>
                    </a:lnTo>
                    <a:lnTo>
                      <a:pt x="1217115" y="527886"/>
                    </a:lnTo>
                    <a:lnTo>
                      <a:pt x="1225116" y="531194"/>
                    </a:lnTo>
                    <a:lnTo>
                      <a:pt x="1229507" y="532036"/>
                    </a:lnTo>
                    <a:lnTo>
                      <a:pt x="1232214" y="533300"/>
                    </a:lnTo>
                    <a:lnTo>
                      <a:pt x="1236666" y="536307"/>
                    </a:lnTo>
                    <a:lnTo>
                      <a:pt x="1238049" y="538112"/>
                    </a:lnTo>
                    <a:lnTo>
                      <a:pt x="1239914" y="538112"/>
                    </a:lnTo>
                    <a:lnTo>
                      <a:pt x="1239975" y="539195"/>
                    </a:lnTo>
                    <a:lnTo>
                      <a:pt x="1248938" y="544128"/>
                    </a:lnTo>
                    <a:lnTo>
                      <a:pt x="1251465" y="547557"/>
                    </a:lnTo>
                    <a:lnTo>
                      <a:pt x="1255676" y="548941"/>
                    </a:lnTo>
                    <a:lnTo>
                      <a:pt x="1260067" y="552310"/>
                    </a:lnTo>
                    <a:lnTo>
                      <a:pt x="1263256" y="555498"/>
                    </a:lnTo>
                    <a:lnTo>
                      <a:pt x="1264459" y="555979"/>
                    </a:lnTo>
                    <a:lnTo>
                      <a:pt x="1269933" y="561273"/>
                    </a:lnTo>
                    <a:lnTo>
                      <a:pt x="1271437" y="563860"/>
                    </a:lnTo>
                    <a:lnTo>
                      <a:pt x="1271197" y="564822"/>
                    </a:lnTo>
                    <a:lnTo>
                      <a:pt x="1273001" y="565665"/>
                    </a:lnTo>
                    <a:lnTo>
                      <a:pt x="1274204" y="568011"/>
                    </a:lnTo>
                    <a:lnTo>
                      <a:pt x="1278175" y="569635"/>
                    </a:lnTo>
                    <a:lnTo>
                      <a:pt x="1279679" y="572583"/>
                    </a:lnTo>
                    <a:lnTo>
                      <a:pt x="1281243" y="574087"/>
                    </a:lnTo>
                    <a:lnTo>
                      <a:pt x="1280341" y="575170"/>
                    </a:lnTo>
                    <a:lnTo>
                      <a:pt x="1280942" y="576974"/>
                    </a:lnTo>
                    <a:lnTo>
                      <a:pt x="1279980" y="581606"/>
                    </a:lnTo>
                    <a:lnTo>
                      <a:pt x="1278897" y="584193"/>
                    </a:lnTo>
                    <a:lnTo>
                      <a:pt x="1280461" y="585637"/>
                    </a:lnTo>
                    <a:lnTo>
                      <a:pt x="1279799" y="588043"/>
                    </a:lnTo>
                    <a:lnTo>
                      <a:pt x="1280822" y="590750"/>
                    </a:lnTo>
                    <a:lnTo>
                      <a:pt x="1280100" y="598691"/>
                    </a:lnTo>
                    <a:lnTo>
                      <a:pt x="1280641" y="603504"/>
                    </a:lnTo>
                    <a:lnTo>
                      <a:pt x="1282807" y="606271"/>
                    </a:lnTo>
                    <a:lnTo>
                      <a:pt x="1285514" y="606031"/>
                    </a:lnTo>
                    <a:lnTo>
                      <a:pt x="1287078" y="604707"/>
                    </a:lnTo>
                    <a:lnTo>
                      <a:pt x="1287921" y="605369"/>
                    </a:lnTo>
                    <a:lnTo>
                      <a:pt x="1289665" y="603564"/>
                    </a:lnTo>
                    <a:lnTo>
                      <a:pt x="1291409" y="603384"/>
                    </a:lnTo>
                    <a:lnTo>
                      <a:pt x="1292613" y="601819"/>
                    </a:lnTo>
                    <a:lnTo>
                      <a:pt x="1295019" y="601639"/>
                    </a:lnTo>
                    <a:lnTo>
                      <a:pt x="1297546" y="602962"/>
                    </a:lnTo>
                    <a:lnTo>
                      <a:pt x="1299110" y="601459"/>
                    </a:lnTo>
                    <a:lnTo>
                      <a:pt x="1301937" y="601880"/>
                    </a:lnTo>
                    <a:lnTo>
                      <a:pt x="1304584" y="605128"/>
                    </a:lnTo>
                    <a:lnTo>
                      <a:pt x="1308795" y="613791"/>
                    </a:lnTo>
                    <a:lnTo>
                      <a:pt x="1308013" y="618062"/>
                    </a:lnTo>
                    <a:lnTo>
                      <a:pt x="1308013" y="621732"/>
                    </a:lnTo>
                    <a:lnTo>
                      <a:pt x="1309216" y="623356"/>
                    </a:lnTo>
                    <a:lnTo>
                      <a:pt x="1308555" y="624318"/>
                    </a:lnTo>
                    <a:lnTo>
                      <a:pt x="1309277" y="627146"/>
                    </a:lnTo>
                    <a:lnTo>
                      <a:pt x="1314149" y="630455"/>
                    </a:lnTo>
                    <a:lnTo>
                      <a:pt x="1317939" y="630755"/>
                    </a:lnTo>
                    <a:lnTo>
                      <a:pt x="1317338" y="633342"/>
                    </a:lnTo>
                    <a:lnTo>
                      <a:pt x="1317699" y="635267"/>
                    </a:lnTo>
                    <a:lnTo>
                      <a:pt x="1323113" y="638396"/>
                    </a:lnTo>
                    <a:lnTo>
                      <a:pt x="1324316" y="640561"/>
                    </a:lnTo>
                    <a:lnTo>
                      <a:pt x="1326782" y="641223"/>
                    </a:lnTo>
                    <a:lnTo>
                      <a:pt x="1329309" y="644111"/>
                    </a:lnTo>
                    <a:lnTo>
                      <a:pt x="1332798" y="645494"/>
                    </a:lnTo>
                    <a:lnTo>
                      <a:pt x="1334001" y="646757"/>
                    </a:lnTo>
                    <a:lnTo>
                      <a:pt x="1336227" y="646938"/>
                    </a:lnTo>
                    <a:lnTo>
                      <a:pt x="1338393" y="648622"/>
                    </a:lnTo>
                    <a:lnTo>
                      <a:pt x="1342484" y="648923"/>
                    </a:lnTo>
                    <a:lnTo>
                      <a:pt x="1346996" y="651750"/>
                    </a:lnTo>
                    <a:lnTo>
                      <a:pt x="1348740" y="651630"/>
                    </a:lnTo>
                    <a:lnTo>
                      <a:pt x="1352349" y="653555"/>
                    </a:lnTo>
                    <a:lnTo>
                      <a:pt x="1353613" y="656262"/>
                    </a:lnTo>
                    <a:lnTo>
                      <a:pt x="1352651" y="658849"/>
                    </a:lnTo>
                    <a:lnTo>
                      <a:pt x="1350846" y="666068"/>
                    </a:lnTo>
                    <a:lnTo>
                      <a:pt x="1348259" y="669076"/>
                    </a:lnTo>
                    <a:lnTo>
                      <a:pt x="1347357" y="670761"/>
                    </a:lnTo>
                    <a:lnTo>
                      <a:pt x="1340438" y="677979"/>
                    </a:lnTo>
                    <a:lnTo>
                      <a:pt x="1335626" y="681589"/>
                    </a:lnTo>
                    <a:lnTo>
                      <a:pt x="1334904" y="683574"/>
                    </a:lnTo>
                    <a:lnTo>
                      <a:pt x="1330091" y="686281"/>
                    </a:lnTo>
                    <a:lnTo>
                      <a:pt x="1326723" y="689590"/>
                    </a:lnTo>
                    <a:lnTo>
                      <a:pt x="1325459" y="689530"/>
                    </a:lnTo>
                    <a:lnTo>
                      <a:pt x="1324436" y="692538"/>
                    </a:lnTo>
                    <a:lnTo>
                      <a:pt x="1316917" y="699696"/>
                    </a:lnTo>
                    <a:lnTo>
                      <a:pt x="1315533" y="701982"/>
                    </a:lnTo>
                    <a:lnTo>
                      <a:pt x="1307712" y="706735"/>
                    </a:lnTo>
                    <a:lnTo>
                      <a:pt x="1304644" y="708419"/>
                    </a:lnTo>
                    <a:lnTo>
                      <a:pt x="1299230" y="710525"/>
                    </a:lnTo>
                    <a:lnTo>
                      <a:pt x="1297245" y="712329"/>
                    </a:lnTo>
                    <a:lnTo>
                      <a:pt x="1293997" y="713232"/>
                    </a:lnTo>
                    <a:lnTo>
                      <a:pt x="1291590" y="713292"/>
                    </a:lnTo>
                    <a:lnTo>
                      <a:pt x="1287620" y="717142"/>
                    </a:lnTo>
                    <a:lnTo>
                      <a:pt x="1285213" y="718045"/>
                    </a:lnTo>
                    <a:lnTo>
                      <a:pt x="1277814" y="723940"/>
                    </a:lnTo>
                    <a:lnTo>
                      <a:pt x="1274686" y="724301"/>
                    </a:lnTo>
                    <a:lnTo>
                      <a:pt x="1271317" y="726587"/>
                    </a:lnTo>
                    <a:lnTo>
                      <a:pt x="1268128" y="726768"/>
                    </a:lnTo>
                    <a:lnTo>
                      <a:pt x="1264519" y="727489"/>
                    </a:lnTo>
                    <a:lnTo>
                      <a:pt x="1262834" y="729535"/>
                    </a:lnTo>
                    <a:lnTo>
                      <a:pt x="1258924" y="729535"/>
                    </a:lnTo>
                    <a:lnTo>
                      <a:pt x="1252548" y="728332"/>
                    </a:lnTo>
                    <a:lnTo>
                      <a:pt x="1249961" y="727008"/>
                    </a:lnTo>
                    <a:lnTo>
                      <a:pt x="1248637" y="727128"/>
                    </a:lnTo>
                    <a:lnTo>
                      <a:pt x="1245148" y="726527"/>
                    </a:lnTo>
                    <a:lnTo>
                      <a:pt x="1242140" y="728031"/>
                    </a:lnTo>
                    <a:lnTo>
                      <a:pt x="1237749" y="729054"/>
                    </a:lnTo>
                    <a:lnTo>
                      <a:pt x="1235162" y="731340"/>
                    </a:lnTo>
                    <a:lnTo>
                      <a:pt x="1232395" y="734708"/>
                    </a:lnTo>
                    <a:lnTo>
                      <a:pt x="1228184" y="736994"/>
                    </a:lnTo>
                    <a:lnTo>
                      <a:pt x="1226379" y="739641"/>
                    </a:lnTo>
                    <a:lnTo>
                      <a:pt x="1225597" y="742348"/>
                    </a:lnTo>
                    <a:lnTo>
                      <a:pt x="1222950" y="744514"/>
                    </a:lnTo>
                    <a:lnTo>
                      <a:pt x="1218859" y="746620"/>
                    </a:lnTo>
                    <a:lnTo>
                      <a:pt x="1215851" y="747221"/>
                    </a:lnTo>
                    <a:lnTo>
                      <a:pt x="1213926" y="748424"/>
                    </a:lnTo>
                    <a:lnTo>
                      <a:pt x="1212843" y="749988"/>
                    </a:lnTo>
                    <a:lnTo>
                      <a:pt x="1208993" y="751192"/>
                    </a:lnTo>
                    <a:lnTo>
                      <a:pt x="1206768" y="753478"/>
                    </a:lnTo>
                    <a:lnTo>
                      <a:pt x="1205444" y="755884"/>
                    </a:lnTo>
                    <a:lnTo>
                      <a:pt x="1202436" y="758711"/>
                    </a:lnTo>
                    <a:lnTo>
                      <a:pt x="1200812" y="760937"/>
                    </a:lnTo>
                    <a:lnTo>
                      <a:pt x="1197383" y="762501"/>
                    </a:lnTo>
                    <a:lnTo>
                      <a:pt x="1196059" y="762441"/>
                    </a:lnTo>
                    <a:lnTo>
                      <a:pt x="1192570" y="764186"/>
                    </a:lnTo>
                    <a:lnTo>
                      <a:pt x="1188419" y="765389"/>
                    </a:lnTo>
                    <a:lnTo>
                      <a:pt x="1186314" y="767013"/>
                    </a:lnTo>
                    <a:lnTo>
                      <a:pt x="1186554" y="768938"/>
                    </a:lnTo>
                    <a:lnTo>
                      <a:pt x="1184750" y="771224"/>
                    </a:lnTo>
                    <a:lnTo>
                      <a:pt x="1182764" y="771826"/>
                    </a:lnTo>
                    <a:lnTo>
                      <a:pt x="1179155" y="777541"/>
                    </a:lnTo>
                    <a:lnTo>
                      <a:pt x="1176087" y="780910"/>
                    </a:lnTo>
                    <a:lnTo>
                      <a:pt x="1177230" y="787767"/>
                    </a:lnTo>
                    <a:lnTo>
                      <a:pt x="1175846" y="791497"/>
                    </a:lnTo>
                    <a:lnTo>
                      <a:pt x="1174282" y="793904"/>
                    </a:lnTo>
                    <a:lnTo>
                      <a:pt x="1171575" y="795227"/>
                    </a:lnTo>
                    <a:lnTo>
                      <a:pt x="1170733" y="796851"/>
                    </a:lnTo>
                    <a:lnTo>
                      <a:pt x="1169590" y="800461"/>
                    </a:lnTo>
                    <a:lnTo>
                      <a:pt x="1167605" y="802987"/>
                    </a:lnTo>
                    <a:lnTo>
                      <a:pt x="1167845" y="807499"/>
                    </a:lnTo>
                    <a:lnTo>
                      <a:pt x="1166642" y="810086"/>
                    </a:lnTo>
                    <a:lnTo>
                      <a:pt x="1161649" y="810387"/>
                    </a:lnTo>
                    <a:lnTo>
                      <a:pt x="1160025" y="815741"/>
                    </a:lnTo>
                    <a:lnTo>
                      <a:pt x="1157558" y="818869"/>
                    </a:lnTo>
                    <a:lnTo>
                      <a:pt x="1155573" y="819771"/>
                    </a:lnTo>
                    <a:lnTo>
                      <a:pt x="1153648" y="822779"/>
                    </a:lnTo>
                    <a:lnTo>
                      <a:pt x="1150159" y="824464"/>
                    </a:lnTo>
                    <a:lnTo>
                      <a:pt x="1149257" y="825607"/>
                    </a:lnTo>
                    <a:lnTo>
                      <a:pt x="1146850" y="826208"/>
                    </a:lnTo>
                    <a:lnTo>
                      <a:pt x="1146309" y="820132"/>
                    </a:lnTo>
                    <a:lnTo>
                      <a:pt x="1142820" y="817124"/>
                    </a:lnTo>
                    <a:lnTo>
                      <a:pt x="1140594" y="816102"/>
                    </a:lnTo>
                    <a:lnTo>
                      <a:pt x="1138188" y="813636"/>
                    </a:lnTo>
                    <a:lnTo>
                      <a:pt x="1136022" y="812252"/>
                    </a:lnTo>
                    <a:lnTo>
                      <a:pt x="1131510" y="811530"/>
                    </a:lnTo>
                    <a:lnTo>
                      <a:pt x="1127058" y="809846"/>
                    </a:lnTo>
                    <a:lnTo>
                      <a:pt x="1126035" y="808281"/>
                    </a:lnTo>
                    <a:lnTo>
                      <a:pt x="1119298" y="804552"/>
                    </a:lnTo>
                    <a:lnTo>
                      <a:pt x="1116290" y="801905"/>
                    </a:lnTo>
                    <a:lnTo>
                      <a:pt x="1114726" y="801905"/>
                    </a:lnTo>
                    <a:lnTo>
                      <a:pt x="1107687" y="800220"/>
                    </a:lnTo>
                    <a:lnTo>
                      <a:pt x="1103958" y="800100"/>
                    </a:lnTo>
                    <a:lnTo>
                      <a:pt x="1099686" y="797633"/>
                    </a:lnTo>
                    <a:lnTo>
                      <a:pt x="1096619" y="796851"/>
                    </a:lnTo>
                    <a:lnTo>
                      <a:pt x="1095415" y="792159"/>
                    </a:lnTo>
                    <a:lnTo>
                      <a:pt x="1091625" y="787347"/>
                    </a:lnTo>
                    <a:lnTo>
                      <a:pt x="1089159" y="785061"/>
                    </a:lnTo>
                    <a:lnTo>
                      <a:pt x="1087956" y="780910"/>
                    </a:lnTo>
                    <a:lnTo>
                      <a:pt x="1085850" y="776277"/>
                    </a:lnTo>
                    <a:lnTo>
                      <a:pt x="1085610" y="771164"/>
                    </a:lnTo>
                    <a:lnTo>
                      <a:pt x="1087294" y="766532"/>
                    </a:lnTo>
                    <a:lnTo>
                      <a:pt x="1085730" y="765268"/>
                    </a:lnTo>
                    <a:lnTo>
                      <a:pt x="1087474" y="762020"/>
                    </a:lnTo>
                    <a:lnTo>
                      <a:pt x="1086873" y="758772"/>
                    </a:lnTo>
                    <a:lnTo>
                      <a:pt x="1087715" y="753177"/>
                    </a:lnTo>
                    <a:lnTo>
                      <a:pt x="1089219" y="751131"/>
                    </a:lnTo>
                    <a:lnTo>
                      <a:pt x="1088257" y="747883"/>
                    </a:lnTo>
                    <a:lnTo>
                      <a:pt x="1089279" y="743311"/>
                    </a:lnTo>
                    <a:lnTo>
                      <a:pt x="1088437" y="741446"/>
                    </a:lnTo>
                    <a:lnTo>
                      <a:pt x="1090723" y="730437"/>
                    </a:lnTo>
                    <a:lnTo>
                      <a:pt x="1090362" y="727429"/>
                    </a:lnTo>
                    <a:lnTo>
                      <a:pt x="1090663" y="724181"/>
                    </a:lnTo>
                    <a:lnTo>
                      <a:pt x="1089941" y="722917"/>
                    </a:lnTo>
                    <a:lnTo>
                      <a:pt x="1091024" y="719909"/>
                    </a:lnTo>
                    <a:lnTo>
                      <a:pt x="1090422" y="715698"/>
                    </a:lnTo>
                    <a:lnTo>
                      <a:pt x="1086993" y="707517"/>
                    </a:lnTo>
                    <a:lnTo>
                      <a:pt x="1083925" y="702885"/>
                    </a:lnTo>
                    <a:lnTo>
                      <a:pt x="1085068" y="699095"/>
                    </a:lnTo>
                    <a:lnTo>
                      <a:pt x="1082602" y="696689"/>
                    </a:lnTo>
                    <a:lnTo>
                      <a:pt x="1080616" y="692778"/>
                    </a:lnTo>
                    <a:lnTo>
                      <a:pt x="1080316" y="688266"/>
                    </a:lnTo>
                    <a:lnTo>
                      <a:pt x="1078872" y="686823"/>
                    </a:lnTo>
                    <a:lnTo>
                      <a:pt x="1080075" y="685018"/>
                    </a:lnTo>
                    <a:lnTo>
                      <a:pt x="1080556" y="682491"/>
                    </a:lnTo>
                    <a:lnTo>
                      <a:pt x="1079413" y="680927"/>
                    </a:lnTo>
                    <a:lnTo>
                      <a:pt x="1077007" y="680747"/>
                    </a:lnTo>
                    <a:lnTo>
                      <a:pt x="1076165" y="681709"/>
                    </a:lnTo>
                    <a:lnTo>
                      <a:pt x="1072916" y="679844"/>
                    </a:lnTo>
                    <a:lnTo>
                      <a:pt x="1073277" y="677498"/>
                    </a:lnTo>
                    <a:lnTo>
                      <a:pt x="1070029" y="671242"/>
                    </a:lnTo>
                    <a:lnTo>
                      <a:pt x="1070871" y="669918"/>
                    </a:lnTo>
                    <a:lnTo>
                      <a:pt x="1070570" y="667572"/>
                    </a:lnTo>
                    <a:lnTo>
                      <a:pt x="1069066" y="663060"/>
                    </a:lnTo>
                    <a:lnTo>
                      <a:pt x="1068103" y="663241"/>
                    </a:lnTo>
                    <a:lnTo>
                      <a:pt x="1067983" y="660353"/>
                    </a:lnTo>
                    <a:lnTo>
                      <a:pt x="1067261" y="658609"/>
                    </a:lnTo>
                    <a:lnTo>
                      <a:pt x="1066479" y="654337"/>
                    </a:lnTo>
                    <a:lnTo>
                      <a:pt x="1064374" y="648622"/>
                    </a:lnTo>
                    <a:lnTo>
                      <a:pt x="1062208" y="646276"/>
                    </a:lnTo>
                    <a:lnTo>
                      <a:pt x="1062028" y="644472"/>
                    </a:lnTo>
                    <a:lnTo>
                      <a:pt x="1059621" y="640802"/>
                    </a:lnTo>
                    <a:lnTo>
                      <a:pt x="1058418" y="641403"/>
                    </a:lnTo>
                    <a:lnTo>
                      <a:pt x="1054327" y="638817"/>
                    </a:lnTo>
                    <a:lnTo>
                      <a:pt x="1052583" y="639057"/>
                    </a:lnTo>
                    <a:lnTo>
                      <a:pt x="1050417" y="636771"/>
                    </a:lnTo>
                    <a:lnTo>
                      <a:pt x="1050537" y="633944"/>
                    </a:lnTo>
                    <a:lnTo>
                      <a:pt x="1051500" y="631598"/>
                    </a:lnTo>
                    <a:lnTo>
                      <a:pt x="1050116" y="630695"/>
                    </a:lnTo>
                    <a:lnTo>
                      <a:pt x="1049515" y="628891"/>
                    </a:lnTo>
                    <a:lnTo>
                      <a:pt x="1046988" y="627387"/>
                    </a:lnTo>
                    <a:lnTo>
                      <a:pt x="1045965" y="626003"/>
                    </a:lnTo>
                    <a:lnTo>
                      <a:pt x="1045424" y="621912"/>
                    </a:lnTo>
                    <a:lnTo>
                      <a:pt x="1042236" y="618483"/>
                    </a:lnTo>
                    <a:lnTo>
                      <a:pt x="1044221" y="616197"/>
                    </a:lnTo>
                    <a:lnTo>
                      <a:pt x="1043619" y="613370"/>
                    </a:lnTo>
                    <a:lnTo>
                      <a:pt x="1044582" y="612528"/>
                    </a:lnTo>
                    <a:lnTo>
                      <a:pt x="1044461" y="606873"/>
                    </a:lnTo>
                    <a:lnTo>
                      <a:pt x="1045243" y="603925"/>
                    </a:lnTo>
                    <a:lnTo>
                      <a:pt x="1047650" y="603805"/>
                    </a:lnTo>
                    <a:moveTo>
                      <a:pt x="873914" y="304459"/>
                    </a:moveTo>
                    <a:lnTo>
                      <a:pt x="877102" y="296639"/>
                    </a:lnTo>
                    <a:lnTo>
                      <a:pt x="877824" y="293029"/>
                    </a:lnTo>
                    <a:lnTo>
                      <a:pt x="881554" y="293210"/>
                    </a:lnTo>
                    <a:lnTo>
                      <a:pt x="883659" y="290743"/>
                    </a:lnTo>
                    <a:lnTo>
                      <a:pt x="883659" y="288397"/>
                    </a:lnTo>
                    <a:lnTo>
                      <a:pt x="885043" y="287735"/>
                    </a:lnTo>
                    <a:lnTo>
                      <a:pt x="887149" y="288577"/>
                    </a:lnTo>
                    <a:lnTo>
                      <a:pt x="891600" y="287615"/>
                    </a:lnTo>
                    <a:lnTo>
                      <a:pt x="892683" y="285991"/>
                    </a:lnTo>
                    <a:lnTo>
                      <a:pt x="896293" y="285870"/>
                    </a:lnTo>
                    <a:lnTo>
                      <a:pt x="897676" y="288998"/>
                    </a:lnTo>
                    <a:lnTo>
                      <a:pt x="900082" y="288998"/>
                    </a:lnTo>
                    <a:lnTo>
                      <a:pt x="902068" y="290502"/>
                    </a:lnTo>
                    <a:lnTo>
                      <a:pt x="903391" y="289961"/>
                    </a:lnTo>
                    <a:lnTo>
                      <a:pt x="906219" y="293871"/>
                    </a:lnTo>
                    <a:lnTo>
                      <a:pt x="907482" y="293029"/>
                    </a:lnTo>
                    <a:lnTo>
                      <a:pt x="909768" y="297240"/>
                    </a:lnTo>
                    <a:lnTo>
                      <a:pt x="912234" y="296518"/>
                    </a:lnTo>
                    <a:lnTo>
                      <a:pt x="912535" y="302534"/>
                    </a:lnTo>
                    <a:lnTo>
                      <a:pt x="915002" y="305542"/>
                    </a:lnTo>
                    <a:lnTo>
                      <a:pt x="916806" y="306685"/>
                    </a:lnTo>
                    <a:lnTo>
                      <a:pt x="917227" y="309392"/>
                    </a:lnTo>
                    <a:lnTo>
                      <a:pt x="919995" y="310776"/>
                    </a:lnTo>
                    <a:lnTo>
                      <a:pt x="921318" y="314866"/>
                    </a:lnTo>
                    <a:lnTo>
                      <a:pt x="924025" y="317393"/>
                    </a:lnTo>
                    <a:lnTo>
                      <a:pt x="924507" y="319198"/>
                    </a:lnTo>
                    <a:lnTo>
                      <a:pt x="931786" y="319077"/>
                    </a:lnTo>
                    <a:lnTo>
                      <a:pt x="937621" y="315408"/>
                    </a:lnTo>
                    <a:lnTo>
                      <a:pt x="939125" y="315709"/>
                    </a:lnTo>
                    <a:lnTo>
                      <a:pt x="945381" y="313663"/>
                    </a:lnTo>
                    <a:lnTo>
                      <a:pt x="947667" y="313362"/>
                    </a:lnTo>
                    <a:lnTo>
                      <a:pt x="951036" y="309633"/>
                    </a:lnTo>
                    <a:lnTo>
                      <a:pt x="955608" y="306986"/>
                    </a:lnTo>
                    <a:lnTo>
                      <a:pt x="958797" y="306805"/>
                    </a:lnTo>
                    <a:lnTo>
                      <a:pt x="962406" y="304399"/>
                    </a:lnTo>
                    <a:lnTo>
                      <a:pt x="966016" y="306143"/>
                    </a:lnTo>
                    <a:lnTo>
                      <a:pt x="971971" y="304339"/>
                    </a:lnTo>
                    <a:lnTo>
                      <a:pt x="974317" y="307166"/>
                    </a:lnTo>
                    <a:lnTo>
                      <a:pt x="976904" y="305602"/>
                    </a:lnTo>
                    <a:lnTo>
                      <a:pt x="978588" y="307106"/>
                    </a:lnTo>
                    <a:lnTo>
                      <a:pt x="979370" y="305903"/>
                    </a:lnTo>
                    <a:lnTo>
                      <a:pt x="982378" y="306264"/>
                    </a:lnTo>
                    <a:lnTo>
                      <a:pt x="984424" y="308129"/>
                    </a:lnTo>
                    <a:lnTo>
                      <a:pt x="985507" y="308129"/>
                    </a:lnTo>
                    <a:lnTo>
                      <a:pt x="985807" y="311618"/>
                    </a:lnTo>
                    <a:lnTo>
                      <a:pt x="988996" y="311738"/>
                    </a:lnTo>
                    <a:lnTo>
                      <a:pt x="990079" y="314505"/>
                    </a:lnTo>
                    <a:lnTo>
                      <a:pt x="994169" y="316671"/>
                    </a:lnTo>
                    <a:lnTo>
                      <a:pt x="994952" y="318235"/>
                    </a:lnTo>
                    <a:lnTo>
                      <a:pt x="997358" y="320160"/>
                    </a:lnTo>
                    <a:lnTo>
                      <a:pt x="1001148" y="322206"/>
                    </a:lnTo>
                    <a:lnTo>
                      <a:pt x="1001208" y="323830"/>
                    </a:lnTo>
                    <a:lnTo>
                      <a:pt x="1004818" y="325033"/>
                    </a:lnTo>
                    <a:lnTo>
                      <a:pt x="1006622" y="323469"/>
                    </a:lnTo>
                    <a:lnTo>
                      <a:pt x="1006743" y="325334"/>
                    </a:lnTo>
                    <a:lnTo>
                      <a:pt x="1010111" y="324973"/>
                    </a:lnTo>
                    <a:lnTo>
                      <a:pt x="1011074" y="329545"/>
                    </a:lnTo>
                    <a:lnTo>
                      <a:pt x="1012698" y="330147"/>
                    </a:lnTo>
                    <a:lnTo>
                      <a:pt x="1014443" y="333154"/>
                    </a:lnTo>
                    <a:lnTo>
                      <a:pt x="1015947" y="333696"/>
                    </a:lnTo>
                    <a:lnTo>
                      <a:pt x="1020880" y="332312"/>
                    </a:lnTo>
                    <a:lnTo>
                      <a:pt x="1029302" y="337305"/>
                    </a:lnTo>
                    <a:lnTo>
                      <a:pt x="1034415" y="337666"/>
                    </a:lnTo>
                    <a:lnTo>
                      <a:pt x="1040671" y="339591"/>
                    </a:lnTo>
                    <a:lnTo>
                      <a:pt x="1042657" y="340794"/>
                    </a:lnTo>
                    <a:lnTo>
                      <a:pt x="1043679" y="342599"/>
                    </a:lnTo>
                    <a:lnTo>
                      <a:pt x="1046687" y="345306"/>
                    </a:lnTo>
                    <a:lnTo>
                      <a:pt x="1047590" y="351442"/>
                    </a:lnTo>
                    <a:lnTo>
                      <a:pt x="1047770" y="358842"/>
                    </a:lnTo>
                    <a:lnTo>
                      <a:pt x="1046928" y="360226"/>
                    </a:lnTo>
                    <a:lnTo>
                      <a:pt x="1046988" y="362451"/>
                    </a:lnTo>
                    <a:lnTo>
                      <a:pt x="1045484" y="363233"/>
                    </a:lnTo>
                    <a:lnTo>
                      <a:pt x="1044401" y="365940"/>
                    </a:lnTo>
                    <a:lnTo>
                      <a:pt x="1041213" y="369610"/>
                    </a:lnTo>
                    <a:lnTo>
                      <a:pt x="1040250" y="369189"/>
                    </a:lnTo>
                    <a:lnTo>
                      <a:pt x="1037363" y="370392"/>
                    </a:lnTo>
                    <a:lnTo>
                      <a:pt x="1034536" y="373761"/>
                    </a:lnTo>
                    <a:lnTo>
                      <a:pt x="1034776" y="375325"/>
                    </a:lnTo>
                    <a:lnTo>
                      <a:pt x="1033393" y="377611"/>
                    </a:lnTo>
                    <a:lnTo>
                      <a:pt x="1028941" y="379476"/>
                    </a:lnTo>
                    <a:lnTo>
                      <a:pt x="1025512" y="378453"/>
                    </a:lnTo>
                    <a:lnTo>
                      <a:pt x="1021902" y="381040"/>
                    </a:lnTo>
                    <a:lnTo>
                      <a:pt x="1017872" y="381882"/>
                    </a:lnTo>
                    <a:lnTo>
                      <a:pt x="1017511" y="383085"/>
                    </a:lnTo>
                    <a:lnTo>
                      <a:pt x="1014924" y="384529"/>
                    </a:lnTo>
                    <a:lnTo>
                      <a:pt x="1013901" y="386394"/>
                    </a:lnTo>
                    <a:lnTo>
                      <a:pt x="1012277" y="386394"/>
                    </a:lnTo>
                    <a:lnTo>
                      <a:pt x="1011194" y="387717"/>
                    </a:lnTo>
                    <a:lnTo>
                      <a:pt x="1009751" y="386334"/>
                    </a:lnTo>
                    <a:lnTo>
                      <a:pt x="1007344" y="385973"/>
                    </a:lnTo>
                    <a:lnTo>
                      <a:pt x="1005299" y="387056"/>
                    </a:lnTo>
                    <a:lnTo>
                      <a:pt x="1001990" y="387176"/>
                    </a:lnTo>
                    <a:lnTo>
                      <a:pt x="1001388" y="386093"/>
                    </a:lnTo>
                    <a:lnTo>
                      <a:pt x="998381" y="385852"/>
                    </a:lnTo>
                    <a:lnTo>
                      <a:pt x="992966" y="387477"/>
                    </a:lnTo>
                    <a:lnTo>
                      <a:pt x="988093" y="390846"/>
                    </a:lnTo>
                    <a:lnTo>
                      <a:pt x="984604" y="392410"/>
                    </a:lnTo>
                    <a:lnTo>
                      <a:pt x="981596" y="394575"/>
                    </a:lnTo>
                    <a:lnTo>
                      <a:pt x="980935" y="394455"/>
                    </a:lnTo>
                    <a:lnTo>
                      <a:pt x="976363" y="396501"/>
                    </a:lnTo>
                    <a:lnTo>
                      <a:pt x="974678" y="398185"/>
                    </a:lnTo>
                    <a:lnTo>
                      <a:pt x="972513" y="399027"/>
                    </a:lnTo>
                    <a:lnTo>
                      <a:pt x="966737" y="398726"/>
                    </a:lnTo>
                    <a:lnTo>
                      <a:pt x="962767" y="400230"/>
                    </a:lnTo>
                    <a:lnTo>
                      <a:pt x="960541" y="399508"/>
                    </a:lnTo>
                    <a:lnTo>
                      <a:pt x="960180" y="400351"/>
                    </a:lnTo>
                    <a:lnTo>
                      <a:pt x="954465" y="401975"/>
                    </a:lnTo>
                    <a:lnTo>
                      <a:pt x="953202" y="401373"/>
                    </a:lnTo>
                    <a:lnTo>
                      <a:pt x="947728" y="401193"/>
                    </a:lnTo>
                    <a:lnTo>
                      <a:pt x="947126" y="400291"/>
                    </a:lnTo>
                    <a:lnTo>
                      <a:pt x="944960" y="400351"/>
                    </a:lnTo>
                    <a:lnTo>
                      <a:pt x="944419" y="397343"/>
                    </a:lnTo>
                    <a:lnTo>
                      <a:pt x="942795" y="396200"/>
                    </a:lnTo>
                    <a:lnTo>
                      <a:pt x="941531" y="397704"/>
                    </a:lnTo>
                    <a:lnTo>
                      <a:pt x="939125" y="396681"/>
                    </a:lnTo>
                    <a:lnTo>
                      <a:pt x="937802" y="395177"/>
                    </a:lnTo>
                    <a:lnTo>
                      <a:pt x="938584" y="392590"/>
                    </a:lnTo>
                    <a:lnTo>
                      <a:pt x="937982" y="390785"/>
                    </a:lnTo>
                    <a:lnTo>
                      <a:pt x="934192" y="386815"/>
                    </a:lnTo>
                    <a:lnTo>
                      <a:pt x="935636" y="386033"/>
                    </a:lnTo>
                    <a:lnTo>
                      <a:pt x="936719" y="383928"/>
                    </a:lnTo>
                    <a:lnTo>
                      <a:pt x="936719" y="380679"/>
                    </a:lnTo>
                    <a:lnTo>
                      <a:pt x="935937" y="378814"/>
                    </a:lnTo>
                    <a:lnTo>
                      <a:pt x="935756" y="372437"/>
                    </a:lnTo>
                    <a:lnTo>
                      <a:pt x="934794" y="368948"/>
                    </a:lnTo>
                    <a:lnTo>
                      <a:pt x="934433" y="364617"/>
                    </a:lnTo>
                    <a:lnTo>
                      <a:pt x="932207" y="361128"/>
                    </a:lnTo>
                    <a:lnTo>
                      <a:pt x="931184" y="356857"/>
                    </a:lnTo>
                    <a:lnTo>
                      <a:pt x="931004" y="352044"/>
                    </a:lnTo>
                    <a:lnTo>
                      <a:pt x="930583" y="350119"/>
                    </a:lnTo>
                    <a:lnTo>
                      <a:pt x="927274" y="347111"/>
                    </a:lnTo>
                    <a:lnTo>
                      <a:pt x="923424" y="345968"/>
                    </a:lnTo>
                    <a:lnTo>
                      <a:pt x="919333" y="346329"/>
                    </a:lnTo>
                    <a:lnTo>
                      <a:pt x="917288" y="348314"/>
                    </a:lnTo>
                    <a:lnTo>
                      <a:pt x="916265" y="350420"/>
                    </a:lnTo>
                    <a:lnTo>
                      <a:pt x="914761" y="351442"/>
                    </a:lnTo>
                    <a:lnTo>
                      <a:pt x="911934" y="352044"/>
                    </a:lnTo>
                    <a:lnTo>
                      <a:pt x="910370" y="350480"/>
                    </a:lnTo>
                    <a:lnTo>
                      <a:pt x="904654" y="347713"/>
                    </a:lnTo>
                    <a:lnTo>
                      <a:pt x="900564" y="347231"/>
                    </a:lnTo>
                    <a:lnTo>
                      <a:pt x="894368" y="343682"/>
                    </a:lnTo>
                    <a:lnTo>
                      <a:pt x="891961" y="344344"/>
                    </a:lnTo>
                    <a:lnTo>
                      <a:pt x="889495" y="342900"/>
                    </a:lnTo>
                    <a:lnTo>
                      <a:pt x="888652" y="340734"/>
                    </a:lnTo>
                    <a:lnTo>
                      <a:pt x="886186" y="338208"/>
                    </a:lnTo>
                    <a:lnTo>
                      <a:pt x="884562" y="337907"/>
                    </a:lnTo>
                    <a:lnTo>
                      <a:pt x="882877" y="335380"/>
                    </a:lnTo>
                    <a:lnTo>
                      <a:pt x="879268" y="331831"/>
                    </a:lnTo>
                    <a:lnTo>
                      <a:pt x="877704" y="331109"/>
                    </a:lnTo>
                    <a:lnTo>
                      <a:pt x="876019" y="327620"/>
                    </a:lnTo>
                    <a:lnTo>
                      <a:pt x="873613" y="325815"/>
                    </a:lnTo>
                    <a:lnTo>
                      <a:pt x="874515" y="324371"/>
                    </a:lnTo>
                    <a:lnTo>
                      <a:pt x="874515" y="320581"/>
                    </a:lnTo>
                    <a:lnTo>
                      <a:pt x="872711" y="317874"/>
                    </a:lnTo>
                    <a:lnTo>
                      <a:pt x="871267" y="317032"/>
                    </a:lnTo>
                    <a:lnTo>
                      <a:pt x="871989" y="312640"/>
                    </a:lnTo>
                    <a:lnTo>
                      <a:pt x="872049" y="308911"/>
                    </a:lnTo>
                    <a:lnTo>
                      <a:pt x="873854" y="304459"/>
                    </a:lnTo>
                    <a:moveTo>
                      <a:pt x="34170" y="58834"/>
                    </a:moveTo>
                    <a:lnTo>
                      <a:pt x="37238" y="59797"/>
                    </a:lnTo>
                    <a:lnTo>
                      <a:pt x="36035" y="61180"/>
                    </a:lnTo>
                    <a:lnTo>
                      <a:pt x="33628" y="61241"/>
                    </a:lnTo>
                    <a:lnTo>
                      <a:pt x="34230" y="58834"/>
                    </a:lnTo>
                    <a:moveTo>
                      <a:pt x="120496" y="35674"/>
                    </a:moveTo>
                    <a:lnTo>
                      <a:pt x="121098" y="31944"/>
                    </a:lnTo>
                    <a:lnTo>
                      <a:pt x="122301" y="30079"/>
                    </a:lnTo>
                    <a:lnTo>
                      <a:pt x="122903" y="26469"/>
                    </a:lnTo>
                    <a:lnTo>
                      <a:pt x="124828" y="23822"/>
                    </a:lnTo>
                    <a:lnTo>
                      <a:pt x="130422" y="20393"/>
                    </a:lnTo>
                    <a:lnTo>
                      <a:pt x="132648" y="20093"/>
                    </a:lnTo>
                    <a:lnTo>
                      <a:pt x="140168" y="17385"/>
                    </a:lnTo>
                    <a:lnTo>
                      <a:pt x="142334" y="15461"/>
                    </a:lnTo>
                    <a:lnTo>
                      <a:pt x="143717" y="15220"/>
                    </a:lnTo>
                    <a:lnTo>
                      <a:pt x="146725" y="12032"/>
                    </a:lnTo>
                    <a:lnTo>
                      <a:pt x="152380" y="9024"/>
                    </a:lnTo>
                    <a:lnTo>
                      <a:pt x="158336" y="3790"/>
                    </a:lnTo>
                    <a:lnTo>
                      <a:pt x="161163" y="3670"/>
                    </a:lnTo>
                    <a:lnTo>
                      <a:pt x="161945" y="4391"/>
                    </a:lnTo>
                    <a:lnTo>
                      <a:pt x="163750" y="2707"/>
                    </a:lnTo>
                    <a:lnTo>
                      <a:pt x="167359" y="3910"/>
                    </a:lnTo>
                    <a:lnTo>
                      <a:pt x="168563" y="5895"/>
                    </a:lnTo>
                    <a:lnTo>
                      <a:pt x="170548" y="5414"/>
                    </a:lnTo>
                    <a:lnTo>
                      <a:pt x="173736" y="5655"/>
                    </a:lnTo>
                    <a:lnTo>
                      <a:pt x="175481" y="8422"/>
                    </a:lnTo>
                    <a:lnTo>
                      <a:pt x="178489" y="7159"/>
                    </a:lnTo>
                    <a:lnTo>
                      <a:pt x="177767" y="4151"/>
                    </a:lnTo>
                    <a:lnTo>
                      <a:pt x="180775" y="1384"/>
                    </a:lnTo>
                    <a:lnTo>
                      <a:pt x="183782" y="1384"/>
                    </a:lnTo>
                    <a:lnTo>
                      <a:pt x="186429" y="2887"/>
                    </a:lnTo>
                    <a:lnTo>
                      <a:pt x="188956" y="1925"/>
                    </a:lnTo>
                    <a:lnTo>
                      <a:pt x="193709" y="2767"/>
                    </a:lnTo>
                    <a:lnTo>
                      <a:pt x="195092" y="4151"/>
                    </a:lnTo>
                    <a:lnTo>
                      <a:pt x="196295" y="2346"/>
                    </a:lnTo>
                    <a:lnTo>
                      <a:pt x="200446" y="1865"/>
                    </a:lnTo>
                    <a:lnTo>
                      <a:pt x="201469" y="0"/>
                    </a:lnTo>
                    <a:lnTo>
                      <a:pt x="204597" y="2406"/>
                    </a:lnTo>
                    <a:lnTo>
                      <a:pt x="206221" y="1985"/>
                    </a:lnTo>
                    <a:lnTo>
                      <a:pt x="206462" y="4030"/>
                    </a:lnTo>
                    <a:lnTo>
                      <a:pt x="208026" y="3609"/>
                    </a:lnTo>
                    <a:lnTo>
                      <a:pt x="212538" y="4692"/>
                    </a:lnTo>
                    <a:lnTo>
                      <a:pt x="214343" y="4151"/>
                    </a:lnTo>
                    <a:lnTo>
                      <a:pt x="216869" y="5775"/>
                    </a:lnTo>
                    <a:lnTo>
                      <a:pt x="219697" y="9204"/>
                    </a:lnTo>
                    <a:lnTo>
                      <a:pt x="222825" y="11310"/>
                    </a:lnTo>
                    <a:lnTo>
                      <a:pt x="223848" y="13595"/>
                    </a:lnTo>
                    <a:lnTo>
                      <a:pt x="223667" y="14859"/>
                    </a:lnTo>
                    <a:lnTo>
                      <a:pt x="226134" y="18228"/>
                    </a:lnTo>
                    <a:lnTo>
                      <a:pt x="225352" y="20634"/>
                    </a:lnTo>
                    <a:lnTo>
                      <a:pt x="227758" y="20875"/>
                    </a:lnTo>
                    <a:lnTo>
                      <a:pt x="228540" y="22258"/>
                    </a:lnTo>
                    <a:lnTo>
                      <a:pt x="228841" y="27793"/>
                    </a:lnTo>
                    <a:lnTo>
                      <a:pt x="227999" y="29898"/>
                    </a:lnTo>
                    <a:lnTo>
                      <a:pt x="228119" y="32485"/>
                    </a:lnTo>
                    <a:lnTo>
                      <a:pt x="226374" y="34170"/>
                    </a:lnTo>
                    <a:lnTo>
                      <a:pt x="226073" y="36335"/>
                    </a:lnTo>
                    <a:lnTo>
                      <a:pt x="223427" y="40246"/>
                    </a:lnTo>
                    <a:lnTo>
                      <a:pt x="223186" y="43975"/>
                    </a:lnTo>
                    <a:lnTo>
                      <a:pt x="222464" y="45540"/>
                    </a:lnTo>
                    <a:lnTo>
                      <a:pt x="219757" y="46923"/>
                    </a:lnTo>
                    <a:lnTo>
                      <a:pt x="218554" y="54142"/>
                    </a:lnTo>
                    <a:lnTo>
                      <a:pt x="220358" y="60338"/>
                    </a:lnTo>
                    <a:lnTo>
                      <a:pt x="219757" y="62083"/>
                    </a:lnTo>
                    <a:lnTo>
                      <a:pt x="221080" y="62323"/>
                    </a:lnTo>
                    <a:lnTo>
                      <a:pt x="220118" y="64128"/>
                    </a:lnTo>
                    <a:lnTo>
                      <a:pt x="221201" y="70565"/>
                    </a:lnTo>
                    <a:lnTo>
                      <a:pt x="219997" y="71768"/>
                    </a:lnTo>
                    <a:lnTo>
                      <a:pt x="217230" y="76701"/>
                    </a:lnTo>
                    <a:lnTo>
                      <a:pt x="215546" y="76821"/>
                    </a:lnTo>
                    <a:lnTo>
                      <a:pt x="215245" y="78025"/>
                    </a:lnTo>
                    <a:lnTo>
                      <a:pt x="213681" y="78145"/>
                    </a:lnTo>
                    <a:lnTo>
                      <a:pt x="212177" y="79829"/>
                    </a:lnTo>
                    <a:lnTo>
                      <a:pt x="209410" y="81033"/>
                    </a:lnTo>
                    <a:lnTo>
                      <a:pt x="207003" y="84642"/>
                    </a:lnTo>
                    <a:lnTo>
                      <a:pt x="207846" y="85725"/>
                    </a:lnTo>
                    <a:lnTo>
                      <a:pt x="205439" y="85845"/>
                    </a:lnTo>
                    <a:lnTo>
                      <a:pt x="203875" y="87109"/>
                    </a:lnTo>
                    <a:lnTo>
                      <a:pt x="203695" y="88372"/>
                    </a:lnTo>
                    <a:lnTo>
                      <a:pt x="200687" y="89876"/>
                    </a:lnTo>
                    <a:lnTo>
                      <a:pt x="200266" y="91500"/>
                    </a:lnTo>
                    <a:lnTo>
                      <a:pt x="198341" y="91861"/>
                    </a:lnTo>
                    <a:lnTo>
                      <a:pt x="196656" y="93666"/>
                    </a:lnTo>
                    <a:lnTo>
                      <a:pt x="195874" y="93485"/>
                    </a:lnTo>
                    <a:lnTo>
                      <a:pt x="194130" y="95110"/>
                    </a:lnTo>
                    <a:lnTo>
                      <a:pt x="186610" y="91861"/>
                    </a:lnTo>
                    <a:lnTo>
                      <a:pt x="183422" y="91079"/>
                    </a:lnTo>
                    <a:lnTo>
                      <a:pt x="180293" y="91440"/>
                    </a:lnTo>
                    <a:lnTo>
                      <a:pt x="177646" y="90658"/>
                    </a:lnTo>
                    <a:lnTo>
                      <a:pt x="174097" y="91741"/>
                    </a:lnTo>
                    <a:lnTo>
                      <a:pt x="172894" y="91139"/>
                    </a:lnTo>
                    <a:lnTo>
                      <a:pt x="168141" y="91139"/>
                    </a:lnTo>
                    <a:lnTo>
                      <a:pt x="163630" y="89575"/>
                    </a:lnTo>
                    <a:lnTo>
                      <a:pt x="162547" y="89876"/>
                    </a:lnTo>
                    <a:lnTo>
                      <a:pt x="158697" y="87349"/>
                    </a:lnTo>
                    <a:lnTo>
                      <a:pt x="156832" y="87530"/>
                    </a:lnTo>
                    <a:lnTo>
                      <a:pt x="156952" y="89515"/>
                    </a:lnTo>
                    <a:lnTo>
                      <a:pt x="155628" y="90237"/>
                    </a:lnTo>
                    <a:lnTo>
                      <a:pt x="154245" y="88252"/>
                    </a:lnTo>
                    <a:lnTo>
                      <a:pt x="152200" y="87770"/>
                    </a:lnTo>
                    <a:lnTo>
                      <a:pt x="149372" y="85966"/>
                    </a:lnTo>
                    <a:lnTo>
                      <a:pt x="146845" y="82717"/>
                    </a:lnTo>
                    <a:lnTo>
                      <a:pt x="144018" y="79709"/>
                    </a:lnTo>
                    <a:lnTo>
                      <a:pt x="143116" y="77664"/>
                    </a:lnTo>
                    <a:lnTo>
                      <a:pt x="141311" y="77543"/>
                    </a:lnTo>
                    <a:lnTo>
                      <a:pt x="139266" y="74716"/>
                    </a:lnTo>
                    <a:lnTo>
                      <a:pt x="137882" y="74235"/>
                    </a:lnTo>
                    <a:lnTo>
                      <a:pt x="129761" y="73031"/>
                    </a:lnTo>
                    <a:lnTo>
                      <a:pt x="127715" y="71468"/>
                    </a:lnTo>
                    <a:lnTo>
                      <a:pt x="119293" y="69422"/>
                    </a:lnTo>
                    <a:lnTo>
                      <a:pt x="117067" y="68580"/>
                    </a:lnTo>
                    <a:lnTo>
                      <a:pt x="115503" y="66775"/>
                    </a:lnTo>
                    <a:lnTo>
                      <a:pt x="113337" y="61782"/>
                    </a:lnTo>
                    <a:lnTo>
                      <a:pt x="110149" y="58473"/>
                    </a:lnTo>
                    <a:lnTo>
                      <a:pt x="109848" y="55465"/>
                    </a:lnTo>
                    <a:lnTo>
                      <a:pt x="110570" y="50954"/>
                    </a:lnTo>
                    <a:lnTo>
                      <a:pt x="110570" y="46442"/>
                    </a:lnTo>
                    <a:lnTo>
                      <a:pt x="119654" y="37779"/>
                    </a:lnTo>
                    <a:lnTo>
                      <a:pt x="120496" y="35674"/>
                    </a:lnTo>
                  </a:path>
                </a:pathLst>
              </a:custGeom>
              <a:solidFill>
                <a:srgbClr val="245C94">
                  <a:lumMod val="100000"/>
                </a:srgbClr>
              </a:solidFill>
              <a:ln w="1905" cap="flat">
                <a:solidFill>
                  <a:schemeClr val="bg1"/>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25" name="IA">
              <a:extLst>
                <a:ext uri="{FF2B5EF4-FFF2-40B4-BE49-F238E27FC236}">
                  <a16:creationId xmlns:a16="http://schemas.microsoft.com/office/drawing/2014/main" id="{BB217568-A1B2-BC27-E605-3AA08360DAAC}"/>
                </a:ext>
              </a:extLst>
            </p:cNvPr>
            <p:cNvGrpSpPr/>
            <p:nvPr/>
          </p:nvGrpSpPr>
          <p:grpSpPr>
            <a:xfrm>
              <a:off x="4550449" y="2835079"/>
              <a:ext cx="747183" cy="484566"/>
              <a:chOff x="4594269" y="2365278"/>
              <a:chExt cx="946683" cy="613947"/>
            </a:xfrm>
            <a:solidFill>
              <a:schemeClr val="bg2"/>
            </a:solidFill>
          </p:grpSpPr>
          <p:sp>
            <p:nvSpPr>
              <p:cNvPr id="490" name="IA-1">
                <a:extLst>
                  <a:ext uri="{FF2B5EF4-FFF2-40B4-BE49-F238E27FC236}">
                    <a16:creationId xmlns:a16="http://schemas.microsoft.com/office/drawing/2014/main" id="{CD0AD8E5-8155-0340-67FB-01AA7DC2CE8F}"/>
                  </a:ext>
                </a:extLst>
              </p:cNvPr>
              <p:cNvSpPr/>
              <p:nvPr/>
            </p:nvSpPr>
            <p:spPr>
              <a:xfrm>
                <a:off x="5009200" y="2588551"/>
                <a:ext cx="531752" cy="390674"/>
              </a:xfrm>
              <a:custGeom>
                <a:avLst/>
                <a:gdLst>
                  <a:gd name="connsiteX0" fmla="*/ 33 w 526346"/>
                  <a:gd name="connsiteY0" fmla="*/ 191344 h 385861"/>
                  <a:gd name="connsiteX1" fmla="*/ 59 w 526346"/>
                  <a:gd name="connsiteY1" fmla="*/ 168819 h 385861"/>
                  <a:gd name="connsiteX2" fmla="*/ 34989 w 526346"/>
                  <a:gd name="connsiteY2" fmla="*/ 168934 h 385861"/>
                  <a:gd name="connsiteX3" fmla="*/ 54591 w 526346"/>
                  <a:gd name="connsiteY3" fmla="*/ 170045 h 385861"/>
                  <a:gd name="connsiteX4" fmla="*/ 56651 w 526346"/>
                  <a:gd name="connsiteY4" fmla="*/ 170760 h 385861"/>
                  <a:gd name="connsiteX5" fmla="*/ 56833 w 526346"/>
                  <a:gd name="connsiteY5" fmla="*/ 173687 h 385861"/>
                  <a:gd name="connsiteX6" fmla="*/ 58971 w 526346"/>
                  <a:gd name="connsiteY6" fmla="*/ 171950 h 385861"/>
                  <a:gd name="connsiteX7" fmla="*/ 60587 w 526346"/>
                  <a:gd name="connsiteY7" fmla="*/ 173744 h 385861"/>
                  <a:gd name="connsiteX8" fmla="*/ 63219 w 526346"/>
                  <a:gd name="connsiteY8" fmla="*/ 171712 h 385861"/>
                  <a:gd name="connsiteX9" fmla="*/ 64027 w 526346"/>
                  <a:gd name="connsiteY9" fmla="*/ 174422 h 385861"/>
                  <a:gd name="connsiteX10" fmla="*/ 66686 w 526346"/>
                  <a:gd name="connsiteY10" fmla="*/ 172863 h 385861"/>
                  <a:gd name="connsiteX11" fmla="*/ 66660 w 526346"/>
                  <a:gd name="connsiteY11" fmla="*/ 151613 h 385861"/>
                  <a:gd name="connsiteX12" fmla="*/ 63767 w 526346"/>
                  <a:gd name="connsiteY12" fmla="*/ 151642 h 385861"/>
                  <a:gd name="connsiteX13" fmla="*/ 63871 w 526346"/>
                  <a:gd name="connsiteY13" fmla="*/ 100967 h 385861"/>
                  <a:gd name="connsiteX14" fmla="*/ 147781 w 526346"/>
                  <a:gd name="connsiteY14" fmla="*/ 101111 h 385861"/>
                  <a:gd name="connsiteX15" fmla="*/ 147677 w 526346"/>
                  <a:gd name="connsiteY15" fmla="*/ 151574 h 385861"/>
                  <a:gd name="connsiteX16" fmla="*/ 149058 w 526346"/>
                  <a:gd name="connsiteY16" fmla="*/ 151563 h 385861"/>
                  <a:gd name="connsiteX17" fmla="*/ 149136 w 526346"/>
                  <a:gd name="connsiteY17" fmla="*/ 169419 h 385861"/>
                  <a:gd name="connsiteX18" fmla="*/ 215321 w 526346"/>
                  <a:gd name="connsiteY18" fmla="*/ 169229 h 385861"/>
                  <a:gd name="connsiteX19" fmla="*/ 214956 w 526346"/>
                  <a:gd name="connsiteY19" fmla="*/ 128365 h 385861"/>
                  <a:gd name="connsiteX20" fmla="*/ 215216 w 526346"/>
                  <a:gd name="connsiteY20" fmla="*/ 101030 h 385861"/>
                  <a:gd name="connsiteX21" fmla="*/ 251111 w 526346"/>
                  <a:gd name="connsiteY21" fmla="*/ 101059 h 385861"/>
                  <a:gd name="connsiteX22" fmla="*/ 272460 w 526346"/>
                  <a:gd name="connsiteY22" fmla="*/ 101267 h 385861"/>
                  <a:gd name="connsiteX23" fmla="*/ 299387 w 526346"/>
                  <a:gd name="connsiteY23" fmla="*/ 101176 h 385861"/>
                  <a:gd name="connsiteX24" fmla="*/ 337393 w 526346"/>
                  <a:gd name="connsiteY24" fmla="*/ 101646 h 385861"/>
                  <a:gd name="connsiteX25" fmla="*/ 349592 w 526346"/>
                  <a:gd name="connsiteY25" fmla="*/ 101557 h 385861"/>
                  <a:gd name="connsiteX26" fmla="*/ 349775 w 526346"/>
                  <a:gd name="connsiteY26" fmla="*/ 48118 h 385861"/>
                  <a:gd name="connsiteX27" fmla="*/ 350010 w 526346"/>
                  <a:gd name="connsiteY27" fmla="*/ 16731 h 385861"/>
                  <a:gd name="connsiteX28" fmla="*/ 450602 w 526346"/>
                  <a:gd name="connsiteY28" fmla="*/ 17070 h 385861"/>
                  <a:gd name="connsiteX29" fmla="*/ 450680 w 526346"/>
                  <a:gd name="connsiteY29" fmla="*/ 0 h 385861"/>
                  <a:gd name="connsiteX30" fmla="*/ 478259 w 526346"/>
                  <a:gd name="connsiteY30" fmla="*/ 138 h 385861"/>
                  <a:gd name="connsiteX31" fmla="*/ 482378 w 526346"/>
                  <a:gd name="connsiteY31" fmla="*/ 5021 h 385861"/>
                  <a:gd name="connsiteX32" fmla="*/ 486601 w 526346"/>
                  <a:gd name="connsiteY32" fmla="*/ 11608 h 385861"/>
                  <a:gd name="connsiteX33" fmla="*/ 484437 w 526346"/>
                  <a:gd name="connsiteY33" fmla="*/ 20284 h 385861"/>
                  <a:gd name="connsiteX34" fmla="*/ 486106 w 526346"/>
                  <a:gd name="connsiteY34" fmla="*/ 24917 h 385861"/>
                  <a:gd name="connsiteX35" fmla="*/ 490172 w 526346"/>
                  <a:gd name="connsiteY35" fmla="*/ 30567 h 385861"/>
                  <a:gd name="connsiteX36" fmla="*/ 495099 w 526346"/>
                  <a:gd name="connsiteY36" fmla="*/ 34467 h 385861"/>
                  <a:gd name="connsiteX37" fmla="*/ 499244 w 526346"/>
                  <a:gd name="connsiteY37" fmla="*/ 35325 h 385861"/>
                  <a:gd name="connsiteX38" fmla="*/ 505891 w 526346"/>
                  <a:gd name="connsiteY38" fmla="*/ 39648 h 385861"/>
                  <a:gd name="connsiteX39" fmla="*/ 510504 w 526346"/>
                  <a:gd name="connsiteY39" fmla="*/ 41085 h 385861"/>
                  <a:gd name="connsiteX40" fmla="*/ 516369 w 526346"/>
                  <a:gd name="connsiteY40" fmla="*/ 44742 h 385861"/>
                  <a:gd name="connsiteX41" fmla="*/ 517517 w 526346"/>
                  <a:gd name="connsiteY41" fmla="*/ 48973 h 385861"/>
                  <a:gd name="connsiteX42" fmla="*/ 521922 w 526346"/>
                  <a:gd name="connsiteY42" fmla="*/ 50087 h 385861"/>
                  <a:gd name="connsiteX43" fmla="*/ 523069 w 526346"/>
                  <a:gd name="connsiteY43" fmla="*/ 51738 h 385861"/>
                  <a:gd name="connsiteX44" fmla="*/ 522286 w 526346"/>
                  <a:gd name="connsiteY44" fmla="*/ 59697 h 385861"/>
                  <a:gd name="connsiteX45" fmla="*/ 522860 w 526346"/>
                  <a:gd name="connsiteY45" fmla="*/ 66242 h 385861"/>
                  <a:gd name="connsiteX46" fmla="*/ 524711 w 526346"/>
                  <a:gd name="connsiteY46" fmla="*/ 68470 h 385861"/>
                  <a:gd name="connsiteX47" fmla="*/ 526379 w 526346"/>
                  <a:gd name="connsiteY47" fmla="*/ 73789 h 385861"/>
                  <a:gd name="connsiteX48" fmla="*/ 525493 w 526346"/>
                  <a:gd name="connsiteY48" fmla="*/ 78043 h 385861"/>
                  <a:gd name="connsiteX49" fmla="*/ 523199 w 526346"/>
                  <a:gd name="connsiteY49" fmla="*/ 81933 h 385861"/>
                  <a:gd name="connsiteX50" fmla="*/ 522938 w 526346"/>
                  <a:gd name="connsiteY50" fmla="*/ 85105 h 385861"/>
                  <a:gd name="connsiteX51" fmla="*/ 524711 w 526346"/>
                  <a:gd name="connsiteY51" fmla="*/ 87807 h 385861"/>
                  <a:gd name="connsiteX52" fmla="*/ 524424 w 526346"/>
                  <a:gd name="connsiteY52" fmla="*/ 92537 h 385861"/>
                  <a:gd name="connsiteX53" fmla="*/ 522052 w 526346"/>
                  <a:gd name="connsiteY53" fmla="*/ 98385 h 385861"/>
                  <a:gd name="connsiteX54" fmla="*/ 520045 w 526346"/>
                  <a:gd name="connsiteY54" fmla="*/ 106785 h 385861"/>
                  <a:gd name="connsiteX55" fmla="*/ 519472 w 526346"/>
                  <a:gd name="connsiteY55" fmla="*/ 112576 h 385861"/>
                  <a:gd name="connsiteX56" fmla="*/ 514518 w 526346"/>
                  <a:gd name="connsiteY56" fmla="*/ 114516 h 385861"/>
                  <a:gd name="connsiteX57" fmla="*/ 506386 w 526346"/>
                  <a:gd name="connsiteY57" fmla="*/ 119504 h 385861"/>
                  <a:gd name="connsiteX58" fmla="*/ 501068 w 526346"/>
                  <a:gd name="connsiteY58" fmla="*/ 125872 h 385861"/>
                  <a:gd name="connsiteX59" fmla="*/ 501433 w 526346"/>
                  <a:gd name="connsiteY59" fmla="*/ 132596 h 385861"/>
                  <a:gd name="connsiteX60" fmla="*/ 498331 w 526346"/>
                  <a:gd name="connsiteY60" fmla="*/ 136475 h 385861"/>
                  <a:gd name="connsiteX61" fmla="*/ 497054 w 526346"/>
                  <a:gd name="connsiteY61" fmla="*/ 142773 h 385861"/>
                  <a:gd name="connsiteX62" fmla="*/ 497627 w 526346"/>
                  <a:gd name="connsiteY62" fmla="*/ 152098 h 385861"/>
                  <a:gd name="connsiteX63" fmla="*/ 497080 w 526346"/>
                  <a:gd name="connsiteY63" fmla="*/ 154183 h 385861"/>
                  <a:gd name="connsiteX64" fmla="*/ 487044 w 526346"/>
                  <a:gd name="connsiteY64" fmla="*/ 158523 h 385861"/>
                  <a:gd name="connsiteX65" fmla="*/ 480032 w 526346"/>
                  <a:gd name="connsiteY65" fmla="*/ 166579 h 385861"/>
                  <a:gd name="connsiteX66" fmla="*/ 474375 w 526346"/>
                  <a:gd name="connsiteY66" fmla="*/ 167640 h 385861"/>
                  <a:gd name="connsiteX67" fmla="*/ 468589 w 526346"/>
                  <a:gd name="connsiteY67" fmla="*/ 166078 h 385861"/>
                  <a:gd name="connsiteX68" fmla="*/ 460742 w 526346"/>
                  <a:gd name="connsiteY68" fmla="*/ 168989 h 385861"/>
                  <a:gd name="connsiteX69" fmla="*/ 459204 w 526346"/>
                  <a:gd name="connsiteY69" fmla="*/ 172226 h 385861"/>
                  <a:gd name="connsiteX70" fmla="*/ 452010 w 526346"/>
                  <a:gd name="connsiteY70" fmla="*/ 178406 h 385861"/>
                  <a:gd name="connsiteX71" fmla="*/ 440227 w 526346"/>
                  <a:gd name="connsiteY71" fmla="*/ 180717 h 385861"/>
                  <a:gd name="connsiteX72" fmla="*/ 424379 w 526346"/>
                  <a:gd name="connsiteY72" fmla="*/ 179775 h 385861"/>
                  <a:gd name="connsiteX73" fmla="*/ 412388 w 526346"/>
                  <a:gd name="connsiteY73" fmla="*/ 186252 h 385861"/>
                  <a:gd name="connsiteX74" fmla="*/ 405975 w 526346"/>
                  <a:gd name="connsiteY74" fmla="*/ 183824 h 385861"/>
                  <a:gd name="connsiteX75" fmla="*/ 398390 w 526346"/>
                  <a:gd name="connsiteY75" fmla="*/ 185822 h 385861"/>
                  <a:gd name="connsiteX76" fmla="*/ 395444 w 526346"/>
                  <a:gd name="connsiteY76" fmla="*/ 188488 h 385861"/>
                  <a:gd name="connsiteX77" fmla="*/ 394897 w 526346"/>
                  <a:gd name="connsiteY77" fmla="*/ 193348 h 385861"/>
                  <a:gd name="connsiteX78" fmla="*/ 393020 w 526346"/>
                  <a:gd name="connsiteY78" fmla="*/ 196306 h 385861"/>
                  <a:gd name="connsiteX79" fmla="*/ 391795 w 526346"/>
                  <a:gd name="connsiteY79" fmla="*/ 207570 h 385861"/>
                  <a:gd name="connsiteX80" fmla="*/ 385930 w 526346"/>
                  <a:gd name="connsiteY80" fmla="*/ 219175 h 385861"/>
                  <a:gd name="connsiteX81" fmla="*/ 386190 w 526346"/>
                  <a:gd name="connsiteY81" fmla="*/ 221291 h 385861"/>
                  <a:gd name="connsiteX82" fmla="*/ 392890 w 526346"/>
                  <a:gd name="connsiteY82" fmla="*/ 228866 h 385861"/>
                  <a:gd name="connsiteX83" fmla="*/ 396357 w 526346"/>
                  <a:gd name="connsiteY83" fmla="*/ 235197 h 385861"/>
                  <a:gd name="connsiteX84" fmla="*/ 400997 w 526346"/>
                  <a:gd name="connsiteY84" fmla="*/ 235244 h 385861"/>
                  <a:gd name="connsiteX85" fmla="*/ 403890 w 526346"/>
                  <a:gd name="connsiteY85" fmla="*/ 237263 h 385861"/>
                  <a:gd name="connsiteX86" fmla="*/ 410146 w 526346"/>
                  <a:gd name="connsiteY86" fmla="*/ 248942 h 385861"/>
                  <a:gd name="connsiteX87" fmla="*/ 409729 w 526346"/>
                  <a:gd name="connsiteY87" fmla="*/ 253559 h 385861"/>
                  <a:gd name="connsiteX88" fmla="*/ 410720 w 526346"/>
                  <a:gd name="connsiteY88" fmla="*/ 260430 h 385861"/>
                  <a:gd name="connsiteX89" fmla="*/ 410172 w 526346"/>
                  <a:gd name="connsiteY89" fmla="*/ 265824 h 385861"/>
                  <a:gd name="connsiteX90" fmla="*/ 408426 w 526346"/>
                  <a:gd name="connsiteY90" fmla="*/ 270932 h 385861"/>
                  <a:gd name="connsiteX91" fmla="*/ 409312 w 526346"/>
                  <a:gd name="connsiteY91" fmla="*/ 275046 h 385861"/>
                  <a:gd name="connsiteX92" fmla="*/ 407748 w 526346"/>
                  <a:gd name="connsiteY92" fmla="*/ 281403 h 385861"/>
                  <a:gd name="connsiteX93" fmla="*/ 402613 w 526346"/>
                  <a:gd name="connsiteY93" fmla="*/ 284617 h 385861"/>
                  <a:gd name="connsiteX94" fmla="*/ 395965 w 526346"/>
                  <a:gd name="connsiteY94" fmla="*/ 292205 h 385861"/>
                  <a:gd name="connsiteX95" fmla="*/ 394245 w 526346"/>
                  <a:gd name="connsiteY95" fmla="*/ 296016 h 385861"/>
                  <a:gd name="connsiteX96" fmla="*/ 389397 w 526346"/>
                  <a:gd name="connsiteY96" fmla="*/ 300545 h 385861"/>
                  <a:gd name="connsiteX97" fmla="*/ 388406 w 526346"/>
                  <a:gd name="connsiteY97" fmla="*/ 303067 h 385861"/>
                  <a:gd name="connsiteX98" fmla="*/ 389058 w 526346"/>
                  <a:gd name="connsiteY98" fmla="*/ 309654 h 385861"/>
                  <a:gd name="connsiteX99" fmla="*/ 386712 w 526346"/>
                  <a:gd name="connsiteY99" fmla="*/ 314759 h 385861"/>
                  <a:gd name="connsiteX100" fmla="*/ 385695 w 526346"/>
                  <a:gd name="connsiteY100" fmla="*/ 319496 h 385861"/>
                  <a:gd name="connsiteX101" fmla="*/ 386373 w 526346"/>
                  <a:gd name="connsiteY101" fmla="*/ 322710 h 385861"/>
                  <a:gd name="connsiteX102" fmla="*/ 384965 w 526346"/>
                  <a:gd name="connsiteY102" fmla="*/ 329466 h 385861"/>
                  <a:gd name="connsiteX103" fmla="*/ 375686 w 526346"/>
                  <a:gd name="connsiteY103" fmla="*/ 336118 h 385861"/>
                  <a:gd name="connsiteX104" fmla="*/ 366666 w 526346"/>
                  <a:gd name="connsiteY104" fmla="*/ 336006 h 385861"/>
                  <a:gd name="connsiteX105" fmla="*/ 357699 w 526346"/>
                  <a:gd name="connsiteY105" fmla="*/ 338544 h 385861"/>
                  <a:gd name="connsiteX106" fmla="*/ 350505 w 526346"/>
                  <a:gd name="connsiteY106" fmla="*/ 342960 h 385861"/>
                  <a:gd name="connsiteX107" fmla="*/ 347637 w 526346"/>
                  <a:gd name="connsiteY107" fmla="*/ 348156 h 385861"/>
                  <a:gd name="connsiteX108" fmla="*/ 344509 w 526346"/>
                  <a:gd name="connsiteY108" fmla="*/ 351005 h 385861"/>
                  <a:gd name="connsiteX109" fmla="*/ 343831 w 526346"/>
                  <a:gd name="connsiteY109" fmla="*/ 354188 h 385861"/>
                  <a:gd name="connsiteX110" fmla="*/ 349175 w 526346"/>
                  <a:gd name="connsiteY110" fmla="*/ 359913 h 385861"/>
                  <a:gd name="connsiteX111" fmla="*/ 349775 w 526346"/>
                  <a:gd name="connsiteY111" fmla="*/ 365295 h 385861"/>
                  <a:gd name="connsiteX112" fmla="*/ 347455 w 526346"/>
                  <a:gd name="connsiteY112" fmla="*/ 372061 h 385861"/>
                  <a:gd name="connsiteX113" fmla="*/ 348628 w 526346"/>
                  <a:gd name="connsiteY113" fmla="*/ 381418 h 385861"/>
                  <a:gd name="connsiteX114" fmla="*/ 347012 w 526346"/>
                  <a:gd name="connsiteY114" fmla="*/ 383821 h 385861"/>
                  <a:gd name="connsiteX115" fmla="*/ 341928 w 526346"/>
                  <a:gd name="connsiteY115" fmla="*/ 385368 h 385861"/>
                  <a:gd name="connsiteX116" fmla="*/ 338774 w 526346"/>
                  <a:gd name="connsiteY116" fmla="*/ 383855 h 385861"/>
                  <a:gd name="connsiteX117" fmla="*/ 335516 w 526346"/>
                  <a:gd name="connsiteY117" fmla="*/ 385861 h 385861"/>
                  <a:gd name="connsiteX118" fmla="*/ 332727 w 526346"/>
                  <a:gd name="connsiteY118" fmla="*/ 384567 h 385861"/>
                  <a:gd name="connsiteX119" fmla="*/ 330589 w 526346"/>
                  <a:gd name="connsiteY119" fmla="*/ 380886 h 385861"/>
                  <a:gd name="connsiteX120" fmla="*/ 326758 w 526346"/>
                  <a:gd name="connsiteY120" fmla="*/ 379212 h 385861"/>
                  <a:gd name="connsiteX121" fmla="*/ 327565 w 526346"/>
                  <a:gd name="connsiteY121" fmla="*/ 375320 h 385861"/>
                  <a:gd name="connsiteX122" fmla="*/ 325584 w 526346"/>
                  <a:gd name="connsiteY122" fmla="*/ 374279 h 385861"/>
                  <a:gd name="connsiteX123" fmla="*/ 326523 w 526346"/>
                  <a:gd name="connsiteY123" fmla="*/ 370139 h 385861"/>
                  <a:gd name="connsiteX124" fmla="*/ 320528 w 526346"/>
                  <a:gd name="connsiteY124" fmla="*/ 369445 h 385861"/>
                  <a:gd name="connsiteX125" fmla="*/ 316670 w 526346"/>
                  <a:gd name="connsiteY125" fmla="*/ 363239 h 385861"/>
                  <a:gd name="connsiteX126" fmla="*/ 313437 w 526346"/>
                  <a:gd name="connsiteY126" fmla="*/ 361382 h 385861"/>
                  <a:gd name="connsiteX127" fmla="*/ 312264 w 526346"/>
                  <a:gd name="connsiteY127" fmla="*/ 354034 h 385861"/>
                  <a:gd name="connsiteX128" fmla="*/ 304105 w 526346"/>
                  <a:gd name="connsiteY128" fmla="*/ 352223 h 385861"/>
                  <a:gd name="connsiteX129" fmla="*/ 302698 w 526346"/>
                  <a:gd name="connsiteY129" fmla="*/ 349983 h 385861"/>
                  <a:gd name="connsiteX130" fmla="*/ 303584 w 526346"/>
                  <a:gd name="connsiteY130" fmla="*/ 347314 h 385861"/>
                  <a:gd name="connsiteX131" fmla="*/ 299726 w 526346"/>
                  <a:gd name="connsiteY131" fmla="*/ 344244 h 385861"/>
                  <a:gd name="connsiteX132" fmla="*/ 297276 w 526346"/>
                  <a:gd name="connsiteY132" fmla="*/ 340712 h 385861"/>
                  <a:gd name="connsiteX133" fmla="*/ 277178 w 526346"/>
                  <a:gd name="connsiteY133" fmla="*/ 341771 h 385861"/>
                  <a:gd name="connsiteX134" fmla="*/ 244281 w 526346"/>
                  <a:gd name="connsiteY134" fmla="*/ 342955 h 385861"/>
                  <a:gd name="connsiteX135" fmla="*/ 232291 w 526346"/>
                  <a:gd name="connsiteY135" fmla="*/ 343203 h 385861"/>
                  <a:gd name="connsiteX136" fmla="*/ 232525 w 526346"/>
                  <a:gd name="connsiteY136" fmla="*/ 327564 h 385861"/>
                  <a:gd name="connsiteX137" fmla="*/ 232264 w 526346"/>
                  <a:gd name="connsiteY137" fmla="*/ 235930 h 385861"/>
                  <a:gd name="connsiteX138" fmla="*/ 179713 w 526346"/>
                  <a:gd name="connsiteY138" fmla="*/ 236165 h 385861"/>
                  <a:gd name="connsiteX139" fmla="*/ 104066 w 526346"/>
                  <a:gd name="connsiteY139" fmla="*/ 236306 h 385861"/>
                  <a:gd name="connsiteX140" fmla="*/ 47527 w 526346"/>
                  <a:gd name="connsiteY140" fmla="*/ 236329 h 385861"/>
                  <a:gd name="connsiteX141" fmla="*/ 267 w 526346"/>
                  <a:gd name="connsiteY141" fmla="*/ 236050 h 385861"/>
                  <a:gd name="connsiteX142" fmla="*/ 33 w 526346"/>
                  <a:gd name="connsiteY142" fmla="*/ 191344 h 385861"/>
                  <a:gd name="connsiteX143" fmla="*/ 33 w 526346"/>
                  <a:gd name="connsiteY143" fmla="*/ 191344 h 385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Lst>
                <a:rect l="l" t="t" r="r" b="b"/>
                <a:pathLst>
                  <a:path w="526346" h="385861">
                    <a:moveTo>
                      <a:pt x="33" y="191344"/>
                    </a:moveTo>
                    <a:lnTo>
                      <a:pt x="59" y="168819"/>
                    </a:lnTo>
                    <a:lnTo>
                      <a:pt x="34989" y="168934"/>
                    </a:lnTo>
                    <a:lnTo>
                      <a:pt x="54591" y="170045"/>
                    </a:lnTo>
                    <a:lnTo>
                      <a:pt x="56651" y="170760"/>
                    </a:lnTo>
                    <a:lnTo>
                      <a:pt x="56833" y="173687"/>
                    </a:lnTo>
                    <a:lnTo>
                      <a:pt x="58971" y="171950"/>
                    </a:lnTo>
                    <a:lnTo>
                      <a:pt x="60587" y="173744"/>
                    </a:lnTo>
                    <a:lnTo>
                      <a:pt x="63219" y="171712"/>
                    </a:lnTo>
                    <a:lnTo>
                      <a:pt x="64027" y="174422"/>
                    </a:lnTo>
                    <a:lnTo>
                      <a:pt x="66686" y="172863"/>
                    </a:lnTo>
                    <a:lnTo>
                      <a:pt x="66660" y="151613"/>
                    </a:lnTo>
                    <a:lnTo>
                      <a:pt x="63767" y="151642"/>
                    </a:lnTo>
                    <a:lnTo>
                      <a:pt x="63871" y="100967"/>
                    </a:lnTo>
                    <a:lnTo>
                      <a:pt x="147781" y="101111"/>
                    </a:lnTo>
                    <a:lnTo>
                      <a:pt x="147677" y="151574"/>
                    </a:lnTo>
                    <a:lnTo>
                      <a:pt x="149058" y="151563"/>
                    </a:lnTo>
                    <a:lnTo>
                      <a:pt x="149136" y="169419"/>
                    </a:lnTo>
                    <a:lnTo>
                      <a:pt x="215321" y="169229"/>
                    </a:lnTo>
                    <a:lnTo>
                      <a:pt x="214956" y="128365"/>
                    </a:lnTo>
                    <a:lnTo>
                      <a:pt x="215216" y="101030"/>
                    </a:lnTo>
                    <a:lnTo>
                      <a:pt x="251111" y="101059"/>
                    </a:lnTo>
                    <a:lnTo>
                      <a:pt x="272460" y="101267"/>
                    </a:lnTo>
                    <a:lnTo>
                      <a:pt x="299387" y="101176"/>
                    </a:lnTo>
                    <a:lnTo>
                      <a:pt x="337393" y="101646"/>
                    </a:lnTo>
                    <a:lnTo>
                      <a:pt x="349592" y="101557"/>
                    </a:lnTo>
                    <a:lnTo>
                      <a:pt x="349775" y="48118"/>
                    </a:lnTo>
                    <a:lnTo>
                      <a:pt x="350010" y="16731"/>
                    </a:lnTo>
                    <a:lnTo>
                      <a:pt x="450602" y="17070"/>
                    </a:lnTo>
                    <a:lnTo>
                      <a:pt x="450680" y="0"/>
                    </a:lnTo>
                    <a:lnTo>
                      <a:pt x="478259" y="138"/>
                    </a:lnTo>
                    <a:lnTo>
                      <a:pt x="482378" y="5021"/>
                    </a:lnTo>
                    <a:lnTo>
                      <a:pt x="486601" y="11608"/>
                    </a:lnTo>
                    <a:lnTo>
                      <a:pt x="484437" y="20284"/>
                    </a:lnTo>
                    <a:lnTo>
                      <a:pt x="486106" y="24917"/>
                    </a:lnTo>
                    <a:lnTo>
                      <a:pt x="490172" y="30567"/>
                    </a:lnTo>
                    <a:lnTo>
                      <a:pt x="495099" y="34467"/>
                    </a:lnTo>
                    <a:lnTo>
                      <a:pt x="499244" y="35325"/>
                    </a:lnTo>
                    <a:lnTo>
                      <a:pt x="505891" y="39648"/>
                    </a:lnTo>
                    <a:lnTo>
                      <a:pt x="510504" y="41085"/>
                    </a:lnTo>
                    <a:lnTo>
                      <a:pt x="516369" y="44742"/>
                    </a:lnTo>
                    <a:lnTo>
                      <a:pt x="517517" y="48973"/>
                    </a:lnTo>
                    <a:lnTo>
                      <a:pt x="521922" y="50087"/>
                    </a:lnTo>
                    <a:lnTo>
                      <a:pt x="523069" y="51738"/>
                    </a:lnTo>
                    <a:lnTo>
                      <a:pt x="522286" y="59697"/>
                    </a:lnTo>
                    <a:lnTo>
                      <a:pt x="522860" y="66242"/>
                    </a:lnTo>
                    <a:lnTo>
                      <a:pt x="524711" y="68470"/>
                    </a:lnTo>
                    <a:lnTo>
                      <a:pt x="526379" y="73789"/>
                    </a:lnTo>
                    <a:lnTo>
                      <a:pt x="525493" y="78043"/>
                    </a:lnTo>
                    <a:lnTo>
                      <a:pt x="523199" y="81933"/>
                    </a:lnTo>
                    <a:lnTo>
                      <a:pt x="522938" y="85105"/>
                    </a:lnTo>
                    <a:lnTo>
                      <a:pt x="524711" y="87807"/>
                    </a:lnTo>
                    <a:lnTo>
                      <a:pt x="524424" y="92537"/>
                    </a:lnTo>
                    <a:lnTo>
                      <a:pt x="522052" y="98385"/>
                    </a:lnTo>
                    <a:lnTo>
                      <a:pt x="520045" y="106785"/>
                    </a:lnTo>
                    <a:lnTo>
                      <a:pt x="519472" y="112576"/>
                    </a:lnTo>
                    <a:lnTo>
                      <a:pt x="514518" y="114516"/>
                    </a:lnTo>
                    <a:lnTo>
                      <a:pt x="506386" y="119504"/>
                    </a:lnTo>
                    <a:lnTo>
                      <a:pt x="501068" y="125872"/>
                    </a:lnTo>
                    <a:lnTo>
                      <a:pt x="501433" y="132596"/>
                    </a:lnTo>
                    <a:lnTo>
                      <a:pt x="498331" y="136475"/>
                    </a:lnTo>
                    <a:lnTo>
                      <a:pt x="497054" y="142773"/>
                    </a:lnTo>
                    <a:lnTo>
                      <a:pt x="497627" y="152098"/>
                    </a:lnTo>
                    <a:lnTo>
                      <a:pt x="497080" y="154183"/>
                    </a:lnTo>
                    <a:lnTo>
                      <a:pt x="487044" y="158523"/>
                    </a:lnTo>
                    <a:lnTo>
                      <a:pt x="480032" y="166579"/>
                    </a:lnTo>
                    <a:lnTo>
                      <a:pt x="474375" y="167640"/>
                    </a:lnTo>
                    <a:lnTo>
                      <a:pt x="468589" y="166078"/>
                    </a:lnTo>
                    <a:lnTo>
                      <a:pt x="460742" y="168989"/>
                    </a:lnTo>
                    <a:lnTo>
                      <a:pt x="459204" y="172226"/>
                    </a:lnTo>
                    <a:lnTo>
                      <a:pt x="452010" y="178406"/>
                    </a:lnTo>
                    <a:lnTo>
                      <a:pt x="440227" y="180717"/>
                    </a:lnTo>
                    <a:lnTo>
                      <a:pt x="424379" y="179775"/>
                    </a:lnTo>
                    <a:lnTo>
                      <a:pt x="412388" y="186252"/>
                    </a:lnTo>
                    <a:lnTo>
                      <a:pt x="405975" y="183824"/>
                    </a:lnTo>
                    <a:lnTo>
                      <a:pt x="398390" y="185822"/>
                    </a:lnTo>
                    <a:lnTo>
                      <a:pt x="395444" y="188488"/>
                    </a:lnTo>
                    <a:lnTo>
                      <a:pt x="394897" y="193348"/>
                    </a:lnTo>
                    <a:lnTo>
                      <a:pt x="393020" y="196306"/>
                    </a:lnTo>
                    <a:lnTo>
                      <a:pt x="391795" y="207570"/>
                    </a:lnTo>
                    <a:lnTo>
                      <a:pt x="385930" y="219175"/>
                    </a:lnTo>
                    <a:lnTo>
                      <a:pt x="386190" y="221291"/>
                    </a:lnTo>
                    <a:lnTo>
                      <a:pt x="392890" y="228866"/>
                    </a:lnTo>
                    <a:lnTo>
                      <a:pt x="396357" y="235197"/>
                    </a:lnTo>
                    <a:lnTo>
                      <a:pt x="400997" y="235244"/>
                    </a:lnTo>
                    <a:lnTo>
                      <a:pt x="403890" y="237263"/>
                    </a:lnTo>
                    <a:lnTo>
                      <a:pt x="410146" y="248942"/>
                    </a:lnTo>
                    <a:lnTo>
                      <a:pt x="409729" y="253559"/>
                    </a:lnTo>
                    <a:lnTo>
                      <a:pt x="410720" y="260430"/>
                    </a:lnTo>
                    <a:lnTo>
                      <a:pt x="410172" y="265824"/>
                    </a:lnTo>
                    <a:lnTo>
                      <a:pt x="408426" y="270932"/>
                    </a:lnTo>
                    <a:lnTo>
                      <a:pt x="409312" y="275046"/>
                    </a:lnTo>
                    <a:lnTo>
                      <a:pt x="407748" y="281403"/>
                    </a:lnTo>
                    <a:lnTo>
                      <a:pt x="402613" y="284617"/>
                    </a:lnTo>
                    <a:lnTo>
                      <a:pt x="395965" y="292205"/>
                    </a:lnTo>
                    <a:lnTo>
                      <a:pt x="394245" y="296016"/>
                    </a:lnTo>
                    <a:lnTo>
                      <a:pt x="389397" y="300545"/>
                    </a:lnTo>
                    <a:lnTo>
                      <a:pt x="388406" y="303067"/>
                    </a:lnTo>
                    <a:lnTo>
                      <a:pt x="389058" y="309654"/>
                    </a:lnTo>
                    <a:lnTo>
                      <a:pt x="386712" y="314759"/>
                    </a:lnTo>
                    <a:lnTo>
                      <a:pt x="385695" y="319496"/>
                    </a:lnTo>
                    <a:lnTo>
                      <a:pt x="386373" y="322710"/>
                    </a:lnTo>
                    <a:lnTo>
                      <a:pt x="384965" y="329466"/>
                    </a:lnTo>
                    <a:lnTo>
                      <a:pt x="375686" y="336118"/>
                    </a:lnTo>
                    <a:lnTo>
                      <a:pt x="366666" y="336006"/>
                    </a:lnTo>
                    <a:lnTo>
                      <a:pt x="357699" y="338544"/>
                    </a:lnTo>
                    <a:lnTo>
                      <a:pt x="350505" y="342960"/>
                    </a:lnTo>
                    <a:lnTo>
                      <a:pt x="347637" y="348156"/>
                    </a:lnTo>
                    <a:lnTo>
                      <a:pt x="344509" y="351005"/>
                    </a:lnTo>
                    <a:lnTo>
                      <a:pt x="343831" y="354188"/>
                    </a:lnTo>
                    <a:lnTo>
                      <a:pt x="349175" y="359913"/>
                    </a:lnTo>
                    <a:lnTo>
                      <a:pt x="349775" y="365295"/>
                    </a:lnTo>
                    <a:lnTo>
                      <a:pt x="347455" y="372061"/>
                    </a:lnTo>
                    <a:lnTo>
                      <a:pt x="348628" y="381418"/>
                    </a:lnTo>
                    <a:lnTo>
                      <a:pt x="347012" y="383821"/>
                    </a:lnTo>
                    <a:lnTo>
                      <a:pt x="341928" y="385368"/>
                    </a:lnTo>
                    <a:lnTo>
                      <a:pt x="338774" y="383855"/>
                    </a:lnTo>
                    <a:lnTo>
                      <a:pt x="335516" y="385861"/>
                    </a:lnTo>
                    <a:lnTo>
                      <a:pt x="332727" y="384567"/>
                    </a:lnTo>
                    <a:lnTo>
                      <a:pt x="330589" y="380886"/>
                    </a:lnTo>
                    <a:lnTo>
                      <a:pt x="326758" y="379212"/>
                    </a:lnTo>
                    <a:lnTo>
                      <a:pt x="327565" y="375320"/>
                    </a:lnTo>
                    <a:lnTo>
                      <a:pt x="325584" y="374279"/>
                    </a:lnTo>
                    <a:lnTo>
                      <a:pt x="326523" y="370139"/>
                    </a:lnTo>
                    <a:lnTo>
                      <a:pt x="320528" y="369445"/>
                    </a:lnTo>
                    <a:lnTo>
                      <a:pt x="316670" y="363239"/>
                    </a:lnTo>
                    <a:lnTo>
                      <a:pt x="313437" y="361382"/>
                    </a:lnTo>
                    <a:lnTo>
                      <a:pt x="312264" y="354034"/>
                    </a:lnTo>
                    <a:lnTo>
                      <a:pt x="304105" y="352223"/>
                    </a:lnTo>
                    <a:lnTo>
                      <a:pt x="302698" y="349983"/>
                    </a:lnTo>
                    <a:lnTo>
                      <a:pt x="303584" y="347314"/>
                    </a:lnTo>
                    <a:lnTo>
                      <a:pt x="299726" y="344244"/>
                    </a:lnTo>
                    <a:lnTo>
                      <a:pt x="297276" y="340712"/>
                    </a:lnTo>
                    <a:lnTo>
                      <a:pt x="277178" y="341771"/>
                    </a:lnTo>
                    <a:lnTo>
                      <a:pt x="244281" y="342955"/>
                    </a:lnTo>
                    <a:lnTo>
                      <a:pt x="232291" y="343203"/>
                    </a:lnTo>
                    <a:lnTo>
                      <a:pt x="232525" y="327564"/>
                    </a:lnTo>
                    <a:lnTo>
                      <a:pt x="232264" y="235930"/>
                    </a:lnTo>
                    <a:lnTo>
                      <a:pt x="179713" y="236165"/>
                    </a:lnTo>
                    <a:lnTo>
                      <a:pt x="104066" y="236306"/>
                    </a:lnTo>
                    <a:lnTo>
                      <a:pt x="47527" y="236329"/>
                    </a:lnTo>
                    <a:lnTo>
                      <a:pt x="267" y="236050"/>
                    </a:lnTo>
                    <a:lnTo>
                      <a:pt x="33" y="191344"/>
                    </a:lnTo>
                    <a:lnTo>
                      <a:pt x="33" y="191344"/>
                    </a:lnTo>
                  </a:path>
                </a:pathLst>
              </a:custGeom>
              <a:solidFill>
                <a:srgbClr val="ACACA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91" name="IA-2">
                <a:extLst>
                  <a:ext uri="{FF2B5EF4-FFF2-40B4-BE49-F238E27FC236}">
                    <a16:creationId xmlns:a16="http://schemas.microsoft.com/office/drawing/2014/main" id="{A1607D8E-CE15-6448-471B-9FDD71A6D304}"/>
                  </a:ext>
                </a:extLst>
              </p:cNvPr>
              <p:cNvSpPr/>
              <p:nvPr/>
            </p:nvSpPr>
            <p:spPr>
              <a:xfrm>
                <a:off x="5051625" y="2365326"/>
                <a:ext cx="440713" cy="394758"/>
              </a:xfrm>
              <a:custGeom>
                <a:avLst/>
                <a:gdLst>
                  <a:gd name="connsiteX0" fmla="*/ 33 w 436232"/>
                  <a:gd name="connsiteY0" fmla="*/ 188812 h 389896"/>
                  <a:gd name="connsiteX1" fmla="*/ 33 w 436232"/>
                  <a:gd name="connsiteY1" fmla="*/ 186143 h 389896"/>
                  <a:gd name="connsiteX2" fmla="*/ 68146 w 436232"/>
                  <a:gd name="connsiteY2" fmla="*/ 186318 h 389896"/>
                  <a:gd name="connsiteX3" fmla="*/ 68433 w 436232"/>
                  <a:gd name="connsiteY3" fmla="*/ 117423 h 389896"/>
                  <a:gd name="connsiteX4" fmla="*/ 28759 w 436232"/>
                  <a:gd name="connsiteY4" fmla="*/ 117396 h 389896"/>
                  <a:gd name="connsiteX5" fmla="*/ 163 w 436232"/>
                  <a:gd name="connsiteY5" fmla="*/ 117235 h 389896"/>
                  <a:gd name="connsiteX6" fmla="*/ 294 w 436232"/>
                  <a:gd name="connsiteY6" fmla="*/ 99207 h 389896"/>
                  <a:gd name="connsiteX7" fmla="*/ 346 w 436232"/>
                  <a:gd name="connsiteY7" fmla="*/ 232 h 389896"/>
                  <a:gd name="connsiteX8" fmla="*/ 63037 w 436232"/>
                  <a:gd name="connsiteY8" fmla="*/ 227 h 389896"/>
                  <a:gd name="connsiteX9" fmla="*/ 191443 w 436232"/>
                  <a:gd name="connsiteY9" fmla="*/ 0 h 389896"/>
                  <a:gd name="connsiteX10" fmla="*/ 328999 w 436232"/>
                  <a:gd name="connsiteY10" fmla="*/ 47 h 389896"/>
                  <a:gd name="connsiteX11" fmla="*/ 329364 w 436232"/>
                  <a:gd name="connsiteY11" fmla="*/ 3180 h 389896"/>
                  <a:gd name="connsiteX12" fmla="*/ 326914 w 436232"/>
                  <a:gd name="connsiteY12" fmla="*/ 8105 h 389896"/>
                  <a:gd name="connsiteX13" fmla="*/ 327409 w 436232"/>
                  <a:gd name="connsiteY13" fmla="*/ 10985 h 389896"/>
                  <a:gd name="connsiteX14" fmla="*/ 331111 w 436232"/>
                  <a:gd name="connsiteY14" fmla="*/ 16097 h 389896"/>
                  <a:gd name="connsiteX15" fmla="*/ 331893 w 436232"/>
                  <a:gd name="connsiteY15" fmla="*/ 20957 h 389896"/>
                  <a:gd name="connsiteX16" fmla="*/ 329443 w 436232"/>
                  <a:gd name="connsiteY16" fmla="*/ 26803 h 389896"/>
                  <a:gd name="connsiteX17" fmla="*/ 331293 w 436232"/>
                  <a:gd name="connsiteY17" fmla="*/ 30132 h 389896"/>
                  <a:gd name="connsiteX18" fmla="*/ 334291 w 436232"/>
                  <a:gd name="connsiteY18" fmla="*/ 30763 h 389896"/>
                  <a:gd name="connsiteX19" fmla="*/ 341772 w 436232"/>
                  <a:gd name="connsiteY19" fmla="*/ 34647 h 389896"/>
                  <a:gd name="connsiteX20" fmla="*/ 344926 w 436232"/>
                  <a:gd name="connsiteY20" fmla="*/ 37164 h 389896"/>
                  <a:gd name="connsiteX21" fmla="*/ 352043 w 436232"/>
                  <a:gd name="connsiteY21" fmla="*/ 48992 h 389896"/>
                  <a:gd name="connsiteX22" fmla="*/ 348967 w 436232"/>
                  <a:gd name="connsiteY22" fmla="*/ 54084 h 389896"/>
                  <a:gd name="connsiteX23" fmla="*/ 343232 w 436232"/>
                  <a:gd name="connsiteY23" fmla="*/ 59606 h 389896"/>
                  <a:gd name="connsiteX24" fmla="*/ 337888 w 436232"/>
                  <a:gd name="connsiteY24" fmla="*/ 70966 h 389896"/>
                  <a:gd name="connsiteX25" fmla="*/ 335125 w 436232"/>
                  <a:gd name="connsiteY25" fmla="*/ 72604 h 389896"/>
                  <a:gd name="connsiteX26" fmla="*/ 334526 w 436232"/>
                  <a:gd name="connsiteY26" fmla="*/ 85653 h 389896"/>
                  <a:gd name="connsiteX27" fmla="*/ 335203 w 436232"/>
                  <a:gd name="connsiteY27" fmla="*/ 91558 h 389896"/>
                  <a:gd name="connsiteX28" fmla="*/ 339270 w 436232"/>
                  <a:gd name="connsiteY28" fmla="*/ 106427 h 389896"/>
                  <a:gd name="connsiteX29" fmla="*/ 338801 w 436232"/>
                  <a:gd name="connsiteY29" fmla="*/ 110982 h 389896"/>
                  <a:gd name="connsiteX30" fmla="*/ 339713 w 436232"/>
                  <a:gd name="connsiteY30" fmla="*/ 117986 h 389896"/>
                  <a:gd name="connsiteX31" fmla="*/ 345891 w 436232"/>
                  <a:gd name="connsiteY31" fmla="*/ 122243 h 389896"/>
                  <a:gd name="connsiteX32" fmla="*/ 347194 w 436232"/>
                  <a:gd name="connsiteY32" fmla="*/ 129018 h 389896"/>
                  <a:gd name="connsiteX33" fmla="*/ 346829 w 436232"/>
                  <a:gd name="connsiteY33" fmla="*/ 132529 h 389896"/>
                  <a:gd name="connsiteX34" fmla="*/ 349045 w 436232"/>
                  <a:gd name="connsiteY34" fmla="*/ 133147 h 389896"/>
                  <a:gd name="connsiteX35" fmla="*/ 349071 w 436232"/>
                  <a:gd name="connsiteY35" fmla="*/ 136697 h 389896"/>
                  <a:gd name="connsiteX36" fmla="*/ 351078 w 436232"/>
                  <a:gd name="connsiteY36" fmla="*/ 148238 h 389896"/>
                  <a:gd name="connsiteX37" fmla="*/ 353007 w 436232"/>
                  <a:gd name="connsiteY37" fmla="*/ 150971 h 389896"/>
                  <a:gd name="connsiteX38" fmla="*/ 361036 w 436232"/>
                  <a:gd name="connsiteY38" fmla="*/ 155547 h 389896"/>
                  <a:gd name="connsiteX39" fmla="*/ 363199 w 436232"/>
                  <a:gd name="connsiteY39" fmla="*/ 158448 h 389896"/>
                  <a:gd name="connsiteX40" fmla="*/ 367266 w 436232"/>
                  <a:gd name="connsiteY40" fmla="*/ 160834 h 389896"/>
                  <a:gd name="connsiteX41" fmla="*/ 371775 w 436232"/>
                  <a:gd name="connsiteY41" fmla="*/ 161103 h 389896"/>
                  <a:gd name="connsiteX42" fmla="*/ 376624 w 436232"/>
                  <a:gd name="connsiteY42" fmla="*/ 163641 h 389896"/>
                  <a:gd name="connsiteX43" fmla="*/ 393619 w 436232"/>
                  <a:gd name="connsiteY43" fmla="*/ 167766 h 389896"/>
                  <a:gd name="connsiteX44" fmla="*/ 400736 w 436232"/>
                  <a:gd name="connsiteY44" fmla="*/ 169863 h 389896"/>
                  <a:gd name="connsiteX45" fmla="*/ 403265 w 436232"/>
                  <a:gd name="connsiteY45" fmla="*/ 171824 h 389896"/>
                  <a:gd name="connsiteX46" fmla="*/ 405532 w 436232"/>
                  <a:gd name="connsiteY46" fmla="*/ 179465 h 389896"/>
                  <a:gd name="connsiteX47" fmla="*/ 409207 w 436232"/>
                  <a:gd name="connsiteY47" fmla="*/ 184124 h 389896"/>
                  <a:gd name="connsiteX48" fmla="*/ 411710 w 436232"/>
                  <a:gd name="connsiteY48" fmla="*/ 189636 h 389896"/>
                  <a:gd name="connsiteX49" fmla="*/ 412883 w 436232"/>
                  <a:gd name="connsiteY49" fmla="*/ 194423 h 389896"/>
                  <a:gd name="connsiteX50" fmla="*/ 409937 w 436232"/>
                  <a:gd name="connsiteY50" fmla="*/ 199207 h 389896"/>
                  <a:gd name="connsiteX51" fmla="*/ 410693 w 436232"/>
                  <a:gd name="connsiteY51" fmla="*/ 202293 h 389896"/>
                  <a:gd name="connsiteX52" fmla="*/ 414551 w 436232"/>
                  <a:gd name="connsiteY52" fmla="*/ 205478 h 389896"/>
                  <a:gd name="connsiteX53" fmla="*/ 422293 w 436232"/>
                  <a:gd name="connsiteY53" fmla="*/ 208843 h 389896"/>
                  <a:gd name="connsiteX54" fmla="*/ 424561 w 436232"/>
                  <a:gd name="connsiteY54" fmla="*/ 213838 h 389896"/>
                  <a:gd name="connsiteX55" fmla="*/ 432460 w 436232"/>
                  <a:gd name="connsiteY55" fmla="*/ 217863 h 389896"/>
                  <a:gd name="connsiteX56" fmla="*/ 436265 w 436232"/>
                  <a:gd name="connsiteY56" fmla="*/ 220615 h 389896"/>
                  <a:gd name="connsiteX57" fmla="*/ 408686 w 436232"/>
                  <a:gd name="connsiteY57" fmla="*/ 220477 h 389896"/>
                  <a:gd name="connsiteX58" fmla="*/ 408608 w 436232"/>
                  <a:gd name="connsiteY58" fmla="*/ 237548 h 389896"/>
                  <a:gd name="connsiteX59" fmla="*/ 308016 w 436232"/>
                  <a:gd name="connsiteY59" fmla="*/ 237208 h 389896"/>
                  <a:gd name="connsiteX60" fmla="*/ 307781 w 436232"/>
                  <a:gd name="connsiteY60" fmla="*/ 268595 h 389896"/>
                  <a:gd name="connsiteX61" fmla="*/ 307598 w 436232"/>
                  <a:gd name="connsiteY61" fmla="*/ 322034 h 389896"/>
                  <a:gd name="connsiteX62" fmla="*/ 295399 w 436232"/>
                  <a:gd name="connsiteY62" fmla="*/ 322123 h 389896"/>
                  <a:gd name="connsiteX63" fmla="*/ 257393 w 436232"/>
                  <a:gd name="connsiteY63" fmla="*/ 321653 h 389896"/>
                  <a:gd name="connsiteX64" fmla="*/ 230466 w 436232"/>
                  <a:gd name="connsiteY64" fmla="*/ 321745 h 389896"/>
                  <a:gd name="connsiteX65" fmla="*/ 209117 w 436232"/>
                  <a:gd name="connsiteY65" fmla="*/ 321536 h 389896"/>
                  <a:gd name="connsiteX66" fmla="*/ 173222 w 436232"/>
                  <a:gd name="connsiteY66" fmla="*/ 321507 h 389896"/>
                  <a:gd name="connsiteX67" fmla="*/ 172962 w 436232"/>
                  <a:gd name="connsiteY67" fmla="*/ 348843 h 389896"/>
                  <a:gd name="connsiteX68" fmla="*/ 173327 w 436232"/>
                  <a:gd name="connsiteY68" fmla="*/ 389706 h 389896"/>
                  <a:gd name="connsiteX69" fmla="*/ 107142 w 436232"/>
                  <a:gd name="connsiteY69" fmla="*/ 389896 h 389896"/>
                  <a:gd name="connsiteX70" fmla="*/ 107064 w 436232"/>
                  <a:gd name="connsiteY70" fmla="*/ 372041 h 389896"/>
                  <a:gd name="connsiteX71" fmla="*/ 105683 w 436232"/>
                  <a:gd name="connsiteY71" fmla="*/ 372051 h 389896"/>
                  <a:gd name="connsiteX72" fmla="*/ 105839 w 436232"/>
                  <a:gd name="connsiteY72" fmla="*/ 306602 h 389896"/>
                  <a:gd name="connsiteX73" fmla="*/ 105578 w 436232"/>
                  <a:gd name="connsiteY73" fmla="*/ 254031 h 389896"/>
                  <a:gd name="connsiteX74" fmla="*/ 53992 w 436232"/>
                  <a:gd name="connsiteY74" fmla="*/ 254313 h 389896"/>
                  <a:gd name="connsiteX75" fmla="*/ 5299 w 436232"/>
                  <a:gd name="connsiteY75" fmla="*/ 254193 h 389896"/>
                  <a:gd name="connsiteX76" fmla="*/ 5350 w 436232"/>
                  <a:gd name="connsiteY76" fmla="*/ 203151 h 389896"/>
                  <a:gd name="connsiteX77" fmla="*/ 85 w 436232"/>
                  <a:gd name="connsiteY77" fmla="*/ 203117 h 389896"/>
                  <a:gd name="connsiteX78" fmla="*/ 33 w 436232"/>
                  <a:gd name="connsiteY78" fmla="*/ 188812 h 389896"/>
                  <a:gd name="connsiteX79" fmla="*/ 33 w 436232"/>
                  <a:gd name="connsiteY79" fmla="*/ 188812 h 389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436232" h="389896">
                    <a:moveTo>
                      <a:pt x="33" y="188812"/>
                    </a:moveTo>
                    <a:lnTo>
                      <a:pt x="33" y="186143"/>
                    </a:lnTo>
                    <a:lnTo>
                      <a:pt x="68146" y="186318"/>
                    </a:lnTo>
                    <a:lnTo>
                      <a:pt x="68433" y="117423"/>
                    </a:lnTo>
                    <a:lnTo>
                      <a:pt x="28759" y="117396"/>
                    </a:lnTo>
                    <a:lnTo>
                      <a:pt x="163" y="117235"/>
                    </a:lnTo>
                    <a:lnTo>
                      <a:pt x="294" y="99207"/>
                    </a:lnTo>
                    <a:lnTo>
                      <a:pt x="346" y="232"/>
                    </a:lnTo>
                    <a:lnTo>
                      <a:pt x="63037" y="227"/>
                    </a:lnTo>
                    <a:lnTo>
                      <a:pt x="191443" y="0"/>
                    </a:lnTo>
                    <a:lnTo>
                      <a:pt x="328999" y="47"/>
                    </a:lnTo>
                    <a:lnTo>
                      <a:pt x="329364" y="3180"/>
                    </a:lnTo>
                    <a:lnTo>
                      <a:pt x="326914" y="8105"/>
                    </a:lnTo>
                    <a:lnTo>
                      <a:pt x="327409" y="10985"/>
                    </a:lnTo>
                    <a:lnTo>
                      <a:pt x="331111" y="16097"/>
                    </a:lnTo>
                    <a:lnTo>
                      <a:pt x="331893" y="20957"/>
                    </a:lnTo>
                    <a:lnTo>
                      <a:pt x="329443" y="26803"/>
                    </a:lnTo>
                    <a:lnTo>
                      <a:pt x="331293" y="30132"/>
                    </a:lnTo>
                    <a:lnTo>
                      <a:pt x="334291" y="30763"/>
                    </a:lnTo>
                    <a:lnTo>
                      <a:pt x="341772" y="34647"/>
                    </a:lnTo>
                    <a:lnTo>
                      <a:pt x="344926" y="37164"/>
                    </a:lnTo>
                    <a:lnTo>
                      <a:pt x="352043" y="48992"/>
                    </a:lnTo>
                    <a:lnTo>
                      <a:pt x="348967" y="54084"/>
                    </a:lnTo>
                    <a:lnTo>
                      <a:pt x="343232" y="59606"/>
                    </a:lnTo>
                    <a:lnTo>
                      <a:pt x="337888" y="70966"/>
                    </a:lnTo>
                    <a:lnTo>
                      <a:pt x="335125" y="72604"/>
                    </a:lnTo>
                    <a:lnTo>
                      <a:pt x="334526" y="85653"/>
                    </a:lnTo>
                    <a:lnTo>
                      <a:pt x="335203" y="91558"/>
                    </a:lnTo>
                    <a:lnTo>
                      <a:pt x="339270" y="106427"/>
                    </a:lnTo>
                    <a:lnTo>
                      <a:pt x="338801" y="110982"/>
                    </a:lnTo>
                    <a:lnTo>
                      <a:pt x="339713" y="117986"/>
                    </a:lnTo>
                    <a:lnTo>
                      <a:pt x="345891" y="122243"/>
                    </a:lnTo>
                    <a:lnTo>
                      <a:pt x="347194" y="129018"/>
                    </a:lnTo>
                    <a:lnTo>
                      <a:pt x="346829" y="132529"/>
                    </a:lnTo>
                    <a:lnTo>
                      <a:pt x="349045" y="133147"/>
                    </a:lnTo>
                    <a:lnTo>
                      <a:pt x="349071" y="136697"/>
                    </a:lnTo>
                    <a:lnTo>
                      <a:pt x="351078" y="148238"/>
                    </a:lnTo>
                    <a:lnTo>
                      <a:pt x="353007" y="150971"/>
                    </a:lnTo>
                    <a:lnTo>
                      <a:pt x="361036" y="155547"/>
                    </a:lnTo>
                    <a:lnTo>
                      <a:pt x="363199" y="158448"/>
                    </a:lnTo>
                    <a:lnTo>
                      <a:pt x="367266" y="160834"/>
                    </a:lnTo>
                    <a:lnTo>
                      <a:pt x="371775" y="161103"/>
                    </a:lnTo>
                    <a:lnTo>
                      <a:pt x="376624" y="163641"/>
                    </a:lnTo>
                    <a:lnTo>
                      <a:pt x="393619" y="167766"/>
                    </a:lnTo>
                    <a:lnTo>
                      <a:pt x="400736" y="169863"/>
                    </a:lnTo>
                    <a:lnTo>
                      <a:pt x="403265" y="171824"/>
                    </a:lnTo>
                    <a:lnTo>
                      <a:pt x="405532" y="179465"/>
                    </a:lnTo>
                    <a:lnTo>
                      <a:pt x="409207" y="184124"/>
                    </a:lnTo>
                    <a:lnTo>
                      <a:pt x="411710" y="189636"/>
                    </a:lnTo>
                    <a:lnTo>
                      <a:pt x="412883" y="194423"/>
                    </a:lnTo>
                    <a:lnTo>
                      <a:pt x="409937" y="199207"/>
                    </a:lnTo>
                    <a:lnTo>
                      <a:pt x="410693" y="202293"/>
                    </a:lnTo>
                    <a:lnTo>
                      <a:pt x="414551" y="205478"/>
                    </a:lnTo>
                    <a:lnTo>
                      <a:pt x="422293" y="208843"/>
                    </a:lnTo>
                    <a:lnTo>
                      <a:pt x="424561" y="213838"/>
                    </a:lnTo>
                    <a:lnTo>
                      <a:pt x="432460" y="217863"/>
                    </a:lnTo>
                    <a:lnTo>
                      <a:pt x="436265" y="220615"/>
                    </a:lnTo>
                    <a:lnTo>
                      <a:pt x="408686" y="220477"/>
                    </a:lnTo>
                    <a:lnTo>
                      <a:pt x="408608" y="237548"/>
                    </a:lnTo>
                    <a:lnTo>
                      <a:pt x="308016" y="237208"/>
                    </a:lnTo>
                    <a:lnTo>
                      <a:pt x="307781" y="268595"/>
                    </a:lnTo>
                    <a:lnTo>
                      <a:pt x="307598" y="322034"/>
                    </a:lnTo>
                    <a:lnTo>
                      <a:pt x="295399" y="322123"/>
                    </a:lnTo>
                    <a:lnTo>
                      <a:pt x="257393" y="321653"/>
                    </a:lnTo>
                    <a:lnTo>
                      <a:pt x="230466" y="321745"/>
                    </a:lnTo>
                    <a:lnTo>
                      <a:pt x="209117" y="321536"/>
                    </a:lnTo>
                    <a:lnTo>
                      <a:pt x="173222" y="321507"/>
                    </a:lnTo>
                    <a:lnTo>
                      <a:pt x="172962" y="348843"/>
                    </a:lnTo>
                    <a:lnTo>
                      <a:pt x="173327" y="389706"/>
                    </a:lnTo>
                    <a:lnTo>
                      <a:pt x="107142" y="389896"/>
                    </a:lnTo>
                    <a:lnTo>
                      <a:pt x="107064" y="372041"/>
                    </a:lnTo>
                    <a:lnTo>
                      <a:pt x="105683" y="372051"/>
                    </a:lnTo>
                    <a:lnTo>
                      <a:pt x="105839" y="306602"/>
                    </a:lnTo>
                    <a:lnTo>
                      <a:pt x="105578" y="254031"/>
                    </a:lnTo>
                    <a:lnTo>
                      <a:pt x="53992" y="254313"/>
                    </a:lnTo>
                    <a:lnTo>
                      <a:pt x="5299" y="254193"/>
                    </a:lnTo>
                    <a:lnTo>
                      <a:pt x="5350" y="203151"/>
                    </a:lnTo>
                    <a:lnTo>
                      <a:pt x="85" y="203117"/>
                    </a:lnTo>
                    <a:lnTo>
                      <a:pt x="33" y="188812"/>
                    </a:lnTo>
                    <a:lnTo>
                      <a:pt x="33" y="188812"/>
                    </a:lnTo>
                  </a:path>
                </a:pathLst>
              </a:custGeom>
              <a:solidFill>
                <a:srgbClr val="F47484"/>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92" name="IA-3">
                <a:extLst>
                  <a:ext uri="{FF2B5EF4-FFF2-40B4-BE49-F238E27FC236}">
                    <a16:creationId xmlns:a16="http://schemas.microsoft.com/office/drawing/2014/main" id="{A96AB4B4-7A15-6570-36E5-B341ADA0567F}"/>
                  </a:ext>
                </a:extLst>
              </p:cNvPr>
              <p:cNvSpPr/>
              <p:nvPr/>
            </p:nvSpPr>
            <p:spPr>
              <a:xfrm>
                <a:off x="4776926" y="2622568"/>
                <a:ext cx="467154" cy="319205"/>
              </a:xfrm>
              <a:custGeom>
                <a:avLst/>
                <a:gdLst>
                  <a:gd name="connsiteX0" fmla="*/ 33 w 462403"/>
                  <a:gd name="connsiteY0" fmla="*/ 284632 h 315272"/>
                  <a:gd name="connsiteX1" fmla="*/ 137 w 462403"/>
                  <a:gd name="connsiteY1" fmla="*/ 257344 h 315272"/>
                  <a:gd name="connsiteX2" fmla="*/ 190 w 462403"/>
                  <a:gd name="connsiteY2" fmla="*/ 202843 h 315272"/>
                  <a:gd name="connsiteX3" fmla="*/ 33138 w 462403"/>
                  <a:gd name="connsiteY3" fmla="*/ 202992 h 315272"/>
                  <a:gd name="connsiteX4" fmla="*/ 33295 w 462403"/>
                  <a:gd name="connsiteY4" fmla="*/ 136514 h 315272"/>
                  <a:gd name="connsiteX5" fmla="*/ 98775 w 462403"/>
                  <a:gd name="connsiteY5" fmla="*/ 136718 h 315272"/>
                  <a:gd name="connsiteX6" fmla="*/ 98749 w 462403"/>
                  <a:gd name="connsiteY6" fmla="*/ 117819 h 315272"/>
                  <a:gd name="connsiteX7" fmla="*/ 92493 w 462403"/>
                  <a:gd name="connsiteY7" fmla="*/ 117816 h 315272"/>
                  <a:gd name="connsiteX8" fmla="*/ 92389 w 462403"/>
                  <a:gd name="connsiteY8" fmla="*/ 67510 h 315272"/>
                  <a:gd name="connsiteX9" fmla="*/ 109124 w 462403"/>
                  <a:gd name="connsiteY9" fmla="*/ 67439 h 315272"/>
                  <a:gd name="connsiteX10" fmla="*/ 108993 w 462403"/>
                  <a:gd name="connsiteY10" fmla="*/ 58628 h 315272"/>
                  <a:gd name="connsiteX11" fmla="*/ 109150 w 462403"/>
                  <a:gd name="connsiteY11" fmla="*/ 70 h 315272"/>
                  <a:gd name="connsiteX12" fmla="*/ 148094 w 462403"/>
                  <a:gd name="connsiteY12" fmla="*/ 148 h 315272"/>
                  <a:gd name="connsiteX13" fmla="*/ 176038 w 462403"/>
                  <a:gd name="connsiteY13" fmla="*/ 0 h 315272"/>
                  <a:gd name="connsiteX14" fmla="*/ 176116 w 462403"/>
                  <a:gd name="connsiteY14" fmla="*/ 67345 h 315272"/>
                  <a:gd name="connsiteX15" fmla="*/ 232056 w 462403"/>
                  <a:gd name="connsiteY15" fmla="*/ 67301 h 315272"/>
                  <a:gd name="connsiteX16" fmla="*/ 293783 w 462403"/>
                  <a:gd name="connsiteY16" fmla="*/ 67371 h 315272"/>
                  <a:gd name="connsiteX17" fmla="*/ 293679 w 462403"/>
                  <a:gd name="connsiteY17" fmla="*/ 118046 h 315272"/>
                  <a:gd name="connsiteX18" fmla="*/ 296572 w 462403"/>
                  <a:gd name="connsiteY18" fmla="*/ 118017 h 315272"/>
                  <a:gd name="connsiteX19" fmla="*/ 296598 w 462403"/>
                  <a:gd name="connsiteY19" fmla="*/ 139267 h 315272"/>
                  <a:gd name="connsiteX20" fmla="*/ 293939 w 462403"/>
                  <a:gd name="connsiteY20" fmla="*/ 140826 h 315272"/>
                  <a:gd name="connsiteX21" fmla="*/ 293131 w 462403"/>
                  <a:gd name="connsiteY21" fmla="*/ 138116 h 315272"/>
                  <a:gd name="connsiteX22" fmla="*/ 290499 w 462403"/>
                  <a:gd name="connsiteY22" fmla="*/ 140148 h 315272"/>
                  <a:gd name="connsiteX23" fmla="*/ 288882 w 462403"/>
                  <a:gd name="connsiteY23" fmla="*/ 138354 h 315272"/>
                  <a:gd name="connsiteX24" fmla="*/ 286745 w 462403"/>
                  <a:gd name="connsiteY24" fmla="*/ 140091 h 315272"/>
                  <a:gd name="connsiteX25" fmla="*/ 286562 w 462403"/>
                  <a:gd name="connsiteY25" fmla="*/ 137164 h 315272"/>
                  <a:gd name="connsiteX26" fmla="*/ 284503 w 462403"/>
                  <a:gd name="connsiteY26" fmla="*/ 136449 h 315272"/>
                  <a:gd name="connsiteX27" fmla="*/ 264900 w 462403"/>
                  <a:gd name="connsiteY27" fmla="*/ 135338 h 315272"/>
                  <a:gd name="connsiteX28" fmla="*/ 229971 w 462403"/>
                  <a:gd name="connsiteY28" fmla="*/ 135223 h 315272"/>
                  <a:gd name="connsiteX29" fmla="*/ 229945 w 462403"/>
                  <a:gd name="connsiteY29" fmla="*/ 160712 h 315272"/>
                  <a:gd name="connsiteX30" fmla="*/ 230179 w 462403"/>
                  <a:gd name="connsiteY30" fmla="*/ 202454 h 315272"/>
                  <a:gd name="connsiteX31" fmla="*/ 277439 w 462403"/>
                  <a:gd name="connsiteY31" fmla="*/ 202733 h 315272"/>
                  <a:gd name="connsiteX32" fmla="*/ 333978 w 462403"/>
                  <a:gd name="connsiteY32" fmla="*/ 202710 h 315272"/>
                  <a:gd name="connsiteX33" fmla="*/ 409625 w 462403"/>
                  <a:gd name="connsiteY33" fmla="*/ 202569 h 315272"/>
                  <a:gd name="connsiteX34" fmla="*/ 462176 w 462403"/>
                  <a:gd name="connsiteY34" fmla="*/ 202334 h 315272"/>
                  <a:gd name="connsiteX35" fmla="*/ 462437 w 462403"/>
                  <a:gd name="connsiteY35" fmla="*/ 293968 h 315272"/>
                  <a:gd name="connsiteX36" fmla="*/ 462202 w 462403"/>
                  <a:gd name="connsiteY36" fmla="*/ 309607 h 315272"/>
                  <a:gd name="connsiteX37" fmla="*/ 418175 w 462403"/>
                  <a:gd name="connsiteY37" fmla="*/ 310640 h 315272"/>
                  <a:gd name="connsiteX38" fmla="*/ 393046 w 462403"/>
                  <a:gd name="connsiteY38" fmla="*/ 311542 h 315272"/>
                  <a:gd name="connsiteX39" fmla="*/ 342007 w 462403"/>
                  <a:gd name="connsiteY39" fmla="*/ 312309 h 315272"/>
                  <a:gd name="connsiteX40" fmla="*/ 326680 w 462403"/>
                  <a:gd name="connsiteY40" fmla="*/ 312883 h 315272"/>
                  <a:gd name="connsiteX41" fmla="*/ 304236 w 462403"/>
                  <a:gd name="connsiteY41" fmla="*/ 313366 h 315272"/>
                  <a:gd name="connsiteX42" fmla="*/ 265005 w 462403"/>
                  <a:gd name="connsiteY42" fmla="*/ 313428 h 315272"/>
                  <a:gd name="connsiteX43" fmla="*/ 243838 w 462403"/>
                  <a:gd name="connsiteY43" fmla="*/ 313916 h 315272"/>
                  <a:gd name="connsiteX44" fmla="*/ 226374 w 462403"/>
                  <a:gd name="connsiteY44" fmla="*/ 314023 h 315272"/>
                  <a:gd name="connsiteX45" fmla="*/ 189384 w 462403"/>
                  <a:gd name="connsiteY45" fmla="*/ 314832 h 315272"/>
                  <a:gd name="connsiteX46" fmla="*/ 129274 w 462403"/>
                  <a:gd name="connsiteY46" fmla="*/ 315273 h 315272"/>
                  <a:gd name="connsiteX47" fmla="*/ 103311 w 462403"/>
                  <a:gd name="connsiteY47" fmla="*/ 315080 h 315272"/>
                  <a:gd name="connsiteX48" fmla="*/ 1701 w 462403"/>
                  <a:gd name="connsiteY48" fmla="*/ 313410 h 315272"/>
                  <a:gd name="connsiteX49" fmla="*/ 1701 w 462403"/>
                  <a:gd name="connsiteY49" fmla="*/ 299152 h 315272"/>
                  <a:gd name="connsiteX50" fmla="*/ 2171 w 462403"/>
                  <a:gd name="connsiteY50" fmla="*/ 285316 h 315272"/>
                  <a:gd name="connsiteX51" fmla="*/ 33 w 462403"/>
                  <a:gd name="connsiteY51" fmla="*/ 284632 h 315272"/>
                  <a:gd name="connsiteX52" fmla="*/ 33 w 462403"/>
                  <a:gd name="connsiteY52" fmla="*/ 284632 h 315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62403" h="315272">
                    <a:moveTo>
                      <a:pt x="33" y="284632"/>
                    </a:moveTo>
                    <a:lnTo>
                      <a:pt x="137" y="257344"/>
                    </a:lnTo>
                    <a:lnTo>
                      <a:pt x="190" y="202843"/>
                    </a:lnTo>
                    <a:lnTo>
                      <a:pt x="33138" y="202992"/>
                    </a:lnTo>
                    <a:lnTo>
                      <a:pt x="33295" y="136514"/>
                    </a:lnTo>
                    <a:lnTo>
                      <a:pt x="98775" y="136718"/>
                    </a:lnTo>
                    <a:lnTo>
                      <a:pt x="98749" y="117819"/>
                    </a:lnTo>
                    <a:lnTo>
                      <a:pt x="92493" y="117816"/>
                    </a:lnTo>
                    <a:lnTo>
                      <a:pt x="92389" y="67510"/>
                    </a:lnTo>
                    <a:lnTo>
                      <a:pt x="109124" y="67439"/>
                    </a:lnTo>
                    <a:lnTo>
                      <a:pt x="108993" y="58628"/>
                    </a:lnTo>
                    <a:lnTo>
                      <a:pt x="109150" y="70"/>
                    </a:lnTo>
                    <a:lnTo>
                      <a:pt x="148094" y="148"/>
                    </a:lnTo>
                    <a:lnTo>
                      <a:pt x="176038" y="0"/>
                    </a:lnTo>
                    <a:lnTo>
                      <a:pt x="176116" y="67345"/>
                    </a:lnTo>
                    <a:lnTo>
                      <a:pt x="232056" y="67301"/>
                    </a:lnTo>
                    <a:lnTo>
                      <a:pt x="293783" y="67371"/>
                    </a:lnTo>
                    <a:lnTo>
                      <a:pt x="293679" y="118046"/>
                    </a:lnTo>
                    <a:lnTo>
                      <a:pt x="296572" y="118017"/>
                    </a:lnTo>
                    <a:lnTo>
                      <a:pt x="296598" y="139267"/>
                    </a:lnTo>
                    <a:lnTo>
                      <a:pt x="293939" y="140826"/>
                    </a:lnTo>
                    <a:lnTo>
                      <a:pt x="293131" y="138116"/>
                    </a:lnTo>
                    <a:lnTo>
                      <a:pt x="290499" y="140148"/>
                    </a:lnTo>
                    <a:lnTo>
                      <a:pt x="288882" y="138354"/>
                    </a:lnTo>
                    <a:lnTo>
                      <a:pt x="286745" y="140091"/>
                    </a:lnTo>
                    <a:lnTo>
                      <a:pt x="286562" y="137164"/>
                    </a:lnTo>
                    <a:lnTo>
                      <a:pt x="284503" y="136449"/>
                    </a:lnTo>
                    <a:lnTo>
                      <a:pt x="264900" y="135338"/>
                    </a:lnTo>
                    <a:lnTo>
                      <a:pt x="229971" y="135223"/>
                    </a:lnTo>
                    <a:lnTo>
                      <a:pt x="229945" y="160712"/>
                    </a:lnTo>
                    <a:lnTo>
                      <a:pt x="230179" y="202454"/>
                    </a:lnTo>
                    <a:lnTo>
                      <a:pt x="277439" y="202733"/>
                    </a:lnTo>
                    <a:lnTo>
                      <a:pt x="333978" y="202710"/>
                    </a:lnTo>
                    <a:lnTo>
                      <a:pt x="409625" y="202569"/>
                    </a:lnTo>
                    <a:lnTo>
                      <a:pt x="462176" y="202334"/>
                    </a:lnTo>
                    <a:lnTo>
                      <a:pt x="462437" y="293968"/>
                    </a:lnTo>
                    <a:lnTo>
                      <a:pt x="462202" y="309607"/>
                    </a:lnTo>
                    <a:lnTo>
                      <a:pt x="418175" y="310640"/>
                    </a:lnTo>
                    <a:lnTo>
                      <a:pt x="393046" y="311542"/>
                    </a:lnTo>
                    <a:lnTo>
                      <a:pt x="342007" y="312309"/>
                    </a:lnTo>
                    <a:lnTo>
                      <a:pt x="326680" y="312883"/>
                    </a:lnTo>
                    <a:lnTo>
                      <a:pt x="304236" y="313366"/>
                    </a:lnTo>
                    <a:lnTo>
                      <a:pt x="265005" y="313428"/>
                    </a:lnTo>
                    <a:lnTo>
                      <a:pt x="243838" y="313916"/>
                    </a:lnTo>
                    <a:lnTo>
                      <a:pt x="226374" y="314023"/>
                    </a:lnTo>
                    <a:lnTo>
                      <a:pt x="189384" y="314832"/>
                    </a:lnTo>
                    <a:lnTo>
                      <a:pt x="129274" y="315273"/>
                    </a:lnTo>
                    <a:lnTo>
                      <a:pt x="103311" y="315080"/>
                    </a:lnTo>
                    <a:lnTo>
                      <a:pt x="1701" y="313410"/>
                    </a:lnTo>
                    <a:lnTo>
                      <a:pt x="1701" y="299152"/>
                    </a:lnTo>
                    <a:lnTo>
                      <a:pt x="2171" y="285316"/>
                    </a:lnTo>
                    <a:lnTo>
                      <a:pt x="33" y="284632"/>
                    </a:lnTo>
                    <a:lnTo>
                      <a:pt x="33" y="284632"/>
                    </a:lnTo>
                  </a:path>
                </a:pathLst>
              </a:custGeom>
              <a:solidFill>
                <a:srgbClr val="ACACA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93" name="IA-4">
                <a:extLst>
                  <a:ext uri="{FF2B5EF4-FFF2-40B4-BE49-F238E27FC236}">
                    <a16:creationId xmlns:a16="http://schemas.microsoft.com/office/drawing/2014/main" id="{BD4F11E4-ACA8-2299-14C3-9D3E8DDB9577}"/>
                  </a:ext>
                </a:extLst>
              </p:cNvPr>
              <p:cNvSpPr/>
              <p:nvPr/>
            </p:nvSpPr>
            <p:spPr>
              <a:xfrm>
                <a:off x="4594269" y="2365278"/>
                <a:ext cx="564250" cy="574609"/>
              </a:xfrm>
              <a:custGeom>
                <a:avLst/>
                <a:gdLst>
                  <a:gd name="connsiteX0" fmla="*/ 33 w 558513"/>
                  <a:gd name="connsiteY0" fmla="*/ 151026 h 567530"/>
                  <a:gd name="connsiteX1" fmla="*/ 2040 w 558513"/>
                  <a:gd name="connsiteY1" fmla="*/ 147593 h 567530"/>
                  <a:gd name="connsiteX2" fmla="*/ 450 w 558513"/>
                  <a:gd name="connsiteY2" fmla="*/ 145546 h 567530"/>
                  <a:gd name="connsiteX3" fmla="*/ 2874 w 558513"/>
                  <a:gd name="connsiteY3" fmla="*/ 141823 h 567530"/>
                  <a:gd name="connsiteX4" fmla="*/ 6445 w 558513"/>
                  <a:gd name="connsiteY4" fmla="*/ 139901 h 567530"/>
                  <a:gd name="connsiteX5" fmla="*/ 9417 w 558513"/>
                  <a:gd name="connsiteY5" fmla="*/ 131167 h 567530"/>
                  <a:gd name="connsiteX6" fmla="*/ 11059 w 558513"/>
                  <a:gd name="connsiteY6" fmla="*/ 133071 h 567530"/>
                  <a:gd name="connsiteX7" fmla="*/ 12050 w 558513"/>
                  <a:gd name="connsiteY7" fmla="*/ 129044 h 567530"/>
                  <a:gd name="connsiteX8" fmla="*/ 13666 w 558513"/>
                  <a:gd name="connsiteY8" fmla="*/ 128762 h 567530"/>
                  <a:gd name="connsiteX9" fmla="*/ 13953 w 558513"/>
                  <a:gd name="connsiteY9" fmla="*/ 118218 h 567530"/>
                  <a:gd name="connsiteX10" fmla="*/ 14891 w 558513"/>
                  <a:gd name="connsiteY10" fmla="*/ 114404 h 567530"/>
                  <a:gd name="connsiteX11" fmla="*/ 20287 w 558513"/>
                  <a:gd name="connsiteY11" fmla="*/ 107575 h 567530"/>
                  <a:gd name="connsiteX12" fmla="*/ 17133 w 558513"/>
                  <a:gd name="connsiteY12" fmla="*/ 103206 h 567530"/>
                  <a:gd name="connsiteX13" fmla="*/ 21304 w 558513"/>
                  <a:gd name="connsiteY13" fmla="*/ 97235 h 567530"/>
                  <a:gd name="connsiteX14" fmla="*/ 18124 w 558513"/>
                  <a:gd name="connsiteY14" fmla="*/ 93311 h 567530"/>
                  <a:gd name="connsiteX15" fmla="*/ 18567 w 558513"/>
                  <a:gd name="connsiteY15" fmla="*/ 89422 h 567530"/>
                  <a:gd name="connsiteX16" fmla="*/ 21695 w 558513"/>
                  <a:gd name="connsiteY16" fmla="*/ 89083 h 567530"/>
                  <a:gd name="connsiteX17" fmla="*/ 25813 w 558513"/>
                  <a:gd name="connsiteY17" fmla="*/ 86547 h 567530"/>
                  <a:gd name="connsiteX18" fmla="*/ 25527 w 558513"/>
                  <a:gd name="connsiteY18" fmla="*/ 81544 h 567530"/>
                  <a:gd name="connsiteX19" fmla="*/ 29280 w 558513"/>
                  <a:gd name="connsiteY19" fmla="*/ 75586 h 567530"/>
                  <a:gd name="connsiteX20" fmla="*/ 27273 w 558513"/>
                  <a:gd name="connsiteY20" fmla="*/ 71097 h 567530"/>
                  <a:gd name="connsiteX21" fmla="*/ 24536 w 558513"/>
                  <a:gd name="connsiteY21" fmla="*/ 67966 h 567530"/>
                  <a:gd name="connsiteX22" fmla="*/ 23493 w 558513"/>
                  <a:gd name="connsiteY22" fmla="*/ 55375 h 567530"/>
                  <a:gd name="connsiteX23" fmla="*/ 17055 w 558513"/>
                  <a:gd name="connsiteY23" fmla="*/ 56063 h 567530"/>
                  <a:gd name="connsiteX24" fmla="*/ 12180 w 558513"/>
                  <a:gd name="connsiteY24" fmla="*/ 54446 h 567530"/>
                  <a:gd name="connsiteX25" fmla="*/ 9834 w 558513"/>
                  <a:gd name="connsiteY25" fmla="*/ 51989 h 567530"/>
                  <a:gd name="connsiteX26" fmla="*/ 12988 w 558513"/>
                  <a:gd name="connsiteY26" fmla="*/ 50147 h 567530"/>
                  <a:gd name="connsiteX27" fmla="*/ 7671 w 558513"/>
                  <a:gd name="connsiteY27" fmla="*/ 45128 h 567530"/>
                  <a:gd name="connsiteX28" fmla="*/ 9391 w 558513"/>
                  <a:gd name="connsiteY28" fmla="*/ 40104 h 567530"/>
                  <a:gd name="connsiteX29" fmla="*/ 12493 w 558513"/>
                  <a:gd name="connsiteY29" fmla="*/ 41338 h 567530"/>
                  <a:gd name="connsiteX30" fmla="*/ 15725 w 558513"/>
                  <a:gd name="connsiteY30" fmla="*/ 39974 h 567530"/>
                  <a:gd name="connsiteX31" fmla="*/ 16403 w 558513"/>
                  <a:gd name="connsiteY31" fmla="*/ 36144 h 567530"/>
                  <a:gd name="connsiteX32" fmla="*/ 15413 w 558513"/>
                  <a:gd name="connsiteY32" fmla="*/ 31632 h 567530"/>
                  <a:gd name="connsiteX33" fmla="*/ 16638 w 558513"/>
                  <a:gd name="connsiteY33" fmla="*/ 30570 h 567530"/>
                  <a:gd name="connsiteX34" fmla="*/ 15673 w 558513"/>
                  <a:gd name="connsiteY34" fmla="*/ 26344 h 567530"/>
                  <a:gd name="connsiteX35" fmla="*/ 17055 w 558513"/>
                  <a:gd name="connsiteY35" fmla="*/ 24901 h 567530"/>
                  <a:gd name="connsiteX36" fmla="*/ 16508 w 558513"/>
                  <a:gd name="connsiteY36" fmla="*/ 20856 h 567530"/>
                  <a:gd name="connsiteX37" fmla="*/ 13562 w 558513"/>
                  <a:gd name="connsiteY37" fmla="*/ 20587 h 567530"/>
                  <a:gd name="connsiteX38" fmla="*/ 10304 w 558513"/>
                  <a:gd name="connsiteY38" fmla="*/ 16721 h 567530"/>
                  <a:gd name="connsiteX39" fmla="*/ 9417 w 558513"/>
                  <a:gd name="connsiteY39" fmla="*/ 13896 h 567530"/>
                  <a:gd name="connsiteX40" fmla="*/ 6706 w 558513"/>
                  <a:gd name="connsiteY40" fmla="*/ 13512 h 567530"/>
                  <a:gd name="connsiteX41" fmla="*/ 5351 w 558513"/>
                  <a:gd name="connsiteY41" fmla="*/ 10293 h 567530"/>
                  <a:gd name="connsiteX42" fmla="*/ 8270 w 558513"/>
                  <a:gd name="connsiteY42" fmla="*/ 6816 h 567530"/>
                  <a:gd name="connsiteX43" fmla="*/ 7905 w 558513"/>
                  <a:gd name="connsiteY43" fmla="*/ 2254 h 567530"/>
                  <a:gd name="connsiteX44" fmla="*/ 5846 w 558513"/>
                  <a:gd name="connsiteY44" fmla="*/ 112 h 567530"/>
                  <a:gd name="connsiteX45" fmla="*/ 137016 w 558513"/>
                  <a:gd name="connsiteY45" fmla="*/ 227 h 567530"/>
                  <a:gd name="connsiteX46" fmla="*/ 212245 w 558513"/>
                  <a:gd name="connsiteY46" fmla="*/ 0 h 567530"/>
                  <a:gd name="connsiteX47" fmla="*/ 266621 w 558513"/>
                  <a:gd name="connsiteY47" fmla="*/ 0 h 567530"/>
                  <a:gd name="connsiteX48" fmla="*/ 326184 w 558513"/>
                  <a:gd name="connsiteY48" fmla="*/ 156 h 567530"/>
                  <a:gd name="connsiteX49" fmla="*/ 453053 w 558513"/>
                  <a:gd name="connsiteY49" fmla="*/ 279 h 567530"/>
                  <a:gd name="connsiteX50" fmla="*/ 453001 w 558513"/>
                  <a:gd name="connsiteY50" fmla="*/ 99254 h 567530"/>
                  <a:gd name="connsiteX51" fmla="*/ 452870 w 558513"/>
                  <a:gd name="connsiteY51" fmla="*/ 117282 h 567530"/>
                  <a:gd name="connsiteX52" fmla="*/ 481466 w 558513"/>
                  <a:gd name="connsiteY52" fmla="*/ 117443 h 567530"/>
                  <a:gd name="connsiteX53" fmla="*/ 521140 w 558513"/>
                  <a:gd name="connsiteY53" fmla="*/ 117469 h 567530"/>
                  <a:gd name="connsiteX54" fmla="*/ 520853 w 558513"/>
                  <a:gd name="connsiteY54" fmla="*/ 186365 h 567530"/>
                  <a:gd name="connsiteX55" fmla="*/ 452740 w 558513"/>
                  <a:gd name="connsiteY55" fmla="*/ 186190 h 567530"/>
                  <a:gd name="connsiteX56" fmla="*/ 452792 w 558513"/>
                  <a:gd name="connsiteY56" fmla="*/ 203164 h 567530"/>
                  <a:gd name="connsiteX57" fmla="*/ 458057 w 558513"/>
                  <a:gd name="connsiteY57" fmla="*/ 203198 h 567530"/>
                  <a:gd name="connsiteX58" fmla="*/ 458006 w 558513"/>
                  <a:gd name="connsiteY58" fmla="*/ 254240 h 567530"/>
                  <a:gd name="connsiteX59" fmla="*/ 506699 w 558513"/>
                  <a:gd name="connsiteY59" fmla="*/ 254360 h 567530"/>
                  <a:gd name="connsiteX60" fmla="*/ 558286 w 558513"/>
                  <a:gd name="connsiteY60" fmla="*/ 254078 h 567530"/>
                  <a:gd name="connsiteX61" fmla="*/ 558546 w 558513"/>
                  <a:gd name="connsiteY61" fmla="*/ 306649 h 567530"/>
                  <a:gd name="connsiteX62" fmla="*/ 558494 w 558513"/>
                  <a:gd name="connsiteY62" fmla="*/ 321635 h 567530"/>
                  <a:gd name="connsiteX63" fmla="*/ 412857 w 558513"/>
                  <a:gd name="connsiteY63" fmla="*/ 321421 h 567530"/>
                  <a:gd name="connsiteX64" fmla="*/ 356917 w 558513"/>
                  <a:gd name="connsiteY64" fmla="*/ 321466 h 567530"/>
                  <a:gd name="connsiteX65" fmla="*/ 356839 w 558513"/>
                  <a:gd name="connsiteY65" fmla="*/ 254120 h 567530"/>
                  <a:gd name="connsiteX66" fmla="*/ 328895 w 558513"/>
                  <a:gd name="connsiteY66" fmla="*/ 254268 h 567530"/>
                  <a:gd name="connsiteX67" fmla="*/ 289951 w 558513"/>
                  <a:gd name="connsiteY67" fmla="*/ 254190 h 567530"/>
                  <a:gd name="connsiteX68" fmla="*/ 289795 w 558513"/>
                  <a:gd name="connsiteY68" fmla="*/ 312748 h 567530"/>
                  <a:gd name="connsiteX69" fmla="*/ 289925 w 558513"/>
                  <a:gd name="connsiteY69" fmla="*/ 321559 h 567530"/>
                  <a:gd name="connsiteX70" fmla="*/ 273190 w 558513"/>
                  <a:gd name="connsiteY70" fmla="*/ 321630 h 567530"/>
                  <a:gd name="connsiteX71" fmla="*/ 273294 w 558513"/>
                  <a:gd name="connsiteY71" fmla="*/ 371936 h 567530"/>
                  <a:gd name="connsiteX72" fmla="*/ 279550 w 558513"/>
                  <a:gd name="connsiteY72" fmla="*/ 371939 h 567530"/>
                  <a:gd name="connsiteX73" fmla="*/ 279576 w 558513"/>
                  <a:gd name="connsiteY73" fmla="*/ 390838 h 567530"/>
                  <a:gd name="connsiteX74" fmla="*/ 214096 w 558513"/>
                  <a:gd name="connsiteY74" fmla="*/ 390635 h 567530"/>
                  <a:gd name="connsiteX75" fmla="*/ 213940 w 558513"/>
                  <a:gd name="connsiteY75" fmla="*/ 457112 h 567530"/>
                  <a:gd name="connsiteX76" fmla="*/ 180991 w 558513"/>
                  <a:gd name="connsiteY76" fmla="*/ 456963 h 567530"/>
                  <a:gd name="connsiteX77" fmla="*/ 180860 w 558513"/>
                  <a:gd name="connsiteY77" fmla="*/ 539410 h 567530"/>
                  <a:gd name="connsiteX78" fmla="*/ 182972 w 558513"/>
                  <a:gd name="connsiteY78" fmla="*/ 539436 h 567530"/>
                  <a:gd name="connsiteX79" fmla="*/ 182503 w 558513"/>
                  <a:gd name="connsiteY79" fmla="*/ 553272 h 567530"/>
                  <a:gd name="connsiteX80" fmla="*/ 182503 w 558513"/>
                  <a:gd name="connsiteY80" fmla="*/ 567530 h 567530"/>
                  <a:gd name="connsiteX81" fmla="*/ 126015 w 558513"/>
                  <a:gd name="connsiteY81" fmla="*/ 566638 h 567530"/>
                  <a:gd name="connsiteX82" fmla="*/ 128101 w 558513"/>
                  <a:gd name="connsiteY82" fmla="*/ 562107 h 567530"/>
                  <a:gd name="connsiteX83" fmla="*/ 125546 w 558513"/>
                  <a:gd name="connsiteY83" fmla="*/ 559785 h 567530"/>
                  <a:gd name="connsiteX84" fmla="*/ 124477 w 558513"/>
                  <a:gd name="connsiteY84" fmla="*/ 554806 h 567530"/>
                  <a:gd name="connsiteX85" fmla="*/ 122574 w 558513"/>
                  <a:gd name="connsiteY85" fmla="*/ 552536 h 567530"/>
                  <a:gd name="connsiteX86" fmla="*/ 114885 w 558513"/>
                  <a:gd name="connsiteY86" fmla="*/ 549093 h 567530"/>
                  <a:gd name="connsiteX87" fmla="*/ 113477 w 558513"/>
                  <a:gd name="connsiteY87" fmla="*/ 544379 h 567530"/>
                  <a:gd name="connsiteX88" fmla="*/ 109071 w 558513"/>
                  <a:gd name="connsiteY88" fmla="*/ 541465 h 567530"/>
                  <a:gd name="connsiteX89" fmla="*/ 108237 w 558513"/>
                  <a:gd name="connsiteY89" fmla="*/ 538747 h 567530"/>
                  <a:gd name="connsiteX90" fmla="*/ 109306 w 558513"/>
                  <a:gd name="connsiteY90" fmla="*/ 535176 h 567530"/>
                  <a:gd name="connsiteX91" fmla="*/ 115745 w 558513"/>
                  <a:gd name="connsiteY91" fmla="*/ 530249 h 567530"/>
                  <a:gd name="connsiteX92" fmla="*/ 114754 w 558513"/>
                  <a:gd name="connsiteY92" fmla="*/ 525044 h 567530"/>
                  <a:gd name="connsiteX93" fmla="*/ 115693 w 558513"/>
                  <a:gd name="connsiteY93" fmla="*/ 519026 h 567530"/>
                  <a:gd name="connsiteX94" fmla="*/ 114181 w 558513"/>
                  <a:gd name="connsiteY94" fmla="*/ 513499 h 567530"/>
                  <a:gd name="connsiteX95" fmla="*/ 119316 w 558513"/>
                  <a:gd name="connsiteY95" fmla="*/ 509701 h 567530"/>
                  <a:gd name="connsiteX96" fmla="*/ 119003 w 558513"/>
                  <a:gd name="connsiteY96" fmla="*/ 506132 h 567530"/>
                  <a:gd name="connsiteX97" fmla="*/ 115823 w 558513"/>
                  <a:gd name="connsiteY97" fmla="*/ 502561 h 567530"/>
                  <a:gd name="connsiteX98" fmla="*/ 115249 w 558513"/>
                  <a:gd name="connsiteY98" fmla="*/ 499065 h 567530"/>
                  <a:gd name="connsiteX99" fmla="*/ 116761 w 558513"/>
                  <a:gd name="connsiteY99" fmla="*/ 494498 h 567530"/>
                  <a:gd name="connsiteX100" fmla="*/ 116449 w 558513"/>
                  <a:gd name="connsiteY100" fmla="*/ 491193 h 567530"/>
                  <a:gd name="connsiteX101" fmla="*/ 111913 w 558513"/>
                  <a:gd name="connsiteY101" fmla="*/ 488096 h 567530"/>
                  <a:gd name="connsiteX102" fmla="*/ 111053 w 558513"/>
                  <a:gd name="connsiteY102" fmla="*/ 485785 h 567530"/>
                  <a:gd name="connsiteX103" fmla="*/ 112278 w 558513"/>
                  <a:gd name="connsiteY103" fmla="*/ 480219 h 567530"/>
                  <a:gd name="connsiteX104" fmla="*/ 109202 w 558513"/>
                  <a:gd name="connsiteY104" fmla="*/ 475437 h 567530"/>
                  <a:gd name="connsiteX105" fmla="*/ 112069 w 558513"/>
                  <a:gd name="connsiteY105" fmla="*/ 470431 h 567530"/>
                  <a:gd name="connsiteX106" fmla="*/ 111365 w 558513"/>
                  <a:gd name="connsiteY106" fmla="*/ 464343 h 567530"/>
                  <a:gd name="connsiteX107" fmla="*/ 109098 w 558513"/>
                  <a:gd name="connsiteY107" fmla="*/ 458004 h 567530"/>
                  <a:gd name="connsiteX108" fmla="*/ 110427 w 558513"/>
                  <a:gd name="connsiteY108" fmla="*/ 455693 h 567530"/>
                  <a:gd name="connsiteX109" fmla="*/ 114806 w 558513"/>
                  <a:gd name="connsiteY109" fmla="*/ 455220 h 567530"/>
                  <a:gd name="connsiteX110" fmla="*/ 114259 w 558513"/>
                  <a:gd name="connsiteY110" fmla="*/ 452489 h 567530"/>
                  <a:gd name="connsiteX111" fmla="*/ 111313 w 558513"/>
                  <a:gd name="connsiteY111" fmla="*/ 451519 h 567530"/>
                  <a:gd name="connsiteX112" fmla="*/ 104327 w 558513"/>
                  <a:gd name="connsiteY112" fmla="*/ 452119 h 567530"/>
                  <a:gd name="connsiteX113" fmla="*/ 102894 w 558513"/>
                  <a:gd name="connsiteY113" fmla="*/ 447069 h 567530"/>
                  <a:gd name="connsiteX114" fmla="*/ 105031 w 558513"/>
                  <a:gd name="connsiteY114" fmla="*/ 441731 h 567530"/>
                  <a:gd name="connsiteX115" fmla="*/ 102529 w 558513"/>
                  <a:gd name="connsiteY115" fmla="*/ 433692 h 567530"/>
                  <a:gd name="connsiteX116" fmla="*/ 102659 w 558513"/>
                  <a:gd name="connsiteY116" fmla="*/ 430405 h 567530"/>
                  <a:gd name="connsiteX117" fmla="*/ 105787 w 558513"/>
                  <a:gd name="connsiteY117" fmla="*/ 429907 h 567530"/>
                  <a:gd name="connsiteX118" fmla="*/ 104822 w 558513"/>
                  <a:gd name="connsiteY118" fmla="*/ 434039 h 567530"/>
                  <a:gd name="connsiteX119" fmla="*/ 106230 w 558513"/>
                  <a:gd name="connsiteY119" fmla="*/ 435027 h 567530"/>
                  <a:gd name="connsiteX120" fmla="*/ 109906 w 558513"/>
                  <a:gd name="connsiteY120" fmla="*/ 433066 h 567530"/>
                  <a:gd name="connsiteX121" fmla="*/ 110375 w 558513"/>
                  <a:gd name="connsiteY121" fmla="*/ 428584 h 567530"/>
                  <a:gd name="connsiteX122" fmla="*/ 108733 w 558513"/>
                  <a:gd name="connsiteY122" fmla="*/ 426630 h 567530"/>
                  <a:gd name="connsiteX123" fmla="*/ 103024 w 558513"/>
                  <a:gd name="connsiteY123" fmla="*/ 426004 h 567530"/>
                  <a:gd name="connsiteX124" fmla="*/ 99192 w 558513"/>
                  <a:gd name="connsiteY124" fmla="*/ 422903 h 567530"/>
                  <a:gd name="connsiteX125" fmla="*/ 98410 w 558513"/>
                  <a:gd name="connsiteY125" fmla="*/ 420578 h 567530"/>
                  <a:gd name="connsiteX126" fmla="*/ 102503 w 558513"/>
                  <a:gd name="connsiteY126" fmla="*/ 416640 h 567530"/>
                  <a:gd name="connsiteX127" fmla="*/ 101199 w 558513"/>
                  <a:gd name="connsiteY127" fmla="*/ 411892 h 567530"/>
                  <a:gd name="connsiteX128" fmla="*/ 101981 w 558513"/>
                  <a:gd name="connsiteY128" fmla="*/ 404716 h 567530"/>
                  <a:gd name="connsiteX129" fmla="*/ 103650 w 558513"/>
                  <a:gd name="connsiteY129" fmla="*/ 402532 h 567530"/>
                  <a:gd name="connsiteX130" fmla="*/ 103102 w 558513"/>
                  <a:gd name="connsiteY130" fmla="*/ 399551 h 567530"/>
                  <a:gd name="connsiteX131" fmla="*/ 100157 w 558513"/>
                  <a:gd name="connsiteY131" fmla="*/ 398093 h 567530"/>
                  <a:gd name="connsiteX132" fmla="*/ 96794 w 558513"/>
                  <a:gd name="connsiteY132" fmla="*/ 398593 h 567530"/>
                  <a:gd name="connsiteX133" fmla="*/ 91659 w 558513"/>
                  <a:gd name="connsiteY133" fmla="*/ 397002 h 567530"/>
                  <a:gd name="connsiteX134" fmla="*/ 89417 w 558513"/>
                  <a:gd name="connsiteY134" fmla="*/ 393259 h 567530"/>
                  <a:gd name="connsiteX135" fmla="*/ 93275 w 558513"/>
                  <a:gd name="connsiteY135" fmla="*/ 388827 h 567530"/>
                  <a:gd name="connsiteX136" fmla="*/ 92232 w 558513"/>
                  <a:gd name="connsiteY136" fmla="*/ 384030 h 567530"/>
                  <a:gd name="connsiteX137" fmla="*/ 88374 w 558513"/>
                  <a:gd name="connsiteY137" fmla="*/ 383860 h 567530"/>
                  <a:gd name="connsiteX138" fmla="*/ 86367 w 558513"/>
                  <a:gd name="connsiteY138" fmla="*/ 390311 h 567530"/>
                  <a:gd name="connsiteX139" fmla="*/ 83969 w 558513"/>
                  <a:gd name="connsiteY139" fmla="*/ 389508 h 567530"/>
                  <a:gd name="connsiteX140" fmla="*/ 78990 w 558513"/>
                  <a:gd name="connsiteY140" fmla="*/ 385078 h 567530"/>
                  <a:gd name="connsiteX141" fmla="*/ 78312 w 558513"/>
                  <a:gd name="connsiteY141" fmla="*/ 382890 h 567530"/>
                  <a:gd name="connsiteX142" fmla="*/ 80528 w 558513"/>
                  <a:gd name="connsiteY142" fmla="*/ 377318 h 567530"/>
                  <a:gd name="connsiteX143" fmla="*/ 79668 w 558513"/>
                  <a:gd name="connsiteY143" fmla="*/ 374954 h 567530"/>
                  <a:gd name="connsiteX144" fmla="*/ 75836 w 558513"/>
                  <a:gd name="connsiteY144" fmla="*/ 371981 h 567530"/>
                  <a:gd name="connsiteX145" fmla="*/ 75497 w 558513"/>
                  <a:gd name="connsiteY145" fmla="*/ 368110 h 567530"/>
                  <a:gd name="connsiteX146" fmla="*/ 78443 w 558513"/>
                  <a:gd name="connsiteY146" fmla="*/ 363508 h 567530"/>
                  <a:gd name="connsiteX147" fmla="*/ 77791 w 558513"/>
                  <a:gd name="connsiteY147" fmla="*/ 360571 h 567530"/>
                  <a:gd name="connsiteX148" fmla="*/ 74767 w 558513"/>
                  <a:gd name="connsiteY148" fmla="*/ 357493 h 567530"/>
                  <a:gd name="connsiteX149" fmla="*/ 76566 w 558513"/>
                  <a:gd name="connsiteY149" fmla="*/ 353188 h 567530"/>
                  <a:gd name="connsiteX150" fmla="*/ 81024 w 558513"/>
                  <a:gd name="connsiteY150" fmla="*/ 353045 h 567530"/>
                  <a:gd name="connsiteX151" fmla="*/ 81049 w 558513"/>
                  <a:gd name="connsiteY151" fmla="*/ 349865 h 567530"/>
                  <a:gd name="connsiteX152" fmla="*/ 77296 w 558513"/>
                  <a:gd name="connsiteY152" fmla="*/ 347489 h 567530"/>
                  <a:gd name="connsiteX153" fmla="*/ 77661 w 558513"/>
                  <a:gd name="connsiteY153" fmla="*/ 343855 h 567530"/>
                  <a:gd name="connsiteX154" fmla="*/ 80893 w 558513"/>
                  <a:gd name="connsiteY154" fmla="*/ 341074 h 567530"/>
                  <a:gd name="connsiteX155" fmla="*/ 82874 w 558513"/>
                  <a:gd name="connsiteY155" fmla="*/ 335322 h 567530"/>
                  <a:gd name="connsiteX156" fmla="*/ 80685 w 558513"/>
                  <a:gd name="connsiteY156" fmla="*/ 331772 h 567530"/>
                  <a:gd name="connsiteX157" fmla="*/ 76410 w 558513"/>
                  <a:gd name="connsiteY157" fmla="*/ 329067 h 567530"/>
                  <a:gd name="connsiteX158" fmla="*/ 76201 w 558513"/>
                  <a:gd name="connsiteY158" fmla="*/ 323985 h 567530"/>
                  <a:gd name="connsiteX159" fmla="*/ 71405 w 558513"/>
                  <a:gd name="connsiteY159" fmla="*/ 319775 h 567530"/>
                  <a:gd name="connsiteX160" fmla="*/ 68876 w 558513"/>
                  <a:gd name="connsiteY160" fmla="*/ 313752 h 567530"/>
                  <a:gd name="connsiteX161" fmla="*/ 72526 w 558513"/>
                  <a:gd name="connsiteY161" fmla="*/ 309075 h 567530"/>
                  <a:gd name="connsiteX162" fmla="*/ 71665 w 558513"/>
                  <a:gd name="connsiteY162" fmla="*/ 305441 h 567530"/>
                  <a:gd name="connsiteX163" fmla="*/ 73594 w 558513"/>
                  <a:gd name="connsiteY163" fmla="*/ 301711 h 567530"/>
                  <a:gd name="connsiteX164" fmla="*/ 73021 w 558513"/>
                  <a:gd name="connsiteY164" fmla="*/ 299807 h 567530"/>
                  <a:gd name="connsiteX165" fmla="*/ 69450 w 558513"/>
                  <a:gd name="connsiteY165" fmla="*/ 298771 h 567530"/>
                  <a:gd name="connsiteX166" fmla="*/ 66687 w 558513"/>
                  <a:gd name="connsiteY166" fmla="*/ 299543 h 567530"/>
                  <a:gd name="connsiteX167" fmla="*/ 64549 w 558513"/>
                  <a:gd name="connsiteY167" fmla="*/ 297788 h 567530"/>
                  <a:gd name="connsiteX168" fmla="*/ 65592 w 558513"/>
                  <a:gd name="connsiteY168" fmla="*/ 293979 h 567530"/>
                  <a:gd name="connsiteX169" fmla="*/ 61186 w 558513"/>
                  <a:gd name="connsiteY169" fmla="*/ 293643 h 567530"/>
                  <a:gd name="connsiteX170" fmla="*/ 59309 w 558513"/>
                  <a:gd name="connsiteY170" fmla="*/ 296058 h 567530"/>
                  <a:gd name="connsiteX171" fmla="*/ 57433 w 558513"/>
                  <a:gd name="connsiteY171" fmla="*/ 294947 h 567530"/>
                  <a:gd name="connsiteX172" fmla="*/ 60248 w 558513"/>
                  <a:gd name="connsiteY172" fmla="*/ 289203 h 567530"/>
                  <a:gd name="connsiteX173" fmla="*/ 58449 w 558513"/>
                  <a:gd name="connsiteY173" fmla="*/ 287037 h 567530"/>
                  <a:gd name="connsiteX174" fmla="*/ 53575 w 558513"/>
                  <a:gd name="connsiteY174" fmla="*/ 286845 h 567530"/>
                  <a:gd name="connsiteX175" fmla="*/ 51985 w 558513"/>
                  <a:gd name="connsiteY175" fmla="*/ 280657 h 567530"/>
                  <a:gd name="connsiteX176" fmla="*/ 53653 w 558513"/>
                  <a:gd name="connsiteY176" fmla="*/ 273611 h 567530"/>
                  <a:gd name="connsiteX177" fmla="*/ 50994 w 558513"/>
                  <a:gd name="connsiteY177" fmla="*/ 270471 h 567530"/>
                  <a:gd name="connsiteX178" fmla="*/ 47579 w 558513"/>
                  <a:gd name="connsiteY178" fmla="*/ 269271 h 567530"/>
                  <a:gd name="connsiteX179" fmla="*/ 45989 w 558513"/>
                  <a:gd name="connsiteY179" fmla="*/ 266190 h 567530"/>
                  <a:gd name="connsiteX180" fmla="*/ 42236 w 558513"/>
                  <a:gd name="connsiteY180" fmla="*/ 262929 h 567530"/>
                  <a:gd name="connsiteX181" fmla="*/ 42001 w 558513"/>
                  <a:gd name="connsiteY181" fmla="*/ 256804 h 567530"/>
                  <a:gd name="connsiteX182" fmla="*/ 40333 w 558513"/>
                  <a:gd name="connsiteY182" fmla="*/ 253997 h 567530"/>
                  <a:gd name="connsiteX183" fmla="*/ 45546 w 558513"/>
                  <a:gd name="connsiteY183" fmla="*/ 250230 h 567530"/>
                  <a:gd name="connsiteX184" fmla="*/ 44451 w 558513"/>
                  <a:gd name="connsiteY184" fmla="*/ 244476 h 567530"/>
                  <a:gd name="connsiteX185" fmla="*/ 39186 w 558513"/>
                  <a:gd name="connsiteY185" fmla="*/ 238380 h 567530"/>
                  <a:gd name="connsiteX186" fmla="*/ 38899 w 558513"/>
                  <a:gd name="connsiteY186" fmla="*/ 234438 h 567530"/>
                  <a:gd name="connsiteX187" fmla="*/ 33399 w 558513"/>
                  <a:gd name="connsiteY187" fmla="*/ 229263 h 567530"/>
                  <a:gd name="connsiteX188" fmla="*/ 31965 w 558513"/>
                  <a:gd name="connsiteY188" fmla="*/ 225105 h 567530"/>
                  <a:gd name="connsiteX189" fmla="*/ 33347 w 558513"/>
                  <a:gd name="connsiteY189" fmla="*/ 221708 h 567530"/>
                  <a:gd name="connsiteX190" fmla="*/ 33086 w 558513"/>
                  <a:gd name="connsiteY190" fmla="*/ 214506 h 567530"/>
                  <a:gd name="connsiteX191" fmla="*/ 37335 w 558513"/>
                  <a:gd name="connsiteY191" fmla="*/ 207971 h 567530"/>
                  <a:gd name="connsiteX192" fmla="*/ 36579 w 558513"/>
                  <a:gd name="connsiteY192" fmla="*/ 202473 h 567530"/>
                  <a:gd name="connsiteX193" fmla="*/ 34285 w 558513"/>
                  <a:gd name="connsiteY193" fmla="*/ 200138 h 567530"/>
                  <a:gd name="connsiteX194" fmla="*/ 23546 w 558513"/>
                  <a:gd name="connsiteY194" fmla="*/ 199434 h 567530"/>
                  <a:gd name="connsiteX195" fmla="*/ 23989 w 558513"/>
                  <a:gd name="connsiteY195" fmla="*/ 196794 h 567530"/>
                  <a:gd name="connsiteX196" fmla="*/ 21069 w 558513"/>
                  <a:gd name="connsiteY196" fmla="*/ 194428 h 567530"/>
                  <a:gd name="connsiteX197" fmla="*/ 23024 w 558513"/>
                  <a:gd name="connsiteY197" fmla="*/ 192740 h 567530"/>
                  <a:gd name="connsiteX198" fmla="*/ 23467 w 558513"/>
                  <a:gd name="connsiteY198" fmla="*/ 186526 h 567530"/>
                  <a:gd name="connsiteX199" fmla="*/ 20548 w 558513"/>
                  <a:gd name="connsiteY199" fmla="*/ 186331 h 567530"/>
                  <a:gd name="connsiteX200" fmla="*/ 22138 w 558513"/>
                  <a:gd name="connsiteY200" fmla="*/ 183164 h 567530"/>
                  <a:gd name="connsiteX201" fmla="*/ 20704 w 558513"/>
                  <a:gd name="connsiteY201" fmla="*/ 181745 h 567530"/>
                  <a:gd name="connsiteX202" fmla="*/ 18775 w 558513"/>
                  <a:gd name="connsiteY202" fmla="*/ 175411 h 567530"/>
                  <a:gd name="connsiteX203" fmla="*/ 15595 w 558513"/>
                  <a:gd name="connsiteY203" fmla="*/ 174897 h 567530"/>
                  <a:gd name="connsiteX204" fmla="*/ 17967 w 558513"/>
                  <a:gd name="connsiteY204" fmla="*/ 172367 h 567530"/>
                  <a:gd name="connsiteX205" fmla="*/ 9078 w 558513"/>
                  <a:gd name="connsiteY205" fmla="*/ 161601 h 567530"/>
                  <a:gd name="connsiteX206" fmla="*/ 4360 w 558513"/>
                  <a:gd name="connsiteY206" fmla="*/ 157809 h 567530"/>
                  <a:gd name="connsiteX207" fmla="*/ 2952 w 558513"/>
                  <a:gd name="connsiteY207" fmla="*/ 158322 h 567530"/>
                  <a:gd name="connsiteX208" fmla="*/ 2171 w 558513"/>
                  <a:gd name="connsiteY208" fmla="*/ 153254 h 567530"/>
                  <a:gd name="connsiteX209" fmla="*/ 33 w 558513"/>
                  <a:gd name="connsiteY209" fmla="*/ 151026 h 567530"/>
                  <a:gd name="connsiteX210" fmla="*/ 33 w 558513"/>
                  <a:gd name="connsiteY210" fmla="*/ 151026 h 567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Lst>
                <a:rect l="l" t="t" r="r" b="b"/>
                <a:pathLst>
                  <a:path w="558513" h="567530">
                    <a:moveTo>
                      <a:pt x="33" y="151026"/>
                    </a:moveTo>
                    <a:lnTo>
                      <a:pt x="2040" y="147593"/>
                    </a:lnTo>
                    <a:lnTo>
                      <a:pt x="450" y="145546"/>
                    </a:lnTo>
                    <a:lnTo>
                      <a:pt x="2874" y="141823"/>
                    </a:lnTo>
                    <a:lnTo>
                      <a:pt x="6445" y="139901"/>
                    </a:lnTo>
                    <a:lnTo>
                      <a:pt x="9417" y="131167"/>
                    </a:lnTo>
                    <a:lnTo>
                      <a:pt x="11059" y="133071"/>
                    </a:lnTo>
                    <a:lnTo>
                      <a:pt x="12050" y="129044"/>
                    </a:lnTo>
                    <a:lnTo>
                      <a:pt x="13666" y="128762"/>
                    </a:lnTo>
                    <a:lnTo>
                      <a:pt x="13953" y="118218"/>
                    </a:lnTo>
                    <a:lnTo>
                      <a:pt x="14891" y="114404"/>
                    </a:lnTo>
                    <a:lnTo>
                      <a:pt x="20287" y="107575"/>
                    </a:lnTo>
                    <a:lnTo>
                      <a:pt x="17133" y="103206"/>
                    </a:lnTo>
                    <a:lnTo>
                      <a:pt x="21304" y="97235"/>
                    </a:lnTo>
                    <a:lnTo>
                      <a:pt x="18124" y="93311"/>
                    </a:lnTo>
                    <a:lnTo>
                      <a:pt x="18567" y="89422"/>
                    </a:lnTo>
                    <a:lnTo>
                      <a:pt x="21695" y="89083"/>
                    </a:lnTo>
                    <a:lnTo>
                      <a:pt x="25813" y="86547"/>
                    </a:lnTo>
                    <a:lnTo>
                      <a:pt x="25527" y="81544"/>
                    </a:lnTo>
                    <a:lnTo>
                      <a:pt x="29280" y="75586"/>
                    </a:lnTo>
                    <a:lnTo>
                      <a:pt x="27273" y="71097"/>
                    </a:lnTo>
                    <a:lnTo>
                      <a:pt x="24536" y="67966"/>
                    </a:lnTo>
                    <a:lnTo>
                      <a:pt x="23493" y="55375"/>
                    </a:lnTo>
                    <a:lnTo>
                      <a:pt x="17055" y="56063"/>
                    </a:lnTo>
                    <a:lnTo>
                      <a:pt x="12180" y="54446"/>
                    </a:lnTo>
                    <a:lnTo>
                      <a:pt x="9834" y="51989"/>
                    </a:lnTo>
                    <a:lnTo>
                      <a:pt x="12988" y="50147"/>
                    </a:lnTo>
                    <a:lnTo>
                      <a:pt x="7671" y="45128"/>
                    </a:lnTo>
                    <a:lnTo>
                      <a:pt x="9391" y="40104"/>
                    </a:lnTo>
                    <a:lnTo>
                      <a:pt x="12493" y="41338"/>
                    </a:lnTo>
                    <a:lnTo>
                      <a:pt x="15725" y="39974"/>
                    </a:lnTo>
                    <a:lnTo>
                      <a:pt x="16403" y="36144"/>
                    </a:lnTo>
                    <a:lnTo>
                      <a:pt x="15413" y="31632"/>
                    </a:lnTo>
                    <a:lnTo>
                      <a:pt x="16638" y="30570"/>
                    </a:lnTo>
                    <a:lnTo>
                      <a:pt x="15673" y="26344"/>
                    </a:lnTo>
                    <a:lnTo>
                      <a:pt x="17055" y="24901"/>
                    </a:lnTo>
                    <a:lnTo>
                      <a:pt x="16508" y="20856"/>
                    </a:lnTo>
                    <a:lnTo>
                      <a:pt x="13562" y="20587"/>
                    </a:lnTo>
                    <a:lnTo>
                      <a:pt x="10304" y="16721"/>
                    </a:lnTo>
                    <a:lnTo>
                      <a:pt x="9417" y="13896"/>
                    </a:lnTo>
                    <a:lnTo>
                      <a:pt x="6706" y="13512"/>
                    </a:lnTo>
                    <a:lnTo>
                      <a:pt x="5351" y="10293"/>
                    </a:lnTo>
                    <a:lnTo>
                      <a:pt x="8270" y="6816"/>
                    </a:lnTo>
                    <a:lnTo>
                      <a:pt x="7905" y="2254"/>
                    </a:lnTo>
                    <a:lnTo>
                      <a:pt x="5846" y="112"/>
                    </a:lnTo>
                    <a:lnTo>
                      <a:pt x="137016" y="227"/>
                    </a:lnTo>
                    <a:lnTo>
                      <a:pt x="212245" y="0"/>
                    </a:lnTo>
                    <a:lnTo>
                      <a:pt x="266621" y="0"/>
                    </a:lnTo>
                    <a:lnTo>
                      <a:pt x="326184" y="156"/>
                    </a:lnTo>
                    <a:lnTo>
                      <a:pt x="453053" y="279"/>
                    </a:lnTo>
                    <a:lnTo>
                      <a:pt x="453001" y="99254"/>
                    </a:lnTo>
                    <a:lnTo>
                      <a:pt x="452870" y="117282"/>
                    </a:lnTo>
                    <a:lnTo>
                      <a:pt x="481466" y="117443"/>
                    </a:lnTo>
                    <a:lnTo>
                      <a:pt x="521140" y="117469"/>
                    </a:lnTo>
                    <a:lnTo>
                      <a:pt x="520853" y="186365"/>
                    </a:lnTo>
                    <a:lnTo>
                      <a:pt x="452740" y="186190"/>
                    </a:lnTo>
                    <a:lnTo>
                      <a:pt x="452792" y="203164"/>
                    </a:lnTo>
                    <a:lnTo>
                      <a:pt x="458057" y="203198"/>
                    </a:lnTo>
                    <a:lnTo>
                      <a:pt x="458006" y="254240"/>
                    </a:lnTo>
                    <a:lnTo>
                      <a:pt x="506699" y="254360"/>
                    </a:lnTo>
                    <a:lnTo>
                      <a:pt x="558286" y="254078"/>
                    </a:lnTo>
                    <a:lnTo>
                      <a:pt x="558546" y="306649"/>
                    </a:lnTo>
                    <a:lnTo>
                      <a:pt x="558494" y="321635"/>
                    </a:lnTo>
                    <a:lnTo>
                      <a:pt x="412857" y="321421"/>
                    </a:lnTo>
                    <a:lnTo>
                      <a:pt x="356917" y="321466"/>
                    </a:lnTo>
                    <a:lnTo>
                      <a:pt x="356839" y="254120"/>
                    </a:lnTo>
                    <a:lnTo>
                      <a:pt x="328895" y="254268"/>
                    </a:lnTo>
                    <a:lnTo>
                      <a:pt x="289951" y="254190"/>
                    </a:lnTo>
                    <a:lnTo>
                      <a:pt x="289795" y="312748"/>
                    </a:lnTo>
                    <a:lnTo>
                      <a:pt x="289925" y="321559"/>
                    </a:lnTo>
                    <a:lnTo>
                      <a:pt x="273190" y="321630"/>
                    </a:lnTo>
                    <a:lnTo>
                      <a:pt x="273294" y="371936"/>
                    </a:lnTo>
                    <a:lnTo>
                      <a:pt x="279550" y="371939"/>
                    </a:lnTo>
                    <a:lnTo>
                      <a:pt x="279576" y="390838"/>
                    </a:lnTo>
                    <a:lnTo>
                      <a:pt x="214096" y="390635"/>
                    </a:lnTo>
                    <a:lnTo>
                      <a:pt x="213940" y="457112"/>
                    </a:lnTo>
                    <a:lnTo>
                      <a:pt x="180991" y="456963"/>
                    </a:lnTo>
                    <a:lnTo>
                      <a:pt x="180860" y="539410"/>
                    </a:lnTo>
                    <a:lnTo>
                      <a:pt x="182972" y="539436"/>
                    </a:lnTo>
                    <a:lnTo>
                      <a:pt x="182503" y="553272"/>
                    </a:lnTo>
                    <a:lnTo>
                      <a:pt x="182503" y="567530"/>
                    </a:lnTo>
                    <a:lnTo>
                      <a:pt x="126015" y="566638"/>
                    </a:lnTo>
                    <a:lnTo>
                      <a:pt x="128101" y="562107"/>
                    </a:lnTo>
                    <a:lnTo>
                      <a:pt x="125546" y="559785"/>
                    </a:lnTo>
                    <a:lnTo>
                      <a:pt x="124477" y="554806"/>
                    </a:lnTo>
                    <a:lnTo>
                      <a:pt x="122574" y="552536"/>
                    </a:lnTo>
                    <a:lnTo>
                      <a:pt x="114885" y="549093"/>
                    </a:lnTo>
                    <a:lnTo>
                      <a:pt x="113477" y="544379"/>
                    </a:lnTo>
                    <a:lnTo>
                      <a:pt x="109071" y="541465"/>
                    </a:lnTo>
                    <a:lnTo>
                      <a:pt x="108237" y="538747"/>
                    </a:lnTo>
                    <a:lnTo>
                      <a:pt x="109306" y="535176"/>
                    </a:lnTo>
                    <a:lnTo>
                      <a:pt x="115745" y="530249"/>
                    </a:lnTo>
                    <a:lnTo>
                      <a:pt x="114754" y="525044"/>
                    </a:lnTo>
                    <a:lnTo>
                      <a:pt x="115693" y="519026"/>
                    </a:lnTo>
                    <a:lnTo>
                      <a:pt x="114181" y="513499"/>
                    </a:lnTo>
                    <a:lnTo>
                      <a:pt x="119316" y="509701"/>
                    </a:lnTo>
                    <a:lnTo>
                      <a:pt x="119003" y="506132"/>
                    </a:lnTo>
                    <a:lnTo>
                      <a:pt x="115823" y="502561"/>
                    </a:lnTo>
                    <a:lnTo>
                      <a:pt x="115249" y="499065"/>
                    </a:lnTo>
                    <a:lnTo>
                      <a:pt x="116761" y="494498"/>
                    </a:lnTo>
                    <a:lnTo>
                      <a:pt x="116449" y="491193"/>
                    </a:lnTo>
                    <a:lnTo>
                      <a:pt x="111913" y="488096"/>
                    </a:lnTo>
                    <a:lnTo>
                      <a:pt x="111053" y="485785"/>
                    </a:lnTo>
                    <a:lnTo>
                      <a:pt x="112278" y="480219"/>
                    </a:lnTo>
                    <a:lnTo>
                      <a:pt x="109202" y="475437"/>
                    </a:lnTo>
                    <a:lnTo>
                      <a:pt x="112069" y="470431"/>
                    </a:lnTo>
                    <a:lnTo>
                      <a:pt x="111365" y="464343"/>
                    </a:lnTo>
                    <a:lnTo>
                      <a:pt x="109098" y="458004"/>
                    </a:lnTo>
                    <a:lnTo>
                      <a:pt x="110427" y="455693"/>
                    </a:lnTo>
                    <a:lnTo>
                      <a:pt x="114806" y="455220"/>
                    </a:lnTo>
                    <a:lnTo>
                      <a:pt x="114259" y="452489"/>
                    </a:lnTo>
                    <a:lnTo>
                      <a:pt x="111313" y="451519"/>
                    </a:lnTo>
                    <a:lnTo>
                      <a:pt x="104327" y="452119"/>
                    </a:lnTo>
                    <a:lnTo>
                      <a:pt x="102894" y="447069"/>
                    </a:lnTo>
                    <a:lnTo>
                      <a:pt x="105031" y="441731"/>
                    </a:lnTo>
                    <a:lnTo>
                      <a:pt x="102529" y="433692"/>
                    </a:lnTo>
                    <a:lnTo>
                      <a:pt x="102659" y="430405"/>
                    </a:lnTo>
                    <a:lnTo>
                      <a:pt x="105787" y="429907"/>
                    </a:lnTo>
                    <a:lnTo>
                      <a:pt x="104822" y="434039"/>
                    </a:lnTo>
                    <a:lnTo>
                      <a:pt x="106230" y="435027"/>
                    </a:lnTo>
                    <a:lnTo>
                      <a:pt x="109906" y="433066"/>
                    </a:lnTo>
                    <a:lnTo>
                      <a:pt x="110375" y="428584"/>
                    </a:lnTo>
                    <a:lnTo>
                      <a:pt x="108733" y="426630"/>
                    </a:lnTo>
                    <a:lnTo>
                      <a:pt x="103024" y="426004"/>
                    </a:lnTo>
                    <a:lnTo>
                      <a:pt x="99192" y="422903"/>
                    </a:lnTo>
                    <a:lnTo>
                      <a:pt x="98410" y="420578"/>
                    </a:lnTo>
                    <a:lnTo>
                      <a:pt x="102503" y="416640"/>
                    </a:lnTo>
                    <a:lnTo>
                      <a:pt x="101199" y="411892"/>
                    </a:lnTo>
                    <a:lnTo>
                      <a:pt x="101981" y="404716"/>
                    </a:lnTo>
                    <a:lnTo>
                      <a:pt x="103650" y="402532"/>
                    </a:lnTo>
                    <a:lnTo>
                      <a:pt x="103102" y="399551"/>
                    </a:lnTo>
                    <a:lnTo>
                      <a:pt x="100157" y="398093"/>
                    </a:lnTo>
                    <a:lnTo>
                      <a:pt x="96794" y="398593"/>
                    </a:lnTo>
                    <a:lnTo>
                      <a:pt x="91659" y="397002"/>
                    </a:lnTo>
                    <a:lnTo>
                      <a:pt x="89417" y="393259"/>
                    </a:lnTo>
                    <a:lnTo>
                      <a:pt x="93275" y="388827"/>
                    </a:lnTo>
                    <a:lnTo>
                      <a:pt x="92232" y="384030"/>
                    </a:lnTo>
                    <a:lnTo>
                      <a:pt x="88374" y="383860"/>
                    </a:lnTo>
                    <a:lnTo>
                      <a:pt x="86367" y="390311"/>
                    </a:lnTo>
                    <a:lnTo>
                      <a:pt x="83969" y="389508"/>
                    </a:lnTo>
                    <a:lnTo>
                      <a:pt x="78990" y="385078"/>
                    </a:lnTo>
                    <a:lnTo>
                      <a:pt x="78312" y="382890"/>
                    </a:lnTo>
                    <a:lnTo>
                      <a:pt x="80528" y="377318"/>
                    </a:lnTo>
                    <a:lnTo>
                      <a:pt x="79668" y="374954"/>
                    </a:lnTo>
                    <a:lnTo>
                      <a:pt x="75836" y="371981"/>
                    </a:lnTo>
                    <a:lnTo>
                      <a:pt x="75497" y="368110"/>
                    </a:lnTo>
                    <a:lnTo>
                      <a:pt x="78443" y="363508"/>
                    </a:lnTo>
                    <a:lnTo>
                      <a:pt x="77791" y="360571"/>
                    </a:lnTo>
                    <a:lnTo>
                      <a:pt x="74767" y="357493"/>
                    </a:lnTo>
                    <a:lnTo>
                      <a:pt x="76566" y="353188"/>
                    </a:lnTo>
                    <a:lnTo>
                      <a:pt x="81024" y="353045"/>
                    </a:lnTo>
                    <a:lnTo>
                      <a:pt x="81049" y="349865"/>
                    </a:lnTo>
                    <a:lnTo>
                      <a:pt x="77296" y="347489"/>
                    </a:lnTo>
                    <a:lnTo>
                      <a:pt x="77661" y="343855"/>
                    </a:lnTo>
                    <a:lnTo>
                      <a:pt x="80893" y="341074"/>
                    </a:lnTo>
                    <a:lnTo>
                      <a:pt x="82874" y="335322"/>
                    </a:lnTo>
                    <a:lnTo>
                      <a:pt x="80685" y="331772"/>
                    </a:lnTo>
                    <a:lnTo>
                      <a:pt x="76410" y="329067"/>
                    </a:lnTo>
                    <a:lnTo>
                      <a:pt x="76201" y="323985"/>
                    </a:lnTo>
                    <a:lnTo>
                      <a:pt x="71405" y="319775"/>
                    </a:lnTo>
                    <a:lnTo>
                      <a:pt x="68876" y="313752"/>
                    </a:lnTo>
                    <a:lnTo>
                      <a:pt x="72526" y="309075"/>
                    </a:lnTo>
                    <a:lnTo>
                      <a:pt x="71665" y="305441"/>
                    </a:lnTo>
                    <a:lnTo>
                      <a:pt x="73594" y="301711"/>
                    </a:lnTo>
                    <a:lnTo>
                      <a:pt x="73021" y="299807"/>
                    </a:lnTo>
                    <a:lnTo>
                      <a:pt x="69450" y="298771"/>
                    </a:lnTo>
                    <a:lnTo>
                      <a:pt x="66687" y="299543"/>
                    </a:lnTo>
                    <a:lnTo>
                      <a:pt x="64549" y="297788"/>
                    </a:lnTo>
                    <a:lnTo>
                      <a:pt x="65592" y="293979"/>
                    </a:lnTo>
                    <a:lnTo>
                      <a:pt x="61186" y="293643"/>
                    </a:lnTo>
                    <a:lnTo>
                      <a:pt x="59309" y="296058"/>
                    </a:lnTo>
                    <a:lnTo>
                      <a:pt x="57433" y="294947"/>
                    </a:lnTo>
                    <a:lnTo>
                      <a:pt x="60248" y="289203"/>
                    </a:lnTo>
                    <a:lnTo>
                      <a:pt x="58449" y="287037"/>
                    </a:lnTo>
                    <a:lnTo>
                      <a:pt x="53575" y="286845"/>
                    </a:lnTo>
                    <a:lnTo>
                      <a:pt x="51985" y="280657"/>
                    </a:lnTo>
                    <a:lnTo>
                      <a:pt x="53653" y="273611"/>
                    </a:lnTo>
                    <a:lnTo>
                      <a:pt x="50994" y="270471"/>
                    </a:lnTo>
                    <a:lnTo>
                      <a:pt x="47579" y="269271"/>
                    </a:lnTo>
                    <a:lnTo>
                      <a:pt x="45989" y="266190"/>
                    </a:lnTo>
                    <a:lnTo>
                      <a:pt x="42236" y="262929"/>
                    </a:lnTo>
                    <a:lnTo>
                      <a:pt x="42001" y="256804"/>
                    </a:lnTo>
                    <a:lnTo>
                      <a:pt x="40333" y="253997"/>
                    </a:lnTo>
                    <a:lnTo>
                      <a:pt x="45546" y="250230"/>
                    </a:lnTo>
                    <a:lnTo>
                      <a:pt x="44451" y="244476"/>
                    </a:lnTo>
                    <a:lnTo>
                      <a:pt x="39186" y="238380"/>
                    </a:lnTo>
                    <a:lnTo>
                      <a:pt x="38899" y="234438"/>
                    </a:lnTo>
                    <a:lnTo>
                      <a:pt x="33399" y="229263"/>
                    </a:lnTo>
                    <a:lnTo>
                      <a:pt x="31965" y="225105"/>
                    </a:lnTo>
                    <a:lnTo>
                      <a:pt x="33347" y="221708"/>
                    </a:lnTo>
                    <a:lnTo>
                      <a:pt x="33086" y="214506"/>
                    </a:lnTo>
                    <a:lnTo>
                      <a:pt x="37335" y="207971"/>
                    </a:lnTo>
                    <a:lnTo>
                      <a:pt x="36579" y="202473"/>
                    </a:lnTo>
                    <a:lnTo>
                      <a:pt x="34285" y="200138"/>
                    </a:lnTo>
                    <a:lnTo>
                      <a:pt x="23546" y="199434"/>
                    </a:lnTo>
                    <a:lnTo>
                      <a:pt x="23989" y="196794"/>
                    </a:lnTo>
                    <a:lnTo>
                      <a:pt x="21069" y="194428"/>
                    </a:lnTo>
                    <a:lnTo>
                      <a:pt x="23024" y="192740"/>
                    </a:lnTo>
                    <a:lnTo>
                      <a:pt x="23467" y="186526"/>
                    </a:lnTo>
                    <a:lnTo>
                      <a:pt x="20548" y="186331"/>
                    </a:lnTo>
                    <a:lnTo>
                      <a:pt x="22138" y="183164"/>
                    </a:lnTo>
                    <a:lnTo>
                      <a:pt x="20704" y="181745"/>
                    </a:lnTo>
                    <a:lnTo>
                      <a:pt x="18775" y="175411"/>
                    </a:lnTo>
                    <a:lnTo>
                      <a:pt x="15595" y="174897"/>
                    </a:lnTo>
                    <a:lnTo>
                      <a:pt x="17967" y="172367"/>
                    </a:lnTo>
                    <a:lnTo>
                      <a:pt x="9078" y="161601"/>
                    </a:lnTo>
                    <a:lnTo>
                      <a:pt x="4360" y="157809"/>
                    </a:lnTo>
                    <a:lnTo>
                      <a:pt x="2952" y="158322"/>
                    </a:lnTo>
                    <a:lnTo>
                      <a:pt x="2171" y="153254"/>
                    </a:lnTo>
                    <a:lnTo>
                      <a:pt x="33" y="151026"/>
                    </a:lnTo>
                    <a:lnTo>
                      <a:pt x="33" y="151026"/>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26" name="ID">
              <a:extLst>
                <a:ext uri="{FF2B5EF4-FFF2-40B4-BE49-F238E27FC236}">
                  <a16:creationId xmlns:a16="http://schemas.microsoft.com/office/drawing/2014/main" id="{D40463B3-AFCC-69BE-B9BC-72593B0DD889}"/>
                </a:ext>
              </a:extLst>
            </p:cNvPr>
            <p:cNvGrpSpPr/>
            <p:nvPr/>
          </p:nvGrpSpPr>
          <p:grpSpPr>
            <a:xfrm>
              <a:off x="2181843" y="1916970"/>
              <a:ext cx="712697" cy="1155577"/>
              <a:chOff x="1593238" y="1202031"/>
              <a:chExt cx="902989" cy="1464120"/>
            </a:xfrm>
            <a:solidFill>
              <a:schemeClr val="bg2"/>
            </a:solidFill>
          </p:grpSpPr>
          <p:sp>
            <p:nvSpPr>
              <p:cNvPr id="488" name="ID-1">
                <a:extLst>
                  <a:ext uri="{FF2B5EF4-FFF2-40B4-BE49-F238E27FC236}">
                    <a16:creationId xmlns:a16="http://schemas.microsoft.com/office/drawing/2014/main" id="{AC1C4750-AFC1-7788-C2FC-E068CBDA4CBF}"/>
                  </a:ext>
                </a:extLst>
              </p:cNvPr>
              <p:cNvSpPr/>
              <p:nvPr/>
            </p:nvSpPr>
            <p:spPr>
              <a:xfrm>
                <a:off x="1593238" y="1202031"/>
                <a:ext cx="425651" cy="1462599"/>
              </a:xfrm>
              <a:custGeom>
                <a:avLst/>
                <a:gdLst>
                  <a:gd name="connsiteX0" fmla="*/ 33 w 421324"/>
                  <a:gd name="connsiteY0" fmla="*/ 970569 h 1444584"/>
                  <a:gd name="connsiteX1" fmla="*/ 4063 w 421324"/>
                  <a:gd name="connsiteY1" fmla="*/ 963267 h 1444584"/>
                  <a:gd name="connsiteX2" fmla="*/ 4110 w 421324"/>
                  <a:gd name="connsiteY2" fmla="*/ 958807 h 1444584"/>
                  <a:gd name="connsiteX3" fmla="*/ 2760 w 421324"/>
                  <a:gd name="connsiteY3" fmla="*/ 951831 h 1444584"/>
                  <a:gd name="connsiteX4" fmla="*/ 6201 w 421324"/>
                  <a:gd name="connsiteY4" fmla="*/ 950154 h 1444584"/>
                  <a:gd name="connsiteX5" fmla="*/ 8891 w 421324"/>
                  <a:gd name="connsiteY5" fmla="*/ 943896 h 1444584"/>
                  <a:gd name="connsiteX6" fmla="*/ 11855 w 421324"/>
                  <a:gd name="connsiteY6" fmla="*/ 943450 h 1444584"/>
                  <a:gd name="connsiteX7" fmla="*/ 14287 w 421324"/>
                  <a:gd name="connsiteY7" fmla="*/ 939305 h 1444584"/>
                  <a:gd name="connsiteX8" fmla="*/ 14016 w 421324"/>
                  <a:gd name="connsiteY8" fmla="*/ 934657 h 1444584"/>
                  <a:gd name="connsiteX9" fmla="*/ 17084 w 421324"/>
                  <a:gd name="connsiteY9" fmla="*/ 931573 h 1444584"/>
                  <a:gd name="connsiteX10" fmla="*/ 17694 w 421324"/>
                  <a:gd name="connsiteY10" fmla="*/ 925326 h 1444584"/>
                  <a:gd name="connsiteX11" fmla="*/ 20910 w 421324"/>
                  <a:gd name="connsiteY11" fmla="*/ 920048 h 1444584"/>
                  <a:gd name="connsiteX12" fmla="*/ 21249 w 421324"/>
                  <a:gd name="connsiteY12" fmla="*/ 915170 h 1444584"/>
                  <a:gd name="connsiteX13" fmla="*/ 23423 w 421324"/>
                  <a:gd name="connsiteY13" fmla="*/ 913339 h 1444584"/>
                  <a:gd name="connsiteX14" fmla="*/ 23663 w 421324"/>
                  <a:gd name="connsiteY14" fmla="*/ 909604 h 1444584"/>
                  <a:gd name="connsiteX15" fmla="*/ 25868 w 421324"/>
                  <a:gd name="connsiteY15" fmla="*/ 907279 h 1444584"/>
                  <a:gd name="connsiteX16" fmla="*/ 26093 w 421324"/>
                  <a:gd name="connsiteY16" fmla="*/ 902506 h 1444584"/>
                  <a:gd name="connsiteX17" fmla="*/ 28697 w 421324"/>
                  <a:gd name="connsiteY17" fmla="*/ 898851 h 1444584"/>
                  <a:gd name="connsiteX18" fmla="*/ 35028 w 421324"/>
                  <a:gd name="connsiteY18" fmla="*/ 896626 h 1444584"/>
                  <a:gd name="connsiteX19" fmla="*/ 39856 w 421324"/>
                  <a:gd name="connsiteY19" fmla="*/ 892747 h 1444584"/>
                  <a:gd name="connsiteX20" fmla="*/ 44485 w 421324"/>
                  <a:gd name="connsiteY20" fmla="*/ 890978 h 1444584"/>
                  <a:gd name="connsiteX21" fmla="*/ 44845 w 421324"/>
                  <a:gd name="connsiteY21" fmla="*/ 887136 h 1444584"/>
                  <a:gd name="connsiteX22" fmla="*/ 49980 w 421324"/>
                  <a:gd name="connsiteY22" fmla="*/ 878233 h 1444584"/>
                  <a:gd name="connsiteX23" fmla="*/ 49688 w 421324"/>
                  <a:gd name="connsiteY23" fmla="*/ 876767 h 1444584"/>
                  <a:gd name="connsiteX24" fmla="*/ 54485 w 421324"/>
                  <a:gd name="connsiteY24" fmla="*/ 873337 h 1444584"/>
                  <a:gd name="connsiteX25" fmla="*/ 56346 w 421324"/>
                  <a:gd name="connsiteY25" fmla="*/ 869880 h 1444584"/>
                  <a:gd name="connsiteX26" fmla="*/ 59294 w 421324"/>
                  <a:gd name="connsiteY26" fmla="*/ 860625 h 1444584"/>
                  <a:gd name="connsiteX27" fmla="*/ 55608 w 421324"/>
                  <a:gd name="connsiteY27" fmla="*/ 850519 h 1444584"/>
                  <a:gd name="connsiteX28" fmla="*/ 57472 w 421324"/>
                  <a:gd name="connsiteY28" fmla="*/ 846672 h 1444584"/>
                  <a:gd name="connsiteX29" fmla="*/ 56992 w 421324"/>
                  <a:gd name="connsiteY29" fmla="*/ 842352 h 1444584"/>
                  <a:gd name="connsiteX30" fmla="*/ 64291 w 421324"/>
                  <a:gd name="connsiteY30" fmla="*/ 834659 h 1444584"/>
                  <a:gd name="connsiteX31" fmla="*/ 66254 w 421324"/>
                  <a:gd name="connsiteY31" fmla="*/ 831247 h 1444584"/>
                  <a:gd name="connsiteX32" fmla="*/ 67531 w 421324"/>
                  <a:gd name="connsiteY32" fmla="*/ 825409 h 1444584"/>
                  <a:gd name="connsiteX33" fmla="*/ 70446 w 421324"/>
                  <a:gd name="connsiteY33" fmla="*/ 823685 h 1444584"/>
                  <a:gd name="connsiteX34" fmla="*/ 71759 w 421324"/>
                  <a:gd name="connsiteY34" fmla="*/ 819788 h 1444584"/>
                  <a:gd name="connsiteX35" fmla="*/ 74178 w 421324"/>
                  <a:gd name="connsiteY35" fmla="*/ 817466 h 1444584"/>
                  <a:gd name="connsiteX36" fmla="*/ 74833 w 421324"/>
                  <a:gd name="connsiteY36" fmla="*/ 811918 h 1444584"/>
                  <a:gd name="connsiteX37" fmla="*/ 76949 w 421324"/>
                  <a:gd name="connsiteY37" fmla="*/ 805467 h 1444584"/>
                  <a:gd name="connsiteX38" fmla="*/ 77791 w 421324"/>
                  <a:gd name="connsiteY38" fmla="*/ 797870 h 1444584"/>
                  <a:gd name="connsiteX39" fmla="*/ 79564 w 421324"/>
                  <a:gd name="connsiteY39" fmla="*/ 793026 h 1444584"/>
                  <a:gd name="connsiteX40" fmla="*/ 81967 w 421324"/>
                  <a:gd name="connsiteY40" fmla="*/ 790543 h 1444584"/>
                  <a:gd name="connsiteX41" fmla="*/ 81978 w 421324"/>
                  <a:gd name="connsiteY41" fmla="*/ 782495 h 1444584"/>
                  <a:gd name="connsiteX42" fmla="*/ 84775 w 421324"/>
                  <a:gd name="connsiteY42" fmla="*/ 775564 h 1444584"/>
                  <a:gd name="connsiteX43" fmla="*/ 89370 w 421324"/>
                  <a:gd name="connsiteY43" fmla="*/ 766301 h 1444584"/>
                  <a:gd name="connsiteX44" fmla="*/ 93108 w 421324"/>
                  <a:gd name="connsiteY44" fmla="*/ 762436 h 1444584"/>
                  <a:gd name="connsiteX45" fmla="*/ 94443 w 421324"/>
                  <a:gd name="connsiteY45" fmla="*/ 756237 h 1444584"/>
                  <a:gd name="connsiteX46" fmla="*/ 99252 w 421324"/>
                  <a:gd name="connsiteY46" fmla="*/ 752121 h 1444584"/>
                  <a:gd name="connsiteX47" fmla="*/ 99080 w 421324"/>
                  <a:gd name="connsiteY47" fmla="*/ 743049 h 1444584"/>
                  <a:gd name="connsiteX48" fmla="*/ 101919 w 421324"/>
                  <a:gd name="connsiteY48" fmla="*/ 739566 h 1444584"/>
                  <a:gd name="connsiteX49" fmla="*/ 103673 w 421324"/>
                  <a:gd name="connsiteY49" fmla="*/ 734492 h 1444584"/>
                  <a:gd name="connsiteX50" fmla="*/ 109763 w 421324"/>
                  <a:gd name="connsiteY50" fmla="*/ 728448 h 1444584"/>
                  <a:gd name="connsiteX51" fmla="*/ 112401 w 421324"/>
                  <a:gd name="connsiteY51" fmla="*/ 723317 h 1444584"/>
                  <a:gd name="connsiteX52" fmla="*/ 112419 w 421324"/>
                  <a:gd name="connsiteY52" fmla="*/ 720636 h 1444584"/>
                  <a:gd name="connsiteX53" fmla="*/ 109637 w 421324"/>
                  <a:gd name="connsiteY53" fmla="*/ 716963 h 1444584"/>
                  <a:gd name="connsiteX54" fmla="*/ 108769 w 421324"/>
                  <a:gd name="connsiteY54" fmla="*/ 713410 h 1444584"/>
                  <a:gd name="connsiteX55" fmla="*/ 102096 w 421324"/>
                  <a:gd name="connsiteY55" fmla="*/ 705055 h 1444584"/>
                  <a:gd name="connsiteX56" fmla="*/ 102010 w 421324"/>
                  <a:gd name="connsiteY56" fmla="*/ 696178 h 1444584"/>
                  <a:gd name="connsiteX57" fmla="*/ 93575 w 421324"/>
                  <a:gd name="connsiteY57" fmla="*/ 686904 h 1444584"/>
                  <a:gd name="connsiteX58" fmla="*/ 88122 w 421324"/>
                  <a:gd name="connsiteY58" fmla="*/ 685683 h 1444584"/>
                  <a:gd name="connsiteX59" fmla="*/ 83331 w 421324"/>
                  <a:gd name="connsiteY59" fmla="*/ 686288 h 1444584"/>
                  <a:gd name="connsiteX60" fmla="*/ 78727 w 421324"/>
                  <a:gd name="connsiteY60" fmla="*/ 678408 h 1444584"/>
                  <a:gd name="connsiteX61" fmla="*/ 73342 w 421324"/>
                  <a:gd name="connsiteY61" fmla="*/ 677085 h 1444584"/>
                  <a:gd name="connsiteX62" fmla="*/ 69181 w 421324"/>
                  <a:gd name="connsiteY62" fmla="*/ 679144 h 1444584"/>
                  <a:gd name="connsiteX63" fmla="*/ 65589 w 421324"/>
                  <a:gd name="connsiteY63" fmla="*/ 675966 h 1444584"/>
                  <a:gd name="connsiteX64" fmla="*/ 64416 w 421324"/>
                  <a:gd name="connsiteY64" fmla="*/ 669899 h 1444584"/>
                  <a:gd name="connsiteX65" fmla="*/ 61870 w 421324"/>
                  <a:gd name="connsiteY65" fmla="*/ 666497 h 1444584"/>
                  <a:gd name="connsiteX66" fmla="*/ 57509 w 421324"/>
                  <a:gd name="connsiteY66" fmla="*/ 663320 h 1444584"/>
                  <a:gd name="connsiteX67" fmla="*/ 54313 w 421324"/>
                  <a:gd name="connsiteY67" fmla="*/ 658345 h 1444584"/>
                  <a:gd name="connsiteX68" fmla="*/ 52952 w 421324"/>
                  <a:gd name="connsiteY68" fmla="*/ 650499 h 1444584"/>
                  <a:gd name="connsiteX69" fmla="*/ 50742 w 421324"/>
                  <a:gd name="connsiteY69" fmla="*/ 649348 h 1444584"/>
                  <a:gd name="connsiteX70" fmla="*/ 50517 w 421324"/>
                  <a:gd name="connsiteY70" fmla="*/ 646017 h 1444584"/>
                  <a:gd name="connsiteX71" fmla="*/ 47835 w 421324"/>
                  <a:gd name="connsiteY71" fmla="*/ 643385 h 1444584"/>
                  <a:gd name="connsiteX72" fmla="*/ 43318 w 421324"/>
                  <a:gd name="connsiteY72" fmla="*/ 628409 h 1444584"/>
                  <a:gd name="connsiteX73" fmla="*/ 41146 w 421324"/>
                  <a:gd name="connsiteY73" fmla="*/ 625428 h 1444584"/>
                  <a:gd name="connsiteX74" fmla="*/ 38047 w 421324"/>
                  <a:gd name="connsiteY74" fmla="*/ 624382 h 1444584"/>
                  <a:gd name="connsiteX75" fmla="*/ 37599 w 421324"/>
                  <a:gd name="connsiteY75" fmla="*/ 622000 h 1444584"/>
                  <a:gd name="connsiteX76" fmla="*/ 40883 w 421324"/>
                  <a:gd name="connsiteY76" fmla="*/ 620526 h 1444584"/>
                  <a:gd name="connsiteX77" fmla="*/ 42228 w 421324"/>
                  <a:gd name="connsiteY77" fmla="*/ 615458 h 1444584"/>
                  <a:gd name="connsiteX78" fmla="*/ 44397 w 421324"/>
                  <a:gd name="connsiteY78" fmla="*/ 612742 h 1444584"/>
                  <a:gd name="connsiteX79" fmla="*/ 44498 w 421324"/>
                  <a:gd name="connsiteY79" fmla="*/ 609048 h 1444584"/>
                  <a:gd name="connsiteX80" fmla="*/ 46409 w 421324"/>
                  <a:gd name="connsiteY80" fmla="*/ 606891 h 1444584"/>
                  <a:gd name="connsiteX81" fmla="*/ 39929 w 421324"/>
                  <a:gd name="connsiteY81" fmla="*/ 597579 h 1444584"/>
                  <a:gd name="connsiteX82" fmla="*/ 41164 w 421324"/>
                  <a:gd name="connsiteY82" fmla="*/ 591323 h 1444584"/>
                  <a:gd name="connsiteX83" fmla="*/ 38704 w 421324"/>
                  <a:gd name="connsiteY83" fmla="*/ 585835 h 1444584"/>
                  <a:gd name="connsiteX84" fmla="*/ 36394 w 421324"/>
                  <a:gd name="connsiteY84" fmla="*/ 583599 h 1444584"/>
                  <a:gd name="connsiteX85" fmla="*/ 37262 w 421324"/>
                  <a:gd name="connsiteY85" fmla="*/ 580075 h 1444584"/>
                  <a:gd name="connsiteX86" fmla="*/ 32104 w 421324"/>
                  <a:gd name="connsiteY86" fmla="*/ 575544 h 1444584"/>
                  <a:gd name="connsiteX87" fmla="*/ 31765 w 421324"/>
                  <a:gd name="connsiteY87" fmla="*/ 571399 h 1444584"/>
                  <a:gd name="connsiteX88" fmla="*/ 26903 w 421324"/>
                  <a:gd name="connsiteY88" fmla="*/ 569062 h 1444584"/>
                  <a:gd name="connsiteX89" fmla="*/ 26020 w 421324"/>
                  <a:gd name="connsiteY89" fmla="*/ 565013 h 1444584"/>
                  <a:gd name="connsiteX90" fmla="*/ 28118 w 421324"/>
                  <a:gd name="connsiteY90" fmla="*/ 562399 h 1444584"/>
                  <a:gd name="connsiteX91" fmla="*/ 30078 w 421324"/>
                  <a:gd name="connsiteY91" fmla="*/ 553994 h 1444584"/>
                  <a:gd name="connsiteX92" fmla="*/ 29338 w 421324"/>
                  <a:gd name="connsiteY92" fmla="*/ 552312 h 1444584"/>
                  <a:gd name="connsiteX93" fmla="*/ 29312 w 421324"/>
                  <a:gd name="connsiteY93" fmla="*/ 484418 h 1444584"/>
                  <a:gd name="connsiteX94" fmla="*/ 29390 w 421324"/>
                  <a:gd name="connsiteY94" fmla="*/ 449012 h 1444584"/>
                  <a:gd name="connsiteX95" fmla="*/ 29333 w 421324"/>
                  <a:gd name="connsiteY95" fmla="*/ 334975 h 1444584"/>
                  <a:gd name="connsiteX96" fmla="*/ 28996 w 421324"/>
                  <a:gd name="connsiteY96" fmla="*/ 269951 h 1444584"/>
                  <a:gd name="connsiteX97" fmla="*/ 28999 w 421324"/>
                  <a:gd name="connsiteY97" fmla="*/ 211217 h 1444584"/>
                  <a:gd name="connsiteX98" fmla="*/ 30013 w 421324"/>
                  <a:gd name="connsiteY98" fmla="*/ 134563 h 1444584"/>
                  <a:gd name="connsiteX99" fmla="*/ 29963 w 421324"/>
                  <a:gd name="connsiteY99" fmla="*/ 109615 h 1444584"/>
                  <a:gd name="connsiteX100" fmla="*/ 30440 w 421324"/>
                  <a:gd name="connsiteY100" fmla="*/ 27656 h 1444584"/>
                  <a:gd name="connsiteX101" fmla="*/ 30407 w 421324"/>
                  <a:gd name="connsiteY101" fmla="*/ 360 h 1444584"/>
                  <a:gd name="connsiteX102" fmla="*/ 107221 w 421324"/>
                  <a:gd name="connsiteY102" fmla="*/ 211 h 1444584"/>
                  <a:gd name="connsiteX103" fmla="*/ 172170 w 421324"/>
                  <a:gd name="connsiteY103" fmla="*/ 0 h 1444584"/>
                  <a:gd name="connsiteX104" fmla="*/ 172165 w 421324"/>
                  <a:gd name="connsiteY104" fmla="*/ 222926 h 1444584"/>
                  <a:gd name="connsiteX105" fmla="*/ 174865 w 421324"/>
                  <a:gd name="connsiteY105" fmla="*/ 223837 h 1444584"/>
                  <a:gd name="connsiteX106" fmla="*/ 178168 w 421324"/>
                  <a:gd name="connsiteY106" fmla="*/ 228543 h 1444584"/>
                  <a:gd name="connsiteX107" fmla="*/ 181689 w 421324"/>
                  <a:gd name="connsiteY107" fmla="*/ 235969 h 1444584"/>
                  <a:gd name="connsiteX108" fmla="*/ 184192 w 421324"/>
                  <a:gd name="connsiteY108" fmla="*/ 237039 h 1444584"/>
                  <a:gd name="connsiteX109" fmla="*/ 184937 w 421324"/>
                  <a:gd name="connsiteY109" fmla="*/ 239877 h 1444584"/>
                  <a:gd name="connsiteX110" fmla="*/ 188183 w 421324"/>
                  <a:gd name="connsiteY110" fmla="*/ 243545 h 1444584"/>
                  <a:gd name="connsiteX111" fmla="*/ 193461 w 421324"/>
                  <a:gd name="connsiteY111" fmla="*/ 251715 h 1444584"/>
                  <a:gd name="connsiteX112" fmla="*/ 196331 w 421324"/>
                  <a:gd name="connsiteY112" fmla="*/ 250314 h 1444584"/>
                  <a:gd name="connsiteX113" fmla="*/ 200539 w 421324"/>
                  <a:gd name="connsiteY113" fmla="*/ 254991 h 1444584"/>
                  <a:gd name="connsiteX114" fmla="*/ 201235 w 421324"/>
                  <a:gd name="connsiteY114" fmla="*/ 263879 h 1444584"/>
                  <a:gd name="connsiteX115" fmla="*/ 204652 w 421324"/>
                  <a:gd name="connsiteY115" fmla="*/ 271149 h 1444584"/>
                  <a:gd name="connsiteX116" fmla="*/ 208442 w 421324"/>
                  <a:gd name="connsiteY116" fmla="*/ 270137 h 1444584"/>
                  <a:gd name="connsiteX117" fmla="*/ 210840 w 421324"/>
                  <a:gd name="connsiteY117" fmla="*/ 273442 h 1444584"/>
                  <a:gd name="connsiteX118" fmla="*/ 211909 w 421324"/>
                  <a:gd name="connsiteY118" fmla="*/ 278667 h 1444584"/>
                  <a:gd name="connsiteX119" fmla="*/ 213843 w 421324"/>
                  <a:gd name="connsiteY119" fmla="*/ 278333 h 1444584"/>
                  <a:gd name="connsiteX120" fmla="*/ 219223 w 421324"/>
                  <a:gd name="connsiteY120" fmla="*/ 283537 h 1444584"/>
                  <a:gd name="connsiteX121" fmla="*/ 217253 w 421324"/>
                  <a:gd name="connsiteY121" fmla="*/ 292041 h 1444584"/>
                  <a:gd name="connsiteX122" fmla="*/ 218116 w 421324"/>
                  <a:gd name="connsiteY122" fmla="*/ 294790 h 1444584"/>
                  <a:gd name="connsiteX123" fmla="*/ 223300 w 421324"/>
                  <a:gd name="connsiteY123" fmla="*/ 298766 h 1444584"/>
                  <a:gd name="connsiteX124" fmla="*/ 222899 w 421324"/>
                  <a:gd name="connsiteY124" fmla="*/ 303052 h 1444584"/>
                  <a:gd name="connsiteX125" fmla="*/ 224262 w 421324"/>
                  <a:gd name="connsiteY125" fmla="*/ 304857 h 1444584"/>
                  <a:gd name="connsiteX126" fmla="*/ 214638 w 421324"/>
                  <a:gd name="connsiteY126" fmla="*/ 314021 h 1444584"/>
                  <a:gd name="connsiteX127" fmla="*/ 215032 w 421324"/>
                  <a:gd name="connsiteY127" fmla="*/ 316256 h 1444584"/>
                  <a:gd name="connsiteX128" fmla="*/ 223162 w 421324"/>
                  <a:gd name="connsiteY128" fmla="*/ 319308 h 1444584"/>
                  <a:gd name="connsiteX129" fmla="*/ 220868 w 421324"/>
                  <a:gd name="connsiteY129" fmla="*/ 320292 h 1444584"/>
                  <a:gd name="connsiteX130" fmla="*/ 224479 w 421324"/>
                  <a:gd name="connsiteY130" fmla="*/ 328444 h 1444584"/>
                  <a:gd name="connsiteX131" fmla="*/ 227145 w 421324"/>
                  <a:gd name="connsiteY131" fmla="*/ 327622 h 1444584"/>
                  <a:gd name="connsiteX132" fmla="*/ 228117 w 421324"/>
                  <a:gd name="connsiteY132" fmla="*/ 329956 h 1444584"/>
                  <a:gd name="connsiteX133" fmla="*/ 232664 w 421324"/>
                  <a:gd name="connsiteY133" fmla="*/ 329581 h 1444584"/>
                  <a:gd name="connsiteX134" fmla="*/ 231126 w 421324"/>
                  <a:gd name="connsiteY134" fmla="*/ 333833 h 1444584"/>
                  <a:gd name="connsiteX135" fmla="*/ 225818 w 421324"/>
                  <a:gd name="connsiteY135" fmla="*/ 335179 h 1444584"/>
                  <a:gd name="connsiteX136" fmla="*/ 223764 w 421324"/>
                  <a:gd name="connsiteY136" fmla="*/ 334362 h 1444584"/>
                  <a:gd name="connsiteX137" fmla="*/ 215777 w 421324"/>
                  <a:gd name="connsiteY137" fmla="*/ 337540 h 1444584"/>
                  <a:gd name="connsiteX138" fmla="*/ 213947 w 421324"/>
                  <a:gd name="connsiteY138" fmla="*/ 341476 h 1444584"/>
                  <a:gd name="connsiteX139" fmla="*/ 219455 w 421324"/>
                  <a:gd name="connsiteY139" fmla="*/ 341085 h 1444584"/>
                  <a:gd name="connsiteX140" fmla="*/ 227716 w 421324"/>
                  <a:gd name="connsiteY140" fmla="*/ 345955 h 1444584"/>
                  <a:gd name="connsiteX141" fmla="*/ 230727 w 421324"/>
                  <a:gd name="connsiteY141" fmla="*/ 351386 h 1444584"/>
                  <a:gd name="connsiteX142" fmla="*/ 234428 w 421324"/>
                  <a:gd name="connsiteY142" fmla="*/ 350288 h 1444584"/>
                  <a:gd name="connsiteX143" fmla="*/ 240179 w 421324"/>
                  <a:gd name="connsiteY143" fmla="*/ 353541 h 1444584"/>
                  <a:gd name="connsiteX144" fmla="*/ 240314 w 421324"/>
                  <a:gd name="connsiteY144" fmla="*/ 355706 h 1444584"/>
                  <a:gd name="connsiteX145" fmla="*/ 244292 w 421324"/>
                  <a:gd name="connsiteY145" fmla="*/ 357863 h 1444584"/>
                  <a:gd name="connsiteX146" fmla="*/ 244099 w 421324"/>
                  <a:gd name="connsiteY146" fmla="*/ 360678 h 1444584"/>
                  <a:gd name="connsiteX147" fmla="*/ 247311 w 421324"/>
                  <a:gd name="connsiteY147" fmla="*/ 365939 h 1444584"/>
                  <a:gd name="connsiteX148" fmla="*/ 247222 w 421324"/>
                  <a:gd name="connsiteY148" fmla="*/ 368018 h 1444584"/>
                  <a:gd name="connsiteX149" fmla="*/ 257495 w 421324"/>
                  <a:gd name="connsiteY149" fmla="*/ 372468 h 1444584"/>
                  <a:gd name="connsiteX150" fmla="*/ 262805 w 421324"/>
                  <a:gd name="connsiteY150" fmla="*/ 372675 h 1444584"/>
                  <a:gd name="connsiteX151" fmla="*/ 264080 w 421324"/>
                  <a:gd name="connsiteY151" fmla="*/ 375437 h 1444584"/>
                  <a:gd name="connsiteX152" fmla="*/ 267924 w 421324"/>
                  <a:gd name="connsiteY152" fmla="*/ 374709 h 1444584"/>
                  <a:gd name="connsiteX153" fmla="*/ 271631 w 421324"/>
                  <a:gd name="connsiteY153" fmla="*/ 376441 h 1444584"/>
                  <a:gd name="connsiteX154" fmla="*/ 274280 w 421324"/>
                  <a:gd name="connsiteY154" fmla="*/ 375758 h 1444584"/>
                  <a:gd name="connsiteX155" fmla="*/ 277517 w 421324"/>
                  <a:gd name="connsiteY155" fmla="*/ 378087 h 1444584"/>
                  <a:gd name="connsiteX156" fmla="*/ 277887 w 421324"/>
                  <a:gd name="connsiteY156" fmla="*/ 382144 h 1444584"/>
                  <a:gd name="connsiteX157" fmla="*/ 281388 w 421324"/>
                  <a:gd name="connsiteY157" fmla="*/ 386808 h 1444584"/>
                  <a:gd name="connsiteX158" fmla="*/ 279991 w 421324"/>
                  <a:gd name="connsiteY158" fmla="*/ 390504 h 1444584"/>
                  <a:gd name="connsiteX159" fmla="*/ 282063 w 421324"/>
                  <a:gd name="connsiteY159" fmla="*/ 392620 h 1444584"/>
                  <a:gd name="connsiteX160" fmla="*/ 285522 w 421324"/>
                  <a:gd name="connsiteY160" fmla="*/ 392988 h 1444584"/>
                  <a:gd name="connsiteX161" fmla="*/ 288372 w 421324"/>
                  <a:gd name="connsiteY161" fmla="*/ 399572 h 1444584"/>
                  <a:gd name="connsiteX162" fmla="*/ 291348 w 421324"/>
                  <a:gd name="connsiteY162" fmla="*/ 399919 h 1444584"/>
                  <a:gd name="connsiteX163" fmla="*/ 296585 w 421324"/>
                  <a:gd name="connsiteY163" fmla="*/ 404061 h 1444584"/>
                  <a:gd name="connsiteX164" fmla="*/ 298598 w 421324"/>
                  <a:gd name="connsiteY164" fmla="*/ 408811 h 1444584"/>
                  <a:gd name="connsiteX165" fmla="*/ 302664 w 421324"/>
                  <a:gd name="connsiteY165" fmla="*/ 409956 h 1444584"/>
                  <a:gd name="connsiteX166" fmla="*/ 303337 w 421324"/>
                  <a:gd name="connsiteY166" fmla="*/ 414725 h 1444584"/>
                  <a:gd name="connsiteX167" fmla="*/ 308128 w 421324"/>
                  <a:gd name="connsiteY167" fmla="*/ 421225 h 1444584"/>
                  <a:gd name="connsiteX168" fmla="*/ 310815 w 421324"/>
                  <a:gd name="connsiteY168" fmla="*/ 421828 h 1444584"/>
                  <a:gd name="connsiteX169" fmla="*/ 313002 w 421324"/>
                  <a:gd name="connsiteY169" fmla="*/ 426534 h 1444584"/>
                  <a:gd name="connsiteX170" fmla="*/ 313649 w 421324"/>
                  <a:gd name="connsiteY170" fmla="*/ 432515 h 1444584"/>
                  <a:gd name="connsiteX171" fmla="*/ 316521 w 421324"/>
                  <a:gd name="connsiteY171" fmla="*/ 437946 h 1444584"/>
                  <a:gd name="connsiteX172" fmla="*/ 319298 w 421324"/>
                  <a:gd name="connsiteY172" fmla="*/ 436647 h 1444584"/>
                  <a:gd name="connsiteX173" fmla="*/ 323236 w 421324"/>
                  <a:gd name="connsiteY173" fmla="*/ 437446 h 1444584"/>
                  <a:gd name="connsiteX174" fmla="*/ 325363 w 421324"/>
                  <a:gd name="connsiteY174" fmla="*/ 442045 h 1444584"/>
                  <a:gd name="connsiteX175" fmla="*/ 329049 w 421324"/>
                  <a:gd name="connsiteY175" fmla="*/ 446216 h 1444584"/>
                  <a:gd name="connsiteX176" fmla="*/ 334054 w 421324"/>
                  <a:gd name="connsiteY176" fmla="*/ 448527 h 1444584"/>
                  <a:gd name="connsiteX177" fmla="*/ 332542 w 421324"/>
                  <a:gd name="connsiteY177" fmla="*/ 453212 h 1444584"/>
                  <a:gd name="connsiteX178" fmla="*/ 333186 w 421324"/>
                  <a:gd name="connsiteY178" fmla="*/ 457746 h 1444584"/>
                  <a:gd name="connsiteX179" fmla="*/ 330856 w 421324"/>
                  <a:gd name="connsiteY179" fmla="*/ 460946 h 1444584"/>
                  <a:gd name="connsiteX180" fmla="*/ 333702 w 421324"/>
                  <a:gd name="connsiteY180" fmla="*/ 462185 h 1444584"/>
                  <a:gd name="connsiteX181" fmla="*/ 334849 w 421324"/>
                  <a:gd name="connsiteY181" fmla="*/ 468026 h 1444584"/>
                  <a:gd name="connsiteX182" fmla="*/ 338061 w 421324"/>
                  <a:gd name="connsiteY182" fmla="*/ 469022 h 1444584"/>
                  <a:gd name="connsiteX183" fmla="*/ 338486 w 421324"/>
                  <a:gd name="connsiteY183" fmla="*/ 473321 h 1444584"/>
                  <a:gd name="connsiteX184" fmla="*/ 342771 w 421324"/>
                  <a:gd name="connsiteY184" fmla="*/ 470671 h 1444584"/>
                  <a:gd name="connsiteX185" fmla="*/ 347833 w 421324"/>
                  <a:gd name="connsiteY185" fmla="*/ 477190 h 1444584"/>
                  <a:gd name="connsiteX186" fmla="*/ 354616 w 421324"/>
                  <a:gd name="connsiteY186" fmla="*/ 480336 h 1444584"/>
                  <a:gd name="connsiteX187" fmla="*/ 357288 w 421324"/>
                  <a:gd name="connsiteY187" fmla="*/ 482551 h 1444584"/>
                  <a:gd name="connsiteX188" fmla="*/ 356978 w 421324"/>
                  <a:gd name="connsiteY188" fmla="*/ 486636 h 1444584"/>
                  <a:gd name="connsiteX189" fmla="*/ 353920 w 421324"/>
                  <a:gd name="connsiteY189" fmla="*/ 491834 h 1444584"/>
                  <a:gd name="connsiteX190" fmla="*/ 359146 w 421324"/>
                  <a:gd name="connsiteY190" fmla="*/ 495393 h 1444584"/>
                  <a:gd name="connsiteX191" fmla="*/ 360940 w 421324"/>
                  <a:gd name="connsiteY191" fmla="*/ 492278 h 1444584"/>
                  <a:gd name="connsiteX192" fmla="*/ 364253 w 421324"/>
                  <a:gd name="connsiteY192" fmla="*/ 491834 h 1444584"/>
                  <a:gd name="connsiteX193" fmla="*/ 366797 w 421324"/>
                  <a:gd name="connsiteY193" fmla="*/ 486336 h 1444584"/>
                  <a:gd name="connsiteX194" fmla="*/ 371781 w 421324"/>
                  <a:gd name="connsiteY194" fmla="*/ 486565 h 1444584"/>
                  <a:gd name="connsiteX195" fmla="*/ 378094 w 421324"/>
                  <a:gd name="connsiteY195" fmla="*/ 493264 h 1444584"/>
                  <a:gd name="connsiteX196" fmla="*/ 377696 w 421324"/>
                  <a:gd name="connsiteY196" fmla="*/ 496699 h 1444584"/>
                  <a:gd name="connsiteX197" fmla="*/ 375115 w 421324"/>
                  <a:gd name="connsiteY197" fmla="*/ 499105 h 1444584"/>
                  <a:gd name="connsiteX198" fmla="*/ 376012 w 421324"/>
                  <a:gd name="connsiteY198" fmla="*/ 503362 h 1444584"/>
                  <a:gd name="connsiteX199" fmla="*/ 378923 w 421324"/>
                  <a:gd name="connsiteY199" fmla="*/ 504168 h 1444584"/>
                  <a:gd name="connsiteX200" fmla="*/ 379200 w 421324"/>
                  <a:gd name="connsiteY200" fmla="*/ 507729 h 1444584"/>
                  <a:gd name="connsiteX201" fmla="*/ 383321 w 421324"/>
                  <a:gd name="connsiteY201" fmla="*/ 508793 h 1444584"/>
                  <a:gd name="connsiteX202" fmla="*/ 389496 w 421324"/>
                  <a:gd name="connsiteY202" fmla="*/ 505318 h 1444584"/>
                  <a:gd name="connsiteX203" fmla="*/ 392069 w 421324"/>
                  <a:gd name="connsiteY203" fmla="*/ 507282 h 1444584"/>
                  <a:gd name="connsiteX204" fmla="*/ 400291 w 421324"/>
                  <a:gd name="connsiteY204" fmla="*/ 509129 h 1444584"/>
                  <a:gd name="connsiteX205" fmla="*/ 402180 w 421324"/>
                  <a:gd name="connsiteY205" fmla="*/ 505631 h 1444584"/>
                  <a:gd name="connsiteX206" fmla="*/ 406440 w 421324"/>
                  <a:gd name="connsiteY206" fmla="*/ 503072 h 1444584"/>
                  <a:gd name="connsiteX207" fmla="*/ 415993 w 421324"/>
                  <a:gd name="connsiteY207" fmla="*/ 501374 h 1444584"/>
                  <a:gd name="connsiteX208" fmla="*/ 419007 w 421324"/>
                  <a:gd name="connsiteY208" fmla="*/ 502717 h 1444584"/>
                  <a:gd name="connsiteX209" fmla="*/ 421358 w 421324"/>
                  <a:gd name="connsiteY209" fmla="*/ 505947 h 1444584"/>
                  <a:gd name="connsiteX210" fmla="*/ 421069 w 421324"/>
                  <a:gd name="connsiteY210" fmla="*/ 513580 h 1444584"/>
                  <a:gd name="connsiteX211" fmla="*/ 417972 w 421324"/>
                  <a:gd name="connsiteY211" fmla="*/ 517915 h 1444584"/>
                  <a:gd name="connsiteX212" fmla="*/ 419843 w 421324"/>
                  <a:gd name="connsiteY212" fmla="*/ 521583 h 1444584"/>
                  <a:gd name="connsiteX213" fmla="*/ 417440 w 421324"/>
                  <a:gd name="connsiteY213" fmla="*/ 525996 h 1444584"/>
                  <a:gd name="connsiteX214" fmla="*/ 418147 w 421324"/>
                  <a:gd name="connsiteY214" fmla="*/ 533006 h 1444584"/>
                  <a:gd name="connsiteX215" fmla="*/ 413444 w 421324"/>
                  <a:gd name="connsiteY215" fmla="*/ 536420 h 1444584"/>
                  <a:gd name="connsiteX216" fmla="*/ 409586 w 421324"/>
                  <a:gd name="connsiteY216" fmla="*/ 536666 h 1444584"/>
                  <a:gd name="connsiteX217" fmla="*/ 409769 w 421324"/>
                  <a:gd name="connsiteY217" fmla="*/ 541275 h 1444584"/>
                  <a:gd name="connsiteX218" fmla="*/ 412891 w 421324"/>
                  <a:gd name="connsiteY218" fmla="*/ 545110 h 1444584"/>
                  <a:gd name="connsiteX219" fmla="*/ 412281 w 421324"/>
                  <a:gd name="connsiteY219" fmla="*/ 548070 h 1444584"/>
                  <a:gd name="connsiteX220" fmla="*/ 414427 w 421324"/>
                  <a:gd name="connsiteY220" fmla="*/ 550089 h 1444584"/>
                  <a:gd name="connsiteX221" fmla="*/ 412102 w 421324"/>
                  <a:gd name="connsiteY221" fmla="*/ 551954 h 1444584"/>
                  <a:gd name="connsiteX222" fmla="*/ 412112 w 421324"/>
                  <a:gd name="connsiteY222" fmla="*/ 555353 h 1444584"/>
                  <a:gd name="connsiteX223" fmla="*/ 406690 w 421324"/>
                  <a:gd name="connsiteY223" fmla="*/ 560440 h 1444584"/>
                  <a:gd name="connsiteX224" fmla="*/ 408460 w 421324"/>
                  <a:gd name="connsiteY224" fmla="*/ 564945 h 1444584"/>
                  <a:gd name="connsiteX225" fmla="*/ 407808 w 421324"/>
                  <a:gd name="connsiteY225" fmla="*/ 570368 h 1444584"/>
                  <a:gd name="connsiteX226" fmla="*/ 405105 w 421324"/>
                  <a:gd name="connsiteY226" fmla="*/ 577472 h 1444584"/>
                  <a:gd name="connsiteX227" fmla="*/ 405945 w 421324"/>
                  <a:gd name="connsiteY227" fmla="*/ 582104 h 1444584"/>
                  <a:gd name="connsiteX228" fmla="*/ 399720 w 421324"/>
                  <a:gd name="connsiteY228" fmla="*/ 585861 h 1444584"/>
                  <a:gd name="connsiteX229" fmla="*/ 400408 w 421324"/>
                  <a:gd name="connsiteY229" fmla="*/ 589727 h 1444584"/>
                  <a:gd name="connsiteX230" fmla="*/ 402415 w 421324"/>
                  <a:gd name="connsiteY230" fmla="*/ 590885 h 1444584"/>
                  <a:gd name="connsiteX231" fmla="*/ 403682 w 421324"/>
                  <a:gd name="connsiteY231" fmla="*/ 598859 h 1444584"/>
                  <a:gd name="connsiteX232" fmla="*/ 403403 w 421324"/>
                  <a:gd name="connsiteY232" fmla="*/ 606176 h 1444584"/>
                  <a:gd name="connsiteX233" fmla="*/ 398727 w 421324"/>
                  <a:gd name="connsiteY233" fmla="*/ 607695 h 1444584"/>
                  <a:gd name="connsiteX234" fmla="*/ 393391 w 421324"/>
                  <a:gd name="connsiteY234" fmla="*/ 606221 h 1444584"/>
                  <a:gd name="connsiteX235" fmla="*/ 391563 w 421324"/>
                  <a:gd name="connsiteY235" fmla="*/ 610869 h 1444584"/>
                  <a:gd name="connsiteX236" fmla="*/ 392447 w 421324"/>
                  <a:gd name="connsiteY236" fmla="*/ 615051 h 1444584"/>
                  <a:gd name="connsiteX237" fmla="*/ 399191 w 421324"/>
                  <a:gd name="connsiteY237" fmla="*/ 617594 h 1444584"/>
                  <a:gd name="connsiteX238" fmla="*/ 401349 w 421324"/>
                  <a:gd name="connsiteY238" fmla="*/ 621585 h 1444584"/>
                  <a:gd name="connsiteX239" fmla="*/ 400267 w 421324"/>
                  <a:gd name="connsiteY239" fmla="*/ 627439 h 1444584"/>
                  <a:gd name="connsiteX240" fmla="*/ 396466 w 421324"/>
                  <a:gd name="connsiteY240" fmla="*/ 630186 h 1444584"/>
                  <a:gd name="connsiteX241" fmla="*/ 394454 w 421324"/>
                  <a:gd name="connsiteY241" fmla="*/ 634636 h 1444584"/>
                  <a:gd name="connsiteX242" fmla="*/ 398315 w 421324"/>
                  <a:gd name="connsiteY242" fmla="*/ 634787 h 1444584"/>
                  <a:gd name="connsiteX243" fmla="*/ 399396 w 421324"/>
                  <a:gd name="connsiteY243" fmla="*/ 638087 h 1444584"/>
                  <a:gd name="connsiteX244" fmla="*/ 397272 w 421324"/>
                  <a:gd name="connsiteY244" fmla="*/ 640244 h 1444584"/>
                  <a:gd name="connsiteX245" fmla="*/ 399076 w 421324"/>
                  <a:gd name="connsiteY245" fmla="*/ 642767 h 1444584"/>
                  <a:gd name="connsiteX246" fmla="*/ 401589 w 421324"/>
                  <a:gd name="connsiteY246" fmla="*/ 641635 h 1444584"/>
                  <a:gd name="connsiteX247" fmla="*/ 408231 w 421324"/>
                  <a:gd name="connsiteY247" fmla="*/ 645707 h 1444584"/>
                  <a:gd name="connsiteX248" fmla="*/ 409563 w 421324"/>
                  <a:gd name="connsiteY248" fmla="*/ 649841 h 1444584"/>
                  <a:gd name="connsiteX249" fmla="*/ 405400 w 421324"/>
                  <a:gd name="connsiteY249" fmla="*/ 654388 h 1444584"/>
                  <a:gd name="connsiteX250" fmla="*/ 407970 w 421324"/>
                  <a:gd name="connsiteY250" fmla="*/ 659449 h 1444584"/>
                  <a:gd name="connsiteX251" fmla="*/ 410626 w 421324"/>
                  <a:gd name="connsiteY251" fmla="*/ 661564 h 1444584"/>
                  <a:gd name="connsiteX252" fmla="*/ 411674 w 421324"/>
                  <a:gd name="connsiteY252" fmla="*/ 665193 h 1444584"/>
                  <a:gd name="connsiteX253" fmla="*/ 409359 w 421324"/>
                  <a:gd name="connsiteY253" fmla="*/ 667692 h 1444584"/>
                  <a:gd name="connsiteX254" fmla="*/ 408533 w 421324"/>
                  <a:gd name="connsiteY254" fmla="*/ 671897 h 1444584"/>
                  <a:gd name="connsiteX255" fmla="*/ 404487 w 421324"/>
                  <a:gd name="connsiteY255" fmla="*/ 669612 h 1444584"/>
                  <a:gd name="connsiteX256" fmla="*/ 399788 w 421324"/>
                  <a:gd name="connsiteY256" fmla="*/ 671920 h 1444584"/>
                  <a:gd name="connsiteX257" fmla="*/ 394118 w 421324"/>
                  <a:gd name="connsiteY257" fmla="*/ 673186 h 1444584"/>
                  <a:gd name="connsiteX258" fmla="*/ 393292 w 421324"/>
                  <a:gd name="connsiteY258" fmla="*/ 677140 h 1444584"/>
                  <a:gd name="connsiteX259" fmla="*/ 385943 w 421324"/>
                  <a:gd name="connsiteY259" fmla="*/ 688216 h 1444584"/>
                  <a:gd name="connsiteX260" fmla="*/ 389090 w 421324"/>
                  <a:gd name="connsiteY260" fmla="*/ 691020 h 1444584"/>
                  <a:gd name="connsiteX261" fmla="*/ 388610 w 421324"/>
                  <a:gd name="connsiteY261" fmla="*/ 694310 h 1444584"/>
                  <a:gd name="connsiteX262" fmla="*/ 391665 w 421324"/>
                  <a:gd name="connsiteY262" fmla="*/ 697542 h 1444584"/>
                  <a:gd name="connsiteX263" fmla="*/ 394905 w 421324"/>
                  <a:gd name="connsiteY263" fmla="*/ 698744 h 1444584"/>
                  <a:gd name="connsiteX264" fmla="*/ 396201 w 421324"/>
                  <a:gd name="connsiteY264" fmla="*/ 702386 h 1444584"/>
                  <a:gd name="connsiteX265" fmla="*/ 393346 w 421324"/>
                  <a:gd name="connsiteY265" fmla="*/ 706343 h 1444584"/>
                  <a:gd name="connsiteX266" fmla="*/ 395557 w 421324"/>
                  <a:gd name="connsiteY266" fmla="*/ 709755 h 1444584"/>
                  <a:gd name="connsiteX267" fmla="*/ 392231 w 421324"/>
                  <a:gd name="connsiteY267" fmla="*/ 713720 h 1444584"/>
                  <a:gd name="connsiteX268" fmla="*/ 386762 w 421324"/>
                  <a:gd name="connsiteY268" fmla="*/ 715591 h 1444584"/>
                  <a:gd name="connsiteX269" fmla="*/ 386392 w 421324"/>
                  <a:gd name="connsiteY269" fmla="*/ 717359 h 1444584"/>
                  <a:gd name="connsiteX270" fmla="*/ 390023 w 421324"/>
                  <a:gd name="connsiteY270" fmla="*/ 722623 h 1444584"/>
                  <a:gd name="connsiteX271" fmla="*/ 387075 w 421324"/>
                  <a:gd name="connsiteY271" fmla="*/ 727094 h 1444584"/>
                  <a:gd name="connsiteX272" fmla="*/ 387872 w 421324"/>
                  <a:gd name="connsiteY272" fmla="*/ 728714 h 1444584"/>
                  <a:gd name="connsiteX273" fmla="*/ 384272 w 421324"/>
                  <a:gd name="connsiteY273" fmla="*/ 735304 h 1444584"/>
                  <a:gd name="connsiteX274" fmla="*/ 376478 w 421324"/>
                  <a:gd name="connsiteY274" fmla="*/ 740547 h 1444584"/>
                  <a:gd name="connsiteX275" fmla="*/ 371904 w 421324"/>
                  <a:gd name="connsiteY275" fmla="*/ 750462 h 1444584"/>
                  <a:gd name="connsiteX276" fmla="*/ 365918 w 421324"/>
                  <a:gd name="connsiteY276" fmla="*/ 746027 h 1444584"/>
                  <a:gd name="connsiteX277" fmla="*/ 361750 w 421324"/>
                  <a:gd name="connsiteY277" fmla="*/ 746573 h 1444584"/>
                  <a:gd name="connsiteX278" fmla="*/ 356949 w 421324"/>
                  <a:gd name="connsiteY278" fmla="*/ 742133 h 1444584"/>
                  <a:gd name="connsiteX279" fmla="*/ 353951 w 421324"/>
                  <a:gd name="connsiteY279" fmla="*/ 741924 h 1444584"/>
                  <a:gd name="connsiteX280" fmla="*/ 352538 w 421324"/>
                  <a:gd name="connsiteY280" fmla="*/ 745154 h 1444584"/>
                  <a:gd name="connsiteX281" fmla="*/ 353644 w 421324"/>
                  <a:gd name="connsiteY281" fmla="*/ 751453 h 1444584"/>
                  <a:gd name="connsiteX282" fmla="*/ 353234 w 421324"/>
                  <a:gd name="connsiteY282" fmla="*/ 757591 h 1444584"/>
                  <a:gd name="connsiteX283" fmla="*/ 356706 w 421324"/>
                  <a:gd name="connsiteY283" fmla="*/ 757956 h 1444584"/>
                  <a:gd name="connsiteX284" fmla="*/ 358005 w 421324"/>
                  <a:gd name="connsiteY284" fmla="*/ 762584 h 1444584"/>
                  <a:gd name="connsiteX285" fmla="*/ 361641 w 421324"/>
                  <a:gd name="connsiteY285" fmla="*/ 766001 h 1444584"/>
                  <a:gd name="connsiteX286" fmla="*/ 364086 w 421324"/>
                  <a:gd name="connsiteY286" fmla="*/ 765814 h 1444584"/>
                  <a:gd name="connsiteX287" fmla="*/ 367324 w 421324"/>
                  <a:gd name="connsiteY287" fmla="*/ 771448 h 1444584"/>
                  <a:gd name="connsiteX288" fmla="*/ 370342 w 421324"/>
                  <a:gd name="connsiteY288" fmla="*/ 772750 h 1444584"/>
                  <a:gd name="connsiteX289" fmla="*/ 370999 w 421324"/>
                  <a:gd name="connsiteY289" fmla="*/ 776780 h 1444584"/>
                  <a:gd name="connsiteX290" fmla="*/ 380521 w 421324"/>
                  <a:gd name="connsiteY290" fmla="*/ 786448 h 1444584"/>
                  <a:gd name="connsiteX291" fmla="*/ 380013 w 421324"/>
                  <a:gd name="connsiteY291" fmla="*/ 789434 h 1444584"/>
                  <a:gd name="connsiteX292" fmla="*/ 377628 w 421324"/>
                  <a:gd name="connsiteY292" fmla="*/ 790762 h 1444584"/>
                  <a:gd name="connsiteX293" fmla="*/ 370295 w 421324"/>
                  <a:gd name="connsiteY293" fmla="*/ 799190 h 1444584"/>
                  <a:gd name="connsiteX294" fmla="*/ 366841 w 421324"/>
                  <a:gd name="connsiteY294" fmla="*/ 808193 h 1444584"/>
                  <a:gd name="connsiteX295" fmla="*/ 364360 w 421324"/>
                  <a:gd name="connsiteY295" fmla="*/ 808605 h 1444584"/>
                  <a:gd name="connsiteX296" fmla="*/ 362021 w 421324"/>
                  <a:gd name="connsiteY296" fmla="*/ 816081 h 1444584"/>
                  <a:gd name="connsiteX297" fmla="*/ 363575 w 421324"/>
                  <a:gd name="connsiteY297" fmla="*/ 822242 h 1444584"/>
                  <a:gd name="connsiteX298" fmla="*/ 361889 w 421324"/>
                  <a:gd name="connsiteY298" fmla="*/ 827668 h 1444584"/>
                  <a:gd name="connsiteX299" fmla="*/ 363427 w 421324"/>
                  <a:gd name="connsiteY299" fmla="*/ 838452 h 1444584"/>
                  <a:gd name="connsiteX300" fmla="*/ 363340 w 421324"/>
                  <a:gd name="connsiteY300" fmla="*/ 845886 h 1444584"/>
                  <a:gd name="connsiteX301" fmla="*/ 361558 w 421324"/>
                  <a:gd name="connsiteY301" fmla="*/ 852611 h 1444584"/>
                  <a:gd name="connsiteX302" fmla="*/ 361657 w 421324"/>
                  <a:gd name="connsiteY302" fmla="*/ 857372 h 1444584"/>
                  <a:gd name="connsiteX303" fmla="*/ 363317 w 421324"/>
                  <a:gd name="connsiteY303" fmla="*/ 860343 h 1444584"/>
                  <a:gd name="connsiteX304" fmla="*/ 361544 w 421324"/>
                  <a:gd name="connsiteY304" fmla="*/ 862399 h 1444584"/>
                  <a:gd name="connsiteX305" fmla="*/ 363249 w 421324"/>
                  <a:gd name="connsiteY305" fmla="*/ 869259 h 1444584"/>
                  <a:gd name="connsiteX306" fmla="*/ 361690 w 421324"/>
                  <a:gd name="connsiteY306" fmla="*/ 871678 h 1444584"/>
                  <a:gd name="connsiteX307" fmla="*/ 357694 w 421324"/>
                  <a:gd name="connsiteY307" fmla="*/ 872324 h 1444584"/>
                  <a:gd name="connsiteX308" fmla="*/ 356923 w 421324"/>
                  <a:gd name="connsiteY308" fmla="*/ 879224 h 1444584"/>
                  <a:gd name="connsiteX309" fmla="*/ 353054 w 421324"/>
                  <a:gd name="connsiteY309" fmla="*/ 880719 h 1444584"/>
                  <a:gd name="connsiteX310" fmla="*/ 350177 w 421324"/>
                  <a:gd name="connsiteY310" fmla="*/ 886385 h 1444584"/>
                  <a:gd name="connsiteX311" fmla="*/ 347374 w 421324"/>
                  <a:gd name="connsiteY311" fmla="*/ 887154 h 1444584"/>
                  <a:gd name="connsiteX312" fmla="*/ 343759 w 421324"/>
                  <a:gd name="connsiteY312" fmla="*/ 890676 h 1444584"/>
                  <a:gd name="connsiteX313" fmla="*/ 335978 w 421324"/>
                  <a:gd name="connsiteY313" fmla="*/ 896274 h 1444584"/>
                  <a:gd name="connsiteX314" fmla="*/ 333853 w 421324"/>
                  <a:gd name="connsiteY314" fmla="*/ 901141 h 1444584"/>
                  <a:gd name="connsiteX315" fmla="*/ 329748 w 421324"/>
                  <a:gd name="connsiteY315" fmla="*/ 903755 h 1444584"/>
                  <a:gd name="connsiteX316" fmla="*/ 327303 w 421324"/>
                  <a:gd name="connsiteY316" fmla="*/ 902232 h 1444584"/>
                  <a:gd name="connsiteX317" fmla="*/ 323291 w 421324"/>
                  <a:gd name="connsiteY317" fmla="*/ 902506 h 1444584"/>
                  <a:gd name="connsiteX318" fmla="*/ 321745 w 421324"/>
                  <a:gd name="connsiteY318" fmla="*/ 905122 h 1444584"/>
                  <a:gd name="connsiteX319" fmla="*/ 320499 w 421324"/>
                  <a:gd name="connsiteY319" fmla="*/ 899065 h 1444584"/>
                  <a:gd name="connsiteX320" fmla="*/ 318690 w 421324"/>
                  <a:gd name="connsiteY320" fmla="*/ 900915 h 1444584"/>
                  <a:gd name="connsiteX321" fmla="*/ 317848 w 421324"/>
                  <a:gd name="connsiteY321" fmla="*/ 897729 h 1444584"/>
                  <a:gd name="connsiteX322" fmla="*/ 310169 w 421324"/>
                  <a:gd name="connsiteY322" fmla="*/ 894463 h 1444584"/>
                  <a:gd name="connsiteX323" fmla="*/ 303634 w 421324"/>
                  <a:gd name="connsiteY323" fmla="*/ 899412 h 1444584"/>
                  <a:gd name="connsiteX324" fmla="*/ 301515 w 421324"/>
                  <a:gd name="connsiteY324" fmla="*/ 902211 h 1444584"/>
                  <a:gd name="connsiteX325" fmla="*/ 303272 w 421324"/>
                  <a:gd name="connsiteY325" fmla="*/ 905352 h 1444584"/>
                  <a:gd name="connsiteX326" fmla="*/ 299200 w 421324"/>
                  <a:gd name="connsiteY326" fmla="*/ 918645 h 1444584"/>
                  <a:gd name="connsiteX327" fmla="*/ 297310 w 421324"/>
                  <a:gd name="connsiteY327" fmla="*/ 919222 h 1444584"/>
                  <a:gd name="connsiteX328" fmla="*/ 294735 w 421324"/>
                  <a:gd name="connsiteY328" fmla="*/ 923395 h 1444584"/>
                  <a:gd name="connsiteX329" fmla="*/ 291239 w 421324"/>
                  <a:gd name="connsiteY329" fmla="*/ 922125 h 1444584"/>
                  <a:gd name="connsiteX330" fmla="*/ 286271 w 421324"/>
                  <a:gd name="connsiteY330" fmla="*/ 925208 h 1444584"/>
                  <a:gd name="connsiteX331" fmla="*/ 285903 w 421324"/>
                  <a:gd name="connsiteY331" fmla="*/ 927037 h 1444584"/>
                  <a:gd name="connsiteX332" fmla="*/ 282877 w 421324"/>
                  <a:gd name="connsiteY332" fmla="*/ 926082 h 1444584"/>
                  <a:gd name="connsiteX333" fmla="*/ 279449 w 421324"/>
                  <a:gd name="connsiteY333" fmla="*/ 932377 h 1444584"/>
                  <a:gd name="connsiteX334" fmla="*/ 281552 w 421324"/>
                  <a:gd name="connsiteY334" fmla="*/ 939801 h 1444584"/>
                  <a:gd name="connsiteX335" fmla="*/ 280961 w 421324"/>
                  <a:gd name="connsiteY335" fmla="*/ 942041 h 1444584"/>
                  <a:gd name="connsiteX336" fmla="*/ 282918 w 421324"/>
                  <a:gd name="connsiteY336" fmla="*/ 944726 h 1444584"/>
                  <a:gd name="connsiteX337" fmla="*/ 287790 w 421324"/>
                  <a:gd name="connsiteY337" fmla="*/ 944553 h 1444584"/>
                  <a:gd name="connsiteX338" fmla="*/ 290775 w 421324"/>
                  <a:gd name="connsiteY338" fmla="*/ 953514 h 1444584"/>
                  <a:gd name="connsiteX339" fmla="*/ 289511 w 421324"/>
                  <a:gd name="connsiteY339" fmla="*/ 954560 h 1444584"/>
                  <a:gd name="connsiteX340" fmla="*/ 290517 w 421324"/>
                  <a:gd name="connsiteY340" fmla="*/ 964003 h 1444584"/>
                  <a:gd name="connsiteX341" fmla="*/ 287725 w 421324"/>
                  <a:gd name="connsiteY341" fmla="*/ 969413 h 1444584"/>
                  <a:gd name="connsiteX342" fmla="*/ 287884 w 421324"/>
                  <a:gd name="connsiteY342" fmla="*/ 971205 h 1444584"/>
                  <a:gd name="connsiteX343" fmla="*/ 281031 w 421324"/>
                  <a:gd name="connsiteY343" fmla="*/ 980301 h 1444584"/>
                  <a:gd name="connsiteX344" fmla="*/ 281938 w 421324"/>
                  <a:gd name="connsiteY344" fmla="*/ 983953 h 1444584"/>
                  <a:gd name="connsiteX345" fmla="*/ 292759 w 421324"/>
                  <a:gd name="connsiteY345" fmla="*/ 988132 h 1444584"/>
                  <a:gd name="connsiteX346" fmla="*/ 294148 w 421324"/>
                  <a:gd name="connsiteY346" fmla="*/ 992452 h 1444584"/>
                  <a:gd name="connsiteX347" fmla="*/ 297618 w 421324"/>
                  <a:gd name="connsiteY347" fmla="*/ 989632 h 1444584"/>
                  <a:gd name="connsiteX348" fmla="*/ 299085 w 421324"/>
                  <a:gd name="connsiteY348" fmla="*/ 992345 h 1444584"/>
                  <a:gd name="connsiteX349" fmla="*/ 300274 w 421324"/>
                  <a:gd name="connsiteY349" fmla="*/ 1001094 h 1444584"/>
                  <a:gd name="connsiteX350" fmla="*/ 298215 w 421324"/>
                  <a:gd name="connsiteY350" fmla="*/ 1001932 h 1444584"/>
                  <a:gd name="connsiteX351" fmla="*/ 299953 w 421324"/>
                  <a:gd name="connsiteY351" fmla="*/ 1006314 h 1444584"/>
                  <a:gd name="connsiteX352" fmla="*/ 299244 w 421324"/>
                  <a:gd name="connsiteY352" fmla="*/ 1008500 h 1444584"/>
                  <a:gd name="connsiteX353" fmla="*/ 302706 w 421324"/>
                  <a:gd name="connsiteY353" fmla="*/ 1011023 h 1444584"/>
                  <a:gd name="connsiteX354" fmla="*/ 304611 w 421324"/>
                  <a:gd name="connsiteY354" fmla="*/ 1010639 h 1444584"/>
                  <a:gd name="connsiteX355" fmla="*/ 307859 w 421324"/>
                  <a:gd name="connsiteY355" fmla="*/ 1015095 h 1444584"/>
                  <a:gd name="connsiteX356" fmla="*/ 311433 w 421324"/>
                  <a:gd name="connsiteY356" fmla="*/ 1013866 h 1444584"/>
                  <a:gd name="connsiteX357" fmla="*/ 314519 w 421324"/>
                  <a:gd name="connsiteY357" fmla="*/ 1017093 h 1444584"/>
                  <a:gd name="connsiteX358" fmla="*/ 316026 w 421324"/>
                  <a:gd name="connsiteY358" fmla="*/ 1016060 h 1444584"/>
                  <a:gd name="connsiteX359" fmla="*/ 319934 w 421324"/>
                  <a:gd name="connsiteY359" fmla="*/ 1018029 h 1444584"/>
                  <a:gd name="connsiteX360" fmla="*/ 320948 w 421324"/>
                  <a:gd name="connsiteY360" fmla="*/ 1020870 h 1444584"/>
                  <a:gd name="connsiteX361" fmla="*/ 316683 w 421324"/>
                  <a:gd name="connsiteY361" fmla="*/ 1025166 h 1444584"/>
                  <a:gd name="connsiteX362" fmla="*/ 320460 w 421324"/>
                  <a:gd name="connsiteY362" fmla="*/ 1029504 h 1444584"/>
                  <a:gd name="connsiteX363" fmla="*/ 323703 w 421324"/>
                  <a:gd name="connsiteY363" fmla="*/ 1029536 h 1444584"/>
                  <a:gd name="connsiteX364" fmla="*/ 323468 w 421324"/>
                  <a:gd name="connsiteY364" fmla="*/ 1032050 h 1444584"/>
                  <a:gd name="connsiteX365" fmla="*/ 320593 w 421324"/>
                  <a:gd name="connsiteY365" fmla="*/ 1033206 h 1444584"/>
                  <a:gd name="connsiteX366" fmla="*/ 317139 w 421324"/>
                  <a:gd name="connsiteY366" fmla="*/ 1037450 h 1444584"/>
                  <a:gd name="connsiteX367" fmla="*/ 316480 w 421324"/>
                  <a:gd name="connsiteY367" fmla="*/ 1041668 h 1444584"/>
                  <a:gd name="connsiteX368" fmla="*/ 318755 w 421324"/>
                  <a:gd name="connsiteY368" fmla="*/ 1045344 h 1444584"/>
                  <a:gd name="connsiteX369" fmla="*/ 322361 w 421324"/>
                  <a:gd name="connsiteY369" fmla="*/ 1046580 h 1444584"/>
                  <a:gd name="connsiteX370" fmla="*/ 323622 w 421324"/>
                  <a:gd name="connsiteY370" fmla="*/ 1045109 h 1444584"/>
                  <a:gd name="connsiteX371" fmla="*/ 325934 w 421324"/>
                  <a:gd name="connsiteY371" fmla="*/ 1047011 h 1444584"/>
                  <a:gd name="connsiteX372" fmla="*/ 325598 w 421324"/>
                  <a:gd name="connsiteY372" fmla="*/ 1051492 h 1444584"/>
                  <a:gd name="connsiteX373" fmla="*/ 328129 w 421324"/>
                  <a:gd name="connsiteY373" fmla="*/ 1052846 h 1444584"/>
                  <a:gd name="connsiteX374" fmla="*/ 324751 w 421324"/>
                  <a:gd name="connsiteY374" fmla="*/ 1059334 h 1444584"/>
                  <a:gd name="connsiteX375" fmla="*/ 317877 w 421324"/>
                  <a:gd name="connsiteY375" fmla="*/ 1057740 h 1444584"/>
                  <a:gd name="connsiteX376" fmla="*/ 313685 w 421324"/>
                  <a:gd name="connsiteY376" fmla="*/ 1061026 h 1444584"/>
                  <a:gd name="connsiteX377" fmla="*/ 310072 w 421324"/>
                  <a:gd name="connsiteY377" fmla="*/ 1057161 h 1444584"/>
                  <a:gd name="connsiteX378" fmla="*/ 311097 w 421324"/>
                  <a:gd name="connsiteY378" fmla="*/ 1053947 h 1444584"/>
                  <a:gd name="connsiteX379" fmla="*/ 308151 w 421324"/>
                  <a:gd name="connsiteY379" fmla="*/ 1055220 h 1444584"/>
                  <a:gd name="connsiteX380" fmla="*/ 303782 w 421324"/>
                  <a:gd name="connsiteY380" fmla="*/ 1052491 h 1444584"/>
                  <a:gd name="connsiteX381" fmla="*/ 302106 w 421324"/>
                  <a:gd name="connsiteY381" fmla="*/ 1048683 h 1444584"/>
                  <a:gd name="connsiteX382" fmla="*/ 301921 w 421324"/>
                  <a:gd name="connsiteY382" fmla="*/ 1040995 h 1444584"/>
                  <a:gd name="connsiteX383" fmla="*/ 299721 w 421324"/>
                  <a:gd name="connsiteY383" fmla="*/ 1034030 h 1444584"/>
                  <a:gd name="connsiteX384" fmla="*/ 297190 w 421324"/>
                  <a:gd name="connsiteY384" fmla="*/ 1031083 h 1444584"/>
                  <a:gd name="connsiteX385" fmla="*/ 290139 w 421324"/>
                  <a:gd name="connsiteY385" fmla="*/ 1029541 h 1444584"/>
                  <a:gd name="connsiteX386" fmla="*/ 293538 w 421324"/>
                  <a:gd name="connsiteY386" fmla="*/ 1032536 h 1444584"/>
                  <a:gd name="connsiteX387" fmla="*/ 294964 w 421324"/>
                  <a:gd name="connsiteY387" fmla="*/ 1035637 h 1444584"/>
                  <a:gd name="connsiteX388" fmla="*/ 293165 w 421324"/>
                  <a:gd name="connsiteY388" fmla="*/ 1037961 h 1444584"/>
                  <a:gd name="connsiteX389" fmla="*/ 292295 w 421324"/>
                  <a:gd name="connsiteY389" fmla="*/ 1042714 h 1444584"/>
                  <a:gd name="connsiteX390" fmla="*/ 289649 w 421324"/>
                  <a:gd name="connsiteY390" fmla="*/ 1047887 h 1444584"/>
                  <a:gd name="connsiteX391" fmla="*/ 287102 w 421324"/>
                  <a:gd name="connsiteY391" fmla="*/ 1050112 h 1444584"/>
                  <a:gd name="connsiteX392" fmla="*/ 283638 w 421324"/>
                  <a:gd name="connsiteY392" fmla="*/ 1057134 h 1444584"/>
                  <a:gd name="connsiteX393" fmla="*/ 282009 w 421324"/>
                  <a:gd name="connsiteY393" fmla="*/ 1062180 h 1444584"/>
                  <a:gd name="connsiteX394" fmla="*/ 274720 w 421324"/>
                  <a:gd name="connsiteY394" fmla="*/ 1065088 h 1444584"/>
                  <a:gd name="connsiteX395" fmla="*/ 270617 w 421324"/>
                  <a:gd name="connsiteY395" fmla="*/ 1064324 h 1444584"/>
                  <a:gd name="connsiteX396" fmla="*/ 250076 w 421324"/>
                  <a:gd name="connsiteY396" fmla="*/ 1072327 h 1444584"/>
                  <a:gd name="connsiteX397" fmla="*/ 247631 w 421324"/>
                  <a:gd name="connsiteY397" fmla="*/ 1077839 h 1444584"/>
                  <a:gd name="connsiteX398" fmla="*/ 245697 w 421324"/>
                  <a:gd name="connsiteY398" fmla="*/ 1079819 h 1444584"/>
                  <a:gd name="connsiteX399" fmla="*/ 246998 w 421324"/>
                  <a:gd name="connsiteY399" fmla="*/ 1086108 h 1444584"/>
                  <a:gd name="connsiteX400" fmla="*/ 244480 w 421324"/>
                  <a:gd name="connsiteY400" fmla="*/ 1090767 h 1444584"/>
                  <a:gd name="connsiteX401" fmla="*/ 237955 w 421324"/>
                  <a:gd name="connsiteY401" fmla="*/ 1089643 h 1444584"/>
                  <a:gd name="connsiteX402" fmla="*/ 234978 w 421324"/>
                  <a:gd name="connsiteY402" fmla="*/ 1092731 h 1444584"/>
                  <a:gd name="connsiteX403" fmla="*/ 234522 w 421324"/>
                  <a:gd name="connsiteY403" fmla="*/ 1096600 h 1444584"/>
                  <a:gd name="connsiteX404" fmla="*/ 232022 w 421324"/>
                  <a:gd name="connsiteY404" fmla="*/ 1100160 h 1444584"/>
                  <a:gd name="connsiteX405" fmla="*/ 233221 w 421324"/>
                  <a:gd name="connsiteY405" fmla="*/ 1103635 h 1444584"/>
                  <a:gd name="connsiteX406" fmla="*/ 230312 w 421324"/>
                  <a:gd name="connsiteY406" fmla="*/ 1109223 h 1444584"/>
                  <a:gd name="connsiteX407" fmla="*/ 227612 w 421324"/>
                  <a:gd name="connsiteY407" fmla="*/ 1109807 h 1444584"/>
                  <a:gd name="connsiteX408" fmla="*/ 223008 w 421324"/>
                  <a:gd name="connsiteY408" fmla="*/ 1115955 h 1444584"/>
                  <a:gd name="connsiteX409" fmla="*/ 218694 w 421324"/>
                  <a:gd name="connsiteY409" fmla="*/ 1115661 h 1444584"/>
                  <a:gd name="connsiteX410" fmla="*/ 218095 w 421324"/>
                  <a:gd name="connsiteY410" fmla="*/ 1118507 h 1444584"/>
                  <a:gd name="connsiteX411" fmla="*/ 214667 w 421324"/>
                  <a:gd name="connsiteY411" fmla="*/ 1120640 h 1444584"/>
                  <a:gd name="connsiteX412" fmla="*/ 212404 w 421324"/>
                  <a:gd name="connsiteY412" fmla="*/ 1119193 h 1444584"/>
                  <a:gd name="connsiteX413" fmla="*/ 208497 w 421324"/>
                  <a:gd name="connsiteY413" fmla="*/ 1121519 h 1444584"/>
                  <a:gd name="connsiteX414" fmla="*/ 203630 w 421324"/>
                  <a:gd name="connsiteY414" fmla="*/ 1128169 h 1444584"/>
                  <a:gd name="connsiteX415" fmla="*/ 201274 w 421324"/>
                  <a:gd name="connsiteY415" fmla="*/ 1127621 h 1444584"/>
                  <a:gd name="connsiteX416" fmla="*/ 197134 w 421324"/>
                  <a:gd name="connsiteY416" fmla="*/ 1130955 h 1444584"/>
                  <a:gd name="connsiteX417" fmla="*/ 194090 w 421324"/>
                  <a:gd name="connsiteY417" fmla="*/ 1129444 h 1444584"/>
                  <a:gd name="connsiteX418" fmla="*/ 189356 w 421324"/>
                  <a:gd name="connsiteY418" fmla="*/ 1130097 h 1444584"/>
                  <a:gd name="connsiteX419" fmla="*/ 188600 w 421324"/>
                  <a:gd name="connsiteY419" fmla="*/ 1127571 h 1444584"/>
                  <a:gd name="connsiteX420" fmla="*/ 185620 w 421324"/>
                  <a:gd name="connsiteY420" fmla="*/ 1128881 h 1444584"/>
                  <a:gd name="connsiteX421" fmla="*/ 185516 w 421324"/>
                  <a:gd name="connsiteY421" fmla="*/ 1131297 h 1444584"/>
                  <a:gd name="connsiteX422" fmla="*/ 182104 w 421324"/>
                  <a:gd name="connsiteY422" fmla="*/ 1132027 h 1444584"/>
                  <a:gd name="connsiteX423" fmla="*/ 149911 w 421324"/>
                  <a:gd name="connsiteY423" fmla="*/ 1099143 h 1444584"/>
                  <a:gd name="connsiteX424" fmla="*/ 141272 w 421324"/>
                  <a:gd name="connsiteY424" fmla="*/ 1090543 h 1444584"/>
                  <a:gd name="connsiteX425" fmla="*/ 140921 w 421324"/>
                  <a:gd name="connsiteY425" fmla="*/ 1096884 h 1444584"/>
                  <a:gd name="connsiteX426" fmla="*/ 137428 w 421324"/>
                  <a:gd name="connsiteY426" fmla="*/ 1099075 h 1444584"/>
                  <a:gd name="connsiteX427" fmla="*/ 133424 w 421324"/>
                  <a:gd name="connsiteY427" fmla="*/ 1104809 h 1444584"/>
                  <a:gd name="connsiteX428" fmla="*/ 133108 w 421324"/>
                  <a:gd name="connsiteY428" fmla="*/ 1112353 h 1444584"/>
                  <a:gd name="connsiteX429" fmla="*/ 128197 w 421324"/>
                  <a:gd name="connsiteY429" fmla="*/ 1111083 h 1444584"/>
                  <a:gd name="connsiteX430" fmla="*/ 128148 w 421324"/>
                  <a:gd name="connsiteY430" fmla="*/ 1134043 h 1444584"/>
                  <a:gd name="connsiteX431" fmla="*/ 143835 w 421324"/>
                  <a:gd name="connsiteY431" fmla="*/ 1134526 h 1444584"/>
                  <a:gd name="connsiteX432" fmla="*/ 144578 w 421324"/>
                  <a:gd name="connsiteY432" fmla="*/ 1137993 h 1444584"/>
                  <a:gd name="connsiteX433" fmla="*/ 156060 w 421324"/>
                  <a:gd name="connsiteY433" fmla="*/ 1140758 h 1444584"/>
                  <a:gd name="connsiteX434" fmla="*/ 158331 w 421324"/>
                  <a:gd name="connsiteY434" fmla="*/ 1146823 h 1444584"/>
                  <a:gd name="connsiteX435" fmla="*/ 164292 w 421324"/>
                  <a:gd name="connsiteY435" fmla="*/ 1153801 h 1444584"/>
                  <a:gd name="connsiteX436" fmla="*/ 170898 w 421324"/>
                  <a:gd name="connsiteY436" fmla="*/ 1162576 h 1444584"/>
                  <a:gd name="connsiteX437" fmla="*/ 175639 w 421324"/>
                  <a:gd name="connsiteY437" fmla="*/ 1166533 h 1444584"/>
                  <a:gd name="connsiteX438" fmla="*/ 182868 w 421324"/>
                  <a:gd name="connsiteY438" fmla="*/ 1175937 h 1444584"/>
                  <a:gd name="connsiteX439" fmla="*/ 182333 w 421324"/>
                  <a:gd name="connsiteY439" fmla="*/ 1208563 h 1444584"/>
                  <a:gd name="connsiteX440" fmla="*/ 182323 w 421324"/>
                  <a:gd name="connsiteY440" fmla="*/ 1225766 h 1444584"/>
                  <a:gd name="connsiteX441" fmla="*/ 140866 w 421324"/>
                  <a:gd name="connsiteY441" fmla="*/ 1225996 h 1444584"/>
                  <a:gd name="connsiteX442" fmla="*/ 145021 w 421324"/>
                  <a:gd name="connsiteY442" fmla="*/ 1229512 h 1444584"/>
                  <a:gd name="connsiteX443" fmla="*/ 149549 w 421324"/>
                  <a:gd name="connsiteY443" fmla="*/ 1229757 h 1444584"/>
                  <a:gd name="connsiteX444" fmla="*/ 151611 w 421324"/>
                  <a:gd name="connsiteY444" fmla="*/ 1231883 h 1444584"/>
                  <a:gd name="connsiteX445" fmla="*/ 149494 w 421324"/>
                  <a:gd name="connsiteY445" fmla="*/ 1234210 h 1444584"/>
                  <a:gd name="connsiteX446" fmla="*/ 150159 w 421324"/>
                  <a:gd name="connsiteY446" fmla="*/ 1238507 h 1444584"/>
                  <a:gd name="connsiteX447" fmla="*/ 158834 w 421324"/>
                  <a:gd name="connsiteY447" fmla="*/ 1241431 h 1444584"/>
                  <a:gd name="connsiteX448" fmla="*/ 158221 w 421324"/>
                  <a:gd name="connsiteY448" fmla="*/ 1245516 h 1444584"/>
                  <a:gd name="connsiteX449" fmla="*/ 162588 w 421324"/>
                  <a:gd name="connsiteY449" fmla="*/ 1246027 h 1444584"/>
                  <a:gd name="connsiteX450" fmla="*/ 166164 w 421324"/>
                  <a:gd name="connsiteY450" fmla="*/ 1250553 h 1444584"/>
                  <a:gd name="connsiteX451" fmla="*/ 172024 w 421324"/>
                  <a:gd name="connsiteY451" fmla="*/ 1251059 h 1444584"/>
                  <a:gd name="connsiteX452" fmla="*/ 174607 w 421324"/>
                  <a:gd name="connsiteY452" fmla="*/ 1255681 h 1444584"/>
                  <a:gd name="connsiteX453" fmla="*/ 177396 w 421324"/>
                  <a:gd name="connsiteY453" fmla="*/ 1257982 h 1444584"/>
                  <a:gd name="connsiteX454" fmla="*/ 184296 w 421324"/>
                  <a:gd name="connsiteY454" fmla="*/ 1259271 h 1444584"/>
                  <a:gd name="connsiteX455" fmla="*/ 183266 w 421324"/>
                  <a:gd name="connsiteY455" fmla="*/ 1253983 h 1444584"/>
                  <a:gd name="connsiteX456" fmla="*/ 184870 w 421324"/>
                  <a:gd name="connsiteY456" fmla="*/ 1250316 h 1444584"/>
                  <a:gd name="connsiteX457" fmla="*/ 188522 w 421324"/>
                  <a:gd name="connsiteY457" fmla="*/ 1247822 h 1444584"/>
                  <a:gd name="connsiteX458" fmla="*/ 191199 w 421324"/>
                  <a:gd name="connsiteY458" fmla="*/ 1250647 h 1444584"/>
                  <a:gd name="connsiteX459" fmla="*/ 194606 w 421324"/>
                  <a:gd name="connsiteY459" fmla="*/ 1251583 h 1444584"/>
                  <a:gd name="connsiteX460" fmla="*/ 196772 w 421324"/>
                  <a:gd name="connsiteY460" fmla="*/ 1250352 h 1444584"/>
                  <a:gd name="connsiteX461" fmla="*/ 198753 w 421324"/>
                  <a:gd name="connsiteY461" fmla="*/ 1253138 h 1444584"/>
                  <a:gd name="connsiteX462" fmla="*/ 209261 w 421324"/>
                  <a:gd name="connsiteY462" fmla="*/ 1253618 h 1444584"/>
                  <a:gd name="connsiteX463" fmla="*/ 208612 w 421324"/>
                  <a:gd name="connsiteY463" fmla="*/ 1258277 h 1444584"/>
                  <a:gd name="connsiteX464" fmla="*/ 212188 w 421324"/>
                  <a:gd name="connsiteY464" fmla="*/ 1260257 h 1444584"/>
                  <a:gd name="connsiteX465" fmla="*/ 216614 w 421324"/>
                  <a:gd name="connsiteY465" fmla="*/ 1259401 h 1444584"/>
                  <a:gd name="connsiteX466" fmla="*/ 223295 w 421324"/>
                  <a:gd name="connsiteY466" fmla="*/ 1260121 h 1444584"/>
                  <a:gd name="connsiteX467" fmla="*/ 230044 w 421324"/>
                  <a:gd name="connsiteY467" fmla="*/ 1257382 h 1444584"/>
                  <a:gd name="connsiteX468" fmla="*/ 233620 w 421324"/>
                  <a:gd name="connsiteY468" fmla="*/ 1256900 h 1444584"/>
                  <a:gd name="connsiteX469" fmla="*/ 236276 w 421324"/>
                  <a:gd name="connsiteY469" fmla="*/ 1260447 h 1444584"/>
                  <a:gd name="connsiteX470" fmla="*/ 242718 w 421324"/>
                  <a:gd name="connsiteY470" fmla="*/ 1261000 h 1444584"/>
                  <a:gd name="connsiteX471" fmla="*/ 246951 w 421324"/>
                  <a:gd name="connsiteY471" fmla="*/ 1259464 h 1444584"/>
                  <a:gd name="connsiteX472" fmla="*/ 251244 w 421324"/>
                  <a:gd name="connsiteY472" fmla="*/ 1262511 h 1444584"/>
                  <a:gd name="connsiteX473" fmla="*/ 259763 w 421324"/>
                  <a:gd name="connsiteY473" fmla="*/ 1261744 h 1444584"/>
                  <a:gd name="connsiteX474" fmla="*/ 259779 w 421324"/>
                  <a:gd name="connsiteY474" fmla="*/ 1277502 h 1444584"/>
                  <a:gd name="connsiteX475" fmla="*/ 257930 w 421324"/>
                  <a:gd name="connsiteY475" fmla="*/ 1277497 h 1444584"/>
                  <a:gd name="connsiteX476" fmla="*/ 257933 w 421324"/>
                  <a:gd name="connsiteY476" fmla="*/ 1293858 h 1444584"/>
                  <a:gd name="connsiteX477" fmla="*/ 317986 w 421324"/>
                  <a:gd name="connsiteY477" fmla="*/ 1293764 h 1444584"/>
                  <a:gd name="connsiteX478" fmla="*/ 317919 w 421324"/>
                  <a:gd name="connsiteY478" fmla="*/ 1444584 h 1444584"/>
                  <a:gd name="connsiteX479" fmla="*/ 273850 w 421324"/>
                  <a:gd name="connsiteY479" fmla="*/ 1444579 h 1444584"/>
                  <a:gd name="connsiteX480" fmla="*/ 144072 w 421324"/>
                  <a:gd name="connsiteY480" fmla="*/ 1444316 h 1444584"/>
                  <a:gd name="connsiteX481" fmla="*/ 126120 w 421324"/>
                  <a:gd name="connsiteY481" fmla="*/ 1444584 h 1444584"/>
                  <a:gd name="connsiteX482" fmla="*/ 52955 w 421324"/>
                  <a:gd name="connsiteY482" fmla="*/ 1444102 h 1444584"/>
                  <a:gd name="connsiteX483" fmla="*/ 31293 w 421324"/>
                  <a:gd name="connsiteY483" fmla="*/ 1443822 h 1444584"/>
                  <a:gd name="connsiteX484" fmla="*/ 31225 w 421324"/>
                  <a:gd name="connsiteY484" fmla="*/ 1321942 h 1444584"/>
                  <a:gd name="connsiteX485" fmla="*/ 31282 w 421324"/>
                  <a:gd name="connsiteY485" fmla="*/ 1253634 h 1444584"/>
                  <a:gd name="connsiteX486" fmla="*/ 31230 w 421324"/>
                  <a:gd name="connsiteY486" fmla="*/ 1208844 h 1444584"/>
                  <a:gd name="connsiteX487" fmla="*/ 31230 w 421324"/>
                  <a:gd name="connsiteY487" fmla="*/ 1087678 h 1444584"/>
                  <a:gd name="connsiteX488" fmla="*/ 30414 w 421324"/>
                  <a:gd name="connsiteY488" fmla="*/ 1083549 h 1444584"/>
                  <a:gd name="connsiteX489" fmla="*/ 33222 w 421324"/>
                  <a:gd name="connsiteY489" fmla="*/ 1081303 h 1444584"/>
                  <a:gd name="connsiteX490" fmla="*/ 32283 w 421324"/>
                  <a:gd name="connsiteY490" fmla="*/ 1077416 h 1444584"/>
                  <a:gd name="connsiteX491" fmla="*/ 37617 w 421324"/>
                  <a:gd name="connsiteY491" fmla="*/ 1075533 h 1444584"/>
                  <a:gd name="connsiteX492" fmla="*/ 38513 w 421324"/>
                  <a:gd name="connsiteY492" fmla="*/ 1070344 h 1444584"/>
                  <a:gd name="connsiteX493" fmla="*/ 37875 w 421324"/>
                  <a:gd name="connsiteY493" fmla="*/ 1066325 h 1444584"/>
                  <a:gd name="connsiteX494" fmla="*/ 40617 w 421324"/>
                  <a:gd name="connsiteY494" fmla="*/ 1065612 h 1444584"/>
                  <a:gd name="connsiteX495" fmla="*/ 39601 w 421324"/>
                  <a:gd name="connsiteY495" fmla="*/ 1062073 h 1444584"/>
                  <a:gd name="connsiteX496" fmla="*/ 40768 w 421324"/>
                  <a:gd name="connsiteY496" fmla="*/ 1056589 h 1444584"/>
                  <a:gd name="connsiteX497" fmla="*/ 38524 w 421324"/>
                  <a:gd name="connsiteY497" fmla="*/ 1054255 h 1444584"/>
                  <a:gd name="connsiteX498" fmla="*/ 43935 w 421324"/>
                  <a:gd name="connsiteY498" fmla="*/ 1052256 h 1444584"/>
                  <a:gd name="connsiteX499" fmla="*/ 43018 w 421324"/>
                  <a:gd name="connsiteY499" fmla="*/ 1048534 h 1444584"/>
                  <a:gd name="connsiteX500" fmla="*/ 44514 w 421324"/>
                  <a:gd name="connsiteY500" fmla="*/ 1044997 h 1444584"/>
                  <a:gd name="connsiteX501" fmla="*/ 43237 w 421324"/>
                  <a:gd name="connsiteY501" fmla="*/ 1042101 h 1444584"/>
                  <a:gd name="connsiteX502" fmla="*/ 38936 w 421324"/>
                  <a:gd name="connsiteY502" fmla="*/ 1039336 h 1444584"/>
                  <a:gd name="connsiteX503" fmla="*/ 38537 w 421324"/>
                  <a:gd name="connsiteY503" fmla="*/ 1032614 h 1444584"/>
                  <a:gd name="connsiteX504" fmla="*/ 44629 w 421324"/>
                  <a:gd name="connsiteY504" fmla="*/ 1029171 h 1444584"/>
                  <a:gd name="connsiteX505" fmla="*/ 47872 w 421324"/>
                  <a:gd name="connsiteY505" fmla="*/ 1021141 h 1444584"/>
                  <a:gd name="connsiteX506" fmla="*/ 50074 w 421324"/>
                  <a:gd name="connsiteY506" fmla="*/ 1018267 h 1444584"/>
                  <a:gd name="connsiteX507" fmla="*/ 48969 w 421324"/>
                  <a:gd name="connsiteY507" fmla="*/ 1013099 h 1444584"/>
                  <a:gd name="connsiteX508" fmla="*/ 44378 w 421324"/>
                  <a:gd name="connsiteY508" fmla="*/ 1010287 h 1444584"/>
                  <a:gd name="connsiteX509" fmla="*/ 39791 w 421324"/>
                  <a:gd name="connsiteY509" fmla="*/ 1010162 h 1444584"/>
                  <a:gd name="connsiteX510" fmla="*/ 38620 w 421324"/>
                  <a:gd name="connsiteY510" fmla="*/ 1000539 h 1444584"/>
                  <a:gd name="connsiteX511" fmla="*/ 30477 w 421324"/>
                  <a:gd name="connsiteY511" fmla="*/ 999279 h 1444584"/>
                  <a:gd name="connsiteX512" fmla="*/ 28418 w 421324"/>
                  <a:gd name="connsiteY512" fmla="*/ 1002897 h 1444584"/>
                  <a:gd name="connsiteX513" fmla="*/ 21961 w 421324"/>
                  <a:gd name="connsiteY513" fmla="*/ 996929 h 1444584"/>
                  <a:gd name="connsiteX514" fmla="*/ 20048 w 421324"/>
                  <a:gd name="connsiteY514" fmla="*/ 992974 h 1444584"/>
                  <a:gd name="connsiteX515" fmla="*/ 17790 w 421324"/>
                  <a:gd name="connsiteY515" fmla="*/ 993310 h 1444584"/>
                  <a:gd name="connsiteX516" fmla="*/ 14704 w 421324"/>
                  <a:gd name="connsiteY516" fmla="*/ 997291 h 1444584"/>
                  <a:gd name="connsiteX517" fmla="*/ 10512 w 421324"/>
                  <a:gd name="connsiteY517" fmla="*/ 997215 h 1444584"/>
                  <a:gd name="connsiteX518" fmla="*/ 6180 w 421324"/>
                  <a:gd name="connsiteY518" fmla="*/ 993879 h 1444584"/>
                  <a:gd name="connsiteX519" fmla="*/ 2958 w 421324"/>
                  <a:gd name="connsiteY519" fmla="*/ 989267 h 1444584"/>
                  <a:gd name="connsiteX520" fmla="*/ 7700 w 421324"/>
                  <a:gd name="connsiteY520" fmla="*/ 981872 h 1444584"/>
                  <a:gd name="connsiteX521" fmla="*/ 6790 w 421324"/>
                  <a:gd name="connsiteY521" fmla="*/ 979579 h 1444584"/>
                  <a:gd name="connsiteX522" fmla="*/ 1172 w 421324"/>
                  <a:gd name="connsiteY522" fmla="*/ 974033 h 1444584"/>
                  <a:gd name="connsiteX523" fmla="*/ 33 w 421324"/>
                  <a:gd name="connsiteY523" fmla="*/ 970569 h 1444584"/>
                  <a:gd name="connsiteX524" fmla="*/ 33 w 421324"/>
                  <a:gd name="connsiteY524" fmla="*/ 970569 h 144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Lst>
                <a:rect l="l" t="t" r="r" b="b"/>
                <a:pathLst>
                  <a:path w="421324" h="1444584">
                    <a:moveTo>
                      <a:pt x="33" y="970569"/>
                    </a:moveTo>
                    <a:lnTo>
                      <a:pt x="4063" y="963267"/>
                    </a:lnTo>
                    <a:lnTo>
                      <a:pt x="4110" y="958807"/>
                    </a:lnTo>
                    <a:lnTo>
                      <a:pt x="2760" y="951831"/>
                    </a:lnTo>
                    <a:lnTo>
                      <a:pt x="6201" y="950154"/>
                    </a:lnTo>
                    <a:lnTo>
                      <a:pt x="8891" y="943896"/>
                    </a:lnTo>
                    <a:lnTo>
                      <a:pt x="11855" y="943450"/>
                    </a:lnTo>
                    <a:lnTo>
                      <a:pt x="14287" y="939305"/>
                    </a:lnTo>
                    <a:lnTo>
                      <a:pt x="14016" y="934657"/>
                    </a:lnTo>
                    <a:lnTo>
                      <a:pt x="17084" y="931573"/>
                    </a:lnTo>
                    <a:lnTo>
                      <a:pt x="17694" y="925326"/>
                    </a:lnTo>
                    <a:lnTo>
                      <a:pt x="20910" y="920048"/>
                    </a:lnTo>
                    <a:lnTo>
                      <a:pt x="21249" y="915170"/>
                    </a:lnTo>
                    <a:lnTo>
                      <a:pt x="23423" y="913339"/>
                    </a:lnTo>
                    <a:lnTo>
                      <a:pt x="23663" y="909604"/>
                    </a:lnTo>
                    <a:lnTo>
                      <a:pt x="25868" y="907279"/>
                    </a:lnTo>
                    <a:lnTo>
                      <a:pt x="26093" y="902506"/>
                    </a:lnTo>
                    <a:lnTo>
                      <a:pt x="28697" y="898851"/>
                    </a:lnTo>
                    <a:lnTo>
                      <a:pt x="35028" y="896626"/>
                    </a:lnTo>
                    <a:lnTo>
                      <a:pt x="39856" y="892747"/>
                    </a:lnTo>
                    <a:lnTo>
                      <a:pt x="44485" y="890978"/>
                    </a:lnTo>
                    <a:lnTo>
                      <a:pt x="44845" y="887136"/>
                    </a:lnTo>
                    <a:lnTo>
                      <a:pt x="49980" y="878233"/>
                    </a:lnTo>
                    <a:lnTo>
                      <a:pt x="49688" y="876767"/>
                    </a:lnTo>
                    <a:lnTo>
                      <a:pt x="54485" y="873337"/>
                    </a:lnTo>
                    <a:lnTo>
                      <a:pt x="56346" y="869880"/>
                    </a:lnTo>
                    <a:lnTo>
                      <a:pt x="59294" y="860625"/>
                    </a:lnTo>
                    <a:lnTo>
                      <a:pt x="55608" y="850519"/>
                    </a:lnTo>
                    <a:lnTo>
                      <a:pt x="57472" y="846672"/>
                    </a:lnTo>
                    <a:lnTo>
                      <a:pt x="56992" y="842352"/>
                    </a:lnTo>
                    <a:lnTo>
                      <a:pt x="64291" y="834659"/>
                    </a:lnTo>
                    <a:lnTo>
                      <a:pt x="66254" y="831247"/>
                    </a:lnTo>
                    <a:lnTo>
                      <a:pt x="67531" y="825409"/>
                    </a:lnTo>
                    <a:lnTo>
                      <a:pt x="70446" y="823685"/>
                    </a:lnTo>
                    <a:lnTo>
                      <a:pt x="71759" y="819788"/>
                    </a:lnTo>
                    <a:lnTo>
                      <a:pt x="74178" y="817466"/>
                    </a:lnTo>
                    <a:lnTo>
                      <a:pt x="74833" y="811918"/>
                    </a:lnTo>
                    <a:lnTo>
                      <a:pt x="76949" y="805467"/>
                    </a:lnTo>
                    <a:lnTo>
                      <a:pt x="77791" y="797870"/>
                    </a:lnTo>
                    <a:lnTo>
                      <a:pt x="79564" y="793026"/>
                    </a:lnTo>
                    <a:lnTo>
                      <a:pt x="81967" y="790543"/>
                    </a:lnTo>
                    <a:lnTo>
                      <a:pt x="81978" y="782495"/>
                    </a:lnTo>
                    <a:lnTo>
                      <a:pt x="84775" y="775564"/>
                    </a:lnTo>
                    <a:lnTo>
                      <a:pt x="89370" y="766301"/>
                    </a:lnTo>
                    <a:lnTo>
                      <a:pt x="93108" y="762436"/>
                    </a:lnTo>
                    <a:lnTo>
                      <a:pt x="94443" y="756237"/>
                    </a:lnTo>
                    <a:lnTo>
                      <a:pt x="99252" y="752121"/>
                    </a:lnTo>
                    <a:lnTo>
                      <a:pt x="99080" y="743049"/>
                    </a:lnTo>
                    <a:lnTo>
                      <a:pt x="101919" y="739566"/>
                    </a:lnTo>
                    <a:lnTo>
                      <a:pt x="103673" y="734492"/>
                    </a:lnTo>
                    <a:lnTo>
                      <a:pt x="109763" y="728448"/>
                    </a:lnTo>
                    <a:lnTo>
                      <a:pt x="112401" y="723317"/>
                    </a:lnTo>
                    <a:lnTo>
                      <a:pt x="112419" y="720636"/>
                    </a:lnTo>
                    <a:lnTo>
                      <a:pt x="109637" y="716963"/>
                    </a:lnTo>
                    <a:lnTo>
                      <a:pt x="108769" y="713410"/>
                    </a:lnTo>
                    <a:lnTo>
                      <a:pt x="102096" y="705055"/>
                    </a:lnTo>
                    <a:lnTo>
                      <a:pt x="102010" y="696178"/>
                    </a:lnTo>
                    <a:lnTo>
                      <a:pt x="93575" y="686904"/>
                    </a:lnTo>
                    <a:lnTo>
                      <a:pt x="88122" y="685683"/>
                    </a:lnTo>
                    <a:lnTo>
                      <a:pt x="83331" y="686288"/>
                    </a:lnTo>
                    <a:lnTo>
                      <a:pt x="78727" y="678408"/>
                    </a:lnTo>
                    <a:lnTo>
                      <a:pt x="73342" y="677085"/>
                    </a:lnTo>
                    <a:lnTo>
                      <a:pt x="69181" y="679144"/>
                    </a:lnTo>
                    <a:lnTo>
                      <a:pt x="65589" y="675966"/>
                    </a:lnTo>
                    <a:lnTo>
                      <a:pt x="64416" y="669899"/>
                    </a:lnTo>
                    <a:lnTo>
                      <a:pt x="61870" y="666497"/>
                    </a:lnTo>
                    <a:lnTo>
                      <a:pt x="57509" y="663320"/>
                    </a:lnTo>
                    <a:lnTo>
                      <a:pt x="54313" y="658345"/>
                    </a:lnTo>
                    <a:lnTo>
                      <a:pt x="52952" y="650499"/>
                    </a:lnTo>
                    <a:lnTo>
                      <a:pt x="50742" y="649348"/>
                    </a:lnTo>
                    <a:lnTo>
                      <a:pt x="50517" y="646017"/>
                    </a:lnTo>
                    <a:lnTo>
                      <a:pt x="47835" y="643385"/>
                    </a:lnTo>
                    <a:lnTo>
                      <a:pt x="43318" y="628409"/>
                    </a:lnTo>
                    <a:lnTo>
                      <a:pt x="41146" y="625428"/>
                    </a:lnTo>
                    <a:lnTo>
                      <a:pt x="38047" y="624382"/>
                    </a:lnTo>
                    <a:lnTo>
                      <a:pt x="37599" y="622000"/>
                    </a:lnTo>
                    <a:lnTo>
                      <a:pt x="40883" y="620526"/>
                    </a:lnTo>
                    <a:lnTo>
                      <a:pt x="42228" y="615458"/>
                    </a:lnTo>
                    <a:lnTo>
                      <a:pt x="44397" y="612742"/>
                    </a:lnTo>
                    <a:lnTo>
                      <a:pt x="44498" y="609048"/>
                    </a:lnTo>
                    <a:lnTo>
                      <a:pt x="46409" y="606891"/>
                    </a:lnTo>
                    <a:lnTo>
                      <a:pt x="39929" y="597579"/>
                    </a:lnTo>
                    <a:lnTo>
                      <a:pt x="41164" y="591323"/>
                    </a:lnTo>
                    <a:lnTo>
                      <a:pt x="38704" y="585835"/>
                    </a:lnTo>
                    <a:lnTo>
                      <a:pt x="36394" y="583599"/>
                    </a:lnTo>
                    <a:lnTo>
                      <a:pt x="37262" y="580075"/>
                    </a:lnTo>
                    <a:lnTo>
                      <a:pt x="32104" y="575544"/>
                    </a:lnTo>
                    <a:lnTo>
                      <a:pt x="31765" y="571399"/>
                    </a:lnTo>
                    <a:lnTo>
                      <a:pt x="26903" y="569062"/>
                    </a:lnTo>
                    <a:lnTo>
                      <a:pt x="26020" y="565013"/>
                    </a:lnTo>
                    <a:lnTo>
                      <a:pt x="28118" y="562399"/>
                    </a:lnTo>
                    <a:lnTo>
                      <a:pt x="30078" y="553994"/>
                    </a:lnTo>
                    <a:lnTo>
                      <a:pt x="29338" y="552312"/>
                    </a:lnTo>
                    <a:lnTo>
                      <a:pt x="29312" y="484418"/>
                    </a:lnTo>
                    <a:lnTo>
                      <a:pt x="29390" y="449012"/>
                    </a:lnTo>
                    <a:lnTo>
                      <a:pt x="29333" y="334975"/>
                    </a:lnTo>
                    <a:lnTo>
                      <a:pt x="28996" y="269951"/>
                    </a:lnTo>
                    <a:lnTo>
                      <a:pt x="28999" y="211217"/>
                    </a:lnTo>
                    <a:lnTo>
                      <a:pt x="30013" y="134563"/>
                    </a:lnTo>
                    <a:lnTo>
                      <a:pt x="29963" y="109615"/>
                    </a:lnTo>
                    <a:lnTo>
                      <a:pt x="30440" y="27656"/>
                    </a:lnTo>
                    <a:lnTo>
                      <a:pt x="30407" y="360"/>
                    </a:lnTo>
                    <a:lnTo>
                      <a:pt x="107221" y="211"/>
                    </a:lnTo>
                    <a:lnTo>
                      <a:pt x="172170" y="0"/>
                    </a:lnTo>
                    <a:lnTo>
                      <a:pt x="172165" y="222926"/>
                    </a:lnTo>
                    <a:lnTo>
                      <a:pt x="174865" y="223837"/>
                    </a:lnTo>
                    <a:lnTo>
                      <a:pt x="178168" y="228543"/>
                    </a:lnTo>
                    <a:lnTo>
                      <a:pt x="181689" y="235969"/>
                    </a:lnTo>
                    <a:lnTo>
                      <a:pt x="184192" y="237039"/>
                    </a:lnTo>
                    <a:lnTo>
                      <a:pt x="184937" y="239877"/>
                    </a:lnTo>
                    <a:lnTo>
                      <a:pt x="188183" y="243545"/>
                    </a:lnTo>
                    <a:lnTo>
                      <a:pt x="193461" y="251715"/>
                    </a:lnTo>
                    <a:lnTo>
                      <a:pt x="196331" y="250314"/>
                    </a:lnTo>
                    <a:lnTo>
                      <a:pt x="200539" y="254991"/>
                    </a:lnTo>
                    <a:lnTo>
                      <a:pt x="201235" y="263879"/>
                    </a:lnTo>
                    <a:lnTo>
                      <a:pt x="204652" y="271149"/>
                    </a:lnTo>
                    <a:lnTo>
                      <a:pt x="208442" y="270137"/>
                    </a:lnTo>
                    <a:lnTo>
                      <a:pt x="210840" y="273442"/>
                    </a:lnTo>
                    <a:lnTo>
                      <a:pt x="211909" y="278667"/>
                    </a:lnTo>
                    <a:lnTo>
                      <a:pt x="213843" y="278333"/>
                    </a:lnTo>
                    <a:lnTo>
                      <a:pt x="219223" y="283537"/>
                    </a:lnTo>
                    <a:lnTo>
                      <a:pt x="217253" y="292041"/>
                    </a:lnTo>
                    <a:lnTo>
                      <a:pt x="218116" y="294790"/>
                    </a:lnTo>
                    <a:lnTo>
                      <a:pt x="223300" y="298766"/>
                    </a:lnTo>
                    <a:lnTo>
                      <a:pt x="222899" y="303052"/>
                    </a:lnTo>
                    <a:lnTo>
                      <a:pt x="224262" y="304857"/>
                    </a:lnTo>
                    <a:lnTo>
                      <a:pt x="214638" y="314021"/>
                    </a:lnTo>
                    <a:lnTo>
                      <a:pt x="215032" y="316256"/>
                    </a:lnTo>
                    <a:lnTo>
                      <a:pt x="223162" y="319308"/>
                    </a:lnTo>
                    <a:lnTo>
                      <a:pt x="220868" y="320292"/>
                    </a:lnTo>
                    <a:lnTo>
                      <a:pt x="224479" y="328444"/>
                    </a:lnTo>
                    <a:lnTo>
                      <a:pt x="227145" y="327622"/>
                    </a:lnTo>
                    <a:lnTo>
                      <a:pt x="228117" y="329956"/>
                    </a:lnTo>
                    <a:lnTo>
                      <a:pt x="232664" y="329581"/>
                    </a:lnTo>
                    <a:lnTo>
                      <a:pt x="231126" y="333833"/>
                    </a:lnTo>
                    <a:lnTo>
                      <a:pt x="225818" y="335179"/>
                    </a:lnTo>
                    <a:lnTo>
                      <a:pt x="223764" y="334362"/>
                    </a:lnTo>
                    <a:lnTo>
                      <a:pt x="215777" y="337540"/>
                    </a:lnTo>
                    <a:lnTo>
                      <a:pt x="213947" y="341476"/>
                    </a:lnTo>
                    <a:lnTo>
                      <a:pt x="219455" y="341085"/>
                    </a:lnTo>
                    <a:lnTo>
                      <a:pt x="227716" y="345955"/>
                    </a:lnTo>
                    <a:lnTo>
                      <a:pt x="230727" y="351386"/>
                    </a:lnTo>
                    <a:lnTo>
                      <a:pt x="234428" y="350288"/>
                    </a:lnTo>
                    <a:lnTo>
                      <a:pt x="240179" y="353541"/>
                    </a:lnTo>
                    <a:lnTo>
                      <a:pt x="240314" y="355706"/>
                    </a:lnTo>
                    <a:lnTo>
                      <a:pt x="244292" y="357863"/>
                    </a:lnTo>
                    <a:lnTo>
                      <a:pt x="244099" y="360678"/>
                    </a:lnTo>
                    <a:lnTo>
                      <a:pt x="247311" y="365939"/>
                    </a:lnTo>
                    <a:lnTo>
                      <a:pt x="247222" y="368018"/>
                    </a:lnTo>
                    <a:lnTo>
                      <a:pt x="257495" y="372468"/>
                    </a:lnTo>
                    <a:lnTo>
                      <a:pt x="262805" y="372675"/>
                    </a:lnTo>
                    <a:lnTo>
                      <a:pt x="264080" y="375437"/>
                    </a:lnTo>
                    <a:lnTo>
                      <a:pt x="267924" y="374709"/>
                    </a:lnTo>
                    <a:lnTo>
                      <a:pt x="271631" y="376441"/>
                    </a:lnTo>
                    <a:lnTo>
                      <a:pt x="274280" y="375758"/>
                    </a:lnTo>
                    <a:lnTo>
                      <a:pt x="277517" y="378087"/>
                    </a:lnTo>
                    <a:lnTo>
                      <a:pt x="277887" y="382144"/>
                    </a:lnTo>
                    <a:lnTo>
                      <a:pt x="281388" y="386808"/>
                    </a:lnTo>
                    <a:lnTo>
                      <a:pt x="279991" y="390504"/>
                    </a:lnTo>
                    <a:lnTo>
                      <a:pt x="282063" y="392620"/>
                    </a:lnTo>
                    <a:lnTo>
                      <a:pt x="285522" y="392988"/>
                    </a:lnTo>
                    <a:lnTo>
                      <a:pt x="288372" y="399572"/>
                    </a:lnTo>
                    <a:lnTo>
                      <a:pt x="291348" y="399919"/>
                    </a:lnTo>
                    <a:lnTo>
                      <a:pt x="296585" y="404061"/>
                    </a:lnTo>
                    <a:lnTo>
                      <a:pt x="298598" y="408811"/>
                    </a:lnTo>
                    <a:lnTo>
                      <a:pt x="302664" y="409956"/>
                    </a:lnTo>
                    <a:lnTo>
                      <a:pt x="303337" y="414725"/>
                    </a:lnTo>
                    <a:lnTo>
                      <a:pt x="308128" y="421225"/>
                    </a:lnTo>
                    <a:lnTo>
                      <a:pt x="310815" y="421828"/>
                    </a:lnTo>
                    <a:lnTo>
                      <a:pt x="313002" y="426534"/>
                    </a:lnTo>
                    <a:lnTo>
                      <a:pt x="313649" y="432515"/>
                    </a:lnTo>
                    <a:lnTo>
                      <a:pt x="316521" y="437946"/>
                    </a:lnTo>
                    <a:lnTo>
                      <a:pt x="319298" y="436647"/>
                    </a:lnTo>
                    <a:lnTo>
                      <a:pt x="323236" y="437446"/>
                    </a:lnTo>
                    <a:lnTo>
                      <a:pt x="325363" y="442045"/>
                    </a:lnTo>
                    <a:lnTo>
                      <a:pt x="329049" y="446216"/>
                    </a:lnTo>
                    <a:lnTo>
                      <a:pt x="334054" y="448527"/>
                    </a:lnTo>
                    <a:lnTo>
                      <a:pt x="332542" y="453212"/>
                    </a:lnTo>
                    <a:lnTo>
                      <a:pt x="333186" y="457746"/>
                    </a:lnTo>
                    <a:lnTo>
                      <a:pt x="330856" y="460946"/>
                    </a:lnTo>
                    <a:lnTo>
                      <a:pt x="333702" y="462185"/>
                    </a:lnTo>
                    <a:lnTo>
                      <a:pt x="334849" y="468026"/>
                    </a:lnTo>
                    <a:lnTo>
                      <a:pt x="338061" y="469022"/>
                    </a:lnTo>
                    <a:lnTo>
                      <a:pt x="338486" y="473321"/>
                    </a:lnTo>
                    <a:lnTo>
                      <a:pt x="342771" y="470671"/>
                    </a:lnTo>
                    <a:lnTo>
                      <a:pt x="347833" y="477190"/>
                    </a:lnTo>
                    <a:lnTo>
                      <a:pt x="354616" y="480336"/>
                    </a:lnTo>
                    <a:lnTo>
                      <a:pt x="357288" y="482551"/>
                    </a:lnTo>
                    <a:lnTo>
                      <a:pt x="356978" y="486636"/>
                    </a:lnTo>
                    <a:lnTo>
                      <a:pt x="353920" y="491834"/>
                    </a:lnTo>
                    <a:lnTo>
                      <a:pt x="359146" y="495393"/>
                    </a:lnTo>
                    <a:lnTo>
                      <a:pt x="360940" y="492278"/>
                    </a:lnTo>
                    <a:lnTo>
                      <a:pt x="364253" y="491834"/>
                    </a:lnTo>
                    <a:lnTo>
                      <a:pt x="366797" y="486336"/>
                    </a:lnTo>
                    <a:lnTo>
                      <a:pt x="371781" y="486565"/>
                    </a:lnTo>
                    <a:lnTo>
                      <a:pt x="378094" y="493264"/>
                    </a:lnTo>
                    <a:lnTo>
                      <a:pt x="377696" y="496699"/>
                    </a:lnTo>
                    <a:lnTo>
                      <a:pt x="375115" y="499105"/>
                    </a:lnTo>
                    <a:lnTo>
                      <a:pt x="376012" y="503362"/>
                    </a:lnTo>
                    <a:lnTo>
                      <a:pt x="378923" y="504168"/>
                    </a:lnTo>
                    <a:lnTo>
                      <a:pt x="379200" y="507729"/>
                    </a:lnTo>
                    <a:lnTo>
                      <a:pt x="383321" y="508793"/>
                    </a:lnTo>
                    <a:lnTo>
                      <a:pt x="389496" y="505318"/>
                    </a:lnTo>
                    <a:lnTo>
                      <a:pt x="392069" y="507282"/>
                    </a:lnTo>
                    <a:lnTo>
                      <a:pt x="400291" y="509129"/>
                    </a:lnTo>
                    <a:lnTo>
                      <a:pt x="402180" y="505631"/>
                    </a:lnTo>
                    <a:lnTo>
                      <a:pt x="406440" y="503072"/>
                    </a:lnTo>
                    <a:lnTo>
                      <a:pt x="415993" y="501374"/>
                    </a:lnTo>
                    <a:lnTo>
                      <a:pt x="419007" y="502717"/>
                    </a:lnTo>
                    <a:lnTo>
                      <a:pt x="421358" y="505947"/>
                    </a:lnTo>
                    <a:lnTo>
                      <a:pt x="421069" y="513580"/>
                    </a:lnTo>
                    <a:lnTo>
                      <a:pt x="417972" y="517915"/>
                    </a:lnTo>
                    <a:lnTo>
                      <a:pt x="419843" y="521583"/>
                    </a:lnTo>
                    <a:lnTo>
                      <a:pt x="417440" y="525996"/>
                    </a:lnTo>
                    <a:lnTo>
                      <a:pt x="418147" y="533006"/>
                    </a:lnTo>
                    <a:lnTo>
                      <a:pt x="413444" y="536420"/>
                    </a:lnTo>
                    <a:lnTo>
                      <a:pt x="409586" y="536666"/>
                    </a:lnTo>
                    <a:lnTo>
                      <a:pt x="409769" y="541275"/>
                    </a:lnTo>
                    <a:lnTo>
                      <a:pt x="412891" y="545110"/>
                    </a:lnTo>
                    <a:lnTo>
                      <a:pt x="412281" y="548070"/>
                    </a:lnTo>
                    <a:lnTo>
                      <a:pt x="414427" y="550089"/>
                    </a:lnTo>
                    <a:lnTo>
                      <a:pt x="412102" y="551954"/>
                    </a:lnTo>
                    <a:lnTo>
                      <a:pt x="412112" y="555353"/>
                    </a:lnTo>
                    <a:lnTo>
                      <a:pt x="406690" y="560440"/>
                    </a:lnTo>
                    <a:lnTo>
                      <a:pt x="408460" y="564945"/>
                    </a:lnTo>
                    <a:lnTo>
                      <a:pt x="407808" y="570368"/>
                    </a:lnTo>
                    <a:lnTo>
                      <a:pt x="405105" y="577472"/>
                    </a:lnTo>
                    <a:lnTo>
                      <a:pt x="405945" y="582104"/>
                    </a:lnTo>
                    <a:lnTo>
                      <a:pt x="399720" y="585861"/>
                    </a:lnTo>
                    <a:lnTo>
                      <a:pt x="400408" y="589727"/>
                    </a:lnTo>
                    <a:lnTo>
                      <a:pt x="402415" y="590885"/>
                    </a:lnTo>
                    <a:lnTo>
                      <a:pt x="403682" y="598859"/>
                    </a:lnTo>
                    <a:lnTo>
                      <a:pt x="403403" y="606176"/>
                    </a:lnTo>
                    <a:lnTo>
                      <a:pt x="398727" y="607695"/>
                    </a:lnTo>
                    <a:lnTo>
                      <a:pt x="393391" y="606221"/>
                    </a:lnTo>
                    <a:lnTo>
                      <a:pt x="391563" y="610869"/>
                    </a:lnTo>
                    <a:lnTo>
                      <a:pt x="392447" y="615051"/>
                    </a:lnTo>
                    <a:lnTo>
                      <a:pt x="399191" y="617594"/>
                    </a:lnTo>
                    <a:lnTo>
                      <a:pt x="401349" y="621585"/>
                    </a:lnTo>
                    <a:lnTo>
                      <a:pt x="400267" y="627439"/>
                    </a:lnTo>
                    <a:lnTo>
                      <a:pt x="396466" y="630186"/>
                    </a:lnTo>
                    <a:lnTo>
                      <a:pt x="394454" y="634636"/>
                    </a:lnTo>
                    <a:lnTo>
                      <a:pt x="398315" y="634787"/>
                    </a:lnTo>
                    <a:lnTo>
                      <a:pt x="399396" y="638087"/>
                    </a:lnTo>
                    <a:lnTo>
                      <a:pt x="397272" y="640244"/>
                    </a:lnTo>
                    <a:lnTo>
                      <a:pt x="399076" y="642767"/>
                    </a:lnTo>
                    <a:lnTo>
                      <a:pt x="401589" y="641635"/>
                    </a:lnTo>
                    <a:lnTo>
                      <a:pt x="408231" y="645707"/>
                    </a:lnTo>
                    <a:lnTo>
                      <a:pt x="409563" y="649841"/>
                    </a:lnTo>
                    <a:lnTo>
                      <a:pt x="405400" y="654388"/>
                    </a:lnTo>
                    <a:lnTo>
                      <a:pt x="407970" y="659449"/>
                    </a:lnTo>
                    <a:lnTo>
                      <a:pt x="410626" y="661564"/>
                    </a:lnTo>
                    <a:lnTo>
                      <a:pt x="411674" y="665193"/>
                    </a:lnTo>
                    <a:lnTo>
                      <a:pt x="409359" y="667692"/>
                    </a:lnTo>
                    <a:lnTo>
                      <a:pt x="408533" y="671897"/>
                    </a:lnTo>
                    <a:lnTo>
                      <a:pt x="404487" y="669612"/>
                    </a:lnTo>
                    <a:lnTo>
                      <a:pt x="399788" y="671920"/>
                    </a:lnTo>
                    <a:lnTo>
                      <a:pt x="394118" y="673186"/>
                    </a:lnTo>
                    <a:lnTo>
                      <a:pt x="393292" y="677140"/>
                    </a:lnTo>
                    <a:lnTo>
                      <a:pt x="385943" y="688216"/>
                    </a:lnTo>
                    <a:lnTo>
                      <a:pt x="389090" y="691020"/>
                    </a:lnTo>
                    <a:lnTo>
                      <a:pt x="388610" y="694310"/>
                    </a:lnTo>
                    <a:lnTo>
                      <a:pt x="391665" y="697542"/>
                    </a:lnTo>
                    <a:lnTo>
                      <a:pt x="394905" y="698744"/>
                    </a:lnTo>
                    <a:lnTo>
                      <a:pt x="396201" y="702386"/>
                    </a:lnTo>
                    <a:lnTo>
                      <a:pt x="393346" y="706343"/>
                    </a:lnTo>
                    <a:lnTo>
                      <a:pt x="395557" y="709755"/>
                    </a:lnTo>
                    <a:lnTo>
                      <a:pt x="392231" y="713720"/>
                    </a:lnTo>
                    <a:lnTo>
                      <a:pt x="386762" y="715591"/>
                    </a:lnTo>
                    <a:lnTo>
                      <a:pt x="386392" y="717359"/>
                    </a:lnTo>
                    <a:lnTo>
                      <a:pt x="390023" y="722623"/>
                    </a:lnTo>
                    <a:lnTo>
                      <a:pt x="387075" y="727094"/>
                    </a:lnTo>
                    <a:lnTo>
                      <a:pt x="387872" y="728714"/>
                    </a:lnTo>
                    <a:lnTo>
                      <a:pt x="384272" y="735304"/>
                    </a:lnTo>
                    <a:lnTo>
                      <a:pt x="376478" y="740547"/>
                    </a:lnTo>
                    <a:lnTo>
                      <a:pt x="371904" y="750462"/>
                    </a:lnTo>
                    <a:lnTo>
                      <a:pt x="365918" y="746027"/>
                    </a:lnTo>
                    <a:lnTo>
                      <a:pt x="361750" y="746573"/>
                    </a:lnTo>
                    <a:lnTo>
                      <a:pt x="356949" y="742133"/>
                    </a:lnTo>
                    <a:lnTo>
                      <a:pt x="353951" y="741924"/>
                    </a:lnTo>
                    <a:lnTo>
                      <a:pt x="352538" y="745154"/>
                    </a:lnTo>
                    <a:lnTo>
                      <a:pt x="353644" y="751453"/>
                    </a:lnTo>
                    <a:lnTo>
                      <a:pt x="353234" y="757591"/>
                    </a:lnTo>
                    <a:lnTo>
                      <a:pt x="356706" y="757956"/>
                    </a:lnTo>
                    <a:lnTo>
                      <a:pt x="358005" y="762584"/>
                    </a:lnTo>
                    <a:lnTo>
                      <a:pt x="361641" y="766001"/>
                    </a:lnTo>
                    <a:lnTo>
                      <a:pt x="364086" y="765814"/>
                    </a:lnTo>
                    <a:lnTo>
                      <a:pt x="367324" y="771448"/>
                    </a:lnTo>
                    <a:lnTo>
                      <a:pt x="370342" y="772750"/>
                    </a:lnTo>
                    <a:lnTo>
                      <a:pt x="370999" y="776780"/>
                    </a:lnTo>
                    <a:lnTo>
                      <a:pt x="380521" y="786448"/>
                    </a:lnTo>
                    <a:lnTo>
                      <a:pt x="380013" y="789434"/>
                    </a:lnTo>
                    <a:lnTo>
                      <a:pt x="377628" y="790762"/>
                    </a:lnTo>
                    <a:lnTo>
                      <a:pt x="370295" y="799190"/>
                    </a:lnTo>
                    <a:lnTo>
                      <a:pt x="366841" y="808193"/>
                    </a:lnTo>
                    <a:lnTo>
                      <a:pt x="364360" y="808605"/>
                    </a:lnTo>
                    <a:lnTo>
                      <a:pt x="362021" y="816081"/>
                    </a:lnTo>
                    <a:lnTo>
                      <a:pt x="363575" y="822242"/>
                    </a:lnTo>
                    <a:lnTo>
                      <a:pt x="361889" y="827668"/>
                    </a:lnTo>
                    <a:lnTo>
                      <a:pt x="363427" y="838452"/>
                    </a:lnTo>
                    <a:lnTo>
                      <a:pt x="363340" y="845886"/>
                    </a:lnTo>
                    <a:lnTo>
                      <a:pt x="361558" y="852611"/>
                    </a:lnTo>
                    <a:lnTo>
                      <a:pt x="361657" y="857372"/>
                    </a:lnTo>
                    <a:lnTo>
                      <a:pt x="363317" y="860343"/>
                    </a:lnTo>
                    <a:lnTo>
                      <a:pt x="361544" y="862399"/>
                    </a:lnTo>
                    <a:lnTo>
                      <a:pt x="363249" y="869259"/>
                    </a:lnTo>
                    <a:lnTo>
                      <a:pt x="361690" y="871678"/>
                    </a:lnTo>
                    <a:lnTo>
                      <a:pt x="357694" y="872324"/>
                    </a:lnTo>
                    <a:lnTo>
                      <a:pt x="356923" y="879224"/>
                    </a:lnTo>
                    <a:lnTo>
                      <a:pt x="353054" y="880719"/>
                    </a:lnTo>
                    <a:lnTo>
                      <a:pt x="350177" y="886385"/>
                    </a:lnTo>
                    <a:lnTo>
                      <a:pt x="347374" y="887154"/>
                    </a:lnTo>
                    <a:lnTo>
                      <a:pt x="343759" y="890676"/>
                    </a:lnTo>
                    <a:lnTo>
                      <a:pt x="335978" y="896274"/>
                    </a:lnTo>
                    <a:lnTo>
                      <a:pt x="333853" y="901141"/>
                    </a:lnTo>
                    <a:lnTo>
                      <a:pt x="329748" y="903755"/>
                    </a:lnTo>
                    <a:lnTo>
                      <a:pt x="327303" y="902232"/>
                    </a:lnTo>
                    <a:lnTo>
                      <a:pt x="323291" y="902506"/>
                    </a:lnTo>
                    <a:lnTo>
                      <a:pt x="321745" y="905122"/>
                    </a:lnTo>
                    <a:lnTo>
                      <a:pt x="320499" y="899065"/>
                    </a:lnTo>
                    <a:lnTo>
                      <a:pt x="318690" y="900915"/>
                    </a:lnTo>
                    <a:lnTo>
                      <a:pt x="317848" y="897729"/>
                    </a:lnTo>
                    <a:lnTo>
                      <a:pt x="310169" y="894463"/>
                    </a:lnTo>
                    <a:lnTo>
                      <a:pt x="303634" y="899412"/>
                    </a:lnTo>
                    <a:lnTo>
                      <a:pt x="301515" y="902211"/>
                    </a:lnTo>
                    <a:lnTo>
                      <a:pt x="303272" y="905352"/>
                    </a:lnTo>
                    <a:lnTo>
                      <a:pt x="299200" y="918645"/>
                    </a:lnTo>
                    <a:lnTo>
                      <a:pt x="297310" y="919222"/>
                    </a:lnTo>
                    <a:lnTo>
                      <a:pt x="294735" y="923395"/>
                    </a:lnTo>
                    <a:lnTo>
                      <a:pt x="291239" y="922125"/>
                    </a:lnTo>
                    <a:lnTo>
                      <a:pt x="286271" y="925208"/>
                    </a:lnTo>
                    <a:lnTo>
                      <a:pt x="285903" y="927037"/>
                    </a:lnTo>
                    <a:lnTo>
                      <a:pt x="282877" y="926082"/>
                    </a:lnTo>
                    <a:lnTo>
                      <a:pt x="279449" y="932377"/>
                    </a:lnTo>
                    <a:lnTo>
                      <a:pt x="281552" y="939801"/>
                    </a:lnTo>
                    <a:lnTo>
                      <a:pt x="280961" y="942041"/>
                    </a:lnTo>
                    <a:lnTo>
                      <a:pt x="282918" y="944726"/>
                    </a:lnTo>
                    <a:lnTo>
                      <a:pt x="287790" y="944553"/>
                    </a:lnTo>
                    <a:lnTo>
                      <a:pt x="290775" y="953514"/>
                    </a:lnTo>
                    <a:lnTo>
                      <a:pt x="289511" y="954560"/>
                    </a:lnTo>
                    <a:lnTo>
                      <a:pt x="290517" y="964003"/>
                    </a:lnTo>
                    <a:lnTo>
                      <a:pt x="287725" y="969413"/>
                    </a:lnTo>
                    <a:lnTo>
                      <a:pt x="287884" y="971205"/>
                    </a:lnTo>
                    <a:lnTo>
                      <a:pt x="281031" y="980301"/>
                    </a:lnTo>
                    <a:lnTo>
                      <a:pt x="281938" y="983953"/>
                    </a:lnTo>
                    <a:lnTo>
                      <a:pt x="292759" y="988132"/>
                    </a:lnTo>
                    <a:lnTo>
                      <a:pt x="294148" y="992452"/>
                    </a:lnTo>
                    <a:lnTo>
                      <a:pt x="297618" y="989632"/>
                    </a:lnTo>
                    <a:lnTo>
                      <a:pt x="299085" y="992345"/>
                    </a:lnTo>
                    <a:lnTo>
                      <a:pt x="300274" y="1001094"/>
                    </a:lnTo>
                    <a:lnTo>
                      <a:pt x="298215" y="1001932"/>
                    </a:lnTo>
                    <a:lnTo>
                      <a:pt x="299953" y="1006314"/>
                    </a:lnTo>
                    <a:lnTo>
                      <a:pt x="299244" y="1008500"/>
                    </a:lnTo>
                    <a:lnTo>
                      <a:pt x="302706" y="1011023"/>
                    </a:lnTo>
                    <a:lnTo>
                      <a:pt x="304611" y="1010639"/>
                    </a:lnTo>
                    <a:lnTo>
                      <a:pt x="307859" y="1015095"/>
                    </a:lnTo>
                    <a:lnTo>
                      <a:pt x="311433" y="1013866"/>
                    </a:lnTo>
                    <a:lnTo>
                      <a:pt x="314519" y="1017093"/>
                    </a:lnTo>
                    <a:lnTo>
                      <a:pt x="316026" y="1016060"/>
                    </a:lnTo>
                    <a:lnTo>
                      <a:pt x="319934" y="1018029"/>
                    </a:lnTo>
                    <a:lnTo>
                      <a:pt x="320948" y="1020870"/>
                    </a:lnTo>
                    <a:lnTo>
                      <a:pt x="316683" y="1025166"/>
                    </a:lnTo>
                    <a:lnTo>
                      <a:pt x="320460" y="1029504"/>
                    </a:lnTo>
                    <a:lnTo>
                      <a:pt x="323703" y="1029536"/>
                    </a:lnTo>
                    <a:lnTo>
                      <a:pt x="323468" y="1032050"/>
                    </a:lnTo>
                    <a:lnTo>
                      <a:pt x="320593" y="1033206"/>
                    </a:lnTo>
                    <a:lnTo>
                      <a:pt x="317139" y="1037450"/>
                    </a:lnTo>
                    <a:lnTo>
                      <a:pt x="316480" y="1041668"/>
                    </a:lnTo>
                    <a:lnTo>
                      <a:pt x="318755" y="1045344"/>
                    </a:lnTo>
                    <a:lnTo>
                      <a:pt x="322361" y="1046580"/>
                    </a:lnTo>
                    <a:lnTo>
                      <a:pt x="323622" y="1045109"/>
                    </a:lnTo>
                    <a:lnTo>
                      <a:pt x="325934" y="1047011"/>
                    </a:lnTo>
                    <a:lnTo>
                      <a:pt x="325598" y="1051492"/>
                    </a:lnTo>
                    <a:lnTo>
                      <a:pt x="328129" y="1052846"/>
                    </a:lnTo>
                    <a:lnTo>
                      <a:pt x="324751" y="1059334"/>
                    </a:lnTo>
                    <a:lnTo>
                      <a:pt x="317877" y="1057740"/>
                    </a:lnTo>
                    <a:lnTo>
                      <a:pt x="313685" y="1061026"/>
                    </a:lnTo>
                    <a:lnTo>
                      <a:pt x="310072" y="1057161"/>
                    </a:lnTo>
                    <a:lnTo>
                      <a:pt x="311097" y="1053947"/>
                    </a:lnTo>
                    <a:lnTo>
                      <a:pt x="308151" y="1055220"/>
                    </a:lnTo>
                    <a:lnTo>
                      <a:pt x="303782" y="1052491"/>
                    </a:lnTo>
                    <a:lnTo>
                      <a:pt x="302106" y="1048683"/>
                    </a:lnTo>
                    <a:lnTo>
                      <a:pt x="301921" y="1040995"/>
                    </a:lnTo>
                    <a:lnTo>
                      <a:pt x="299721" y="1034030"/>
                    </a:lnTo>
                    <a:lnTo>
                      <a:pt x="297190" y="1031083"/>
                    </a:lnTo>
                    <a:lnTo>
                      <a:pt x="290139" y="1029541"/>
                    </a:lnTo>
                    <a:lnTo>
                      <a:pt x="293538" y="1032536"/>
                    </a:lnTo>
                    <a:lnTo>
                      <a:pt x="294964" y="1035637"/>
                    </a:lnTo>
                    <a:lnTo>
                      <a:pt x="293165" y="1037961"/>
                    </a:lnTo>
                    <a:lnTo>
                      <a:pt x="292295" y="1042714"/>
                    </a:lnTo>
                    <a:lnTo>
                      <a:pt x="289649" y="1047887"/>
                    </a:lnTo>
                    <a:lnTo>
                      <a:pt x="287102" y="1050112"/>
                    </a:lnTo>
                    <a:lnTo>
                      <a:pt x="283638" y="1057134"/>
                    </a:lnTo>
                    <a:lnTo>
                      <a:pt x="282009" y="1062180"/>
                    </a:lnTo>
                    <a:lnTo>
                      <a:pt x="274720" y="1065088"/>
                    </a:lnTo>
                    <a:lnTo>
                      <a:pt x="270617" y="1064324"/>
                    </a:lnTo>
                    <a:lnTo>
                      <a:pt x="250076" y="1072327"/>
                    </a:lnTo>
                    <a:lnTo>
                      <a:pt x="247631" y="1077839"/>
                    </a:lnTo>
                    <a:lnTo>
                      <a:pt x="245697" y="1079819"/>
                    </a:lnTo>
                    <a:lnTo>
                      <a:pt x="246998" y="1086108"/>
                    </a:lnTo>
                    <a:lnTo>
                      <a:pt x="244480" y="1090767"/>
                    </a:lnTo>
                    <a:lnTo>
                      <a:pt x="237955" y="1089643"/>
                    </a:lnTo>
                    <a:lnTo>
                      <a:pt x="234978" y="1092731"/>
                    </a:lnTo>
                    <a:lnTo>
                      <a:pt x="234522" y="1096600"/>
                    </a:lnTo>
                    <a:lnTo>
                      <a:pt x="232022" y="1100160"/>
                    </a:lnTo>
                    <a:lnTo>
                      <a:pt x="233221" y="1103635"/>
                    </a:lnTo>
                    <a:lnTo>
                      <a:pt x="230312" y="1109223"/>
                    </a:lnTo>
                    <a:lnTo>
                      <a:pt x="227612" y="1109807"/>
                    </a:lnTo>
                    <a:lnTo>
                      <a:pt x="223008" y="1115955"/>
                    </a:lnTo>
                    <a:lnTo>
                      <a:pt x="218694" y="1115661"/>
                    </a:lnTo>
                    <a:lnTo>
                      <a:pt x="218095" y="1118507"/>
                    </a:lnTo>
                    <a:lnTo>
                      <a:pt x="214667" y="1120640"/>
                    </a:lnTo>
                    <a:lnTo>
                      <a:pt x="212404" y="1119193"/>
                    </a:lnTo>
                    <a:lnTo>
                      <a:pt x="208497" y="1121519"/>
                    </a:lnTo>
                    <a:lnTo>
                      <a:pt x="203630" y="1128169"/>
                    </a:lnTo>
                    <a:lnTo>
                      <a:pt x="201274" y="1127621"/>
                    </a:lnTo>
                    <a:lnTo>
                      <a:pt x="197134" y="1130955"/>
                    </a:lnTo>
                    <a:lnTo>
                      <a:pt x="194090" y="1129444"/>
                    </a:lnTo>
                    <a:lnTo>
                      <a:pt x="189356" y="1130097"/>
                    </a:lnTo>
                    <a:lnTo>
                      <a:pt x="188600" y="1127571"/>
                    </a:lnTo>
                    <a:lnTo>
                      <a:pt x="185620" y="1128881"/>
                    </a:lnTo>
                    <a:lnTo>
                      <a:pt x="185516" y="1131297"/>
                    </a:lnTo>
                    <a:lnTo>
                      <a:pt x="182104" y="1132027"/>
                    </a:lnTo>
                    <a:lnTo>
                      <a:pt x="149911" y="1099143"/>
                    </a:lnTo>
                    <a:lnTo>
                      <a:pt x="141272" y="1090543"/>
                    </a:lnTo>
                    <a:lnTo>
                      <a:pt x="140921" y="1096884"/>
                    </a:lnTo>
                    <a:lnTo>
                      <a:pt x="137428" y="1099075"/>
                    </a:lnTo>
                    <a:lnTo>
                      <a:pt x="133424" y="1104809"/>
                    </a:lnTo>
                    <a:lnTo>
                      <a:pt x="133108" y="1112353"/>
                    </a:lnTo>
                    <a:lnTo>
                      <a:pt x="128197" y="1111083"/>
                    </a:lnTo>
                    <a:lnTo>
                      <a:pt x="128148" y="1134043"/>
                    </a:lnTo>
                    <a:lnTo>
                      <a:pt x="143835" y="1134526"/>
                    </a:lnTo>
                    <a:lnTo>
                      <a:pt x="144578" y="1137993"/>
                    </a:lnTo>
                    <a:lnTo>
                      <a:pt x="156060" y="1140758"/>
                    </a:lnTo>
                    <a:lnTo>
                      <a:pt x="158331" y="1146823"/>
                    </a:lnTo>
                    <a:lnTo>
                      <a:pt x="164292" y="1153801"/>
                    </a:lnTo>
                    <a:lnTo>
                      <a:pt x="170898" y="1162576"/>
                    </a:lnTo>
                    <a:lnTo>
                      <a:pt x="175639" y="1166533"/>
                    </a:lnTo>
                    <a:lnTo>
                      <a:pt x="182868" y="1175937"/>
                    </a:lnTo>
                    <a:lnTo>
                      <a:pt x="182333" y="1208563"/>
                    </a:lnTo>
                    <a:lnTo>
                      <a:pt x="182323" y="1225766"/>
                    </a:lnTo>
                    <a:lnTo>
                      <a:pt x="140866" y="1225996"/>
                    </a:lnTo>
                    <a:lnTo>
                      <a:pt x="145021" y="1229512"/>
                    </a:lnTo>
                    <a:lnTo>
                      <a:pt x="149549" y="1229757"/>
                    </a:lnTo>
                    <a:lnTo>
                      <a:pt x="151611" y="1231883"/>
                    </a:lnTo>
                    <a:lnTo>
                      <a:pt x="149494" y="1234210"/>
                    </a:lnTo>
                    <a:lnTo>
                      <a:pt x="150159" y="1238507"/>
                    </a:lnTo>
                    <a:lnTo>
                      <a:pt x="158834" y="1241431"/>
                    </a:lnTo>
                    <a:lnTo>
                      <a:pt x="158221" y="1245516"/>
                    </a:lnTo>
                    <a:lnTo>
                      <a:pt x="162588" y="1246027"/>
                    </a:lnTo>
                    <a:lnTo>
                      <a:pt x="166164" y="1250553"/>
                    </a:lnTo>
                    <a:lnTo>
                      <a:pt x="172024" y="1251059"/>
                    </a:lnTo>
                    <a:lnTo>
                      <a:pt x="174607" y="1255681"/>
                    </a:lnTo>
                    <a:lnTo>
                      <a:pt x="177396" y="1257982"/>
                    </a:lnTo>
                    <a:lnTo>
                      <a:pt x="184296" y="1259271"/>
                    </a:lnTo>
                    <a:lnTo>
                      <a:pt x="183266" y="1253983"/>
                    </a:lnTo>
                    <a:lnTo>
                      <a:pt x="184870" y="1250316"/>
                    </a:lnTo>
                    <a:lnTo>
                      <a:pt x="188522" y="1247822"/>
                    </a:lnTo>
                    <a:lnTo>
                      <a:pt x="191199" y="1250647"/>
                    </a:lnTo>
                    <a:lnTo>
                      <a:pt x="194606" y="1251583"/>
                    </a:lnTo>
                    <a:lnTo>
                      <a:pt x="196772" y="1250352"/>
                    </a:lnTo>
                    <a:lnTo>
                      <a:pt x="198753" y="1253138"/>
                    </a:lnTo>
                    <a:lnTo>
                      <a:pt x="209261" y="1253618"/>
                    </a:lnTo>
                    <a:lnTo>
                      <a:pt x="208612" y="1258277"/>
                    </a:lnTo>
                    <a:lnTo>
                      <a:pt x="212188" y="1260257"/>
                    </a:lnTo>
                    <a:lnTo>
                      <a:pt x="216614" y="1259401"/>
                    </a:lnTo>
                    <a:lnTo>
                      <a:pt x="223295" y="1260121"/>
                    </a:lnTo>
                    <a:lnTo>
                      <a:pt x="230044" y="1257382"/>
                    </a:lnTo>
                    <a:lnTo>
                      <a:pt x="233620" y="1256900"/>
                    </a:lnTo>
                    <a:lnTo>
                      <a:pt x="236276" y="1260447"/>
                    </a:lnTo>
                    <a:lnTo>
                      <a:pt x="242718" y="1261000"/>
                    </a:lnTo>
                    <a:lnTo>
                      <a:pt x="246951" y="1259464"/>
                    </a:lnTo>
                    <a:lnTo>
                      <a:pt x="251244" y="1262511"/>
                    </a:lnTo>
                    <a:lnTo>
                      <a:pt x="259763" y="1261744"/>
                    </a:lnTo>
                    <a:lnTo>
                      <a:pt x="259779" y="1277502"/>
                    </a:lnTo>
                    <a:lnTo>
                      <a:pt x="257930" y="1277497"/>
                    </a:lnTo>
                    <a:lnTo>
                      <a:pt x="257933" y="1293858"/>
                    </a:lnTo>
                    <a:lnTo>
                      <a:pt x="317986" y="1293764"/>
                    </a:lnTo>
                    <a:lnTo>
                      <a:pt x="317919" y="1444584"/>
                    </a:lnTo>
                    <a:lnTo>
                      <a:pt x="273850" y="1444579"/>
                    </a:lnTo>
                    <a:lnTo>
                      <a:pt x="144072" y="1444316"/>
                    </a:lnTo>
                    <a:lnTo>
                      <a:pt x="126120" y="1444584"/>
                    </a:lnTo>
                    <a:lnTo>
                      <a:pt x="52955" y="1444102"/>
                    </a:lnTo>
                    <a:lnTo>
                      <a:pt x="31293" y="1443822"/>
                    </a:lnTo>
                    <a:lnTo>
                      <a:pt x="31225" y="1321942"/>
                    </a:lnTo>
                    <a:lnTo>
                      <a:pt x="31282" y="1253634"/>
                    </a:lnTo>
                    <a:lnTo>
                      <a:pt x="31230" y="1208844"/>
                    </a:lnTo>
                    <a:lnTo>
                      <a:pt x="31230" y="1087678"/>
                    </a:lnTo>
                    <a:lnTo>
                      <a:pt x="30414" y="1083549"/>
                    </a:lnTo>
                    <a:lnTo>
                      <a:pt x="33222" y="1081303"/>
                    </a:lnTo>
                    <a:lnTo>
                      <a:pt x="32283" y="1077416"/>
                    </a:lnTo>
                    <a:lnTo>
                      <a:pt x="37617" y="1075533"/>
                    </a:lnTo>
                    <a:lnTo>
                      <a:pt x="38513" y="1070344"/>
                    </a:lnTo>
                    <a:lnTo>
                      <a:pt x="37875" y="1066325"/>
                    </a:lnTo>
                    <a:lnTo>
                      <a:pt x="40617" y="1065612"/>
                    </a:lnTo>
                    <a:lnTo>
                      <a:pt x="39601" y="1062073"/>
                    </a:lnTo>
                    <a:lnTo>
                      <a:pt x="40768" y="1056589"/>
                    </a:lnTo>
                    <a:lnTo>
                      <a:pt x="38524" y="1054255"/>
                    </a:lnTo>
                    <a:lnTo>
                      <a:pt x="43935" y="1052256"/>
                    </a:lnTo>
                    <a:lnTo>
                      <a:pt x="43018" y="1048534"/>
                    </a:lnTo>
                    <a:lnTo>
                      <a:pt x="44514" y="1044997"/>
                    </a:lnTo>
                    <a:lnTo>
                      <a:pt x="43237" y="1042101"/>
                    </a:lnTo>
                    <a:lnTo>
                      <a:pt x="38936" y="1039336"/>
                    </a:lnTo>
                    <a:lnTo>
                      <a:pt x="38537" y="1032614"/>
                    </a:lnTo>
                    <a:lnTo>
                      <a:pt x="44629" y="1029171"/>
                    </a:lnTo>
                    <a:lnTo>
                      <a:pt x="47872" y="1021141"/>
                    </a:lnTo>
                    <a:lnTo>
                      <a:pt x="50074" y="1018267"/>
                    </a:lnTo>
                    <a:lnTo>
                      <a:pt x="48969" y="1013099"/>
                    </a:lnTo>
                    <a:lnTo>
                      <a:pt x="44378" y="1010287"/>
                    </a:lnTo>
                    <a:lnTo>
                      <a:pt x="39791" y="1010162"/>
                    </a:lnTo>
                    <a:lnTo>
                      <a:pt x="38620" y="1000539"/>
                    </a:lnTo>
                    <a:lnTo>
                      <a:pt x="30477" y="999279"/>
                    </a:lnTo>
                    <a:lnTo>
                      <a:pt x="28418" y="1002897"/>
                    </a:lnTo>
                    <a:lnTo>
                      <a:pt x="21961" y="996929"/>
                    </a:lnTo>
                    <a:lnTo>
                      <a:pt x="20048" y="992974"/>
                    </a:lnTo>
                    <a:lnTo>
                      <a:pt x="17790" y="993310"/>
                    </a:lnTo>
                    <a:lnTo>
                      <a:pt x="14704" y="997291"/>
                    </a:lnTo>
                    <a:lnTo>
                      <a:pt x="10512" y="997215"/>
                    </a:lnTo>
                    <a:lnTo>
                      <a:pt x="6180" y="993879"/>
                    </a:lnTo>
                    <a:lnTo>
                      <a:pt x="2958" y="989267"/>
                    </a:lnTo>
                    <a:lnTo>
                      <a:pt x="7700" y="981872"/>
                    </a:lnTo>
                    <a:lnTo>
                      <a:pt x="6790" y="979579"/>
                    </a:lnTo>
                    <a:lnTo>
                      <a:pt x="1172" y="974033"/>
                    </a:lnTo>
                    <a:lnTo>
                      <a:pt x="33" y="970569"/>
                    </a:lnTo>
                    <a:lnTo>
                      <a:pt x="33" y="970569"/>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89" name="ID-2">
                <a:extLst>
                  <a:ext uri="{FF2B5EF4-FFF2-40B4-BE49-F238E27FC236}">
                    <a16:creationId xmlns:a16="http://schemas.microsoft.com/office/drawing/2014/main" id="{C9C31DF8-2164-2AF1-CD9B-F6DE21889A94}"/>
                  </a:ext>
                </a:extLst>
              </p:cNvPr>
              <p:cNvSpPr/>
              <p:nvPr/>
            </p:nvSpPr>
            <p:spPr>
              <a:xfrm>
                <a:off x="1722610" y="1912813"/>
                <a:ext cx="773617" cy="753338"/>
              </a:xfrm>
              <a:custGeom>
                <a:avLst/>
                <a:gdLst>
                  <a:gd name="connsiteX0" fmla="*/ 33 w 765751"/>
                  <a:gd name="connsiteY0" fmla="*/ 425618 h 744058"/>
                  <a:gd name="connsiteX1" fmla="*/ 140 w 765751"/>
                  <a:gd name="connsiteY1" fmla="*/ 409056 h 744058"/>
                  <a:gd name="connsiteX2" fmla="*/ 5051 w 765751"/>
                  <a:gd name="connsiteY2" fmla="*/ 410327 h 744058"/>
                  <a:gd name="connsiteX3" fmla="*/ 5367 w 765751"/>
                  <a:gd name="connsiteY3" fmla="*/ 402783 h 744058"/>
                  <a:gd name="connsiteX4" fmla="*/ 9371 w 765751"/>
                  <a:gd name="connsiteY4" fmla="*/ 397049 h 744058"/>
                  <a:gd name="connsiteX5" fmla="*/ 12863 w 765751"/>
                  <a:gd name="connsiteY5" fmla="*/ 394858 h 744058"/>
                  <a:gd name="connsiteX6" fmla="*/ 13215 w 765751"/>
                  <a:gd name="connsiteY6" fmla="*/ 388516 h 744058"/>
                  <a:gd name="connsiteX7" fmla="*/ 21854 w 765751"/>
                  <a:gd name="connsiteY7" fmla="*/ 397117 h 744058"/>
                  <a:gd name="connsiteX8" fmla="*/ 54047 w 765751"/>
                  <a:gd name="connsiteY8" fmla="*/ 430001 h 744058"/>
                  <a:gd name="connsiteX9" fmla="*/ 57459 w 765751"/>
                  <a:gd name="connsiteY9" fmla="*/ 429270 h 744058"/>
                  <a:gd name="connsiteX10" fmla="*/ 57563 w 765751"/>
                  <a:gd name="connsiteY10" fmla="*/ 426855 h 744058"/>
                  <a:gd name="connsiteX11" fmla="*/ 60543 w 765751"/>
                  <a:gd name="connsiteY11" fmla="*/ 425545 h 744058"/>
                  <a:gd name="connsiteX12" fmla="*/ 61299 w 765751"/>
                  <a:gd name="connsiteY12" fmla="*/ 428070 h 744058"/>
                  <a:gd name="connsiteX13" fmla="*/ 66033 w 765751"/>
                  <a:gd name="connsiteY13" fmla="*/ 427418 h 744058"/>
                  <a:gd name="connsiteX14" fmla="*/ 69077 w 765751"/>
                  <a:gd name="connsiteY14" fmla="*/ 428929 h 744058"/>
                  <a:gd name="connsiteX15" fmla="*/ 73217 w 765751"/>
                  <a:gd name="connsiteY15" fmla="*/ 425595 h 744058"/>
                  <a:gd name="connsiteX16" fmla="*/ 75573 w 765751"/>
                  <a:gd name="connsiteY16" fmla="*/ 426143 h 744058"/>
                  <a:gd name="connsiteX17" fmla="*/ 80440 w 765751"/>
                  <a:gd name="connsiteY17" fmla="*/ 419493 h 744058"/>
                  <a:gd name="connsiteX18" fmla="*/ 84347 w 765751"/>
                  <a:gd name="connsiteY18" fmla="*/ 417167 h 744058"/>
                  <a:gd name="connsiteX19" fmla="*/ 86610 w 765751"/>
                  <a:gd name="connsiteY19" fmla="*/ 418614 h 744058"/>
                  <a:gd name="connsiteX20" fmla="*/ 90038 w 765751"/>
                  <a:gd name="connsiteY20" fmla="*/ 416480 h 744058"/>
                  <a:gd name="connsiteX21" fmla="*/ 90637 w 765751"/>
                  <a:gd name="connsiteY21" fmla="*/ 413634 h 744058"/>
                  <a:gd name="connsiteX22" fmla="*/ 94951 w 765751"/>
                  <a:gd name="connsiteY22" fmla="*/ 413929 h 744058"/>
                  <a:gd name="connsiteX23" fmla="*/ 99555 w 765751"/>
                  <a:gd name="connsiteY23" fmla="*/ 407781 h 744058"/>
                  <a:gd name="connsiteX24" fmla="*/ 102255 w 765751"/>
                  <a:gd name="connsiteY24" fmla="*/ 407196 h 744058"/>
                  <a:gd name="connsiteX25" fmla="*/ 104919 w 765751"/>
                  <a:gd name="connsiteY25" fmla="*/ 402684 h 744058"/>
                  <a:gd name="connsiteX26" fmla="*/ 103965 w 765751"/>
                  <a:gd name="connsiteY26" fmla="*/ 398134 h 744058"/>
                  <a:gd name="connsiteX27" fmla="*/ 106465 w 765751"/>
                  <a:gd name="connsiteY27" fmla="*/ 394574 h 744058"/>
                  <a:gd name="connsiteX28" fmla="*/ 106921 w 765751"/>
                  <a:gd name="connsiteY28" fmla="*/ 390705 h 744058"/>
                  <a:gd name="connsiteX29" fmla="*/ 109898 w 765751"/>
                  <a:gd name="connsiteY29" fmla="*/ 387617 h 744058"/>
                  <a:gd name="connsiteX30" fmla="*/ 116423 w 765751"/>
                  <a:gd name="connsiteY30" fmla="*/ 388741 h 744058"/>
                  <a:gd name="connsiteX31" fmla="*/ 118941 w 765751"/>
                  <a:gd name="connsiteY31" fmla="*/ 384082 h 744058"/>
                  <a:gd name="connsiteX32" fmla="*/ 117640 w 765751"/>
                  <a:gd name="connsiteY32" fmla="*/ 377793 h 744058"/>
                  <a:gd name="connsiteX33" fmla="*/ 119574 w 765751"/>
                  <a:gd name="connsiteY33" fmla="*/ 375813 h 744058"/>
                  <a:gd name="connsiteX34" fmla="*/ 122019 w 765751"/>
                  <a:gd name="connsiteY34" fmla="*/ 370301 h 744058"/>
                  <a:gd name="connsiteX35" fmla="*/ 142560 w 765751"/>
                  <a:gd name="connsiteY35" fmla="*/ 362298 h 744058"/>
                  <a:gd name="connsiteX36" fmla="*/ 144064 w 765751"/>
                  <a:gd name="connsiteY36" fmla="*/ 363378 h 744058"/>
                  <a:gd name="connsiteX37" fmla="*/ 153951 w 765751"/>
                  <a:gd name="connsiteY37" fmla="*/ 360153 h 744058"/>
                  <a:gd name="connsiteX38" fmla="*/ 155581 w 765751"/>
                  <a:gd name="connsiteY38" fmla="*/ 355108 h 744058"/>
                  <a:gd name="connsiteX39" fmla="*/ 159045 w 765751"/>
                  <a:gd name="connsiteY39" fmla="*/ 348086 h 744058"/>
                  <a:gd name="connsiteX40" fmla="*/ 161592 w 765751"/>
                  <a:gd name="connsiteY40" fmla="*/ 345861 h 744058"/>
                  <a:gd name="connsiteX41" fmla="*/ 164238 w 765751"/>
                  <a:gd name="connsiteY41" fmla="*/ 340688 h 744058"/>
                  <a:gd name="connsiteX42" fmla="*/ 165108 w 765751"/>
                  <a:gd name="connsiteY42" fmla="*/ 335935 h 744058"/>
                  <a:gd name="connsiteX43" fmla="*/ 166907 w 765751"/>
                  <a:gd name="connsiteY43" fmla="*/ 333611 h 744058"/>
                  <a:gd name="connsiteX44" fmla="*/ 165481 w 765751"/>
                  <a:gd name="connsiteY44" fmla="*/ 330509 h 744058"/>
                  <a:gd name="connsiteX45" fmla="*/ 162082 w 765751"/>
                  <a:gd name="connsiteY45" fmla="*/ 327515 h 744058"/>
                  <a:gd name="connsiteX46" fmla="*/ 169133 w 765751"/>
                  <a:gd name="connsiteY46" fmla="*/ 329056 h 744058"/>
                  <a:gd name="connsiteX47" fmla="*/ 171664 w 765751"/>
                  <a:gd name="connsiteY47" fmla="*/ 332004 h 744058"/>
                  <a:gd name="connsiteX48" fmla="*/ 173864 w 765751"/>
                  <a:gd name="connsiteY48" fmla="*/ 338969 h 744058"/>
                  <a:gd name="connsiteX49" fmla="*/ 174049 w 765751"/>
                  <a:gd name="connsiteY49" fmla="*/ 346657 h 744058"/>
                  <a:gd name="connsiteX50" fmla="*/ 175725 w 765751"/>
                  <a:gd name="connsiteY50" fmla="*/ 350465 h 744058"/>
                  <a:gd name="connsiteX51" fmla="*/ 179573 w 765751"/>
                  <a:gd name="connsiteY51" fmla="*/ 353042 h 744058"/>
                  <a:gd name="connsiteX52" fmla="*/ 183040 w 765751"/>
                  <a:gd name="connsiteY52" fmla="*/ 351921 h 744058"/>
                  <a:gd name="connsiteX53" fmla="*/ 182015 w 765751"/>
                  <a:gd name="connsiteY53" fmla="*/ 355134 h 744058"/>
                  <a:gd name="connsiteX54" fmla="*/ 185628 w 765751"/>
                  <a:gd name="connsiteY54" fmla="*/ 359000 h 744058"/>
                  <a:gd name="connsiteX55" fmla="*/ 189820 w 765751"/>
                  <a:gd name="connsiteY55" fmla="*/ 355714 h 744058"/>
                  <a:gd name="connsiteX56" fmla="*/ 196694 w 765751"/>
                  <a:gd name="connsiteY56" fmla="*/ 357307 h 744058"/>
                  <a:gd name="connsiteX57" fmla="*/ 200072 w 765751"/>
                  <a:gd name="connsiteY57" fmla="*/ 350820 h 744058"/>
                  <a:gd name="connsiteX58" fmla="*/ 197541 w 765751"/>
                  <a:gd name="connsiteY58" fmla="*/ 349466 h 744058"/>
                  <a:gd name="connsiteX59" fmla="*/ 197877 w 765751"/>
                  <a:gd name="connsiteY59" fmla="*/ 344984 h 744058"/>
                  <a:gd name="connsiteX60" fmla="*/ 195565 w 765751"/>
                  <a:gd name="connsiteY60" fmla="*/ 343083 h 744058"/>
                  <a:gd name="connsiteX61" fmla="*/ 194303 w 765751"/>
                  <a:gd name="connsiteY61" fmla="*/ 344554 h 744058"/>
                  <a:gd name="connsiteX62" fmla="*/ 190698 w 765751"/>
                  <a:gd name="connsiteY62" fmla="*/ 343318 h 744058"/>
                  <a:gd name="connsiteX63" fmla="*/ 188423 w 765751"/>
                  <a:gd name="connsiteY63" fmla="*/ 339642 h 744058"/>
                  <a:gd name="connsiteX64" fmla="*/ 189082 w 765751"/>
                  <a:gd name="connsiteY64" fmla="*/ 335424 h 744058"/>
                  <a:gd name="connsiteX65" fmla="*/ 192536 w 765751"/>
                  <a:gd name="connsiteY65" fmla="*/ 331180 h 744058"/>
                  <a:gd name="connsiteX66" fmla="*/ 195411 w 765751"/>
                  <a:gd name="connsiteY66" fmla="*/ 330024 h 744058"/>
                  <a:gd name="connsiteX67" fmla="*/ 195646 w 765751"/>
                  <a:gd name="connsiteY67" fmla="*/ 327510 h 744058"/>
                  <a:gd name="connsiteX68" fmla="*/ 192403 w 765751"/>
                  <a:gd name="connsiteY68" fmla="*/ 327478 h 744058"/>
                  <a:gd name="connsiteX69" fmla="*/ 188626 w 765751"/>
                  <a:gd name="connsiteY69" fmla="*/ 323140 h 744058"/>
                  <a:gd name="connsiteX70" fmla="*/ 192890 w 765751"/>
                  <a:gd name="connsiteY70" fmla="*/ 318844 h 744058"/>
                  <a:gd name="connsiteX71" fmla="*/ 191877 w 765751"/>
                  <a:gd name="connsiteY71" fmla="*/ 316003 h 744058"/>
                  <a:gd name="connsiteX72" fmla="*/ 187969 w 765751"/>
                  <a:gd name="connsiteY72" fmla="*/ 314034 h 744058"/>
                  <a:gd name="connsiteX73" fmla="*/ 186462 w 765751"/>
                  <a:gd name="connsiteY73" fmla="*/ 315067 h 744058"/>
                  <a:gd name="connsiteX74" fmla="*/ 183376 w 765751"/>
                  <a:gd name="connsiteY74" fmla="*/ 311840 h 744058"/>
                  <a:gd name="connsiteX75" fmla="*/ 179802 w 765751"/>
                  <a:gd name="connsiteY75" fmla="*/ 313069 h 744058"/>
                  <a:gd name="connsiteX76" fmla="*/ 176554 w 765751"/>
                  <a:gd name="connsiteY76" fmla="*/ 308613 h 744058"/>
                  <a:gd name="connsiteX77" fmla="*/ 174649 w 765751"/>
                  <a:gd name="connsiteY77" fmla="*/ 308996 h 744058"/>
                  <a:gd name="connsiteX78" fmla="*/ 171187 w 765751"/>
                  <a:gd name="connsiteY78" fmla="*/ 306474 h 744058"/>
                  <a:gd name="connsiteX79" fmla="*/ 171896 w 765751"/>
                  <a:gd name="connsiteY79" fmla="*/ 304288 h 744058"/>
                  <a:gd name="connsiteX80" fmla="*/ 170157 w 765751"/>
                  <a:gd name="connsiteY80" fmla="*/ 299906 h 744058"/>
                  <a:gd name="connsiteX81" fmla="*/ 172217 w 765751"/>
                  <a:gd name="connsiteY81" fmla="*/ 299068 h 744058"/>
                  <a:gd name="connsiteX82" fmla="*/ 171028 w 765751"/>
                  <a:gd name="connsiteY82" fmla="*/ 290319 h 744058"/>
                  <a:gd name="connsiteX83" fmla="*/ 169561 w 765751"/>
                  <a:gd name="connsiteY83" fmla="*/ 287606 h 744058"/>
                  <a:gd name="connsiteX84" fmla="*/ 166091 w 765751"/>
                  <a:gd name="connsiteY84" fmla="*/ 290426 h 744058"/>
                  <a:gd name="connsiteX85" fmla="*/ 164702 w 765751"/>
                  <a:gd name="connsiteY85" fmla="*/ 286106 h 744058"/>
                  <a:gd name="connsiteX86" fmla="*/ 159358 w 765751"/>
                  <a:gd name="connsiteY86" fmla="*/ 284669 h 744058"/>
                  <a:gd name="connsiteX87" fmla="*/ 153881 w 765751"/>
                  <a:gd name="connsiteY87" fmla="*/ 281927 h 744058"/>
                  <a:gd name="connsiteX88" fmla="*/ 152974 w 765751"/>
                  <a:gd name="connsiteY88" fmla="*/ 278275 h 744058"/>
                  <a:gd name="connsiteX89" fmla="*/ 159827 w 765751"/>
                  <a:gd name="connsiteY89" fmla="*/ 269179 h 744058"/>
                  <a:gd name="connsiteX90" fmla="*/ 159668 w 765751"/>
                  <a:gd name="connsiteY90" fmla="*/ 267387 h 744058"/>
                  <a:gd name="connsiteX91" fmla="*/ 162460 w 765751"/>
                  <a:gd name="connsiteY91" fmla="*/ 261977 h 744058"/>
                  <a:gd name="connsiteX92" fmla="*/ 161454 w 765751"/>
                  <a:gd name="connsiteY92" fmla="*/ 252534 h 744058"/>
                  <a:gd name="connsiteX93" fmla="*/ 162718 w 765751"/>
                  <a:gd name="connsiteY93" fmla="*/ 251488 h 744058"/>
                  <a:gd name="connsiteX94" fmla="*/ 159733 w 765751"/>
                  <a:gd name="connsiteY94" fmla="*/ 242527 h 744058"/>
                  <a:gd name="connsiteX95" fmla="*/ 154861 w 765751"/>
                  <a:gd name="connsiteY95" fmla="*/ 242699 h 744058"/>
                  <a:gd name="connsiteX96" fmla="*/ 152904 w 765751"/>
                  <a:gd name="connsiteY96" fmla="*/ 240015 h 744058"/>
                  <a:gd name="connsiteX97" fmla="*/ 151392 w 765751"/>
                  <a:gd name="connsiteY97" fmla="*/ 230350 h 744058"/>
                  <a:gd name="connsiteX98" fmla="*/ 154820 w 765751"/>
                  <a:gd name="connsiteY98" fmla="*/ 224056 h 744058"/>
                  <a:gd name="connsiteX99" fmla="*/ 157846 w 765751"/>
                  <a:gd name="connsiteY99" fmla="*/ 225011 h 744058"/>
                  <a:gd name="connsiteX100" fmla="*/ 158213 w 765751"/>
                  <a:gd name="connsiteY100" fmla="*/ 223182 h 744058"/>
                  <a:gd name="connsiteX101" fmla="*/ 163182 w 765751"/>
                  <a:gd name="connsiteY101" fmla="*/ 220099 h 744058"/>
                  <a:gd name="connsiteX102" fmla="*/ 166677 w 765751"/>
                  <a:gd name="connsiteY102" fmla="*/ 221369 h 744058"/>
                  <a:gd name="connsiteX103" fmla="*/ 169253 w 765751"/>
                  <a:gd name="connsiteY103" fmla="*/ 217195 h 744058"/>
                  <a:gd name="connsiteX104" fmla="*/ 171143 w 765751"/>
                  <a:gd name="connsiteY104" fmla="*/ 216619 h 744058"/>
                  <a:gd name="connsiteX105" fmla="*/ 175215 w 765751"/>
                  <a:gd name="connsiteY105" fmla="*/ 203326 h 744058"/>
                  <a:gd name="connsiteX106" fmla="*/ 173458 w 765751"/>
                  <a:gd name="connsiteY106" fmla="*/ 200185 h 744058"/>
                  <a:gd name="connsiteX107" fmla="*/ 175577 w 765751"/>
                  <a:gd name="connsiteY107" fmla="*/ 197386 h 744058"/>
                  <a:gd name="connsiteX108" fmla="*/ 182112 w 765751"/>
                  <a:gd name="connsiteY108" fmla="*/ 192437 h 744058"/>
                  <a:gd name="connsiteX109" fmla="*/ 189791 w 765751"/>
                  <a:gd name="connsiteY109" fmla="*/ 195703 h 744058"/>
                  <a:gd name="connsiteX110" fmla="*/ 190633 w 765751"/>
                  <a:gd name="connsiteY110" fmla="*/ 198888 h 744058"/>
                  <a:gd name="connsiteX111" fmla="*/ 192442 w 765751"/>
                  <a:gd name="connsiteY111" fmla="*/ 197039 h 744058"/>
                  <a:gd name="connsiteX112" fmla="*/ 193688 w 765751"/>
                  <a:gd name="connsiteY112" fmla="*/ 203096 h 744058"/>
                  <a:gd name="connsiteX113" fmla="*/ 195234 w 765751"/>
                  <a:gd name="connsiteY113" fmla="*/ 200480 h 744058"/>
                  <a:gd name="connsiteX114" fmla="*/ 199246 w 765751"/>
                  <a:gd name="connsiteY114" fmla="*/ 200206 h 744058"/>
                  <a:gd name="connsiteX115" fmla="*/ 201691 w 765751"/>
                  <a:gd name="connsiteY115" fmla="*/ 201729 h 744058"/>
                  <a:gd name="connsiteX116" fmla="*/ 205796 w 765751"/>
                  <a:gd name="connsiteY116" fmla="*/ 199115 h 744058"/>
                  <a:gd name="connsiteX117" fmla="*/ 207921 w 765751"/>
                  <a:gd name="connsiteY117" fmla="*/ 194248 h 744058"/>
                  <a:gd name="connsiteX118" fmla="*/ 215702 w 765751"/>
                  <a:gd name="connsiteY118" fmla="*/ 188650 h 744058"/>
                  <a:gd name="connsiteX119" fmla="*/ 219317 w 765751"/>
                  <a:gd name="connsiteY119" fmla="*/ 185128 h 744058"/>
                  <a:gd name="connsiteX120" fmla="*/ 222119 w 765751"/>
                  <a:gd name="connsiteY120" fmla="*/ 184359 h 744058"/>
                  <a:gd name="connsiteX121" fmla="*/ 224997 w 765751"/>
                  <a:gd name="connsiteY121" fmla="*/ 178693 h 744058"/>
                  <a:gd name="connsiteX122" fmla="*/ 228866 w 765751"/>
                  <a:gd name="connsiteY122" fmla="*/ 177198 h 744058"/>
                  <a:gd name="connsiteX123" fmla="*/ 229637 w 765751"/>
                  <a:gd name="connsiteY123" fmla="*/ 170298 h 744058"/>
                  <a:gd name="connsiteX124" fmla="*/ 233633 w 765751"/>
                  <a:gd name="connsiteY124" fmla="*/ 169651 h 744058"/>
                  <a:gd name="connsiteX125" fmla="*/ 235192 w 765751"/>
                  <a:gd name="connsiteY125" fmla="*/ 167233 h 744058"/>
                  <a:gd name="connsiteX126" fmla="*/ 233487 w 765751"/>
                  <a:gd name="connsiteY126" fmla="*/ 160373 h 744058"/>
                  <a:gd name="connsiteX127" fmla="*/ 235260 w 765751"/>
                  <a:gd name="connsiteY127" fmla="*/ 158317 h 744058"/>
                  <a:gd name="connsiteX128" fmla="*/ 233599 w 765751"/>
                  <a:gd name="connsiteY128" fmla="*/ 155346 h 744058"/>
                  <a:gd name="connsiteX129" fmla="*/ 233500 w 765751"/>
                  <a:gd name="connsiteY129" fmla="*/ 150585 h 744058"/>
                  <a:gd name="connsiteX130" fmla="*/ 235283 w 765751"/>
                  <a:gd name="connsiteY130" fmla="*/ 143860 h 744058"/>
                  <a:gd name="connsiteX131" fmla="*/ 235369 w 765751"/>
                  <a:gd name="connsiteY131" fmla="*/ 136426 h 744058"/>
                  <a:gd name="connsiteX132" fmla="*/ 233832 w 765751"/>
                  <a:gd name="connsiteY132" fmla="*/ 125642 h 744058"/>
                  <a:gd name="connsiteX133" fmla="*/ 235518 w 765751"/>
                  <a:gd name="connsiteY133" fmla="*/ 120216 h 744058"/>
                  <a:gd name="connsiteX134" fmla="*/ 233964 w 765751"/>
                  <a:gd name="connsiteY134" fmla="*/ 114055 h 744058"/>
                  <a:gd name="connsiteX135" fmla="*/ 236303 w 765751"/>
                  <a:gd name="connsiteY135" fmla="*/ 106579 h 744058"/>
                  <a:gd name="connsiteX136" fmla="*/ 238784 w 765751"/>
                  <a:gd name="connsiteY136" fmla="*/ 106167 h 744058"/>
                  <a:gd name="connsiteX137" fmla="*/ 242238 w 765751"/>
                  <a:gd name="connsiteY137" fmla="*/ 97164 h 744058"/>
                  <a:gd name="connsiteX138" fmla="*/ 249571 w 765751"/>
                  <a:gd name="connsiteY138" fmla="*/ 88736 h 744058"/>
                  <a:gd name="connsiteX139" fmla="*/ 251956 w 765751"/>
                  <a:gd name="connsiteY139" fmla="*/ 87408 h 744058"/>
                  <a:gd name="connsiteX140" fmla="*/ 252464 w 765751"/>
                  <a:gd name="connsiteY140" fmla="*/ 84421 h 744058"/>
                  <a:gd name="connsiteX141" fmla="*/ 242942 w 765751"/>
                  <a:gd name="connsiteY141" fmla="*/ 74754 h 744058"/>
                  <a:gd name="connsiteX142" fmla="*/ 242285 w 765751"/>
                  <a:gd name="connsiteY142" fmla="*/ 70724 h 744058"/>
                  <a:gd name="connsiteX143" fmla="*/ 239266 w 765751"/>
                  <a:gd name="connsiteY143" fmla="*/ 69422 h 744058"/>
                  <a:gd name="connsiteX144" fmla="*/ 236029 w 765751"/>
                  <a:gd name="connsiteY144" fmla="*/ 63787 h 744058"/>
                  <a:gd name="connsiteX145" fmla="*/ 233584 w 765751"/>
                  <a:gd name="connsiteY145" fmla="*/ 63975 h 744058"/>
                  <a:gd name="connsiteX146" fmla="*/ 229947 w 765751"/>
                  <a:gd name="connsiteY146" fmla="*/ 60558 h 744058"/>
                  <a:gd name="connsiteX147" fmla="*/ 228649 w 765751"/>
                  <a:gd name="connsiteY147" fmla="*/ 55930 h 744058"/>
                  <a:gd name="connsiteX148" fmla="*/ 225177 w 765751"/>
                  <a:gd name="connsiteY148" fmla="*/ 55565 h 744058"/>
                  <a:gd name="connsiteX149" fmla="*/ 225586 w 765751"/>
                  <a:gd name="connsiteY149" fmla="*/ 49427 h 744058"/>
                  <a:gd name="connsiteX150" fmla="*/ 224481 w 765751"/>
                  <a:gd name="connsiteY150" fmla="*/ 43128 h 744058"/>
                  <a:gd name="connsiteX151" fmla="*/ 225894 w 765751"/>
                  <a:gd name="connsiteY151" fmla="*/ 39898 h 744058"/>
                  <a:gd name="connsiteX152" fmla="*/ 228892 w 765751"/>
                  <a:gd name="connsiteY152" fmla="*/ 40107 h 744058"/>
                  <a:gd name="connsiteX153" fmla="*/ 233693 w 765751"/>
                  <a:gd name="connsiteY153" fmla="*/ 44547 h 744058"/>
                  <a:gd name="connsiteX154" fmla="*/ 237861 w 765751"/>
                  <a:gd name="connsiteY154" fmla="*/ 44001 h 744058"/>
                  <a:gd name="connsiteX155" fmla="*/ 243846 w 765751"/>
                  <a:gd name="connsiteY155" fmla="*/ 48436 h 744058"/>
                  <a:gd name="connsiteX156" fmla="*/ 248421 w 765751"/>
                  <a:gd name="connsiteY156" fmla="*/ 38521 h 744058"/>
                  <a:gd name="connsiteX157" fmla="*/ 253689 w 765751"/>
                  <a:gd name="connsiteY157" fmla="*/ 35432 h 744058"/>
                  <a:gd name="connsiteX158" fmla="*/ 258089 w 765751"/>
                  <a:gd name="connsiteY158" fmla="*/ 30583 h 744058"/>
                  <a:gd name="connsiteX159" fmla="*/ 263686 w 765751"/>
                  <a:gd name="connsiteY159" fmla="*/ 27888 h 744058"/>
                  <a:gd name="connsiteX160" fmla="*/ 267729 w 765751"/>
                  <a:gd name="connsiteY160" fmla="*/ 31047 h 744058"/>
                  <a:gd name="connsiteX161" fmla="*/ 271496 w 765751"/>
                  <a:gd name="connsiteY161" fmla="*/ 29033 h 744058"/>
                  <a:gd name="connsiteX162" fmla="*/ 273745 w 765751"/>
                  <a:gd name="connsiteY162" fmla="*/ 29907 h 744058"/>
                  <a:gd name="connsiteX163" fmla="*/ 272653 w 765751"/>
                  <a:gd name="connsiteY163" fmla="*/ 33194 h 744058"/>
                  <a:gd name="connsiteX164" fmla="*/ 277460 w 765751"/>
                  <a:gd name="connsiteY164" fmla="*/ 36392 h 744058"/>
                  <a:gd name="connsiteX165" fmla="*/ 278492 w 765751"/>
                  <a:gd name="connsiteY165" fmla="*/ 40553 h 744058"/>
                  <a:gd name="connsiteX166" fmla="*/ 283474 w 765751"/>
                  <a:gd name="connsiteY166" fmla="*/ 41849 h 744058"/>
                  <a:gd name="connsiteX167" fmla="*/ 286448 w 765751"/>
                  <a:gd name="connsiteY167" fmla="*/ 44038 h 744058"/>
                  <a:gd name="connsiteX168" fmla="*/ 289915 w 765751"/>
                  <a:gd name="connsiteY168" fmla="*/ 50763 h 744058"/>
                  <a:gd name="connsiteX169" fmla="*/ 291953 w 765751"/>
                  <a:gd name="connsiteY169" fmla="*/ 50755 h 744058"/>
                  <a:gd name="connsiteX170" fmla="*/ 297399 w 765751"/>
                  <a:gd name="connsiteY170" fmla="*/ 46589 h 744058"/>
                  <a:gd name="connsiteX171" fmla="*/ 300626 w 765751"/>
                  <a:gd name="connsiteY171" fmla="*/ 45647 h 744058"/>
                  <a:gd name="connsiteX172" fmla="*/ 303897 w 765751"/>
                  <a:gd name="connsiteY172" fmla="*/ 37378 h 744058"/>
                  <a:gd name="connsiteX173" fmla="*/ 303730 w 765751"/>
                  <a:gd name="connsiteY173" fmla="*/ 33178 h 744058"/>
                  <a:gd name="connsiteX174" fmla="*/ 306684 w 765751"/>
                  <a:gd name="connsiteY174" fmla="*/ 32970 h 744058"/>
                  <a:gd name="connsiteX175" fmla="*/ 311470 w 765751"/>
                  <a:gd name="connsiteY175" fmla="*/ 35023 h 744058"/>
                  <a:gd name="connsiteX176" fmla="*/ 313547 w 765751"/>
                  <a:gd name="connsiteY176" fmla="*/ 31916 h 744058"/>
                  <a:gd name="connsiteX177" fmla="*/ 319905 w 765751"/>
                  <a:gd name="connsiteY177" fmla="*/ 30724 h 744058"/>
                  <a:gd name="connsiteX178" fmla="*/ 322055 w 765751"/>
                  <a:gd name="connsiteY178" fmla="*/ 25042 h 744058"/>
                  <a:gd name="connsiteX179" fmla="*/ 327089 w 765751"/>
                  <a:gd name="connsiteY179" fmla="*/ 23657 h 744058"/>
                  <a:gd name="connsiteX180" fmla="*/ 327837 w 765751"/>
                  <a:gd name="connsiteY180" fmla="*/ 19502 h 744058"/>
                  <a:gd name="connsiteX181" fmla="*/ 337563 w 765751"/>
                  <a:gd name="connsiteY181" fmla="*/ 9839 h 744058"/>
                  <a:gd name="connsiteX182" fmla="*/ 335457 w 765751"/>
                  <a:gd name="connsiteY182" fmla="*/ 6339 h 744058"/>
                  <a:gd name="connsiteX183" fmla="*/ 336775 w 765751"/>
                  <a:gd name="connsiteY183" fmla="*/ 2747 h 744058"/>
                  <a:gd name="connsiteX184" fmla="*/ 341238 w 765751"/>
                  <a:gd name="connsiteY184" fmla="*/ 0 h 744058"/>
                  <a:gd name="connsiteX185" fmla="*/ 344132 w 765751"/>
                  <a:gd name="connsiteY185" fmla="*/ 3018 h 744058"/>
                  <a:gd name="connsiteX186" fmla="*/ 348318 w 765751"/>
                  <a:gd name="connsiteY186" fmla="*/ 2097 h 744058"/>
                  <a:gd name="connsiteX187" fmla="*/ 351144 w 765751"/>
                  <a:gd name="connsiteY187" fmla="*/ 9928 h 744058"/>
                  <a:gd name="connsiteX188" fmla="*/ 354637 w 765751"/>
                  <a:gd name="connsiteY188" fmla="*/ 12821 h 744058"/>
                  <a:gd name="connsiteX189" fmla="*/ 353279 w 765751"/>
                  <a:gd name="connsiteY189" fmla="*/ 17326 h 744058"/>
                  <a:gd name="connsiteX190" fmla="*/ 355692 w 765751"/>
                  <a:gd name="connsiteY190" fmla="*/ 18260 h 744058"/>
                  <a:gd name="connsiteX191" fmla="*/ 359417 w 765751"/>
                  <a:gd name="connsiteY191" fmla="*/ 16956 h 744058"/>
                  <a:gd name="connsiteX192" fmla="*/ 364579 w 765751"/>
                  <a:gd name="connsiteY192" fmla="*/ 19149 h 744058"/>
                  <a:gd name="connsiteX193" fmla="*/ 367446 w 765751"/>
                  <a:gd name="connsiteY193" fmla="*/ 21528 h 744058"/>
                  <a:gd name="connsiteX194" fmla="*/ 368833 w 765751"/>
                  <a:gd name="connsiteY194" fmla="*/ 25673 h 744058"/>
                  <a:gd name="connsiteX195" fmla="*/ 365285 w 765751"/>
                  <a:gd name="connsiteY195" fmla="*/ 28921 h 744058"/>
                  <a:gd name="connsiteX196" fmla="*/ 365864 w 765751"/>
                  <a:gd name="connsiteY196" fmla="*/ 30721 h 744058"/>
                  <a:gd name="connsiteX197" fmla="*/ 363359 w 765751"/>
                  <a:gd name="connsiteY197" fmla="*/ 38216 h 744058"/>
                  <a:gd name="connsiteX198" fmla="*/ 373275 w 765751"/>
                  <a:gd name="connsiteY198" fmla="*/ 38242 h 744058"/>
                  <a:gd name="connsiteX199" fmla="*/ 372305 w 765751"/>
                  <a:gd name="connsiteY199" fmla="*/ 39867 h 744058"/>
                  <a:gd name="connsiteX200" fmla="*/ 374151 w 765751"/>
                  <a:gd name="connsiteY200" fmla="*/ 46451 h 744058"/>
                  <a:gd name="connsiteX201" fmla="*/ 370647 w 765751"/>
                  <a:gd name="connsiteY201" fmla="*/ 51725 h 744058"/>
                  <a:gd name="connsiteX202" fmla="*/ 371729 w 765751"/>
                  <a:gd name="connsiteY202" fmla="*/ 55902 h 744058"/>
                  <a:gd name="connsiteX203" fmla="*/ 374179 w 765751"/>
                  <a:gd name="connsiteY203" fmla="*/ 57462 h 744058"/>
                  <a:gd name="connsiteX204" fmla="*/ 371666 w 765751"/>
                  <a:gd name="connsiteY204" fmla="*/ 59629 h 744058"/>
                  <a:gd name="connsiteX205" fmla="*/ 372156 w 765751"/>
                  <a:gd name="connsiteY205" fmla="*/ 61727 h 744058"/>
                  <a:gd name="connsiteX206" fmla="*/ 375709 w 765751"/>
                  <a:gd name="connsiteY206" fmla="*/ 62452 h 744058"/>
                  <a:gd name="connsiteX207" fmla="*/ 377831 w 765751"/>
                  <a:gd name="connsiteY207" fmla="*/ 64607 h 744058"/>
                  <a:gd name="connsiteX208" fmla="*/ 378605 w 765751"/>
                  <a:gd name="connsiteY208" fmla="*/ 72054 h 744058"/>
                  <a:gd name="connsiteX209" fmla="*/ 377208 w 765751"/>
                  <a:gd name="connsiteY209" fmla="*/ 77462 h 744058"/>
                  <a:gd name="connsiteX210" fmla="*/ 380112 w 765751"/>
                  <a:gd name="connsiteY210" fmla="*/ 80117 h 744058"/>
                  <a:gd name="connsiteX211" fmla="*/ 381345 w 765751"/>
                  <a:gd name="connsiteY211" fmla="*/ 83357 h 744058"/>
                  <a:gd name="connsiteX212" fmla="*/ 385823 w 765751"/>
                  <a:gd name="connsiteY212" fmla="*/ 88509 h 744058"/>
                  <a:gd name="connsiteX213" fmla="*/ 383808 w 765751"/>
                  <a:gd name="connsiteY213" fmla="*/ 90906 h 744058"/>
                  <a:gd name="connsiteX214" fmla="*/ 385730 w 765751"/>
                  <a:gd name="connsiteY214" fmla="*/ 93867 h 744058"/>
                  <a:gd name="connsiteX215" fmla="*/ 390085 w 765751"/>
                  <a:gd name="connsiteY215" fmla="*/ 97018 h 744058"/>
                  <a:gd name="connsiteX216" fmla="*/ 391902 w 765751"/>
                  <a:gd name="connsiteY216" fmla="*/ 101549 h 744058"/>
                  <a:gd name="connsiteX217" fmla="*/ 398729 w 765751"/>
                  <a:gd name="connsiteY217" fmla="*/ 108705 h 744058"/>
                  <a:gd name="connsiteX218" fmla="*/ 398549 w 765751"/>
                  <a:gd name="connsiteY218" fmla="*/ 113087 h 744058"/>
                  <a:gd name="connsiteX219" fmla="*/ 402108 w 765751"/>
                  <a:gd name="connsiteY219" fmla="*/ 114342 h 744058"/>
                  <a:gd name="connsiteX220" fmla="*/ 400564 w 765751"/>
                  <a:gd name="connsiteY220" fmla="*/ 118129 h 744058"/>
                  <a:gd name="connsiteX221" fmla="*/ 404467 w 765751"/>
                  <a:gd name="connsiteY221" fmla="*/ 121883 h 744058"/>
                  <a:gd name="connsiteX222" fmla="*/ 409776 w 765751"/>
                  <a:gd name="connsiteY222" fmla="*/ 121069 h 744058"/>
                  <a:gd name="connsiteX223" fmla="*/ 410767 w 765751"/>
                  <a:gd name="connsiteY223" fmla="*/ 122872 h 744058"/>
                  <a:gd name="connsiteX224" fmla="*/ 408345 w 765751"/>
                  <a:gd name="connsiteY224" fmla="*/ 126148 h 744058"/>
                  <a:gd name="connsiteX225" fmla="*/ 412487 w 765751"/>
                  <a:gd name="connsiteY225" fmla="*/ 128624 h 744058"/>
                  <a:gd name="connsiteX226" fmla="*/ 413804 w 765751"/>
                  <a:gd name="connsiteY226" fmla="*/ 131994 h 744058"/>
                  <a:gd name="connsiteX227" fmla="*/ 417346 w 765751"/>
                  <a:gd name="connsiteY227" fmla="*/ 131694 h 744058"/>
                  <a:gd name="connsiteX228" fmla="*/ 420461 w 765751"/>
                  <a:gd name="connsiteY228" fmla="*/ 142979 h 744058"/>
                  <a:gd name="connsiteX229" fmla="*/ 419288 w 765751"/>
                  <a:gd name="connsiteY229" fmla="*/ 145290 h 744058"/>
                  <a:gd name="connsiteX230" fmla="*/ 419718 w 765751"/>
                  <a:gd name="connsiteY230" fmla="*/ 153092 h 744058"/>
                  <a:gd name="connsiteX231" fmla="*/ 416551 w 765751"/>
                  <a:gd name="connsiteY231" fmla="*/ 155623 h 744058"/>
                  <a:gd name="connsiteX232" fmla="*/ 412169 w 765751"/>
                  <a:gd name="connsiteY232" fmla="*/ 155609 h 744058"/>
                  <a:gd name="connsiteX233" fmla="*/ 412844 w 765751"/>
                  <a:gd name="connsiteY233" fmla="*/ 160323 h 744058"/>
                  <a:gd name="connsiteX234" fmla="*/ 415694 w 765751"/>
                  <a:gd name="connsiteY234" fmla="*/ 163320 h 744058"/>
                  <a:gd name="connsiteX235" fmla="*/ 414711 w 765751"/>
                  <a:gd name="connsiteY235" fmla="*/ 166221 h 744058"/>
                  <a:gd name="connsiteX236" fmla="*/ 417221 w 765751"/>
                  <a:gd name="connsiteY236" fmla="*/ 168021 h 744058"/>
                  <a:gd name="connsiteX237" fmla="*/ 418105 w 765751"/>
                  <a:gd name="connsiteY237" fmla="*/ 172364 h 744058"/>
                  <a:gd name="connsiteX238" fmla="*/ 421851 w 765751"/>
                  <a:gd name="connsiteY238" fmla="*/ 174514 h 744058"/>
                  <a:gd name="connsiteX239" fmla="*/ 422836 w 765751"/>
                  <a:gd name="connsiteY239" fmla="*/ 177983 h 744058"/>
                  <a:gd name="connsiteX240" fmla="*/ 428190 w 765751"/>
                  <a:gd name="connsiteY240" fmla="*/ 178028 h 744058"/>
                  <a:gd name="connsiteX241" fmla="*/ 432207 w 765751"/>
                  <a:gd name="connsiteY241" fmla="*/ 181473 h 744058"/>
                  <a:gd name="connsiteX242" fmla="*/ 434626 w 765751"/>
                  <a:gd name="connsiteY242" fmla="*/ 188788 h 744058"/>
                  <a:gd name="connsiteX243" fmla="*/ 448074 w 765751"/>
                  <a:gd name="connsiteY243" fmla="*/ 181007 h 744058"/>
                  <a:gd name="connsiteX244" fmla="*/ 449443 w 765751"/>
                  <a:gd name="connsiteY244" fmla="*/ 182853 h 744058"/>
                  <a:gd name="connsiteX245" fmla="*/ 455691 w 765751"/>
                  <a:gd name="connsiteY245" fmla="*/ 185238 h 744058"/>
                  <a:gd name="connsiteX246" fmla="*/ 460154 w 765751"/>
                  <a:gd name="connsiteY246" fmla="*/ 189988 h 744058"/>
                  <a:gd name="connsiteX247" fmla="*/ 464783 w 765751"/>
                  <a:gd name="connsiteY247" fmla="*/ 191331 h 744058"/>
                  <a:gd name="connsiteX248" fmla="*/ 463852 w 765751"/>
                  <a:gd name="connsiteY248" fmla="*/ 193825 h 744058"/>
                  <a:gd name="connsiteX249" fmla="*/ 466806 w 765751"/>
                  <a:gd name="connsiteY249" fmla="*/ 199306 h 744058"/>
                  <a:gd name="connsiteX250" fmla="*/ 469063 w 765751"/>
                  <a:gd name="connsiteY250" fmla="*/ 200008 h 744058"/>
                  <a:gd name="connsiteX251" fmla="*/ 469069 w 765751"/>
                  <a:gd name="connsiteY251" fmla="*/ 204643 h 744058"/>
                  <a:gd name="connsiteX252" fmla="*/ 471884 w 765751"/>
                  <a:gd name="connsiteY252" fmla="*/ 209244 h 744058"/>
                  <a:gd name="connsiteX253" fmla="*/ 473912 w 765751"/>
                  <a:gd name="connsiteY253" fmla="*/ 210249 h 744058"/>
                  <a:gd name="connsiteX254" fmla="*/ 474287 w 765751"/>
                  <a:gd name="connsiteY254" fmla="*/ 216366 h 744058"/>
                  <a:gd name="connsiteX255" fmla="*/ 476250 w 765751"/>
                  <a:gd name="connsiteY255" fmla="*/ 218750 h 744058"/>
                  <a:gd name="connsiteX256" fmla="*/ 475432 w 765751"/>
                  <a:gd name="connsiteY256" fmla="*/ 222553 h 744058"/>
                  <a:gd name="connsiteX257" fmla="*/ 470984 w 765751"/>
                  <a:gd name="connsiteY257" fmla="*/ 226339 h 744058"/>
                  <a:gd name="connsiteX258" fmla="*/ 474733 w 765751"/>
                  <a:gd name="connsiteY258" fmla="*/ 229122 h 744058"/>
                  <a:gd name="connsiteX259" fmla="*/ 474003 w 765751"/>
                  <a:gd name="connsiteY259" fmla="*/ 230465 h 744058"/>
                  <a:gd name="connsiteX260" fmla="*/ 478012 w 765751"/>
                  <a:gd name="connsiteY260" fmla="*/ 232894 h 744058"/>
                  <a:gd name="connsiteX261" fmla="*/ 476826 w 765751"/>
                  <a:gd name="connsiteY261" fmla="*/ 236744 h 744058"/>
                  <a:gd name="connsiteX262" fmla="*/ 482736 w 765751"/>
                  <a:gd name="connsiteY262" fmla="*/ 241213 h 744058"/>
                  <a:gd name="connsiteX263" fmla="*/ 479847 w 765751"/>
                  <a:gd name="connsiteY263" fmla="*/ 247424 h 744058"/>
                  <a:gd name="connsiteX264" fmla="*/ 482835 w 765751"/>
                  <a:gd name="connsiteY264" fmla="*/ 252440 h 744058"/>
                  <a:gd name="connsiteX265" fmla="*/ 483429 w 765751"/>
                  <a:gd name="connsiteY265" fmla="*/ 256655 h 744058"/>
                  <a:gd name="connsiteX266" fmla="*/ 490777 w 765751"/>
                  <a:gd name="connsiteY266" fmla="*/ 263242 h 744058"/>
                  <a:gd name="connsiteX267" fmla="*/ 495081 w 765751"/>
                  <a:gd name="connsiteY267" fmla="*/ 264523 h 744058"/>
                  <a:gd name="connsiteX268" fmla="*/ 497894 w 765751"/>
                  <a:gd name="connsiteY268" fmla="*/ 266959 h 744058"/>
                  <a:gd name="connsiteX269" fmla="*/ 499637 w 765751"/>
                  <a:gd name="connsiteY269" fmla="*/ 265527 h 744058"/>
                  <a:gd name="connsiteX270" fmla="*/ 500787 w 765751"/>
                  <a:gd name="connsiteY270" fmla="*/ 270917 h 744058"/>
                  <a:gd name="connsiteX271" fmla="*/ 506123 w 765751"/>
                  <a:gd name="connsiteY271" fmla="*/ 275213 h 744058"/>
                  <a:gd name="connsiteX272" fmla="*/ 510776 w 765751"/>
                  <a:gd name="connsiteY272" fmla="*/ 271365 h 744058"/>
                  <a:gd name="connsiteX273" fmla="*/ 509407 w 765751"/>
                  <a:gd name="connsiteY273" fmla="*/ 265279 h 744058"/>
                  <a:gd name="connsiteX274" fmla="*/ 506824 w 765751"/>
                  <a:gd name="connsiteY274" fmla="*/ 261875 h 744058"/>
                  <a:gd name="connsiteX275" fmla="*/ 511438 w 765751"/>
                  <a:gd name="connsiteY275" fmla="*/ 255995 h 744058"/>
                  <a:gd name="connsiteX276" fmla="*/ 515361 w 765751"/>
                  <a:gd name="connsiteY276" fmla="*/ 249607 h 744058"/>
                  <a:gd name="connsiteX277" fmla="*/ 521148 w 765751"/>
                  <a:gd name="connsiteY277" fmla="*/ 248545 h 744058"/>
                  <a:gd name="connsiteX278" fmla="*/ 524380 w 765751"/>
                  <a:gd name="connsiteY278" fmla="*/ 245652 h 744058"/>
                  <a:gd name="connsiteX279" fmla="*/ 532607 w 765751"/>
                  <a:gd name="connsiteY279" fmla="*/ 249357 h 744058"/>
                  <a:gd name="connsiteX280" fmla="*/ 536674 w 765751"/>
                  <a:gd name="connsiteY280" fmla="*/ 248337 h 744058"/>
                  <a:gd name="connsiteX281" fmla="*/ 537184 w 765751"/>
                  <a:gd name="connsiteY281" fmla="*/ 249993 h 744058"/>
                  <a:gd name="connsiteX282" fmla="*/ 541168 w 765751"/>
                  <a:gd name="connsiteY282" fmla="*/ 248415 h 744058"/>
                  <a:gd name="connsiteX283" fmla="*/ 543568 w 765751"/>
                  <a:gd name="connsiteY283" fmla="*/ 250337 h 744058"/>
                  <a:gd name="connsiteX284" fmla="*/ 548659 w 765751"/>
                  <a:gd name="connsiteY284" fmla="*/ 249612 h 744058"/>
                  <a:gd name="connsiteX285" fmla="*/ 553797 w 765751"/>
                  <a:gd name="connsiteY285" fmla="*/ 251548 h 744058"/>
                  <a:gd name="connsiteX286" fmla="*/ 555744 w 765751"/>
                  <a:gd name="connsiteY286" fmla="*/ 254044 h 744058"/>
                  <a:gd name="connsiteX287" fmla="*/ 559633 w 765751"/>
                  <a:gd name="connsiteY287" fmla="*/ 250690 h 744058"/>
                  <a:gd name="connsiteX288" fmla="*/ 565384 w 765751"/>
                  <a:gd name="connsiteY288" fmla="*/ 254639 h 744058"/>
                  <a:gd name="connsiteX289" fmla="*/ 569049 w 765751"/>
                  <a:gd name="connsiteY289" fmla="*/ 255122 h 744058"/>
                  <a:gd name="connsiteX290" fmla="*/ 572161 w 765751"/>
                  <a:gd name="connsiteY290" fmla="*/ 257169 h 744058"/>
                  <a:gd name="connsiteX291" fmla="*/ 575049 w 765751"/>
                  <a:gd name="connsiteY291" fmla="*/ 252878 h 744058"/>
                  <a:gd name="connsiteX292" fmla="*/ 576462 w 765751"/>
                  <a:gd name="connsiteY292" fmla="*/ 248008 h 744058"/>
                  <a:gd name="connsiteX293" fmla="*/ 576150 w 765751"/>
                  <a:gd name="connsiteY293" fmla="*/ 240639 h 744058"/>
                  <a:gd name="connsiteX294" fmla="*/ 577166 w 765751"/>
                  <a:gd name="connsiteY294" fmla="*/ 238852 h 744058"/>
                  <a:gd name="connsiteX295" fmla="*/ 581824 w 765751"/>
                  <a:gd name="connsiteY295" fmla="*/ 238643 h 744058"/>
                  <a:gd name="connsiteX296" fmla="*/ 582656 w 765751"/>
                  <a:gd name="connsiteY296" fmla="*/ 235782 h 744058"/>
                  <a:gd name="connsiteX297" fmla="*/ 586269 w 765751"/>
                  <a:gd name="connsiteY297" fmla="*/ 232771 h 744058"/>
                  <a:gd name="connsiteX298" fmla="*/ 590877 w 765751"/>
                  <a:gd name="connsiteY298" fmla="*/ 232007 h 744058"/>
                  <a:gd name="connsiteX299" fmla="*/ 594840 w 765751"/>
                  <a:gd name="connsiteY299" fmla="*/ 233546 h 744058"/>
                  <a:gd name="connsiteX300" fmla="*/ 596018 w 765751"/>
                  <a:gd name="connsiteY300" fmla="*/ 237761 h 744058"/>
                  <a:gd name="connsiteX301" fmla="*/ 601409 w 765751"/>
                  <a:gd name="connsiteY301" fmla="*/ 239848 h 744058"/>
                  <a:gd name="connsiteX302" fmla="*/ 604151 w 765751"/>
                  <a:gd name="connsiteY302" fmla="*/ 238111 h 744058"/>
                  <a:gd name="connsiteX303" fmla="*/ 608183 w 765751"/>
                  <a:gd name="connsiteY303" fmla="*/ 238450 h 744058"/>
                  <a:gd name="connsiteX304" fmla="*/ 609573 w 765751"/>
                  <a:gd name="connsiteY304" fmla="*/ 240670 h 744058"/>
                  <a:gd name="connsiteX305" fmla="*/ 613978 w 765751"/>
                  <a:gd name="connsiteY305" fmla="*/ 241865 h 744058"/>
                  <a:gd name="connsiteX306" fmla="*/ 617930 w 765751"/>
                  <a:gd name="connsiteY306" fmla="*/ 238998 h 744058"/>
                  <a:gd name="connsiteX307" fmla="*/ 623234 w 765751"/>
                  <a:gd name="connsiteY307" fmla="*/ 240605 h 744058"/>
                  <a:gd name="connsiteX308" fmla="*/ 623172 w 765751"/>
                  <a:gd name="connsiteY308" fmla="*/ 237078 h 744058"/>
                  <a:gd name="connsiteX309" fmla="*/ 627251 w 765751"/>
                  <a:gd name="connsiteY309" fmla="*/ 238888 h 744058"/>
                  <a:gd name="connsiteX310" fmla="*/ 631440 w 765751"/>
                  <a:gd name="connsiteY310" fmla="*/ 239201 h 744058"/>
                  <a:gd name="connsiteX311" fmla="*/ 635418 w 765751"/>
                  <a:gd name="connsiteY311" fmla="*/ 234978 h 744058"/>
                  <a:gd name="connsiteX312" fmla="*/ 641826 w 765751"/>
                  <a:gd name="connsiteY312" fmla="*/ 235054 h 744058"/>
                  <a:gd name="connsiteX313" fmla="*/ 647143 w 765751"/>
                  <a:gd name="connsiteY313" fmla="*/ 233744 h 744058"/>
                  <a:gd name="connsiteX314" fmla="*/ 647545 w 765751"/>
                  <a:gd name="connsiteY314" fmla="*/ 236147 h 744058"/>
                  <a:gd name="connsiteX315" fmla="*/ 653618 w 765751"/>
                  <a:gd name="connsiteY315" fmla="*/ 244708 h 744058"/>
                  <a:gd name="connsiteX316" fmla="*/ 656561 w 765751"/>
                  <a:gd name="connsiteY316" fmla="*/ 241260 h 744058"/>
                  <a:gd name="connsiteX317" fmla="*/ 662074 w 765751"/>
                  <a:gd name="connsiteY317" fmla="*/ 241301 h 744058"/>
                  <a:gd name="connsiteX318" fmla="*/ 663943 w 765751"/>
                  <a:gd name="connsiteY318" fmla="*/ 238507 h 744058"/>
                  <a:gd name="connsiteX319" fmla="*/ 669013 w 765751"/>
                  <a:gd name="connsiteY319" fmla="*/ 237602 h 744058"/>
                  <a:gd name="connsiteX320" fmla="*/ 670541 w 765751"/>
                  <a:gd name="connsiteY320" fmla="*/ 234443 h 744058"/>
                  <a:gd name="connsiteX321" fmla="*/ 673593 w 765751"/>
                  <a:gd name="connsiteY321" fmla="*/ 234036 h 744058"/>
                  <a:gd name="connsiteX322" fmla="*/ 676870 w 765751"/>
                  <a:gd name="connsiteY322" fmla="*/ 235774 h 744058"/>
                  <a:gd name="connsiteX323" fmla="*/ 683491 w 765751"/>
                  <a:gd name="connsiteY323" fmla="*/ 236666 h 744058"/>
                  <a:gd name="connsiteX324" fmla="*/ 687725 w 765751"/>
                  <a:gd name="connsiteY324" fmla="*/ 233896 h 744058"/>
                  <a:gd name="connsiteX325" fmla="*/ 693084 w 765751"/>
                  <a:gd name="connsiteY325" fmla="*/ 234918 h 744058"/>
                  <a:gd name="connsiteX326" fmla="*/ 697878 w 765751"/>
                  <a:gd name="connsiteY326" fmla="*/ 239118 h 744058"/>
                  <a:gd name="connsiteX327" fmla="*/ 700031 w 765751"/>
                  <a:gd name="connsiteY327" fmla="*/ 238014 h 744058"/>
                  <a:gd name="connsiteX328" fmla="*/ 704577 w 765751"/>
                  <a:gd name="connsiteY328" fmla="*/ 238414 h 744058"/>
                  <a:gd name="connsiteX329" fmla="*/ 704394 w 765751"/>
                  <a:gd name="connsiteY329" fmla="*/ 234845 h 744058"/>
                  <a:gd name="connsiteX330" fmla="*/ 698907 w 765751"/>
                  <a:gd name="connsiteY330" fmla="*/ 233953 h 744058"/>
                  <a:gd name="connsiteX331" fmla="*/ 699783 w 765751"/>
                  <a:gd name="connsiteY331" fmla="*/ 231843 h 744058"/>
                  <a:gd name="connsiteX332" fmla="*/ 697249 w 765751"/>
                  <a:gd name="connsiteY332" fmla="*/ 229646 h 744058"/>
                  <a:gd name="connsiteX333" fmla="*/ 696285 w 765751"/>
                  <a:gd name="connsiteY333" fmla="*/ 225311 h 744058"/>
                  <a:gd name="connsiteX334" fmla="*/ 699616 w 765751"/>
                  <a:gd name="connsiteY334" fmla="*/ 220834 h 744058"/>
                  <a:gd name="connsiteX335" fmla="*/ 697646 w 765751"/>
                  <a:gd name="connsiteY335" fmla="*/ 217339 h 744058"/>
                  <a:gd name="connsiteX336" fmla="*/ 701376 w 765751"/>
                  <a:gd name="connsiteY336" fmla="*/ 216168 h 744058"/>
                  <a:gd name="connsiteX337" fmla="*/ 704514 w 765751"/>
                  <a:gd name="connsiteY337" fmla="*/ 210306 h 744058"/>
                  <a:gd name="connsiteX338" fmla="*/ 702171 w 765751"/>
                  <a:gd name="connsiteY338" fmla="*/ 208452 h 744058"/>
                  <a:gd name="connsiteX339" fmla="*/ 701592 w 765751"/>
                  <a:gd name="connsiteY339" fmla="*/ 204844 h 744058"/>
                  <a:gd name="connsiteX340" fmla="*/ 709819 w 765751"/>
                  <a:gd name="connsiteY340" fmla="*/ 201789 h 744058"/>
                  <a:gd name="connsiteX341" fmla="*/ 712334 w 765751"/>
                  <a:gd name="connsiteY341" fmla="*/ 203811 h 744058"/>
                  <a:gd name="connsiteX342" fmla="*/ 714808 w 765751"/>
                  <a:gd name="connsiteY342" fmla="*/ 200401 h 744058"/>
                  <a:gd name="connsiteX343" fmla="*/ 715408 w 765751"/>
                  <a:gd name="connsiteY343" fmla="*/ 195367 h 744058"/>
                  <a:gd name="connsiteX344" fmla="*/ 717881 w 765751"/>
                  <a:gd name="connsiteY344" fmla="*/ 195625 h 744058"/>
                  <a:gd name="connsiteX345" fmla="*/ 720491 w 765751"/>
                  <a:gd name="connsiteY345" fmla="*/ 200020 h 744058"/>
                  <a:gd name="connsiteX346" fmla="*/ 725295 w 765751"/>
                  <a:gd name="connsiteY346" fmla="*/ 199992 h 744058"/>
                  <a:gd name="connsiteX347" fmla="*/ 725569 w 765751"/>
                  <a:gd name="connsiteY347" fmla="*/ 202178 h 744058"/>
                  <a:gd name="connsiteX348" fmla="*/ 729351 w 765751"/>
                  <a:gd name="connsiteY348" fmla="*/ 205530 h 744058"/>
                  <a:gd name="connsiteX349" fmla="*/ 729260 w 765751"/>
                  <a:gd name="connsiteY349" fmla="*/ 207726 h 744058"/>
                  <a:gd name="connsiteX350" fmla="*/ 733597 w 765751"/>
                  <a:gd name="connsiteY350" fmla="*/ 212583 h 744058"/>
                  <a:gd name="connsiteX351" fmla="*/ 733024 w 765751"/>
                  <a:gd name="connsiteY351" fmla="*/ 216749 h 744058"/>
                  <a:gd name="connsiteX352" fmla="*/ 735646 w 765751"/>
                  <a:gd name="connsiteY352" fmla="*/ 215881 h 744058"/>
                  <a:gd name="connsiteX353" fmla="*/ 740443 w 765751"/>
                  <a:gd name="connsiteY353" fmla="*/ 221706 h 744058"/>
                  <a:gd name="connsiteX354" fmla="*/ 737333 w 765751"/>
                  <a:gd name="connsiteY354" fmla="*/ 223328 h 744058"/>
                  <a:gd name="connsiteX355" fmla="*/ 739243 w 765751"/>
                  <a:gd name="connsiteY355" fmla="*/ 230995 h 744058"/>
                  <a:gd name="connsiteX356" fmla="*/ 745964 w 765751"/>
                  <a:gd name="connsiteY356" fmla="*/ 232503 h 744058"/>
                  <a:gd name="connsiteX357" fmla="*/ 746005 w 765751"/>
                  <a:gd name="connsiteY357" fmla="*/ 235409 h 744058"/>
                  <a:gd name="connsiteX358" fmla="*/ 750356 w 765751"/>
                  <a:gd name="connsiteY358" fmla="*/ 239441 h 744058"/>
                  <a:gd name="connsiteX359" fmla="*/ 753121 w 765751"/>
                  <a:gd name="connsiteY359" fmla="*/ 239955 h 744058"/>
                  <a:gd name="connsiteX360" fmla="*/ 752079 w 765751"/>
                  <a:gd name="connsiteY360" fmla="*/ 243106 h 744058"/>
                  <a:gd name="connsiteX361" fmla="*/ 753226 w 765751"/>
                  <a:gd name="connsiteY361" fmla="*/ 246490 h 744058"/>
                  <a:gd name="connsiteX362" fmla="*/ 757514 w 765751"/>
                  <a:gd name="connsiteY362" fmla="*/ 248986 h 744058"/>
                  <a:gd name="connsiteX363" fmla="*/ 765003 w 765751"/>
                  <a:gd name="connsiteY363" fmla="*/ 251759 h 744058"/>
                  <a:gd name="connsiteX364" fmla="*/ 764899 w 765751"/>
                  <a:gd name="connsiteY364" fmla="*/ 276089 h 744058"/>
                  <a:gd name="connsiteX365" fmla="*/ 765237 w 765751"/>
                  <a:gd name="connsiteY365" fmla="*/ 347244 h 744058"/>
                  <a:gd name="connsiteX366" fmla="*/ 765350 w 765751"/>
                  <a:gd name="connsiteY366" fmla="*/ 399326 h 744058"/>
                  <a:gd name="connsiteX367" fmla="*/ 765514 w 765751"/>
                  <a:gd name="connsiteY367" fmla="*/ 422780 h 744058"/>
                  <a:gd name="connsiteX368" fmla="*/ 765589 w 765751"/>
                  <a:gd name="connsiteY368" fmla="*/ 484178 h 744058"/>
                  <a:gd name="connsiteX369" fmla="*/ 765717 w 765751"/>
                  <a:gd name="connsiteY369" fmla="*/ 500012 h 744058"/>
                  <a:gd name="connsiteX370" fmla="*/ 765785 w 765751"/>
                  <a:gd name="connsiteY370" fmla="*/ 601348 h 744058"/>
                  <a:gd name="connsiteX371" fmla="*/ 765428 w 765751"/>
                  <a:gd name="connsiteY371" fmla="*/ 628177 h 744058"/>
                  <a:gd name="connsiteX372" fmla="*/ 765240 w 765751"/>
                  <a:gd name="connsiteY372" fmla="*/ 665368 h 744058"/>
                  <a:gd name="connsiteX373" fmla="*/ 765329 w 765751"/>
                  <a:gd name="connsiteY373" fmla="*/ 741504 h 744058"/>
                  <a:gd name="connsiteX374" fmla="*/ 727221 w 765751"/>
                  <a:gd name="connsiteY374" fmla="*/ 741598 h 744058"/>
                  <a:gd name="connsiteX375" fmla="*/ 702353 w 765751"/>
                  <a:gd name="connsiteY375" fmla="*/ 741924 h 744058"/>
                  <a:gd name="connsiteX376" fmla="*/ 663821 w 765751"/>
                  <a:gd name="connsiteY376" fmla="*/ 741966 h 744058"/>
                  <a:gd name="connsiteX377" fmla="*/ 605707 w 765751"/>
                  <a:gd name="connsiteY377" fmla="*/ 742373 h 744058"/>
                  <a:gd name="connsiteX378" fmla="*/ 602926 w 765751"/>
                  <a:gd name="connsiteY378" fmla="*/ 741541 h 744058"/>
                  <a:gd name="connsiteX379" fmla="*/ 526823 w 765751"/>
                  <a:gd name="connsiteY379" fmla="*/ 741802 h 744058"/>
                  <a:gd name="connsiteX380" fmla="*/ 449484 w 765751"/>
                  <a:gd name="connsiteY380" fmla="*/ 742595 h 744058"/>
                  <a:gd name="connsiteX381" fmla="*/ 353730 w 765751"/>
                  <a:gd name="connsiteY381" fmla="*/ 744058 h 744058"/>
                  <a:gd name="connsiteX382" fmla="*/ 333559 w 765751"/>
                  <a:gd name="connsiteY382" fmla="*/ 743025 h 744058"/>
                  <a:gd name="connsiteX383" fmla="*/ 253280 w 765751"/>
                  <a:gd name="connsiteY383" fmla="*/ 742884 h 744058"/>
                  <a:gd name="connsiteX384" fmla="*/ 221830 w 765751"/>
                  <a:gd name="connsiteY384" fmla="*/ 741486 h 744058"/>
                  <a:gd name="connsiteX385" fmla="*/ 189861 w 765751"/>
                  <a:gd name="connsiteY385" fmla="*/ 742558 h 744058"/>
                  <a:gd name="connsiteX386" fmla="*/ 189929 w 765751"/>
                  <a:gd name="connsiteY386" fmla="*/ 591738 h 744058"/>
                  <a:gd name="connsiteX387" fmla="*/ 129876 w 765751"/>
                  <a:gd name="connsiteY387" fmla="*/ 591832 h 744058"/>
                  <a:gd name="connsiteX388" fmla="*/ 129873 w 765751"/>
                  <a:gd name="connsiteY388" fmla="*/ 575471 h 744058"/>
                  <a:gd name="connsiteX389" fmla="*/ 131721 w 765751"/>
                  <a:gd name="connsiteY389" fmla="*/ 575476 h 744058"/>
                  <a:gd name="connsiteX390" fmla="*/ 131706 w 765751"/>
                  <a:gd name="connsiteY390" fmla="*/ 559718 h 744058"/>
                  <a:gd name="connsiteX391" fmla="*/ 123187 w 765751"/>
                  <a:gd name="connsiteY391" fmla="*/ 560484 h 744058"/>
                  <a:gd name="connsiteX392" fmla="*/ 118894 w 765751"/>
                  <a:gd name="connsiteY392" fmla="*/ 557438 h 744058"/>
                  <a:gd name="connsiteX393" fmla="*/ 114661 w 765751"/>
                  <a:gd name="connsiteY393" fmla="*/ 558974 h 744058"/>
                  <a:gd name="connsiteX394" fmla="*/ 108219 w 765751"/>
                  <a:gd name="connsiteY394" fmla="*/ 558421 h 744058"/>
                  <a:gd name="connsiteX395" fmla="*/ 105563 w 765751"/>
                  <a:gd name="connsiteY395" fmla="*/ 554873 h 744058"/>
                  <a:gd name="connsiteX396" fmla="*/ 101987 w 765751"/>
                  <a:gd name="connsiteY396" fmla="*/ 555356 h 744058"/>
                  <a:gd name="connsiteX397" fmla="*/ 95238 w 765751"/>
                  <a:gd name="connsiteY397" fmla="*/ 558095 h 744058"/>
                  <a:gd name="connsiteX398" fmla="*/ 88557 w 765751"/>
                  <a:gd name="connsiteY398" fmla="*/ 557375 h 744058"/>
                  <a:gd name="connsiteX399" fmla="*/ 84131 w 765751"/>
                  <a:gd name="connsiteY399" fmla="*/ 558231 h 744058"/>
                  <a:gd name="connsiteX400" fmla="*/ 80554 w 765751"/>
                  <a:gd name="connsiteY400" fmla="*/ 556251 h 744058"/>
                  <a:gd name="connsiteX401" fmla="*/ 81204 w 765751"/>
                  <a:gd name="connsiteY401" fmla="*/ 551592 h 744058"/>
                  <a:gd name="connsiteX402" fmla="*/ 70696 w 765751"/>
                  <a:gd name="connsiteY402" fmla="*/ 551112 h 744058"/>
                  <a:gd name="connsiteX403" fmla="*/ 68715 w 765751"/>
                  <a:gd name="connsiteY403" fmla="*/ 548326 h 744058"/>
                  <a:gd name="connsiteX404" fmla="*/ 66549 w 765751"/>
                  <a:gd name="connsiteY404" fmla="*/ 549557 h 744058"/>
                  <a:gd name="connsiteX405" fmla="*/ 63142 w 765751"/>
                  <a:gd name="connsiteY405" fmla="*/ 548621 h 744058"/>
                  <a:gd name="connsiteX406" fmla="*/ 60464 w 765751"/>
                  <a:gd name="connsiteY406" fmla="*/ 545796 h 744058"/>
                  <a:gd name="connsiteX407" fmla="*/ 56812 w 765751"/>
                  <a:gd name="connsiteY407" fmla="*/ 548289 h 744058"/>
                  <a:gd name="connsiteX408" fmla="*/ 55209 w 765751"/>
                  <a:gd name="connsiteY408" fmla="*/ 551957 h 744058"/>
                  <a:gd name="connsiteX409" fmla="*/ 56239 w 765751"/>
                  <a:gd name="connsiteY409" fmla="*/ 557245 h 744058"/>
                  <a:gd name="connsiteX410" fmla="*/ 49339 w 765751"/>
                  <a:gd name="connsiteY410" fmla="*/ 555956 h 744058"/>
                  <a:gd name="connsiteX411" fmla="*/ 46550 w 765751"/>
                  <a:gd name="connsiteY411" fmla="*/ 553655 h 744058"/>
                  <a:gd name="connsiteX412" fmla="*/ 43967 w 765751"/>
                  <a:gd name="connsiteY412" fmla="*/ 549033 h 744058"/>
                  <a:gd name="connsiteX413" fmla="*/ 38107 w 765751"/>
                  <a:gd name="connsiteY413" fmla="*/ 548527 h 744058"/>
                  <a:gd name="connsiteX414" fmla="*/ 34530 w 765751"/>
                  <a:gd name="connsiteY414" fmla="*/ 544001 h 744058"/>
                  <a:gd name="connsiteX415" fmla="*/ 30164 w 765751"/>
                  <a:gd name="connsiteY415" fmla="*/ 543490 h 744058"/>
                  <a:gd name="connsiteX416" fmla="*/ 30777 w 765751"/>
                  <a:gd name="connsiteY416" fmla="*/ 539405 h 744058"/>
                  <a:gd name="connsiteX417" fmla="*/ 22102 w 765751"/>
                  <a:gd name="connsiteY417" fmla="*/ 536480 h 744058"/>
                  <a:gd name="connsiteX418" fmla="*/ 21437 w 765751"/>
                  <a:gd name="connsiteY418" fmla="*/ 532184 h 744058"/>
                  <a:gd name="connsiteX419" fmla="*/ 23554 w 765751"/>
                  <a:gd name="connsiteY419" fmla="*/ 529857 h 744058"/>
                  <a:gd name="connsiteX420" fmla="*/ 21492 w 765751"/>
                  <a:gd name="connsiteY420" fmla="*/ 527731 h 744058"/>
                  <a:gd name="connsiteX421" fmla="*/ 16964 w 765751"/>
                  <a:gd name="connsiteY421" fmla="*/ 527486 h 744058"/>
                  <a:gd name="connsiteX422" fmla="*/ 12809 w 765751"/>
                  <a:gd name="connsiteY422" fmla="*/ 523970 h 744058"/>
                  <a:gd name="connsiteX423" fmla="*/ 54266 w 765751"/>
                  <a:gd name="connsiteY423" fmla="*/ 523740 h 744058"/>
                  <a:gd name="connsiteX424" fmla="*/ 54276 w 765751"/>
                  <a:gd name="connsiteY424" fmla="*/ 506536 h 744058"/>
                  <a:gd name="connsiteX425" fmla="*/ 54811 w 765751"/>
                  <a:gd name="connsiteY425" fmla="*/ 473911 h 744058"/>
                  <a:gd name="connsiteX426" fmla="*/ 47582 w 765751"/>
                  <a:gd name="connsiteY426" fmla="*/ 464507 h 744058"/>
                  <a:gd name="connsiteX427" fmla="*/ 42841 w 765751"/>
                  <a:gd name="connsiteY427" fmla="*/ 460550 h 744058"/>
                  <a:gd name="connsiteX428" fmla="*/ 36235 w 765751"/>
                  <a:gd name="connsiteY428" fmla="*/ 451774 h 744058"/>
                  <a:gd name="connsiteX429" fmla="*/ 30274 w 765751"/>
                  <a:gd name="connsiteY429" fmla="*/ 444797 h 744058"/>
                  <a:gd name="connsiteX430" fmla="*/ 28003 w 765751"/>
                  <a:gd name="connsiteY430" fmla="*/ 438732 h 744058"/>
                  <a:gd name="connsiteX431" fmla="*/ 16521 w 765751"/>
                  <a:gd name="connsiteY431" fmla="*/ 435966 h 744058"/>
                  <a:gd name="connsiteX432" fmla="*/ 15778 w 765751"/>
                  <a:gd name="connsiteY432" fmla="*/ 432500 h 744058"/>
                  <a:gd name="connsiteX433" fmla="*/ 91 w 765751"/>
                  <a:gd name="connsiteY433" fmla="*/ 432017 h 744058"/>
                  <a:gd name="connsiteX434" fmla="*/ 33 w 765751"/>
                  <a:gd name="connsiteY434" fmla="*/ 425618 h 744058"/>
                  <a:gd name="connsiteX435" fmla="*/ 33 w 765751"/>
                  <a:gd name="connsiteY435" fmla="*/ 425618 h 744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Lst>
                <a:rect l="l" t="t" r="r" b="b"/>
                <a:pathLst>
                  <a:path w="765751" h="744058">
                    <a:moveTo>
                      <a:pt x="33" y="425618"/>
                    </a:moveTo>
                    <a:lnTo>
                      <a:pt x="140" y="409056"/>
                    </a:lnTo>
                    <a:lnTo>
                      <a:pt x="5051" y="410327"/>
                    </a:lnTo>
                    <a:lnTo>
                      <a:pt x="5367" y="402783"/>
                    </a:lnTo>
                    <a:lnTo>
                      <a:pt x="9371" y="397049"/>
                    </a:lnTo>
                    <a:lnTo>
                      <a:pt x="12863" y="394858"/>
                    </a:lnTo>
                    <a:lnTo>
                      <a:pt x="13215" y="388516"/>
                    </a:lnTo>
                    <a:lnTo>
                      <a:pt x="21854" y="397117"/>
                    </a:lnTo>
                    <a:lnTo>
                      <a:pt x="54047" y="430001"/>
                    </a:lnTo>
                    <a:lnTo>
                      <a:pt x="57459" y="429270"/>
                    </a:lnTo>
                    <a:lnTo>
                      <a:pt x="57563" y="426855"/>
                    </a:lnTo>
                    <a:lnTo>
                      <a:pt x="60543" y="425545"/>
                    </a:lnTo>
                    <a:lnTo>
                      <a:pt x="61299" y="428070"/>
                    </a:lnTo>
                    <a:lnTo>
                      <a:pt x="66033" y="427418"/>
                    </a:lnTo>
                    <a:lnTo>
                      <a:pt x="69077" y="428929"/>
                    </a:lnTo>
                    <a:lnTo>
                      <a:pt x="73217" y="425595"/>
                    </a:lnTo>
                    <a:lnTo>
                      <a:pt x="75573" y="426143"/>
                    </a:lnTo>
                    <a:lnTo>
                      <a:pt x="80440" y="419493"/>
                    </a:lnTo>
                    <a:lnTo>
                      <a:pt x="84347" y="417167"/>
                    </a:lnTo>
                    <a:lnTo>
                      <a:pt x="86610" y="418614"/>
                    </a:lnTo>
                    <a:lnTo>
                      <a:pt x="90038" y="416480"/>
                    </a:lnTo>
                    <a:lnTo>
                      <a:pt x="90637" y="413634"/>
                    </a:lnTo>
                    <a:lnTo>
                      <a:pt x="94951" y="413929"/>
                    </a:lnTo>
                    <a:lnTo>
                      <a:pt x="99555" y="407781"/>
                    </a:lnTo>
                    <a:lnTo>
                      <a:pt x="102255" y="407196"/>
                    </a:lnTo>
                    <a:lnTo>
                      <a:pt x="104919" y="402684"/>
                    </a:lnTo>
                    <a:lnTo>
                      <a:pt x="103965" y="398134"/>
                    </a:lnTo>
                    <a:lnTo>
                      <a:pt x="106465" y="394574"/>
                    </a:lnTo>
                    <a:lnTo>
                      <a:pt x="106921" y="390705"/>
                    </a:lnTo>
                    <a:lnTo>
                      <a:pt x="109898" y="387617"/>
                    </a:lnTo>
                    <a:lnTo>
                      <a:pt x="116423" y="388741"/>
                    </a:lnTo>
                    <a:lnTo>
                      <a:pt x="118941" y="384082"/>
                    </a:lnTo>
                    <a:lnTo>
                      <a:pt x="117640" y="377793"/>
                    </a:lnTo>
                    <a:lnTo>
                      <a:pt x="119574" y="375813"/>
                    </a:lnTo>
                    <a:lnTo>
                      <a:pt x="122019" y="370301"/>
                    </a:lnTo>
                    <a:lnTo>
                      <a:pt x="142560" y="362298"/>
                    </a:lnTo>
                    <a:lnTo>
                      <a:pt x="144064" y="363378"/>
                    </a:lnTo>
                    <a:lnTo>
                      <a:pt x="153951" y="360153"/>
                    </a:lnTo>
                    <a:lnTo>
                      <a:pt x="155581" y="355108"/>
                    </a:lnTo>
                    <a:lnTo>
                      <a:pt x="159045" y="348086"/>
                    </a:lnTo>
                    <a:lnTo>
                      <a:pt x="161592" y="345861"/>
                    </a:lnTo>
                    <a:lnTo>
                      <a:pt x="164238" y="340688"/>
                    </a:lnTo>
                    <a:lnTo>
                      <a:pt x="165108" y="335935"/>
                    </a:lnTo>
                    <a:lnTo>
                      <a:pt x="166907" y="333611"/>
                    </a:lnTo>
                    <a:lnTo>
                      <a:pt x="165481" y="330509"/>
                    </a:lnTo>
                    <a:lnTo>
                      <a:pt x="162082" y="327515"/>
                    </a:lnTo>
                    <a:lnTo>
                      <a:pt x="169133" y="329056"/>
                    </a:lnTo>
                    <a:lnTo>
                      <a:pt x="171664" y="332004"/>
                    </a:lnTo>
                    <a:lnTo>
                      <a:pt x="173864" y="338969"/>
                    </a:lnTo>
                    <a:lnTo>
                      <a:pt x="174049" y="346657"/>
                    </a:lnTo>
                    <a:lnTo>
                      <a:pt x="175725" y="350465"/>
                    </a:lnTo>
                    <a:lnTo>
                      <a:pt x="179573" y="353042"/>
                    </a:lnTo>
                    <a:lnTo>
                      <a:pt x="183040" y="351921"/>
                    </a:lnTo>
                    <a:lnTo>
                      <a:pt x="182015" y="355134"/>
                    </a:lnTo>
                    <a:lnTo>
                      <a:pt x="185628" y="359000"/>
                    </a:lnTo>
                    <a:lnTo>
                      <a:pt x="189820" y="355714"/>
                    </a:lnTo>
                    <a:lnTo>
                      <a:pt x="196694" y="357307"/>
                    </a:lnTo>
                    <a:lnTo>
                      <a:pt x="200072" y="350820"/>
                    </a:lnTo>
                    <a:lnTo>
                      <a:pt x="197541" y="349466"/>
                    </a:lnTo>
                    <a:lnTo>
                      <a:pt x="197877" y="344984"/>
                    </a:lnTo>
                    <a:lnTo>
                      <a:pt x="195565" y="343083"/>
                    </a:lnTo>
                    <a:lnTo>
                      <a:pt x="194303" y="344554"/>
                    </a:lnTo>
                    <a:lnTo>
                      <a:pt x="190698" y="343318"/>
                    </a:lnTo>
                    <a:lnTo>
                      <a:pt x="188423" y="339642"/>
                    </a:lnTo>
                    <a:lnTo>
                      <a:pt x="189082" y="335424"/>
                    </a:lnTo>
                    <a:lnTo>
                      <a:pt x="192536" y="331180"/>
                    </a:lnTo>
                    <a:lnTo>
                      <a:pt x="195411" y="330024"/>
                    </a:lnTo>
                    <a:lnTo>
                      <a:pt x="195646" y="327510"/>
                    </a:lnTo>
                    <a:lnTo>
                      <a:pt x="192403" y="327478"/>
                    </a:lnTo>
                    <a:lnTo>
                      <a:pt x="188626" y="323140"/>
                    </a:lnTo>
                    <a:lnTo>
                      <a:pt x="192890" y="318844"/>
                    </a:lnTo>
                    <a:lnTo>
                      <a:pt x="191877" y="316003"/>
                    </a:lnTo>
                    <a:lnTo>
                      <a:pt x="187969" y="314034"/>
                    </a:lnTo>
                    <a:lnTo>
                      <a:pt x="186462" y="315067"/>
                    </a:lnTo>
                    <a:lnTo>
                      <a:pt x="183376" y="311840"/>
                    </a:lnTo>
                    <a:lnTo>
                      <a:pt x="179802" y="313069"/>
                    </a:lnTo>
                    <a:lnTo>
                      <a:pt x="176554" y="308613"/>
                    </a:lnTo>
                    <a:lnTo>
                      <a:pt x="174649" y="308996"/>
                    </a:lnTo>
                    <a:lnTo>
                      <a:pt x="171187" y="306474"/>
                    </a:lnTo>
                    <a:lnTo>
                      <a:pt x="171896" y="304288"/>
                    </a:lnTo>
                    <a:lnTo>
                      <a:pt x="170157" y="299906"/>
                    </a:lnTo>
                    <a:lnTo>
                      <a:pt x="172217" y="299068"/>
                    </a:lnTo>
                    <a:lnTo>
                      <a:pt x="171028" y="290319"/>
                    </a:lnTo>
                    <a:lnTo>
                      <a:pt x="169561" y="287606"/>
                    </a:lnTo>
                    <a:lnTo>
                      <a:pt x="166091" y="290426"/>
                    </a:lnTo>
                    <a:lnTo>
                      <a:pt x="164702" y="286106"/>
                    </a:lnTo>
                    <a:lnTo>
                      <a:pt x="159358" y="284669"/>
                    </a:lnTo>
                    <a:lnTo>
                      <a:pt x="153881" y="281927"/>
                    </a:lnTo>
                    <a:lnTo>
                      <a:pt x="152974" y="278275"/>
                    </a:lnTo>
                    <a:lnTo>
                      <a:pt x="159827" y="269179"/>
                    </a:lnTo>
                    <a:lnTo>
                      <a:pt x="159668" y="267387"/>
                    </a:lnTo>
                    <a:lnTo>
                      <a:pt x="162460" y="261977"/>
                    </a:lnTo>
                    <a:lnTo>
                      <a:pt x="161454" y="252534"/>
                    </a:lnTo>
                    <a:lnTo>
                      <a:pt x="162718" y="251488"/>
                    </a:lnTo>
                    <a:lnTo>
                      <a:pt x="159733" y="242527"/>
                    </a:lnTo>
                    <a:lnTo>
                      <a:pt x="154861" y="242699"/>
                    </a:lnTo>
                    <a:lnTo>
                      <a:pt x="152904" y="240015"/>
                    </a:lnTo>
                    <a:lnTo>
                      <a:pt x="151392" y="230350"/>
                    </a:lnTo>
                    <a:lnTo>
                      <a:pt x="154820" y="224056"/>
                    </a:lnTo>
                    <a:lnTo>
                      <a:pt x="157846" y="225011"/>
                    </a:lnTo>
                    <a:lnTo>
                      <a:pt x="158213" y="223182"/>
                    </a:lnTo>
                    <a:lnTo>
                      <a:pt x="163182" y="220099"/>
                    </a:lnTo>
                    <a:lnTo>
                      <a:pt x="166677" y="221369"/>
                    </a:lnTo>
                    <a:lnTo>
                      <a:pt x="169253" y="217195"/>
                    </a:lnTo>
                    <a:lnTo>
                      <a:pt x="171143" y="216619"/>
                    </a:lnTo>
                    <a:lnTo>
                      <a:pt x="175215" y="203326"/>
                    </a:lnTo>
                    <a:lnTo>
                      <a:pt x="173458" y="200185"/>
                    </a:lnTo>
                    <a:lnTo>
                      <a:pt x="175577" y="197386"/>
                    </a:lnTo>
                    <a:lnTo>
                      <a:pt x="182112" y="192437"/>
                    </a:lnTo>
                    <a:lnTo>
                      <a:pt x="189791" y="195703"/>
                    </a:lnTo>
                    <a:lnTo>
                      <a:pt x="190633" y="198888"/>
                    </a:lnTo>
                    <a:lnTo>
                      <a:pt x="192442" y="197039"/>
                    </a:lnTo>
                    <a:lnTo>
                      <a:pt x="193688" y="203096"/>
                    </a:lnTo>
                    <a:lnTo>
                      <a:pt x="195234" y="200480"/>
                    </a:lnTo>
                    <a:lnTo>
                      <a:pt x="199246" y="200206"/>
                    </a:lnTo>
                    <a:lnTo>
                      <a:pt x="201691" y="201729"/>
                    </a:lnTo>
                    <a:lnTo>
                      <a:pt x="205796" y="199115"/>
                    </a:lnTo>
                    <a:lnTo>
                      <a:pt x="207921" y="194248"/>
                    </a:lnTo>
                    <a:lnTo>
                      <a:pt x="215702" y="188650"/>
                    </a:lnTo>
                    <a:lnTo>
                      <a:pt x="219317" y="185128"/>
                    </a:lnTo>
                    <a:lnTo>
                      <a:pt x="222119" y="184359"/>
                    </a:lnTo>
                    <a:lnTo>
                      <a:pt x="224997" y="178693"/>
                    </a:lnTo>
                    <a:lnTo>
                      <a:pt x="228866" y="177198"/>
                    </a:lnTo>
                    <a:lnTo>
                      <a:pt x="229637" y="170298"/>
                    </a:lnTo>
                    <a:lnTo>
                      <a:pt x="233633" y="169651"/>
                    </a:lnTo>
                    <a:lnTo>
                      <a:pt x="235192" y="167233"/>
                    </a:lnTo>
                    <a:lnTo>
                      <a:pt x="233487" y="160373"/>
                    </a:lnTo>
                    <a:lnTo>
                      <a:pt x="235260" y="158317"/>
                    </a:lnTo>
                    <a:lnTo>
                      <a:pt x="233599" y="155346"/>
                    </a:lnTo>
                    <a:lnTo>
                      <a:pt x="233500" y="150585"/>
                    </a:lnTo>
                    <a:lnTo>
                      <a:pt x="235283" y="143860"/>
                    </a:lnTo>
                    <a:lnTo>
                      <a:pt x="235369" y="136426"/>
                    </a:lnTo>
                    <a:lnTo>
                      <a:pt x="233832" y="125642"/>
                    </a:lnTo>
                    <a:lnTo>
                      <a:pt x="235518" y="120216"/>
                    </a:lnTo>
                    <a:lnTo>
                      <a:pt x="233964" y="114055"/>
                    </a:lnTo>
                    <a:lnTo>
                      <a:pt x="236303" y="106579"/>
                    </a:lnTo>
                    <a:lnTo>
                      <a:pt x="238784" y="106167"/>
                    </a:lnTo>
                    <a:lnTo>
                      <a:pt x="242238" y="97164"/>
                    </a:lnTo>
                    <a:lnTo>
                      <a:pt x="249571" y="88736"/>
                    </a:lnTo>
                    <a:lnTo>
                      <a:pt x="251956" y="87408"/>
                    </a:lnTo>
                    <a:lnTo>
                      <a:pt x="252464" y="84421"/>
                    </a:lnTo>
                    <a:lnTo>
                      <a:pt x="242942" y="74754"/>
                    </a:lnTo>
                    <a:lnTo>
                      <a:pt x="242285" y="70724"/>
                    </a:lnTo>
                    <a:lnTo>
                      <a:pt x="239266" y="69422"/>
                    </a:lnTo>
                    <a:lnTo>
                      <a:pt x="236029" y="63787"/>
                    </a:lnTo>
                    <a:lnTo>
                      <a:pt x="233584" y="63975"/>
                    </a:lnTo>
                    <a:lnTo>
                      <a:pt x="229947" y="60558"/>
                    </a:lnTo>
                    <a:lnTo>
                      <a:pt x="228649" y="55930"/>
                    </a:lnTo>
                    <a:lnTo>
                      <a:pt x="225177" y="55565"/>
                    </a:lnTo>
                    <a:lnTo>
                      <a:pt x="225586" y="49427"/>
                    </a:lnTo>
                    <a:lnTo>
                      <a:pt x="224481" y="43128"/>
                    </a:lnTo>
                    <a:lnTo>
                      <a:pt x="225894" y="39898"/>
                    </a:lnTo>
                    <a:lnTo>
                      <a:pt x="228892" y="40107"/>
                    </a:lnTo>
                    <a:lnTo>
                      <a:pt x="233693" y="44547"/>
                    </a:lnTo>
                    <a:lnTo>
                      <a:pt x="237861" y="44001"/>
                    </a:lnTo>
                    <a:lnTo>
                      <a:pt x="243846" y="48436"/>
                    </a:lnTo>
                    <a:lnTo>
                      <a:pt x="248421" y="38521"/>
                    </a:lnTo>
                    <a:lnTo>
                      <a:pt x="253689" y="35432"/>
                    </a:lnTo>
                    <a:lnTo>
                      <a:pt x="258089" y="30583"/>
                    </a:lnTo>
                    <a:lnTo>
                      <a:pt x="263686" y="27888"/>
                    </a:lnTo>
                    <a:lnTo>
                      <a:pt x="267729" y="31047"/>
                    </a:lnTo>
                    <a:lnTo>
                      <a:pt x="271496" y="29033"/>
                    </a:lnTo>
                    <a:lnTo>
                      <a:pt x="273745" y="29907"/>
                    </a:lnTo>
                    <a:lnTo>
                      <a:pt x="272653" y="33194"/>
                    </a:lnTo>
                    <a:lnTo>
                      <a:pt x="277460" y="36392"/>
                    </a:lnTo>
                    <a:lnTo>
                      <a:pt x="278492" y="40553"/>
                    </a:lnTo>
                    <a:lnTo>
                      <a:pt x="283474" y="41849"/>
                    </a:lnTo>
                    <a:lnTo>
                      <a:pt x="286448" y="44038"/>
                    </a:lnTo>
                    <a:lnTo>
                      <a:pt x="289915" y="50763"/>
                    </a:lnTo>
                    <a:lnTo>
                      <a:pt x="291953" y="50755"/>
                    </a:lnTo>
                    <a:lnTo>
                      <a:pt x="297399" y="46589"/>
                    </a:lnTo>
                    <a:lnTo>
                      <a:pt x="300626" y="45647"/>
                    </a:lnTo>
                    <a:lnTo>
                      <a:pt x="303897" y="37378"/>
                    </a:lnTo>
                    <a:lnTo>
                      <a:pt x="303730" y="33178"/>
                    </a:lnTo>
                    <a:lnTo>
                      <a:pt x="306684" y="32970"/>
                    </a:lnTo>
                    <a:lnTo>
                      <a:pt x="311470" y="35023"/>
                    </a:lnTo>
                    <a:lnTo>
                      <a:pt x="313547" y="31916"/>
                    </a:lnTo>
                    <a:lnTo>
                      <a:pt x="319905" y="30724"/>
                    </a:lnTo>
                    <a:lnTo>
                      <a:pt x="322055" y="25042"/>
                    </a:lnTo>
                    <a:lnTo>
                      <a:pt x="327089" y="23657"/>
                    </a:lnTo>
                    <a:lnTo>
                      <a:pt x="327837" y="19502"/>
                    </a:lnTo>
                    <a:lnTo>
                      <a:pt x="337563" y="9839"/>
                    </a:lnTo>
                    <a:lnTo>
                      <a:pt x="335457" y="6339"/>
                    </a:lnTo>
                    <a:lnTo>
                      <a:pt x="336775" y="2747"/>
                    </a:lnTo>
                    <a:lnTo>
                      <a:pt x="341238" y="0"/>
                    </a:lnTo>
                    <a:lnTo>
                      <a:pt x="344132" y="3018"/>
                    </a:lnTo>
                    <a:lnTo>
                      <a:pt x="348318" y="2097"/>
                    </a:lnTo>
                    <a:lnTo>
                      <a:pt x="351144" y="9928"/>
                    </a:lnTo>
                    <a:lnTo>
                      <a:pt x="354637" y="12821"/>
                    </a:lnTo>
                    <a:lnTo>
                      <a:pt x="353279" y="17326"/>
                    </a:lnTo>
                    <a:lnTo>
                      <a:pt x="355692" y="18260"/>
                    </a:lnTo>
                    <a:lnTo>
                      <a:pt x="359417" y="16956"/>
                    </a:lnTo>
                    <a:lnTo>
                      <a:pt x="364579" y="19149"/>
                    </a:lnTo>
                    <a:lnTo>
                      <a:pt x="367446" y="21528"/>
                    </a:lnTo>
                    <a:lnTo>
                      <a:pt x="368833" y="25673"/>
                    </a:lnTo>
                    <a:lnTo>
                      <a:pt x="365285" y="28921"/>
                    </a:lnTo>
                    <a:lnTo>
                      <a:pt x="365864" y="30721"/>
                    </a:lnTo>
                    <a:lnTo>
                      <a:pt x="363359" y="38216"/>
                    </a:lnTo>
                    <a:lnTo>
                      <a:pt x="373275" y="38242"/>
                    </a:lnTo>
                    <a:lnTo>
                      <a:pt x="372305" y="39867"/>
                    </a:lnTo>
                    <a:lnTo>
                      <a:pt x="374151" y="46451"/>
                    </a:lnTo>
                    <a:lnTo>
                      <a:pt x="370647" y="51725"/>
                    </a:lnTo>
                    <a:lnTo>
                      <a:pt x="371729" y="55902"/>
                    </a:lnTo>
                    <a:lnTo>
                      <a:pt x="374179" y="57462"/>
                    </a:lnTo>
                    <a:lnTo>
                      <a:pt x="371666" y="59629"/>
                    </a:lnTo>
                    <a:lnTo>
                      <a:pt x="372156" y="61727"/>
                    </a:lnTo>
                    <a:lnTo>
                      <a:pt x="375709" y="62452"/>
                    </a:lnTo>
                    <a:lnTo>
                      <a:pt x="377831" y="64607"/>
                    </a:lnTo>
                    <a:lnTo>
                      <a:pt x="378605" y="72054"/>
                    </a:lnTo>
                    <a:lnTo>
                      <a:pt x="377208" y="77462"/>
                    </a:lnTo>
                    <a:lnTo>
                      <a:pt x="380112" y="80117"/>
                    </a:lnTo>
                    <a:lnTo>
                      <a:pt x="381345" y="83357"/>
                    </a:lnTo>
                    <a:lnTo>
                      <a:pt x="385823" y="88509"/>
                    </a:lnTo>
                    <a:lnTo>
                      <a:pt x="383808" y="90906"/>
                    </a:lnTo>
                    <a:lnTo>
                      <a:pt x="385730" y="93867"/>
                    </a:lnTo>
                    <a:lnTo>
                      <a:pt x="390085" y="97018"/>
                    </a:lnTo>
                    <a:lnTo>
                      <a:pt x="391902" y="101549"/>
                    </a:lnTo>
                    <a:lnTo>
                      <a:pt x="398729" y="108705"/>
                    </a:lnTo>
                    <a:lnTo>
                      <a:pt x="398549" y="113087"/>
                    </a:lnTo>
                    <a:lnTo>
                      <a:pt x="402108" y="114342"/>
                    </a:lnTo>
                    <a:lnTo>
                      <a:pt x="400564" y="118129"/>
                    </a:lnTo>
                    <a:lnTo>
                      <a:pt x="404467" y="121883"/>
                    </a:lnTo>
                    <a:lnTo>
                      <a:pt x="409776" y="121069"/>
                    </a:lnTo>
                    <a:lnTo>
                      <a:pt x="410767" y="122872"/>
                    </a:lnTo>
                    <a:lnTo>
                      <a:pt x="408345" y="126148"/>
                    </a:lnTo>
                    <a:lnTo>
                      <a:pt x="412487" y="128624"/>
                    </a:lnTo>
                    <a:lnTo>
                      <a:pt x="413804" y="131994"/>
                    </a:lnTo>
                    <a:lnTo>
                      <a:pt x="417346" y="131694"/>
                    </a:lnTo>
                    <a:lnTo>
                      <a:pt x="420461" y="142979"/>
                    </a:lnTo>
                    <a:lnTo>
                      <a:pt x="419288" y="145290"/>
                    </a:lnTo>
                    <a:lnTo>
                      <a:pt x="419718" y="153092"/>
                    </a:lnTo>
                    <a:lnTo>
                      <a:pt x="416551" y="155623"/>
                    </a:lnTo>
                    <a:lnTo>
                      <a:pt x="412169" y="155609"/>
                    </a:lnTo>
                    <a:lnTo>
                      <a:pt x="412844" y="160323"/>
                    </a:lnTo>
                    <a:lnTo>
                      <a:pt x="415694" y="163320"/>
                    </a:lnTo>
                    <a:lnTo>
                      <a:pt x="414711" y="166221"/>
                    </a:lnTo>
                    <a:lnTo>
                      <a:pt x="417221" y="168021"/>
                    </a:lnTo>
                    <a:lnTo>
                      <a:pt x="418105" y="172364"/>
                    </a:lnTo>
                    <a:lnTo>
                      <a:pt x="421851" y="174514"/>
                    </a:lnTo>
                    <a:lnTo>
                      <a:pt x="422836" y="177983"/>
                    </a:lnTo>
                    <a:lnTo>
                      <a:pt x="428190" y="178028"/>
                    </a:lnTo>
                    <a:lnTo>
                      <a:pt x="432207" y="181473"/>
                    </a:lnTo>
                    <a:lnTo>
                      <a:pt x="434626" y="188788"/>
                    </a:lnTo>
                    <a:lnTo>
                      <a:pt x="448074" y="181007"/>
                    </a:lnTo>
                    <a:lnTo>
                      <a:pt x="449443" y="182853"/>
                    </a:lnTo>
                    <a:lnTo>
                      <a:pt x="455691" y="185238"/>
                    </a:lnTo>
                    <a:lnTo>
                      <a:pt x="460154" y="189988"/>
                    </a:lnTo>
                    <a:lnTo>
                      <a:pt x="464783" y="191331"/>
                    </a:lnTo>
                    <a:lnTo>
                      <a:pt x="463852" y="193825"/>
                    </a:lnTo>
                    <a:lnTo>
                      <a:pt x="466806" y="199306"/>
                    </a:lnTo>
                    <a:lnTo>
                      <a:pt x="469063" y="200008"/>
                    </a:lnTo>
                    <a:lnTo>
                      <a:pt x="469069" y="204643"/>
                    </a:lnTo>
                    <a:lnTo>
                      <a:pt x="471884" y="209244"/>
                    </a:lnTo>
                    <a:lnTo>
                      <a:pt x="473912" y="210249"/>
                    </a:lnTo>
                    <a:lnTo>
                      <a:pt x="474287" y="216366"/>
                    </a:lnTo>
                    <a:lnTo>
                      <a:pt x="476250" y="218750"/>
                    </a:lnTo>
                    <a:lnTo>
                      <a:pt x="475432" y="222553"/>
                    </a:lnTo>
                    <a:lnTo>
                      <a:pt x="470984" y="226339"/>
                    </a:lnTo>
                    <a:lnTo>
                      <a:pt x="474733" y="229122"/>
                    </a:lnTo>
                    <a:lnTo>
                      <a:pt x="474003" y="230465"/>
                    </a:lnTo>
                    <a:lnTo>
                      <a:pt x="478012" y="232894"/>
                    </a:lnTo>
                    <a:lnTo>
                      <a:pt x="476826" y="236744"/>
                    </a:lnTo>
                    <a:lnTo>
                      <a:pt x="482736" y="241213"/>
                    </a:lnTo>
                    <a:lnTo>
                      <a:pt x="479847" y="247424"/>
                    </a:lnTo>
                    <a:lnTo>
                      <a:pt x="482835" y="252440"/>
                    </a:lnTo>
                    <a:lnTo>
                      <a:pt x="483429" y="256655"/>
                    </a:lnTo>
                    <a:lnTo>
                      <a:pt x="490777" y="263242"/>
                    </a:lnTo>
                    <a:lnTo>
                      <a:pt x="495081" y="264523"/>
                    </a:lnTo>
                    <a:lnTo>
                      <a:pt x="497894" y="266959"/>
                    </a:lnTo>
                    <a:lnTo>
                      <a:pt x="499637" y="265527"/>
                    </a:lnTo>
                    <a:lnTo>
                      <a:pt x="500787" y="270917"/>
                    </a:lnTo>
                    <a:lnTo>
                      <a:pt x="506123" y="275213"/>
                    </a:lnTo>
                    <a:lnTo>
                      <a:pt x="510776" y="271365"/>
                    </a:lnTo>
                    <a:lnTo>
                      <a:pt x="509407" y="265279"/>
                    </a:lnTo>
                    <a:lnTo>
                      <a:pt x="506824" y="261875"/>
                    </a:lnTo>
                    <a:lnTo>
                      <a:pt x="511438" y="255995"/>
                    </a:lnTo>
                    <a:lnTo>
                      <a:pt x="515361" y="249607"/>
                    </a:lnTo>
                    <a:lnTo>
                      <a:pt x="521148" y="248545"/>
                    </a:lnTo>
                    <a:lnTo>
                      <a:pt x="524380" y="245652"/>
                    </a:lnTo>
                    <a:lnTo>
                      <a:pt x="532607" y="249357"/>
                    </a:lnTo>
                    <a:lnTo>
                      <a:pt x="536674" y="248337"/>
                    </a:lnTo>
                    <a:lnTo>
                      <a:pt x="537184" y="249993"/>
                    </a:lnTo>
                    <a:lnTo>
                      <a:pt x="541168" y="248415"/>
                    </a:lnTo>
                    <a:lnTo>
                      <a:pt x="543568" y="250337"/>
                    </a:lnTo>
                    <a:lnTo>
                      <a:pt x="548659" y="249612"/>
                    </a:lnTo>
                    <a:lnTo>
                      <a:pt x="553797" y="251548"/>
                    </a:lnTo>
                    <a:lnTo>
                      <a:pt x="555744" y="254044"/>
                    </a:lnTo>
                    <a:lnTo>
                      <a:pt x="559633" y="250690"/>
                    </a:lnTo>
                    <a:lnTo>
                      <a:pt x="565384" y="254639"/>
                    </a:lnTo>
                    <a:lnTo>
                      <a:pt x="569049" y="255122"/>
                    </a:lnTo>
                    <a:lnTo>
                      <a:pt x="572161" y="257169"/>
                    </a:lnTo>
                    <a:lnTo>
                      <a:pt x="575049" y="252878"/>
                    </a:lnTo>
                    <a:lnTo>
                      <a:pt x="576462" y="248008"/>
                    </a:lnTo>
                    <a:lnTo>
                      <a:pt x="576150" y="240639"/>
                    </a:lnTo>
                    <a:lnTo>
                      <a:pt x="577166" y="238852"/>
                    </a:lnTo>
                    <a:lnTo>
                      <a:pt x="581824" y="238643"/>
                    </a:lnTo>
                    <a:lnTo>
                      <a:pt x="582656" y="235782"/>
                    </a:lnTo>
                    <a:lnTo>
                      <a:pt x="586269" y="232771"/>
                    </a:lnTo>
                    <a:lnTo>
                      <a:pt x="590877" y="232007"/>
                    </a:lnTo>
                    <a:lnTo>
                      <a:pt x="594840" y="233546"/>
                    </a:lnTo>
                    <a:lnTo>
                      <a:pt x="596018" y="237761"/>
                    </a:lnTo>
                    <a:lnTo>
                      <a:pt x="601409" y="239848"/>
                    </a:lnTo>
                    <a:lnTo>
                      <a:pt x="604151" y="238111"/>
                    </a:lnTo>
                    <a:lnTo>
                      <a:pt x="608183" y="238450"/>
                    </a:lnTo>
                    <a:lnTo>
                      <a:pt x="609573" y="240670"/>
                    </a:lnTo>
                    <a:lnTo>
                      <a:pt x="613978" y="241865"/>
                    </a:lnTo>
                    <a:lnTo>
                      <a:pt x="617930" y="238998"/>
                    </a:lnTo>
                    <a:lnTo>
                      <a:pt x="623234" y="240605"/>
                    </a:lnTo>
                    <a:lnTo>
                      <a:pt x="623172" y="237078"/>
                    </a:lnTo>
                    <a:lnTo>
                      <a:pt x="627251" y="238888"/>
                    </a:lnTo>
                    <a:lnTo>
                      <a:pt x="631440" y="239201"/>
                    </a:lnTo>
                    <a:lnTo>
                      <a:pt x="635418" y="234978"/>
                    </a:lnTo>
                    <a:lnTo>
                      <a:pt x="641826" y="235054"/>
                    </a:lnTo>
                    <a:lnTo>
                      <a:pt x="647143" y="233744"/>
                    </a:lnTo>
                    <a:lnTo>
                      <a:pt x="647545" y="236147"/>
                    </a:lnTo>
                    <a:lnTo>
                      <a:pt x="653618" y="244708"/>
                    </a:lnTo>
                    <a:lnTo>
                      <a:pt x="656561" y="241260"/>
                    </a:lnTo>
                    <a:lnTo>
                      <a:pt x="662074" y="241301"/>
                    </a:lnTo>
                    <a:lnTo>
                      <a:pt x="663943" y="238507"/>
                    </a:lnTo>
                    <a:lnTo>
                      <a:pt x="669013" y="237602"/>
                    </a:lnTo>
                    <a:lnTo>
                      <a:pt x="670541" y="234443"/>
                    </a:lnTo>
                    <a:lnTo>
                      <a:pt x="673593" y="234036"/>
                    </a:lnTo>
                    <a:lnTo>
                      <a:pt x="676870" y="235774"/>
                    </a:lnTo>
                    <a:lnTo>
                      <a:pt x="683491" y="236666"/>
                    </a:lnTo>
                    <a:lnTo>
                      <a:pt x="687725" y="233896"/>
                    </a:lnTo>
                    <a:lnTo>
                      <a:pt x="693084" y="234918"/>
                    </a:lnTo>
                    <a:lnTo>
                      <a:pt x="697878" y="239118"/>
                    </a:lnTo>
                    <a:lnTo>
                      <a:pt x="700031" y="238014"/>
                    </a:lnTo>
                    <a:lnTo>
                      <a:pt x="704577" y="238414"/>
                    </a:lnTo>
                    <a:lnTo>
                      <a:pt x="704394" y="234845"/>
                    </a:lnTo>
                    <a:lnTo>
                      <a:pt x="698907" y="233953"/>
                    </a:lnTo>
                    <a:lnTo>
                      <a:pt x="699783" y="231843"/>
                    </a:lnTo>
                    <a:lnTo>
                      <a:pt x="697249" y="229646"/>
                    </a:lnTo>
                    <a:lnTo>
                      <a:pt x="696285" y="225311"/>
                    </a:lnTo>
                    <a:lnTo>
                      <a:pt x="699616" y="220834"/>
                    </a:lnTo>
                    <a:lnTo>
                      <a:pt x="697646" y="217339"/>
                    </a:lnTo>
                    <a:lnTo>
                      <a:pt x="701376" y="216168"/>
                    </a:lnTo>
                    <a:lnTo>
                      <a:pt x="704514" y="210306"/>
                    </a:lnTo>
                    <a:lnTo>
                      <a:pt x="702171" y="208452"/>
                    </a:lnTo>
                    <a:lnTo>
                      <a:pt x="701592" y="204844"/>
                    </a:lnTo>
                    <a:lnTo>
                      <a:pt x="709819" y="201789"/>
                    </a:lnTo>
                    <a:lnTo>
                      <a:pt x="712334" y="203811"/>
                    </a:lnTo>
                    <a:lnTo>
                      <a:pt x="714808" y="200401"/>
                    </a:lnTo>
                    <a:lnTo>
                      <a:pt x="715408" y="195367"/>
                    </a:lnTo>
                    <a:lnTo>
                      <a:pt x="717881" y="195625"/>
                    </a:lnTo>
                    <a:lnTo>
                      <a:pt x="720491" y="200020"/>
                    </a:lnTo>
                    <a:lnTo>
                      <a:pt x="725295" y="199992"/>
                    </a:lnTo>
                    <a:lnTo>
                      <a:pt x="725569" y="202178"/>
                    </a:lnTo>
                    <a:lnTo>
                      <a:pt x="729351" y="205530"/>
                    </a:lnTo>
                    <a:lnTo>
                      <a:pt x="729260" y="207726"/>
                    </a:lnTo>
                    <a:lnTo>
                      <a:pt x="733597" y="212583"/>
                    </a:lnTo>
                    <a:lnTo>
                      <a:pt x="733024" y="216749"/>
                    </a:lnTo>
                    <a:lnTo>
                      <a:pt x="735646" y="215881"/>
                    </a:lnTo>
                    <a:lnTo>
                      <a:pt x="740443" y="221706"/>
                    </a:lnTo>
                    <a:lnTo>
                      <a:pt x="737333" y="223328"/>
                    </a:lnTo>
                    <a:lnTo>
                      <a:pt x="739243" y="230995"/>
                    </a:lnTo>
                    <a:lnTo>
                      <a:pt x="745964" y="232503"/>
                    </a:lnTo>
                    <a:lnTo>
                      <a:pt x="746005" y="235409"/>
                    </a:lnTo>
                    <a:lnTo>
                      <a:pt x="750356" y="239441"/>
                    </a:lnTo>
                    <a:lnTo>
                      <a:pt x="753121" y="239955"/>
                    </a:lnTo>
                    <a:lnTo>
                      <a:pt x="752079" y="243106"/>
                    </a:lnTo>
                    <a:lnTo>
                      <a:pt x="753226" y="246490"/>
                    </a:lnTo>
                    <a:lnTo>
                      <a:pt x="757514" y="248986"/>
                    </a:lnTo>
                    <a:lnTo>
                      <a:pt x="765003" y="251759"/>
                    </a:lnTo>
                    <a:lnTo>
                      <a:pt x="764899" y="276089"/>
                    </a:lnTo>
                    <a:lnTo>
                      <a:pt x="765237" y="347244"/>
                    </a:lnTo>
                    <a:lnTo>
                      <a:pt x="765350" y="399326"/>
                    </a:lnTo>
                    <a:lnTo>
                      <a:pt x="765514" y="422780"/>
                    </a:lnTo>
                    <a:lnTo>
                      <a:pt x="765589" y="484178"/>
                    </a:lnTo>
                    <a:lnTo>
                      <a:pt x="765717" y="500012"/>
                    </a:lnTo>
                    <a:lnTo>
                      <a:pt x="765785" y="601348"/>
                    </a:lnTo>
                    <a:lnTo>
                      <a:pt x="765428" y="628177"/>
                    </a:lnTo>
                    <a:lnTo>
                      <a:pt x="765240" y="665368"/>
                    </a:lnTo>
                    <a:lnTo>
                      <a:pt x="765329" y="741504"/>
                    </a:lnTo>
                    <a:lnTo>
                      <a:pt x="727221" y="741598"/>
                    </a:lnTo>
                    <a:lnTo>
                      <a:pt x="702353" y="741924"/>
                    </a:lnTo>
                    <a:lnTo>
                      <a:pt x="663821" y="741966"/>
                    </a:lnTo>
                    <a:lnTo>
                      <a:pt x="605707" y="742373"/>
                    </a:lnTo>
                    <a:lnTo>
                      <a:pt x="602926" y="741541"/>
                    </a:lnTo>
                    <a:lnTo>
                      <a:pt x="526823" y="741802"/>
                    </a:lnTo>
                    <a:lnTo>
                      <a:pt x="449484" y="742595"/>
                    </a:lnTo>
                    <a:lnTo>
                      <a:pt x="353730" y="744058"/>
                    </a:lnTo>
                    <a:lnTo>
                      <a:pt x="333559" y="743025"/>
                    </a:lnTo>
                    <a:lnTo>
                      <a:pt x="253280" y="742884"/>
                    </a:lnTo>
                    <a:lnTo>
                      <a:pt x="221830" y="741486"/>
                    </a:lnTo>
                    <a:lnTo>
                      <a:pt x="189861" y="742558"/>
                    </a:lnTo>
                    <a:lnTo>
                      <a:pt x="189929" y="591738"/>
                    </a:lnTo>
                    <a:lnTo>
                      <a:pt x="129876" y="591832"/>
                    </a:lnTo>
                    <a:lnTo>
                      <a:pt x="129873" y="575471"/>
                    </a:lnTo>
                    <a:lnTo>
                      <a:pt x="131721" y="575476"/>
                    </a:lnTo>
                    <a:lnTo>
                      <a:pt x="131706" y="559718"/>
                    </a:lnTo>
                    <a:lnTo>
                      <a:pt x="123187" y="560484"/>
                    </a:lnTo>
                    <a:lnTo>
                      <a:pt x="118894" y="557438"/>
                    </a:lnTo>
                    <a:lnTo>
                      <a:pt x="114661" y="558974"/>
                    </a:lnTo>
                    <a:lnTo>
                      <a:pt x="108219" y="558421"/>
                    </a:lnTo>
                    <a:lnTo>
                      <a:pt x="105563" y="554873"/>
                    </a:lnTo>
                    <a:lnTo>
                      <a:pt x="101987" y="555356"/>
                    </a:lnTo>
                    <a:lnTo>
                      <a:pt x="95238" y="558095"/>
                    </a:lnTo>
                    <a:lnTo>
                      <a:pt x="88557" y="557375"/>
                    </a:lnTo>
                    <a:lnTo>
                      <a:pt x="84131" y="558231"/>
                    </a:lnTo>
                    <a:lnTo>
                      <a:pt x="80554" y="556251"/>
                    </a:lnTo>
                    <a:lnTo>
                      <a:pt x="81204" y="551592"/>
                    </a:lnTo>
                    <a:lnTo>
                      <a:pt x="70696" y="551112"/>
                    </a:lnTo>
                    <a:lnTo>
                      <a:pt x="68715" y="548326"/>
                    </a:lnTo>
                    <a:lnTo>
                      <a:pt x="66549" y="549557"/>
                    </a:lnTo>
                    <a:lnTo>
                      <a:pt x="63142" y="548621"/>
                    </a:lnTo>
                    <a:lnTo>
                      <a:pt x="60464" y="545796"/>
                    </a:lnTo>
                    <a:lnTo>
                      <a:pt x="56812" y="548289"/>
                    </a:lnTo>
                    <a:lnTo>
                      <a:pt x="55209" y="551957"/>
                    </a:lnTo>
                    <a:lnTo>
                      <a:pt x="56239" y="557245"/>
                    </a:lnTo>
                    <a:lnTo>
                      <a:pt x="49339" y="555956"/>
                    </a:lnTo>
                    <a:lnTo>
                      <a:pt x="46550" y="553655"/>
                    </a:lnTo>
                    <a:lnTo>
                      <a:pt x="43967" y="549033"/>
                    </a:lnTo>
                    <a:lnTo>
                      <a:pt x="38107" y="548527"/>
                    </a:lnTo>
                    <a:lnTo>
                      <a:pt x="34530" y="544001"/>
                    </a:lnTo>
                    <a:lnTo>
                      <a:pt x="30164" y="543490"/>
                    </a:lnTo>
                    <a:lnTo>
                      <a:pt x="30777" y="539405"/>
                    </a:lnTo>
                    <a:lnTo>
                      <a:pt x="22102" y="536480"/>
                    </a:lnTo>
                    <a:lnTo>
                      <a:pt x="21437" y="532184"/>
                    </a:lnTo>
                    <a:lnTo>
                      <a:pt x="23554" y="529857"/>
                    </a:lnTo>
                    <a:lnTo>
                      <a:pt x="21492" y="527731"/>
                    </a:lnTo>
                    <a:lnTo>
                      <a:pt x="16964" y="527486"/>
                    </a:lnTo>
                    <a:lnTo>
                      <a:pt x="12809" y="523970"/>
                    </a:lnTo>
                    <a:lnTo>
                      <a:pt x="54266" y="523740"/>
                    </a:lnTo>
                    <a:lnTo>
                      <a:pt x="54276" y="506536"/>
                    </a:lnTo>
                    <a:lnTo>
                      <a:pt x="54811" y="473911"/>
                    </a:lnTo>
                    <a:lnTo>
                      <a:pt x="47582" y="464507"/>
                    </a:lnTo>
                    <a:lnTo>
                      <a:pt x="42841" y="460550"/>
                    </a:lnTo>
                    <a:lnTo>
                      <a:pt x="36235" y="451774"/>
                    </a:lnTo>
                    <a:lnTo>
                      <a:pt x="30274" y="444797"/>
                    </a:lnTo>
                    <a:lnTo>
                      <a:pt x="28003" y="438732"/>
                    </a:lnTo>
                    <a:lnTo>
                      <a:pt x="16521" y="435966"/>
                    </a:lnTo>
                    <a:lnTo>
                      <a:pt x="15778" y="432500"/>
                    </a:lnTo>
                    <a:lnTo>
                      <a:pt x="91" y="432017"/>
                    </a:lnTo>
                    <a:lnTo>
                      <a:pt x="33" y="425618"/>
                    </a:lnTo>
                    <a:lnTo>
                      <a:pt x="33" y="425618"/>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27" name="IL">
              <a:extLst>
                <a:ext uri="{FF2B5EF4-FFF2-40B4-BE49-F238E27FC236}">
                  <a16:creationId xmlns:a16="http://schemas.microsoft.com/office/drawing/2014/main" id="{914B2453-30E7-E80D-82B1-8DC487C61C9F}"/>
                </a:ext>
              </a:extLst>
            </p:cNvPr>
            <p:cNvGrpSpPr/>
            <p:nvPr/>
          </p:nvGrpSpPr>
          <p:grpSpPr>
            <a:xfrm>
              <a:off x="5140101" y="2991596"/>
              <a:ext cx="461493" cy="831097"/>
              <a:chOff x="5579871" y="2878211"/>
              <a:chExt cx="1167501" cy="2097971"/>
            </a:xfrm>
            <a:solidFill>
              <a:schemeClr val="bg2"/>
            </a:solidFill>
          </p:grpSpPr>
          <p:sp>
            <p:nvSpPr>
              <p:cNvPr id="471" name="IL-1">
                <a:extLst>
                  <a:ext uri="{FF2B5EF4-FFF2-40B4-BE49-F238E27FC236}">
                    <a16:creationId xmlns:a16="http://schemas.microsoft.com/office/drawing/2014/main" id="{66E773E3-DB97-ABCC-5163-050E9DB1771C}"/>
                  </a:ext>
                </a:extLst>
              </p:cNvPr>
              <p:cNvSpPr/>
              <p:nvPr/>
            </p:nvSpPr>
            <p:spPr>
              <a:xfrm>
                <a:off x="6527415" y="3132743"/>
                <a:ext cx="202704" cy="276795"/>
              </a:xfrm>
              <a:custGeom>
                <a:avLst/>
                <a:gdLst>
                  <a:gd name="connsiteX0" fmla="*/ 1728 w 100488"/>
                  <a:gd name="connsiteY0" fmla="*/ 76729 h 137216"/>
                  <a:gd name="connsiteX1" fmla="*/ 5507 w 100488"/>
                  <a:gd name="connsiteY1" fmla="*/ 76632 h 137216"/>
                  <a:gd name="connsiteX2" fmla="*/ 10043 w 100488"/>
                  <a:gd name="connsiteY2" fmla="*/ 73288 h 137216"/>
                  <a:gd name="connsiteX3" fmla="*/ 10903 w 100488"/>
                  <a:gd name="connsiteY3" fmla="*/ 76515 h 137216"/>
                  <a:gd name="connsiteX4" fmla="*/ 16455 w 100488"/>
                  <a:gd name="connsiteY4" fmla="*/ 76392 h 137216"/>
                  <a:gd name="connsiteX5" fmla="*/ 16951 w 100488"/>
                  <a:gd name="connsiteY5" fmla="*/ 93024 h 137216"/>
                  <a:gd name="connsiteX6" fmla="*/ 33660 w 100488"/>
                  <a:gd name="connsiteY6" fmla="*/ 92604 h 137216"/>
                  <a:gd name="connsiteX7" fmla="*/ 32695 w 100488"/>
                  <a:gd name="connsiteY7" fmla="*/ 53536 h 137216"/>
                  <a:gd name="connsiteX8" fmla="*/ 28759 w 100488"/>
                  <a:gd name="connsiteY8" fmla="*/ 53269 h 137216"/>
                  <a:gd name="connsiteX9" fmla="*/ 30532 w 100488"/>
                  <a:gd name="connsiteY9" fmla="*/ 50815 h 137216"/>
                  <a:gd name="connsiteX10" fmla="*/ 27091 w 100488"/>
                  <a:gd name="connsiteY10" fmla="*/ 50888 h 137216"/>
                  <a:gd name="connsiteX11" fmla="*/ 27690 w 100488"/>
                  <a:gd name="connsiteY11" fmla="*/ 43185 h 137216"/>
                  <a:gd name="connsiteX12" fmla="*/ 32409 w 100488"/>
                  <a:gd name="connsiteY12" fmla="*/ 42303 h 137216"/>
                  <a:gd name="connsiteX13" fmla="*/ 32304 w 100488"/>
                  <a:gd name="connsiteY13" fmla="*/ 38051 h 137216"/>
                  <a:gd name="connsiteX14" fmla="*/ 37830 w 100488"/>
                  <a:gd name="connsiteY14" fmla="*/ 39353 h 137216"/>
                  <a:gd name="connsiteX15" fmla="*/ 39160 w 100488"/>
                  <a:gd name="connsiteY15" fmla="*/ 36502 h 137216"/>
                  <a:gd name="connsiteX16" fmla="*/ 43304 w 100488"/>
                  <a:gd name="connsiteY16" fmla="*/ 36355 h 137216"/>
                  <a:gd name="connsiteX17" fmla="*/ 43383 w 100488"/>
                  <a:gd name="connsiteY17" fmla="*/ 37772 h 137216"/>
                  <a:gd name="connsiteX18" fmla="*/ 48987 w 100488"/>
                  <a:gd name="connsiteY18" fmla="*/ 37623 h 137216"/>
                  <a:gd name="connsiteX19" fmla="*/ 49300 w 100488"/>
                  <a:gd name="connsiteY19" fmla="*/ 50228 h 137216"/>
                  <a:gd name="connsiteX20" fmla="*/ 52063 w 100488"/>
                  <a:gd name="connsiteY20" fmla="*/ 50184 h 137216"/>
                  <a:gd name="connsiteX21" fmla="*/ 52115 w 100488"/>
                  <a:gd name="connsiteY21" fmla="*/ 52985 h 137216"/>
                  <a:gd name="connsiteX22" fmla="*/ 54982 w 100488"/>
                  <a:gd name="connsiteY22" fmla="*/ 55740 h 137216"/>
                  <a:gd name="connsiteX23" fmla="*/ 57772 w 100488"/>
                  <a:gd name="connsiteY23" fmla="*/ 55672 h 137216"/>
                  <a:gd name="connsiteX24" fmla="*/ 57146 w 100488"/>
                  <a:gd name="connsiteY24" fmla="*/ 58492 h 137216"/>
                  <a:gd name="connsiteX25" fmla="*/ 68694 w 100488"/>
                  <a:gd name="connsiteY25" fmla="*/ 58257 h 137216"/>
                  <a:gd name="connsiteX26" fmla="*/ 68876 w 100488"/>
                  <a:gd name="connsiteY26" fmla="*/ 54321 h 137216"/>
                  <a:gd name="connsiteX27" fmla="*/ 71640 w 100488"/>
                  <a:gd name="connsiteY27" fmla="*/ 52190 h 137216"/>
                  <a:gd name="connsiteX28" fmla="*/ 71431 w 100488"/>
                  <a:gd name="connsiteY28" fmla="*/ 44103 h 137216"/>
                  <a:gd name="connsiteX29" fmla="*/ 74168 w 100488"/>
                  <a:gd name="connsiteY29" fmla="*/ 41210 h 137216"/>
                  <a:gd name="connsiteX30" fmla="*/ 76983 w 100488"/>
                  <a:gd name="connsiteY30" fmla="*/ 41147 h 137216"/>
                  <a:gd name="connsiteX31" fmla="*/ 76801 w 100488"/>
                  <a:gd name="connsiteY31" fmla="*/ 35513 h 137216"/>
                  <a:gd name="connsiteX32" fmla="*/ 73933 w 100488"/>
                  <a:gd name="connsiteY32" fmla="*/ 32766 h 137216"/>
                  <a:gd name="connsiteX33" fmla="*/ 78130 w 100488"/>
                  <a:gd name="connsiteY33" fmla="*/ 32664 h 137216"/>
                  <a:gd name="connsiteX34" fmla="*/ 78234 w 100488"/>
                  <a:gd name="connsiteY34" fmla="*/ 35482 h 137216"/>
                  <a:gd name="connsiteX35" fmla="*/ 81623 w 100488"/>
                  <a:gd name="connsiteY35" fmla="*/ 35409 h 137216"/>
                  <a:gd name="connsiteX36" fmla="*/ 83813 w 100488"/>
                  <a:gd name="connsiteY36" fmla="*/ 31157 h 137216"/>
                  <a:gd name="connsiteX37" fmla="*/ 84230 w 100488"/>
                  <a:gd name="connsiteY37" fmla="*/ 25172 h 137216"/>
                  <a:gd name="connsiteX38" fmla="*/ 82170 w 100488"/>
                  <a:gd name="connsiteY38" fmla="*/ 24140 h 137216"/>
                  <a:gd name="connsiteX39" fmla="*/ 82275 w 100488"/>
                  <a:gd name="connsiteY39" fmla="*/ 28363 h 137216"/>
                  <a:gd name="connsiteX40" fmla="*/ 79382 w 100488"/>
                  <a:gd name="connsiteY40" fmla="*/ 26999 h 137216"/>
                  <a:gd name="connsiteX41" fmla="*/ 79355 w 100488"/>
                  <a:gd name="connsiteY41" fmla="*/ 24202 h 137216"/>
                  <a:gd name="connsiteX42" fmla="*/ 76228 w 100488"/>
                  <a:gd name="connsiteY42" fmla="*/ 24275 h 137216"/>
                  <a:gd name="connsiteX43" fmla="*/ 76462 w 100488"/>
                  <a:gd name="connsiteY43" fmla="*/ 20018 h 137216"/>
                  <a:gd name="connsiteX44" fmla="*/ 87697 w 100488"/>
                  <a:gd name="connsiteY44" fmla="*/ 19794 h 137216"/>
                  <a:gd name="connsiteX45" fmla="*/ 87410 w 100488"/>
                  <a:gd name="connsiteY45" fmla="*/ 15589 h 137216"/>
                  <a:gd name="connsiteX46" fmla="*/ 91816 w 100488"/>
                  <a:gd name="connsiteY46" fmla="*/ 15490 h 137216"/>
                  <a:gd name="connsiteX47" fmla="*/ 91659 w 100488"/>
                  <a:gd name="connsiteY47" fmla="*/ 7053 h 137216"/>
                  <a:gd name="connsiteX48" fmla="*/ 90825 w 100488"/>
                  <a:gd name="connsiteY48" fmla="*/ 0 h 137216"/>
                  <a:gd name="connsiteX49" fmla="*/ 92571 w 100488"/>
                  <a:gd name="connsiteY49" fmla="*/ 1617 h 137216"/>
                  <a:gd name="connsiteX50" fmla="*/ 95152 w 100488"/>
                  <a:gd name="connsiteY50" fmla="*/ 8389 h 137216"/>
                  <a:gd name="connsiteX51" fmla="*/ 93510 w 100488"/>
                  <a:gd name="connsiteY51" fmla="*/ 9816 h 137216"/>
                  <a:gd name="connsiteX52" fmla="*/ 95934 w 100488"/>
                  <a:gd name="connsiteY52" fmla="*/ 11751 h 137216"/>
                  <a:gd name="connsiteX53" fmla="*/ 96038 w 100488"/>
                  <a:gd name="connsiteY53" fmla="*/ 18221 h 137216"/>
                  <a:gd name="connsiteX54" fmla="*/ 98906 w 100488"/>
                  <a:gd name="connsiteY54" fmla="*/ 18247 h 137216"/>
                  <a:gd name="connsiteX55" fmla="*/ 100522 w 100488"/>
                  <a:gd name="connsiteY55" fmla="*/ 20975 h 137216"/>
                  <a:gd name="connsiteX56" fmla="*/ 100340 w 100488"/>
                  <a:gd name="connsiteY56" fmla="*/ 26618 h 137216"/>
                  <a:gd name="connsiteX57" fmla="*/ 97863 w 100488"/>
                  <a:gd name="connsiteY57" fmla="*/ 29466 h 137216"/>
                  <a:gd name="connsiteX58" fmla="*/ 95282 w 100488"/>
                  <a:gd name="connsiteY58" fmla="*/ 26706 h 137216"/>
                  <a:gd name="connsiteX59" fmla="*/ 94604 w 100488"/>
                  <a:gd name="connsiteY59" fmla="*/ 29534 h 137216"/>
                  <a:gd name="connsiteX60" fmla="*/ 90773 w 100488"/>
                  <a:gd name="connsiteY60" fmla="*/ 27964 h 137216"/>
                  <a:gd name="connsiteX61" fmla="*/ 90929 w 100488"/>
                  <a:gd name="connsiteY61" fmla="*/ 38398 h 137216"/>
                  <a:gd name="connsiteX62" fmla="*/ 85142 w 100488"/>
                  <a:gd name="connsiteY62" fmla="*/ 39668 h 137216"/>
                  <a:gd name="connsiteX63" fmla="*/ 82509 w 100488"/>
                  <a:gd name="connsiteY63" fmla="*/ 38210 h 137216"/>
                  <a:gd name="connsiteX64" fmla="*/ 82431 w 100488"/>
                  <a:gd name="connsiteY64" fmla="*/ 41014 h 137216"/>
                  <a:gd name="connsiteX65" fmla="*/ 85221 w 100488"/>
                  <a:gd name="connsiteY65" fmla="*/ 40973 h 137216"/>
                  <a:gd name="connsiteX66" fmla="*/ 86003 w 100488"/>
                  <a:gd name="connsiteY66" fmla="*/ 45246 h 137216"/>
                  <a:gd name="connsiteX67" fmla="*/ 79720 w 100488"/>
                  <a:gd name="connsiteY67" fmla="*/ 48605 h 137216"/>
                  <a:gd name="connsiteX68" fmla="*/ 78704 w 100488"/>
                  <a:gd name="connsiteY68" fmla="*/ 52975 h 137216"/>
                  <a:gd name="connsiteX69" fmla="*/ 75445 w 100488"/>
                  <a:gd name="connsiteY69" fmla="*/ 52928 h 137216"/>
                  <a:gd name="connsiteX70" fmla="*/ 73647 w 100488"/>
                  <a:gd name="connsiteY70" fmla="*/ 54952 h 137216"/>
                  <a:gd name="connsiteX71" fmla="*/ 73490 w 100488"/>
                  <a:gd name="connsiteY71" fmla="*/ 64205 h 137216"/>
                  <a:gd name="connsiteX72" fmla="*/ 66634 w 100488"/>
                  <a:gd name="connsiteY72" fmla="*/ 64189 h 137216"/>
                  <a:gd name="connsiteX73" fmla="*/ 67078 w 100488"/>
                  <a:gd name="connsiteY73" fmla="*/ 75401 h 137216"/>
                  <a:gd name="connsiteX74" fmla="*/ 67286 w 100488"/>
                  <a:gd name="connsiteY74" fmla="*/ 97688 h 137216"/>
                  <a:gd name="connsiteX75" fmla="*/ 61734 w 100488"/>
                  <a:gd name="connsiteY75" fmla="*/ 97788 h 137216"/>
                  <a:gd name="connsiteX76" fmla="*/ 61838 w 100488"/>
                  <a:gd name="connsiteY76" fmla="*/ 105900 h 137216"/>
                  <a:gd name="connsiteX77" fmla="*/ 59779 w 100488"/>
                  <a:gd name="connsiteY77" fmla="*/ 106198 h 137216"/>
                  <a:gd name="connsiteX78" fmla="*/ 59101 w 100488"/>
                  <a:gd name="connsiteY78" fmla="*/ 109002 h 137216"/>
                  <a:gd name="connsiteX79" fmla="*/ 67886 w 100488"/>
                  <a:gd name="connsiteY79" fmla="*/ 108856 h 137216"/>
                  <a:gd name="connsiteX80" fmla="*/ 68094 w 100488"/>
                  <a:gd name="connsiteY80" fmla="*/ 125861 h 137216"/>
                  <a:gd name="connsiteX81" fmla="*/ 65331 w 100488"/>
                  <a:gd name="connsiteY81" fmla="*/ 125892 h 137216"/>
                  <a:gd name="connsiteX82" fmla="*/ 65305 w 100488"/>
                  <a:gd name="connsiteY82" fmla="*/ 123093 h 137216"/>
                  <a:gd name="connsiteX83" fmla="*/ 62490 w 100488"/>
                  <a:gd name="connsiteY83" fmla="*/ 123114 h 137216"/>
                  <a:gd name="connsiteX84" fmla="*/ 62542 w 100488"/>
                  <a:gd name="connsiteY84" fmla="*/ 125919 h 137216"/>
                  <a:gd name="connsiteX85" fmla="*/ 59753 w 100488"/>
                  <a:gd name="connsiteY85" fmla="*/ 125947 h 137216"/>
                  <a:gd name="connsiteX86" fmla="*/ 59962 w 100488"/>
                  <a:gd name="connsiteY86" fmla="*/ 136731 h 137216"/>
                  <a:gd name="connsiteX87" fmla="*/ 56521 w 100488"/>
                  <a:gd name="connsiteY87" fmla="*/ 137216 h 137216"/>
                  <a:gd name="connsiteX88" fmla="*/ 56938 w 100488"/>
                  <a:gd name="connsiteY88" fmla="*/ 134420 h 137216"/>
                  <a:gd name="connsiteX89" fmla="*/ 49613 w 100488"/>
                  <a:gd name="connsiteY89" fmla="*/ 136976 h 137216"/>
                  <a:gd name="connsiteX90" fmla="*/ 43852 w 100488"/>
                  <a:gd name="connsiteY90" fmla="*/ 133942 h 137216"/>
                  <a:gd name="connsiteX91" fmla="*/ 40646 w 100488"/>
                  <a:gd name="connsiteY91" fmla="*/ 128428 h 137216"/>
                  <a:gd name="connsiteX92" fmla="*/ 37544 w 100488"/>
                  <a:gd name="connsiteY92" fmla="*/ 126245 h 137216"/>
                  <a:gd name="connsiteX93" fmla="*/ 1206 w 100488"/>
                  <a:gd name="connsiteY93" fmla="*/ 126952 h 137216"/>
                  <a:gd name="connsiteX94" fmla="*/ 33 w 100488"/>
                  <a:gd name="connsiteY94" fmla="*/ 76765 h 137216"/>
                  <a:gd name="connsiteX95" fmla="*/ 1728 w 100488"/>
                  <a:gd name="connsiteY95" fmla="*/ 76729 h 137216"/>
                  <a:gd name="connsiteX96" fmla="*/ 1728 w 100488"/>
                  <a:gd name="connsiteY96" fmla="*/ 76729 h 13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00488" h="137216">
                    <a:moveTo>
                      <a:pt x="1728" y="76729"/>
                    </a:moveTo>
                    <a:lnTo>
                      <a:pt x="5507" y="76632"/>
                    </a:lnTo>
                    <a:lnTo>
                      <a:pt x="10043" y="73288"/>
                    </a:lnTo>
                    <a:lnTo>
                      <a:pt x="10903" y="76515"/>
                    </a:lnTo>
                    <a:lnTo>
                      <a:pt x="16455" y="76392"/>
                    </a:lnTo>
                    <a:lnTo>
                      <a:pt x="16951" y="93024"/>
                    </a:lnTo>
                    <a:lnTo>
                      <a:pt x="33660" y="92604"/>
                    </a:lnTo>
                    <a:lnTo>
                      <a:pt x="32695" y="53536"/>
                    </a:lnTo>
                    <a:lnTo>
                      <a:pt x="28759" y="53269"/>
                    </a:lnTo>
                    <a:lnTo>
                      <a:pt x="30532" y="50815"/>
                    </a:lnTo>
                    <a:lnTo>
                      <a:pt x="27091" y="50888"/>
                    </a:lnTo>
                    <a:lnTo>
                      <a:pt x="27690" y="43185"/>
                    </a:lnTo>
                    <a:lnTo>
                      <a:pt x="32409" y="42303"/>
                    </a:lnTo>
                    <a:lnTo>
                      <a:pt x="32304" y="38051"/>
                    </a:lnTo>
                    <a:lnTo>
                      <a:pt x="37830" y="39353"/>
                    </a:lnTo>
                    <a:lnTo>
                      <a:pt x="39160" y="36502"/>
                    </a:lnTo>
                    <a:lnTo>
                      <a:pt x="43304" y="36355"/>
                    </a:lnTo>
                    <a:lnTo>
                      <a:pt x="43383" y="37772"/>
                    </a:lnTo>
                    <a:lnTo>
                      <a:pt x="48987" y="37623"/>
                    </a:lnTo>
                    <a:lnTo>
                      <a:pt x="49300" y="50228"/>
                    </a:lnTo>
                    <a:lnTo>
                      <a:pt x="52063" y="50184"/>
                    </a:lnTo>
                    <a:lnTo>
                      <a:pt x="52115" y="52985"/>
                    </a:lnTo>
                    <a:lnTo>
                      <a:pt x="54982" y="55740"/>
                    </a:lnTo>
                    <a:lnTo>
                      <a:pt x="57772" y="55672"/>
                    </a:lnTo>
                    <a:lnTo>
                      <a:pt x="57146" y="58492"/>
                    </a:lnTo>
                    <a:lnTo>
                      <a:pt x="68694" y="58257"/>
                    </a:lnTo>
                    <a:lnTo>
                      <a:pt x="68876" y="54321"/>
                    </a:lnTo>
                    <a:lnTo>
                      <a:pt x="71640" y="52190"/>
                    </a:lnTo>
                    <a:lnTo>
                      <a:pt x="71431" y="44103"/>
                    </a:lnTo>
                    <a:lnTo>
                      <a:pt x="74168" y="41210"/>
                    </a:lnTo>
                    <a:lnTo>
                      <a:pt x="76983" y="41147"/>
                    </a:lnTo>
                    <a:lnTo>
                      <a:pt x="76801" y="35513"/>
                    </a:lnTo>
                    <a:lnTo>
                      <a:pt x="73933" y="32766"/>
                    </a:lnTo>
                    <a:lnTo>
                      <a:pt x="78130" y="32664"/>
                    </a:lnTo>
                    <a:lnTo>
                      <a:pt x="78234" y="35482"/>
                    </a:lnTo>
                    <a:lnTo>
                      <a:pt x="81623" y="35409"/>
                    </a:lnTo>
                    <a:lnTo>
                      <a:pt x="83813" y="31157"/>
                    </a:lnTo>
                    <a:lnTo>
                      <a:pt x="84230" y="25172"/>
                    </a:lnTo>
                    <a:lnTo>
                      <a:pt x="82170" y="24140"/>
                    </a:lnTo>
                    <a:lnTo>
                      <a:pt x="82275" y="28363"/>
                    </a:lnTo>
                    <a:lnTo>
                      <a:pt x="79382" y="26999"/>
                    </a:lnTo>
                    <a:lnTo>
                      <a:pt x="79355" y="24202"/>
                    </a:lnTo>
                    <a:lnTo>
                      <a:pt x="76228" y="24275"/>
                    </a:lnTo>
                    <a:lnTo>
                      <a:pt x="76462" y="20018"/>
                    </a:lnTo>
                    <a:lnTo>
                      <a:pt x="87697" y="19794"/>
                    </a:lnTo>
                    <a:lnTo>
                      <a:pt x="87410" y="15589"/>
                    </a:lnTo>
                    <a:lnTo>
                      <a:pt x="91816" y="15490"/>
                    </a:lnTo>
                    <a:lnTo>
                      <a:pt x="91659" y="7053"/>
                    </a:lnTo>
                    <a:lnTo>
                      <a:pt x="90825" y="0"/>
                    </a:lnTo>
                    <a:lnTo>
                      <a:pt x="92571" y="1617"/>
                    </a:lnTo>
                    <a:lnTo>
                      <a:pt x="95152" y="8389"/>
                    </a:lnTo>
                    <a:lnTo>
                      <a:pt x="93510" y="9816"/>
                    </a:lnTo>
                    <a:lnTo>
                      <a:pt x="95934" y="11751"/>
                    </a:lnTo>
                    <a:lnTo>
                      <a:pt x="96038" y="18221"/>
                    </a:lnTo>
                    <a:lnTo>
                      <a:pt x="98906" y="18247"/>
                    </a:lnTo>
                    <a:lnTo>
                      <a:pt x="100522" y="20975"/>
                    </a:lnTo>
                    <a:lnTo>
                      <a:pt x="100340" y="26618"/>
                    </a:lnTo>
                    <a:lnTo>
                      <a:pt x="97863" y="29466"/>
                    </a:lnTo>
                    <a:lnTo>
                      <a:pt x="95282" y="26706"/>
                    </a:lnTo>
                    <a:lnTo>
                      <a:pt x="94604" y="29534"/>
                    </a:lnTo>
                    <a:lnTo>
                      <a:pt x="90773" y="27964"/>
                    </a:lnTo>
                    <a:lnTo>
                      <a:pt x="90929" y="38398"/>
                    </a:lnTo>
                    <a:lnTo>
                      <a:pt x="85142" y="39668"/>
                    </a:lnTo>
                    <a:lnTo>
                      <a:pt x="82509" y="38210"/>
                    </a:lnTo>
                    <a:lnTo>
                      <a:pt x="82431" y="41014"/>
                    </a:lnTo>
                    <a:lnTo>
                      <a:pt x="85221" y="40973"/>
                    </a:lnTo>
                    <a:lnTo>
                      <a:pt x="86003" y="45246"/>
                    </a:lnTo>
                    <a:lnTo>
                      <a:pt x="79720" y="48605"/>
                    </a:lnTo>
                    <a:lnTo>
                      <a:pt x="78704" y="52975"/>
                    </a:lnTo>
                    <a:lnTo>
                      <a:pt x="75445" y="52928"/>
                    </a:lnTo>
                    <a:lnTo>
                      <a:pt x="73647" y="54952"/>
                    </a:lnTo>
                    <a:lnTo>
                      <a:pt x="73490" y="64205"/>
                    </a:lnTo>
                    <a:lnTo>
                      <a:pt x="66634" y="64189"/>
                    </a:lnTo>
                    <a:lnTo>
                      <a:pt x="67078" y="75401"/>
                    </a:lnTo>
                    <a:lnTo>
                      <a:pt x="67286" y="97688"/>
                    </a:lnTo>
                    <a:lnTo>
                      <a:pt x="61734" y="97788"/>
                    </a:lnTo>
                    <a:lnTo>
                      <a:pt x="61838" y="105900"/>
                    </a:lnTo>
                    <a:lnTo>
                      <a:pt x="59779" y="106198"/>
                    </a:lnTo>
                    <a:lnTo>
                      <a:pt x="59101" y="109002"/>
                    </a:lnTo>
                    <a:lnTo>
                      <a:pt x="67886" y="108856"/>
                    </a:lnTo>
                    <a:lnTo>
                      <a:pt x="68094" y="125861"/>
                    </a:lnTo>
                    <a:lnTo>
                      <a:pt x="65331" y="125892"/>
                    </a:lnTo>
                    <a:lnTo>
                      <a:pt x="65305" y="123093"/>
                    </a:lnTo>
                    <a:lnTo>
                      <a:pt x="62490" y="123114"/>
                    </a:lnTo>
                    <a:lnTo>
                      <a:pt x="62542" y="125919"/>
                    </a:lnTo>
                    <a:lnTo>
                      <a:pt x="59753" y="125947"/>
                    </a:lnTo>
                    <a:lnTo>
                      <a:pt x="59962" y="136731"/>
                    </a:lnTo>
                    <a:lnTo>
                      <a:pt x="56521" y="137216"/>
                    </a:lnTo>
                    <a:lnTo>
                      <a:pt x="56938" y="134420"/>
                    </a:lnTo>
                    <a:lnTo>
                      <a:pt x="49613" y="136976"/>
                    </a:lnTo>
                    <a:lnTo>
                      <a:pt x="43852" y="133942"/>
                    </a:lnTo>
                    <a:lnTo>
                      <a:pt x="40646" y="128428"/>
                    </a:lnTo>
                    <a:lnTo>
                      <a:pt x="37544" y="126245"/>
                    </a:lnTo>
                    <a:lnTo>
                      <a:pt x="1206" y="126952"/>
                    </a:lnTo>
                    <a:lnTo>
                      <a:pt x="33" y="76765"/>
                    </a:lnTo>
                    <a:lnTo>
                      <a:pt x="1728" y="76729"/>
                    </a:lnTo>
                    <a:lnTo>
                      <a:pt x="1728" y="76729"/>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72" name="IL-2">
                <a:extLst>
                  <a:ext uri="{FF2B5EF4-FFF2-40B4-BE49-F238E27FC236}">
                    <a16:creationId xmlns:a16="http://schemas.microsoft.com/office/drawing/2014/main" id="{68264B50-BA68-2E1A-2BB1-6B6F47E69941}"/>
                  </a:ext>
                </a:extLst>
              </p:cNvPr>
              <p:cNvSpPr/>
              <p:nvPr/>
            </p:nvSpPr>
            <p:spPr>
              <a:xfrm>
                <a:off x="6405530" y="3149663"/>
                <a:ext cx="333534" cy="691894"/>
              </a:xfrm>
              <a:custGeom>
                <a:avLst/>
                <a:gdLst>
                  <a:gd name="connsiteX0" fmla="*/ 33 w 165343"/>
                  <a:gd name="connsiteY0" fmla="*/ 176528 h 342994"/>
                  <a:gd name="connsiteX1" fmla="*/ 554 w 165343"/>
                  <a:gd name="connsiteY1" fmla="*/ 175122 h 342994"/>
                  <a:gd name="connsiteX2" fmla="*/ 5194 w 165343"/>
                  <a:gd name="connsiteY2" fmla="*/ 177772 h 342994"/>
                  <a:gd name="connsiteX3" fmla="*/ 9600 w 165343"/>
                  <a:gd name="connsiteY3" fmla="*/ 172873 h 342994"/>
                  <a:gd name="connsiteX4" fmla="*/ 9548 w 165343"/>
                  <a:gd name="connsiteY4" fmla="*/ 169414 h 342994"/>
                  <a:gd name="connsiteX5" fmla="*/ 12363 w 165343"/>
                  <a:gd name="connsiteY5" fmla="*/ 167692 h 342994"/>
                  <a:gd name="connsiteX6" fmla="*/ 12545 w 165343"/>
                  <a:gd name="connsiteY6" fmla="*/ 136431 h 342994"/>
                  <a:gd name="connsiteX7" fmla="*/ 30610 w 165343"/>
                  <a:gd name="connsiteY7" fmla="*/ 136267 h 342994"/>
                  <a:gd name="connsiteX8" fmla="*/ 62099 w 165343"/>
                  <a:gd name="connsiteY8" fmla="*/ 135270 h 342994"/>
                  <a:gd name="connsiteX9" fmla="*/ 61630 w 165343"/>
                  <a:gd name="connsiteY9" fmla="*/ 118562 h 342994"/>
                  <a:gd name="connsiteX10" fmla="*/ 97967 w 165343"/>
                  <a:gd name="connsiteY10" fmla="*/ 117855 h 342994"/>
                  <a:gd name="connsiteX11" fmla="*/ 101069 w 165343"/>
                  <a:gd name="connsiteY11" fmla="*/ 120039 h 342994"/>
                  <a:gd name="connsiteX12" fmla="*/ 104275 w 165343"/>
                  <a:gd name="connsiteY12" fmla="*/ 125553 h 342994"/>
                  <a:gd name="connsiteX13" fmla="*/ 110036 w 165343"/>
                  <a:gd name="connsiteY13" fmla="*/ 128587 h 342994"/>
                  <a:gd name="connsiteX14" fmla="*/ 117361 w 165343"/>
                  <a:gd name="connsiteY14" fmla="*/ 126031 h 342994"/>
                  <a:gd name="connsiteX15" fmla="*/ 116944 w 165343"/>
                  <a:gd name="connsiteY15" fmla="*/ 128827 h 342994"/>
                  <a:gd name="connsiteX16" fmla="*/ 120385 w 165343"/>
                  <a:gd name="connsiteY16" fmla="*/ 128342 h 342994"/>
                  <a:gd name="connsiteX17" fmla="*/ 120176 w 165343"/>
                  <a:gd name="connsiteY17" fmla="*/ 117558 h 342994"/>
                  <a:gd name="connsiteX18" fmla="*/ 122966 w 165343"/>
                  <a:gd name="connsiteY18" fmla="*/ 117529 h 342994"/>
                  <a:gd name="connsiteX19" fmla="*/ 122913 w 165343"/>
                  <a:gd name="connsiteY19" fmla="*/ 114725 h 342994"/>
                  <a:gd name="connsiteX20" fmla="*/ 125728 w 165343"/>
                  <a:gd name="connsiteY20" fmla="*/ 114704 h 342994"/>
                  <a:gd name="connsiteX21" fmla="*/ 125754 w 165343"/>
                  <a:gd name="connsiteY21" fmla="*/ 117503 h 342994"/>
                  <a:gd name="connsiteX22" fmla="*/ 128518 w 165343"/>
                  <a:gd name="connsiteY22" fmla="*/ 117472 h 342994"/>
                  <a:gd name="connsiteX23" fmla="*/ 128309 w 165343"/>
                  <a:gd name="connsiteY23" fmla="*/ 100467 h 342994"/>
                  <a:gd name="connsiteX24" fmla="*/ 119525 w 165343"/>
                  <a:gd name="connsiteY24" fmla="*/ 100613 h 342994"/>
                  <a:gd name="connsiteX25" fmla="*/ 120202 w 165343"/>
                  <a:gd name="connsiteY25" fmla="*/ 97808 h 342994"/>
                  <a:gd name="connsiteX26" fmla="*/ 122262 w 165343"/>
                  <a:gd name="connsiteY26" fmla="*/ 97511 h 342994"/>
                  <a:gd name="connsiteX27" fmla="*/ 122157 w 165343"/>
                  <a:gd name="connsiteY27" fmla="*/ 89398 h 342994"/>
                  <a:gd name="connsiteX28" fmla="*/ 127709 w 165343"/>
                  <a:gd name="connsiteY28" fmla="*/ 89299 h 342994"/>
                  <a:gd name="connsiteX29" fmla="*/ 127501 w 165343"/>
                  <a:gd name="connsiteY29" fmla="*/ 67011 h 342994"/>
                  <a:gd name="connsiteX30" fmla="*/ 127058 w 165343"/>
                  <a:gd name="connsiteY30" fmla="*/ 55800 h 342994"/>
                  <a:gd name="connsiteX31" fmla="*/ 133914 w 165343"/>
                  <a:gd name="connsiteY31" fmla="*/ 55815 h 342994"/>
                  <a:gd name="connsiteX32" fmla="*/ 134070 w 165343"/>
                  <a:gd name="connsiteY32" fmla="*/ 46563 h 342994"/>
                  <a:gd name="connsiteX33" fmla="*/ 135869 w 165343"/>
                  <a:gd name="connsiteY33" fmla="*/ 44539 h 342994"/>
                  <a:gd name="connsiteX34" fmla="*/ 139127 w 165343"/>
                  <a:gd name="connsiteY34" fmla="*/ 44586 h 342994"/>
                  <a:gd name="connsiteX35" fmla="*/ 140143 w 165343"/>
                  <a:gd name="connsiteY35" fmla="*/ 40216 h 342994"/>
                  <a:gd name="connsiteX36" fmla="*/ 146426 w 165343"/>
                  <a:gd name="connsiteY36" fmla="*/ 36856 h 342994"/>
                  <a:gd name="connsiteX37" fmla="*/ 145644 w 165343"/>
                  <a:gd name="connsiteY37" fmla="*/ 32583 h 342994"/>
                  <a:gd name="connsiteX38" fmla="*/ 142854 w 165343"/>
                  <a:gd name="connsiteY38" fmla="*/ 32625 h 342994"/>
                  <a:gd name="connsiteX39" fmla="*/ 142933 w 165343"/>
                  <a:gd name="connsiteY39" fmla="*/ 29821 h 342994"/>
                  <a:gd name="connsiteX40" fmla="*/ 145566 w 165343"/>
                  <a:gd name="connsiteY40" fmla="*/ 31279 h 342994"/>
                  <a:gd name="connsiteX41" fmla="*/ 151352 w 165343"/>
                  <a:gd name="connsiteY41" fmla="*/ 30009 h 342994"/>
                  <a:gd name="connsiteX42" fmla="*/ 151196 w 165343"/>
                  <a:gd name="connsiteY42" fmla="*/ 19574 h 342994"/>
                  <a:gd name="connsiteX43" fmla="*/ 155028 w 165343"/>
                  <a:gd name="connsiteY43" fmla="*/ 21145 h 342994"/>
                  <a:gd name="connsiteX44" fmla="*/ 155705 w 165343"/>
                  <a:gd name="connsiteY44" fmla="*/ 18317 h 342994"/>
                  <a:gd name="connsiteX45" fmla="*/ 158286 w 165343"/>
                  <a:gd name="connsiteY45" fmla="*/ 21077 h 342994"/>
                  <a:gd name="connsiteX46" fmla="*/ 160763 w 165343"/>
                  <a:gd name="connsiteY46" fmla="*/ 18228 h 342994"/>
                  <a:gd name="connsiteX47" fmla="*/ 160945 w 165343"/>
                  <a:gd name="connsiteY47" fmla="*/ 12586 h 342994"/>
                  <a:gd name="connsiteX48" fmla="*/ 159329 w 165343"/>
                  <a:gd name="connsiteY48" fmla="*/ 9858 h 342994"/>
                  <a:gd name="connsiteX49" fmla="*/ 156461 w 165343"/>
                  <a:gd name="connsiteY49" fmla="*/ 9831 h 342994"/>
                  <a:gd name="connsiteX50" fmla="*/ 156357 w 165343"/>
                  <a:gd name="connsiteY50" fmla="*/ 3362 h 342994"/>
                  <a:gd name="connsiteX51" fmla="*/ 153933 w 165343"/>
                  <a:gd name="connsiteY51" fmla="*/ 1427 h 342994"/>
                  <a:gd name="connsiteX52" fmla="*/ 155576 w 165343"/>
                  <a:gd name="connsiteY52" fmla="*/ 0 h 342994"/>
                  <a:gd name="connsiteX53" fmla="*/ 157974 w 165343"/>
                  <a:gd name="connsiteY53" fmla="*/ 3996 h 342994"/>
                  <a:gd name="connsiteX54" fmla="*/ 158338 w 165343"/>
                  <a:gd name="connsiteY54" fmla="*/ 7194 h 342994"/>
                  <a:gd name="connsiteX55" fmla="*/ 161101 w 165343"/>
                  <a:gd name="connsiteY55" fmla="*/ 10906 h 342994"/>
                  <a:gd name="connsiteX56" fmla="*/ 164438 w 165343"/>
                  <a:gd name="connsiteY56" fmla="*/ 13324 h 342994"/>
                  <a:gd name="connsiteX57" fmla="*/ 165376 w 165343"/>
                  <a:gd name="connsiteY57" fmla="*/ 18069 h 342994"/>
                  <a:gd name="connsiteX58" fmla="*/ 165064 w 165343"/>
                  <a:gd name="connsiteY58" fmla="*/ 94503 h 342994"/>
                  <a:gd name="connsiteX59" fmla="*/ 165194 w 165343"/>
                  <a:gd name="connsiteY59" fmla="*/ 185110 h 342994"/>
                  <a:gd name="connsiteX60" fmla="*/ 165116 w 165343"/>
                  <a:gd name="connsiteY60" fmla="*/ 253520 h 342994"/>
                  <a:gd name="connsiteX61" fmla="*/ 164360 w 165343"/>
                  <a:gd name="connsiteY61" fmla="*/ 319981 h 342994"/>
                  <a:gd name="connsiteX62" fmla="*/ 164282 w 165343"/>
                  <a:gd name="connsiteY62" fmla="*/ 335820 h 342994"/>
                  <a:gd name="connsiteX63" fmla="*/ 152343 w 165343"/>
                  <a:gd name="connsiteY63" fmla="*/ 335977 h 342994"/>
                  <a:gd name="connsiteX64" fmla="*/ 150962 w 165343"/>
                  <a:gd name="connsiteY64" fmla="*/ 338867 h 342994"/>
                  <a:gd name="connsiteX65" fmla="*/ 151065 w 165343"/>
                  <a:gd name="connsiteY65" fmla="*/ 342994 h 342994"/>
                  <a:gd name="connsiteX66" fmla="*/ 146269 w 165343"/>
                  <a:gd name="connsiteY66" fmla="*/ 341614 h 342994"/>
                  <a:gd name="connsiteX67" fmla="*/ 146243 w 165343"/>
                  <a:gd name="connsiteY67" fmla="*/ 338849 h 342994"/>
                  <a:gd name="connsiteX68" fmla="*/ 143506 w 165343"/>
                  <a:gd name="connsiteY68" fmla="*/ 338872 h 342994"/>
                  <a:gd name="connsiteX69" fmla="*/ 143506 w 165343"/>
                  <a:gd name="connsiteY69" fmla="*/ 341640 h 342994"/>
                  <a:gd name="connsiteX70" fmla="*/ 127579 w 165343"/>
                  <a:gd name="connsiteY70" fmla="*/ 341763 h 342994"/>
                  <a:gd name="connsiteX71" fmla="*/ 127553 w 165343"/>
                  <a:gd name="connsiteY71" fmla="*/ 339018 h 342994"/>
                  <a:gd name="connsiteX72" fmla="*/ 124764 w 165343"/>
                  <a:gd name="connsiteY72" fmla="*/ 339058 h 342994"/>
                  <a:gd name="connsiteX73" fmla="*/ 124738 w 165343"/>
                  <a:gd name="connsiteY73" fmla="*/ 330708 h 342994"/>
                  <a:gd name="connsiteX74" fmla="*/ 105526 w 165343"/>
                  <a:gd name="connsiteY74" fmla="*/ 331141 h 342994"/>
                  <a:gd name="connsiteX75" fmla="*/ 105162 w 165343"/>
                  <a:gd name="connsiteY75" fmla="*/ 304361 h 342994"/>
                  <a:gd name="connsiteX76" fmla="*/ 107091 w 165343"/>
                  <a:gd name="connsiteY76" fmla="*/ 304335 h 342994"/>
                  <a:gd name="connsiteX77" fmla="*/ 106908 w 165343"/>
                  <a:gd name="connsiteY77" fmla="*/ 287742 h 342994"/>
                  <a:gd name="connsiteX78" fmla="*/ 85455 w 165343"/>
                  <a:gd name="connsiteY78" fmla="*/ 287903 h 342994"/>
                  <a:gd name="connsiteX79" fmla="*/ 85507 w 165343"/>
                  <a:gd name="connsiteY79" fmla="*/ 293413 h 342994"/>
                  <a:gd name="connsiteX80" fmla="*/ 63324 w 165343"/>
                  <a:gd name="connsiteY80" fmla="*/ 293611 h 342994"/>
                  <a:gd name="connsiteX81" fmla="*/ 63246 w 165343"/>
                  <a:gd name="connsiteY81" fmla="*/ 288083 h 342994"/>
                  <a:gd name="connsiteX82" fmla="*/ 30479 w 165343"/>
                  <a:gd name="connsiteY82" fmla="*/ 288193 h 342994"/>
                  <a:gd name="connsiteX83" fmla="*/ 30505 w 165343"/>
                  <a:gd name="connsiteY83" fmla="*/ 271558 h 342994"/>
                  <a:gd name="connsiteX84" fmla="*/ 46797 w 165343"/>
                  <a:gd name="connsiteY84" fmla="*/ 271642 h 342994"/>
                  <a:gd name="connsiteX85" fmla="*/ 46797 w 165343"/>
                  <a:gd name="connsiteY85" fmla="*/ 259024 h 342994"/>
                  <a:gd name="connsiteX86" fmla="*/ 43383 w 165343"/>
                  <a:gd name="connsiteY86" fmla="*/ 259024 h 342994"/>
                  <a:gd name="connsiteX87" fmla="*/ 43383 w 165343"/>
                  <a:gd name="connsiteY87" fmla="*/ 246735 h 342994"/>
                  <a:gd name="connsiteX88" fmla="*/ 30610 w 165343"/>
                  <a:gd name="connsiteY88" fmla="*/ 246680 h 342994"/>
                  <a:gd name="connsiteX89" fmla="*/ 30583 w 165343"/>
                  <a:gd name="connsiteY89" fmla="*/ 230097 h 342994"/>
                  <a:gd name="connsiteX90" fmla="*/ 14005 w 165343"/>
                  <a:gd name="connsiteY90" fmla="*/ 230249 h 342994"/>
                  <a:gd name="connsiteX91" fmla="*/ 13901 w 165343"/>
                  <a:gd name="connsiteY91" fmla="*/ 219968 h 342994"/>
                  <a:gd name="connsiteX92" fmla="*/ 12858 w 165343"/>
                  <a:gd name="connsiteY92" fmla="*/ 219934 h 342994"/>
                  <a:gd name="connsiteX93" fmla="*/ 12467 w 165343"/>
                  <a:gd name="connsiteY93" fmla="*/ 185764 h 342994"/>
                  <a:gd name="connsiteX94" fmla="*/ 6915 w 165343"/>
                  <a:gd name="connsiteY94" fmla="*/ 185433 h 342994"/>
                  <a:gd name="connsiteX95" fmla="*/ 4204 w 165343"/>
                  <a:gd name="connsiteY95" fmla="*/ 186850 h 342994"/>
                  <a:gd name="connsiteX96" fmla="*/ 4490 w 165343"/>
                  <a:gd name="connsiteY96" fmla="*/ 181288 h 342994"/>
                  <a:gd name="connsiteX97" fmla="*/ 59 w 165343"/>
                  <a:gd name="connsiteY97" fmla="*/ 181333 h 342994"/>
                  <a:gd name="connsiteX98" fmla="*/ 33 w 165343"/>
                  <a:gd name="connsiteY98" fmla="*/ 176528 h 342994"/>
                  <a:gd name="connsiteX99" fmla="*/ 33 w 165343"/>
                  <a:gd name="connsiteY99" fmla="*/ 176528 h 342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65343" h="342994">
                    <a:moveTo>
                      <a:pt x="33" y="176528"/>
                    </a:moveTo>
                    <a:lnTo>
                      <a:pt x="554" y="175122"/>
                    </a:lnTo>
                    <a:lnTo>
                      <a:pt x="5194" y="177772"/>
                    </a:lnTo>
                    <a:lnTo>
                      <a:pt x="9600" y="172873"/>
                    </a:lnTo>
                    <a:lnTo>
                      <a:pt x="9548" y="169414"/>
                    </a:lnTo>
                    <a:lnTo>
                      <a:pt x="12363" y="167692"/>
                    </a:lnTo>
                    <a:lnTo>
                      <a:pt x="12545" y="136431"/>
                    </a:lnTo>
                    <a:lnTo>
                      <a:pt x="30610" y="136267"/>
                    </a:lnTo>
                    <a:lnTo>
                      <a:pt x="62099" y="135270"/>
                    </a:lnTo>
                    <a:lnTo>
                      <a:pt x="61630" y="118562"/>
                    </a:lnTo>
                    <a:lnTo>
                      <a:pt x="97967" y="117855"/>
                    </a:lnTo>
                    <a:lnTo>
                      <a:pt x="101069" y="120039"/>
                    </a:lnTo>
                    <a:lnTo>
                      <a:pt x="104275" y="125553"/>
                    </a:lnTo>
                    <a:lnTo>
                      <a:pt x="110036" y="128587"/>
                    </a:lnTo>
                    <a:lnTo>
                      <a:pt x="117361" y="126031"/>
                    </a:lnTo>
                    <a:lnTo>
                      <a:pt x="116944" y="128827"/>
                    </a:lnTo>
                    <a:lnTo>
                      <a:pt x="120385" y="128342"/>
                    </a:lnTo>
                    <a:lnTo>
                      <a:pt x="120176" y="117558"/>
                    </a:lnTo>
                    <a:lnTo>
                      <a:pt x="122966" y="117529"/>
                    </a:lnTo>
                    <a:lnTo>
                      <a:pt x="122913" y="114725"/>
                    </a:lnTo>
                    <a:lnTo>
                      <a:pt x="125728" y="114704"/>
                    </a:lnTo>
                    <a:lnTo>
                      <a:pt x="125754" y="117503"/>
                    </a:lnTo>
                    <a:lnTo>
                      <a:pt x="128518" y="117472"/>
                    </a:lnTo>
                    <a:lnTo>
                      <a:pt x="128309" y="100467"/>
                    </a:lnTo>
                    <a:lnTo>
                      <a:pt x="119525" y="100613"/>
                    </a:lnTo>
                    <a:lnTo>
                      <a:pt x="120202" y="97808"/>
                    </a:lnTo>
                    <a:lnTo>
                      <a:pt x="122262" y="97511"/>
                    </a:lnTo>
                    <a:lnTo>
                      <a:pt x="122157" y="89398"/>
                    </a:lnTo>
                    <a:lnTo>
                      <a:pt x="127709" y="89299"/>
                    </a:lnTo>
                    <a:lnTo>
                      <a:pt x="127501" y="67011"/>
                    </a:lnTo>
                    <a:lnTo>
                      <a:pt x="127058" y="55800"/>
                    </a:lnTo>
                    <a:lnTo>
                      <a:pt x="133914" y="55815"/>
                    </a:lnTo>
                    <a:lnTo>
                      <a:pt x="134070" y="46563"/>
                    </a:lnTo>
                    <a:lnTo>
                      <a:pt x="135869" y="44539"/>
                    </a:lnTo>
                    <a:lnTo>
                      <a:pt x="139127" y="44586"/>
                    </a:lnTo>
                    <a:lnTo>
                      <a:pt x="140143" y="40216"/>
                    </a:lnTo>
                    <a:lnTo>
                      <a:pt x="146426" y="36856"/>
                    </a:lnTo>
                    <a:lnTo>
                      <a:pt x="145644" y="32583"/>
                    </a:lnTo>
                    <a:lnTo>
                      <a:pt x="142854" y="32625"/>
                    </a:lnTo>
                    <a:lnTo>
                      <a:pt x="142933" y="29821"/>
                    </a:lnTo>
                    <a:lnTo>
                      <a:pt x="145566" y="31279"/>
                    </a:lnTo>
                    <a:lnTo>
                      <a:pt x="151352" y="30009"/>
                    </a:lnTo>
                    <a:lnTo>
                      <a:pt x="151196" y="19574"/>
                    </a:lnTo>
                    <a:lnTo>
                      <a:pt x="155028" y="21145"/>
                    </a:lnTo>
                    <a:lnTo>
                      <a:pt x="155705" y="18317"/>
                    </a:lnTo>
                    <a:lnTo>
                      <a:pt x="158286" y="21077"/>
                    </a:lnTo>
                    <a:lnTo>
                      <a:pt x="160763" y="18228"/>
                    </a:lnTo>
                    <a:lnTo>
                      <a:pt x="160945" y="12586"/>
                    </a:lnTo>
                    <a:lnTo>
                      <a:pt x="159329" y="9858"/>
                    </a:lnTo>
                    <a:lnTo>
                      <a:pt x="156461" y="9831"/>
                    </a:lnTo>
                    <a:lnTo>
                      <a:pt x="156357" y="3362"/>
                    </a:lnTo>
                    <a:lnTo>
                      <a:pt x="153933" y="1427"/>
                    </a:lnTo>
                    <a:lnTo>
                      <a:pt x="155576" y="0"/>
                    </a:lnTo>
                    <a:lnTo>
                      <a:pt x="157974" y="3996"/>
                    </a:lnTo>
                    <a:lnTo>
                      <a:pt x="158338" y="7194"/>
                    </a:lnTo>
                    <a:lnTo>
                      <a:pt x="161101" y="10906"/>
                    </a:lnTo>
                    <a:lnTo>
                      <a:pt x="164438" y="13324"/>
                    </a:lnTo>
                    <a:lnTo>
                      <a:pt x="165376" y="18069"/>
                    </a:lnTo>
                    <a:lnTo>
                      <a:pt x="165064" y="94503"/>
                    </a:lnTo>
                    <a:lnTo>
                      <a:pt x="165194" y="185110"/>
                    </a:lnTo>
                    <a:lnTo>
                      <a:pt x="165116" y="253520"/>
                    </a:lnTo>
                    <a:lnTo>
                      <a:pt x="164360" y="319981"/>
                    </a:lnTo>
                    <a:lnTo>
                      <a:pt x="164282" y="335820"/>
                    </a:lnTo>
                    <a:lnTo>
                      <a:pt x="152343" y="335977"/>
                    </a:lnTo>
                    <a:lnTo>
                      <a:pt x="150962" y="338867"/>
                    </a:lnTo>
                    <a:lnTo>
                      <a:pt x="151065" y="342994"/>
                    </a:lnTo>
                    <a:lnTo>
                      <a:pt x="146269" y="341614"/>
                    </a:lnTo>
                    <a:lnTo>
                      <a:pt x="146243" y="338849"/>
                    </a:lnTo>
                    <a:lnTo>
                      <a:pt x="143506" y="338872"/>
                    </a:lnTo>
                    <a:lnTo>
                      <a:pt x="143506" y="341640"/>
                    </a:lnTo>
                    <a:lnTo>
                      <a:pt x="127579" y="341763"/>
                    </a:lnTo>
                    <a:lnTo>
                      <a:pt x="127553" y="339018"/>
                    </a:lnTo>
                    <a:lnTo>
                      <a:pt x="124764" y="339058"/>
                    </a:lnTo>
                    <a:lnTo>
                      <a:pt x="124738" y="330708"/>
                    </a:lnTo>
                    <a:lnTo>
                      <a:pt x="105526" y="331141"/>
                    </a:lnTo>
                    <a:lnTo>
                      <a:pt x="105162" y="304361"/>
                    </a:lnTo>
                    <a:lnTo>
                      <a:pt x="107091" y="304335"/>
                    </a:lnTo>
                    <a:lnTo>
                      <a:pt x="106908" y="287742"/>
                    </a:lnTo>
                    <a:lnTo>
                      <a:pt x="85455" y="287903"/>
                    </a:lnTo>
                    <a:lnTo>
                      <a:pt x="85507" y="293413"/>
                    </a:lnTo>
                    <a:lnTo>
                      <a:pt x="63324" y="293611"/>
                    </a:lnTo>
                    <a:lnTo>
                      <a:pt x="63246" y="288083"/>
                    </a:lnTo>
                    <a:lnTo>
                      <a:pt x="30479" y="288193"/>
                    </a:lnTo>
                    <a:lnTo>
                      <a:pt x="30505" y="271558"/>
                    </a:lnTo>
                    <a:lnTo>
                      <a:pt x="46797" y="271642"/>
                    </a:lnTo>
                    <a:lnTo>
                      <a:pt x="46797" y="259024"/>
                    </a:lnTo>
                    <a:lnTo>
                      <a:pt x="43383" y="259024"/>
                    </a:lnTo>
                    <a:lnTo>
                      <a:pt x="43383" y="246735"/>
                    </a:lnTo>
                    <a:lnTo>
                      <a:pt x="30610" y="246680"/>
                    </a:lnTo>
                    <a:lnTo>
                      <a:pt x="30583" y="230097"/>
                    </a:lnTo>
                    <a:lnTo>
                      <a:pt x="14005" y="230249"/>
                    </a:lnTo>
                    <a:lnTo>
                      <a:pt x="13901" y="219968"/>
                    </a:lnTo>
                    <a:lnTo>
                      <a:pt x="12858" y="219934"/>
                    </a:lnTo>
                    <a:lnTo>
                      <a:pt x="12467" y="185764"/>
                    </a:lnTo>
                    <a:lnTo>
                      <a:pt x="6915" y="185433"/>
                    </a:lnTo>
                    <a:lnTo>
                      <a:pt x="4204" y="186850"/>
                    </a:lnTo>
                    <a:lnTo>
                      <a:pt x="4490" y="181288"/>
                    </a:lnTo>
                    <a:lnTo>
                      <a:pt x="59" y="181333"/>
                    </a:lnTo>
                    <a:lnTo>
                      <a:pt x="33" y="176528"/>
                    </a:lnTo>
                    <a:lnTo>
                      <a:pt x="33" y="176528"/>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73" name="IL-3">
                <a:extLst>
                  <a:ext uri="{FF2B5EF4-FFF2-40B4-BE49-F238E27FC236}">
                    <a16:creationId xmlns:a16="http://schemas.microsoft.com/office/drawing/2014/main" id="{3B53E528-1AC4-8EF2-5E33-492FF3FF5ED0}"/>
                  </a:ext>
                </a:extLst>
              </p:cNvPr>
              <p:cNvSpPr/>
              <p:nvPr/>
            </p:nvSpPr>
            <p:spPr>
              <a:xfrm>
                <a:off x="6524209" y="3054930"/>
                <a:ext cx="167632" cy="96042"/>
              </a:xfrm>
              <a:custGeom>
                <a:avLst/>
                <a:gdLst>
                  <a:gd name="connsiteX0" fmla="*/ 33 w 83101"/>
                  <a:gd name="connsiteY0" fmla="*/ 0 h 47611"/>
                  <a:gd name="connsiteX1" fmla="*/ 1727 w 83101"/>
                  <a:gd name="connsiteY1" fmla="*/ 2442 h 47611"/>
                  <a:gd name="connsiteX2" fmla="*/ 4386 w 83101"/>
                  <a:gd name="connsiteY2" fmla="*/ 2381 h 47611"/>
                  <a:gd name="connsiteX3" fmla="*/ 5455 w 83101"/>
                  <a:gd name="connsiteY3" fmla="*/ 8186 h 47611"/>
                  <a:gd name="connsiteX4" fmla="*/ 11085 w 83101"/>
                  <a:gd name="connsiteY4" fmla="*/ 10340 h 47611"/>
                  <a:gd name="connsiteX5" fmla="*/ 10877 w 83101"/>
                  <a:gd name="connsiteY5" fmla="*/ 8577 h 47611"/>
                  <a:gd name="connsiteX6" fmla="*/ 14995 w 83101"/>
                  <a:gd name="connsiteY6" fmla="*/ 8833 h 47611"/>
                  <a:gd name="connsiteX7" fmla="*/ 17107 w 83101"/>
                  <a:gd name="connsiteY7" fmla="*/ 10416 h 47611"/>
                  <a:gd name="connsiteX8" fmla="*/ 17081 w 83101"/>
                  <a:gd name="connsiteY8" fmla="*/ 13755 h 47611"/>
                  <a:gd name="connsiteX9" fmla="*/ 11424 w 83101"/>
                  <a:gd name="connsiteY9" fmla="*/ 13880 h 47611"/>
                  <a:gd name="connsiteX10" fmla="*/ 11737 w 83101"/>
                  <a:gd name="connsiteY10" fmla="*/ 27789 h 47611"/>
                  <a:gd name="connsiteX11" fmla="*/ 15595 w 83101"/>
                  <a:gd name="connsiteY11" fmla="*/ 27192 h 47611"/>
                  <a:gd name="connsiteX12" fmla="*/ 16299 w 83101"/>
                  <a:gd name="connsiteY12" fmla="*/ 29344 h 47611"/>
                  <a:gd name="connsiteX13" fmla="*/ 20600 w 83101"/>
                  <a:gd name="connsiteY13" fmla="*/ 30035 h 47611"/>
                  <a:gd name="connsiteX14" fmla="*/ 21877 w 83101"/>
                  <a:gd name="connsiteY14" fmla="*/ 33191 h 47611"/>
                  <a:gd name="connsiteX15" fmla="*/ 26126 w 83101"/>
                  <a:gd name="connsiteY15" fmla="*/ 33027 h 47611"/>
                  <a:gd name="connsiteX16" fmla="*/ 24119 w 83101"/>
                  <a:gd name="connsiteY16" fmla="*/ 30390 h 47611"/>
                  <a:gd name="connsiteX17" fmla="*/ 24145 w 83101"/>
                  <a:gd name="connsiteY17" fmla="*/ 26620 h 47611"/>
                  <a:gd name="connsiteX18" fmla="*/ 30479 w 83101"/>
                  <a:gd name="connsiteY18" fmla="*/ 26800 h 47611"/>
                  <a:gd name="connsiteX19" fmla="*/ 30505 w 83101"/>
                  <a:gd name="connsiteY19" fmla="*/ 24226 h 47611"/>
                  <a:gd name="connsiteX20" fmla="*/ 33373 w 83101"/>
                  <a:gd name="connsiteY20" fmla="*/ 24766 h 47611"/>
                  <a:gd name="connsiteX21" fmla="*/ 37517 w 83101"/>
                  <a:gd name="connsiteY21" fmla="*/ 21369 h 47611"/>
                  <a:gd name="connsiteX22" fmla="*/ 42444 w 83101"/>
                  <a:gd name="connsiteY22" fmla="*/ 21262 h 47611"/>
                  <a:gd name="connsiteX23" fmla="*/ 42261 w 83101"/>
                  <a:gd name="connsiteY23" fmla="*/ 12831 h 47611"/>
                  <a:gd name="connsiteX24" fmla="*/ 40984 w 83101"/>
                  <a:gd name="connsiteY24" fmla="*/ 8507 h 47611"/>
                  <a:gd name="connsiteX25" fmla="*/ 43774 w 83101"/>
                  <a:gd name="connsiteY25" fmla="*/ 6472 h 47611"/>
                  <a:gd name="connsiteX26" fmla="*/ 42340 w 83101"/>
                  <a:gd name="connsiteY26" fmla="*/ 4325 h 47611"/>
                  <a:gd name="connsiteX27" fmla="*/ 46537 w 83101"/>
                  <a:gd name="connsiteY27" fmla="*/ 4210 h 47611"/>
                  <a:gd name="connsiteX28" fmla="*/ 46563 w 83101"/>
                  <a:gd name="connsiteY28" fmla="*/ 7061 h 47611"/>
                  <a:gd name="connsiteX29" fmla="*/ 52350 w 83101"/>
                  <a:gd name="connsiteY29" fmla="*/ 6866 h 47611"/>
                  <a:gd name="connsiteX30" fmla="*/ 53001 w 83101"/>
                  <a:gd name="connsiteY30" fmla="*/ 11412 h 47611"/>
                  <a:gd name="connsiteX31" fmla="*/ 48231 w 83101"/>
                  <a:gd name="connsiteY31" fmla="*/ 10507 h 47611"/>
                  <a:gd name="connsiteX32" fmla="*/ 46797 w 83101"/>
                  <a:gd name="connsiteY32" fmla="*/ 12730 h 47611"/>
                  <a:gd name="connsiteX33" fmla="*/ 49456 w 83101"/>
                  <a:gd name="connsiteY33" fmla="*/ 12659 h 47611"/>
                  <a:gd name="connsiteX34" fmla="*/ 50134 w 83101"/>
                  <a:gd name="connsiteY34" fmla="*/ 19478 h 47611"/>
                  <a:gd name="connsiteX35" fmla="*/ 59022 w 83101"/>
                  <a:gd name="connsiteY35" fmla="*/ 20582 h 47611"/>
                  <a:gd name="connsiteX36" fmla="*/ 68172 w 83101"/>
                  <a:gd name="connsiteY36" fmla="*/ 20623 h 47611"/>
                  <a:gd name="connsiteX37" fmla="*/ 69319 w 83101"/>
                  <a:gd name="connsiteY37" fmla="*/ 18323 h 47611"/>
                  <a:gd name="connsiteX38" fmla="*/ 74428 w 83101"/>
                  <a:gd name="connsiteY38" fmla="*/ 18774 h 47611"/>
                  <a:gd name="connsiteX39" fmla="*/ 75575 w 83101"/>
                  <a:gd name="connsiteY39" fmla="*/ 21909 h 47611"/>
                  <a:gd name="connsiteX40" fmla="*/ 78547 w 83101"/>
                  <a:gd name="connsiteY40" fmla="*/ 21857 h 47611"/>
                  <a:gd name="connsiteX41" fmla="*/ 75445 w 83101"/>
                  <a:gd name="connsiteY41" fmla="*/ 17662 h 47611"/>
                  <a:gd name="connsiteX42" fmla="*/ 80554 w 83101"/>
                  <a:gd name="connsiteY42" fmla="*/ 16173 h 47611"/>
                  <a:gd name="connsiteX43" fmla="*/ 81519 w 83101"/>
                  <a:gd name="connsiteY43" fmla="*/ 21818 h 47611"/>
                  <a:gd name="connsiteX44" fmla="*/ 82926 w 83101"/>
                  <a:gd name="connsiteY44" fmla="*/ 21810 h 47611"/>
                  <a:gd name="connsiteX45" fmla="*/ 83134 w 83101"/>
                  <a:gd name="connsiteY45" fmla="*/ 31697 h 47611"/>
                  <a:gd name="connsiteX46" fmla="*/ 77635 w 83101"/>
                  <a:gd name="connsiteY46" fmla="*/ 31058 h 47611"/>
                  <a:gd name="connsiteX47" fmla="*/ 74637 w 83101"/>
                  <a:gd name="connsiteY47" fmla="*/ 31840 h 47611"/>
                  <a:gd name="connsiteX48" fmla="*/ 72473 w 83101"/>
                  <a:gd name="connsiteY48" fmla="*/ 27411 h 47611"/>
                  <a:gd name="connsiteX49" fmla="*/ 61994 w 83101"/>
                  <a:gd name="connsiteY49" fmla="*/ 28652 h 47611"/>
                  <a:gd name="connsiteX50" fmla="*/ 59674 w 83101"/>
                  <a:gd name="connsiteY50" fmla="*/ 23641 h 47611"/>
                  <a:gd name="connsiteX51" fmla="*/ 58345 w 83101"/>
                  <a:gd name="connsiteY51" fmla="*/ 24223 h 47611"/>
                  <a:gd name="connsiteX52" fmla="*/ 50264 w 83101"/>
                  <a:gd name="connsiteY52" fmla="*/ 21531 h 47611"/>
                  <a:gd name="connsiteX53" fmla="*/ 49482 w 83101"/>
                  <a:gd name="connsiteY53" fmla="*/ 24802 h 47611"/>
                  <a:gd name="connsiteX54" fmla="*/ 42783 w 83101"/>
                  <a:gd name="connsiteY54" fmla="*/ 25040 h 47611"/>
                  <a:gd name="connsiteX55" fmla="*/ 39681 w 83101"/>
                  <a:gd name="connsiteY55" fmla="*/ 29852 h 47611"/>
                  <a:gd name="connsiteX56" fmla="*/ 32486 w 83101"/>
                  <a:gd name="connsiteY56" fmla="*/ 30043 h 47611"/>
                  <a:gd name="connsiteX57" fmla="*/ 33007 w 83101"/>
                  <a:gd name="connsiteY57" fmla="*/ 33943 h 47611"/>
                  <a:gd name="connsiteX58" fmla="*/ 24718 w 83101"/>
                  <a:gd name="connsiteY58" fmla="*/ 36288 h 47611"/>
                  <a:gd name="connsiteX59" fmla="*/ 23128 w 83101"/>
                  <a:gd name="connsiteY59" fmla="*/ 37587 h 47611"/>
                  <a:gd name="connsiteX60" fmla="*/ 23206 w 83101"/>
                  <a:gd name="connsiteY60" fmla="*/ 43733 h 47611"/>
                  <a:gd name="connsiteX61" fmla="*/ 21590 w 83101"/>
                  <a:gd name="connsiteY61" fmla="*/ 47390 h 47611"/>
                  <a:gd name="connsiteX62" fmla="*/ 16194 w 83101"/>
                  <a:gd name="connsiteY62" fmla="*/ 47612 h 47611"/>
                  <a:gd name="connsiteX63" fmla="*/ 14057 w 83101"/>
                  <a:gd name="connsiteY63" fmla="*/ 44364 h 47611"/>
                  <a:gd name="connsiteX64" fmla="*/ 11372 w 83101"/>
                  <a:gd name="connsiteY64" fmla="*/ 45723 h 47611"/>
                  <a:gd name="connsiteX65" fmla="*/ 111 w 83101"/>
                  <a:gd name="connsiteY65" fmla="*/ 47215 h 47611"/>
                  <a:gd name="connsiteX66" fmla="*/ 33 w 83101"/>
                  <a:gd name="connsiteY66" fmla="*/ 0 h 47611"/>
                  <a:gd name="connsiteX67" fmla="*/ 33 w 83101"/>
                  <a:gd name="connsiteY67" fmla="*/ 0 h 4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83101" h="47611">
                    <a:moveTo>
                      <a:pt x="33" y="0"/>
                    </a:moveTo>
                    <a:lnTo>
                      <a:pt x="1727" y="2442"/>
                    </a:lnTo>
                    <a:lnTo>
                      <a:pt x="4386" y="2381"/>
                    </a:lnTo>
                    <a:lnTo>
                      <a:pt x="5455" y="8186"/>
                    </a:lnTo>
                    <a:lnTo>
                      <a:pt x="11085" y="10340"/>
                    </a:lnTo>
                    <a:lnTo>
                      <a:pt x="10877" y="8577"/>
                    </a:lnTo>
                    <a:lnTo>
                      <a:pt x="14995" y="8833"/>
                    </a:lnTo>
                    <a:lnTo>
                      <a:pt x="17107" y="10416"/>
                    </a:lnTo>
                    <a:lnTo>
                      <a:pt x="17081" y="13755"/>
                    </a:lnTo>
                    <a:lnTo>
                      <a:pt x="11424" y="13880"/>
                    </a:lnTo>
                    <a:lnTo>
                      <a:pt x="11737" y="27789"/>
                    </a:lnTo>
                    <a:lnTo>
                      <a:pt x="15595" y="27192"/>
                    </a:lnTo>
                    <a:lnTo>
                      <a:pt x="16299" y="29344"/>
                    </a:lnTo>
                    <a:lnTo>
                      <a:pt x="20600" y="30035"/>
                    </a:lnTo>
                    <a:lnTo>
                      <a:pt x="21877" y="33191"/>
                    </a:lnTo>
                    <a:lnTo>
                      <a:pt x="26126" y="33027"/>
                    </a:lnTo>
                    <a:lnTo>
                      <a:pt x="24119" y="30390"/>
                    </a:lnTo>
                    <a:lnTo>
                      <a:pt x="24145" y="26620"/>
                    </a:lnTo>
                    <a:lnTo>
                      <a:pt x="30479" y="26800"/>
                    </a:lnTo>
                    <a:lnTo>
                      <a:pt x="30505" y="24226"/>
                    </a:lnTo>
                    <a:lnTo>
                      <a:pt x="33373" y="24766"/>
                    </a:lnTo>
                    <a:lnTo>
                      <a:pt x="37517" y="21369"/>
                    </a:lnTo>
                    <a:lnTo>
                      <a:pt x="42444" y="21262"/>
                    </a:lnTo>
                    <a:lnTo>
                      <a:pt x="42261" y="12831"/>
                    </a:lnTo>
                    <a:lnTo>
                      <a:pt x="40984" y="8507"/>
                    </a:lnTo>
                    <a:lnTo>
                      <a:pt x="43774" y="6472"/>
                    </a:lnTo>
                    <a:lnTo>
                      <a:pt x="42340" y="4325"/>
                    </a:lnTo>
                    <a:lnTo>
                      <a:pt x="46537" y="4210"/>
                    </a:lnTo>
                    <a:lnTo>
                      <a:pt x="46563" y="7061"/>
                    </a:lnTo>
                    <a:lnTo>
                      <a:pt x="52350" y="6866"/>
                    </a:lnTo>
                    <a:lnTo>
                      <a:pt x="53001" y="11412"/>
                    </a:lnTo>
                    <a:lnTo>
                      <a:pt x="48231" y="10507"/>
                    </a:lnTo>
                    <a:lnTo>
                      <a:pt x="46797" y="12730"/>
                    </a:lnTo>
                    <a:lnTo>
                      <a:pt x="49456" y="12659"/>
                    </a:lnTo>
                    <a:lnTo>
                      <a:pt x="50134" y="19478"/>
                    </a:lnTo>
                    <a:lnTo>
                      <a:pt x="59022" y="20582"/>
                    </a:lnTo>
                    <a:lnTo>
                      <a:pt x="68172" y="20623"/>
                    </a:lnTo>
                    <a:lnTo>
                      <a:pt x="69319" y="18323"/>
                    </a:lnTo>
                    <a:lnTo>
                      <a:pt x="74428" y="18774"/>
                    </a:lnTo>
                    <a:lnTo>
                      <a:pt x="75575" y="21909"/>
                    </a:lnTo>
                    <a:lnTo>
                      <a:pt x="78547" y="21857"/>
                    </a:lnTo>
                    <a:lnTo>
                      <a:pt x="75445" y="17662"/>
                    </a:lnTo>
                    <a:lnTo>
                      <a:pt x="80554" y="16173"/>
                    </a:lnTo>
                    <a:lnTo>
                      <a:pt x="81519" y="21818"/>
                    </a:lnTo>
                    <a:lnTo>
                      <a:pt x="82926" y="21810"/>
                    </a:lnTo>
                    <a:lnTo>
                      <a:pt x="83134" y="31697"/>
                    </a:lnTo>
                    <a:lnTo>
                      <a:pt x="77635" y="31058"/>
                    </a:lnTo>
                    <a:lnTo>
                      <a:pt x="74637" y="31840"/>
                    </a:lnTo>
                    <a:lnTo>
                      <a:pt x="72473" y="27411"/>
                    </a:lnTo>
                    <a:lnTo>
                      <a:pt x="61994" y="28652"/>
                    </a:lnTo>
                    <a:lnTo>
                      <a:pt x="59674" y="23641"/>
                    </a:lnTo>
                    <a:lnTo>
                      <a:pt x="58345" y="24223"/>
                    </a:lnTo>
                    <a:lnTo>
                      <a:pt x="50264" y="21531"/>
                    </a:lnTo>
                    <a:lnTo>
                      <a:pt x="49482" y="24802"/>
                    </a:lnTo>
                    <a:lnTo>
                      <a:pt x="42783" y="25040"/>
                    </a:lnTo>
                    <a:lnTo>
                      <a:pt x="39681" y="29852"/>
                    </a:lnTo>
                    <a:lnTo>
                      <a:pt x="32486" y="30043"/>
                    </a:lnTo>
                    <a:lnTo>
                      <a:pt x="33007" y="33943"/>
                    </a:lnTo>
                    <a:lnTo>
                      <a:pt x="24718" y="36288"/>
                    </a:lnTo>
                    <a:lnTo>
                      <a:pt x="23128" y="37587"/>
                    </a:lnTo>
                    <a:lnTo>
                      <a:pt x="23206" y="43733"/>
                    </a:lnTo>
                    <a:lnTo>
                      <a:pt x="21590" y="47390"/>
                    </a:lnTo>
                    <a:lnTo>
                      <a:pt x="16194" y="47612"/>
                    </a:lnTo>
                    <a:lnTo>
                      <a:pt x="14057" y="44364"/>
                    </a:lnTo>
                    <a:lnTo>
                      <a:pt x="11372" y="45723"/>
                    </a:lnTo>
                    <a:lnTo>
                      <a:pt x="111" y="47215"/>
                    </a:lnTo>
                    <a:lnTo>
                      <a:pt x="33" y="0"/>
                    </a:lnTo>
                    <a:lnTo>
                      <a:pt x="33" y="0"/>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74" name="IL-4">
                <a:extLst>
                  <a:ext uri="{FF2B5EF4-FFF2-40B4-BE49-F238E27FC236}">
                    <a16:creationId xmlns:a16="http://schemas.microsoft.com/office/drawing/2014/main" id="{3B515980-88C8-383F-BD73-97F1D69DD1D3}"/>
                  </a:ext>
                </a:extLst>
              </p:cNvPr>
              <p:cNvSpPr/>
              <p:nvPr/>
            </p:nvSpPr>
            <p:spPr>
              <a:xfrm>
                <a:off x="6611446" y="3098363"/>
                <a:ext cx="92807" cy="86387"/>
              </a:xfrm>
              <a:custGeom>
                <a:avLst/>
                <a:gdLst>
                  <a:gd name="connsiteX0" fmla="*/ 33 w 46008"/>
                  <a:gd name="connsiteY0" fmla="*/ 19736 h 42825"/>
                  <a:gd name="connsiteX1" fmla="*/ 3604 w 46008"/>
                  <a:gd name="connsiteY1" fmla="*/ 16791 h 42825"/>
                  <a:gd name="connsiteX2" fmla="*/ 3421 w 46008"/>
                  <a:gd name="connsiteY2" fmla="*/ 8125 h 42825"/>
                  <a:gd name="connsiteX3" fmla="*/ 6210 w 46008"/>
                  <a:gd name="connsiteY3" fmla="*/ 8013 h 42825"/>
                  <a:gd name="connsiteX4" fmla="*/ 7019 w 46008"/>
                  <a:gd name="connsiteY4" fmla="*/ 0 h 42825"/>
                  <a:gd name="connsiteX5" fmla="*/ 15099 w 46008"/>
                  <a:gd name="connsiteY5" fmla="*/ 2692 h 42825"/>
                  <a:gd name="connsiteX6" fmla="*/ 16429 w 46008"/>
                  <a:gd name="connsiteY6" fmla="*/ 2110 h 42825"/>
                  <a:gd name="connsiteX7" fmla="*/ 20000 w 46008"/>
                  <a:gd name="connsiteY7" fmla="*/ 7846 h 42825"/>
                  <a:gd name="connsiteX8" fmla="*/ 17758 w 46008"/>
                  <a:gd name="connsiteY8" fmla="*/ 11564 h 42825"/>
                  <a:gd name="connsiteX9" fmla="*/ 8687 w 46008"/>
                  <a:gd name="connsiteY9" fmla="*/ 10760 h 42825"/>
                  <a:gd name="connsiteX10" fmla="*/ 6184 w 46008"/>
                  <a:gd name="connsiteY10" fmla="*/ 12693 h 42825"/>
                  <a:gd name="connsiteX11" fmla="*/ 6445 w 46008"/>
                  <a:gd name="connsiteY11" fmla="*/ 22290 h 42825"/>
                  <a:gd name="connsiteX12" fmla="*/ 12884 w 46008"/>
                  <a:gd name="connsiteY12" fmla="*/ 22076 h 42825"/>
                  <a:gd name="connsiteX13" fmla="*/ 17419 w 46008"/>
                  <a:gd name="connsiteY13" fmla="*/ 19089 h 42825"/>
                  <a:gd name="connsiteX14" fmla="*/ 22424 w 46008"/>
                  <a:gd name="connsiteY14" fmla="*/ 18972 h 42825"/>
                  <a:gd name="connsiteX15" fmla="*/ 22971 w 46008"/>
                  <a:gd name="connsiteY15" fmla="*/ 16126 h 42825"/>
                  <a:gd name="connsiteX16" fmla="*/ 32251 w 46008"/>
                  <a:gd name="connsiteY16" fmla="*/ 15936 h 42825"/>
                  <a:gd name="connsiteX17" fmla="*/ 32356 w 46008"/>
                  <a:gd name="connsiteY17" fmla="*/ 19906 h 42825"/>
                  <a:gd name="connsiteX18" fmla="*/ 40045 w 46008"/>
                  <a:gd name="connsiteY18" fmla="*/ 17548 h 42825"/>
                  <a:gd name="connsiteX19" fmla="*/ 46041 w 46008"/>
                  <a:gd name="connsiteY19" fmla="*/ 17099 h 42825"/>
                  <a:gd name="connsiteX20" fmla="*/ 45858 w 46008"/>
                  <a:gd name="connsiteY20" fmla="*/ 27875 h 42825"/>
                  <a:gd name="connsiteX21" fmla="*/ 40932 w 46008"/>
                  <a:gd name="connsiteY21" fmla="*/ 28483 h 42825"/>
                  <a:gd name="connsiteX22" fmla="*/ 37621 w 46008"/>
                  <a:gd name="connsiteY22" fmla="*/ 36987 h 42825"/>
                  <a:gd name="connsiteX23" fmla="*/ 34806 w 46008"/>
                  <a:gd name="connsiteY23" fmla="*/ 37060 h 42825"/>
                  <a:gd name="connsiteX24" fmla="*/ 34572 w 46008"/>
                  <a:gd name="connsiteY24" fmla="*/ 41317 h 42825"/>
                  <a:gd name="connsiteX25" fmla="*/ 29280 w 46008"/>
                  <a:gd name="connsiteY25" fmla="*/ 42825 h 42825"/>
                  <a:gd name="connsiteX26" fmla="*/ 28889 w 46008"/>
                  <a:gd name="connsiteY26" fmla="*/ 41447 h 42825"/>
                  <a:gd name="connsiteX27" fmla="*/ 23701 w 46008"/>
                  <a:gd name="connsiteY27" fmla="*/ 41573 h 42825"/>
                  <a:gd name="connsiteX28" fmla="*/ 23623 w 46008"/>
                  <a:gd name="connsiteY28" fmla="*/ 38742 h 42825"/>
                  <a:gd name="connsiteX29" fmla="*/ 26360 w 46008"/>
                  <a:gd name="connsiteY29" fmla="*/ 37329 h 42825"/>
                  <a:gd name="connsiteX30" fmla="*/ 31991 w 46008"/>
                  <a:gd name="connsiteY30" fmla="*/ 37128 h 42825"/>
                  <a:gd name="connsiteX31" fmla="*/ 31913 w 46008"/>
                  <a:gd name="connsiteY31" fmla="*/ 33588 h 42825"/>
                  <a:gd name="connsiteX32" fmla="*/ 27716 w 46008"/>
                  <a:gd name="connsiteY32" fmla="*/ 33700 h 42825"/>
                  <a:gd name="connsiteX33" fmla="*/ 28993 w 46008"/>
                  <a:gd name="connsiteY33" fmla="*/ 28697 h 42825"/>
                  <a:gd name="connsiteX34" fmla="*/ 23285 w 46008"/>
                  <a:gd name="connsiteY34" fmla="*/ 29125 h 42825"/>
                  <a:gd name="connsiteX35" fmla="*/ 23467 w 46008"/>
                  <a:gd name="connsiteY35" fmla="*/ 33171 h 42825"/>
                  <a:gd name="connsiteX36" fmla="*/ 19114 w 46008"/>
                  <a:gd name="connsiteY36" fmla="*/ 31587 h 42825"/>
                  <a:gd name="connsiteX37" fmla="*/ 15125 w 46008"/>
                  <a:gd name="connsiteY37" fmla="*/ 31879 h 42825"/>
                  <a:gd name="connsiteX38" fmla="*/ 15021 w 46008"/>
                  <a:gd name="connsiteY38" fmla="*/ 28397 h 42825"/>
                  <a:gd name="connsiteX39" fmla="*/ 10772 w 46008"/>
                  <a:gd name="connsiteY39" fmla="*/ 27810 h 42825"/>
                  <a:gd name="connsiteX40" fmla="*/ 10694 w 46008"/>
                  <a:gd name="connsiteY40" fmla="*/ 24901 h 42825"/>
                  <a:gd name="connsiteX41" fmla="*/ 7227 w 46008"/>
                  <a:gd name="connsiteY41" fmla="*/ 25100 h 42825"/>
                  <a:gd name="connsiteX42" fmla="*/ 7957 w 46008"/>
                  <a:gd name="connsiteY42" fmla="*/ 32419 h 42825"/>
                  <a:gd name="connsiteX43" fmla="*/ 2457 w 46008"/>
                  <a:gd name="connsiteY43" fmla="*/ 32284 h 42825"/>
                  <a:gd name="connsiteX44" fmla="*/ 1075 w 46008"/>
                  <a:gd name="connsiteY44" fmla="*/ 30917 h 42825"/>
                  <a:gd name="connsiteX45" fmla="*/ 1857 w 46008"/>
                  <a:gd name="connsiteY45" fmla="*/ 27004 h 42825"/>
                  <a:gd name="connsiteX46" fmla="*/ 33 w 46008"/>
                  <a:gd name="connsiteY46" fmla="*/ 19736 h 42825"/>
                  <a:gd name="connsiteX47" fmla="*/ 33 w 46008"/>
                  <a:gd name="connsiteY47" fmla="*/ 19736 h 42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46008" h="42825">
                    <a:moveTo>
                      <a:pt x="33" y="19736"/>
                    </a:moveTo>
                    <a:lnTo>
                      <a:pt x="3604" y="16791"/>
                    </a:lnTo>
                    <a:lnTo>
                      <a:pt x="3421" y="8125"/>
                    </a:lnTo>
                    <a:lnTo>
                      <a:pt x="6210" y="8013"/>
                    </a:lnTo>
                    <a:lnTo>
                      <a:pt x="7019" y="0"/>
                    </a:lnTo>
                    <a:lnTo>
                      <a:pt x="15099" y="2692"/>
                    </a:lnTo>
                    <a:lnTo>
                      <a:pt x="16429" y="2110"/>
                    </a:lnTo>
                    <a:lnTo>
                      <a:pt x="20000" y="7846"/>
                    </a:lnTo>
                    <a:lnTo>
                      <a:pt x="17758" y="11564"/>
                    </a:lnTo>
                    <a:lnTo>
                      <a:pt x="8687" y="10760"/>
                    </a:lnTo>
                    <a:lnTo>
                      <a:pt x="6184" y="12693"/>
                    </a:lnTo>
                    <a:lnTo>
                      <a:pt x="6445" y="22290"/>
                    </a:lnTo>
                    <a:lnTo>
                      <a:pt x="12884" y="22076"/>
                    </a:lnTo>
                    <a:lnTo>
                      <a:pt x="17419" y="19089"/>
                    </a:lnTo>
                    <a:lnTo>
                      <a:pt x="22424" y="18972"/>
                    </a:lnTo>
                    <a:lnTo>
                      <a:pt x="22971" y="16126"/>
                    </a:lnTo>
                    <a:lnTo>
                      <a:pt x="32251" y="15936"/>
                    </a:lnTo>
                    <a:lnTo>
                      <a:pt x="32356" y="19906"/>
                    </a:lnTo>
                    <a:lnTo>
                      <a:pt x="40045" y="17548"/>
                    </a:lnTo>
                    <a:lnTo>
                      <a:pt x="46041" y="17099"/>
                    </a:lnTo>
                    <a:lnTo>
                      <a:pt x="45858" y="27875"/>
                    </a:lnTo>
                    <a:lnTo>
                      <a:pt x="40932" y="28483"/>
                    </a:lnTo>
                    <a:lnTo>
                      <a:pt x="37621" y="36987"/>
                    </a:lnTo>
                    <a:lnTo>
                      <a:pt x="34806" y="37060"/>
                    </a:lnTo>
                    <a:lnTo>
                      <a:pt x="34572" y="41317"/>
                    </a:lnTo>
                    <a:lnTo>
                      <a:pt x="29280" y="42825"/>
                    </a:lnTo>
                    <a:lnTo>
                      <a:pt x="28889" y="41447"/>
                    </a:lnTo>
                    <a:lnTo>
                      <a:pt x="23701" y="41573"/>
                    </a:lnTo>
                    <a:lnTo>
                      <a:pt x="23623" y="38742"/>
                    </a:lnTo>
                    <a:lnTo>
                      <a:pt x="26360" y="37329"/>
                    </a:lnTo>
                    <a:lnTo>
                      <a:pt x="31991" y="37128"/>
                    </a:lnTo>
                    <a:lnTo>
                      <a:pt x="31913" y="33588"/>
                    </a:lnTo>
                    <a:lnTo>
                      <a:pt x="27716" y="33700"/>
                    </a:lnTo>
                    <a:lnTo>
                      <a:pt x="28993" y="28697"/>
                    </a:lnTo>
                    <a:lnTo>
                      <a:pt x="23285" y="29125"/>
                    </a:lnTo>
                    <a:lnTo>
                      <a:pt x="23467" y="33171"/>
                    </a:lnTo>
                    <a:lnTo>
                      <a:pt x="19114" y="31587"/>
                    </a:lnTo>
                    <a:lnTo>
                      <a:pt x="15125" y="31879"/>
                    </a:lnTo>
                    <a:lnTo>
                      <a:pt x="15021" y="28397"/>
                    </a:lnTo>
                    <a:lnTo>
                      <a:pt x="10772" y="27810"/>
                    </a:lnTo>
                    <a:lnTo>
                      <a:pt x="10694" y="24901"/>
                    </a:lnTo>
                    <a:lnTo>
                      <a:pt x="7227" y="25100"/>
                    </a:lnTo>
                    <a:lnTo>
                      <a:pt x="7957" y="32419"/>
                    </a:lnTo>
                    <a:lnTo>
                      <a:pt x="2457" y="32284"/>
                    </a:lnTo>
                    <a:lnTo>
                      <a:pt x="1075" y="30917"/>
                    </a:lnTo>
                    <a:lnTo>
                      <a:pt x="1857" y="27004"/>
                    </a:lnTo>
                    <a:lnTo>
                      <a:pt x="33" y="19736"/>
                    </a:lnTo>
                    <a:lnTo>
                      <a:pt x="33" y="19736"/>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75" name="IL-5">
                <a:extLst>
                  <a:ext uri="{FF2B5EF4-FFF2-40B4-BE49-F238E27FC236}">
                    <a16:creationId xmlns:a16="http://schemas.microsoft.com/office/drawing/2014/main" id="{F48BEE94-E1D5-26A9-EF00-E89210C296ED}"/>
                  </a:ext>
                </a:extLst>
              </p:cNvPr>
              <p:cNvSpPr/>
              <p:nvPr/>
            </p:nvSpPr>
            <p:spPr>
              <a:xfrm>
                <a:off x="6531465" y="2992207"/>
                <a:ext cx="181045" cy="126610"/>
              </a:xfrm>
              <a:custGeom>
                <a:avLst/>
                <a:gdLst>
                  <a:gd name="connsiteX0" fmla="*/ 33 w 89749"/>
                  <a:gd name="connsiteY0" fmla="*/ 12581 h 62765"/>
                  <a:gd name="connsiteX1" fmla="*/ 5612 w 89749"/>
                  <a:gd name="connsiteY1" fmla="*/ 12581 h 62765"/>
                  <a:gd name="connsiteX2" fmla="*/ 5664 w 89749"/>
                  <a:gd name="connsiteY2" fmla="*/ 3099 h 62765"/>
                  <a:gd name="connsiteX3" fmla="*/ 9860 w 89749"/>
                  <a:gd name="connsiteY3" fmla="*/ 1168 h 62765"/>
                  <a:gd name="connsiteX4" fmla="*/ 20418 w 89749"/>
                  <a:gd name="connsiteY4" fmla="*/ 1341 h 62765"/>
                  <a:gd name="connsiteX5" fmla="*/ 26048 w 89749"/>
                  <a:gd name="connsiteY5" fmla="*/ 0 h 62765"/>
                  <a:gd name="connsiteX6" fmla="*/ 26048 w 89749"/>
                  <a:gd name="connsiteY6" fmla="*/ 4187 h 62765"/>
                  <a:gd name="connsiteX7" fmla="*/ 33764 w 89749"/>
                  <a:gd name="connsiteY7" fmla="*/ 4210 h 62765"/>
                  <a:gd name="connsiteX8" fmla="*/ 33738 w 89749"/>
                  <a:gd name="connsiteY8" fmla="*/ 7027 h 62765"/>
                  <a:gd name="connsiteX9" fmla="*/ 35901 w 89749"/>
                  <a:gd name="connsiteY9" fmla="*/ 7040 h 62765"/>
                  <a:gd name="connsiteX10" fmla="*/ 36579 w 89749"/>
                  <a:gd name="connsiteY10" fmla="*/ 9871 h 62765"/>
                  <a:gd name="connsiteX11" fmla="*/ 37231 w 89749"/>
                  <a:gd name="connsiteY11" fmla="*/ 20681 h 62765"/>
                  <a:gd name="connsiteX12" fmla="*/ 43618 w 89749"/>
                  <a:gd name="connsiteY12" fmla="*/ 26879 h 62765"/>
                  <a:gd name="connsiteX13" fmla="*/ 47710 w 89749"/>
                  <a:gd name="connsiteY13" fmla="*/ 26900 h 62765"/>
                  <a:gd name="connsiteX14" fmla="*/ 50004 w 89749"/>
                  <a:gd name="connsiteY14" fmla="*/ 29743 h 62765"/>
                  <a:gd name="connsiteX15" fmla="*/ 53836 w 89749"/>
                  <a:gd name="connsiteY15" fmla="*/ 29766 h 62765"/>
                  <a:gd name="connsiteX16" fmla="*/ 54982 w 89749"/>
                  <a:gd name="connsiteY16" fmla="*/ 28162 h 62765"/>
                  <a:gd name="connsiteX17" fmla="*/ 57485 w 89749"/>
                  <a:gd name="connsiteY17" fmla="*/ 29787 h 62765"/>
                  <a:gd name="connsiteX18" fmla="*/ 57380 w 89749"/>
                  <a:gd name="connsiteY18" fmla="*/ 34091 h 62765"/>
                  <a:gd name="connsiteX19" fmla="*/ 54592 w 89749"/>
                  <a:gd name="connsiteY19" fmla="*/ 34926 h 62765"/>
                  <a:gd name="connsiteX20" fmla="*/ 54566 w 89749"/>
                  <a:gd name="connsiteY20" fmla="*/ 37480 h 62765"/>
                  <a:gd name="connsiteX21" fmla="*/ 57198 w 89749"/>
                  <a:gd name="connsiteY21" fmla="*/ 40456 h 62765"/>
                  <a:gd name="connsiteX22" fmla="*/ 64575 w 89749"/>
                  <a:gd name="connsiteY22" fmla="*/ 42462 h 62765"/>
                  <a:gd name="connsiteX23" fmla="*/ 64862 w 89749"/>
                  <a:gd name="connsiteY23" fmla="*/ 40237 h 62765"/>
                  <a:gd name="connsiteX24" fmla="*/ 68772 w 89749"/>
                  <a:gd name="connsiteY24" fmla="*/ 40258 h 62765"/>
                  <a:gd name="connsiteX25" fmla="*/ 70023 w 89749"/>
                  <a:gd name="connsiteY25" fmla="*/ 43088 h 62765"/>
                  <a:gd name="connsiteX26" fmla="*/ 74976 w 89749"/>
                  <a:gd name="connsiteY26" fmla="*/ 43094 h 62765"/>
                  <a:gd name="connsiteX27" fmla="*/ 74924 w 89749"/>
                  <a:gd name="connsiteY27" fmla="*/ 44455 h 62765"/>
                  <a:gd name="connsiteX28" fmla="*/ 81258 w 89749"/>
                  <a:gd name="connsiteY28" fmla="*/ 44359 h 62765"/>
                  <a:gd name="connsiteX29" fmla="*/ 79251 w 89749"/>
                  <a:gd name="connsiteY29" fmla="*/ 48308 h 62765"/>
                  <a:gd name="connsiteX30" fmla="*/ 82509 w 89749"/>
                  <a:gd name="connsiteY30" fmla="*/ 48598 h 62765"/>
                  <a:gd name="connsiteX31" fmla="*/ 83083 w 89749"/>
                  <a:gd name="connsiteY31" fmla="*/ 51420 h 62765"/>
                  <a:gd name="connsiteX32" fmla="*/ 86133 w 89749"/>
                  <a:gd name="connsiteY32" fmla="*/ 51329 h 62765"/>
                  <a:gd name="connsiteX33" fmla="*/ 88375 w 89749"/>
                  <a:gd name="connsiteY33" fmla="*/ 59935 h 62765"/>
                  <a:gd name="connsiteX34" fmla="*/ 89782 w 89749"/>
                  <a:gd name="connsiteY34" fmla="*/ 62765 h 62765"/>
                  <a:gd name="connsiteX35" fmla="*/ 85090 w 89749"/>
                  <a:gd name="connsiteY35" fmla="*/ 59285 h 62765"/>
                  <a:gd name="connsiteX36" fmla="*/ 85142 w 89749"/>
                  <a:gd name="connsiteY36" fmla="*/ 61260 h 62765"/>
                  <a:gd name="connsiteX37" fmla="*/ 80919 w 89749"/>
                  <a:gd name="connsiteY37" fmla="*/ 61346 h 62765"/>
                  <a:gd name="connsiteX38" fmla="*/ 79485 w 89749"/>
                  <a:gd name="connsiteY38" fmla="*/ 59963 h 62765"/>
                  <a:gd name="connsiteX39" fmla="*/ 79329 w 89749"/>
                  <a:gd name="connsiteY39" fmla="*/ 52904 h 62765"/>
                  <a:gd name="connsiteX40" fmla="*/ 77922 w 89749"/>
                  <a:gd name="connsiteY40" fmla="*/ 52912 h 62765"/>
                  <a:gd name="connsiteX41" fmla="*/ 76957 w 89749"/>
                  <a:gd name="connsiteY41" fmla="*/ 47267 h 62765"/>
                  <a:gd name="connsiteX42" fmla="*/ 71848 w 89749"/>
                  <a:gd name="connsiteY42" fmla="*/ 48757 h 62765"/>
                  <a:gd name="connsiteX43" fmla="*/ 74950 w 89749"/>
                  <a:gd name="connsiteY43" fmla="*/ 52951 h 62765"/>
                  <a:gd name="connsiteX44" fmla="*/ 71978 w 89749"/>
                  <a:gd name="connsiteY44" fmla="*/ 53004 h 62765"/>
                  <a:gd name="connsiteX45" fmla="*/ 70831 w 89749"/>
                  <a:gd name="connsiteY45" fmla="*/ 49868 h 62765"/>
                  <a:gd name="connsiteX46" fmla="*/ 65722 w 89749"/>
                  <a:gd name="connsiteY46" fmla="*/ 49417 h 62765"/>
                  <a:gd name="connsiteX47" fmla="*/ 64575 w 89749"/>
                  <a:gd name="connsiteY47" fmla="*/ 51717 h 62765"/>
                  <a:gd name="connsiteX48" fmla="*/ 55425 w 89749"/>
                  <a:gd name="connsiteY48" fmla="*/ 51676 h 62765"/>
                  <a:gd name="connsiteX49" fmla="*/ 46537 w 89749"/>
                  <a:gd name="connsiteY49" fmla="*/ 50572 h 62765"/>
                  <a:gd name="connsiteX50" fmla="*/ 45859 w 89749"/>
                  <a:gd name="connsiteY50" fmla="*/ 43754 h 62765"/>
                  <a:gd name="connsiteX51" fmla="*/ 43200 w 89749"/>
                  <a:gd name="connsiteY51" fmla="*/ 43824 h 62765"/>
                  <a:gd name="connsiteX52" fmla="*/ 44634 w 89749"/>
                  <a:gd name="connsiteY52" fmla="*/ 41601 h 62765"/>
                  <a:gd name="connsiteX53" fmla="*/ 52532 w 89749"/>
                  <a:gd name="connsiteY53" fmla="*/ 43425 h 62765"/>
                  <a:gd name="connsiteX54" fmla="*/ 53184 w 89749"/>
                  <a:gd name="connsiteY54" fmla="*/ 47781 h 62765"/>
                  <a:gd name="connsiteX55" fmla="*/ 57954 w 89749"/>
                  <a:gd name="connsiteY55" fmla="*/ 48345 h 62765"/>
                  <a:gd name="connsiteX56" fmla="*/ 57954 w 89749"/>
                  <a:gd name="connsiteY56" fmla="*/ 45212 h 62765"/>
                  <a:gd name="connsiteX57" fmla="*/ 55191 w 89749"/>
                  <a:gd name="connsiteY57" fmla="*/ 44690 h 62765"/>
                  <a:gd name="connsiteX58" fmla="*/ 52532 w 89749"/>
                  <a:gd name="connsiteY58" fmla="*/ 39196 h 62765"/>
                  <a:gd name="connsiteX59" fmla="*/ 50864 w 89749"/>
                  <a:gd name="connsiteY59" fmla="*/ 33338 h 62765"/>
                  <a:gd name="connsiteX60" fmla="*/ 45207 w 89749"/>
                  <a:gd name="connsiteY60" fmla="*/ 32495 h 62765"/>
                  <a:gd name="connsiteX61" fmla="*/ 35276 w 89749"/>
                  <a:gd name="connsiteY61" fmla="*/ 32571 h 62765"/>
                  <a:gd name="connsiteX62" fmla="*/ 33686 w 89749"/>
                  <a:gd name="connsiteY62" fmla="*/ 29623 h 62765"/>
                  <a:gd name="connsiteX63" fmla="*/ 33764 w 89749"/>
                  <a:gd name="connsiteY63" fmla="*/ 12701 h 62765"/>
                  <a:gd name="connsiteX64" fmla="*/ 25345 w 89749"/>
                  <a:gd name="connsiteY64" fmla="*/ 12659 h 62765"/>
                  <a:gd name="connsiteX65" fmla="*/ 25292 w 89749"/>
                  <a:gd name="connsiteY65" fmla="*/ 15889 h 62765"/>
                  <a:gd name="connsiteX66" fmla="*/ 31261 w 89749"/>
                  <a:gd name="connsiteY66" fmla="*/ 15521 h 62765"/>
                  <a:gd name="connsiteX67" fmla="*/ 31600 w 89749"/>
                  <a:gd name="connsiteY67" fmla="*/ 21508 h 62765"/>
                  <a:gd name="connsiteX68" fmla="*/ 25292 w 89749"/>
                  <a:gd name="connsiteY68" fmla="*/ 23928 h 62765"/>
                  <a:gd name="connsiteX69" fmla="*/ 23155 w 89749"/>
                  <a:gd name="connsiteY69" fmla="*/ 26054 h 62765"/>
                  <a:gd name="connsiteX70" fmla="*/ 25371 w 89749"/>
                  <a:gd name="connsiteY70" fmla="*/ 29537 h 62765"/>
                  <a:gd name="connsiteX71" fmla="*/ 16847 w 89749"/>
                  <a:gd name="connsiteY71" fmla="*/ 29529 h 62765"/>
                  <a:gd name="connsiteX72" fmla="*/ 16847 w 89749"/>
                  <a:gd name="connsiteY72" fmla="*/ 25342 h 62765"/>
                  <a:gd name="connsiteX73" fmla="*/ 15465 w 89749"/>
                  <a:gd name="connsiteY73" fmla="*/ 25340 h 62765"/>
                  <a:gd name="connsiteX74" fmla="*/ 16873 w 89749"/>
                  <a:gd name="connsiteY74" fmla="*/ 21074 h 62765"/>
                  <a:gd name="connsiteX75" fmla="*/ 8244 w 89749"/>
                  <a:gd name="connsiteY75" fmla="*/ 21195 h 62765"/>
                  <a:gd name="connsiteX76" fmla="*/ 6342 w 89749"/>
                  <a:gd name="connsiteY76" fmla="*/ 23657 h 62765"/>
                  <a:gd name="connsiteX77" fmla="*/ 33 w 89749"/>
                  <a:gd name="connsiteY77" fmla="*/ 24625 h 62765"/>
                  <a:gd name="connsiteX78" fmla="*/ 33 w 89749"/>
                  <a:gd name="connsiteY78" fmla="*/ 12581 h 62765"/>
                  <a:gd name="connsiteX79" fmla="*/ 33 w 89749"/>
                  <a:gd name="connsiteY79" fmla="*/ 12581 h 62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89749" h="62765">
                    <a:moveTo>
                      <a:pt x="33" y="12581"/>
                    </a:moveTo>
                    <a:lnTo>
                      <a:pt x="5612" y="12581"/>
                    </a:lnTo>
                    <a:lnTo>
                      <a:pt x="5664" y="3099"/>
                    </a:lnTo>
                    <a:lnTo>
                      <a:pt x="9860" y="1168"/>
                    </a:lnTo>
                    <a:lnTo>
                      <a:pt x="20418" y="1341"/>
                    </a:lnTo>
                    <a:lnTo>
                      <a:pt x="26048" y="0"/>
                    </a:lnTo>
                    <a:lnTo>
                      <a:pt x="26048" y="4187"/>
                    </a:lnTo>
                    <a:lnTo>
                      <a:pt x="33764" y="4210"/>
                    </a:lnTo>
                    <a:lnTo>
                      <a:pt x="33738" y="7027"/>
                    </a:lnTo>
                    <a:lnTo>
                      <a:pt x="35901" y="7040"/>
                    </a:lnTo>
                    <a:lnTo>
                      <a:pt x="36579" y="9871"/>
                    </a:lnTo>
                    <a:lnTo>
                      <a:pt x="37231" y="20681"/>
                    </a:lnTo>
                    <a:lnTo>
                      <a:pt x="43618" y="26879"/>
                    </a:lnTo>
                    <a:lnTo>
                      <a:pt x="47710" y="26900"/>
                    </a:lnTo>
                    <a:lnTo>
                      <a:pt x="50004" y="29743"/>
                    </a:lnTo>
                    <a:lnTo>
                      <a:pt x="53836" y="29766"/>
                    </a:lnTo>
                    <a:lnTo>
                      <a:pt x="54982" y="28162"/>
                    </a:lnTo>
                    <a:lnTo>
                      <a:pt x="57485" y="29787"/>
                    </a:lnTo>
                    <a:lnTo>
                      <a:pt x="57380" y="34091"/>
                    </a:lnTo>
                    <a:lnTo>
                      <a:pt x="54592" y="34926"/>
                    </a:lnTo>
                    <a:lnTo>
                      <a:pt x="54566" y="37480"/>
                    </a:lnTo>
                    <a:lnTo>
                      <a:pt x="57198" y="40456"/>
                    </a:lnTo>
                    <a:lnTo>
                      <a:pt x="64575" y="42462"/>
                    </a:lnTo>
                    <a:lnTo>
                      <a:pt x="64862" y="40237"/>
                    </a:lnTo>
                    <a:lnTo>
                      <a:pt x="68772" y="40258"/>
                    </a:lnTo>
                    <a:lnTo>
                      <a:pt x="70023" y="43088"/>
                    </a:lnTo>
                    <a:lnTo>
                      <a:pt x="74976" y="43094"/>
                    </a:lnTo>
                    <a:lnTo>
                      <a:pt x="74924" y="44455"/>
                    </a:lnTo>
                    <a:lnTo>
                      <a:pt x="81258" y="44359"/>
                    </a:lnTo>
                    <a:lnTo>
                      <a:pt x="79251" y="48308"/>
                    </a:lnTo>
                    <a:lnTo>
                      <a:pt x="82509" y="48598"/>
                    </a:lnTo>
                    <a:lnTo>
                      <a:pt x="83083" y="51420"/>
                    </a:lnTo>
                    <a:lnTo>
                      <a:pt x="86133" y="51329"/>
                    </a:lnTo>
                    <a:lnTo>
                      <a:pt x="88375" y="59935"/>
                    </a:lnTo>
                    <a:lnTo>
                      <a:pt x="89782" y="62765"/>
                    </a:lnTo>
                    <a:lnTo>
                      <a:pt x="85090" y="59285"/>
                    </a:lnTo>
                    <a:lnTo>
                      <a:pt x="85142" y="61260"/>
                    </a:lnTo>
                    <a:lnTo>
                      <a:pt x="80919" y="61346"/>
                    </a:lnTo>
                    <a:lnTo>
                      <a:pt x="79485" y="59963"/>
                    </a:lnTo>
                    <a:lnTo>
                      <a:pt x="79329" y="52904"/>
                    </a:lnTo>
                    <a:lnTo>
                      <a:pt x="77922" y="52912"/>
                    </a:lnTo>
                    <a:lnTo>
                      <a:pt x="76957" y="47267"/>
                    </a:lnTo>
                    <a:lnTo>
                      <a:pt x="71848" y="48757"/>
                    </a:lnTo>
                    <a:lnTo>
                      <a:pt x="74950" y="52951"/>
                    </a:lnTo>
                    <a:lnTo>
                      <a:pt x="71978" y="53004"/>
                    </a:lnTo>
                    <a:lnTo>
                      <a:pt x="70831" y="49868"/>
                    </a:lnTo>
                    <a:lnTo>
                      <a:pt x="65722" y="49417"/>
                    </a:lnTo>
                    <a:lnTo>
                      <a:pt x="64575" y="51717"/>
                    </a:lnTo>
                    <a:lnTo>
                      <a:pt x="55425" y="51676"/>
                    </a:lnTo>
                    <a:lnTo>
                      <a:pt x="46537" y="50572"/>
                    </a:lnTo>
                    <a:lnTo>
                      <a:pt x="45859" y="43754"/>
                    </a:lnTo>
                    <a:lnTo>
                      <a:pt x="43200" y="43824"/>
                    </a:lnTo>
                    <a:lnTo>
                      <a:pt x="44634" y="41601"/>
                    </a:lnTo>
                    <a:lnTo>
                      <a:pt x="52532" y="43425"/>
                    </a:lnTo>
                    <a:lnTo>
                      <a:pt x="53184" y="47781"/>
                    </a:lnTo>
                    <a:lnTo>
                      <a:pt x="57954" y="48345"/>
                    </a:lnTo>
                    <a:lnTo>
                      <a:pt x="57954" y="45212"/>
                    </a:lnTo>
                    <a:lnTo>
                      <a:pt x="55191" y="44690"/>
                    </a:lnTo>
                    <a:lnTo>
                      <a:pt x="52532" y="39196"/>
                    </a:lnTo>
                    <a:lnTo>
                      <a:pt x="50864" y="33338"/>
                    </a:lnTo>
                    <a:lnTo>
                      <a:pt x="45207" y="32495"/>
                    </a:lnTo>
                    <a:lnTo>
                      <a:pt x="35276" y="32571"/>
                    </a:lnTo>
                    <a:lnTo>
                      <a:pt x="33686" y="29623"/>
                    </a:lnTo>
                    <a:lnTo>
                      <a:pt x="33764" y="12701"/>
                    </a:lnTo>
                    <a:lnTo>
                      <a:pt x="25345" y="12659"/>
                    </a:lnTo>
                    <a:lnTo>
                      <a:pt x="25292" y="15889"/>
                    </a:lnTo>
                    <a:lnTo>
                      <a:pt x="31261" y="15521"/>
                    </a:lnTo>
                    <a:lnTo>
                      <a:pt x="31600" y="21508"/>
                    </a:lnTo>
                    <a:lnTo>
                      <a:pt x="25292" y="23928"/>
                    </a:lnTo>
                    <a:lnTo>
                      <a:pt x="23155" y="26054"/>
                    </a:lnTo>
                    <a:lnTo>
                      <a:pt x="25371" y="29537"/>
                    </a:lnTo>
                    <a:lnTo>
                      <a:pt x="16847" y="29529"/>
                    </a:lnTo>
                    <a:lnTo>
                      <a:pt x="16847" y="25342"/>
                    </a:lnTo>
                    <a:lnTo>
                      <a:pt x="15465" y="25340"/>
                    </a:lnTo>
                    <a:lnTo>
                      <a:pt x="16873" y="21074"/>
                    </a:lnTo>
                    <a:lnTo>
                      <a:pt x="8244" y="21195"/>
                    </a:lnTo>
                    <a:lnTo>
                      <a:pt x="6342" y="23657"/>
                    </a:lnTo>
                    <a:lnTo>
                      <a:pt x="33" y="24625"/>
                    </a:lnTo>
                    <a:lnTo>
                      <a:pt x="33" y="12581"/>
                    </a:lnTo>
                    <a:lnTo>
                      <a:pt x="33" y="12581"/>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76" name="IL-6">
                <a:extLst>
                  <a:ext uri="{FF2B5EF4-FFF2-40B4-BE49-F238E27FC236}">
                    <a16:creationId xmlns:a16="http://schemas.microsoft.com/office/drawing/2014/main" id="{C0E23A8D-8F8D-50CF-3993-F3B799CCE061}"/>
                  </a:ext>
                </a:extLst>
              </p:cNvPr>
              <p:cNvSpPr/>
              <p:nvPr/>
            </p:nvSpPr>
            <p:spPr>
              <a:xfrm>
                <a:off x="6566170" y="3104962"/>
                <a:ext cx="131088" cy="145768"/>
              </a:xfrm>
              <a:custGeom>
                <a:avLst/>
                <a:gdLst>
                  <a:gd name="connsiteX0" fmla="*/ 33 w 64985"/>
                  <a:gd name="connsiteY0" fmla="*/ 24275 h 72262"/>
                  <a:gd name="connsiteX1" fmla="*/ 2405 w 64985"/>
                  <a:gd name="connsiteY1" fmla="*/ 18930 h 72262"/>
                  <a:gd name="connsiteX2" fmla="*/ 2326 w 64985"/>
                  <a:gd name="connsiteY2" fmla="*/ 12784 h 72262"/>
                  <a:gd name="connsiteX3" fmla="*/ 3917 w 64985"/>
                  <a:gd name="connsiteY3" fmla="*/ 11485 h 72262"/>
                  <a:gd name="connsiteX4" fmla="*/ 12206 w 64985"/>
                  <a:gd name="connsiteY4" fmla="*/ 9140 h 72262"/>
                  <a:gd name="connsiteX5" fmla="*/ 11685 w 64985"/>
                  <a:gd name="connsiteY5" fmla="*/ 5241 h 72262"/>
                  <a:gd name="connsiteX6" fmla="*/ 18879 w 64985"/>
                  <a:gd name="connsiteY6" fmla="*/ 5050 h 72262"/>
                  <a:gd name="connsiteX7" fmla="*/ 21981 w 64985"/>
                  <a:gd name="connsiteY7" fmla="*/ 237 h 72262"/>
                  <a:gd name="connsiteX8" fmla="*/ 28681 w 64985"/>
                  <a:gd name="connsiteY8" fmla="*/ 0 h 72262"/>
                  <a:gd name="connsiteX9" fmla="*/ 28654 w 64985"/>
                  <a:gd name="connsiteY9" fmla="*/ 4742 h 72262"/>
                  <a:gd name="connsiteX10" fmla="*/ 25865 w 64985"/>
                  <a:gd name="connsiteY10" fmla="*/ 4854 h 72262"/>
                  <a:gd name="connsiteX11" fmla="*/ 26048 w 64985"/>
                  <a:gd name="connsiteY11" fmla="*/ 13520 h 72262"/>
                  <a:gd name="connsiteX12" fmla="*/ 21929 w 64985"/>
                  <a:gd name="connsiteY12" fmla="*/ 16486 h 72262"/>
                  <a:gd name="connsiteX13" fmla="*/ 23624 w 64985"/>
                  <a:gd name="connsiteY13" fmla="*/ 19178 h 72262"/>
                  <a:gd name="connsiteX14" fmla="*/ 24301 w 64985"/>
                  <a:gd name="connsiteY14" fmla="*/ 23733 h 72262"/>
                  <a:gd name="connsiteX15" fmla="*/ 23519 w 64985"/>
                  <a:gd name="connsiteY15" fmla="*/ 27646 h 72262"/>
                  <a:gd name="connsiteX16" fmla="*/ 24901 w 64985"/>
                  <a:gd name="connsiteY16" fmla="*/ 29012 h 72262"/>
                  <a:gd name="connsiteX17" fmla="*/ 30401 w 64985"/>
                  <a:gd name="connsiteY17" fmla="*/ 29148 h 72262"/>
                  <a:gd name="connsiteX18" fmla="*/ 29671 w 64985"/>
                  <a:gd name="connsiteY18" fmla="*/ 21828 h 72262"/>
                  <a:gd name="connsiteX19" fmla="*/ 33138 w 64985"/>
                  <a:gd name="connsiteY19" fmla="*/ 21630 h 72262"/>
                  <a:gd name="connsiteX20" fmla="*/ 33216 w 64985"/>
                  <a:gd name="connsiteY20" fmla="*/ 24539 h 72262"/>
                  <a:gd name="connsiteX21" fmla="*/ 37465 w 64985"/>
                  <a:gd name="connsiteY21" fmla="*/ 25126 h 72262"/>
                  <a:gd name="connsiteX22" fmla="*/ 37569 w 64985"/>
                  <a:gd name="connsiteY22" fmla="*/ 28608 h 72262"/>
                  <a:gd name="connsiteX23" fmla="*/ 41558 w 64985"/>
                  <a:gd name="connsiteY23" fmla="*/ 28316 h 72262"/>
                  <a:gd name="connsiteX24" fmla="*/ 45911 w 64985"/>
                  <a:gd name="connsiteY24" fmla="*/ 29899 h 72262"/>
                  <a:gd name="connsiteX25" fmla="*/ 45729 w 64985"/>
                  <a:gd name="connsiteY25" fmla="*/ 25853 h 72262"/>
                  <a:gd name="connsiteX26" fmla="*/ 51437 w 64985"/>
                  <a:gd name="connsiteY26" fmla="*/ 25426 h 72262"/>
                  <a:gd name="connsiteX27" fmla="*/ 50160 w 64985"/>
                  <a:gd name="connsiteY27" fmla="*/ 30429 h 72262"/>
                  <a:gd name="connsiteX28" fmla="*/ 54357 w 64985"/>
                  <a:gd name="connsiteY28" fmla="*/ 30317 h 72262"/>
                  <a:gd name="connsiteX29" fmla="*/ 54435 w 64985"/>
                  <a:gd name="connsiteY29" fmla="*/ 33857 h 72262"/>
                  <a:gd name="connsiteX30" fmla="*/ 48804 w 64985"/>
                  <a:gd name="connsiteY30" fmla="*/ 34057 h 72262"/>
                  <a:gd name="connsiteX31" fmla="*/ 46067 w 64985"/>
                  <a:gd name="connsiteY31" fmla="*/ 35471 h 72262"/>
                  <a:gd name="connsiteX32" fmla="*/ 46145 w 64985"/>
                  <a:gd name="connsiteY32" fmla="*/ 38302 h 72262"/>
                  <a:gd name="connsiteX33" fmla="*/ 60144 w 64985"/>
                  <a:gd name="connsiteY33" fmla="*/ 37973 h 72262"/>
                  <a:gd name="connsiteX34" fmla="*/ 60170 w 64985"/>
                  <a:gd name="connsiteY34" fmla="*/ 40769 h 72262"/>
                  <a:gd name="connsiteX35" fmla="*/ 63063 w 64985"/>
                  <a:gd name="connsiteY35" fmla="*/ 42134 h 72262"/>
                  <a:gd name="connsiteX36" fmla="*/ 62959 w 64985"/>
                  <a:gd name="connsiteY36" fmla="*/ 37910 h 72262"/>
                  <a:gd name="connsiteX37" fmla="*/ 65018 w 64985"/>
                  <a:gd name="connsiteY37" fmla="*/ 38943 h 72262"/>
                  <a:gd name="connsiteX38" fmla="*/ 64601 w 64985"/>
                  <a:gd name="connsiteY38" fmla="*/ 44927 h 72262"/>
                  <a:gd name="connsiteX39" fmla="*/ 62411 w 64985"/>
                  <a:gd name="connsiteY39" fmla="*/ 49179 h 72262"/>
                  <a:gd name="connsiteX40" fmla="*/ 59022 w 64985"/>
                  <a:gd name="connsiteY40" fmla="*/ 49252 h 72262"/>
                  <a:gd name="connsiteX41" fmla="*/ 58919 w 64985"/>
                  <a:gd name="connsiteY41" fmla="*/ 46435 h 72262"/>
                  <a:gd name="connsiteX42" fmla="*/ 54722 w 64985"/>
                  <a:gd name="connsiteY42" fmla="*/ 46537 h 72262"/>
                  <a:gd name="connsiteX43" fmla="*/ 57589 w 64985"/>
                  <a:gd name="connsiteY43" fmla="*/ 49284 h 72262"/>
                  <a:gd name="connsiteX44" fmla="*/ 57771 w 64985"/>
                  <a:gd name="connsiteY44" fmla="*/ 54918 h 72262"/>
                  <a:gd name="connsiteX45" fmla="*/ 54956 w 64985"/>
                  <a:gd name="connsiteY45" fmla="*/ 54981 h 72262"/>
                  <a:gd name="connsiteX46" fmla="*/ 52219 w 64985"/>
                  <a:gd name="connsiteY46" fmla="*/ 57874 h 72262"/>
                  <a:gd name="connsiteX47" fmla="*/ 52428 w 64985"/>
                  <a:gd name="connsiteY47" fmla="*/ 65960 h 72262"/>
                  <a:gd name="connsiteX48" fmla="*/ 49665 w 64985"/>
                  <a:gd name="connsiteY48" fmla="*/ 68092 h 72262"/>
                  <a:gd name="connsiteX49" fmla="*/ 49482 w 64985"/>
                  <a:gd name="connsiteY49" fmla="*/ 72028 h 72262"/>
                  <a:gd name="connsiteX50" fmla="*/ 37935 w 64985"/>
                  <a:gd name="connsiteY50" fmla="*/ 72263 h 72262"/>
                  <a:gd name="connsiteX51" fmla="*/ 38560 w 64985"/>
                  <a:gd name="connsiteY51" fmla="*/ 69443 h 72262"/>
                  <a:gd name="connsiteX52" fmla="*/ 35771 w 64985"/>
                  <a:gd name="connsiteY52" fmla="*/ 69511 h 72262"/>
                  <a:gd name="connsiteX53" fmla="*/ 32904 w 64985"/>
                  <a:gd name="connsiteY53" fmla="*/ 66756 h 72262"/>
                  <a:gd name="connsiteX54" fmla="*/ 32852 w 64985"/>
                  <a:gd name="connsiteY54" fmla="*/ 63954 h 72262"/>
                  <a:gd name="connsiteX55" fmla="*/ 30088 w 64985"/>
                  <a:gd name="connsiteY55" fmla="*/ 63999 h 72262"/>
                  <a:gd name="connsiteX56" fmla="*/ 29515 w 64985"/>
                  <a:gd name="connsiteY56" fmla="*/ 40159 h 72262"/>
                  <a:gd name="connsiteX57" fmla="*/ 18280 w 64985"/>
                  <a:gd name="connsiteY57" fmla="*/ 40073 h 72262"/>
                  <a:gd name="connsiteX58" fmla="*/ 15490 w 64985"/>
                  <a:gd name="connsiteY58" fmla="*/ 39126 h 72262"/>
                  <a:gd name="connsiteX59" fmla="*/ 15360 w 64985"/>
                  <a:gd name="connsiteY59" fmla="*/ 34887 h 72262"/>
                  <a:gd name="connsiteX60" fmla="*/ 13249 w 64985"/>
                  <a:gd name="connsiteY60" fmla="*/ 34947 h 72262"/>
                  <a:gd name="connsiteX61" fmla="*/ 11502 w 64985"/>
                  <a:gd name="connsiteY61" fmla="*/ 29419 h 72262"/>
                  <a:gd name="connsiteX62" fmla="*/ 9104 w 64985"/>
                  <a:gd name="connsiteY62" fmla="*/ 30575 h 72262"/>
                  <a:gd name="connsiteX63" fmla="*/ 4673 w 64985"/>
                  <a:gd name="connsiteY63" fmla="*/ 29907 h 72262"/>
                  <a:gd name="connsiteX64" fmla="*/ 1180 w 64985"/>
                  <a:gd name="connsiteY64" fmla="*/ 24278 h 72262"/>
                  <a:gd name="connsiteX65" fmla="*/ 33 w 64985"/>
                  <a:gd name="connsiteY65" fmla="*/ 24275 h 72262"/>
                  <a:gd name="connsiteX66" fmla="*/ 33 w 64985"/>
                  <a:gd name="connsiteY66" fmla="*/ 24275 h 7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64985" h="72262">
                    <a:moveTo>
                      <a:pt x="33" y="24275"/>
                    </a:moveTo>
                    <a:lnTo>
                      <a:pt x="2405" y="18930"/>
                    </a:lnTo>
                    <a:lnTo>
                      <a:pt x="2326" y="12784"/>
                    </a:lnTo>
                    <a:lnTo>
                      <a:pt x="3917" y="11485"/>
                    </a:lnTo>
                    <a:lnTo>
                      <a:pt x="12206" y="9140"/>
                    </a:lnTo>
                    <a:lnTo>
                      <a:pt x="11685" y="5241"/>
                    </a:lnTo>
                    <a:lnTo>
                      <a:pt x="18879" y="5050"/>
                    </a:lnTo>
                    <a:lnTo>
                      <a:pt x="21981" y="237"/>
                    </a:lnTo>
                    <a:lnTo>
                      <a:pt x="28681" y="0"/>
                    </a:lnTo>
                    <a:lnTo>
                      <a:pt x="28654" y="4742"/>
                    </a:lnTo>
                    <a:lnTo>
                      <a:pt x="25865" y="4854"/>
                    </a:lnTo>
                    <a:lnTo>
                      <a:pt x="26048" y="13520"/>
                    </a:lnTo>
                    <a:lnTo>
                      <a:pt x="21929" y="16486"/>
                    </a:lnTo>
                    <a:lnTo>
                      <a:pt x="23624" y="19178"/>
                    </a:lnTo>
                    <a:lnTo>
                      <a:pt x="24301" y="23733"/>
                    </a:lnTo>
                    <a:lnTo>
                      <a:pt x="23519" y="27646"/>
                    </a:lnTo>
                    <a:lnTo>
                      <a:pt x="24901" y="29012"/>
                    </a:lnTo>
                    <a:lnTo>
                      <a:pt x="30401" y="29148"/>
                    </a:lnTo>
                    <a:lnTo>
                      <a:pt x="29671" y="21828"/>
                    </a:lnTo>
                    <a:lnTo>
                      <a:pt x="33138" y="21630"/>
                    </a:lnTo>
                    <a:lnTo>
                      <a:pt x="33216" y="24539"/>
                    </a:lnTo>
                    <a:lnTo>
                      <a:pt x="37465" y="25126"/>
                    </a:lnTo>
                    <a:lnTo>
                      <a:pt x="37569" y="28608"/>
                    </a:lnTo>
                    <a:lnTo>
                      <a:pt x="41558" y="28316"/>
                    </a:lnTo>
                    <a:lnTo>
                      <a:pt x="45911" y="29899"/>
                    </a:lnTo>
                    <a:lnTo>
                      <a:pt x="45729" y="25853"/>
                    </a:lnTo>
                    <a:lnTo>
                      <a:pt x="51437" y="25426"/>
                    </a:lnTo>
                    <a:lnTo>
                      <a:pt x="50160" y="30429"/>
                    </a:lnTo>
                    <a:lnTo>
                      <a:pt x="54357" y="30317"/>
                    </a:lnTo>
                    <a:lnTo>
                      <a:pt x="54435" y="33857"/>
                    </a:lnTo>
                    <a:lnTo>
                      <a:pt x="48804" y="34057"/>
                    </a:lnTo>
                    <a:lnTo>
                      <a:pt x="46067" y="35471"/>
                    </a:lnTo>
                    <a:lnTo>
                      <a:pt x="46145" y="38302"/>
                    </a:lnTo>
                    <a:lnTo>
                      <a:pt x="60144" y="37973"/>
                    </a:lnTo>
                    <a:lnTo>
                      <a:pt x="60170" y="40769"/>
                    </a:lnTo>
                    <a:lnTo>
                      <a:pt x="63063" y="42134"/>
                    </a:lnTo>
                    <a:lnTo>
                      <a:pt x="62959" y="37910"/>
                    </a:lnTo>
                    <a:lnTo>
                      <a:pt x="65018" y="38943"/>
                    </a:lnTo>
                    <a:lnTo>
                      <a:pt x="64601" y="44927"/>
                    </a:lnTo>
                    <a:lnTo>
                      <a:pt x="62411" y="49179"/>
                    </a:lnTo>
                    <a:lnTo>
                      <a:pt x="59022" y="49252"/>
                    </a:lnTo>
                    <a:lnTo>
                      <a:pt x="58919" y="46435"/>
                    </a:lnTo>
                    <a:lnTo>
                      <a:pt x="54722" y="46537"/>
                    </a:lnTo>
                    <a:lnTo>
                      <a:pt x="57589" y="49284"/>
                    </a:lnTo>
                    <a:lnTo>
                      <a:pt x="57771" y="54918"/>
                    </a:lnTo>
                    <a:lnTo>
                      <a:pt x="54956" y="54981"/>
                    </a:lnTo>
                    <a:lnTo>
                      <a:pt x="52219" y="57874"/>
                    </a:lnTo>
                    <a:lnTo>
                      <a:pt x="52428" y="65960"/>
                    </a:lnTo>
                    <a:lnTo>
                      <a:pt x="49665" y="68092"/>
                    </a:lnTo>
                    <a:lnTo>
                      <a:pt x="49482" y="72028"/>
                    </a:lnTo>
                    <a:lnTo>
                      <a:pt x="37935" y="72263"/>
                    </a:lnTo>
                    <a:lnTo>
                      <a:pt x="38560" y="69443"/>
                    </a:lnTo>
                    <a:lnTo>
                      <a:pt x="35771" y="69511"/>
                    </a:lnTo>
                    <a:lnTo>
                      <a:pt x="32904" y="66756"/>
                    </a:lnTo>
                    <a:lnTo>
                      <a:pt x="32852" y="63954"/>
                    </a:lnTo>
                    <a:lnTo>
                      <a:pt x="30088" y="63999"/>
                    </a:lnTo>
                    <a:lnTo>
                      <a:pt x="29515" y="40159"/>
                    </a:lnTo>
                    <a:lnTo>
                      <a:pt x="18280" y="40073"/>
                    </a:lnTo>
                    <a:lnTo>
                      <a:pt x="15490" y="39126"/>
                    </a:lnTo>
                    <a:lnTo>
                      <a:pt x="15360" y="34887"/>
                    </a:lnTo>
                    <a:lnTo>
                      <a:pt x="13249" y="34947"/>
                    </a:lnTo>
                    <a:lnTo>
                      <a:pt x="11502" y="29419"/>
                    </a:lnTo>
                    <a:lnTo>
                      <a:pt x="9104" y="30575"/>
                    </a:lnTo>
                    <a:lnTo>
                      <a:pt x="4673" y="29907"/>
                    </a:lnTo>
                    <a:lnTo>
                      <a:pt x="1180" y="24278"/>
                    </a:lnTo>
                    <a:lnTo>
                      <a:pt x="33" y="24275"/>
                    </a:lnTo>
                    <a:lnTo>
                      <a:pt x="33" y="24275"/>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77" name="IL-7">
                <a:extLst>
                  <a:ext uri="{FF2B5EF4-FFF2-40B4-BE49-F238E27FC236}">
                    <a16:creationId xmlns:a16="http://schemas.microsoft.com/office/drawing/2014/main" id="{43CADFB6-B608-0E36-1962-A91B3056209E}"/>
                  </a:ext>
                </a:extLst>
              </p:cNvPr>
              <p:cNvSpPr/>
              <p:nvPr/>
            </p:nvSpPr>
            <p:spPr>
              <a:xfrm>
                <a:off x="6623853" y="3110226"/>
                <a:ext cx="89283" cy="62644"/>
              </a:xfrm>
              <a:custGeom>
                <a:avLst/>
                <a:gdLst>
                  <a:gd name="connsiteX0" fmla="*/ 33 w 44261"/>
                  <a:gd name="connsiteY0" fmla="*/ 6928 h 31055"/>
                  <a:gd name="connsiteX1" fmla="*/ 2535 w 44261"/>
                  <a:gd name="connsiteY1" fmla="*/ 4881 h 31055"/>
                  <a:gd name="connsiteX2" fmla="*/ 11607 w 44261"/>
                  <a:gd name="connsiteY2" fmla="*/ 5684 h 31055"/>
                  <a:gd name="connsiteX3" fmla="*/ 13770 w 44261"/>
                  <a:gd name="connsiteY3" fmla="*/ 1096 h 31055"/>
                  <a:gd name="connsiteX4" fmla="*/ 23076 w 44261"/>
                  <a:gd name="connsiteY4" fmla="*/ 0 h 31055"/>
                  <a:gd name="connsiteX5" fmla="*/ 25240 w 44261"/>
                  <a:gd name="connsiteY5" fmla="*/ 4429 h 31055"/>
                  <a:gd name="connsiteX6" fmla="*/ 28238 w 44261"/>
                  <a:gd name="connsiteY6" fmla="*/ 3647 h 31055"/>
                  <a:gd name="connsiteX7" fmla="*/ 33737 w 44261"/>
                  <a:gd name="connsiteY7" fmla="*/ 4286 h 31055"/>
                  <a:gd name="connsiteX8" fmla="*/ 35119 w 44261"/>
                  <a:gd name="connsiteY8" fmla="*/ 2841 h 31055"/>
                  <a:gd name="connsiteX9" fmla="*/ 39342 w 44261"/>
                  <a:gd name="connsiteY9" fmla="*/ 2755 h 31055"/>
                  <a:gd name="connsiteX10" fmla="*/ 39290 w 44261"/>
                  <a:gd name="connsiteY10" fmla="*/ 780 h 31055"/>
                  <a:gd name="connsiteX11" fmla="*/ 44295 w 44261"/>
                  <a:gd name="connsiteY11" fmla="*/ 5293 h 31055"/>
                  <a:gd name="connsiteX12" fmla="*/ 43017 w 44261"/>
                  <a:gd name="connsiteY12" fmla="*/ 11162 h 31055"/>
                  <a:gd name="connsiteX13" fmla="*/ 43852 w 44261"/>
                  <a:gd name="connsiteY13" fmla="*/ 18216 h 31055"/>
                  <a:gd name="connsiteX14" fmla="*/ 44008 w 44261"/>
                  <a:gd name="connsiteY14" fmla="*/ 26652 h 31055"/>
                  <a:gd name="connsiteX15" fmla="*/ 39603 w 44261"/>
                  <a:gd name="connsiteY15" fmla="*/ 26751 h 31055"/>
                  <a:gd name="connsiteX16" fmla="*/ 39890 w 44261"/>
                  <a:gd name="connsiteY16" fmla="*/ 30956 h 31055"/>
                  <a:gd name="connsiteX17" fmla="*/ 33764 w 44261"/>
                  <a:gd name="connsiteY17" fmla="*/ 31055 h 31055"/>
                  <a:gd name="connsiteX18" fmla="*/ 33164 w 44261"/>
                  <a:gd name="connsiteY18" fmla="*/ 26863 h 31055"/>
                  <a:gd name="connsiteX19" fmla="*/ 34780 w 44261"/>
                  <a:gd name="connsiteY19" fmla="*/ 22603 h 31055"/>
                  <a:gd name="connsiteX20" fmla="*/ 39707 w 44261"/>
                  <a:gd name="connsiteY20" fmla="*/ 21995 h 31055"/>
                  <a:gd name="connsiteX21" fmla="*/ 39890 w 44261"/>
                  <a:gd name="connsiteY21" fmla="*/ 11219 h 31055"/>
                  <a:gd name="connsiteX22" fmla="*/ 33894 w 44261"/>
                  <a:gd name="connsiteY22" fmla="*/ 11668 h 31055"/>
                  <a:gd name="connsiteX23" fmla="*/ 26204 w 44261"/>
                  <a:gd name="connsiteY23" fmla="*/ 14026 h 31055"/>
                  <a:gd name="connsiteX24" fmla="*/ 26100 w 44261"/>
                  <a:gd name="connsiteY24" fmla="*/ 10056 h 31055"/>
                  <a:gd name="connsiteX25" fmla="*/ 16820 w 44261"/>
                  <a:gd name="connsiteY25" fmla="*/ 10246 h 31055"/>
                  <a:gd name="connsiteX26" fmla="*/ 16273 w 44261"/>
                  <a:gd name="connsiteY26" fmla="*/ 13092 h 31055"/>
                  <a:gd name="connsiteX27" fmla="*/ 11268 w 44261"/>
                  <a:gd name="connsiteY27" fmla="*/ 13210 h 31055"/>
                  <a:gd name="connsiteX28" fmla="*/ 6732 w 44261"/>
                  <a:gd name="connsiteY28" fmla="*/ 16197 h 31055"/>
                  <a:gd name="connsiteX29" fmla="*/ 294 w 44261"/>
                  <a:gd name="connsiteY29" fmla="*/ 16410 h 31055"/>
                  <a:gd name="connsiteX30" fmla="*/ 33 w 44261"/>
                  <a:gd name="connsiteY30" fmla="*/ 6928 h 31055"/>
                  <a:gd name="connsiteX31" fmla="*/ 33 w 44261"/>
                  <a:gd name="connsiteY31" fmla="*/ 6928 h 31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4261" h="31055">
                    <a:moveTo>
                      <a:pt x="33" y="6928"/>
                    </a:moveTo>
                    <a:lnTo>
                      <a:pt x="2535" y="4881"/>
                    </a:lnTo>
                    <a:lnTo>
                      <a:pt x="11607" y="5684"/>
                    </a:lnTo>
                    <a:lnTo>
                      <a:pt x="13770" y="1096"/>
                    </a:lnTo>
                    <a:lnTo>
                      <a:pt x="23076" y="0"/>
                    </a:lnTo>
                    <a:lnTo>
                      <a:pt x="25240" y="4429"/>
                    </a:lnTo>
                    <a:lnTo>
                      <a:pt x="28238" y="3647"/>
                    </a:lnTo>
                    <a:lnTo>
                      <a:pt x="33737" y="4286"/>
                    </a:lnTo>
                    <a:lnTo>
                      <a:pt x="35119" y="2841"/>
                    </a:lnTo>
                    <a:lnTo>
                      <a:pt x="39342" y="2755"/>
                    </a:lnTo>
                    <a:lnTo>
                      <a:pt x="39290" y="780"/>
                    </a:lnTo>
                    <a:lnTo>
                      <a:pt x="44295" y="5293"/>
                    </a:lnTo>
                    <a:lnTo>
                      <a:pt x="43017" y="11162"/>
                    </a:lnTo>
                    <a:lnTo>
                      <a:pt x="43852" y="18216"/>
                    </a:lnTo>
                    <a:lnTo>
                      <a:pt x="44008" y="26652"/>
                    </a:lnTo>
                    <a:lnTo>
                      <a:pt x="39603" y="26751"/>
                    </a:lnTo>
                    <a:lnTo>
                      <a:pt x="39890" y="30956"/>
                    </a:lnTo>
                    <a:lnTo>
                      <a:pt x="33764" y="31055"/>
                    </a:lnTo>
                    <a:lnTo>
                      <a:pt x="33164" y="26863"/>
                    </a:lnTo>
                    <a:lnTo>
                      <a:pt x="34780" y="22603"/>
                    </a:lnTo>
                    <a:lnTo>
                      <a:pt x="39707" y="21995"/>
                    </a:lnTo>
                    <a:lnTo>
                      <a:pt x="39890" y="11219"/>
                    </a:lnTo>
                    <a:lnTo>
                      <a:pt x="33894" y="11668"/>
                    </a:lnTo>
                    <a:lnTo>
                      <a:pt x="26204" y="14026"/>
                    </a:lnTo>
                    <a:lnTo>
                      <a:pt x="26100" y="10056"/>
                    </a:lnTo>
                    <a:lnTo>
                      <a:pt x="16820" y="10246"/>
                    </a:lnTo>
                    <a:lnTo>
                      <a:pt x="16273" y="13092"/>
                    </a:lnTo>
                    <a:lnTo>
                      <a:pt x="11268" y="13210"/>
                    </a:lnTo>
                    <a:lnTo>
                      <a:pt x="6732" y="16197"/>
                    </a:lnTo>
                    <a:lnTo>
                      <a:pt x="294" y="16410"/>
                    </a:lnTo>
                    <a:lnTo>
                      <a:pt x="33" y="6928"/>
                    </a:lnTo>
                    <a:lnTo>
                      <a:pt x="33" y="6928"/>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78" name="IL-8">
                <a:extLst>
                  <a:ext uri="{FF2B5EF4-FFF2-40B4-BE49-F238E27FC236}">
                    <a16:creationId xmlns:a16="http://schemas.microsoft.com/office/drawing/2014/main" id="{1D17A018-D47E-1E52-8DB1-22E601C2924D}"/>
                  </a:ext>
                </a:extLst>
              </p:cNvPr>
              <p:cNvSpPr/>
              <p:nvPr/>
            </p:nvSpPr>
            <p:spPr>
              <a:xfrm>
                <a:off x="6463529" y="3017591"/>
                <a:ext cx="184779" cy="114502"/>
              </a:xfrm>
              <a:custGeom>
                <a:avLst/>
                <a:gdLst>
                  <a:gd name="connsiteX0" fmla="*/ 33 w 91600"/>
                  <a:gd name="connsiteY0" fmla="*/ 4213 h 56762"/>
                  <a:gd name="connsiteX1" fmla="*/ 5689 w 91600"/>
                  <a:gd name="connsiteY1" fmla="*/ 6260 h 56762"/>
                  <a:gd name="connsiteX2" fmla="*/ 5689 w 91600"/>
                  <a:gd name="connsiteY2" fmla="*/ 3255 h 56762"/>
                  <a:gd name="connsiteX3" fmla="*/ 3786 w 91600"/>
                  <a:gd name="connsiteY3" fmla="*/ 3305 h 56762"/>
                  <a:gd name="connsiteX4" fmla="*/ 5715 w 91600"/>
                  <a:gd name="connsiteY4" fmla="*/ 81 h 56762"/>
                  <a:gd name="connsiteX5" fmla="*/ 33685 w 91600"/>
                  <a:gd name="connsiteY5" fmla="*/ 0 h 56762"/>
                  <a:gd name="connsiteX6" fmla="*/ 33711 w 91600"/>
                  <a:gd name="connsiteY6" fmla="*/ 12041 h 56762"/>
                  <a:gd name="connsiteX7" fmla="*/ 40020 w 91600"/>
                  <a:gd name="connsiteY7" fmla="*/ 11073 h 56762"/>
                  <a:gd name="connsiteX8" fmla="*/ 41923 w 91600"/>
                  <a:gd name="connsiteY8" fmla="*/ 8611 h 56762"/>
                  <a:gd name="connsiteX9" fmla="*/ 50551 w 91600"/>
                  <a:gd name="connsiteY9" fmla="*/ 8491 h 56762"/>
                  <a:gd name="connsiteX10" fmla="*/ 49143 w 91600"/>
                  <a:gd name="connsiteY10" fmla="*/ 12756 h 56762"/>
                  <a:gd name="connsiteX11" fmla="*/ 50525 w 91600"/>
                  <a:gd name="connsiteY11" fmla="*/ 12758 h 56762"/>
                  <a:gd name="connsiteX12" fmla="*/ 50525 w 91600"/>
                  <a:gd name="connsiteY12" fmla="*/ 16945 h 56762"/>
                  <a:gd name="connsiteX13" fmla="*/ 59049 w 91600"/>
                  <a:gd name="connsiteY13" fmla="*/ 16953 h 56762"/>
                  <a:gd name="connsiteX14" fmla="*/ 56833 w 91600"/>
                  <a:gd name="connsiteY14" fmla="*/ 13470 h 56762"/>
                  <a:gd name="connsiteX15" fmla="*/ 58971 w 91600"/>
                  <a:gd name="connsiteY15" fmla="*/ 11345 h 56762"/>
                  <a:gd name="connsiteX16" fmla="*/ 65279 w 91600"/>
                  <a:gd name="connsiteY16" fmla="*/ 8924 h 56762"/>
                  <a:gd name="connsiteX17" fmla="*/ 64940 w 91600"/>
                  <a:gd name="connsiteY17" fmla="*/ 2937 h 56762"/>
                  <a:gd name="connsiteX18" fmla="*/ 58971 w 91600"/>
                  <a:gd name="connsiteY18" fmla="*/ 3305 h 56762"/>
                  <a:gd name="connsiteX19" fmla="*/ 59023 w 91600"/>
                  <a:gd name="connsiteY19" fmla="*/ 75 h 56762"/>
                  <a:gd name="connsiteX20" fmla="*/ 67443 w 91600"/>
                  <a:gd name="connsiteY20" fmla="*/ 117 h 56762"/>
                  <a:gd name="connsiteX21" fmla="*/ 67364 w 91600"/>
                  <a:gd name="connsiteY21" fmla="*/ 17039 h 56762"/>
                  <a:gd name="connsiteX22" fmla="*/ 68954 w 91600"/>
                  <a:gd name="connsiteY22" fmla="*/ 19987 h 56762"/>
                  <a:gd name="connsiteX23" fmla="*/ 78886 w 91600"/>
                  <a:gd name="connsiteY23" fmla="*/ 19911 h 56762"/>
                  <a:gd name="connsiteX24" fmla="*/ 84542 w 91600"/>
                  <a:gd name="connsiteY24" fmla="*/ 20754 h 56762"/>
                  <a:gd name="connsiteX25" fmla="*/ 86211 w 91600"/>
                  <a:gd name="connsiteY25" fmla="*/ 26612 h 56762"/>
                  <a:gd name="connsiteX26" fmla="*/ 88870 w 91600"/>
                  <a:gd name="connsiteY26" fmla="*/ 32106 h 56762"/>
                  <a:gd name="connsiteX27" fmla="*/ 91633 w 91600"/>
                  <a:gd name="connsiteY27" fmla="*/ 32628 h 56762"/>
                  <a:gd name="connsiteX28" fmla="*/ 91633 w 91600"/>
                  <a:gd name="connsiteY28" fmla="*/ 35761 h 56762"/>
                  <a:gd name="connsiteX29" fmla="*/ 86862 w 91600"/>
                  <a:gd name="connsiteY29" fmla="*/ 35197 h 56762"/>
                  <a:gd name="connsiteX30" fmla="*/ 87175 w 91600"/>
                  <a:gd name="connsiteY30" fmla="*/ 31830 h 56762"/>
                  <a:gd name="connsiteX31" fmla="*/ 83083 w 91600"/>
                  <a:gd name="connsiteY31" fmla="*/ 29975 h 56762"/>
                  <a:gd name="connsiteX32" fmla="*/ 82431 w 91600"/>
                  <a:gd name="connsiteY32" fmla="*/ 25376 h 56762"/>
                  <a:gd name="connsiteX33" fmla="*/ 76644 w 91600"/>
                  <a:gd name="connsiteY33" fmla="*/ 25572 h 56762"/>
                  <a:gd name="connsiteX34" fmla="*/ 76618 w 91600"/>
                  <a:gd name="connsiteY34" fmla="*/ 22720 h 56762"/>
                  <a:gd name="connsiteX35" fmla="*/ 72421 w 91600"/>
                  <a:gd name="connsiteY35" fmla="*/ 22835 h 56762"/>
                  <a:gd name="connsiteX36" fmla="*/ 73855 w 91600"/>
                  <a:gd name="connsiteY36" fmla="*/ 24982 h 56762"/>
                  <a:gd name="connsiteX37" fmla="*/ 71066 w 91600"/>
                  <a:gd name="connsiteY37" fmla="*/ 27017 h 56762"/>
                  <a:gd name="connsiteX38" fmla="*/ 72343 w 91600"/>
                  <a:gd name="connsiteY38" fmla="*/ 31342 h 56762"/>
                  <a:gd name="connsiteX39" fmla="*/ 72526 w 91600"/>
                  <a:gd name="connsiteY39" fmla="*/ 39773 h 56762"/>
                  <a:gd name="connsiteX40" fmla="*/ 67599 w 91600"/>
                  <a:gd name="connsiteY40" fmla="*/ 39880 h 56762"/>
                  <a:gd name="connsiteX41" fmla="*/ 63454 w 91600"/>
                  <a:gd name="connsiteY41" fmla="*/ 43276 h 56762"/>
                  <a:gd name="connsiteX42" fmla="*/ 60587 w 91600"/>
                  <a:gd name="connsiteY42" fmla="*/ 42736 h 56762"/>
                  <a:gd name="connsiteX43" fmla="*/ 60561 w 91600"/>
                  <a:gd name="connsiteY43" fmla="*/ 45311 h 56762"/>
                  <a:gd name="connsiteX44" fmla="*/ 54226 w 91600"/>
                  <a:gd name="connsiteY44" fmla="*/ 45131 h 56762"/>
                  <a:gd name="connsiteX45" fmla="*/ 54200 w 91600"/>
                  <a:gd name="connsiteY45" fmla="*/ 48900 h 56762"/>
                  <a:gd name="connsiteX46" fmla="*/ 56208 w 91600"/>
                  <a:gd name="connsiteY46" fmla="*/ 51537 h 56762"/>
                  <a:gd name="connsiteX47" fmla="*/ 51958 w 91600"/>
                  <a:gd name="connsiteY47" fmla="*/ 51702 h 56762"/>
                  <a:gd name="connsiteX48" fmla="*/ 50681 w 91600"/>
                  <a:gd name="connsiteY48" fmla="*/ 48545 h 56762"/>
                  <a:gd name="connsiteX49" fmla="*/ 46380 w 91600"/>
                  <a:gd name="connsiteY49" fmla="*/ 47854 h 56762"/>
                  <a:gd name="connsiteX50" fmla="*/ 45676 w 91600"/>
                  <a:gd name="connsiteY50" fmla="*/ 45702 h 56762"/>
                  <a:gd name="connsiteX51" fmla="*/ 41818 w 91600"/>
                  <a:gd name="connsiteY51" fmla="*/ 46299 h 56762"/>
                  <a:gd name="connsiteX52" fmla="*/ 41505 w 91600"/>
                  <a:gd name="connsiteY52" fmla="*/ 32391 h 56762"/>
                  <a:gd name="connsiteX53" fmla="*/ 47162 w 91600"/>
                  <a:gd name="connsiteY53" fmla="*/ 32265 h 56762"/>
                  <a:gd name="connsiteX54" fmla="*/ 47188 w 91600"/>
                  <a:gd name="connsiteY54" fmla="*/ 28926 h 56762"/>
                  <a:gd name="connsiteX55" fmla="*/ 45077 w 91600"/>
                  <a:gd name="connsiteY55" fmla="*/ 27343 h 56762"/>
                  <a:gd name="connsiteX56" fmla="*/ 40958 w 91600"/>
                  <a:gd name="connsiteY56" fmla="*/ 27087 h 56762"/>
                  <a:gd name="connsiteX57" fmla="*/ 41167 w 91600"/>
                  <a:gd name="connsiteY57" fmla="*/ 28851 h 56762"/>
                  <a:gd name="connsiteX58" fmla="*/ 35537 w 91600"/>
                  <a:gd name="connsiteY58" fmla="*/ 26696 h 56762"/>
                  <a:gd name="connsiteX59" fmla="*/ 34467 w 91600"/>
                  <a:gd name="connsiteY59" fmla="*/ 20892 h 56762"/>
                  <a:gd name="connsiteX60" fmla="*/ 31808 w 91600"/>
                  <a:gd name="connsiteY60" fmla="*/ 20952 h 56762"/>
                  <a:gd name="connsiteX61" fmla="*/ 30088 w 91600"/>
                  <a:gd name="connsiteY61" fmla="*/ 18526 h 56762"/>
                  <a:gd name="connsiteX62" fmla="*/ 30219 w 91600"/>
                  <a:gd name="connsiteY62" fmla="*/ 54970 h 56762"/>
                  <a:gd name="connsiteX63" fmla="*/ 23467 w 91600"/>
                  <a:gd name="connsiteY63" fmla="*/ 56762 h 56762"/>
                  <a:gd name="connsiteX64" fmla="*/ 24406 w 91600"/>
                  <a:gd name="connsiteY64" fmla="*/ 49722 h 56762"/>
                  <a:gd name="connsiteX65" fmla="*/ 26673 w 91600"/>
                  <a:gd name="connsiteY65" fmla="*/ 49607 h 56762"/>
                  <a:gd name="connsiteX66" fmla="*/ 25891 w 91600"/>
                  <a:gd name="connsiteY66" fmla="*/ 45827 h 56762"/>
                  <a:gd name="connsiteX67" fmla="*/ 21904 w 91600"/>
                  <a:gd name="connsiteY67" fmla="*/ 46931 h 56762"/>
                  <a:gd name="connsiteX68" fmla="*/ 13822 w 91600"/>
                  <a:gd name="connsiteY68" fmla="*/ 46628 h 56762"/>
                  <a:gd name="connsiteX69" fmla="*/ 13849 w 91600"/>
                  <a:gd name="connsiteY69" fmla="*/ 16984 h 56762"/>
                  <a:gd name="connsiteX70" fmla="*/ 59 w 91600"/>
                  <a:gd name="connsiteY70" fmla="*/ 16976 h 56762"/>
                  <a:gd name="connsiteX71" fmla="*/ 33 w 91600"/>
                  <a:gd name="connsiteY71" fmla="*/ 4213 h 56762"/>
                  <a:gd name="connsiteX72" fmla="*/ 33 w 91600"/>
                  <a:gd name="connsiteY72" fmla="*/ 4213 h 5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91600" h="56762">
                    <a:moveTo>
                      <a:pt x="33" y="4213"/>
                    </a:moveTo>
                    <a:lnTo>
                      <a:pt x="5689" y="6260"/>
                    </a:lnTo>
                    <a:lnTo>
                      <a:pt x="5689" y="3255"/>
                    </a:lnTo>
                    <a:lnTo>
                      <a:pt x="3786" y="3305"/>
                    </a:lnTo>
                    <a:lnTo>
                      <a:pt x="5715" y="81"/>
                    </a:lnTo>
                    <a:lnTo>
                      <a:pt x="33685" y="0"/>
                    </a:lnTo>
                    <a:lnTo>
                      <a:pt x="33711" y="12041"/>
                    </a:lnTo>
                    <a:lnTo>
                      <a:pt x="40020" y="11073"/>
                    </a:lnTo>
                    <a:lnTo>
                      <a:pt x="41923" y="8611"/>
                    </a:lnTo>
                    <a:lnTo>
                      <a:pt x="50551" y="8491"/>
                    </a:lnTo>
                    <a:lnTo>
                      <a:pt x="49143" y="12756"/>
                    </a:lnTo>
                    <a:lnTo>
                      <a:pt x="50525" y="12758"/>
                    </a:lnTo>
                    <a:lnTo>
                      <a:pt x="50525" y="16945"/>
                    </a:lnTo>
                    <a:lnTo>
                      <a:pt x="59049" y="16953"/>
                    </a:lnTo>
                    <a:lnTo>
                      <a:pt x="56833" y="13470"/>
                    </a:lnTo>
                    <a:lnTo>
                      <a:pt x="58971" y="11345"/>
                    </a:lnTo>
                    <a:lnTo>
                      <a:pt x="65279" y="8924"/>
                    </a:lnTo>
                    <a:lnTo>
                      <a:pt x="64940" y="2937"/>
                    </a:lnTo>
                    <a:lnTo>
                      <a:pt x="58971" y="3305"/>
                    </a:lnTo>
                    <a:lnTo>
                      <a:pt x="59023" y="75"/>
                    </a:lnTo>
                    <a:lnTo>
                      <a:pt x="67443" y="117"/>
                    </a:lnTo>
                    <a:lnTo>
                      <a:pt x="67364" y="17039"/>
                    </a:lnTo>
                    <a:lnTo>
                      <a:pt x="68954" y="19987"/>
                    </a:lnTo>
                    <a:lnTo>
                      <a:pt x="78886" y="19911"/>
                    </a:lnTo>
                    <a:lnTo>
                      <a:pt x="84542" y="20754"/>
                    </a:lnTo>
                    <a:lnTo>
                      <a:pt x="86211" y="26612"/>
                    </a:lnTo>
                    <a:lnTo>
                      <a:pt x="88870" y="32106"/>
                    </a:lnTo>
                    <a:lnTo>
                      <a:pt x="91633" y="32628"/>
                    </a:lnTo>
                    <a:lnTo>
                      <a:pt x="91633" y="35761"/>
                    </a:lnTo>
                    <a:lnTo>
                      <a:pt x="86862" y="35197"/>
                    </a:lnTo>
                    <a:lnTo>
                      <a:pt x="87175" y="31830"/>
                    </a:lnTo>
                    <a:lnTo>
                      <a:pt x="83083" y="29975"/>
                    </a:lnTo>
                    <a:lnTo>
                      <a:pt x="82431" y="25376"/>
                    </a:lnTo>
                    <a:lnTo>
                      <a:pt x="76644" y="25572"/>
                    </a:lnTo>
                    <a:lnTo>
                      <a:pt x="76618" y="22720"/>
                    </a:lnTo>
                    <a:lnTo>
                      <a:pt x="72421" y="22835"/>
                    </a:lnTo>
                    <a:lnTo>
                      <a:pt x="73855" y="24982"/>
                    </a:lnTo>
                    <a:lnTo>
                      <a:pt x="71066" y="27017"/>
                    </a:lnTo>
                    <a:lnTo>
                      <a:pt x="72343" y="31342"/>
                    </a:lnTo>
                    <a:lnTo>
                      <a:pt x="72526" y="39773"/>
                    </a:lnTo>
                    <a:lnTo>
                      <a:pt x="67599" y="39880"/>
                    </a:lnTo>
                    <a:lnTo>
                      <a:pt x="63454" y="43276"/>
                    </a:lnTo>
                    <a:lnTo>
                      <a:pt x="60587" y="42736"/>
                    </a:lnTo>
                    <a:lnTo>
                      <a:pt x="60561" y="45311"/>
                    </a:lnTo>
                    <a:lnTo>
                      <a:pt x="54226" y="45131"/>
                    </a:lnTo>
                    <a:lnTo>
                      <a:pt x="54200" y="48900"/>
                    </a:lnTo>
                    <a:lnTo>
                      <a:pt x="56208" y="51537"/>
                    </a:lnTo>
                    <a:lnTo>
                      <a:pt x="51958" y="51702"/>
                    </a:lnTo>
                    <a:lnTo>
                      <a:pt x="50681" y="48545"/>
                    </a:lnTo>
                    <a:lnTo>
                      <a:pt x="46380" y="47854"/>
                    </a:lnTo>
                    <a:lnTo>
                      <a:pt x="45676" y="45702"/>
                    </a:lnTo>
                    <a:lnTo>
                      <a:pt x="41818" y="46299"/>
                    </a:lnTo>
                    <a:lnTo>
                      <a:pt x="41505" y="32391"/>
                    </a:lnTo>
                    <a:lnTo>
                      <a:pt x="47162" y="32265"/>
                    </a:lnTo>
                    <a:lnTo>
                      <a:pt x="47188" y="28926"/>
                    </a:lnTo>
                    <a:lnTo>
                      <a:pt x="45077" y="27343"/>
                    </a:lnTo>
                    <a:lnTo>
                      <a:pt x="40958" y="27087"/>
                    </a:lnTo>
                    <a:lnTo>
                      <a:pt x="41167" y="28851"/>
                    </a:lnTo>
                    <a:lnTo>
                      <a:pt x="35537" y="26696"/>
                    </a:lnTo>
                    <a:lnTo>
                      <a:pt x="34467" y="20892"/>
                    </a:lnTo>
                    <a:lnTo>
                      <a:pt x="31808" y="20952"/>
                    </a:lnTo>
                    <a:lnTo>
                      <a:pt x="30088" y="18526"/>
                    </a:lnTo>
                    <a:lnTo>
                      <a:pt x="30219" y="54970"/>
                    </a:lnTo>
                    <a:lnTo>
                      <a:pt x="23467" y="56762"/>
                    </a:lnTo>
                    <a:lnTo>
                      <a:pt x="24406" y="49722"/>
                    </a:lnTo>
                    <a:lnTo>
                      <a:pt x="26673" y="49607"/>
                    </a:lnTo>
                    <a:lnTo>
                      <a:pt x="25891" y="45827"/>
                    </a:lnTo>
                    <a:lnTo>
                      <a:pt x="21904" y="46931"/>
                    </a:lnTo>
                    <a:lnTo>
                      <a:pt x="13822" y="46628"/>
                    </a:lnTo>
                    <a:lnTo>
                      <a:pt x="13849" y="16984"/>
                    </a:lnTo>
                    <a:lnTo>
                      <a:pt x="59" y="16976"/>
                    </a:lnTo>
                    <a:lnTo>
                      <a:pt x="33" y="4213"/>
                    </a:lnTo>
                    <a:lnTo>
                      <a:pt x="33" y="4213"/>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79" name="IL-9">
                <a:extLst>
                  <a:ext uri="{FF2B5EF4-FFF2-40B4-BE49-F238E27FC236}">
                    <a16:creationId xmlns:a16="http://schemas.microsoft.com/office/drawing/2014/main" id="{82115730-81F8-CCF6-FBF6-4EEEDD851ED1}"/>
                  </a:ext>
                </a:extLst>
              </p:cNvPr>
              <p:cNvSpPr/>
              <p:nvPr/>
            </p:nvSpPr>
            <p:spPr>
              <a:xfrm>
                <a:off x="6497551" y="2966366"/>
                <a:ext cx="207385" cy="129567"/>
              </a:xfrm>
              <a:custGeom>
                <a:avLst/>
                <a:gdLst>
                  <a:gd name="connsiteX0" fmla="*/ 33 w 102808"/>
                  <a:gd name="connsiteY0" fmla="*/ 8546 h 64231"/>
                  <a:gd name="connsiteX1" fmla="*/ 22633 w 102808"/>
                  <a:gd name="connsiteY1" fmla="*/ 8389 h 64231"/>
                  <a:gd name="connsiteX2" fmla="*/ 22581 w 102808"/>
                  <a:gd name="connsiteY2" fmla="*/ 0 h 64231"/>
                  <a:gd name="connsiteX3" fmla="*/ 25448 w 102808"/>
                  <a:gd name="connsiteY3" fmla="*/ 4020 h 64231"/>
                  <a:gd name="connsiteX4" fmla="*/ 30219 w 102808"/>
                  <a:gd name="connsiteY4" fmla="*/ 5441 h 64231"/>
                  <a:gd name="connsiteX5" fmla="*/ 33946 w 102808"/>
                  <a:gd name="connsiteY5" fmla="*/ 4262 h 64231"/>
                  <a:gd name="connsiteX6" fmla="*/ 41167 w 102808"/>
                  <a:gd name="connsiteY6" fmla="*/ 3576 h 64231"/>
                  <a:gd name="connsiteX7" fmla="*/ 43591 w 102808"/>
                  <a:gd name="connsiteY7" fmla="*/ 4985 h 64231"/>
                  <a:gd name="connsiteX8" fmla="*/ 46354 w 102808"/>
                  <a:gd name="connsiteY8" fmla="*/ 3015 h 64231"/>
                  <a:gd name="connsiteX9" fmla="*/ 47136 w 102808"/>
                  <a:gd name="connsiteY9" fmla="*/ 7061 h 64231"/>
                  <a:gd name="connsiteX10" fmla="*/ 44712 w 102808"/>
                  <a:gd name="connsiteY10" fmla="*/ 8525 h 64231"/>
                  <a:gd name="connsiteX11" fmla="*/ 50603 w 102808"/>
                  <a:gd name="connsiteY11" fmla="*/ 8559 h 64231"/>
                  <a:gd name="connsiteX12" fmla="*/ 50603 w 102808"/>
                  <a:gd name="connsiteY12" fmla="*/ 13491 h 64231"/>
                  <a:gd name="connsiteX13" fmla="*/ 54122 w 102808"/>
                  <a:gd name="connsiteY13" fmla="*/ 17031 h 64231"/>
                  <a:gd name="connsiteX14" fmla="*/ 56208 w 102808"/>
                  <a:gd name="connsiteY14" fmla="*/ 17243 h 64231"/>
                  <a:gd name="connsiteX15" fmla="*/ 56338 w 102808"/>
                  <a:gd name="connsiteY15" fmla="*/ 24849 h 64231"/>
                  <a:gd name="connsiteX16" fmla="*/ 58919 w 102808"/>
                  <a:gd name="connsiteY16" fmla="*/ 30948 h 64231"/>
                  <a:gd name="connsiteX17" fmla="*/ 61291 w 102808"/>
                  <a:gd name="connsiteY17" fmla="*/ 34050 h 64231"/>
                  <a:gd name="connsiteX18" fmla="*/ 75080 w 102808"/>
                  <a:gd name="connsiteY18" fmla="*/ 34851 h 64231"/>
                  <a:gd name="connsiteX19" fmla="*/ 74220 w 102808"/>
                  <a:gd name="connsiteY19" fmla="*/ 32730 h 64231"/>
                  <a:gd name="connsiteX20" fmla="*/ 78964 w 102808"/>
                  <a:gd name="connsiteY20" fmla="*/ 32769 h 64231"/>
                  <a:gd name="connsiteX21" fmla="*/ 84334 w 102808"/>
                  <a:gd name="connsiteY21" fmla="*/ 31404 h 64231"/>
                  <a:gd name="connsiteX22" fmla="*/ 84177 w 102808"/>
                  <a:gd name="connsiteY22" fmla="*/ 39893 h 64231"/>
                  <a:gd name="connsiteX23" fmla="*/ 95360 w 102808"/>
                  <a:gd name="connsiteY23" fmla="*/ 40083 h 64231"/>
                  <a:gd name="connsiteX24" fmla="*/ 98567 w 102808"/>
                  <a:gd name="connsiteY24" fmla="*/ 44046 h 64231"/>
                  <a:gd name="connsiteX25" fmla="*/ 98931 w 102808"/>
                  <a:gd name="connsiteY25" fmla="*/ 49717 h 64231"/>
                  <a:gd name="connsiteX26" fmla="*/ 102841 w 102808"/>
                  <a:gd name="connsiteY26" fmla="*/ 62718 h 64231"/>
                  <a:gd name="connsiteX27" fmla="*/ 99896 w 102808"/>
                  <a:gd name="connsiteY27" fmla="*/ 64231 h 64231"/>
                  <a:gd name="connsiteX28" fmla="*/ 99323 w 102808"/>
                  <a:gd name="connsiteY28" fmla="*/ 61408 h 64231"/>
                  <a:gd name="connsiteX29" fmla="*/ 96064 w 102808"/>
                  <a:gd name="connsiteY29" fmla="*/ 61119 h 64231"/>
                  <a:gd name="connsiteX30" fmla="*/ 98071 w 102808"/>
                  <a:gd name="connsiteY30" fmla="*/ 57169 h 64231"/>
                  <a:gd name="connsiteX31" fmla="*/ 91737 w 102808"/>
                  <a:gd name="connsiteY31" fmla="*/ 57266 h 64231"/>
                  <a:gd name="connsiteX32" fmla="*/ 91789 w 102808"/>
                  <a:gd name="connsiteY32" fmla="*/ 55904 h 64231"/>
                  <a:gd name="connsiteX33" fmla="*/ 86836 w 102808"/>
                  <a:gd name="connsiteY33" fmla="*/ 55899 h 64231"/>
                  <a:gd name="connsiteX34" fmla="*/ 85585 w 102808"/>
                  <a:gd name="connsiteY34" fmla="*/ 53069 h 64231"/>
                  <a:gd name="connsiteX35" fmla="*/ 81675 w 102808"/>
                  <a:gd name="connsiteY35" fmla="*/ 53048 h 64231"/>
                  <a:gd name="connsiteX36" fmla="*/ 81388 w 102808"/>
                  <a:gd name="connsiteY36" fmla="*/ 55273 h 64231"/>
                  <a:gd name="connsiteX37" fmla="*/ 74012 w 102808"/>
                  <a:gd name="connsiteY37" fmla="*/ 53267 h 64231"/>
                  <a:gd name="connsiteX38" fmla="*/ 71379 w 102808"/>
                  <a:gd name="connsiteY38" fmla="*/ 50291 h 64231"/>
                  <a:gd name="connsiteX39" fmla="*/ 71405 w 102808"/>
                  <a:gd name="connsiteY39" fmla="*/ 47737 h 64231"/>
                  <a:gd name="connsiteX40" fmla="*/ 74194 w 102808"/>
                  <a:gd name="connsiteY40" fmla="*/ 46902 h 64231"/>
                  <a:gd name="connsiteX41" fmla="*/ 74298 w 102808"/>
                  <a:gd name="connsiteY41" fmla="*/ 42598 h 64231"/>
                  <a:gd name="connsiteX42" fmla="*/ 71796 w 102808"/>
                  <a:gd name="connsiteY42" fmla="*/ 40973 h 64231"/>
                  <a:gd name="connsiteX43" fmla="*/ 70649 w 102808"/>
                  <a:gd name="connsiteY43" fmla="*/ 42577 h 64231"/>
                  <a:gd name="connsiteX44" fmla="*/ 66817 w 102808"/>
                  <a:gd name="connsiteY44" fmla="*/ 42554 h 64231"/>
                  <a:gd name="connsiteX45" fmla="*/ 64523 w 102808"/>
                  <a:gd name="connsiteY45" fmla="*/ 39710 h 64231"/>
                  <a:gd name="connsiteX46" fmla="*/ 60431 w 102808"/>
                  <a:gd name="connsiteY46" fmla="*/ 39689 h 64231"/>
                  <a:gd name="connsiteX47" fmla="*/ 54044 w 102808"/>
                  <a:gd name="connsiteY47" fmla="*/ 33491 h 64231"/>
                  <a:gd name="connsiteX48" fmla="*/ 53392 w 102808"/>
                  <a:gd name="connsiteY48" fmla="*/ 22681 h 64231"/>
                  <a:gd name="connsiteX49" fmla="*/ 52714 w 102808"/>
                  <a:gd name="connsiteY49" fmla="*/ 19851 h 64231"/>
                  <a:gd name="connsiteX50" fmla="*/ 50551 w 102808"/>
                  <a:gd name="connsiteY50" fmla="*/ 19838 h 64231"/>
                  <a:gd name="connsiteX51" fmla="*/ 50577 w 102808"/>
                  <a:gd name="connsiteY51" fmla="*/ 17021 h 64231"/>
                  <a:gd name="connsiteX52" fmla="*/ 42861 w 102808"/>
                  <a:gd name="connsiteY52" fmla="*/ 16997 h 64231"/>
                  <a:gd name="connsiteX53" fmla="*/ 42861 w 102808"/>
                  <a:gd name="connsiteY53" fmla="*/ 12811 h 64231"/>
                  <a:gd name="connsiteX54" fmla="*/ 37231 w 102808"/>
                  <a:gd name="connsiteY54" fmla="*/ 14151 h 64231"/>
                  <a:gd name="connsiteX55" fmla="*/ 26673 w 102808"/>
                  <a:gd name="connsiteY55" fmla="*/ 13979 h 64231"/>
                  <a:gd name="connsiteX56" fmla="*/ 22477 w 102808"/>
                  <a:gd name="connsiteY56" fmla="*/ 15910 h 64231"/>
                  <a:gd name="connsiteX57" fmla="*/ 22425 w 102808"/>
                  <a:gd name="connsiteY57" fmla="*/ 25392 h 64231"/>
                  <a:gd name="connsiteX58" fmla="*/ 111 w 102808"/>
                  <a:gd name="connsiteY58" fmla="*/ 25441 h 64231"/>
                  <a:gd name="connsiteX59" fmla="*/ 33 w 102808"/>
                  <a:gd name="connsiteY59" fmla="*/ 8546 h 64231"/>
                  <a:gd name="connsiteX60" fmla="*/ 33 w 102808"/>
                  <a:gd name="connsiteY60" fmla="*/ 8546 h 64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02808" h="64231">
                    <a:moveTo>
                      <a:pt x="33" y="8546"/>
                    </a:moveTo>
                    <a:lnTo>
                      <a:pt x="22633" y="8389"/>
                    </a:lnTo>
                    <a:lnTo>
                      <a:pt x="22581" y="0"/>
                    </a:lnTo>
                    <a:lnTo>
                      <a:pt x="25448" y="4020"/>
                    </a:lnTo>
                    <a:lnTo>
                      <a:pt x="30219" y="5441"/>
                    </a:lnTo>
                    <a:lnTo>
                      <a:pt x="33946" y="4262"/>
                    </a:lnTo>
                    <a:lnTo>
                      <a:pt x="41167" y="3576"/>
                    </a:lnTo>
                    <a:lnTo>
                      <a:pt x="43591" y="4985"/>
                    </a:lnTo>
                    <a:lnTo>
                      <a:pt x="46354" y="3015"/>
                    </a:lnTo>
                    <a:lnTo>
                      <a:pt x="47136" y="7061"/>
                    </a:lnTo>
                    <a:lnTo>
                      <a:pt x="44712" y="8525"/>
                    </a:lnTo>
                    <a:lnTo>
                      <a:pt x="50603" y="8559"/>
                    </a:lnTo>
                    <a:lnTo>
                      <a:pt x="50603" y="13491"/>
                    </a:lnTo>
                    <a:lnTo>
                      <a:pt x="54122" y="17031"/>
                    </a:lnTo>
                    <a:lnTo>
                      <a:pt x="56208" y="17243"/>
                    </a:lnTo>
                    <a:lnTo>
                      <a:pt x="56338" y="24849"/>
                    </a:lnTo>
                    <a:lnTo>
                      <a:pt x="58919" y="30948"/>
                    </a:lnTo>
                    <a:lnTo>
                      <a:pt x="61291" y="34050"/>
                    </a:lnTo>
                    <a:lnTo>
                      <a:pt x="75080" y="34851"/>
                    </a:lnTo>
                    <a:lnTo>
                      <a:pt x="74220" y="32730"/>
                    </a:lnTo>
                    <a:lnTo>
                      <a:pt x="78964" y="32769"/>
                    </a:lnTo>
                    <a:lnTo>
                      <a:pt x="84334" y="31404"/>
                    </a:lnTo>
                    <a:lnTo>
                      <a:pt x="84177" y="39893"/>
                    </a:lnTo>
                    <a:lnTo>
                      <a:pt x="95360" y="40083"/>
                    </a:lnTo>
                    <a:lnTo>
                      <a:pt x="98567" y="44046"/>
                    </a:lnTo>
                    <a:lnTo>
                      <a:pt x="98931" y="49717"/>
                    </a:lnTo>
                    <a:lnTo>
                      <a:pt x="102841" y="62718"/>
                    </a:lnTo>
                    <a:lnTo>
                      <a:pt x="99896" y="64231"/>
                    </a:lnTo>
                    <a:lnTo>
                      <a:pt x="99323" y="61408"/>
                    </a:lnTo>
                    <a:lnTo>
                      <a:pt x="96064" y="61119"/>
                    </a:lnTo>
                    <a:lnTo>
                      <a:pt x="98071" y="57169"/>
                    </a:lnTo>
                    <a:lnTo>
                      <a:pt x="91737" y="57266"/>
                    </a:lnTo>
                    <a:lnTo>
                      <a:pt x="91789" y="55904"/>
                    </a:lnTo>
                    <a:lnTo>
                      <a:pt x="86836" y="55899"/>
                    </a:lnTo>
                    <a:lnTo>
                      <a:pt x="85585" y="53069"/>
                    </a:lnTo>
                    <a:lnTo>
                      <a:pt x="81675" y="53048"/>
                    </a:lnTo>
                    <a:lnTo>
                      <a:pt x="81388" y="55273"/>
                    </a:lnTo>
                    <a:lnTo>
                      <a:pt x="74012" y="53267"/>
                    </a:lnTo>
                    <a:lnTo>
                      <a:pt x="71379" y="50291"/>
                    </a:lnTo>
                    <a:lnTo>
                      <a:pt x="71405" y="47737"/>
                    </a:lnTo>
                    <a:lnTo>
                      <a:pt x="74194" y="46902"/>
                    </a:lnTo>
                    <a:lnTo>
                      <a:pt x="74298" y="42598"/>
                    </a:lnTo>
                    <a:lnTo>
                      <a:pt x="71796" y="40973"/>
                    </a:lnTo>
                    <a:lnTo>
                      <a:pt x="70649" y="42577"/>
                    </a:lnTo>
                    <a:lnTo>
                      <a:pt x="66817" y="42554"/>
                    </a:lnTo>
                    <a:lnTo>
                      <a:pt x="64523" y="39710"/>
                    </a:lnTo>
                    <a:lnTo>
                      <a:pt x="60431" y="39689"/>
                    </a:lnTo>
                    <a:lnTo>
                      <a:pt x="54044" y="33491"/>
                    </a:lnTo>
                    <a:lnTo>
                      <a:pt x="53392" y="22681"/>
                    </a:lnTo>
                    <a:lnTo>
                      <a:pt x="52714" y="19851"/>
                    </a:lnTo>
                    <a:lnTo>
                      <a:pt x="50551" y="19838"/>
                    </a:lnTo>
                    <a:lnTo>
                      <a:pt x="50577" y="17021"/>
                    </a:lnTo>
                    <a:lnTo>
                      <a:pt x="42861" y="16997"/>
                    </a:lnTo>
                    <a:lnTo>
                      <a:pt x="42861" y="12811"/>
                    </a:lnTo>
                    <a:lnTo>
                      <a:pt x="37231" y="14151"/>
                    </a:lnTo>
                    <a:lnTo>
                      <a:pt x="26673" y="13979"/>
                    </a:lnTo>
                    <a:lnTo>
                      <a:pt x="22477" y="15910"/>
                    </a:lnTo>
                    <a:lnTo>
                      <a:pt x="22425" y="25392"/>
                    </a:lnTo>
                    <a:lnTo>
                      <a:pt x="111" y="25441"/>
                    </a:lnTo>
                    <a:lnTo>
                      <a:pt x="33" y="8546"/>
                    </a:lnTo>
                    <a:lnTo>
                      <a:pt x="33" y="8546"/>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80" name="IL-10">
                <a:extLst>
                  <a:ext uri="{FF2B5EF4-FFF2-40B4-BE49-F238E27FC236}">
                    <a16:creationId xmlns:a16="http://schemas.microsoft.com/office/drawing/2014/main" id="{371895F0-04B2-B772-1572-F129E125CCED}"/>
                  </a:ext>
                </a:extLst>
              </p:cNvPr>
              <p:cNvSpPr/>
              <p:nvPr/>
            </p:nvSpPr>
            <p:spPr>
              <a:xfrm>
                <a:off x="6463425" y="2883202"/>
                <a:ext cx="226419" cy="164018"/>
              </a:xfrm>
              <a:custGeom>
                <a:avLst/>
                <a:gdLst>
                  <a:gd name="connsiteX0" fmla="*/ 59 w 112244"/>
                  <a:gd name="connsiteY0" fmla="*/ 21580 h 81309"/>
                  <a:gd name="connsiteX1" fmla="*/ 137 w 112244"/>
                  <a:gd name="connsiteY1" fmla="*/ 198 h 81309"/>
                  <a:gd name="connsiteX2" fmla="*/ 56103 w 112244"/>
                  <a:gd name="connsiteY2" fmla="*/ 0 h 81309"/>
                  <a:gd name="connsiteX3" fmla="*/ 96507 w 112244"/>
                  <a:gd name="connsiteY3" fmla="*/ 600 h 81309"/>
                  <a:gd name="connsiteX4" fmla="*/ 97237 w 112244"/>
                  <a:gd name="connsiteY4" fmla="*/ 4677 h 81309"/>
                  <a:gd name="connsiteX5" fmla="*/ 96298 w 112244"/>
                  <a:gd name="connsiteY5" fmla="*/ 12597 h 81309"/>
                  <a:gd name="connsiteX6" fmla="*/ 96481 w 112244"/>
                  <a:gd name="connsiteY6" fmla="*/ 20558 h 81309"/>
                  <a:gd name="connsiteX7" fmla="*/ 94552 w 112244"/>
                  <a:gd name="connsiteY7" fmla="*/ 26200 h 81309"/>
                  <a:gd name="connsiteX8" fmla="*/ 93562 w 112244"/>
                  <a:gd name="connsiteY8" fmla="*/ 25694 h 81309"/>
                  <a:gd name="connsiteX9" fmla="*/ 91945 w 112244"/>
                  <a:gd name="connsiteY9" fmla="*/ 37923 h 81309"/>
                  <a:gd name="connsiteX10" fmla="*/ 92832 w 112244"/>
                  <a:gd name="connsiteY10" fmla="*/ 44087 h 81309"/>
                  <a:gd name="connsiteX11" fmla="*/ 97550 w 112244"/>
                  <a:gd name="connsiteY11" fmla="*/ 57448 h 81309"/>
                  <a:gd name="connsiteX12" fmla="*/ 106178 w 112244"/>
                  <a:gd name="connsiteY12" fmla="*/ 73123 h 81309"/>
                  <a:gd name="connsiteX13" fmla="*/ 112278 w 112244"/>
                  <a:gd name="connsiteY13" fmla="*/ 81309 h 81309"/>
                  <a:gd name="connsiteX14" fmla="*/ 101095 w 112244"/>
                  <a:gd name="connsiteY14" fmla="*/ 81119 h 81309"/>
                  <a:gd name="connsiteX15" fmla="*/ 101252 w 112244"/>
                  <a:gd name="connsiteY15" fmla="*/ 72630 h 81309"/>
                  <a:gd name="connsiteX16" fmla="*/ 95882 w 112244"/>
                  <a:gd name="connsiteY16" fmla="*/ 73995 h 81309"/>
                  <a:gd name="connsiteX17" fmla="*/ 91137 w 112244"/>
                  <a:gd name="connsiteY17" fmla="*/ 73956 h 81309"/>
                  <a:gd name="connsiteX18" fmla="*/ 91998 w 112244"/>
                  <a:gd name="connsiteY18" fmla="*/ 76076 h 81309"/>
                  <a:gd name="connsiteX19" fmla="*/ 78208 w 112244"/>
                  <a:gd name="connsiteY19" fmla="*/ 75276 h 81309"/>
                  <a:gd name="connsiteX20" fmla="*/ 74090 w 112244"/>
                  <a:gd name="connsiteY20" fmla="*/ 69604 h 81309"/>
                  <a:gd name="connsiteX21" fmla="*/ 73256 w 112244"/>
                  <a:gd name="connsiteY21" fmla="*/ 66075 h 81309"/>
                  <a:gd name="connsiteX22" fmla="*/ 73125 w 112244"/>
                  <a:gd name="connsiteY22" fmla="*/ 58469 h 81309"/>
                  <a:gd name="connsiteX23" fmla="*/ 71040 w 112244"/>
                  <a:gd name="connsiteY23" fmla="*/ 58257 h 81309"/>
                  <a:gd name="connsiteX24" fmla="*/ 67521 w 112244"/>
                  <a:gd name="connsiteY24" fmla="*/ 54717 h 81309"/>
                  <a:gd name="connsiteX25" fmla="*/ 67521 w 112244"/>
                  <a:gd name="connsiteY25" fmla="*/ 49784 h 81309"/>
                  <a:gd name="connsiteX26" fmla="*/ 61630 w 112244"/>
                  <a:gd name="connsiteY26" fmla="*/ 49751 h 81309"/>
                  <a:gd name="connsiteX27" fmla="*/ 64054 w 112244"/>
                  <a:gd name="connsiteY27" fmla="*/ 48287 h 81309"/>
                  <a:gd name="connsiteX28" fmla="*/ 63272 w 112244"/>
                  <a:gd name="connsiteY28" fmla="*/ 44241 h 81309"/>
                  <a:gd name="connsiteX29" fmla="*/ 60508 w 112244"/>
                  <a:gd name="connsiteY29" fmla="*/ 46211 h 81309"/>
                  <a:gd name="connsiteX30" fmla="*/ 58084 w 112244"/>
                  <a:gd name="connsiteY30" fmla="*/ 44802 h 81309"/>
                  <a:gd name="connsiteX31" fmla="*/ 53470 w 112244"/>
                  <a:gd name="connsiteY31" fmla="*/ 45514 h 81309"/>
                  <a:gd name="connsiteX32" fmla="*/ 52297 w 112244"/>
                  <a:gd name="connsiteY32" fmla="*/ 43140 h 81309"/>
                  <a:gd name="connsiteX33" fmla="*/ 52662 w 112244"/>
                  <a:gd name="connsiteY33" fmla="*/ 37078 h 81309"/>
                  <a:gd name="connsiteX34" fmla="*/ 50733 w 112244"/>
                  <a:gd name="connsiteY34" fmla="*/ 36948 h 81309"/>
                  <a:gd name="connsiteX35" fmla="*/ 50733 w 112244"/>
                  <a:gd name="connsiteY35" fmla="*/ 32670 h 81309"/>
                  <a:gd name="connsiteX36" fmla="*/ 44269 w 112244"/>
                  <a:gd name="connsiteY36" fmla="*/ 32583 h 81309"/>
                  <a:gd name="connsiteX37" fmla="*/ 43721 w 112244"/>
                  <a:gd name="connsiteY37" fmla="*/ 26944 h 81309"/>
                  <a:gd name="connsiteX38" fmla="*/ 39525 w 112244"/>
                  <a:gd name="connsiteY38" fmla="*/ 26910 h 81309"/>
                  <a:gd name="connsiteX39" fmla="*/ 39499 w 112244"/>
                  <a:gd name="connsiteY39" fmla="*/ 29800 h 81309"/>
                  <a:gd name="connsiteX40" fmla="*/ 36605 w 112244"/>
                  <a:gd name="connsiteY40" fmla="*/ 31209 h 81309"/>
                  <a:gd name="connsiteX41" fmla="*/ 30531 w 112244"/>
                  <a:gd name="connsiteY41" fmla="*/ 29615 h 81309"/>
                  <a:gd name="connsiteX42" fmla="*/ 31548 w 112244"/>
                  <a:gd name="connsiteY42" fmla="*/ 27705 h 81309"/>
                  <a:gd name="connsiteX43" fmla="*/ 29489 w 112244"/>
                  <a:gd name="connsiteY43" fmla="*/ 24930 h 81309"/>
                  <a:gd name="connsiteX44" fmla="*/ 24536 w 112244"/>
                  <a:gd name="connsiteY44" fmla="*/ 24288 h 81309"/>
                  <a:gd name="connsiteX45" fmla="*/ 25344 w 112244"/>
                  <a:gd name="connsiteY45" fmla="*/ 27108 h 81309"/>
                  <a:gd name="connsiteX46" fmla="*/ 22555 w 112244"/>
                  <a:gd name="connsiteY46" fmla="*/ 26464 h 81309"/>
                  <a:gd name="connsiteX47" fmla="*/ 21095 w 112244"/>
                  <a:gd name="connsiteY47" fmla="*/ 32555 h 81309"/>
                  <a:gd name="connsiteX48" fmla="*/ 18280 w 112244"/>
                  <a:gd name="connsiteY48" fmla="*/ 32816 h 81309"/>
                  <a:gd name="connsiteX49" fmla="*/ 15725 w 112244"/>
                  <a:gd name="connsiteY49" fmla="*/ 27593 h 81309"/>
                  <a:gd name="connsiteX50" fmla="*/ 12702 w 112244"/>
                  <a:gd name="connsiteY50" fmla="*/ 24369 h 81309"/>
                  <a:gd name="connsiteX51" fmla="*/ 33 w 112244"/>
                  <a:gd name="connsiteY51" fmla="*/ 24466 h 81309"/>
                  <a:gd name="connsiteX52" fmla="*/ 59 w 112244"/>
                  <a:gd name="connsiteY52" fmla="*/ 21580 h 81309"/>
                  <a:gd name="connsiteX53" fmla="*/ 59 w 112244"/>
                  <a:gd name="connsiteY53" fmla="*/ 21580 h 81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12244" h="81309">
                    <a:moveTo>
                      <a:pt x="59" y="21580"/>
                    </a:moveTo>
                    <a:lnTo>
                      <a:pt x="137" y="198"/>
                    </a:lnTo>
                    <a:lnTo>
                      <a:pt x="56103" y="0"/>
                    </a:lnTo>
                    <a:lnTo>
                      <a:pt x="96507" y="600"/>
                    </a:lnTo>
                    <a:lnTo>
                      <a:pt x="97237" y="4677"/>
                    </a:lnTo>
                    <a:lnTo>
                      <a:pt x="96298" y="12597"/>
                    </a:lnTo>
                    <a:lnTo>
                      <a:pt x="96481" y="20558"/>
                    </a:lnTo>
                    <a:lnTo>
                      <a:pt x="94552" y="26200"/>
                    </a:lnTo>
                    <a:lnTo>
                      <a:pt x="93562" y="25694"/>
                    </a:lnTo>
                    <a:lnTo>
                      <a:pt x="91945" y="37923"/>
                    </a:lnTo>
                    <a:lnTo>
                      <a:pt x="92832" y="44087"/>
                    </a:lnTo>
                    <a:lnTo>
                      <a:pt x="97550" y="57448"/>
                    </a:lnTo>
                    <a:lnTo>
                      <a:pt x="106178" y="73123"/>
                    </a:lnTo>
                    <a:lnTo>
                      <a:pt x="112278" y="81309"/>
                    </a:lnTo>
                    <a:lnTo>
                      <a:pt x="101095" y="81119"/>
                    </a:lnTo>
                    <a:lnTo>
                      <a:pt x="101252" y="72630"/>
                    </a:lnTo>
                    <a:lnTo>
                      <a:pt x="95882" y="73995"/>
                    </a:lnTo>
                    <a:lnTo>
                      <a:pt x="91137" y="73956"/>
                    </a:lnTo>
                    <a:lnTo>
                      <a:pt x="91998" y="76076"/>
                    </a:lnTo>
                    <a:lnTo>
                      <a:pt x="78208" y="75276"/>
                    </a:lnTo>
                    <a:lnTo>
                      <a:pt x="74090" y="69604"/>
                    </a:lnTo>
                    <a:lnTo>
                      <a:pt x="73256" y="66075"/>
                    </a:lnTo>
                    <a:lnTo>
                      <a:pt x="73125" y="58469"/>
                    </a:lnTo>
                    <a:lnTo>
                      <a:pt x="71040" y="58257"/>
                    </a:lnTo>
                    <a:lnTo>
                      <a:pt x="67521" y="54717"/>
                    </a:lnTo>
                    <a:lnTo>
                      <a:pt x="67521" y="49784"/>
                    </a:lnTo>
                    <a:lnTo>
                      <a:pt x="61630" y="49751"/>
                    </a:lnTo>
                    <a:lnTo>
                      <a:pt x="64054" y="48287"/>
                    </a:lnTo>
                    <a:lnTo>
                      <a:pt x="63272" y="44241"/>
                    </a:lnTo>
                    <a:lnTo>
                      <a:pt x="60508" y="46211"/>
                    </a:lnTo>
                    <a:lnTo>
                      <a:pt x="58084" y="44802"/>
                    </a:lnTo>
                    <a:lnTo>
                      <a:pt x="53470" y="45514"/>
                    </a:lnTo>
                    <a:lnTo>
                      <a:pt x="52297" y="43140"/>
                    </a:lnTo>
                    <a:lnTo>
                      <a:pt x="52662" y="37078"/>
                    </a:lnTo>
                    <a:lnTo>
                      <a:pt x="50733" y="36948"/>
                    </a:lnTo>
                    <a:lnTo>
                      <a:pt x="50733" y="32670"/>
                    </a:lnTo>
                    <a:lnTo>
                      <a:pt x="44269" y="32583"/>
                    </a:lnTo>
                    <a:lnTo>
                      <a:pt x="43721" y="26944"/>
                    </a:lnTo>
                    <a:lnTo>
                      <a:pt x="39525" y="26910"/>
                    </a:lnTo>
                    <a:lnTo>
                      <a:pt x="39499" y="29800"/>
                    </a:lnTo>
                    <a:lnTo>
                      <a:pt x="36605" y="31209"/>
                    </a:lnTo>
                    <a:lnTo>
                      <a:pt x="30531" y="29615"/>
                    </a:lnTo>
                    <a:lnTo>
                      <a:pt x="31548" y="27705"/>
                    </a:lnTo>
                    <a:lnTo>
                      <a:pt x="29489" y="24930"/>
                    </a:lnTo>
                    <a:lnTo>
                      <a:pt x="24536" y="24288"/>
                    </a:lnTo>
                    <a:lnTo>
                      <a:pt x="25344" y="27108"/>
                    </a:lnTo>
                    <a:lnTo>
                      <a:pt x="22555" y="26464"/>
                    </a:lnTo>
                    <a:lnTo>
                      <a:pt x="21095" y="32555"/>
                    </a:lnTo>
                    <a:lnTo>
                      <a:pt x="18280" y="32816"/>
                    </a:lnTo>
                    <a:lnTo>
                      <a:pt x="15725" y="27593"/>
                    </a:lnTo>
                    <a:lnTo>
                      <a:pt x="12702" y="24369"/>
                    </a:lnTo>
                    <a:lnTo>
                      <a:pt x="33" y="24466"/>
                    </a:lnTo>
                    <a:lnTo>
                      <a:pt x="59" y="21580"/>
                    </a:lnTo>
                    <a:lnTo>
                      <a:pt x="59" y="21580"/>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81" name="IL-11">
                <a:extLst>
                  <a:ext uri="{FF2B5EF4-FFF2-40B4-BE49-F238E27FC236}">
                    <a16:creationId xmlns:a16="http://schemas.microsoft.com/office/drawing/2014/main" id="{C89A1436-A7FB-1043-110E-4A2D364D376C}"/>
                  </a:ext>
                </a:extLst>
              </p:cNvPr>
              <p:cNvSpPr/>
              <p:nvPr/>
            </p:nvSpPr>
            <p:spPr>
              <a:xfrm>
                <a:off x="6343272" y="2932197"/>
                <a:ext cx="282892" cy="289946"/>
              </a:xfrm>
              <a:custGeom>
                <a:avLst/>
                <a:gdLst>
                  <a:gd name="connsiteX0" fmla="*/ 33 w 140240"/>
                  <a:gd name="connsiteY0" fmla="*/ 19768 h 143735"/>
                  <a:gd name="connsiteX1" fmla="*/ 3552 w 140240"/>
                  <a:gd name="connsiteY1" fmla="*/ 17587 h 143735"/>
                  <a:gd name="connsiteX2" fmla="*/ 2666 w 140240"/>
                  <a:gd name="connsiteY2" fmla="*/ 15670 h 143735"/>
                  <a:gd name="connsiteX3" fmla="*/ 5663 w 140240"/>
                  <a:gd name="connsiteY3" fmla="*/ 15633 h 143735"/>
                  <a:gd name="connsiteX4" fmla="*/ 5663 w 140240"/>
                  <a:gd name="connsiteY4" fmla="*/ 12826 h 143735"/>
                  <a:gd name="connsiteX5" fmla="*/ 9182 w 140240"/>
                  <a:gd name="connsiteY5" fmla="*/ 12630 h 143735"/>
                  <a:gd name="connsiteX6" fmla="*/ 9156 w 140240"/>
                  <a:gd name="connsiteY6" fmla="*/ 8491 h 143735"/>
                  <a:gd name="connsiteX7" fmla="*/ 53992 w 140240"/>
                  <a:gd name="connsiteY7" fmla="*/ 8572 h 143735"/>
                  <a:gd name="connsiteX8" fmla="*/ 53262 w 140240"/>
                  <a:gd name="connsiteY8" fmla="*/ 1121 h 143735"/>
                  <a:gd name="connsiteX9" fmla="*/ 59596 w 140240"/>
                  <a:gd name="connsiteY9" fmla="*/ 1302 h 143735"/>
                  <a:gd name="connsiteX10" fmla="*/ 59596 w 140240"/>
                  <a:gd name="connsiteY10" fmla="*/ 177 h 143735"/>
                  <a:gd name="connsiteX11" fmla="*/ 72265 w 140240"/>
                  <a:gd name="connsiteY11" fmla="*/ 81 h 143735"/>
                  <a:gd name="connsiteX12" fmla="*/ 77843 w 140240"/>
                  <a:gd name="connsiteY12" fmla="*/ 8527 h 143735"/>
                  <a:gd name="connsiteX13" fmla="*/ 80658 w 140240"/>
                  <a:gd name="connsiteY13" fmla="*/ 8266 h 143735"/>
                  <a:gd name="connsiteX14" fmla="*/ 82118 w 140240"/>
                  <a:gd name="connsiteY14" fmla="*/ 2175 h 143735"/>
                  <a:gd name="connsiteX15" fmla="*/ 84907 w 140240"/>
                  <a:gd name="connsiteY15" fmla="*/ 2820 h 143735"/>
                  <a:gd name="connsiteX16" fmla="*/ 84099 w 140240"/>
                  <a:gd name="connsiteY16" fmla="*/ 0 h 143735"/>
                  <a:gd name="connsiteX17" fmla="*/ 89052 w 140240"/>
                  <a:gd name="connsiteY17" fmla="*/ 641 h 143735"/>
                  <a:gd name="connsiteX18" fmla="*/ 91111 w 140240"/>
                  <a:gd name="connsiteY18" fmla="*/ 3417 h 143735"/>
                  <a:gd name="connsiteX19" fmla="*/ 90094 w 140240"/>
                  <a:gd name="connsiteY19" fmla="*/ 5327 h 143735"/>
                  <a:gd name="connsiteX20" fmla="*/ 96168 w 140240"/>
                  <a:gd name="connsiteY20" fmla="*/ 6920 h 143735"/>
                  <a:gd name="connsiteX21" fmla="*/ 99062 w 140240"/>
                  <a:gd name="connsiteY21" fmla="*/ 5512 h 143735"/>
                  <a:gd name="connsiteX22" fmla="*/ 99088 w 140240"/>
                  <a:gd name="connsiteY22" fmla="*/ 2621 h 143735"/>
                  <a:gd name="connsiteX23" fmla="*/ 103284 w 140240"/>
                  <a:gd name="connsiteY23" fmla="*/ 2655 h 143735"/>
                  <a:gd name="connsiteX24" fmla="*/ 103832 w 140240"/>
                  <a:gd name="connsiteY24" fmla="*/ 8295 h 143735"/>
                  <a:gd name="connsiteX25" fmla="*/ 110296 w 140240"/>
                  <a:gd name="connsiteY25" fmla="*/ 8381 h 143735"/>
                  <a:gd name="connsiteX26" fmla="*/ 110296 w 140240"/>
                  <a:gd name="connsiteY26" fmla="*/ 12659 h 143735"/>
                  <a:gd name="connsiteX27" fmla="*/ 112225 w 140240"/>
                  <a:gd name="connsiteY27" fmla="*/ 12790 h 143735"/>
                  <a:gd name="connsiteX28" fmla="*/ 111860 w 140240"/>
                  <a:gd name="connsiteY28" fmla="*/ 18852 h 143735"/>
                  <a:gd name="connsiteX29" fmla="*/ 113033 w 140240"/>
                  <a:gd name="connsiteY29" fmla="*/ 21226 h 143735"/>
                  <a:gd name="connsiteX30" fmla="*/ 106699 w 140240"/>
                  <a:gd name="connsiteY30" fmla="*/ 22379 h 143735"/>
                  <a:gd name="connsiteX31" fmla="*/ 101929 w 140240"/>
                  <a:gd name="connsiteY31" fmla="*/ 20957 h 143735"/>
                  <a:gd name="connsiteX32" fmla="*/ 99062 w 140240"/>
                  <a:gd name="connsiteY32" fmla="*/ 16937 h 143735"/>
                  <a:gd name="connsiteX33" fmla="*/ 99114 w 140240"/>
                  <a:gd name="connsiteY33" fmla="*/ 25326 h 143735"/>
                  <a:gd name="connsiteX34" fmla="*/ 76487 w 140240"/>
                  <a:gd name="connsiteY34" fmla="*/ 25483 h 143735"/>
                  <a:gd name="connsiteX35" fmla="*/ 76592 w 140240"/>
                  <a:gd name="connsiteY35" fmla="*/ 42379 h 143735"/>
                  <a:gd name="connsiteX36" fmla="*/ 65330 w 140240"/>
                  <a:gd name="connsiteY36" fmla="*/ 42413 h 143735"/>
                  <a:gd name="connsiteX37" fmla="*/ 63401 w 140240"/>
                  <a:gd name="connsiteY37" fmla="*/ 45637 h 143735"/>
                  <a:gd name="connsiteX38" fmla="*/ 65304 w 140240"/>
                  <a:gd name="connsiteY38" fmla="*/ 45587 h 143735"/>
                  <a:gd name="connsiteX39" fmla="*/ 65304 w 140240"/>
                  <a:gd name="connsiteY39" fmla="*/ 48592 h 143735"/>
                  <a:gd name="connsiteX40" fmla="*/ 59648 w 140240"/>
                  <a:gd name="connsiteY40" fmla="*/ 46670 h 143735"/>
                  <a:gd name="connsiteX41" fmla="*/ 59674 w 140240"/>
                  <a:gd name="connsiteY41" fmla="*/ 59309 h 143735"/>
                  <a:gd name="connsiteX42" fmla="*/ 73464 w 140240"/>
                  <a:gd name="connsiteY42" fmla="*/ 59316 h 143735"/>
                  <a:gd name="connsiteX43" fmla="*/ 73438 w 140240"/>
                  <a:gd name="connsiteY43" fmla="*/ 88960 h 143735"/>
                  <a:gd name="connsiteX44" fmla="*/ 81519 w 140240"/>
                  <a:gd name="connsiteY44" fmla="*/ 89263 h 143735"/>
                  <a:gd name="connsiteX45" fmla="*/ 85506 w 140240"/>
                  <a:gd name="connsiteY45" fmla="*/ 88159 h 143735"/>
                  <a:gd name="connsiteX46" fmla="*/ 86288 w 140240"/>
                  <a:gd name="connsiteY46" fmla="*/ 91939 h 143735"/>
                  <a:gd name="connsiteX47" fmla="*/ 84021 w 140240"/>
                  <a:gd name="connsiteY47" fmla="*/ 92054 h 143735"/>
                  <a:gd name="connsiteX48" fmla="*/ 83082 w 140240"/>
                  <a:gd name="connsiteY48" fmla="*/ 99094 h 143735"/>
                  <a:gd name="connsiteX49" fmla="*/ 89834 w 140240"/>
                  <a:gd name="connsiteY49" fmla="*/ 97302 h 143735"/>
                  <a:gd name="connsiteX50" fmla="*/ 89808 w 140240"/>
                  <a:gd name="connsiteY50" fmla="*/ 108058 h 143735"/>
                  <a:gd name="connsiteX51" fmla="*/ 101069 w 140240"/>
                  <a:gd name="connsiteY51" fmla="*/ 106565 h 143735"/>
                  <a:gd name="connsiteX52" fmla="*/ 103753 w 140240"/>
                  <a:gd name="connsiteY52" fmla="*/ 105206 h 143735"/>
                  <a:gd name="connsiteX53" fmla="*/ 105891 w 140240"/>
                  <a:gd name="connsiteY53" fmla="*/ 108454 h 143735"/>
                  <a:gd name="connsiteX54" fmla="*/ 111287 w 140240"/>
                  <a:gd name="connsiteY54" fmla="*/ 108232 h 143735"/>
                  <a:gd name="connsiteX55" fmla="*/ 113242 w 140240"/>
                  <a:gd name="connsiteY55" fmla="*/ 113666 h 143735"/>
                  <a:gd name="connsiteX56" fmla="*/ 115171 w 140240"/>
                  <a:gd name="connsiteY56" fmla="*/ 115552 h 143735"/>
                  <a:gd name="connsiteX57" fmla="*/ 119602 w 140240"/>
                  <a:gd name="connsiteY57" fmla="*/ 116220 h 143735"/>
                  <a:gd name="connsiteX58" fmla="*/ 122000 w 140240"/>
                  <a:gd name="connsiteY58" fmla="*/ 115064 h 143735"/>
                  <a:gd name="connsiteX59" fmla="*/ 123747 w 140240"/>
                  <a:gd name="connsiteY59" fmla="*/ 120592 h 143735"/>
                  <a:gd name="connsiteX60" fmla="*/ 125858 w 140240"/>
                  <a:gd name="connsiteY60" fmla="*/ 120532 h 143735"/>
                  <a:gd name="connsiteX61" fmla="*/ 125989 w 140240"/>
                  <a:gd name="connsiteY61" fmla="*/ 124771 h 143735"/>
                  <a:gd name="connsiteX62" fmla="*/ 131932 w 140240"/>
                  <a:gd name="connsiteY62" fmla="*/ 126026 h 143735"/>
                  <a:gd name="connsiteX63" fmla="*/ 140013 w 140240"/>
                  <a:gd name="connsiteY63" fmla="*/ 125804 h 143735"/>
                  <a:gd name="connsiteX64" fmla="*/ 140273 w 140240"/>
                  <a:gd name="connsiteY64" fmla="*/ 137039 h 143735"/>
                  <a:gd name="connsiteX65" fmla="*/ 134669 w 140240"/>
                  <a:gd name="connsiteY65" fmla="*/ 137188 h 143735"/>
                  <a:gd name="connsiteX66" fmla="*/ 134591 w 140240"/>
                  <a:gd name="connsiteY66" fmla="*/ 135771 h 143735"/>
                  <a:gd name="connsiteX67" fmla="*/ 130446 w 140240"/>
                  <a:gd name="connsiteY67" fmla="*/ 135917 h 143735"/>
                  <a:gd name="connsiteX68" fmla="*/ 129116 w 140240"/>
                  <a:gd name="connsiteY68" fmla="*/ 138768 h 143735"/>
                  <a:gd name="connsiteX69" fmla="*/ 123591 w 140240"/>
                  <a:gd name="connsiteY69" fmla="*/ 137467 h 143735"/>
                  <a:gd name="connsiteX70" fmla="*/ 119733 w 140240"/>
                  <a:gd name="connsiteY70" fmla="*/ 139027 h 143735"/>
                  <a:gd name="connsiteX71" fmla="*/ 109697 w 140240"/>
                  <a:gd name="connsiteY71" fmla="*/ 139637 h 143735"/>
                  <a:gd name="connsiteX72" fmla="*/ 109801 w 140240"/>
                  <a:gd name="connsiteY72" fmla="*/ 143615 h 143735"/>
                  <a:gd name="connsiteX73" fmla="*/ 106804 w 140240"/>
                  <a:gd name="connsiteY73" fmla="*/ 143735 h 143735"/>
                  <a:gd name="connsiteX74" fmla="*/ 106334 w 140240"/>
                  <a:gd name="connsiteY74" fmla="*/ 125373 h 143735"/>
                  <a:gd name="connsiteX75" fmla="*/ 89912 w 140240"/>
                  <a:gd name="connsiteY75" fmla="*/ 125658 h 143735"/>
                  <a:gd name="connsiteX76" fmla="*/ 89912 w 140240"/>
                  <a:gd name="connsiteY76" fmla="*/ 118734 h 143735"/>
                  <a:gd name="connsiteX77" fmla="*/ 85272 w 140240"/>
                  <a:gd name="connsiteY77" fmla="*/ 120125 h 143735"/>
                  <a:gd name="connsiteX78" fmla="*/ 82613 w 140240"/>
                  <a:gd name="connsiteY78" fmla="*/ 119134 h 143735"/>
                  <a:gd name="connsiteX79" fmla="*/ 80423 w 140240"/>
                  <a:gd name="connsiteY79" fmla="*/ 121813 h 143735"/>
                  <a:gd name="connsiteX80" fmla="*/ 73516 w 140240"/>
                  <a:gd name="connsiteY80" fmla="*/ 121839 h 143735"/>
                  <a:gd name="connsiteX81" fmla="*/ 73464 w 140240"/>
                  <a:gd name="connsiteY81" fmla="*/ 109169 h 143735"/>
                  <a:gd name="connsiteX82" fmla="*/ 40828 w 140240"/>
                  <a:gd name="connsiteY82" fmla="*/ 109756 h 143735"/>
                  <a:gd name="connsiteX83" fmla="*/ 40958 w 140240"/>
                  <a:gd name="connsiteY83" fmla="*/ 68832 h 143735"/>
                  <a:gd name="connsiteX84" fmla="*/ 39237 w 140240"/>
                  <a:gd name="connsiteY84" fmla="*/ 71699 h 143735"/>
                  <a:gd name="connsiteX85" fmla="*/ 35379 w 140240"/>
                  <a:gd name="connsiteY85" fmla="*/ 71725 h 143735"/>
                  <a:gd name="connsiteX86" fmla="*/ 36578 w 140240"/>
                  <a:gd name="connsiteY86" fmla="*/ 66693 h 143735"/>
                  <a:gd name="connsiteX87" fmla="*/ 33946 w 140240"/>
                  <a:gd name="connsiteY87" fmla="*/ 64833 h 143735"/>
                  <a:gd name="connsiteX88" fmla="*/ 29462 w 140240"/>
                  <a:gd name="connsiteY88" fmla="*/ 64940 h 143735"/>
                  <a:gd name="connsiteX89" fmla="*/ 29097 w 140240"/>
                  <a:gd name="connsiteY89" fmla="*/ 59402 h 143735"/>
                  <a:gd name="connsiteX90" fmla="*/ 9182 w 140240"/>
                  <a:gd name="connsiteY90" fmla="*/ 59465 h 143735"/>
                  <a:gd name="connsiteX91" fmla="*/ 9130 w 140240"/>
                  <a:gd name="connsiteY91" fmla="*/ 42499 h 143735"/>
                  <a:gd name="connsiteX92" fmla="*/ 3473 w 140240"/>
                  <a:gd name="connsiteY92" fmla="*/ 42564 h 143735"/>
                  <a:gd name="connsiteX93" fmla="*/ 3343 w 140240"/>
                  <a:gd name="connsiteY93" fmla="*/ 20263 h 143735"/>
                  <a:gd name="connsiteX94" fmla="*/ 33 w 140240"/>
                  <a:gd name="connsiteY94" fmla="*/ 19768 h 143735"/>
                  <a:gd name="connsiteX95" fmla="*/ 33 w 140240"/>
                  <a:gd name="connsiteY95" fmla="*/ 19768 h 143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40240" h="143735">
                    <a:moveTo>
                      <a:pt x="33" y="19768"/>
                    </a:moveTo>
                    <a:lnTo>
                      <a:pt x="3552" y="17587"/>
                    </a:lnTo>
                    <a:lnTo>
                      <a:pt x="2666" y="15670"/>
                    </a:lnTo>
                    <a:lnTo>
                      <a:pt x="5663" y="15633"/>
                    </a:lnTo>
                    <a:lnTo>
                      <a:pt x="5663" y="12826"/>
                    </a:lnTo>
                    <a:lnTo>
                      <a:pt x="9182" y="12630"/>
                    </a:lnTo>
                    <a:lnTo>
                      <a:pt x="9156" y="8491"/>
                    </a:lnTo>
                    <a:lnTo>
                      <a:pt x="53992" y="8572"/>
                    </a:lnTo>
                    <a:lnTo>
                      <a:pt x="53262" y="1121"/>
                    </a:lnTo>
                    <a:lnTo>
                      <a:pt x="59596" y="1302"/>
                    </a:lnTo>
                    <a:lnTo>
                      <a:pt x="59596" y="177"/>
                    </a:lnTo>
                    <a:lnTo>
                      <a:pt x="72265" y="81"/>
                    </a:lnTo>
                    <a:lnTo>
                      <a:pt x="77843" y="8527"/>
                    </a:lnTo>
                    <a:lnTo>
                      <a:pt x="80658" y="8266"/>
                    </a:lnTo>
                    <a:lnTo>
                      <a:pt x="82118" y="2175"/>
                    </a:lnTo>
                    <a:lnTo>
                      <a:pt x="84907" y="2820"/>
                    </a:lnTo>
                    <a:lnTo>
                      <a:pt x="84099" y="0"/>
                    </a:lnTo>
                    <a:lnTo>
                      <a:pt x="89052" y="641"/>
                    </a:lnTo>
                    <a:lnTo>
                      <a:pt x="91111" y="3417"/>
                    </a:lnTo>
                    <a:lnTo>
                      <a:pt x="90094" y="5327"/>
                    </a:lnTo>
                    <a:lnTo>
                      <a:pt x="96168" y="6920"/>
                    </a:lnTo>
                    <a:lnTo>
                      <a:pt x="99062" y="5512"/>
                    </a:lnTo>
                    <a:lnTo>
                      <a:pt x="99088" y="2621"/>
                    </a:lnTo>
                    <a:lnTo>
                      <a:pt x="103284" y="2655"/>
                    </a:lnTo>
                    <a:lnTo>
                      <a:pt x="103832" y="8295"/>
                    </a:lnTo>
                    <a:lnTo>
                      <a:pt x="110296" y="8381"/>
                    </a:lnTo>
                    <a:lnTo>
                      <a:pt x="110296" y="12659"/>
                    </a:lnTo>
                    <a:lnTo>
                      <a:pt x="112225" y="12790"/>
                    </a:lnTo>
                    <a:lnTo>
                      <a:pt x="111860" y="18852"/>
                    </a:lnTo>
                    <a:lnTo>
                      <a:pt x="113033" y="21226"/>
                    </a:lnTo>
                    <a:lnTo>
                      <a:pt x="106699" y="22379"/>
                    </a:lnTo>
                    <a:lnTo>
                      <a:pt x="101929" y="20957"/>
                    </a:lnTo>
                    <a:lnTo>
                      <a:pt x="99062" y="16937"/>
                    </a:lnTo>
                    <a:lnTo>
                      <a:pt x="99114" y="25326"/>
                    </a:lnTo>
                    <a:lnTo>
                      <a:pt x="76487" y="25483"/>
                    </a:lnTo>
                    <a:lnTo>
                      <a:pt x="76592" y="42379"/>
                    </a:lnTo>
                    <a:lnTo>
                      <a:pt x="65330" y="42413"/>
                    </a:lnTo>
                    <a:lnTo>
                      <a:pt x="63401" y="45637"/>
                    </a:lnTo>
                    <a:lnTo>
                      <a:pt x="65304" y="45587"/>
                    </a:lnTo>
                    <a:lnTo>
                      <a:pt x="65304" y="48592"/>
                    </a:lnTo>
                    <a:lnTo>
                      <a:pt x="59648" y="46670"/>
                    </a:lnTo>
                    <a:lnTo>
                      <a:pt x="59674" y="59309"/>
                    </a:lnTo>
                    <a:lnTo>
                      <a:pt x="73464" y="59316"/>
                    </a:lnTo>
                    <a:lnTo>
                      <a:pt x="73438" y="88960"/>
                    </a:lnTo>
                    <a:lnTo>
                      <a:pt x="81519" y="89263"/>
                    </a:lnTo>
                    <a:lnTo>
                      <a:pt x="85506" y="88159"/>
                    </a:lnTo>
                    <a:lnTo>
                      <a:pt x="86288" y="91939"/>
                    </a:lnTo>
                    <a:lnTo>
                      <a:pt x="84021" y="92054"/>
                    </a:lnTo>
                    <a:lnTo>
                      <a:pt x="83082" y="99094"/>
                    </a:lnTo>
                    <a:lnTo>
                      <a:pt x="89834" y="97302"/>
                    </a:lnTo>
                    <a:lnTo>
                      <a:pt x="89808" y="108058"/>
                    </a:lnTo>
                    <a:lnTo>
                      <a:pt x="101069" y="106565"/>
                    </a:lnTo>
                    <a:lnTo>
                      <a:pt x="103753" y="105206"/>
                    </a:lnTo>
                    <a:lnTo>
                      <a:pt x="105891" y="108454"/>
                    </a:lnTo>
                    <a:lnTo>
                      <a:pt x="111287" y="108232"/>
                    </a:lnTo>
                    <a:lnTo>
                      <a:pt x="113242" y="113666"/>
                    </a:lnTo>
                    <a:lnTo>
                      <a:pt x="115171" y="115552"/>
                    </a:lnTo>
                    <a:lnTo>
                      <a:pt x="119602" y="116220"/>
                    </a:lnTo>
                    <a:lnTo>
                      <a:pt x="122000" y="115064"/>
                    </a:lnTo>
                    <a:lnTo>
                      <a:pt x="123747" y="120592"/>
                    </a:lnTo>
                    <a:lnTo>
                      <a:pt x="125858" y="120532"/>
                    </a:lnTo>
                    <a:lnTo>
                      <a:pt x="125989" y="124771"/>
                    </a:lnTo>
                    <a:lnTo>
                      <a:pt x="131932" y="126026"/>
                    </a:lnTo>
                    <a:lnTo>
                      <a:pt x="140013" y="125804"/>
                    </a:lnTo>
                    <a:lnTo>
                      <a:pt x="140273" y="137039"/>
                    </a:lnTo>
                    <a:lnTo>
                      <a:pt x="134669" y="137188"/>
                    </a:lnTo>
                    <a:lnTo>
                      <a:pt x="134591" y="135771"/>
                    </a:lnTo>
                    <a:lnTo>
                      <a:pt x="130446" y="135917"/>
                    </a:lnTo>
                    <a:lnTo>
                      <a:pt x="129116" y="138768"/>
                    </a:lnTo>
                    <a:lnTo>
                      <a:pt x="123591" y="137467"/>
                    </a:lnTo>
                    <a:lnTo>
                      <a:pt x="119733" y="139027"/>
                    </a:lnTo>
                    <a:lnTo>
                      <a:pt x="109697" y="139637"/>
                    </a:lnTo>
                    <a:lnTo>
                      <a:pt x="109801" y="143615"/>
                    </a:lnTo>
                    <a:lnTo>
                      <a:pt x="106804" y="143735"/>
                    </a:lnTo>
                    <a:lnTo>
                      <a:pt x="106334" y="125373"/>
                    </a:lnTo>
                    <a:lnTo>
                      <a:pt x="89912" y="125658"/>
                    </a:lnTo>
                    <a:lnTo>
                      <a:pt x="89912" y="118734"/>
                    </a:lnTo>
                    <a:lnTo>
                      <a:pt x="85272" y="120125"/>
                    </a:lnTo>
                    <a:lnTo>
                      <a:pt x="82613" y="119134"/>
                    </a:lnTo>
                    <a:lnTo>
                      <a:pt x="80423" y="121813"/>
                    </a:lnTo>
                    <a:lnTo>
                      <a:pt x="73516" y="121839"/>
                    </a:lnTo>
                    <a:lnTo>
                      <a:pt x="73464" y="109169"/>
                    </a:lnTo>
                    <a:lnTo>
                      <a:pt x="40828" y="109756"/>
                    </a:lnTo>
                    <a:lnTo>
                      <a:pt x="40958" y="68832"/>
                    </a:lnTo>
                    <a:lnTo>
                      <a:pt x="39237" y="71699"/>
                    </a:lnTo>
                    <a:lnTo>
                      <a:pt x="35379" y="71725"/>
                    </a:lnTo>
                    <a:lnTo>
                      <a:pt x="36578" y="66693"/>
                    </a:lnTo>
                    <a:lnTo>
                      <a:pt x="33946" y="64833"/>
                    </a:lnTo>
                    <a:lnTo>
                      <a:pt x="29462" y="64940"/>
                    </a:lnTo>
                    <a:lnTo>
                      <a:pt x="29097" y="59402"/>
                    </a:lnTo>
                    <a:lnTo>
                      <a:pt x="9182" y="59465"/>
                    </a:lnTo>
                    <a:lnTo>
                      <a:pt x="9130" y="42499"/>
                    </a:lnTo>
                    <a:lnTo>
                      <a:pt x="3473" y="42564"/>
                    </a:lnTo>
                    <a:lnTo>
                      <a:pt x="3343" y="20263"/>
                    </a:lnTo>
                    <a:lnTo>
                      <a:pt x="33" y="19768"/>
                    </a:lnTo>
                    <a:lnTo>
                      <a:pt x="33" y="19768"/>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82" name="IL-12">
                <a:extLst>
                  <a:ext uri="{FF2B5EF4-FFF2-40B4-BE49-F238E27FC236}">
                    <a16:creationId xmlns:a16="http://schemas.microsoft.com/office/drawing/2014/main" id="{7B054B9C-2500-9415-28A6-73271CA50D12}"/>
                  </a:ext>
                </a:extLst>
              </p:cNvPr>
              <p:cNvSpPr/>
              <p:nvPr/>
            </p:nvSpPr>
            <p:spPr>
              <a:xfrm>
                <a:off x="5910726" y="3968469"/>
                <a:ext cx="836646" cy="1007713"/>
              </a:xfrm>
              <a:custGeom>
                <a:avLst/>
                <a:gdLst>
                  <a:gd name="connsiteX0" fmla="*/ 33 w 414752"/>
                  <a:gd name="connsiteY0" fmla="*/ 258471 h 499555"/>
                  <a:gd name="connsiteX1" fmla="*/ 293 w 414752"/>
                  <a:gd name="connsiteY1" fmla="*/ 251141 h 499555"/>
                  <a:gd name="connsiteX2" fmla="*/ 4308 w 414752"/>
                  <a:gd name="connsiteY2" fmla="*/ 241567 h 499555"/>
                  <a:gd name="connsiteX3" fmla="*/ 11424 w 414752"/>
                  <a:gd name="connsiteY3" fmla="*/ 233846 h 499555"/>
                  <a:gd name="connsiteX4" fmla="*/ 15725 w 414752"/>
                  <a:gd name="connsiteY4" fmla="*/ 216707 h 499555"/>
                  <a:gd name="connsiteX5" fmla="*/ 22190 w 414752"/>
                  <a:gd name="connsiteY5" fmla="*/ 223203 h 499555"/>
                  <a:gd name="connsiteX6" fmla="*/ 24953 w 414752"/>
                  <a:gd name="connsiteY6" fmla="*/ 217438 h 499555"/>
                  <a:gd name="connsiteX7" fmla="*/ 27168 w 414752"/>
                  <a:gd name="connsiteY7" fmla="*/ 215038 h 499555"/>
                  <a:gd name="connsiteX8" fmla="*/ 32981 w 414752"/>
                  <a:gd name="connsiteY8" fmla="*/ 215038 h 499555"/>
                  <a:gd name="connsiteX9" fmla="*/ 39342 w 414752"/>
                  <a:gd name="connsiteY9" fmla="*/ 210499 h 499555"/>
                  <a:gd name="connsiteX10" fmla="*/ 42470 w 414752"/>
                  <a:gd name="connsiteY10" fmla="*/ 211151 h 499555"/>
                  <a:gd name="connsiteX11" fmla="*/ 47501 w 414752"/>
                  <a:gd name="connsiteY11" fmla="*/ 214751 h 499555"/>
                  <a:gd name="connsiteX12" fmla="*/ 48569 w 414752"/>
                  <a:gd name="connsiteY12" fmla="*/ 214047 h 499555"/>
                  <a:gd name="connsiteX13" fmla="*/ 48543 w 414752"/>
                  <a:gd name="connsiteY13" fmla="*/ 223464 h 499555"/>
                  <a:gd name="connsiteX14" fmla="*/ 62255 w 414752"/>
                  <a:gd name="connsiteY14" fmla="*/ 223516 h 499555"/>
                  <a:gd name="connsiteX15" fmla="*/ 64079 w 414752"/>
                  <a:gd name="connsiteY15" fmla="*/ 219577 h 499555"/>
                  <a:gd name="connsiteX16" fmla="*/ 64001 w 414752"/>
                  <a:gd name="connsiteY16" fmla="*/ 207473 h 499555"/>
                  <a:gd name="connsiteX17" fmla="*/ 67937 w 414752"/>
                  <a:gd name="connsiteY17" fmla="*/ 207577 h 499555"/>
                  <a:gd name="connsiteX18" fmla="*/ 66165 w 414752"/>
                  <a:gd name="connsiteY18" fmla="*/ 203482 h 499555"/>
                  <a:gd name="connsiteX19" fmla="*/ 55191 w 414752"/>
                  <a:gd name="connsiteY19" fmla="*/ 201421 h 499555"/>
                  <a:gd name="connsiteX20" fmla="*/ 53523 w 414752"/>
                  <a:gd name="connsiteY20" fmla="*/ 199256 h 499555"/>
                  <a:gd name="connsiteX21" fmla="*/ 53105 w 414752"/>
                  <a:gd name="connsiteY21" fmla="*/ 193491 h 499555"/>
                  <a:gd name="connsiteX22" fmla="*/ 55790 w 414752"/>
                  <a:gd name="connsiteY22" fmla="*/ 191274 h 499555"/>
                  <a:gd name="connsiteX23" fmla="*/ 93353 w 414752"/>
                  <a:gd name="connsiteY23" fmla="*/ 191874 h 499555"/>
                  <a:gd name="connsiteX24" fmla="*/ 112147 w 414752"/>
                  <a:gd name="connsiteY24" fmla="*/ 191691 h 499555"/>
                  <a:gd name="connsiteX25" fmla="*/ 111834 w 414752"/>
                  <a:gd name="connsiteY25" fmla="*/ 175570 h 499555"/>
                  <a:gd name="connsiteX26" fmla="*/ 128439 w 414752"/>
                  <a:gd name="connsiteY26" fmla="*/ 176066 h 499555"/>
                  <a:gd name="connsiteX27" fmla="*/ 162639 w 414752"/>
                  <a:gd name="connsiteY27" fmla="*/ 175831 h 499555"/>
                  <a:gd name="connsiteX28" fmla="*/ 177993 w 414752"/>
                  <a:gd name="connsiteY28" fmla="*/ 176848 h 499555"/>
                  <a:gd name="connsiteX29" fmla="*/ 178018 w 414752"/>
                  <a:gd name="connsiteY29" fmla="*/ 160571 h 499555"/>
                  <a:gd name="connsiteX30" fmla="*/ 193346 w 414752"/>
                  <a:gd name="connsiteY30" fmla="*/ 160832 h 499555"/>
                  <a:gd name="connsiteX31" fmla="*/ 225695 w 414752"/>
                  <a:gd name="connsiteY31" fmla="*/ 160519 h 499555"/>
                  <a:gd name="connsiteX32" fmla="*/ 241883 w 414752"/>
                  <a:gd name="connsiteY32" fmla="*/ 160180 h 499555"/>
                  <a:gd name="connsiteX33" fmla="*/ 242117 w 414752"/>
                  <a:gd name="connsiteY33" fmla="*/ 143824 h 499555"/>
                  <a:gd name="connsiteX34" fmla="*/ 225799 w 414752"/>
                  <a:gd name="connsiteY34" fmla="*/ 144371 h 499555"/>
                  <a:gd name="connsiteX35" fmla="*/ 226008 w 414752"/>
                  <a:gd name="connsiteY35" fmla="*/ 87765 h 499555"/>
                  <a:gd name="connsiteX36" fmla="*/ 274232 w 414752"/>
                  <a:gd name="connsiteY36" fmla="*/ 87995 h 499555"/>
                  <a:gd name="connsiteX37" fmla="*/ 274311 w 414752"/>
                  <a:gd name="connsiteY37" fmla="*/ 47411 h 499555"/>
                  <a:gd name="connsiteX38" fmla="*/ 290237 w 414752"/>
                  <a:gd name="connsiteY38" fmla="*/ 47468 h 499555"/>
                  <a:gd name="connsiteX39" fmla="*/ 290289 w 414752"/>
                  <a:gd name="connsiteY39" fmla="*/ 39749 h 499555"/>
                  <a:gd name="connsiteX40" fmla="*/ 292271 w 414752"/>
                  <a:gd name="connsiteY40" fmla="*/ 40430 h 499555"/>
                  <a:gd name="connsiteX41" fmla="*/ 293652 w 414752"/>
                  <a:gd name="connsiteY41" fmla="*/ 37775 h 499555"/>
                  <a:gd name="connsiteX42" fmla="*/ 306373 w 414752"/>
                  <a:gd name="connsiteY42" fmla="*/ 37814 h 499555"/>
                  <a:gd name="connsiteX43" fmla="*/ 306347 w 414752"/>
                  <a:gd name="connsiteY43" fmla="*/ 47199 h 499555"/>
                  <a:gd name="connsiteX44" fmla="*/ 316956 w 414752"/>
                  <a:gd name="connsiteY44" fmla="*/ 47207 h 499555"/>
                  <a:gd name="connsiteX45" fmla="*/ 318572 w 414752"/>
                  <a:gd name="connsiteY45" fmla="*/ 42692 h 499555"/>
                  <a:gd name="connsiteX46" fmla="*/ 318494 w 414752"/>
                  <a:gd name="connsiteY46" fmla="*/ 35038 h 499555"/>
                  <a:gd name="connsiteX47" fmla="*/ 321935 w 414752"/>
                  <a:gd name="connsiteY47" fmla="*/ 33830 h 499555"/>
                  <a:gd name="connsiteX48" fmla="*/ 321987 w 414752"/>
                  <a:gd name="connsiteY48" fmla="*/ 6354 h 499555"/>
                  <a:gd name="connsiteX49" fmla="*/ 332962 w 414752"/>
                  <a:gd name="connsiteY49" fmla="*/ 6245 h 499555"/>
                  <a:gd name="connsiteX50" fmla="*/ 333040 w 414752"/>
                  <a:gd name="connsiteY50" fmla="*/ 874 h 499555"/>
                  <a:gd name="connsiteX51" fmla="*/ 346959 w 414752"/>
                  <a:gd name="connsiteY51" fmla="*/ 0 h 499555"/>
                  <a:gd name="connsiteX52" fmla="*/ 347872 w 414752"/>
                  <a:gd name="connsiteY52" fmla="*/ 38315 h 499555"/>
                  <a:gd name="connsiteX53" fmla="*/ 387207 w 414752"/>
                  <a:gd name="connsiteY53" fmla="*/ 37193 h 499555"/>
                  <a:gd name="connsiteX54" fmla="*/ 386920 w 414752"/>
                  <a:gd name="connsiteY54" fmla="*/ 39162 h 499555"/>
                  <a:gd name="connsiteX55" fmla="*/ 409651 w 414752"/>
                  <a:gd name="connsiteY55" fmla="*/ 39100 h 499555"/>
                  <a:gd name="connsiteX56" fmla="*/ 409651 w 414752"/>
                  <a:gd name="connsiteY56" fmla="*/ 63200 h 499555"/>
                  <a:gd name="connsiteX57" fmla="*/ 407591 w 414752"/>
                  <a:gd name="connsiteY57" fmla="*/ 62436 h 499555"/>
                  <a:gd name="connsiteX58" fmla="*/ 405454 w 414752"/>
                  <a:gd name="connsiteY58" fmla="*/ 64917 h 499555"/>
                  <a:gd name="connsiteX59" fmla="*/ 401361 w 414752"/>
                  <a:gd name="connsiteY59" fmla="*/ 65853 h 499555"/>
                  <a:gd name="connsiteX60" fmla="*/ 397060 w 414752"/>
                  <a:gd name="connsiteY60" fmla="*/ 71848 h 499555"/>
                  <a:gd name="connsiteX61" fmla="*/ 400006 w 414752"/>
                  <a:gd name="connsiteY61" fmla="*/ 72148 h 499555"/>
                  <a:gd name="connsiteX62" fmla="*/ 398520 w 414752"/>
                  <a:gd name="connsiteY62" fmla="*/ 74644 h 499555"/>
                  <a:gd name="connsiteX63" fmla="*/ 399067 w 414752"/>
                  <a:gd name="connsiteY63" fmla="*/ 79580 h 499555"/>
                  <a:gd name="connsiteX64" fmla="*/ 402769 w 414752"/>
                  <a:gd name="connsiteY64" fmla="*/ 82684 h 499555"/>
                  <a:gd name="connsiteX65" fmla="*/ 403447 w 414752"/>
                  <a:gd name="connsiteY65" fmla="*/ 87366 h 499555"/>
                  <a:gd name="connsiteX66" fmla="*/ 401726 w 414752"/>
                  <a:gd name="connsiteY66" fmla="*/ 90864 h 499555"/>
                  <a:gd name="connsiteX67" fmla="*/ 396748 w 414752"/>
                  <a:gd name="connsiteY67" fmla="*/ 93791 h 499555"/>
                  <a:gd name="connsiteX68" fmla="*/ 396982 w 414752"/>
                  <a:gd name="connsiteY68" fmla="*/ 95982 h 499555"/>
                  <a:gd name="connsiteX69" fmla="*/ 393958 w 414752"/>
                  <a:gd name="connsiteY69" fmla="*/ 97000 h 499555"/>
                  <a:gd name="connsiteX70" fmla="*/ 391325 w 414752"/>
                  <a:gd name="connsiteY70" fmla="*/ 102713 h 499555"/>
                  <a:gd name="connsiteX71" fmla="*/ 394714 w 414752"/>
                  <a:gd name="connsiteY71" fmla="*/ 105243 h 499555"/>
                  <a:gd name="connsiteX72" fmla="*/ 391899 w 414752"/>
                  <a:gd name="connsiteY72" fmla="*/ 107695 h 499555"/>
                  <a:gd name="connsiteX73" fmla="*/ 397633 w 414752"/>
                  <a:gd name="connsiteY73" fmla="*/ 108895 h 499555"/>
                  <a:gd name="connsiteX74" fmla="*/ 396878 w 414752"/>
                  <a:gd name="connsiteY74" fmla="*/ 111895 h 499555"/>
                  <a:gd name="connsiteX75" fmla="*/ 399641 w 414752"/>
                  <a:gd name="connsiteY75" fmla="*/ 112860 h 499555"/>
                  <a:gd name="connsiteX76" fmla="*/ 403733 w 414752"/>
                  <a:gd name="connsiteY76" fmla="*/ 117347 h 499555"/>
                  <a:gd name="connsiteX77" fmla="*/ 402639 w 414752"/>
                  <a:gd name="connsiteY77" fmla="*/ 120190 h 499555"/>
                  <a:gd name="connsiteX78" fmla="*/ 404125 w 414752"/>
                  <a:gd name="connsiteY78" fmla="*/ 123685 h 499555"/>
                  <a:gd name="connsiteX79" fmla="*/ 403160 w 414752"/>
                  <a:gd name="connsiteY79" fmla="*/ 130442 h 499555"/>
                  <a:gd name="connsiteX80" fmla="*/ 409964 w 414752"/>
                  <a:gd name="connsiteY80" fmla="*/ 133181 h 499555"/>
                  <a:gd name="connsiteX81" fmla="*/ 412440 w 414752"/>
                  <a:gd name="connsiteY81" fmla="*/ 136441 h 499555"/>
                  <a:gd name="connsiteX82" fmla="*/ 411137 w 414752"/>
                  <a:gd name="connsiteY82" fmla="*/ 138763 h 499555"/>
                  <a:gd name="connsiteX83" fmla="*/ 411606 w 414752"/>
                  <a:gd name="connsiteY83" fmla="*/ 146015 h 499555"/>
                  <a:gd name="connsiteX84" fmla="*/ 407852 w 414752"/>
                  <a:gd name="connsiteY84" fmla="*/ 147450 h 499555"/>
                  <a:gd name="connsiteX85" fmla="*/ 409182 w 414752"/>
                  <a:gd name="connsiteY85" fmla="*/ 150450 h 499555"/>
                  <a:gd name="connsiteX86" fmla="*/ 406705 w 414752"/>
                  <a:gd name="connsiteY86" fmla="*/ 153893 h 499555"/>
                  <a:gd name="connsiteX87" fmla="*/ 410485 w 414752"/>
                  <a:gd name="connsiteY87" fmla="*/ 156032 h 499555"/>
                  <a:gd name="connsiteX88" fmla="*/ 410250 w 414752"/>
                  <a:gd name="connsiteY88" fmla="*/ 161588 h 499555"/>
                  <a:gd name="connsiteX89" fmla="*/ 414786 w 414752"/>
                  <a:gd name="connsiteY89" fmla="*/ 167744 h 499555"/>
                  <a:gd name="connsiteX90" fmla="*/ 412127 w 414752"/>
                  <a:gd name="connsiteY90" fmla="*/ 170770 h 499555"/>
                  <a:gd name="connsiteX91" fmla="*/ 414629 w 414752"/>
                  <a:gd name="connsiteY91" fmla="*/ 171475 h 499555"/>
                  <a:gd name="connsiteX92" fmla="*/ 414760 w 414752"/>
                  <a:gd name="connsiteY92" fmla="*/ 175779 h 499555"/>
                  <a:gd name="connsiteX93" fmla="*/ 411397 w 414752"/>
                  <a:gd name="connsiteY93" fmla="*/ 181622 h 499555"/>
                  <a:gd name="connsiteX94" fmla="*/ 409703 w 414752"/>
                  <a:gd name="connsiteY94" fmla="*/ 186500 h 499555"/>
                  <a:gd name="connsiteX95" fmla="*/ 400189 w 414752"/>
                  <a:gd name="connsiteY95" fmla="*/ 189969 h 499555"/>
                  <a:gd name="connsiteX96" fmla="*/ 395835 w 414752"/>
                  <a:gd name="connsiteY96" fmla="*/ 201030 h 499555"/>
                  <a:gd name="connsiteX97" fmla="*/ 398155 w 414752"/>
                  <a:gd name="connsiteY97" fmla="*/ 203221 h 499555"/>
                  <a:gd name="connsiteX98" fmla="*/ 394479 w 414752"/>
                  <a:gd name="connsiteY98" fmla="*/ 203351 h 499555"/>
                  <a:gd name="connsiteX99" fmla="*/ 392472 w 414752"/>
                  <a:gd name="connsiteY99" fmla="*/ 210108 h 499555"/>
                  <a:gd name="connsiteX100" fmla="*/ 389683 w 414752"/>
                  <a:gd name="connsiteY100" fmla="*/ 212142 h 499555"/>
                  <a:gd name="connsiteX101" fmla="*/ 393254 w 414752"/>
                  <a:gd name="connsiteY101" fmla="*/ 218612 h 499555"/>
                  <a:gd name="connsiteX102" fmla="*/ 389736 w 414752"/>
                  <a:gd name="connsiteY102" fmla="*/ 219160 h 499555"/>
                  <a:gd name="connsiteX103" fmla="*/ 387389 w 414752"/>
                  <a:gd name="connsiteY103" fmla="*/ 221977 h 499555"/>
                  <a:gd name="connsiteX104" fmla="*/ 383349 w 414752"/>
                  <a:gd name="connsiteY104" fmla="*/ 224194 h 499555"/>
                  <a:gd name="connsiteX105" fmla="*/ 378944 w 414752"/>
                  <a:gd name="connsiteY105" fmla="*/ 224664 h 499555"/>
                  <a:gd name="connsiteX106" fmla="*/ 377302 w 414752"/>
                  <a:gd name="connsiteY106" fmla="*/ 228603 h 499555"/>
                  <a:gd name="connsiteX107" fmla="*/ 380768 w 414752"/>
                  <a:gd name="connsiteY107" fmla="*/ 229542 h 499555"/>
                  <a:gd name="connsiteX108" fmla="*/ 378839 w 414752"/>
                  <a:gd name="connsiteY108" fmla="*/ 237237 h 499555"/>
                  <a:gd name="connsiteX109" fmla="*/ 373392 w 414752"/>
                  <a:gd name="connsiteY109" fmla="*/ 244619 h 499555"/>
                  <a:gd name="connsiteX110" fmla="*/ 370081 w 414752"/>
                  <a:gd name="connsiteY110" fmla="*/ 245689 h 499555"/>
                  <a:gd name="connsiteX111" fmla="*/ 366275 w 414752"/>
                  <a:gd name="connsiteY111" fmla="*/ 252523 h 499555"/>
                  <a:gd name="connsiteX112" fmla="*/ 366483 w 414752"/>
                  <a:gd name="connsiteY112" fmla="*/ 257427 h 499555"/>
                  <a:gd name="connsiteX113" fmla="*/ 364685 w 414752"/>
                  <a:gd name="connsiteY113" fmla="*/ 261314 h 499555"/>
                  <a:gd name="connsiteX114" fmla="*/ 362365 w 414752"/>
                  <a:gd name="connsiteY114" fmla="*/ 261575 h 499555"/>
                  <a:gd name="connsiteX115" fmla="*/ 361687 w 414752"/>
                  <a:gd name="connsiteY115" fmla="*/ 255341 h 499555"/>
                  <a:gd name="connsiteX116" fmla="*/ 359654 w 414752"/>
                  <a:gd name="connsiteY116" fmla="*/ 255862 h 499555"/>
                  <a:gd name="connsiteX117" fmla="*/ 358299 w 414752"/>
                  <a:gd name="connsiteY117" fmla="*/ 260010 h 499555"/>
                  <a:gd name="connsiteX118" fmla="*/ 353997 w 414752"/>
                  <a:gd name="connsiteY118" fmla="*/ 262801 h 499555"/>
                  <a:gd name="connsiteX119" fmla="*/ 355301 w 414752"/>
                  <a:gd name="connsiteY119" fmla="*/ 258967 h 499555"/>
                  <a:gd name="connsiteX120" fmla="*/ 351704 w 414752"/>
                  <a:gd name="connsiteY120" fmla="*/ 258054 h 499555"/>
                  <a:gd name="connsiteX121" fmla="*/ 349019 w 414752"/>
                  <a:gd name="connsiteY121" fmla="*/ 262723 h 499555"/>
                  <a:gd name="connsiteX122" fmla="*/ 350479 w 414752"/>
                  <a:gd name="connsiteY122" fmla="*/ 264601 h 499555"/>
                  <a:gd name="connsiteX123" fmla="*/ 347846 w 414752"/>
                  <a:gd name="connsiteY123" fmla="*/ 268853 h 499555"/>
                  <a:gd name="connsiteX124" fmla="*/ 343857 w 414752"/>
                  <a:gd name="connsiteY124" fmla="*/ 265514 h 499555"/>
                  <a:gd name="connsiteX125" fmla="*/ 345056 w 414752"/>
                  <a:gd name="connsiteY125" fmla="*/ 268227 h 499555"/>
                  <a:gd name="connsiteX126" fmla="*/ 344613 w 414752"/>
                  <a:gd name="connsiteY126" fmla="*/ 274435 h 499555"/>
                  <a:gd name="connsiteX127" fmla="*/ 346464 w 414752"/>
                  <a:gd name="connsiteY127" fmla="*/ 277174 h 499555"/>
                  <a:gd name="connsiteX128" fmla="*/ 350687 w 414752"/>
                  <a:gd name="connsiteY128" fmla="*/ 280278 h 499555"/>
                  <a:gd name="connsiteX129" fmla="*/ 351547 w 414752"/>
                  <a:gd name="connsiteY129" fmla="*/ 283617 h 499555"/>
                  <a:gd name="connsiteX130" fmla="*/ 353242 w 414752"/>
                  <a:gd name="connsiteY130" fmla="*/ 280565 h 499555"/>
                  <a:gd name="connsiteX131" fmla="*/ 355014 w 414752"/>
                  <a:gd name="connsiteY131" fmla="*/ 281792 h 499555"/>
                  <a:gd name="connsiteX132" fmla="*/ 349983 w 414752"/>
                  <a:gd name="connsiteY132" fmla="*/ 289148 h 499555"/>
                  <a:gd name="connsiteX133" fmla="*/ 346829 w 414752"/>
                  <a:gd name="connsiteY133" fmla="*/ 288130 h 499555"/>
                  <a:gd name="connsiteX134" fmla="*/ 345682 w 414752"/>
                  <a:gd name="connsiteY134" fmla="*/ 292174 h 499555"/>
                  <a:gd name="connsiteX135" fmla="*/ 340234 w 414752"/>
                  <a:gd name="connsiteY135" fmla="*/ 293374 h 499555"/>
                  <a:gd name="connsiteX136" fmla="*/ 340469 w 414752"/>
                  <a:gd name="connsiteY136" fmla="*/ 296817 h 499555"/>
                  <a:gd name="connsiteX137" fmla="*/ 347820 w 414752"/>
                  <a:gd name="connsiteY137" fmla="*/ 294182 h 499555"/>
                  <a:gd name="connsiteX138" fmla="*/ 348367 w 414752"/>
                  <a:gd name="connsiteY138" fmla="*/ 296556 h 499555"/>
                  <a:gd name="connsiteX139" fmla="*/ 346855 w 414752"/>
                  <a:gd name="connsiteY139" fmla="*/ 300052 h 499555"/>
                  <a:gd name="connsiteX140" fmla="*/ 341928 w 414752"/>
                  <a:gd name="connsiteY140" fmla="*/ 302895 h 499555"/>
                  <a:gd name="connsiteX141" fmla="*/ 336037 w 414752"/>
                  <a:gd name="connsiteY141" fmla="*/ 303860 h 499555"/>
                  <a:gd name="connsiteX142" fmla="*/ 337184 w 414752"/>
                  <a:gd name="connsiteY142" fmla="*/ 306469 h 499555"/>
                  <a:gd name="connsiteX143" fmla="*/ 339583 w 414752"/>
                  <a:gd name="connsiteY143" fmla="*/ 305973 h 499555"/>
                  <a:gd name="connsiteX144" fmla="*/ 338383 w 414752"/>
                  <a:gd name="connsiteY144" fmla="*/ 311008 h 499555"/>
                  <a:gd name="connsiteX145" fmla="*/ 340312 w 414752"/>
                  <a:gd name="connsiteY145" fmla="*/ 316538 h 499555"/>
                  <a:gd name="connsiteX146" fmla="*/ 339113 w 414752"/>
                  <a:gd name="connsiteY146" fmla="*/ 319772 h 499555"/>
                  <a:gd name="connsiteX147" fmla="*/ 336793 w 414752"/>
                  <a:gd name="connsiteY147" fmla="*/ 320346 h 499555"/>
                  <a:gd name="connsiteX148" fmla="*/ 337731 w 414752"/>
                  <a:gd name="connsiteY148" fmla="*/ 325120 h 499555"/>
                  <a:gd name="connsiteX149" fmla="*/ 334213 w 414752"/>
                  <a:gd name="connsiteY149" fmla="*/ 324520 h 499555"/>
                  <a:gd name="connsiteX150" fmla="*/ 333144 w 414752"/>
                  <a:gd name="connsiteY150" fmla="*/ 327363 h 499555"/>
                  <a:gd name="connsiteX151" fmla="*/ 338879 w 414752"/>
                  <a:gd name="connsiteY151" fmla="*/ 327937 h 499555"/>
                  <a:gd name="connsiteX152" fmla="*/ 340182 w 414752"/>
                  <a:gd name="connsiteY152" fmla="*/ 331589 h 499555"/>
                  <a:gd name="connsiteX153" fmla="*/ 334134 w 414752"/>
                  <a:gd name="connsiteY153" fmla="*/ 332241 h 499555"/>
                  <a:gd name="connsiteX154" fmla="*/ 329677 w 414752"/>
                  <a:gd name="connsiteY154" fmla="*/ 329581 h 499555"/>
                  <a:gd name="connsiteX155" fmla="*/ 328426 w 414752"/>
                  <a:gd name="connsiteY155" fmla="*/ 331798 h 499555"/>
                  <a:gd name="connsiteX156" fmla="*/ 330798 w 414752"/>
                  <a:gd name="connsiteY156" fmla="*/ 334459 h 499555"/>
                  <a:gd name="connsiteX157" fmla="*/ 333561 w 414752"/>
                  <a:gd name="connsiteY157" fmla="*/ 340015 h 499555"/>
                  <a:gd name="connsiteX158" fmla="*/ 337315 w 414752"/>
                  <a:gd name="connsiteY158" fmla="*/ 341241 h 499555"/>
                  <a:gd name="connsiteX159" fmla="*/ 337367 w 414752"/>
                  <a:gd name="connsiteY159" fmla="*/ 344450 h 499555"/>
                  <a:gd name="connsiteX160" fmla="*/ 333744 w 414752"/>
                  <a:gd name="connsiteY160" fmla="*/ 344815 h 499555"/>
                  <a:gd name="connsiteX161" fmla="*/ 330876 w 414752"/>
                  <a:gd name="connsiteY161" fmla="*/ 343276 h 499555"/>
                  <a:gd name="connsiteX162" fmla="*/ 328895 w 414752"/>
                  <a:gd name="connsiteY162" fmla="*/ 345076 h 499555"/>
                  <a:gd name="connsiteX163" fmla="*/ 333144 w 414752"/>
                  <a:gd name="connsiteY163" fmla="*/ 348806 h 499555"/>
                  <a:gd name="connsiteX164" fmla="*/ 336689 w 414752"/>
                  <a:gd name="connsiteY164" fmla="*/ 347110 h 499555"/>
                  <a:gd name="connsiteX165" fmla="*/ 338018 w 414752"/>
                  <a:gd name="connsiteY165" fmla="*/ 348232 h 499555"/>
                  <a:gd name="connsiteX166" fmla="*/ 335985 w 414752"/>
                  <a:gd name="connsiteY166" fmla="*/ 354910 h 499555"/>
                  <a:gd name="connsiteX167" fmla="*/ 332909 w 414752"/>
                  <a:gd name="connsiteY167" fmla="*/ 360101 h 499555"/>
                  <a:gd name="connsiteX168" fmla="*/ 324046 w 414752"/>
                  <a:gd name="connsiteY168" fmla="*/ 365944 h 499555"/>
                  <a:gd name="connsiteX169" fmla="*/ 319041 w 414752"/>
                  <a:gd name="connsiteY169" fmla="*/ 374500 h 499555"/>
                  <a:gd name="connsiteX170" fmla="*/ 319484 w 414752"/>
                  <a:gd name="connsiteY170" fmla="*/ 379326 h 499555"/>
                  <a:gd name="connsiteX171" fmla="*/ 323134 w 414752"/>
                  <a:gd name="connsiteY171" fmla="*/ 390308 h 499555"/>
                  <a:gd name="connsiteX172" fmla="*/ 326888 w 414752"/>
                  <a:gd name="connsiteY172" fmla="*/ 393361 h 499555"/>
                  <a:gd name="connsiteX173" fmla="*/ 329416 w 414752"/>
                  <a:gd name="connsiteY173" fmla="*/ 397195 h 499555"/>
                  <a:gd name="connsiteX174" fmla="*/ 332179 w 414752"/>
                  <a:gd name="connsiteY174" fmla="*/ 398969 h 499555"/>
                  <a:gd name="connsiteX175" fmla="*/ 333117 w 414752"/>
                  <a:gd name="connsiteY175" fmla="*/ 404056 h 499555"/>
                  <a:gd name="connsiteX176" fmla="*/ 330355 w 414752"/>
                  <a:gd name="connsiteY176" fmla="*/ 408412 h 499555"/>
                  <a:gd name="connsiteX177" fmla="*/ 322795 w 414752"/>
                  <a:gd name="connsiteY177" fmla="*/ 408699 h 499555"/>
                  <a:gd name="connsiteX178" fmla="*/ 314767 w 414752"/>
                  <a:gd name="connsiteY178" fmla="*/ 410525 h 499555"/>
                  <a:gd name="connsiteX179" fmla="*/ 301524 w 414752"/>
                  <a:gd name="connsiteY179" fmla="*/ 412168 h 499555"/>
                  <a:gd name="connsiteX180" fmla="*/ 294513 w 414752"/>
                  <a:gd name="connsiteY180" fmla="*/ 416316 h 499555"/>
                  <a:gd name="connsiteX181" fmla="*/ 289977 w 414752"/>
                  <a:gd name="connsiteY181" fmla="*/ 421220 h 499555"/>
                  <a:gd name="connsiteX182" fmla="*/ 283121 w 414752"/>
                  <a:gd name="connsiteY182" fmla="*/ 417151 h 499555"/>
                  <a:gd name="connsiteX183" fmla="*/ 276578 w 414752"/>
                  <a:gd name="connsiteY183" fmla="*/ 419968 h 499555"/>
                  <a:gd name="connsiteX184" fmla="*/ 273398 w 414752"/>
                  <a:gd name="connsiteY184" fmla="*/ 424142 h 499555"/>
                  <a:gd name="connsiteX185" fmla="*/ 271886 w 414752"/>
                  <a:gd name="connsiteY185" fmla="*/ 432750 h 499555"/>
                  <a:gd name="connsiteX186" fmla="*/ 267742 w 414752"/>
                  <a:gd name="connsiteY186" fmla="*/ 442793 h 499555"/>
                  <a:gd name="connsiteX187" fmla="*/ 268498 w 414752"/>
                  <a:gd name="connsiteY187" fmla="*/ 446967 h 499555"/>
                  <a:gd name="connsiteX188" fmla="*/ 272199 w 414752"/>
                  <a:gd name="connsiteY188" fmla="*/ 450645 h 499555"/>
                  <a:gd name="connsiteX189" fmla="*/ 274180 w 414752"/>
                  <a:gd name="connsiteY189" fmla="*/ 454479 h 499555"/>
                  <a:gd name="connsiteX190" fmla="*/ 277517 w 414752"/>
                  <a:gd name="connsiteY190" fmla="*/ 457375 h 499555"/>
                  <a:gd name="connsiteX191" fmla="*/ 280880 w 414752"/>
                  <a:gd name="connsiteY191" fmla="*/ 466949 h 499555"/>
                  <a:gd name="connsiteX192" fmla="*/ 276005 w 414752"/>
                  <a:gd name="connsiteY192" fmla="*/ 480461 h 499555"/>
                  <a:gd name="connsiteX193" fmla="*/ 272511 w 414752"/>
                  <a:gd name="connsiteY193" fmla="*/ 482052 h 499555"/>
                  <a:gd name="connsiteX194" fmla="*/ 266751 w 414752"/>
                  <a:gd name="connsiteY194" fmla="*/ 482313 h 499555"/>
                  <a:gd name="connsiteX195" fmla="*/ 259504 w 414752"/>
                  <a:gd name="connsiteY195" fmla="*/ 479757 h 499555"/>
                  <a:gd name="connsiteX196" fmla="*/ 258957 w 414752"/>
                  <a:gd name="connsiteY196" fmla="*/ 477983 h 499555"/>
                  <a:gd name="connsiteX197" fmla="*/ 254213 w 414752"/>
                  <a:gd name="connsiteY197" fmla="*/ 473887 h 499555"/>
                  <a:gd name="connsiteX198" fmla="*/ 242274 w 414752"/>
                  <a:gd name="connsiteY198" fmla="*/ 468696 h 499555"/>
                  <a:gd name="connsiteX199" fmla="*/ 235731 w 414752"/>
                  <a:gd name="connsiteY199" fmla="*/ 467705 h 499555"/>
                  <a:gd name="connsiteX200" fmla="*/ 226242 w 414752"/>
                  <a:gd name="connsiteY200" fmla="*/ 460166 h 499555"/>
                  <a:gd name="connsiteX201" fmla="*/ 209925 w 414752"/>
                  <a:gd name="connsiteY201" fmla="*/ 453619 h 499555"/>
                  <a:gd name="connsiteX202" fmla="*/ 201844 w 414752"/>
                  <a:gd name="connsiteY202" fmla="*/ 452601 h 499555"/>
                  <a:gd name="connsiteX203" fmla="*/ 197803 w 414752"/>
                  <a:gd name="connsiteY203" fmla="*/ 453593 h 499555"/>
                  <a:gd name="connsiteX204" fmla="*/ 193633 w 414752"/>
                  <a:gd name="connsiteY204" fmla="*/ 455992 h 499555"/>
                  <a:gd name="connsiteX205" fmla="*/ 186960 w 414752"/>
                  <a:gd name="connsiteY205" fmla="*/ 462540 h 499555"/>
                  <a:gd name="connsiteX206" fmla="*/ 184561 w 414752"/>
                  <a:gd name="connsiteY206" fmla="*/ 465853 h 499555"/>
                  <a:gd name="connsiteX207" fmla="*/ 182529 w 414752"/>
                  <a:gd name="connsiteY207" fmla="*/ 471279 h 499555"/>
                  <a:gd name="connsiteX208" fmla="*/ 176220 w 414752"/>
                  <a:gd name="connsiteY208" fmla="*/ 477252 h 499555"/>
                  <a:gd name="connsiteX209" fmla="*/ 172883 w 414752"/>
                  <a:gd name="connsiteY209" fmla="*/ 482209 h 499555"/>
                  <a:gd name="connsiteX210" fmla="*/ 171867 w 414752"/>
                  <a:gd name="connsiteY210" fmla="*/ 489565 h 499555"/>
                  <a:gd name="connsiteX211" fmla="*/ 173952 w 414752"/>
                  <a:gd name="connsiteY211" fmla="*/ 493608 h 499555"/>
                  <a:gd name="connsiteX212" fmla="*/ 178774 w 414752"/>
                  <a:gd name="connsiteY212" fmla="*/ 497443 h 499555"/>
                  <a:gd name="connsiteX213" fmla="*/ 173431 w 414752"/>
                  <a:gd name="connsiteY213" fmla="*/ 499556 h 499555"/>
                  <a:gd name="connsiteX214" fmla="*/ 170250 w 414752"/>
                  <a:gd name="connsiteY214" fmla="*/ 497808 h 499555"/>
                  <a:gd name="connsiteX215" fmla="*/ 169338 w 414752"/>
                  <a:gd name="connsiteY215" fmla="*/ 492095 h 499555"/>
                  <a:gd name="connsiteX216" fmla="*/ 164203 w 414752"/>
                  <a:gd name="connsiteY216" fmla="*/ 487478 h 499555"/>
                  <a:gd name="connsiteX217" fmla="*/ 161179 w 414752"/>
                  <a:gd name="connsiteY217" fmla="*/ 481191 h 499555"/>
                  <a:gd name="connsiteX218" fmla="*/ 160475 w 414752"/>
                  <a:gd name="connsiteY218" fmla="*/ 482626 h 499555"/>
                  <a:gd name="connsiteX219" fmla="*/ 153568 w 414752"/>
                  <a:gd name="connsiteY219" fmla="*/ 481609 h 499555"/>
                  <a:gd name="connsiteX220" fmla="*/ 154506 w 414752"/>
                  <a:gd name="connsiteY220" fmla="*/ 486069 h 499555"/>
                  <a:gd name="connsiteX221" fmla="*/ 157895 w 414752"/>
                  <a:gd name="connsiteY221" fmla="*/ 487660 h 499555"/>
                  <a:gd name="connsiteX222" fmla="*/ 160814 w 414752"/>
                  <a:gd name="connsiteY222" fmla="*/ 491391 h 499555"/>
                  <a:gd name="connsiteX223" fmla="*/ 159563 w 414752"/>
                  <a:gd name="connsiteY223" fmla="*/ 494860 h 499555"/>
                  <a:gd name="connsiteX224" fmla="*/ 155836 w 414752"/>
                  <a:gd name="connsiteY224" fmla="*/ 495617 h 499555"/>
                  <a:gd name="connsiteX225" fmla="*/ 152212 w 414752"/>
                  <a:gd name="connsiteY225" fmla="*/ 491886 h 499555"/>
                  <a:gd name="connsiteX226" fmla="*/ 143402 w 414752"/>
                  <a:gd name="connsiteY226" fmla="*/ 487034 h 499555"/>
                  <a:gd name="connsiteX227" fmla="*/ 142411 w 414752"/>
                  <a:gd name="connsiteY227" fmla="*/ 483774 h 499555"/>
                  <a:gd name="connsiteX228" fmla="*/ 143636 w 414752"/>
                  <a:gd name="connsiteY228" fmla="*/ 480278 h 499555"/>
                  <a:gd name="connsiteX229" fmla="*/ 141864 w 414752"/>
                  <a:gd name="connsiteY229" fmla="*/ 474618 h 499555"/>
                  <a:gd name="connsiteX230" fmla="*/ 138188 w 414752"/>
                  <a:gd name="connsiteY230" fmla="*/ 471592 h 499555"/>
                  <a:gd name="connsiteX231" fmla="*/ 135190 w 414752"/>
                  <a:gd name="connsiteY231" fmla="*/ 466688 h 499555"/>
                  <a:gd name="connsiteX232" fmla="*/ 131359 w 414752"/>
                  <a:gd name="connsiteY232" fmla="*/ 458105 h 499555"/>
                  <a:gd name="connsiteX233" fmla="*/ 130550 w 414752"/>
                  <a:gd name="connsiteY233" fmla="*/ 454062 h 499555"/>
                  <a:gd name="connsiteX234" fmla="*/ 131515 w 414752"/>
                  <a:gd name="connsiteY234" fmla="*/ 448871 h 499555"/>
                  <a:gd name="connsiteX235" fmla="*/ 127318 w 414752"/>
                  <a:gd name="connsiteY235" fmla="*/ 448715 h 499555"/>
                  <a:gd name="connsiteX236" fmla="*/ 123200 w 414752"/>
                  <a:gd name="connsiteY236" fmla="*/ 442532 h 499555"/>
                  <a:gd name="connsiteX237" fmla="*/ 124138 w 414752"/>
                  <a:gd name="connsiteY237" fmla="*/ 437941 h 499555"/>
                  <a:gd name="connsiteX238" fmla="*/ 127136 w 414752"/>
                  <a:gd name="connsiteY238" fmla="*/ 434211 h 499555"/>
                  <a:gd name="connsiteX239" fmla="*/ 135086 w 414752"/>
                  <a:gd name="connsiteY239" fmla="*/ 431837 h 499555"/>
                  <a:gd name="connsiteX240" fmla="*/ 136207 w 414752"/>
                  <a:gd name="connsiteY240" fmla="*/ 429698 h 499555"/>
                  <a:gd name="connsiteX241" fmla="*/ 137250 w 414752"/>
                  <a:gd name="connsiteY241" fmla="*/ 422837 h 499555"/>
                  <a:gd name="connsiteX242" fmla="*/ 134539 w 414752"/>
                  <a:gd name="connsiteY242" fmla="*/ 414985 h 499555"/>
                  <a:gd name="connsiteX243" fmla="*/ 130003 w 414752"/>
                  <a:gd name="connsiteY243" fmla="*/ 409664 h 499555"/>
                  <a:gd name="connsiteX244" fmla="*/ 123486 w 414752"/>
                  <a:gd name="connsiteY244" fmla="*/ 397117 h 499555"/>
                  <a:gd name="connsiteX245" fmla="*/ 122704 w 414752"/>
                  <a:gd name="connsiteY245" fmla="*/ 392526 h 499555"/>
                  <a:gd name="connsiteX246" fmla="*/ 123460 w 414752"/>
                  <a:gd name="connsiteY246" fmla="*/ 388195 h 499555"/>
                  <a:gd name="connsiteX247" fmla="*/ 128569 w 414752"/>
                  <a:gd name="connsiteY247" fmla="*/ 388483 h 499555"/>
                  <a:gd name="connsiteX248" fmla="*/ 128961 w 414752"/>
                  <a:gd name="connsiteY248" fmla="*/ 385587 h 499555"/>
                  <a:gd name="connsiteX249" fmla="*/ 123304 w 414752"/>
                  <a:gd name="connsiteY249" fmla="*/ 377865 h 499555"/>
                  <a:gd name="connsiteX250" fmla="*/ 124112 w 414752"/>
                  <a:gd name="connsiteY250" fmla="*/ 369805 h 499555"/>
                  <a:gd name="connsiteX251" fmla="*/ 122157 w 414752"/>
                  <a:gd name="connsiteY251" fmla="*/ 367431 h 499555"/>
                  <a:gd name="connsiteX252" fmla="*/ 113842 w 414752"/>
                  <a:gd name="connsiteY252" fmla="*/ 364744 h 499555"/>
                  <a:gd name="connsiteX253" fmla="*/ 108837 w 414752"/>
                  <a:gd name="connsiteY253" fmla="*/ 358066 h 499555"/>
                  <a:gd name="connsiteX254" fmla="*/ 104301 w 414752"/>
                  <a:gd name="connsiteY254" fmla="*/ 358849 h 499555"/>
                  <a:gd name="connsiteX255" fmla="*/ 101642 w 414752"/>
                  <a:gd name="connsiteY255" fmla="*/ 356292 h 499555"/>
                  <a:gd name="connsiteX256" fmla="*/ 102737 w 414752"/>
                  <a:gd name="connsiteY256" fmla="*/ 351414 h 499555"/>
                  <a:gd name="connsiteX257" fmla="*/ 101407 w 414752"/>
                  <a:gd name="connsiteY257" fmla="*/ 348910 h 499555"/>
                  <a:gd name="connsiteX258" fmla="*/ 96611 w 414752"/>
                  <a:gd name="connsiteY258" fmla="*/ 345832 h 499555"/>
                  <a:gd name="connsiteX259" fmla="*/ 91268 w 414752"/>
                  <a:gd name="connsiteY259" fmla="*/ 340328 h 499555"/>
                  <a:gd name="connsiteX260" fmla="*/ 89208 w 414752"/>
                  <a:gd name="connsiteY260" fmla="*/ 340432 h 499555"/>
                  <a:gd name="connsiteX261" fmla="*/ 83161 w 414752"/>
                  <a:gd name="connsiteY261" fmla="*/ 338032 h 499555"/>
                  <a:gd name="connsiteX262" fmla="*/ 82691 w 414752"/>
                  <a:gd name="connsiteY262" fmla="*/ 334015 h 499555"/>
                  <a:gd name="connsiteX263" fmla="*/ 76149 w 414752"/>
                  <a:gd name="connsiteY263" fmla="*/ 329607 h 499555"/>
                  <a:gd name="connsiteX264" fmla="*/ 67859 w 414752"/>
                  <a:gd name="connsiteY264" fmla="*/ 336154 h 499555"/>
                  <a:gd name="connsiteX265" fmla="*/ 64835 w 414752"/>
                  <a:gd name="connsiteY265" fmla="*/ 335998 h 499555"/>
                  <a:gd name="connsiteX266" fmla="*/ 60639 w 414752"/>
                  <a:gd name="connsiteY266" fmla="*/ 333702 h 499555"/>
                  <a:gd name="connsiteX267" fmla="*/ 57484 w 414752"/>
                  <a:gd name="connsiteY267" fmla="*/ 327076 h 499555"/>
                  <a:gd name="connsiteX268" fmla="*/ 59570 w 414752"/>
                  <a:gd name="connsiteY268" fmla="*/ 323294 h 499555"/>
                  <a:gd name="connsiteX269" fmla="*/ 63688 w 414752"/>
                  <a:gd name="connsiteY269" fmla="*/ 321807 h 499555"/>
                  <a:gd name="connsiteX270" fmla="*/ 64575 w 414752"/>
                  <a:gd name="connsiteY270" fmla="*/ 319668 h 499555"/>
                  <a:gd name="connsiteX271" fmla="*/ 62307 w 414752"/>
                  <a:gd name="connsiteY271" fmla="*/ 317660 h 499555"/>
                  <a:gd name="connsiteX272" fmla="*/ 55738 w 414752"/>
                  <a:gd name="connsiteY272" fmla="*/ 319251 h 499555"/>
                  <a:gd name="connsiteX273" fmla="*/ 52636 w 414752"/>
                  <a:gd name="connsiteY273" fmla="*/ 317816 h 499555"/>
                  <a:gd name="connsiteX274" fmla="*/ 45520 w 414752"/>
                  <a:gd name="connsiteY274" fmla="*/ 309703 h 499555"/>
                  <a:gd name="connsiteX275" fmla="*/ 40254 w 414752"/>
                  <a:gd name="connsiteY275" fmla="*/ 309077 h 499555"/>
                  <a:gd name="connsiteX276" fmla="*/ 35562 w 414752"/>
                  <a:gd name="connsiteY276" fmla="*/ 304877 h 499555"/>
                  <a:gd name="connsiteX277" fmla="*/ 34910 w 414752"/>
                  <a:gd name="connsiteY277" fmla="*/ 300912 h 499555"/>
                  <a:gd name="connsiteX278" fmla="*/ 30948 w 414752"/>
                  <a:gd name="connsiteY278" fmla="*/ 298617 h 499555"/>
                  <a:gd name="connsiteX279" fmla="*/ 28941 w 414752"/>
                  <a:gd name="connsiteY279" fmla="*/ 299582 h 499555"/>
                  <a:gd name="connsiteX280" fmla="*/ 22476 w 414752"/>
                  <a:gd name="connsiteY280" fmla="*/ 295226 h 499555"/>
                  <a:gd name="connsiteX281" fmla="*/ 18749 w 414752"/>
                  <a:gd name="connsiteY281" fmla="*/ 291730 h 499555"/>
                  <a:gd name="connsiteX282" fmla="*/ 14135 w 414752"/>
                  <a:gd name="connsiteY282" fmla="*/ 283461 h 499555"/>
                  <a:gd name="connsiteX283" fmla="*/ 11841 w 414752"/>
                  <a:gd name="connsiteY283" fmla="*/ 281087 h 499555"/>
                  <a:gd name="connsiteX284" fmla="*/ 7227 w 414752"/>
                  <a:gd name="connsiteY284" fmla="*/ 279000 h 499555"/>
                  <a:gd name="connsiteX285" fmla="*/ 2796 w 414752"/>
                  <a:gd name="connsiteY285" fmla="*/ 273209 h 499555"/>
                  <a:gd name="connsiteX286" fmla="*/ 1310 w 414752"/>
                  <a:gd name="connsiteY286" fmla="*/ 268983 h 499555"/>
                  <a:gd name="connsiteX287" fmla="*/ 33 w 414752"/>
                  <a:gd name="connsiteY287" fmla="*/ 258471 h 499555"/>
                  <a:gd name="connsiteX288" fmla="*/ 33 w 414752"/>
                  <a:gd name="connsiteY288" fmla="*/ 258471 h 499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Lst>
                <a:rect l="l" t="t" r="r" b="b"/>
                <a:pathLst>
                  <a:path w="414752" h="499555">
                    <a:moveTo>
                      <a:pt x="33" y="258471"/>
                    </a:moveTo>
                    <a:lnTo>
                      <a:pt x="293" y="251141"/>
                    </a:lnTo>
                    <a:lnTo>
                      <a:pt x="4308" y="241567"/>
                    </a:lnTo>
                    <a:lnTo>
                      <a:pt x="11424" y="233846"/>
                    </a:lnTo>
                    <a:lnTo>
                      <a:pt x="15725" y="216707"/>
                    </a:lnTo>
                    <a:lnTo>
                      <a:pt x="22190" y="223203"/>
                    </a:lnTo>
                    <a:lnTo>
                      <a:pt x="24953" y="217438"/>
                    </a:lnTo>
                    <a:lnTo>
                      <a:pt x="27168" y="215038"/>
                    </a:lnTo>
                    <a:lnTo>
                      <a:pt x="32981" y="215038"/>
                    </a:lnTo>
                    <a:lnTo>
                      <a:pt x="39342" y="210499"/>
                    </a:lnTo>
                    <a:lnTo>
                      <a:pt x="42470" y="211151"/>
                    </a:lnTo>
                    <a:lnTo>
                      <a:pt x="47501" y="214751"/>
                    </a:lnTo>
                    <a:lnTo>
                      <a:pt x="48569" y="214047"/>
                    </a:lnTo>
                    <a:lnTo>
                      <a:pt x="48543" y="223464"/>
                    </a:lnTo>
                    <a:lnTo>
                      <a:pt x="62255" y="223516"/>
                    </a:lnTo>
                    <a:lnTo>
                      <a:pt x="64079" y="219577"/>
                    </a:lnTo>
                    <a:lnTo>
                      <a:pt x="64001" y="207473"/>
                    </a:lnTo>
                    <a:lnTo>
                      <a:pt x="67937" y="207577"/>
                    </a:lnTo>
                    <a:lnTo>
                      <a:pt x="66165" y="203482"/>
                    </a:lnTo>
                    <a:lnTo>
                      <a:pt x="55191" y="201421"/>
                    </a:lnTo>
                    <a:lnTo>
                      <a:pt x="53523" y="199256"/>
                    </a:lnTo>
                    <a:lnTo>
                      <a:pt x="53105" y="193491"/>
                    </a:lnTo>
                    <a:lnTo>
                      <a:pt x="55790" y="191274"/>
                    </a:lnTo>
                    <a:lnTo>
                      <a:pt x="93353" y="191874"/>
                    </a:lnTo>
                    <a:lnTo>
                      <a:pt x="112147" y="191691"/>
                    </a:lnTo>
                    <a:lnTo>
                      <a:pt x="111834" y="175570"/>
                    </a:lnTo>
                    <a:lnTo>
                      <a:pt x="128439" y="176066"/>
                    </a:lnTo>
                    <a:lnTo>
                      <a:pt x="162639" y="175831"/>
                    </a:lnTo>
                    <a:lnTo>
                      <a:pt x="177993" y="176848"/>
                    </a:lnTo>
                    <a:lnTo>
                      <a:pt x="178018" y="160571"/>
                    </a:lnTo>
                    <a:lnTo>
                      <a:pt x="193346" y="160832"/>
                    </a:lnTo>
                    <a:lnTo>
                      <a:pt x="225695" y="160519"/>
                    </a:lnTo>
                    <a:lnTo>
                      <a:pt x="241883" y="160180"/>
                    </a:lnTo>
                    <a:lnTo>
                      <a:pt x="242117" y="143824"/>
                    </a:lnTo>
                    <a:lnTo>
                      <a:pt x="225799" y="144371"/>
                    </a:lnTo>
                    <a:lnTo>
                      <a:pt x="226008" y="87765"/>
                    </a:lnTo>
                    <a:lnTo>
                      <a:pt x="274232" y="87995"/>
                    </a:lnTo>
                    <a:lnTo>
                      <a:pt x="274311" y="47411"/>
                    </a:lnTo>
                    <a:lnTo>
                      <a:pt x="290237" y="47468"/>
                    </a:lnTo>
                    <a:lnTo>
                      <a:pt x="290289" y="39749"/>
                    </a:lnTo>
                    <a:lnTo>
                      <a:pt x="292271" y="40430"/>
                    </a:lnTo>
                    <a:lnTo>
                      <a:pt x="293652" y="37775"/>
                    </a:lnTo>
                    <a:lnTo>
                      <a:pt x="306373" y="37814"/>
                    </a:lnTo>
                    <a:lnTo>
                      <a:pt x="306347" y="47199"/>
                    </a:lnTo>
                    <a:lnTo>
                      <a:pt x="316956" y="47207"/>
                    </a:lnTo>
                    <a:lnTo>
                      <a:pt x="318572" y="42692"/>
                    </a:lnTo>
                    <a:lnTo>
                      <a:pt x="318494" y="35038"/>
                    </a:lnTo>
                    <a:lnTo>
                      <a:pt x="321935" y="33830"/>
                    </a:lnTo>
                    <a:lnTo>
                      <a:pt x="321987" y="6354"/>
                    </a:lnTo>
                    <a:lnTo>
                      <a:pt x="332962" y="6245"/>
                    </a:lnTo>
                    <a:lnTo>
                      <a:pt x="333040" y="874"/>
                    </a:lnTo>
                    <a:lnTo>
                      <a:pt x="346959" y="0"/>
                    </a:lnTo>
                    <a:lnTo>
                      <a:pt x="347872" y="38315"/>
                    </a:lnTo>
                    <a:lnTo>
                      <a:pt x="387207" y="37193"/>
                    </a:lnTo>
                    <a:lnTo>
                      <a:pt x="386920" y="39162"/>
                    </a:lnTo>
                    <a:lnTo>
                      <a:pt x="409651" y="39100"/>
                    </a:lnTo>
                    <a:lnTo>
                      <a:pt x="409651" y="63200"/>
                    </a:lnTo>
                    <a:lnTo>
                      <a:pt x="407591" y="62436"/>
                    </a:lnTo>
                    <a:lnTo>
                      <a:pt x="405454" y="64917"/>
                    </a:lnTo>
                    <a:lnTo>
                      <a:pt x="401361" y="65853"/>
                    </a:lnTo>
                    <a:lnTo>
                      <a:pt x="397060" y="71848"/>
                    </a:lnTo>
                    <a:lnTo>
                      <a:pt x="400006" y="72148"/>
                    </a:lnTo>
                    <a:lnTo>
                      <a:pt x="398520" y="74644"/>
                    </a:lnTo>
                    <a:lnTo>
                      <a:pt x="399067" y="79580"/>
                    </a:lnTo>
                    <a:lnTo>
                      <a:pt x="402769" y="82684"/>
                    </a:lnTo>
                    <a:lnTo>
                      <a:pt x="403447" y="87366"/>
                    </a:lnTo>
                    <a:lnTo>
                      <a:pt x="401726" y="90864"/>
                    </a:lnTo>
                    <a:lnTo>
                      <a:pt x="396748" y="93791"/>
                    </a:lnTo>
                    <a:lnTo>
                      <a:pt x="396982" y="95982"/>
                    </a:lnTo>
                    <a:lnTo>
                      <a:pt x="393958" y="97000"/>
                    </a:lnTo>
                    <a:lnTo>
                      <a:pt x="391325" y="102713"/>
                    </a:lnTo>
                    <a:lnTo>
                      <a:pt x="394714" y="105243"/>
                    </a:lnTo>
                    <a:lnTo>
                      <a:pt x="391899" y="107695"/>
                    </a:lnTo>
                    <a:lnTo>
                      <a:pt x="397633" y="108895"/>
                    </a:lnTo>
                    <a:lnTo>
                      <a:pt x="396878" y="111895"/>
                    </a:lnTo>
                    <a:lnTo>
                      <a:pt x="399641" y="112860"/>
                    </a:lnTo>
                    <a:lnTo>
                      <a:pt x="403733" y="117347"/>
                    </a:lnTo>
                    <a:lnTo>
                      <a:pt x="402639" y="120190"/>
                    </a:lnTo>
                    <a:lnTo>
                      <a:pt x="404125" y="123685"/>
                    </a:lnTo>
                    <a:lnTo>
                      <a:pt x="403160" y="130442"/>
                    </a:lnTo>
                    <a:lnTo>
                      <a:pt x="409964" y="133181"/>
                    </a:lnTo>
                    <a:lnTo>
                      <a:pt x="412440" y="136441"/>
                    </a:lnTo>
                    <a:lnTo>
                      <a:pt x="411137" y="138763"/>
                    </a:lnTo>
                    <a:lnTo>
                      <a:pt x="411606" y="146015"/>
                    </a:lnTo>
                    <a:lnTo>
                      <a:pt x="407852" y="147450"/>
                    </a:lnTo>
                    <a:lnTo>
                      <a:pt x="409182" y="150450"/>
                    </a:lnTo>
                    <a:lnTo>
                      <a:pt x="406705" y="153893"/>
                    </a:lnTo>
                    <a:lnTo>
                      <a:pt x="410485" y="156032"/>
                    </a:lnTo>
                    <a:lnTo>
                      <a:pt x="410250" y="161588"/>
                    </a:lnTo>
                    <a:lnTo>
                      <a:pt x="414786" y="167744"/>
                    </a:lnTo>
                    <a:lnTo>
                      <a:pt x="412127" y="170770"/>
                    </a:lnTo>
                    <a:lnTo>
                      <a:pt x="414629" y="171475"/>
                    </a:lnTo>
                    <a:lnTo>
                      <a:pt x="414760" y="175779"/>
                    </a:lnTo>
                    <a:lnTo>
                      <a:pt x="411397" y="181622"/>
                    </a:lnTo>
                    <a:lnTo>
                      <a:pt x="409703" y="186500"/>
                    </a:lnTo>
                    <a:lnTo>
                      <a:pt x="400189" y="189969"/>
                    </a:lnTo>
                    <a:lnTo>
                      <a:pt x="395835" y="201030"/>
                    </a:lnTo>
                    <a:lnTo>
                      <a:pt x="398155" y="203221"/>
                    </a:lnTo>
                    <a:lnTo>
                      <a:pt x="394479" y="203351"/>
                    </a:lnTo>
                    <a:lnTo>
                      <a:pt x="392472" y="210108"/>
                    </a:lnTo>
                    <a:lnTo>
                      <a:pt x="389683" y="212142"/>
                    </a:lnTo>
                    <a:lnTo>
                      <a:pt x="393254" y="218612"/>
                    </a:lnTo>
                    <a:lnTo>
                      <a:pt x="389736" y="219160"/>
                    </a:lnTo>
                    <a:lnTo>
                      <a:pt x="387389" y="221977"/>
                    </a:lnTo>
                    <a:lnTo>
                      <a:pt x="383349" y="224194"/>
                    </a:lnTo>
                    <a:lnTo>
                      <a:pt x="378944" y="224664"/>
                    </a:lnTo>
                    <a:lnTo>
                      <a:pt x="377302" y="228603"/>
                    </a:lnTo>
                    <a:lnTo>
                      <a:pt x="380768" y="229542"/>
                    </a:lnTo>
                    <a:lnTo>
                      <a:pt x="378839" y="237237"/>
                    </a:lnTo>
                    <a:lnTo>
                      <a:pt x="373392" y="244619"/>
                    </a:lnTo>
                    <a:lnTo>
                      <a:pt x="370081" y="245689"/>
                    </a:lnTo>
                    <a:lnTo>
                      <a:pt x="366275" y="252523"/>
                    </a:lnTo>
                    <a:lnTo>
                      <a:pt x="366483" y="257427"/>
                    </a:lnTo>
                    <a:lnTo>
                      <a:pt x="364685" y="261314"/>
                    </a:lnTo>
                    <a:lnTo>
                      <a:pt x="362365" y="261575"/>
                    </a:lnTo>
                    <a:lnTo>
                      <a:pt x="361687" y="255341"/>
                    </a:lnTo>
                    <a:lnTo>
                      <a:pt x="359654" y="255862"/>
                    </a:lnTo>
                    <a:lnTo>
                      <a:pt x="358299" y="260010"/>
                    </a:lnTo>
                    <a:lnTo>
                      <a:pt x="353997" y="262801"/>
                    </a:lnTo>
                    <a:lnTo>
                      <a:pt x="355301" y="258967"/>
                    </a:lnTo>
                    <a:lnTo>
                      <a:pt x="351704" y="258054"/>
                    </a:lnTo>
                    <a:lnTo>
                      <a:pt x="349019" y="262723"/>
                    </a:lnTo>
                    <a:lnTo>
                      <a:pt x="350479" y="264601"/>
                    </a:lnTo>
                    <a:lnTo>
                      <a:pt x="347846" y="268853"/>
                    </a:lnTo>
                    <a:lnTo>
                      <a:pt x="343857" y="265514"/>
                    </a:lnTo>
                    <a:lnTo>
                      <a:pt x="345056" y="268227"/>
                    </a:lnTo>
                    <a:lnTo>
                      <a:pt x="344613" y="274435"/>
                    </a:lnTo>
                    <a:lnTo>
                      <a:pt x="346464" y="277174"/>
                    </a:lnTo>
                    <a:lnTo>
                      <a:pt x="350687" y="280278"/>
                    </a:lnTo>
                    <a:lnTo>
                      <a:pt x="351547" y="283617"/>
                    </a:lnTo>
                    <a:lnTo>
                      <a:pt x="353242" y="280565"/>
                    </a:lnTo>
                    <a:lnTo>
                      <a:pt x="355014" y="281792"/>
                    </a:lnTo>
                    <a:lnTo>
                      <a:pt x="349983" y="289148"/>
                    </a:lnTo>
                    <a:lnTo>
                      <a:pt x="346829" y="288130"/>
                    </a:lnTo>
                    <a:lnTo>
                      <a:pt x="345682" y="292174"/>
                    </a:lnTo>
                    <a:lnTo>
                      <a:pt x="340234" y="293374"/>
                    </a:lnTo>
                    <a:lnTo>
                      <a:pt x="340469" y="296817"/>
                    </a:lnTo>
                    <a:lnTo>
                      <a:pt x="347820" y="294182"/>
                    </a:lnTo>
                    <a:lnTo>
                      <a:pt x="348367" y="296556"/>
                    </a:lnTo>
                    <a:lnTo>
                      <a:pt x="346855" y="300052"/>
                    </a:lnTo>
                    <a:lnTo>
                      <a:pt x="341928" y="302895"/>
                    </a:lnTo>
                    <a:lnTo>
                      <a:pt x="336037" y="303860"/>
                    </a:lnTo>
                    <a:lnTo>
                      <a:pt x="337184" y="306469"/>
                    </a:lnTo>
                    <a:lnTo>
                      <a:pt x="339583" y="305973"/>
                    </a:lnTo>
                    <a:lnTo>
                      <a:pt x="338383" y="311008"/>
                    </a:lnTo>
                    <a:lnTo>
                      <a:pt x="340312" y="316538"/>
                    </a:lnTo>
                    <a:lnTo>
                      <a:pt x="339113" y="319772"/>
                    </a:lnTo>
                    <a:lnTo>
                      <a:pt x="336793" y="320346"/>
                    </a:lnTo>
                    <a:lnTo>
                      <a:pt x="337731" y="325120"/>
                    </a:lnTo>
                    <a:lnTo>
                      <a:pt x="334213" y="324520"/>
                    </a:lnTo>
                    <a:lnTo>
                      <a:pt x="333144" y="327363"/>
                    </a:lnTo>
                    <a:lnTo>
                      <a:pt x="338879" y="327937"/>
                    </a:lnTo>
                    <a:lnTo>
                      <a:pt x="340182" y="331589"/>
                    </a:lnTo>
                    <a:lnTo>
                      <a:pt x="334134" y="332241"/>
                    </a:lnTo>
                    <a:lnTo>
                      <a:pt x="329677" y="329581"/>
                    </a:lnTo>
                    <a:lnTo>
                      <a:pt x="328426" y="331798"/>
                    </a:lnTo>
                    <a:lnTo>
                      <a:pt x="330798" y="334459"/>
                    </a:lnTo>
                    <a:lnTo>
                      <a:pt x="333561" y="340015"/>
                    </a:lnTo>
                    <a:lnTo>
                      <a:pt x="337315" y="341241"/>
                    </a:lnTo>
                    <a:lnTo>
                      <a:pt x="337367" y="344450"/>
                    </a:lnTo>
                    <a:lnTo>
                      <a:pt x="333744" y="344815"/>
                    </a:lnTo>
                    <a:lnTo>
                      <a:pt x="330876" y="343276"/>
                    </a:lnTo>
                    <a:lnTo>
                      <a:pt x="328895" y="345076"/>
                    </a:lnTo>
                    <a:lnTo>
                      <a:pt x="333144" y="348806"/>
                    </a:lnTo>
                    <a:lnTo>
                      <a:pt x="336689" y="347110"/>
                    </a:lnTo>
                    <a:lnTo>
                      <a:pt x="338018" y="348232"/>
                    </a:lnTo>
                    <a:lnTo>
                      <a:pt x="335985" y="354910"/>
                    </a:lnTo>
                    <a:lnTo>
                      <a:pt x="332909" y="360101"/>
                    </a:lnTo>
                    <a:lnTo>
                      <a:pt x="324046" y="365944"/>
                    </a:lnTo>
                    <a:lnTo>
                      <a:pt x="319041" y="374500"/>
                    </a:lnTo>
                    <a:lnTo>
                      <a:pt x="319484" y="379326"/>
                    </a:lnTo>
                    <a:lnTo>
                      <a:pt x="323134" y="390308"/>
                    </a:lnTo>
                    <a:lnTo>
                      <a:pt x="326888" y="393361"/>
                    </a:lnTo>
                    <a:lnTo>
                      <a:pt x="329416" y="397195"/>
                    </a:lnTo>
                    <a:lnTo>
                      <a:pt x="332179" y="398969"/>
                    </a:lnTo>
                    <a:lnTo>
                      <a:pt x="333117" y="404056"/>
                    </a:lnTo>
                    <a:lnTo>
                      <a:pt x="330355" y="408412"/>
                    </a:lnTo>
                    <a:lnTo>
                      <a:pt x="322795" y="408699"/>
                    </a:lnTo>
                    <a:lnTo>
                      <a:pt x="314767" y="410525"/>
                    </a:lnTo>
                    <a:lnTo>
                      <a:pt x="301524" y="412168"/>
                    </a:lnTo>
                    <a:lnTo>
                      <a:pt x="294513" y="416316"/>
                    </a:lnTo>
                    <a:lnTo>
                      <a:pt x="289977" y="421220"/>
                    </a:lnTo>
                    <a:lnTo>
                      <a:pt x="283121" y="417151"/>
                    </a:lnTo>
                    <a:lnTo>
                      <a:pt x="276578" y="419968"/>
                    </a:lnTo>
                    <a:lnTo>
                      <a:pt x="273398" y="424142"/>
                    </a:lnTo>
                    <a:lnTo>
                      <a:pt x="271886" y="432750"/>
                    </a:lnTo>
                    <a:lnTo>
                      <a:pt x="267742" y="442793"/>
                    </a:lnTo>
                    <a:lnTo>
                      <a:pt x="268498" y="446967"/>
                    </a:lnTo>
                    <a:lnTo>
                      <a:pt x="272199" y="450645"/>
                    </a:lnTo>
                    <a:lnTo>
                      <a:pt x="274180" y="454479"/>
                    </a:lnTo>
                    <a:lnTo>
                      <a:pt x="277517" y="457375"/>
                    </a:lnTo>
                    <a:lnTo>
                      <a:pt x="280880" y="466949"/>
                    </a:lnTo>
                    <a:lnTo>
                      <a:pt x="276005" y="480461"/>
                    </a:lnTo>
                    <a:lnTo>
                      <a:pt x="272511" y="482052"/>
                    </a:lnTo>
                    <a:lnTo>
                      <a:pt x="266751" y="482313"/>
                    </a:lnTo>
                    <a:lnTo>
                      <a:pt x="259504" y="479757"/>
                    </a:lnTo>
                    <a:lnTo>
                      <a:pt x="258957" y="477983"/>
                    </a:lnTo>
                    <a:lnTo>
                      <a:pt x="254213" y="473887"/>
                    </a:lnTo>
                    <a:lnTo>
                      <a:pt x="242274" y="468696"/>
                    </a:lnTo>
                    <a:lnTo>
                      <a:pt x="235731" y="467705"/>
                    </a:lnTo>
                    <a:lnTo>
                      <a:pt x="226242" y="460166"/>
                    </a:lnTo>
                    <a:lnTo>
                      <a:pt x="209925" y="453619"/>
                    </a:lnTo>
                    <a:lnTo>
                      <a:pt x="201844" y="452601"/>
                    </a:lnTo>
                    <a:lnTo>
                      <a:pt x="197803" y="453593"/>
                    </a:lnTo>
                    <a:lnTo>
                      <a:pt x="193633" y="455992"/>
                    </a:lnTo>
                    <a:lnTo>
                      <a:pt x="186960" y="462540"/>
                    </a:lnTo>
                    <a:lnTo>
                      <a:pt x="184561" y="465853"/>
                    </a:lnTo>
                    <a:lnTo>
                      <a:pt x="182529" y="471279"/>
                    </a:lnTo>
                    <a:lnTo>
                      <a:pt x="176220" y="477252"/>
                    </a:lnTo>
                    <a:lnTo>
                      <a:pt x="172883" y="482209"/>
                    </a:lnTo>
                    <a:lnTo>
                      <a:pt x="171867" y="489565"/>
                    </a:lnTo>
                    <a:lnTo>
                      <a:pt x="173952" y="493608"/>
                    </a:lnTo>
                    <a:lnTo>
                      <a:pt x="178774" y="497443"/>
                    </a:lnTo>
                    <a:lnTo>
                      <a:pt x="173431" y="499556"/>
                    </a:lnTo>
                    <a:lnTo>
                      <a:pt x="170250" y="497808"/>
                    </a:lnTo>
                    <a:lnTo>
                      <a:pt x="169338" y="492095"/>
                    </a:lnTo>
                    <a:lnTo>
                      <a:pt x="164203" y="487478"/>
                    </a:lnTo>
                    <a:lnTo>
                      <a:pt x="161179" y="481191"/>
                    </a:lnTo>
                    <a:lnTo>
                      <a:pt x="160475" y="482626"/>
                    </a:lnTo>
                    <a:lnTo>
                      <a:pt x="153568" y="481609"/>
                    </a:lnTo>
                    <a:lnTo>
                      <a:pt x="154506" y="486069"/>
                    </a:lnTo>
                    <a:lnTo>
                      <a:pt x="157895" y="487660"/>
                    </a:lnTo>
                    <a:lnTo>
                      <a:pt x="160814" y="491391"/>
                    </a:lnTo>
                    <a:lnTo>
                      <a:pt x="159563" y="494860"/>
                    </a:lnTo>
                    <a:lnTo>
                      <a:pt x="155836" y="495617"/>
                    </a:lnTo>
                    <a:lnTo>
                      <a:pt x="152212" y="491886"/>
                    </a:lnTo>
                    <a:lnTo>
                      <a:pt x="143402" y="487034"/>
                    </a:lnTo>
                    <a:lnTo>
                      <a:pt x="142411" y="483774"/>
                    </a:lnTo>
                    <a:lnTo>
                      <a:pt x="143636" y="480278"/>
                    </a:lnTo>
                    <a:lnTo>
                      <a:pt x="141864" y="474618"/>
                    </a:lnTo>
                    <a:lnTo>
                      <a:pt x="138188" y="471592"/>
                    </a:lnTo>
                    <a:lnTo>
                      <a:pt x="135190" y="466688"/>
                    </a:lnTo>
                    <a:lnTo>
                      <a:pt x="131359" y="458105"/>
                    </a:lnTo>
                    <a:lnTo>
                      <a:pt x="130550" y="454062"/>
                    </a:lnTo>
                    <a:lnTo>
                      <a:pt x="131515" y="448871"/>
                    </a:lnTo>
                    <a:lnTo>
                      <a:pt x="127318" y="448715"/>
                    </a:lnTo>
                    <a:lnTo>
                      <a:pt x="123200" y="442532"/>
                    </a:lnTo>
                    <a:lnTo>
                      <a:pt x="124138" y="437941"/>
                    </a:lnTo>
                    <a:lnTo>
                      <a:pt x="127136" y="434211"/>
                    </a:lnTo>
                    <a:lnTo>
                      <a:pt x="135086" y="431837"/>
                    </a:lnTo>
                    <a:lnTo>
                      <a:pt x="136207" y="429698"/>
                    </a:lnTo>
                    <a:lnTo>
                      <a:pt x="137250" y="422837"/>
                    </a:lnTo>
                    <a:lnTo>
                      <a:pt x="134539" y="414985"/>
                    </a:lnTo>
                    <a:lnTo>
                      <a:pt x="130003" y="409664"/>
                    </a:lnTo>
                    <a:lnTo>
                      <a:pt x="123486" y="397117"/>
                    </a:lnTo>
                    <a:lnTo>
                      <a:pt x="122704" y="392526"/>
                    </a:lnTo>
                    <a:lnTo>
                      <a:pt x="123460" y="388195"/>
                    </a:lnTo>
                    <a:lnTo>
                      <a:pt x="128569" y="388483"/>
                    </a:lnTo>
                    <a:lnTo>
                      <a:pt x="128961" y="385587"/>
                    </a:lnTo>
                    <a:lnTo>
                      <a:pt x="123304" y="377865"/>
                    </a:lnTo>
                    <a:lnTo>
                      <a:pt x="124112" y="369805"/>
                    </a:lnTo>
                    <a:lnTo>
                      <a:pt x="122157" y="367431"/>
                    </a:lnTo>
                    <a:lnTo>
                      <a:pt x="113842" y="364744"/>
                    </a:lnTo>
                    <a:lnTo>
                      <a:pt x="108837" y="358066"/>
                    </a:lnTo>
                    <a:lnTo>
                      <a:pt x="104301" y="358849"/>
                    </a:lnTo>
                    <a:lnTo>
                      <a:pt x="101642" y="356292"/>
                    </a:lnTo>
                    <a:lnTo>
                      <a:pt x="102737" y="351414"/>
                    </a:lnTo>
                    <a:lnTo>
                      <a:pt x="101407" y="348910"/>
                    </a:lnTo>
                    <a:lnTo>
                      <a:pt x="96611" y="345832"/>
                    </a:lnTo>
                    <a:lnTo>
                      <a:pt x="91268" y="340328"/>
                    </a:lnTo>
                    <a:lnTo>
                      <a:pt x="89208" y="340432"/>
                    </a:lnTo>
                    <a:lnTo>
                      <a:pt x="83161" y="338032"/>
                    </a:lnTo>
                    <a:lnTo>
                      <a:pt x="82691" y="334015"/>
                    </a:lnTo>
                    <a:lnTo>
                      <a:pt x="76149" y="329607"/>
                    </a:lnTo>
                    <a:lnTo>
                      <a:pt x="67859" y="336154"/>
                    </a:lnTo>
                    <a:lnTo>
                      <a:pt x="64835" y="335998"/>
                    </a:lnTo>
                    <a:lnTo>
                      <a:pt x="60639" y="333702"/>
                    </a:lnTo>
                    <a:lnTo>
                      <a:pt x="57484" y="327076"/>
                    </a:lnTo>
                    <a:lnTo>
                      <a:pt x="59570" y="323294"/>
                    </a:lnTo>
                    <a:lnTo>
                      <a:pt x="63688" y="321807"/>
                    </a:lnTo>
                    <a:lnTo>
                      <a:pt x="64575" y="319668"/>
                    </a:lnTo>
                    <a:lnTo>
                      <a:pt x="62307" y="317660"/>
                    </a:lnTo>
                    <a:lnTo>
                      <a:pt x="55738" y="319251"/>
                    </a:lnTo>
                    <a:lnTo>
                      <a:pt x="52636" y="317816"/>
                    </a:lnTo>
                    <a:lnTo>
                      <a:pt x="45520" y="309703"/>
                    </a:lnTo>
                    <a:lnTo>
                      <a:pt x="40254" y="309077"/>
                    </a:lnTo>
                    <a:lnTo>
                      <a:pt x="35562" y="304877"/>
                    </a:lnTo>
                    <a:lnTo>
                      <a:pt x="34910" y="300912"/>
                    </a:lnTo>
                    <a:lnTo>
                      <a:pt x="30948" y="298617"/>
                    </a:lnTo>
                    <a:lnTo>
                      <a:pt x="28941" y="299582"/>
                    </a:lnTo>
                    <a:lnTo>
                      <a:pt x="22476" y="295226"/>
                    </a:lnTo>
                    <a:lnTo>
                      <a:pt x="18749" y="291730"/>
                    </a:lnTo>
                    <a:lnTo>
                      <a:pt x="14135" y="283461"/>
                    </a:lnTo>
                    <a:lnTo>
                      <a:pt x="11841" y="281087"/>
                    </a:lnTo>
                    <a:lnTo>
                      <a:pt x="7227" y="279000"/>
                    </a:lnTo>
                    <a:lnTo>
                      <a:pt x="2796" y="273209"/>
                    </a:lnTo>
                    <a:lnTo>
                      <a:pt x="1310" y="268983"/>
                    </a:lnTo>
                    <a:lnTo>
                      <a:pt x="33" y="258471"/>
                    </a:lnTo>
                    <a:lnTo>
                      <a:pt x="33" y="258471"/>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83" name="IL-13">
                <a:extLst>
                  <a:ext uri="{FF2B5EF4-FFF2-40B4-BE49-F238E27FC236}">
                    <a16:creationId xmlns:a16="http://schemas.microsoft.com/office/drawing/2014/main" id="{4B02E18A-4617-D845-C29E-29D6BAFE7CC4}"/>
                  </a:ext>
                </a:extLst>
              </p:cNvPr>
              <p:cNvSpPr/>
              <p:nvPr/>
            </p:nvSpPr>
            <p:spPr>
              <a:xfrm>
                <a:off x="5942379" y="3784276"/>
                <a:ext cx="622371" cy="635075"/>
              </a:xfrm>
              <a:custGeom>
                <a:avLst/>
                <a:gdLst>
                  <a:gd name="connsiteX0" fmla="*/ 345 w 308529"/>
                  <a:gd name="connsiteY0" fmla="*/ 307184 h 314826"/>
                  <a:gd name="connsiteX1" fmla="*/ 5741 w 308529"/>
                  <a:gd name="connsiteY1" fmla="*/ 297949 h 314826"/>
                  <a:gd name="connsiteX2" fmla="*/ 10434 w 308529"/>
                  <a:gd name="connsiteY2" fmla="*/ 293541 h 314826"/>
                  <a:gd name="connsiteX3" fmla="*/ 12284 w 308529"/>
                  <a:gd name="connsiteY3" fmla="*/ 287958 h 314826"/>
                  <a:gd name="connsiteX4" fmla="*/ 11737 w 308529"/>
                  <a:gd name="connsiteY4" fmla="*/ 281254 h 314826"/>
                  <a:gd name="connsiteX5" fmla="*/ 7514 w 308529"/>
                  <a:gd name="connsiteY5" fmla="*/ 272698 h 314826"/>
                  <a:gd name="connsiteX6" fmla="*/ 8479 w 308529"/>
                  <a:gd name="connsiteY6" fmla="*/ 268916 h 314826"/>
                  <a:gd name="connsiteX7" fmla="*/ 11633 w 308529"/>
                  <a:gd name="connsiteY7" fmla="*/ 266203 h 314826"/>
                  <a:gd name="connsiteX8" fmla="*/ 14083 w 308529"/>
                  <a:gd name="connsiteY8" fmla="*/ 261429 h 314826"/>
                  <a:gd name="connsiteX9" fmla="*/ 20339 w 308529"/>
                  <a:gd name="connsiteY9" fmla="*/ 256734 h 314826"/>
                  <a:gd name="connsiteX10" fmla="*/ 22346 w 308529"/>
                  <a:gd name="connsiteY10" fmla="*/ 249430 h 314826"/>
                  <a:gd name="connsiteX11" fmla="*/ 21746 w 308529"/>
                  <a:gd name="connsiteY11" fmla="*/ 247238 h 314826"/>
                  <a:gd name="connsiteX12" fmla="*/ 10303 w 308529"/>
                  <a:gd name="connsiteY12" fmla="*/ 240352 h 314826"/>
                  <a:gd name="connsiteX13" fmla="*/ 10355 w 308529"/>
                  <a:gd name="connsiteY13" fmla="*/ 231039 h 314826"/>
                  <a:gd name="connsiteX14" fmla="*/ 15412 w 308529"/>
                  <a:gd name="connsiteY14" fmla="*/ 230961 h 314826"/>
                  <a:gd name="connsiteX15" fmla="*/ 16325 w 308529"/>
                  <a:gd name="connsiteY15" fmla="*/ 232943 h 314826"/>
                  <a:gd name="connsiteX16" fmla="*/ 19870 w 308529"/>
                  <a:gd name="connsiteY16" fmla="*/ 232213 h 314826"/>
                  <a:gd name="connsiteX17" fmla="*/ 21121 w 308529"/>
                  <a:gd name="connsiteY17" fmla="*/ 227257 h 314826"/>
                  <a:gd name="connsiteX18" fmla="*/ 21069 w 308529"/>
                  <a:gd name="connsiteY18" fmla="*/ 219457 h 314826"/>
                  <a:gd name="connsiteX19" fmla="*/ 17028 w 308529"/>
                  <a:gd name="connsiteY19" fmla="*/ 219405 h 314826"/>
                  <a:gd name="connsiteX20" fmla="*/ 16976 w 308529"/>
                  <a:gd name="connsiteY20" fmla="*/ 186902 h 314826"/>
                  <a:gd name="connsiteX21" fmla="*/ 16533 w 308529"/>
                  <a:gd name="connsiteY21" fmla="*/ 154837 h 314826"/>
                  <a:gd name="connsiteX22" fmla="*/ 16350 w 308529"/>
                  <a:gd name="connsiteY22" fmla="*/ 154837 h 314826"/>
                  <a:gd name="connsiteX23" fmla="*/ 15907 w 308529"/>
                  <a:gd name="connsiteY23" fmla="*/ 122332 h 314826"/>
                  <a:gd name="connsiteX24" fmla="*/ 65018 w 308529"/>
                  <a:gd name="connsiteY24" fmla="*/ 121860 h 314826"/>
                  <a:gd name="connsiteX25" fmla="*/ 64705 w 308529"/>
                  <a:gd name="connsiteY25" fmla="*/ 89070 h 314826"/>
                  <a:gd name="connsiteX26" fmla="*/ 80580 w 308529"/>
                  <a:gd name="connsiteY26" fmla="*/ 88999 h 314826"/>
                  <a:gd name="connsiteX27" fmla="*/ 80476 w 308529"/>
                  <a:gd name="connsiteY27" fmla="*/ 80686 h 314826"/>
                  <a:gd name="connsiteX28" fmla="*/ 79120 w 308529"/>
                  <a:gd name="connsiteY28" fmla="*/ 78093 h 314826"/>
                  <a:gd name="connsiteX29" fmla="*/ 79094 w 308529"/>
                  <a:gd name="connsiteY29" fmla="*/ 69704 h 314826"/>
                  <a:gd name="connsiteX30" fmla="*/ 80007 w 308529"/>
                  <a:gd name="connsiteY30" fmla="*/ 64930 h 314826"/>
                  <a:gd name="connsiteX31" fmla="*/ 80111 w 308529"/>
                  <a:gd name="connsiteY31" fmla="*/ 56173 h 314826"/>
                  <a:gd name="connsiteX32" fmla="*/ 86471 w 308529"/>
                  <a:gd name="connsiteY32" fmla="*/ 56095 h 314826"/>
                  <a:gd name="connsiteX33" fmla="*/ 86549 w 308529"/>
                  <a:gd name="connsiteY33" fmla="*/ 64893 h 314826"/>
                  <a:gd name="connsiteX34" fmla="*/ 87905 w 308529"/>
                  <a:gd name="connsiteY34" fmla="*/ 64140 h 314826"/>
                  <a:gd name="connsiteX35" fmla="*/ 96715 w 308529"/>
                  <a:gd name="connsiteY35" fmla="*/ 63991 h 314826"/>
                  <a:gd name="connsiteX36" fmla="*/ 95907 w 308529"/>
                  <a:gd name="connsiteY36" fmla="*/ 72276 h 314826"/>
                  <a:gd name="connsiteX37" fmla="*/ 112695 w 308529"/>
                  <a:gd name="connsiteY37" fmla="*/ 72124 h 314826"/>
                  <a:gd name="connsiteX38" fmla="*/ 112616 w 308529"/>
                  <a:gd name="connsiteY38" fmla="*/ 55816 h 314826"/>
                  <a:gd name="connsiteX39" fmla="*/ 129247 w 308529"/>
                  <a:gd name="connsiteY39" fmla="*/ 56003 h 314826"/>
                  <a:gd name="connsiteX40" fmla="*/ 129325 w 308529"/>
                  <a:gd name="connsiteY40" fmla="*/ 47815 h 314826"/>
                  <a:gd name="connsiteX41" fmla="*/ 161570 w 308529"/>
                  <a:gd name="connsiteY41" fmla="*/ 47805 h 314826"/>
                  <a:gd name="connsiteX42" fmla="*/ 161518 w 308529"/>
                  <a:gd name="connsiteY42" fmla="*/ 39577 h 314826"/>
                  <a:gd name="connsiteX43" fmla="*/ 178071 w 308529"/>
                  <a:gd name="connsiteY43" fmla="*/ 39350 h 314826"/>
                  <a:gd name="connsiteX44" fmla="*/ 210576 w 308529"/>
                  <a:gd name="connsiteY44" fmla="*/ 38369 h 314826"/>
                  <a:gd name="connsiteX45" fmla="*/ 218944 w 308529"/>
                  <a:gd name="connsiteY45" fmla="*/ 38408 h 314826"/>
                  <a:gd name="connsiteX46" fmla="*/ 218996 w 308529"/>
                  <a:gd name="connsiteY46" fmla="*/ 21922 h 314826"/>
                  <a:gd name="connsiteX47" fmla="*/ 243603 w 308529"/>
                  <a:gd name="connsiteY47" fmla="*/ 22110 h 314826"/>
                  <a:gd name="connsiteX48" fmla="*/ 259661 w 308529"/>
                  <a:gd name="connsiteY48" fmla="*/ 21933 h 314826"/>
                  <a:gd name="connsiteX49" fmla="*/ 259687 w 308529"/>
                  <a:gd name="connsiteY49" fmla="*/ 5483 h 314826"/>
                  <a:gd name="connsiteX50" fmla="*/ 281035 w 308529"/>
                  <a:gd name="connsiteY50" fmla="*/ 5512 h 314826"/>
                  <a:gd name="connsiteX51" fmla="*/ 281009 w 308529"/>
                  <a:gd name="connsiteY51" fmla="*/ 2134 h 314826"/>
                  <a:gd name="connsiteX52" fmla="*/ 283017 w 308529"/>
                  <a:gd name="connsiteY52" fmla="*/ 3339 h 314826"/>
                  <a:gd name="connsiteX53" fmla="*/ 283720 w 308529"/>
                  <a:gd name="connsiteY53" fmla="*/ 0 h 314826"/>
                  <a:gd name="connsiteX54" fmla="*/ 297406 w 308529"/>
                  <a:gd name="connsiteY54" fmla="*/ 41 h 314826"/>
                  <a:gd name="connsiteX55" fmla="*/ 297458 w 308529"/>
                  <a:gd name="connsiteY55" fmla="*/ 3477 h 314826"/>
                  <a:gd name="connsiteX56" fmla="*/ 299960 w 308529"/>
                  <a:gd name="connsiteY56" fmla="*/ 5520 h 314826"/>
                  <a:gd name="connsiteX57" fmla="*/ 308406 w 308529"/>
                  <a:gd name="connsiteY57" fmla="*/ 5493 h 314826"/>
                  <a:gd name="connsiteX58" fmla="*/ 308562 w 308529"/>
                  <a:gd name="connsiteY58" fmla="*/ 21941 h 314826"/>
                  <a:gd name="connsiteX59" fmla="*/ 292062 w 308529"/>
                  <a:gd name="connsiteY59" fmla="*/ 22055 h 314826"/>
                  <a:gd name="connsiteX60" fmla="*/ 292140 w 308529"/>
                  <a:gd name="connsiteY60" fmla="*/ 30335 h 314826"/>
                  <a:gd name="connsiteX61" fmla="*/ 276031 w 308529"/>
                  <a:gd name="connsiteY61" fmla="*/ 30218 h 314826"/>
                  <a:gd name="connsiteX62" fmla="*/ 275379 w 308529"/>
                  <a:gd name="connsiteY62" fmla="*/ 38450 h 314826"/>
                  <a:gd name="connsiteX63" fmla="*/ 267768 w 308529"/>
                  <a:gd name="connsiteY63" fmla="*/ 38442 h 314826"/>
                  <a:gd name="connsiteX64" fmla="*/ 267872 w 308529"/>
                  <a:gd name="connsiteY64" fmla="*/ 55028 h 314826"/>
                  <a:gd name="connsiteX65" fmla="*/ 238051 w 308529"/>
                  <a:gd name="connsiteY65" fmla="*/ 55059 h 314826"/>
                  <a:gd name="connsiteX66" fmla="*/ 238051 w 308529"/>
                  <a:gd name="connsiteY66" fmla="*/ 60467 h 314826"/>
                  <a:gd name="connsiteX67" fmla="*/ 218866 w 308529"/>
                  <a:gd name="connsiteY67" fmla="*/ 60357 h 314826"/>
                  <a:gd name="connsiteX68" fmla="*/ 218866 w 308529"/>
                  <a:gd name="connsiteY68" fmla="*/ 58993 h 314826"/>
                  <a:gd name="connsiteX69" fmla="*/ 205128 w 308529"/>
                  <a:gd name="connsiteY69" fmla="*/ 59175 h 314826"/>
                  <a:gd name="connsiteX70" fmla="*/ 203695 w 308529"/>
                  <a:gd name="connsiteY70" fmla="*/ 57451 h 314826"/>
                  <a:gd name="connsiteX71" fmla="*/ 199732 w 308529"/>
                  <a:gd name="connsiteY71" fmla="*/ 58095 h 314826"/>
                  <a:gd name="connsiteX72" fmla="*/ 198638 w 308529"/>
                  <a:gd name="connsiteY72" fmla="*/ 60391 h 314826"/>
                  <a:gd name="connsiteX73" fmla="*/ 192512 w 308529"/>
                  <a:gd name="connsiteY73" fmla="*/ 64828 h 314826"/>
                  <a:gd name="connsiteX74" fmla="*/ 185604 w 308529"/>
                  <a:gd name="connsiteY74" fmla="*/ 64012 h 314826"/>
                  <a:gd name="connsiteX75" fmla="*/ 183780 w 308529"/>
                  <a:gd name="connsiteY75" fmla="*/ 60399 h 314826"/>
                  <a:gd name="connsiteX76" fmla="*/ 183414 w 308529"/>
                  <a:gd name="connsiteY76" fmla="*/ 55672 h 314826"/>
                  <a:gd name="connsiteX77" fmla="*/ 187793 w 308529"/>
                  <a:gd name="connsiteY77" fmla="*/ 55555 h 314826"/>
                  <a:gd name="connsiteX78" fmla="*/ 188706 w 308529"/>
                  <a:gd name="connsiteY78" fmla="*/ 49539 h 314826"/>
                  <a:gd name="connsiteX79" fmla="*/ 184639 w 308529"/>
                  <a:gd name="connsiteY79" fmla="*/ 49565 h 314826"/>
                  <a:gd name="connsiteX80" fmla="*/ 179739 w 308529"/>
                  <a:gd name="connsiteY80" fmla="*/ 53648 h 314826"/>
                  <a:gd name="connsiteX81" fmla="*/ 175986 w 308529"/>
                  <a:gd name="connsiteY81" fmla="*/ 58317 h 314826"/>
                  <a:gd name="connsiteX82" fmla="*/ 174682 w 308529"/>
                  <a:gd name="connsiteY82" fmla="*/ 63039 h 314826"/>
                  <a:gd name="connsiteX83" fmla="*/ 171320 w 308529"/>
                  <a:gd name="connsiteY83" fmla="*/ 63759 h 314826"/>
                  <a:gd name="connsiteX84" fmla="*/ 170329 w 308529"/>
                  <a:gd name="connsiteY84" fmla="*/ 66813 h 314826"/>
                  <a:gd name="connsiteX85" fmla="*/ 167279 w 308529"/>
                  <a:gd name="connsiteY85" fmla="*/ 66876 h 314826"/>
                  <a:gd name="connsiteX86" fmla="*/ 166966 w 308529"/>
                  <a:gd name="connsiteY86" fmla="*/ 69605 h 314826"/>
                  <a:gd name="connsiteX87" fmla="*/ 160423 w 308529"/>
                  <a:gd name="connsiteY87" fmla="*/ 69680 h 314826"/>
                  <a:gd name="connsiteX88" fmla="*/ 156331 w 308529"/>
                  <a:gd name="connsiteY88" fmla="*/ 67017 h 314826"/>
                  <a:gd name="connsiteX89" fmla="*/ 148589 w 308529"/>
                  <a:gd name="connsiteY89" fmla="*/ 67445 h 314826"/>
                  <a:gd name="connsiteX90" fmla="*/ 145930 w 308529"/>
                  <a:gd name="connsiteY90" fmla="*/ 65679 h 314826"/>
                  <a:gd name="connsiteX91" fmla="*/ 144627 w 308529"/>
                  <a:gd name="connsiteY91" fmla="*/ 68960 h 314826"/>
                  <a:gd name="connsiteX92" fmla="*/ 139517 w 308529"/>
                  <a:gd name="connsiteY92" fmla="*/ 71817 h 314826"/>
                  <a:gd name="connsiteX93" fmla="*/ 138553 w 308529"/>
                  <a:gd name="connsiteY93" fmla="*/ 74457 h 314826"/>
                  <a:gd name="connsiteX94" fmla="*/ 134800 w 308529"/>
                  <a:gd name="connsiteY94" fmla="*/ 75774 h 314826"/>
                  <a:gd name="connsiteX95" fmla="*/ 131228 w 308529"/>
                  <a:gd name="connsiteY95" fmla="*/ 75153 h 314826"/>
                  <a:gd name="connsiteX96" fmla="*/ 129977 w 308529"/>
                  <a:gd name="connsiteY96" fmla="*/ 78213 h 314826"/>
                  <a:gd name="connsiteX97" fmla="*/ 128361 w 308529"/>
                  <a:gd name="connsiteY97" fmla="*/ 77668 h 314826"/>
                  <a:gd name="connsiteX98" fmla="*/ 125598 w 308529"/>
                  <a:gd name="connsiteY98" fmla="*/ 80456 h 314826"/>
                  <a:gd name="connsiteX99" fmla="*/ 123225 w 308529"/>
                  <a:gd name="connsiteY99" fmla="*/ 80516 h 314826"/>
                  <a:gd name="connsiteX100" fmla="*/ 120958 w 308529"/>
                  <a:gd name="connsiteY100" fmla="*/ 77047 h 314826"/>
                  <a:gd name="connsiteX101" fmla="*/ 120958 w 308529"/>
                  <a:gd name="connsiteY101" fmla="*/ 91738 h 314826"/>
                  <a:gd name="connsiteX102" fmla="*/ 113190 w 308529"/>
                  <a:gd name="connsiteY102" fmla="*/ 91689 h 314826"/>
                  <a:gd name="connsiteX103" fmla="*/ 113268 w 308529"/>
                  <a:gd name="connsiteY103" fmla="*/ 99770 h 314826"/>
                  <a:gd name="connsiteX104" fmla="*/ 105109 w 308529"/>
                  <a:gd name="connsiteY104" fmla="*/ 99715 h 314826"/>
                  <a:gd name="connsiteX105" fmla="*/ 105318 w 308529"/>
                  <a:gd name="connsiteY105" fmla="*/ 121534 h 314826"/>
                  <a:gd name="connsiteX106" fmla="*/ 81101 w 308529"/>
                  <a:gd name="connsiteY106" fmla="*/ 121771 h 314826"/>
                  <a:gd name="connsiteX107" fmla="*/ 81440 w 308529"/>
                  <a:gd name="connsiteY107" fmla="*/ 154514 h 314826"/>
                  <a:gd name="connsiteX108" fmla="*/ 80789 w 308529"/>
                  <a:gd name="connsiteY108" fmla="*/ 154516 h 314826"/>
                  <a:gd name="connsiteX109" fmla="*/ 81388 w 308529"/>
                  <a:gd name="connsiteY109" fmla="*/ 194676 h 314826"/>
                  <a:gd name="connsiteX110" fmla="*/ 81544 w 308529"/>
                  <a:gd name="connsiteY110" fmla="*/ 219483 h 314826"/>
                  <a:gd name="connsiteX111" fmla="*/ 48596 w 308529"/>
                  <a:gd name="connsiteY111" fmla="*/ 219509 h 314826"/>
                  <a:gd name="connsiteX112" fmla="*/ 48569 w 308529"/>
                  <a:gd name="connsiteY112" fmla="*/ 230048 h 314826"/>
                  <a:gd name="connsiteX113" fmla="*/ 45858 w 308529"/>
                  <a:gd name="connsiteY113" fmla="*/ 231222 h 314826"/>
                  <a:gd name="connsiteX114" fmla="*/ 45858 w 308529"/>
                  <a:gd name="connsiteY114" fmla="*/ 238160 h 314826"/>
                  <a:gd name="connsiteX115" fmla="*/ 48517 w 308529"/>
                  <a:gd name="connsiteY115" fmla="*/ 238787 h 314826"/>
                  <a:gd name="connsiteX116" fmla="*/ 48361 w 308529"/>
                  <a:gd name="connsiteY116" fmla="*/ 267194 h 314826"/>
                  <a:gd name="connsiteX117" fmla="*/ 44347 w 308529"/>
                  <a:gd name="connsiteY117" fmla="*/ 266542 h 314826"/>
                  <a:gd name="connsiteX118" fmla="*/ 44321 w 308529"/>
                  <a:gd name="connsiteY118" fmla="*/ 272046 h 314826"/>
                  <a:gd name="connsiteX119" fmla="*/ 42131 w 308529"/>
                  <a:gd name="connsiteY119" fmla="*/ 276428 h 314826"/>
                  <a:gd name="connsiteX120" fmla="*/ 40645 w 308529"/>
                  <a:gd name="connsiteY120" fmla="*/ 282219 h 314826"/>
                  <a:gd name="connsiteX121" fmla="*/ 37413 w 308529"/>
                  <a:gd name="connsiteY121" fmla="*/ 284802 h 314826"/>
                  <a:gd name="connsiteX122" fmla="*/ 37830 w 308529"/>
                  <a:gd name="connsiteY122" fmla="*/ 290567 h 314826"/>
                  <a:gd name="connsiteX123" fmla="*/ 39498 w 308529"/>
                  <a:gd name="connsiteY123" fmla="*/ 292732 h 314826"/>
                  <a:gd name="connsiteX124" fmla="*/ 50472 w 308529"/>
                  <a:gd name="connsiteY124" fmla="*/ 294793 h 314826"/>
                  <a:gd name="connsiteX125" fmla="*/ 52245 w 308529"/>
                  <a:gd name="connsiteY125" fmla="*/ 298888 h 314826"/>
                  <a:gd name="connsiteX126" fmla="*/ 48309 w 308529"/>
                  <a:gd name="connsiteY126" fmla="*/ 298784 h 314826"/>
                  <a:gd name="connsiteX127" fmla="*/ 48387 w 308529"/>
                  <a:gd name="connsiteY127" fmla="*/ 310888 h 314826"/>
                  <a:gd name="connsiteX128" fmla="*/ 46562 w 308529"/>
                  <a:gd name="connsiteY128" fmla="*/ 314827 h 314826"/>
                  <a:gd name="connsiteX129" fmla="*/ 32851 w 308529"/>
                  <a:gd name="connsiteY129" fmla="*/ 314775 h 314826"/>
                  <a:gd name="connsiteX130" fmla="*/ 32877 w 308529"/>
                  <a:gd name="connsiteY130" fmla="*/ 305357 h 314826"/>
                  <a:gd name="connsiteX131" fmla="*/ 31809 w 308529"/>
                  <a:gd name="connsiteY131" fmla="*/ 306062 h 314826"/>
                  <a:gd name="connsiteX132" fmla="*/ 26777 w 308529"/>
                  <a:gd name="connsiteY132" fmla="*/ 302462 h 314826"/>
                  <a:gd name="connsiteX133" fmla="*/ 23649 w 308529"/>
                  <a:gd name="connsiteY133" fmla="*/ 301810 h 314826"/>
                  <a:gd name="connsiteX134" fmla="*/ 17289 w 308529"/>
                  <a:gd name="connsiteY134" fmla="*/ 306349 h 314826"/>
                  <a:gd name="connsiteX135" fmla="*/ 11476 w 308529"/>
                  <a:gd name="connsiteY135" fmla="*/ 306349 h 314826"/>
                  <a:gd name="connsiteX136" fmla="*/ 9260 w 308529"/>
                  <a:gd name="connsiteY136" fmla="*/ 308749 h 314826"/>
                  <a:gd name="connsiteX137" fmla="*/ 6497 w 308529"/>
                  <a:gd name="connsiteY137" fmla="*/ 314513 h 314826"/>
                  <a:gd name="connsiteX138" fmla="*/ 33 w 308529"/>
                  <a:gd name="connsiteY138" fmla="*/ 308018 h 314826"/>
                  <a:gd name="connsiteX139" fmla="*/ 345 w 308529"/>
                  <a:gd name="connsiteY139" fmla="*/ 307184 h 314826"/>
                  <a:gd name="connsiteX140" fmla="*/ 345 w 308529"/>
                  <a:gd name="connsiteY140" fmla="*/ 307184 h 314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308529" h="314826">
                    <a:moveTo>
                      <a:pt x="345" y="307184"/>
                    </a:moveTo>
                    <a:lnTo>
                      <a:pt x="5741" y="297949"/>
                    </a:lnTo>
                    <a:lnTo>
                      <a:pt x="10434" y="293541"/>
                    </a:lnTo>
                    <a:lnTo>
                      <a:pt x="12284" y="287958"/>
                    </a:lnTo>
                    <a:lnTo>
                      <a:pt x="11737" y="281254"/>
                    </a:lnTo>
                    <a:lnTo>
                      <a:pt x="7514" y="272698"/>
                    </a:lnTo>
                    <a:lnTo>
                      <a:pt x="8479" y="268916"/>
                    </a:lnTo>
                    <a:lnTo>
                      <a:pt x="11633" y="266203"/>
                    </a:lnTo>
                    <a:lnTo>
                      <a:pt x="14083" y="261429"/>
                    </a:lnTo>
                    <a:lnTo>
                      <a:pt x="20339" y="256734"/>
                    </a:lnTo>
                    <a:lnTo>
                      <a:pt x="22346" y="249430"/>
                    </a:lnTo>
                    <a:lnTo>
                      <a:pt x="21746" y="247238"/>
                    </a:lnTo>
                    <a:lnTo>
                      <a:pt x="10303" y="240352"/>
                    </a:lnTo>
                    <a:lnTo>
                      <a:pt x="10355" y="231039"/>
                    </a:lnTo>
                    <a:lnTo>
                      <a:pt x="15412" y="230961"/>
                    </a:lnTo>
                    <a:lnTo>
                      <a:pt x="16325" y="232943"/>
                    </a:lnTo>
                    <a:lnTo>
                      <a:pt x="19870" y="232213"/>
                    </a:lnTo>
                    <a:lnTo>
                      <a:pt x="21121" y="227257"/>
                    </a:lnTo>
                    <a:lnTo>
                      <a:pt x="21069" y="219457"/>
                    </a:lnTo>
                    <a:lnTo>
                      <a:pt x="17028" y="219405"/>
                    </a:lnTo>
                    <a:lnTo>
                      <a:pt x="16976" y="186902"/>
                    </a:lnTo>
                    <a:lnTo>
                      <a:pt x="16533" y="154837"/>
                    </a:lnTo>
                    <a:lnTo>
                      <a:pt x="16350" y="154837"/>
                    </a:lnTo>
                    <a:lnTo>
                      <a:pt x="15907" y="122332"/>
                    </a:lnTo>
                    <a:lnTo>
                      <a:pt x="65018" y="121860"/>
                    </a:lnTo>
                    <a:lnTo>
                      <a:pt x="64705" y="89070"/>
                    </a:lnTo>
                    <a:lnTo>
                      <a:pt x="80580" y="88999"/>
                    </a:lnTo>
                    <a:lnTo>
                      <a:pt x="80476" y="80686"/>
                    </a:lnTo>
                    <a:lnTo>
                      <a:pt x="79120" y="78093"/>
                    </a:lnTo>
                    <a:lnTo>
                      <a:pt x="79094" y="69704"/>
                    </a:lnTo>
                    <a:lnTo>
                      <a:pt x="80007" y="64930"/>
                    </a:lnTo>
                    <a:lnTo>
                      <a:pt x="80111" y="56173"/>
                    </a:lnTo>
                    <a:lnTo>
                      <a:pt x="86471" y="56095"/>
                    </a:lnTo>
                    <a:lnTo>
                      <a:pt x="86549" y="64893"/>
                    </a:lnTo>
                    <a:lnTo>
                      <a:pt x="87905" y="64140"/>
                    </a:lnTo>
                    <a:lnTo>
                      <a:pt x="96715" y="63991"/>
                    </a:lnTo>
                    <a:lnTo>
                      <a:pt x="95907" y="72276"/>
                    </a:lnTo>
                    <a:lnTo>
                      <a:pt x="112695" y="72124"/>
                    </a:lnTo>
                    <a:lnTo>
                      <a:pt x="112616" y="55816"/>
                    </a:lnTo>
                    <a:lnTo>
                      <a:pt x="129247" y="56003"/>
                    </a:lnTo>
                    <a:lnTo>
                      <a:pt x="129325" y="47815"/>
                    </a:lnTo>
                    <a:lnTo>
                      <a:pt x="161570" y="47805"/>
                    </a:lnTo>
                    <a:lnTo>
                      <a:pt x="161518" y="39577"/>
                    </a:lnTo>
                    <a:lnTo>
                      <a:pt x="178071" y="39350"/>
                    </a:lnTo>
                    <a:lnTo>
                      <a:pt x="210576" y="38369"/>
                    </a:lnTo>
                    <a:lnTo>
                      <a:pt x="218944" y="38408"/>
                    </a:lnTo>
                    <a:lnTo>
                      <a:pt x="218996" y="21922"/>
                    </a:lnTo>
                    <a:lnTo>
                      <a:pt x="243603" y="22110"/>
                    </a:lnTo>
                    <a:lnTo>
                      <a:pt x="259661" y="21933"/>
                    </a:lnTo>
                    <a:lnTo>
                      <a:pt x="259687" y="5483"/>
                    </a:lnTo>
                    <a:lnTo>
                      <a:pt x="281035" y="5512"/>
                    </a:lnTo>
                    <a:lnTo>
                      <a:pt x="281009" y="2134"/>
                    </a:lnTo>
                    <a:lnTo>
                      <a:pt x="283017" y="3339"/>
                    </a:lnTo>
                    <a:lnTo>
                      <a:pt x="283720" y="0"/>
                    </a:lnTo>
                    <a:lnTo>
                      <a:pt x="297406" y="41"/>
                    </a:lnTo>
                    <a:lnTo>
                      <a:pt x="297458" y="3477"/>
                    </a:lnTo>
                    <a:lnTo>
                      <a:pt x="299960" y="5520"/>
                    </a:lnTo>
                    <a:lnTo>
                      <a:pt x="308406" y="5493"/>
                    </a:lnTo>
                    <a:lnTo>
                      <a:pt x="308562" y="21941"/>
                    </a:lnTo>
                    <a:lnTo>
                      <a:pt x="292062" y="22055"/>
                    </a:lnTo>
                    <a:lnTo>
                      <a:pt x="292140" y="30335"/>
                    </a:lnTo>
                    <a:lnTo>
                      <a:pt x="276031" y="30218"/>
                    </a:lnTo>
                    <a:lnTo>
                      <a:pt x="275379" y="38450"/>
                    </a:lnTo>
                    <a:lnTo>
                      <a:pt x="267768" y="38442"/>
                    </a:lnTo>
                    <a:lnTo>
                      <a:pt x="267872" y="55028"/>
                    </a:lnTo>
                    <a:lnTo>
                      <a:pt x="238051" y="55059"/>
                    </a:lnTo>
                    <a:lnTo>
                      <a:pt x="238051" y="60467"/>
                    </a:lnTo>
                    <a:lnTo>
                      <a:pt x="218866" y="60357"/>
                    </a:lnTo>
                    <a:lnTo>
                      <a:pt x="218866" y="58993"/>
                    </a:lnTo>
                    <a:lnTo>
                      <a:pt x="205128" y="59175"/>
                    </a:lnTo>
                    <a:lnTo>
                      <a:pt x="203695" y="57451"/>
                    </a:lnTo>
                    <a:lnTo>
                      <a:pt x="199732" y="58095"/>
                    </a:lnTo>
                    <a:lnTo>
                      <a:pt x="198638" y="60391"/>
                    </a:lnTo>
                    <a:lnTo>
                      <a:pt x="192512" y="64828"/>
                    </a:lnTo>
                    <a:lnTo>
                      <a:pt x="185604" y="64012"/>
                    </a:lnTo>
                    <a:lnTo>
                      <a:pt x="183780" y="60399"/>
                    </a:lnTo>
                    <a:lnTo>
                      <a:pt x="183414" y="55672"/>
                    </a:lnTo>
                    <a:lnTo>
                      <a:pt x="187793" y="55555"/>
                    </a:lnTo>
                    <a:lnTo>
                      <a:pt x="188706" y="49539"/>
                    </a:lnTo>
                    <a:lnTo>
                      <a:pt x="184639" y="49565"/>
                    </a:lnTo>
                    <a:lnTo>
                      <a:pt x="179739" y="53648"/>
                    </a:lnTo>
                    <a:lnTo>
                      <a:pt x="175986" y="58317"/>
                    </a:lnTo>
                    <a:lnTo>
                      <a:pt x="174682" y="63039"/>
                    </a:lnTo>
                    <a:lnTo>
                      <a:pt x="171320" y="63759"/>
                    </a:lnTo>
                    <a:lnTo>
                      <a:pt x="170329" y="66813"/>
                    </a:lnTo>
                    <a:lnTo>
                      <a:pt x="167279" y="66876"/>
                    </a:lnTo>
                    <a:lnTo>
                      <a:pt x="166966" y="69605"/>
                    </a:lnTo>
                    <a:lnTo>
                      <a:pt x="160423" y="69680"/>
                    </a:lnTo>
                    <a:lnTo>
                      <a:pt x="156331" y="67017"/>
                    </a:lnTo>
                    <a:lnTo>
                      <a:pt x="148589" y="67445"/>
                    </a:lnTo>
                    <a:lnTo>
                      <a:pt x="145930" y="65679"/>
                    </a:lnTo>
                    <a:lnTo>
                      <a:pt x="144627" y="68960"/>
                    </a:lnTo>
                    <a:lnTo>
                      <a:pt x="139517" y="71817"/>
                    </a:lnTo>
                    <a:lnTo>
                      <a:pt x="138553" y="74457"/>
                    </a:lnTo>
                    <a:lnTo>
                      <a:pt x="134800" y="75774"/>
                    </a:lnTo>
                    <a:lnTo>
                      <a:pt x="131228" y="75153"/>
                    </a:lnTo>
                    <a:lnTo>
                      <a:pt x="129977" y="78213"/>
                    </a:lnTo>
                    <a:lnTo>
                      <a:pt x="128361" y="77668"/>
                    </a:lnTo>
                    <a:lnTo>
                      <a:pt x="125598" y="80456"/>
                    </a:lnTo>
                    <a:lnTo>
                      <a:pt x="123225" y="80516"/>
                    </a:lnTo>
                    <a:lnTo>
                      <a:pt x="120958" y="77047"/>
                    </a:lnTo>
                    <a:lnTo>
                      <a:pt x="120958" y="91738"/>
                    </a:lnTo>
                    <a:lnTo>
                      <a:pt x="113190" y="91689"/>
                    </a:lnTo>
                    <a:lnTo>
                      <a:pt x="113268" y="99770"/>
                    </a:lnTo>
                    <a:lnTo>
                      <a:pt x="105109" y="99715"/>
                    </a:lnTo>
                    <a:lnTo>
                      <a:pt x="105318" y="121534"/>
                    </a:lnTo>
                    <a:lnTo>
                      <a:pt x="81101" y="121771"/>
                    </a:lnTo>
                    <a:lnTo>
                      <a:pt x="81440" y="154514"/>
                    </a:lnTo>
                    <a:lnTo>
                      <a:pt x="80789" y="154516"/>
                    </a:lnTo>
                    <a:lnTo>
                      <a:pt x="81388" y="194676"/>
                    </a:lnTo>
                    <a:lnTo>
                      <a:pt x="81544" y="219483"/>
                    </a:lnTo>
                    <a:lnTo>
                      <a:pt x="48596" y="219509"/>
                    </a:lnTo>
                    <a:lnTo>
                      <a:pt x="48569" y="230048"/>
                    </a:lnTo>
                    <a:lnTo>
                      <a:pt x="45858" y="231222"/>
                    </a:lnTo>
                    <a:lnTo>
                      <a:pt x="45858" y="238160"/>
                    </a:lnTo>
                    <a:lnTo>
                      <a:pt x="48517" y="238787"/>
                    </a:lnTo>
                    <a:lnTo>
                      <a:pt x="48361" y="267194"/>
                    </a:lnTo>
                    <a:lnTo>
                      <a:pt x="44347" y="266542"/>
                    </a:lnTo>
                    <a:lnTo>
                      <a:pt x="44321" y="272046"/>
                    </a:lnTo>
                    <a:lnTo>
                      <a:pt x="42131" y="276428"/>
                    </a:lnTo>
                    <a:lnTo>
                      <a:pt x="40645" y="282219"/>
                    </a:lnTo>
                    <a:lnTo>
                      <a:pt x="37413" y="284802"/>
                    </a:lnTo>
                    <a:lnTo>
                      <a:pt x="37830" y="290567"/>
                    </a:lnTo>
                    <a:lnTo>
                      <a:pt x="39498" y="292732"/>
                    </a:lnTo>
                    <a:lnTo>
                      <a:pt x="50472" y="294793"/>
                    </a:lnTo>
                    <a:lnTo>
                      <a:pt x="52245" y="298888"/>
                    </a:lnTo>
                    <a:lnTo>
                      <a:pt x="48309" y="298784"/>
                    </a:lnTo>
                    <a:lnTo>
                      <a:pt x="48387" y="310888"/>
                    </a:lnTo>
                    <a:lnTo>
                      <a:pt x="46562" y="314827"/>
                    </a:lnTo>
                    <a:lnTo>
                      <a:pt x="32851" y="314775"/>
                    </a:lnTo>
                    <a:lnTo>
                      <a:pt x="32877" y="305357"/>
                    </a:lnTo>
                    <a:lnTo>
                      <a:pt x="31809" y="306062"/>
                    </a:lnTo>
                    <a:lnTo>
                      <a:pt x="26777" y="302462"/>
                    </a:lnTo>
                    <a:lnTo>
                      <a:pt x="23649" y="301810"/>
                    </a:lnTo>
                    <a:lnTo>
                      <a:pt x="17289" y="306349"/>
                    </a:lnTo>
                    <a:lnTo>
                      <a:pt x="11476" y="306349"/>
                    </a:lnTo>
                    <a:lnTo>
                      <a:pt x="9260" y="308749"/>
                    </a:lnTo>
                    <a:lnTo>
                      <a:pt x="6497" y="314513"/>
                    </a:lnTo>
                    <a:lnTo>
                      <a:pt x="33" y="308018"/>
                    </a:lnTo>
                    <a:lnTo>
                      <a:pt x="345" y="307184"/>
                    </a:lnTo>
                    <a:lnTo>
                      <a:pt x="345" y="307184"/>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84" name="IL-14">
                <a:extLst>
                  <a:ext uri="{FF2B5EF4-FFF2-40B4-BE49-F238E27FC236}">
                    <a16:creationId xmlns:a16="http://schemas.microsoft.com/office/drawing/2014/main" id="{1E89E728-A1FF-3EA1-0081-D951A6F4CFE1}"/>
                  </a:ext>
                </a:extLst>
              </p:cNvPr>
              <p:cNvSpPr/>
              <p:nvPr/>
            </p:nvSpPr>
            <p:spPr>
              <a:xfrm>
                <a:off x="6195511" y="3052025"/>
                <a:ext cx="399735" cy="340728"/>
              </a:xfrm>
              <a:custGeom>
                <a:avLst/>
                <a:gdLst>
                  <a:gd name="connsiteX0" fmla="*/ 85 w 198161"/>
                  <a:gd name="connsiteY0" fmla="*/ 110583 h 168910"/>
                  <a:gd name="connsiteX1" fmla="*/ 32747 w 198161"/>
                  <a:gd name="connsiteY1" fmla="*/ 110408 h 168910"/>
                  <a:gd name="connsiteX2" fmla="*/ 32669 w 198161"/>
                  <a:gd name="connsiteY2" fmla="*/ 84797 h 168910"/>
                  <a:gd name="connsiteX3" fmla="*/ 49273 w 198161"/>
                  <a:gd name="connsiteY3" fmla="*/ 85173 h 168910"/>
                  <a:gd name="connsiteX4" fmla="*/ 65617 w 198161"/>
                  <a:gd name="connsiteY4" fmla="*/ 84862 h 168910"/>
                  <a:gd name="connsiteX5" fmla="*/ 65174 w 198161"/>
                  <a:gd name="connsiteY5" fmla="*/ 67635 h 168910"/>
                  <a:gd name="connsiteX6" fmla="*/ 65148 w 198161"/>
                  <a:gd name="connsiteY6" fmla="*/ 17010 h 168910"/>
                  <a:gd name="connsiteX7" fmla="*/ 97889 w 198161"/>
                  <a:gd name="connsiteY7" fmla="*/ 16786 h 168910"/>
                  <a:gd name="connsiteX8" fmla="*/ 97758 w 198161"/>
                  <a:gd name="connsiteY8" fmla="*/ 8 h 168910"/>
                  <a:gd name="connsiteX9" fmla="*/ 102346 w 198161"/>
                  <a:gd name="connsiteY9" fmla="*/ 0 h 168910"/>
                  <a:gd name="connsiteX10" fmla="*/ 102711 w 198161"/>
                  <a:gd name="connsiteY10" fmla="*/ 5538 h 168910"/>
                  <a:gd name="connsiteX11" fmla="*/ 107195 w 198161"/>
                  <a:gd name="connsiteY11" fmla="*/ 5431 h 168910"/>
                  <a:gd name="connsiteX12" fmla="*/ 109827 w 198161"/>
                  <a:gd name="connsiteY12" fmla="*/ 7291 h 168910"/>
                  <a:gd name="connsiteX13" fmla="*/ 108628 w 198161"/>
                  <a:gd name="connsiteY13" fmla="*/ 12323 h 168910"/>
                  <a:gd name="connsiteX14" fmla="*/ 112486 w 198161"/>
                  <a:gd name="connsiteY14" fmla="*/ 12297 h 168910"/>
                  <a:gd name="connsiteX15" fmla="*/ 114207 w 198161"/>
                  <a:gd name="connsiteY15" fmla="*/ 9430 h 168910"/>
                  <a:gd name="connsiteX16" fmla="*/ 114076 w 198161"/>
                  <a:gd name="connsiteY16" fmla="*/ 50353 h 168910"/>
                  <a:gd name="connsiteX17" fmla="*/ 146712 w 198161"/>
                  <a:gd name="connsiteY17" fmla="*/ 49766 h 168910"/>
                  <a:gd name="connsiteX18" fmla="*/ 146765 w 198161"/>
                  <a:gd name="connsiteY18" fmla="*/ 62436 h 168910"/>
                  <a:gd name="connsiteX19" fmla="*/ 153672 w 198161"/>
                  <a:gd name="connsiteY19" fmla="*/ 62410 h 168910"/>
                  <a:gd name="connsiteX20" fmla="*/ 155862 w 198161"/>
                  <a:gd name="connsiteY20" fmla="*/ 59731 h 168910"/>
                  <a:gd name="connsiteX21" fmla="*/ 158521 w 198161"/>
                  <a:gd name="connsiteY21" fmla="*/ 60722 h 168910"/>
                  <a:gd name="connsiteX22" fmla="*/ 163161 w 198161"/>
                  <a:gd name="connsiteY22" fmla="*/ 59332 h 168910"/>
                  <a:gd name="connsiteX23" fmla="*/ 163161 w 198161"/>
                  <a:gd name="connsiteY23" fmla="*/ 66255 h 168910"/>
                  <a:gd name="connsiteX24" fmla="*/ 179583 w 198161"/>
                  <a:gd name="connsiteY24" fmla="*/ 65971 h 168910"/>
                  <a:gd name="connsiteX25" fmla="*/ 180052 w 198161"/>
                  <a:gd name="connsiteY25" fmla="*/ 84333 h 168910"/>
                  <a:gd name="connsiteX26" fmla="*/ 183050 w 198161"/>
                  <a:gd name="connsiteY26" fmla="*/ 84213 h 168910"/>
                  <a:gd name="connsiteX27" fmla="*/ 182945 w 198161"/>
                  <a:gd name="connsiteY27" fmla="*/ 80234 h 168910"/>
                  <a:gd name="connsiteX28" fmla="*/ 192981 w 198161"/>
                  <a:gd name="connsiteY28" fmla="*/ 79624 h 168910"/>
                  <a:gd name="connsiteX29" fmla="*/ 196813 w 198161"/>
                  <a:gd name="connsiteY29" fmla="*/ 76830 h 168910"/>
                  <a:gd name="connsiteX30" fmla="*/ 196944 w 198161"/>
                  <a:gd name="connsiteY30" fmla="*/ 82316 h 168910"/>
                  <a:gd name="connsiteX31" fmla="*/ 192225 w 198161"/>
                  <a:gd name="connsiteY31" fmla="*/ 83198 h 168910"/>
                  <a:gd name="connsiteX32" fmla="*/ 191626 w 198161"/>
                  <a:gd name="connsiteY32" fmla="*/ 90901 h 168910"/>
                  <a:gd name="connsiteX33" fmla="*/ 195067 w 198161"/>
                  <a:gd name="connsiteY33" fmla="*/ 90828 h 168910"/>
                  <a:gd name="connsiteX34" fmla="*/ 193294 w 198161"/>
                  <a:gd name="connsiteY34" fmla="*/ 93283 h 168910"/>
                  <a:gd name="connsiteX35" fmla="*/ 197230 w 198161"/>
                  <a:gd name="connsiteY35" fmla="*/ 93549 h 168910"/>
                  <a:gd name="connsiteX36" fmla="*/ 198195 w 198161"/>
                  <a:gd name="connsiteY36" fmla="*/ 132617 h 168910"/>
                  <a:gd name="connsiteX37" fmla="*/ 181486 w 198161"/>
                  <a:gd name="connsiteY37" fmla="*/ 133037 h 168910"/>
                  <a:gd name="connsiteX38" fmla="*/ 180990 w 198161"/>
                  <a:gd name="connsiteY38" fmla="*/ 116405 h 168910"/>
                  <a:gd name="connsiteX39" fmla="*/ 175438 w 198161"/>
                  <a:gd name="connsiteY39" fmla="*/ 116528 h 168910"/>
                  <a:gd name="connsiteX40" fmla="*/ 174578 w 198161"/>
                  <a:gd name="connsiteY40" fmla="*/ 113301 h 168910"/>
                  <a:gd name="connsiteX41" fmla="*/ 170042 w 198161"/>
                  <a:gd name="connsiteY41" fmla="*/ 116645 h 168910"/>
                  <a:gd name="connsiteX42" fmla="*/ 131463 w 198161"/>
                  <a:gd name="connsiteY42" fmla="*/ 117712 h 168910"/>
                  <a:gd name="connsiteX43" fmla="*/ 115015 w 198161"/>
                  <a:gd name="connsiteY43" fmla="*/ 117863 h 168910"/>
                  <a:gd name="connsiteX44" fmla="*/ 115875 w 198161"/>
                  <a:gd name="connsiteY44" fmla="*/ 147411 h 168910"/>
                  <a:gd name="connsiteX45" fmla="*/ 110271 w 198161"/>
                  <a:gd name="connsiteY45" fmla="*/ 147878 h 168910"/>
                  <a:gd name="connsiteX46" fmla="*/ 108889 w 198161"/>
                  <a:gd name="connsiteY46" fmla="*/ 146179 h 168910"/>
                  <a:gd name="connsiteX47" fmla="*/ 104979 w 198161"/>
                  <a:gd name="connsiteY47" fmla="*/ 145830 h 168910"/>
                  <a:gd name="connsiteX48" fmla="*/ 94761 w 198161"/>
                  <a:gd name="connsiteY48" fmla="*/ 142178 h 168910"/>
                  <a:gd name="connsiteX49" fmla="*/ 91137 w 198161"/>
                  <a:gd name="connsiteY49" fmla="*/ 142379 h 168910"/>
                  <a:gd name="connsiteX50" fmla="*/ 83969 w 198161"/>
                  <a:gd name="connsiteY50" fmla="*/ 140407 h 168910"/>
                  <a:gd name="connsiteX51" fmla="*/ 83108 w 198161"/>
                  <a:gd name="connsiteY51" fmla="*/ 142574 h 168910"/>
                  <a:gd name="connsiteX52" fmla="*/ 83134 w 198161"/>
                  <a:gd name="connsiteY52" fmla="*/ 151691 h 168910"/>
                  <a:gd name="connsiteX53" fmla="*/ 69215 w 198161"/>
                  <a:gd name="connsiteY53" fmla="*/ 151884 h 168910"/>
                  <a:gd name="connsiteX54" fmla="*/ 69241 w 198161"/>
                  <a:gd name="connsiteY54" fmla="*/ 156089 h 168910"/>
                  <a:gd name="connsiteX55" fmla="*/ 66452 w 198161"/>
                  <a:gd name="connsiteY55" fmla="*/ 156116 h 168910"/>
                  <a:gd name="connsiteX56" fmla="*/ 66400 w 198161"/>
                  <a:gd name="connsiteY56" fmla="*/ 151908 h 168910"/>
                  <a:gd name="connsiteX57" fmla="*/ 49769 w 198161"/>
                  <a:gd name="connsiteY57" fmla="*/ 151911 h 168910"/>
                  <a:gd name="connsiteX58" fmla="*/ 49743 w 198161"/>
                  <a:gd name="connsiteY58" fmla="*/ 162152 h 168910"/>
                  <a:gd name="connsiteX59" fmla="*/ 48596 w 198161"/>
                  <a:gd name="connsiteY59" fmla="*/ 163096 h 168910"/>
                  <a:gd name="connsiteX60" fmla="*/ 33295 w 198161"/>
                  <a:gd name="connsiteY60" fmla="*/ 163164 h 168910"/>
                  <a:gd name="connsiteX61" fmla="*/ 33321 w 198161"/>
                  <a:gd name="connsiteY61" fmla="*/ 168738 h 168910"/>
                  <a:gd name="connsiteX62" fmla="*/ 12232 w 198161"/>
                  <a:gd name="connsiteY62" fmla="*/ 168911 h 168910"/>
                  <a:gd name="connsiteX63" fmla="*/ 10434 w 198161"/>
                  <a:gd name="connsiteY63" fmla="*/ 161930 h 168910"/>
                  <a:gd name="connsiteX64" fmla="*/ 6914 w 198161"/>
                  <a:gd name="connsiteY64" fmla="*/ 158184 h 168910"/>
                  <a:gd name="connsiteX65" fmla="*/ 6524 w 198161"/>
                  <a:gd name="connsiteY65" fmla="*/ 155560 h 168910"/>
                  <a:gd name="connsiteX66" fmla="*/ 33 w 198161"/>
                  <a:gd name="connsiteY66" fmla="*/ 154850 h 168910"/>
                  <a:gd name="connsiteX67" fmla="*/ 85 w 198161"/>
                  <a:gd name="connsiteY67" fmla="*/ 110583 h 168910"/>
                  <a:gd name="connsiteX68" fmla="*/ 85 w 198161"/>
                  <a:gd name="connsiteY68" fmla="*/ 110583 h 168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98161" h="168910">
                    <a:moveTo>
                      <a:pt x="85" y="110583"/>
                    </a:moveTo>
                    <a:lnTo>
                      <a:pt x="32747" y="110408"/>
                    </a:lnTo>
                    <a:lnTo>
                      <a:pt x="32669" y="84797"/>
                    </a:lnTo>
                    <a:lnTo>
                      <a:pt x="49273" y="85173"/>
                    </a:lnTo>
                    <a:lnTo>
                      <a:pt x="65617" y="84862"/>
                    </a:lnTo>
                    <a:lnTo>
                      <a:pt x="65174" y="67635"/>
                    </a:lnTo>
                    <a:lnTo>
                      <a:pt x="65148" y="17010"/>
                    </a:lnTo>
                    <a:lnTo>
                      <a:pt x="97889" y="16786"/>
                    </a:lnTo>
                    <a:lnTo>
                      <a:pt x="97758" y="8"/>
                    </a:lnTo>
                    <a:lnTo>
                      <a:pt x="102346" y="0"/>
                    </a:lnTo>
                    <a:lnTo>
                      <a:pt x="102711" y="5538"/>
                    </a:lnTo>
                    <a:lnTo>
                      <a:pt x="107195" y="5431"/>
                    </a:lnTo>
                    <a:lnTo>
                      <a:pt x="109827" y="7291"/>
                    </a:lnTo>
                    <a:lnTo>
                      <a:pt x="108628" y="12323"/>
                    </a:lnTo>
                    <a:lnTo>
                      <a:pt x="112486" y="12297"/>
                    </a:lnTo>
                    <a:lnTo>
                      <a:pt x="114207" y="9430"/>
                    </a:lnTo>
                    <a:lnTo>
                      <a:pt x="114076" y="50353"/>
                    </a:lnTo>
                    <a:lnTo>
                      <a:pt x="146712" y="49766"/>
                    </a:lnTo>
                    <a:lnTo>
                      <a:pt x="146765" y="62436"/>
                    </a:lnTo>
                    <a:lnTo>
                      <a:pt x="153672" y="62410"/>
                    </a:lnTo>
                    <a:lnTo>
                      <a:pt x="155862" y="59731"/>
                    </a:lnTo>
                    <a:lnTo>
                      <a:pt x="158521" y="60722"/>
                    </a:lnTo>
                    <a:lnTo>
                      <a:pt x="163161" y="59332"/>
                    </a:lnTo>
                    <a:lnTo>
                      <a:pt x="163161" y="66255"/>
                    </a:lnTo>
                    <a:lnTo>
                      <a:pt x="179583" y="65971"/>
                    </a:lnTo>
                    <a:lnTo>
                      <a:pt x="180052" y="84333"/>
                    </a:lnTo>
                    <a:lnTo>
                      <a:pt x="183050" y="84213"/>
                    </a:lnTo>
                    <a:lnTo>
                      <a:pt x="182945" y="80234"/>
                    </a:lnTo>
                    <a:lnTo>
                      <a:pt x="192981" y="79624"/>
                    </a:lnTo>
                    <a:lnTo>
                      <a:pt x="196813" y="76830"/>
                    </a:lnTo>
                    <a:lnTo>
                      <a:pt x="196944" y="82316"/>
                    </a:lnTo>
                    <a:lnTo>
                      <a:pt x="192225" y="83198"/>
                    </a:lnTo>
                    <a:lnTo>
                      <a:pt x="191626" y="90901"/>
                    </a:lnTo>
                    <a:lnTo>
                      <a:pt x="195067" y="90828"/>
                    </a:lnTo>
                    <a:lnTo>
                      <a:pt x="193294" y="93283"/>
                    </a:lnTo>
                    <a:lnTo>
                      <a:pt x="197230" y="93549"/>
                    </a:lnTo>
                    <a:lnTo>
                      <a:pt x="198195" y="132617"/>
                    </a:lnTo>
                    <a:lnTo>
                      <a:pt x="181486" y="133037"/>
                    </a:lnTo>
                    <a:lnTo>
                      <a:pt x="180990" y="116405"/>
                    </a:lnTo>
                    <a:lnTo>
                      <a:pt x="175438" y="116528"/>
                    </a:lnTo>
                    <a:lnTo>
                      <a:pt x="174578" y="113301"/>
                    </a:lnTo>
                    <a:lnTo>
                      <a:pt x="170042" y="116645"/>
                    </a:lnTo>
                    <a:lnTo>
                      <a:pt x="131463" y="117712"/>
                    </a:lnTo>
                    <a:lnTo>
                      <a:pt x="115015" y="117863"/>
                    </a:lnTo>
                    <a:lnTo>
                      <a:pt x="115875" y="147411"/>
                    </a:lnTo>
                    <a:lnTo>
                      <a:pt x="110271" y="147878"/>
                    </a:lnTo>
                    <a:lnTo>
                      <a:pt x="108889" y="146179"/>
                    </a:lnTo>
                    <a:lnTo>
                      <a:pt x="104979" y="145830"/>
                    </a:lnTo>
                    <a:lnTo>
                      <a:pt x="94761" y="142178"/>
                    </a:lnTo>
                    <a:lnTo>
                      <a:pt x="91137" y="142379"/>
                    </a:lnTo>
                    <a:lnTo>
                      <a:pt x="83969" y="140407"/>
                    </a:lnTo>
                    <a:lnTo>
                      <a:pt x="83108" y="142574"/>
                    </a:lnTo>
                    <a:lnTo>
                      <a:pt x="83134" y="151691"/>
                    </a:lnTo>
                    <a:lnTo>
                      <a:pt x="69215" y="151884"/>
                    </a:lnTo>
                    <a:lnTo>
                      <a:pt x="69241" y="156089"/>
                    </a:lnTo>
                    <a:lnTo>
                      <a:pt x="66452" y="156116"/>
                    </a:lnTo>
                    <a:lnTo>
                      <a:pt x="66400" y="151908"/>
                    </a:lnTo>
                    <a:lnTo>
                      <a:pt x="49769" y="151911"/>
                    </a:lnTo>
                    <a:lnTo>
                      <a:pt x="49743" y="162152"/>
                    </a:lnTo>
                    <a:lnTo>
                      <a:pt x="48596" y="163096"/>
                    </a:lnTo>
                    <a:lnTo>
                      <a:pt x="33295" y="163164"/>
                    </a:lnTo>
                    <a:lnTo>
                      <a:pt x="33321" y="168738"/>
                    </a:lnTo>
                    <a:lnTo>
                      <a:pt x="12232" y="168911"/>
                    </a:lnTo>
                    <a:lnTo>
                      <a:pt x="10434" y="161930"/>
                    </a:lnTo>
                    <a:lnTo>
                      <a:pt x="6914" y="158184"/>
                    </a:lnTo>
                    <a:lnTo>
                      <a:pt x="6524" y="155560"/>
                    </a:lnTo>
                    <a:lnTo>
                      <a:pt x="33" y="154850"/>
                    </a:lnTo>
                    <a:lnTo>
                      <a:pt x="85" y="110583"/>
                    </a:lnTo>
                    <a:lnTo>
                      <a:pt x="85" y="110583"/>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85" name="IL-15">
                <a:extLst>
                  <a:ext uri="{FF2B5EF4-FFF2-40B4-BE49-F238E27FC236}">
                    <a16:creationId xmlns:a16="http://schemas.microsoft.com/office/drawing/2014/main" id="{38EB169B-D47D-B4E7-D508-66DF04308C8B}"/>
                  </a:ext>
                </a:extLst>
              </p:cNvPr>
              <p:cNvSpPr/>
              <p:nvPr/>
            </p:nvSpPr>
            <p:spPr>
              <a:xfrm>
                <a:off x="5579871" y="3337799"/>
                <a:ext cx="1157140" cy="1017722"/>
              </a:xfrm>
              <a:custGeom>
                <a:avLst/>
                <a:gdLst>
                  <a:gd name="connsiteX0" fmla="*/ 137 w 573631"/>
                  <a:gd name="connsiteY0" fmla="*/ 217547 h 504517"/>
                  <a:gd name="connsiteX1" fmla="*/ 867 w 573631"/>
                  <a:gd name="connsiteY1" fmla="*/ 216241 h 504517"/>
                  <a:gd name="connsiteX2" fmla="*/ 580 w 573631"/>
                  <a:gd name="connsiteY2" fmla="*/ 209051 h 504517"/>
                  <a:gd name="connsiteX3" fmla="*/ 2874 w 573631"/>
                  <a:gd name="connsiteY3" fmla="*/ 204666 h 504517"/>
                  <a:gd name="connsiteX4" fmla="*/ 2561 w 573631"/>
                  <a:gd name="connsiteY4" fmla="*/ 201129 h 504517"/>
                  <a:gd name="connsiteX5" fmla="*/ 6967 w 573631"/>
                  <a:gd name="connsiteY5" fmla="*/ 188981 h 504517"/>
                  <a:gd name="connsiteX6" fmla="*/ 9469 w 573631"/>
                  <a:gd name="connsiteY6" fmla="*/ 185047 h 504517"/>
                  <a:gd name="connsiteX7" fmla="*/ 13666 w 573631"/>
                  <a:gd name="connsiteY7" fmla="*/ 181604 h 504517"/>
                  <a:gd name="connsiteX8" fmla="*/ 18228 w 573631"/>
                  <a:gd name="connsiteY8" fmla="*/ 180646 h 504517"/>
                  <a:gd name="connsiteX9" fmla="*/ 19844 w 573631"/>
                  <a:gd name="connsiteY9" fmla="*/ 178244 h 504517"/>
                  <a:gd name="connsiteX10" fmla="*/ 18671 w 573631"/>
                  <a:gd name="connsiteY10" fmla="*/ 171368 h 504517"/>
                  <a:gd name="connsiteX11" fmla="*/ 20991 w 573631"/>
                  <a:gd name="connsiteY11" fmla="*/ 162120 h 504517"/>
                  <a:gd name="connsiteX12" fmla="*/ 20391 w 573631"/>
                  <a:gd name="connsiteY12" fmla="*/ 156739 h 504517"/>
                  <a:gd name="connsiteX13" fmla="*/ 15047 w 573631"/>
                  <a:gd name="connsiteY13" fmla="*/ 151013 h 504517"/>
                  <a:gd name="connsiteX14" fmla="*/ 15725 w 573631"/>
                  <a:gd name="connsiteY14" fmla="*/ 147830 h 504517"/>
                  <a:gd name="connsiteX15" fmla="*/ 18853 w 573631"/>
                  <a:gd name="connsiteY15" fmla="*/ 144982 h 504517"/>
                  <a:gd name="connsiteX16" fmla="*/ 23337 w 573631"/>
                  <a:gd name="connsiteY16" fmla="*/ 138286 h 504517"/>
                  <a:gd name="connsiteX17" fmla="*/ 29410 w 573631"/>
                  <a:gd name="connsiteY17" fmla="*/ 135142 h 504517"/>
                  <a:gd name="connsiteX18" fmla="*/ 37882 w 573631"/>
                  <a:gd name="connsiteY18" fmla="*/ 132831 h 504517"/>
                  <a:gd name="connsiteX19" fmla="*/ 46901 w 573631"/>
                  <a:gd name="connsiteY19" fmla="*/ 132943 h 504517"/>
                  <a:gd name="connsiteX20" fmla="*/ 55738 w 573631"/>
                  <a:gd name="connsiteY20" fmla="*/ 126980 h 504517"/>
                  <a:gd name="connsiteX21" fmla="*/ 57458 w 573631"/>
                  <a:gd name="connsiteY21" fmla="*/ 121680 h 504517"/>
                  <a:gd name="connsiteX22" fmla="*/ 56911 w 573631"/>
                  <a:gd name="connsiteY22" fmla="*/ 116321 h 504517"/>
                  <a:gd name="connsiteX23" fmla="*/ 58006 w 573631"/>
                  <a:gd name="connsiteY23" fmla="*/ 111415 h 504517"/>
                  <a:gd name="connsiteX24" fmla="*/ 60274 w 573631"/>
                  <a:gd name="connsiteY24" fmla="*/ 106479 h 504517"/>
                  <a:gd name="connsiteX25" fmla="*/ 59648 w 573631"/>
                  <a:gd name="connsiteY25" fmla="*/ 99854 h 504517"/>
                  <a:gd name="connsiteX26" fmla="*/ 60613 w 573631"/>
                  <a:gd name="connsiteY26" fmla="*/ 97370 h 504517"/>
                  <a:gd name="connsiteX27" fmla="*/ 65461 w 573631"/>
                  <a:gd name="connsiteY27" fmla="*/ 92842 h 504517"/>
                  <a:gd name="connsiteX28" fmla="*/ 67181 w 573631"/>
                  <a:gd name="connsiteY28" fmla="*/ 89031 h 504517"/>
                  <a:gd name="connsiteX29" fmla="*/ 73829 w 573631"/>
                  <a:gd name="connsiteY29" fmla="*/ 81442 h 504517"/>
                  <a:gd name="connsiteX30" fmla="*/ 78964 w 573631"/>
                  <a:gd name="connsiteY30" fmla="*/ 78228 h 504517"/>
                  <a:gd name="connsiteX31" fmla="*/ 80528 w 573631"/>
                  <a:gd name="connsiteY31" fmla="*/ 71871 h 504517"/>
                  <a:gd name="connsiteX32" fmla="*/ 79642 w 573631"/>
                  <a:gd name="connsiteY32" fmla="*/ 67758 h 504517"/>
                  <a:gd name="connsiteX33" fmla="*/ 81388 w 573631"/>
                  <a:gd name="connsiteY33" fmla="*/ 62650 h 504517"/>
                  <a:gd name="connsiteX34" fmla="*/ 81936 w 573631"/>
                  <a:gd name="connsiteY34" fmla="*/ 57255 h 504517"/>
                  <a:gd name="connsiteX35" fmla="*/ 80945 w 573631"/>
                  <a:gd name="connsiteY35" fmla="*/ 50384 h 504517"/>
                  <a:gd name="connsiteX36" fmla="*/ 81310 w 573631"/>
                  <a:gd name="connsiteY36" fmla="*/ 45405 h 504517"/>
                  <a:gd name="connsiteX37" fmla="*/ 75106 w 573631"/>
                  <a:gd name="connsiteY37" fmla="*/ 34099 h 504517"/>
                  <a:gd name="connsiteX38" fmla="*/ 72213 w 573631"/>
                  <a:gd name="connsiteY38" fmla="*/ 32070 h 504517"/>
                  <a:gd name="connsiteX39" fmla="*/ 67625 w 573631"/>
                  <a:gd name="connsiteY39" fmla="*/ 32085 h 504517"/>
                  <a:gd name="connsiteX40" fmla="*/ 64106 w 573631"/>
                  <a:gd name="connsiteY40" fmla="*/ 25692 h 504517"/>
                  <a:gd name="connsiteX41" fmla="*/ 57406 w 573631"/>
                  <a:gd name="connsiteY41" fmla="*/ 18116 h 504517"/>
                  <a:gd name="connsiteX42" fmla="*/ 57146 w 573631"/>
                  <a:gd name="connsiteY42" fmla="*/ 16001 h 504517"/>
                  <a:gd name="connsiteX43" fmla="*/ 60326 w 573631"/>
                  <a:gd name="connsiteY43" fmla="*/ 8921 h 504517"/>
                  <a:gd name="connsiteX44" fmla="*/ 62437 w 573631"/>
                  <a:gd name="connsiteY44" fmla="*/ 6057 h 504517"/>
                  <a:gd name="connsiteX45" fmla="*/ 63246 w 573631"/>
                  <a:gd name="connsiteY45" fmla="*/ 0 h 504517"/>
                  <a:gd name="connsiteX46" fmla="*/ 88791 w 573631"/>
                  <a:gd name="connsiteY46" fmla="*/ 229 h 504517"/>
                  <a:gd name="connsiteX47" fmla="*/ 121479 w 573631"/>
                  <a:gd name="connsiteY47" fmla="*/ 1215 h 504517"/>
                  <a:gd name="connsiteX48" fmla="*/ 121375 w 573631"/>
                  <a:gd name="connsiteY48" fmla="*/ 17775 h 504517"/>
                  <a:gd name="connsiteX49" fmla="*/ 121922 w 573631"/>
                  <a:gd name="connsiteY49" fmla="*/ 17975 h 504517"/>
                  <a:gd name="connsiteX50" fmla="*/ 120958 w 573631"/>
                  <a:gd name="connsiteY50" fmla="*/ 84432 h 504517"/>
                  <a:gd name="connsiteX51" fmla="*/ 139622 w 573631"/>
                  <a:gd name="connsiteY51" fmla="*/ 85029 h 504517"/>
                  <a:gd name="connsiteX52" fmla="*/ 154089 w 573631"/>
                  <a:gd name="connsiteY52" fmla="*/ 85081 h 504517"/>
                  <a:gd name="connsiteX53" fmla="*/ 153359 w 573631"/>
                  <a:gd name="connsiteY53" fmla="*/ 151556 h 504517"/>
                  <a:gd name="connsiteX54" fmla="*/ 142437 w 573631"/>
                  <a:gd name="connsiteY54" fmla="*/ 151185 h 504517"/>
                  <a:gd name="connsiteX55" fmla="*/ 142281 w 573631"/>
                  <a:gd name="connsiteY55" fmla="*/ 153757 h 504517"/>
                  <a:gd name="connsiteX56" fmla="*/ 139491 w 573631"/>
                  <a:gd name="connsiteY56" fmla="*/ 153622 h 504517"/>
                  <a:gd name="connsiteX57" fmla="*/ 139518 w 573631"/>
                  <a:gd name="connsiteY57" fmla="*/ 151081 h 504517"/>
                  <a:gd name="connsiteX58" fmla="*/ 120619 w 573631"/>
                  <a:gd name="connsiteY58" fmla="*/ 150919 h 504517"/>
                  <a:gd name="connsiteX59" fmla="*/ 120515 w 573631"/>
                  <a:gd name="connsiteY59" fmla="*/ 162371 h 504517"/>
                  <a:gd name="connsiteX60" fmla="*/ 113372 w 573631"/>
                  <a:gd name="connsiteY60" fmla="*/ 161878 h 504517"/>
                  <a:gd name="connsiteX61" fmla="*/ 112851 w 573631"/>
                  <a:gd name="connsiteY61" fmla="*/ 163868 h 504517"/>
                  <a:gd name="connsiteX62" fmla="*/ 116162 w 573631"/>
                  <a:gd name="connsiteY62" fmla="*/ 168973 h 504517"/>
                  <a:gd name="connsiteX63" fmla="*/ 128648 w 573631"/>
                  <a:gd name="connsiteY63" fmla="*/ 169070 h 504517"/>
                  <a:gd name="connsiteX64" fmla="*/ 129143 w 573631"/>
                  <a:gd name="connsiteY64" fmla="*/ 167656 h 504517"/>
                  <a:gd name="connsiteX65" fmla="*/ 152395 w 573631"/>
                  <a:gd name="connsiteY65" fmla="*/ 168193 h 504517"/>
                  <a:gd name="connsiteX66" fmla="*/ 170303 w 573631"/>
                  <a:gd name="connsiteY66" fmla="*/ 168368 h 504517"/>
                  <a:gd name="connsiteX67" fmla="*/ 231404 w 573631"/>
                  <a:gd name="connsiteY67" fmla="*/ 168313 h 504517"/>
                  <a:gd name="connsiteX68" fmla="*/ 228641 w 573631"/>
                  <a:gd name="connsiteY68" fmla="*/ 171269 h 504517"/>
                  <a:gd name="connsiteX69" fmla="*/ 242509 w 573631"/>
                  <a:gd name="connsiteY69" fmla="*/ 171561 h 504517"/>
                  <a:gd name="connsiteX70" fmla="*/ 258566 w 573631"/>
                  <a:gd name="connsiteY70" fmla="*/ 171318 h 504517"/>
                  <a:gd name="connsiteX71" fmla="*/ 258879 w 573631"/>
                  <a:gd name="connsiteY71" fmla="*/ 193371 h 504517"/>
                  <a:gd name="connsiteX72" fmla="*/ 271834 w 573631"/>
                  <a:gd name="connsiteY72" fmla="*/ 193254 h 504517"/>
                  <a:gd name="connsiteX73" fmla="*/ 323942 w 573631"/>
                  <a:gd name="connsiteY73" fmla="*/ 192213 h 504517"/>
                  <a:gd name="connsiteX74" fmla="*/ 324099 w 573631"/>
                  <a:gd name="connsiteY74" fmla="*/ 200618 h 504517"/>
                  <a:gd name="connsiteX75" fmla="*/ 354440 w 573631"/>
                  <a:gd name="connsiteY75" fmla="*/ 200192 h 504517"/>
                  <a:gd name="connsiteX76" fmla="*/ 436787 w 573631"/>
                  <a:gd name="connsiteY76" fmla="*/ 200560 h 504517"/>
                  <a:gd name="connsiteX77" fmla="*/ 439759 w 573631"/>
                  <a:gd name="connsiteY77" fmla="*/ 200425 h 504517"/>
                  <a:gd name="connsiteX78" fmla="*/ 439784 w 573631"/>
                  <a:gd name="connsiteY78" fmla="*/ 194928 h 504517"/>
                  <a:gd name="connsiteX79" fmla="*/ 472551 w 573631"/>
                  <a:gd name="connsiteY79" fmla="*/ 194819 h 504517"/>
                  <a:gd name="connsiteX80" fmla="*/ 472629 w 573631"/>
                  <a:gd name="connsiteY80" fmla="*/ 200346 h 504517"/>
                  <a:gd name="connsiteX81" fmla="*/ 494812 w 573631"/>
                  <a:gd name="connsiteY81" fmla="*/ 200148 h 504517"/>
                  <a:gd name="connsiteX82" fmla="*/ 494760 w 573631"/>
                  <a:gd name="connsiteY82" fmla="*/ 194639 h 504517"/>
                  <a:gd name="connsiteX83" fmla="*/ 516213 w 573631"/>
                  <a:gd name="connsiteY83" fmla="*/ 194477 h 504517"/>
                  <a:gd name="connsiteX84" fmla="*/ 516396 w 573631"/>
                  <a:gd name="connsiteY84" fmla="*/ 211070 h 504517"/>
                  <a:gd name="connsiteX85" fmla="*/ 514467 w 573631"/>
                  <a:gd name="connsiteY85" fmla="*/ 211096 h 504517"/>
                  <a:gd name="connsiteX86" fmla="*/ 514831 w 573631"/>
                  <a:gd name="connsiteY86" fmla="*/ 237876 h 504517"/>
                  <a:gd name="connsiteX87" fmla="*/ 534043 w 573631"/>
                  <a:gd name="connsiteY87" fmla="*/ 237443 h 504517"/>
                  <a:gd name="connsiteX88" fmla="*/ 534069 w 573631"/>
                  <a:gd name="connsiteY88" fmla="*/ 245793 h 504517"/>
                  <a:gd name="connsiteX89" fmla="*/ 536858 w 573631"/>
                  <a:gd name="connsiteY89" fmla="*/ 245754 h 504517"/>
                  <a:gd name="connsiteX90" fmla="*/ 536884 w 573631"/>
                  <a:gd name="connsiteY90" fmla="*/ 248498 h 504517"/>
                  <a:gd name="connsiteX91" fmla="*/ 552811 w 573631"/>
                  <a:gd name="connsiteY91" fmla="*/ 248376 h 504517"/>
                  <a:gd name="connsiteX92" fmla="*/ 552811 w 573631"/>
                  <a:gd name="connsiteY92" fmla="*/ 245608 h 504517"/>
                  <a:gd name="connsiteX93" fmla="*/ 555548 w 573631"/>
                  <a:gd name="connsiteY93" fmla="*/ 245584 h 504517"/>
                  <a:gd name="connsiteX94" fmla="*/ 555574 w 573631"/>
                  <a:gd name="connsiteY94" fmla="*/ 248349 h 504517"/>
                  <a:gd name="connsiteX95" fmla="*/ 560370 w 573631"/>
                  <a:gd name="connsiteY95" fmla="*/ 249730 h 504517"/>
                  <a:gd name="connsiteX96" fmla="*/ 560267 w 573631"/>
                  <a:gd name="connsiteY96" fmla="*/ 245603 h 504517"/>
                  <a:gd name="connsiteX97" fmla="*/ 561648 w 573631"/>
                  <a:gd name="connsiteY97" fmla="*/ 242712 h 504517"/>
                  <a:gd name="connsiteX98" fmla="*/ 573587 w 573631"/>
                  <a:gd name="connsiteY98" fmla="*/ 242556 h 504517"/>
                  <a:gd name="connsiteX99" fmla="*/ 573430 w 573631"/>
                  <a:gd name="connsiteY99" fmla="*/ 277151 h 504517"/>
                  <a:gd name="connsiteX100" fmla="*/ 573665 w 573631"/>
                  <a:gd name="connsiteY100" fmla="*/ 351743 h 504517"/>
                  <a:gd name="connsiteX101" fmla="*/ 550934 w 573631"/>
                  <a:gd name="connsiteY101" fmla="*/ 351806 h 504517"/>
                  <a:gd name="connsiteX102" fmla="*/ 551221 w 573631"/>
                  <a:gd name="connsiteY102" fmla="*/ 349836 h 504517"/>
                  <a:gd name="connsiteX103" fmla="*/ 511886 w 573631"/>
                  <a:gd name="connsiteY103" fmla="*/ 350958 h 504517"/>
                  <a:gd name="connsiteX104" fmla="*/ 510973 w 573631"/>
                  <a:gd name="connsiteY104" fmla="*/ 312643 h 504517"/>
                  <a:gd name="connsiteX105" fmla="*/ 497054 w 573631"/>
                  <a:gd name="connsiteY105" fmla="*/ 313517 h 504517"/>
                  <a:gd name="connsiteX106" fmla="*/ 496976 w 573631"/>
                  <a:gd name="connsiteY106" fmla="*/ 318888 h 504517"/>
                  <a:gd name="connsiteX107" fmla="*/ 486002 w 573631"/>
                  <a:gd name="connsiteY107" fmla="*/ 318998 h 504517"/>
                  <a:gd name="connsiteX108" fmla="*/ 485949 w 573631"/>
                  <a:gd name="connsiteY108" fmla="*/ 346474 h 504517"/>
                  <a:gd name="connsiteX109" fmla="*/ 482508 w 573631"/>
                  <a:gd name="connsiteY109" fmla="*/ 347682 h 504517"/>
                  <a:gd name="connsiteX110" fmla="*/ 482587 w 573631"/>
                  <a:gd name="connsiteY110" fmla="*/ 355335 h 504517"/>
                  <a:gd name="connsiteX111" fmla="*/ 480970 w 573631"/>
                  <a:gd name="connsiteY111" fmla="*/ 359851 h 504517"/>
                  <a:gd name="connsiteX112" fmla="*/ 470361 w 573631"/>
                  <a:gd name="connsiteY112" fmla="*/ 359843 h 504517"/>
                  <a:gd name="connsiteX113" fmla="*/ 470387 w 573631"/>
                  <a:gd name="connsiteY113" fmla="*/ 350457 h 504517"/>
                  <a:gd name="connsiteX114" fmla="*/ 457666 w 573631"/>
                  <a:gd name="connsiteY114" fmla="*/ 350418 h 504517"/>
                  <a:gd name="connsiteX115" fmla="*/ 456285 w 573631"/>
                  <a:gd name="connsiteY115" fmla="*/ 353073 h 504517"/>
                  <a:gd name="connsiteX116" fmla="*/ 454304 w 573631"/>
                  <a:gd name="connsiteY116" fmla="*/ 352393 h 504517"/>
                  <a:gd name="connsiteX117" fmla="*/ 454251 w 573631"/>
                  <a:gd name="connsiteY117" fmla="*/ 360111 h 504517"/>
                  <a:gd name="connsiteX118" fmla="*/ 438325 w 573631"/>
                  <a:gd name="connsiteY118" fmla="*/ 360054 h 504517"/>
                  <a:gd name="connsiteX119" fmla="*/ 438246 w 573631"/>
                  <a:gd name="connsiteY119" fmla="*/ 400638 h 504517"/>
                  <a:gd name="connsiteX120" fmla="*/ 390022 w 573631"/>
                  <a:gd name="connsiteY120" fmla="*/ 400409 h 504517"/>
                  <a:gd name="connsiteX121" fmla="*/ 389814 w 573631"/>
                  <a:gd name="connsiteY121" fmla="*/ 457015 h 504517"/>
                  <a:gd name="connsiteX122" fmla="*/ 406132 w 573631"/>
                  <a:gd name="connsiteY122" fmla="*/ 456467 h 504517"/>
                  <a:gd name="connsiteX123" fmla="*/ 405897 w 573631"/>
                  <a:gd name="connsiteY123" fmla="*/ 472823 h 504517"/>
                  <a:gd name="connsiteX124" fmla="*/ 389709 w 573631"/>
                  <a:gd name="connsiteY124" fmla="*/ 473162 h 504517"/>
                  <a:gd name="connsiteX125" fmla="*/ 357360 w 573631"/>
                  <a:gd name="connsiteY125" fmla="*/ 473475 h 504517"/>
                  <a:gd name="connsiteX126" fmla="*/ 342032 w 573631"/>
                  <a:gd name="connsiteY126" fmla="*/ 473214 h 504517"/>
                  <a:gd name="connsiteX127" fmla="*/ 342007 w 573631"/>
                  <a:gd name="connsiteY127" fmla="*/ 489492 h 504517"/>
                  <a:gd name="connsiteX128" fmla="*/ 326653 w 573631"/>
                  <a:gd name="connsiteY128" fmla="*/ 488475 h 504517"/>
                  <a:gd name="connsiteX129" fmla="*/ 292453 w 573631"/>
                  <a:gd name="connsiteY129" fmla="*/ 488709 h 504517"/>
                  <a:gd name="connsiteX130" fmla="*/ 275848 w 573631"/>
                  <a:gd name="connsiteY130" fmla="*/ 488213 h 504517"/>
                  <a:gd name="connsiteX131" fmla="*/ 276162 w 573631"/>
                  <a:gd name="connsiteY131" fmla="*/ 504335 h 504517"/>
                  <a:gd name="connsiteX132" fmla="*/ 257367 w 573631"/>
                  <a:gd name="connsiteY132" fmla="*/ 504517 h 504517"/>
                  <a:gd name="connsiteX133" fmla="*/ 220195 w 573631"/>
                  <a:gd name="connsiteY133" fmla="*/ 503917 h 504517"/>
                  <a:gd name="connsiteX134" fmla="*/ 221838 w 573631"/>
                  <a:gd name="connsiteY134" fmla="*/ 497761 h 504517"/>
                  <a:gd name="connsiteX135" fmla="*/ 224027 w 573631"/>
                  <a:gd name="connsiteY135" fmla="*/ 493379 h 504517"/>
                  <a:gd name="connsiteX136" fmla="*/ 224054 w 573631"/>
                  <a:gd name="connsiteY136" fmla="*/ 487875 h 504517"/>
                  <a:gd name="connsiteX137" fmla="*/ 228067 w 573631"/>
                  <a:gd name="connsiteY137" fmla="*/ 488527 h 504517"/>
                  <a:gd name="connsiteX138" fmla="*/ 228224 w 573631"/>
                  <a:gd name="connsiteY138" fmla="*/ 460119 h 504517"/>
                  <a:gd name="connsiteX139" fmla="*/ 225565 w 573631"/>
                  <a:gd name="connsiteY139" fmla="*/ 459493 h 504517"/>
                  <a:gd name="connsiteX140" fmla="*/ 225565 w 573631"/>
                  <a:gd name="connsiteY140" fmla="*/ 452554 h 504517"/>
                  <a:gd name="connsiteX141" fmla="*/ 228276 w 573631"/>
                  <a:gd name="connsiteY141" fmla="*/ 451380 h 504517"/>
                  <a:gd name="connsiteX142" fmla="*/ 228302 w 573631"/>
                  <a:gd name="connsiteY142" fmla="*/ 440842 h 504517"/>
                  <a:gd name="connsiteX143" fmla="*/ 261251 w 573631"/>
                  <a:gd name="connsiteY143" fmla="*/ 440816 h 504517"/>
                  <a:gd name="connsiteX144" fmla="*/ 261095 w 573631"/>
                  <a:gd name="connsiteY144" fmla="*/ 416008 h 504517"/>
                  <a:gd name="connsiteX145" fmla="*/ 260495 w 573631"/>
                  <a:gd name="connsiteY145" fmla="*/ 375849 h 504517"/>
                  <a:gd name="connsiteX146" fmla="*/ 261147 w 573631"/>
                  <a:gd name="connsiteY146" fmla="*/ 375846 h 504517"/>
                  <a:gd name="connsiteX147" fmla="*/ 260808 w 573631"/>
                  <a:gd name="connsiteY147" fmla="*/ 343104 h 504517"/>
                  <a:gd name="connsiteX148" fmla="*/ 285024 w 573631"/>
                  <a:gd name="connsiteY148" fmla="*/ 342866 h 504517"/>
                  <a:gd name="connsiteX149" fmla="*/ 284815 w 573631"/>
                  <a:gd name="connsiteY149" fmla="*/ 321048 h 504517"/>
                  <a:gd name="connsiteX150" fmla="*/ 292975 w 573631"/>
                  <a:gd name="connsiteY150" fmla="*/ 321103 h 504517"/>
                  <a:gd name="connsiteX151" fmla="*/ 292896 w 573631"/>
                  <a:gd name="connsiteY151" fmla="*/ 313021 h 504517"/>
                  <a:gd name="connsiteX152" fmla="*/ 300664 w 573631"/>
                  <a:gd name="connsiteY152" fmla="*/ 313071 h 504517"/>
                  <a:gd name="connsiteX153" fmla="*/ 300664 w 573631"/>
                  <a:gd name="connsiteY153" fmla="*/ 298379 h 504517"/>
                  <a:gd name="connsiteX154" fmla="*/ 302932 w 573631"/>
                  <a:gd name="connsiteY154" fmla="*/ 301849 h 504517"/>
                  <a:gd name="connsiteX155" fmla="*/ 305304 w 573631"/>
                  <a:gd name="connsiteY155" fmla="*/ 301789 h 504517"/>
                  <a:gd name="connsiteX156" fmla="*/ 308068 w 573631"/>
                  <a:gd name="connsiteY156" fmla="*/ 299000 h 504517"/>
                  <a:gd name="connsiteX157" fmla="*/ 309683 w 573631"/>
                  <a:gd name="connsiteY157" fmla="*/ 299546 h 504517"/>
                  <a:gd name="connsiteX158" fmla="*/ 310935 w 573631"/>
                  <a:gd name="connsiteY158" fmla="*/ 296486 h 504517"/>
                  <a:gd name="connsiteX159" fmla="*/ 314506 w 573631"/>
                  <a:gd name="connsiteY159" fmla="*/ 297107 h 504517"/>
                  <a:gd name="connsiteX160" fmla="*/ 318260 w 573631"/>
                  <a:gd name="connsiteY160" fmla="*/ 295789 h 504517"/>
                  <a:gd name="connsiteX161" fmla="*/ 319224 w 573631"/>
                  <a:gd name="connsiteY161" fmla="*/ 293149 h 504517"/>
                  <a:gd name="connsiteX162" fmla="*/ 324333 w 573631"/>
                  <a:gd name="connsiteY162" fmla="*/ 290293 h 504517"/>
                  <a:gd name="connsiteX163" fmla="*/ 325637 w 573631"/>
                  <a:gd name="connsiteY163" fmla="*/ 287011 h 504517"/>
                  <a:gd name="connsiteX164" fmla="*/ 328296 w 573631"/>
                  <a:gd name="connsiteY164" fmla="*/ 288777 h 504517"/>
                  <a:gd name="connsiteX165" fmla="*/ 336038 w 573631"/>
                  <a:gd name="connsiteY165" fmla="*/ 288350 h 504517"/>
                  <a:gd name="connsiteX166" fmla="*/ 340130 w 573631"/>
                  <a:gd name="connsiteY166" fmla="*/ 291013 h 504517"/>
                  <a:gd name="connsiteX167" fmla="*/ 346673 w 573631"/>
                  <a:gd name="connsiteY167" fmla="*/ 290937 h 504517"/>
                  <a:gd name="connsiteX168" fmla="*/ 346986 w 573631"/>
                  <a:gd name="connsiteY168" fmla="*/ 288209 h 504517"/>
                  <a:gd name="connsiteX169" fmla="*/ 350035 w 573631"/>
                  <a:gd name="connsiteY169" fmla="*/ 288146 h 504517"/>
                  <a:gd name="connsiteX170" fmla="*/ 351026 w 573631"/>
                  <a:gd name="connsiteY170" fmla="*/ 285091 h 504517"/>
                  <a:gd name="connsiteX171" fmla="*/ 354389 w 573631"/>
                  <a:gd name="connsiteY171" fmla="*/ 284371 h 504517"/>
                  <a:gd name="connsiteX172" fmla="*/ 355692 w 573631"/>
                  <a:gd name="connsiteY172" fmla="*/ 279650 h 504517"/>
                  <a:gd name="connsiteX173" fmla="*/ 359446 w 573631"/>
                  <a:gd name="connsiteY173" fmla="*/ 274981 h 504517"/>
                  <a:gd name="connsiteX174" fmla="*/ 364346 w 573631"/>
                  <a:gd name="connsiteY174" fmla="*/ 270898 h 504517"/>
                  <a:gd name="connsiteX175" fmla="*/ 368413 w 573631"/>
                  <a:gd name="connsiteY175" fmla="*/ 270872 h 504517"/>
                  <a:gd name="connsiteX176" fmla="*/ 367500 w 573631"/>
                  <a:gd name="connsiteY176" fmla="*/ 276887 h 504517"/>
                  <a:gd name="connsiteX177" fmla="*/ 363121 w 573631"/>
                  <a:gd name="connsiteY177" fmla="*/ 277005 h 504517"/>
                  <a:gd name="connsiteX178" fmla="*/ 363486 w 573631"/>
                  <a:gd name="connsiteY178" fmla="*/ 281731 h 504517"/>
                  <a:gd name="connsiteX179" fmla="*/ 365311 w 573631"/>
                  <a:gd name="connsiteY179" fmla="*/ 285344 h 504517"/>
                  <a:gd name="connsiteX180" fmla="*/ 372218 w 573631"/>
                  <a:gd name="connsiteY180" fmla="*/ 286161 h 504517"/>
                  <a:gd name="connsiteX181" fmla="*/ 378344 w 573631"/>
                  <a:gd name="connsiteY181" fmla="*/ 281724 h 504517"/>
                  <a:gd name="connsiteX182" fmla="*/ 379439 w 573631"/>
                  <a:gd name="connsiteY182" fmla="*/ 279428 h 504517"/>
                  <a:gd name="connsiteX183" fmla="*/ 383401 w 573631"/>
                  <a:gd name="connsiteY183" fmla="*/ 278784 h 504517"/>
                  <a:gd name="connsiteX184" fmla="*/ 384835 w 573631"/>
                  <a:gd name="connsiteY184" fmla="*/ 280508 h 504517"/>
                  <a:gd name="connsiteX185" fmla="*/ 398572 w 573631"/>
                  <a:gd name="connsiteY185" fmla="*/ 280325 h 504517"/>
                  <a:gd name="connsiteX186" fmla="*/ 398572 w 573631"/>
                  <a:gd name="connsiteY186" fmla="*/ 281690 h 504517"/>
                  <a:gd name="connsiteX187" fmla="*/ 417757 w 573631"/>
                  <a:gd name="connsiteY187" fmla="*/ 281799 h 504517"/>
                  <a:gd name="connsiteX188" fmla="*/ 417757 w 573631"/>
                  <a:gd name="connsiteY188" fmla="*/ 276392 h 504517"/>
                  <a:gd name="connsiteX189" fmla="*/ 447579 w 573631"/>
                  <a:gd name="connsiteY189" fmla="*/ 276360 h 504517"/>
                  <a:gd name="connsiteX190" fmla="*/ 447474 w 573631"/>
                  <a:gd name="connsiteY190" fmla="*/ 259775 h 504517"/>
                  <a:gd name="connsiteX191" fmla="*/ 455086 w 573631"/>
                  <a:gd name="connsiteY191" fmla="*/ 259783 h 504517"/>
                  <a:gd name="connsiteX192" fmla="*/ 455737 w 573631"/>
                  <a:gd name="connsiteY192" fmla="*/ 251550 h 504517"/>
                  <a:gd name="connsiteX193" fmla="*/ 471847 w 573631"/>
                  <a:gd name="connsiteY193" fmla="*/ 251668 h 504517"/>
                  <a:gd name="connsiteX194" fmla="*/ 471768 w 573631"/>
                  <a:gd name="connsiteY194" fmla="*/ 243388 h 504517"/>
                  <a:gd name="connsiteX195" fmla="*/ 488269 w 573631"/>
                  <a:gd name="connsiteY195" fmla="*/ 243273 h 504517"/>
                  <a:gd name="connsiteX196" fmla="*/ 488112 w 573631"/>
                  <a:gd name="connsiteY196" fmla="*/ 226826 h 504517"/>
                  <a:gd name="connsiteX197" fmla="*/ 479667 w 573631"/>
                  <a:gd name="connsiteY197" fmla="*/ 226852 h 504517"/>
                  <a:gd name="connsiteX198" fmla="*/ 477164 w 573631"/>
                  <a:gd name="connsiteY198" fmla="*/ 224810 h 504517"/>
                  <a:gd name="connsiteX199" fmla="*/ 477112 w 573631"/>
                  <a:gd name="connsiteY199" fmla="*/ 221374 h 504517"/>
                  <a:gd name="connsiteX200" fmla="*/ 463427 w 573631"/>
                  <a:gd name="connsiteY200" fmla="*/ 221332 h 504517"/>
                  <a:gd name="connsiteX201" fmla="*/ 462723 w 573631"/>
                  <a:gd name="connsiteY201" fmla="*/ 224671 h 504517"/>
                  <a:gd name="connsiteX202" fmla="*/ 460716 w 573631"/>
                  <a:gd name="connsiteY202" fmla="*/ 223466 h 504517"/>
                  <a:gd name="connsiteX203" fmla="*/ 460742 w 573631"/>
                  <a:gd name="connsiteY203" fmla="*/ 226844 h 504517"/>
                  <a:gd name="connsiteX204" fmla="*/ 439393 w 573631"/>
                  <a:gd name="connsiteY204" fmla="*/ 226816 h 504517"/>
                  <a:gd name="connsiteX205" fmla="*/ 439367 w 573631"/>
                  <a:gd name="connsiteY205" fmla="*/ 243265 h 504517"/>
                  <a:gd name="connsiteX206" fmla="*/ 423310 w 573631"/>
                  <a:gd name="connsiteY206" fmla="*/ 243443 h 504517"/>
                  <a:gd name="connsiteX207" fmla="*/ 398703 w 573631"/>
                  <a:gd name="connsiteY207" fmla="*/ 243255 h 504517"/>
                  <a:gd name="connsiteX208" fmla="*/ 398651 w 573631"/>
                  <a:gd name="connsiteY208" fmla="*/ 259741 h 504517"/>
                  <a:gd name="connsiteX209" fmla="*/ 390283 w 573631"/>
                  <a:gd name="connsiteY209" fmla="*/ 259702 h 504517"/>
                  <a:gd name="connsiteX210" fmla="*/ 357777 w 573631"/>
                  <a:gd name="connsiteY210" fmla="*/ 260683 h 504517"/>
                  <a:gd name="connsiteX211" fmla="*/ 341225 w 573631"/>
                  <a:gd name="connsiteY211" fmla="*/ 260910 h 504517"/>
                  <a:gd name="connsiteX212" fmla="*/ 341277 w 573631"/>
                  <a:gd name="connsiteY212" fmla="*/ 269137 h 504517"/>
                  <a:gd name="connsiteX213" fmla="*/ 309032 w 573631"/>
                  <a:gd name="connsiteY213" fmla="*/ 269148 h 504517"/>
                  <a:gd name="connsiteX214" fmla="*/ 308954 w 573631"/>
                  <a:gd name="connsiteY214" fmla="*/ 277336 h 504517"/>
                  <a:gd name="connsiteX215" fmla="*/ 292323 w 573631"/>
                  <a:gd name="connsiteY215" fmla="*/ 277148 h 504517"/>
                  <a:gd name="connsiteX216" fmla="*/ 292401 w 573631"/>
                  <a:gd name="connsiteY216" fmla="*/ 293457 h 504517"/>
                  <a:gd name="connsiteX217" fmla="*/ 275614 w 573631"/>
                  <a:gd name="connsiteY217" fmla="*/ 293608 h 504517"/>
                  <a:gd name="connsiteX218" fmla="*/ 276422 w 573631"/>
                  <a:gd name="connsiteY218" fmla="*/ 285323 h 504517"/>
                  <a:gd name="connsiteX219" fmla="*/ 267612 w 573631"/>
                  <a:gd name="connsiteY219" fmla="*/ 285472 h 504517"/>
                  <a:gd name="connsiteX220" fmla="*/ 266256 w 573631"/>
                  <a:gd name="connsiteY220" fmla="*/ 286226 h 504517"/>
                  <a:gd name="connsiteX221" fmla="*/ 266178 w 573631"/>
                  <a:gd name="connsiteY221" fmla="*/ 277427 h 504517"/>
                  <a:gd name="connsiteX222" fmla="*/ 259817 w 573631"/>
                  <a:gd name="connsiteY222" fmla="*/ 277506 h 504517"/>
                  <a:gd name="connsiteX223" fmla="*/ 259713 w 573631"/>
                  <a:gd name="connsiteY223" fmla="*/ 286263 h 504517"/>
                  <a:gd name="connsiteX224" fmla="*/ 258800 w 573631"/>
                  <a:gd name="connsiteY224" fmla="*/ 291036 h 504517"/>
                  <a:gd name="connsiteX225" fmla="*/ 258827 w 573631"/>
                  <a:gd name="connsiteY225" fmla="*/ 299425 h 504517"/>
                  <a:gd name="connsiteX226" fmla="*/ 260182 w 573631"/>
                  <a:gd name="connsiteY226" fmla="*/ 302018 h 504517"/>
                  <a:gd name="connsiteX227" fmla="*/ 260286 w 573631"/>
                  <a:gd name="connsiteY227" fmla="*/ 310332 h 504517"/>
                  <a:gd name="connsiteX228" fmla="*/ 244411 w 573631"/>
                  <a:gd name="connsiteY228" fmla="*/ 310402 h 504517"/>
                  <a:gd name="connsiteX229" fmla="*/ 244725 w 573631"/>
                  <a:gd name="connsiteY229" fmla="*/ 343192 h 504517"/>
                  <a:gd name="connsiteX230" fmla="*/ 195614 w 573631"/>
                  <a:gd name="connsiteY230" fmla="*/ 343664 h 504517"/>
                  <a:gd name="connsiteX231" fmla="*/ 196057 w 573631"/>
                  <a:gd name="connsiteY231" fmla="*/ 376170 h 504517"/>
                  <a:gd name="connsiteX232" fmla="*/ 196240 w 573631"/>
                  <a:gd name="connsiteY232" fmla="*/ 376170 h 504517"/>
                  <a:gd name="connsiteX233" fmla="*/ 196683 w 573631"/>
                  <a:gd name="connsiteY233" fmla="*/ 408235 h 504517"/>
                  <a:gd name="connsiteX234" fmla="*/ 196735 w 573631"/>
                  <a:gd name="connsiteY234" fmla="*/ 440737 h 504517"/>
                  <a:gd name="connsiteX235" fmla="*/ 200775 w 573631"/>
                  <a:gd name="connsiteY235" fmla="*/ 440790 h 504517"/>
                  <a:gd name="connsiteX236" fmla="*/ 200827 w 573631"/>
                  <a:gd name="connsiteY236" fmla="*/ 448589 h 504517"/>
                  <a:gd name="connsiteX237" fmla="*/ 199576 w 573631"/>
                  <a:gd name="connsiteY237" fmla="*/ 453546 h 504517"/>
                  <a:gd name="connsiteX238" fmla="*/ 196031 w 573631"/>
                  <a:gd name="connsiteY238" fmla="*/ 454276 h 504517"/>
                  <a:gd name="connsiteX239" fmla="*/ 195119 w 573631"/>
                  <a:gd name="connsiteY239" fmla="*/ 452293 h 504517"/>
                  <a:gd name="connsiteX240" fmla="*/ 190062 w 573631"/>
                  <a:gd name="connsiteY240" fmla="*/ 452372 h 504517"/>
                  <a:gd name="connsiteX241" fmla="*/ 189280 w 573631"/>
                  <a:gd name="connsiteY241" fmla="*/ 461476 h 504517"/>
                  <a:gd name="connsiteX242" fmla="*/ 185630 w 573631"/>
                  <a:gd name="connsiteY242" fmla="*/ 457798 h 504517"/>
                  <a:gd name="connsiteX243" fmla="*/ 181695 w 573631"/>
                  <a:gd name="connsiteY243" fmla="*/ 455580 h 504517"/>
                  <a:gd name="connsiteX244" fmla="*/ 173171 w 573631"/>
                  <a:gd name="connsiteY244" fmla="*/ 454693 h 504517"/>
                  <a:gd name="connsiteX245" fmla="*/ 161153 w 573631"/>
                  <a:gd name="connsiteY245" fmla="*/ 448224 h 504517"/>
                  <a:gd name="connsiteX246" fmla="*/ 152786 w 573631"/>
                  <a:gd name="connsiteY246" fmla="*/ 446607 h 504517"/>
                  <a:gd name="connsiteX247" fmla="*/ 149710 w 573631"/>
                  <a:gd name="connsiteY247" fmla="*/ 448250 h 504517"/>
                  <a:gd name="connsiteX248" fmla="*/ 147572 w 573631"/>
                  <a:gd name="connsiteY248" fmla="*/ 454380 h 504517"/>
                  <a:gd name="connsiteX249" fmla="*/ 144627 w 573631"/>
                  <a:gd name="connsiteY249" fmla="*/ 458658 h 504517"/>
                  <a:gd name="connsiteX250" fmla="*/ 138709 w 573631"/>
                  <a:gd name="connsiteY250" fmla="*/ 464162 h 504517"/>
                  <a:gd name="connsiteX251" fmla="*/ 133679 w 573631"/>
                  <a:gd name="connsiteY251" fmla="*/ 464919 h 504517"/>
                  <a:gd name="connsiteX252" fmla="*/ 127657 w 573631"/>
                  <a:gd name="connsiteY252" fmla="*/ 461267 h 504517"/>
                  <a:gd name="connsiteX253" fmla="*/ 122392 w 573631"/>
                  <a:gd name="connsiteY253" fmla="*/ 454485 h 504517"/>
                  <a:gd name="connsiteX254" fmla="*/ 120333 w 573631"/>
                  <a:gd name="connsiteY254" fmla="*/ 447650 h 504517"/>
                  <a:gd name="connsiteX255" fmla="*/ 119993 w 573631"/>
                  <a:gd name="connsiteY255" fmla="*/ 442146 h 504517"/>
                  <a:gd name="connsiteX256" fmla="*/ 115197 w 573631"/>
                  <a:gd name="connsiteY256" fmla="*/ 431920 h 504517"/>
                  <a:gd name="connsiteX257" fmla="*/ 115041 w 573631"/>
                  <a:gd name="connsiteY257" fmla="*/ 430016 h 504517"/>
                  <a:gd name="connsiteX258" fmla="*/ 119342 w 573631"/>
                  <a:gd name="connsiteY258" fmla="*/ 424199 h 504517"/>
                  <a:gd name="connsiteX259" fmla="*/ 118873 w 573631"/>
                  <a:gd name="connsiteY259" fmla="*/ 418747 h 504517"/>
                  <a:gd name="connsiteX260" fmla="*/ 116109 w 573631"/>
                  <a:gd name="connsiteY260" fmla="*/ 414026 h 504517"/>
                  <a:gd name="connsiteX261" fmla="*/ 112981 w 573631"/>
                  <a:gd name="connsiteY261" fmla="*/ 393908 h 504517"/>
                  <a:gd name="connsiteX262" fmla="*/ 109410 w 573631"/>
                  <a:gd name="connsiteY262" fmla="*/ 391250 h 504517"/>
                  <a:gd name="connsiteX263" fmla="*/ 103389 w 573631"/>
                  <a:gd name="connsiteY263" fmla="*/ 383036 h 504517"/>
                  <a:gd name="connsiteX264" fmla="*/ 100000 w 573631"/>
                  <a:gd name="connsiteY264" fmla="*/ 380985 h 504517"/>
                  <a:gd name="connsiteX265" fmla="*/ 95595 w 573631"/>
                  <a:gd name="connsiteY265" fmla="*/ 376363 h 504517"/>
                  <a:gd name="connsiteX266" fmla="*/ 88922 w 573631"/>
                  <a:gd name="connsiteY266" fmla="*/ 372244 h 504517"/>
                  <a:gd name="connsiteX267" fmla="*/ 87045 w 573631"/>
                  <a:gd name="connsiteY267" fmla="*/ 369810 h 504517"/>
                  <a:gd name="connsiteX268" fmla="*/ 83135 w 573631"/>
                  <a:gd name="connsiteY268" fmla="*/ 367619 h 504517"/>
                  <a:gd name="connsiteX269" fmla="*/ 82405 w 573631"/>
                  <a:gd name="connsiteY269" fmla="*/ 365637 h 504517"/>
                  <a:gd name="connsiteX270" fmla="*/ 74506 w 573631"/>
                  <a:gd name="connsiteY270" fmla="*/ 361862 h 504517"/>
                  <a:gd name="connsiteX271" fmla="*/ 68094 w 573631"/>
                  <a:gd name="connsiteY271" fmla="*/ 357101 h 504517"/>
                  <a:gd name="connsiteX272" fmla="*/ 64601 w 573631"/>
                  <a:gd name="connsiteY272" fmla="*/ 352301 h 504517"/>
                  <a:gd name="connsiteX273" fmla="*/ 64340 w 573631"/>
                  <a:gd name="connsiteY273" fmla="*/ 348467 h 504517"/>
                  <a:gd name="connsiteX274" fmla="*/ 59048 w 573631"/>
                  <a:gd name="connsiteY274" fmla="*/ 340169 h 504517"/>
                  <a:gd name="connsiteX275" fmla="*/ 52219 w 573631"/>
                  <a:gd name="connsiteY275" fmla="*/ 338899 h 504517"/>
                  <a:gd name="connsiteX276" fmla="*/ 49326 w 573631"/>
                  <a:gd name="connsiteY276" fmla="*/ 335320 h 504517"/>
                  <a:gd name="connsiteX277" fmla="*/ 48439 w 573631"/>
                  <a:gd name="connsiteY277" fmla="*/ 330006 h 504517"/>
                  <a:gd name="connsiteX278" fmla="*/ 46797 w 573631"/>
                  <a:gd name="connsiteY278" fmla="*/ 327794 h 504517"/>
                  <a:gd name="connsiteX279" fmla="*/ 42366 w 573631"/>
                  <a:gd name="connsiteY279" fmla="*/ 325921 h 504517"/>
                  <a:gd name="connsiteX280" fmla="*/ 38821 w 573631"/>
                  <a:gd name="connsiteY280" fmla="*/ 323122 h 504517"/>
                  <a:gd name="connsiteX281" fmla="*/ 33790 w 573631"/>
                  <a:gd name="connsiteY281" fmla="*/ 316433 h 504517"/>
                  <a:gd name="connsiteX282" fmla="*/ 22737 w 573631"/>
                  <a:gd name="connsiteY282" fmla="*/ 307149 h 504517"/>
                  <a:gd name="connsiteX283" fmla="*/ 20261 w 573631"/>
                  <a:gd name="connsiteY283" fmla="*/ 303915 h 504517"/>
                  <a:gd name="connsiteX284" fmla="*/ 21460 w 573631"/>
                  <a:gd name="connsiteY284" fmla="*/ 294049 h 504517"/>
                  <a:gd name="connsiteX285" fmla="*/ 19114 w 573631"/>
                  <a:gd name="connsiteY285" fmla="*/ 289132 h 504517"/>
                  <a:gd name="connsiteX286" fmla="*/ 11841 w 573631"/>
                  <a:gd name="connsiteY286" fmla="*/ 284181 h 504517"/>
                  <a:gd name="connsiteX287" fmla="*/ 9052 w 573631"/>
                  <a:gd name="connsiteY287" fmla="*/ 276600 h 504517"/>
                  <a:gd name="connsiteX288" fmla="*/ 9651 w 573631"/>
                  <a:gd name="connsiteY288" fmla="*/ 273663 h 504517"/>
                  <a:gd name="connsiteX289" fmla="*/ 12936 w 573631"/>
                  <a:gd name="connsiteY289" fmla="*/ 269659 h 504517"/>
                  <a:gd name="connsiteX290" fmla="*/ 12779 w 573631"/>
                  <a:gd name="connsiteY290" fmla="*/ 266252 h 504517"/>
                  <a:gd name="connsiteX291" fmla="*/ 9130 w 573631"/>
                  <a:gd name="connsiteY291" fmla="*/ 261259 h 504517"/>
                  <a:gd name="connsiteX292" fmla="*/ 2249 w 573631"/>
                  <a:gd name="connsiteY292" fmla="*/ 246769 h 504517"/>
                  <a:gd name="connsiteX293" fmla="*/ 3030 w 573631"/>
                  <a:gd name="connsiteY293" fmla="*/ 242814 h 504517"/>
                  <a:gd name="connsiteX294" fmla="*/ 33 w 573631"/>
                  <a:gd name="connsiteY294" fmla="*/ 229505 h 504517"/>
                  <a:gd name="connsiteX295" fmla="*/ 137 w 573631"/>
                  <a:gd name="connsiteY295" fmla="*/ 217547 h 504517"/>
                  <a:gd name="connsiteX296" fmla="*/ 137 w 573631"/>
                  <a:gd name="connsiteY296" fmla="*/ 217547 h 504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Lst>
                <a:rect l="l" t="t" r="r" b="b"/>
                <a:pathLst>
                  <a:path w="573631" h="504517">
                    <a:moveTo>
                      <a:pt x="137" y="217547"/>
                    </a:moveTo>
                    <a:lnTo>
                      <a:pt x="867" y="216241"/>
                    </a:lnTo>
                    <a:lnTo>
                      <a:pt x="580" y="209051"/>
                    </a:lnTo>
                    <a:lnTo>
                      <a:pt x="2874" y="204666"/>
                    </a:lnTo>
                    <a:lnTo>
                      <a:pt x="2561" y="201129"/>
                    </a:lnTo>
                    <a:lnTo>
                      <a:pt x="6967" y="188981"/>
                    </a:lnTo>
                    <a:lnTo>
                      <a:pt x="9469" y="185047"/>
                    </a:lnTo>
                    <a:lnTo>
                      <a:pt x="13666" y="181604"/>
                    </a:lnTo>
                    <a:lnTo>
                      <a:pt x="18228" y="180646"/>
                    </a:lnTo>
                    <a:lnTo>
                      <a:pt x="19844" y="178244"/>
                    </a:lnTo>
                    <a:lnTo>
                      <a:pt x="18671" y="171368"/>
                    </a:lnTo>
                    <a:lnTo>
                      <a:pt x="20991" y="162120"/>
                    </a:lnTo>
                    <a:lnTo>
                      <a:pt x="20391" y="156739"/>
                    </a:lnTo>
                    <a:lnTo>
                      <a:pt x="15047" y="151013"/>
                    </a:lnTo>
                    <a:lnTo>
                      <a:pt x="15725" y="147830"/>
                    </a:lnTo>
                    <a:lnTo>
                      <a:pt x="18853" y="144982"/>
                    </a:lnTo>
                    <a:lnTo>
                      <a:pt x="23337" y="138286"/>
                    </a:lnTo>
                    <a:lnTo>
                      <a:pt x="29410" y="135142"/>
                    </a:lnTo>
                    <a:lnTo>
                      <a:pt x="37882" y="132831"/>
                    </a:lnTo>
                    <a:lnTo>
                      <a:pt x="46901" y="132943"/>
                    </a:lnTo>
                    <a:lnTo>
                      <a:pt x="55738" y="126980"/>
                    </a:lnTo>
                    <a:lnTo>
                      <a:pt x="57458" y="121680"/>
                    </a:lnTo>
                    <a:lnTo>
                      <a:pt x="56911" y="116321"/>
                    </a:lnTo>
                    <a:lnTo>
                      <a:pt x="58006" y="111415"/>
                    </a:lnTo>
                    <a:lnTo>
                      <a:pt x="60274" y="106479"/>
                    </a:lnTo>
                    <a:lnTo>
                      <a:pt x="59648" y="99854"/>
                    </a:lnTo>
                    <a:lnTo>
                      <a:pt x="60613" y="97370"/>
                    </a:lnTo>
                    <a:lnTo>
                      <a:pt x="65461" y="92842"/>
                    </a:lnTo>
                    <a:lnTo>
                      <a:pt x="67181" y="89031"/>
                    </a:lnTo>
                    <a:lnTo>
                      <a:pt x="73829" y="81442"/>
                    </a:lnTo>
                    <a:lnTo>
                      <a:pt x="78964" y="78228"/>
                    </a:lnTo>
                    <a:lnTo>
                      <a:pt x="80528" y="71871"/>
                    </a:lnTo>
                    <a:lnTo>
                      <a:pt x="79642" y="67758"/>
                    </a:lnTo>
                    <a:lnTo>
                      <a:pt x="81388" y="62650"/>
                    </a:lnTo>
                    <a:lnTo>
                      <a:pt x="81936" y="57255"/>
                    </a:lnTo>
                    <a:lnTo>
                      <a:pt x="80945" y="50384"/>
                    </a:lnTo>
                    <a:lnTo>
                      <a:pt x="81310" y="45405"/>
                    </a:lnTo>
                    <a:lnTo>
                      <a:pt x="75106" y="34099"/>
                    </a:lnTo>
                    <a:lnTo>
                      <a:pt x="72213" y="32070"/>
                    </a:lnTo>
                    <a:lnTo>
                      <a:pt x="67625" y="32085"/>
                    </a:lnTo>
                    <a:lnTo>
                      <a:pt x="64106" y="25692"/>
                    </a:lnTo>
                    <a:lnTo>
                      <a:pt x="57406" y="18116"/>
                    </a:lnTo>
                    <a:lnTo>
                      <a:pt x="57146" y="16001"/>
                    </a:lnTo>
                    <a:lnTo>
                      <a:pt x="60326" y="8921"/>
                    </a:lnTo>
                    <a:lnTo>
                      <a:pt x="62437" y="6057"/>
                    </a:lnTo>
                    <a:lnTo>
                      <a:pt x="63246" y="0"/>
                    </a:lnTo>
                    <a:lnTo>
                      <a:pt x="88791" y="229"/>
                    </a:lnTo>
                    <a:lnTo>
                      <a:pt x="121479" y="1215"/>
                    </a:lnTo>
                    <a:lnTo>
                      <a:pt x="121375" y="17775"/>
                    </a:lnTo>
                    <a:lnTo>
                      <a:pt x="121922" y="17975"/>
                    </a:lnTo>
                    <a:lnTo>
                      <a:pt x="120958" y="84432"/>
                    </a:lnTo>
                    <a:lnTo>
                      <a:pt x="139622" y="85029"/>
                    </a:lnTo>
                    <a:lnTo>
                      <a:pt x="154089" y="85081"/>
                    </a:lnTo>
                    <a:lnTo>
                      <a:pt x="153359" y="151556"/>
                    </a:lnTo>
                    <a:lnTo>
                      <a:pt x="142437" y="151185"/>
                    </a:lnTo>
                    <a:lnTo>
                      <a:pt x="142281" y="153757"/>
                    </a:lnTo>
                    <a:lnTo>
                      <a:pt x="139491" y="153622"/>
                    </a:lnTo>
                    <a:lnTo>
                      <a:pt x="139518" y="151081"/>
                    </a:lnTo>
                    <a:lnTo>
                      <a:pt x="120619" y="150919"/>
                    </a:lnTo>
                    <a:lnTo>
                      <a:pt x="120515" y="162371"/>
                    </a:lnTo>
                    <a:lnTo>
                      <a:pt x="113372" y="161878"/>
                    </a:lnTo>
                    <a:lnTo>
                      <a:pt x="112851" y="163868"/>
                    </a:lnTo>
                    <a:lnTo>
                      <a:pt x="116162" y="168973"/>
                    </a:lnTo>
                    <a:lnTo>
                      <a:pt x="128648" y="169070"/>
                    </a:lnTo>
                    <a:lnTo>
                      <a:pt x="129143" y="167656"/>
                    </a:lnTo>
                    <a:lnTo>
                      <a:pt x="152395" y="168193"/>
                    </a:lnTo>
                    <a:lnTo>
                      <a:pt x="170303" y="168368"/>
                    </a:lnTo>
                    <a:lnTo>
                      <a:pt x="231404" y="168313"/>
                    </a:lnTo>
                    <a:lnTo>
                      <a:pt x="228641" y="171269"/>
                    </a:lnTo>
                    <a:lnTo>
                      <a:pt x="242509" y="171561"/>
                    </a:lnTo>
                    <a:lnTo>
                      <a:pt x="258566" y="171318"/>
                    </a:lnTo>
                    <a:lnTo>
                      <a:pt x="258879" y="193371"/>
                    </a:lnTo>
                    <a:lnTo>
                      <a:pt x="271834" y="193254"/>
                    </a:lnTo>
                    <a:lnTo>
                      <a:pt x="323942" y="192213"/>
                    </a:lnTo>
                    <a:lnTo>
                      <a:pt x="324099" y="200618"/>
                    </a:lnTo>
                    <a:lnTo>
                      <a:pt x="354440" y="200192"/>
                    </a:lnTo>
                    <a:lnTo>
                      <a:pt x="436787" y="200560"/>
                    </a:lnTo>
                    <a:lnTo>
                      <a:pt x="439759" y="200425"/>
                    </a:lnTo>
                    <a:lnTo>
                      <a:pt x="439784" y="194928"/>
                    </a:lnTo>
                    <a:lnTo>
                      <a:pt x="472551" y="194819"/>
                    </a:lnTo>
                    <a:lnTo>
                      <a:pt x="472629" y="200346"/>
                    </a:lnTo>
                    <a:lnTo>
                      <a:pt x="494812" y="200148"/>
                    </a:lnTo>
                    <a:lnTo>
                      <a:pt x="494760" y="194639"/>
                    </a:lnTo>
                    <a:lnTo>
                      <a:pt x="516213" y="194477"/>
                    </a:lnTo>
                    <a:lnTo>
                      <a:pt x="516396" y="211070"/>
                    </a:lnTo>
                    <a:lnTo>
                      <a:pt x="514467" y="211096"/>
                    </a:lnTo>
                    <a:lnTo>
                      <a:pt x="514831" y="237876"/>
                    </a:lnTo>
                    <a:lnTo>
                      <a:pt x="534043" y="237443"/>
                    </a:lnTo>
                    <a:lnTo>
                      <a:pt x="534069" y="245793"/>
                    </a:lnTo>
                    <a:lnTo>
                      <a:pt x="536858" y="245754"/>
                    </a:lnTo>
                    <a:lnTo>
                      <a:pt x="536884" y="248498"/>
                    </a:lnTo>
                    <a:lnTo>
                      <a:pt x="552811" y="248376"/>
                    </a:lnTo>
                    <a:lnTo>
                      <a:pt x="552811" y="245608"/>
                    </a:lnTo>
                    <a:lnTo>
                      <a:pt x="555548" y="245584"/>
                    </a:lnTo>
                    <a:lnTo>
                      <a:pt x="555574" y="248349"/>
                    </a:lnTo>
                    <a:lnTo>
                      <a:pt x="560370" y="249730"/>
                    </a:lnTo>
                    <a:lnTo>
                      <a:pt x="560267" y="245603"/>
                    </a:lnTo>
                    <a:lnTo>
                      <a:pt x="561648" y="242712"/>
                    </a:lnTo>
                    <a:lnTo>
                      <a:pt x="573587" y="242556"/>
                    </a:lnTo>
                    <a:lnTo>
                      <a:pt x="573430" y="277151"/>
                    </a:lnTo>
                    <a:lnTo>
                      <a:pt x="573665" y="351743"/>
                    </a:lnTo>
                    <a:lnTo>
                      <a:pt x="550934" y="351806"/>
                    </a:lnTo>
                    <a:lnTo>
                      <a:pt x="551221" y="349836"/>
                    </a:lnTo>
                    <a:lnTo>
                      <a:pt x="511886" y="350958"/>
                    </a:lnTo>
                    <a:lnTo>
                      <a:pt x="510973" y="312643"/>
                    </a:lnTo>
                    <a:lnTo>
                      <a:pt x="497054" y="313517"/>
                    </a:lnTo>
                    <a:lnTo>
                      <a:pt x="496976" y="318888"/>
                    </a:lnTo>
                    <a:lnTo>
                      <a:pt x="486002" y="318998"/>
                    </a:lnTo>
                    <a:lnTo>
                      <a:pt x="485949" y="346474"/>
                    </a:lnTo>
                    <a:lnTo>
                      <a:pt x="482508" y="347682"/>
                    </a:lnTo>
                    <a:lnTo>
                      <a:pt x="482587" y="355335"/>
                    </a:lnTo>
                    <a:lnTo>
                      <a:pt x="480970" y="359851"/>
                    </a:lnTo>
                    <a:lnTo>
                      <a:pt x="470361" y="359843"/>
                    </a:lnTo>
                    <a:lnTo>
                      <a:pt x="470387" y="350457"/>
                    </a:lnTo>
                    <a:lnTo>
                      <a:pt x="457666" y="350418"/>
                    </a:lnTo>
                    <a:lnTo>
                      <a:pt x="456285" y="353073"/>
                    </a:lnTo>
                    <a:lnTo>
                      <a:pt x="454304" y="352393"/>
                    </a:lnTo>
                    <a:lnTo>
                      <a:pt x="454251" y="360111"/>
                    </a:lnTo>
                    <a:lnTo>
                      <a:pt x="438325" y="360054"/>
                    </a:lnTo>
                    <a:lnTo>
                      <a:pt x="438246" y="400638"/>
                    </a:lnTo>
                    <a:lnTo>
                      <a:pt x="390022" y="400409"/>
                    </a:lnTo>
                    <a:lnTo>
                      <a:pt x="389814" y="457015"/>
                    </a:lnTo>
                    <a:lnTo>
                      <a:pt x="406132" y="456467"/>
                    </a:lnTo>
                    <a:lnTo>
                      <a:pt x="405897" y="472823"/>
                    </a:lnTo>
                    <a:lnTo>
                      <a:pt x="389709" y="473162"/>
                    </a:lnTo>
                    <a:lnTo>
                      <a:pt x="357360" y="473475"/>
                    </a:lnTo>
                    <a:lnTo>
                      <a:pt x="342032" y="473214"/>
                    </a:lnTo>
                    <a:lnTo>
                      <a:pt x="342007" y="489492"/>
                    </a:lnTo>
                    <a:lnTo>
                      <a:pt x="326653" y="488475"/>
                    </a:lnTo>
                    <a:lnTo>
                      <a:pt x="292453" y="488709"/>
                    </a:lnTo>
                    <a:lnTo>
                      <a:pt x="275848" y="488213"/>
                    </a:lnTo>
                    <a:lnTo>
                      <a:pt x="276162" y="504335"/>
                    </a:lnTo>
                    <a:lnTo>
                      <a:pt x="257367" y="504517"/>
                    </a:lnTo>
                    <a:lnTo>
                      <a:pt x="220195" y="503917"/>
                    </a:lnTo>
                    <a:lnTo>
                      <a:pt x="221838" y="497761"/>
                    </a:lnTo>
                    <a:lnTo>
                      <a:pt x="224027" y="493379"/>
                    </a:lnTo>
                    <a:lnTo>
                      <a:pt x="224054" y="487875"/>
                    </a:lnTo>
                    <a:lnTo>
                      <a:pt x="228067" y="488527"/>
                    </a:lnTo>
                    <a:lnTo>
                      <a:pt x="228224" y="460119"/>
                    </a:lnTo>
                    <a:lnTo>
                      <a:pt x="225565" y="459493"/>
                    </a:lnTo>
                    <a:lnTo>
                      <a:pt x="225565" y="452554"/>
                    </a:lnTo>
                    <a:lnTo>
                      <a:pt x="228276" y="451380"/>
                    </a:lnTo>
                    <a:lnTo>
                      <a:pt x="228302" y="440842"/>
                    </a:lnTo>
                    <a:lnTo>
                      <a:pt x="261251" y="440816"/>
                    </a:lnTo>
                    <a:lnTo>
                      <a:pt x="261095" y="416008"/>
                    </a:lnTo>
                    <a:lnTo>
                      <a:pt x="260495" y="375849"/>
                    </a:lnTo>
                    <a:lnTo>
                      <a:pt x="261147" y="375846"/>
                    </a:lnTo>
                    <a:lnTo>
                      <a:pt x="260808" y="343104"/>
                    </a:lnTo>
                    <a:lnTo>
                      <a:pt x="285024" y="342866"/>
                    </a:lnTo>
                    <a:lnTo>
                      <a:pt x="284815" y="321048"/>
                    </a:lnTo>
                    <a:lnTo>
                      <a:pt x="292975" y="321103"/>
                    </a:lnTo>
                    <a:lnTo>
                      <a:pt x="292896" y="313021"/>
                    </a:lnTo>
                    <a:lnTo>
                      <a:pt x="300664" y="313071"/>
                    </a:lnTo>
                    <a:lnTo>
                      <a:pt x="300664" y="298379"/>
                    </a:lnTo>
                    <a:lnTo>
                      <a:pt x="302932" y="301849"/>
                    </a:lnTo>
                    <a:lnTo>
                      <a:pt x="305304" y="301789"/>
                    </a:lnTo>
                    <a:lnTo>
                      <a:pt x="308068" y="299000"/>
                    </a:lnTo>
                    <a:lnTo>
                      <a:pt x="309683" y="299546"/>
                    </a:lnTo>
                    <a:lnTo>
                      <a:pt x="310935" y="296486"/>
                    </a:lnTo>
                    <a:lnTo>
                      <a:pt x="314506" y="297107"/>
                    </a:lnTo>
                    <a:lnTo>
                      <a:pt x="318260" y="295789"/>
                    </a:lnTo>
                    <a:lnTo>
                      <a:pt x="319224" y="293149"/>
                    </a:lnTo>
                    <a:lnTo>
                      <a:pt x="324333" y="290293"/>
                    </a:lnTo>
                    <a:lnTo>
                      <a:pt x="325637" y="287011"/>
                    </a:lnTo>
                    <a:lnTo>
                      <a:pt x="328296" y="288777"/>
                    </a:lnTo>
                    <a:lnTo>
                      <a:pt x="336038" y="288350"/>
                    </a:lnTo>
                    <a:lnTo>
                      <a:pt x="340130" y="291013"/>
                    </a:lnTo>
                    <a:lnTo>
                      <a:pt x="346673" y="290937"/>
                    </a:lnTo>
                    <a:lnTo>
                      <a:pt x="346986" y="288209"/>
                    </a:lnTo>
                    <a:lnTo>
                      <a:pt x="350035" y="288146"/>
                    </a:lnTo>
                    <a:lnTo>
                      <a:pt x="351026" y="285091"/>
                    </a:lnTo>
                    <a:lnTo>
                      <a:pt x="354389" y="284371"/>
                    </a:lnTo>
                    <a:lnTo>
                      <a:pt x="355692" y="279650"/>
                    </a:lnTo>
                    <a:lnTo>
                      <a:pt x="359446" y="274981"/>
                    </a:lnTo>
                    <a:lnTo>
                      <a:pt x="364346" y="270898"/>
                    </a:lnTo>
                    <a:lnTo>
                      <a:pt x="368413" y="270872"/>
                    </a:lnTo>
                    <a:lnTo>
                      <a:pt x="367500" y="276887"/>
                    </a:lnTo>
                    <a:lnTo>
                      <a:pt x="363121" y="277005"/>
                    </a:lnTo>
                    <a:lnTo>
                      <a:pt x="363486" y="281731"/>
                    </a:lnTo>
                    <a:lnTo>
                      <a:pt x="365311" y="285344"/>
                    </a:lnTo>
                    <a:lnTo>
                      <a:pt x="372218" y="286161"/>
                    </a:lnTo>
                    <a:lnTo>
                      <a:pt x="378344" y="281724"/>
                    </a:lnTo>
                    <a:lnTo>
                      <a:pt x="379439" y="279428"/>
                    </a:lnTo>
                    <a:lnTo>
                      <a:pt x="383401" y="278784"/>
                    </a:lnTo>
                    <a:lnTo>
                      <a:pt x="384835" y="280508"/>
                    </a:lnTo>
                    <a:lnTo>
                      <a:pt x="398572" y="280325"/>
                    </a:lnTo>
                    <a:lnTo>
                      <a:pt x="398572" y="281690"/>
                    </a:lnTo>
                    <a:lnTo>
                      <a:pt x="417757" y="281799"/>
                    </a:lnTo>
                    <a:lnTo>
                      <a:pt x="417757" y="276392"/>
                    </a:lnTo>
                    <a:lnTo>
                      <a:pt x="447579" y="276360"/>
                    </a:lnTo>
                    <a:lnTo>
                      <a:pt x="447474" y="259775"/>
                    </a:lnTo>
                    <a:lnTo>
                      <a:pt x="455086" y="259783"/>
                    </a:lnTo>
                    <a:lnTo>
                      <a:pt x="455737" y="251550"/>
                    </a:lnTo>
                    <a:lnTo>
                      <a:pt x="471847" y="251668"/>
                    </a:lnTo>
                    <a:lnTo>
                      <a:pt x="471768" y="243388"/>
                    </a:lnTo>
                    <a:lnTo>
                      <a:pt x="488269" y="243273"/>
                    </a:lnTo>
                    <a:lnTo>
                      <a:pt x="488112" y="226826"/>
                    </a:lnTo>
                    <a:lnTo>
                      <a:pt x="479667" y="226852"/>
                    </a:lnTo>
                    <a:lnTo>
                      <a:pt x="477164" y="224810"/>
                    </a:lnTo>
                    <a:lnTo>
                      <a:pt x="477112" y="221374"/>
                    </a:lnTo>
                    <a:lnTo>
                      <a:pt x="463427" y="221332"/>
                    </a:lnTo>
                    <a:lnTo>
                      <a:pt x="462723" y="224671"/>
                    </a:lnTo>
                    <a:lnTo>
                      <a:pt x="460716" y="223466"/>
                    </a:lnTo>
                    <a:lnTo>
                      <a:pt x="460742" y="226844"/>
                    </a:lnTo>
                    <a:lnTo>
                      <a:pt x="439393" y="226816"/>
                    </a:lnTo>
                    <a:lnTo>
                      <a:pt x="439367" y="243265"/>
                    </a:lnTo>
                    <a:lnTo>
                      <a:pt x="423310" y="243443"/>
                    </a:lnTo>
                    <a:lnTo>
                      <a:pt x="398703" y="243255"/>
                    </a:lnTo>
                    <a:lnTo>
                      <a:pt x="398651" y="259741"/>
                    </a:lnTo>
                    <a:lnTo>
                      <a:pt x="390283" y="259702"/>
                    </a:lnTo>
                    <a:lnTo>
                      <a:pt x="357777" y="260683"/>
                    </a:lnTo>
                    <a:lnTo>
                      <a:pt x="341225" y="260910"/>
                    </a:lnTo>
                    <a:lnTo>
                      <a:pt x="341277" y="269137"/>
                    </a:lnTo>
                    <a:lnTo>
                      <a:pt x="309032" y="269148"/>
                    </a:lnTo>
                    <a:lnTo>
                      <a:pt x="308954" y="277336"/>
                    </a:lnTo>
                    <a:lnTo>
                      <a:pt x="292323" y="277148"/>
                    </a:lnTo>
                    <a:lnTo>
                      <a:pt x="292401" y="293457"/>
                    </a:lnTo>
                    <a:lnTo>
                      <a:pt x="275614" y="293608"/>
                    </a:lnTo>
                    <a:lnTo>
                      <a:pt x="276422" y="285323"/>
                    </a:lnTo>
                    <a:lnTo>
                      <a:pt x="267612" y="285472"/>
                    </a:lnTo>
                    <a:lnTo>
                      <a:pt x="266256" y="286226"/>
                    </a:lnTo>
                    <a:lnTo>
                      <a:pt x="266178" y="277427"/>
                    </a:lnTo>
                    <a:lnTo>
                      <a:pt x="259817" y="277506"/>
                    </a:lnTo>
                    <a:lnTo>
                      <a:pt x="259713" y="286263"/>
                    </a:lnTo>
                    <a:lnTo>
                      <a:pt x="258800" y="291036"/>
                    </a:lnTo>
                    <a:lnTo>
                      <a:pt x="258827" y="299425"/>
                    </a:lnTo>
                    <a:lnTo>
                      <a:pt x="260182" y="302018"/>
                    </a:lnTo>
                    <a:lnTo>
                      <a:pt x="260286" y="310332"/>
                    </a:lnTo>
                    <a:lnTo>
                      <a:pt x="244411" y="310402"/>
                    </a:lnTo>
                    <a:lnTo>
                      <a:pt x="244725" y="343192"/>
                    </a:lnTo>
                    <a:lnTo>
                      <a:pt x="195614" y="343664"/>
                    </a:lnTo>
                    <a:lnTo>
                      <a:pt x="196057" y="376170"/>
                    </a:lnTo>
                    <a:lnTo>
                      <a:pt x="196240" y="376170"/>
                    </a:lnTo>
                    <a:lnTo>
                      <a:pt x="196683" y="408235"/>
                    </a:lnTo>
                    <a:lnTo>
                      <a:pt x="196735" y="440737"/>
                    </a:lnTo>
                    <a:lnTo>
                      <a:pt x="200775" y="440790"/>
                    </a:lnTo>
                    <a:lnTo>
                      <a:pt x="200827" y="448589"/>
                    </a:lnTo>
                    <a:lnTo>
                      <a:pt x="199576" y="453546"/>
                    </a:lnTo>
                    <a:lnTo>
                      <a:pt x="196031" y="454276"/>
                    </a:lnTo>
                    <a:lnTo>
                      <a:pt x="195119" y="452293"/>
                    </a:lnTo>
                    <a:lnTo>
                      <a:pt x="190062" y="452372"/>
                    </a:lnTo>
                    <a:lnTo>
                      <a:pt x="189280" y="461476"/>
                    </a:lnTo>
                    <a:lnTo>
                      <a:pt x="185630" y="457798"/>
                    </a:lnTo>
                    <a:lnTo>
                      <a:pt x="181695" y="455580"/>
                    </a:lnTo>
                    <a:lnTo>
                      <a:pt x="173171" y="454693"/>
                    </a:lnTo>
                    <a:lnTo>
                      <a:pt x="161153" y="448224"/>
                    </a:lnTo>
                    <a:lnTo>
                      <a:pt x="152786" y="446607"/>
                    </a:lnTo>
                    <a:lnTo>
                      <a:pt x="149710" y="448250"/>
                    </a:lnTo>
                    <a:lnTo>
                      <a:pt x="147572" y="454380"/>
                    </a:lnTo>
                    <a:lnTo>
                      <a:pt x="144627" y="458658"/>
                    </a:lnTo>
                    <a:lnTo>
                      <a:pt x="138709" y="464162"/>
                    </a:lnTo>
                    <a:lnTo>
                      <a:pt x="133679" y="464919"/>
                    </a:lnTo>
                    <a:lnTo>
                      <a:pt x="127657" y="461267"/>
                    </a:lnTo>
                    <a:lnTo>
                      <a:pt x="122392" y="454485"/>
                    </a:lnTo>
                    <a:lnTo>
                      <a:pt x="120333" y="447650"/>
                    </a:lnTo>
                    <a:lnTo>
                      <a:pt x="119993" y="442146"/>
                    </a:lnTo>
                    <a:lnTo>
                      <a:pt x="115197" y="431920"/>
                    </a:lnTo>
                    <a:lnTo>
                      <a:pt x="115041" y="430016"/>
                    </a:lnTo>
                    <a:lnTo>
                      <a:pt x="119342" y="424199"/>
                    </a:lnTo>
                    <a:lnTo>
                      <a:pt x="118873" y="418747"/>
                    </a:lnTo>
                    <a:lnTo>
                      <a:pt x="116109" y="414026"/>
                    </a:lnTo>
                    <a:lnTo>
                      <a:pt x="112981" y="393908"/>
                    </a:lnTo>
                    <a:lnTo>
                      <a:pt x="109410" y="391250"/>
                    </a:lnTo>
                    <a:lnTo>
                      <a:pt x="103389" y="383036"/>
                    </a:lnTo>
                    <a:lnTo>
                      <a:pt x="100000" y="380985"/>
                    </a:lnTo>
                    <a:lnTo>
                      <a:pt x="95595" y="376363"/>
                    </a:lnTo>
                    <a:lnTo>
                      <a:pt x="88922" y="372244"/>
                    </a:lnTo>
                    <a:lnTo>
                      <a:pt x="87045" y="369810"/>
                    </a:lnTo>
                    <a:lnTo>
                      <a:pt x="83135" y="367619"/>
                    </a:lnTo>
                    <a:lnTo>
                      <a:pt x="82405" y="365637"/>
                    </a:lnTo>
                    <a:lnTo>
                      <a:pt x="74506" y="361862"/>
                    </a:lnTo>
                    <a:lnTo>
                      <a:pt x="68094" y="357101"/>
                    </a:lnTo>
                    <a:lnTo>
                      <a:pt x="64601" y="352301"/>
                    </a:lnTo>
                    <a:lnTo>
                      <a:pt x="64340" y="348467"/>
                    </a:lnTo>
                    <a:lnTo>
                      <a:pt x="59048" y="340169"/>
                    </a:lnTo>
                    <a:lnTo>
                      <a:pt x="52219" y="338899"/>
                    </a:lnTo>
                    <a:lnTo>
                      <a:pt x="49326" y="335320"/>
                    </a:lnTo>
                    <a:lnTo>
                      <a:pt x="48439" y="330006"/>
                    </a:lnTo>
                    <a:lnTo>
                      <a:pt x="46797" y="327794"/>
                    </a:lnTo>
                    <a:lnTo>
                      <a:pt x="42366" y="325921"/>
                    </a:lnTo>
                    <a:lnTo>
                      <a:pt x="38821" y="323122"/>
                    </a:lnTo>
                    <a:lnTo>
                      <a:pt x="33790" y="316433"/>
                    </a:lnTo>
                    <a:lnTo>
                      <a:pt x="22737" y="307149"/>
                    </a:lnTo>
                    <a:lnTo>
                      <a:pt x="20261" y="303915"/>
                    </a:lnTo>
                    <a:lnTo>
                      <a:pt x="21460" y="294049"/>
                    </a:lnTo>
                    <a:lnTo>
                      <a:pt x="19114" y="289132"/>
                    </a:lnTo>
                    <a:lnTo>
                      <a:pt x="11841" y="284181"/>
                    </a:lnTo>
                    <a:lnTo>
                      <a:pt x="9052" y="276600"/>
                    </a:lnTo>
                    <a:lnTo>
                      <a:pt x="9651" y="273663"/>
                    </a:lnTo>
                    <a:lnTo>
                      <a:pt x="12936" y="269659"/>
                    </a:lnTo>
                    <a:lnTo>
                      <a:pt x="12779" y="266252"/>
                    </a:lnTo>
                    <a:lnTo>
                      <a:pt x="9130" y="261259"/>
                    </a:lnTo>
                    <a:lnTo>
                      <a:pt x="2249" y="246769"/>
                    </a:lnTo>
                    <a:lnTo>
                      <a:pt x="3030" y="242814"/>
                    </a:lnTo>
                    <a:lnTo>
                      <a:pt x="33" y="229505"/>
                    </a:lnTo>
                    <a:lnTo>
                      <a:pt x="137" y="217547"/>
                    </a:lnTo>
                    <a:lnTo>
                      <a:pt x="137" y="217547"/>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86" name="IL-16">
                <a:extLst>
                  <a:ext uri="{FF2B5EF4-FFF2-40B4-BE49-F238E27FC236}">
                    <a16:creationId xmlns:a16="http://schemas.microsoft.com/office/drawing/2014/main" id="{563134DD-6485-2384-8859-830A623F2CE7}"/>
                  </a:ext>
                </a:extLst>
              </p:cNvPr>
              <p:cNvSpPr/>
              <p:nvPr/>
            </p:nvSpPr>
            <p:spPr>
              <a:xfrm>
                <a:off x="5828379" y="2878211"/>
                <a:ext cx="702352" cy="863891"/>
              </a:xfrm>
              <a:custGeom>
                <a:avLst/>
                <a:gdLst>
                  <a:gd name="connsiteX0" fmla="*/ 2327 w 348178"/>
                  <a:gd name="connsiteY0" fmla="*/ 15 h 428258"/>
                  <a:gd name="connsiteX1" fmla="*/ 36058 w 348178"/>
                  <a:gd name="connsiteY1" fmla="*/ 271 h 428258"/>
                  <a:gd name="connsiteX2" fmla="*/ 83969 w 348178"/>
                  <a:gd name="connsiteY2" fmla="*/ 0 h 428258"/>
                  <a:gd name="connsiteX3" fmla="*/ 101043 w 348178"/>
                  <a:gd name="connsiteY3" fmla="*/ 519 h 428258"/>
                  <a:gd name="connsiteX4" fmla="*/ 139127 w 348178"/>
                  <a:gd name="connsiteY4" fmla="*/ 610 h 428258"/>
                  <a:gd name="connsiteX5" fmla="*/ 163422 w 348178"/>
                  <a:gd name="connsiteY5" fmla="*/ 1252 h 428258"/>
                  <a:gd name="connsiteX6" fmla="*/ 200906 w 348178"/>
                  <a:gd name="connsiteY6" fmla="*/ 1975 h 428258"/>
                  <a:gd name="connsiteX7" fmla="*/ 239980 w 348178"/>
                  <a:gd name="connsiteY7" fmla="*/ 2402 h 428258"/>
                  <a:gd name="connsiteX8" fmla="*/ 270974 w 348178"/>
                  <a:gd name="connsiteY8" fmla="*/ 3203 h 428258"/>
                  <a:gd name="connsiteX9" fmla="*/ 291984 w 348178"/>
                  <a:gd name="connsiteY9" fmla="*/ 2593 h 428258"/>
                  <a:gd name="connsiteX10" fmla="*/ 314949 w 348178"/>
                  <a:gd name="connsiteY10" fmla="*/ 2674 h 428258"/>
                  <a:gd name="connsiteX11" fmla="*/ 314845 w 348178"/>
                  <a:gd name="connsiteY11" fmla="*/ 28066 h 428258"/>
                  <a:gd name="connsiteX12" fmla="*/ 308511 w 348178"/>
                  <a:gd name="connsiteY12" fmla="*/ 27886 h 428258"/>
                  <a:gd name="connsiteX13" fmla="*/ 309241 w 348178"/>
                  <a:gd name="connsiteY13" fmla="*/ 35336 h 428258"/>
                  <a:gd name="connsiteX14" fmla="*/ 264406 w 348178"/>
                  <a:gd name="connsiteY14" fmla="*/ 35255 h 428258"/>
                  <a:gd name="connsiteX15" fmla="*/ 264432 w 348178"/>
                  <a:gd name="connsiteY15" fmla="*/ 39395 h 428258"/>
                  <a:gd name="connsiteX16" fmla="*/ 260912 w 348178"/>
                  <a:gd name="connsiteY16" fmla="*/ 39590 h 428258"/>
                  <a:gd name="connsiteX17" fmla="*/ 260912 w 348178"/>
                  <a:gd name="connsiteY17" fmla="*/ 42397 h 428258"/>
                  <a:gd name="connsiteX18" fmla="*/ 257915 w 348178"/>
                  <a:gd name="connsiteY18" fmla="*/ 42434 h 428258"/>
                  <a:gd name="connsiteX19" fmla="*/ 258801 w 348178"/>
                  <a:gd name="connsiteY19" fmla="*/ 44351 h 428258"/>
                  <a:gd name="connsiteX20" fmla="*/ 255308 w 348178"/>
                  <a:gd name="connsiteY20" fmla="*/ 46720 h 428258"/>
                  <a:gd name="connsiteX21" fmla="*/ 258592 w 348178"/>
                  <a:gd name="connsiteY21" fmla="*/ 47027 h 428258"/>
                  <a:gd name="connsiteX22" fmla="*/ 258723 w 348178"/>
                  <a:gd name="connsiteY22" fmla="*/ 69328 h 428258"/>
                  <a:gd name="connsiteX23" fmla="*/ 264380 w 348178"/>
                  <a:gd name="connsiteY23" fmla="*/ 69263 h 428258"/>
                  <a:gd name="connsiteX24" fmla="*/ 264432 w 348178"/>
                  <a:gd name="connsiteY24" fmla="*/ 86229 h 428258"/>
                  <a:gd name="connsiteX25" fmla="*/ 279759 w 348178"/>
                  <a:gd name="connsiteY25" fmla="*/ 86174 h 428258"/>
                  <a:gd name="connsiteX26" fmla="*/ 279889 w 348178"/>
                  <a:gd name="connsiteY26" fmla="*/ 102953 h 428258"/>
                  <a:gd name="connsiteX27" fmla="*/ 247149 w 348178"/>
                  <a:gd name="connsiteY27" fmla="*/ 103177 h 428258"/>
                  <a:gd name="connsiteX28" fmla="*/ 247175 w 348178"/>
                  <a:gd name="connsiteY28" fmla="*/ 153802 h 428258"/>
                  <a:gd name="connsiteX29" fmla="*/ 247618 w 348178"/>
                  <a:gd name="connsiteY29" fmla="*/ 171029 h 428258"/>
                  <a:gd name="connsiteX30" fmla="*/ 231274 w 348178"/>
                  <a:gd name="connsiteY30" fmla="*/ 171339 h 428258"/>
                  <a:gd name="connsiteX31" fmla="*/ 214669 w 348178"/>
                  <a:gd name="connsiteY31" fmla="*/ 170963 h 428258"/>
                  <a:gd name="connsiteX32" fmla="*/ 214748 w 348178"/>
                  <a:gd name="connsiteY32" fmla="*/ 196574 h 428258"/>
                  <a:gd name="connsiteX33" fmla="*/ 182007 w 348178"/>
                  <a:gd name="connsiteY33" fmla="*/ 196749 h 428258"/>
                  <a:gd name="connsiteX34" fmla="*/ 182164 w 348178"/>
                  <a:gd name="connsiteY34" fmla="*/ 224664 h 428258"/>
                  <a:gd name="connsiteX35" fmla="*/ 182033 w 348178"/>
                  <a:gd name="connsiteY35" fmla="*/ 241017 h 428258"/>
                  <a:gd name="connsiteX36" fmla="*/ 188524 w 348178"/>
                  <a:gd name="connsiteY36" fmla="*/ 241726 h 428258"/>
                  <a:gd name="connsiteX37" fmla="*/ 188915 w 348178"/>
                  <a:gd name="connsiteY37" fmla="*/ 244351 h 428258"/>
                  <a:gd name="connsiteX38" fmla="*/ 192434 w 348178"/>
                  <a:gd name="connsiteY38" fmla="*/ 248097 h 428258"/>
                  <a:gd name="connsiteX39" fmla="*/ 194233 w 348178"/>
                  <a:gd name="connsiteY39" fmla="*/ 255077 h 428258"/>
                  <a:gd name="connsiteX40" fmla="*/ 215321 w 348178"/>
                  <a:gd name="connsiteY40" fmla="*/ 254905 h 428258"/>
                  <a:gd name="connsiteX41" fmla="*/ 215295 w 348178"/>
                  <a:gd name="connsiteY41" fmla="*/ 249330 h 428258"/>
                  <a:gd name="connsiteX42" fmla="*/ 230596 w 348178"/>
                  <a:gd name="connsiteY42" fmla="*/ 249263 h 428258"/>
                  <a:gd name="connsiteX43" fmla="*/ 231743 w 348178"/>
                  <a:gd name="connsiteY43" fmla="*/ 248318 h 428258"/>
                  <a:gd name="connsiteX44" fmla="*/ 231770 w 348178"/>
                  <a:gd name="connsiteY44" fmla="*/ 238077 h 428258"/>
                  <a:gd name="connsiteX45" fmla="*/ 248400 w 348178"/>
                  <a:gd name="connsiteY45" fmla="*/ 238074 h 428258"/>
                  <a:gd name="connsiteX46" fmla="*/ 248452 w 348178"/>
                  <a:gd name="connsiteY46" fmla="*/ 242282 h 428258"/>
                  <a:gd name="connsiteX47" fmla="*/ 251242 w 348178"/>
                  <a:gd name="connsiteY47" fmla="*/ 242256 h 428258"/>
                  <a:gd name="connsiteX48" fmla="*/ 251216 w 348178"/>
                  <a:gd name="connsiteY48" fmla="*/ 238051 h 428258"/>
                  <a:gd name="connsiteX49" fmla="*/ 265135 w 348178"/>
                  <a:gd name="connsiteY49" fmla="*/ 237858 h 428258"/>
                  <a:gd name="connsiteX50" fmla="*/ 265109 w 348178"/>
                  <a:gd name="connsiteY50" fmla="*/ 228741 h 428258"/>
                  <a:gd name="connsiteX51" fmla="*/ 265969 w 348178"/>
                  <a:gd name="connsiteY51" fmla="*/ 226573 h 428258"/>
                  <a:gd name="connsiteX52" fmla="*/ 273138 w 348178"/>
                  <a:gd name="connsiteY52" fmla="*/ 228545 h 428258"/>
                  <a:gd name="connsiteX53" fmla="*/ 276761 w 348178"/>
                  <a:gd name="connsiteY53" fmla="*/ 228344 h 428258"/>
                  <a:gd name="connsiteX54" fmla="*/ 286979 w 348178"/>
                  <a:gd name="connsiteY54" fmla="*/ 231997 h 428258"/>
                  <a:gd name="connsiteX55" fmla="*/ 290890 w 348178"/>
                  <a:gd name="connsiteY55" fmla="*/ 232346 h 428258"/>
                  <a:gd name="connsiteX56" fmla="*/ 292271 w 348178"/>
                  <a:gd name="connsiteY56" fmla="*/ 234044 h 428258"/>
                  <a:gd name="connsiteX57" fmla="*/ 297875 w 348178"/>
                  <a:gd name="connsiteY57" fmla="*/ 233577 h 428258"/>
                  <a:gd name="connsiteX58" fmla="*/ 297016 w 348178"/>
                  <a:gd name="connsiteY58" fmla="*/ 204030 h 428258"/>
                  <a:gd name="connsiteX59" fmla="*/ 313463 w 348178"/>
                  <a:gd name="connsiteY59" fmla="*/ 203878 h 428258"/>
                  <a:gd name="connsiteX60" fmla="*/ 346568 w 348178"/>
                  <a:gd name="connsiteY60" fmla="*/ 202885 h 428258"/>
                  <a:gd name="connsiteX61" fmla="*/ 348211 w 348178"/>
                  <a:gd name="connsiteY61" fmla="*/ 269839 h 428258"/>
                  <a:gd name="connsiteX62" fmla="*/ 316722 w 348178"/>
                  <a:gd name="connsiteY62" fmla="*/ 270836 h 428258"/>
                  <a:gd name="connsiteX63" fmla="*/ 298657 w 348178"/>
                  <a:gd name="connsiteY63" fmla="*/ 271000 h 428258"/>
                  <a:gd name="connsiteX64" fmla="*/ 298475 w 348178"/>
                  <a:gd name="connsiteY64" fmla="*/ 302261 h 428258"/>
                  <a:gd name="connsiteX65" fmla="*/ 295660 w 348178"/>
                  <a:gd name="connsiteY65" fmla="*/ 303983 h 428258"/>
                  <a:gd name="connsiteX66" fmla="*/ 295712 w 348178"/>
                  <a:gd name="connsiteY66" fmla="*/ 307442 h 428258"/>
                  <a:gd name="connsiteX67" fmla="*/ 291306 w 348178"/>
                  <a:gd name="connsiteY67" fmla="*/ 312341 h 428258"/>
                  <a:gd name="connsiteX68" fmla="*/ 286666 w 348178"/>
                  <a:gd name="connsiteY68" fmla="*/ 309690 h 428258"/>
                  <a:gd name="connsiteX69" fmla="*/ 286171 w 348178"/>
                  <a:gd name="connsiteY69" fmla="*/ 315901 h 428258"/>
                  <a:gd name="connsiteX70" fmla="*/ 290603 w 348178"/>
                  <a:gd name="connsiteY70" fmla="*/ 315857 h 428258"/>
                  <a:gd name="connsiteX71" fmla="*/ 290316 w 348178"/>
                  <a:gd name="connsiteY71" fmla="*/ 321419 h 428258"/>
                  <a:gd name="connsiteX72" fmla="*/ 293027 w 348178"/>
                  <a:gd name="connsiteY72" fmla="*/ 320002 h 428258"/>
                  <a:gd name="connsiteX73" fmla="*/ 298579 w 348178"/>
                  <a:gd name="connsiteY73" fmla="*/ 320333 h 428258"/>
                  <a:gd name="connsiteX74" fmla="*/ 298971 w 348178"/>
                  <a:gd name="connsiteY74" fmla="*/ 354503 h 428258"/>
                  <a:gd name="connsiteX75" fmla="*/ 300013 w 348178"/>
                  <a:gd name="connsiteY75" fmla="*/ 354537 h 428258"/>
                  <a:gd name="connsiteX76" fmla="*/ 300117 w 348178"/>
                  <a:gd name="connsiteY76" fmla="*/ 364818 h 428258"/>
                  <a:gd name="connsiteX77" fmla="*/ 316696 w 348178"/>
                  <a:gd name="connsiteY77" fmla="*/ 364666 h 428258"/>
                  <a:gd name="connsiteX78" fmla="*/ 316722 w 348178"/>
                  <a:gd name="connsiteY78" fmla="*/ 381249 h 428258"/>
                  <a:gd name="connsiteX79" fmla="*/ 329495 w 348178"/>
                  <a:gd name="connsiteY79" fmla="*/ 381304 h 428258"/>
                  <a:gd name="connsiteX80" fmla="*/ 329495 w 348178"/>
                  <a:gd name="connsiteY80" fmla="*/ 393593 h 428258"/>
                  <a:gd name="connsiteX81" fmla="*/ 332909 w 348178"/>
                  <a:gd name="connsiteY81" fmla="*/ 393593 h 428258"/>
                  <a:gd name="connsiteX82" fmla="*/ 332909 w 348178"/>
                  <a:gd name="connsiteY82" fmla="*/ 406210 h 428258"/>
                  <a:gd name="connsiteX83" fmla="*/ 316617 w 348178"/>
                  <a:gd name="connsiteY83" fmla="*/ 406127 h 428258"/>
                  <a:gd name="connsiteX84" fmla="*/ 316566 w 348178"/>
                  <a:gd name="connsiteY84" fmla="*/ 428258 h 428258"/>
                  <a:gd name="connsiteX85" fmla="*/ 233751 w 348178"/>
                  <a:gd name="connsiteY85" fmla="*/ 428107 h 428258"/>
                  <a:gd name="connsiteX86" fmla="*/ 233125 w 348178"/>
                  <a:gd name="connsiteY86" fmla="*/ 408574 h 428258"/>
                  <a:gd name="connsiteX87" fmla="*/ 233073 w 348178"/>
                  <a:gd name="connsiteY87" fmla="*/ 395500 h 428258"/>
                  <a:gd name="connsiteX88" fmla="*/ 237635 w 348178"/>
                  <a:gd name="connsiteY88" fmla="*/ 394738 h 428258"/>
                  <a:gd name="connsiteX89" fmla="*/ 237921 w 348178"/>
                  <a:gd name="connsiteY89" fmla="*/ 396347 h 428258"/>
                  <a:gd name="connsiteX90" fmla="*/ 243995 w 348178"/>
                  <a:gd name="connsiteY90" fmla="*/ 396147 h 428258"/>
                  <a:gd name="connsiteX91" fmla="*/ 246966 w 348178"/>
                  <a:gd name="connsiteY91" fmla="*/ 390606 h 428258"/>
                  <a:gd name="connsiteX92" fmla="*/ 252857 w 348178"/>
                  <a:gd name="connsiteY92" fmla="*/ 391871 h 428258"/>
                  <a:gd name="connsiteX93" fmla="*/ 252805 w 348178"/>
                  <a:gd name="connsiteY93" fmla="*/ 389205 h 428258"/>
                  <a:gd name="connsiteX94" fmla="*/ 248348 w 348178"/>
                  <a:gd name="connsiteY94" fmla="*/ 389137 h 428258"/>
                  <a:gd name="connsiteX95" fmla="*/ 245507 w 348178"/>
                  <a:gd name="connsiteY95" fmla="*/ 384969 h 428258"/>
                  <a:gd name="connsiteX96" fmla="*/ 247149 w 348178"/>
                  <a:gd name="connsiteY96" fmla="*/ 384979 h 428258"/>
                  <a:gd name="connsiteX97" fmla="*/ 246862 w 348178"/>
                  <a:gd name="connsiteY97" fmla="*/ 380344 h 428258"/>
                  <a:gd name="connsiteX98" fmla="*/ 238468 w 348178"/>
                  <a:gd name="connsiteY98" fmla="*/ 380902 h 428258"/>
                  <a:gd name="connsiteX99" fmla="*/ 237165 w 348178"/>
                  <a:gd name="connsiteY99" fmla="*/ 386484 h 428258"/>
                  <a:gd name="connsiteX100" fmla="*/ 234610 w 348178"/>
                  <a:gd name="connsiteY100" fmla="*/ 386529 h 428258"/>
                  <a:gd name="connsiteX101" fmla="*/ 230362 w 348178"/>
                  <a:gd name="connsiteY101" fmla="*/ 381484 h 428258"/>
                  <a:gd name="connsiteX102" fmla="*/ 230284 w 348178"/>
                  <a:gd name="connsiteY102" fmla="*/ 389289 h 428258"/>
                  <a:gd name="connsiteX103" fmla="*/ 224835 w 348178"/>
                  <a:gd name="connsiteY103" fmla="*/ 390731 h 428258"/>
                  <a:gd name="connsiteX104" fmla="*/ 224861 w 348178"/>
                  <a:gd name="connsiteY104" fmla="*/ 392359 h 428258"/>
                  <a:gd name="connsiteX105" fmla="*/ 220743 w 348178"/>
                  <a:gd name="connsiteY105" fmla="*/ 392124 h 428258"/>
                  <a:gd name="connsiteX106" fmla="*/ 215660 w 348178"/>
                  <a:gd name="connsiteY106" fmla="*/ 395030 h 428258"/>
                  <a:gd name="connsiteX107" fmla="*/ 207266 w 348178"/>
                  <a:gd name="connsiteY107" fmla="*/ 395111 h 428258"/>
                  <a:gd name="connsiteX108" fmla="*/ 208074 w 348178"/>
                  <a:gd name="connsiteY108" fmla="*/ 399921 h 428258"/>
                  <a:gd name="connsiteX109" fmla="*/ 206667 w 348178"/>
                  <a:gd name="connsiteY109" fmla="*/ 400636 h 428258"/>
                  <a:gd name="connsiteX110" fmla="*/ 194285 w 348178"/>
                  <a:gd name="connsiteY110" fmla="*/ 400821 h 428258"/>
                  <a:gd name="connsiteX111" fmla="*/ 193659 w 348178"/>
                  <a:gd name="connsiteY111" fmla="*/ 402209 h 428258"/>
                  <a:gd name="connsiteX112" fmla="*/ 188159 w 348178"/>
                  <a:gd name="connsiteY112" fmla="*/ 402316 h 428258"/>
                  <a:gd name="connsiteX113" fmla="*/ 188133 w 348178"/>
                  <a:gd name="connsiteY113" fmla="*/ 400944 h 428258"/>
                  <a:gd name="connsiteX114" fmla="*/ 181225 w 348178"/>
                  <a:gd name="connsiteY114" fmla="*/ 401116 h 428258"/>
                  <a:gd name="connsiteX115" fmla="*/ 181251 w 348178"/>
                  <a:gd name="connsiteY115" fmla="*/ 402613 h 428258"/>
                  <a:gd name="connsiteX116" fmla="*/ 173666 w 348178"/>
                  <a:gd name="connsiteY116" fmla="*/ 402313 h 428258"/>
                  <a:gd name="connsiteX117" fmla="*/ 171111 w 348178"/>
                  <a:gd name="connsiteY117" fmla="*/ 397701 h 428258"/>
                  <a:gd name="connsiteX118" fmla="*/ 170798 w 348178"/>
                  <a:gd name="connsiteY118" fmla="*/ 390423 h 428258"/>
                  <a:gd name="connsiteX119" fmla="*/ 145878 w 348178"/>
                  <a:gd name="connsiteY119" fmla="*/ 390728 h 428258"/>
                  <a:gd name="connsiteX120" fmla="*/ 145670 w 348178"/>
                  <a:gd name="connsiteY120" fmla="*/ 376895 h 428258"/>
                  <a:gd name="connsiteX121" fmla="*/ 142959 w 348178"/>
                  <a:gd name="connsiteY121" fmla="*/ 375103 h 428258"/>
                  <a:gd name="connsiteX122" fmla="*/ 144393 w 348178"/>
                  <a:gd name="connsiteY122" fmla="*/ 373084 h 428258"/>
                  <a:gd name="connsiteX123" fmla="*/ 143819 w 348178"/>
                  <a:gd name="connsiteY123" fmla="*/ 367666 h 428258"/>
                  <a:gd name="connsiteX124" fmla="*/ 150753 w 348178"/>
                  <a:gd name="connsiteY124" fmla="*/ 358380 h 428258"/>
                  <a:gd name="connsiteX125" fmla="*/ 150049 w 348178"/>
                  <a:gd name="connsiteY125" fmla="*/ 355711 h 428258"/>
                  <a:gd name="connsiteX126" fmla="*/ 153360 w 348178"/>
                  <a:gd name="connsiteY126" fmla="*/ 351811 h 428258"/>
                  <a:gd name="connsiteX127" fmla="*/ 158703 w 348178"/>
                  <a:gd name="connsiteY127" fmla="*/ 348425 h 428258"/>
                  <a:gd name="connsiteX128" fmla="*/ 159981 w 348178"/>
                  <a:gd name="connsiteY128" fmla="*/ 345099 h 428258"/>
                  <a:gd name="connsiteX129" fmla="*/ 158599 w 348178"/>
                  <a:gd name="connsiteY129" fmla="*/ 337438 h 428258"/>
                  <a:gd name="connsiteX130" fmla="*/ 154454 w 348178"/>
                  <a:gd name="connsiteY130" fmla="*/ 339034 h 428258"/>
                  <a:gd name="connsiteX131" fmla="*/ 150258 w 348178"/>
                  <a:gd name="connsiteY131" fmla="*/ 333752 h 428258"/>
                  <a:gd name="connsiteX132" fmla="*/ 146660 w 348178"/>
                  <a:gd name="connsiteY132" fmla="*/ 337526 h 428258"/>
                  <a:gd name="connsiteX133" fmla="*/ 142203 w 348178"/>
                  <a:gd name="connsiteY133" fmla="*/ 334639 h 428258"/>
                  <a:gd name="connsiteX134" fmla="*/ 142020 w 348178"/>
                  <a:gd name="connsiteY134" fmla="*/ 338570 h 428258"/>
                  <a:gd name="connsiteX135" fmla="*/ 144705 w 348178"/>
                  <a:gd name="connsiteY135" fmla="*/ 338617 h 428258"/>
                  <a:gd name="connsiteX136" fmla="*/ 144158 w 348178"/>
                  <a:gd name="connsiteY136" fmla="*/ 343474 h 428258"/>
                  <a:gd name="connsiteX137" fmla="*/ 146243 w 348178"/>
                  <a:gd name="connsiteY137" fmla="*/ 345506 h 428258"/>
                  <a:gd name="connsiteX138" fmla="*/ 146191 w 348178"/>
                  <a:gd name="connsiteY138" fmla="*/ 351488 h 428258"/>
                  <a:gd name="connsiteX139" fmla="*/ 143454 w 348178"/>
                  <a:gd name="connsiteY139" fmla="*/ 349802 h 428258"/>
                  <a:gd name="connsiteX140" fmla="*/ 137772 w 348178"/>
                  <a:gd name="connsiteY140" fmla="*/ 349111 h 428258"/>
                  <a:gd name="connsiteX141" fmla="*/ 138423 w 348178"/>
                  <a:gd name="connsiteY141" fmla="*/ 346852 h 428258"/>
                  <a:gd name="connsiteX142" fmla="*/ 124191 w 348178"/>
                  <a:gd name="connsiteY142" fmla="*/ 346857 h 428258"/>
                  <a:gd name="connsiteX143" fmla="*/ 124165 w 348178"/>
                  <a:gd name="connsiteY143" fmla="*/ 344121 h 428258"/>
                  <a:gd name="connsiteX144" fmla="*/ 120437 w 348178"/>
                  <a:gd name="connsiteY144" fmla="*/ 342587 h 428258"/>
                  <a:gd name="connsiteX145" fmla="*/ 119941 w 348178"/>
                  <a:gd name="connsiteY145" fmla="*/ 331148 h 428258"/>
                  <a:gd name="connsiteX146" fmla="*/ 115979 w 348178"/>
                  <a:gd name="connsiteY146" fmla="*/ 331443 h 428258"/>
                  <a:gd name="connsiteX147" fmla="*/ 115979 w 348178"/>
                  <a:gd name="connsiteY147" fmla="*/ 330019 h 428258"/>
                  <a:gd name="connsiteX148" fmla="*/ 96716 w 348178"/>
                  <a:gd name="connsiteY148" fmla="*/ 329886 h 428258"/>
                  <a:gd name="connsiteX149" fmla="*/ 96820 w 348178"/>
                  <a:gd name="connsiteY149" fmla="*/ 263132 h 428258"/>
                  <a:gd name="connsiteX150" fmla="*/ 113607 w 348178"/>
                  <a:gd name="connsiteY150" fmla="*/ 263112 h 428258"/>
                  <a:gd name="connsiteX151" fmla="*/ 113660 w 348178"/>
                  <a:gd name="connsiteY151" fmla="*/ 246829 h 428258"/>
                  <a:gd name="connsiteX152" fmla="*/ 115146 w 348178"/>
                  <a:gd name="connsiteY152" fmla="*/ 246784 h 428258"/>
                  <a:gd name="connsiteX153" fmla="*/ 115249 w 348178"/>
                  <a:gd name="connsiteY153" fmla="*/ 230215 h 428258"/>
                  <a:gd name="connsiteX154" fmla="*/ 98514 w 348178"/>
                  <a:gd name="connsiteY154" fmla="*/ 230030 h 428258"/>
                  <a:gd name="connsiteX155" fmla="*/ 98436 w 348178"/>
                  <a:gd name="connsiteY155" fmla="*/ 246805 h 428258"/>
                  <a:gd name="connsiteX156" fmla="*/ 80867 w 348178"/>
                  <a:gd name="connsiteY156" fmla="*/ 246659 h 428258"/>
                  <a:gd name="connsiteX157" fmla="*/ 80710 w 348178"/>
                  <a:gd name="connsiteY157" fmla="*/ 263039 h 428258"/>
                  <a:gd name="connsiteX158" fmla="*/ 64471 w 348178"/>
                  <a:gd name="connsiteY158" fmla="*/ 262611 h 428258"/>
                  <a:gd name="connsiteX159" fmla="*/ 31496 w 348178"/>
                  <a:gd name="connsiteY159" fmla="*/ 262736 h 428258"/>
                  <a:gd name="connsiteX160" fmla="*/ 32278 w 348178"/>
                  <a:gd name="connsiteY160" fmla="*/ 208342 h 428258"/>
                  <a:gd name="connsiteX161" fmla="*/ 34546 w 348178"/>
                  <a:gd name="connsiteY161" fmla="*/ 207919 h 428258"/>
                  <a:gd name="connsiteX162" fmla="*/ 36736 w 348178"/>
                  <a:gd name="connsiteY162" fmla="*/ 204249 h 428258"/>
                  <a:gd name="connsiteX163" fmla="*/ 44373 w 348178"/>
                  <a:gd name="connsiteY163" fmla="*/ 204437 h 428258"/>
                  <a:gd name="connsiteX164" fmla="*/ 44373 w 348178"/>
                  <a:gd name="connsiteY164" fmla="*/ 207103 h 428258"/>
                  <a:gd name="connsiteX165" fmla="*/ 47866 w 348178"/>
                  <a:gd name="connsiteY165" fmla="*/ 205895 h 428258"/>
                  <a:gd name="connsiteX166" fmla="*/ 48544 w 348178"/>
                  <a:gd name="connsiteY166" fmla="*/ 203106 h 428258"/>
                  <a:gd name="connsiteX167" fmla="*/ 48518 w 348178"/>
                  <a:gd name="connsiteY167" fmla="*/ 193903 h 428258"/>
                  <a:gd name="connsiteX168" fmla="*/ 50656 w 348178"/>
                  <a:gd name="connsiteY168" fmla="*/ 192346 h 428258"/>
                  <a:gd name="connsiteX169" fmla="*/ 59753 w 348178"/>
                  <a:gd name="connsiteY169" fmla="*/ 190990 h 428258"/>
                  <a:gd name="connsiteX170" fmla="*/ 63350 w 348178"/>
                  <a:gd name="connsiteY170" fmla="*/ 188467 h 428258"/>
                  <a:gd name="connsiteX171" fmla="*/ 66244 w 348178"/>
                  <a:gd name="connsiteY171" fmla="*/ 188039 h 428258"/>
                  <a:gd name="connsiteX172" fmla="*/ 68772 w 348178"/>
                  <a:gd name="connsiteY172" fmla="*/ 181609 h 428258"/>
                  <a:gd name="connsiteX173" fmla="*/ 67833 w 348178"/>
                  <a:gd name="connsiteY173" fmla="*/ 179470 h 428258"/>
                  <a:gd name="connsiteX174" fmla="*/ 101799 w 348178"/>
                  <a:gd name="connsiteY174" fmla="*/ 179645 h 428258"/>
                  <a:gd name="connsiteX175" fmla="*/ 147729 w 348178"/>
                  <a:gd name="connsiteY175" fmla="*/ 179397 h 428258"/>
                  <a:gd name="connsiteX176" fmla="*/ 147599 w 348178"/>
                  <a:gd name="connsiteY176" fmla="*/ 162679 h 428258"/>
                  <a:gd name="connsiteX177" fmla="*/ 148094 w 348178"/>
                  <a:gd name="connsiteY177" fmla="*/ 112651 h 428258"/>
                  <a:gd name="connsiteX178" fmla="*/ 139961 w 348178"/>
                  <a:gd name="connsiteY178" fmla="*/ 112594 h 428258"/>
                  <a:gd name="connsiteX179" fmla="*/ 140039 w 348178"/>
                  <a:gd name="connsiteY179" fmla="*/ 94042 h 428258"/>
                  <a:gd name="connsiteX180" fmla="*/ 139492 w 348178"/>
                  <a:gd name="connsiteY180" fmla="*/ 60360 h 428258"/>
                  <a:gd name="connsiteX181" fmla="*/ 147964 w 348178"/>
                  <a:gd name="connsiteY181" fmla="*/ 60083 h 428258"/>
                  <a:gd name="connsiteX182" fmla="*/ 170434 w 348178"/>
                  <a:gd name="connsiteY182" fmla="*/ 60044 h 428258"/>
                  <a:gd name="connsiteX183" fmla="*/ 213809 w 348178"/>
                  <a:gd name="connsiteY183" fmla="*/ 59361 h 428258"/>
                  <a:gd name="connsiteX184" fmla="*/ 218606 w 348178"/>
                  <a:gd name="connsiteY184" fmla="*/ 58534 h 428258"/>
                  <a:gd name="connsiteX185" fmla="*/ 222359 w 348178"/>
                  <a:gd name="connsiteY185" fmla="*/ 52860 h 428258"/>
                  <a:gd name="connsiteX186" fmla="*/ 224002 w 348178"/>
                  <a:gd name="connsiteY186" fmla="*/ 53293 h 428258"/>
                  <a:gd name="connsiteX187" fmla="*/ 225227 w 348178"/>
                  <a:gd name="connsiteY187" fmla="*/ 59134 h 428258"/>
                  <a:gd name="connsiteX188" fmla="*/ 220691 w 348178"/>
                  <a:gd name="connsiteY188" fmla="*/ 62345 h 428258"/>
                  <a:gd name="connsiteX189" fmla="*/ 225696 w 348178"/>
                  <a:gd name="connsiteY189" fmla="*/ 63926 h 428258"/>
                  <a:gd name="connsiteX190" fmla="*/ 226947 w 348178"/>
                  <a:gd name="connsiteY190" fmla="*/ 58455 h 428258"/>
                  <a:gd name="connsiteX191" fmla="*/ 231796 w 348178"/>
                  <a:gd name="connsiteY191" fmla="*/ 57005 h 428258"/>
                  <a:gd name="connsiteX192" fmla="*/ 232551 w 348178"/>
                  <a:gd name="connsiteY192" fmla="*/ 59825 h 428258"/>
                  <a:gd name="connsiteX193" fmla="*/ 238964 w 348178"/>
                  <a:gd name="connsiteY193" fmla="*/ 58411 h 428258"/>
                  <a:gd name="connsiteX194" fmla="*/ 238808 w 348178"/>
                  <a:gd name="connsiteY194" fmla="*/ 51522 h 428258"/>
                  <a:gd name="connsiteX195" fmla="*/ 241648 w 348178"/>
                  <a:gd name="connsiteY195" fmla="*/ 44116 h 428258"/>
                  <a:gd name="connsiteX196" fmla="*/ 239277 w 348178"/>
                  <a:gd name="connsiteY196" fmla="*/ 45783 h 428258"/>
                  <a:gd name="connsiteX197" fmla="*/ 235992 w 348178"/>
                  <a:gd name="connsiteY197" fmla="*/ 45621 h 428258"/>
                  <a:gd name="connsiteX198" fmla="*/ 235210 w 348178"/>
                  <a:gd name="connsiteY198" fmla="*/ 41380 h 428258"/>
                  <a:gd name="connsiteX199" fmla="*/ 243838 w 348178"/>
                  <a:gd name="connsiteY199" fmla="*/ 38711 h 428258"/>
                  <a:gd name="connsiteX200" fmla="*/ 243891 w 348178"/>
                  <a:gd name="connsiteY200" fmla="*/ 32192 h 428258"/>
                  <a:gd name="connsiteX201" fmla="*/ 241701 w 348178"/>
                  <a:gd name="connsiteY201" fmla="*/ 32732 h 428258"/>
                  <a:gd name="connsiteX202" fmla="*/ 241675 w 348178"/>
                  <a:gd name="connsiteY202" fmla="*/ 35573 h 428258"/>
                  <a:gd name="connsiteX203" fmla="*/ 237738 w 348178"/>
                  <a:gd name="connsiteY203" fmla="*/ 35649 h 428258"/>
                  <a:gd name="connsiteX204" fmla="*/ 237165 w 348178"/>
                  <a:gd name="connsiteY204" fmla="*/ 38628 h 428258"/>
                  <a:gd name="connsiteX205" fmla="*/ 232682 w 348178"/>
                  <a:gd name="connsiteY205" fmla="*/ 38784 h 428258"/>
                  <a:gd name="connsiteX206" fmla="*/ 234663 w 348178"/>
                  <a:gd name="connsiteY206" fmla="*/ 35717 h 428258"/>
                  <a:gd name="connsiteX207" fmla="*/ 228511 w 348178"/>
                  <a:gd name="connsiteY207" fmla="*/ 35870 h 428258"/>
                  <a:gd name="connsiteX208" fmla="*/ 222021 w 348178"/>
                  <a:gd name="connsiteY208" fmla="*/ 37694 h 428258"/>
                  <a:gd name="connsiteX209" fmla="*/ 222021 w 348178"/>
                  <a:gd name="connsiteY209" fmla="*/ 42974 h 428258"/>
                  <a:gd name="connsiteX210" fmla="*/ 217823 w 348178"/>
                  <a:gd name="connsiteY210" fmla="*/ 43020 h 428258"/>
                  <a:gd name="connsiteX211" fmla="*/ 217823 w 348178"/>
                  <a:gd name="connsiteY211" fmla="*/ 44721 h 428258"/>
                  <a:gd name="connsiteX212" fmla="*/ 205285 w 348178"/>
                  <a:gd name="connsiteY212" fmla="*/ 44518 h 428258"/>
                  <a:gd name="connsiteX213" fmla="*/ 198221 w 348178"/>
                  <a:gd name="connsiteY213" fmla="*/ 43863 h 428258"/>
                  <a:gd name="connsiteX214" fmla="*/ 198221 w 348178"/>
                  <a:gd name="connsiteY214" fmla="*/ 42721 h 428258"/>
                  <a:gd name="connsiteX215" fmla="*/ 181460 w 348178"/>
                  <a:gd name="connsiteY215" fmla="*/ 42895 h 428258"/>
                  <a:gd name="connsiteX216" fmla="*/ 181434 w 348178"/>
                  <a:gd name="connsiteY216" fmla="*/ 34449 h 428258"/>
                  <a:gd name="connsiteX217" fmla="*/ 164621 w 348178"/>
                  <a:gd name="connsiteY217" fmla="*/ 34644 h 428258"/>
                  <a:gd name="connsiteX218" fmla="*/ 164516 w 348178"/>
                  <a:gd name="connsiteY218" fmla="*/ 26185 h 428258"/>
                  <a:gd name="connsiteX219" fmla="*/ 146895 w 348178"/>
                  <a:gd name="connsiteY219" fmla="*/ 26208 h 428258"/>
                  <a:gd name="connsiteX220" fmla="*/ 130655 w 348178"/>
                  <a:gd name="connsiteY220" fmla="*/ 26667 h 428258"/>
                  <a:gd name="connsiteX221" fmla="*/ 105552 w 348178"/>
                  <a:gd name="connsiteY221" fmla="*/ 26759 h 428258"/>
                  <a:gd name="connsiteX222" fmla="*/ 106048 w 348178"/>
                  <a:gd name="connsiteY222" fmla="*/ 43845 h 428258"/>
                  <a:gd name="connsiteX223" fmla="*/ 106152 w 348178"/>
                  <a:gd name="connsiteY223" fmla="*/ 60795 h 428258"/>
                  <a:gd name="connsiteX224" fmla="*/ 69372 w 348178"/>
                  <a:gd name="connsiteY224" fmla="*/ 60850 h 428258"/>
                  <a:gd name="connsiteX225" fmla="*/ 48778 w 348178"/>
                  <a:gd name="connsiteY225" fmla="*/ 61398 h 428258"/>
                  <a:gd name="connsiteX226" fmla="*/ 43122 w 348178"/>
                  <a:gd name="connsiteY226" fmla="*/ 59126 h 428258"/>
                  <a:gd name="connsiteX227" fmla="*/ 38195 w 348178"/>
                  <a:gd name="connsiteY227" fmla="*/ 55226 h 428258"/>
                  <a:gd name="connsiteX228" fmla="*/ 34129 w 348178"/>
                  <a:gd name="connsiteY228" fmla="*/ 49576 h 428258"/>
                  <a:gd name="connsiteX229" fmla="*/ 32460 w 348178"/>
                  <a:gd name="connsiteY229" fmla="*/ 44943 h 428258"/>
                  <a:gd name="connsiteX230" fmla="*/ 34624 w 348178"/>
                  <a:gd name="connsiteY230" fmla="*/ 36267 h 428258"/>
                  <a:gd name="connsiteX231" fmla="*/ 30583 w 348178"/>
                  <a:gd name="connsiteY231" fmla="*/ 29920 h 428258"/>
                  <a:gd name="connsiteX232" fmla="*/ 25683 w 348178"/>
                  <a:gd name="connsiteY232" fmla="*/ 24270 h 428258"/>
                  <a:gd name="connsiteX233" fmla="*/ 14579 w 348178"/>
                  <a:gd name="connsiteY233" fmla="*/ 18020 h 428258"/>
                  <a:gd name="connsiteX234" fmla="*/ 12310 w 348178"/>
                  <a:gd name="connsiteY234" fmla="*/ 13024 h 428258"/>
                  <a:gd name="connsiteX235" fmla="*/ 4569 w 348178"/>
                  <a:gd name="connsiteY235" fmla="*/ 9659 h 428258"/>
                  <a:gd name="connsiteX236" fmla="*/ 268 w 348178"/>
                  <a:gd name="connsiteY236" fmla="*/ 5775 h 428258"/>
                  <a:gd name="connsiteX237" fmla="*/ 33 w 348178"/>
                  <a:gd name="connsiteY237" fmla="*/ 3245 h 428258"/>
                  <a:gd name="connsiteX238" fmla="*/ 2327 w 348178"/>
                  <a:gd name="connsiteY238" fmla="*/ 15 h 428258"/>
                  <a:gd name="connsiteX239" fmla="*/ 2327 w 348178"/>
                  <a:gd name="connsiteY239" fmla="*/ 15 h 428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Lst>
                <a:rect l="l" t="t" r="r" b="b"/>
                <a:pathLst>
                  <a:path w="348178" h="428258">
                    <a:moveTo>
                      <a:pt x="2327" y="15"/>
                    </a:moveTo>
                    <a:lnTo>
                      <a:pt x="36058" y="271"/>
                    </a:lnTo>
                    <a:lnTo>
                      <a:pt x="83969" y="0"/>
                    </a:lnTo>
                    <a:lnTo>
                      <a:pt x="101043" y="519"/>
                    </a:lnTo>
                    <a:lnTo>
                      <a:pt x="139127" y="610"/>
                    </a:lnTo>
                    <a:lnTo>
                      <a:pt x="163422" y="1252"/>
                    </a:lnTo>
                    <a:lnTo>
                      <a:pt x="200906" y="1975"/>
                    </a:lnTo>
                    <a:lnTo>
                      <a:pt x="239980" y="2402"/>
                    </a:lnTo>
                    <a:lnTo>
                      <a:pt x="270974" y="3203"/>
                    </a:lnTo>
                    <a:lnTo>
                      <a:pt x="291984" y="2593"/>
                    </a:lnTo>
                    <a:lnTo>
                      <a:pt x="314949" y="2674"/>
                    </a:lnTo>
                    <a:lnTo>
                      <a:pt x="314845" y="28066"/>
                    </a:lnTo>
                    <a:lnTo>
                      <a:pt x="308511" y="27886"/>
                    </a:lnTo>
                    <a:lnTo>
                      <a:pt x="309241" y="35336"/>
                    </a:lnTo>
                    <a:lnTo>
                      <a:pt x="264406" y="35255"/>
                    </a:lnTo>
                    <a:lnTo>
                      <a:pt x="264432" y="39395"/>
                    </a:lnTo>
                    <a:lnTo>
                      <a:pt x="260912" y="39590"/>
                    </a:lnTo>
                    <a:lnTo>
                      <a:pt x="260912" y="42397"/>
                    </a:lnTo>
                    <a:lnTo>
                      <a:pt x="257915" y="42434"/>
                    </a:lnTo>
                    <a:lnTo>
                      <a:pt x="258801" y="44351"/>
                    </a:lnTo>
                    <a:lnTo>
                      <a:pt x="255308" y="46720"/>
                    </a:lnTo>
                    <a:lnTo>
                      <a:pt x="258592" y="47027"/>
                    </a:lnTo>
                    <a:lnTo>
                      <a:pt x="258723" y="69328"/>
                    </a:lnTo>
                    <a:lnTo>
                      <a:pt x="264380" y="69263"/>
                    </a:lnTo>
                    <a:lnTo>
                      <a:pt x="264432" y="86229"/>
                    </a:lnTo>
                    <a:lnTo>
                      <a:pt x="279759" y="86174"/>
                    </a:lnTo>
                    <a:lnTo>
                      <a:pt x="279889" y="102953"/>
                    </a:lnTo>
                    <a:lnTo>
                      <a:pt x="247149" y="103177"/>
                    </a:lnTo>
                    <a:lnTo>
                      <a:pt x="247175" y="153802"/>
                    </a:lnTo>
                    <a:lnTo>
                      <a:pt x="247618" y="171029"/>
                    </a:lnTo>
                    <a:lnTo>
                      <a:pt x="231274" y="171339"/>
                    </a:lnTo>
                    <a:lnTo>
                      <a:pt x="214669" y="170963"/>
                    </a:lnTo>
                    <a:lnTo>
                      <a:pt x="214748" y="196574"/>
                    </a:lnTo>
                    <a:lnTo>
                      <a:pt x="182007" y="196749"/>
                    </a:lnTo>
                    <a:lnTo>
                      <a:pt x="182164" y="224664"/>
                    </a:lnTo>
                    <a:lnTo>
                      <a:pt x="182033" y="241017"/>
                    </a:lnTo>
                    <a:lnTo>
                      <a:pt x="188524" y="241726"/>
                    </a:lnTo>
                    <a:lnTo>
                      <a:pt x="188915" y="244351"/>
                    </a:lnTo>
                    <a:lnTo>
                      <a:pt x="192434" y="248097"/>
                    </a:lnTo>
                    <a:lnTo>
                      <a:pt x="194233" y="255077"/>
                    </a:lnTo>
                    <a:lnTo>
                      <a:pt x="215321" y="254905"/>
                    </a:lnTo>
                    <a:lnTo>
                      <a:pt x="215295" y="249330"/>
                    </a:lnTo>
                    <a:lnTo>
                      <a:pt x="230596" y="249263"/>
                    </a:lnTo>
                    <a:lnTo>
                      <a:pt x="231743" y="248318"/>
                    </a:lnTo>
                    <a:lnTo>
                      <a:pt x="231770" y="238077"/>
                    </a:lnTo>
                    <a:lnTo>
                      <a:pt x="248400" y="238074"/>
                    </a:lnTo>
                    <a:lnTo>
                      <a:pt x="248452" y="242282"/>
                    </a:lnTo>
                    <a:lnTo>
                      <a:pt x="251242" y="242256"/>
                    </a:lnTo>
                    <a:lnTo>
                      <a:pt x="251216" y="238051"/>
                    </a:lnTo>
                    <a:lnTo>
                      <a:pt x="265135" y="237858"/>
                    </a:lnTo>
                    <a:lnTo>
                      <a:pt x="265109" y="228741"/>
                    </a:lnTo>
                    <a:lnTo>
                      <a:pt x="265969" y="226573"/>
                    </a:lnTo>
                    <a:lnTo>
                      <a:pt x="273138" y="228545"/>
                    </a:lnTo>
                    <a:lnTo>
                      <a:pt x="276761" y="228344"/>
                    </a:lnTo>
                    <a:lnTo>
                      <a:pt x="286979" y="231997"/>
                    </a:lnTo>
                    <a:lnTo>
                      <a:pt x="290890" y="232346"/>
                    </a:lnTo>
                    <a:lnTo>
                      <a:pt x="292271" y="234044"/>
                    </a:lnTo>
                    <a:lnTo>
                      <a:pt x="297875" y="233577"/>
                    </a:lnTo>
                    <a:lnTo>
                      <a:pt x="297016" y="204030"/>
                    </a:lnTo>
                    <a:lnTo>
                      <a:pt x="313463" y="203878"/>
                    </a:lnTo>
                    <a:lnTo>
                      <a:pt x="346568" y="202885"/>
                    </a:lnTo>
                    <a:lnTo>
                      <a:pt x="348211" y="269839"/>
                    </a:lnTo>
                    <a:lnTo>
                      <a:pt x="316722" y="270836"/>
                    </a:lnTo>
                    <a:lnTo>
                      <a:pt x="298657" y="271000"/>
                    </a:lnTo>
                    <a:lnTo>
                      <a:pt x="298475" y="302261"/>
                    </a:lnTo>
                    <a:lnTo>
                      <a:pt x="295660" y="303983"/>
                    </a:lnTo>
                    <a:lnTo>
                      <a:pt x="295712" y="307442"/>
                    </a:lnTo>
                    <a:lnTo>
                      <a:pt x="291306" y="312341"/>
                    </a:lnTo>
                    <a:lnTo>
                      <a:pt x="286666" y="309690"/>
                    </a:lnTo>
                    <a:lnTo>
                      <a:pt x="286171" y="315901"/>
                    </a:lnTo>
                    <a:lnTo>
                      <a:pt x="290603" y="315857"/>
                    </a:lnTo>
                    <a:lnTo>
                      <a:pt x="290316" y="321419"/>
                    </a:lnTo>
                    <a:lnTo>
                      <a:pt x="293027" y="320002"/>
                    </a:lnTo>
                    <a:lnTo>
                      <a:pt x="298579" y="320333"/>
                    </a:lnTo>
                    <a:lnTo>
                      <a:pt x="298971" y="354503"/>
                    </a:lnTo>
                    <a:lnTo>
                      <a:pt x="300013" y="354537"/>
                    </a:lnTo>
                    <a:lnTo>
                      <a:pt x="300117" y="364818"/>
                    </a:lnTo>
                    <a:lnTo>
                      <a:pt x="316696" y="364666"/>
                    </a:lnTo>
                    <a:lnTo>
                      <a:pt x="316722" y="381249"/>
                    </a:lnTo>
                    <a:lnTo>
                      <a:pt x="329495" y="381304"/>
                    </a:lnTo>
                    <a:lnTo>
                      <a:pt x="329495" y="393593"/>
                    </a:lnTo>
                    <a:lnTo>
                      <a:pt x="332909" y="393593"/>
                    </a:lnTo>
                    <a:lnTo>
                      <a:pt x="332909" y="406210"/>
                    </a:lnTo>
                    <a:lnTo>
                      <a:pt x="316617" y="406127"/>
                    </a:lnTo>
                    <a:lnTo>
                      <a:pt x="316566" y="428258"/>
                    </a:lnTo>
                    <a:lnTo>
                      <a:pt x="233751" y="428107"/>
                    </a:lnTo>
                    <a:lnTo>
                      <a:pt x="233125" y="408574"/>
                    </a:lnTo>
                    <a:lnTo>
                      <a:pt x="233073" y="395500"/>
                    </a:lnTo>
                    <a:lnTo>
                      <a:pt x="237635" y="394738"/>
                    </a:lnTo>
                    <a:lnTo>
                      <a:pt x="237921" y="396347"/>
                    </a:lnTo>
                    <a:lnTo>
                      <a:pt x="243995" y="396147"/>
                    </a:lnTo>
                    <a:lnTo>
                      <a:pt x="246966" y="390606"/>
                    </a:lnTo>
                    <a:lnTo>
                      <a:pt x="252857" y="391871"/>
                    </a:lnTo>
                    <a:lnTo>
                      <a:pt x="252805" y="389205"/>
                    </a:lnTo>
                    <a:lnTo>
                      <a:pt x="248348" y="389137"/>
                    </a:lnTo>
                    <a:lnTo>
                      <a:pt x="245507" y="384969"/>
                    </a:lnTo>
                    <a:lnTo>
                      <a:pt x="247149" y="384979"/>
                    </a:lnTo>
                    <a:lnTo>
                      <a:pt x="246862" y="380344"/>
                    </a:lnTo>
                    <a:lnTo>
                      <a:pt x="238468" y="380902"/>
                    </a:lnTo>
                    <a:lnTo>
                      <a:pt x="237165" y="386484"/>
                    </a:lnTo>
                    <a:lnTo>
                      <a:pt x="234610" y="386529"/>
                    </a:lnTo>
                    <a:lnTo>
                      <a:pt x="230362" y="381484"/>
                    </a:lnTo>
                    <a:lnTo>
                      <a:pt x="230284" y="389289"/>
                    </a:lnTo>
                    <a:lnTo>
                      <a:pt x="224835" y="390731"/>
                    </a:lnTo>
                    <a:lnTo>
                      <a:pt x="224861" y="392359"/>
                    </a:lnTo>
                    <a:lnTo>
                      <a:pt x="220743" y="392124"/>
                    </a:lnTo>
                    <a:lnTo>
                      <a:pt x="215660" y="395030"/>
                    </a:lnTo>
                    <a:lnTo>
                      <a:pt x="207266" y="395111"/>
                    </a:lnTo>
                    <a:lnTo>
                      <a:pt x="208074" y="399921"/>
                    </a:lnTo>
                    <a:lnTo>
                      <a:pt x="206667" y="400636"/>
                    </a:lnTo>
                    <a:lnTo>
                      <a:pt x="194285" y="400821"/>
                    </a:lnTo>
                    <a:lnTo>
                      <a:pt x="193659" y="402209"/>
                    </a:lnTo>
                    <a:lnTo>
                      <a:pt x="188159" y="402316"/>
                    </a:lnTo>
                    <a:lnTo>
                      <a:pt x="188133" y="400944"/>
                    </a:lnTo>
                    <a:lnTo>
                      <a:pt x="181225" y="401116"/>
                    </a:lnTo>
                    <a:lnTo>
                      <a:pt x="181251" y="402613"/>
                    </a:lnTo>
                    <a:lnTo>
                      <a:pt x="173666" y="402313"/>
                    </a:lnTo>
                    <a:lnTo>
                      <a:pt x="171111" y="397701"/>
                    </a:lnTo>
                    <a:lnTo>
                      <a:pt x="170798" y="390423"/>
                    </a:lnTo>
                    <a:lnTo>
                      <a:pt x="145878" y="390728"/>
                    </a:lnTo>
                    <a:lnTo>
                      <a:pt x="145670" y="376895"/>
                    </a:lnTo>
                    <a:lnTo>
                      <a:pt x="142959" y="375103"/>
                    </a:lnTo>
                    <a:lnTo>
                      <a:pt x="144393" y="373084"/>
                    </a:lnTo>
                    <a:lnTo>
                      <a:pt x="143819" y="367666"/>
                    </a:lnTo>
                    <a:lnTo>
                      <a:pt x="150753" y="358380"/>
                    </a:lnTo>
                    <a:lnTo>
                      <a:pt x="150049" y="355711"/>
                    </a:lnTo>
                    <a:lnTo>
                      <a:pt x="153360" y="351811"/>
                    </a:lnTo>
                    <a:lnTo>
                      <a:pt x="158703" y="348425"/>
                    </a:lnTo>
                    <a:lnTo>
                      <a:pt x="159981" y="345099"/>
                    </a:lnTo>
                    <a:lnTo>
                      <a:pt x="158599" y="337438"/>
                    </a:lnTo>
                    <a:lnTo>
                      <a:pt x="154454" y="339034"/>
                    </a:lnTo>
                    <a:lnTo>
                      <a:pt x="150258" y="333752"/>
                    </a:lnTo>
                    <a:lnTo>
                      <a:pt x="146660" y="337526"/>
                    </a:lnTo>
                    <a:lnTo>
                      <a:pt x="142203" y="334639"/>
                    </a:lnTo>
                    <a:lnTo>
                      <a:pt x="142020" y="338570"/>
                    </a:lnTo>
                    <a:lnTo>
                      <a:pt x="144705" y="338617"/>
                    </a:lnTo>
                    <a:lnTo>
                      <a:pt x="144158" y="343474"/>
                    </a:lnTo>
                    <a:lnTo>
                      <a:pt x="146243" y="345506"/>
                    </a:lnTo>
                    <a:lnTo>
                      <a:pt x="146191" y="351488"/>
                    </a:lnTo>
                    <a:lnTo>
                      <a:pt x="143454" y="349802"/>
                    </a:lnTo>
                    <a:lnTo>
                      <a:pt x="137772" y="349111"/>
                    </a:lnTo>
                    <a:lnTo>
                      <a:pt x="138423" y="346852"/>
                    </a:lnTo>
                    <a:lnTo>
                      <a:pt x="124191" y="346857"/>
                    </a:lnTo>
                    <a:lnTo>
                      <a:pt x="124165" y="344121"/>
                    </a:lnTo>
                    <a:lnTo>
                      <a:pt x="120437" y="342587"/>
                    </a:lnTo>
                    <a:lnTo>
                      <a:pt x="119941" y="331148"/>
                    </a:lnTo>
                    <a:lnTo>
                      <a:pt x="115979" y="331443"/>
                    </a:lnTo>
                    <a:lnTo>
                      <a:pt x="115979" y="330019"/>
                    </a:lnTo>
                    <a:lnTo>
                      <a:pt x="96716" y="329886"/>
                    </a:lnTo>
                    <a:lnTo>
                      <a:pt x="96820" y="263132"/>
                    </a:lnTo>
                    <a:lnTo>
                      <a:pt x="113607" y="263112"/>
                    </a:lnTo>
                    <a:lnTo>
                      <a:pt x="113660" y="246829"/>
                    </a:lnTo>
                    <a:lnTo>
                      <a:pt x="115146" y="246784"/>
                    </a:lnTo>
                    <a:lnTo>
                      <a:pt x="115249" y="230215"/>
                    </a:lnTo>
                    <a:lnTo>
                      <a:pt x="98514" y="230030"/>
                    </a:lnTo>
                    <a:lnTo>
                      <a:pt x="98436" y="246805"/>
                    </a:lnTo>
                    <a:lnTo>
                      <a:pt x="80867" y="246659"/>
                    </a:lnTo>
                    <a:lnTo>
                      <a:pt x="80710" y="263039"/>
                    </a:lnTo>
                    <a:lnTo>
                      <a:pt x="64471" y="262611"/>
                    </a:lnTo>
                    <a:lnTo>
                      <a:pt x="31496" y="262736"/>
                    </a:lnTo>
                    <a:lnTo>
                      <a:pt x="32278" y="208342"/>
                    </a:lnTo>
                    <a:lnTo>
                      <a:pt x="34546" y="207919"/>
                    </a:lnTo>
                    <a:lnTo>
                      <a:pt x="36736" y="204249"/>
                    </a:lnTo>
                    <a:lnTo>
                      <a:pt x="44373" y="204437"/>
                    </a:lnTo>
                    <a:lnTo>
                      <a:pt x="44373" y="207103"/>
                    </a:lnTo>
                    <a:lnTo>
                      <a:pt x="47866" y="205895"/>
                    </a:lnTo>
                    <a:lnTo>
                      <a:pt x="48544" y="203106"/>
                    </a:lnTo>
                    <a:lnTo>
                      <a:pt x="48518" y="193903"/>
                    </a:lnTo>
                    <a:lnTo>
                      <a:pt x="50656" y="192346"/>
                    </a:lnTo>
                    <a:lnTo>
                      <a:pt x="59753" y="190990"/>
                    </a:lnTo>
                    <a:lnTo>
                      <a:pt x="63350" y="188467"/>
                    </a:lnTo>
                    <a:lnTo>
                      <a:pt x="66244" y="188039"/>
                    </a:lnTo>
                    <a:lnTo>
                      <a:pt x="68772" y="181609"/>
                    </a:lnTo>
                    <a:lnTo>
                      <a:pt x="67833" y="179470"/>
                    </a:lnTo>
                    <a:lnTo>
                      <a:pt x="101799" y="179645"/>
                    </a:lnTo>
                    <a:lnTo>
                      <a:pt x="147729" y="179397"/>
                    </a:lnTo>
                    <a:lnTo>
                      <a:pt x="147599" y="162679"/>
                    </a:lnTo>
                    <a:lnTo>
                      <a:pt x="148094" y="112651"/>
                    </a:lnTo>
                    <a:lnTo>
                      <a:pt x="139961" y="112594"/>
                    </a:lnTo>
                    <a:lnTo>
                      <a:pt x="140039" y="94042"/>
                    </a:lnTo>
                    <a:lnTo>
                      <a:pt x="139492" y="60360"/>
                    </a:lnTo>
                    <a:lnTo>
                      <a:pt x="147964" y="60083"/>
                    </a:lnTo>
                    <a:lnTo>
                      <a:pt x="170434" y="60044"/>
                    </a:lnTo>
                    <a:lnTo>
                      <a:pt x="213809" y="59361"/>
                    </a:lnTo>
                    <a:lnTo>
                      <a:pt x="218606" y="58534"/>
                    </a:lnTo>
                    <a:lnTo>
                      <a:pt x="222359" y="52860"/>
                    </a:lnTo>
                    <a:lnTo>
                      <a:pt x="224002" y="53293"/>
                    </a:lnTo>
                    <a:lnTo>
                      <a:pt x="225227" y="59134"/>
                    </a:lnTo>
                    <a:lnTo>
                      <a:pt x="220691" y="62345"/>
                    </a:lnTo>
                    <a:lnTo>
                      <a:pt x="225696" y="63926"/>
                    </a:lnTo>
                    <a:lnTo>
                      <a:pt x="226947" y="58455"/>
                    </a:lnTo>
                    <a:lnTo>
                      <a:pt x="231796" y="57005"/>
                    </a:lnTo>
                    <a:lnTo>
                      <a:pt x="232551" y="59825"/>
                    </a:lnTo>
                    <a:lnTo>
                      <a:pt x="238964" y="58411"/>
                    </a:lnTo>
                    <a:lnTo>
                      <a:pt x="238808" y="51522"/>
                    </a:lnTo>
                    <a:lnTo>
                      <a:pt x="241648" y="44116"/>
                    </a:lnTo>
                    <a:lnTo>
                      <a:pt x="239277" y="45783"/>
                    </a:lnTo>
                    <a:lnTo>
                      <a:pt x="235992" y="45621"/>
                    </a:lnTo>
                    <a:lnTo>
                      <a:pt x="235210" y="41380"/>
                    </a:lnTo>
                    <a:lnTo>
                      <a:pt x="243838" y="38711"/>
                    </a:lnTo>
                    <a:lnTo>
                      <a:pt x="243891" y="32192"/>
                    </a:lnTo>
                    <a:lnTo>
                      <a:pt x="241701" y="32732"/>
                    </a:lnTo>
                    <a:lnTo>
                      <a:pt x="241675" y="35573"/>
                    </a:lnTo>
                    <a:lnTo>
                      <a:pt x="237738" y="35649"/>
                    </a:lnTo>
                    <a:lnTo>
                      <a:pt x="237165" y="38628"/>
                    </a:lnTo>
                    <a:lnTo>
                      <a:pt x="232682" y="38784"/>
                    </a:lnTo>
                    <a:lnTo>
                      <a:pt x="234663" y="35717"/>
                    </a:lnTo>
                    <a:lnTo>
                      <a:pt x="228511" y="35870"/>
                    </a:lnTo>
                    <a:lnTo>
                      <a:pt x="222021" y="37694"/>
                    </a:lnTo>
                    <a:lnTo>
                      <a:pt x="222021" y="42974"/>
                    </a:lnTo>
                    <a:lnTo>
                      <a:pt x="217823" y="43020"/>
                    </a:lnTo>
                    <a:lnTo>
                      <a:pt x="217823" y="44721"/>
                    </a:lnTo>
                    <a:lnTo>
                      <a:pt x="205285" y="44518"/>
                    </a:lnTo>
                    <a:lnTo>
                      <a:pt x="198221" y="43863"/>
                    </a:lnTo>
                    <a:lnTo>
                      <a:pt x="198221" y="42721"/>
                    </a:lnTo>
                    <a:lnTo>
                      <a:pt x="181460" y="42895"/>
                    </a:lnTo>
                    <a:lnTo>
                      <a:pt x="181434" y="34449"/>
                    </a:lnTo>
                    <a:lnTo>
                      <a:pt x="164621" y="34644"/>
                    </a:lnTo>
                    <a:lnTo>
                      <a:pt x="164516" y="26185"/>
                    </a:lnTo>
                    <a:lnTo>
                      <a:pt x="146895" y="26208"/>
                    </a:lnTo>
                    <a:lnTo>
                      <a:pt x="130655" y="26667"/>
                    </a:lnTo>
                    <a:lnTo>
                      <a:pt x="105552" y="26759"/>
                    </a:lnTo>
                    <a:lnTo>
                      <a:pt x="106048" y="43845"/>
                    </a:lnTo>
                    <a:lnTo>
                      <a:pt x="106152" y="60795"/>
                    </a:lnTo>
                    <a:lnTo>
                      <a:pt x="69372" y="60850"/>
                    </a:lnTo>
                    <a:lnTo>
                      <a:pt x="48778" y="61398"/>
                    </a:lnTo>
                    <a:lnTo>
                      <a:pt x="43122" y="59126"/>
                    </a:lnTo>
                    <a:lnTo>
                      <a:pt x="38195" y="55226"/>
                    </a:lnTo>
                    <a:lnTo>
                      <a:pt x="34129" y="49576"/>
                    </a:lnTo>
                    <a:lnTo>
                      <a:pt x="32460" y="44943"/>
                    </a:lnTo>
                    <a:lnTo>
                      <a:pt x="34624" y="36267"/>
                    </a:lnTo>
                    <a:lnTo>
                      <a:pt x="30583" y="29920"/>
                    </a:lnTo>
                    <a:lnTo>
                      <a:pt x="25683" y="24270"/>
                    </a:lnTo>
                    <a:lnTo>
                      <a:pt x="14579" y="18020"/>
                    </a:lnTo>
                    <a:lnTo>
                      <a:pt x="12310" y="13024"/>
                    </a:lnTo>
                    <a:lnTo>
                      <a:pt x="4569" y="9659"/>
                    </a:lnTo>
                    <a:lnTo>
                      <a:pt x="268" y="5775"/>
                    </a:lnTo>
                    <a:lnTo>
                      <a:pt x="33" y="3245"/>
                    </a:lnTo>
                    <a:lnTo>
                      <a:pt x="2327" y="15"/>
                    </a:lnTo>
                    <a:lnTo>
                      <a:pt x="2327" y="15"/>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87" name="IL-17">
                <a:extLst>
                  <a:ext uri="{FF2B5EF4-FFF2-40B4-BE49-F238E27FC236}">
                    <a16:creationId xmlns:a16="http://schemas.microsoft.com/office/drawing/2014/main" id="{1AD5CC70-781C-7146-80ED-C61DEE9801BA}"/>
                  </a:ext>
                </a:extLst>
              </p:cNvPr>
              <p:cNvSpPr/>
              <p:nvPr/>
            </p:nvSpPr>
            <p:spPr>
              <a:xfrm>
                <a:off x="5707383" y="2931030"/>
                <a:ext cx="630995" cy="811460"/>
              </a:xfrm>
              <a:custGeom>
                <a:avLst/>
                <a:gdLst>
                  <a:gd name="connsiteX0" fmla="*/ 658 w 312804"/>
                  <a:gd name="connsiteY0" fmla="*/ 196658 h 402266"/>
                  <a:gd name="connsiteX1" fmla="*/ 2900 w 312804"/>
                  <a:gd name="connsiteY1" fmla="*/ 191822 h 402266"/>
                  <a:gd name="connsiteX2" fmla="*/ 3500 w 312804"/>
                  <a:gd name="connsiteY2" fmla="*/ 186740 h 402266"/>
                  <a:gd name="connsiteX3" fmla="*/ 6393 w 312804"/>
                  <a:gd name="connsiteY3" fmla="*/ 184296 h 402266"/>
                  <a:gd name="connsiteX4" fmla="*/ 13979 w 312804"/>
                  <a:gd name="connsiteY4" fmla="*/ 182298 h 402266"/>
                  <a:gd name="connsiteX5" fmla="*/ 20391 w 312804"/>
                  <a:gd name="connsiteY5" fmla="*/ 184726 h 402266"/>
                  <a:gd name="connsiteX6" fmla="*/ 24744 w 312804"/>
                  <a:gd name="connsiteY6" fmla="*/ 182843 h 402266"/>
                  <a:gd name="connsiteX7" fmla="*/ 30922 w 312804"/>
                  <a:gd name="connsiteY7" fmla="*/ 178687 h 402266"/>
                  <a:gd name="connsiteX8" fmla="*/ 33842 w 312804"/>
                  <a:gd name="connsiteY8" fmla="*/ 178134 h 402266"/>
                  <a:gd name="connsiteX9" fmla="*/ 48231 w 312804"/>
                  <a:gd name="connsiteY9" fmla="*/ 179191 h 402266"/>
                  <a:gd name="connsiteX10" fmla="*/ 60013 w 312804"/>
                  <a:gd name="connsiteY10" fmla="*/ 176880 h 402266"/>
                  <a:gd name="connsiteX11" fmla="*/ 67207 w 312804"/>
                  <a:gd name="connsiteY11" fmla="*/ 170700 h 402266"/>
                  <a:gd name="connsiteX12" fmla="*/ 68746 w 312804"/>
                  <a:gd name="connsiteY12" fmla="*/ 167463 h 402266"/>
                  <a:gd name="connsiteX13" fmla="*/ 76592 w 312804"/>
                  <a:gd name="connsiteY13" fmla="*/ 164552 h 402266"/>
                  <a:gd name="connsiteX14" fmla="*/ 82379 w 312804"/>
                  <a:gd name="connsiteY14" fmla="*/ 166114 h 402266"/>
                  <a:gd name="connsiteX15" fmla="*/ 88035 w 312804"/>
                  <a:gd name="connsiteY15" fmla="*/ 165052 h 402266"/>
                  <a:gd name="connsiteX16" fmla="*/ 95047 w 312804"/>
                  <a:gd name="connsiteY16" fmla="*/ 156997 h 402266"/>
                  <a:gd name="connsiteX17" fmla="*/ 105083 w 312804"/>
                  <a:gd name="connsiteY17" fmla="*/ 152656 h 402266"/>
                  <a:gd name="connsiteX18" fmla="*/ 105630 w 312804"/>
                  <a:gd name="connsiteY18" fmla="*/ 150572 h 402266"/>
                  <a:gd name="connsiteX19" fmla="*/ 105057 w 312804"/>
                  <a:gd name="connsiteY19" fmla="*/ 141246 h 402266"/>
                  <a:gd name="connsiteX20" fmla="*/ 106334 w 312804"/>
                  <a:gd name="connsiteY20" fmla="*/ 134949 h 402266"/>
                  <a:gd name="connsiteX21" fmla="*/ 109436 w 312804"/>
                  <a:gd name="connsiteY21" fmla="*/ 131070 h 402266"/>
                  <a:gd name="connsiteX22" fmla="*/ 109124 w 312804"/>
                  <a:gd name="connsiteY22" fmla="*/ 124377 h 402266"/>
                  <a:gd name="connsiteX23" fmla="*/ 114389 w 312804"/>
                  <a:gd name="connsiteY23" fmla="*/ 117978 h 402266"/>
                  <a:gd name="connsiteX24" fmla="*/ 122522 w 312804"/>
                  <a:gd name="connsiteY24" fmla="*/ 112990 h 402266"/>
                  <a:gd name="connsiteX25" fmla="*/ 127475 w 312804"/>
                  <a:gd name="connsiteY25" fmla="*/ 111050 h 402266"/>
                  <a:gd name="connsiteX26" fmla="*/ 128048 w 312804"/>
                  <a:gd name="connsiteY26" fmla="*/ 105258 h 402266"/>
                  <a:gd name="connsiteX27" fmla="*/ 130055 w 312804"/>
                  <a:gd name="connsiteY27" fmla="*/ 96859 h 402266"/>
                  <a:gd name="connsiteX28" fmla="*/ 132427 w 312804"/>
                  <a:gd name="connsiteY28" fmla="*/ 91010 h 402266"/>
                  <a:gd name="connsiteX29" fmla="*/ 132714 w 312804"/>
                  <a:gd name="connsiteY29" fmla="*/ 86281 h 402266"/>
                  <a:gd name="connsiteX30" fmla="*/ 130941 w 312804"/>
                  <a:gd name="connsiteY30" fmla="*/ 83579 h 402266"/>
                  <a:gd name="connsiteX31" fmla="*/ 131202 w 312804"/>
                  <a:gd name="connsiteY31" fmla="*/ 80407 h 402266"/>
                  <a:gd name="connsiteX32" fmla="*/ 133496 w 312804"/>
                  <a:gd name="connsiteY32" fmla="*/ 76517 h 402266"/>
                  <a:gd name="connsiteX33" fmla="*/ 134382 w 312804"/>
                  <a:gd name="connsiteY33" fmla="*/ 72263 h 402266"/>
                  <a:gd name="connsiteX34" fmla="*/ 132714 w 312804"/>
                  <a:gd name="connsiteY34" fmla="*/ 66944 h 402266"/>
                  <a:gd name="connsiteX35" fmla="*/ 130864 w 312804"/>
                  <a:gd name="connsiteY35" fmla="*/ 64716 h 402266"/>
                  <a:gd name="connsiteX36" fmla="*/ 130290 w 312804"/>
                  <a:gd name="connsiteY36" fmla="*/ 58171 h 402266"/>
                  <a:gd name="connsiteX37" fmla="*/ 131072 w 312804"/>
                  <a:gd name="connsiteY37" fmla="*/ 50212 h 402266"/>
                  <a:gd name="connsiteX38" fmla="*/ 129925 w 312804"/>
                  <a:gd name="connsiteY38" fmla="*/ 48561 h 402266"/>
                  <a:gd name="connsiteX39" fmla="*/ 125520 w 312804"/>
                  <a:gd name="connsiteY39" fmla="*/ 47447 h 402266"/>
                  <a:gd name="connsiteX40" fmla="*/ 124372 w 312804"/>
                  <a:gd name="connsiteY40" fmla="*/ 43216 h 402266"/>
                  <a:gd name="connsiteX41" fmla="*/ 118507 w 312804"/>
                  <a:gd name="connsiteY41" fmla="*/ 39559 h 402266"/>
                  <a:gd name="connsiteX42" fmla="*/ 113894 w 312804"/>
                  <a:gd name="connsiteY42" fmla="*/ 38121 h 402266"/>
                  <a:gd name="connsiteX43" fmla="*/ 108810 w 312804"/>
                  <a:gd name="connsiteY43" fmla="*/ 35239 h 402266"/>
                  <a:gd name="connsiteX44" fmla="*/ 129352 w 312804"/>
                  <a:gd name="connsiteY44" fmla="*/ 34665 h 402266"/>
                  <a:gd name="connsiteX45" fmla="*/ 166132 w 312804"/>
                  <a:gd name="connsiteY45" fmla="*/ 34610 h 402266"/>
                  <a:gd name="connsiteX46" fmla="*/ 166028 w 312804"/>
                  <a:gd name="connsiteY46" fmla="*/ 17660 h 402266"/>
                  <a:gd name="connsiteX47" fmla="*/ 165532 w 312804"/>
                  <a:gd name="connsiteY47" fmla="*/ 574 h 402266"/>
                  <a:gd name="connsiteX48" fmla="*/ 190635 w 312804"/>
                  <a:gd name="connsiteY48" fmla="*/ 482 h 402266"/>
                  <a:gd name="connsiteX49" fmla="*/ 206875 w 312804"/>
                  <a:gd name="connsiteY49" fmla="*/ 23 h 402266"/>
                  <a:gd name="connsiteX50" fmla="*/ 224496 w 312804"/>
                  <a:gd name="connsiteY50" fmla="*/ 0 h 402266"/>
                  <a:gd name="connsiteX51" fmla="*/ 224601 w 312804"/>
                  <a:gd name="connsiteY51" fmla="*/ 8459 h 402266"/>
                  <a:gd name="connsiteX52" fmla="*/ 241414 w 312804"/>
                  <a:gd name="connsiteY52" fmla="*/ 8264 h 402266"/>
                  <a:gd name="connsiteX53" fmla="*/ 241440 w 312804"/>
                  <a:gd name="connsiteY53" fmla="*/ 16710 h 402266"/>
                  <a:gd name="connsiteX54" fmla="*/ 258201 w 312804"/>
                  <a:gd name="connsiteY54" fmla="*/ 16536 h 402266"/>
                  <a:gd name="connsiteX55" fmla="*/ 258201 w 312804"/>
                  <a:gd name="connsiteY55" fmla="*/ 17678 h 402266"/>
                  <a:gd name="connsiteX56" fmla="*/ 277152 w 312804"/>
                  <a:gd name="connsiteY56" fmla="*/ 18800 h 402266"/>
                  <a:gd name="connsiteX57" fmla="*/ 277804 w 312804"/>
                  <a:gd name="connsiteY57" fmla="*/ 16836 h 402266"/>
                  <a:gd name="connsiteX58" fmla="*/ 282001 w 312804"/>
                  <a:gd name="connsiteY58" fmla="*/ 16789 h 402266"/>
                  <a:gd name="connsiteX59" fmla="*/ 282001 w 312804"/>
                  <a:gd name="connsiteY59" fmla="*/ 11509 h 402266"/>
                  <a:gd name="connsiteX60" fmla="*/ 290394 w 312804"/>
                  <a:gd name="connsiteY60" fmla="*/ 9636 h 402266"/>
                  <a:gd name="connsiteX61" fmla="*/ 294643 w 312804"/>
                  <a:gd name="connsiteY61" fmla="*/ 9532 h 402266"/>
                  <a:gd name="connsiteX62" fmla="*/ 292662 w 312804"/>
                  <a:gd name="connsiteY62" fmla="*/ 12599 h 402266"/>
                  <a:gd name="connsiteX63" fmla="*/ 297145 w 312804"/>
                  <a:gd name="connsiteY63" fmla="*/ 12443 h 402266"/>
                  <a:gd name="connsiteX64" fmla="*/ 297718 w 312804"/>
                  <a:gd name="connsiteY64" fmla="*/ 9464 h 402266"/>
                  <a:gd name="connsiteX65" fmla="*/ 301655 w 312804"/>
                  <a:gd name="connsiteY65" fmla="*/ 9388 h 402266"/>
                  <a:gd name="connsiteX66" fmla="*/ 301681 w 312804"/>
                  <a:gd name="connsiteY66" fmla="*/ 6547 h 402266"/>
                  <a:gd name="connsiteX67" fmla="*/ 303871 w 312804"/>
                  <a:gd name="connsiteY67" fmla="*/ 6007 h 402266"/>
                  <a:gd name="connsiteX68" fmla="*/ 303818 w 312804"/>
                  <a:gd name="connsiteY68" fmla="*/ 12526 h 402266"/>
                  <a:gd name="connsiteX69" fmla="*/ 295190 w 312804"/>
                  <a:gd name="connsiteY69" fmla="*/ 15195 h 402266"/>
                  <a:gd name="connsiteX70" fmla="*/ 295972 w 312804"/>
                  <a:gd name="connsiteY70" fmla="*/ 19436 h 402266"/>
                  <a:gd name="connsiteX71" fmla="*/ 299257 w 312804"/>
                  <a:gd name="connsiteY71" fmla="*/ 19598 h 402266"/>
                  <a:gd name="connsiteX72" fmla="*/ 301629 w 312804"/>
                  <a:gd name="connsiteY72" fmla="*/ 17931 h 402266"/>
                  <a:gd name="connsiteX73" fmla="*/ 298788 w 312804"/>
                  <a:gd name="connsiteY73" fmla="*/ 25337 h 402266"/>
                  <a:gd name="connsiteX74" fmla="*/ 298944 w 312804"/>
                  <a:gd name="connsiteY74" fmla="*/ 32226 h 402266"/>
                  <a:gd name="connsiteX75" fmla="*/ 292531 w 312804"/>
                  <a:gd name="connsiteY75" fmla="*/ 33640 h 402266"/>
                  <a:gd name="connsiteX76" fmla="*/ 291776 w 312804"/>
                  <a:gd name="connsiteY76" fmla="*/ 30820 h 402266"/>
                  <a:gd name="connsiteX77" fmla="*/ 286927 w 312804"/>
                  <a:gd name="connsiteY77" fmla="*/ 32270 h 402266"/>
                  <a:gd name="connsiteX78" fmla="*/ 285676 w 312804"/>
                  <a:gd name="connsiteY78" fmla="*/ 37741 h 402266"/>
                  <a:gd name="connsiteX79" fmla="*/ 280671 w 312804"/>
                  <a:gd name="connsiteY79" fmla="*/ 36160 h 402266"/>
                  <a:gd name="connsiteX80" fmla="*/ 285207 w 312804"/>
                  <a:gd name="connsiteY80" fmla="*/ 32949 h 402266"/>
                  <a:gd name="connsiteX81" fmla="*/ 283982 w 312804"/>
                  <a:gd name="connsiteY81" fmla="*/ 27108 h 402266"/>
                  <a:gd name="connsiteX82" fmla="*/ 282339 w 312804"/>
                  <a:gd name="connsiteY82" fmla="*/ 26675 h 402266"/>
                  <a:gd name="connsiteX83" fmla="*/ 278586 w 312804"/>
                  <a:gd name="connsiteY83" fmla="*/ 32349 h 402266"/>
                  <a:gd name="connsiteX84" fmla="*/ 273789 w 312804"/>
                  <a:gd name="connsiteY84" fmla="*/ 33176 h 402266"/>
                  <a:gd name="connsiteX85" fmla="*/ 230414 w 312804"/>
                  <a:gd name="connsiteY85" fmla="*/ 33859 h 402266"/>
                  <a:gd name="connsiteX86" fmla="*/ 207944 w 312804"/>
                  <a:gd name="connsiteY86" fmla="*/ 33898 h 402266"/>
                  <a:gd name="connsiteX87" fmla="*/ 199472 w 312804"/>
                  <a:gd name="connsiteY87" fmla="*/ 34175 h 402266"/>
                  <a:gd name="connsiteX88" fmla="*/ 200019 w 312804"/>
                  <a:gd name="connsiteY88" fmla="*/ 67857 h 402266"/>
                  <a:gd name="connsiteX89" fmla="*/ 199941 w 312804"/>
                  <a:gd name="connsiteY89" fmla="*/ 86409 h 402266"/>
                  <a:gd name="connsiteX90" fmla="*/ 208074 w 312804"/>
                  <a:gd name="connsiteY90" fmla="*/ 86466 h 402266"/>
                  <a:gd name="connsiteX91" fmla="*/ 207579 w 312804"/>
                  <a:gd name="connsiteY91" fmla="*/ 136494 h 402266"/>
                  <a:gd name="connsiteX92" fmla="*/ 207709 w 312804"/>
                  <a:gd name="connsiteY92" fmla="*/ 153212 h 402266"/>
                  <a:gd name="connsiteX93" fmla="*/ 161779 w 312804"/>
                  <a:gd name="connsiteY93" fmla="*/ 153460 h 402266"/>
                  <a:gd name="connsiteX94" fmla="*/ 127813 w 312804"/>
                  <a:gd name="connsiteY94" fmla="*/ 153285 h 402266"/>
                  <a:gd name="connsiteX95" fmla="*/ 128752 w 312804"/>
                  <a:gd name="connsiteY95" fmla="*/ 155424 h 402266"/>
                  <a:gd name="connsiteX96" fmla="*/ 126224 w 312804"/>
                  <a:gd name="connsiteY96" fmla="*/ 161854 h 402266"/>
                  <a:gd name="connsiteX97" fmla="*/ 123330 w 312804"/>
                  <a:gd name="connsiteY97" fmla="*/ 162282 h 402266"/>
                  <a:gd name="connsiteX98" fmla="*/ 119733 w 312804"/>
                  <a:gd name="connsiteY98" fmla="*/ 164805 h 402266"/>
                  <a:gd name="connsiteX99" fmla="*/ 110636 w 312804"/>
                  <a:gd name="connsiteY99" fmla="*/ 166161 h 402266"/>
                  <a:gd name="connsiteX100" fmla="*/ 108498 w 312804"/>
                  <a:gd name="connsiteY100" fmla="*/ 167718 h 402266"/>
                  <a:gd name="connsiteX101" fmla="*/ 108524 w 312804"/>
                  <a:gd name="connsiteY101" fmla="*/ 176921 h 402266"/>
                  <a:gd name="connsiteX102" fmla="*/ 107846 w 312804"/>
                  <a:gd name="connsiteY102" fmla="*/ 179710 h 402266"/>
                  <a:gd name="connsiteX103" fmla="*/ 104353 w 312804"/>
                  <a:gd name="connsiteY103" fmla="*/ 180918 h 402266"/>
                  <a:gd name="connsiteX104" fmla="*/ 104353 w 312804"/>
                  <a:gd name="connsiteY104" fmla="*/ 178252 h 402266"/>
                  <a:gd name="connsiteX105" fmla="*/ 96716 w 312804"/>
                  <a:gd name="connsiteY105" fmla="*/ 178064 h 402266"/>
                  <a:gd name="connsiteX106" fmla="*/ 94526 w 312804"/>
                  <a:gd name="connsiteY106" fmla="*/ 181734 h 402266"/>
                  <a:gd name="connsiteX107" fmla="*/ 92258 w 312804"/>
                  <a:gd name="connsiteY107" fmla="*/ 182157 h 402266"/>
                  <a:gd name="connsiteX108" fmla="*/ 91476 w 312804"/>
                  <a:gd name="connsiteY108" fmla="*/ 236551 h 402266"/>
                  <a:gd name="connsiteX109" fmla="*/ 124451 w 312804"/>
                  <a:gd name="connsiteY109" fmla="*/ 236426 h 402266"/>
                  <a:gd name="connsiteX110" fmla="*/ 140690 w 312804"/>
                  <a:gd name="connsiteY110" fmla="*/ 236854 h 402266"/>
                  <a:gd name="connsiteX111" fmla="*/ 140847 w 312804"/>
                  <a:gd name="connsiteY111" fmla="*/ 220474 h 402266"/>
                  <a:gd name="connsiteX112" fmla="*/ 158416 w 312804"/>
                  <a:gd name="connsiteY112" fmla="*/ 220620 h 402266"/>
                  <a:gd name="connsiteX113" fmla="*/ 158494 w 312804"/>
                  <a:gd name="connsiteY113" fmla="*/ 203845 h 402266"/>
                  <a:gd name="connsiteX114" fmla="*/ 175229 w 312804"/>
                  <a:gd name="connsiteY114" fmla="*/ 204030 h 402266"/>
                  <a:gd name="connsiteX115" fmla="*/ 175126 w 312804"/>
                  <a:gd name="connsiteY115" fmla="*/ 220599 h 402266"/>
                  <a:gd name="connsiteX116" fmla="*/ 173640 w 312804"/>
                  <a:gd name="connsiteY116" fmla="*/ 220644 h 402266"/>
                  <a:gd name="connsiteX117" fmla="*/ 173587 w 312804"/>
                  <a:gd name="connsiteY117" fmla="*/ 236927 h 402266"/>
                  <a:gd name="connsiteX118" fmla="*/ 156800 w 312804"/>
                  <a:gd name="connsiteY118" fmla="*/ 236947 h 402266"/>
                  <a:gd name="connsiteX119" fmla="*/ 156696 w 312804"/>
                  <a:gd name="connsiteY119" fmla="*/ 303701 h 402266"/>
                  <a:gd name="connsiteX120" fmla="*/ 175959 w 312804"/>
                  <a:gd name="connsiteY120" fmla="*/ 303834 h 402266"/>
                  <a:gd name="connsiteX121" fmla="*/ 175959 w 312804"/>
                  <a:gd name="connsiteY121" fmla="*/ 305258 h 402266"/>
                  <a:gd name="connsiteX122" fmla="*/ 179922 w 312804"/>
                  <a:gd name="connsiteY122" fmla="*/ 304963 h 402266"/>
                  <a:gd name="connsiteX123" fmla="*/ 180417 w 312804"/>
                  <a:gd name="connsiteY123" fmla="*/ 316402 h 402266"/>
                  <a:gd name="connsiteX124" fmla="*/ 184145 w 312804"/>
                  <a:gd name="connsiteY124" fmla="*/ 317936 h 402266"/>
                  <a:gd name="connsiteX125" fmla="*/ 184171 w 312804"/>
                  <a:gd name="connsiteY125" fmla="*/ 320672 h 402266"/>
                  <a:gd name="connsiteX126" fmla="*/ 198403 w 312804"/>
                  <a:gd name="connsiteY126" fmla="*/ 320667 h 402266"/>
                  <a:gd name="connsiteX127" fmla="*/ 197752 w 312804"/>
                  <a:gd name="connsiteY127" fmla="*/ 322926 h 402266"/>
                  <a:gd name="connsiteX128" fmla="*/ 203434 w 312804"/>
                  <a:gd name="connsiteY128" fmla="*/ 323617 h 402266"/>
                  <a:gd name="connsiteX129" fmla="*/ 206171 w 312804"/>
                  <a:gd name="connsiteY129" fmla="*/ 325303 h 402266"/>
                  <a:gd name="connsiteX130" fmla="*/ 206223 w 312804"/>
                  <a:gd name="connsiteY130" fmla="*/ 319321 h 402266"/>
                  <a:gd name="connsiteX131" fmla="*/ 204138 w 312804"/>
                  <a:gd name="connsiteY131" fmla="*/ 317289 h 402266"/>
                  <a:gd name="connsiteX132" fmla="*/ 204685 w 312804"/>
                  <a:gd name="connsiteY132" fmla="*/ 312432 h 402266"/>
                  <a:gd name="connsiteX133" fmla="*/ 202000 w 312804"/>
                  <a:gd name="connsiteY133" fmla="*/ 312385 h 402266"/>
                  <a:gd name="connsiteX134" fmla="*/ 202183 w 312804"/>
                  <a:gd name="connsiteY134" fmla="*/ 308454 h 402266"/>
                  <a:gd name="connsiteX135" fmla="*/ 206640 w 312804"/>
                  <a:gd name="connsiteY135" fmla="*/ 311341 h 402266"/>
                  <a:gd name="connsiteX136" fmla="*/ 210238 w 312804"/>
                  <a:gd name="connsiteY136" fmla="*/ 307567 h 402266"/>
                  <a:gd name="connsiteX137" fmla="*/ 214434 w 312804"/>
                  <a:gd name="connsiteY137" fmla="*/ 312849 h 402266"/>
                  <a:gd name="connsiteX138" fmla="*/ 218579 w 312804"/>
                  <a:gd name="connsiteY138" fmla="*/ 311253 h 402266"/>
                  <a:gd name="connsiteX139" fmla="*/ 219961 w 312804"/>
                  <a:gd name="connsiteY139" fmla="*/ 318914 h 402266"/>
                  <a:gd name="connsiteX140" fmla="*/ 218684 w 312804"/>
                  <a:gd name="connsiteY140" fmla="*/ 322240 h 402266"/>
                  <a:gd name="connsiteX141" fmla="*/ 213340 w 312804"/>
                  <a:gd name="connsiteY141" fmla="*/ 325626 h 402266"/>
                  <a:gd name="connsiteX142" fmla="*/ 210029 w 312804"/>
                  <a:gd name="connsiteY142" fmla="*/ 329526 h 402266"/>
                  <a:gd name="connsiteX143" fmla="*/ 210733 w 312804"/>
                  <a:gd name="connsiteY143" fmla="*/ 332195 h 402266"/>
                  <a:gd name="connsiteX144" fmla="*/ 203799 w 312804"/>
                  <a:gd name="connsiteY144" fmla="*/ 341481 h 402266"/>
                  <a:gd name="connsiteX145" fmla="*/ 204373 w 312804"/>
                  <a:gd name="connsiteY145" fmla="*/ 346899 h 402266"/>
                  <a:gd name="connsiteX146" fmla="*/ 202939 w 312804"/>
                  <a:gd name="connsiteY146" fmla="*/ 348918 h 402266"/>
                  <a:gd name="connsiteX147" fmla="*/ 205650 w 312804"/>
                  <a:gd name="connsiteY147" fmla="*/ 350710 h 402266"/>
                  <a:gd name="connsiteX148" fmla="*/ 205858 w 312804"/>
                  <a:gd name="connsiteY148" fmla="*/ 364544 h 402266"/>
                  <a:gd name="connsiteX149" fmla="*/ 230778 w 312804"/>
                  <a:gd name="connsiteY149" fmla="*/ 364238 h 402266"/>
                  <a:gd name="connsiteX150" fmla="*/ 231092 w 312804"/>
                  <a:gd name="connsiteY150" fmla="*/ 371516 h 402266"/>
                  <a:gd name="connsiteX151" fmla="*/ 233646 w 312804"/>
                  <a:gd name="connsiteY151" fmla="*/ 376128 h 402266"/>
                  <a:gd name="connsiteX152" fmla="*/ 241231 w 312804"/>
                  <a:gd name="connsiteY152" fmla="*/ 376428 h 402266"/>
                  <a:gd name="connsiteX153" fmla="*/ 241205 w 312804"/>
                  <a:gd name="connsiteY153" fmla="*/ 374931 h 402266"/>
                  <a:gd name="connsiteX154" fmla="*/ 248113 w 312804"/>
                  <a:gd name="connsiteY154" fmla="*/ 374759 h 402266"/>
                  <a:gd name="connsiteX155" fmla="*/ 248139 w 312804"/>
                  <a:gd name="connsiteY155" fmla="*/ 376131 h 402266"/>
                  <a:gd name="connsiteX156" fmla="*/ 253639 w 312804"/>
                  <a:gd name="connsiteY156" fmla="*/ 376024 h 402266"/>
                  <a:gd name="connsiteX157" fmla="*/ 254265 w 312804"/>
                  <a:gd name="connsiteY157" fmla="*/ 374636 h 402266"/>
                  <a:gd name="connsiteX158" fmla="*/ 266647 w 312804"/>
                  <a:gd name="connsiteY158" fmla="*/ 374451 h 402266"/>
                  <a:gd name="connsiteX159" fmla="*/ 268054 w 312804"/>
                  <a:gd name="connsiteY159" fmla="*/ 373736 h 402266"/>
                  <a:gd name="connsiteX160" fmla="*/ 267246 w 312804"/>
                  <a:gd name="connsiteY160" fmla="*/ 368926 h 402266"/>
                  <a:gd name="connsiteX161" fmla="*/ 275640 w 312804"/>
                  <a:gd name="connsiteY161" fmla="*/ 368845 h 402266"/>
                  <a:gd name="connsiteX162" fmla="*/ 280723 w 312804"/>
                  <a:gd name="connsiteY162" fmla="*/ 365939 h 402266"/>
                  <a:gd name="connsiteX163" fmla="*/ 284841 w 312804"/>
                  <a:gd name="connsiteY163" fmla="*/ 366174 h 402266"/>
                  <a:gd name="connsiteX164" fmla="*/ 284815 w 312804"/>
                  <a:gd name="connsiteY164" fmla="*/ 364546 h 402266"/>
                  <a:gd name="connsiteX165" fmla="*/ 290264 w 312804"/>
                  <a:gd name="connsiteY165" fmla="*/ 363104 h 402266"/>
                  <a:gd name="connsiteX166" fmla="*/ 290342 w 312804"/>
                  <a:gd name="connsiteY166" fmla="*/ 355299 h 402266"/>
                  <a:gd name="connsiteX167" fmla="*/ 294591 w 312804"/>
                  <a:gd name="connsiteY167" fmla="*/ 360344 h 402266"/>
                  <a:gd name="connsiteX168" fmla="*/ 297145 w 312804"/>
                  <a:gd name="connsiteY168" fmla="*/ 360299 h 402266"/>
                  <a:gd name="connsiteX169" fmla="*/ 298448 w 312804"/>
                  <a:gd name="connsiteY169" fmla="*/ 354717 h 402266"/>
                  <a:gd name="connsiteX170" fmla="*/ 306842 w 312804"/>
                  <a:gd name="connsiteY170" fmla="*/ 354159 h 402266"/>
                  <a:gd name="connsiteX171" fmla="*/ 307129 w 312804"/>
                  <a:gd name="connsiteY171" fmla="*/ 358794 h 402266"/>
                  <a:gd name="connsiteX172" fmla="*/ 305487 w 312804"/>
                  <a:gd name="connsiteY172" fmla="*/ 358784 h 402266"/>
                  <a:gd name="connsiteX173" fmla="*/ 308328 w 312804"/>
                  <a:gd name="connsiteY173" fmla="*/ 362952 h 402266"/>
                  <a:gd name="connsiteX174" fmla="*/ 312785 w 312804"/>
                  <a:gd name="connsiteY174" fmla="*/ 363020 h 402266"/>
                  <a:gd name="connsiteX175" fmla="*/ 312838 w 312804"/>
                  <a:gd name="connsiteY175" fmla="*/ 365686 h 402266"/>
                  <a:gd name="connsiteX176" fmla="*/ 306946 w 312804"/>
                  <a:gd name="connsiteY176" fmla="*/ 364421 h 402266"/>
                  <a:gd name="connsiteX177" fmla="*/ 303975 w 312804"/>
                  <a:gd name="connsiteY177" fmla="*/ 369962 h 402266"/>
                  <a:gd name="connsiteX178" fmla="*/ 297901 w 312804"/>
                  <a:gd name="connsiteY178" fmla="*/ 370162 h 402266"/>
                  <a:gd name="connsiteX179" fmla="*/ 297615 w 312804"/>
                  <a:gd name="connsiteY179" fmla="*/ 368553 h 402266"/>
                  <a:gd name="connsiteX180" fmla="*/ 293053 w 312804"/>
                  <a:gd name="connsiteY180" fmla="*/ 369315 h 402266"/>
                  <a:gd name="connsiteX181" fmla="*/ 293105 w 312804"/>
                  <a:gd name="connsiteY181" fmla="*/ 382389 h 402266"/>
                  <a:gd name="connsiteX182" fmla="*/ 293731 w 312804"/>
                  <a:gd name="connsiteY182" fmla="*/ 401909 h 402266"/>
                  <a:gd name="connsiteX183" fmla="*/ 260886 w 312804"/>
                  <a:gd name="connsiteY183" fmla="*/ 402266 h 402266"/>
                  <a:gd name="connsiteX184" fmla="*/ 260729 w 312804"/>
                  <a:gd name="connsiteY184" fmla="*/ 393861 h 402266"/>
                  <a:gd name="connsiteX185" fmla="*/ 208621 w 312804"/>
                  <a:gd name="connsiteY185" fmla="*/ 394902 h 402266"/>
                  <a:gd name="connsiteX186" fmla="*/ 195666 w 312804"/>
                  <a:gd name="connsiteY186" fmla="*/ 395020 h 402266"/>
                  <a:gd name="connsiteX187" fmla="*/ 195354 w 312804"/>
                  <a:gd name="connsiteY187" fmla="*/ 372967 h 402266"/>
                  <a:gd name="connsiteX188" fmla="*/ 179296 w 312804"/>
                  <a:gd name="connsiteY188" fmla="*/ 373209 h 402266"/>
                  <a:gd name="connsiteX189" fmla="*/ 165428 w 312804"/>
                  <a:gd name="connsiteY189" fmla="*/ 372917 h 402266"/>
                  <a:gd name="connsiteX190" fmla="*/ 168191 w 312804"/>
                  <a:gd name="connsiteY190" fmla="*/ 369962 h 402266"/>
                  <a:gd name="connsiteX191" fmla="*/ 107090 w 312804"/>
                  <a:gd name="connsiteY191" fmla="*/ 370016 h 402266"/>
                  <a:gd name="connsiteX192" fmla="*/ 89182 w 312804"/>
                  <a:gd name="connsiteY192" fmla="*/ 369842 h 402266"/>
                  <a:gd name="connsiteX193" fmla="*/ 65930 w 312804"/>
                  <a:gd name="connsiteY193" fmla="*/ 369304 h 402266"/>
                  <a:gd name="connsiteX194" fmla="*/ 65435 w 312804"/>
                  <a:gd name="connsiteY194" fmla="*/ 370718 h 402266"/>
                  <a:gd name="connsiteX195" fmla="*/ 52949 w 312804"/>
                  <a:gd name="connsiteY195" fmla="*/ 370622 h 402266"/>
                  <a:gd name="connsiteX196" fmla="*/ 49638 w 312804"/>
                  <a:gd name="connsiteY196" fmla="*/ 365516 h 402266"/>
                  <a:gd name="connsiteX197" fmla="*/ 50160 w 312804"/>
                  <a:gd name="connsiteY197" fmla="*/ 363526 h 402266"/>
                  <a:gd name="connsiteX198" fmla="*/ 57302 w 312804"/>
                  <a:gd name="connsiteY198" fmla="*/ 364019 h 402266"/>
                  <a:gd name="connsiteX199" fmla="*/ 57406 w 312804"/>
                  <a:gd name="connsiteY199" fmla="*/ 352568 h 402266"/>
                  <a:gd name="connsiteX200" fmla="*/ 76305 w 312804"/>
                  <a:gd name="connsiteY200" fmla="*/ 352729 h 402266"/>
                  <a:gd name="connsiteX201" fmla="*/ 76279 w 312804"/>
                  <a:gd name="connsiteY201" fmla="*/ 355270 h 402266"/>
                  <a:gd name="connsiteX202" fmla="*/ 79068 w 312804"/>
                  <a:gd name="connsiteY202" fmla="*/ 355406 h 402266"/>
                  <a:gd name="connsiteX203" fmla="*/ 79225 w 312804"/>
                  <a:gd name="connsiteY203" fmla="*/ 352834 h 402266"/>
                  <a:gd name="connsiteX204" fmla="*/ 90147 w 312804"/>
                  <a:gd name="connsiteY204" fmla="*/ 353204 h 402266"/>
                  <a:gd name="connsiteX205" fmla="*/ 90877 w 312804"/>
                  <a:gd name="connsiteY205" fmla="*/ 286730 h 402266"/>
                  <a:gd name="connsiteX206" fmla="*/ 76409 w 312804"/>
                  <a:gd name="connsiteY206" fmla="*/ 286677 h 402266"/>
                  <a:gd name="connsiteX207" fmla="*/ 57745 w 312804"/>
                  <a:gd name="connsiteY207" fmla="*/ 286080 h 402266"/>
                  <a:gd name="connsiteX208" fmla="*/ 58710 w 312804"/>
                  <a:gd name="connsiteY208" fmla="*/ 219624 h 402266"/>
                  <a:gd name="connsiteX209" fmla="*/ 58162 w 312804"/>
                  <a:gd name="connsiteY209" fmla="*/ 219423 h 402266"/>
                  <a:gd name="connsiteX210" fmla="*/ 58267 w 312804"/>
                  <a:gd name="connsiteY210" fmla="*/ 202864 h 402266"/>
                  <a:gd name="connsiteX211" fmla="*/ 25578 w 312804"/>
                  <a:gd name="connsiteY211" fmla="*/ 201878 h 402266"/>
                  <a:gd name="connsiteX212" fmla="*/ 33 w 312804"/>
                  <a:gd name="connsiteY212" fmla="*/ 201648 h 402266"/>
                  <a:gd name="connsiteX213" fmla="*/ 658 w 312804"/>
                  <a:gd name="connsiteY213" fmla="*/ 196658 h 402266"/>
                  <a:gd name="connsiteX214" fmla="*/ 658 w 312804"/>
                  <a:gd name="connsiteY214" fmla="*/ 196658 h 402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Lst>
                <a:rect l="l" t="t" r="r" b="b"/>
                <a:pathLst>
                  <a:path w="312804" h="402266">
                    <a:moveTo>
                      <a:pt x="658" y="196658"/>
                    </a:moveTo>
                    <a:lnTo>
                      <a:pt x="2900" y="191822"/>
                    </a:lnTo>
                    <a:lnTo>
                      <a:pt x="3500" y="186740"/>
                    </a:lnTo>
                    <a:lnTo>
                      <a:pt x="6393" y="184296"/>
                    </a:lnTo>
                    <a:lnTo>
                      <a:pt x="13979" y="182298"/>
                    </a:lnTo>
                    <a:lnTo>
                      <a:pt x="20391" y="184726"/>
                    </a:lnTo>
                    <a:lnTo>
                      <a:pt x="24744" y="182843"/>
                    </a:lnTo>
                    <a:lnTo>
                      <a:pt x="30922" y="178687"/>
                    </a:lnTo>
                    <a:lnTo>
                      <a:pt x="33842" y="178134"/>
                    </a:lnTo>
                    <a:lnTo>
                      <a:pt x="48231" y="179191"/>
                    </a:lnTo>
                    <a:lnTo>
                      <a:pt x="60013" y="176880"/>
                    </a:lnTo>
                    <a:lnTo>
                      <a:pt x="67207" y="170700"/>
                    </a:lnTo>
                    <a:lnTo>
                      <a:pt x="68746" y="167463"/>
                    </a:lnTo>
                    <a:lnTo>
                      <a:pt x="76592" y="164552"/>
                    </a:lnTo>
                    <a:lnTo>
                      <a:pt x="82379" y="166114"/>
                    </a:lnTo>
                    <a:lnTo>
                      <a:pt x="88035" y="165052"/>
                    </a:lnTo>
                    <a:lnTo>
                      <a:pt x="95047" y="156997"/>
                    </a:lnTo>
                    <a:lnTo>
                      <a:pt x="105083" y="152656"/>
                    </a:lnTo>
                    <a:lnTo>
                      <a:pt x="105630" y="150572"/>
                    </a:lnTo>
                    <a:lnTo>
                      <a:pt x="105057" y="141246"/>
                    </a:lnTo>
                    <a:lnTo>
                      <a:pt x="106334" y="134949"/>
                    </a:lnTo>
                    <a:lnTo>
                      <a:pt x="109436" y="131070"/>
                    </a:lnTo>
                    <a:lnTo>
                      <a:pt x="109124" y="124377"/>
                    </a:lnTo>
                    <a:lnTo>
                      <a:pt x="114389" y="117978"/>
                    </a:lnTo>
                    <a:lnTo>
                      <a:pt x="122522" y="112990"/>
                    </a:lnTo>
                    <a:lnTo>
                      <a:pt x="127475" y="111050"/>
                    </a:lnTo>
                    <a:lnTo>
                      <a:pt x="128048" y="105258"/>
                    </a:lnTo>
                    <a:lnTo>
                      <a:pt x="130055" y="96859"/>
                    </a:lnTo>
                    <a:lnTo>
                      <a:pt x="132427" y="91010"/>
                    </a:lnTo>
                    <a:lnTo>
                      <a:pt x="132714" y="86281"/>
                    </a:lnTo>
                    <a:lnTo>
                      <a:pt x="130941" y="83579"/>
                    </a:lnTo>
                    <a:lnTo>
                      <a:pt x="131202" y="80407"/>
                    </a:lnTo>
                    <a:lnTo>
                      <a:pt x="133496" y="76517"/>
                    </a:lnTo>
                    <a:lnTo>
                      <a:pt x="134382" y="72263"/>
                    </a:lnTo>
                    <a:lnTo>
                      <a:pt x="132714" y="66944"/>
                    </a:lnTo>
                    <a:lnTo>
                      <a:pt x="130864" y="64716"/>
                    </a:lnTo>
                    <a:lnTo>
                      <a:pt x="130290" y="58171"/>
                    </a:lnTo>
                    <a:lnTo>
                      <a:pt x="131072" y="50212"/>
                    </a:lnTo>
                    <a:lnTo>
                      <a:pt x="129925" y="48561"/>
                    </a:lnTo>
                    <a:lnTo>
                      <a:pt x="125520" y="47447"/>
                    </a:lnTo>
                    <a:lnTo>
                      <a:pt x="124372" y="43216"/>
                    </a:lnTo>
                    <a:lnTo>
                      <a:pt x="118507" y="39559"/>
                    </a:lnTo>
                    <a:lnTo>
                      <a:pt x="113894" y="38121"/>
                    </a:lnTo>
                    <a:lnTo>
                      <a:pt x="108810" y="35239"/>
                    </a:lnTo>
                    <a:lnTo>
                      <a:pt x="129352" y="34665"/>
                    </a:lnTo>
                    <a:lnTo>
                      <a:pt x="166132" y="34610"/>
                    </a:lnTo>
                    <a:lnTo>
                      <a:pt x="166028" y="17660"/>
                    </a:lnTo>
                    <a:lnTo>
                      <a:pt x="165532" y="574"/>
                    </a:lnTo>
                    <a:lnTo>
                      <a:pt x="190635" y="482"/>
                    </a:lnTo>
                    <a:lnTo>
                      <a:pt x="206875" y="23"/>
                    </a:lnTo>
                    <a:lnTo>
                      <a:pt x="224496" y="0"/>
                    </a:lnTo>
                    <a:lnTo>
                      <a:pt x="224601" y="8459"/>
                    </a:lnTo>
                    <a:lnTo>
                      <a:pt x="241414" y="8264"/>
                    </a:lnTo>
                    <a:lnTo>
                      <a:pt x="241440" y="16710"/>
                    </a:lnTo>
                    <a:lnTo>
                      <a:pt x="258201" y="16536"/>
                    </a:lnTo>
                    <a:lnTo>
                      <a:pt x="258201" y="17678"/>
                    </a:lnTo>
                    <a:lnTo>
                      <a:pt x="277152" y="18800"/>
                    </a:lnTo>
                    <a:lnTo>
                      <a:pt x="277804" y="16836"/>
                    </a:lnTo>
                    <a:lnTo>
                      <a:pt x="282001" y="16789"/>
                    </a:lnTo>
                    <a:lnTo>
                      <a:pt x="282001" y="11509"/>
                    </a:lnTo>
                    <a:lnTo>
                      <a:pt x="290394" y="9636"/>
                    </a:lnTo>
                    <a:lnTo>
                      <a:pt x="294643" y="9532"/>
                    </a:lnTo>
                    <a:lnTo>
                      <a:pt x="292662" y="12599"/>
                    </a:lnTo>
                    <a:lnTo>
                      <a:pt x="297145" y="12443"/>
                    </a:lnTo>
                    <a:lnTo>
                      <a:pt x="297718" y="9464"/>
                    </a:lnTo>
                    <a:lnTo>
                      <a:pt x="301655" y="9388"/>
                    </a:lnTo>
                    <a:lnTo>
                      <a:pt x="301681" y="6547"/>
                    </a:lnTo>
                    <a:lnTo>
                      <a:pt x="303871" y="6007"/>
                    </a:lnTo>
                    <a:lnTo>
                      <a:pt x="303818" y="12526"/>
                    </a:lnTo>
                    <a:lnTo>
                      <a:pt x="295190" y="15195"/>
                    </a:lnTo>
                    <a:lnTo>
                      <a:pt x="295972" y="19436"/>
                    </a:lnTo>
                    <a:lnTo>
                      <a:pt x="299257" y="19598"/>
                    </a:lnTo>
                    <a:lnTo>
                      <a:pt x="301629" y="17931"/>
                    </a:lnTo>
                    <a:lnTo>
                      <a:pt x="298788" y="25337"/>
                    </a:lnTo>
                    <a:lnTo>
                      <a:pt x="298944" y="32226"/>
                    </a:lnTo>
                    <a:lnTo>
                      <a:pt x="292531" y="33640"/>
                    </a:lnTo>
                    <a:lnTo>
                      <a:pt x="291776" y="30820"/>
                    </a:lnTo>
                    <a:lnTo>
                      <a:pt x="286927" y="32270"/>
                    </a:lnTo>
                    <a:lnTo>
                      <a:pt x="285676" y="37741"/>
                    </a:lnTo>
                    <a:lnTo>
                      <a:pt x="280671" y="36160"/>
                    </a:lnTo>
                    <a:lnTo>
                      <a:pt x="285207" y="32949"/>
                    </a:lnTo>
                    <a:lnTo>
                      <a:pt x="283982" y="27108"/>
                    </a:lnTo>
                    <a:lnTo>
                      <a:pt x="282339" y="26675"/>
                    </a:lnTo>
                    <a:lnTo>
                      <a:pt x="278586" y="32349"/>
                    </a:lnTo>
                    <a:lnTo>
                      <a:pt x="273789" y="33176"/>
                    </a:lnTo>
                    <a:lnTo>
                      <a:pt x="230414" y="33859"/>
                    </a:lnTo>
                    <a:lnTo>
                      <a:pt x="207944" y="33898"/>
                    </a:lnTo>
                    <a:lnTo>
                      <a:pt x="199472" y="34175"/>
                    </a:lnTo>
                    <a:lnTo>
                      <a:pt x="200019" y="67857"/>
                    </a:lnTo>
                    <a:lnTo>
                      <a:pt x="199941" y="86409"/>
                    </a:lnTo>
                    <a:lnTo>
                      <a:pt x="208074" y="86466"/>
                    </a:lnTo>
                    <a:lnTo>
                      <a:pt x="207579" y="136494"/>
                    </a:lnTo>
                    <a:lnTo>
                      <a:pt x="207709" y="153212"/>
                    </a:lnTo>
                    <a:lnTo>
                      <a:pt x="161779" y="153460"/>
                    </a:lnTo>
                    <a:lnTo>
                      <a:pt x="127813" y="153285"/>
                    </a:lnTo>
                    <a:lnTo>
                      <a:pt x="128752" y="155424"/>
                    </a:lnTo>
                    <a:lnTo>
                      <a:pt x="126224" y="161854"/>
                    </a:lnTo>
                    <a:lnTo>
                      <a:pt x="123330" y="162282"/>
                    </a:lnTo>
                    <a:lnTo>
                      <a:pt x="119733" y="164805"/>
                    </a:lnTo>
                    <a:lnTo>
                      <a:pt x="110636" y="166161"/>
                    </a:lnTo>
                    <a:lnTo>
                      <a:pt x="108498" y="167718"/>
                    </a:lnTo>
                    <a:lnTo>
                      <a:pt x="108524" y="176921"/>
                    </a:lnTo>
                    <a:lnTo>
                      <a:pt x="107846" y="179710"/>
                    </a:lnTo>
                    <a:lnTo>
                      <a:pt x="104353" y="180918"/>
                    </a:lnTo>
                    <a:lnTo>
                      <a:pt x="104353" y="178252"/>
                    </a:lnTo>
                    <a:lnTo>
                      <a:pt x="96716" y="178064"/>
                    </a:lnTo>
                    <a:lnTo>
                      <a:pt x="94526" y="181734"/>
                    </a:lnTo>
                    <a:lnTo>
                      <a:pt x="92258" y="182157"/>
                    </a:lnTo>
                    <a:lnTo>
                      <a:pt x="91476" y="236551"/>
                    </a:lnTo>
                    <a:lnTo>
                      <a:pt x="124451" y="236426"/>
                    </a:lnTo>
                    <a:lnTo>
                      <a:pt x="140690" y="236854"/>
                    </a:lnTo>
                    <a:lnTo>
                      <a:pt x="140847" y="220474"/>
                    </a:lnTo>
                    <a:lnTo>
                      <a:pt x="158416" y="220620"/>
                    </a:lnTo>
                    <a:lnTo>
                      <a:pt x="158494" y="203845"/>
                    </a:lnTo>
                    <a:lnTo>
                      <a:pt x="175229" y="204030"/>
                    </a:lnTo>
                    <a:lnTo>
                      <a:pt x="175126" y="220599"/>
                    </a:lnTo>
                    <a:lnTo>
                      <a:pt x="173640" y="220644"/>
                    </a:lnTo>
                    <a:lnTo>
                      <a:pt x="173587" y="236927"/>
                    </a:lnTo>
                    <a:lnTo>
                      <a:pt x="156800" y="236947"/>
                    </a:lnTo>
                    <a:lnTo>
                      <a:pt x="156696" y="303701"/>
                    </a:lnTo>
                    <a:lnTo>
                      <a:pt x="175959" y="303834"/>
                    </a:lnTo>
                    <a:lnTo>
                      <a:pt x="175959" y="305258"/>
                    </a:lnTo>
                    <a:lnTo>
                      <a:pt x="179922" y="304963"/>
                    </a:lnTo>
                    <a:lnTo>
                      <a:pt x="180417" y="316402"/>
                    </a:lnTo>
                    <a:lnTo>
                      <a:pt x="184145" y="317936"/>
                    </a:lnTo>
                    <a:lnTo>
                      <a:pt x="184171" y="320672"/>
                    </a:lnTo>
                    <a:lnTo>
                      <a:pt x="198403" y="320667"/>
                    </a:lnTo>
                    <a:lnTo>
                      <a:pt x="197752" y="322926"/>
                    </a:lnTo>
                    <a:lnTo>
                      <a:pt x="203434" y="323617"/>
                    </a:lnTo>
                    <a:lnTo>
                      <a:pt x="206171" y="325303"/>
                    </a:lnTo>
                    <a:lnTo>
                      <a:pt x="206223" y="319321"/>
                    </a:lnTo>
                    <a:lnTo>
                      <a:pt x="204138" y="317289"/>
                    </a:lnTo>
                    <a:lnTo>
                      <a:pt x="204685" y="312432"/>
                    </a:lnTo>
                    <a:lnTo>
                      <a:pt x="202000" y="312385"/>
                    </a:lnTo>
                    <a:lnTo>
                      <a:pt x="202183" y="308454"/>
                    </a:lnTo>
                    <a:lnTo>
                      <a:pt x="206640" y="311341"/>
                    </a:lnTo>
                    <a:lnTo>
                      <a:pt x="210238" y="307567"/>
                    </a:lnTo>
                    <a:lnTo>
                      <a:pt x="214434" y="312849"/>
                    </a:lnTo>
                    <a:lnTo>
                      <a:pt x="218579" y="311253"/>
                    </a:lnTo>
                    <a:lnTo>
                      <a:pt x="219961" y="318914"/>
                    </a:lnTo>
                    <a:lnTo>
                      <a:pt x="218684" y="322240"/>
                    </a:lnTo>
                    <a:lnTo>
                      <a:pt x="213340" y="325626"/>
                    </a:lnTo>
                    <a:lnTo>
                      <a:pt x="210029" y="329526"/>
                    </a:lnTo>
                    <a:lnTo>
                      <a:pt x="210733" y="332195"/>
                    </a:lnTo>
                    <a:lnTo>
                      <a:pt x="203799" y="341481"/>
                    </a:lnTo>
                    <a:lnTo>
                      <a:pt x="204373" y="346899"/>
                    </a:lnTo>
                    <a:lnTo>
                      <a:pt x="202939" y="348918"/>
                    </a:lnTo>
                    <a:lnTo>
                      <a:pt x="205650" y="350710"/>
                    </a:lnTo>
                    <a:lnTo>
                      <a:pt x="205858" y="364544"/>
                    </a:lnTo>
                    <a:lnTo>
                      <a:pt x="230778" y="364238"/>
                    </a:lnTo>
                    <a:lnTo>
                      <a:pt x="231092" y="371516"/>
                    </a:lnTo>
                    <a:lnTo>
                      <a:pt x="233646" y="376128"/>
                    </a:lnTo>
                    <a:lnTo>
                      <a:pt x="241231" y="376428"/>
                    </a:lnTo>
                    <a:lnTo>
                      <a:pt x="241205" y="374931"/>
                    </a:lnTo>
                    <a:lnTo>
                      <a:pt x="248113" y="374759"/>
                    </a:lnTo>
                    <a:lnTo>
                      <a:pt x="248139" y="376131"/>
                    </a:lnTo>
                    <a:lnTo>
                      <a:pt x="253639" y="376024"/>
                    </a:lnTo>
                    <a:lnTo>
                      <a:pt x="254265" y="374636"/>
                    </a:lnTo>
                    <a:lnTo>
                      <a:pt x="266647" y="374451"/>
                    </a:lnTo>
                    <a:lnTo>
                      <a:pt x="268054" y="373736"/>
                    </a:lnTo>
                    <a:lnTo>
                      <a:pt x="267246" y="368926"/>
                    </a:lnTo>
                    <a:lnTo>
                      <a:pt x="275640" y="368845"/>
                    </a:lnTo>
                    <a:lnTo>
                      <a:pt x="280723" y="365939"/>
                    </a:lnTo>
                    <a:lnTo>
                      <a:pt x="284841" y="366174"/>
                    </a:lnTo>
                    <a:lnTo>
                      <a:pt x="284815" y="364546"/>
                    </a:lnTo>
                    <a:lnTo>
                      <a:pt x="290264" y="363104"/>
                    </a:lnTo>
                    <a:lnTo>
                      <a:pt x="290342" y="355299"/>
                    </a:lnTo>
                    <a:lnTo>
                      <a:pt x="294591" y="360344"/>
                    </a:lnTo>
                    <a:lnTo>
                      <a:pt x="297145" y="360299"/>
                    </a:lnTo>
                    <a:lnTo>
                      <a:pt x="298448" y="354717"/>
                    </a:lnTo>
                    <a:lnTo>
                      <a:pt x="306842" y="354159"/>
                    </a:lnTo>
                    <a:lnTo>
                      <a:pt x="307129" y="358794"/>
                    </a:lnTo>
                    <a:lnTo>
                      <a:pt x="305487" y="358784"/>
                    </a:lnTo>
                    <a:lnTo>
                      <a:pt x="308328" y="362952"/>
                    </a:lnTo>
                    <a:lnTo>
                      <a:pt x="312785" y="363020"/>
                    </a:lnTo>
                    <a:lnTo>
                      <a:pt x="312838" y="365686"/>
                    </a:lnTo>
                    <a:lnTo>
                      <a:pt x="306946" y="364421"/>
                    </a:lnTo>
                    <a:lnTo>
                      <a:pt x="303975" y="369962"/>
                    </a:lnTo>
                    <a:lnTo>
                      <a:pt x="297901" y="370162"/>
                    </a:lnTo>
                    <a:lnTo>
                      <a:pt x="297615" y="368553"/>
                    </a:lnTo>
                    <a:lnTo>
                      <a:pt x="293053" y="369315"/>
                    </a:lnTo>
                    <a:lnTo>
                      <a:pt x="293105" y="382389"/>
                    </a:lnTo>
                    <a:lnTo>
                      <a:pt x="293731" y="401909"/>
                    </a:lnTo>
                    <a:lnTo>
                      <a:pt x="260886" y="402266"/>
                    </a:lnTo>
                    <a:lnTo>
                      <a:pt x="260729" y="393861"/>
                    </a:lnTo>
                    <a:lnTo>
                      <a:pt x="208621" y="394902"/>
                    </a:lnTo>
                    <a:lnTo>
                      <a:pt x="195666" y="395020"/>
                    </a:lnTo>
                    <a:lnTo>
                      <a:pt x="195354" y="372967"/>
                    </a:lnTo>
                    <a:lnTo>
                      <a:pt x="179296" y="373209"/>
                    </a:lnTo>
                    <a:lnTo>
                      <a:pt x="165428" y="372917"/>
                    </a:lnTo>
                    <a:lnTo>
                      <a:pt x="168191" y="369962"/>
                    </a:lnTo>
                    <a:lnTo>
                      <a:pt x="107090" y="370016"/>
                    </a:lnTo>
                    <a:lnTo>
                      <a:pt x="89182" y="369842"/>
                    </a:lnTo>
                    <a:lnTo>
                      <a:pt x="65930" y="369304"/>
                    </a:lnTo>
                    <a:lnTo>
                      <a:pt x="65435" y="370718"/>
                    </a:lnTo>
                    <a:lnTo>
                      <a:pt x="52949" y="370622"/>
                    </a:lnTo>
                    <a:lnTo>
                      <a:pt x="49638" y="365516"/>
                    </a:lnTo>
                    <a:lnTo>
                      <a:pt x="50160" y="363526"/>
                    </a:lnTo>
                    <a:lnTo>
                      <a:pt x="57302" y="364019"/>
                    </a:lnTo>
                    <a:lnTo>
                      <a:pt x="57406" y="352568"/>
                    </a:lnTo>
                    <a:lnTo>
                      <a:pt x="76305" y="352729"/>
                    </a:lnTo>
                    <a:lnTo>
                      <a:pt x="76279" y="355270"/>
                    </a:lnTo>
                    <a:lnTo>
                      <a:pt x="79068" y="355406"/>
                    </a:lnTo>
                    <a:lnTo>
                      <a:pt x="79225" y="352834"/>
                    </a:lnTo>
                    <a:lnTo>
                      <a:pt x="90147" y="353204"/>
                    </a:lnTo>
                    <a:lnTo>
                      <a:pt x="90877" y="286730"/>
                    </a:lnTo>
                    <a:lnTo>
                      <a:pt x="76409" y="286677"/>
                    </a:lnTo>
                    <a:lnTo>
                      <a:pt x="57745" y="286080"/>
                    </a:lnTo>
                    <a:lnTo>
                      <a:pt x="58710" y="219624"/>
                    </a:lnTo>
                    <a:lnTo>
                      <a:pt x="58162" y="219423"/>
                    </a:lnTo>
                    <a:lnTo>
                      <a:pt x="58267" y="202864"/>
                    </a:lnTo>
                    <a:lnTo>
                      <a:pt x="25578" y="201878"/>
                    </a:lnTo>
                    <a:lnTo>
                      <a:pt x="33" y="201648"/>
                    </a:lnTo>
                    <a:lnTo>
                      <a:pt x="658" y="196658"/>
                    </a:lnTo>
                    <a:lnTo>
                      <a:pt x="658" y="196658"/>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28" name="IN">
              <a:extLst>
                <a:ext uri="{FF2B5EF4-FFF2-40B4-BE49-F238E27FC236}">
                  <a16:creationId xmlns:a16="http://schemas.microsoft.com/office/drawing/2014/main" id="{96A5BD35-AB00-409D-2E57-B927DB95A251}"/>
                </a:ext>
              </a:extLst>
            </p:cNvPr>
            <p:cNvGrpSpPr/>
            <p:nvPr/>
          </p:nvGrpSpPr>
          <p:grpSpPr>
            <a:xfrm>
              <a:off x="5532421" y="3107724"/>
              <a:ext cx="380639" cy="598549"/>
              <a:chOff x="-2025269" y="4955783"/>
              <a:chExt cx="1858078" cy="3498861"/>
            </a:xfrm>
            <a:solidFill>
              <a:schemeClr val="bg2"/>
            </a:solidFill>
          </p:grpSpPr>
          <p:sp>
            <p:nvSpPr>
              <p:cNvPr id="462" name="IN-1">
                <a:extLst>
                  <a:ext uri="{FF2B5EF4-FFF2-40B4-BE49-F238E27FC236}">
                    <a16:creationId xmlns:a16="http://schemas.microsoft.com/office/drawing/2014/main" id="{E8A258C4-9969-F981-60D6-537B903B6D5B}"/>
                  </a:ext>
                </a:extLst>
              </p:cNvPr>
              <p:cNvSpPr/>
              <p:nvPr/>
            </p:nvSpPr>
            <p:spPr>
              <a:xfrm>
                <a:off x="-1704851" y="4955783"/>
                <a:ext cx="464499" cy="538806"/>
              </a:xfrm>
              <a:custGeom>
                <a:avLst/>
                <a:gdLst>
                  <a:gd name="connsiteX0" fmla="*/ 33 w 119335"/>
                  <a:gd name="connsiteY0" fmla="*/ 87322 h 115346"/>
                  <a:gd name="connsiteX1" fmla="*/ 294 w 119335"/>
                  <a:gd name="connsiteY1" fmla="*/ 14389 h 115346"/>
                  <a:gd name="connsiteX2" fmla="*/ 476 w 119335"/>
                  <a:gd name="connsiteY2" fmla="*/ 282 h 115346"/>
                  <a:gd name="connsiteX3" fmla="*/ 57954 w 119335"/>
                  <a:gd name="connsiteY3" fmla="*/ 0 h 115346"/>
                  <a:gd name="connsiteX4" fmla="*/ 119264 w 119335"/>
                  <a:gd name="connsiteY4" fmla="*/ 305 h 115346"/>
                  <a:gd name="connsiteX5" fmla="*/ 119368 w 119335"/>
                  <a:gd name="connsiteY5" fmla="*/ 27090 h 115346"/>
                  <a:gd name="connsiteX6" fmla="*/ 117100 w 119335"/>
                  <a:gd name="connsiteY6" fmla="*/ 28363 h 115346"/>
                  <a:gd name="connsiteX7" fmla="*/ 119290 w 119335"/>
                  <a:gd name="connsiteY7" fmla="*/ 30995 h 115346"/>
                  <a:gd name="connsiteX8" fmla="*/ 119107 w 119335"/>
                  <a:gd name="connsiteY8" fmla="*/ 41421 h 115346"/>
                  <a:gd name="connsiteX9" fmla="*/ 115536 w 119335"/>
                  <a:gd name="connsiteY9" fmla="*/ 41408 h 115346"/>
                  <a:gd name="connsiteX10" fmla="*/ 115432 w 119335"/>
                  <a:gd name="connsiteY10" fmla="*/ 47085 h 115346"/>
                  <a:gd name="connsiteX11" fmla="*/ 86106 w 119335"/>
                  <a:gd name="connsiteY11" fmla="*/ 46787 h 115346"/>
                  <a:gd name="connsiteX12" fmla="*/ 86054 w 119335"/>
                  <a:gd name="connsiteY12" fmla="*/ 101051 h 115346"/>
                  <a:gd name="connsiteX13" fmla="*/ 80554 w 119335"/>
                  <a:gd name="connsiteY13" fmla="*/ 104340 h 115346"/>
                  <a:gd name="connsiteX14" fmla="*/ 67364 w 119335"/>
                  <a:gd name="connsiteY14" fmla="*/ 94772 h 115346"/>
                  <a:gd name="connsiteX15" fmla="*/ 56990 w 119335"/>
                  <a:gd name="connsiteY15" fmla="*/ 91579 h 115346"/>
                  <a:gd name="connsiteX16" fmla="*/ 48231 w 119335"/>
                  <a:gd name="connsiteY16" fmla="*/ 95583 h 115346"/>
                  <a:gd name="connsiteX17" fmla="*/ 43382 w 119335"/>
                  <a:gd name="connsiteY17" fmla="*/ 101268 h 115346"/>
                  <a:gd name="connsiteX18" fmla="*/ 34780 w 119335"/>
                  <a:gd name="connsiteY18" fmla="*/ 105183 h 115346"/>
                  <a:gd name="connsiteX19" fmla="*/ 29176 w 119335"/>
                  <a:gd name="connsiteY19" fmla="*/ 110755 h 115346"/>
                  <a:gd name="connsiteX20" fmla="*/ 16220 w 119335"/>
                  <a:gd name="connsiteY20" fmla="*/ 115346 h 115346"/>
                  <a:gd name="connsiteX21" fmla="*/ 12206 w 119335"/>
                  <a:gd name="connsiteY21" fmla="*/ 113207 h 115346"/>
                  <a:gd name="connsiteX22" fmla="*/ 59 w 119335"/>
                  <a:gd name="connsiteY22" fmla="*/ 114610 h 115346"/>
                  <a:gd name="connsiteX23" fmla="*/ 33 w 119335"/>
                  <a:gd name="connsiteY23" fmla="*/ 87322 h 115346"/>
                  <a:gd name="connsiteX24" fmla="*/ 33 w 119335"/>
                  <a:gd name="connsiteY24" fmla="*/ 87322 h 115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9335" h="115346">
                    <a:moveTo>
                      <a:pt x="33" y="87322"/>
                    </a:moveTo>
                    <a:lnTo>
                      <a:pt x="294" y="14389"/>
                    </a:lnTo>
                    <a:lnTo>
                      <a:pt x="476" y="282"/>
                    </a:lnTo>
                    <a:lnTo>
                      <a:pt x="57954" y="0"/>
                    </a:lnTo>
                    <a:lnTo>
                      <a:pt x="119264" y="305"/>
                    </a:lnTo>
                    <a:lnTo>
                      <a:pt x="119368" y="27090"/>
                    </a:lnTo>
                    <a:lnTo>
                      <a:pt x="117100" y="28363"/>
                    </a:lnTo>
                    <a:lnTo>
                      <a:pt x="119290" y="30995"/>
                    </a:lnTo>
                    <a:lnTo>
                      <a:pt x="119107" y="41421"/>
                    </a:lnTo>
                    <a:lnTo>
                      <a:pt x="115536" y="41408"/>
                    </a:lnTo>
                    <a:lnTo>
                      <a:pt x="115432" y="47085"/>
                    </a:lnTo>
                    <a:lnTo>
                      <a:pt x="86106" y="46787"/>
                    </a:lnTo>
                    <a:lnTo>
                      <a:pt x="86054" y="101051"/>
                    </a:lnTo>
                    <a:lnTo>
                      <a:pt x="80554" y="104340"/>
                    </a:lnTo>
                    <a:lnTo>
                      <a:pt x="67364" y="94772"/>
                    </a:lnTo>
                    <a:lnTo>
                      <a:pt x="56990" y="91579"/>
                    </a:lnTo>
                    <a:lnTo>
                      <a:pt x="48231" y="95583"/>
                    </a:lnTo>
                    <a:lnTo>
                      <a:pt x="43382" y="101268"/>
                    </a:lnTo>
                    <a:lnTo>
                      <a:pt x="34780" y="105183"/>
                    </a:lnTo>
                    <a:lnTo>
                      <a:pt x="29176" y="110755"/>
                    </a:lnTo>
                    <a:lnTo>
                      <a:pt x="16220" y="115346"/>
                    </a:lnTo>
                    <a:lnTo>
                      <a:pt x="12206" y="113207"/>
                    </a:lnTo>
                    <a:lnTo>
                      <a:pt x="59" y="114610"/>
                    </a:lnTo>
                    <a:lnTo>
                      <a:pt x="33" y="87322"/>
                    </a:lnTo>
                    <a:lnTo>
                      <a:pt x="33" y="87322"/>
                    </a:lnTo>
                  </a:path>
                </a:pathLst>
              </a:custGeom>
              <a:solidFill>
                <a:srgbClr val="347CB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63" name="IN-2">
                <a:extLst>
                  <a:ext uri="{FF2B5EF4-FFF2-40B4-BE49-F238E27FC236}">
                    <a16:creationId xmlns:a16="http://schemas.microsoft.com/office/drawing/2014/main" id="{B4B7A6AE-0902-2B9E-6D48-CC7C0301C3AF}"/>
                  </a:ext>
                </a:extLst>
              </p:cNvPr>
              <p:cNvSpPr/>
              <p:nvPr/>
            </p:nvSpPr>
            <p:spPr>
              <a:xfrm>
                <a:off x="-1370536" y="4956395"/>
                <a:ext cx="725251" cy="1073699"/>
              </a:xfrm>
              <a:custGeom>
                <a:avLst/>
                <a:gdLst>
                  <a:gd name="connsiteX0" fmla="*/ 33 w 186327"/>
                  <a:gd name="connsiteY0" fmla="*/ 154310 h 229854"/>
                  <a:gd name="connsiteX1" fmla="*/ 242 w 186327"/>
                  <a:gd name="connsiteY1" fmla="*/ 98565 h 229854"/>
                  <a:gd name="connsiteX2" fmla="*/ 85 w 186327"/>
                  <a:gd name="connsiteY2" fmla="*/ 83221 h 229854"/>
                  <a:gd name="connsiteX3" fmla="*/ 216 w 186327"/>
                  <a:gd name="connsiteY3" fmla="*/ 46657 h 229854"/>
                  <a:gd name="connsiteX4" fmla="*/ 29541 w 186327"/>
                  <a:gd name="connsiteY4" fmla="*/ 46954 h 229854"/>
                  <a:gd name="connsiteX5" fmla="*/ 29645 w 186327"/>
                  <a:gd name="connsiteY5" fmla="*/ 41278 h 229854"/>
                  <a:gd name="connsiteX6" fmla="*/ 33216 w 186327"/>
                  <a:gd name="connsiteY6" fmla="*/ 41291 h 229854"/>
                  <a:gd name="connsiteX7" fmla="*/ 33399 w 186327"/>
                  <a:gd name="connsiteY7" fmla="*/ 30864 h 229854"/>
                  <a:gd name="connsiteX8" fmla="*/ 31209 w 186327"/>
                  <a:gd name="connsiteY8" fmla="*/ 28232 h 229854"/>
                  <a:gd name="connsiteX9" fmla="*/ 33477 w 186327"/>
                  <a:gd name="connsiteY9" fmla="*/ 26959 h 229854"/>
                  <a:gd name="connsiteX10" fmla="*/ 33373 w 186327"/>
                  <a:gd name="connsiteY10" fmla="*/ 174 h 229854"/>
                  <a:gd name="connsiteX11" fmla="*/ 70310 w 186327"/>
                  <a:gd name="connsiteY11" fmla="*/ 219 h 229854"/>
                  <a:gd name="connsiteX12" fmla="*/ 118612 w 186327"/>
                  <a:gd name="connsiteY12" fmla="*/ 0 h 229854"/>
                  <a:gd name="connsiteX13" fmla="*/ 152734 w 186327"/>
                  <a:gd name="connsiteY13" fmla="*/ 279 h 229854"/>
                  <a:gd name="connsiteX14" fmla="*/ 183311 w 186327"/>
                  <a:gd name="connsiteY14" fmla="*/ 313 h 229854"/>
                  <a:gd name="connsiteX15" fmla="*/ 184197 w 186327"/>
                  <a:gd name="connsiteY15" fmla="*/ 54039 h 229854"/>
                  <a:gd name="connsiteX16" fmla="*/ 184223 w 186327"/>
                  <a:gd name="connsiteY16" fmla="*/ 62478 h 229854"/>
                  <a:gd name="connsiteX17" fmla="*/ 167592 w 186327"/>
                  <a:gd name="connsiteY17" fmla="*/ 62692 h 229854"/>
                  <a:gd name="connsiteX18" fmla="*/ 168113 w 186327"/>
                  <a:gd name="connsiteY18" fmla="*/ 112302 h 229854"/>
                  <a:gd name="connsiteX19" fmla="*/ 179453 w 186327"/>
                  <a:gd name="connsiteY19" fmla="*/ 112124 h 229854"/>
                  <a:gd name="connsiteX20" fmla="*/ 179922 w 186327"/>
                  <a:gd name="connsiteY20" fmla="*/ 145908 h 229854"/>
                  <a:gd name="connsiteX21" fmla="*/ 185604 w 186327"/>
                  <a:gd name="connsiteY21" fmla="*/ 145832 h 229854"/>
                  <a:gd name="connsiteX22" fmla="*/ 186360 w 186327"/>
                  <a:gd name="connsiteY22" fmla="*/ 212411 h 229854"/>
                  <a:gd name="connsiteX23" fmla="*/ 153750 w 186327"/>
                  <a:gd name="connsiteY23" fmla="*/ 212682 h 229854"/>
                  <a:gd name="connsiteX24" fmla="*/ 153907 w 186327"/>
                  <a:gd name="connsiteY24" fmla="*/ 229059 h 229854"/>
                  <a:gd name="connsiteX25" fmla="*/ 84256 w 186327"/>
                  <a:gd name="connsiteY25" fmla="*/ 229855 h 229854"/>
                  <a:gd name="connsiteX26" fmla="*/ 84308 w 186327"/>
                  <a:gd name="connsiteY26" fmla="*/ 225718 h 229854"/>
                  <a:gd name="connsiteX27" fmla="*/ 85690 w 186327"/>
                  <a:gd name="connsiteY27" fmla="*/ 225707 h 229854"/>
                  <a:gd name="connsiteX28" fmla="*/ 85898 w 186327"/>
                  <a:gd name="connsiteY28" fmla="*/ 213178 h 229854"/>
                  <a:gd name="connsiteX29" fmla="*/ 88635 w 186327"/>
                  <a:gd name="connsiteY29" fmla="*/ 213162 h 229854"/>
                  <a:gd name="connsiteX30" fmla="*/ 91346 w 186327"/>
                  <a:gd name="connsiteY30" fmla="*/ 210382 h 229854"/>
                  <a:gd name="connsiteX31" fmla="*/ 94083 w 186327"/>
                  <a:gd name="connsiteY31" fmla="*/ 210361 h 229854"/>
                  <a:gd name="connsiteX32" fmla="*/ 94057 w 186327"/>
                  <a:gd name="connsiteY32" fmla="*/ 193066 h 229854"/>
                  <a:gd name="connsiteX33" fmla="*/ 91007 w 186327"/>
                  <a:gd name="connsiteY33" fmla="*/ 194141 h 229854"/>
                  <a:gd name="connsiteX34" fmla="*/ 91007 w 186327"/>
                  <a:gd name="connsiteY34" fmla="*/ 191214 h 229854"/>
                  <a:gd name="connsiteX35" fmla="*/ 86289 w 186327"/>
                  <a:gd name="connsiteY35" fmla="*/ 190663 h 229854"/>
                  <a:gd name="connsiteX36" fmla="*/ 83187 w 186327"/>
                  <a:gd name="connsiteY36" fmla="*/ 191861 h 229854"/>
                  <a:gd name="connsiteX37" fmla="*/ 83135 w 186327"/>
                  <a:gd name="connsiteY37" fmla="*/ 181492 h 229854"/>
                  <a:gd name="connsiteX38" fmla="*/ 81701 w 186327"/>
                  <a:gd name="connsiteY38" fmla="*/ 180088 h 229854"/>
                  <a:gd name="connsiteX39" fmla="*/ 66791 w 186327"/>
                  <a:gd name="connsiteY39" fmla="*/ 180140 h 229854"/>
                  <a:gd name="connsiteX40" fmla="*/ 66739 w 186327"/>
                  <a:gd name="connsiteY40" fmla="*/ 163487 h 229854"/>
                  <a:gd name="connsiteX41" fmla="*/ 22373 w 186327"/>
                  <a:gd name="connsiteY41" fmla="*/ 162997 h 229854"/>
                  <a:gd name="connsiteX42" fmla="*/ 59 w 186327"/>
                  <a:gd name="connsiteY42" fmla="*/ 163005 h 229854"/>
                  <a:gd name="connsiteX43" fmla="*/ 33 w 186327"/>
                  <a:gd name="connsiteY43" fmla="*/ 154310 h 229854"/>
                  <a:gd name="connsiteX44" fmla="*/ 33 w 186327"/>
                  <a:gd name="connsiteY44" fmla="*/ 154310 h 229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86327" h="229854">
                    <a:moveTo>
                      <a:pt x="33" y="154310"/>
                    </a:moveTo>
                    <a:lnTo>
                      <a:pt x="242" y="98565"/>
                    </a:lnTo>
                    <a:lnTo>
                      <a:pt x="85" y="83221"/>
                    </a:lnTo>
                    <a:lnTo>
                      <a:pt x="216" y="46657"/>
                    </a:lnTo>
                    <a:lnTo>
                      <a:pt x="29541" y="46954"/>
                    </a:lnTo>
                    <a:lnTo>
                      <a:pt x="29645" y="41278"/>
                    </a:lnTo>
                    <a:lnTo>
                      <a:pt x="33216" y="41291"/>
                    </a:lnTo>
                    <a:lnTo>
                      <a:pt x="33399" y="30864"/>
                    </a:lnTo>
                    <a:lnTo>
                      <a:pt x="31209" y="28232"/>
                    </a:lnTo>
                    <a:lnTo>
                      <a:pt x="33477" y="26959"/>
                    </a:lnTo>
                    <a:lnTo>
                      <a:pt x="33373" y="174"/>
                    </a:lnTo>
                    <a:lnTo>
                      <a:pt x="70310" y="219"/>
                    </a:lnTo>
                    <a:lnTo>
                      <a:pt x="118612" y="0"/>
                    </a:lnTo>
                    <a:lnTo>
                      <a:pt x="152734" y="279"/>
                    </a:lnTo>
                    <a:lnTo>
                      <a:pt x="183311" y="313"/>
                    </a:lnTo>
                    <a:lnTo>
                      <a:pt x="184197" y="54039"/>
                    </a:lnTo>
                    <a:lnTo>
                      <a:pt x="184223" y="62478"/>
                    </a:lnTo>
                    <a:lnTo>
                      <a:pt x="167592" y="62692"/>
                    </a:lnTo>
                    <a:lnTo>
                      <a:pt x="168113" y="112302"/>
                    </a:lnTo>
                    <a:lnTo>
                      <a:pt x="179453" y="112124"/>
                    </a:lnTo>
                    <a:lnTo>
                      <a:pt x="179922" y="145908"/>
                    </a:lnTo>
                    <a:lnTo>
                      <a:pt x="185604" y="145832"/>
                    </a:lnTo>
                    <a:lnTo>
                      <a:pt x="186360" y="212411"/>
                    </a:lnTo>
                    <a:lnTo>
                      <a:pt x="153750" y="212682"/>
                    </a:lnTo>
                    <a:lnTo>
                      <a:pt x="153907" y="229059"/>
                    </a:lnTo>
                    <a:lnTo>
                      <a:pt x="84256" y="229855"/>
                    </a:lnTo>
                    <a:lnTo>
                      <a:pt x="84308" y="225718"/>
                    </a:lnTo>
                    <a:lnTo>
                      <a:pt x="85690" y="225707"/>
                    </a:lnTo>
                    <a:lnTo>
                      <a:pt x="85898" y="213178"/>
                    </a:lnTo>
                    <a:lnTo>
                      <a:pt x="88635" y="213162"/>
                    </a:lnTo>
                    <a:lnTo>
                      <a:pt x="91346" y="210382"/>
                    </a:lnTo>
                    <a:lnTo>
                      <a:pt x="94083" y="210361"/>
                    </a:lnTo>
                    <a:lnTo>
                      <a:pt x="94057" y="193066"/>
                    </a:lnTo>
                    <a:lnTo>
                      <a:pt x="91007" y="194141"/>
                    </a:lnTo>
                    <a:lnTo>
                      <a:pt x="91007" y="191214"/>
                    </a:lnTo>
                    <a:lnTo>
                      <a:pt x="86289" y="190663"/>
                    </a:lnTo>
                    <a:lnTo>
                      <a:pt x="83187" y="191861"/>
                    </a:lnTo>
                    <a:lnTo>
                      <a:pt x="83135" y="181492"/>
                    </a:lnTo>
                    <a:lnTo>
                      <a:pt x="81701" y="180088"/>
                    </a:lnTo>
                    <a:lnTo>
                      <a:pt x="66791" y="180140"/>
                    </a:lnTo>
                    <a:lnTo>
                      <a:pt x="66739" y="163487"/>
                    </a:lnTo>
                    <a:lnTo>
                      <a:pt x="22373" y="162997"/>
                    </a:lnTo>
                    <a:lnTo>
                      <a:pt x="59" y="163005"/>
                    </a:lnTo>
                    <a:lnTo>
                      <a:pt x="33" y="154310"/>
                    </a:lnTo>
                    <a:lnTo>
                      <a:pt x="33" y="154310"/>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64" name="IN-3">
                <a:extLst>
                  <a:ext uri="{FF2B5EF4-FFF2-40B4-BE49-F238E27FC236}">
                    <a16:creationId xmlns:a16="http://schemas.microsoft.com/office/drawing/2014/main" id="{1AF31207-BFB4-F6E9-0D8D-20CCB33C5324}"/>
                  </a:ext>
                </a:extLst>
              </p:cNvPr>
              <p:cNvSpPr/>
              <p:nvPr/>
            </p:nvSpPr>
            <p:spPr>
              <a:xfrm>
                <a:off x="-720465" y="4956867"/>
                <a:ext cx="544543" cy="1436951"/>
              </a:xfrm>
              <a:custGeom>
                <a:avLst/>
                <a:gdLst>
                  <a:gd name="connsiteX0" fmla="*/ 33 w 139901"/>
                  <a:gd name="connsiteY0" fmla="*/ 108960 h 307616"/>
                  <a:gd name="connsiteX1" fmla="*/ 1023 w 139901"/>
                  <a:gd name="connsiteY1" fmla="*/ 107726 h 307616"/>
                  <a:gd name="connsiteX2" fmla="*/ 580 w 139901"/>
                  <a:gd name="connsiteY2" fmla="*/ 62590 h 307616"/>
                  <a:gd name="connsiteX3" fmla="*/ 17211 w 139901"/>
                  <a:gd name="connsiteY3" fmla="*/ 62376 h 307616"/>
                  <a:gd name="connsiteX4" fmla="*/ 17185 w 139901"/>
                  <a:gd name="connsiteY4" fmla="*/ 53937 h 307616"/>
                  <a:gd name="connsiteX5" fmla="*/ 16299 w 139901"/>
                  <a:gd name="connsiteY5" fmla="*/ 211 h 307616"/>
                  <a:gd name="connsiteX6" fmla="*/ 66973 w 139901"/>
                  <a:gd name="connsiteY6" fmla="*/ 41 h 307616"/>
                  <a:gd name="connsiteX7" fmla="*/ 114155 w 139901"/>
                  <a:gd name="connsiteY7" fmla="*/ 130 h 307616"/>
                  <a:gd name="connsiteX8" fmla="*/ 139413 w 139901"/>
                  <a:gd name="connsiteY8" fmla="*/ 0 h 307616"/>
                  <a:gd name="connsiteX9" fmla="*/ 139387 w 139901"/>
                  <a:gd name="connsiteY9" fmla="*/ 16481 h 307616"/>
                  <a:gd name="connsiteX10" fmla="*/ 139700 w 139901"/>
                  <a:gd name="connsiteY10" fmla="*/ 67810 h 307616"/>
                  <a:gd name="connsiteX11" fmla="*/ 139804 w 139901"/>
                  <a:gd name="connsiteY11" fmla="*/ 158176 h 307616"/>
                  <a:gd name="connsiteX12" fmla="*/ 139935 w 139901"/>
                  <a:gd name="connsiteY12" fmla="*/ 185457 h 307616"/>
                  <a:gd name="connsiteX13" fmla="*/ 139727 w 139901"/>
                  <a:gd name="connsiteY13" fmla="*/ 275046 h 307616"/>
                  <a:gd name="connsiteX14" fmla="*/ 139309 w 139901"/>
                  <a:gd name="connsiteY14" fmla="*/ 301938 h 307616"/>
                  <a:gd name="connsiteX15" fmla="*/ 128465 w 139901"/>
                  <a:gd name="connsiteY15" fmla="*/ 302206 h 307616"/>
                  <a:gd name="connsiteX16" fmla="*/ 124763 w 139901"/>
                  <a:gd name="connsiteY16" fmla="*/ 303521 h 307616"/>
                  <a:gd name="connsiteX17" fmla="*/ 116892 w 139901"/>
                  <a:gd name="connsiteY17" fmla="*/ 304069 h 307616"/>
                  <a:gd name="connsiteX18" fmla="*/ 118195 w 139901"/>
                  <a:gd name="connsiteY18" fmla="*/ 307585 h 307616"/>
                  <a:gd name="connsiteX19" fmla="*/ 112669 w 139901"/>
                  <a:gd name="connsiteY19" fmla="*/ 307616 h 307616"/>
                  <a:gd name="connsiteX20" fmla="*/ 111782 w 139901"/>
                  <a:gd name="connsiteY20" fmla="*/ 302650 h 307616"/>
                  <a:gd name="connsiteX21" fmla="*/ 109072 w 139901"/>
                  <a:gd name="connsiteY21" fmla="*/ 303534 h 307616"/>
                  <a:gd name="connsiteX22" fmla="*/ 96116 w 139901"/>
                  <a:gd name="connsiteY22" fmla="*/ 303623 h 307616"/>
                  <a:gd name="connsiteX23" fmla="*/ 95413 w 139901"/>
                  <a:gd name="connsiteY23" fmla="*/ 302235 h 307616"/>
                  <a:gd name="connsiteX24" fmla="*/ 80215 w 139901"/>
                  <a:gd name="connsiteY24" fmla="*/ 302243 h 307616"/>
                  <a:gd name="connsiteX25" fmla="*/ 79720 w 139901"/>
                  <a:gd name="connsiteY25" fmla="*/ 264327 h 307616"/>
                  <a:gd name="connsiteX26" fmla="*/ 47370 w 139901"/>
                  <a:gd name="connsiteY26" fmla="*/ 264382 h 307616"/>
                  <a:gd name="connsiteX27" fmla="*/ 46719 w 139901"/>
                  <a:gd name="connsiteY27" fmla="*/ 212218 h 307616"/>
                  <a:gd name="connsiteX28" fmla="*/ 19348 w 139901"/>
                  <a:gd name="connsiteY28" fmla="*/ 212309 h 307616"/>
                  <a:gd name="connsiteX29" fmla="*/ 18592 w 139901"/>
                  <a:gd name="connsiteY29" fmla="*/ 145731 h 307616"/>
                  <a:gd name="connsiteX30" fmla="*/ 12910 w 139901"/>
                  <a:gd name="connsiteY30" fmla="*/ 145806 h 307616"/>
                  <a:gd name="connsiteX31" fmla="*/ 12441 w 139901"/>
                  <a:gd name="connsiteY31" fmla="*/ 112023 h 307616"/>
                  <a:gd name="connsiteX32" fmla="*/ 1101 w 139901"/>
                  <a:gd name="connsiteY32" fmla="*/ 112200 h 307616"/>
                  <a:gd name="connsiteX33" fmla="*/ 33 w 139901"/>
                  <a:gd name="connsiteY33" fmla="*/ 108960 h 307616"/>
                  <a:gd name="connsiteX34" fmla="*/ 33 w 139901"/>
                  <a:gd name="connsiteY34" fmla="*/ 108960 h 307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9901" h="307616">
                    <a:moveTo>
                      <a:pt x="33" y="108960"/>
                    </a:moveTo>
                    <a:lnTo>
                      <a:pt x="1023" y="107726"/>
                    </a:lnTo>
                    <a:lnTo>
                      <a:pt x="580" y="62590"/>
                    </a:lnTo>
                    <a:lnTo>
                      <a:pt x="17211" y="62376"/>
                    </a:lnTo>
                    <a:lnTo>
                      <a:pt x="17185" y="53937"/>
                    </a:lnTo>
                    <a:lnTo>
                      <a:pt x="16299" y="211"/>
                    </a:lnTo>
                    <a:lnTo>
                      <a:pt x="66973" y="41"/>
                    </a:lnTo>
                    <a:lnTo>
                      <a:pt x="114155" y="130"/>
                    </a:lnTo>
                    <a:lnTo>
                      <a:pt x="139413" y="0"/>
                    </a:lnTo>
                    <a:lnTo>
                      <a:pt x="139387" y="16481"/>
                    </a:lnTo>
                    <a:lnTo>
                      <a:pt x="139700" y="67810"/>
                    </a:lnTo>
                    <a:lnTo>
                      <a:pt x="139804" y="158176"/>
                    </a:lnTo>
                    <a:lnTo>
                      <a:pt x="139935" y="185457"/>
                    </a:lnTo>
                    <a:lnTo>
                      <a:pt x="139727" y="275046"/>
                    </a:lnTo>
                    <a:lnTo>
                      <a:pt x="139309" y="301938"/>
                    </a:lnTo>
                    <a:lnTo>
                      <a:pt x="128465" y="302206"/>
                    </a:lnTo>
                    <a:lnTo>
                      <a:pt x="124763" y="303521"/>
                    </a:lnTo>
                    <a:lnTo>
                      <a:pt x="116892" y="304069"/>
                    </a:lnTo>
                    <a:lnTo>
                      <a:pt x="118195" y="307585"/>
                    </a:lnTo>
                    <a:lnTo>
                      <a:pt x="112669" y="307616"/>
                    </a:lnTo>
                    <a:lnTo>
                      <a:pt x="111782" y="302650"/>
                    </a:lnTo>
                    <a:lnTo>
                      <a:pt x="109072" y="303534"/>
                    </a:lnTo>
                    <a:lnTo>
                      <a:pt x="96116" y="303623"/>
                    </a:lnTo>
                    <a:lnTo>
                      <a:pt x="95413" y="302235"/>
                    </a:lnTo>
                    <a:lnTo>
                      <a:pt x="80215" y="302243"/>
                    </a:lnTo>
                    <a:lnTo>
                      <a:pt x="79720" y="264327"/>
                    </a:lnTo>
                    <a:lnTo>
                      <a:pt x="47370" y="264382"/>
                    </a:lnTo>
                    <a:lnTo>
                      <a:pt x="46719" y="212218"/>
                    </a:lnTo>
                    <a:lnTo>
                      <a:pt x="19348" y="212309"/>
                    </a:lnTo>
                    <a:lnTo>
                      <a:pt x="18592" y="145731"/>
                    </a:lnTo>
                    <a:lnTo>
                      <a:pt x="12910" y="145806"/>
                    </a:lnTo>
                    <a:lnTo>
                      <a:pt x="12441" y="112023"/>
                    </a:lnTo>
                    <a:lnTo>
                      <a:pt x="1101" y="112200"/>
                    </a:lnTo>
                    <a:lnTo>
                      <a:pt x="33" y="108960"/>
                    </a:lnTo>
                    <a:lnTo>
                      <a:pt x="33" y="108960"/>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65" name="IN-4">
                <a:extLst>
                  <a:ext uri="{FF2B5EF4-FFF2-40B4-BE49-F238E27FC236}">
                    <a16:creationId xmlns:a16="http://schemas.microsoft.com/office/drawing/2014/main" id="{0C00B23D-17A3-34C3-2070-0D0A7762AE6F}"/>
                  </a:ext>
                </a:extLst>
              </p:cNvPr>
              <p:cNvSpPr/>
              <p:nvPr/>
            </p:nvSpPr>
            <p:spPr>
              <a:xfrm>
                <a:off x="-1707491" y="5383569"/>
                <a:ext cx="726569" cy="1721798"/>
              </a:xfrm>
              <a:custGeom>
                <a:avLst/>
                <a:gdLst>
                  <a:gd name="connsiteX0" fmla="*/ 33 w 186666"/>
                  <a:gd name="connsiteY0" fmla="*/ 216637 h 368597"/>
                  <a:gd name="connsiteX1" fmla="*/ 789 w 186666"/>
                  <a:gd name="connsiteY1" fmla="*/ 148955 h 368597"/>
                  <a:gd name="connsiteX2" fmla="*/ 867 w 186666"/>
                  <a:gd name="connsiteY2" fmla="*/ 86112 h 368597"/>
                  <a:gd name="connsiteX3" fmla="*/ 737 w 186666"/>
                  <a:gd name="connsiteY3" fmla="*/ 23031 h 368597"/>
                  <a:gd name="connsiteX4" fmla="*/ 12884 w 186666"/>
                  <a:gd name="connsiteY4" fmla="*/ 21628 h 368597"/>
                  <a:gd name="connsiteX5" fmla="*/ 16898 w 186666"/>
                  <a:gd name="connsiteY5" fmla="*/ 23767 h 368597"/>
                  <a:gd name="connsiteX6" fmla="*/ 29853 w 186666"/>
                  <a:gd name="connsiteY6" fmla="*/ 19175 h 368597"/>
                  <a:gd name="connsiteX7" fmla="*/ 35458 w 186666"/>
                  <a:gd name="connsiteY7" fmla="*/ 13604 h 368597"/>
                  <a:gd name="connsiteX8" fmla="*/ 44060 w 186666"/>
                  <a:gd name="connsiteY8" fmla="*/ 9688 h 368597"/>
                  <a:gd name="connsiteX9" fmla="*/ 48909 w 186666"/>
                  <a:gd name="connsiteY9" fmla="*/ 4004 h 368597"/>
                  <a:gd name="connsiteX10" fmla="*/ 57667 w 186666"/>
                  <a:gd name="connsiteY10" fmla="*/ 0 h 368597"/>
                  <a:gd name="connsiteX11" fmla="*/ 68042 w 186666"/>
                  <a:gd name="connsiteY11" fmla="*/ 3193 h 368597"/>
                  <a:gd name="connsiteX12" fmla="*/ 81232 w 186666"/>
                  <a:gd name="connsiteY12" fmla="*/ 12761 h 368597"/>
                  <a:gd name="connsiteX13" fmla="*/ 86732 w 186666"/>
                  <a:gd name="connsiteY13" fmla="*/ 9472 h 368597"/>
                  <a:gd name="connsiteX14" fmla="*/ 86628 w 186666"/>
                  <a:gd name="connsiteY14" fmla="*/ 71556 h 368597"/>
                  <a:gd name="connsiteX15" fmla="*/ 108941 w 186666"/>
                  <a:gd name="connsiteY15" fmla="*/ 71548 h 368597"/>
                  <a:gd name="connsiteX16" fmla="*/ 153307 w 186666"/>
                  <a:gd name="connsiteY16" fmla="*/ 72038 h 368597"/>
                  <a:gd name="connsiteX17" fmla="*/ 153360 w 186666"/>
                  <a:gd name="connsiteY17" fmla="*/ 88691 h 368597"/>
                  <a:gd name="connsiteX18" fmla="*/ 168270 w 186666"/>
                  <a:gd name="connsiteY18" fmla="*/ 88639 h 368597"/>
                  <a:gd name="connsiteX19" fmla="*/ 169704 w 186666"/>
                  <a:gd name="connsiteY19" fmla="*/ 90043 h 368597"/>
                  <a:gd name="connsiteX20" fmla="*/ 169756 w 186666"/>
                  <a:gd name="connsiteY20" fmla="*/ 100412 h 368597"/>
                  <a:gd name="connsiteX21" fmla="*/ 172858 w 186666"/>
                  <a:gd name="connsiteY21" fmla="*/ 99215 h 368597"/>
                  <a:gd name="connsiteX22" fmla="*/ 177576 w 186666"/>
                  <a:gd name="connsiteY22" fmla="*/ 99765 h 368597"/>
                  <a:gd name="connsiteX23" fmla="*/ 177576 w 186666"/>
                  <a:gd name="connsiteY23" fmla="*/ 102692 h 368597"/>
                  <a:gd name="connsiteX24" fmla="*/ 180626 w 186666"/>
                  <a:gd name="connsiteY24" fmla="*/ 101617 h 368597"/>
                  <a:gd name="connsiteX25" fmla="*/ 180652 w 186666"/>
                  <a:gd name="connsiteY25" fmla="*/ 118912 h 368597"/>
                  <a:gd name="connsiteX26" fmla="*/ 177915 w 186666"/>
                  <a:gd name="connsiteY26" fmla="*/ 118933 h 368597"/>
                  <a:gd name="connsiteX27" fmla="*/ 175203 w 186666"/>
                  <a:gd name="connsiteY27" fmla="*/ 121714 h 368597"/>
                  <a:gd name="connsiteX28" fmla="*/ 172466 w 186666"/>
                  <a:gd name="connsiteY28" fmla="*/ 121729 h 368597"/>
                  <a:gd name="connsiteX29" fmla="*/ 172258 w 186666"/>
                  <a:gd name="connsiteY29" fmla="*/ 134258 h 368597"/>
                  <a:gd name="connsiteX30" fmla="*/ 170877 w 186666"/>
                  <a:gd name="connsiteY30" fmla="*/ 134269 h 368597"/>
                  <a:gd name="connsiteX31" fmla="*/ 170824 w 186666"/>
                  <a:gd name="connsiteY31" fmla="*/ 138406 h 368597"/>
                  <a:gd name="connsiteX32" fmla="*/ 166836 w 186666"/>
                  <a:gd name="connsiteY32" fmla="*/ 138401 h 368597"/>
                  <a:gd name="connsiteX33" fmla="*/ 166653 w 186666"/>
                  <a:gd name="connsiteY33" fmla="*/ 162973 h 368597"/>
                  <a:gd name="connsiteX34" fmla="*/ 181720 w 186666"/>
                  <a:gd name="connsiteY34" fmla="*/ 162979 h 368597"/>
                  <a:gd name="connsiteX35" fmla="*/ 181538 w 186666"/>
                  <a:gd name="connsiteY35" fmla="*/ 165699 h 368597"/>
                  <a:gd name="connsiteX36" fmla="*/ 186699 w 186666"/>
                  <a:gd name="connsiteY36" fmla="*/ 165697 h 368597"/>
                  <a:gd name="connsiteX37" fmla="*/ 185813 w 186666"/>
                  <a:gd name="connsiteY37" fmla="*/ 168457 h 368597"/>
                  <a:gd name="connsiteX38" fmla="*/ 185839 w 186666"/>
                  <a:gd name="connsiteY38" fmla="*/ 203795 h 368597"/>
                  <a:gd name="connsiteX39" fmla="*/ 186125 w 186666"/>
                  <a:gd name="connsiteY39" fmla="*/ 258487 h 368597"/>
                  <a:gd name="connsiteX40" fmla="*/ 173770 w 186666"/>
                  <a:gd name="connsiteY40" fmla="*/ 258865 h 368597"/>
                  <a:gd name="connsiteX41" fmla="*/ 173509 w 186666"/>
                  <a:gd name="connsiteY41" fmla="*/ 269758 h 368597"/>
                  <a:gd name="connsiteX42" fmla="*/ 173770 w 186666"/>
                  <a:gd name="connsiteY42" fmla="*/ 313658 h 368597"/>
                  <a:gd name="connsiteX43" fmla="*/ 184796 w 186666"/>
                  <a:gd name="connsiteY43" fmla="*/ 313384 h 368597"/>
                  <a:gd name="connsiteX44" fmla="*/ 184536 w 186666"/>
                  <a:gd name="connsiteY44" fmla="*/ 335281 h 368597"/>
                  <a:gd name="connsiteX45" fmla="*/ 184536 w 186666"/>
                  <a:gd name="connsiteY45" fmla="*/ 367969 h 368597"/>
                  <a:gd name="connsiteX46" fmla="*/ 153803 w 186666"/>
                  <a:gd name="connsiteY46" fmla="*/ 368597 h 368597"/>
                  <a:gd name="connsiteX47" fmla="*/ 129873 w 186666"/>
                  <a:gd name="connsiteY47" fmla="*/ 368138 h 368597"/>
                  <a:gd name="connsiteX48" fmla="*/ 129664 w 186666"/>
                  <a:gd name="connsiteY48" fmla="*/ 343964 h 368597"/>
                  <a:gd name="connsiteX49" fmla="*/ 74533 w 186666"/>
                  <a:gd name="connsiteY49" fmla="*/ 343299 h 368597"/>
                  <a:gd name="connsiteX50" fmla="*/ 75289 w 186666"/>
                  <a:gd name="connsiteY50" fmla="*/ 269649 h 368597"/>
                  <a:gd name="connsiteX51" fmla="*/ 63454 w 186666"/>
                  <a:gd name="connsiteY51" fmla="*/ 269544 h 368597"/>
                  <a:gd name="connsiteX52" fmla="*/ 63454 w 186666"/>
                  <a:gd name="connsiteY52" fmla="*/ 237219 h 368597"/>
                  <a:gd name="connsiteX53" fmla="*/ 53835 w 186666"/>
                  <a:gd name="connsiteY53" fmla="*/ 237135 h 368597"/>
                  <a:gd name="connsiteX54" fmla="*/ 53861 w 186666"/>
                  <a:gd name="connsiteY54" fmla="*/ 234402 h 368597"/>
                  <a:gd name="connsiteX55" fmla="*/ 47032 w 186666"/>
                  <a:gd name="connsiteY55" fmla="*/ 234433 h 368597"/>
                  <a:gd name="connsiteX56" fmla="*/ 46224 w 186666"/>
                  <a:gd name="connsiteY56" fmla="*/ 227682 h 368597"/>
                  <a:gd name="connsiteX57" fmla="*/ 44347 w 186666"/>
                  <a:gd name="connsiteY57" fmla="*/ 227622 h 368597"/>
                  <a:gd name="connsiteX58" fmla="*/ 44373 w 186666"/>
                  <a:gd name="connsiteY58" fmla="*/ 223438 h 368597"/>
                  <a:gd name="connsiteX59" fmla="*/ 47110 w 186666"/>
                  <a:gd name="connsiteY59" fmla="*/ 221484 h 368597"/>
                  <a:gd name="connsiteX60" fmla="*/ 47084 w 186666"/>
                  <a:gd name="connsiteY60" fmla="*/ 209542 h 368597"/>
                  <a:gd name="connsiteX61" fmla="*/ 20965 w 186666"/>
                  <a:gd name="connsiteY61" fmla="*/ 209524 h 368597"/>
                  <a:gd name="connsiteX62" fmla="*/ 16481 w 186666"/>
                  <a:gd name="connsiteY62" fmla="*/ 214545 h 368597"/>
                  <a:gd name="connsiteX63" fmla="*/ 18019 w 186666"/>
                  <a:gd name="connsiteY63" fmla="*/ 220529 h 368597"/>
                  <a:gd name="connsiteX64" fmla="*/ 5950 w 186666"/>
                  <a:gd name="connsiteY64" fmla="*/ 220550 h 368597"/>
                  <a:gd name="connsiteX65" fmla="*/ 5950 w 186666"/>
                  <a:gd name="connsiteY65" fmla="*/ 216582 h 368597"/>
                  <a:gd name="connsiteX66" fmla="*/ 33 w 186666"/>
                  <a:gd name="connsiteY66" fmla="*/ 216637 h 368597"/>
                  <a:gd name="connsiteX67" fmla="*/ 33 w 186666"/>
                  <a:gd name="connsiteY67" fmla="*/ 216637 h 36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86666" h="368597">
                    <a:moveTo>
                      <a:pt x="33" y="216637"/>
                    </a:moveTo>
                    <a:lnTo>
                      <a:pt x="789" y="148955"/>
                    </a:lnTo>
                    <a:lnTo>
                      <a:pt x="867" y="86112"/>
                    </a:lnTo>
                    <a:lnTo>
                      <a:pt x="737" y="23031"/>
                    </a:lnTo>
                    <a:lnTo>
                      <a:pt x="12884" y="21628"/>
                    </a:lnTo>
                    <a:lnTo>
                      <a:pt x="16898" y="23767"/>
                    </a:lnTo>
                    <a:lnTo>
                      <a:pt x="29853" y="19175"/>
                    </a:lnTo>
                    <a:lnTo>
                      <a:pt x="35458" y="13604"/>
                    </a:lnTo>
                    <a:lnTo>
                      <a:pt x="44060" y="9688"/>
                    </a:lnTo>
                    <a:lnTo>
                      <a:pt x="48909" y="4004"/>
                    </a:lnTo>
                    <a:lnTo>
                      <a:pt x="57667" y="0"/>
                    </a:lnTo>
                    <a:lnTo>
                      <a:pt x="68042" y="3193"/>
                    </a:lnTo>
                    <a:lnTo>
                      <a:pt x="81232" y="12761"/>
                    </a:lnTo>
                    <a:lnTo>
                      <a:pt x="86732" y="9472"/>
                    </a:lnTo>
                    <a:lnTo>
                      <a:pt x="86628" y="71556"/>
                    </a:lnTo>
                    <a:lnTo>
                      <a:pt x="108941" y="71548"/>
                    </a:lnTo>
                    <a:lnTo>
                      <a:pt x="153307" y="72038"/>
                    </a:lnTo>
                    <a:lnTo>
                      <a:pt x="153360" y="88691"/>
                    </a:lnTo>
                    <a:lnTo>
                      <a:pt x="168270" y="88639"/>
                    </a:lnTo>
                    <a:lnTo>
                      <a:pt x="169704" y="90043"/>
                    </a:lnTo>
                    <a:lnTo>
                      <a:pt x="169756" y="100412"/>
                    </a:lnTo>
                    <a:lnTo>
                      <a:pt x="172858" y="99215"/>
                    </a:lnTo>
                    <a:lnTo>
                      <a:pt x="177576" y="99765"/>
                    </a:lnTo>
                    <a:lnTo>
                      <a:pt x="177576" y="102692"/>
                    </a:lnTo>
                    <a:lnTo>
                      <a:pt x="180626" y="101617"/>
                    </a:lnTo>
                    <a:lnTo>
                      <a:pt x="180652" y="118912"/>
                    </a:lnTo>
                    <a:lnTo>
                      <a:pt x="177915" y="118933"/>
                    </a:lnTo>
                    <a:lnTo>
                      <a:pt x="175203" y="121714"/>
                    </a:lnTo>
                    <a:lnTo>
                      <a:pt x="172466" y="121729"/>
                    </a:lnTo>
                    <a:lnTo>
                      <a:pt x="172258" y="134258"/>
                    </a:lnTo>
                    <a:lnTo>
                      <a:pt x="170877" y="134269"/>
                    </a:lnTo>
                    <a:lnTo>
                      <a:pt x="170824" y="138406"/>
                    </a:lnTo>
                    <a:lnTo>
                      <a:pt x="166836" y="138401"/>
                    </a:lnTo>
                    <a:lnTo>
                      <a:pt x="166653" y="162973"/>
                    </a:lnTo>
                    <a:lnTo>
                      <a:pt x="181720" y="162979"/>
                    </a:lnTo>
                    <a:lnTo>
                      <a:pt x="181538" y="165699"/>
                    </a:lnTo>
                    <a:lnTo>
                      <a:pt x="186699" y="165697"/>
                    </a:lnTo>
                    <a:lnTo>
                      <a:pt x="185813" y="168457"/>
                    </a:lnTo>
                    <a:lnTo>
                      <a:pt x="185839" y="203795"/>
                    </a:lnTo>
                    <a:lnTo>
                      <a:pt x="186125" y="258487"/>
                    </a:lnTo>
                    <a:lnTo>
                      <a:pt x="173770" y="258865"/>
                    </a:lnTo>
                    <a:lnTo>
                      <a:pt x="173509" y="269758"/>
                    </a:lnTo>
                    <a:lnTo>
                      <a:pt x="173770" y="313658"/>
                    </a:lnTo>
                    <a:lnTo>
                      <a:pt x="184796" y="313384"/>
                    </a:lnTo>
                    <a:lnTo>
                      <a:pt x="184536" y="335281"/>
                    </a:lnTo>
                    <a:lnTo>
                      <a:pt x="184536" y="367969"/>
                    </a:lnTo>
                    <a:lnTo>
                      <a:pt x="153803" y="368597"/>
                    </a:lnTo>
                    <a:lnTo>
                      <a:pt x="129873" y="368138"/>
                    </a:lnTo>
                    <a:lnTo>
                      <a:pt x="129664" y="343964"/>
                    </a:lnTo>
                    <a:lnTo>
                      <a:pt x="74533" y="343299"/>
                    </a:lnTo>
                    <a:lnTo>
                      <a:pt x="75289" y="269649"/>
                    </a:lnTo>
                    <a:lnTo>
                      <a:pt x="63454" y="269544"/>
                    </a:lnTo>
                    <a:lnTo>
                      <a:pt x="63454" y="237219"/>
                    </a:lnTo>
                    <a:lnTo>
                      <a:pt x="53835" y="237135"/>
                    </a:lnTo>
                    <a:lnTo>
                      <a:pt x="53861" y="234402"/>
                    </a:lnTo>
                    <a:lnTo>
                      <a:pt x="47032" y="234433"/>
                    </a:lnTo>
                    <a:lnTo>
                      <a:pt x="46224" y="227682"/>
                    </a:lnTo>
                    <a:lnTo>
                      <a:pt x="44347" y="227622"/>
                    </a:lnTo>
                    <a:lnTo>
                      <a:pt x="44373" y="223438"/>
                    </a:lnTo>
                    <a:lnTo>
                      <a:pt x="47110" y="221484"/>
                    </a:lnTo>
                    <a:lnTo>
                      <a:pt x="47084" y="209542"/>
                    </a:lnTo>
                    <a:lnTo>
                      <a:pt x="20965" y="209524"/>
                    </a:lnTo>
                    <a:lnTo>
                      <a:pt x="16481" y="214545"/>
                    </a:lnTo>
                    <a:lnTo>
                      <a:pt x="18019" y="220529"/>
                    </a:lnTo>
                    <a:lnTo>
                      <a:pt x="5950" y="220550"/>
                    </a:lnTo>
                    <a:lnTo>
                      <a:pt x="5950" y="216582"/>
                    </a:lnTo>
                    <a:lnTo>
                      <a:pt x="33" y="216637"/>
                    </a:lnTo>
                    <a:lnTo>
                      <a:pt x="33" y="216637"/>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66" name="IN-5">
                <a:extLst>
                  <a:ext uri="{FF2B5EF4-FFF2-40B4-BE49-F238E27FC236}">
                    <a16:creationId xmlns:a16="http://schemas.microsoft.com/office/drawing/2014/main" id="{18C66B40-649C-56DE-6B80-F75C9D336D94}"/>
                  </a:ext>
                </a:extLst>
              </p:cNvPr>
              <p:cNvSpPr/>
              <p:nvPr/>
            </p:nvSpPr>
            <p:spPr>
              <a:xfrm>
                <a:off x="-1058942" y="5948190"/>
                <a:ext cx="651690" cy="642834"/>
              </a:xfrm>
              <a:custGeom>
                <a:avLst/>
                <a:gdLst>
                  <a:gd name="connsiteX0" fmla="*/ 33 w 167428"/>
                  <a:gd name="connsiteY0" fmla="*/ 40722 h 137615"/>
                  <a:gd name="connsiteX1" fmla="*/ 215 w 167428"/>
                  <a:gd name="connsiteY1" fmla="*/ 17530 h 137615"/>
                  <a:gd name="connsiteX2" fmla="*/ 19271 w 167428"/>
                  <a:gd name="connsiteY2" fmla="*/ 17417 h 137615"/>
                  <a:gd name="connsiteX3" fmla="*/ 73855 w 167428"/>
                  <a:gd name="connsiteY3" fmla="*/ 16739 h 137615"/>
                  <a:gd name="connsiteX4" fmla="*/ 73698 w 167428"/>
                  <a:gd name="connsiteY4" fmla="*/ 362 h 137615"/>
                  <a:gd name="connsiteX5" fmla="*/ 133679 w 167428"/>
                  <a:gd name="connsiteY5" fmla="*/ 0 h 137615"/>
                  <a:gd name="connsiteX6" fmla="*/ 134330 w 167428"/>
                  <a:gd name="connsiteY6" fmla="*/ 52164 h 137615"/>
                  <a:gd name="connsiteX7" fmla="*/ 166680 w 167428"/>
                  <a:gd name="connsiteY7" fmla="*/ 52109 h 137615"/>
                  <a:gd name="connsiteX8" fmla="*/ 167462 w 167428"/>
                  <a:gd name="connsiteY8" fmla="*/ 109208 h 137615"/>
                  <a:gd name="connsiteX9" fmla="*/ 145644 w 167428"/>
                  <a:gd name="connsiteY9" fmla="*/ 109302 h 137615"/>
                  <a:gd name="connsiteX10" fmla="*/ 115301 w 167428"/>
                  <a:gd name="connsiteY10" fmla="*/ 109158 h 137615"/>
                  <a:gd name="connsiteX11" fmla="*/ 115301 w 167428"/>
                  <a:gd name="connsiteY11" fmla="*/ 133909 h 137615"/>
                  <a:gd name="connsiteX12" fmla="*/ 74038 w 167428"/>
                  <a:gd name="connsiteY12" fmla="*/ 134310 h 137615"/>
                  <a:gd name="connsiteX13" fmla="*/ 74038 w 167428"/>
                  <a:gd name="connsiteY13" fmla="*/ 137073 h 137615"/>
                  <a:gd name="connsiteX14" fmla="*/ 63193 w 167428"/>
                  <a:gd name="connsiteY14" fmla="*/ 137417 h 137615"/>
                  <a:gd name="connsiteX15" fmla="*/ 19505 w 167428"/>
                  <a:gd name="connsiteY15" fmla="*/ 137615 h 137615"/>
                  <a:gd name="connsiteX16" fmla="*/ 19218 w 167428"/>
                  <a:gd name="connsiteY16" fmla="*/ 82924 h 137615"/>
                  <a:gd name="connsiteX17" fmla="*/ 19192 w 167428"/>
                  <a:gd name="connsiteY17" fmla="*/ 47585 h 137615"/>
                  <a:gd name="connsiteX18" fmla="*/ 20079 w 167428"/>
                  <a:gd name="connsiteY18" fmla="*/ 44826 h 137615"/>
                  <a:gd name="connsiteX19" fmla="*/ 14917 w 167428"/>
                  <a:gd name="connsiteY19" fmla="*/ 44828 h 137615"/>
                  <a:gd name="connsiteX20" fmla="*/ 15100 w 167428"/>
                  <a:gd name="connsiteY20" fmla="*/ 42108 h 137615"/>
                  <a:gd name="connsiteX21" fmla="*/ 33 w 167428"/>
                  <a:gd name="connsiteY21" fmla="*/ 42102 h 137615"/>
                  <a:gd name="connsiteX22" fmla="*/ 33 w 167428"/>
                  <a:gd name="connsiteY22" fmla="*/ 40722 h 137615"/>
                  <a:gd name="connsiteX23" fmla="*/ 33 w 167428"/>
                  <a:gd name="connsiteY23" fmla="*/ 40722 h 137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67428" h="137615">
                    <a:moveTo>
                      <a:pt x="33" y="40722"/>
                    </a:moveTo>
                    <a:lnTo>
                      <a:pt x="215" y="17530"/>
                    </a:lnTo>
                    <a:lnTo>
                      <a:pt x="19271" y="17417"/>
                    </a:lnTo>
                    <a:lnTo>
                      <a:pt x="73855" y="16739"/>
                    </a:lnTo>
                    <a:lnTo>
                      <a:pt x="73698" y="362"/>
                    </a:lnTo>
                    <a:lnTo>
                      <a:pt x="133679" y="0"/>
                    </a:lnTo>
                    <a:lnTo>
                      <a:pt x="134330" y="52164"/>
                    </a:lnTo>
                    <a:lnTo>
                      <a:pt x="166680" y="52109"/>
                    </a:lnTo>
                    <a:lnTo>
                      <a:pt x="167462" y="109208"/>
                    </a:lnTo>
                    <a:lnTo>
                      <a:pt x="145644" y="109302"/>
                    </a:lnTo>
                    <a:lnTo>
                      <a:pt x="115301" y="109158"/>
                    </a:lnTo>
                    <a:lnTo>
                      <a:pt x="115301" y="133909"/>
                    </a:lnTo>
                    <a:lnTo>
                      <a:pt x="74038" y="134310"/>
                    </a:lnTo>
                    <a:lnTo>
                      <a:pt x="74038" y="137073"/>
                    </a:lnTo>
                    <a:lnTo>
                      <a:pt x="63193" y="137417"/>
                    </a:lnTo>
                    <a:lnTo>
                      <a:pt x="19505" y="137615"/>
                    </a:lnTo>
                    <a:lnTo>
                      <a:pt x="19218" y="82924"/>
                    </a:lnTo>
                    <a:lnTo>
                      <a:pt x="19192" y="47585"/>
                    </a:lnTo>
                    <a:lnTo>
                      <a:pt x="20079" y="44826"/>
                    </a:lnTo>
                    <a:lnTo>
                      <a:pt x="14917" y="44828"/>
                    </a:lnTo>
                    <a:lnTo>
                      <a:pt x="15100" y="42108"/>
                    </a:lnTo>
                    <a:lnTo>
                      <a:pt x="33" y="42102"/>
                    </a:lnTo>
                    <a:lnTo>
                      <a:pt x="33" y="40722"/>
                    </a:lnTo>
                    <a:lnTo>
                      <a:pt x="33" y="40722"/>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67" name="IN-6">
                <a:extLst>
                  <a:ext uri="{FF2B5EF4-FFF2-40B4-BE49-F238E27FC236}">
                    <a16:creationId xmlns:a16="http://schemas.microsoft.com/office/drawing/2014/main" id="{0BA16A89-8AAF-60DE-E984-EF018B5C555D}"/>
                  </a:ext>
                </a:extLst>
              </p:cNvPr>
              <p:cNvSpPr/>
              <p:nvPr/>
            </p:nvSpPr>
            <p:spPr>
              <a:xfrm>
                <a:off x="-1031347" y="6367289"/>
                <a:ext cx="852990" cy="920241"/>
              </a:xfrm>
              <a:custGeom>
                <a:avLst/>
                <a:gdLst>
                  <a:gd name="connsiteX0" fmla="*/ 33 w 219146"/>
                  <a:gd name="connsiteY0" fmla="*/ 93050 h 197002"/>
                  <a:gd name="connsiteX1" fmla="*/ 33 w 219146"/>
                  <a:gd name="connsiteY1" fmla="*/ 86636 h 197002"/>
                  <a:gd name="connsiteX2" fmla="*/ 13301 w 219146"/>
                  <a:gd name="connsiteY2" fmla="*/ 86565 h 197002"/>
                  <a:gd name="connsiteX3" fmla="*/ 54070 w 219146"/>
                  <a:gd name="connsiteY3" fmla="*/ 85402 h 197002"/>
                  <a:gd name="connsiteX4" fmla="*/ 53731 w 219146"/>
                  <a:gd name="connsiteY4" fmla="*/ 58505 h 197002"/>
                  <a:gd name="connsiteX5" fmla="*/ 56051 w 219146"/>
                  <a:gd name="connsiteY5" fmla="*/ 58474 h 197002"/>
                  <a:gd name="connsiteX6" fmla="*/ 56312 w 219146"/>
                  <a:gd name="connsiteY6" fmla="*/ 47622 h 197002"/>
                  <a:gd name="connsiteX7" fmla="*/ 66947 w 219146"/>
                  <a:gd name="connsiteY7" fmla="*/ 47353 h 197002"/>
                  <a:gd name="connsiteX8" fmla="*/ 66947 w 219146"/>
                  <a:gd name="connsiteY8" fmla="*/ 44591 h 197002"/>
                  <a:gd name="connsiteX9" fmla="*/ 108211 w 219146"/>
                  <a:gd name="connsiteY9" fmla="*/ 44189 h 197002"/>
                  <a:gd name="connsiteX10" fmla="*/ 108211 w 219146"/>
                  <a:gd name="connsiteY10" fmla="*/ 19439 h 197002"/>
                  <a:gd name="connsiteX11" fmla="*/ 137146 w 219146"/>
                  <a:gd name="connsiteY11" fmla="*/ 19582 h 197002"/>
                  <a:gd name="connsiteX12" fmla="*/ 160371 w 219146"/>
                  <a:gd name="connsiteY12" fmla="*/ 19488 h 197002"/>
                  <a:gd name="connsiteX13" fmla="*/ 160085 w 219146"/>
                  <a:gd name="connsiteY13" fmla="*/ 305 h 197002"/>
                  <a:gd name="connsiteX14" fmla="*/ 175282 w 219146"/>
                  <a:gd name="connsiteY14" fmla="*/ 297 h 197002"/>
                  <a:gd name="connsiteX15" fmla="*/ 175986 w 219146"/>
                  <a:gd name="connsiteY15" fmla="*/ 1685 h 197002"/>
                  <a:gd name="connsiteX16" fmla="*/ 188942 w 219146"/>
                  <a:gd name="connsiteY16" fmla="*/ 1596 h 197002"/>
                  <a:gd name="connsiteX17" fmla="*/ 191652 w 219146"/>
                  <a:gd name="connsiteY17" fmla="*/ 712 h 197002"/>
                  <a:gd name="connsiteX18" fmla="*/ 192538 w 219146"/>
                  <a:gd name="connsiteY18" fmla="*/ 5679 h 197002"/>
                  <a:gd name="connsiteX19" fmla="*/ 198065 w 219146"/>
                  <a:gd name="connsiteY19" fmla="*/ 5647 h 197002"/>
                  <a:gd name="connsiteX20" fmla="*/ 196762 w 219146"/>
                  <a:gd name="connsiteY20" fmla="*/ 2131 h 197002"/>
                  <a:gd name="connsiteX21" fmla="*/ 204633 w 219146"/>
                  <a:gd name="connsiteY21" fmla="*/ 1583 h 197002"/>
                  <a:gd name="connsiteX22" fmla="*/ 208335 w 219146"/>
                  <a:gd name="connsiteY22" fmla="*/ 268 h 197002"/>
                  <a:gd name="connsiteX23" fmla="*/ 219179 w 219146"/>
                  <a:gd name="connsiteY23" fmla="*/ 0 h 197002"/>
                  <a:gd name="connsiteX24" fmla="*/ 218501 w 219146"/>
                  <a:gd name="connsiteY24" fmla="*/ 34835 h 197002"/>
                  <a:gd name="connsiteX25" fmla="*/ 218084 w 219146"/>
                  <a:gd name="connsiteY25" fmla="*/ 69020 h 197002"/>
                  <a:gd name="connsiteX26" fmla="*/ 217902 w 219146"/>
                  <a:gd name="connsiteY26" fmla="*/ 123701 h 197002"/>
                  <a:gd name="connsiteX27" fmla="*/ 188055 w 219146"/>
                  <a:gd name="connsiteY27" fmla="*/ 122921 h 197002"/>
                  <a:gd name="connsiteX28" fmla="*/ 173275 w 219146"/>
                  <a:gd name="connsiteY28" fmla="*/ 122783 h 197002"/>
                  <a:gd name="connsiteX29" fmla="*/ 148224 w 219146"/>
                  <a:gd name="connsiteY29" fmla="*/ 123041 h 197002"/>
                  <a:gd name="connsiteX30" fmla="*/ 148381 w 219146"/>
                  <a:gd name="connsiteY30" fmla="*/ 136541 h 197002"/>
                  <a:gd name="connsiteX31" fmla="*/ 100548 w 219146"/>
                  <a:gd name="connsiteY31" fmla="*/ 136637 h 197002"/>
                  <a:gd name="connsiteX32" fmla="*/ 100365 w 219146"/>
                  <a:gd name="connsiteY32" fmla="*/ 155784 h 197002"/>
                  <a:gd name="connsiteX33" fmla="*/ 92597 w 219146"/>
                  <a:gd name="connsiteY33" fmla="*/ 155813 h 197002"/>
                  <a:gd name="connsiteX34" fmla="*/ 92285 w 219146"/>
                  <a:gd name="connsiteY34" fmla="*/ 170809 h 197002"/>
                  <a:gd name="connsiteX35" fmla="*/ 92258 w 219146"/>
                  <a:gd name="connsiteY35" fmla="*/ 196637 h 197002"/>
                  <a:gd name="connsiteX36" fmla="*/ 75967 w 219146"/>
                  <a:gd name="connsiteY36" fmla="*/ 197002 h 197002"/>
                  <a:gd name="connsiteX37" fmla="*/ 71353 w 219146"/>
                  <a:gd name="connsiteY37" fmla="*/ 196272 h 197002"/>
                  <a:gd name="connsiteX38" fmla="*/ 71431 w 219146"/>
                  <a:gd name="connsiteY38" fmla="*/ 194237 h 197002"/>
                  <a:gd name="connsiteX39" fmla="*/ 63923 w 219146"/>
                  <a:gd name="connsiteY39" fmla="*/ 194394 h 197002"/>
                  <a:gd name="connsiteX40" fmla="*/ 63975 w 219146"/>
                  <a:gd name="connsiteY40" fmla="*/ 191681 h 197002"/>
                  <a:gd name="connsiteX41" fmla="*/ 35537 w 219146"/>
                  <a:gd name="connsiteY41" fmla="*/ 192620 h 197002"/>
                  <a:gd name="connsiteX42" fmla="*/ 34780 w 219146"/>
                  <a:gd name="connsiteY42" fmla="*/ 156908 h 197002"/>
                  <a:gd name="connsiteX43" fmla="*/ 10825 w 219146"/>
                  <a:gd name="connsiteY43" fmla="*/ 157378 h 197002"/>
                  <a:gd name="connsiteX44" fmla="*/ 10825 w 219146"/>
                  <a:gd name="connsiteY44" fmla="*/ 124690 h 197002"/>
                  <a:gd name="connsiteX45" fmla="*/ 11085 w 219146"/>
                  <a:gd name="connsiteY45" fmla="*/ 102793 h 197002"/>
                  <a:gd name="connsiteX46" fmla="*/ 59 w 219146"/>
                  <a:gd name="connsiteY46" fmla="*/ 103067 h 197002"/>
                  <a:gd name="connsiteX47" fmla="*/ 33 w 219146"/>
                  <a:gd name="connsiteY47" fmla="*/ 93050 h 197002"/>
                  <a:gd name="connsiteX48" fmla="*/ 33 w 219146"/>
                  <a:gd name="connsiteY48" fmla="*/ 93050 h 197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19146" h="197002">
                    <a:moveTo>
                      <a:pt x="33" y="93050"/>
                    </a:moveTo>
                    <a:lnTo>
                      <a:pt x="33" y="86636"/>
                    </a:lnTo>
                    <a:lnTo>
                      <a:pt x="13301" y="86565"/>
                    </a:lnTo>
                    <a:lnTo>
                      <a:pt x="54070" y="85402"/>
                    </a:lnTo>
                    <a:lnTo>
                      <a:pt x="53731" y="58505"/>
                    </a:lnTo>
                    <a:lnTo>
                      <a:pt x="56051" y="58474"/>
                    </a:lnTo>
                    <a:lnTo>
                      <a:pt x="56312" y="47622"/>
                    </a:lnTo>
                    <a:lnTo>
                      <a:pt x="66947" y="47353"/>
                    </a:lnTo>
                    <a:lnTo>
                      <a:pt x="66947" y="44591"/>
                    </a:lnTo>
                    <a:lnTo>
                      <a:pt x="108211" y="44189"/>
                    </a:lnTo>
                    <a:lnTo>
                      <a:pt x="108211" y="19439"/>
                    </a:lnTo>
                    <a:lnTo>
                      <a:pt x="137146" y="19582"/>
                    </a:lnTo>
                    <a:lnTo>
                      <a:pt x="160371" y="19488"/>
                    </a:lnTo>
                    <a:lnTo>
                      <a:pt x="160085" y="305"/>
                    </a:lnTo>
                    <a:lnTo>
                      <a:pt x="175282" y="297"/>
                    </a:lnTo>
                    <a:lnTo>
                      <a:pt x="175986" y="1685"/>
                    </a:lnTo>
                    <a:lnTo>
                      <a:pt x="188942" y="1596"/>
                    </a:lnTo>
                    <a:lnTo>
                      <a:pt x="191652" y="712"/>
                    </a:lnTo>
                    <a:lnTo>
                      <a:pt x="192538" y="5679"/>
                    </a:lnTo>
                    <a:lnTo>
                      <a:pt x="198065" y="5647"/>
                    </a:lnTo>
                    <a:lnTo>
                      <a:pt x="196762" y="2131"/>
                    </a:lnTo>
                    <a:lnTo>
                      <a:pt x="204633" y="1583"/>
                    </a:lnTo>
                    <a:lnTo>
                      <a:pt x="208335" y="268"/>
                    </a:lnTo>
                    <a:lnTo>
                      <a:pt x="219179" y="0"/>
                    </a:lnTo>
                    <a:lnTo>
                      <a:pt x="218501" y="34835"/>
                    </a:lnTo>
                    <a:lnTo>
                      <a:pt x="218084" y="69020"/>
                    </a:lnTo>
                    <a:lnTo>
                      <a:pt x="217902" y="123701"/>
                    </a:lnTo>
                    <a:lnTo>
                      <a:pt x="188055" y="122921"/>
                    </a:lnTo>
                    <a:lnTo>
                      <a:pt x="173275" y="122783"/>
                    </a:lnTo>
                    <a:lnTo>
                      <a:pt x="148224" y="123041"/>
                    </a:lnTo>
                    <a:lnTo>
                      <a:pt x="148381" y="136541"/>
                    </a:lnTo>
                    <a:lnTo>
                      <a:pt x="100548" y="136637"/>
                    </a:lnTo>
                    <a:lnTo>
                      <a:pt x="100365" y="155784"/>
                    </a:lnTo>
                    <a:lnTo>
                      <a:pt x="92597" y="155813"/>
                    </a:lnTo>
                    <a:lnTo>
                      <a:pt x="92285" y="170809"/>
                    </a:lnTo>
                    <a:lnTo>
                      <a:pt x="92258" y="196637"/>
                    </a:lnTo>
                    <a:lnTo>
                      <a:pt x="75967" y="197002"/>
                    </a:lnTo>
                    <a:lnTo>
                      <a:pt x="71353" y="196272"/>
                    </a:lnTo>
                    <a:lnTo>
                      <a:pt x="71431" y="194237"/>
                    </a:lnTo>
                    <a:lnTo>
                      <a:pt x="63923" y="194394"/>
                    </a:lnTo>
                    <a:lnTo>
                      <a:pt x="63975" y="191681"/>
                    </a:lnTo>
                    <a:lnTo>
                      <a:pt x="35537" y="192620"/>
                    </a:lnTo>
                    <a:lnTo>
                      <a:pt x="34780" y="156908"/>
                    </a:lnTo>
                    <a:lnTo>
                      <a:pt x="10825" y="157378"/>
                    </a:lnTo>
                    <a:lnTo>
                      <a:pt x="10825" y="124690"/>
                    </a:lnTo>
                    <a:lnTo>
                      <a:pt x="11085" y="102793"/>
                    </a:lnTo>
                    <a:lnTo>
                      <a:pt x="59" y="103067"/>
                    </a:lnTo>
                    <a:lnTo>
                      <a:pt x="33" y="93050"/>
                    </a:lnTo>
                    <a:lnTo>
                      <a:pt x="33" y="93050"/>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68" name="IN-7">
                <a:extLst>
                  <a:ext uri="{FF2B5EF4-FFF2-40B4-BE49-F238E27FC236}">
                    <a16:creationId xmlns:a16="http://schemas.microsoft.com/office/drawing/2014/main" id="{74D4CFE4-03FE-A28F-C673-EA9A8598F8D2}"/>
                  </a:ext>
                </a:extLst>
              </p:cNvPr>
              <p:cNvSpPr/>
              <p:nvPr/>
            </p:nvSpPr>
            <p:spPr>
              <a:xfrm>
                <a:off x="-1032262" y="6590090"/>
                <a:ext cx="219154" cy="181890"/>
              </a:xfrm>
              <a:custGeom>
                <a:avLst/>
                <a:gdLst>
                  <a:gd name="connsiteX0" fmla="*/ 33 w 56304"/>
                  <a:gd name="connsiteY0" fmla="*/ 11470 h 38938"/>
                  <a:gd name="connsiteX1" fmla="*/ 293 w 56304"/>
                  <a:gd name="connsiteY1" fmla="*/ 576 h 38938"/>
                  <a:gd name="connsiteX2" fmla="*/ 12545 w 56304"/>
                  <a:gd name="connsiteY2" fmla="*/ 193 h 38938"/>
                  <a:gd name="connsiteX3" fmla="*/ 56337 w 56304"/>
                  <a:gd name="connsiteY3" fmla="*/ 0 h 38938"/>
                  <a:gd name="connsiteX4" fmla="*/ 56285 w 56304"/>
                  <a:gd name="connsiteY4" fmla="*/ 10776 h 38938"/>
                  <a:gd name="connsiteX5" fmla="*/ 53965 w 56304"/>
                  <a:gd name="connsiteY5" fmla="*/ 10807 h 38938"/>
                  <a:gd name="connsiteX6" fmla="*/ 54305 w 56304"/>
                  <a:gd name="connsiteY6" fmla="*/ 37704 h 38938"/>
                  <a:gd name="connsiteX7" fmla="*/ 13535 w 56304"/>
                  <a:gd name="connsiteY7" fmla="*/ 38868 h 38938"/>
                  <a:gd name="connsiteX8" fmla="*/ 267 w 56304"/>
                  <a:gd name="connsiteY8" fmla="*/ 38938 h 38938"/>
                  <a:gd name="connsiteX9" fmla="*/ 33 w 56304"/>
                  <a:gd name="connsiteY9" fmla="*/ 11470 h 38938"/>
                  <a:gd name="connsiteX10" fmla="*/ 33 w 56304"/>
                  <a:gd name="connsiteY10" fmla="*/ 11470 h 38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304" h="38938">
                    <a:moveTo>
                      <a:pt x="33" y="11470"/>
                    </a:moveTo>
                    <a:lnTo>
                      <a:pt x="293" y="576"/>
                    </a:lnTo>
                    <a:lnTo>
                      <a:pt x="12545" y="193"/>
                    </a:lnTo>
                    <a:lnTo>
                      <a:pt x="56337" y="0"/>
                    </a:lnTo>
                    <a:lnTo>
                      <a:pt x="56285" y="10776"/>
                    </a:lnTo>
                    <a:lnTo>
                      <a:pt x="53965" y="10807"/>
                    </a:lnTo>
                    <a:lnTo>
                      <a:pt x="54305" y="37704"/>
                    </a:lnTo>
                    <a:lnTo>
                      <a:pt x="13535" y="38868"/>
                    </a:lnTo>
                    <a:lnTo>
                      <a:pt x="267" y="38938"/>
                    </a:lnTo>
                    <a:lnTo>
                      <a:pt x="33" y="11470"/>
                    </a:lnTo>
                    <a:lnTo>
                      <a:pt x="33" y="11470"/>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69" name="IN-8">
                <a:extLst>
                  <a:ext uri="{FF2B5EF4-FFF2-40B4-BE49-F238E27FC236}">
                    <a16:creationId xmlns:a16="http://schemas.microsoft.com/office/drawing/2014/main" id="{547EF8FD-961B-2036-4427-0038EACDB7FE}"/>
                  </a:ext>
                </a:extLst>
              </p:cNvPr>
              <p:cNvSpPr/>
              <p:nvPr/>
            </p:nvSpPr>
            <p:spPr>
              <a:xfrm>
                <a:off x="-2025269" y="6362306"/>
                <a:ext cx="1036438" cy="2092338"/>
              </a:xfrm>
              <a:custGeom>
                <a:avLst/>
                <a:gdLst>
                  <a:gd name="connsiteX0" fmla="*/ 33 w 266275"/>
                  <a:gd name="connsiteY0" fmla="*/ 423946 h 447919"/>
                  <a:gd name="connsiteX1" fmla="*/ 1675 w 266275"/>
                  <a:gd name="connsiteY1" fmla="*/ 423633 h 447919"/>
                  <a:gd name="connsiteX2" fmla="*/ 6133 w 266275"/>
                  <a:gd name="connsiteY2" fmla="*/ 426294 h 447919"/>
                  <a:gd name="connsiteX3" fmla="*/ 12181 w 266275"/>
                  <a:gd name="connsiteY3" fmla="*/ 425642 h 447919"/>
                  <a:gd name="connsiteX4" fmla="*/ 10877 w 266275"/>
                  <a:gd name="connsiteY4" fmla="*/ 421990 h 447919"/>
                  <a:gd name="connsiteX5" fmla="*/ 5142 w 266275"/>
                  <a:gd name="connsiteY5" fmla="*/ 421416 h 447919"/>
                  <a:gd name="connsiteX6" fmla="*/ 6211 w 266275"/>
                  <a:gd name="connsiteY6" fmla="*/ 418572 h 447919"/>
                  <a:gd name="connsiteX7" fmla="*/ 9730 w 266275"/>
                  <a:gd name="connsiteY7" fmla="*/ 419016 h 447919"/>
                  <a:gd name="connsiteX8" fmla="*/ 8792 w 266275"/>
                  <a:gd name="connsiteY8" fmla="*/ 414398 h 447919"/>
                  <a:gd name="connsiteX9" fmla="*/ 11111 w 266275"/>
                  <a:gd name="connsiteY9" fmla="*/ 413825 h 447919"/>
                  <a:gd name="connsiteX10" fmla="*/ 12310 w 266275"/>
                  <a:gd name="connsiteY10" fmla="*/ 410590 h 447919"/>
                  <a:gd name="connsiteX11" fmla="*/ 10381 w 266275"/>
                  <a:gd name="connsiteY11" fmla="*/ 405060 h 447919"/>
                  <a:gd name="connsiteX12" fmla="*/ 11581 w 266275"/>
                  <a:gd name="connsiteY12" fmla="*/ 400025 h 447919"/>
                  <a:gd name="connsiteX13" fmla="*/ 9182 w 266275"/>
                  <a:gd name="connsiteY13" fmla="*/ 400521 h 447919"/>
                  <a:gd name="connsiteX14" fmla="*/ 8036 w 266275"/>
                  <a:gd name="connsiteY14" fmla="*/ 397912 h 447919"/>
                  <a:gd name="connsiteX15" fmla="*/ 13432 w 266275"/>
                  <a:gd name="connsiteY15" fmla="*/ 397052 h 447919"/>
                  <a:gd name="connsiteX16" fmla="*/ 18853 w 266275"/>
                  <a:gd name="connsiteY16" fmla="*/ 394104 h 447919"/>
                  <a:gd name="connsiteX17" fmla="*/ 20365 w 266275"/>
                  <a:gd name="connsiteY17" fmla="*/ 390608 h 447919"/>
                  <a:gd name="connsiteX18" fmla="*/ 19792 w 266275"/>
                  <a:gd name="connsiteY18" fmla="*/ 388026 h 447919"/>
                  <a:gd name="connsiteX19" fmla="*/ 13432 w 266275"/>
                  <a:gd name="connsiteY19" fmla="*/ 391000 h 447919"/>
                  <a:gd name="connsiteX20" fmla="*/ 12233 w 266275"/>
                  <a:gd name="connsiteY20" fmla="*/ 387426 h 447919"/>
                  <a:gd name="connsiteX21" fmla="*/ 17759 w 266275"/>
                  <a:gd name="connsiteY21" fmla="*/ 386148 h 447919"/>
                  <a:gd name="connsiteX22" fmla="*/ 18827 w 266275"/>
                  <a:gd name="connsiteY22" fmla="*/ 382183 h 447919"/>
                  <a:gd name="connsiteX23" fmla="*/ 22059 w 266275"/>
                  <a:gd name="connsiteY23" fmla="*/ 383070 h 447919"/>
                  <a:gd name="connsiteX24" fmla="*/ 26934 w 266275"/>
                  <a:gd name="connsiteY24" fmla="*/ 376652 h 447919"/>
                  <a:gd name="connsiteX25" fmla="*/ 26048 w 266275"/>
                  <a:gd name="connsiteY25" fmla="*/ 374461 h 447919"/>
                  <a:gd name="connsiteX26" fmla="*/ 23545 w 266275"/>
                  <a:gd name="connsiteY26" fmla="*/ 377670 h 447919"/>
                  <a:gd name="connsiteX27" fmla="*/ 22686 w 266275"/>
                  <a:gd name="connsiteY27" fmla="*/ 374331 h 447919"/>
                  <a:gd name="connsiteX28" fmla="*/ 18462 w 266275"/>
                  <a:gd name="connsiteY28" fmla="*/ 371227 h 447919"/>
                  <a:gd name="connsiteX29" fmla="*/ 16612 w 266275"/>
                  <a:gd name="connsiteY29" fmla="*/ 368488 h 447919"/>
                  <a:gd name="connsiteX30" fmla="*/ 16742 w 266275"/>
                  <a:gd name="connsiteY30" fmla="*/ 359358 h 447919"/>
                  <a:gd name="connsiteX31" fmla="*/ 19844 w 266275"/>
                  <a:gd name="connsiteY31" fmla="*/ 362905 h 447919"/>
                  <a:gd name="connsiteX32" fmla="*/ 22477 w 266275"/>
                  <a:gd name="connsiteY32" fmla="*/ 358653 h 447919"/>
                  <a:gd name="connsiteX33" fmla="*/ 21017 w 266275"/>
                  <a:gd name="connsiteY33" fmla="*/ 356775 h 447919"/>
                  <a:gd name="connsiteX34" fmla="*/ 24927 w 266275"/>
                  <a:gd name="connsiteY34" fmla="*/ 351584 h 447919"/>
                  <a:gd name="connsiteX35" fmla="*/ 27299 w 266275"/>
                  <a:gd name="connsiteY35" fmla="*/ 353019 h 447919"/>
                  <a:gd name="connsiteX36" fmla="*/ 25761 w 266275"/>
                  <a:gd name="connsiteY36" fmla="*/ 355784 h 447919"/>
                  <a:gd name="connsiteX37" fmla="*/ 27560 w 266275"/>
                  <a:gd name="connsiteY37" fmla="*/ 356932 h 447919"/>
                  <a:gd name="connsiteX38" fmla="*/ 30219 w 266275"/>
                  <a:gd name="connsiteY38" fmla="*/ 354114 h 447919"/>
                  <a:gd name="connsiteX39" fmla="*/ 31653 w 266275"/>
                  <a:gd name="connsiteY39" fmla="*/ 349914 h 447919"/>
                  <a:gd name="connsiteX40" fmla="*/ 33686 w 266275"/>
                  <a:gd name="connsiteY40" fmla="*/ 349393 h 447919"/>
                  <a:gd name="connsiteX41" fmla="*/ 33399 w 266275"/>
                  <a:gd name="connsiteY41" fmla="*/ 353201 h 447919"/>
                  <a:gd name="connsiteX42" fmla="*/ 35589 w 266275"/>
                  <a:gd name="connsiteY42" fmla="*/ 355914 h 447919"/>
                  <a:gd name="connsiteX43" fmla="*/ 38482 w 266275"/>
                  <a:gd name="connsiteY43" fmla="*/ 351480 h 447919"/>
                  <a:gd name="connsiteX44" fmla="*/ 38222 w 266275"/>
                  <a:gd name="connsiteY44" fmla="*/ 346784 h 447919"/>
                  <a:gd name="connsiteX45" fmla="*/ 39681 w 266275"/>
                  <a:gd name="connsiteY45" fmla="*/ 342715 h 447919"/>
                  <a:gd name="connsiteX46" fmla="*/ 42079 w 266275"/>
                  <a:gd name="connsiteY46" fmla="*/ 339741 h 447919"/>
                  <a:gd name="connsiteX47" fmla="*/ 45103 w 266275"/>
                  <a:gd name="connsiteY47" fmla="*/ 338828 h 447919"/>
                  <a:gd name="connsiteX48" fmla="*/ 51046 w 266275"/>
                  <a:gd name="connsiteY48" fmla="*/ 330533 h 447919"/>
                  <a:gd name="connsiteX49" fmla="*/ 52923 w 266275"/>
                  <a:gd name="connsiteY49" fmla="*/ 323881 h 447919"/>
                  <a:gd name="connsiteX50" fmla="*/ 49300 w 266275"/>
                  <a:gd name="connsiteY50" fmla="*/ 322655 h 447919"/>
                  <a:gd name="connsiteX51" fmla="*/ 50942 w 266275"/>
                  <a:gd name="connsiteY51" fmla="*/ 318716 h 447919"/>
                  <a:gd name="connsiteX52" fmla="*/ 55347 w 266275"/>
                  <a:gd name="connsiteY52" fmla="*/ 318246 h 447919"/>
                  <a:gd name="connsiteX53" fmla="*/ 59388 w 266275"/>
                  <a:gd name="connsiteY53" fmla="*/ 316029 h 447919"/>
                  <a:gd name="connsiteX54" fmla="*/ 61734 w 266275"/>
                  <a:gd name="connsiteY54" fmla="*/ 313212 h 447919"/>
                  <a:gd name="connsiteX55" fmla="*/ 64236 w 266275"/>
                  <a:gd name="connsiteY55" fmla="*/ 313942 h 447919"/>
                  <a:gd name="connsiteX56" fmla="*/ 65253 w 266275"/>
                  <a:gd name="connsiteY56" fmla="*/ 311986 h 447919"/>
                  <a:gd name="connsiteX57" fmla="*/ 61682 w 266275"/>
                  <a:gd name="connsiteY57" fmla="*/ 306195 h 447919"/>
                  <a:gd name="connsiteX58" fmla="*/ 64549 w 266275"/>
                  <a:gd name="connsiteY58" fmla="*/ 303873 h 447919"/>
                  <a:gd name="connsiteX59" fmla="*/ 66478 w 266275"/>
                  <a:gd name="connsiteY59" fmla="*/ 297404 h 447919"/>
                  <a:gd name="connsiteX60" fmla="*/ 68694 w 266275"/>
                  <a:gd name="connsiteY60" fmla="*/ 298656 h 447919"/>
                  <a:gd name="connsiteX61" fmla="*/ 67833 w 266275"/>
                  <a:gd name="connsiteY61" fmla="*/ 294743 h 447919"/>
                  <a:gd name="connsiteX62" fmla="*/ 72187 w 266275"/>
                  <a:gd name="connsiteY62" fmla="*/ 284022 h 447919"/>
                  <a:gd name="connsiteX63" fmla="*/ 81232 w 266275"/>
                  <a:gd name="connsiteY63" fmla="*/ 280970 h 447919"/>
                  <a:gd name="connsiteX64" fmla="*/ 83369 w 266275"/>
                  <a:gd name="connsiteY64" fmla="*/ 278126 h 447919"/>
                  <a:gd name="connsiteX65" fmla="*/ 86654 w 266275"/>
                  <a:gd name="connsiteY65" fmla="*/ 265240 h 447919"/>
                  <a:gd name="connsiteX66" fmla="*/ 84125 w 266275"/>
                  <a:gd name="connsiteY66" fmla="*/ 264823 h 447919"/>
                  <a:gd name="connsiteX67" fmla="*/ 86784 w 266275"/>
                  <a:gd name="connsiteY67" fmla="*/ 261797 h 447919"/>
                  <a:gd name="connsiteX68" fmla="*/ 82249 w 266275"/>
                  <a:gd name="connsiteY68" fmla="*/ 255640 h 447919"/>
                  <a:gd name="connsiteX69" fmla="*/ 82483 w 266275"/>
                  <a:gd name="connsiteY69" fmla="*/ 250084 h 447919"/>
                  <a:gd name="connsiteX70" fmla="*/ 78704 w 266275"/>
                  <a:gd name="connsiteY70" fmla="*/ 247945 h 447919"/>
                  <a:gd name="connsiteX71" fmla="*/ 80893 w 266275"/>
                  <a:gd name="connsiteY71" fmla="*/ 244763 h 447919"/>
                  <a:gd name="connsiteX72" fmla="*/ 79851 w 266275"/>
                  <a:gd name="connsiteY72" fmla="*/ 241502 h 447919"/>
                  <a:gd name="connsiteX73" fmla="*/ 83604 w 266275"/>
                  <a:gd name="connsiteY73" fmla="*/ 240067 h 447919"/>
                  <a:gd name="connsiteX74" fmla="*/ 83057 w 266275"/>
                  <a:gd name="connsiteY74" fmla="*/ 233155 h 447919"/>
                  <a:gd name="connsiteX75" fmla="*/ 84282 w 266275"/>
                  <a:gd name="connsiteY75" fmla="*/ 230207 h 447919"/>
                  <a:gd name="connsiteX76" fmla="*/ 81962 w 266275"/>
                  <a:gd name="connsiteY76" fmla="*/ 227233 h 447919"/>
                  <a:gd name="connsiteX77" fmla="*/ 75601 w 266275"/>
                  <a:gd name="connsiteY77" fmla="*/ 224729 h 447919"/>
                  <a:gd name="connsiteX78" fmla="*/ 74794 w 266275"/>
                  <a:gd name="connsiteY78" fmla="*/ 221729 h 447919"/>
                  <a:gd name="connsiteX79" fmla="*/ 76149 w 266275"/>
                  <a:gd name="connsiteY79" fmla="*/ 218416 h 447919"/>
                  <a:gd name="connsiteX80" fmla="*/ 74637 w 266275"/>
                  <a:gd name="connsiteY80" fmla="*/ 214242 h 447919"/>
                  <a:gd name="connsiteX81" fmla="*/ 75732 w 266275"/>
                  <a:gd name="connsiteY81" fmla="*/ 211399 h 447919"/>
                  <a:gd name="connsiteX82" fmla="*/ 72317 w 266275"/>
                  <a:gd name="connsiteY82" fmla="*/ 207225 h 447919"/>
                  <a:gd name="connsiteX83" fmla="*/ 68876 w 266275"/>
                  <a:gd name="connsiteY83" fmla="*/ 205947 h 447919"/>
                  <a:gd name="connsiteX84" fmla="*/ 69137 w 266275"/>
                  <a:gd name="connsiteY84" fmla="*/ 202660 h 447919"/>
                  <a:gd name="connsiteX85" fmla="*/ 64705 w 266275"/>
                  <a:gd name="connsiteY85" fmla="*/ 202556 h 447919"/>
                  <a:gd name="connsiteX86" fmla="*/ 66713 w 266275"/>
                  <a:gd name="connsiteY86" fmla="*/ 199295 h 447919"/>
                  <a:gd name="connsiteX87" fmla="*/ 63324 w 266275"/>
                  <a:gd name="connsiteY87" fmla="*/ 196765 h 447919"/>
                  <a:gd name="connsiteX88" fmla="*/ 66322 w 266275"/>
                  <a:gd name="connsiteY88" fmla="*/ 190713 h 447919"/>
                  <a:gd name="connsiteX89" fmla="*/ 68955 w 266275"/>
                  <a:gd name="connsiteY89" fmla="*/ 190243 h 447919"/>
                  <a:gd name="connsiteX90" fmla="*/ 68955 w 266275"/>
                  <a:gd name="connsiteY90" fmla="*/ 187447 h 447919"/>
                  <a:gd name="connsiteX91" fmla="*/ 71040 w 266275"/>
                  <a:gd name="connsiteY91" fmla="*/ 187473 h 447919"/>
                  <a:gd name="connsiteX92" fmla="*/ 75106 w 266275"/>
                  <a:gd name="connsiteY92" fmla="*/ 182775 h 447919"/>
                  <a:gd name="connsiteX93" fmla="*/ 74585 w 266275"/>
                  <a:gd name="connsiteY93" fmla="*/ 174558 h 447919"/>
                  <a:gd name="connsiteX94" fmla="*/ 72890 w 266275"/>
                  <a:gd name="connsiteY94" fmla="*/ 176066 h 447919"/>
                  <a:gd name="connsiteX95" fmla="*/ 71066 w 266275"/>
                  <a:gd name="connsiteY95" fmla="*/ 173632 h 447919"/>
                  <a:gd name="connsiteX96" fmla="*/ 70518 w 266275"/>
                  <a:gd name="connsiteY96" fmla="*/ 168697 h 447919"/>
                  <a:gd name="connsiteX97" fmla="*/ 72083 w 266275"/>
                  <a:gd name="connsiteY97" fmla="*/ 166312 h 447919"/>
                  <a:gd name="connsiteX98" fmla="*/ 69058 w 266275"/>
                  <a:gd name="connsiteY98" fmla="*/ 165900 h 447919"/>
                  <a:gd name="connsiteX99" fmla="*/ 74897 w 266275"/>
                  <a:gd name="connsiteY99" fmla="*/ 158693 h 447919"/>
                  <a:gd name="connsiteX100" fmla="*/ 77869 w 266275"/>
                  <a:gd name="connsiteY100" fmla="*/ 158880 h 447919"/>
                  <a:gd name="connsiteX101" fmla="*/ 79590 w 266275"/>
                  <a:gd name="connsiteY101" fmla="*/ 156488 h 447919"/>
                  <a:gd name="connsiteX102" fmla="*/ 81649 w 266275"/>
                  <a:gd name="connsiteY102" fmla="*/ 157284 h 447919"/>
                  <a:gd name="connsiteX103" fmla="*/ 81675 w 266275"/>
                  <a:gd name="connsiteY103" fmla="*/ 140357 h 447919"/>
                  <a:gd name="connsiteX104" fmla="*/ 81414 w 266275"/>
                  <a:gd name="connsiteY104" fmla="*/ 58560 h 447919"/>
                  <a:gd name="connsiteX105" fmla="*/ 81675 w 266275"/>
                  <a:gd name="connsiteY105" fmla="*/ 7116 h 447919"/>
                  <a:gd name="connsiteX106" fmla="*/ 87592 w 266275"/>
                  <a:gd name="connsiteY106" fmla="*/ 7059 h 447919"/>
                  <a:gd name="connsiteX107" fmla="*/ 87592 w 266275"/>
                  <a:gd name="connsiteY107" fmla="*/ 11026 h 447919"/>
                  <a:gd name="connsiteX108" fmla="*/ 99661 w 266275"/>
                  <a:gd name="connsiteY108" fmla="*/ 11005 h 447919"/>
                  <a:gd name="connsiteX109" fmla="*/ 98124 w 266275"/>
                  <a:gd name="connsiteY109" fmla="*/ 5021 h 447919"/>
                  <a:gd name="connsiteX110" fmla="*/ 102607 w 266275"/>
                  <a:gd name="connsiteY110" fmla="*/ 0 h 447919"/>
                  <a:gd name="connsiteX111" fmla="*/ 128726 w 266275"/>
                  <a:gd name="connsiteY111" fmla="*/ 18 h 447919"/>
                  <a:gd name="connsiteX112" fmla="*/ 128752 w 266275"/>
                  <a:gd name="connsiteY112" fmla="*/ 11960 h 447919"/>
                  <a:gd name="connsiteX113" fmla="*/ 126015 w 266275"/>
                  <a:gd name="connsiteY113" fmla="*/ 13914 h 447919"/>
                  <a:gd name="connsiteX114" fmla="*/ 125989 w 266275"/>
                  <a:gd name="connsiteY114" fmla="*/ 18098 h 447919"/>
                  <a:gd name="connsiteX115" fmla="*/ 127866 w 266275"/>
                  <a:gd name="connsiteY115" fmla="*/ 18158 h 447919"/>
                  <a:gd name="connsiteX116" fmla="*/ 128674 w 266275"/>
                  <a:gd name="connsiteY116" fmla="*/ 24909 h 447919"/>
                  <a:gd name="connsiteX117" fmla="*/ 135503 w 266275"/>
                  <a:gd name="connsiteY117" fmla="*/ 24878 h 447919"/>
                  <a:gd name="connsiteX118" fmla="*/ 135477 w 266275"/>
                  <a:gd name="connsiteY118" fmla="*/ 27611 h 447919"/>
                  <a:gd name="connsiteX119" fmla="*/ 145097 w 266275"/>
                  <a:gd name="connsiteY119" fmla="*/ 27695 h 447919"/>
                  <a:gd name="connsiteX120" fmla="*/ 145097 w 266275"/>
                  <a:gd name="connsiteY120" fmla="*/ 60020 h 447919"/>
                  <a:gd name="connsiteX121" fmla="*/ 156931 w 266275"/>
                  <a:gd name="connsiteY121" fmla="*/ 60125 h 447919"/>
                  <a:gd name="connsiteX122" fmla="*/ 156175 w 266275"/>
                  <a:gd name="connsiteY122" fmla="*/ 133775 h 447919"/>
                  <a:gd name="connsiteX123" fmla="*/ 211307 w 266275"/>
                  <a:gd name="connsiteY123" fmla="*/ 134441 h 447919"/>
                  <a:gd name="connsiteX124" fmla="*/ 211515 w 266275"/>
                  <a:gd name="connsiteY124" fmla="*/ 157459 h 447919"/>
                  <a:gd name="connsiteX125" fmla="*/ 207553 w 266275"/>
                  <a:gd name="connsiteY125" fmla="*/ 156838 h 447919"/>
                  <a:gd name="connsiteX126" fmla="*/ 207658 w 266275"/>
                  <a:gd name="connsiteY126" fmla="*/ 160599 h 447919"/>
                  <a:gd name="connsiteX127" fmla="*/ 203617 w 266275"/>
                  <a:gd name="connsiteY127" fmla="*/ 159493 h 447919"/>
                  <a:gd name="connsiteX128" fmla="*/ 204138 w 266275"/>
                  <a:gd name="connsiteY128" fmla="*/ 211529 h 447919"/>
                  <a:gd name="connsiteX129" fmla="*/ 203929 w 266275"/>
                  <a:gd name="connsiteY129" fmla="*/ 266127 h 447919"/>
                  <a:gd name="connsiteX130" fmla="*/ 203982 w 266275"/>
                  <a:gd name="connsiteY130" fmla="*/ 280083 h 447919"/>
                  <a:gd name="connsiteX131" fmla="*/ 236149 w 266275"/>
                  <a:gd name="connsiteY131" fmla="*/ 279718 h 447919"/>
                  <a:gd name="connsiteX132" fmla="*/ 257966 w 266275"/>
                  <a:gd name="connsiteY132" fmla="*/ 279796 h 447919"/>
                  <a:gd name="connsiteX133" fmla="*/ 258097 w 266275"/>
                  <a:gd name="connsiteY133" fmla="*/ 287882 h 447919"/>
                  <a:gd name="connsiteX134" fmla="*/ 257966 w 266275"/>
                  <a:gd name="connsiteY134" fmla="*/ 328733 h 447919"/>
                  <a:gd name="connsiteX135" fmla="*/ 265683 w 266275"/>
                  <a:gd name="connsiteY135" fmla="*/ 328785 h 447919"/>
                  <a:gd name="connsiteX136" fmla="*/ 265057 w 266275"/>
                  <a:gd name="connsiteY136" fmla="*/ 334993 h 447919"/>
                  <a:gd name="connsiteX137" fmla="*/ 266308 w 266275"/>
                  <a:gd name="connsiteY137" fmla="*/ 342428 h 447919"/>
                  <a:gd name="connsiteX138" fmla="*/ 264249 w 266275"/>
                  <a:gd name="connsiteY138" fmla="*/ 339950 h 447919"/>
                  <a:gd name="connsiteX139" fmla="*/ 262789 w 266275"/>
                  <a:gd name="connsiteY139" fmla="*/ 342245 h 447919"/>
                  <a:gd name="connsiteX140" fmla="*/ 263050 w 266275"/>
                  <a:gd name="connsiteY140" fmla="*/ 347463 h 447919"/>
                  <a:gd name="connsiteX141" fmla="*/ 260704 w 266275"/>
                  <a:gd name="connsiteY141" fmla="*/ 348402 h 447919"/>
                  <a:gd name="connsiteX142" fmla="*/ 265083 w 266275"/>
                  <a:gd name="connsiteY142" fmla="*/ 350227 h 447919"/>
                  <a:gd name="connsiteX143" fmla="*/ 265448 w 266275"/>
                  <a:gd name="connsiteY143" fmla="*/ 354219 h 447919"/>
                  <a:gd name="connsiteX144" fmla="*/ 262841 w 266275"/>
                  <a:gd name="connsiteY144" fmla="*/ 355028 h 447919"/>
                  <a:gd name="connsiteX145" fmla="*/ 262528 w 266275"/>
                  <a:gd name="connsiteY145" fmla="*/ 364731 h 447919"/>
                  <a:gd name="connsiteX146" fmla="*/ 259948 w 266275"/>
                  <a:gd name="connsiteY146" fmla="*/ 365331 h 447919"/>
                  <a:gd name="connsiteX147" fmla="*/ 260678 w 266275"/>
                  <a:gd name="connsiteY147" fmla="*/ 369218 h 447919"/>
                  <a:gd name="connsiteX148" fmla="*/ 258280 w 266275"/>
                  <a:gd name="connsiteY148" fmla="*/ 369270 h 447919"/>
                  <a:gd name="connsiteX149" fmla="*/ 256715 w 266275"/>
                  <a:gd name="connsiteY149" fmla="*/ 373731 h 447919"/>
                  <a:gd name="connsiteX150" fmla="*/ 252206 w 266275"/>
                  <a:gd name="connsiteY150" fmla="*/ 370522 h 447919"/>
                  <a:gd name="connsiteX151" fmla="*/ 248687 w 266275"/>
                  <a:gd name="connsiteY151" fmla="*/ 370783 h 447919"/>
                  <a:gd name="connsiteX152" fmla="*/ 248191 w 266275"/>
                  <a:gd name="connsiteY152" fmla="*/ 375348 h 447919"/>
                  <a:gd name="connsiteX153" fmla="*/ 249782 w 266275"/>
                  <a:gd name="connsiteY153" fmla="*/ 376809 h 447919"/>
                  <a:gd name="connsiteX154" fmla="*/ 255490 w 266275"/>
                  <a:gd name="connsiteY154" fmla="*/ 378166 h 447919"/>
                  <a:gd name="connsiteX155" fmla="*/ 255230 w 266275"/>
                  <a:gd name="connsiteY155" fmla="*/ 381948 h 447919"/>
                  <a:gd name="connsiteX156" fmla="*/ 252831 w 266275"/>
                  <a:gd name="connsiteY156" fmla="*/ 383018 h 447919"/>
                  <a:gd name="connsiteX157" fmla="*/ 248400 w 266275"/>
                  <a:gd name="connsiteY157" fmla="*/ 382443 h 447919"/>
                  <a:gd name="connsiteX158" fmla="*/ 244516 w 266275"/>
                  <a:gd name="connsiteY158" fmla="*/ 387270 h 447919"/>
                  <a:gd name="connsiteX159" fmla="*/ 240085 w 266275"/>
                  <a:gd name="connsiteY159" fmla="*/ 383226 h 447919"/>
                  <a:gd name="connsiteX160" fmla="*/ 235471 w 266275"/>
                  <a:gd name="connsiteY160" fmla="*/ 384896 h 447919"/>
                  <a:gd name="connsiteX161" fmla="*/ 236461 w 266275"/>
                  <a:gd name="connsiteY161" fmla="*/ 388939 h 447919"/>
                  <a:gd name="connsiteX162" fmla="*/ 240241 w 266275"/>
                  <a:gd name="connsiteY162" fmla="*/ 391052 h 447919"/>
                  <a:gd name="connsiteX163" fmla="*/ 239902 w 266275"/>
                  <a:gd name="connsiteY163" fmla="*/ 394365 h 447919"/>
                  <a:gd name="connsiteX164" fmla="*/ 235132 w 266275"/>
                  <a:gd name="connsiteY164" fmla="*/ 397860 h 447919"/>
                  <a:gd name="connsiteX165" fmla="*/ 229111 w 266275"/>
                  <a:gd name="connsiteY165" fmla="*/ 398147 h 447919"/>
                  <a:gd name="connsiteX166" fmla="*/ 226764 w 266275"/>
                  <a:gd name="connsiteY166" fmla="*/ 401121 h 447919"/>
                  <a:gd name="connsiteX167" fmla="*/ 226790 w 266275"/>
                  <a:gd name="connsiteY167" fmla="*/ 412520 h 447919"/>
                  <a:gd name="connsiteX168" fmla="*/ 229032 w 266275"/>
                  <a:gd name="connsiteY168" fmla="*/ 416955 h 447919"/>
                  <a:gd name="connsiteX169" fmla="*/ 228902 w 266275"/>
                  <a:gd name="connsiteY169" fmla="*/ 419825 h 447919"/>
                  <a:gd name="connsiteX170" fmla="*/ 225565 w 266275"/>
                  <a:gd name="connsiteY170" fmla="*/ 421546 h 447919"/>
                  <a:gd name="connsiteX171" fmla="*/ 217902 w 266275"/>
                  <a:gd name="connsiteY171" fmla="*/ 420607 h 447919"/>
                  <a:gd name="connsiteX172" fmla="*/ 215947 w 266275"/>
                  <a:gd name="connsiteY172" fmla="*/ 423894 h 447919"/>
                  <a:gd name="connsiteX173" fmla="*/ 216259 w 266275"/>
                  <a:gd name="connsiteY173" fmla="*/ 430598 h 447919"/>
                  <a:gd name="connsiteX174" fmla="*/ 215243 w 266275"/>
                  <a:gd name="connsiteY174" fmla="*/ 432372 h 447919"/>
                  <a:gd name="connsiteX175" fmla="*/ 210446 w 266275"/>
                  <a:gd name="connsiteY175" fmla="*/ 435163 h 447919"/>
                  <a:gd name="connsiteX176" fmla="*/ 207579 w 266275"/>
                  <a:gd name="connsiteY176" fmla="*/ 434902 h 447919"/>
                  <a:gd name="connsiteX177" fmla="*/ 206954 w 266275"/>
                  <a:gd name="connsiteY177" fmla="*/ 432528 h 447919"/>
                  <a:gd name="connsiteX178" fmla="*/ 209508 w 266275"/>
                  <a:gd name="connsiteY178" fmla="*/ 425615 h 447919"/>
                  <a:gd name="connsiteX179" fmla="*/ 208700 w 266275"/>
                  <a:gd name="connsiteY179" fmla="*/ 422694 h 447919"/>
                  <a:gd name="connsiteX180" fmla="*/ 203591 w 266275"/>
                  <a:gd name="connsiteY180" fmla="*/ 422276 h 447919"/>
                  <a:gd name="connsiteX181" fmla="*/ 199942 w 266275"/>
                  <a:gd name="connsiteY181" fmla="*/ 425302 h 447919"/>
                  <a:gd name="connsiteX182" fmla="*/ 196735 w 266275"/>
                  <a:gd name="connsiteY182" fmla="*/ 425537 h 447919"/>
                  <a:gd name="connsiteX183" fmla="*/ 194415 w 266275"/>
                  <a:gd name="connsiteY183" fmla="*/ 422616 h 447919"/>
                  <a:gd name="connsiteX184" fmla="*/ 190010 w 266275"/>
                  <a:gd name="connsiteY184" fmla="*/ 414529 h 447919"/>
                  <a:gd name="connsiteX185" fmla="*/ 187846 w 266275"/>
                  <a:gd name="connsiteY185" fmla="*/ 408347 h 447919"/>
                  <a:gd name="connsiteX186" fmla="*/ 183545 w 266275"/>
                  <a:gd name="connsiteY186" fmla="*/ 406651 h 447919"/>
                  <a:gd name="connsiteX187" fmla="*/ 178332 w 266275"/>
                  <a:gd name="connsiteY187" fmla="*/ 409260 h 447919"/>
                  <a:gd name="connsiteX188" fmla="*/ 172545 w 266275"/>
                  <a:gd name="connsiteY188" fmla="*/ 416042 h 447919"/>
                  <a:gd name="connsiteX189" fmla="*/ 169730 w 266275"/>
                  <a:gd name="connsiteY189" fmla="*/ 418077 h 447919"/>
                  <a:gd name="connsiteX190" fmla="*/ 162900 w 266275"/>
                  <a:gd name="connsiteY190" fmla="*/ 418650 h 447919"/>
                  <a:gd name="connsiteX191" fmla="*/ 156514 w 266275"/>
                  <a:gd name="connsiteY191" fmla="*/ 421259 h 447919"/>
                  <a:gd name="connsiteX192" fmla="*/ 153229 w 266275"/>
                  <a:gd name="connsiteY192" fmla="*/ 423685 h 447919"/>
                  <a:gd name="connsiteX193" fmla="*/ 151613 w 266275"/>
                  <a:gd name="connsiteY193" fmla="*/ 426555 h 447919"/>
                  <a:gd name="connsiteX194" fmla="*/ 152082 w 266275"/>
                  <a:gd name="connsiteY194" fmla="*/ 430389 h 447919"/>
                  <a:gd name="connsiteX195" fmla="*/ 148251 w 266275"/>
                  <a:gd name="connsiteY195" fmla="*/ 442676 h 447919"/>
                  <a:gd name="connsiteX196" fmla="*/ 145097 w 266275"/>
                  <a:gd name="connsiteY196" fmla="*/ 445388 h 447919"/>
                  <a:gd name="connsiteX197" fmla="*/ 139727 w 266275"/>
                  <a:gd name="connsiteY197" fmla="*/ 445597 h 447919"/>
                  <a:gd name="connsiteX198" fmla="*/ 137954 w 266275"/>
                  <a:gd name="connsiteY198" fmla="*/ 440119 h 447919"/>
                  <a:gd name="connsiteX199" fmla="*/ 135060 w 266275"/>
                  <a:gd name="connsiteY199" fmla="*/ 435763 h 447919"/>
                  <a:gd name="connsiteX200" fmla="*/ 126510 w 266275"/>
                  <a:gd name="connsiteY200" fmla="*/ 433989 h 447919"/>
                  <a:gd name="connsiteX201" fmla="*/ 117960 w 266275"/>
                  <a:gd name="connsiteY201" fmla="*/ 427389 h 447919"/>
                  <a:gd name="connsiteX202" fmla="*/ 112017 w 266275"/>
                  <a:gd name="connsiteY202" fmla="*/ 423607 h 447919"/>
                  <a:gd name="connsiteX203" fmla="*/ 109567 w 266275"/>
                  <a:gd name="connsiteY203" fmla="*/ 423190 h 447919"/>
                  <a:gd name="connsiteX204" fmla="*/ 102607 w 266275"/>
                  <a:gd name="connsiteY204" fmla="*/ 417764 h 447919"/>
                  <a:gd name="connsiteX205" fmla="*/ 98593 w 266275"/>
                  <a:gd name="connsiteY205" fmla="*/ 416512 h 447919"/>
                  <a:gd name="connsiteX206" fmla="*/ 93536 w 266275"/>
                  <a:gd name="connsiteY206" fmla="*/ 417033 h 447919"/>
                  <a:gd name="connsiteX207" fmla="*/ 84803 w 266275"/>
                  <a:gd name="connsiteY207" fmla="*/ 423581 h 447919"/>
                  <a:gd name="connsiteX208" fmla="*/ 78130 w 266275"/>
                  <a:gd name="connsiteY208" fmla="*/ 419538 h 447919"/>
                  <a:gd name="connsiteX209" fmla="*/ 76253 w 266275"/>
                  <a:gd name="connsiteY209" fmla="*/ 417085 h 447919"/>
                  <a:gd name="connsiteX210" fmla="*/ 75393 w 266275"/>
                  <a:gd name="connsiteY210" fmla="*/ 412625 h 447919"/>
                  <a:gd name="connsiteX211" fmla="*/ 71587 w 266275"/>
                  <a:gd name="connsiteY211" fmla="*/ 411634 h 447919"/>
                  <a:gd name="connsiteX212" fmla="*/ 70935 w 266275"/>
                  <a:gd name="connsiteY212" fmla="*/ 415625 h 447919"/>
                  <a:gd name="connsiteX213" fmla="*/ 68251 w 266275"/>
                  <a:gd name="connsiteY213" fmla="*/ 419146 h 447919"/>
                  <a:gd name="connsiteX214" fmla="*/ 69163 w 266275"/>
                  <a:gd name="connsiteY214" fmla="*/ 423685 h 447919"/>
                  <a:gd name="connsiteX215" fmla="*/ 73646 w 266275"/>
                  <a:gd name="connsiteY215" fmla="*/ 427467 h 447919"/>
                  <a:gd name="connsiteX216" fmla="*/ 73177 w 266275"/>
                  <a:gd name="connsiteY216" fmla="*/ 432268 h 447919"/>
                  <a:gd name="connsiteX217" fmla="*/ 69580 w 266275"/>
                  <a:gd name="connsiteY217" fmla="*/ 437146 h 447919"/>
                  <a:gd name="connsiteX218" fmla="*/ 61656 w 266275"/>
                  <a:gd name="connsiteY218" fmla="*/ 437850 h 447919"/>
                  <a:gd name="connsiteX219" fmla="*/ 60013 w 266275"/>
                  <a:gd name="connsiteY219" fmla="*/ 432685 h 447919"/>
                  <a:gd name="connsiteX220" fmla="*/ 62177 w 266275"/>
                  <a:gd name="connsiteY220" fmla="*/ 428329 h 447919"/>
                  <a:gd name="connsiteX221" fmla="*/ 62151 w 266275"/>
                  <a:gd name="connsiteY221" fmla="*/ 425459 h 447919"/>
                  <a:gd name="connsiteX222" fmla="*/ 59596 w 266275"/>
                  <a:gd name="connsiteY222" fmla="*/ 424024 h 447919"/>
                  <a:gd name="connsiteX223" fmla="*/ 55425 w 266275"/>
                  <a:gd name="connsiteY223" fmla="*/ 425929 h 447919"/>
                  <a:gd name="connsiteX224" fmla="*/ 48830 w 266275"/>
                  <a:gd name="connsiteY224" fmla="*/ 426215 h 447919"/>
                  <a:gd name="connsiteX225" fmla="*/ 43800 w 266275"/>
                  <a:gd name="connsiteY225" fmla="*/ 429189 h 447919"/>
                  <a:gd name="connsiteX226" fmla="*/ 37413 w 266275"/>
                  <a:gd name="connsiteY226" fmla="*/ 428355 h 447919"/>
                  <a:gd name="connsiteX227" fmla="*/ 32122 w 266275"/>
                  <a:gd name="connsiteY227" fmla="*/ 420503 h 447919"/>
                  <a:gd name="connsiteX228" fmla="*/ 27299 w 266275"/>
                  <a:gd name="connsiteY228" fmla="*/ 420711 h 447919"/>
                  <a:gd name="connsiteX229" fmla="*/ 22763 w 266275"/>
                  <a:gd name="connsiteY229" fmla="*/ 426946 h 447919"/>
                  <a:gd name="connsiteX230" fmla="*/ 23050 w 266275"/>
                  <a:gd name="connsiteY230" fmla="*/ 430128 h 447919"/>
                  <a:gd name="connsiteX231" fmla="*/ 27091 w 266275"/>
                  <a:gd name="connsiteY231" fmla="*/ 435111 h 447919"/>
                  <a:gd name="connsiteX232" fmla="*/ 27534 w 266275"/>
                  <a:gd name="connsiteY232" fmla="*/ 441580 h 447919"/>
                  <a:gd name="connsiteX233" fmla="*/ 23989 w 266275"/>
                  <a:gd name="connsiteY233" fmla="*/ 443276 h 447919"/>
                  <a:gd name="connsiteX234" fmla="*/ 21956 w 266275"/>
                  <a:gd name="connsiteY234" fmla="*/ 447710 h 447919"/>
                  <a:gd name="connsiteX235" fmla="*/ 20027 w 266275"/>
                  <a:gd name="connsiteY235" fmla="*/ 447919 h 447919"/>
                  <a:gd name="connsiteX236" fmla="*/ 13927 w 266275"/>
                  <a:gd name="connsiteY236" fmla="*/ 443171 h 447919"/>
                  <a:gd name="connsiteX237" fmla="*/ 10069 w 266275"/>
                  <a:gd name="connsiteY237" fmla="*/ 443119 h 447919"/>
                  <a:gd name="connsiteX238" fmla="*/ 9000 w 266275"/>
                  <a:gd name="connsiteY238" fmla="*/ 441215 h 447919"/>
                  <a:gd name="connsiteX239" fmla="*/ 5142 w 266275"/>
                  <a:gd name="connsiteY239" fmla="*/ 442858 h 447919"/>
                  <a:gd name="connsiteX240" fmla="*/ 1128 w 266275"/>
                  <a:gd name="connsiteY240" fmla="*/ 439884 h 447919"/>
                  <a:gd name="connsiteX241" fmla="*/ 2458 w 266275"/>
                  <a:gd name="connsiteY241" fmla="*/ 437328 h 447919"/>
                  <a:gd name="connsiteX242" fmla="*/ 7801 w 266275"/>
                  <a:gd name="connsiteY242" fmla="*/ 439024 h 447919"/>
                  <a:gd name="connsiteX243" fmla="*/ 10043 w 266275"/>
                  <a:gd name="connsiteY243" fmla="*/ 435919 h 447919"/>
                  <a:gd name="connsiteX244" fmla="*/ 5559 w 266275"/>
                  <a:gd name="connsiteY244" fmla="*/ 434067 h 447919"/>
                  <a:gd name="connsiteX245" fmla="*/ 33 w 266275"/>
                  <a:gd name="connsiteY245" fmla="*/ 423946 h 447919"/>
                  <a:gd name="connsiteX246" fmla="*/ 33 w 266275"/>
                  <a:gd name="connsiteY246" fmla="*/ 423946 h 447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Lst>
                <a:rect l="l" t="t" r="r" b="b"/>
                <a:pathLst>
                  <a:path w="266275" h="447919">
                    <a:moveTo>
                      <a:pt x="33" y="423946"/>
                    </a:moveTo>
                    <a:lnTo>
                      <a:pt x="1675" y="423633"/>
                    </a:lnTo>
                    <a:lnTo>
                      <a:pt x="6133" y="426294"/>
                    </a:lnTo>
                    <a:lnTo>
                      <a:pt x="12181" y="425642"/>
                    </a:lnTo>
                    <a:lnTo>
                      <a:pt x="10877" y="421990"/>
                    </a:lnTo>
                    <a:lnTo>
                      <a:pt x="5142" y="421416"/>
                    </a:lnTo>
                    <a:lnTo>
                      <a:pt x="6211" y="418572"/>
                    </a:lnTo>
                    <a:lnTo>
                      <a:pt x="9730" y="419016"/>
                    </a:lnTo>
                    <a:lnTo>
                      <a:pt x="8792" y="414398"/>
                    </a:lnTo>
                    <a:lnTo>
                      <a:pt x="11111" y="413825"/>
                    </a:lnTo>
                    <a:lnTo>
                      <a:pt x="12310" y="410590"/>
                    </a:lnTo>
                    <a:lnTo>
                      <a:pt x="10381" y="405060"/>
                    </a:lnTo>
                    <a:lnTo>
                      <a:pt x="11581" y="400025"/>
                    </a:lnTo>
                    <a:lnTo>
                      <a:pt x="9182" y="400521"/>
                    </a:lnTo>
                    <a:lnTo>
                      <a:pt x="8036" y="397912"/>
                    </a:lnTo>
                    <a:lnTo>
                      <a:pt x="13432" y="397052"/>
                    </a:lnTo>
                    <a:lnTo>
                      <a:pt x="18853" y="394104"/>
                    </a:lnTo>
                    <a:lnTo>
                      <a:pt x="20365" y="390608"/>
                    </a:lnTo>
                    <a:lnTo>
                      <a:pt x="19792" y="388026"/>
                    </a:lnTo>
                    <a:lnTo>
                      <a:pt x="13432" y="391000"/>
                    </a:lnTo>
                    <a:lnTo>
                      <a:pt x="12233" y="387426"/>
                    </a:lnTo>
                    <a:lnTo>
                      <a:pt x="17759" y="386148"/>
                    </a:lnTo>
                    <a:lnTo>
                      <a:pt x="18827" y="382183"/>
                    </a:lnTo>
                    <a:lnTo>
                      <a:pt x="22059" y="383070"/>
                    </a:lnTo>
                    <a:lnTo>
                      <a:pt x="26934" y="376652"/>
                    </a:lnTo>
                    <a:lnTo>
                      <a:pt x="26048" y="374461"/>
                    </a:lnTo>
                    <a:lnTo>
                      <a:pt x="23545" y="377670"/>
                    </a:lnTo>
                    <a:lnTo>
                      <a:pt x="22686" y="374331"/>
                    </a:lnTo>
                    <a:lnTo>
                      <a:pt x="18462" y="371227"/>
                    </a:lnTo>
                    <a:lnTo>
                      <a:pt x="16612" y="368488"/>
                    </a:lnTo>
                    <a:lnTo>
                      <a:pt x="16742" y="359358"/>
                    </a:lnTo>
                    <a:lnTo>
                      <a:pt x="19844" y="362905"/>
                    </a:lnTo>
                    <a:lnTo>
                      <a:pt x="22477" y="358653"/>
                    </a:lnTo>
                    <a:lnTo>
                      <a:pt x="21017" y="356775"/>
                    </a:lnTo>
                    <a:lnTo>
                      <a:pt x="24927" y="351584"/>
                    </a:lnTo>
                    <a:lnTo>
                      <a:pt x="27299" y="353019"/>
                    </a:lnTo>
                    <a:lnTo>
                      <a:pt x="25761" y="355784"/>
                    </a:lnTo>
                    <a:lnTo>
                      <a:pt x="27560" y="356932"/>
                    </a:lnTo>
                    <a:lnTo>
                      <a:pt x="30219" y="354114"/>
                    </a:lnTo>
                    <a:lnTo>
                      <a:pt x="31653" y="349914"/>
                    </a:lnTo>
                    <a:lnTo>
                      <a:pt x="33686" y="349393"/>
                    </a:lnTo>
                    <a:lnTo>
                      <a:pt x="33399" y="353201"/>
                    </a:lnTo>
                    <a:lnTo>
                      <a:pt x="35589" y="355914"/>
                    </a:lnTo>
                    <a:lnTo>
                      <a:pt x="38482" y="351480"/>
                    </a:lnTo>
                    <a:lnTo>
                      <a:pt x="38222" y="346784"/>
                    </a:lnTo>
                    <a:lnTo>
                      <a:pt x="39681" y="342715"/>
                    </a:lnTo>
                    <a:lnTo>
                      <a:pt x="42079" y="339741"/>
                    </a:lnTo>
                    <a:lnTo>
                      <a:pt x="45103" y="338828"/>
                    </a:lnTo>
                    <a:lnTo>
                      <a:pt x="51046" y="330533"/>
                    </a:lnTo>
                    <a:lnTo>
                      <a:pt x="52923" y="323881"/>
                    </a:lnTo>
                    <a:lnTo>
                      <a:pt x="49300" y="322655"/>
                    </a:lnTo>
                    <a:lnTo>
                      <a:pt x="50942" y="318716"/>
                    </a:lnTo>
                    <a:lnTo>
                      <a:pt x="55347" y="318246"/>
                    </a:lnTo>
                    <a:lnTo>
                      <a:pt x="59388" y="316029"/>
                    </a:lnTo>
                    <a:lnTo>
                      <a:pt x="61734" y="313212"/>
                    </a:lnTo>
                    <a:lnTo>
                      <a:pt x="64236" y="313942"/>
                    </a:lnTo>
                    <a:lnTo>
                      <a:pt x="65253" y="311986"/>
                    </a:lnTo>
                    <a:lnTo>
                      <a:pt x="61682" y="306195"/>
                    </a:lnTo>
                    <a:lnTo>
                      <a:pt x="64549" y="303873"/>
                    </a:lnTo>
                    <a:lnTo>
                      <a:pt x="66478" y="297404"/>
                    </a:lnTo>
                    <a:lnTo>
                      <a:pt x="68694" y="298656"/>
                    </a:lnTo>
                    <a:lnTo>
                      <a:pt x="67833" y="294743"/>
                    </a:lnTo>
                    <a:lnTo>
                      <a:pt x="72187" y="284022"/>
                    </a:lnTo>
                    <a:lnTo>
                      <a:pt x="81232" y="280970"/>
                    </a:lnTo>
                    <a:lnTo>
                      <a:pt x="83369" y="278126"/>
                    </a:lnTo>
                    <a:lnTo>
                      <a:pt x="86654" y="265240"/>
                    </a:lnTo>
                    <a:lnTo>
                      <a:pt x="84125" y="264823"/>
                    </a:lnTo>
                    <a:lnTo>
                      <a:pt x="86784" y="261797"/>
                    </a:lnTo>
                    <a:lnTo>
                      <a:pt x="82249" y="255640"/>
                    </a:lnTo>
                    <a:lnTo>
                      <a:pt x="82483" y="250084"/>
                    </a:lnTo>
                    <a:lnTo>
                      <a:pt x="78704" y="247945"/>
                    </a:lnTo>
                    <a:lnTo>
                      <a:pt x="80893" y="244763"/>
                    </a:lnTo>
                    <a:lnTo>
                      <a:pt x="79851" y="241502"/>
                    </a:lnTo>
                    <a:lnTo>
                      <a:pt x="83604" y="240067"/>
                    </a:lnTo>
                    <a:lnTo>
                      <a:pt x="83057" y="233155"/>
                    </a:lnTo>
                    <a:lnTo>
                      <a:pt x="84282" y="230207"/>
                    </a:lnTo>
                    <a:lnTo>
                      <a:pt x="81962" y="227233"/>
                    </a:lnTo>
                    <a:lnTo>
                      <a:pt x="75601" y="224729"/>
                    </a:lnTo>
                    <a:lnTo>
                      <a:pt x="74794" y="221729"/>
                    </a:lnTo>
                    <a:lnTo>
                      <a:pt x="76149" y="218416"/>
                    </a:lnTo>
                    <a:lnTo>
                      <a:pt x="74637" y="214242"/>
                    </a:lnTo>
                    <a:lnTo>
                      <a:pt x="75732" y="211399"/>
                    </a:lnTo>
                    <a:lnTo>
                      <a:pt x="72317" y="207225"/>
                    </a:lnTo>
                    <a:lnTo>
                      <a:pt x="68876" y="205947"/>
                    </a:lnTo>
                    <a:lnTo>
                      <a:pt x="69137" y="202660"/>
                    </a:lnTo>
                    <a:lnTo>
                      <a:pt x="64705" y="202556"/>
                    </a:lnTo>
                    <a:lnTo>
                      <a:pt x="66713" y="199295"/>
                    </a:lnTo>
                    <a:lnTo>
                      <a:pt x="63324" y="196765"/>
                    </a:lnTo>
                    <a:lnTo>
                      <a:pt x="66322" y="190713"/>
                    </a:lnTo>
                    <a:lnTo>
                      <a:pt x="68955" y="190243"/>
                    </a:lnTo>
                    <a:lnTo>
                      <a:pt x="68955" y="187447"/>
                    </a:lnTo>
                    <a:lnTo>
                      <a:pt x="71040" y="187473"/>
                    </a:lnTo>
                    <a:lnTo>
                      <a:pt x="75106" y="182775"/>
                    </a:lnTo>
                    <a:lnTo>
                      <a:pt x="74585" y="174558"/>
                    </a:lnTo>
                    <a:lnTo>
                      <a:pt x="72890" y="176066"/>
                    </a:lnTo>
                    <a:lnTo>
                      <a:pt x="71066" y="173632"/>
                    </a:lnTo>
                    <a:lnTo>
                      <a:pt x="70518" y="168697"/>
                    </a:lnTo>
                    <a:lnTo>
                      <a:pt x="72083" y="166312"/>
                    </a:lnTo>
                    <a:lnTo>
                      <a:pt x="69058" y="165900"/>
                    </a:lnTo>
                    <a:lnTo>
                      <a:pt x="74897" y="158693"/>
                    </a:lnTo>
                    <a:lnTo>
                      <a:pt x="77869" y="158880"/>
                    </a:lnTo>
                    <a:lnTo>
                      <a:pt x="79590" y="156488"/>
                    </a:lnTo>
                    <a:lnTo>
                      <a:pt x="81649" y="157284"/>
                    </a:lnTo>
                    <a:lnTo>
                      <a:pt x="81675" y="140357"/>
                    </a:lnTo>
                    <a:lnTo>
                      <a:pt x="81414" y="58560"/>
                    </a:lnTo>
                    <a:lnTo>
                      <a:pt x="81675" y="7116"/>
                    </a:lnTo>
                    <a:lnTo>
                      <a:pt x="87592" y="7059"/>
                    </a:lnTo>
                    <a:lnTo>
                      <a:pt x="87592" y="11026"/>
                    </a:lnTo>
                    <a:lnTo>
                      <a:pt x="99661" y="11005"/>
                    </a:lnTo>
                    <a:lnTo>
                      <a:pt x="98124" y="5021"/>
                    </a:lnTo>
                    <a:lnTo>
                      <a:pt x="102607" y="0"/>
                    </a:lnTo>
                    <a:lnTo>
                      <a:pt x="128726" y="18"/>
                    </a:lnTo>
                    <a:lnTo>
                      <a:pt x="128752" y="11960"/>
                    </a:lnTo>
                    <a:lnTo>
                      <a:pt x="126015" y="13914"/>
                    </a:lnTo>
                    <a:lnTo>
                      <a:pt x="125989" y="18098"/>
                    </a:lnTo>
                    <a:lnTo>
                      <a:pt x="127866" y="18158"/>
                    </a:lnTo>
                    <a:lnTo>
                      <a:pt x="128674" y="24909"/>
                    </a:lnTo>
                    <a:lnTo>
                      <a:pt x="135503" y="24878"/>
                    </a:lnTo>
                    <a:lnTo>
                      <a:pt x="135477" y="27611"/>
                    </a:lnTo>
                    <a:lnTo>
                      <a:pt x="145097" y="27695"/>
                    </a:lnTo>
                    <a:lnTo>
                      <a:pt x="145097" y="60020"/>
                    </a:lnTo>
                    <a:lnTo>
                      <a:pt x="156931" y="60125"/>
                    </a:lnTo>
                    <a:lnTo>
                      <a:pt x="156175" y="133775"/>
                    </a:lnTo>
                    <a:lnTo>
                      <a:pt x="211307" y="134441"/>
                    </a:lnTo>
                    <a:lnTo>
                      <a:pt x="211515" y="157459"/>
                    </a:lnTo>
                    <a:lnTo>
                      <a:pt x="207553" y="156838"/>
                    </a:lnTo>
                    <a:lnTo>
                      <a:pt x="207658" y="160599"/>
                    </a:lnTo>
                    <a:lnTo>
                      <a:pt x="203617" y="159493"/>
                    </a:lnTo>
                    <a:lnTo>
                      <a:pt x="204138" y="211529"/>
                    </a:lnTo>
                    <a:lnTo>
                      <a:pt x="203929" y="266127"/>
                    </a:lnTo>
                    <a:lnTo>
                      <a:pt x="203982" y="280083"/>
                    </a:lnTo>
                    <a:lnTo>
                      <a:pt x="236149" y="279718"/>
                    </a:lnTo>
                    <a:lnTo>
                      <a:pt x="257966" y="279796"/>
                    </a:lnTo>
                    <a:lnTo>
                      <a:pt x="258097" y="287882"/>
                    </a:lnTo>
                    <a:lnTo>
                      <a:pt x="257966" y="328733"/>
                    </a:lnTo>
                    <a:lnTo>
                      <a:pt x="265683" y="328785"/>
                    </a:lnTo>
                    <a:lnTo>
                      <a:pt x="265057" y="334993"/>
                    </a:lnTo>
                    <a:lnTo>
                      <a:pt x="266308" y="342428"/>
                    </a:lnTo>
                    <a:lnTo>
                      <a:pt x="264249" y="339950"/>
                    </a:lnTo>
                    <a:lnTo>
                      <a:pt x="262789" y="342245"/>
                    </a:lnTo>
                    <a:lnTo>
                      <a:pt x="263050" y="347463"/>
                    </a:lnTo>
                    <a:lnTo>
                      <a:pt x="260704" y="348402"/>
                    </a:lnTo>
                    <a:lnTo>
                      <a:pt x="265083" y="350227"/>
                    </a:lnTo>
                    <a:lnTo>
                      <a:pt x="265448" y="354219"/>
                    </a:lnTo>
                    <a:lnTo>
                      <a:pt x="262841" y="355028"/>
                    </a:lnTo>
                    <a:lnTo>
                      <a:pt x="262528" y="364731"/>
                    </a:lnTo>
                    <a:lnTo>
                      <a:pt x="259948" y="365331"/>
                    </a:lnTo>
                    <a:lnTo>
                      <a:pt x="260678" y="369218"/>
                    </a:lnTo>
                    <a:lnTo>
                      <a:pt x="258280" y="369270"/>
                    </a:lnTo>
                    <a:lnTo>
                      <a:pt x="256715" y="373731"/>
                    </a:lnTo>
                    <a:lnTo>
                      <a:pt x="252206" y="370522"/>
                    </a:lnTo>
                    <a:lnTo>
                      <a:pt x="248687" y="370783"/>
                    </a:lnTo>
                    <a:lnTo>
                      <a:pt x="248191" y="375348"/>
                    </a:lnTo>
                    <a:lnTo>
                      <a:pt x="249782" y="376809"/>
                    </a:lnTo>
                    <a:lnTo>
                      <a:pt x="255490" y="378166"/>
                    </a:lnTo>
                    <a:lnTo>
                      <a:pt x="255230" y="381948"/>
                    </a:lnTo>
                    <a:lnTo>
                      <a:pt x="252831" y="383018"/>
                    </a:lnTo>
                    <a:lnTo>
                      <a:pt x="248400" y="382443"/>
                    </a:lnTo>
                    <a:lnTo>
                      <a:pt x="244516" y="387270"/>
                    </a:lnTo>
                    <a:lnTo>
                      <a:pt x="240085" y="383226"/>
                    </a:lnTo>
                    <a:lnTo>
                      <a:pt x="235471" y="384896"/>
                    </a:lnTo>
                    <a:lnTo>
                      <a:pt x="236461" y="388939"/>
                    </a:lnTo>
                    <a:lnTo>
                      <a:pt x="240241" y="391052"/>
                    </a:lnTo>
                    <a:lnTo>
                      <a:pt x="239902" y="394365"/>
                    </a:lnTo>
                    <a:lnTo>
                      <a:pt x="235132" y="397860"/>
                    </a:lnTo>
                    <a:lnTo>
                      <a:pt x="229111" y="398147"/>
                    </a:lnTo>
                    <a:lnTo>
                      <a:pt x="226764" y="401121"/>
                    </a:lnTo>
                    <a:lnTo>
                      <a:pt x="226790" y="412520"/>
                    </a:lnTo>
                    <a:lnTo>
                      <a:pt x="229032" y="416955"/>
                    </a:lnTo>
                    <a:lnTo>
                      <a:pt x="228902" y="419825"/>
                    </a:lnTo>
                    <a:lnTo>
                      <a:pt x="225565" y="421546"/>
                    </a:lnTo>
                    <a:lnTo>
                      <a:pt x="217902" y="420607"/>
                    </a:lnTo>
                    <a:lnTo>
                      <a:pt x="215947" y="423894"/>
                    </a:lnTo>
                    <a:lnTo>
                      <a:pt x="216259" y="430598"/>
                    </a:lnTo>
                    <a:lnTo>
                      <a:pt x="215243" y="432372"/>
                    </a:lnTo>
                    <a:lnTo>
                      <a:pt x="210446" y="435163"/>
                    </a:lnTo>
                    <a:lnTo>
                      <a:pt x="207579" y="434902"/>
                    </a:lnTo>
                    <a:lnTo>
                      <a:pt x="206954" y="432528"/>
                    </a:lnTo>
                    <a:lnTo>
                      <a:pt x="209508" y="425615"/>
                    </a:lnTo>
                    <a:lnTo>
                      <a:pt x="208700" y="422694"/>
                    </a:lnTo>
                    <a:lnTo>
                      <a:pt x="203591" y="422276"/>
                    </a:lnTo>
                    <a:lnTo>
                      <a:pt x="199942" y="425302"/>
                    </a:lnTo>
                    <a:lnTo>
                      <a:pt x="196735" y="425537"/>
                    </a:lnTo>
                    <a:lnTo>
                      <a:pt x="194415" y="422616"/>
                    </a:lnTo>
                    <a:lnTo>
                      <a:pt x="190010" y="414529"/>
                    </a:lnTo>
                    <a:lnTo>
                      <a:pt x="187846" y="408347"/>
                    </a:lnTo>
                    <a:lnTo>
                      <a:pt x="183545" y="406651"/>
                    </a:lnTo>
                    <a:lnTo>
                      <a:pt x="178332" y="409260"/>
                    </a:lnTo>
                    <a:lnTo>
                      <a:pt x="172545" y="416042"/>
                    </a:lnTo>
                    <a:lnTo>
                      <a:pt x="169730" y="418077"/>
                    </a:lnTo>
                    <a:lnTo>
                      <a:pt x="162900" y="418650"/>
                    </a:lnTo>
                    <a:lnTo>
                      <a:pt x="156514" y="421259"/>
                    </a:lnTo>
                    <a:lnTo>
                      <a:pt x="153229" y="423685"/>
                    </a:lnTo>
                    <a:lnTo>
                      <a:pt x="151613" y="426555"/>
                    </a:lnTo>
                    <a:lnTo>
                      <a:pt x="152082" y="430389"/>
                    </a:lnTo>
                    <a:lnTo>
                      <a:pt x="148251" y="442676"/>
                    </a:lnTo>
                    <a:lnTo>
                      <a:pt x="145097" y="445388"/>
                    </a:lnTo>
                    <a:lnTo>
                      <a:pt x="139727" y="445597"/>
                    </a:lnTo>
                    <a:lnTo>
                      <a:pt x="137954" y="440119"/>
                    </a:lnTo>
                    <a:lnTo>
                      <a:pt x="135060" y="435763"/>
                    </a:lnTo>
                    <a:lnTo>
                      <a:pt x="126510" y="433989"/>
                    </a:lnTo>
                    <a:lnTo>
                      <a:pt x="117960" y="427389"/>
                    </a:lnTo>
                    <a:lnTo>
                      <a:pt x="112017" y="423607"/>
                    </a:lnTo>
                    <a:lnTo>
                      <a:pt x="109567" y="423190"/>
                    </a:lnTo>
                    <a:lnTo>
                      <a:pt x="102607" y="417764"/>
                    </a:lnTo>
                    <a:lnTo>
                      <a:pt x="98593" y="416512"/>
                    </a:lnTo>
                    <a:lnTo>
                      <a:pt x="93536" y="417033"/>
                    </a:lnTo>
                    <a:lnTo>
                      <a:pt x="84803" y="423581"/>
                    </a:lnTo>
                    <a:lnTo>
                      <a:pt x="78130" y="419538"/>
                    </a:lnTo>
                    <a:lnTo>
                      <a:pt x="76253" y="417085"/>
                    </a:lnTo>
                    <a:lnTo>
                      <a:pt x="75393" y="412625"/>
                    </a:lnTo>
                    <a:lnTo>
                      <a:pt x="71587" y="411634"/>
                    </a:lnTo>
                    <a:lnTo>
                      <a:pt x="70935" y="415625"/>
                    </a:lnTo>
                    <a:lnTo>
                      <a:pt x="68251" y="419146"/>
                    </a:lnTo>
                    <a:lnTo>
                      <a:pt x="69163" y="423685"/>
                    </a:lnTo>
                    <a:lnTo>
                      <a:pt x="73646" y="427467"/>
                    </a:lnTo>
                    <a:lnTo>
                      <a:pt x="73177" y="432268"/>
                    </a:lnTo>
                    <a:lnTo>
                      <a:pt x="69580" y="437146"/>
                    </a:lnTo>
                    <a:lnTo>
                      <a:pt x="61656" y="437850"/>
                    </a:lnTo>
                    <a:lnTo>
                      <a:pt x="60013" y="432685"/>
                    </a:lnTo>
                    <a:lnTo>
                      <a:pt x="62177" y="428329"/>
                    </a:lnTo>
                    <a:lnTo>
                      <a:pt x="62151" y="425459"/>
                    </a:lnTo>
                    <a:lnTo>
                      <a:pt x="59596" y="424024"/>
                    </a:lnTo>
                    <a:lnTo>
                      <a:pt x="55425" y="425929"/>
                    </a:lnTo>
                    <a:lnTo>
                      <a:pt x="48830" y="426215"/>
                    </a:lnTo>
                    <a:lnTo>
                      <a:pt x="43800" y="429189"/>
                    </a:lnTo>
                    <a:lnTo>
                      <a:pt x="37413" y="428355"/>
                    </a:lnTo>
                    <a:lnTo>
                      <a:pt x="32122" y="420503"/>
                    </a:lnTo>
                    <a:lnTo>
                      <a:pt x="27299" y="420711"/>
                    </a:lnTo>
                    <a:lnTo>
                      <a:pt x="22763" y="426946"/>
                    </a:lnTo>
                    <a:lnTo>
                      <a:pt x="23050" y="430128"/>
                    </a:lnTo>
                    <a:lnTo>
                      <a:pt x="27091" y="435111"/>
                    </a:lnTo>
                    <a:lnTo>
                      <a:pt x="27534" y="441580"/>
                    </a:lnTo>
                    <a:lnTo>
                      <a:pt x="23989" y="443276"/>
                    </a:lnTo>
                    <a:lnTo>
                      <a:pt x="21956" y="447710"/>
                    </a:lnTo>
                    <a:lnTo>
                      <a:pt x="20027" y="447919"/>
                    </a:lnTo>
                    <a:lnTo>
                      <a:pt x="13927" y="443171"/>
                    </a:lnTo>
                    <a:lnTo>
                      <a:pt x="10069" y="443119"/>
                    </a:lnTo>
                    <a:lnTo>
                      <a:pt x="9000" y="441215"/>
                    </a:lnTo>
                    <a:lnTo>
                      <a:pt x="5142" y="442858"/>
                    </a:lnTo>
                    <a:lnTo>
                      <a:pt x="1128" y="439884"/>
                    </a:lnTo>
                    <a:lnTo>
                      <a:pt x="2458" y="437328"/>
                    </a:lnTo>
                    <a:lnTo>
                      <a:pt x="7801" y="439024"/>
                    </a:lnTo>
                    <a:lnTo>
                      <a:pt x="10043" y="435919"/>
                    </a:lnTo>
                    <a:lnTo>
                      <a:pt x="5559" y="434067"/>
                    </a:lnTo>
                    <a:lnTo>
                      <a:pt x="33" y="423946"/>
                    </a:lnTo>
                    <a:lnTo>
                      <a:pt x="33" y="423946"/>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70" name="IN-9">
                <a:extLst>
                  <a:ext uri="{FF2B5EF4-FFF2-40B4-BE49-F238E27FC236}">
                    <a16:creationId xmlns:a16="http://schemas.microsoft.com/office/drawing/2014/main" id="{1A44A924-5EDD-67C8-3C31-F97F8E0C73DA}"/>
                  </a:ext>
                </a:extLst>
              </p:cNvPr>
              <p:cNvSpPr/>
              <p:nvPr/>
            </p:nvSpPr>
            <p:spPr>
              <a:xfrm>
                <a:off x="-1232844" y="6940840"/>
                <a:ext cx="1065653" cy="1352954"/>
              </a:xfrm>
              <a:custGeom>
                <a:avLst/>
                <a:gdLst>
                  <a:gd name="connsiteX0" fmla="*/ 33 w 273782"/>
                  <a:gd name="connsiteY0" fmla="*/ 38408 h 289635"/>
                  <a:gd name="connsiteX1" fmla="*/ 33 w 273782"/>
                  <a:gd name="connsiteY1" fmla="*/ 35643 h 289635"/>
                  <a:gd name="connsiteX2" fmla="*/ 4073 w 273782"/>
                  <a:gd name="connsiteY2" fmla="*/ 36749 h 289635"/>
                  <a:gd name="connsiteX3" fmla="*/ 5246 w 273782"/>
                  <a:gd name="connsiteY3" fmla="*/ 32010 h 289635"/>
                  <a:gd name="connsiteX4" fmla="*/ 7931 w 273782"/>
                  <a:gd name="connsiteY4" fmla="*/ 34764 h 289635"/>
                  <a:gd name="connsiteX5" fmla="*/ 31861 w 273782"/>
                  <a:gd name="connsiteY5" fmla="*/ 35223 h 289635"/>
                  <a:gd name="connsiteX6" fmla="*/ 86549 w 273782"/>
                  <a:gd name="connsiteY6" fmla="*/ 34125 h 289635"/>
                  <a:gd name="connsiteX7" fmla="*/ 87305 w 273782"/>
                  <a:gd name="connsiteY7" fmla="*/ 69837 h 289635"/>
                  <a:gd name="connsiteX8" fmla="*/ 115744 w 273782"/>
                  <a:gd name="connsiteY8" fmla="*/ 68898 h 289635"/>
                  <a:gd name="connsiteX9" fmla="*/ 115692 w 273782"/>
                  <a:gd name="connsiteY9" fmla="*/ 71611 h 289635"/>
                  <a:gd name="connsiteX10" fmla="*/ 123200 w 273782"/>
                  <a:gd name="connsiteY10" fmla="*/ 71454 h 289635"/>
                  <a:gd name="connsiteX11" fmla="*/ 123122 w 273782"/>
                  <a:gd name="connsiteY11" fmla="*/ 73489 h 289635"/>
                  <a:gd name="connsiteX12" fmla="*/ 127735 w 273782"/>
                  <a:gd name="connsiteY12" fmla="*/ 74219 h 289635"/>
                  <a:gd name="connsiteX13" fmla="*/ 144027 w 273782"/>
                  <a:gd name="connsiteY13" fmla="*/ 73854 h 289635"/>
                  <a:gd name="connsiteX14" fmla="*/ 144053 w 273782"/>
                  <a:gd name="connsiteY14" fmla="*/ 48026 h 289635"/>
                  <a:gd name="connsiteX15" fmla="*/ 144366 w 273782"/>
                  <a:gd name="connsiteY15" fmla="*/ 33030 h 289635"/>
                  <a:gd name="connsiteX16" fmla="*/ 152134 w 273782"/>
                  <a:gd name="connsiteY16" fmla="*/ 33001 h 289635"/>
                  <a:gd name="connsiteX17" fmla="*/ 152317 w 273782"/>
                  <a:gd name="connsiteY17" fmla="*/ 13854 h 289635"/>
                  <a:gd name="connsiteX18" fmla="*/ 200150 w 273782"/>
                  <a:gd name="connsiteY18" fmla="*/ 13757 h 289635"/>
                  <a:gd name="connsiteX19" fmla="*/ 199993 w 273782"/>
                  <a:gd name="connsiteY19" fmla="*/ 258 h 289635"/>
                  <a:gd name="connsiteX20" fmla="*/ 225044 w 273782"/>
                  <a:gd name="connsiteY20" fmla="*/ 0 h 289635"/>
                  <a:gd name="connsiteX21" fmla="*/ 253274 w 273782"/>
                  <a:gd name="connsiteY21" fmla="*/ 459 h 289635"/>
                  <a:gd name="connsiteX22" fmla="*/ 269671 w 273782"/>
                  <a:gd name="connsiteY22" fmla="*/ 918 h 289635"/>
                  <a:gd name="connsiteX23" fmla="*/ 269097 w 273782"/>
                  <a:gd name="connsiteY23" fmla="*/ 41406 h 289635"/>
                  <a:gd name="connsiteX24" fmla="*/ 268993 w 273782"/>
                  <a:gd name="connsiteY24" fmla="*/ 78602 h 289635"/>
                  <a:gd name="connsiteX25" fmla="*/ 257862 w 273782"/>
                  <a:gd name="connsiteY25" fmla="*/ 87497 h 289635"/>
                  <a:gd name="connsiteX26" fmla="*/ 266334 w 273782"/>
                  <a:gd name="connsiteY26" fmla="*/ 100044 h 289635"/>
                  <a:gd name="connsiteX27" fmla="*/ 267038 w 273782"/>
                  <a:gd name="connsiteY27" fmla="*/ 105679 h 289635"/>
                  <a:gd name="connsiteX28" fmla="*/ 260651 w 273782"/>
                  <a:gd name="connsiteY28" fmla="*/ 113009 h 289635"/>
                  <a:gd name="connsiteX29" fmla="*/ 262971 w 273782"/>
                  <a:gd name="connsiteY29" fmla="*/ 117156 h 289635"/>
                  <a:gd name="connsiteX30" fmla="*/ 269801 w 273782"/>
                  <a:gd name="connsiteY30" fmla="*/ 117574 h 289635"/>
                  <a:gd name="connsiteX31" fmla="*/ 273815 w 273782"/>
                  <a:gd name="connsiteY31" fmla="*/ 120000 h 289635"/>
                  <a:gd name="connsiteX32" fmla="*/ 273268 w 273782"/>
                  <a:gd name="connsiteY32" fmla="*/ 123913 h 289635"/>
                  <a:gd name="connsiteX33" fmla="*/ 267559 w 273782"/>
                  <a:gd name="connsiteY33" fmla="*/ 129678 h 289635"/>
                  <a:gd name="connsiteX34" fmla="*/ 270218 w 273782"/>
                  <a:gd name="connsiteY34" fmla="*/ 136747 h 289635"/>
                  <a:gd name="connsiteX35" fmla="*/ 267924 w 273782"/>
                  <a:gd name="connsiteY35" fmla="*/ 138364 h 289635"/>
                  <a:gd name="connsiteX36" fmla="*/ 259244 w 273782"/>
                  <a:gd name="connsiteY36" fmla="*/ 136225 h 289635"/>
                  <a:gd name="connsiteX37" fmla="*/ 252570 w 273782"/>
                  <a:gd name="connsiteY37" fmla="*/ 139460 h 289635"/>
                  <a:gd name="connsiteX38" fmla="*/ 244229 w 273782"/>
                  <a:gd name="connsiteY38" fmla="*/ 139277 h 289635"/>
                  <a:gd name="connsiteX39" fmla="*/ 241362 w 273782"/>
                  <a:gd name="connsiteY39" fmla="*/ 141494 h 289635"/>
                  <a:gd name="connsiteX40" fmla="*/ 228380 w 273782"/>
                  <a:gd name="connsiteY40" fmla="*/ 148877 h 289635"/>
                  <a:gd name="connsiteX41" fmla="*/ 224027 w 273782"/>
                  <a:gd name="connsiteY41" fmla="*/ 153207 h 289635"/>
                  <a:gd name="connsiteX42" fmla="*/ 218058 w 273782"/>
                  <a:gd name="connsiteY42" fmla="*/ 155972 h 289635"/>
                  <a:gd name="connsiteX43" fmla="*/ 212349 w 273782"/>
                  <a:gd name="connsiteY43" fmla="*/ 154589 h 289635"/>
                  <a:gd name="connsiteX44" fmla="*/ 207526 w 273782"/>
                  <a:gd name="connsiteY44" fmla="*/ 147885 h 289635"/>
                  <a:gd name="connsiteX45" fmla="*/ 202809 w 273782"/>
                  <a:gd name="connsiteY45" fmla="*/ 146033 h 289635"/>
                  <a:gd name="connsiteX46" fmla="*/ 199524 w 273782"/>
                  <a:gd name="connsiteY46" fmla="*/ 146007 h 289635"/>
                  <a:gd name="connsiteX47" fmla="*/ 189566 w 273782"/>
                  <a:gd name="connsiteY47" fmla="*/ 148146 h 289635"/>
                  <a:gd name="connsiteX48" fmla="*/ 184170 w 273782"/>
                  <a:gd name="connsiteY48" fmla="*/ 146894 h 289635"/>
                  <a:gd name="connsiteX49" fmla="*/ 180026 w 273782"/>
                  <a:gd name="connsiteY49" fmla="*/ 148668 h 289635"/>
                  <a:gd name="connsiteX50" fmla="*/ 178123 w 273782"/>
                  <a:gd name="connsiteY50" fmla="*/ 151590 h 289635"/>
                  <a:gd name="connsiteX51" fmla="*/ 177498 w 273782"/>
                  <a:gd name="connsiteY51" fmla="*/ 157328 h 289635"/>
                  <a:gd name="connsiteX52" fmla="*/ 179817 w 273782"/>
                  <a:gd name="connsiteY52" fmla="*/ 161346 h 289635"/>
                  <a:gd name="connsiteX53" fmla="*/ 180208 w 273782"/>
                  <a:gd name="connsiteY53" fmla="*/ 172432 h 289635"/>
                  <a:gd name="connsiteX54" fmla="*/ 182867 w 273782"/>
                  <a:gd name="connsiteY54" fmla="*/ 177858 h 289635"/>
                  <a:gd name="connsiteX55" fmla="*/ 183154 w 273782"/>
                  <a:gd name="connsiteY55" fmla="*/ 182397 h 289635"/>
                  <a:gd name="connsiteX56" fmla="*/ 180443 w 273782"/>
                  <a:gd name="connsiteY56" fmla="*/ 186388 h 289635"/>
                  <a:gd name="connsiteX57" fmla="*/ 175699 w 273782"/>
                  <a:gd name="connsiteY57" fmla="*/ 188840 h 289635"/>
                  <a:gd name="connsiteX58" fmla="*/ 171241 w 273782"/>
                  <a:gd name="connsiteY58" fmla="*/ 196431 h 289635"/>
                  <a:gd name="connsiteX59" fmla="*/ 167331 w 273782"/>
                  <a:gd name="connsiteY59" fmla="*/ 198518 h 289635"/>
                  <a:gd name="connsiteX60" fmla="*/ 158651 w 273782"/>
                  <a:gd name="connsiteY60" fmla="*/ 199848 h 289635"/>
                  <a:gd name="connsiteX61" fmla="*/ 153855 w 273782"/>
                  <a:gd name="connsiteY61" fmla="*/ 204361 h 289635"/>
                  <a:gd name="connsiteX62" fmla="*/ 151144 w 273782"/>
                  <a:gd name="connsiteY62" fmla="*/ 212369 h 289635"/>
                  <a:gd name="connsiteX63" fmla="*/ 150883 w 273782"/>
                  <a:gd name="connsiteY63" fmla="*/ 216256 h 289635"/>
                  <a:gd name="connsiteX64" fmla="*/ 148537 w 273782"/>
                  <a:gd name="connsiteY64" fmla="*/ 223143 h 289635"/>
                  <a:gd name="connsiteX65" fmla="*/ 145930 w 273782"/>
                  <a:gd name="connsiteY65" fmla="*/ 227082 h 289635"/>
                  <a:gd name="connsiteX66" fmla="*/ 136650 w 273782"/>
                  <a:gd name="connsiteY66" fmla="*/ 233186 h 289635"/>
                  <a:gd name="connsiteX67" fmla="*/ 133340 w 273782"/>
                  <a:gd name="connsiteY67" fmla="*/ 232664 h 289635"/>
                  <a:gd name="connsiteX68" fmla="*/ 129612 w 273782"/>
                  <a:gd name="connsiteY68" fmla="*/ 229612 h 289635"/>
                  <a:gd name="connsiteX69" fmla="*/ 123538 w 273782"/>
                  <a:gd name="connsiteY69" fmla="*/ 231803 h 289635"/>
                  <a:gd name="connsiteX70" fmla="*/ 122079 w 273782"/>
                  <a:gd name="connsiteY70" fmla="*/ 238560 h 289635"/>
                  <a:gd name="connsiteX71" fmla="*/ 120254 w 273782"/>
                  <a:gd name="connsiteY71" fmla="*/ 241716 h 289635"/>
                  <a:gd name="connsiteX72" fmla="*/ 116918 w 273782"/>
                  <a:gd name="connsiteY72" fmla="*/ 244455 h 289635"/>
                  <a:gd name="connsiteX73" fmla="*/ 112773 w 273782"/>
                  <a:gd name="connsiteY73" fmla="*/ 250663 h 289635"/>
                  <a:gd name="connsiteX74" fmla="*/ 111991 w 273782"/>
                  <a:gd name="connsiteY74" fmla="*/ 256454 h 289635"/>
                  <a:gd name="connsiteX75" fmla="*/ 112564 w 273782"/>
                  <a:gd name="connsiteY75" fmla="*/ 266054 h 289635"/>
                  <a:gd name="connsiteX76" fmla="*/ 110948 w 273782"/>
                  <a:gd name="connsiteY76" fmla="*/ 271010 h 289635"/>
                  <a:gd name="connsiteX77" fmla="*/ 109931 w 273782"/>
                  <a:gd name="connsiteY77" fmla="*/ 277923 h 289635"/>
                  <a:gd name="connsiteX78" fmla="*/ 107143 w 273782"/>
                  <a:gd name="connsiteY78" fmla="*/ 281288 h 289635"/>
                  <a:gd name="connsiteX79" fmla="*/ 97523 w 273782"/>
                  <a:gd name="connsiteY79" fmla="*/ 282827 h 289635"/>
                  <a:gd name="connsiteX80" fmla="*/ 94239 w 273782"/>
                  <a:gd name="connsiteY80" fmla="*/ 284314 h 289635"/>
                  <a:gd name="connsiteX81" fmla="*/ 93822 w 273782"/>
                  <a:gd name="connsiteY81" fmla="*/ 289322 h 289635"/>
                  <a:gd name="connsiteX82" fmla="*/ 91502 w 273782"/>
                  <a:gd name="connsiteY82" fmla="*/ 289635 h 289635"/>
                  <a:gd name="connsiteX83" fmla="*/ 87748 w 273782"/>
                  <a:gd name="connsiteY83" fmla="*/ 282801 h 289635"/>
                  <a:gd name="connsiteX84" fmla="*/ 81076 w 273782"/>
                  <a:gd name="connsiteY84" fmla="*/ 279593 h 289635"/>
                  <a:gd name="connsiteX85" fmla="*/ 73073 w 273782"/>
                  <a:gd name="connsiteY85" fmla="*/ 280558 h 289635"/>
                  <a:gd name="connsiteX86" fmla="*/ 67129 w 273782"/>
                  <a:gd name="connsiteY86" fmla="*/ 277428 h 289635"/>
                  <a:gd name="connsiteX87" fmla="*/ 60274 w 273782"/>
                  <a:gd name="connsiteY87" fmla="*/ 272080 h 289635"/>
                  <a:gd name="connsiteX88" fmla="*/ 58632 w 273782"/>
                  <a:gd name="connsiteY88" fmla="*/ 264045 h 289635"/>
                  <a:gd name="connsiteX89" fmla="*/ 59909 w 273782"/>
                  <a:gd name="connsiteY89" fmla="*/ 258306 h 289635"/>
                  <a:gd name="connsiteX90" fmla="*/ 56337 w 273782"/>
                  <a:gd name="connsiteY90" fmla="*/ 252515 h 289635"/>
                  <a:gd name="connsiteX91" fmla="*/ 52923 w 273782"/>
                  <a:gd name="connsiteY91" fmla="*/ 250690 h 289635"/>
                  <a:gd name="connsiteX92" fmla="*/ 54695 w 273782"/>
                  <a:gd name="connsiteY92" fmla="*/ 245420 h 289635"/>
                  <a:gd name="connsiteX93" fmla="*/ 57093 w 273782"/>
                  <a:gd name="connsiteY93" fmla="*/ 245368 h 289635"/>
                  <a:gd name="connsiteX94" fmla="*/ 56363 w 273782"/>
                  <a:gd name="connsiteY94" fmla="*/ 241481 h 289635"/>
                  <a:gd name="connsiteX95" fmla="*/ 58944 w 273782"/>
                  <a:gd name="connsiteY95" fmla="*/ 240881 h 289635"/>
                  <a:gd name="connsiteX96" fmla="*/ 59257 w 273782"/>
                  <a:gd name="connsiteY96" fmla="*/ 231177 h 289635"/>
                  <a:gd name="connsiteX97" fmla="*/ 61864 w 273782"/>
                  <a:gd name="connsiteY97" fmla="*/ 230369 h 289635"/>
                  <a:gd name="connsiteX98" fmla="*/ 61499 w 273782"/>
                  <a:gd name="connsiteY98" fmla="*/ 226377 h 289635"/>
                  <a:gd name="connsiteX99" fmla="*/ 57119 w 273782"/>
                  <a:gd name="connsiteY99" fmla="*/ 224552 h 289635"/>
                  <a:gd name="connsiteX100" fmla="*/ 59466 w 273782"/>
                  <a:gd name="connsiteY100" fmla="*/ 223613 h 289635"/>
                  <a:gd name="connsiteX101" fmla="*/ 59205 w 273782"/>
                  <a:gd name="connsiteY101" fmla="*/ 218395 h 289635"/>
                  <a:gd name="connsiteX102" fmla="*/ 60665 w 273782"/>
                  <a:gd name="connsiteY102" fmla="*/ 216100 h 289635"/>
                  <a:gd name="connsiteX103" fmla="*/ 62724 w 273782"/>
                  <a:gd name="connsiteY103" fmla="*/ 218578 h 289635"/>
                  <a:gd name="connsiteX104" fmla="*/ 61473 w 273782"/>
                  <a:gd name="connsiteY104" fmla="*/ 211143 h 289635"/>
                  <a:gd name="connsiteX105" fmla="*/ 62099 w 273782"/>
                  <a:gd name="connsiteY105" fmla="*/ 204935 h 289635"/>
                  <a:gd name="connsiteX106" fmla="*/ 54382 w 273782"/>
                  <a:gd name="connsiteY106" fmla="*/ 204883 h 289635"/>
                  <a:gd name="connsiteX107" fmla="*/ 54513 w 273782"/>
                  <a:gd name="connsiteY107" fmla="*/ 164032 h 289635"/>
                  <a:gd name="connsiteX108" fmla="*/ 54382 w 273782"/>
                  <a:gd name="connsiteY108" fmla="*/ 155946 h 289635"/>
                  <a:gd name="connsiteX109" fmla="*/ 32565 w 273782"/>
                  <a:gd name="connsiteY109" fmla="*/ 155868 h 289635"/>
                  <a:gd name="connsiteX110" fmla="*/ 398 w 273782"/>
                  <a:gd name="connsiteY110" fmla="*/ 156233 h 289635"/>
                  <a:gd name="connsiteX111" fmla="*/ 371 w 273782"/>
                  <a:gd name="connsiteY111" fmla="*/ 123913 h 289635"/>
                  <a:gd name="connsiteX112" fmla="*/ 528 w 273782"/>
                  <a:gd name="connsiteY112" fmla="*/ 96809 h 289635"/>
                  <a:gd name="connsiteX113" fmla="*/ 398 w 273782"/>
                  <a:gd name="connsiteY113" fmla="*/ 67385 h 289635"/>
                  <a:gd name="connsiteX114" fmla="*/ 33 w 273782"/>
                  <a:gd name="connsiteY114" fmla="*/ 38408 h 289635"/>
                  <a:gd name="connsiteX115" fmla="*/ 33 w 273782"/>
                  <a:gd name="connsiteY115" fmla="*/ 38408 h 289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273782" h="289635">
                    <a:moveTo>
                      <a:pt x="33" y="38408"/>
                    </a:moveTo>
                    <a:lnTo>
                      <a:pt x="33" y="35643"/>
                    </a:lnTo>
                    <a:lnTo>
                      <a:pt x="4073" y="36749"/>
                    </a:lnTo>
                    <a:lnTo>
                      <a:pt x="5246" y="32010"/>
                    </a:lnTo>
                    <a:lnTo>
                      <a:pt x="7931" y="34764"/>
                    </a:lnTo>
                    <a:lnTo>
                      <a:pt x="31861" y="35223"/>
                    </a:lnTo>
                    <a:lnTo>
                      <a:pt x="86549" y="34125"/>
                    </a:lnTo>
                    <a:lnTo>
                      <a:pt x="87305" y="69837"/>
                    </a:lnTo>
                    <a:lnTo>
                      <a:pt x="115744" y="68898"/>
                    </a:lnTo>
                    <a:lnTo>
                      <a:pt x="115692" y="71611"/>
                    </a:lnTo>
                    <a:lnTo>
                      <a:pt x="123200" y="71454"/>
                    </a:lnTo>
                    <a:lnTo>
                      <a:pt x="123122" y="73489"/>
                    </a:lnTo>
                    <a:lnTo>
                      <a:pt x="127735" y="74219"/>
                    </a:lnTo>
                    <a:lnTo>
                      <a:pt x="144027" y="73854"/>
                    </a:lnTo>
                    <a:lnTo>
                      <a:pt x="144053" y="48026"/>
                    </a:lnTo>
                    <a:lnTo>
                      <a:pt x="144366" y="33030"/>
                    </a:lnTo>
                    <a:lnTo>
                      <a:pt x="152134" y="33001"/>
                    </a:lnTo>
                    <a:lnTo>
                      <a:pt x="152317" y="13854"/>
                    </a:lnTo>
                    <a:lnTo>
                      <a:pt x="200150" y="13757"/>
                    </a:lnTo>
                    <a:lnTo>
                      <a:pt x="199993" y="258"/>
                    </a:lnTo>
                    <a:lnTo>
                      <a:pt x="225044" y="0"/>
                    </a:lnTo>
                    <a:lnTo>
                      <a:pt x="253274" y="459"/>
                    </a:lnTo>
                    <a:lnTo>
                      <a:pt x="269671" y="918"/>
                    </a:lnTo>
                    <a:lnTo>
                      <a:pt x="269097" y="41406"/>
                    </a:lnTo>
                    <a:lnTo>
                      <a:pt x="268993" y="78602"/>
                    </a:lnTo>
                    <a:lnTo>
                      <a:pt x="257862" y="87497"/>
                    </a:lnTo>
                    <a:lnTo>
                      <a:pt x="266334" y="100044"/>
                    </a:lnTo>
                    <a:lnTo>
                      <a:pt x="267038" y="105679"/>
                    </a:lnTo>
                    <a:lnTo>
                      <a:pt x="260651" y="113009"/>
                    </a:lnTo>
                    <a:lnTo>
                      <a:pt x="262971" y="117156"/>
                    </a:lnTo>
                    <a:lnTo>
                      <a:pt x="269801" y="117574"/>
                    </a:lnTo>
                    <a:lnTo>
                      <a:pt x="273815" y="120000"/>
                    </a:lnTo>
                    <a:lnTo>
                      <a:pt x="273268" y="123913"/>
                    </a:lnTo>
                    <a:lnTo>
                      <a:pt x="267559" y="129678"/>
                    </a:lnTo>
                    <a:lnTo>
                      <a:pt x="270218" y="136747"/>
                    </a:lnTo>
                    <a:lnTo>
                      <a:pt x="267924" y="138364"/>
                    </a:lnTo>
                    <a:lnTo>
                      <a:pt x="259244" y="136225"/>
                    </a:lnTo>
                    <a:lnTo>
                      <a:pt x="252570" y="139460"/>
                    </a:lnTo>
                    <a:lnTo>
                      <a:pt x="244229" y="139277"/>
                    </a:lnTo>
                    <a:lnTo>
                      <a:pt x="241362" y="141494"/>
                    </a:lnTo>
                    <a:lnTo>
                      <a:pt x="228380" y="148877"/>
                    </a:lnTo>
                    <a:lnTo>
                      <a:pt x="224027" y="153207"/>
                    </a:lnTo>
                    <a:lnTo>
                      <a:pt x="218058" y="155972"/>
                    </a:lnTo>
                    <a:lnTo>
                      <a:pt x="212349" y="154589"/>
                    </a:lnTo>
                    <a:lnTo>
                      <a:pt x="207526" y="147885"/>
                    </a:lnTo>
                    <a:lnTo>
                      <a:pt x="202809" y="146033"/>
                    </a:lnTo>
                    <a:lnTo>
                      <a:pt x="199524" y="146007"/>
                    </a:lnTo>
                    <a:lnTo>
                      <a:pt x="189566" y="148146"/>
                    </a:lnTo>
                    <a:lnTo>
                      <a:pt x="184170" y="146894"/>
                    </a:lnTo>
                    <a:lnTo>
                      <a:pt x="180026" y="148668"/>
                    </a:lnTo>
                    <a:lnTo>
                      <a:pt x="178123" y="151590"/>
                    </a:lnTo>
                    <a:lnTo>
                      <a:pt x="177498" y="157328"/>
                    </a:lnTo>
                    <a:lnTo>
                      <a:pt x="179817" y="161346"/>
                    </a:lnTo>
                    <a:lnTo>
                      <a:pt x="180208" y="172432"/>
                    </a:lnTo>
                    <a:lnTo>
                      <a:pt x="182867" y="177858"/>
                    </a:lnTo>
                    <a:lnTo>
                      <a:pt x="183154" y="182397"/>
                    </a:lnTo>
                    <a:lnTo>
                      <a:pt x="180443" y="186388"/>
                    </a:lnTo>
                    <a:lnTo>
                      <a:pt x="175699" y="188840"/>
                    </a:lnTo>
                    <a:lnTo>
                      <a:pt x="171241" y="196431"/>
                    </a:lnTo>
                    <a:lnTo>
                      <a:pt x="167331" y="198518"/>
                    </a:lnTo>
                    <a:lnTo>
                      <a:pt x="158651" y="199848"/>
                    </a:lnTo>
                    <a:lnTo>
                      <a:pt x="153855" y="204361"/>
                    </a:lnTo>
                    <a:lnTo>
                      <a:pt x="151144" y="212369"/>
                    </a:lnTo>
                    <a:lnTo>
                      <a:pt x="150883" y="216256"/>
                    </a:lnTo>
                    <a:lnTo>
                      <a:pt x="148537" y="223143"/>
                    </a:lnTo>
                    <a:lnTo>
                      <a:pt x="145930" y="227082"/>
                    </a:lnTo>
                    <a:lnTo>
                      <a:pt x="136650" y="233186"/>
                    </a:lnTo>
                    <a:lnTo>
                      <a:pt x="133340" y="232664"/>
                    </a:lnTo>
                    <a:lnTo>
                      <a:pt x="129612" y="229612"/>
                    </a:lnTo>
                    <a:lnTo>
                      <a:pt x="123538" y="231803"/>
                    </a:lnTo>
                    <a:lnTo>
                      <a:pt x="122079" y="238560"/>
                    </a:lnTo>
                    <a:lnTo>
                      <a:pt x="120254" y="241716"/>
                    </a:lnTo>
                    <a:lnTo>
                      <a:pt x="116918" y="244455"/>
                    </a:lnTo>
                    <a:lnTo>
                      <a:pt x="112773" y="250663"/>
                    </a:lnTo>
                    <a:lnTo>
                      <a:pt x="111991" y="256454"/>
                    </a:lnTo>
                    <a:lnTo>
                      <a:pt x="112564" y="266054"/>
                    </a:lnTo>
                    <a:lnTo>
                      <a:pt x="110948" y="271010"/>
                    </a:lnTo>
                    <a:lnTo>
                      <a:pt x="109931" y="277923"/>
                    </a:lnTo>
                    <a:lnTo>
                      <a:pt x="107143" y="281288"/>
                    </a:lnTo>
                    <a:lnTo>
                      <a:pt x="97523" y="282827"/>
                    </a:lnTo>
                    <a:lnTo>
                      <a:pt x="94239" y="284314"/>
                    </a:lnTo>
                    <a:lnTo>
                      <a:pt x="93822" y="289322"/>
                    </a:lnTo>
                    <a:lnTo>
                      <a:pt x="91502" y="289635"/>
                    </a:lnTo>
                    <a:lnTo>
                      <a:pt x="87748" y="282801"/>
                    </a:lnTo>
                    <a:lnTo>
                      <a:pt x="81076" y="279593"/>
                    </a:lnTo>
                    <a:lnTo>
                      <a:pt x="73073" y="280558"/>
                    </a:lnTo>
                    <a:lnTo>
                      <a:pt x="67129" y="277428"/>
                    </a:lnTo>
                    <a:lnTo>
                      <a:pt x="60274" y="272080"/>
                    </a:lnTo>
                    <a:lnTo>
                      <a:pt x="58632" y="264045"/>
                    </a:lnTo>
                    <a:lnTo>
                      <a:pt x="59909" y="258306"/>
                    </a:lnTo>
                    <a:lnTo>
                      <a:pt x="56337" y="252515"/>
                    </a:lnTo>
                    <a:lnTo>
                      <a:pt x="52923" y="250690"/>
                    </a:lnTo>
                    <a:lnTo>
                      <a:pt x="54695" y="245420"/>
                    </a:lnTo>
                    <a:lnTo>
                      <a:pt x="57093" y="245368"/>
                    </a:lnTo>
                    <a:lnTo>
                      <a:pt x="56363" y="241481"/>
                    </a:lnTo>
                    <a:lnTo>
                      <a:pt x="58944" y="240881"/>
                    </a:lnTo>
                    <a:lnTo>
                      <a:pt x="59257" y="231177"/>
                    </a:lnTo>
                    <a:lnTo>
                      <a:pt x="61864" y="230369"/>
                    </a:lnTo>
                    <a:lnTo>
                      <a:pt x="61499" y="226377"/>
                    </a:lnTo>
                    <a:lnTo>
                      <a:pt x="57119" y="224552"/>
                    </a:lnTo>
                    <a:lnTo>
                      <a:pt x="59466" y="223613"/>
                    </a:lnTo>
                    <a:lnTo>
                      <a:pt x="59205" y="218395"/>
                    </a:lnTo>
                    <a:lnTo>
                      <a:pt x="60665" y="216100"/>
                    </a:lnTo>
                    <a:lnTo>
                      <a:pt x="62724" y="218578"/>
                    </a:lnTo>
                    <a:lnTo>
                      <a:pt x="61473" y="211143"/>
                    </a:lnTo>
                    <a:lnTo>
                      <a:pt x="62099" y="204935"/>
                    </a:lnTo>
                    <a:lnTo>
                      <a:pt x="54382" y="204883"/>
                    </a:lnTo>
                    <a:lnTo>
                      <a:pt x="54513" y="164032"/>
                    </a:lnTo>
                    <a:lnTo>
                      <a:pt x="54382" y="155946"/>
                    </a:lnTo>
                    <a:lnTo>
                      <a:pt x="32565" y="155868"/>
                    </a:lnTo>
                    <a:lnTo>
                      <a:pt x="398" y="156233"/>
                    </a:lnTo>
                    <a:lnTo>
                      <a:pt x="371" y="123913"/>
                    </a:lnTo>
                    <a:lnTo>
                      <a:pt x="528" y="96809"/>
                    </a:lnTo>
                    <a:lnTo>
                      <a:pt x="398" y="67385"/>
                    </a:lnTo>
                    <a:lnTo>
                      <a:pt x="33" y="38408"/>
                    </a:lnTo>
                    <a:lnTo>
                      <a:pt x="33" y="38408"/>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29" name="KS">
              <a:extLst>
                <a:ext uri="{FF2B5EF4-FFF2-40B4-BE49-F238E27FC236}">
                  <a16:creationId xmlns:a16="http://schemas.microsoft.com/office/drawing/2014/main" id="{552C0325-F2BD-DA07-400B-3ADCEF5131C3}"/>
                </a:ext>
              </a:extLst>
            </p:cNvPr>
            <p:cNvGrpSpPr/>
            <p:nvPr/>
          </p:nvGrpSpPr>
          <p:grpSpPr>
            <a:xfrm>
              <a:off x="3928244" y="3375877"/>
              <a:ext cx="857969" cy="443544"/>
              <a:chOff x="3805934" y="3050471"/>
              <a:chExt cx="1087049" cy="561971"/>
            </a:xfrm>
            <a:solidFill>
              <a:schemeClr val="bg2"/>
            </a:solidFill>
          </p:grpSpPr>
          <p:sp>
            <p:nvSpPr>
              <p:cNvPr id="458" name="KS-1">
                <a:extLst>
                  <a:ext uri="{FF2B5EF4-FFF2-40B4-BE49-F238E27FC236}">
                    <a16:creationId xmlns:a16="http://schemas.microsoft.com/office/drawing/2014/main" id="{A40BCDED-B786-F7DB-9FD4-713BF983B1A6}"/>
                  </a:ext>
                </a:extLst>
              </p:cNvPr>
              <p:cNvSpPr/>
              <p:nvPr/>
            </p:nvSpPr>
            <p:spPr>
              <a:xfrm>
                <a:off x="3805934" y="3050471"/>
                <a:ext cx="1001381" cy="561971"/>
              </a:xfrm>
              <a:custGeom>
                <a:avLst/>
                <a:gdLst>
                  <a:gd name="connsiteX0" fmla="*/ 33 w 991200"/>
                  <a:gd name="connsiteY0" fmla="*/ 582 h 555048"/>
                  <a:gd name="connsiteX1" fmla="*/ 33 w 991200"/>
                  <a:gd name="connsiteY1" fmla="*/ 0 h 555048"/>
                  <a:gd name="connsiteX2" fmla="*/ 30427 w 991200"/>
                  <a:gd name="connsiteY2" fmla="*/ 55 h 555048"/>
                  <a:gd name="connsiteX3" fmla="*/ 186439 w 991200"/>
                  <a:gd name="connsiteY3" fmla="*/ 146 h 555048"/>
                  <a:gd name="connsiteX4" fmla="*/ 228328 w 991200"/>
                  <a:gd name="connsiteY4" fmla="*/ 255 h 555048"/>
                  <a:gd name="connsiteX5" fmla="*/ 322743 w 991200"/>
                  <a:gd name="connsiteY5" fmla="*/ 323 h 555048"/>
                  <a:gd name="connsiteX6" fmla="*/ 357543 w 991200"/>
                  <a:gd name="connsiteY6" fmla="*/ 208 h 555048"/>
                  <a:gd name="connsiteX7" fmla="*/ 519811 w 991200"/>
                  <a:gd name="connsiteY7" fmla="*/ 141 h 555048"/>
                  <a:gd name="connsiteX8" fmla="*/ 710309 w 991200"/>
                  <a:gd name="connsiteY8" fmla="*/ 214 h 555048"/>
                  <a:gd name="connsiteX9" fmla="*/ 838063 w 991200"/>
                  <a:gd name="connsiteY9" fmla="*/ 414 h 555048"/>
                  <a:gd name="connsiteX10" fmla="*/ 837985 w 991200"/>
                  <a:gd name="connsiteY10" fmla="*/ 65707 h 555048"/>
                  <a:gd name="connsiteX11" fmla="*/ 838090 w 991200"/>
                  <a:gd name="connsiteY11" fmla="*/ 82021 h 555048"/>
                  <a:gd name="connsiteX12" fmla="*/ 913111 w 991200"/>
                  <a:gd name="connsiteY12" fmla="*/ 82074 h 555048"/>
                  <a:gd name="connsiteX13" fmla="*/ 934512 w 991200"/>
                  <a:gd name="connsiteY13" fmla="*/ 89636 h 555048"/>
                  <a:gd name="connsiteX14" fmla="*/ 934486 w 991200"/>
                  <a:gd name="connsiteY14" fmla="*/ 109537 h 555048"/>
                  <a:gd name="connsiteX15" fmla="*/ 950386 w 991200"/>
                  <a:gd name="connsiteY15" fmla="*/ 109187 h 555048"/>
                  <a:gd name="connsiteX16" fmla="*/ 990634 w 991200"/>
                  <a:gd name="connsiteY16" fmla="*/ 109505 h 555048"/>
                  <a:gd name="connsiteX17" fmla="*/ 990790 w 991200"/>
                  <a:gd name="connsiteY17" fmla="*/ 112208 h 555048"/>
                  <a:gd name="connsiteX18" fmla="*/ 990764 w 991200"/>
                  <a:gd name="connsiteY18" fmla="*/ 163605 h 555048"/>
                  <a:gd name="connsiteX19" fmla="*/ 989617 w 991200"/>
                  <a:gd name="connsiteY19" fmla="*/ 163605 h 555048"/>
                  <a:gd name="connsiteX20" fmla="*/ 989878 w 991200"/>
                  <a:gd name="connsiteY20" fmla="*/ 194151 h 555048"/>
                  <a:gd name="connsiteX21" fmla="*/ 986176 w 991200"/>
                  <a:gd name="connsiteY21" fmla="*/ 194203 h 555048"/>
                  <a:gd name="connsiteX22" fmla="*/ 991234 w 991200"/>
                  <a:gd name="connsiteY22" fmla="*/ 196838 h 555048"/>
                  <a:gd name="connsiteX23" fmla="*/ 989904 w 991200"/>
                  <a:gd name="connsiteY23" fmla="*/ 199577 h 555048"/>
                  <a:gd name="connsiteX24" fmla="*/ 987167 w 991200"/>
                  <a:gd name="connsiteY24" fmla="*/ 200881 h 555048"/>
                  <a:gd name="connsiteX25" fmla="*/ 981354 w 991200"/>
                  <a:gd name="connsiteY25" fmla="*/ 200881 h 555048"/>
                  <a:gd name="connsiteX26" fmla="*/ 977731 w 991200"/>
                  <a:gd name="connsiteY26" fmla="*/ 202238 h 555048"/>
                  <a:gd name="connsiteX27" fmla="*/ 974446 w 991200"/>
                  <a:gd name="connsiteY27" fmla="*/ 199551 h 555048"/>
                  <a:gd name="connsiteX28" fmla="*/ 968373 w 991200"/>
                  <a:gd name="connsiteY28" fmla="*/ 198221 h 555048"/>
                  <a:gd name="connsiteX29" fmla="*/ 968321 w 991200"/>
                  <a:gd name="connsiteY29" fmla="*/ 182073 h 555048"/>
                  <a:gd name="connsiteX30" fmla="*/ 960709 w 991200"/>
                  <a:gd name="connsiteY30" fmla="*/ 178708 h 555048"/>
                  <a:gd name="connsiteX31" fmla="*/ 956251 w 991200"/>
                  <a:gd name="connsiteY31" fmla="*/ 175082 h 555048"/>
                  <a:gd name="connsiteX32" fmla="*/ 950882 w 991200"/>
                  <a:gd name="connsiteY32" fmla="*/ 174874 h 555048"/>
                  <a:gd name="connsiteX33" fmla="*/ 945538 w 991200"/>
                  <a:gd name="connsiteY33" fmla="*/ 177534 h 555048"/>
                  <a:gd name="connsiteX34" fmla="*/ 943531 w 991200"/>
                  <a:gd name="connsiteY34" fmla="*/ 175578 h 555048"/>
                  <a:gd name="connsiteX35" fmla="*/ 937613 w 991200"/>
                  <a:gd name="connsiteY35" fmla="*/ 174874 h 555048"/>
                  <a:gd name="connsiteX36" fmla="*/ 932765 w 991200"/>
                  <a:gd name="connsiteY36" fmla="*/ 177534 h 555048"/>
                  <a:gd name="connsiteX37" fmla="*/ 930680 w 991200"/>
                  <a:gd name="connsiteY37" fmla="*/ 175552 h 555048"/>
                  <a:gd name="connsiteX38" fmla="*/ 930993 w 991200"/>
                  <a:gd name="connsiteY38" fmla="*/ 163552 h 555048"/>
                  <a:gd name="connsiteX39" fmla="*/ 931748 w 991200"/>
                  <a:gd name="connsiteY39" fmla="*/ 163552 h 555048"/>
                  <a:gd name="connsiteX40" fmla="*/ 931723 w 991200"/>
                  <a:gd name="connsiteY40" fmla="*/ 147387 h 555048"/>
                  <a:gd name="connsiteX41" fmla="*/ 867415 w 991200"/>
                  <a:gd name="connsiteY41" fmla="*/ 147306 h 555048"/>
                  <a:gd name="connsiteX42" fmla="*/ 867363 w 991200"/>
                  <a:gd name="connsiteY42" fmla="*/ 163448 h 555048"/>
                  <a:gd name="connsiteX43" fmla="*/ 866216 w 991200"/>
                  <a:gd name="connsiteY43" fmla="*/ 161335 h 555048"/>
                  <a:gd name="connsiteX44" fmla="*/ 859829 w 991200"/>
                  <a:gd name="connsiteY44" fmla="*/ 159248 h 555048"/>
                  <a:gd name="connsiteX45" fmla="*/ 860455 w 991200"/>
                  <a:gd name="connsiteY45" fmla="*/ 157214 h 555048"/>
                  <a:gd name="connsiteX46" fmla="*/ 864235 w 991200"/>
                  <a:gd name="connsiteY46" fmla="*/ 158179 h 555048"/>
                  <a:gd name="connsiteX47" fmla="*/ 860507 w 991200"/>
                  <a:gd name="connsiteY47" fmla="*/ 151592 h 555048"/>
                  <a:gd name="connsiteX48" fmla="*/ 856623 w 991200"/>
                  <a:gd name="connsiteY48" fmla="*/ 150230 h 555048"/>
                  <a:gd name="connsiteX49" fmla="*/ 854355 w 991200"/>
                  <a:gd name="connsiteY49" fmla="*/ 152774 h 555048"/>
                  <a:gd name="connsiteX50" fmla="*/ 850524 w 991200"/>
                  <a:gd name="connsiteY50" fmla="*/ 151764 h 555048"/>
                  <a:gd name="connsiteX51" fmla="*/ 846770 w 991200"/>
                  <a:gd name="connsiteY51" fmla="*/ 152249 h 555048"/>
                  <a:gd name="connsiteX52" fmla="*/ 846770 w 991200"/>
                  <a:gd name="connsiteY52" fmla="*/ 149784 h 555048"/>
                  <a:gd name="connsiteX53" fmla="*/ 840852 w 991200"/>
                  <a:gd name="connsiteY53" fmla="*/ 150241 h 555048"/>
                  <a:gd name="connsiteX54" fmla="*/ 838846 w 991200"/>
                  <a:gd name="connsiteY54" fmla="*/ 148097 h 555048"/>
                  <a:gd name="connsiteX55" fmla="*/ 833111 w 991200"/>
                  <a:gd name="connsiteY55" fmla="*/ 154214 h 555048"/>
                  <a:gd name="connsiteX56" fmla="*/ 830139 w 991200"/>
                  <a:gd name="connsiteY56" fmla="*/ 151230 h 555048"/>
                  <a:gd name="connsiteX57" fmla="*/ 825734 w 991200"/>
                  <a:gd name="connsiteY57" fmla="*/ 152980 h 555048"/>
                  <a:gd name="connsiteX58" fmla="*/ 824769 w 991200"/>
                  <a:gd name="connsiteY58" fmla="*/ 158022 h 555048"/>
                  <a:gd name="connsiteX59" fmla="*/ 820885 w 991200"/>
                  <a:gd name="connsiteY59" fmla="*/ 158466 h 555048"/>
                  <a:gd name="connsiteX60" fmla="*/ 821172 w 991200"/>
                  <a:gd name="connsiteY60" fmla="*/ 156040 h 555048"/>
                  <a:gd name="connsiteX61" fmla="*/ 818800 w 991200"/>
                  <a:gd name="connsiteY61" fmla="*/ 157057 h 555048"/>
                  <a:gd name="connsiteX62" fmla="*/ 816454 w 991200"/>
                  <a:gd name="connsiteY62" fmla="*/ 155440 h 555048"/>
                  <a:gd name="connsiteX63" fmla="*/ 816193 w 991200"/>
                  <a:gd name="connsiteY63" fmla="*/ 179543 h 555048"/>
                  <a:gd name="connsiteX64" fmla="*/ 800292 w 991200"/>
                  <a:gd name="connsiteY64" fmla="*/ 179465 h 555048"/>
                  <a:gd name="connsiteX65" fmla="*/ 800318 w 991200"/>
                  <a:gd name="connsiteY65" fmla="*/ 174065 h 555048"/>
                  <a:gd name="connsiteX66" fmla="*/ 770732 w 991200"/>
                  <a:gd name="connsiteY66" fmla="*/ 173987 h 555048"/>
                  <a:gd name="connsiteX67" fmla="*/ 770732 w 991200"/>
                  <a:gd name="connsiteY67" fmla="*/ 170622 h 555048"/>
                  <a:gd name="connsiteX68" fmla="*/ 765362 w 991200"/>
                  <a:gd name="connsiteY68" fmla="*/ 171274 h 555048"/>
                  <a:gd name="connsiteX69" fmla="*/ 749800 w 991200"/>
                  <a:gd name="connsiteY69" fmla="*/ 171196 h 555048"/>
                  <a:gd name="connsiteX70" fmla="*/ 749826 w 991200"/>
                  <a:gd name="connsiteY70" fmla="*/ 168848 h 555048"/>
                  <a:gd name="connsiteX71" fmla="*/ 752563 w 991200"/>
                  <a:gd name="connsiteY71" fmla="*/ 165326 h 555048"/>
                  <a:gd name="connsiteX72" fmla="*/ 752746 w 991200"/>
                  <a:gd name="connsiteY72" fmla="*/ 161700 h 555048"/>
                  <a:gd name="connsiteX73" fmla="*/ 750035 w 991200"/>
                  <a:gd name="connsiteY73" fmla="*/ 161674 h 555048"/>
                  <a:gd name="connsiteX74" fmla="*/ 750009 w 991200"/>
                  <a:gd name="connsiteY74" fmla="*/ 146842 h 555048"/>
                  <a:gd name="connsiteX75" fmla="*/ 733899 w 991200"/>
                  <a:gd name="connsiteY75" fmla="*/ 146644 h 555048"/>
                  <a:gd name="connsiteX76" fmla="*/ 733691 w 991200"/>
                  <a:gd name="connsiteY76" fmla="*/ 162979 h 555048"/>
                  <a:gd name="connsiteX77" fmla="*/ 733639 w 991200"/>
                  <a:gd name="connsiteY77" fmla="*/ 194073 h 555048"/>
                  <a:gd name="connsiteX78" fmla="*/ 739009 w 991200"/>
                  <a:gd name="connsiteY78" fmla="*/ 191464 h 555048"/>
                  <a:gd name="connsiteX79" fmla="*/ 738930 w 991200"/>
                  <a:gd name="connsiteY79" fmla="*/ 211602 h 555048"/>
                  <a:gd name="connsiteX80" fmla="*/ 744196 w 991200"/>
                  <a:gd name="connsiteY80" fmla="*/ 211655 h 555048"/>
                  <a:gd name="connsiteX81" fmla="*/ 744196 w 991200"/>
                  <a:gd name="connsiteY81" fmla="*/ 222402 h 555048"/>
                  <a:gd name="connsiteX82" fmla="*/ 738852 w 991200"/>
                  <a:gd name="connsiteY82" fmla="*/ 222402 h 555048"/>
                  <a:gd name="connsiteX83" fmla="*/ 738852 w 991200"/>
                  <a:gd name="connsiteY83" fmla="*/ 243871 h 555048"/>
                  <a:gd name="connsiteX84" fmla="*/ 737888 w 991200"/>
                  <a:gd name="connsiteY84" fmla="*/ 251383 h 555048"/>
                  <a:gd name="connsiteX85" fmla="*/ 738435 w 991200"/>
                  <a:gd name="connsiteY85" fmla="*/ 259887 h 555048"/>
                  <a:gd name="connsiteX86" fmla="*/ 674753 w 991200"/>
                  <a:gd name="connsiteY86" fmla="*/ 259887 h 555048"/>
                  <a:gd name="connsiteX87" fmla="*/ 674779 w 991200"/>
                  <a:gd name="connsiteY87" fmla="*/ 340101 h 555048"/>
                  <a:gd name="connsiteX88" fmla="*/ 627181 w 991200"/>
                  <a:gd name="connsiteY88" fmla="*/ 340075 h 555048"/>
                  <a:gd name="connsiteX89" fmla="*/ 627155 w 991200"/>
                  <a:gd name="connsiteY89" fmla="*/ 403907 h 555048"/>
                  <a:gd name="connsiteX90" fmla="*/ 627494 w 991200"/>
                  <a:gd name="connsiteY90" fmla="*/ 403907 h 555048"/>
                  <a:gd name="connsiteX91" fmla="*/ 627650 w 991200"/>
                  <a:gd name="connsiteY91" fmla="*/ 420341 h 555048"/>
                  <a:gd name="connsiteX92" fmla="*/ 559719 w 991200"/>
                  <a:gd name="connsiteY92" fmla="*/ 420784 h 555048"/>
                  <a:gd name="connsiteX93" fmla="*/ 517178 w 991200"/>
                  <a:gd name="connsiteY93" fmla="*/ 420784 h 555048"/>
                  <a:gd name="connsiteX94" fmla="*/ 517178 w 991200"/>
                  <a:gd name="connsiteY94" fmla="*/ 404011 h 555048"/>
                  <a:gd name="connsiteX95" fmla="*/ 516109 w 991200"/>
                  <a:gd name="connsiteY95" fmla="*/ 404011 h 555048"/>
                  <a:gd name="connsiteX96" fmla="*/ 515978 w 991200"/>
                  <a:gd name="connsiteY96" fmla="*/ 344875 h 555048"/>
                  <a:gd name="connsiteX97" fmla="*/ 516083 w 991200"/>
                  <a:gd name="connsiteY97" fmla="*/ 324111 h 555048"/>
                  <a:gd name="connsiteX98" fmla="*/ 436787 w 991200"/>
                  <a:gd name="connsiteY98" fmla="*/ 324006 h 555048"/>
                  <a:gd name="connsiteX99" fmla="*/ 436787 w 991200"/>
                  <a:gd name="connsiteY99" fmla="*/ 328258 h 555048"/>
                  <a:gd name="connsiteX100" fmla="*/ 427429 w 991200"/>
                  <a:gd name="connsiteY100" fmla="*/ 337832 h 555048"/>
                  <a:gd name="connsiteX101" fmla="*/ 421016 w 991200"/>
                  <a:gd name="connsiteY101" fmla="*/ 338640 h 555048"/>
                  <a:gd name="connsiteX102" fmla="*/ 421016 w 991200"/>
                  <a:gd name="connsiteY102" fmla="*/ 339971 h 555048"/>
                  <a:gd name="connsiteX103" fmla="*/ 389631 w 991200"/>
                  <a:gd name="connsiteY103" fmla="*/ 339762 h 555048"/>
                  <a:gd name="connsiteX104" fmla="*/ 357856 w 991200"/>
                  <a:gd name="connsiteY104" fmla="*/ 339866 h 555048"/>
                  <a:gd name="connsiteX105" fmla="*/ 357751 w 991200"/>
                  <a:gd name="connsiteY105" fmla="*/ 403803 h 555048"/>
                  <a:gd name="connsiteX106" fmla="*/ 359237 w 991200"/>
                  <a:gd name="connsiteY106" fmla="*/ 403829 h 555048"/>
                  <a:gd name="connsiteX107" fmla="*/ 359602 w 991200"/>
                  <a:gd name="connsiteY107" fmla="*/ 439410 h 555048"/>
                  <a:gd name="connsiteX108" fmla="*/ 359889 w 991200"/>
                  <a:gd name="connsiteY108" fmla="*/ 484773 h 555048"/>
                  <a:gd name="connsiteX109" fmla="*/ 361714 w 991200"/>
                  <a:gd name="connsiteY109" fmla="*/ 484773 h 555048"/>
                  <a:gd name="connsiteX110" fmla="*/ 361505 w 991200"/>
                  <a:gd name="connsiteY110" fmla="*/ 498624 h 555048"/>
                  <a:gd name="connsiteX111" fmla="*/ 361557 w 991200"/>
                  <a:gd name="connsiteY111" fmla="*/ 518293 h 555048"/>
                  <a:gd name="connsiteX112" fmla="*/ 362000 w 991200"/>
                  <a:gd name="connsiteY112" fmla="*/ 553848 h 555048"/>
                  <a:gd name="connsiteX113" fmla="*/ 313802 w 991200"/>
                  <a:gd name="connsiteY113" fmla="*/ 553483 h 555048"/>
                  <a:gd name="connsiteX114" fmla="*/ 280280 w 991200"/>
                  <a:gd name="connsiteY114" fmla="*/ 553379 h 555048"/>
                  <a:gd name="connsiteX115" fmla="*/ 251528 w 991200"/>
                  <a:gd name="connsiteY115" fmla="*/ 553457 h 555048"/>
                  <a:gd name="connsiteX116" fmla="*/ 68720 w 991200"/>
                  <a:gd name="connsiteY116" fmla="*/ 554657 h 555048"/>
                  <a:gd name="connsiteX117" fmla="*/ 1441 w 991200"/>
                  <a:gd name="connsiteY117" fmla="*/ 555048 h 555048"/>
                  <a:gd name="connsiteX118" fmla="*/ 1493 w 991200"/>
                  <a:gd name="connsiteY118" fmla="*/ 427332 h 555048"/>
                  <a:gd name="connsiteX119" fmla="*/ 1076 w 991200"/>
                  <a:gd name="connsiteY119" fmla="*/ 374743 h 555048"/>
                  <a:gd name="connsiteX120" fmla="*/ 971 w 991200"/>
                  <a:gd name="connsiteY120" fmla="*/ 214107 h 555048"/>
                  <a:gd name="connsiteX121" fmla="*/ 372 w 991200"/>
                  <a:gd name="connsiteY121" fmla="*/ 109677 h 555048"/>
                  <a:gd name="connsiteX122" fmla="*/ 33 w 991200"/>
                  <a:gd name="connsiteY122" fmla="*/ 582 h 555048"/>
                  <a:gd name="connsiteX123" fmla="*/ 33 w 991200"/>
                  <a:gd name="connsiteY123" fmla="*/ 582 h 555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991200" h="555048">
                    <a:moveTo>
                      <a:pt x="33" y="582"/>
                    </a:moveTo>
                    <a:lnTo>
                      <a:pt x="33" y="0"/>
                    </a:lnTo>
                    <a:lnTo>
                      <a:pt x="30427" y="55"/>
                    </a:lnTo>
                    <a:lnTo>
                      <a:pt x="186439" y="146"/>
                    </a:lnTo>
                    <a:lnTo>
                      <a:pt x="228328" y="255"/>
                    </a:lnTo>
                    <a:lnTo>
                      <a:pt x="322743" y="323"/>
                    </a:lnTo>
                    <a:lnTo>
                      <a:pt x="357543" y="208"/>
                    </a:lnTo>
                    <a:lnTo>
                      <a:pt x="519811" y="141"/>
                    </a:lnTo>
                    <a:lnTo>
                      <a:pt x="710309" y="214"/>
                    </a:lnTo>
                    <a:lnTo>
                      <a:pt x="838063" y="414"/>
                    </a:lnTo>
                    <a:lnTo>
                      <a:pt x="837985" y="65707"/>
                    </a:lnTo>
                    <a:lnTo>
                      <a:pt x="838090" y="82021"/>
                    </a:lnTo>
                    <a:lnTo>
                      <a:pt x="913111" y="82074"/>
                    </a:lnTo>
                    <a:lnTo>
                      <a:pt x="934512" y="89636"/>
                    </a:lnTo>
                    <a:lnTo>
                      <a:pt x="934486" y="109537"/>
                    </a:lnTo>
                    <a:lnTo>
                      <a:pt x="950386" y="109187"/>
                    </a:lnTo>
                    <a:lnTo>
                      <a:pt x="990634" y="109505"/>
                    </a:lnTo>
                    <a:lnTo>
                      <a:pt x="990790" y="112208"/>
                    </a:lnTo>
                    <a:lnTo>
                      <a:pt x="990764" y="163605"/>
                    </a:lnTo>
                    <a:lnTo>
                      <a:pt x="989617" y="163605"/>
                    </a:lnTo>
                    <a:lnTo>
                      <a:pt x="989878" y="194151"/>
                    </a:lnTo>
                    <a:lnTo>
                      <a:pt x="986176" y="194203"/>
                    </a:lnTo>
                    <a:lnTo>
                      <a:pt x="991234" y="196838"/>
                    </a:lnTo>
                    <a:lnTo>
                      <a:pt x="989904" y="199577"/>
                    </a:lnTo>
                    <a:lnTo>
                      <a:pt x="987167" y="200881"/>
                    </a:lnTo>
                    <a:lnTo>
                      <a:pt x="981354" y="200881"/>
                    </a:lnTo>
                    <a:lnTo>
                      <a:pt x="977731" y="202238"/>
                    </a:lnTo>
                    <a:lnTo>
                      <a:pt x="974446" y="199551"/>
                    </a:lnTo>
                    <a:lnTo>
                      <a:pt x="968373" y="198221"/>
                    </a:lnTo>
                    <a:lnTo>
                      <a:pt x="968321" y="182073"/>
                    </a:lnTo>
                    <a:lnTo>
                      <a:pt x="960709" y="178708"/>
                    </a:lnTo>
                    <a:lnTo>
                      <a:pt x="956251" y="175082"/>
                    </a:lnTo>
                    <a:lnTo>
                      <a:pt x="950882" y="174874"/>
                    </a:lnTo>
                    <a:lnTo>
                      <a:pt x="945538" y="177534"/>
                    </a:lnTo>
                    <a:lnTo>
                      <a:pt x="943531" y="175578"/>
                    </a:lnTo>
                    <a:lnTo>
                      <a:pt x="937613" y="174874"/>
                    </a:lnTo>
                    <a:lnTo>
                      <a:pt x="932765" y="177534"/>
                    </a:lnTo>
                    <a:lnTo>
                      <a:pt x="930680" y="175552"/>
                    </a:lnTo>
                    <a:lnTo>
                      <a:pt x="930993" y="163552"/>
                    </a:lnTo>
                    <a:lnTo>
                      <a:pt x="931748" y="163552"/>
                    </a:lnTo>
                    <a:lnTo>
                      <a:pt x="931723" y="147387"/>
                    </a:lnTo>
                    <a:lnTo>
                      <a:pt x="867415" y="147306"/>
                    </a:lnTo>
                    <a:lnTo>
                      <a:pt x="867363" y="163448"/>
                    </a:lnTo>
                    <a:lnTo>
                      <a:pt x="866216" y="161335"/>
                    </a:lnTo>
                    <a:lnTo>
                      <a:pt x="859829" y="159248"/>
                    </a:lnTo>
                    <a:lnTo>
                      <a:pt x="860455" y="157214"/>
                    </a:lnTo>
                    <a:lnTo>
                      <a:pt x="864235" y="158179"/>
                    </a:lnTo>
                    <a:lnTo>
                      <a:pt x="860507" y="151592"/>
                    </a:lnTo>
                    <a:lnTo>
                      <a:pt x="856623" y="150230"/>
                    </a:lnTo>
                    <a:lnTo>
                      <a:pt x="854355" y="152774"/>
                    </a:lnTo>
                    <a:lnTo>
                      <a:pt x="850524" y="151764"/>
                    </a:lnTo>
                    <a:lnTo>
                      <a:pt x="846770" y="152249"/>
                    </a:lnTo>
                    <a:lnTo>
                      <a:pt x="846770" y="149784"/>
                    </a:lnTo>
                    <a:lnTo>
                      <a:pt x="840852" y="150241"/>
                    </a:lnTo>
                    <a:lnTo>
                      <a:pt x="838846" y="148097"/>
                    </a:lnTo>
                    <a:lnTo>
                      <a:pt x="833111" y="154214"/>
                    </a:lnTo>
                    <a:lnTo>
                      <a:pt x="830139" y="151230"/>
                    </a:lnTo>
                    <a:lnTo>
                      <a:pt x="825734" y="152980"/>
                    </a:lnTo>
                    <a:lnTo>
                      <a:pt x="824769" y="158022"/>
                    </a:lnTo>
                    <a:lnTo>
                      <a:pt x="820885" y="158466"/>
                    </a:lnTo>
                    <a:lnTo>
                      <a:pt x="821172" y="156040"/>
                    </a:lnTo>
                    <a:lnTo>
                      <a:pt x="818800" y="157057"/>
                    </a:lnTo>
                    <a:lnTo>
                      <a:pt x="816454" y="155440"/>
                    </a:lnTo>
                    <a:lnTo>
                      <a:pt x="816193" y="179543"/>
                    </a:lnTo>
                    <a:lnTo>
                      <a:pt x="800292" y="179465"/>
                    </a:lnTo>
                    <a:lnTo>
                      <a:pt x="800318" y="174065"/>
                    </a:lnTo>
                    <a:lnTo>
                      <a:pt x="770732" y="173987"/>
                    </a:lnTo>
                    <a:lnTo>
                      <a:pt x="770732" y="170622"/>
                    </a:lnTo>
                    <a:lnTo>
                      <a:pt x="765362" y="171274"/>
                    </a:lnTo>
                    <a:lnTo>
                      <a:pt x="749800" y="171196"/>
                    </a:lnTo>
                    <a:lnTo>
                      <a:pt x="749826" y="168848"/>
                    </a:lnTo>
                    <a:lnTo>
                      <a:pt x="752563" y="165326"/>
                    </a:lnTo>
                    <a:lnTo>
                      <a:pt x="752746" y="161700"/>
                    </a:lnTo>
                    <a:lnTo>
                      <a:pt x="750035" y="161674"/>
                    </a:lnTo>
                    <a:lnTo>
                      <a:pt x="750009" y="146842"/>
                    </a:lnTo>
                    <a:lnTo>
                      <a:pt x="733899" y="146644"/>
                    </a:lnTo>
                    <a:lnTo>
                      <a:pt x="733691" y="162979"/>
                    </a:lnTo>
                    <a:lnTo>
                      <a:pt x="733639" y="194073"/>
                    </a:lnTo>
                    <a:lnTo>
                      <a:pt x="739009" y="191464"/>
                    </a:lnTo>
                    <a:lnTo>
                      <a:pt x="738930" y="211602"/>
                    </a:lnTo>
                    <a:lnTo>
                      <a:pt x="744196" y="211655"/>
                    </a:lnTo>
                    <a:lnTo>
                      <a:pt x="744196" y="222402"/>
                    </a:lnTo>
                    <a:lnTo>
                      <a:pt x="738852" y="222402"/>
                    </a:lnTo>
                    <a:lnTo>
                      <a:pt x="738852" y="243871"/>
                    </a:lnTo>
                    <a:lnTo>
                      <a:pt x="737888" y="251383"/>
                    </a:lnTo>
                    <a:lnTo>
                      <a:pt x="738435" y="259887"/>
                    </a:lnTo>
                    <a:lnTo>
                      <a:pt x="674753" y="259887"/>
                    </a:lnTo>
                    <a:lnTo>
                      <a:pt x="674779" y="340101"/>
                    </a:lnTo>
                    <a:lnTo>
                      <a:pt x="627181" y="340075"/>
                    </a:lnTo>
                    <a:lnTo>
                      <a:pt x="627155" y="403907"/>
                    </a:lnTo>
                    <a:lnTo>
                      <a:pt x="627494" y="403907"/>
                    </a:lnTo>
                    <a:lnTo>
                      <a:pt x="627650" y="420341"/>
                    </a:lnTo>
                    <a:lnTo>
                      <a:pt x="559719" y="420784"/>
                    </a:lnTo>
                    <a:lnTo>
                      <a:pt x="517178" y="420784"/>
                    </a:lnTo>
                    <a:lnTo>
                      <a:pt x="517178" y="404011"/>
                    </a:lnTo>
                    <a:lnTo>
                      <a:pt x="516109" y="404011"/>
                    </a:lnTo>
                    <a:lnTo>
                      <a:pt x="515978" y="344875"/>
                    </a:lnTo>
                    <a:lnTo>
                      <a:pt x="516083" y="324111"/>
                    </a:lnTo>
                    <a:lnTo>
                      <a:pt x="436787" y="324006"/>
                    </a:lnTo>
                    <a:lnTo>
                      <a:pt x="436787" y="328258"/>
                    </a:lnTo>
                    <a:lnTo>
                      <a:pt x="427429" y="337832"/>
                    </a:lnTo>
                    <a:lnTo>
                      <a:pt x="421016" y="338640"/>
                    </a:lnTo>
                    <a:lnTo>
                      <a:pt x="421016" y="339971"/>
                    </a:lnTo>
                    <a:lnTo>
                      <a:pt x="389631" y="339762"/>
                    </a:lnTo>
                    <a:lnTo>
                      <a:pt x="357856" y="339866"/>
                    </a:lnTo>
                    <a:lnTo>
                      <a:pt x="357751" y="403803"/>
                    </a:lnTo>
                    <a:lnTo>
                      <a:pt x="359237" y="403829"/>
                    </a:lnTo>
                    <a:lnTo>
                      <a:pt x="359602" y="439410"/>
                    </a:lnTo>
                    <a:lnTo>
                      <a:pt x="359889" y="484773"/>
                    </a:lnTo>
                    <a:lnTo>
                      <a:pt x="361714" y="484773"/>
                    </a:lnTo>
                    <a:lnTo>
                      <a:pt x="361505" y="498624"/>
                    </a:lnTo>
                    <a:lnTo>
                      <a:pt x="361557" y="518293"/>
                    </a:lnTo>
                    <a:lnTo>
                      <a:pt x="362000" y="553848"/>
                    </a:lnTo>
                    <a:lnTo>
                      <a:pt x="313802" y="553483"/>
                    </a:lnTo>
                    <a:lnTo>
                      <a:pt x="280280" y="553379"/>
                    </a:lnTo>
                    <a:lnTo>
                      <a:pt x="251528" y="553457"/>
                    </a:lnTo>
                    <a:lnTo>
                      <a:pt x="68720" y="554657"/>
                    </a:lnTo>
                    <a:lnTo>
                      <a:pt x="1441" y="555048"/>
                    </a:lnTo>
                    <a:lnTo>
                      <a:pt x="1493" y="427332"/>
                    </a:lnTo>
                    <a:lnTo>
                      <a:pt x="1076" y="374743"/>
                    </a:lnTo>
                    <a:lnTo>
                      <a:pt x="971" y="214107"/>
                    </a:lnTo>
                    <a:lnTo>
                      <a:pt x="372" y="109677"/>
                    </a:lnTo>
                    <a:lnTo>
                      <a:pt x="33" y="582"/>
                    </a:lnTo>
                    <a:lnTo>
                      <a:pt x="33" y="582"/>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59" name="KS-2">
                <a:extLst>
                  <a:ext uri="{FF2B5EF4-FFF2-40B4-BE49-F238E27FC236}">
                    <a16:creationId xmlns:a16="http://schemas.microsoft.com/office/drawing/2014/main" id="{AD9A9297-13B0-9B2E-5F2B-BDED2C535438}"/>
                  </a:ext>
                </a:extLst>
              </p:cNvPr>
              <p:cNvSpPr/>
              <p:nvPr/>
            </p:nvSpPr>
            <p:spPr>
              <a:xfrm>
                <a:off x="4487559" y="3050891"/>
                <a:ext cx="405424" cy="560547"/>
              </a:xfrm>
              <a:custGeom>
                <a:avLst/>
                <a:gdLst>
                  <a:gd name="connsiteX0" fmla="*/ 33 w 401302"/>
                  <a:gd name="connsiteY0" fmla="*/ 300845 h 553642"/>
                  <a:gd name="connsiteX1" fmla="*/ 59 w 401302"/>
                  <a:gd name="connsiteY1" fmla="*/ 259473 h 553642"/>
                  <a:gd name="connsiteX2" fmla="*/ 63741 w 401302"/>
                  <a:gd name="connsiteY2" fmla="*/ 259473 h 553642"/>
                  <a:gd name="connsiteX3" fmla="*/ 63193 w 401302"/>
                  <a:gd name="connsiteY3" fmla="*/ 250969 h 553642"/>
                  <a:gd name="connsiteX4" fmla="*/ 64158 w 401302"/>
                  <a:gd name="connsiteY4" fmla="*/ 243456 h 553642"/>
                  <a:gd name="connsiteX5" fmla="*/ 64158 w 401302"/>
                  <a:gd name="connsiteY5" fmla="*/ 221987 h 553642"/>
                  <a:gd name="connsiteX6" fmla="*/ 69502 w 401302"/>
                  <a:gd name="connsiteY6" fmla="*/ 221987 h 553642"/>
                  <a:gd name="connsiteX7" fmla="*/ 69502 w 401302"/>
                  <a:gd name="connsiteY7" fmla="*/ 211240 h 553642"/>
                  <a:gd name="connsiteX8" fmla="*/ 64236 w 401302"/>
                  <a:gd name="connsiteY8" fmla="*/ 211188 h 553642"/>
                  <a:gd name="connsiteX9" fmla="*/ 64314 w 401302"/>
                  <a:gd name="connsiteY9" fmla="*/ 191050 h 553642"/>
                  <a:gd name="connsiteX10" fmla="*/ 58945 w 401302"/>
                  <a:gd name="connsiteY10" fmla="*/ 193658 h 553642"/>
                  <a:gd name="connsiteX11" fmla="*/ 58997 w 401302"/>
                  <a:gd name="connsiteY11" fmla="*/ 162564 h 553642"/>
                  <a:gd name="connsiteX12" fmla="*/ 59205 w 401302"/>
                  <a:gd name="connsiteY12" fmla="*/ 146229 h 553642"/>
                  <a:gd name="connsiteX13" fmla="*/ 75315 w 401302"/>
                  <a:gd name="connsiteY13" fmla="*/ 146427 h 553642"/>
                  <a:gd name="connsiteX14" fmla="*/ 75341 w 401302"/>
                  <a:gd name="connsiteY14" fmla="*/ 161260 h 553642"/>
                  <a:gd name="connsiteX15" fmla="*/ 78052 w 401302"/>
                  <a:gd name="connsiteY15" fmla="*/ 161286 h 553642"/>
                  <a:gd name="connsiteX16" fmla="*/ 77869 w 401302"/>
                  <a:gd name="connsiteY16" fmla="*/ 164912 h 553642"/>
                  <a:gd name="connsiteX17" fmla="*/ 75132 w 401302"/>
                  <a:gd name="connsiteY17" fmla="*/ 168433 h 553642"/>
                  <a:gd name="connsiteX18" fmla="*/ 75106 w 401302"/>
                  <a:gd name="connsiteY18" fmla="*/ 170781 h 553642"/>
                  <a:gd name="connsiteX19" fmla="*/ 92858 w 401302"/>
                  <a:gd name="connsiteY19" fmla="*/ 170729 h 553642"/>
                  <a:gd name="connsiteX20" fmla="*/ 96038 w 401302"/>
                  <a:gd name="connsiteY20" fmla="*/ 170207 h 553642"/>
                  <a:gd name="connsiteX21" fmla="*/ 96038 w 401302"/>
                  <a:gd name="connsiteY21" fmla="*/ 173572 h 553642"/>
                  <a:gd name="connsiteX22" fmla="*/ 125624 w 401302"/>
                  <a:gd name="connsiteY22" fmla="*/ 173650 h 553642"/>
                  <a:gd name="connsiteX23" fmla="*/ 125598 w 401302"/>
                  <a:gd name="connsiteY23" fmla="*/ 179050 h 553642"/>
                  <a:gd name="connsiteX24" fmla="*/ 141499 w 401302"/>
                  <a:gd name="connsiteY24" fmla="*/ 179128 h 553642"/>
                  <a:gd name="connsiteX25" fmla="*/ 141760 w 401302"/>
                  <a:gd name="connsiteY25" fmla="*/ 155025 h 553642"/>
                  <a:gd name="connsiteX26" fmla="*/ 144106 w 401302"/>
                  <a:gd name="connsiteY26" fmla="*/ 156642 h 553642"/>
                  <a:gd name="connsiteX27" fmla="*/ 146478 w 401302"/>
                  <a:gd name="connsiteY27" fmla="*/ 155625 h 553642"/>
                  <a:gd name="connsiteX28" fmla="*/ 146191 w 401302"/>
                  <a:gd name="connsiteY28" fmla="*/ 158051 h 553642"/>
                  <a:gd name="connsiteX29" fmla="*/ 150075 w 401302"/>
                  <a:gd name="connsiteY29" fmla="*/ 157608 h 553642"/>
                  <a:gd name="connsiteX30" fmla="*/ 151040 w 401302"/>
                  <a:gd name="connsiteY30" fmla="*/ 152565 h 553642"/>
                  <a:gd name="connsiteX31" fmla="*/ 155445 w 401302"/>
                  <a:gd name="connsiteY31" fmla="*/ 150815 h 553642"/>
                  <a:gd name="connsiteX32" fmla="*/ 158417 w 401302"/>
                  <a:gd name="connsiteY32" fmla="*/ 153799 h 553642"/>
                  <a:gd name="connsiteX33" fmla="*/ 164152 w 401302"/>
                  <a:gd name="connsiteY33" fmla="*/ 147682 h 553642"/>
                  <a:gd name="connsiteX34" fmla="*/ 166158 w 401302"/>
                  <a:gd name="connsiteY34" fmla="*/ 149826 h 553642"/>
                  <a:gd name="connsiteX35" fmla="*/ 172076 w 401302"/>
                  <a:gd name="connsiteY35" fmla="*/ 149370 h 553642"/>
                  <a:gd name="connsiteX36" fmla="*/ 172076 w 401302"/>
                  <a:gd name="connsiteY36" fmla="*/ 151835 h 553642"/>
                  <a:gd name="connsiteX37" fmla="*/ 175830 w 401302"/>
                  <a:gd name="connsiteY37" fmla="*/ 151350 h 553642"/>
                  <a:gd name="connsiteX38" fmla="*/ 179661 w 401302"/>
                  <a:gd name="connsiteY38" fmla="*/ 152359 h 553642"/>
                  <a:gd name="connsiteX39" fmla="*/ 181929 w 401302"/>
                  <a:gd name="connsiteY39" fmla="*/ 149816 h 553642"/>
                  <a:gd name="connsiteX40" fmla="*/ 185813 w 401302"/>
                  <a:gd name="connsiteY40" fmla="*/ 151177 h 553642"/>
                  <a:gd name="connsiteX41" fmla="*/ 189541 w 401302"/>
                  <a:gd name="connsiteY41" fmla="*/ 157764 h 553642"/>
                  <a:gd name="connsiteX42" fmla="*/ 185761 w 401302"/>
                  <a:gd name="connsiteY42" fmla="*/ 156799 h 553642"/>
                  <a:gd name="connsiteX43" fmla="*/ 185135 w 401302"/>
                  <a:gd name="connsiteY43" fmla="*/ 158834 h 553642"/>
                  <a:gd name="connsiteX44" fmla="*/ 191522 w 401302"/>
                  <a:gd name="connsiteY44" fmla="*/ 160920 h 553642"/>
                  <a:gd name="connsiteX45" fmla="*/ 192669 w 401302"/>
                  <a:gd name="connsiteY45" fmla="*/ 163033 h 553642"/>
                  <a:gd name="connsiteX46" fmla="*/ 192721 w 401302"/>
                  <a:gd name="connsiteY46" fmla="*/ 146892 h 553642"/>
                  <a:gd name="connsiteX47" fmla="*/ 257029 w 401302"/>
                  <a:gd name="connsiteY47" fmla="*/ 146972 h 553642"/>
                  <a:gd name="connsiteX48" fmla="*/ 257054 w 401302"/>
                  <a:gd name="connsiteY48" fmla="*/ 163138 h 553642"/>
                  <a:gd name="connsiteX49" fmla="*/ 256299 w 401302"/>
                  <a:gd name="connsiteY49" fmla="*/ 163138 h 553642"/>
                  <a:gd name="connsiteX50" fmla="*/ 255986 w 401302"/>
                  <a:gd name="connsiteY50" fmla="*/ 175137 h 553642"/>
                  <a:gd name="connsiteX51" fmla="*/ 258071 w 401302"/>
                  <a:gd name="connsiteY51" fmla="*/ 177120 h 553642"/>
                  <a:gd name="connsiteX52" fmla="*/ 262919 w 401302"/>
                  <a:gd name="connsiteY52" fmla="*/ 174459 h 553642"/>
                  <a:gd name="connsiteX53" fmla="*/ 268837 w 401302"/>
                  <a:gd name="connsiteY53" fmla="*/ 175163 h 553642"/>
                  <a:gd name="connsiteX54" fmla="*/ 270844 w 401302"/>
                  <a:gd name="connsiteY54" fmla="*/ 177120 h 553642"/>
                  <a:gd name="connsiteX55" fmla="*/ 276188 w 401302"/>
                  <a:gd name="connsiteY55" fmla="*/ 174459 h 553642"/>
                  <a:gd name="connsiteX56" fmla="*/ 281557 w 401302"/>
                  <a:gd name="connsiteY56" fmla="*/ 174668 h 553642"/>
                  <a:gd name="connsiteX57" fmla="*/ 286015 w 401302"/>
                  <a:gd name="connsiteY57" fmla="*/ 178294 h 553642"/>
                  <a:gd name="connsiteX58" fmla="*/ 293626 w 401302"/>
                  <a:gd name="connsiteY58" fmla="*/ 181659 h 553642"/>
                  <a:gd name="connsiteX59" fmla="*/ 293679 w 401302"/>
                  <a:gd name="connsiteY59" fmla="*/ 187058 h 553642"/>
                  <a:gd name="connsiteX60" fmla="*/ 292454 w 401302"/>
                  <a:gd name="connsiteY60" fmla="*/ 187058 h 553642"/>
                  <a:gd name="connsiteX61" fmla="*/ 294148 w 401302"/>
                  <a:gd name="connsiteY61" fmla="*/ 192458 h 553642"/>
                  <a:gd name="connsiteX62" fmla="*/ 293679 w 401302"/>
                  <a:gd name="connsiteY62" fmla="*/ 197806 h 553642"/>
                  <a:gd name="connsiteX63" fmla="*/ 299752 w 401302"/>
                  <a:gd name="connsiteY63" fmla="*/ 199136 h 553642"/>
                  <a:gd name="connsiteX64" fmla="*/ 303037 w 401302"/>
                  <a:gd name="connsiteY64" fmla="*/ 201823 h 553642"/>
                  <a:gd name="connsiteX65" fmla="*/ 306660 w 401302"/>
                  <a:gd name="connsiteY65" fmla="*/ 200466 h 553642"/>
                  <a:gd name="connsiteX66" fmla="*/ 312473 w 401302"/>
                  <a:gd name="connsiteY66" fmla="*/ 200466 h 553642"/>
                  <a:gd name="connsiteX67" fmla="*/ 315210 w 401302"/>
                  <a:gd name="connsiteY67" fmla="*/ 199162 h 553642"/>
                  <a:gd name="connsiteX68" fmla="*/ 316540 w 401302"/>
                  <a:gd name="connsiteY68" fmla="*/ 196423 h 553642"/>
                  <a:gd name="connsiteX69" fmla="*/ 311482 w 401302"/>
                  <a:gd name="connsiteY69" fmla="*/ 193789 h 553642"/>
                  <a:gd name="connsiteX70" fmla="*/ 315184 w 401302"/>
                  <a:gd name="connsiteY70" fmla="*/ 193736 h 553642"/>
                  <a:gd name="connsiteX71" fmla="*/ 314923 w 401302"/>
                  <a:gd name="connsiteY71" fmla="*/ 163190 h 553642"/>
                  <a:gd name="connsiteX72" fmla="*/ 316070 w 401302"/>
                  <a:gd name="connsiteY72" fmla="*/ 163190 h 553642"/>
                  <a:gd name="connsiteX73" fmla="*/ 316096 w 401302"/>
                  <a:gd name="connsiteY73" fmla="*/ 111793 h 553642"/>
                  <a:gd name="connsiteX74" fmla="*/ 315940 w 401302"/>
                  <a:gd name="connsiteY74" fmla="*/ 109091 h 553642"/>
                  <a:gd name="connsiteX75" fmla="*/ 275692 w 401302"/>
                  <a:gd name="connsiteY75" fmla="*/ 108772 h 553642"/>
                  <a:gd name="connsiteX76" fmla="*/ 259791 w 401302"/>
                  <a:gd name="connsiteY76" fmla="*/ 109122 h 553642"/>
                  <a:gd name="connsiteX77" fmla="*/ 259818 w 401302"/>
                  <a:gd name="connsiteY77" fmla="*/ 89221 h 553642"/>
                  <a:gd name="connsiteX78" fmla="*/ 238417 w 401302"/>
                  <a:gd name="connsiteY78" fmla="*/ 81659 h 553642"/>
                  <a:gd name="connsiteX79" fmla="*/ 163395 w 401302"/>
                  <a:gd name="connsiteY79" fmla="*/ 81607 h 553642"/>
                  <a:gd name="connsiteX80" fmla="*/ 163291 w 401302"/>
                  <a:gd name="connsiteY80" fmla="*/ 65293 h 553642"/>
                  <a:gd name="connsiteX81" fmla="*/ 163369 w 401302"/>
                  <a:gd name="connsiteY81" fmla="*/ 0 h 553642"/>
                  <a:gd name="connsiteX82" fmla="*/ 297589 w 401302"/>
                  <a:gd name="connsiteY82" fmla="*/ 164 h 553642"/>
                  <a:gd name="connsiteX83" fmla="*/ 298553 w 401302"/>
                  <a:gd name="connsiteY83" fmla="*/ 3177 h 553642"/>
                  <a:gd name="connsiteX84" fmla="*/ 302776 w 401302"/>
                  <a:gd name="connsiteY84" fmla="*/ 5619 h 553642"/>
                  <a:gd name="connsiteX85" fmla="*/ 305956 w 401302"/>
                  <a:gd name="connsiteY85" fmla="*/ 9834 h 553642"/>
                  <a:gd name="connsiteX86" fmla="*/ 312447 w 401302"/>
                  <a:gd name="connsiteY86" fmla="*/ 11506 h 553642"/>
                  <a:gd name="connsiteX87" fmla="*/ 312682 w 401302"/>
                  <a:gd name="connsiteY87" fmla="*/ 17921 h 553642"/>
                  <a:gd name="connsiteX88" fmla="*/ 314689 w 401302"/>
                  <a:gd name="connsiteY88" fmla="*/ 18959 h 553642"/>
                  <a:gd name="connsiteX89" fmla="*/ 320971 w 401302"/>
                  <a:gd name="connsiteY89" fmla="*/ 18197 h 553642"/>
                  <a:gd name="connsiteX90" fmla="*/ 321883 w 401302"/>
                  <a:gd name="connsiteY90" fmla="*/ 22634 h 553642"/>
                  <a:gd name="connsiteX91" fmla="*/ 329781 w 401302"/>
                  <a:gd name="connsiteY91" fmla="*/ 26151 h 553642"/>
                  <a:gd name="connsiteX92" fmla="*/ 336950 w 401302"/>
                  <a:gd name="connsiteY92" fmla="*/ 25392 h 553642"/>
                  <a:gd name="connsiteX93" fmla="*/ 339843 w 401302"/>
                  <a:gd name="connsiteY93" fmla="*/ 19053 h 553642"/>
                  <a:gd name="connsiteX94" fmla="*/ 343884 w 401302"/>
                  <a:gd name="connsiteY94" fmla="*/ 19676 h 553642"/>
                  <a:gd name="connsiteX95" fmla="*/ 348498 w 401302"/>
                  <a:gd name="connsiteY95" fmla="*/ 18742 h 553642"/>
                  <a:gd name="connsiteX96" fmla="*/ 352434 w 401302"/>
                  <a:gd name="connsiteY96" fmla="*/ 21596 h 553642"/>
                  <a:gd name="connsiteX97" fmla="*/ 350687 w 401302"/>
                  <a:gd name="connsiteY97" fmla="*/ 28000 h 553642"/>
                  <a:gd name="connsiteX98" fmla="*/ 354024 w 401302"/>
                  <a:gd name="connsiteY98" fmla="*/ 31052 h 553642"/>
                  <a:gd name="connsiteX99" fmla="*/ 357673 w 401302"/>
                  <a:gd name="connsiteY99" fmla="*/ 31271 h 553642"/>
                  <a:gd name="connsiteX100" fmla="*/ 359811 w 401302"/>
                  <a:gd name="connsiteY100" fmla="*/ 33549 h 553642"/>
                  <a:gd name="connsiteX101" fmla="*/ 359863 w 401302"/>
                  <a:gd name="connsiteY101" fmla="*/ 36389 h 553642"/>
                  <a:gd name="connsiteX102" fmla="*/ 357804 w 401302"/>
                  <a:gd name="connsiteY102" fmla="*/ 39389 h 553642"/>
                  <a:gd name="connsiteX103" fmla="*/ 353633 w 401302"/>
                  <a:gd name="connsiteY103" fmla="*/ 39601 h 553642"/>
                  <a:gd name="connsiteX104" fmla="*/ 351443 w 401302"/>
                  <a:gd name="connsiteY104" fmla="*/ 42820 h 553642"/>
                  <a:gd name="connsiteX105" fmla="*/ 355666 w 401302"/>
                  <a:gd name="connsiteY105" fmla="*/ 45379 h 553642"/>
                  <a:gd name="connsiteX106" fmla="*/ 360827 w 401302"/>
                  <a:gd name="connsiteY106" fmla="*/ 42866 h 553642"/>
                  <a:gd name="connsiteX107" fmla="*/ 362339 w 401302"/>
                  <a:gd name="connsiteY107" fmla="*/ 46391 h 553642"/>
                  <a:gd name="connsiteX108" fmla="*/ 359967 w 401302"/>
                  <a:gd name="connsiteY108" fmla="*/ 50825 h 553642"/>
                  <a:gd name="connsiteX109" fmla="*/ 356057 w 401302"/>
                  <a:gd name="connsiteY109" fmla="*/ 52004 h 553642"/>
                  <a:gd name="connsiteX110" fmla="*/ 349592 w 401302"/>
                  <a:gd name="connsiteY110" fmla="*/ 48039 h 553642"/>
                  <a:gd name="connsiteX111" fmla="*/ 346282 w 401302"/>
                  <a:gd name="connsiteY111" fmla="*/ 50520 h 553642"/>
                  <a:gd name="connsiteX112" fmla="*/ 346438 w 401302"/>
                  <a:gd name="connsiteY112" fmla="*/ 58283 h 553642"/>
                  <a:gd name="connsiteX113" fmla="*/ 344301 w 401302"/>
                  <a:gd name="connsiteY113" fmla="*/ 60696 h 553642"/>
                  <a:gd name="connsiteX114" fmla="*/ 339817 w 401302"/>
                  <a:gd name="connsiteY114" fmla="*/ 61369 h 553642"/>
                  <a:gd name="connsiteX115" fmla="*/ 334891 w 401302"/>
                  <a:gd name="connsiteY115" fmla="*/ 68188 h 553642"/>
                  <a:gd name="connsiteX116" fmla="*/ 334083 w 401302"/>
                  <a:gd name="connsiteY116" fmla="*/ 71227 h 553642"/>
                  <a:gd name="connsiteX117" fmla="*/ 335308 w 401302"/>
                  <a:gd name="connsiteY117" fmla="*/ 75891 h 553642"/>
                  <a:gd name="connsiteX118" fmla="*/ 333822 w 401302"/>
                  <a:gd name="connsiteY118" fmla="*/ 78920 h 553642"/>
                  <a:gd name="connsiteX119" fmla="*/ 328739 w 401302"/>
                  <a:gd name="connsiteY119" fmla="*/ 78818 h 553642"/>
                  <a:gd name="connsiteX120" fmla="*/ 326523 w 401302"/>
                  <a:gd name="connsiteY120" fmla="*/ 80198 h 553642"/>
                  <a:gd name="connsiteX121" fmla="*/ 326445 w 401302"/>
                  <a:gd name="connsiteY121" fmla="*/ 86526 h 553642"/>
                  <a:gd name="connsiteX122" fmla="*/ 330850 w 401302"/>
                  <a:gd name="connsiteY122" fmla="*/ 91459 h 553642"/>
                  <a:gd name="connsiteX123" fmla="*/ 334734 w 401302"/>
                  <a:gd name="connsiteY123" fmla="*/ 94459 h 553642"/>
                  <a:gd name="connsiteX124" fmla="*/ 335594 w 401302"/>
                  <a:gd name="connsiteY124" fmla="*/ 99368 h 553642"/>
                  <a:gd name="connsiteX125" fmla="*/ 337211 w 401302"/>
                  <a:gd name="connsiteY125" fmla="*/ 101307 h 553642"/>
                  <a:gd name="connsiteX126" fmla="*/ 343441 w 401302"/>
                  <a:gd name="connsiteY126" fmla="*/ 104051 h 553642"/>
                  <a:gd name="connsiteX127" fmla="*/ 345917 w 401302"/>
                  <a:gd name="connsiteY127" fmla="*/ 108626 h 553642"/>
                  <a:gd name="connsiteX128" fmla="*/ 349775 w 401302"/>
                  <a:gd name="connsiteY128" fmla="*/ 111624 h 553642"/>
                  <a:gd name="connsiteX129" fmla="*/ 350375 w 401302"/>
                  <a:gd name="connsiteY129" fmla="*/ 114639 h 553642"/>
                  <a:gd name="connsiteX130" fmla="*/ 353685 w 401302"/>
                  <a:gd name="connsiteY130" fmla="*/ 115445 h 553642"/>
                  <a:gd name="connsiteX131" fmla="*/ 358038 w 401302"/>
                  <a:gd name="connsiteY131" fmla="*/ 114091 h 553642"/>
                  <a:gd name="connsiteX132" fmla="*/ 359472 w 401302"/>
                  <a:gd name="connsiteY132" fmla="*/ 117214 h 553642"/>
                  <a:gd name="connsiteX133" fmla="*/ 354962 w 401302"/>
                  <a:gd name="connsiteY133" fmla="*/ 121768 h 553642"/>
                  <a:gd name="connsiteX134" fmla="*/ 355301 w 401302"/>
                  <a:gd name="connsiteY134" fmla="*/ 126962 h 553642"/>
                  <a:gd name="connsiteX135" fmla="*/ 356657 w 401302"/>
                  <a:gd name="connsiteY135" fmla="*/ 131626 h 553642"/>
                  <a:gd name="connsiteX136" fmla="*/ 359264 w 401302"/>
                  <a:gd name="connsiteY136" fmla="*/ 134652 h 553642"/>
                  <a:gd name="connsiteX137" fmla="*/ 364190 w 401302"/>
                  <a:gd name="connsiteY137" fmla="*/ 137211 h 553642"/>
                  <a:gd name="connsiteX138" fmla="*/ 366901 w 401302"/>
                  <a:gd name="connsiteY138" fmla="*/ 140675 h 553642"/>
                  <a:gd name="connsiteX139" fmla="*/ 366301 w 401302"/>
                  <a:gd name="connsiteY139" fmla="*/ 147001 h 553642"/>
                  <a:gd name="connsiteX140" fmla="*/ 369638 w 401302"/>
                  <a:gd name="connsiteY140" fmla="*/ 148762 h 553642"/>
                  <a:gd name="connsiteX141" fmla="*/ 373314 w 401302"/>
                  <a:gd name="connsiteY141" fmla="*/ 148634 h 553642"/>
                  <a:gd name="connsiteX142" fmla="*/ 377667 w 401302"/>
                  <a:gd name="connsiteY142" fmla="*/ 154895 h 553642"/>
                  <a:gd name="connsiteX143" fmla="*/ 383245 w 401302"/>
                  <a:gd name="connsiteY143" fmla="*/ 155468 h 553642"/>
                  <a:gd name="connsiteX144" fmla="*/ 386895 w 401302"/>
                  <a:gd name="connsiteY144" fmla="*/ 153089 h 553642"/>
                  <a:gd name="connsiteX145" fmla="*/ 391170 w 401302"/>
                  <a:gd name="connsiteY145" fmla="*/ 154790 h 553642"/>
                  <a:gd name="connsiteX146" fmla="*/ 392395 w 401302"/>
                  <a:gd name="connsiteY146" fmla="*/ 158520 h 553642"/>
                  <a:gd name="connsiteX147" fmla="*/ 398755 w 401302"/>
                  <a:gd name="connsiteY147" fmla="*/ 157268 h 553642"/>
                  <a:gd name="connsiteX148" fmla="*/ 401336 w 401302"/>
                  <a:gd name="connsiteY148" fmla="*/ 159068 h 553642"/>
                  <a:gd name="connsiteX149" fmla="*/ 398964 w 401302"/>
                  <a:gd name="connsiteY149" fmla="*/ 164259 h 553642"/>
                  <a:gd name="connsiteX150" fmla="*/ 398651 w 401302"/>
                  <a:gd name="connsiteY150" fmla="*/ 170494 h 553642"/>
                  <a:gd name="connsiteX151" fmla="*/ 396722 w 401302"/>
                  <a:gd name="connsiteY151" fmla="*/ 172868 h 553642"/>
                  <a:gd name="connsiteX152" fmla="*/ 392968 w 401302"/>
                  <a:gd name="connsiteY152" fmla="*/ 173233 h 553642"/>
                  <a:gd name="connsiteX153" fmla="*/ 388198 w 401302"/>
                  <a:gd name="connsiteY153" fmla="*/ 168616 h 553642"/>
                  <a:gd name="connsiteX154" fmla="*/ 385409 w 401302"/>
                  <a:gd name="connsiteY154" fmla="*/ 167911 h 553642"/>
                  <a:gd name="connsiteX155" fmla="*/ 383845 w 401302"/>
                  <a:gd name="connsiteY155" fmla="*/ 169816 h 553642"/>
                  <a:gd name="connsiteX156" fmla="*/ 379596 w 401302"/>
                  <a:gd name="connsiteY156" fmla="*/ 167390 h 553642"/>
                  <a:gd name="connsiteX157" fmla="*/ 375217 w 401302"/>
                  <a:gd name="connsiteY157" fmla="*/ 168251 h 553642"/>
                  <a:gd name="connsiteX158" fmla="*/ 368517 w 401302"/>
                  <a:gd name="connsiteY158" fmla="*/ 168251 h 553642"/>
                  <a:gd name="connsiteX159" fmla="*/ 363121 w 401302"/>
                  <a:gd name="connsiteY159" fmla="*/ 165642 h 553642"/>
                  <a:gd name="connsiteX160" fmla="*/ 355223 w 401302"/>
                  <a:gd name="connsiteY160" fmla="*/ 165590 h 553642"/>
                  <a:gd name="connsiteX161" fmla="*/ 355171 w 401302"/>
                  <a:gd name="connsiteY161" fmla="*/ 188754 h 553642"/>
                  <a:gd name="connsiteX162" fmla="*/ 351886 w 401302"/>
                  <a:gd name="connsiteY162" fmla="*/ 186876 h 553642"/>
                  <a:gd name="connsiteX163" fmla="*/ 349488 w 401302"/>
                  <a:gd name="connsiteY163" fmla="*/ 190084 h 553642"/>
                  <a:gd name="connsiteX164" fmla="*/ 347090 w 401302"/>
                  <a:gd name="connsiteY164" fmla="*/ 190476 h 553642"/>
                  <a:gd name="connsiteX165" fmla="*/ 344848 w 401302"/>
                  <a:gd name="connsiteY165" fmla="*/ 188571 h 553642"/>
                  <a:gd name="connsiteX166" fmla="*/ 338983 w 401302"/>
                  <a:gd name="connsiteY166" fmla="*/ 187163 h 553642"/>
                  <a:gd name="connsiteX167" fmla="*/ 338019 w 401302"/>
                  <a:gd name="connsiteY167" fmla="*/ 191076 h 553642"/>
                  <a:gd name="connsiteX168" fmla="*/ 333926 w 401302"/>
                  <a:gd name="connsiteY168" fmla="*/ 190476 h 553642"/>
                  <a:gd name="connsiteX169" fmla="*/ 333900 w 401302"/>
                  <a:gd name="connsiteY169" fmla="*/ 235604 h 553642"/>
                  <a:gd name="connsiteX170" fmla="*/ 269827 w 401302"/>
                  <a:gd name="connsiteY170" fmla="*/ 235552 h 553642"/>
                  <a:gd name="connsiteX171" fmla="*/ 269775 w 401302"/>
                  <a:gd name="connsiteY171" fmla="*/ 243612 h 553642"/>
                  <a:gd name="connsiteX172" fmla="*/ 268784 w 401302"/>
                  <a:gd name="connsiteY172" fmla="*/ 243612 h 553642"/>
                  <a:gd name="connsiteX173" fmla="*/ 268733 w 401302"/>
                  <a:gd name="connsiteY173" fmla="*/ 301314 h 553642"/>
                  <a:gd name="connsiteX174" fmla="*/ 268863 w 401302"/>
                  <a:gd name="connsiteY174" fmla="*/ 323957 h 553642"/>
                  <a:gd name="connsiteX175" fmla="*/ 267533 w 401302"/>
                  <a:gd name="connsiteY175" fmla="*/ 323957 h 553642"/>
                  <a:gd name="connsiteX176" fmla="*/ 267194 w 401302"/>
                  <a:gd name="connsiteY176" fmla="*/ 364520 h 553642"/>
                  <a:gd name="connsiteX177" fmla="*/ 330798 w 401302"/>
                  <a:gd name="connsiteY177" fmla="*/ 364598 h 553642"/>
                  <a:gd name="connsiteX178" fmla="*/ 331137 w 401302"/>
                  <a:gd name="connsiteY178" fmla="*/ 324061 h 553642"/>
                  <a:gd name="connsiteX179" fmla="*/ 332649 w 401302"/>
                  <a:gd name="connsiteY179" fmla="*/ 324061 h 553642"/>
                  <a:gd name="connsiteX180" fmla="*/ 332545 w 401302"/>
                  <a:gd name="connsiteY180" fmla="*/ 299932 h 553642"/>
                  <a:gd name="connsiteX181" fmla="*/ 363486 w 401302"/>
                  <a:gd name="connsiteY181" fmla="*/ 300140 h 553642"/>
                  <a:gd name="connsiteX182" fmla="*/ 397791 w 401302"/>
                  <a:gd name="connsiteY182" fmla="*/ 300140 h 553642"/>
                  <a:gd name="connsiteX183" fmla="*/ 397895 w 401302"/>
                  <a:gd name="connsiteY183" fmla="*/ 331104 h 553642"/>
                  <a:gd name="connsiteX184" fmla="*/ 397582 w 401302"/>
                  <a:gd name="connsiteY184" fmla="*/ 381685 h 553642"/>
                  <a:gd name="connsiteX185" fmla="*/ 397139 w 401302"/>
                  <a:gd name="connsiteY185" fmla="*/ 412440 h 553642"/>
                  <a:gd name="connsiteX186" fmla="*/ 397295 w 401302"/>
                  <a:gd name="connsiteY186" fmla="*/ 462733 h 553642"/>
                  <a:gd name="connsiteX187" fmla="*/ 397087 w 401302"/>
                  <a:gd name="connsiteY187" fmla="*/ 505592 h 553642"/>
                  <a:gd name="connsiteX188" fmla="*/ 397113 w 401302"/>
                  <a:gd name="connsiteY188" fmla="*/ 553564 h 553642"/>
                  <a:gd name="connsiteX189" fmla="*/ 377693 w 401302"/>
                  <a:gd name="connsiteY189" fmla="*/ 553642 h 553642"/>
                  <a:gd name="connsiteX190" fmla="*/ 318208 w 401302"/>
                  <a:gd name="connsiteY190" fmla="*/ 553433 h 553642"/>
                  <a:gd name="connsiteX191" fmla="*/ 203017 w 401302"/>
                  <a:gd name="connsiteY191" fmla="*/ 553538 h 553642"/>
                  <a:gd name="connsiteX192" fmla="*/ 202939 w 401302"/>
                  <a:gd name="connsiteY192" fmla="*/ 483341 h 553642"/>
                  <a:gd name="connsiteX193" fmla="*/ 203408 w 401302"/>
                  <a:gd name="connsiteY193" fmla="*/ 483315 h 553642"/>
                  <a:gd name="connsiteX194" fmla="*/ 203252 w 401302"/>
                  <a:gd name="connsiteY194" fmla="*/ 471394 h 553642"/>
                  <a:gd name="connsiteX195" fmla="*/ 203591 w 401302"/>
                  <a:gd name="connsiteY195" fmla="*/ 425404 h 553642"/>
                  <a:gd name="connsiteX196" fmla="*/ 203408 w 401302"/>
                  <a:gd name="connsiteY196" fmla="*/ 404066 h 553642"/>
                  <a:gd name="connsiteX197" fmla="*/ 203878 w 401302"/>
                  <a:gd name="connsiteY197" fmla="*/ 404066 h 553642"/>
                  <a:gd name="connsiteX198" fmla="*/ 203721 w 401302"/>
                  <a:gd name="connsiteY198" fmla="*/ 356068 h 553642"/>
                  <a:gd name="connsiteX199" fmla="*/ 203773 w 401302"/>
                  <a:gd name="connsiteY199" fmla="*/ 340182 h 553642"/>
                  <a:gd name="connsiteX200" fmla="*/ 160815 w 401302"/>
                  <a:gd name="connsiteY200" fmla="*/ 339817 h 553642"/>
                  <a:gd name="connsiteX201" fmla="*/ 146347 w 401302"/>
                  <a:gd name="connsiteY201" fmla="*/ 339869 h 553642"/>
                  <a:gd name="connsiteX202" fmla="*/ 146217 w 401302"/>
                  <a:gd name="connsiteY202" fmla="*/ 355781 h 553642"/>
                  <a:gd name="connsiteX203" fmla="*/ 104979 w 401302"/>
                  <a:gd name="connsiteY203" fmla="*/ 355677 h 553642"/>
                  <a:gd name="connsiteX204" fmla="*/ 63845 w 401302"/>
                  <a:gd name="connsiteY204" fmla="*/ 355807 h 553642"/>
                  <a:gd name="connsiteX205" fmla="*/ 31626 w 401302"/>
                  <a:gd name="connsiteY205" fmla="*/ 355442 h 553642"/>
                  <a:gd name="connsiteX206" fmla="*/ 31600 w 401302"/>
                  <a:gd name="connsiteY206" fmla="*/ 339504 h 553642"/>
                  <a:gd name="connsiteX207" fmla="*/ 85 w 401302"/>
                  <a:gd name="connsiteY207" fmla="*/ 339686 h 553642"/>
                  <a:gd name="connsiteX208" fmla="*/ 33 w 401302"/>
                  <a:gd name="connsiteY208" fmla="*/ 300845 h 553642"/>
                  <a:gd name="connsiteX209" fmla="*/ 33 w 401302"/>
                  <a:gd name="connsiteY209" fmla="*/ 300845 h 553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Lst>
                <a:rect l="l" t="t" r="r" b="b"/>
                <a:pathLst>
                  <a:path w="401302" h="553642">
                    <a:moveTo>
                      <a:pt x="33" y="300845"/>
                    </a:moveTo>
                    <a:lnTo>
                      <a:pt x="59" y="259473"/>
                    </a:lnTo>
                    <a:lnTo>
                      <a:pt x="63741" y="259473"/>
                    </a:lnTo>
                    <a:lnTo>
                      <a:pt x="63193" y="250969"/>
                    </a:lnTo>
                    <a:lnTo>
                      <a:pt x="64158" y="243456"/>
                    </a:lnTo>
                    <a:lnTo>
                      <a:pt x="64158" y="221987"/>
                    </a:lnTo>
                    <a:lnTo>
                      <a:pt x="69502" y="221987"/>
                    </a:lnTo>
                    <a:lnTo>
                      <a:pt x="69502" y="211240"/>
                    </a:lnTo>
                    <a:lnTo>
                      <a:pt x="64236" y="211188"/>
                    </a:lnTo>
                    <a:lnTo>
                      <a:pt x="64314" y="191050"/>
                    </a:lnTo>
                    <a:lnTo>
                      <a:pt x="58945" y="193658"/>
                    </a:lnTo>
                    <a:lnTo>
                      <a:pt x="58997" y="162564"/>
                    </a:lnTo>
                    <a:lnTo>
                      <a:pt x="59205" y="146229"/>
                    </a:lnTo>
                    <a:lnTo>
                      <a:pt x="75315" y="146427"/>
                    </a:lnTo>
                    <a:lnTo>
                      <a:pt x="75341" y="161260"/>
                    </a:lnTo>
                    <a:lnTo>
                      <a:pt x="78052" y="161286"/>
                    </a:lnTo>
                    <a:lnTo>
                      <a:pt x="77869" y="164912"/>
                    </a:lnTo>
                    <a:lnTo>
                      <a:pt x="75132" y="168433"/>
                    </a:lnTo>
                    <a:lnTo>
                      <a:pt x="75106" y="170781"/>
                    </a:lnTo>
                    <a:lnTo>
                      <a:pt x="92858" y="170729"/>
                    </a:lnTo>
                    <a:lnTo>
                      <a:pt x="96038" y="170207"/>
                    </a:lnTo>
                    <a:lnTo>
                      <a:pt x="96038" y="173572"/>
                    </a:lnTo>
                    <a:lnTo>
                      <a:pt x="125624" y="173650"/>
                    </a:lnTo>
                    <a:lnTo>
                      <a:pt x="125598" y="179050"/>
                    </a:lnTo>
                    <a:lnTo>
                      <a:pt x="141499" y="179128"/>
                    </a:lnTo>
                    <a:lnTo>
                      <a:pt x="141760" y="155025"/>
                    </a:lnTo>
                    <a:lnTo>
                      <a:pt x="144106" y="156642"/>
                    </a:lnTo>
                    <a:lnTo>
                      <a:pt x="146478" y="155625"/>
                    </a:lnTo>
                    <a:lnTo>
                      <a:pt x="146191" y="158051"/>
                    </a:lnTo>
                    <a:lnTo>
                      <a:pt x="150075" y="157608"/>
                    </a:lnTo>
                    <a:lnTo>
                      <a:pt x="151040" y="152565"/>
                    </a:lnTo>
                    <a:lnTo>
                      <a:pt x="155445" y="150815"/>
                    </a:lnTo>
                    <a:lnTo>
                      <a:pt x="158417" y="153799"/>
                    </a:lnTo>
                    <a:lnTo>
                      <a:pt x="164152" y="147682"/>
                    </a:lnTo>
                    <a:lnTo>
                      <a:pt x="166158" y="149826"/>
                    </a:lnTo>
                    <a:lnTo>
                      <a:pt x="172076" y="149370"/>
                    </a:lnTo>
                    <a:lnTo>
                      <a:pt x="172076" y="151835"/>
                    </a:lnTo>
                    <a:lnTo>
                      <a:pt x="175830" y="151350"/>
                    </a:lnTo>
                    <a:lnTo>
                      <a:pt x="179661" y="152359"/>
                    </a:lnTo>
                    <a:lnTo>
                      <a:pt x="181929" y="149816"/>
                    </a:lnTo>
                    <a:lnTo>
                      <a:pt x="185813" y="151177"/>
                    </a:lnTo>
                    <a:lnTo>
                      <a:pt x="189541" y="157764"/>
                    </a:lnTo>
                    <a:lnTo>
                      <a:pt x="185761" y="156799"/>
                    </a:lnTo>
                    <a:lnTo>
                      <a:pt x="185135" y="158834"/>
                    </a:lnTo>
                    <a:lnTo>
                      <a:pt x="191522" y="160920"/>
                    </a:lnTo>
                    <a:lnTo>
                      <a:pt x="192669" y="163033"/>
                    </a:lnTo>
                    <a:lnTo>
                      <a:pt x="192721" y="146892"/>
                    </a:lnTo>
                    <a:lnTo>
                      <a:pt x="257029" y="146972"/>
                    </a:lnTo>
                    <a:lnTo>
                      <a:pt x="257054" y="163138"/>
                    </a:lnTo>
                    <a:lnTo>
                      <a:pt x="256299" y="163138"/>
                    </a:lnTo>
                    <a:lnTo>
                      <a:pt x="255986" y="175137"/>
                    </a:lnTo>
                    <a:lnTo>
                      <a:pt x="258071" y="177120"/>
                    </a:lnTo>
                    <a:lnTo>
                      <a:pt x="262919" y="174459"/>
                    </a:lnTo>
                    <a:lnTo>
                      <a:pt x="268837" y="175163"/>
                    </a:lnTo>
                    <a:lnTo>
                      <a:pt x="270844" y="177120"/>
                    </a:lnTo>
                    <a:lnTo>
                      <a:pt x="276188" y="174459"/>
                    </a:lnTo>
                    <a:lnTo>
                      <a:pt x="281557" y="174668"/>
                    </a:lnTo>
                    <a:lnTo>
                      <a:pt x="286015" y="178294"/>
                    </a:lnTo>
                    <a:lnTo>
                      <a:pt x="293626" y="181659"/>
                    </a:lnTo>
                    <a:lnTo>
                      <a:pt x="293679" y="187058"/>
                    </a:lnTo>
                    <a:lnTo>
                      <a:pt x="292454" y="187058"/>
                    </a:lnTo>
                    <a:lnTo>
                      <a:pt x="294148" y="192458"/>
                    </a:lnTo>
                    <a:lnTo>
                      <a:pt x="293679" y="197806"/>
                    </a:lnTo>
                    <a:lnTo>
                      <a:pt x="299752" y="199136"/>
                    </a:lnTo>
                    <a:lnTo>
                      <a:pt x="303037" y="201823"/>
                    </a:lnTo>
                    <a:lnTo>
                      <a:pt x="306660" y="200466"/>
                    </a:lnTo>
                    <a:lnTo>
                      <a:pt x="312473" y="200466"/>
                    </a:lnTo>
                    <a:lnTo>
                      <a:pt x="315210" y="199162"/>
                    </a:lnTo>
                    <a:lnTo>
                      <a:pt x="316540" y="196423"/>
                    </a:lnTo>
                    <a:lnTo>
                      <a:pt x="311482" y="193789"/>
                    </a:lnTo>
                    <a:lnTo>
                      <a:pt x="315184" y="193736"/>
                    </a:lnTo>
                    <a:lnTo>
                      <a:pt x="314923" y="163190"/>
                    </a:lnTo>
                    <a:lnTo>
                      <a:pt x="316070" y="163190"/>
                    </a:lnTo>
                    <a:lnTo>
                      <a:pt x="316096" y="111793"/>
                    </a:lnTo>
                    <a:lnTo>
                      <a:pt x="315940" y="109091"/>
                    </a:lnTo>
                    <a:lnTo>
                      <a:pt x="275692" y="108772"/>
                    </a:lnTo>
                    <a:lnTo>
                      <a:pt x="259791" y="109122"/>
                    </a:lnTo>
                    <a:lnTo>
                      <a:pt x="259818" y="89221"/>
                    </a:lnTo>
                    <a:lnTo>
                      <a:pt x="238417" y="81659"/>
                    </a:lnTo>
                    <a:lnTo>
                      <a:pt x="163395" y="81607"/>
                    </a:lnTo>
                    <a:lnTo>
                      <a:pt x="163291" y="65293"/>
                    </a:lnTo>
                    <a:lnTo>
                      <a:pt x="163369" y="0"/>
                    </a:lnTo>
                    <a:lnTo>
                      <a:pt x="297589" y="164"/>
                    </a:lnTo>
                    <a:lnTo>
                      <a:pt x="298553" y="3177"/>
                    </a:lnTo>
                    <a:lnTo>
                      <a:pt x="302776" y="5619"/>
                    </a:lnTo>
                    <a:lnTo>
                      <a:pt x="305956" y="9834"/>
                    </a:lnTo>
                    <a:lnTo>
                      <a:pt x="312447" y="11506"/>
                    </a:lnTo>
                    <a:lnTo>
                      <a:pt x="312682" y="17921"/>
                    </a:lnTo>
                    <a:lnTo>
                      <a:pt x="314689" y="18959"/>
                    </a:lnTo>
                    <a:lnTo>
                      <a:pt x="320971" y="18197"/>
                    </a:lnTo>
                    <a:lnTo>
                      <a:pt x="321883" y="22634"/>
                    </a:lnTo>
                    <a:lnTo>
                      <a:pt x="329781" y="26151"/>
                    </a:lnTo>
                    <a:lnTo>
                      <a:pt x="336950" y="25392"/>
                    </a:lnTo>
                    <a:lnTo>
                      <a:pt x="339843" y="19053"/>
                    </a:lnTo>
                    <a:lnTo>
                      <a:pt x="343884" y="19676"/>
                    </a:lnTo>
                    <a:lnTo>
                      <a:pt x="348498" y="18742"/>
                    </a:lnTo>
                    <a:lnTo>
                      <a:pt x="352434" y="21596"/>
                    </a:lnTo>
                    <a:lnTo>
                      <a:pt x="350687" y="28000"/>
                    </a:lnTo>
                    <a:lnTo>
                      <a:pt x="354024" y="31052"/>
                    </a:lnTo>
                    <a:lnTo>
                      <a:pt x="357673" y="31271"/>
                    </a:lnTo>
                    <a:lnTo>
                      <a:pt x="359811" y="33549"/>
                    </a:lnTo>
                    <a:lnTo>
                      <a:pt x="359863" y="36389"/>
                    </a:lnTo>
                    <a:lnTo>
                      <a:pt x="357804" y="39389"/>
                    </a:lnTo>
                    <a:lnTo>
                      <a:pt x="353633" y="39601"/>
                    </a:lnTo>
                    <a:lnTo>
                      <a:pt x="351443" y="42820"/>
                    </a:lnTo>
                    <a:lnTo>
                      <a:pt x="355666" y="45379"/>
                    </a:lnTo>
                    <a:lnTo>
                      <a:pt x="360827" y="42866"/>
                    </a:lnTo>
                    <a:lnTo>
                      <a:pt x="362339" y="46391"/>
                    </a:lnTo>
                    <a:lnTo>
                      <a:pt x="359967" y="50825"/>
                    </a:lnTo>
                    <a:lnTo>
                      <a:pt x="356057" y="52004"/>
                    </a:lnTo>
                    <a:lnTo>
                      <a:pt x="349592" y="48039"/>
                    </a:lnTo>
                    <a:lnTo>
                      <a:pt x="346282" y="50520"/>
                    </a:lnTo>
                    <a:lnTo>
                      <a:pt x="346438" y="58283"/>
                    </a:lnTo>
                    <a:lnTo>
                      <a:pt x="344301" y="60696"/>
                    </a:lnTo>
                    <a:lnTo>
                      <a:pt x="339817" y="61369"/>
                    </a:lnTo>
                    <a:lnTo>
                      <a:pt x="334891" y="68188"/>
                    </a:lnTo>
                    <a:lnTo>
                      <a:pt x="334083" y="71227"/>
                    </a:lnTo>
                    <a:lnTo>
                      <a:pt x="335308" y="75891"/>
                    </a:lnTo>
                    <a:lnTo>
                      <a:pt x="333822" y="78920"/>
                    </a:lnTo>
                    <a:lnTo>
                      <a:pt x="328739" y="78818"/>
                    </a:lnTo>
                    <a:lnTo>
                      <a:pt x="326523" y="80198"/>
                    </a:lnTo>
                    <a:lnTo>
                      <a:pt x="326445" y="86526"/>
                    </a:lnTo>
                    <a:lnTo>
                      <a:pt x="330850" y="91459"/>
                    </a:lnTo>
                    <a:lnTo>
                      <a:pt x="334734" y="94459"/>
                    </a:lnTo>
                    <a:lnTo>
                      <a:pt x="335594" y="99368"/>
                    </a:lnTo>
                    <a:lnTo>
                      <a:pt x="337211" y="101307"/>
                    </a:lnTo>
                    <a:lnTo>
                      <a:pt x="343441" y="104051"/>
                    </a:lnTo>
                    <a:lnTo>
                      <a:pt x="345917" y="108626"/>
                    </a:lnTo>
                    <a:lnTo>
                      <a:pt x="349775" y="111624"/>
                    </a:lnTo>
                    <a:lnTo>
                      <a:pt x="350375" y="114639"/>
                    </a:lnTo>
                    <a:lnTo>
                      <a:pt x="353685" y="115445"/>
                    </a:lnTo>
                    <a:lnTo>
                      <a:pt x="358038" y="114091"/>
                    </a:lnTo>
                    <a:lnTo>
                      <a:pt x="359472" y="117214"/>
                    </a:lnTo>
                    <a:lnTo>
                      <a:pt x="354962" y="121768"/>
                    </a:lnTo>
                    <a:lnTo>
                      <a:pt x="355301" y="126962"/>
                    </a:lnTo>
                    <a:lnTo>
                      <a:pt x="356657" y="131626"/>
                    </a:lnTo>
                    <a:lnTo>
                      <a:pt x="359264" y="134652"/>
                    </a:lnTo>
                    <a:lnTo>
                      <a:pt x="364190" y="137211"/>
                    </a:lnTo>
                    <a:lnTo>
                      <a:pt x="366901" y="140675"/>
                    </a:lnTo>
                    <a:lnTo>
                      <a:pt x="366301" y="147001"/>
                    </a:lnTo>
                    <a:lnTo>
                      <a:pt x="369638" y="148762"/>
                    </a:lnTo>
                    <a:lnTo>
                      <a:pt x="373314" y="148634"/>
                    </a:lnTo>
                    <a:lnTo>
                      <a:pt x="377667" y="154895"/>
                    </a:lnTo>
                    <a:lnTo>
                      <a:pt x="383245" y="155468"/>
                    </a:lnTo>
                    <a:lnTo>
                      <a:pt x="386895" y="153089"/>
                    </a:lnTo>
                    <a:lnTo>
                      <a:pt x="391170" y="154790"/>
                    </a:lnTo>
                    <a:lnTo>
                      <a:pt x="392395" y="158520"/>
                    </a:lnTo>
                    <a:lnTo>
                      <a:pt x="398755" y="157268"/>
                    </a:lnTo>
                    <a:lnTo>
                      <a:pt x="401336" y="159068"/>
                    </a:lnTo>
                    <a:lnTo>
                      <a:pt x="398964" y="164259"/>
                    </a:lnTo>
                    <a:lnTo>
                      <a:pt x="398651" y="170494"/>
                    </a:lnTo>
                    <a:lnTo>
                      <a:pt x="396722" y="172868"/>
                    </a:lnTo>
                    <a:lnTo>
                      <a:pt x="392968" y="173233"/>
                    </a:lnTo>
                    <a:lnTo>
                      <a:pt x="388198" y="168616"/>
                    </a:lnTo>
                    <a:lnTo>
                      <a:pt x="385409" y="167911"/>
                    </a:lnTo>
                    <a:lnTo>
                      <a:pt x="383845" y="169816"/>
                    </a:lnTo>
                    <a:lnTo>
                      <a:pt x="379596" y="167390"/>
                    </a:lnTo>
                    <a:lnTo>
                      <a:pt x="375217" y="168251"/>
                    </a:lnTo>
                    <a:lnTo>
                      <a:pt x="368517" y="168251"/>
                    </a:lnTo>
                    <a:lnTo>
                      <a:pt x="363121" y="165642"/>
                    </a:lnTo>
                    <a:lnTo>
                      <a:pt x="355223" y="165590"/>
                    </a:lnTo>
                    <a:lnTo>
                      <a:pt x="355171" y="188754"/>
                    </a:lnTo>
                    <a:lnTo>
                      <a:pt x="351886" y="186876"/>
                    </a:lnTo>
                    <a:lnTo>
                      <a:pt x="349488" y="190084"/>
                    </a:lnTo>
                    <a:lnTo>
                      <a:pt x="347090" y="190476"/>
                    </a:lnTo>
                    <a:lnTo>
                      <a:pt x="344848" y="188571"/>
                    </a:lnTo>
                    <a:lnTo>
                      <a:pt x="338983" y="187163"/>
                    </a:lnTo>
                    <a:lnTo>
                      <a:pt x="338019" y="191076"/>
                    </a:lnTo>
                    <a:lnTo>
                      <a:pt x="333926" y="190476"/>
                    </a:lnTo>
                    <a:lnTo>
                      <a:pt x="333900" y="235604"/>
                    </a:lnTo>
                    <a:lnTo>
                      <a:pt x="269827" y="235552"/>
                    </a:lnTo>
                    <a:lnTo>
                      <a:pt x="269775" y="243612"/>
                    </a:lnTo>
                    <a:lnTo>
                      <a:pt x="268784" y="243612"/>
                    </a:lnTo>
                    <a:lnTo>
                      <a:pt x="268733" y="301314"/>
                    </a:lnTo>
                    <a:lnTo>
                      <a:pt x="268863" y="323957"/>
                    </a:lnTo>
                    <a:lnTo>
                      <a:pt x="267533" y="323957"/>
                    </a:lnTo>
                    <a:lnTo>
                      <a:pt x="267194" y="364520"/>
                    </a:lnTo>
                    <a:lnTo>
                      <a:pt x="330798" y="364598"/>
                    </a:lnTo>
                    <a:lnTo>
                      <a:pt x="331137" y="324061"/>
                    </a:lnTo>
                    <a:lnTo>
                      <a:pt x="332649" y="324061"/>
                    </a:lnTo>
                    <a:lnTo>
                      <a:pt x="332545" y="299932"/>
                    </a:lnTo>
                    <a:lnTo>
                      <a:pt x="363486" y="300140"/>
                    </a:lnTo>
                    <a:lnTo>
                      <a:pt x="397791" y="300140"/>
                    </a:lnTo>
                    <a:lnTo>
                      <a:pt x="397895" y="331104"/>
                    </a:lnTo>
                    <a:lnTo>
                      <a:pt x="397582" y="381685"/>
                    </a:lnTo>
                    <a:lnTo>
                      <a:pt x="397139" y="412440"/>
                    </a:lnTo>
                    <a:lnTo>
                      <a:pt x="397295" y="462733"/>
                    </a:lnTo>
                    <a:lnTo>
                      <a:pt x="397087" y="505592"/>
                    </a:lnTo>
                    <a:lnTo>
                      <a:pt x="397113" y="553564"/>
                    </a:lnTo>
                    <a:lnTo>
                      <a:pt x="377693" y="553642"/>
                    </a:lnTo>
                    <a:lnTo>
                      <a:pt x="318208" y="553433"/>
                    </a:lnTo>
                    <a:lnTo>
                      <a:pt x="203017" y="553538"/>
                    </a:lnTo>
                    <a:lnTo>
                      <a:pt x="202939" y="483341"/>
                    </a:lnTo>
                    <a:lnTo>
                      <a:pt x="203408" y="483315"/>
                    </a:lnTo>
                    <a:lnTo>
                      <a:pt x="203252" y="471394"/>
                    </a:lnTo>
                    <a:lnTo>
                      <a:pt x="203591" y="425404"/>
                    </a:lnTo>
                    <a:lnTo>
                      <a:pt x="203408" y="404066"/>
                    </a:lnTo>
                    <a:lnTo>
                      <a:pt x="203878" y="404066"/>
                    </a:lnTo>
                    <a:lnTo>
                      <a:pt x="203721" y="356068"/>
                    </a:lnTo>
                    <a:lnTo>
                      <a:pt x="203773" y="340182"/>
                    </a:lnTo>
                    <a:lnTo>
                      <a:pt x="160815" y="339817"/>
                    </a:lnTo>
                    <a:lnTo>
                      <a:pt x="146347" y="339869"/>
                    </a:lnTo>
                    <a:lnTo>
                      <a:pt x="146217" y="355781"/>
                    </a:lnTo>
                    <a:lnTo>
                      <a:pt x="104979" y="355677"/>
                    </a:lnTo>
                    <a:lnTo>
                      <a:pt x="63845" y="355807"/>
                    </a:lnTo>
                    <a:lnTo>
                      <a:pt x="31626" y="355442"/>
                    </a:lnTo>
                    <a:lnTo>
                      <a:pt x="31600" y="339504"/>
                    </a:lnTo>
                    <a:lnTo>
                      <a:pt x="85" y="339686"/>
                    </a:lnTo>
                    <a:lnTo>
                      <a:pt x="33" y="300845"/>
                    </a:lnTo>
                    <a:lnTo>
                      <a:pt x="33" y="300845"/>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60" name="KS-3">
                <a:extLst>
                  <a:ext uri="{FF2B5EF4-FFF2-40B4-BE49-F238E27FC236}">
                    <a16:creationId xmlns:a16="http://schemas.microsoft.com/office/drawing/2014/main" id="{F270A1B6-CF22-C8AA-8825-BA8341CBF5F4}"/>
                  </a:ext>
                </a:extLst>
              </p:cNvPr>
              <p:cNvSpPr/>
              <p:nvPr/>
            </p:nvSpPr>
            <p:spPr>
              <a:xfrm>
                <a:off x="4757465" y="3218547"/>
                <a:ext cx="132806" cy="201491"/>
              </a:xfrm>
              <a:custGeom>
                <a:avLst/>
                <a:gdLst>
                  <a:gd name="connsiteX0" fmla="*/ 59 w 131456"/>
                  <a:gd name="connsiteY0" fmla="*/ 198800 h 199008"/>
                  <a:gd name="connsiteX1" fmla="*/ 372 w 131456"/>
                  <a:gd name="connsiteY1" fmla="*/ 158367 h 199008"/>
                  <a:gd name="connsiteX2" fmla="*/ 1701 w 131456"/>
                  <a:gd name="connsiteY2" fmla="*/ 158367 h 199008"/>
                  <a:gd name="connsiteX3" fmla="*/ 1467 w 131456"/>
                  <a:gd name="connsiteY3" fmla="*/ 84727 h 199008"/>
                  <a:gd name="connsiteX4" fmla="*/ 1623 w 131456"/>
                  <a:gd name="connsiteY4" fmla="*/ 78022 h 199008"/>
                  <a:gd name="connsiteX5" fmla="*/ 2614 w 131456"/>
                  <a:gd name="connsiteY5" fmla="*/ 78022 h 199008"/>
                  <a:gd name="connsiteX6" fmla="*/ 2666 w 131456"/>
                  <a:gd name="connsiteY6" fmla="*/ 69962 h 199008"/>
                  <a:gd name="connsiteX7" fmla="*/ 66739 w 131456"/>
                  <a:gd name="connsiteY7" fmla="*/ 70014 h 199008"/>
                  <a:gd name="connsiteX8" fmla="*/ 66765 w 131456"/>
                  <a:gd name="connsiteY8" fmla="*/ 24886 h 199008"/>
                  <a:gd name="connsiteX9" fmla="*/ 70857 w 131456"/>
                  <a:gd name="connsiteY9" fmla="*/ 25486 h 199008"/>
                  <a:gd name="connsiteX10" fmla="*/ 71822 w 131456"/>
                  <a:gd name="connsiteY10" fmla="*/ 21573 h 199008"/>
                  <a:gd name="connsiteX11" fmla="*/ 77687 w 131456"/>
                  <a:gd name="connsiteY11" fmla="*/ 22981 h 199008"/>
                  <a:gd name="connsiteX12" fmla="*/ 79929 w 131456"/>
                  <a:gd name="connsiteY12" fmla="*/ 24886 h 199008"/>
                  <a:gd name="connsiteX13" fmla="*/ 82327 w 131456"/>
                  <a:gd name="connsiteY13" fmla="*/ 24494 h 199008"/>
                  <a:gd name="connsiteX14" fmla="*/ 84725 w 131456"/>
                  <a:gd name="connsiteY14" fmla="*/ 21286 h 199008"/>
                  <a:gd name="connsiteX15" fmla="*/ 88009 w 131456"/>
                  <a:gd name="connsiteY15" fmla="*/ 23164 h 199008"/>
                  <a:gd name="connsiteX16" fmla="*/ 88062 w 131456"/>
                  <a:gd name="connsiteY16" fmla="*/ 0 h 199008"/>
                  <a:gd name="connsiteX17" fmla="*/ 95960 w 131456"/>
                  <a:gd name="connsiteY17" fmla="*/ 52 h 199008"/>
                  <a:gd name="connsiteX18" fmla="*/ 101356 w 131456"/>
                  <a:gd name="connsiteY18" fmla="*/ 2661 h 199008"/>
                  <a:gd name="connsiteX19" fmla="*/ 108055 w 131456"/>
                  <a:gd name="connsiteY19" fmla="*/ 2661 h 199008"/>
                  <a:gd name="connsiteX20" fmla="*/ 112434 w 131456"/>
                  <a:gd name="connsiteY20" fmla="*/ 1800 h 199008"/>
                  <a:gd name="connsiteX21" fmla="*/ 116683 w 131456"/>
                  <a:gd name="connsiteY21" fmla="*/ 4226 h 199008"/>
                  <a:gd name="connsiteX22" fmla="*/ 118247 w 131456"/>
                  <a:gd name="connsiteY22" fmla="*/ 2321 h 199008"/>
                  <a:gd name="connsiteX23" fmla="*/ 121036 w 131456"/>
                  <a:gd name="connsiteY23" fmla="*/ 3026 h 199008"/>
                  <a:gd name="connsiteX24" fmla="*/ 125807 w 131456"/>
                  <a:gd name="connsiteY24" fmla="*/ 7643 h 199008"/>
                  <a:gd name="connsiteX25" fmla="*/ 129560 w 131456"/>
                  <a:gd name="connsiteY25" fmla="*/ 7278 h 199008"/>
                  <a:gd name="connsiteX26" fmla="*/ 131489 w 131456"/>
                  <a:gd name="connsiteY26" fmla="*/ 4904 h 199008"/>
                  <a:gd name="connsiteX27" fmla="*/ 131359 w 131456"/>
                  <a:gd name="connsiteY27" fmla="*/ 56580 h 199008"/>
                  <a:gd name="connsiteX28" fmla="*/ 130812 w 131456"/>
                  <a:gd name="connsiteY28" fmla="*/ 94535 h 199008"/>
                  <a:gd name="connsiteX29" fmla="*/ 130629 w 131456"/>
                  <a:gd name="connsiteY29" fmla="*/ 134550 h 199008"/>
                  <a:gd name="connsiteX30" fmla="*/ 95986 w 131456"/>
                  <a:gd name="connsiteY30" fmla="*/ 134524 h 199008"/>
                  <a:gd name="connsiteX31" fmla="*/ 65383 w 131456"/>
                  <a:gd name="connsiteY31" fmla="*/ 134342 h 199008"/>
                  <a:gd name="connsiteX32" fmla="*/ 65487 w 131456"/>
                  <a:gd name="connsiteY32" fmla="*/ 158471 h 199008"/>
                  <a:gd name="connsiteX33" fmla="*/ 63976 w 131456"/>
                  <a:gd name="connsiteY33" fmla="*/ 158471 h 199008"/>
                  <a:gd name="connsiteX34" fmla="*/ 63637 w 131456"/>
                  <a:gd name="connsiteY34" fmla="*/ 199008 h 199008"/>
                  <a:gd name="connsiteX35" fmla="*/ 33 w 131456"/>
                  <a:gd name="connsiteY35" fmla="*/ 198930 h 199008"/>
                  <a:gd name="connsiteX36" fmla="*/ 59 w 131456"/>
                  <a:gd name="connsiteY36" fmla="*/ 198800 h 199008"/>
                  <a:gd name="connsiteX37" fmla="*/ 59 w 131456"/>
                  <a:gd name="connsiteY37" fmla="*/ 198800 h 199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1456" h="199008">
                    <a:moveTo>
                      <a:pt x="59" y="198800"/>
                    </a:moveTo>
                    <a:lnTo>
                      <a:pt x="372" y="158367"/>
                    </a:lnTo>
                    <a:lnTo>
                      <a:pt x="1701" y="158367"/>
                    </a:lnTo>
                    <a:lnTo>
                      <a:pt x="1467" y="84727"/>
                    </a:lnTo>
                    <a:lnTo>
                      <a:pt x="1623" y="78022"/>
                    </a:lnTo>
                    <a:lnTo>
                      <a:pt x="2614" y="78022"/>
                    </a:lnTo>
                    <a:lnTo>
                      <a:pt x="2666" y="69962"/>
                    </a:lnTo>
                    <a:lnTo>
                      <a:pt x="66739" y="70014"/>
                    </a:lnTo>
                    <a:lnTo>
                      <a:pt x="66765" y="24886"/>
                    </a:lnTo>
                    <a:lnTo>
                      <a:pt x="70857" y="25486"/>
                    </a:lnTo>
                    <a:lnTo>
                      <a:pt x="71822" y="21573"/>
                    </a:lnTo>
                    <a:lnTo>
                      <a:pt x="77687" y="22981"/>
                    </a:lnTo>
                    <a:lnTo>
                      <a:pt x="79929" y="24886"/>
                    </a:lnTo>
                    <a:lnTo>
                      <a:pt x="82327" y="24494"/>
                    </a:lnTo>
                    <a:lnTo>
                      <a:pt x="84725" y="21286"/>
                    </a:lnTo>
                    <a:lnTo>
                      <a:pt x="88009" y="23164"/>
                    </a:lnTo>
                    <a:lnTo>
                      <a:pt x="88062" y="0"/>
                    </a:lnTo>
                    <a:lnTo>
                      <a:pt x="95960" y="52"/>
                    </a:lnTo>
                    <a:lnTo>
                      <a:pt x="101356" y="2661"/>
                    </a:lnTo>
                    <a:lnTo>
                      <a:pt x="108055" y="2661"/>
                    </a:lnTo>
                    <a:lnTo>
                      <a:pt x="112434" y="1800"/>
                    </a:lnTo>
                    <a:lnTo>
                      <a:pt x="116683" y="4226"/>
                    </a:lnTo>
                    <a:lnTo>
                      <a:pt x="118247" y="2321"/>
                    </a:lnTo>
                    <a:lnTo>
                      <a:pt x="121036" y="3026"/>
                    </a:lnTo>
                    <a:lnTo>
                      <a:pt x="125807" y="7643"/>
                    </a:lnTo>
                    <a:lnTo>
                      <a:pt x="129560" y="7278"/>
                    </a:lnTo>
                    <a:lnTo>
                      <a:pt x="131489" y="4904"/>
                    </a:lnTo>
                    <a:lnTo>
                      <a:pt x="131359" y="56580"/>
                    </a:lnTo>
                    <a:lnTo>
                      <a:pt x="130812" y="94535"/>
                    </a:lnTo>
                    <a:lnTo>
                      <a:pt x="130629" y="134550"/>
                    </a:lnTo>
                    <a:lnTo>
                      <a:pt x="95986" y="134524"/>
                    </a:lnTo>
                    <a:lnTo>
                      <a:pt x="65383" y="134342"/>
                    </a:lnTo>
                    <a:lnTo>
                      <a:pt x="65487" y="158471"/>
                    </a:lnTo>
                    <a:lnTo>
                      <a:pt x="63976" y="158471"/>
                    </a:lnTo>
                    <a:lnTo>
                      <a:pt x="63637" y="199008"/>
                    </a:lnTo>
                    <a:lnTo>
                      <a:pt x="33" y="198930"/>
                    </a:lnTo>
                    <a:lnTo>
                      <a:pt x="59" y="198800"/>
                    </a:lnTo>
                    <a:lnTo>
                      <a:pt x="59" y="198800"/>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61" name="KS-4">
                <a:extLst>
                  <a:ext uri="{FF2B5EF4-FFF2-40B4-BE49-F238E27FC236}">
                    <a16:creationId xmlns:a16="http://schemas.microsoft.com/office/drawing/2014/main" id="{D4BBE634-8B05-83E9-8F99-80560A610D4A}"/>
                  </a:ext>
                </a:extLst>
              </p:cNvPr>
              <p:cNvSpPr/>
              <p:nvPr/>
            </p:nvSpPr>
            <p:spPr>
              <a:xfrm>
                <a:off x="4167326" y="3378520"/>
                <a:ext cx="526171" cy="233078"/>
              </a:xfrm>
              <a:custGeom>
                <a:avLst/>
                <a:gdLst>
                  <a:gd name="connsiteX0" fmla="*/ 33 w 520820"/>
                  <a:gd name="connsiteY0" fmla="*/ 79692 h 230207"/>
                  <a:gd name="connsiteX1" fmla="*/ 137 w 520820"/>
                  <a:gd name="connsiteY1" fmla="*/ 15860 h 230207"/>
                  <a:gd name="connsiteX2" fmla="*/ 31913 w 520820"/>
                  <a:gd name="connsiteY2" fmla="*/ 15756 h 230207"/>
                  <a:gd name="connsiteX3" fmla="*/ 63298 w 520820"/>
                  <a:gd name="connsiteY3" fmla="*/ 15964 h 230207"/>
                  <a:gd name="connsiteX4" fmla="*/ 63298 w 520820"/>
                  <a:gd name="connsiteY4" fmla="*/ 14634 h 230207"/>
                  <a:gd name="connsiteX5" fmla="*/ 69710 w 520820"/>
                  <a:gd name="connsiteY5" fmla="*/ 13825 h 230207"/>
                  <a:gd name="connsiteX6" fmla="*/ 79068 w 520820"/>
                  <a:gd name="connsiteY6" fmla="*/ 4252 h 230207"/>
                  <a:gd name="connsiteX7" fmla="*/ 79068 w 520820"/>
                  <a:gd name="connsiteY7" fmla="*/ 0 h 230207"/>
                  <a:gd name="connsiteX8" fmla="*/ 158364 w 520820"/>
                  <a:gd name="connsiteY8" fmla="*/ 104 h 230207"/>
                  <a:gd name="connsiteX9" fmla="*/ 158260 w 520820"/>
                  <a:gd name="connsiteY9" fmla="*/ 20868 h 230207"/>
                  <a:gd name="connsiteX10" fmla="*/ 158390 w 520820"/>
                  <a:gd name="connsiteY10" fmla="*/ 80005 h 230207"/>
                  <a:gd name="connsiteX11" fmla="*/ 159459 w 520820"/>
                  <a:gd name="connsiteY11" fmla="*/ 80005 h 230207"/>
                  <a:gd name="connsiteX12" fmla="*/ 159459 w 520820"/>
                  <a:gd name="connsiteY12" fmla="*/ 96778 h 230207"/>
                  <a:gd name="connsiteX13" fmla="*/ 202001 w 520820"/>
                  <a:gd name="connsiteY13" fmla="*/ 96778 h 230207"/>
                  <a:gd name="connsiteX14" fmla="*/ 269932 w 520820"/>
                  <a:gd name="connsiteY14" fmla="*/ 96335 h 230207"/>
                  <a:gd name="connsiteX15" fmla="*/ 269775 w 520820"/>
                  <a:gd name="connsiteY15" fmla="*/ 79901 h 230207"/>
                  <a:gd name="connsiteX16" fmla="*/ 269436 w 520820"/>
                  <a:gd name="connsiteY16" fmla="*/ 79901 h 230207"/>
                  <a:gd name="connsiteX17" fmla="*/ 269462 w 520820"/>
                  <a:gd name="connsiteY17" fmla="*/ 16069 h 230207"/>
                  <a:gd name="connsiteX18" fmla="*/ 320111 w 520820"/>
                  <a:gd name="connsiteY18" fmla="*/ 16069 h 230207"/>
                  <a:gd name="connsiteX19" fmla="*/ 348576 w 520820"/>
                  <a:gd name="connsiteY19" fmla="*/ 15912 h 230207"/>
                  <a:gd name="connsiteX20" fmla="*/ 348602 w 520820"/>
                  <a:gd name="connsiteY20" fmla="*/ 31850 h 230207"/>
                  <a:gd name="connsiteX21" fmla="*/ 380821 w 520820"/>
                  <a:gd name="connsiteY21" fmla="*/ 32216 h 230207"/>
                  <a:gd name="connsiteX22" fmla="*/ 421955 w 520820"/>
                  <a:gd name="connsiteY22" fmla="*/ 32085 h 230207"/>
                  <a:gd name="connsiteX23" fmla="*/ 463193 w 520820"/>
                  <a:gd name="connsiteY23" fmla="*/ 32190 h 230207"/>
                  <a:gd name="connsiteX24" fmla="*/ 463323 w 520820"/>
                  <a:gd name="connsiteY24" fmla="*/ 16277 h 230207"/>
                  <a:gd name="connsiteX25" fmla="*/ 477790 w 520820"/>
                  <a:gd name="connsiteY25" fmla="*/ 16225 h 230207"/>
                  <a:gd name="connsiteX26" fmla="*/ 520749 w 520820"/>
                  <a:gd name="connsiteY26" fmla="*/ 16590 h 230207"/>
                  <a:gd name="connsiteX27" fmla="*/ 520697 w 520820"/>
                  <a:gd name="connsiteY27" fmla="*/ 32476 h 230207"/>
                  <a:gd name="connsiteX28" fmla="*/ 520853 w 520820"/>
                  <a:gd name="connsiteY28" fmla="*/ 80474 h 230207"/>
                  <a:gd name="connsiteX29" fmla="*/ 520384 w 520820"/>
                  <a:gd name="connsiteY29" fmla="*/ 80474 h 230207"/>
                  <a:gd name="connsiteX30" fmla="*/ 520567 w 520820"/>
                  <a:gd name="connsiteY30" fmla="*/ 101813 h 230207"/>
                  <a:gd name="connsiteX31" fmla="*/ 520228 w 520820"/>
                  <a:gd name="connsiteY31" fmla="*/ 147802 h 230207"/>
                  <a:gd name="connsiteX32" fmla="*/ 520384 w 520820"/>
                  <a:gd name="connsiteY32" fmla="*/ 159723 h 230207"/>
                  <a:gd name="connsiteX33" fmla="*/ 519915 w 520820"/>
                  <a:gd name="connsiteY33" fmla="*/ 159749 h 230207"/>
                  <a:gd name="connsiteX34" fmla="*/ 519993 w 520820"/>
                  <a:gd name="connsiteY34" fmla="*/ 229946 h 230207"/>
                  <a:gd name="connsiteX35" fmla="*/ 468849 w 520820"/>
                  <a:gd name="connsiteY35" fmla="*/ 229920 h 230207"/>
                  <a:gd name="connsiteX36" fmla="*/ 442704 w 520820"/>
                  <a:gd name="connsiteY36" fmla="*/ 230024 h 230207"/>
                  <a:gd name="connsiteX37" fmla="*/ 408634 w 520820"/>
                  <a:gd name="connsiteY37" fmla="*/ 229920 h 230207"/>
                  <a:gd name="connsiteX38" fmla="*/ 284868 w 520820"/>
                  <a:gd name="connsiteY38" fmla="*/ 230050 h 230207"/>
                  <a:gd name="connsiteX39" fmla="*/ 227312 w 520820"/>
                  <a:gd name="connsiteY39" fmla="*/ 230050 h 230207"/>
                  <a:gd name="connsiteX40" fmla="*/ 183154 w 520820"/>
                  <a:gd name="connsiteY40" fmla="*/ 230207 h 230207"/>
                  <a:gd name="connsiteX41" fmla="*/ 151144 w 520820"/>
                  <a:gd name="connsiteY41" fmla="*/ 229998 h 230207"/>
                  <a:gd name="connsiteX42" fmla="*/ 111574 w 520820"/>
                  <a:gd name="connsiteY42" fmla="*/ 229894 h 230207"/>
                  <a:gd name="connsiteX43" fmla="*/ 4282 w 520820"/>
                  <a:gd name="connsiteY43" fmla="*/ 229842 h 230207"/>
                  <a:gd name="connsiteX44" fmla="*/ 3839 w 520820"/>
                  <a:gd name="connsiteY44" fmla="*/ 194287 h 230207"/>
                  <a:gd name="connsiteX45" fmla="*/ 3787 w 520820"/>
                  <a:gd name="connsiteY45" fmla="*/ 174618 h 230207"/>
                  <a:gd name="connsiteX46" fmla="*/ 3995 w 520820"/>
                  <a:gd name="connsiteY46" fmla="*/ 160766 h 230207"/>
                  <a:gd name="connsiteX47" fmla="*/ 2170 w 520820"/>
                  <a:gd name="connsiteY47" fmla="*/ 160766 h 230207"/>
                  <a:gd name="connsiteX48" fmla="*/ 1884 w 520820"/>
                  <a:gd name="connsiteY48" fmla="*/ 115403 h 230207"/>
                  <a:gd name="connsiteX49" fmla="*/ 1519 w 520820"/>
                  <a:gd name="connsiteY49" fmla="*/ 79822 h 230207"/>
                  <a:gd name="connsiteX50" fmla="*/ 33 w 520820"/>
                  <a:gd name="connsiteY50" fmla="*/ 79692 h 230207"/>
                  <a:gd name="connsiteX51" fmla="*/ 33 w 520820"/>
                  <a:gd name="connsiteY51" fmla="*/ 79692 h 23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520820" h="230207">
                    <a:moveTo>
                      <a:pt x="33" y="79692"/>
                    </a:moveTo>
                    <a:lnTo>
                      <a:pt x="137" y="15860"/>
                    </a:lnTo>
                    <a:lnTo>
                      <a:pt x="31913" y="15756"/>
                    </a:lnTo>
                    <a:lnTo>
                      <a:pt x="63298" y="15964"/>
                    </a:lnTo>
                    <a:lnTo>
                      <a:pt x="63298" y="14634"/>
                    </a:lnTo>
                    <a:lnTo>
                      <a:pt x="69710" y="13825"/>
                    </a:lnTo>
                    <a:lnTo>
                      <a:pt x="79068" y="4252"/>
                    </a:lnTo>
                    <a:lnTo>
                      <a:pt x="79068" y="0"/>
                    </a:lnTo>
                    <a:lnTo>
                      <a:pt x="158364" y="104"/>
                    </a:lnTo>
                    <a:lnTo>
                      <a:pt x="158260" y="20868"/>
                    </a:lnTo>
                    <a:lnTo>
                      <a:pt x="158390" y="80005"/>
                    </a:lnTo>
                    <a:lnTo>
                      <a:pt x="159459" y="80005"/>
                    </a:lnTo>
                    <a:lnTo>
                      <a:pt x="159459" y="96778"/>
                    </a:lnTo>
                    <a:lnTo>
                      <a:pt x="202001" y="96778"/>
                    </a:lnTo>
                    <a:lnTo>
                      <a:pt x="269932" y="96335"/>
                    </a:lnTo>
                    <a:lnTo>
                      <a:pt x="269775" y="79901"/>
                    </a:lnTo>
                    <a:lnTo>
                      <a:pt x="269436" y="79901"/>
                    </a:lnTo>
                    <a:lnTo>
                      <a:pt x="269462" y="16069"/>
                    </a:lnTo>
                    <a:lnTo>
                      <a:pt x="320111" y="16069"/>
                    </a:lnTo>
                    <a:lnTo>
                      <a:pt x="348576" y="15912"/>
                    </a:lnTo>
                    <a:lnTo>
                      <a:pt x="348602" y="31850"/>
                    </a:lnTo>
                    <a:lnTo>
                      <a:pt x="380821" y="32216"/>
                    </a:lnTo>
                    <a:lnTo>
                      <a:pt x="421955" y="32085"/>
                    </a:lnTo>
                    <a:lnTo>
                      <a:pt x="463193" y="32190"/>
                    </a:lnTo>
                    <a:lnTo>
                      <a:pt x="463323" y="16277"/>
                    </a:lnTo>
                    <a:lnTo>
                      <a:pt x="477790" y="16225"/>
                    </a:lnTo>
                    <a:lnTo>
                      <a:pt x="520749" y="16590"/>
                    </a:lnTo>
                    <a:lnTo>
                      <a:pt x="520697" y="32476"/>
                    </a:lnTo>
                    <a:lnTo>
                      <a:pt x="520853" y="80474"/>
                    </a:lnTo>
                    <a:lnTo>
                      <a:pt x="520384" y="80474"/>
                    </a:lnTo>
                    <a:lnTo>
                      <a:pt x="520567" y="101813"/>
                    </a:lnTo>
                    <a:lnTo>
                      <a:pt x="520228" y="147802"/>
                    </a:lnTo>
                    <a:lnTo>
                      <a:pt x="520384" y="159723"/>
                    </a:lnTo>
                    <a:lnTo>
                      <a:pt x="519915" y="159749"/>
                    </a:lnTo>
                    <a:lnTo>
                      <a:pt x="519993" y="229946"/>
                    </a:lnTo>
                    <a:lnTo>
                      <a:pt x="468849" y="229920"/>
                    </a:lnTo>
                    <a:lnTo>
                      <a:pt x="442704" y="230024"/>
                    </a:lnTo>
                    <a:lnTo>
                      <a:pt x="408634" y="229920"/>
                    </a:lnTo>
                    <a:lnTo>
                      <a:pt x="284868" y="230050"/>
                    </a:lnTo>
                    <a:lnTo>
                      <a:pt x="227312" y="230050"/>
                    </a:lnTo>
                    <a:lnTo>
                      <a:pt x="183154" y="230207"/>
                    </a:lnTo>
                    <a:lnTo>
                      <a:pt x="151144" y="229998"/>
                    </a:lnTo>
                    <a:lnTo>
                      <a:pt x="111574" y="229894"/>
                    </a:lnTo>
                    <a:lnTo>
                      <a:pt x="4282" y="229842"/>
                    </a:lnTo>
                    <a:lnTo>
                      <a:pt x="3839" y="194287"/>
                    </a:lnTo>
                    <a:lnTo>
                      <a:pt x="3787" y="174618"/>
                    </a:lnTo>
                    <a:lnTo>
                      <a:pt x="3995" y="160766"/>
                    </a:lnTo>
                    <a:lnTo>
                      <a:pt x="2170" y="160766"/>
                    </a:lnTo>
                    <a:lnTo>
                      <a:pt x="1884" y="115403"/>
                    </a:lnTo>
                    <a:lnTo>
                      <a:pt x="1519" y="79822"/>
                    </a:lnTo>
                    <a:lnTo>
                      <a:pt x="33" y="79692"/>
                    </a:lnTo>
                    <a:lnTo>
                      <a:pt x="33" y="79692"/>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30" name="KY">
              <a:extLst>
                <a:ext uri="{FF2B5EF4-FFF2-40B4-BE49-F238E27FC236}">
                  <a16:creationId xmlns:a16="http://schemas.microsoft.com/office/drawing/2014/main" id="{C51760B7-8A2E-38AB-51FA-C651C7F1297C}"/>
                </a:ext>
              </a:extLst>
            </p:cNvPr>
            <p:cNvGrpSpPr/>
            <p:nvPr/>
          </p:nvGrpSpPr>
          <p:grpSpPr>
            <a:xfrm>
              <a:off x="5363048" y="3503907"/>
              <a:ext cx="874052" cy="386869"/>
              <a:chOff x="5363048" y="3503907"/>
              <a:chExt cx="874052" cy="386869"/>
            </a:xfrm>
            <a:solidFill>
              <a:schemeClr val="bg2"/>
            </a:solidFill>
          </p:grpSpPr>
          <p:sp>
            <p:nvSpPr>
              <p:cNvPr id="452" name="KY-1">
                <a:extLst>
                  <a:ext uri="{FF2B5EF4-FFF2-40B4-BE49-F238E27FC236}">
                    <a16:creationId xmlns:a16="http://schemas.microsoft.com/office/drawing/2014/main" id="{8268CE6F-7490-7408-790B-708E4DA7D3B6}"/>
                  </a:ext>
                </a:extLst>
              </p:cNvPr>
              <p:cNvSpPr/>
              <p:nvPr/>
            </p:nvSpPr>
            <p:spPr>
              <a:xfrm>
                <a:off x="5363048" y="3618097"/>
                <a:ext cx="565084" cy="272679"/>
              </a:xfrm>
              <a:custGeom>
                <a:avLst/>
                <a:gdLst>
                  <a:gd name="connsiteX0" fmla="*/ 4655 w 565084"/>
                  <a:gd name="connsiteY0" fmla="*/ 260545 h 272679"/>
                  <a:gd name="connsiteX1" fmla="*/ 10496 w 565084"/>
                  <a:gd name="connsiteY1" fmla="*/ 262358 h 272679"/>
                  <a:gd name="connsiteX2" fmla="*/ 11888 w 565084"/>
                  <a:gd name="connsiteY2" fmla="*/ 265527 h 272679"/>
                  <a:gd name="connsiteX3" fmla="*/ 12013 w 565084"/>
                  <a:gd name="connsiteY3" fmla="*/ 268383 h 272679"/>
                  <a:gd name="connsiteX4" fmla="*/ 9852 w 565084"/>
                  <a:gd name="connsiteY4" fmla="*/ 272614 h 272679"/>
                  <a:gd name="connsiteX5" fmla="*/ 3679 w 565084"/>
                  <a:gd name="connsiteY5" fmla="*/ 272552 h 272679"/>
                  <a:gd name="connsiteX6" fmla="*/ 1247 w 565084"/>
                  <a:gd name="connsiteY6" fmla="*/ 268758 h 272679"/>
                  <a:gd name="connsiteX7" fmla="*/ 0 w 565084"/>
                  <a:gd name="connsiteY7" fmla="*/ 264776 h 272679"/>
                  <a:gd name="connsiteX8" fmla="*/ 685 w 565084"/>
                  <a:gd name="connsiteY8" fmla="*/ 262608 h 272679"/>
                  <a:gd name="connsiteX9" fmla="*/ 536296 w 565084"/>
                  <a:gd name="connsiteY9" fmla="*/ 0 h 272679"/>
                  <a:gd name="connsiteX10" fmla="*/ 537876 w 565084"/>
                  <a:gd name="connsiteY10" fmla="*/ 2897 h 272679"/>
                  <a:gd name="connsiteX11" fmla="*/ 544090 w 565084"/>
                  <a:gd name="connsiteY11" fmla="*/ 2647 h 272679"/>
                  <a:gd name="connsiteX12" fmla="*/ 549287 w 565084"/>
                  <a:gd name="connsiteY12" fmla="*/ 5357 h 272679"/>
                  <a:gd name="connsiteX13" fmla="*/ 555336 w 565084"/>
                  <a:gd name="connsiteY13" fmla="*/ 3314 h 272679"/>
                  <a:gd name="connsiteX14" fmla="*/ 556521 w 565084"/>
                  <a:gd name="connsiteY14" fmla="*/ 24451 h 272679"/>
                  <a:gd name="connsiteX15" fmla="*/ 557102 w 565084"/>
                  <a:gd name="connsiteY15" fmla="*/ 26369 h 272679"/>
                  <a:gd name="connsiteX16" fmla="*/ 541056 w 565084"/>
                  <a:gd name="connsiteY16" fmla="*/ 34291 h 272679"/>
                  <a:gd name="connsiteX17" fmla="*/ 541036 w 565084"/>
                  <a:gd name="connsiteY17" fmla="*/ 37876 h 272679"/>
                  <a:gd name="connsiteX18" fmla="*/ 538458 w 565084"/>
                  <a:gd name="connsiteY18" fmla="*/ 40794 h 272679"/>
                  <a:gd name="connsiteX19" fmla="*/ 534842 w 565084"/>
                  <a:gd name="connsiteY19" fmla="*/ 40440 h 272679"/>
                  <a:gd name="connsiteX20" fmla="*/ 533969 w 565084"/>
                  <a:gd name="connsiteY20" fmla="*/ 43483 h 272679"/>
                  <a:gd name="connsiteX21" fmla="*/ 532181 w 565084"/>
                  <a:gd name="connsiteY21" fmla="*/ 43525 h 272679"/>
                  <a:gd name="connsiteX22" fmla="*/ 531974 w 565084"/>
                  <a:gd name="connsiteY22" fmla="*/ 46443 h 272679"/>
                  <a:gd name="connsiteX23" fmla="*/ 530498 w 565084"/>
                  <a:gd name="connsiteY23" fmla="*/ 48820 h 272679"/>
                  <a:gd name="connsiteX24" fmla="*/ 529292 w 565084"/>
                  <a:gd name="connsiteY24" fmla="*/ 53614 h 272679"/>
                  <a:gd name="connsiteX25" fmla="*/ 527213 w 565084"/>
                  <a:gd name="connsiteY25" fmla="*/ 53531 h 272679"/>
                  <a:gd name="connsiteX26" fmla="*/ 524407 w 565084"/>
                  <a:gd name="connsiteY26" fmla="*/ 55095 h 272679"/>
                  <a:gd name="connsiteX27" fmla="*/ 521975 w 565084"/>
                  <a:gd name="connsiteY27" fmla="*/ 53593 h 272679"/>
                  <a:gd name="connsiteX28" fmla="*/ 518587 w 565084"/>
                  <a:gd name="connsiteY28" fmla="*/ 54657 h 272679"/>
                  <a:gd name="connsiteX29" fmla="*/ 520396 w 565084"/>
                  <a:gd name="connsiteY29" fmla="*/ 57262 h 272679"/>
                  <a:gd name="connsiteX30" fmla="*/ 516925 w 565084"/>
                  <a:gd name="connsiteY30" fmla="*/ 62182 h 272679"/>
                  <a:gd name="connsiteX31" fmla="*/ 520271 w 565084"/>
                  <a:gd name="connsiteY31" fmla="*/ 64308 h 272679"/>
                  <a:gd name="connsiteX32" fmla="*/ 520582 w 565084"/>
                  <a:gd name="connsiteY32" fmla="*/ 67810 h 272679"/>
                  <a:gd name="connsiteX33" fmla="*/ 519606 w 565084"/>
                  <a:gd name="connsiteY33" fmla="*/ 70020 h 272679"/>
                  <a:gd name="connsiteX34" fmla="*/ 521996 w 565084"/>
                  <a:gd name="connsiteY34" fmla="*/ 70853 h 272679"/>
                  <a:gd name="connsiteX35" fmla="*/ 524345 w 565084"/>
                  <a:gd name="connsiteY35" fmla="*/ 75565 h 272679"/>
                  <a:gd name="connsiteX36" fmla="*/ 525446 w 565084"/>
                  <a:gd name="connsiteY36" fmla="*/ 76232 h 272679"/>
                  <a:gd name="connsiteX37" fmla="*/ 522640 w 565084"/>
                  <a:gd name="connsiteY37" fmla="*/ 101871 h 272679"/>
                  <a:gd name="connsiteX38" fmla="*/ 525530 w 565084"/>
                  <a:gd name="connsiteY38" fmla="*/ 101684 h 272679"/>
                  <a:gd name="connsiteX39" fmla="*/ 547604 w 565084"/>
                  <a:gd name="connsiteY39" fmla="*/ 98119 h 272679"/>
                  <a:gd name="connsiteX40" fmla="*/ 549245 w 565084"/>
                  <a:gd name="connsiteY40" fmla="*/ 96285 h 272679"/>
                  <a:gd name="connsiteX41" fmla="*/ 556104 w 565084"/>
                  <a:gd name="connsiteY41" fmla="*/ 97223 h 272679"/>
                  <a:gd name="connsiteX42" fmla="*/ 554982 w 565084"/>
                  <a:gd name="connsiteY42" fmla="*/ 99036 h 272679"/>
                  <a:gd name="connsiteX43" fmla="*/ 557414 w 565084"/>
                  <a:gd name="connsiteY43" fmla="*/ 99850 h 272679"/>
                  <a:gd name="connsiteX44" fmla="*/ 559514 w 565084"/>
                  <a:gd name="connsiteY44" fmla="*/ 99141 h 272679"/>
                  <a:gd name="connsiteX45" fmla="*/ 562112 w 565084"/>
                  <a:gd name="connsiteY45" fmla="*/ 102642 h 272679"/>
                  <a:gd name="connsiteX46" fmla="*/ 560199 w 565084"/>
                  <a:gd name="connsiteY46" fmla="*/ 103393 h 272679"/>
                  <a:gd name="connsiteX47" fmla="*/ 562361 w 565084"/>
                  <a:gd name="connsiteY47" fmla="*/ 106687 h 272679"/>
                  <a:gd name="connsiteX48" fmla="*/ 565084 w 565084"/>
                  <a:gd name="connsiteY48" fmla="*/ 105498 h 272679"/>
                  <a:gd name="connsiteX49" fmla="*/ 563899 w 565084"/>
                  <a:gd name="connsiteY49" fmla="*/ 107520 h 272679"/>
                  <a:gd name="connsiteX50" fmla="*/ 564792 w 565084"/>
                  <a:gd name="connsiteY50" fmla="*/ 110773 h 272679"/>
                  <a:gd name="connsiteX51" fmla="*/ 561862 w 565084"/>
                  <a:gd name="connsiteY51" fmla="*/ 110293 h 272679"/>
                  <a:gd name="connsiteX52" fmla="*/ 561322 w 565084"/>
                  <a:gd name="connsiteY52" fmla="*/ 111565 h 272679"/>
                  <a:gd name="connsiteX53" fmla="*/ 557269 w 565084"/>
                  <a:gd name="connsiteY53" fmla="*/ 114628 h 272679"/>
                  <a:gd name="connsiteX54" fmla="*/ 550368 w 565084"/>
                  <a:gd name="connsiteY54" fmla="*/ 116755 h 272679"/>
                  <a:gd name="connsiteX55" fmla="*/ 543051 w 565084"/>
                  <a:gd name="connsiteY55" fmla="*/ 120861 h 272679"/>
                  <a:gd name="connsiteX56" fmla="*/ 541929 w 565084"/>
                  <a:gd name="connsiteY56" fmla="*/ 123759 h 272679"/>
                  <a:gd name="connsiteX57" fmla="*/ 541597 w 565084"/>
                  <a:gd name="connsiteY57" fmla="*/ 132639 h 272679"/>
                  <a:gd name="connsiteX58" fmla="*/ 542657 w 565084"/>
                  <a:gd name="connsiteY58" fmla="*/ 138476 h 272679"/>
                  <a:gd name="connsiteX59" fmla="*/ 548954 w 565084"/>
                  <a:gd name="connsiteY59" fmla="*/ 143791 h 272679"/>
                  <a:gd name="connsiteX60" fmla="*/ 557373 w 565084"/>
                  <a:gd name="connsiteY60" fmla="*/ 148211 h 272679"/>
                  <a:gd name="connsiteX61" fmla="*/ 559285 w 565084"/>
                  <a:gd name="connsiteY61" fmla="*/ 156945 h 272679"/>
                  <a:gd name="connsiteX62" fmla="*/ 557227 w 565084"/>
                  <a:gd name="connsiteY62" fmla="*/ 158862 h 272679"/>
                  <a:gd name="connsiteX63" fmla="*/ 558079 w 565084"/>
                  <a:gd name="connsiteY63" fmla="*/ 163907 h 272679"/>
                  <a:gd name="connsiteX64" fmla="*/ 557622 w 565084"/>
                  <a:gd name="connsiteY64" fmla="*/ 165867 h 272679"/>
                  <a:gd name="connsiteX65" fmla="*/ 547438 w 565084"/>
                  <a:gd name="connsiteY65" fmla="*/ 175018 h 272679"/>
                  <a:gd name="connsiteX66" fmla="*/ 536878 w 565084"/>
                  <a:gd name="connsiteY66" fmla="*/ 183523 h 272679"/>
                  <a:gd name="connsiteX67" fmla="*/ 536192 w 565084"/>
                  <a:gd name="connsiteY67" fmla="*/ 187734 h 272679"/>
                  <a:gd name="connsiteX68" fmla="*/ 536338 w 565084"/>
                  <a:gd name="connsiteY68" fmla="*/ 193508 h 272679"/>
                  <a:gd name="connsiteX69" fmla="*/ 541181 w 565084"/>
                  <a:gd name="connsiteY69" fmla="*/ 199157 h 272679"/>
                  <a:gd name="connsiteX70" fmla="*/ 544403 w 565084"/>
                  <a:gd name="connsiteY70" fmla="*/ 200658 h 272679"/>
                  <a:gd name="connsiteX71" fmla="*/ 536109 w 565084"/>
                  <a:gd name="connsiteY71" fmla="*/ 208183 h 272679"/>
                  <a:gd name="connsiteX72" fmla="*/ 534530 w 565084"/>
                  <a:gd name="connsiteY72" fmla="*/ 206557 h 272679"/>
                  <a:gd name="connsiteX73" fmla="*/ 531204 w 565084"/>
                  <a:gd name="connsiteY73" fmla="*/ 206745 h 272679"/>
                  <a:gd name="connsiteX74" fmla="*/ 529998 w 565084"/>
                  <a:gd name="connsiteY74" fmla="*/ 212394 h 272679"/>
                  <a:gd name="connsiteX75" fmla="*/ 523431 w 565084"/>
                  <a:gd name="connsiteY75" fmla="*/ 216584 h 272679"/>
                  <a:gd name="connsiteX76" fmla="*/ 518110 w 565084"/>
                  <a:gd name="connsiteY76" fmla="*/ 220690 h 272679"/>
                  <a:gd name="connsiteX77" fmla="*/ 518712 w 565084"/>
                  <a:gd name="connsiteY77" fmla="*/ 224380 h 272679"/>
                  <a:gd name="connsiteX78" fmla="*/ 522474 w 565084"/>
                  <a:gd name="connsiteY78" fmla="*/ 228153 h 272679"/>
                  <a:gd name="connsiteX79" fmla="*/ 525031 w 565084"/>
                  <a:gd name="connsiteY79" fmla="*/ 235449 h 272679"/>
                  <a:gd name="connsiteX80" fmla="*/ 523202 w 565084"/>
                  <a:gd name="connsiteY80" fmla="*/ 240973 h 272679"/>
                  <a:gd name="connsiteX81" fmla="*/ 523389 w 565084"/>
                  <a:gd name="connsiteY81" fmla="*/ 244996 h 272679"/>
                  <a:gd name="connsiteX82" fmla="*/ 525363 w 565084"/>
                  <a:gd name="connsiteY82" fmla="*/ 246893 h 272679"/>
                  <a:gd name="connsiteX83" fmla="*/ 525010 w 565084"/>
                  <a:gd name="connsiteY83" fmla="*/ 251750 h 272679"/>
                  <a:gd name="connsiteX84" fmla="*/ 525613 w 565084"/>
                  <a:gd name="connsiteY84" fmla="*/ 254439 h 272679"/>
                  <a:gd name="connsiteX85" fmla="*/ 528398 w 565084"/>
                  <a:gd name="connsiteY85" fmla="*/ 255690 h 272679"/>
                  <a:gd name="connsiteX86" fmla="*/ 522412 w 565084"/>
                  <a:gd name="connsiteY86" fmla="*/ 255148 h 272679"/>
                  <a:gd name="connsiteX87" fmla="*/ 505306 w 565084"/>
                  <a:gd name="connsiteY87" fmla="*/ 254314 h 272679"/>
                  <a:gd name="connsiteX88" fmla="*/ 493687 w 565084"/>
                  <a:gd name="connsiteY88" fmla="*/ 254064 h 272679"/>
                  <a:gd name="connsiteX89" fmla="*/ 490964 w 565084"/>
                  <a:gd name="connsiteY89" fmla="*/ 254398 h 272679"/>
                  <a:gd name="connsiteX90" fmla="*/ 467851 w 565084"/>
                  <a:gd name="connsiteY90" fmla="*/ 255773 h 272679"/>
                  <a:gd name="connsiteX91" fmla="*/ 429814 w 565084"/>
                  <a:gd name="connsiteY91" fmla="*/ 254731 h 272679"/>
                  <a:gd name="connsiteX92" fmla="*/ 407699 w 565084"/>
                  <a:gd name="connsiteY92" fmla="*/ 253563 h 272679"/>
                  <a:gd name="connsiteX93" fmla="*/ 376854 w 565084"/>
                  <a:gd name="connsiteY93" fmla="*/ 251416 h 272679"/>
                  <a:gd name="connsiteX94" fmla="*/ 372365 w 565084"/>
                  <a:gd name="connsiteY94" fmla="*/ 250916 h 272679"/>
                  <a:gd name="connsiteX95" fmla="*/ 352182 w 565084"/>
                  <a:gd name="connsiteY95" fmla="*/ 250395 h 272679"/>
                  <a:gd name="connsiteX96" fmla="*/ 345717 w 565084"/>
                  <a:gd name="connsiteY96" fmla="*/ 253084 h 272679"/>
                  <a:gd name="connsiteX97" fmla="*/ 342725 w 565084"/>
                  <a:gd name="connsiteY97" fmla="*/ 250374 h 272679"/>
                  <a:gd name="connsiteX98" fmla="*/ 326138 w 565084"/>
                  <a:gd name="connsiteY98" fmla="*/ 250895 h 272679"/>
                  <a:gd name="connsiteX99" fmla="*/ 306954 w 565084"/>
                  <a:gd name="connsiteY99" fmla="*/ 251229 h 272679"/>
                  <a:gd name="connsiteX100" fmla="*/ 287477 w 565084"/>
                  <a:gd name="connsiteY100" fmla="*/ 251771 h 272679"/>
                  <a:gd name="connsiteX101" fmla="*/ 256965 w 565084"/>
                  <a:gd name="connsiteY101" fmla="*/ 251938 h 272679"/>
                  <a:gd name="connsiteX102" fmla="*/ 221132 w 565084"/>
                  <a:gd name="connsiteY102" fmla="*/ 252459 h 272679"/>
                  <a:gd name="connsiteX103" fmla="*/ 197499 w 565084"/>
                  <a:gd name="connsiteY103" fmla="*/ 253147 h 272679"/>
                  <a:gd name="connsiteX104" fmla="*/ 197914 w 565084"/>
                  <a:gd name="connsiteY104" fmla="*/ 248769 h 272679"/>
                  <a:gd name="connsiteX105" fmla="*/ 179229 w 565084"/>
                  <a:gd name="connsiteY105" fmla="*/ 246831 h 272679"/>
                  <a:gd name="connsiteX106" fmla="*/ 172515 w 565084"/>
                  <a:gd name="connsiteY106" fmla="*/ 246664 h 272679"/>
                  <a:gd name="connsiteX107" fmla="*/ 175467 w 565084"/>
                  <a:gd name="connsiteY107" fmla="*/ 257483 h 272679"/>
                  <a:gd name="connsiteX108" fmla="*/ 176881 w 565084"/>
                  <a:gd name="connsiteY108" fmla="*/ 266968 h 272679"/>
                  <a:gd name="connsiteX109" fmla="*/ 176049 w 565084"/>
                  <a:gd name="connsiteY109" fmla="*/ 270908 h 272679"/>
                  <a:gd name="connsiteX110" fmla="*/ 174511 w 565084"/>
                  <a:gd name="connsiteY110" fmla="*/ 272679 h 272679"/>
                  <a:gd name="connsiteX111" fmla="*/ 159566 w 565084"/>
                  <a:gd name="connsiteY111" fmla="*/ 272346 h 272679"/>
                  <a:gd name="connsiteX112" fmla="*/ 91931 w 565084"/>
                  <a:gd name="connsiteY112" fmla="*/ 271866 h 272679"/>
                  <a:gd name="connsiteX113" fmla="*/ 70294 w 565084"/>
                  <a:gd name="connsiteY113" fmla="*/ 271970 h 272679"/>
                  <a:gd name="connsiteX114" fmla="*/ 49904 w 565084"/>
                  <a:gd name="connsiteY114" fmla="*/ 271699 h 272679"/>
                  <a:gd name="connsiteX115" fmla="*/ 31052 w 565084"/>
                  <a:gd name="connsiteY115" fmla="*/ 271220 h 272679"/>
                  <a:gd name="connsiteX116" fmla="*/ 20700 w 565084"/>
                  <a:gd name="connsiteY116" fmla="*/ 272387 h 272679"/>
                  <a:gd name="connsiteX117" fmla="*/ 17729 w 565084"/>
                  <a:gd name="connsiteY117" fmla="*/ 272304 h 272679"/>
                  <a:gd name="connsiteX118" fmla="*/ 21678 w 565084"/>
                  <a:gd name="connsiteY118" fmla="*/ 260255 h 272679"/>
                  <a:gd name="connsiteX119" fmla="*/ 22259 w 565084"/>
                  <a:gd name="connsiteY119" fmla="*/ 256503 h 272679"/>
                  <a:gd name="connsiteX120" fmla="*/ 23611 w 565084"/>
                  <a:gd name="connsiteY120" fmla="*/ 254314 h 272679"/>
                  <a:gd name="connsiteX121" fmla="*/ 27497 w 565084"/>
                  <a:gd name="connsiteY121" fmla="*/ 253189 h 272679"/>
                  <a:gd name="connsiteX122" fmla="*/ 29285 w 565084"/>
                  <a:gd name="connsiteY122" fmla="*/ 254460 h 272679"/>
                  <a:gd name="connsiteX123" fmla="*/ 31800 w 565084"/>
                  <a:gd name="connsiteY123" fmla="*/ 258817 h 272679"/>
                  <a:gd name="connsiteX124" fmla="*/ 36165 w 565084"/>
                  <a:gd name="connsiteY124" fmla="*/ 262944 h 272679"/>
                  <a:gd name="connsiteX125" fmla="*/ 39573 w 565084"/>
                  <a:gd name="connsiteY125" fmla="*/ 262298 h 272679"/>
                  <a:gd name="connsiteX126" fmla="*/ 42359 w 565084"/>
                  <a:gd name="connsiteY126" fmla="*/ 257670 h 272679"/>
                  <a:gd name="connsiteX127" fmla="*/ 42941 w 565084"/>
                  <a:gd name="connsiteY127" fmla="*/ 253751 h 272679"/>
                  <a:gd name="connsiteX128" fmla="*/ 47368 w 565084"/>
                  <a:gd name="connsiteY128" fmla="*/ 248373 h 272679"/>
                  <a:gd name="connsiteX129" fmla="*/ 45913 w 565084"/>
                  <a:gd name="connsiteY129" fmla="*/ 247477 h 272679"/>
                  <a:gd name="connsiteX130" fmla="*/ 46184 w 565084"/>
                  <a:gd name="connsiteY130" fmla="*/ 245163 h 272679"/>
                  <a:gd name="connsiteX131" fmla="*/ 42608 w 565084"/>
                  <a:gd name="connsiteY131" fmla="*/ 240848 h 272679"/>
                  <a:gd name="connsiteX132" fmla="*/ 42920 w 565084"/>
                  <a:gd name="connsiteY132" fmla="*/ 237825 h 272679"/>
                  <a:gd name="connsiteX133" fmla="*/ 46141 w 565084"/>
                  <a:gd name="connsiteY133" fmla="*/ 234970 h 272679"/>
                  <a:gd name="connsiteX134" fmla="*/ 51193 w 565084"/>
                  <a:gd name="connsiteY134" fmla="*/ 236095 h 272679"/>
                  <a:gd name="connsiteX135" fmla="*/ 52211 w 565084"/>
                  <a:gd name="connsiteY135" fmla="*/ 232676 h 272679"/>
                  <a:gd name="connsiteX136" fmla="*/ 50860 w 565084"/>
                  <a:gd name="connsiteY136" fmla="*/ 230925 h 272679"/>
                  <a:gd name="connsiteX137" fmla="*/ 48261 w 565084"/>
                  <a:gd name="connsiteY137" fmla="*/ 230779 h 272679"/>
                  <a:gd name="connsiteX138" fmla="*/ 45185 w 565084"/>
                  <a:gd name="connsiteY138" fmla="*/ 227924 h 272679"/>
                  <a:gd name="connsiteX139" fmla="*/ 45102 w 565084"/>
                  <a:gd name="connsiteY139" fmla="*/ 224359 h 272679"/>
                  <a:gd name="connsiteX140" fmla="*/ 46080 w 565084"/>
                  <a:gd name="connsiteY140" fmla="*/ 223129 h 272679"/>
                  <a:gd name="connsiteX141" fmla="*/ 49779 w 565084"/>
                  <a:gd name="connsiteY141" fmla="*/ 222337 h 272679"/>
                  <a:gd name="connsiteX142" fmla="*/ 52211 w 565084"/>
                  <a:gd name="connsiteY142" fmla="*/ 216375 h 272679"/>
                  <a:gd name="connsiteX143" fmla="*/ 54290 w 565084"/>
                  <a:gd name="connsiteY143" fmla="*/ 206661 h 272679"/>
                  <a:gd name="connsiteX144" fmla="*/ 53105 w 565084"/>
                  <a:gd name="connsiteY144" fmla="*/ 203722 h 272679"/>
                  <a:gd name="connsiteX145" fmla="*/ 50382 w 565084"/>
                  <a:gd name="connsiteY145" fmla="*/ 202909 h 272679"/>
                  <a:gd name="connsiteX146" fmla="*/ 46101 w 565084"/>
                  <a:gd name="connsiteY146" fmla="*/ 199303 h 272679"/>
                  <a:gd name="connsiteX147" fmla="*/ 44687 w 565084"/>
                  <a:gd name="connsiteY147" fmla="*/ 194654 h 272679"/>
                  <a:gd name="connsiteX148" fmla="*/ 46433 w 565084"/>
                  <a:gd name="connsiteY148" fmla="*/ 189485 h 272679"/>
                  <a:gd name="connsiteX149" fmla="*/ 49239 w 565084"/>
                  <a:gd name="connsiteY149" fmla="*/ 186024 h 272679"/>
                  <a:gd name="connsiteX150" fmla="*/ 53084 w 565084"/>
                  <a:gd name="connsiteY150" fmla="*/ 182543 h 272679"/>
                  <a:gd name="connsiteX151" fmla="*/ 55640 w 565084"/>
                  <a:gd name="connsiteY151" fmla="*/ 176477 h 272679"/>
                  <a:gd name="connsiteX152" fmla="*/ 62230 w 565084"/>
                  <a:gd name="connsiteY152" fmla="*/ 169806 h 272679"/>
                  <a:gd name="connsiteX153" fmla="*/ 65555 w 565084"/>
                  <a:gd name="connsiteY153" fmla="*/ 167868 h 272679"/>
                  <a:gd name="connsiteX154" fmla="*/ 68777 w 565084"/>
                  <a:gd name="connsiteY154" fmla="*/ 167076 h 272679"/>
                  <a:gd name="connsiteX155" fmla="*/ 75303 w 565084"/>
                  <a:gd name="connsiteY155" fmla="*/ 167931 h 272679"/>
                  <a:gd name="connsiteX156" fmla="*/ 88668 w 565084"/>
                  <a:gd name="connsiteY156" fmla="*/ 173371 h 272679"/>
                  <a:gd name="connsiteX157" fmla="*/ 96421 w 565084"/>
                  <a:gd name="connsiteY157" fmla="*/ 179521 h 272679"/>
                  <a:gd name="connsiteX158" fmla="*/ 101015 w 565084"/>
                  <a:gd name="connsiteY158" fmla="*/ 179937 h 272679"/>
                  <a:gd name="connsiteX159" fmla="*/ 109703 w 565084"/>
                  <a:gd name="connsiteY159" fmla="*/ 183564 h 272679"/>
                  <a:gd name="connsiteX160" fmla="*/ 112821 w 565084"/>
                  <a:gd name="connsiteY160" fmla="*/ 185899 h 272679"/>
                  <a:gd name="connsiteX161" fmla="*/ 114774 w 565084"/>
                  <a:gd name="connsiteY161" fmla="*/ 188818 h 272679"/>
                  <a:gd name="connsiteX162" fmla="*/ 119825 w 565084"/>
                  <a:gd name="connsiteY162" fmla="*/ 190673 h 272679"/>
                  <a:gd name="connsiteX163" fmla="*/ 125125 w 565084"/>
                  <a:gd name="connsiteY163" fmla="*/ 190610 h 272679"/>
                  <a:gd name="connsiteX164" fmla="*/ 127910 w 565084"/>
                  <a:gd name="connsiteY164" fmla="*/ 189339 h 272679"/>
                  <a:gd name="connsiteX165" fmla="*/ 131797 w 565084"/>
                  <a:gd name="connsiteY165" fmla="*/ 178541 h 272679"/>
                  <a:gd name="connsiteX166" fmla="*/ 129116 w 565084"/>
                  <a:gd name="connsiteY166" fmla="*/ 170891 h 272679"/>
                  <a:gd name="connsiteX167" fmla="*/ 126456 w 565084"/>
                  <a:gd name="connsiteY167" fmla="*/ 168577 h 272679"/>
                  <a:gd name="connsiteX168" fmla="*/ 121321 w 565084"/>
                  <a:gd name="connsiteY168" fmla="*/ 159238 h 272679"/>
                  <a:gd name="connsiteX169" fmla="*/ 124917 w 565084"/>
                  <a:gd name="connsiteY169" fmla="*/ 150358 h 272679"/>
                  <a:gd name="connsiteX170" fmla="*/ 126061 w 565084"/>
                  <a:gd name="connsiteY170" fmla="*/ 143750 h 272679"/>
                  <a:gd name="connsiteX171" fmla="*/ 128368 w 565084"/>
                  <a:gd name="connsiteY171" fmla="*/ 140998 h 272679"/>
                  <a:gd name="connsiteX172" fmla="*/ 133585 w 565084"/>
                  <a:gd name="connsiteY172" fmla="*/ 138747 h 272679"/>
                  <a:gd name="connsiteX173" fmla="*/ 138739 w 565084"/>
                  <a:gd name="connsiteY173" fmla="*/ 142166 h 272679"/>
                  <a:gd name="connsiteX174" fmla="*/ 142668 w 565084"/>
                  <a:gd name="connsiteY174" fmla="*/ 138080 h 272679"/>
                  <a:gd name="connsiteX175" fmla="*/ 148259 w 565084"/>
                  <a:gd name="connsiteY175" fmla="*/ 134765 h 272679"/>
                  <a:gd name="connsiteX176" fmla="*/ 158028 w 565084"/>
                  <a:gd name="connsiteY176" fmla="*/ 133598 h 272679"/>
                  <a:gd name="connsiteX177" fmla="*/ 165220 w 565084"/>
                  <a:gd name="connsiteY177" fmla="*/ 131993 h 272679"/>
                  <a:gd name="connsiteX178" fmla="*/ 171331 w 565084"/>
                  <a:gd name="connsiteY178" fmla="*/ 131681 h 272679"/>
                  <a:gd name="connsiteX179" fmla="*/ 173596 w 565084"/>
                  <a:gd name="connsiteY179" fmla="*/ 127241 h 272679"/>
                  <a:gd name="connsiteX180" fmla="*/ 172702 w 565084"/>
                  <a:gd name="connsiteY180" fmla="*/ 124197 h 272679"/>
                  <a:gd name="connsiteX181" fmla="*/ 170104 w 565084"/>
                  <a:gd name="connsiteY181" fmla="*/ 122321 h 272679"/>
                  <a:gd name="connsiteX182" fmla="*/ 168462 w 565084"/>
                  <a:gd name="connsiteY182" fmla="*/ 119673 h 272679"/>
                  <a:gd name="connsiteX183" fmla="*/ 165199 w 565084"/>
                  <a:gd name="connsiteY183" fmla="*/ 117047 h 272679"/>
                  <a:gd name="connsiteX184" fmla="*/ 162580 w 565084"/>
                  <a:gd name="connsiteY184" fmla="*/ 108522 h 272679"/>
                  <a:gd name="connsiteX185" fmla="*/ 162226 w 565084"/>
                  <a:gd name="connsiteY185" fmla="*/ 104664 h 272679"/>
                  <a:gd name="connsiteX186" fmla="*/ 166799 w 565084"/>
                  <a:gd name="connsiteY186" fmla="*/ 97161 h 272679"/>
                  <a:gd name="connsiteX187" fmla="*/ 172619 w 565084"/>
                  <a:gd name="connsiteY187" fmla="*/ 93887 h 272679"/>
                  <a:gd name="connsiteX188" fmla="*/ 174968 w 565084"/>
                  <a:gd name="connsiteY188" fmla="*/ 90760 h 272679"/>
                  <a:gd name="connsiteX189" fmla="*/ 176922 w 565084"/>
                  <a:gd name="connsiteY189" fmla="*/ 84737 h 272679"/>
                  <a:gd name="connsiteX190" fmla="*/ 178938 w 565084"/>
                  <a:gd name="connsiteY190" fmla="*/ 83923 h 272679"/>
                  <a:gd name="connsiteX191" fmla="*/ 186878 w 565084"/>
                  <a:gd name="connsiteY191" fmla="*/ 88009 h 272679"/>
                  <a:gd name="connsiteX192" fmla="*/ 188499 w 565084"/>
                  <a:gd name="connsiteY192" fmla="*/ 84465 h 272679"/>
                  <a:gd name="connsiteX193" fmla="*/ 191326 w 565084"/>
                  <a:gd name="connsiteY193" fmla="*/ 83111 h 272679"/>
                  <a:gd name="connsiteX194" fmla="*/ 190972 w 565084"/>
                  <a:gd name="connsiteY194" fmla="*/ 77941 h 272679"/>
                  <a:gd name="connsiteX195" fmla="*/ 187751 w 565084"/>
                  <a:gd name="connsiteY195" fmla="*/ 73959 h 272679"/>
                  <a:gd name="connsiteX196" fmla="*/ 187522 w 565084"/>
                  <a:gd name="connsiteY196" fmla="*/ 71416 h 272679"/>
                  <a:gd name="connsiteX197" fmla="*/ 191138 w 565084"/>
                  <a:gd name="connsiteY197" fmla="*/ 66434 h 272679"/>
                  <a:gd name="connsiteX198" fmla="*/ 194984 w 565084"/>
                  <a:gd name="connsiteY198" fmla="*/ 66268 h 272679"/>
                  <a:gd name="connsiteX199" fmla="*/ 199204 w 565084"/>
                  <a:gd name="connsiteY199" fmla="*/ 72542 h 272679"/>
                  <a:gd name="connsiteX200" fmla="*/ 204296 w 565084"/>
                  <a:gd name="connsiteY200" fmla="*/ 73209 h 272679"/>
                  <a:gd name="connsiteX201" fmla="*/ 208307 w 565084"/>
                  <a:gd name="connsiteY201" fmla="*/ 70832 h 272679"/>
                  <a:gd name="connsiteX202" fmla="*/ 213566 w 565084"/>
                  <a:gd name="connsiteY202" fmla="*/ 70603 h 272679"/>
                  <a:gd name="connsiteX203" fmla="*/ 216892 w 565084"/>
                  <a:gd name="connsiteY203" fmla="*/ 69081 h 272679"/>
                  <a:gd name="connsiteX204" fmla="*/ 218928 w 565084"/>
                  <a:gd name="connsiteY204" fmla="*/ 70228 h 272679"/>
                  <a:gd name="connsiteX205" fmla="*/ 218949 w 565084"/>
                  <a:gd name="connsiteY205" fmla="*/ 72521 h 272679"/>
                  <a:gd name="connsiteX206" fmla="*/ 217224 w 565084"/>
                  <a:gd name="connsiteY206" fmla="*/ 76002 h 272679"/>
                  <a:gd name="connsiteX207" fmla="*/ 218534 w 565084"/>
                  <a:gd name="connsiteY207" fmla="*/ 80130 h 272679"/>
                  <a:gd name="connsiteX208" fmla="*/ 224853 w 565084"/>
                  <a:gd name="connsiteY208" fmla="*/ 79567 h 272679"/>
                  <a:gd name="connsiteX209" fmla="*/ 227721 w 565084"/>
                  <a:gd name="connsiteY209" fmla="*/ 75668 h 272679"/>
                  <a:gd name="connsiteX210" fmla="*/ 228095 w 565084"/>
                  <a:gd name="connsiteY210" fmla="*/ 71833 h 272679"/>
                  <a:gd name="connsiteX211" fmla="*/ 224519 w 565084"/>
                  <a:gd name="connsiteY211" fmla="*/ 68811 h 272679"/>
                  <a:gd name="connsiteX212" fmla="*/ 223480 w 565084"/>
                  <a:gd name="connsiteY212" fmla="*/ 66622 h 272679"/>
                  <a:gd name="connsiteX213" fmla="*/ 225933 w 565084"/>
                  <a:gd name="connsiteY213" fmla="*/ 62370 h 272679"/>
                  <a:gd name="connsiteX214" fmla="*/ 226452 w 565084"/>
                  <a:gd name="connsiteY214" fmla="*/ 59180 h 272679"/>
                  <a:gd name="connsiteX215" fmla="*/ 229488 w 565084"/>
                  <a:gd name="connsiteY215" fmla="*/ 59972 h 272679"/>
                  <a:gd name="connsiteX216" fmla="*/ 230173 w 565084"/>
                  <a:gd name="connsiteY216" fmla="*/ 63536 h 272679"/>
                  <a:gd name="connsiteX217" fmla="*/ 231669 w 565084"/>
                  <a:gd name="connsiteY217" fmla="*/ 65496 h 272679"/>
                  <a:gd name="connsiteX218" fmla="*/ 236990 w 565084"/>
                  <a:gd name="connsiteY218" fmla="*/ 68727 h 272679"/>
                  <a:gd name="connsiteX219" fmla="*/ 243954 w 565084"/>
                  <a:gd name="connsiteY219" fmla="*/ 63495 h 272679"/>
                  <a:gd name="connsiteX220" fmla="*/ 247986 w 565084"/>
                  <a:gd name="connsiteY220" fmla="*/ 63078 h 272679"/>
                  <a:gd name="connsiteX221" fmla="*/ 251187 w 565084"/>
                  <a:gd name="connsiteY221" fmla="*/ 64078 h 272679"/>
                  <a:gd name="connsiteX222" fmla="*/ 256736 w 565084"/>
                  <a:gd name="connsiteY222" fmla="*/ 68414 h 272679"/>
                  <a:gd name="connsiteX223" fmla="*/ 260769 w 565084"/>
                  <a:gd name="connsiteY223" fmla="*/ 69936 h 272679"/>
                  <a:gd name="connsiteX224" fmla="*/ 258400 w 565084"/>
                  <a:gd name="connsiteY224" fmla="*/ 81401 h 272679"/>
                  <a:gd name="connsiteX225" fmla="*/ 260769 w 565084"/>
                  <a:gd name="connsiteY225" fmla="*/ 82902 h 272679"/>
                  <a:gd name="connsiteX226" fmla="*/ 259896 w 565084"/>
                  <a:gd name="connsiteY226" fmla="*/ 84361 h 272679"/>
                  <a:gd name="connsiteX227" fmla="*/ 261413 w 565084"/>
                  <a:gd name="connsiteY227" fmla="*/ 86362 h 272679"/>
                  <a:gd name="connsiteX228" fmla="*/ 264365 w 565084"/>
                  <a:gd name="connsiteY228" fmla="*/ 87113 h 272679"/>
                  <a:gd name="connsiteX229" fmla="*/ 262265 w 565084"/>
                  <a:gd name="connsiteY229" fmla="*/ 89885 h 272679"/>
                  <a:gd name="connsiteX230" fmla="*/ 258483 w 565084"/>
                  <a:gd name="connsiteY230" fmla="*/ 92699 h 272679"/>
                  <a:gd name="connsiteX231" fmla="*/ 252974 w 565084"/>
                  <a:gd name="connsiteY231" fmla="*/ 93283 h 272679"/>
                  <a:gd name="connsiteX232" fmla="*/ 250273 w 565084"/>
                  <a:gd name="connsiteY232" fmla="*/ 95305 h 272679"/>
                  <a:gd name="connsiteX233" fmla="*/ 249774 w 565084"/>
                  <a:gd name="connsiteY233" fmla="*/ 99078 h 272679"/>
                  <a:gd name="connsiteX234" fmla="*/ 248111 w 565084"/>
                  <a:gd name="connsiteY234" fmla="*/ 102476 h 272679"/>
                  <a:gd name="connsiteX235" fmla="*/ 241231 w 565084"/>
                  <a:gd name="connsiteY235" fmla="*/ 103914 h 272679"/>
                  <a:gd name="connsiteX236" fmla="*/ 238778 w 565084"/>
                  <a:gd name="connsiteY236" fmla="*/ 106228 h 272679"/>
                  <a:gd name="connsiteX237" fmla="*/ 238154 w 565084"/>
                  <a:gd name="connsiteY237" fmla="*/ 109355 h 272679"/>
                  <a:gd name="connsiteX238" fmla="*/ 240295 w 565084"/>
                  <a:gd name="connsiteY238" fmla="*/ 113378 h 272679"/>
                  <a:gd name="connsiteX239" fmla="*/ 242021 w 565084"/>
                  <a:gd name="connsiteY239" fmla="*/ 114191 h 272679"/>
                  <a:gd name="connsiteX240" fmla="*/ 249960 w 565084"/>
                  <a:gd name="connsiteY240" fmla="*/ 114921 h 272679"/>
                  <a:gd name="connsiteX241" fmla="*/ 251894 w 565084"/>
                  <a:gd name="connsiteY241" fmla="*/ 116505 h 272679"/>
                  <a:gd name="connsiteX242" fmla="*/ 254242 w 565084"/>
                  <a:gd name="connsiteY242" fmla="*/ 121382 h 272679"/>
                  <a:gd name="connsiteX243" fmla="*/ 253432 w 565084"/>
                  <a:gd name="connsiteY243" fmla="*/ 122842 h 272679"/>
                  <a:gd name="connsiteX244" fmla="*/ 255406 w 565084"/>
                  <a:gd name="connsiteY244" fmla="*/ 125760 h 272679"/>
                  <a:gd name="connsiteX245" fmla="*/ 254013 w 565084"/>
                  <a:gd name="connsiteY245" fmla="*/ 129637 h 272679"/>
                  <a:gd name="connsiteX246" fmla="*/ 255136 w 565084"/>
                  <a:gd name="connsiteY246" fmla="*/ 138706 h 272679"/>
                  <a:gd name="connsiteX247" fmla="*/ 261621 w 565084"/>
                  <a:gd name="connsiteY247" fmla="*/ 144292 h 272679"/>
                  <a:gd name="connsiteX248" fmla="*/ 258503 w 565084"/>
                  <a:gd name="connsiteY248" fmla="*/ 150566 h 272679"/>
                  <a:gd name="connsiteX249" fmla="*/ 256716 w 565084"/>
                  <a:gd name="connsiteY249" fmla="*/ 151713 h 272679"/>
                  <a:gd name="connsiteX250" fmla="*/ 255760 w 565084"/>
                  <a:gd name="connsiteY250" fmla="*/ 155548 h 272679"/>
                  <a:gd name="connsiteX251" fmla="*/ 253432 w 565084"/>
                  <a:gd name="connsiteY251" fmla="*/ 154235 h 272679"/>
                  <a:gd name="connsiteX252" fmla="*/ 252039 w 565084"/>
                  <a:gd name="connsiteY252" fmla="*/ 155194 h 272679"/>
                  <a:gd name="connsiteX253" fmla="*/ 250896 w 565084"/>
                  <a:gd name="connsiteY253" fmla="*/ 162510 h 272679"/>
                  <a:gd name="connsiteX254" fmla="*/ 253723 w 565084"/>
                  <a:gd name="connsiteY254" fmla="*/ 164324 h 272679"/>
                  <a:gd name="connsiteX255" fmla="*/ 253141 w 565084"/>
                  <a:gd name="connsiteY255" fmla="*/ 165825 h 272679"/>
                  <a:gd name="connsiteX256" fmla="*/ 257110 w 565084"/>
                  <a:gd name="connsiteY256" fmla="*/ 169828 h 272679"/>
                  <a:gd name="connsiteX257" fmla="*/ 258275 w 565084"/>
                  <a:gd name="connsiteY257" fmla="*/ 171912 h 272679"/>
                  <a:gd name="connsiteX258" fmla="*/ 260187 w 565084"/>
                  <a:gd name="connsiteY258" fmla="*/ 172225 h 272679"/>
                  <a:gd name="connsiteX259" fmla="*/ 259730 w 565084"/>
                  <a:gd name="connsiteY259" fmla="*/ 174809 h 272679"/>
                  <a:gd name="connsiteX260" fmla="*/ 257236 w 565084"/>
                  <a:gd name="connsiteY260" fmla="*/ 176977 h 272679"/>
                  <a:gd name="connsiteX261" fmla="*/ 257672 w 565084"/>
                  <a:gd name="connsiteY261" fmla="*/ 181355 h 272679"/>
                  <a:gd name="connsiteX262" fmla="*/ 260415 w 565084"/>
                  <a:gd name="connsiteY262" fmla="*/ 184815 h 272679"/>
                  <a:gd name="connsiteX263" fmla="*/ 262910 w 565084"/>
                  <a:gd name="connsiteY263" fmla="*/ 184711 h 272679"/>
                  <a:gd name="connsiteX264" fmla="*/ 264074 w 565084"/>
                  <a:gd name="connsiteY264" fmla="*/ 190131 h 272679"/>
                  <a:gd name="connsiteX265" fmla="*/ 266651 w 565084"/>
                  <a:gd name="connsiteY265" fmla="*/ 189485 h 272679"/>
                  <a:gd name="connsiteX266" fmla="*/ 267400 w 565084"/>
                  <a:gd name="connsiteY266" fmla="*/ 191069 h 272679"/>
                  <a:gd name="connsiteX267" fmla="*/ 266818 w 565084"/>
                  <a:gd name="connsiteY267" fmla="*/ 194467 h 272679"/>
                  <a:gd name="connsiteX268" fmla="*/ 282011 w 565084"/>
                  <a:gd name="connsiteY268" fmla="*/ 193863 h 272679"/>
                  <a:gd name="connsiteX269" fmla="*/ 289473 w 565084"/>
                  <a:gd name="connsiteY269" fmla="*/ 191507 h 272679"/>
                  <a:gd name="connsiteX270" fmla="*/ 298306 w 565084"/>
                  <a:gd name="connsiteY270" fmla="*/ 189693 h 272679"/>
                  <a:gd name="connsiteX271" fmla="*/ 313376 w 565084"/>
                  <a:gd name="connsiteY271" fmla="*/ 192153 h 272679"/>
                  <a:gd name="connsiteX272" fmla="*/ 333018 w 565084"/>
                  <a:gd name="connsiteY272" fmla="*/ 200345 h 272679"/>
                  <a:gd name="connsiteX273" fmla="*/ 333662 w 565084"/>
                  <a:gd name="connsiteY273" fmla="*/ 201909 h 272679"/>
                  <a:gd name="connsiteX274" fmla="*/ 329567 w 565084"/>
                  <a:gd name="connsiteY274" fmla="*/ 203513 h 272679"/>
                  <a:gd name="connsiteX275" fmla="*/ 328175 w 565084"/>
                  <a:gd name="connsiteY275" fmla="*/ 208120 h 272679"/>
                  <a:gd name="connsiteX276" fmla="*/ 325037 w 565084"/>
                  <a:gd name="connsiteY276" fmla="*/ 211414 h 272679"/>
                  <a:gd name="connsiteX277" fmla="*/ 325868 w 565084"/>
                  <a:gd name="connsiteY277" fmla="*/ 215333 h 272679"/>
                  <a:gd name="connsiteX278" fmla="*/ 328362 w 565084"/>
                  <a:gd name="connsiteY278" fmla="*/ 217522 h 272679"/>
                  <a:gd name="connsiteX279" fmla="*/ 326491 w 565084"/>
                  <a:gd name="connsiteY279" fmla="*/ 220628 h 272679"/>
                  <a:gd name="connsiteX280" fmla="*/ 328591 w 565084"/>
                  <a:gd name="connsiteY280" fmla="*/ 220190 h 272679"/>
                  <a:gd name="connsiteX281" fmla="*/ 330939 w 565084"/>
                  <a:gd name="connsiteY281" fmla="*/ 223400 h 272679"/>
                  <a:gd name="connsiteX282" fmla="*/ 335138 w 565084"/>
                  <a:gd name="connsiteY282" fmla="*/ 218168 h 272679"/>
                  <a:gd name="connsiteX283" fmla="*/ 340231 w 565084"/>
                  <a:gd name="connsiteY283" fmla="*/ 217189 h 272679"/>
                  <a:gd name="connsiteX284" fmla="*/ 343493 w 565084"/>
                  <a:gd name="connsiteY284" fmla="*/ 224797 h 272679"/>
                  <a:gd name="connsiteX285" fmla="*/ 364507 w 565084"/>
                  <a:gd name="connsiteY285" fmla="*/ 228112 h 272679"/>
                  <a:gd name="connsiteX286" fmla="*/ 363905 w 565084"/>
                  <a:gd name="connsiteY286" fmla="*/ 232593 h 272679"/>
                  <a:gd name="connsiteX287" fmla="*/ 380263 w 565084"/>
                  <a:gd name="connsiteY287" fmla="*/ 218627 h 272679"/>
                  <a:gd name="connsiteX288" fmla="*/ 379722 w 565084"/>
                  <a:gd name="connsiteY288" fmla="*/ 215854 h 272679"/>
                  <a:gd name="connsiteX289" fmla="*/ 383463 w 565084"/>
                  <a:gd name="connsiteY289" fmla="*/ 215083 h 272679"/>
                  <a:gd name="connsiteX290" fmla="*/ 385189 w 565084"/>
                  <a:gd name="connsiteY290" fmla="*/ 213061 h 272679"/>
                  <a:gd name="connsiteX291" fmla="*/ 387184 w 565084"/>
                  <a:gd name="connsiteY291" fmla="*/ 212748 h 272679"/>
                  <a:gd name="connsiteX292" fmla="*/ 387392 w 565084"/>
                  <a:gd name="connsiteY292" fmla="*/ 209663 h 272679"/>
                  <a:gd name="connsiteX293" fmla="*/ 388826 w 565084"/>
                  <a:gd name="connsiteY293" fmla="*/ 211623 h 272679"/>
                  <a:gd name="connsiteX294" fmla="*/ 390946 w 565084"/>
                  <a:gd name="connsiteY294" fmla="*/ 209705 h 272679"/>
                  <a:gd name="connsiteX295" fmla="*/ 392089 w 565084"/>
                  <a:gd name="connsiteY295" fmla="*/ 211247 h 272679"/>
                  <a:gd name="connsiteX296" fmla="*/ 390260 w 565084"/>
                  <a:gd name="connsiteY296" fmla="*/ 212665 h 272679"/>
                  <a:gd name="connsiteX297" fmla="*/ 392422 w 565084"/>
                  <a:gd name="connsiteY297" fmla="*/ 213812 h 272679"/>
                  <a:gd name="connsiteX298" fmla="*/ 393253 w 565084"/>
                  <a:gd name="connsiteY298" fmla="*/ 210872 h 272679"/>
                  <a:gd name="connsiteX299" fmla="*/ 394874 w 565084"/>
                  <a:gd name="connsiteY299" fmla="*/ 210122 h 272679"/>
                  <a:gd name="connsiteX300" fmla="*/ 394313 w 565084"/>
                  <a:gd name="connsiteY300" fmla="*/ 215854 h 272679"/>
                  <a:gd name="connsiteX301" fmla="*/ 396204 w 565084"/>
                  <a:gd name="connsiteY301" fmla="*/ 215395 h 272679"/>
                  <a:gd name="connsiteX302" fmla="*/ 398325 w 565084"/>
                  <a:gd name="connsiteY302" fmla="*/ 219773 h 272679"/>
                  <a:gd name="connsiteX303" fmla="*/ 398054 w 565084"/>
                  <a:gd name="connsiteY303" fmla="*/ 217209 h 272679"/>
                  <a:gd name="connsiteX304" fmla="*/ 399344 w 565084"/>
                  <a:gd name="connsiteY304" fmla="*/ 214624 h 272679"/>
                  <a:gd name="connsiteX305" fmla="*/ 402461 w 565084"/>
                  <a:gd name="connsiteY305" fmla="*/ 214479 h 272679"/>
                  <a:gd name="connsiteX306" fmla="*/ 401650 w 565084"/>
                  <a:gd name="connsiteY306" fmla="*/ 215792 h 272679"/>
                  <a:gd name="connsiteX307" fmla="*/ 401588 w 565084"/>
                  <a:gd name="connsiteY307" fmla="*/ 221274 h 272679"/>
                  <a:gd name="connsiteX308" fmla="*/ 404020 w 565084"/>
                  <a:gd name="connsiteY308" fmla="*/ 225047 h 272679"/>
                  <a:gd name="connsiteX309" fmla="*/ 402503 w 565084"/>
                  <a:gd name="connsiteY309" fmla="*/ 228320 h 272679"/>
                  <a:gd name="connsiteX310" fmla="*/ 405142 w 565084"/>
                  <a:gd name="connsiteY310" fmla="*/ 228049 h 272679"/>
                  <a:gd name="connsiteX311" fmla="*/ 404539 w 565084"/>
                  <a:gd name="connsiteY311" fmla="*/ 229821 h 272679"/>
                  <a:gd name="connsiteX312" fmla="*/ 406494 w 565084"/>
                  <a:gd name="connsiteY312" fmla="*/ 232072 h 272679"/>
                  <a:gd name="connsiteX313" fmla="*/ 404477 w 565084"/>
                  <a:gd name="connsiteY313" fmla="*/ 232697 h 272679"/>
                  <a:gd name="connsiteX314" fmla="*/ 406223 w 565084"/>
                  <a:gd name="connsiteY314" fmla="*/ 234907 h 272679"/>
                  <a:gd name="connsiteX315" fmla="*/ 410276 w 565084"/>
                  <a:gd name="connsiteY315" fmla="*/ 235094 h 272679"/>
                  <a:gd name="connsiteX316" fmla="*/ 412521 w 565084"/>
                  <a:gd name="connsiteY316" fmla="*/ 237575 h 272679"/>
                  <a:gd name="connsiteX317" fmla="*/ 413207 w 565084"/>
                  <a:gd name="connsiteY317" fmla="*/ 240285 h 272679"/>
                  <a:gd name="connsiteX318" fmla="*/ 432745 w 565084"/>
                  <a:gd name="connsiteY318" fmla="*/ 226048 h 272679"/>
                  <a:gd name="connsiteX319" fmla="*/ 436736 w 565084"/>
                  <a:gd name="connsiteY319" fmla="*/ 223921 h 272679"/>
                  <a:gd name="connsiteX320" fmla="*/ 440519 w 565084"/>
                  <a:gd name="connsiteY320" fmla="*/ 223192 h 272679"/>
                  <a:gd name="connsiteX321" fmla="*/ 439251 w 565084"/>
                  <a:gd name="connsiteY321" fmla="*/ 199470 h 272679"/>
                  <a:gd name="connsiteX322" fmla="*/ 438232 w 565084"/>
                  <a:gd name="connsiteY322" fmla="*/ 190422 h 272679"/>
                  <a:gd name="connsiteX323" fmla="*/ 438585 w 565084"/>
                  <a:gd name="connsiteY323" fmla="*/ 184461 h 272679"/>
                  <a:gd name="connsiteX324" fmla="*/ 436777 w 565084"/>
                  <a:gd name="connsiteY324" fmla="*/ 184461 h 272679"/>
                  <a:gd name="connsiteX325" fmla="*/ 436196 w 565084"/>
                  <a:gd name="connsiteY325" fmla="*/ 180334 h 272679"/>
                  <a:gd name="connsiteX326" fmla="*/ 439958 w 565084"/>
                  <a:gd name="connsiteY326" fmla="*/ 175768 h 272679"/>
                  <a:gd name="connsiteX327" fmla="*/ 446588 w 565084"/>
                  <a:gd name="connsiteY327" fmla="*/ 173955 h 272679"/>
                  <a:gd name="connsiteX328" fmla="*/ 449539 w 565084"/>
                  <a:gd name="connsiteY328" fmla="*/ 179646 h 272679"/>
                  <a:gd name="connsiteX329" fmla="*/ 452823 w 565084"/>
                  <a:gd name="connsiteY329" fmla="*/ 182251 h 272679"/>
                  <a:gd name="connsiteX330" fmla="*/ 457584 w 565084"/>
                  <a:gd name="connsiteY330" fmla="*/ 183523 h 272679"/>
                  <a:gd name="connsiteX331" fmla="*/ 464962 w 565084"/>
                  <a:gd name="connsiteY331" fmla="*/ 184503 h 272679"/>
                  <a:gd name="connsiteX332" fmla="*/ 475625 w 565084"/>
                  <a:gd name="connsiteY332" fmla="*/ 179395 h 272679"/>
                  <a:gd name="connsiteX333" fmla="*/ 481798 w 565084"/>
                  <a:gd name="connsiteY333" fmla="*/ 175998 h 272679"/>
                  <a:gd name="connsiteX334" fmla="*/ 484957 w 565084"/>
                  <a:gd name="connsiteY334" fmla="*/ 172496 h 272679"/>
                  <a:gd name="connsiteX335" fmla="*/ 482754 w 565084"/>
                  <a:gd name="connsiteY335" fmla="*/ 168327 h 272679"/>
                  <a:gd name="connsiteX336" fmla="*/ 478784 w 565084"/>
                  <a:gd name="connsiteY336" fmla="*/ 168222 h 272679"/>
                  <a:gd name="connsiteX337" fmla="*/ 480260 w 565084"/>
                  <a:gd name="connsiteY337" fmla="*/ 164095 h 272679"/>
                  <a:gd name="connsiteX338" fmla="*/ 475936 w 565084"/>
                  <a:gd name="connsiteY338" fmla="*/ 156174 h 272679"/>
                  <a:gd name="connsiteX339" fmla="*/ 470553 w 565084"/>
                  <a:gd name="connsiteY339" fmla="*/ 147690 h 272679"/>
                  <a:gd name="connsiteX340" fmla="*/ 458311 w 565084"/>
                  <a:gd name="connsiteY340" fmla="*/ 137767 h 272679"/>
                  <a:gd name="connsiteX341" fmla="*/ 458435 w 565084"/>
                  <a:gd name="connsiteY341" fmla="*/ 132264 h 272679"/>
                  <a:gd name="connsiteX342" fmla="*/ 460555 w 565084"/>
                  <a:gd name="connsiteY342" fmla="*/ 133744 h 272679"/>
                  <a:gd name="connsiteX343" fmla="*/ 464712 w 565084"/>
                  <a:gd name="connsiteY343" fmla="*/ 134578 h 272679"/>
                  <a:gd name="connsiteX344" fmla="*/ 468162 w 565084"/>
                  <a:gd name="connsiteY344" fmla="*/ 130367 h 272679"/>
                  <a:gd name="connsiteX345" fmla="*/ 469306 w 565084"/>
                  <a:gd name="connsiteY345" fmla="*/ 132660 h 272679"/>
                  <a:gd name="connsiteX346" fmla="*/ 471904 w 565084"/>
                  <a:gd name="connsiteY346" fmla="*/ 132890 h 272679"/>
                  <a:gd name="connsiteX347" fmla="*/ 471052 w 565084"/>
                  <a:gd name="connsiteY347" fmla="*/ 129075 h 272679"/>
                  <a:gd name="connsiteX348" fmla="*/ 468973 w 565084"/>
                  <a:gd name="connsiteY348" fmla="*/ 125615 h 272679"/>
                  <a:gd name="connsiteX349" fmla="*/ 467623 w 565084"/>
                  <a:gd name="connsiteY349" fmla="*/ 120716 h 272679"/>
                  <a:gd name="connsiteX350" fmla="*/ 465585 w 565084"/>
                  <a:gd name="connsiteY350" fmla="*/ 120007 h 272679"/>
                  <a:gd name="connsiteX351" fmla="*/ 473713 w 565084"/>
                  <a:gd name="connsiteY351" fmla="*/ 100850 h 272679"/>
                  <a:gd name="connsiteX352" fmla="*/ 479325 w 565084"/>
                  <a:gd name="connsiteY352" fmla="*/ 94305 h 272679"/>
                  <a:gd name="connsiteX353" fmla="*/ 482588 w 565084"/>
                  <a:gd name="connsiteY353" fmla="*/ 93033 h 272679"/>
                  <a:gd name="connsiteX354" fmla="*/ 482401 w 565084"/>
                  <a:gd name="connsiteY354" fmla="*/ 89385 h 272679"/>
                  <a:gd name="connsiteX355" fmla="*/ 484937 w 565084"/>
                  <a:gd name="connsiteY355" fmla="*/ 90427 h 272679"/>
                  <a:gd name="connsiteX356" fmla="*/ 484625 w 565084"/>
                  <a:gd name="connsiteY356" fmla="*/ 86529 h 272679"/>
                  <a:gd name="connsiteX357" fmla="*/ 490070 w 565084"/>
                  <a:gd name="connsiteY357" fmla="*/ 85132 h 272679"/>
                  <a:gd name="connsiteX358" fmla="*/ 489447 w 565084"/>
                  <a:gd name="connsiteY358" fmla="*/ 83507 h 272679"/>
                  <a:gd name="connsiteX359" fmla="*/ 491131 w 565084"/>
                  <a:gd name="connsiteY359" fmla="*/ 79650 h 272679"/>
                  <a:gd name="connsiteX360" fmla="*/ 497574 w 565084"/>
                  <a:gd name="connsiteY360" fmla="*/ 77169 h 272679"/>
                  <a:gd name="connsiteX361" fmla="*/ 496078 w 565084"/>
                  <a:gd name="connsiteY361" fmla="*/ 75460 h 272679"/>
                  <a:gd name="connsiteX362" fmla="*/ 498738 w 565084"/>
                  <a:gd name="connsiteY362" fmla="*/ 74585 h 272679"/>
                  <a:gd name="connsiteX363" fmla="*/ 502022 w 565084"/>
                  <a:gd name="connsiteY363" fmla="*/ 77441 h 272679"/>
                  <a:gd name="connsiteX364" fmla="*/ 502957 w 565084"/>
                  <a:gd name="connsiteY364" fmla="*/ 72417 h 272679"/>
                  <a:gd name="connsiteX365" fmla="*/ 502541 w 565084"/>
                  <a:gd name="connsiteY365" fmla="*/ 69873 h 272679"/>
                  <a:gd name="connsiteX366" fmla="*/ 507821 w 565084"/>
                  <a:gd name="connsiteY366" fmla="*/ 71729 h 272679"/>
                  <a:gd name="connsiteX367" fmla="*/ 507946 w 565084"/>
                  <a:gd name="connsiteY367" fmla="*/ 69957 h 272679"/>
                  <a:gd name="connsiteX368" fmla="*/ 506220 w 565084"/>
                  <a:gd name="connsiteY368" fmla="*/ 59117 h 272679"/>
                  <a:gd name="connsiteX369" fmla="*/ 506678 w 565084"/>
                  <a:gd name="connsiteY369" fmla="*/ 56220 h 272679"/>
                  <a:gd name="connsiteX370" fmla="*/ 508257 w 565084"/>
                  <a:gd name="connsiteY370" fmla="*/ 55052 h 272679"/>
                  <a:gd name="connsiteX371" fmla="*/ 510440 w 565084"/>
                  <a:gd name="connsiteY371" fmla="*/ 55595 h 272679"/>
                  <a:gd name="connsiteX372" fmla="*/ 510980 w 565084"/>
                  <a:gd name="connsiteY372" fmla="*/ 52030 h 272679"/>
                  <a:gd name="connsiteX373" fmla="*/ 513724 w 565084"/>
                  <a:gd name="connsiteY373" fmla="*/ 49591 h 272679"/>
                  <a:gd name="connsiteX374" fmla="*/ 515906 w 565084"/>
                  <a:gd name="connsiteY374" fmla="*/ 49007 h 272679"/>
                  <a:gd name="connsiteX375" fmla="*/ 517278 w 565084"/>
                  <a:gd name="connsiteY375" fmla="*/ 46547 h 272679"/>
                  <a:gd name="connsiteX376" fmla="*/ 520022 w 565084"/>
                  <a:gd name="connsiteY376" fmla="*/ 44401 h 272679"/>
                  <a:gd name="connsiteX377" fmla="*/ 519232 w 565084"/>
                  <a:gd name="connsiteY377" fmla="*/ 42670 h 272679"/>
                  <a:gd name="connsiteX378" fmla="*/ 520957 w 565084"/>
                  <a:gd name="connsiteY378" fmla="*/ 37521 h 272679"/>
                  <a:gd name="connsiteX379" fmla="*/ 522931 w 565084"/>
                  <a:gd name="connsiteY379" fmla="*/ 36208 h 272679"/>
                  <a:gd name="connsiteX380" fmla="*/ 525072 w 565084"/>
                  <a:gd name="connsiteY380" fmla="*/ 31455 h 272679"/>
                  <a:gd name="connsiteX381" fmla="*/ 524657 w 565084"/>
                  <a:gd name="connsiteY381" fmla="*/ 29246 h 272679"/>
                  <a:gd name="connsiteX382" fmla="*/ 525384 w 565084"/>
                  <a:gd name="connsiteY382" fmla="*/ 21846 h 272679"/>
                  <a:gd name="connsiteX383" fmla="*/ 525634 w 565084"/>
                  <a:gd name="connsiteY383" fmla="*/ 14675 h 272679"/>
                  <a:gd name="connsiteX384" fmla="*/ 530455 w 565084"/>
                  <a:gd name="connsiteY384" fmla="*/ 6274 h 272679"/>
                  <a:gd name="connsiteX385" fmla="*/ 525779 w 565084"/>
                  <a:gd name="connsiteY385" fmla="*/ 5774 h 27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Lst>
                <a:rect l="l" t="t" r="r" b="b"/>
                <a:pathLst>
                  <a:path w="565084" h="272679">
                    <a:moveTo>
                      <a:pt x="4655" y="260545"/>
                    </a:moveTo>
                    <a:lnTo>
                      <a:pt x="10496" y="262358"/>
                    </a:lnTo>
                    <a:lnTo>
                      <a:pt x="11888" y="265527"/>
                    </a:lnTo>
                    <a:lnTo>
                      <a:pt x="12013" y="268383"/>
                    </a:lnTo>
                    <a:lnTo>
                      <a:pt x="9852" y="272614"/>
                    </a:lnTo>
                    <a:lnTo>
                      <a:pt x="3679" y="272552"/>
                    </a:lnTo>
                    <a:lnTo>
                      <a:pt x="1247" y="268758"/>
                    </a:lnTo>
                    <a:lnTo>
                      <a:pt x="0" y="264776"/>
                    </a:lnTo>
                    <a:lnTo>
                      <a:pt x="685" y="262608"/>
                    </a:lnTo>
                    <a:close/>
                    <a:moveTo>
                      <a:pt x="536296" y="0"/>
                    </a:moveTo>
                    <a:lnTo>
                      <a:pt x="537876" y="2897"/>
                    </a:lnTo>
                    <a:lnTo>
                      <a:pt x="544090" y="2647"/>
                    </a:lnTo>
                    <a:lnTo>
                      <a:pt x="549287" y="5357"/>
                    </a:lnTo>
                    <a:lnTo>
                      <a:pt x="555336" y="3314"/>
                    </a:lnTo>
                    <a:lnTo>
                      <a:pt x="556521" y="24451"/>
                    </a:lnTo>
                    <a:lnTo>
                      <a:pt x="557102" y="26369"/>
                    </a:lnTo>
                    <a:lnTo>
                      <a:pt x="541056" y="34291"/>
                    </a:lnTo>
                    <a:lnTo>
                      <a:pt x="541036" y="37876"/>
                    </a:lnTo>
                    <a:lnTo>
                      <a:pt x="538458" y="40794"/>
                    </a:lnTo>
                    <a:lnTo>
                      <a:pt x="534842" y="40440"/>
                    </a:lnTo>
                    <a:lnTo>
                      <a:pt x="533969" y="43483"/>
                    </a:lnTo>
                    <a:lnTo>
                      <a:pt x="532181" y="43525"/>
                    </a:lnTo>
                    <a:lnTo>
                      <a:pt x="531974" y="46443"/>
                    </a:lnTo>
                    <a:lnTo>
                      <a:pt x="530498" y="48820"/>
                    </a:lnTo>
                    <a:lnTo>
                      <a:pt x="529292" y="53614"/>
                    </a:lnTo>
                    <a:lnTo>
                      <a:pt x="527213" y="53531"/>
                    </a:lnTo>
                    <a:lnTo>
                      <a:pt x="524407" y="55095"/>
                    </a:lnTo>
                    <a:lnTo>
                      <a:pt x="521975" y="53593"/>
                    </a:lnTo>
                    <a:lnTo>
                      <a:pt x="518587" y="54657"/>
                    </a:lnTo>
                    <a:lnTo>
                      <a:pt x="520396" y="57262"/>
                    </a:lnTo>
                    <a:lnTo>
                      <a:pt x="516925" y="62182"/>
                    </a:lnTo>
                    <a:lnTo>
                      <a:pt x="520271" y="64308"/>
                    </a:lnTo>
                    <a:lnTo>
                      <a:pt x="520582" y="67810"/>
                    </a:lnTo>
                    <a:lnTo>
                      <a:pt x="519606" y="70020"/>
                    </a:lnTo>
                    <a:lnTo>
                      <a:pt x="521996" y="70853"/>
                    </a:lnTo>
                    <a:lnTo>
                      <a:pt x="524345" y="75565"/>
                    </a:lnTo>
                    <a:lnTo>
                      <a:pt x="525446" y="76232"/>
                    </a:lnTo>
                    <a:lnTo>
                      <a:pt x="522640" y="101871"/>
                    </a:lnTo>
                    <a:lnTo>
                      <a:pt x="525530" y="101684"/>
                    </a:lnTo>
                    <a:lnTo>
                      <a:pt x="547604" y="98119"/>
                    </a:lnTo>
                    <a:lnTo>
                      <a:pt x="549245" y="96285"/>
                    </a:lnTo>
                    <a:lnTo>
                      <a:pt x="556104" y="97223"/>
                    </a:lnTo>
                    <a:lnTo>
                      <a:pt x="554982" y="99036"/>
                    </a:lnTo>
                    <a:lnTo>
                      <a:pt x="557414" y="99850"/>
                    </a:lnTo>
                    <a:lnTo>
                      <a:pt x="559514" y="99141"/>
                    </a:lnTo>
                    <a:lnTo>
                      <a:pt x="562112" y="102642"/>
                    </a:lnTo>
                    <a:lnTo>
                      <a:pt x="560199" y="103393"/>
                    </a:lnTo>
                    <a:lnTo>
                      <a:pt x="562361" y="106687"/>
                    </a:lnTo>
                    <a:lnTo>
                      <a:pt x="565084" y="105498"/>
                    </a:lnTo>
                    <a:lnTo>
                      <a:pt x="563899" y="107520"/>
                    </a:lnTo>
                    <a:lnTo>
                      <a:pt x="564792" y="110773"/>
                    </a:lnTo>
                    <a:lnTo>
                      <a:pt x="561862" y="110293"/>
                    </a:lnTo>
                    <a:lnTo>
                      <a:pt x="561322" y="111565"/>
                    </a:lnTo>
                    <a:lnTo>
                      <a:pt x="557269" y="114628"/>
                    </a:lnTo>
                    <a:lnTo>
                      <a:pt x="550368" y="116755"/>
                    </a:lnTo>
                    <a:lnTo>
                      <a:pt x="543051" y="120861"/>
                    </a:lnTo>
                    <a:lnTo>
                      <a:pt x="541929" y="123759"/>
                    </a:lnTo>
                    <a:lnTo>
                      <a:pt x="541597" y="132639"/>
                    </a:lnTo>
                    <a:lnTo>
                      <a:pt x="542657" y="138476"/>
                    </a:lnTo>
                    <a:lnTo>
                      <a:pt x="548954" y="143791"/>
                    </a:lnTo>
                    <a:lnTo>
                      <a:pt x="557373" y="148211"/>
                    </a:lnTo>
                    <a:lnTo>
                      <a:pt x="559285" y="156945"/>
                    </a:lnTo>
                    <a:lnTo>
                      <a:pt x="557227" y="158862"/>
                    </a:lnTo>
                    <a:lnTo>
                      <a:pt x="558079" y="163907"/>
                    </a:lnTo>
                    <a:lnTo>
                      <a:pt x="557622" y="165867"/>
                    </a:lnTo>
                    <a:lnTo>
                      <a:pt x="547438" y="175018"/>
                    </a:lnTo>
                    <a:lnTo>
                      <a:pt x="536878" y="183523"/>
                    </a:lnTo>
                    <a:lnTo>
                      <a:pt x="536192" y="187734"/>
                    </a:lnTo>
                    <a:lnTo>
                      <a:pt x="536338" y="193508"/>
                    </a:lnTo>
                    <a:lnTo>
                      <a:pt x="541181" y="199157"/>
                    </a:lnTo>
                    <a:lnTo>
                      <a:pt x="544403" y="200658"/>
                    </a:lnTo>
                    <a:lnTo>
                      <a:pt x="536109" y="208183"/>
                    </a:lnTo>
                    <a:lnTo>
                      <a:pt x="534530" y="206557"/>
                    </a:lnTo>
                    <a:lnTo>
                      <a:pt x="531204" y="206745"/>
                    </a:lnTo>
                    <a:lnTo>
                      <a:pt x="529998" y="212394"/>
                    </a:lnTo>
                    <a:lnTo>
                      <a:pt x="523431" y="216584"/>
                    </a:lnTo>
                    <a:lnTo>
                      <a:pt x="518110" y="220690"/>
                    </a:lnTo>
                    <a:lnTo>
                      <a:pt x="518712" y="224380"/>
                    </a:lnTo>
                    <a:lnTo>
                      <a:pt x="522474" y="228153"/>
                    </a:lnTo>
                    <a:lnTo>
                      <a:pt x="525031" y="235449"/>
                    </a:lnTo>
                    <a:lnTo>
                      <a:pt x="523202" y="240973"/>
                    </a:lnTo>
                    <a:lnTo>
                      <a:pt x="523389" y="244996"/>
                    </a:lnTo>
                    <a:lnTo>
                      <a:pt x="525363" y="246893"/>
                    </a:lnTo>
                    <a:lnTo>
                      <a:pt x="525010" y="251750"/>
                    </a:lnTo>
                    <a:lnTo>
                      <a:pt x="525613" y="254439"/>
                    </a:lnTo>
                    <a:lnTo>
                      <a:pt x="528398" y="255690"/>
                    </a:lnTo>
                    <a:lnTo>
                      <a:pt x="522412" y="255148"/>
                    </a:lnTo>
                    <a:lnTo>
                      <a:pt x="505306" y="254314"/>
                    </a:lnTo>
                    <a:lnTo>
                      <a:pt x="493687" y="254064"/>
                    </a:lnTo>
                    <a:lnTo>
                      <a:pt x="490964" y="254398"/>
                    </a:lnTo>
                    <a:lnTo>
                      <a:pt x="467851" y="255773"/>
                    </a:lnTo>
                    <a:lnTo>
                      <a:pt x="429814" y="254731"/>
                    </a:lnTo>
                    <a:lnTo>
                      <a:pt x="407699" y="253563"/>
                    </a:lnTo>
                    <a:lnTo>
                      <a:pt x="376854" y="251416"/>
                    </a:lnTo>
                    <a:lnTo>
                      <a:pt x="372365" y="250916"/>
                    </a:lnTo>
                    <a:lnTo>
                      <a:pt x="352182" y="250395"/>
                    </a:lnTo>
                    <a:lnTo>
                      <a:pt x="345717" y="253084"/>
                    </a:lnTo>
                    <a:lnTo>
                      <a:pt x="342725" y="250374"/>
                    </a:lnTo>
                    <a:lnTo>
                      <a:pt x="326138" y="250895"/>
                    </a:lnTo>
                    <a:lnTo>
                      <a:pt x="306954" y="251229"/>
                    </a:lnTo>
                    <a:lnTo>
                      <a:pt x="287477" y="251771"/>
                    </a:lnTo>
                    <a:lnTo>
                      <a:pt x="256965" y="251938"/>
                    </a:lnTo>
                    <a:lnTo>
                      <a:pt x="221132" y="252459"/>
                    </a:lnTo>
                    <a:lnTo>
                      <a:pt x="197499" y="253147"/>
                    </a:lnTo>
                    <a:lnTo>
                      <a:pt x="197914" y="248769"/>
                    </a:lnTo>
                    <a:lnTo>
                      <a:pt x="179229" y="246831"/>
                    </a:lnTo>
                    <a:lnTo>
                      <a:pt x="172515" y="246664"/>
                    </a:lnTo>
                    <a:lnTo>
                      <a:pt x="175467" y="257483"/>
                    </a:lnTo>
                    <a:lnTo>
                      <a:pt x="176881" y="266968"/>
                    </a:lnTo>
                    <a:lnTo>
                      <a:pt x="176049" y="270908"/>
                    </a:lnTo>
                    <a:lnTo>
                      <a:pt x="174511" y="272679"/>
                    </a:lnTo>
                    <a:lnTo>
                      <a:pt x="159566" y="272346"/>
                    </a:lnTo>
                    <a:lnTo>
                      <a:pt x="91931" y="271866"/>
                    </a:lnTo>
                    <a:lnTo>
                      <a:pt x="70294" y="271970"/>
                    </a:lnTo>
                    <a:lnTo>
                      <a:pt x="49904" y="271699"/>
                    </a:lnTo>
                    <a:lnTo>
                      <a:pt x="31052" y="271220"/>
                    </a:lnTo>
                    <a:lnTo>
                      <a:pt x="20700" y="272387"/>
                    </a:lnTo>
                    <a:lnTo>
                      <a:pt x="17729" y="272304"/>
                    </a:lnTo>
                    <a:lnTo>
                      <a:pt x="21678" y="260255"/>
                    </a:lnTo>
                    <a:lnTo>
                      <a:pt x="22259" y="256503"/>
                    </a:lnTo>
                    <a:lnTo>
                      <a:pt x="23611" y="254314"/>
                    </a:lnTo>
                    <a:lnTo>
                      <a:pt x="27497" y="253189"/>
                    </a:lnTo>
                    <a:lnTo>
                      <a:pt x="29285" y="254460"/>
                    </a:lnTo>
                    <a:lnTo>
                      <a:pt x="31800" y="258817"/>
                    </a:lnTo>
                    <a:lnTo>
                      <a:pt x="36165" y="262944"/>
                    </a:lnTo>
                    <a:lnTo>
                      <a:pt x="39573" y="262298"/>
                    </a:lnTo>
                    <a:lnTo>
                      <a:pt x="42359" y="257670"/>
                    </a:lnTo>
                    <a:lnTo>
                      <a:pt x="42941" y="253751"/>
                    </a:lnTo>
                    <a:lnTo>
                      <a:pt x="47368" y="248373"/>
                    </a:lnTo>
                    <a:lnTo>
                      <a:pt x="45913" y="247477"/>
                    </a:lnTo>
                    <a:lnTo>
                      <a:pt x="46184" y="245163"/>
                    </a:lnTo>
                    <a:lnTo>
                      <a:pt x="42608" y="240848"/>
                    </a:lnTo>
                    <a:lnTo>
                      <a:pt x="42920" y="237825"/>
                    </a:lnTo>
                    <a:lnTo>
                      <a:pt x="46141" y="234970"/>
                    </a:lnTo>
                    <a:lnTo>
                      <a:pt x="51193" y="236095"/>
                    </a:lnTo>
                    <a:lnTo>
                      <a:pt x="52211" y="232676"/>
                    </a:lnTo>
                    <a:lnTo>
                      <a:pt x="50860" y="230925"/>
                    </a:lnTo>
                    <a:lnTo>
                      <a:pt x="48261" y="230779"/>
                    </a:lnTo>
                    <a:lnTo>
                      <a:pt x="45185" y="227924"/>
                    </a:lnTo>
                    <a:lnTo>
                      <a:pt x="45102" y="224359"/>
                    </a:lnTo>
                    <a:lnTo>
                      <a:pt x="46080" y="223129"/>
                    </a:lnTo>
                    <a:lnTo>
                      <a:pt x="49779" y="222337"/>
                    </a:lnTo>
                    <a:lnTo>
                      <a:pt x="52211" y="216375"/>
                    </a:lnTo>
                    <a:lnTo>
                      <a:pt x="54290" y="206661"/>
                    </a:lnTo>
                    <a:lnTo>
                      <a:pt x="53105" y="203722"/>
                    </a:lnTo>
                    <a:lnTo>
                      <a:pt x="50382" y="202909"/>
                    </a:lnTo>
                    <a:lnTo>
                      <a:pt x="46101" y="199303"/>
                    </a:lnTo>
                    <a:lnTo>
                      <a:pt x="44687" y="194654"/>
                    </a:lnTo>
                    <a:lnTo>
                      <a:pt x="46433" y="189485"/>
                    </a:lnTo>
                    <a:lnTo>
                      <a:pt x="49239" y="186024"/>
                    </a:lnTo>
                    <a:lnTo>
                      <a:pt x="53084" y="182543"/>
                    </a:lnTo>
                    <a:lnTo>
                      <a:pt x="55640" y="176477"/>
                    </a:lnTo>
                    <a:lnTo>
                      <a:pt x="62230" y="169806"/>
                    </a:lnTo>
                    <a:lnTo>
                      <a:pt x="65555" y="167868"/>
                    </a:lnTo>
                    <a:lnTo>
                      <a:pt x="68777" y="167076"/>
                    </a:lnTo>
                    <a:lnTo>
                      <a:pt x="75303" y="167931"/>
                    </a:lnTo>
                    <a:lnTo>
                      <a:pt x="88668" y="173371"/>
                    </a:lnTo>
                    <a:lnTo>
                      <a:pt x="96421" y="179521"/>
                    </a:lnTo>
                    <a:lnTo>
                      <a:pt x="101015" y="179937"/>
                    </a:lnTo>
                    <a:lnTo>
                      <a:pt x="109703" y="183564"/>
                    </a:lnTo>
                    <a:lnTo>
                      <a:pt x="112821" y="185899"/>
                    </a:lnTo>
                    <a:lnTo>
                      <a:pt x="114774" y="188818"/>
                    </a:lnTo>
                    <a:lnTo>
                      <a:pt x="119825" y="190673"/>
                    </a:lnTo>
                    <a:lnTo>
                      <a:pt x="125125" y="190610"/>
                    </a:lnTo>
                    <a:lnTo>
                      <a:pt x="127910" y="189339"/>
                    </a:lnTo>
                    <a:lnTo>
                      <a:pt x="131797" y="178541"/>
                    </a:lnTo>
                    <a:lnTo>
                      <a:pt x="129116" y="170891"/>
                    </a:lnTo>
                    <a:lnTo>
                      <a:pt x="126456" y="168577"/>
                    </a:lnTo>
                    <a:lnTo>
                      <a:pt x="121321" y="159238"/>
                    </a:lnTo>
                    <a:lnTo>
                      <a:pt x="124917" y="150358"/>
                    </a:lnTo>
                    <a:lnTo>
                      <a:pt x="126061" y="143750"/>
                    </a:lnTo>
                    <a:lnTo>
                      <a:pt x="128368" y="140998"/>
                    </a:lnTo>
                    <a:lnTo>
                      <a:pt x="133585" y="138747"/>
                    </a:lnTo>
                    <a:lnTo>
                      <a:pt x="138739" y="142166"/>
                    </a:lnTo>
                    <a:lnTo>
                      <a:pt x="142668" y="138080"/>
                    </a:lnTo>
                    <a:lnTo>
                      <a:pt x="148259" y="134765"/>
                    </a:lnTo>
                    <a:lnTo>
                      <a:pt x="158028" y="133598"/>
                    </a:lnTo>
                    <a:lnTo>
                      <a:pt x="165220" y="131993"/>
                    </a:lnTo>
                    <a:lnTo>
                      <a:pt x="171331" y="131681"/>
                    </a:lnTo>
                    <a:lnTo>
                      <a:pt x="173596" y="127241"/>
                    </a:lnTo>
                    <a:lnTo>
                      <a:pt x="172702" y="124197"/>
                    </a:lnTo>
                    <a:lnTo>
                      <a:pt x="170104" y="122321"/>
                    </a:lnTo>
                    <a:lnTo>
                      <a:pt x="168462" y="119673"/>
                    </a:lnTo>
                    <a:lnTo>
                      <a:pt x="165199" y="117047"/>
                    </a:lnTo>
                    <a:lnTo>
                      <a:pt x="162580" y="108522"/>
                    </a:lnTo>
                    <a:lnTo>
                      <a:pt x="162226" y="104664"/>
                    </a:lnTo>
                    <a:lnTo>
                      <a:pt x="166799" y="97161"/>
                    </a:lnTo>
                    <a:lnTo>
                      <a:pt x="172619" y="93887"/>
                    </a:lnTo>
                    <a:lnTo>
                      <a:pt x="174968" y="90760"/>
                    </a:lnTo>
                    <a:lnTo>
                      <a:pt x="176922" y="84737"/>
                    </a:lnTo>
                    <a:lnTo>
                      <a:pt x="178938" y="83923"/>
                    </a:lnTo>
                    <a:lnTo>
                      <a:pt x="186878" y="88009"/>
                    </a:lnTo>
                    <a:lnTo>
                      <a:pt x="188499" y="84465"/>
                    </a:lnTo>
                    <a:lnTo>
                      <a:pt x="191326" y="83111"/>
                    </a:lnTo>
                    <a:lnTo>
                      <a:pt x="190972" y="77941"/>
                    </a:lnTo>
                    <a:lnTo>
                      <a:pt x="187751" y="73959"/>
                    </a:lnTo>
                    <a:lnTo>
                      <a:pt x="187522" y="71416"/>
                    </a:lnTo>
                    <a:lnTo>
                      <a:pt x="191138" y="66434"/>
                    </a:lnTo>
                    <a:lnTo>
                      <a:pt x="194984" y="66268"/>
                    </a:lnTo>
                    <a:lnTo>
                      <a:pt x="199204" y="72542"/>
                    </a:lnTo>
                    <a:lnTo>
                      <a:pt x="204296" y="73209"/>
                    </a:lnTo>
                    <a:lnTo>
                      <a:pt x="208307" y="70832"/>
                    </a:lnTo>
                    <a:lnTo>
                      <a:pt x="213566" y="70603"/>
                    </a:lnTo>
                    <a:lnTo>
                      <a:pt x="216892" y="69081"/>
                    </a:lnTo>
                    <a:lnTo>
                      <a:pt x="218928" y="70228"/>
                    </a:lnTo>
                    <a:lnTo>
                      <a:pt x="218949" y="72521"/>
                    </a:lnTo>
                    <a:lnTo>
                      <a:pt x="217224" y="76002"/>
                    </a:lnTo>
                    <a:lnTo>
                      <a:pt x="218534" y="80130"/>
                    </a:lnTo>
                    <a:lnTo>
                      <a:pt x="224853" y="79567"/>
                    </a:lnTo>
                    <a:lnTo>
                      <a:pt x="227721" y="75668"/>
                    </a:lnTo>
                    <a:lnTo>
                      <a:pt x="228095" y="71833"/>
                    </a:lnTo>
                    <a:lnTo>
                      <a:pt x="224519" y="68811"/>
                    </a:lnTo>
                    <a:lnTo>
                      <a:pt x="223480" y="66622"/>
                    </a:lnTo>
                    <a:lnTo>
                      <a:pt x="225933" y="62370"/>
                    </a:lnTo>
                    <a:lnTo>
                      <a:pt x="226452" y="59180"/>
                    </a:lnTo>
                    <a:lnTo>
                      <a:pt x="229488" y="59972"/>
                    </a:lnTo>
                    <a:lnTo>
                      <a:pt x="230173" y="63536"/>
                    </a:lnTo>
                    <a:lnTo>
                      <a:pt x="231669" y="65496"/>
                    </a:lnTo>
                    <a:lnTo>
                      <a:pt x="236990" y="68727"/>
                    </a:lnTo>
                    <a:lnTo>
                      <a:pt x="243954" y="63495"/>
                    </a:lnTo>
                    <a:lnTo>
                      <a:pt x="247986" y="63078"/>
                    </a:lnTo>
                    <a:lnTo>
                      <a:pt x="251187" y="64078"/>
                    </a:lnTo>
                    <a:lnTo>
                      <a:pt x="256736" y="68414"/>
                    </a:lnTo>
                    <a:lnTo>
                      <a:pt x="260769" y="69936"/>
                    </a:lnTo>
                    <a:lnTo>
                      <a:pt x="258400" y="81401"/>
                    </a:lnTo>
                    <a:lnTo>
                      <a:pt x="260769" y="82902"/>
                    </a:lnTo>
                    <a:lnTo>
                      <a:pt x="259896" y="84361"/>
                    </a:lnTo>
                    <a:lnTo>
                      <a:pt x="261413" y="86362"/>
                    </a:lnTo>
                    <a:lnTo>
                      <a:pt x="264365" y="87113"/>
                    </a:lnTo>
                    <a:lnTo>
                      <a:pt x="262265" y="89885"/>
                    </a:lnTo>
                    <a:lnTo>
                      <a:pt x="258483" y="92699"/>
                    </a:lnTo>
                    <a:lnTo>
                      <a:pt x="252974" y="93283"/>
                    </a:lnTo>
                    <a:lnTo>
                      <a:pt x="250273" y="95305"/>
                    </a:lnTo>
                    <a:lnTo>
                      <a:pt x="249774" y="99078"/>
                    </a:lnTo>
                    <a:lnTo>
                      <a:pt x="248111" y="102476"/>
                    </a:lnTo>
                    <a:lnTo>
                      <a:pt x="241231" y="103914"/>
                    </a:lnTo>
                    <a:lnTo>
                      <a:pt x="238778" y="106228"/>
                    </a:lnTo>
                    <a:lnTo>
                      <a:pt x="238154" y="109355"/>
                    </a:lnTo>
                    <a:lnTo>
                      <a:pt x="240295" y="113378"/>
                    </a:lnTo>
                    <a:lnTo>
                      <a:pt x="242021" y="114191"/>
                    </a:lnTo>
                    <a:lnTo>
                      <a:pt x="249960" y="114921"/>
                    </a:lnTo>
                    <a:lnTo>
                      <a:pt x="251894" y="116505"/>
                    </a:lnTo>
                    <a:lnTo>
                      <a:pt x="254242" y="121382"/>
                    </a:lnTo>
                    <a:lnTo>
                      <a:pt x="253432" y="122842"/>
                    </a:lnTo>
                    <a:lnTo>
                      <a:pt x="255406" y="125760"/>
                    </a:lnTo>
                    <a:lnTo>
                      <a:pt x="254013" y="129637"/>
                    </a:lnTo>
                    <a:lnTo>
                      <a:pt x="255136" y="138706"/>
                    </a:lnTo>
                    <a:lnTo>
                      <a:pt x="261621" y="144292"/>
                    </a:lnTo>
                    <a:lnTo>
                      <a:pt x="258503" y="150566"/>
                    </a:lnTo>
                    <a:lnTo>
                      <a:pt x="256716" y="151713"/>
                    </a:lnTo>
                    <a:lnTo>
                      <a:pt x="255760" y="155548"/>
                    </a:lnTo>
                    <a:lnTo>
                      <a:pt x="253432" y="154235"/>
                    </a:lnTo>
                    <a:lnTo>
                      <a:pt x="252039" y="155194"/>
                    </a:lnTo>
                    <a:lnTo>
                      <a:pt x="250896" y="162510"/>
                    </a:lnTo>
                    <a:lnTo>
                      <a:pt x="253723" y="164324"/>
                    </a:lnTo>
                    <a:lnTo>
                      <a:pt x="253141" y="165825"/>
                    </a:lnTo>
                    <a:lnTo>
                      <a:pt x="257110" y="169828"/>
                    </a:lnTo>
                    <a:lnTo>
                      <a:pt x="258275" y="171912"/>
                    </a:lnTo>
                    <a:lnTo>
                      <a:pt x="260187" y="172225"/>
                    </a:lnTo>
                    <a:lnTo>
                      <a:pt x="259730" y="174809"/>
                    </a:lnTo>
                    <a:lnTo>
                      <a:pt x="257236" y="176977"/>
                    </a:lnTo>
                    <a:lnTo>
                      <a:pt x="257672" y="181355"/>
                    </a:lnTo>
                    <a:lnTo>
                      <a:pt x="260415" y="184815"/>
                    </a:lnTo>
                    <a:lnTo>
                      <a:pt x="262910" y="184711"/>
                    </a:lnTo>
                    <a:lnTo>
                      <a:pt x="264074" y="190131"/>
                    </a:lnTo>
                    <a:lnTo>
                      <a:pt x="266651" y="189485"/>
                    </a:lnTo>
                    <a:lnTo>
                      <a:pt x="267400" y="191069"/>
                    </a:lnTo>
                    <a:lnTo>
                      <a:pt x="266818" y="194467"/>
                    </a:lnTo>
                    <a:lnTo>
                      <a:pt x="282011" y="193863"/>
                    </a:lnTo>
                    <a:lnTo>
                      <a:pt x="289473" y="191507"/>
                    </a:lnTo>
                    <a:lnTo>
                      <a:pt x="298306" y="189693"/>
                    </a:lnTo>
                    <a:lnTo>
                      <a:pt x="313376" y="192153"/>
                    </a:lnTo>
                    <a:lnTo>
                      <a:pt x="333018" y="200345"/>
                    </a:lnTo>
                    <a:lnTo>
                      <a:pt x="333662" y="201909"/>
                    </a:lnTo>
                    <a:lnTo>
                      <a:pt x="329567" y="203513"/>
                    </a:lnTo>
                    <a:lnTo>
                      <a:pt x="328175" y="208120"/>
                    </a:lnTo>
                    <a:lnTo>
                      <a:pt x="325037" y="211414"/>
                    </a:lnTo>
                    <a:lnTo>
                      <a:pt x="325868" y="215333"/>
                    </a:lnTo>
                    <a:lnTo>
                      <a:pt x="328362" y="217522"/>
                    </a:lnTo>
                    <a:lnTo>
                      <a:pt x="326491" y="220628"/>
                    </a:lnTo>
                    <a:lnTo>
                      <a:pt x="328591" y="220190"/>
                    </a:lnTo>
                    <a:lnTo>
                      <a:pt x="330939" y="223400"/>
                    </a:lnTo>
                    <a:lnTo>
                      <a:pt x="335138" y="218168"/>
                    </a:lnTo>
                    <a:lnTo>
                      <a:pt x="340231" y="217189"/>
                    </a:lnTo>
                    <a:lnTo>
                      <a:pt x="343493" y="224797"/>
                    </a:lnTo>
                    <a:lnTo>
                      <a:pt x="364507" y="228112"/>
                    </a:lnTo>
                    <a:lnTo>
                      <a:pt x="363905" y="232593"/>
                    </a:lnTo>
                    <a:lnTo>
                      <a:pt x="380263" y="218627"/>
                    </a:lnTo>
                    <a:lnTo>
                      <a:pt x="379722" y="215854"/>
                    </a:lnTo>
                    <a:lnTo>
                      <a:pt x="383463" y="215083"/>
                    </a:lnTo>
                    <a:lnTo>
                      <a:pt x="385189" y="213061"/>
                    </a:lnTo>
                    <a:lnTo>
                      <a:pt x="387184" y="212748"/>
                    </a:lnTo>
                    <a:lnTo>
                      <a:pt x="387392" y="209663"/>
                    </a:lnTo>
                    <a:lnTo>
                      <a:pt x="388826" y="211623"/>
                    </a:lnTo>
                    <a:lnTo>
                      <a:pt x="390946" y="209705"/>
                    </a:lnTo>
                    <a:lnTo>
                      <a:pt x="392089" y="211247"/>
                    </a:lnTo>
                    <a:lnTo>
                      <a:pt x="390260" y="212665"/>
                    </a:lnTo>
                    <a:lnTo>
                      <a:pt x="392422" y="213812"/>
                    </a:lnTo>
                    <a:lnTo>
                      <a:pt x="393253" y="210872"/>
                    </a:lnTo>
                    <a:lnTo>
                      <a:pt x="394874" y="210122"/>
                    </a:lnTo>
                    <a:lnTo>
                      <a:pt x="394313" y="215854"/>
                    </a:lnTo>
                    <a:lnTo>
                      <a:pt x="396204" y="215395"/>
                    </a:lnTo>
                    <a:lnTo>
                      <a:pt x="398325" y="219773"/>
                    </a:lnTo>
                    <a:lnTo>
                      <a:pt x="398054" y="217209"/>
                    </a:lnTo>
                    <a:lnTo>
                      <a:pt x="399344" y="214624"/>
                    </a:lnTo>
                    <a:lnTo>
                      <a:pt x="402461" y="214479"/>
                    </a:lnTo>
                    <a:lnTo>
                      <a:pt x="401650" y="215792"/>
                    </a:lnTo>
                    <a:lnTo>
                      <a:pt x="401588" y="221274"/>
                    </a:lnTo>
                    <a:lnTo>
                      <a:pt x="404020" y="225047"/>
                    </a:lnTo>
                    <a:lnTo>
                      <a:pt x="402503" y="228320"/>
                    </a:lnTo>
                    <a:lnTo>
                      <a:pt x="405142" y="228049"/>
                    </a:lnTo>
                    <a:lnTo>
                      <a:pt x="404539" y="229821"/>
                    </a:lnTo>
                    <a:lnTo>
                      <a:pt x="406494" y="232072"/>
                    </a:lnTo>
                    <a:lnTo>
                      <a:pt x="404477" y="232697"/>
                    </a:lnTo>
                    <a:lnTo>
                      <a:pt x="406223" y="234907"/>
                    </a:lnTo>
                    <a:lnTo>
                      <a:pt x="410276" y="235094"/>
                    </a:lnTo>
                    <a:lnTo>
                      <a:pt x="412521" y="237575"/>
                    </a:lnTo>
                    <a:lnTo>
                      <a:pt x="413207" y="240285"/>
                    </a:lnTo>
                    <a:lnTo>
                      <a:pt x="432745" y="226048"/>
                    </a:lnTo>
                    <a:lnTo>
                      <a:pt x="436736" y="223921"/>
                    </a:lnTo>
                    <a:lnTo>
                      <a:pt x="440519" y="223192"/>
                    </a:lnTo>
                    <a:lnTo>
                      <a:pt x="439251" y="199470"/>
                    </a:lnTo>
                    <a:lnTo>
                      <a:pt x="438232" y="190422"/>
                    </a:lnTo>
                    <a:lnTo>
                      <a:pt x="438585" y="184461"/>
                    </a:lnTo>
                    <a:lnTo>
                      <a:pt x="436777" y="184461"/>
                    </a:lnTo>
                    <a:lnTo>
                      <a:pt x="436196" y="180334"/>
                    </a:lnTo>
                    <a:lnTo>
                      <a:pt x="439958" y="175768"/>
                    </a:lnTo>
                    <a:lnTo>
                      <a:pt x="446588" y="173955"/>
                    </a:lnTo>
                    <a:lnTo>
                      <a:pt x="449539" y="179646"/>
                    </a:lnTo>
                    <a:lnTo>
                      <a:pt x="452823" y="182251"/>
                    </a:lnTo>
                    <a:lnTo>
                      <a:pt x="457584" y="183523"/>
                    </a:lnTo>
                    <a:lnTo>
                      <a:pt x="464962" y="184503"/>
                    </a:lnTo>
                    <a:lnTo>
                      <a:pt x="475625" y="179395"/>
                    </a:lnTo>
                    <a:lnTo>
                      <a:pt x="481798" y="175998"/>
                    </a:lnTo>
                    <a:lnTo>
                      <a:pt x="484957" y="172496"/>
                    </a:lnTo>
                    <a:lnTo>
                      <a:pt x="482754" y="168327"/>
                    </a:lnTo>
                    <a:lnTo>
                      <a:pt x="478784" y="168222"/>
                    </a:lnTo>
                    <a:lnTo>
                      <a:pt x="480260" y="164095"/>
                    </a:lnTo>
                    <a:lnTo>
                      <a:pt x="475936" y="156174"/>
                    </a:lnTo>
                    <a:lnTo>
                      <a:pt x="470553" y="147690"/>
                    </a:lnTo>
                    <a:lnTo>
                      <a:pt x="458311" y="137767"/>
                    </a:lnTo>
                    <a:lnTo>
                      <a:pt x="458435" y="132264"/>
                    </a:lnTo>
                    <a:lnTo>
                      <a:pt x="460555" y="133744"/>
                    </a:lnTo>
                    <a:lnTo>
                      <a:pt x="464712" y="134578"/>
                    </a:lnTo>
                    <a:lnTo>
                      <a:pt x="468162" y="130367"/>
                    </a:lnTo>
                    <a:lnTo>
                      <a:pt x="469306" y="132660"/>
                    </a:lnTo>
                    <a:lnTo>
                      <a:pt x="471904" y="132890"/>
                    </a:lnTo>
                    <a:lnTo>
                      <a:pt x="471052" y="129075"/>
                    </a:lnTo>
                    <a:lnTo>
                      <a:pt x="468973" y="125615"/>
                    </a:lnTo>
                    <a:lnTo>
                      <a:pt x="467623" y="120716"/>
                    </a:lnTo>
                    <a:lnTo>
                      <a:pt x="465585" y="120007"/>
                    </a:lnTo>
                    <a:lnTo>
                      <a:pt x="473713" y="100850"/>
                    </a:lnTo>
                    <a:lnTo>
                      <a:pt x="479325" y="94305"/>
                    </a:lnTo>
                    <a:lnTo>
                      <a:pt x="482588" y="93033"/>
                    </a:lnTo>
                    <a:lnTo>
                      <a:pt x="482401" y="89385"/>
                    </a:lnTo>
                    <a:lnTo>
                      <a:pt x="484937" y="90427"/>
                    </a:lnTo>
                    <a:lnTo>
                      <a:pt x="484625" y="86529"/>
                    </a:lnTo>
                    <a:lnTo>
                      <a:pt x="490070" y="85132"/>
                    </a:lnTo>
                    <a:lnTo>
                      <a:pt x="489447" y="83507"/>
                    </a:lnTo>
                    <a:lnTo>
                      <a:pt x="491131" y="79650"/>
                    </a:lnTo>
                    <a:lnTo>
                      <a:pt x="497574" y="77169"/>
                    </a:lnTo>
                    <a:lnTo>
                      <a:pt x="496078" y="75460"/>
                    </a:lnTo>
                    <a:lnTo>
                      <a:pt x="498738" y="74585"/>
                    </a:lnTo>
                    <a:lnTo>
                      <a:pt x="502022" y="77441"/>
                    </a:lnTo>
                    <a:lnTo>
                      <a:pt x="502957" y="72417"/>
                    </a:lnTo>
                    <a:lnTo>
                      <a:pt x="502541" y="69873"/>
                    </a:lnTo>
                    <a:lnTo>
                      <a:pt x="507821" y="71729"/>
                    </a:lnTo>
                    <a:lnTo>
                      <a:pt x="507946" y="69957"/>
                    </a:lnTo>
                    <a:lnTo>
                      <a:pt x="506220" y="59117"/>
                    </a:lnTo>
                    <a:lnTo>
                      <a:pt x="506678" y="56220"/>
                    </a:lnTo>
                    <a:lnTo>
                      <a:pt x="508257" y="55052"/>
                    </a:lnTo>
                    <a:lnTo>
                      <a:pt x="510440" y="55595"/>
                    </a:lnTo>
                    <a:lnTo>
                      <a:pt x="510980" y="52030"/>
                    </a:lnTo>
                    <a:lnTo>
                      <a:pt x="513724" y="49591"/>
                    </a:lnTo>
                    <a:lnTo>
                      <a:pt x="515906" y="49007"/>
                    </a:lnTo>
                    <a:lnTo>
                      <a:pt x="517278" y="46547"/>
                    </a:lnTo>
                    <a:lnTo>
                      <a:pt x="520022" y="44401"/>
                    </a:lnTo>
                    <a:lnTo>
                      <a:pt x="519232" y="42670"/>
                    </a:lnTo>
                    <a:lnTo>
                      <a:pt x="520957" y="37521"/>
                    </a:lnTo>
                    <a:lnTo>
                      <a:pt x="522931" y="36208"/>
                    </a:lnTo>
                    <a:lnTo>
                      <a:pt x="525072" y="31455"/>
                    </a:lnTo>
                    <a:lnTo>
                      <a:pt x="524657" y="29246"/>
                    </a:lnTo>
                    <a:lnTo>
                      <a:pt x="525384" y="21846"/>
                    </a:lnTo>
                    <a:lnTo>
                      <a:pt x="525634" y="14675"/>
                    </a:lnTo>
                    <a:lnTo>
                      <a:pt x="530455" y="6274"/>
                    </a:lnTo>
                    <a:lnTo>
                      <a:pt x="525779" y="5774"/>
                    </a:lnTo>
                    <a:close/>
                  </a:path>
                </a:pathLst>
              </a:custGeom>
              <a:solidFill>
                <a:srgbClr val="BC2C3C">
                  <a:lumMod val="100000"/>
                </a:srgbClr>
              </a:solidFill>
              <a:ln w="3175" cap="sq">
                <a:solidFill>
                  <a:schemeClr val="bg1"/>
                </a:solidFill>
                <a:prstDash val="solid"/>
                <a:bevel/>
              </a:ln>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53" name="KY-2">
                <a:extLst>
                  <a:ext uri="{FF2B5EF4-FFF2-40B4-BE49-F238E27FC236}">
                    <a16:creationId xmlns:a16="http://schemas.microsoft.com/office/drawing/2014/main" id="{A71B6AE8-3F28-D12C-C486-2BF6D8AD1C4A}"/>
                  </a:ext>
                </a:extLst>
              </p:cNvPr>
              <p:cNvSpPr/>
              <p:nvPr/>
            </p:nvSpPr>
            <p:spPr>
              <a:xfrm>
                <a:off x="5601136" y="3630874"/>
                <a:ext cx="246844" cy="227506"/>
              </a:xfrm>
              <a:custGeom>
                <a:avLst/>
                <a:gdLst>
                  <a:gd name="connsiteX0" fmla="*/ 33 w 309572"/>
                  <a:gd name="connsiteY0" fmla="*/ 118795 h 284700"/>
                  <a:gd name="connsiteX1" fmla="*/ 3943 w 309572"/>
                  <a:gd name="connsiteY1" fmla="*/ 114047 h 284700"/>
                  <a:gd name="connsiteX2" fmla="*/ 12571 w 309572"/>
                  <a:gd name="connsiteY2" fmla="*/ 112247 h 284700"/>
                  <a:gd name="connsiteX3" fmla="*/ 14657 w 309572"/>
                  <a:gd name="connsiteY3" fmla="*/ 107995 h 284700"/>
                  <a:gd name="connsiteX4" fmla="*/ 15282 w 309572"/>
                  <a:gd name="connsiteY4" fmla="*/ 103273 h 284700"/>
                  <a:gd name="connsiteX5" fmla="*/ 18671 w 309572"/>
                  <a:gd name="connsiteY5" fmla="*/ 100743 h 284700"/>
                  <a:gd name="connsiteX6" fmla="*/ 25579 w 309572"/>
                  <a:gd name="connsiteY6" fmla="*/ 100013 h 284700"/>
                  <a:gd name="connsiteX7" fmla="*/ 30323 w 309572"/>
                  <a:gd name="connsiteY7" fmla="*/ 96491 h 284700"/>
                  <a:gd name="connsiteX8" fmla="*/ 32956 w 309572"/>
                  <a:gd name="connsiteY8" fmla="*/ 93022 h 284700"/>
                  <a:gd name="connsiteX9" fmla="*/ 29254 w 309572"/>
                  <a:gd name="connsiteY9" fmla="*/ 92083 h 284700"/>
                  <a:gd name="connsiteX10" fmla="*/ 27351 w 309572"/>
                  <a:gd name="connsiteY10" fmla="*/ 89578 h 284700"/>
                  <a:gd name="connsiteX11" fmla="*/ 28446 w 309572"/>
                  <a:gd name="connsiteY11" fmla="*/ 87752 h 284700"/>
                  <a:gd name="connsiteX12" fmla="*/ 25474 w 309572"/>
                  <a:gd name="connsiteY12" fmla="*/ 85874 h 284700"/>
                  <a:gd name="connsiteX13" fmla="*/ 28446 w 309572"/>
                  <a:gd name="connsiteY13" fmla="*/ 71527 h 284700"/>
                  <a:gd name="connsiteX14" fmla="*/ 40332 w 309572"/>
                  <a:gd name="connsiteY14" fmla="*/ 80422 h 284700"/>
                  <a:gd name="connsiteX15" fmla="*/ 48883 w 309572"/>
                  <a:gd name="connsiteY15" fmla="*/ 82196 h 284700"/>
                  <a:gd name="connsiteX16" fmla="*/ 51776 w 309572"/>
                  <a:gd name="connsiteY16" fmla="*/ 86553 h 284700"/>
                  <a:gd name="connsiteX17" fmla="*/ 53549 w 309572"/>
                  <a:gd name="connsiteY17" fmla="*/ 92030 h 284700"/>
                  <a:gd name="connsiteX18" fmla="*/ 58919 w 309572"/>
                  <a:gd name="connsiteY18" fmla="*/ 91822 h 284700"/>
                  <a:gd name="connsiteX19" fmla="*/ 62073 w 309572"/>
                  <a:gd name="connsiteY19" fmla="*/ 89109 h 284700"/>
                  <a:gd name="connsiteX20" fmla="*/ 65904 w 309572"/>
                  <a:gd name="connsiteY20" fmla="*/ 76822 h 284700"/>
                  <a:gd name="connsiteX21" fmla="*/ 65435 w 309572"/>
                  <a:gd name="connsiteY21" fmla="*/ 72988 h 284700"/>
                  <a:gd name="connsiteX22" fmla="*/ 67051 w 309572"/>
                  <a:gd name="connsiteY22" fmla="*/ 70118 h 284700"/>
                  <a:gd name="connsiteX23" fmla="*/ 70675 w 309572"/>
                  <a:gd name="connsiteY23" fmla="*/ 67484 h 284700"/>
                  <a:gd name="connsiteX24" fmla="*/ 76722 w 309572"/>
                  <a:gd name="connsiteY24" fmla="*/ 65084 h 284700"/>
                  <a:gd name="connsiteX25" fmla="*/ 83552 w 309572"/>
                  <a:gd name="connsiteY25" fmla="*/ 64510 h 284700"/>
                  <a:gd name="connsiteX26" fmla="*/ 86367 w 309572"/>
                  <a:gd name="connsiteY26" fmla="*/ 62475 h 284700"/>
                  <a:gd name="connsiteX27" fmla="*/ 92154 w 309572"/>
                  <a:gd name="connsiteY27" fmla="*/ 55693 h 284700"/>
                  <a:gd name="connsiteX28" fmla="*/ 97368 w 309572"/>
                  <a:gd name="connsiteY28" fmla="*/ 53084 h 284700"/>
                  <a:gd name="connsiteX29" fmla="*/ 101668 w 309572"/>
                  <a:gd name="connsiteY29" fmla="*/ 54780 h 284700"/>
                  <a:gd name="connsiteX30" fmla="*/ 103832 w 309572"/>
                  <a:gd name="connsiteY30" fmla="*/ 60962 h 284700"/>
                  <a:gd name="connsiteX31" fmla="*/ 108237 w 309572"/>
                  <a:gd name="connsiteY31" fmla="*/ 69049 h 284700"/>
                  <a:gd name="connsiteX32" fmla="*/ 110557 w 309572"/>
                  <a:gd name="connsiteY32" fmla="*/ 71970 h 284700"/>
                  <a:gd name="connsiteX33" fmla="*/ 113764 w 309572"/>
                  <a:gd name="connsiteY33" fmla="*/ 71736 h 284700"/>
                  <a:gd name="connsiteX34" fmla="*/ 117413 w 309572"/>
                  <a:gd name="connsiteY34" fmla="*/ 68710 h 284700"/>
                  <a:gd name="connsiteX35" fmla="*/ 122522 w 309572"/>
                  <a:gd name="connsiteY35" fmla="*/ 69127 h 284700"/>
                  <a:gd name="connsiteX36" fmla="*/ 123330 w 309572"/>
                  <a:gd name="connsiteY36" fmla="*/ 72049 h 284700"/>
                  <a:gd name="connsiteX37" fmla="*/ 120776 w 309572"/>
                  <a:gd name="connsiteY37" fmla="*/ 78961 h 284700"/>
                  <a:gd name="connsiteX38" fmla="*/ 121401 w 309572"/>
                  <a:gd name="connsiteY38" fmla="*/ 81335 h 284700"/>
                  <a:gd name="connsiteX39" fmla="*/ 124268 w 309572"/>
                  <a:gd name="connsiteY39" fmla="*/ 81596 h 284700"/>
                  <a:gd name="connsiteX40" fmla="*/ 129065 w 309572"/>
                  <a:gd name="connsiteY40" fmla="*/ 78805 h 284700"/>
                  <a:gd name="connsiteX41" fmla="*/ 130081 w 309572"/>
                  <a:gd name="connsiteY41" fmla="*/ 77031 h 284700"/>
                  <a:gd name="connsiteX42" fmla="*/ 129769 w 309572"/>
                  <a:gd name="connsiteY42" fmla="*/ 70327 h 284700"/>
                  <a:gd name="connsiteX43" fmla="*/ 131724 w 309572"/>
                  <a:gd name="connsiteY43" fmla="*/ 67040 h 284700"/>
                  <a:gd name="connsiteX44" fmla="*/ 139387 w 309572"/>
                  <a:gd name="connsiteY44" fmla="*/ 67979 h 284700"/>
                  <a:gd name="connsiteX45" fmla="*/ 142724 w 309572"/>
                  <a:gd name="connsiteY45" fmla="*/ 66258 h 284700"/>
                  <a:gd name="connsiteX46" fmla="*/ 142854 w 309572"/>
                  <a:gd name="connsiteY46" fmla="*/ 63388 h 284700"/>
                  <a:gd name="connsiteX47" fmla="*/ 140612 w 309572"/>
                  <a:gd name="connsiteY47" fmla="*/ 58954 h 284700"/>
                  <a:gd name="connsiteX48" fmla="*/ 140586 w 309572"/>
                  <a:gd name="connsiteY48" fmla="*/ 47554 h 284700"/>
                  <a:gd name="connsiteX49" fmla="*/ 142933 w 309572"/>
                  <a:gd name="connsiteY49" fmla="*/ 44580 h 284700"/>
                  <a:gd name="connsiteX50" fmla="*/ 148954 w 309572"/>
                  <a:gd name="connsiteY50" fmla="*/ 44293 h 284700"/>
                  <a:gd name="connsiteX51" fmla="*/ 153724 w 309572"/>
                  <a:gd name="connsiteY51" fmla="*/ 40798 h 284700"/>
                  <a:gd name="connsiteX52" fmla="*/ 154063 w 309572"/>
                  <a:gd name="connsiteY52" fmla="*/ 37485 h 284700"/>
                  <a:gd name="connsiteX53" fmla="*/ 150283 w 309572"/>
                  <a:gd name="connsiteY53" fmla="*/ 35372 h 284700"/>
                  <a:gd name="connsiteX54" fmla="*/ 149293 w 309572"/>
                  <a:gd name="connsiteY54" fmla="*/ 31329 h 284700"/>
                  <a:gd name="connsiteX55" fmla="*/ 153907 w 309572"/>
                  <a:gd name="connsiteY55" fmla="*/ 29659 h 284700"/>
                  <a:gd name="connsiteX56" fmla="*/ 158338 w 309572"/>
                  <a:gd name="connsiteY56" fmla="*/ 33703 h 284700"/>
                  <a:gd name="connsiteX57" fmla="*/ 162222 w 309572"/>
                  <a:gd name="connsiteY57" fmla="*/ 28877 h 284700"/>
                  <a:gd name="connsiteX58" fmla="*/ 167827 w 309572"/>
                  <a:gd name="connsiteY58" fmla="*/ 29294 h 284700"/>
                  <a:gd name="connsiteX59" fmla="*/ 169312 w 309572"/>
                  <a:gd name="connsiteY59" fmla="*/ 24599 h 284700"/>
                  <a:gd name="connsiteX60" fmla="*/ 163604 w 309572"/>
                  <a:gd name="connsiteY60" fmla="*/ 23242 h 284700"/>
                  <a:gd name="connsiteX61" fmla="*/ 162013 w 309572"/>
                  <a:gd name="connsiteY61" fmla="*/ 21781 h 284700"/>
                  <a:gd name="connsiteX62" fmla="*/ 162509 w 309572"/>
                  <a:gd name="connsiteY62" fmla="*/ 17216 h 284700"/>
                  <a:gd name="connsiteX63" fmla="*/ 166028 w 309572"/>
                  <a:gd name="connsiteY63" fmla="*/ 16955 h 284700"/>
                  <a:gd name="connsiteX64" fmla="*/ 170329 w 309572"/>
                  <a:gd name="connsiteY64" fmla="*/ 20973 h 284700"/>
                  <a:gd name="connsiteX65" fmla="*/ 173744 w 309572"/>
                  <a:gd name="connsiteY65" fmla="*/ 22799 h 284700"/>
                  <a:gd name="connsiteX66" fmla="*/ 177315 w 309572"/>
                  <a:gd name="connsiteY66" fmla="*/ 28590 h 284700"/>
                  <a:gd name="connsiteX67" fmla="*/ 176038 w 309572"/>
                  <a:gd name="connsiteY67" fmla="*/ 34329 h 284700"/>
                  <a:gd name="connsiteX68" fmla="*/ 177680 w 309572"/>
                  <a:gd name="connsiteY68" fmla="*/ 42363 h 284700"/>
                  <a:gd name="connsiteX69" fmla="*/ 184536 w 309572"/>
                  <a:gd name="connsiteY69" fmla="*/ 47711 h 284700"/>
                  <a:gd name="connsiteX70" fmla="*/ 190479 w 309572"/>
                  <a:gd name="connsiteY70" fmla="*/ 50841 h 284700"/>
                  <a:gd name="connsiteX71" fmla="*/ 198482 w 309572"/>
                  <a:gd name="connsiteY71" fmla="*/ 49876 h 284700"/>
                  <a:gd name="connsiteX72" fmla="*/ 205155 w 309572"/>
                  <a:gd name="connsiteY72" fmla="*/ 53084 h 284700"/>
                  <a:gd name="connsiteX73" fmla="*/ 208909 w 309572"/>
                  <a:gd name="connsiteY73" fmla="*/ 59919 h 284700"/>
                  <a:gd name="connsiteX74" fmla="*/ 211228 w 309572"/>
                  <a:gd name="connsiteY74" fmla="*/ 59606 h 284700"/>
                  <a:gd name="connsiteX75" fmla="*/ 211645 w 309572"/>
                  <a:gd name="connsiteY75" fmla="*/ 54597 h 284700"/>
                  <a:gd name="connsiteX76" fmla="*/ 214930 w 309572"/>
                  <a:gd name="connsiteY76" fmla="*/ 53110 h 284700"/>
                  <a:gd name="connsiteX77" fmla="*/ 223923 w 309572"/>
                  <a:gd name="connsiteY77" fmla="*/ 51884 h 284700"/>
                  <a:gd name="connsiteX78" fmla="*/ 225748 w 309572"/>
                  <a:gd name="connsiteY78" fmla="*/ 53345 h 284700"/>
                  <a:gd name="connsiteX79" fmla="*/ 228850 w 309572"/>
                  <a:gd name="connsiteY79" fmla="*/ 49041 h 284700"/>
                  <a:gd name="connsiteX80" fmla="*/ 233177 w 309572"/>
                  <a:gd name="connsiteY80" fmla="*/ 45389 h 284700"/>
                  <a:gd name="connsiteX81" fmla="*/ 257732 w 309572"/>
                  <a:gd name="connsiteY81" fmla="*/ 36833 h 284700"/>
                  <a:gd name="connsiteX82" fmla="*/ 278690 w 309572"/>
                  <a:gd name="connsiteY82" fmla="*/ 39128 h 284700"/>
                  <a:gd name="connsiteX83" fmla="*/ 277048 w 309572"/>
                  <a:gd name="connsiteY83" fmla="*/ 35737 h 284700"/>
                  <a:gd name="connsiteX84" fmla="*/ 278924 w 309572"/>
                  <a:gd name="connsiteY84" fmla="*/ 33990 h 284700"/>
                  <a:gd name="connsiteX85" fmla="*/ 276891 w 309572"/>
                  <a:gd name="connsiteY85" fmla="*/ 28251 h 284700"/>
                  <a:gd name="connsiteX86" fmla="*/ 281036 w 309572"/>
                  <a:gd name="connsiteY86" fmla="*/ 28251 h 284700"/>
                  <a:gd name="connsiteX87" fmla="*/ 279524 w 309572"/>
                  <a:gd name="connsiteY87" fmla="*/ 26607 h 284700"/>
                  <a:gd name="connsiteX88" fmla="*/ 282339 w 309572"/>
                  <a:gd name="connsiteY88" fmla="*/ 25668 h 284700"/>
                  <a:gd name="connsiteX89" fmla="*/ 287135 w 309572"/>
                  <a:gd name="connsiteY89" fmla="*/ 19486 h 284700"/>
                  <a:gd name="connsiteX90" fmla="*/ 287579 w 309572"/>
                  <a:gd name="connsiteY90" fmla="*/ 11999 h 284700"/>
                  <a:gd name="connsiteX91" fmla="*/ 289273 w 309572"/>
                  <a:gd name="connsiteY91" fmla="*/ 12077 h 284700"/>
                  <a:gd name="connsiteX92" fmla="*/ 287839 w 309572"/>
                  <a:gd name="connsiteY92" fmla="*/ 8451 h 284700"/>
                  <a:gd name="connsiteX93" fmla="*/ 288257 w 309572"/>
                  <a:gd name="connsiteY93" fmla="*/ 3287 h 284700"/>
                  <a:gd name="connsiteX94" fmla="*/ 291150 w 309572"/>
                  <a:gd name="connsiteY94" fmla="*/ 0 h 284700"/>
                  <a:gd name="connsiteX95" fmla="*/ 302098 w 309572"/>
                  <a:gd name="connsiteY95" fmla="*/ 4460 h 284700"/>
                  <a:gd name="connsiteX96" fmla="*/ 298397 w 309572"/>
                  <a:gd name="connsiteY96" fmla="*/ 33181 h 284700"/>
                  <a:gd name="connsiteX97" fmla="*/ 292818 w 309572"/>
                  <a:gd name="connsiteY97" fmla="*/ 35189 h 284700"/>
                  <a:gd name="connsiteX98" fmla="*/ 286640 w 309572"/>
                  <a:gd name="connsiteY98" fmla="*/ 50502 h 284700"/>
                  <a:gd name="connsiteX99" fmla="*/ 289925 w 309572"/>
                  <a:gd name="connsiteY99" fmla="*/ 54545 h 284700"/>
                  <a:gd name="connsiteX100" fmla="*/ 283434 w 309572"/>
                  <a:gd name="connsiteY100" fmla="*/ 59162 h 284700"/>
                  <a:gd name="connsiteX101" fmla="*/ 284920 w 309572"/>
                  <a:gd name="connsiteY101" fmla="*/ 60545 h 284700"/>
                  <a:gd name="connsiteX102" fmla="*/ 281296 w 309572"/>
                  <a:gd name="connsiteY102" fmla="*/ 65945 h 284700"/>
                  <a:gd name="connsiteX103" fmla="*/ 276266 w 309572"/>
                  <a:gd name="connsiteY103" fmla="*/ 69101 h 284700"/>
                  <a:gd name="connsiteX104" fmla="*/ 280827 w 309572"/>
                  <a:gd name="connsiteY104" fmla="*/ 73171 h 284700"/>
                  <a:gd name="connsiteX105" fmla="*/ 288022 w 309572"/>
                  <a:gd name="connsiteY105" fmla="*/ 80892 h 284700"/>
                  <a:gd name="connsiteX106" fmla="*/ 286093 w 309572"/>
                  <a:gd name="connsiteY106" fmla="*/ 82196 h 284700"/>
                  <a:gd name="connsiteX107" fmla="*/ 288074 w 309572"/>
                  <a:gd name="connsiteY107" fmla="*/ 85039 h 284700"/>
                  <a:gd name="connsiteX108" fmla="*/ 291150 w 309572"/>
                  <a:gd name="connsiteY108" fmla="*/ 83240 h 284700"/>
                  <a:gd name="connsiteX109" fmla="*/ 295738 w 309572"/>
                  <a:gd name="connsiteY109" fmla="*/ 83161 h 284700"/>
                  <a:gd name="connsiteX110" fmla="*/ 294955 w 309572"/>
                  <a:gd name="connsiteY110" fmla="*/ 84857 h 284700"/>
                  <a:gd name="connsiteX111" fmla="*/ 298136 w 309572"/>
                  <a:gd name="connsiteY111" fmla="*/ 85900 h 284700"/>
                  <a:gd name="connsiteX112" fmla="*/ 298527 w 309572"/>
                  <a:gd name="connsiteY112" fmla="*/ 89839 h 284700"/>
                  <a:gd name="connsiteX113" fmla="*/ 294122 w 309572"/>
                  <a:gd name="connsiteY113" fmla="*/ 93674 h 284700"/>
                  <a:gd name="connsiteX114" fmla="*/ 294148 w 309572"/>
                  <a:gd name="connsiteY114" fmla="*/ 96726 h 284700"/>
                  <a:gd name="connsiteX115" fmla="*/ 296989 w 309572"/>
                  <a:gd name="connsiteY115" fmla="*/ 96804 h 284700"/>
                  <a:gd name="connsiteX116" fmla="*/ 298188 w 309572"/>
                  <a:gd name="connsiteY116" fmla="*/ 102804 h 284700"/>
                  <a:gd name="connsiteX117" fmla="*/ 302489 w 309572"/>
                  <a:gd name="connsiteY117" fmla="*/ 102100 h 284700"/>
                  <a:gd name="connsiteX118" fmla="*/ 295503 w 309572"/>
                  <a:gd name="connsiteY118" fmla="*/ 110212 h 284700"/>
                  <a:gd name="connsiteX119" fmla="*/ 285311 w 309572"/>
                  <a:gd name="connsiteY119" fmla="*/ 134185 h 284700"/>
                  <a:gd name="connsiteX120" fmla="*/ 287865 w 309572"/>
                  <a:gd name="connsiteY120" fmla="*/ 135072 h 284700"/>
                  <a:gd name="connsiteX121" fmla="*/ 289560 w 309572"/>
                  <a:gd name="connsiteY121" fmla="*/ 141202 h 284700"/>
                  <a:gd name="connsiteX122" fmla="*/ 292167 w 309572"/>
                  <a:gd name="connsiteY122" fmla="*/ 145532 h 284700"/>
                  <a:gd name="connsiteX123" fmla="*/ 293235 w 309572"/>
                  <a:gd name="connsiteY123" fmla="*/ 150306 h 284700"/>
                  <a:gd name="connsiteX124" fmla="*/ 289977 w 309572"/>
                  <a:gd name="connsiteY124" fmla="*/ 150019 h 284700"/>
                  <a:gd name="connsiteX125" fmla="*/ 288543 w 309572"/>
                  <a:gd name="connsiteY125" fmla="*/ 147150 h 284700"/>
                  <a:gd name="connsiteX126" fmla="*/ 284216 w 309572"/>
                  <a:gd name="connsiteY126" fmla="*/ 152419 h 284700"/>
                  <a:gd name="connsiteX127" fmla="*/ 279003 w 309572"/>
                  <a:gd name="connsiteY127" fmla="*/ 151376 h 284700"/>
                  <a:gd name="connsiteX128" fmla="*/ 276344 w 309572"/>
                  <a:gd name="connsiteY128" fmla="*/ 149523 h 284700"/>
                  <a:gd name="connsiteX129" fmla="*/ 276187 w 309572"/>
                  <a:gd name="connsiteY129" fmla="*/ 156410 h 284700"/>
                  <a:gd name="connsiteX130" fmla="*/ 291541 w 309572"/>
                  <a:gd name="connsiteY130" fmla="*/ 168827 h 284700"/>
                  <a:gd name="connsiteX131" fmla="*/ 298292 w 309572"/>
                  <a:gd name="connsiteY131" fmla="*/ 179444 h 284700"/>
                  <a:gd name="connsiteX132" fmla="*/ 303714 w 309572"/>
                  <a:gd name="connsiteY132" fmla="*/ 189356 h 284700"/>
                  <a:gd name="connsiteX133" fmla="*/ 301864 w 309572"/>
                  <a:gd name="connsiteY133" fmla="*/ 194521 h 284700"/>
                  <a:gd name="connsiteX134" fmla="*/ 306842 w 309572"/>
                  <a:gd name="connsiteY134" fmla="*/ 194652 h 284700"/>
                  <a:gd name="connsiteX135" fmla="*/ 309605 w 309572"/>
                  <a:gd name="connsiteY135" fmla="*/ 199869 h 284700"/>
                  <a:gd name="connsiteX136" fmla="*/ 305643 w 309572"/>
                  <a:gd name="connsiteY136" fmla="*/ 204252 h 284700"/>
                  <a:gd name="connsiteX137" fmla="*/ 297901 w 309572"/>
                  <a:gd name="connsiteY137" fmla="*/ 208504 h 284700"/>
                  <a:gd name="connsiteX138" fmla="*/ 284529 w 309572"/>
                  <a:gd name="connsiteY138" fmla="*/ 214895 h 284700"/>
                  <a:gd name="connsiteX139" fmla="*/ 275275 w 309572"/>
                  <a:gd name="connsiteY139" fmla="*/ 213669 h 284700"/>
                  <a:gd name="connsiteX140" fmla="*/ 269306 w 309572"/>
                  <a:gd name="connsiteY140" fmla="*/ 212077 h 284700"/>
                  <a:gd name="connsiteX141" fmla="*/ 265187 w 309572"/>
                  <a:gd name="connsiteY141" fmla="*/ 208817 h 284700"/>
                  <a:gd name="connsiteX142" fmla="*/ 261486 w 309572"/>
                  <a:gd name="connsiteY142" fmla="*/ 201695 h 284700"/>
                  <a:gd name="connsiteX143" fmla="*/ 253171 w 309572"/>
                  <a:gd name="connsiteY143" fmla="*/ 203965 h 284700"/>
                  <a:gd name="connsiteX144" fmla="*/ 248452 w 309572"/>
                  <a:gd name="connsiteY144" fmla="*/ 209677 h 284700"/>
                  <a:gd name="connsiteX145" fmla="*/ 249182 w 309572"/>
                  <a:gd name="connsiteY145" fmla="*/ 214842 h 284700"/>
                  <a:gd name="connsiteX146" fmla="*/ 251450 w 309572"/>
                  <a:gd name="connsiteY146" fmla="*/ 214842 h 284700"/>
                  <a:gd name="connsiteX147" fmla="*/ 251007 w 309572"/>
                  <a:gd name="connsiteY147" fmla="*/ 222303 h 284700"/>
                  <a:gd name="connsiteX148" fmla="*/ 252284 w 309572"/>
                  <a:gd name="connsiteY148" fmla="*/ 233624 h 284700"/>
                  <a:gd name="connsiteX149" fmla="*/ 253874 w 309572"/>
                  <a:gd name="connsiteY149" fmla="*/ 263310 h 284700"/>
                  <a:gd name="connsiteX150" fmla="*/ 249130 w 309572"/>
                  <a:gd name="connsiteY150" fmla="*/ 264223 h 284700"/>
                  <a:gd name="connsiteX151" fmla="*/ 244125 w 309572"/>
                  <a:gd name="connsiteY151" fmla="*/ 266884 h 284700"/>
                  <a:gd name="connsiteX152" fmla="*/ 219622 w 309572"/>
                  <a:gd name="connsiteY152" fmla="*/ 284700 h 284700"/>
                  <a:gd name="connsiteX153" fmla="*/ 218761 w 309572"/>
                  <a:gd name="connsiteY153" fmla="*/ 281309 h 284700"/>
                  <a:gd name="connsiteX154" fmla="*/ 215947 w 309572"/>
                  <a:gd name="connsiteY154" fmla="*/ 278205 h 284700"/>
                  <a:gd name="connsiteX155" fmla="*/ 210864 w 309572"/>
                  <a:gd name="connsiteY155" fmla="*/ 277970 h 284700"/>
                  <a:gd name="connsiteX156" fmla="*/ 208674 w 309572"/>
                  <a:gd name="connsiteY156" fmla="*/ 275205 h 284700"/>
                  <a:gd name="connsiteX157" fmla="*/ 211202 w 309572"/>
                  <a:gd name="connsiteY157" fmla="*/ 274422 h 284700"/>
                  <a:gd name="connsiteX158" fmla="*/ 208752 w 309572"/>
                  <a:gd name="connsiteY158" fmla="*/ 271605 h 284700"/>
                  <a:gd name="connsiteX159" fmla="*/ 209508 w 309572"/>
                  <a:gd name="connsiteY159" fmla="*/ 269388 h 284700"/>
                  <a:gd name="connsiteX160" fmla="*/ 206198 w 309572"/>
                  <a:gd name="connsiteY160" fmla="*/ 269727 h 284700"/>
                  <a:gd name="connsiteX161" fmla="*/ 208100 w 309572"/>
                  <a:gd name="connsiteY161" fmla="*/ 265631 h 284700"/>
                  <a:gd name="connsiteX162" fmla="*/ 205050 w 309572"/>
                  <a:gd name="connsiteY162" fmla="*/ 260910 h 284700"/>
                  <a:gd name="connsiteX163" fmla="*/ 205128 w 309572"/>
                  <a:gd name="connsiteY163" fmla="*/ 254049 h 284700"/>
                  <a:gd name="connsiteX164" fmla="*/ 206145 w 309572"/>
                  <a:gd name="connsiteY164" fmla="*/ 252406 h 284700"/>
                  <a:gd name="connsiteX165" fmla="*/ 202235 w 309572"/>
                  <a:gd name="connsiteY165" fmla="*/ 252588 h 284700"/>
                  <a:gd name="connsiteX166" fmla="*/ 200619 w 309572"/>
                  <a:gd name="connsiteY166" fmla="*/ 255823 h 284700"/>
                  <a:gd name="connsiteX167" fmla="*/ 200958 w 309572"/>
                  <a:gd name="connsiteY167" fmla="*/ 259032 h 284700"/>
                  <a:gd name="connsiteX168" fmla="*/ 198299 w 309572"/>
                  <a:gd name="connsiteY168" fmla="*/ 253554 h 284700"/>
                  <a:gd name="connsiteX169" fmla="*/ 195927 w 309572"/>
                  <a:gd name="connsiteY169" fmla="*/ 254128 h 284700"/>
                  <a:gd name="connsiteX170" fmla="*/ 196631 w 309572"/>
                  <a:gd name="connsiteY170" fmla="*/ 246954 h 284700"/>
                  <a:gd name="connsiteX171" fmla="*/ 194597 w 309572"/>
                  <a:gd name="connsiteY171" fmla="*/ 247893 h 284700"/>
                  <a:gd name="connsiteX172" fmla="*/ 193555 w 309572"/>
                  <a:gd name="connsiteY172" fmla="*/ 251571 h 284700"/>
                  <a:gd name="connsiteX173" fmla="*/ 190844 w 309572"/>
                  <a:gd name="connsiteY173" fmla="*/ 250136 h 284700"/>
                  <a:gd name="connsiteX174" fmla="*/ 193138 w 309572"/>
                  <a:gd name="connsiteY174" fmla="*/ 248362 h 284700"/>
                  <a:gd name="connsiteX175" fmla="*/ 191704 w 309572"/>
                  <a:gd name="connsiteY175" fmla="*/ 246432 h 284700"/>
                  <a:gd name="connsiteX176" fmla="*/ 189045 w 309572"/>
                  <a:gd name="connsiteY176" fmla="*/ 248832 h 284700"/>
                  <a:gd name="connsiteX177" fmla="*/ 187247 w 309572"/>
                  <a:gd name="connsiteY177" fmla="*/ 246380 h 284700"/>
                  <a:gd name="connsiteX178" fmla="*/ 186986 w 309572"/>
                  <a:gd name="connsiteY178" fmla="*/ 250241 h 284700"/>
                  <a:gd name="connsiteX179" fmla="*/ 184484 w 309572"/>
                  <a:gd name="connsiteY179" fmla="*/ 250632 h 284700"/>
                  <a:gd name="connsiteX180" fmla="*/ 182320 w 309572"/>
                  <a:gd name="connsiteY180" fmla="*/ 253162 h 284700"/>
                  <a:gd name="connsiteX181" fmla="*/ 177628 w 309572"/>
                  <a:gd name="connsiteY181" fmla="*/ 254128 h 284700"/>
                  <a:gd name="connsiteX182" fmla="*/ 178305 w 309572"/>
                  <a:gd name="connsiteY182" fmla="*/ 257597 h 284700"/>
                  <a:gd name="connsiteX183" fmla="*/ 157791 w 309572"/>
                  <a:gd name="connsiteY183" fmla="*/ 275074 h 284700"/>
                  <a:gd name="connsiteX184" fmla="*/ 158547 w 309572"/>
                  <a:gd name="connsiteY184" fmla="*/ 269466 h 284700"/>
                  <a:gd name="connsiteX185" fmla="*/ 132193 w 309572"/>
                  <a:gd name="connsiteY185" fmla="*/ 265318 h 284700"/>
                  <a:gd name="connsiteX186" fmla="*/ 128101 w 309572"/>
                  <a:gd name="connsiteY186" fmla="*/ 255797 h 284700"/>
                  <a:gd name="connsiteX187" fmla="*/ 121714 w 309572"/>
                  <a:gd name="connsiteY187" fmla="*/ 257023 h 284700"/>
                  <a:gd name="connsiteX188" fmla="*/ 116448 w 309572"/>
                  <a:gd name="connsiteY188" fmla="*/ 263571 h 284700"/>
                  <a:gd name="connsiteX189" fmla="*/ 113503 w 309572"/>
                  <a:gd name="connsiteY189" fmla="*/ 259553 h 284700"/>
                  <a:gd name="connsiteX190" fmla="*/ 110870 w 309572"/>
                  <a:gd name="connsiteY190" fmla="*/ 260101 h 284700"/>
                  <a:gd name="connsiteX191" fmla="*/ 113346 w 309572"/>
                  <a:gd name="connsiteY191" fmla="*/ 257101 h 284700"/>
                  <a:gd name="connsiteX192" fmla="*/ 110088 w 309572"/>
                  <a:gd name="connsiteY192" fmla="*/ 253475 h 284700"/>
                  <a:gd name="connsiteX193" fmla="*/ 109046 w 309572"/>
                  <a:gd name="connsiteY193" fmla="*/ 248571 h 284700"/>
                  <a:gd name="connsiteX194" fmla="*/ 110661 w 309572"/>
                  <a:gd name="connsiteY194" fmla="*/ 245937 h 284700"/>
                  <a:gd name="connsiteX195" fmla="*/ 113372 w 309572"/>
                  <a:gd name="connsiteY195" fmla="*/ 246093 h 284700"/>
                  <a:gd name="connsiteX196" fmla="*/ 113268 w 309572"/>
                  <a:gd name="connsiteY196" fmla="*/ 242337 h 284700"/>
                  <a:gd name="connsiteX197" fmla="*/ 114728 w 309572"/>
                  <a:gd name="connsiteY197" fmla="*/ 238685 h 284700"/>
                  <a:gd name="connsiteX198" fmla="*/ 119055 w 309572"/>
                  <a:gd name="connsiteY198" fmla="*/ 234720 h 284700"/>
                  <a:gd name="connsiteX199" fmla="*/ 94422 w 309572"/>
                  <a:gd name="connsiteY199" fmla="*/ 224468 h 284700"/>
                  <a:gd name="connsiteX200" fmla="*/ 75523 w 309572"/>
                  <a:gd name="connsiteY200" fmla="*/ 221390 h 284700"/>
                  <a:gd name="connsiteX201" fmla="*/ 64444 w 309572"/>
                  <a:gd name="connsiteY201" fmla="*/ 223659 h 284700"/>
                  <a:gd name="connsiteX202" fmla="*/ 55087 w 309572"/>
                  <a:gd name="connsiteY202" fmla="*/ 226607 h 284700"/>
                  <a:gd name="connsiteX203" fmla="*/ 36032 w 309572"/>
                  <a:gd name="connsiteY203" fmla="*/ 227364 h 284700"/>
                  <a:gd name="connsiteX204" fmla="*/ 36762 w 309572"/>
                  <a:gd name="connsiteY204" fmla="*/ 223112 h 284700"/>
                  <a:gd name="connsiteX205" fmla="*/ 35823 w 309572"/>
                  <a:gd name="connsiteY205" fmla="*/ 221129 h 284700"/>
                  <a:gd name="connsiteX206" fmla="*/ 32591 w 309572"/>
                  <a:gd name="connsiteY206" fmla="*/ 221938 h 284700"/>
                  <a:gd name="connsiteX207" fmla="*/ 31131 w 309572"/>
                  <a:gd name="connsiteY207" fmla="*/ 215155 h 284700"/>
                  <a:gd name="connsiteX208" fmla="*/ 28003 w 309572"/>
                  <a:gd name="connsiteY208" fmla="*/ 215286 h 284700"/>
                  <a:gd name="connsiteX209" fmla="*/ 24562 w 309572"/>
                  <a:gd name="connsiteY209" fmla="*/ 210956 h 284700"/>
                  <a:gd name="connsiteX210" fmla="*/ 24014 w 309572"/>
                  <a:gd name="connsiteY210" fmla="*/ 205478 h 284700"/>
                  <a:gd name="connsiteX211" fmla="*/ 27142 w 309572"/>
                  <a:gd name="connsiteY211" fmla="*/ 202765 h 284700"/>
                  <a:gd name="connsiteX212" fmla="*/ 27716 w 309572"/>
                  <a:gd name="connsiteY212" fmla="*/ 199530 h 284700"/>
                  <a:gd name="connsiteX213" fmla="*/ 25318 w 309572"/>
                  <a:gd name="connsiteY213" fmla="*/ 199139 h 284700"/>
                  <a:gd name="connsiteX214" fmla="*/ 22112 w 309572"/>
                  <a:gd name="connsiteY214" fmla="*/ 194261 h 284700"/>
                  <a:gd name="connsiteX215" fmla="*/ 18879 w 309572"/>
                  <a:gd name="connsiteY215" fmla="*/ 191522 h 284700"/>
                  <a:gd name="connsiteX216" fmla="*/ 19609 w 309572"/>
                  <a:gd name="connsiteY216" fmla="*/ 189643 h 284700"/>
                  <a:gd name="connsiteX217" fmla="*/ 16064 w 309572"/>
                  <a:gd name="connsiteY217" fmla="*/ 187374 h 284700"/>
                  <a:gd name="connsiteX218" fmla="*/ 17498 w 309572"/>
                  <a:gd name="connsiteY218" fmla="*/ 178218 h 284700"/>
                  <a:gd name="connsiteX219" fmla="*/ 19245 w 309572"/>
                  <a:gd name="connsiteY219" fmla="*/ 177018 h 284700"/>
                  <a:gd name="connsiteX220" fmla="*/ 22164 w 309572"/>
                  <a:gd name="connsiteY220" fmla="*/ 178661 h 284700"/>
                  <a:gd name="connsiteX221" fmla="*/ 23363 w 309572"/>
                  <a:gd name="connsiteY221" fmla="*/ 173862 h 284700"/>
                  <a:gd name="connsiteX222" fmla="*/ 25605 w 309572"/>
                  <a:gd name="connsiteY222" fmla="*/ 172427 h 284700"/>
                  <a:gd name="connsiteX223" fmla="*/ 29515 w 309572"/>
                  <a:gd name="connsiteY223" fmla="*/ 164575 h 284700"/>
                  <a:gd name="connsiteX224" fmla="*/ 21382 w 309572"/>
                  <a:gd name="connsiteY224" fmla="*/ 157584 h 284700"/>
                  <a:gd name="connsiteX225" fmla="*/ 19974 w 309572"/>
                  <a:gd name="connsiteY225" fmla="*/ 146237 h 284700"/>
                  <a:gd name="connsiteX226" fmla="*/ 21721 w 309572"/>
                  <a:gd name="connsiteY226" fmla="*/ 141385 h 284700"/>
                  <a:gd name="connsiteX227" fmla="*/ 19245 w 309572"/>
                  <a:gd name="connsiteY227" fmla="*/ 137733 h 284700"/>
                  <a:gd name="connsiteX228" fmla="*/ 20261 w 309572"/>
                  <a:gd name="connsiteY228" fmla="*/ 135907 h 284700"/>
                  <a:gd name="connsiteX229" fmla="*/ 17316 w 309572"/>
                  <a:gd name="connsiteY229" fmla="*/ 129803 h 284700"/>
                  <a:gd name="connsiteX230" fmla="*/ 14891 w 309572"/>
                  <a:gd name="connsiteY230" fmla="*/ 127820 h 284700"/>
                  <a:gd name="connsiteX231" fmla="*/ 4934 w 309572"/>
                  <a:gd name="connsiteY231" fmla="*/ 126907 h 284700"/>
                  <a:gd name="connsiteX232" fmla="*/ 2770 w 309572"/>
                  <a:gd name="connsiteY232" fmla="*/ 125890 h 284700"/>
                  <a:gd name="connsiteX233" fmla="*/ 85 w 309572"/>
                  <a:gd name="connsiteY233" fmla="*/ 120855 h 284700"/>
                  <a:gd name="connsiteX234" fmla="*/ 33 w 309572"/>
                  <a:gd name="connsiteY234" fmla="*/ 118795 h 284700"/>
                  <a:gd name="connsiteX235" fmla="*/ 33 w 309572"/>
                  <a:gd name="connsiteY235" fmla="*/ 118795 h 28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309572" h="284700">
                    <a:moveTo>
                      <a:pt x="33" y="118795"/>
                    </a:moveTo>
                    <a:lnTo>
                      <a:pt x="3943" y="114047"/>
                    </a:lnTo>
                    <a:lnTo>
                      <a:pt x="12571" y="112247"/>
                    </a:lnTo>
                    <a:lnTo>
                      <a:pt x="14657" y="107995"/>
                    </a:lnTo>
                    <a:lnTo>
                      <a:pt x="15282" y="103273"/>
                    </a:lnTo>
                    <a:lnTo>
                      <a:pt x="18671" y="100743"/>
                    </a:lnTo>
                    <a:lnTo>
                      <a:pt x="25579" y="100013"/>
                    </a:lnTo>
                    <a:lnTo>
                      <a:pt x="30323" y="96491"/>
                    </a:lnTo>
                    <a:lnTo>
                      <a:pt x="32956" y="93022"/>
                    </a:lnTo>
                    <a:lnTo>
                      <a:pt x="29254" y="92083"/>
                    </a:lnTo>
                    <a:lnTo>
                      <a:pt x="27351" y="89578"/>
                    </a:lnTo>
                    <a:lnTo>
                      <a:pt x="28446" y="87752"/>
                    </a:lnTo>
                    <a:lnTo>
                      <a:pt x="25474" y="85874"/>
                    </a:lnTo>
                    <a:lnTo>
                      <a:pt x="28446" y="71527"/>
                    </a:lnTo>
                    <a:lnTo>
                      <a:pt x="40332" y="80422"/>
                    </a:lnTo>
                    <a:lnTo>
                      <a:pt x="48883" y="82196"/>
                    </a:lnTo>
                    <a:lnTo>
                      <a:pt x="51776" y="86553"/>
                    </a:lnTo>
                    <a:lnTo>
                      <a:pt x="53549" y="92030"/>
                    </a:lnTo>
                    <a:lnTo>
                      <a:pt x="58919" y="91822"/>
                    </a:lnTo>
                    <a:lnTo>
                      <a:pt x="62073" y="89109"/>
                    </a:lnTo>
                    <a:lnTo>
                      <a:pt x="65904" y="76822"/>
                    </a:lnTo>
                    <a:lnTo>
                      <a:pt x="65435" y="72988"/>
                    </a:lnTo>
                    <a:lnTo>
                      <a:pt x="67051" y="70118"/>
                    </a:lnTo>
                    <a:lnTo>
                      <a:pt x="70675" y="67484"/>
                    </a:lnTo>
                    <a:lnTo>
                      <a:pt x="76722" y="65084"/>
                    </a:lnTo>
                    <a:lnTo>
                      <a:pt x="83552" y="64510"/>
                    </a:lnTo>
                    <a:lnTo>
                      <a:pt x="86367" y="62475"/>
                    </a:lnTo>
                    <a:lnTo>
                      <a:pt x="92154" y="55693"/>
                    </a:lnTo>
                    <a:lnTo>
                      <a:pt x="97368" y="53084"/>
                    </a:lnTo>
                    <a:lnTo>
                      <a:pt x="101668" y="54780"/>
                    </a:lnTo>
                    <a:lnTo>
                      <a:pt x="103832" y="60962"/>
                    </a:lnTo>
                    <a:lnTo>
                      <a:pt x="108237" y="69049"/>
                    </a:lnTo>
                    <a:lnTo>
                      <a:pt x="110557" y="71970"/>
                    </a:lnTo>
                    <a:lnTo>
                      <a:pt x="113764" y="71736"/>
                    </a:lnTo>
                    <a:lnTo>
                      <a:pt x="117413" y="68710"/>
                    </a:lnTo>
                    <a:lnTo>
                      <a:pt x="122522" y="69127"/>
                    </a:lnTo>
                    <a:lnTo>
                      <a:pt x="123330" y="72049"/>
                    </a:lnTo>
                    <a:lnTo>
                      <a:pt x="120776" y="78961"/>
                    </a:lnTo>
                    <a:lnTo>
                      <a:pt x="121401" y="81335"/>
                    </a:lnTo>
                    <a:lnTo>
                      <a:pt x="124268" y="81596"/>
                    </a:lnTo>
                    <a:lnTo>
                      <a:pt x="129065" y="78805"/>
                    </a:lnTo>
                    <a:lnTo>
                      <a:pt x="130081" y="77031"/>
                    </a:lnTo>
                    <a:lnTo>
                      <a:pt x="129769" y="70327"/>
                    </a:lnTo>
                    <a:lnTo>
                      <a:pt x="131724" y="67040"/>
                    </a:lnTo>
                    <a:lnTo>
                      <a:pt x="139387" y="67979"/>
                    </a:lnTo>
                    <a:lnTo>
                      <a:pt x="142724" y="66258"/>
                    </a:lnTo>
                    <a:lnTo>
                      <a:pt x="142854" y="63388"/>
                    </a:lnTo>
                    <a:lnTo>
                      <a:pt x="140612" y="58954"/>
                    </a:lnTo>
                    <a:lnTo>
                      <a:pt x="140586" y="47554"/>
                    </a:lnTo>
                    <a:lnTo>
                      <a:pt x="142933" y="44580"/>
                    </a:lnTo>
                    <a:lnTo>
                      <a:pt x="148954" y="44293"/>
                    </a:lnTo>
                    <a:lnTo>
                      <a:pt x="153724" y="40798"/>
                    </a:lnTo>
                    <a:lnTo>
                      <a:pt x="154063" y="37485"/>
                    </a:lnTo>
                    <a:lnTo>
                      <a:pt x="150283" y="35372"/>
                    </a:lnTo>
                    <a:lnTo>
                      <a:pt x="149293" y="31329"/>
                    </a:lnTo>
                    <a:lnTo>
                      <a:pt x="153907" y="29659"/>
                    </a:lnTo>
                    <a:lnTo>
                      <a:pt x="158338" y="33703"/>
                    </a:lnTo>
                    <a:lnTo>
                      <a:pt x="162222" y="28877"/>
                    </a:lnTo>
                    <a:lnTo>
                      <a:pt x="167827" y="29294"/>
                    </a:lnTo>
                    <a:lnTo>
                      <a:pt x="169312" y="24599"/>
                    </a:lnTo>
                    <a:lnTo>
                      <a:pt x="163604" y="23242"/>
                    </a:lnTo>
                    <a:lnTo>
                      <a:pt x="162013" y="21781"/>
                    </a:lnTo>
                    <a:lnTo>
                      <a:pt x="162509" y="17216"/>
                    </a:lnTo>
                    <a:lnTo>
                      <a:pt x="166028" y="16955"/>
                    </a:lnTo>
                    <a:lnTo>
                      <a:pt x="170329" y="20973"/>
                    </a:lnTo>
                    <a:lnTo>
                      <a:pt x="173744" y="22799"/>
                    </a:lnTo>
                    <a:lnTo>
                      <a:pt x="177315" y="28590"/>
                    </a:lnTo>
                    <a:lnTo>
                      <a:pt x="176038" y="34329"/>
                    </a:lnTo>
                    <a:lnTo>
                      <a:pt x="177680" y="42363"/>
                    </a:lnTo>
                    <a:lnTo>
                      <a:pt x="184536" y="47711"/>
                    </a:lnTo>
                    <a:lnTo>
                      <a:pt x="190479" y="50841"/>
                    </a:lnTo>
                    <a:lnTo>
                      <a:pt x="198482" y="49876"/>
                    </a:lnTo>
                    <a:lnTo>
                      <a:pt x="205155" y="53084"/>
                    </a:lnTo>
                    <a:lnTo>
                      <a:pt x="208909" y="59919"/>
                    </a:lnTo>
                    <a:lnTo>
                      <a:pt x="211228" y="59606"/>
                    </a:lnTo>
                    <a:lnTo>
                      <a:pt x="211645" y="54597"/>
                    </a:lnTo>
                    <a:lnTo>
                      <a:pt x="214930" y="53110"/>
                    </a:lnTo>
                    <a:lnTo>
                      <a:pt x="223923" y="51884"/>
                    </a:lnTo>
                    <a:lnTo>
                      <a:pt x="225748" y="53345"/>
                    </a:lnTo>
                    <a:lnTo>
                      <a:pt x="228850" y="49041"/>
                    </a:lnTo>
                    <a:lnTo>
                      <a:pt x="233177" y="45389"/>
                    </a:lnTo>
                    <a:lnTo>
                      <a:pt x="257732" y="36833"/>
                    </a:lnTo>
                    <a:lnTo>
                      <a:pt x="278690" y="39128"/>
                    </a:lnTo>
                    <a:lnTo>
                      <a:pt x="277048" y="35737"/>
                    </a:lnTo>
                    <a:lnTo>
                      <a:pt x="278924" y="33990"/>
                    </a:lnTo>
                    <a:lnTo>
                      <a:pt x="276891" y="28251"/>
                    </a:lnTo>
                    <a:lnTo>
                      <a:pt x="281036" y="28251"/>
                    </a:lnTo>
                    <a:lnTo>
                      <a:pt x="279524" y="26607"/>
                    </a:lnTo>
                    <a:lnTo>
                      <a:pt x="282339" y="25668"/>
                    </a:lnTo>
                    <a:lnTo>
                      <a:pt x="287135" y="19486"/>
                    </a:lnTo>
                    <a:lnTo>
                      <a:pt x="287579" y="11999"/>
                    </a:lnTo>
                    <a:lnTo>
                      <a:pt x="289273" y="12077"/>
                    </a:lnTo>
                    <a:lnTo>
                      <a:pt x="287839" y="8451"/>
                    </a:lnTo>
                    <a:lnTo>
                      <a:pt x="288257" y="3287"/>
                    </a:lnTo>
                    <a:lnTo>
                      <a:pt x="291150" y="0"/>
                    </a:lnTo>
                    <a:lnTo>
                      <a:pt x="302098" y="4460"/>
                    </a:lnTo>
                    <a:lnTo>
                      <a:pt x="298397" y="33181"/>
                    </a:lnTo>
                    <a:lnTo>
                      <a:pt x="292818" y="35189"/>
                    </a:lnTo>
                    <a:lnTo>
                      <a:pt x="286640" y="50502"/>
                    </a:lnTo>
                    <a:lnTo>
                      <a:pt x="289925" y="54545"/>
                    </a:lnTo>
                    <a:lnTo>
                      <a:pt x="283434" y="59162"/>
                    </a:lnTo>
                    <a:lnTo>
                      <a:pt x="284920" y="60545"/>
                    </a:lnTo>
                    <a:lnTo>
                      <a:pt x="281296" y="65945"/>
                    </a:lnTo>
                    <a:lnTo>
                      <a:pt x="276266" y="69101"/>
                    </a:lnTo>
                    <a:lnTo>
                      <a:pt x="280827" y="73171"/>
                    </a:lnTo>
                    <a:lnTo>
                      <a:pt x="288022" y="80892"/>
                    </a:lnTo>
                    <a:lnTo>
                      <a:pt x="286093" y="82196"/>
                    </a:lnTo>
                    <a:lnTo>
                      <a:pt x="288074" y="85039"/>
                    </a:lnTo>
                    <a:lnTo>
                      <a:pt x="291150" y="83240"/>
                    </a:lnTo>
                    <a:lnTo>
                      <a:pt x="295738" y="83161"/>
                    </a:lnTo>
                    <a:lnTo>
                      <a:pt x="294955" y="84857"/>
                    </a:lnTo>
                    <a:lnTo>
                      <a:pt x="298136" y="85900"/>
                    </a:lnTo>
                    <a:lnTo>
                      <a:pt x="298527" y="89839"/>
                    </a:lnTo>
                    <a:lnTo>
                      <a:pt x="294122" y="93674"/>
                    </a:lnTo>
                    <a:lnTo>
                      <a:pt x="294148" y="96726"/>
                    </a:lnTo>
                    <a:lnTo>
                      <a:pt x="296989" y="96804"/>
                    </a:lnTo>
                    <a:lnTo>
                      <a:pt x="298188" y="102804"/>
                    </a:lnTo>
                    <a:lnTo>
                      <a:pt x="302489" y="102100"/>
                    </a:lnTo>
                    <a:lnTo>
                      <a:pt x="295503" y="110212"/>
                    </a:lnTo>
                    <a:lnTo>
                      <a:pt x="285311" y="134185"/>
                    </a:lnTo>
                    <a:lnTo>
                      <a:pt x="287865" y="135072"/>
                    </a:lnTo>
                    <a:lnTo>
                      <a:pt x="289560" y="141202"/>
                    </a:lnTo>
                    <a:lnTo>
                      <a:pt x="292167" y="145532"/>
                    </a:lnTo>
                    <a:lnTo>
                      <a:pt x="293235" y="150306"/>
                    </a:lnTo>
                    <a:lnTo>
                      <a:pt x="289977" y="150019"/>
                    </a:lnTo>
                    <a:lnTo>
                      <a:pt x="288543" y="147150"/>
                    </a:lnTo>
                    <a:lnTo>
                      <a:pt x="284216" y="152419"/>
                    </a:lnTo>
                    <a:lnTo>
                      <a:pt x="279003" y="151376"/>
                    </a:lnTo>
                    <a:lnTo>
                      <a:pt x="276344" y="149523"/>
                    </a:lnTo>
                    <a:lnTo>
                      <a:pt x="276187" y="156410"/>
                    </a:lnTo>
                    <a:lnTo>
                      <a:pt x="291541" y="168827"/>
                    </a:lnTo>
                    <a:lnTo>
                      <a:pt x="298292" y="179444"/>
                    </a:lnTo>
                    <a:lnTo>
                      <a:pt x="303714" y="189356"/>
                    </a:lnTo>
                    <a:lnTo>
                      <a:pt x="301864" y="194521"/>
                    </a:lnTo>
                    <a:lnTo>
                      <a:pt x="306842" y="194652"/>
                    </a:lnTo>
                    <a:lnTo>
                      <a:pt x="309605" y="199869"/>
                    </a:lnTo>
                    <a:lnTo>
                      <a:pt x="305643" y="204252"/>
                    </a:lnTo>
                    <a:lnTo>
                      <a:pt x="297901" y="208504"/>
                    </a:lnTo>
                    <a:lnTo>
                      <a:pt x="284529" y="214895"/>
                    </a:lnTo>
                    <a:lnTo>
                      <a:pt x="275275" y="213669"/>
                    </a:lnTo>
                    <a:lnTo>
                      <a:pt x="269306" y="212077"/>
                    </a:lnTo>
                    <a:lnTo>
                      <a:pt x="265187" y="208817"/>
                    </a:lnTo>
                    <a:lnTo>
                      <a:pt x="261486" y="201695"/>
                    </a:lnTo>
                    <a:lnTo>
                      <a:pt x="253171" y="203965"/>
                    </a:lnTo>
                    <a:lnTo>
                      <a:pt x="248452" y="209677"/>
                    </a:lnTo>
                    <a:lnTo>
                      <a:pt x="249182" y="214842"/>
                    </a:lnTo>
                    <a:lnTo>
                      <a:pt x="251450" y="214842"/>
                    </a:lnTo>
                    <a:lnTo>
                      <a:pt x="251007" y="222303"/>
                    </a:lnTo>
                    <a:lnTo>
                      <a:pt x="252284" y="233624"/>
                    </a:lnTo>
                    <a:lnTo>
                      <a:pt x="253874" y="263310"/>
                    </a:lnTo>
                    <a:lnTo>
                      <a:pt x="249130" y="264223"/>
                    </a:lnTo>
                    <a:lnTo>
                      <a:pt x="244125" y="266884"/>
                    </a:lnTo>
                    <a:lnTo>
                      <a:pt x="219622" y="284700"/>
                    </a:lnTo>
                    <a:lnTo>
                      <a:pt x="218761" y="281309"/>
                    </a:lnTo>
                    <a:lnTo>
                      <a:pt x="215947" y="278205"/>
                    </a:lnTo>
                    <a:lnTo>
                      <a:pt x="210864" y="277970"/>
                    </a:lnTo>
                    <a:lnTo>
                      <a:pt x="208674" y="275205"/>
                    </a:lnTo>
                    <a:lnTo>
                      <a:pt x="211202" y="274422"/>
                    </a:lnTo>
                    <a:lnTo>
                      <a:pt x="208752" y="271605"/>
                    </a:lnTo>
                    <a:lnTo>
                      <a:pt x="209508" y="269388"/>
                    </a:lnTo>
                    <a:lnTo>
                      <a:pt x="206198" y="269727"/>
                    </a:lnTo>
                    <a:lnTo>
                      <a:pt x="208100" y="265631"/>
                    </a:lnTo>
                    <a:lnTo>
                      <a:pt x="205050" y="260910"/>
                    </a:lnTo>
                    <a:lnTo>
                      <a:pt x="205128" y="254049"/>
                    </a:lnTo>
                    <a:lnTo>
                      <a:pt x="206145" y="252406"/>
                    </a:lnTo>
                    <a:lnTo>
                      <a:pt x="202235" y="252588"/>
                    </a:lnTo>
                    <a:lnTo>
                      <a:pt x="200619" y="255823"/>
                    </a:lnTo>
                    <a:lnTo>
                      <a:pt x="200958" y="259032"/>
                    </a:lnTo>
                    <a:lnTo>
                      <a:pt x="198299" y="253554"/>
                    </a:lnTo>
                    <a:lnTo>
                      <a:pt x="195927" y="254128"/>
                    </a:lnTo>
                    <a:lnTo>
                      <a:pt x="196631" y="246954"/>
                    </a:lnTo>
                    <a:lnTo>
                      <a:pt x="194597" y="247893"/>
                    </a:lnTo>
                    <a:lnTo>
                      <a:pt x="193555" y="251571"/>
                    </a:lnTo>
                    <a:lnTo>
                      <a:pt x="190844" y="250136"/>
                    </a:lnTo>
                    <a:lnTo>
                      <a:pt x="193138" y="248362"/>
                    </a:lnTo>
                    <a:lnTo>
                      <a:pt x="191704" y="246432"/>
                    </a:lnTo>
                    <a:lnTo>
                      <a:pt x="189045" y="248832"/>
                    </a:lnTo>
                    <a:lnTo>
                      <a:pt x="187247" y="246380"/>
                    </a:lnTo>
                    <a:lnTo>
                      <a:pt x="186986" y="250241"/>
                    </a:lnTo>
                    <a:lnTo>
                      <a:pt x="184484" y="250632"/>
                    </a:lnTo>
                    <a:lnTo>
                      <a:pt x="182320" y="253162"/>
                    </a:lnTo>
                    <a:lnTo>
                      <a:pt x="177628" y="254128"/>
                    </a:lnTo>
                    <a:lnTo>
                      <a:pt x="178305" y="257597"/>
                    </a:lnTo>
                    <a:lnTo>
                      <a:pt x="157791" y="275074"/>
                    </a:lnTo>
                    <a:lnTo>
                      <a:pt x="158547" y="269466"/>
                    </a:lnTo>
                    <a:lnTo>
                      <a:pt x="132193" y="265318"/>
                    </a:lnTo>
                    <a:lnTo>
                      <a:pt x="128101" y="255797"/>
                    </a:lnTo>
                    <a:lnTo>
                      <a:pt x="121714" y="257023"/>
                    </a:lnTo>
                    <a:lnTo>
                      <a:pt x="116448" y="263571"/>
                    </a:lnTo>
                    <a:lnTo>
                      <a:pt x="113503" y="259553"/>
                    </a:lnTo>
                    <a:lnTo>
                      <a:pt x="110870" y="260101"/>
                    </a:lnTo>
                    <a:lnTo>
                      <a:pt x="113346" y="257101"/>
                    </a:lnTo>
                    <a:lnTo>
                      <a:pt x="110088" y="253475"/>
                    </a:lnTo>
                    <a:lnTo>
                      <a:pt x="109046" y="248571"/>
                    </a:lnTo>
                    <a:lnTo>
                      <a:pt x="110661" y="245937"/>
                    </a:lnTo>
                    <a:lnTo>
                      <a:pt x="113372" y="246093"/>
                    </a:lnTo>
                    <a:lnTo>
                      <a:pt x="113268" y="242337"/>
                    </a:lnTo>
                    <a:lnTo>
                      <a:pt x="114728" y="238685"/>
                    </a:lnTo>
                    <a:lnTo>
                      <a:pt x="119055" y="234720"/>
                    </a:lnTo>
                    <a:lnTo>
                      <a:pt x="94422" y="224468"/>
                    </a:lnTo>
                    <a:lnTo>
                      <a:pt x="75523" y="221390"/>
                    </a:lnTo>
                    <a:lnTo>
                      <a:pt x="64444" y="223659"/>
                    </a:lnTo>
                    <a:lnTo>
                      <a:pt x="55087" y="226607"/>
                    </a:lnTo>
                    <a:lnTo>
                      <a:pt x="36032" y="227364"/>
                    </a:lnTo>
                    <a:lnTo>
                      <a:pt x="36762" y="223112"/>
                    </a:lnTo>
                    <a:lnTo>
                      <a:pt x="35823" y="221129"/>
                    </a:lnTo>
                    <a:lnTo>
                      <a:pt x="32591" y="221938"/>
                    </a:lnTo>
                    <a:lnTo>
                      <a:pt x="31131" y="215155"/>
                    </a:lnTo>
                    <a:lnTo>
                      <a:pt x="28003" y="215286"/>
                    </a:lnTo>
                    <a:lnTo>
                      <a:pt x="24562" y="210956"/>
                    </a:lnTo>
                    <a:lnTo>
                      <a:pt x="24014" y="205478"/>
                    </a:lnTo>
                    <a:lnTo>
                      <a:pt x="27142" y="202765"/>
                    </a:lnTo>
                    <a:lnTo>
                      <a:pt x="27716" y="199530"/>
                    </a:lnTo>
                    <a:lnTo>
                      <a:pt x="25318" y="199139"/>
                    </a:lnTo>
                    <a:lnTo>
                      <a:pt x="22112" y="194261"/>
                    </a:lnTo>
                    <a:lnTo>
                      <a:pt x="18879" y="191522"/>
                    </a:lnTo>
                    <a:lnTo>
                      <a:pt x="19609" y="189643"/>
                    </a:lnTo>
                    <a:lnTo>
                      <a:pt x="16064" y="187374"/>
                    </a:lnTo>
                    <a:lnTo>
                      <a:pt x="17498" y="178218"/>
                    </a:lnTo>
                    <a:lnTo>
                      <a:pt x="19245" y="177018"/>
                    </a:lnTo>
                    <a:lnTo>
                      <a:pt x="22164" y="178661"/>
                    </a:lnTo>
                    <a:lnTo>
                      <a:pt x="23363" y="173862"/>
                    </a:lnTo>
                    <a:lnTo>
                      <a:pt x="25605" y="172427"/>
                    </a:lnTo>
                    <a:lnTo>
                      <a:pt x="29515" y="164575"/>
                    </a:lnTo>
                    <a:lnTo>
                      <a:pt x="21382" y="157584"/>
                    </a:lnTo>
                    <a:lnTo>
                      <a:pt x="19974" y="146237"/>
                    </a:lnTo>
                    <a:lnTo>
                      <a:pt x="21721" y="141385"/>
                    </a:lnTo>
                    <a:lnTo>
                      <a:pt x="19245" y="137733"/>
                    </a:lnTo>
                    <a:lnTo>
                      <a:pt x="20261" y="135907"/>
                    </a:lnTo>
                    <a:lnTo>
                      <a:pt x="17316" y="129803"/>
                    </a:lnTo>
                    <a:lnTo>
                      <a:pt x="14891" y="127820"/>
                    </a:lnTo>
                    <a:lnTo>
                      <a:pt x="4934" y="126907"/>
                    </a:lnTo>
                    <a:lnTo>
                      <a:pt x="2770" y="125890"/>
                    </a:lnTo>
                    <a:lnTo>
                      <a:pt x="85" y="120855"/>
                    </a:lnTo>
                    <a:lnTo>
                      <a:pt x="33" y="118795"/>
                    </a:lnTo>
                    <a:lnTo>
                      <a:pt x="33" y="118795"/>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54" name="KY-3">
                <a:extLst>
                  <a:ext uri="{FF2B5EF4-FFF2-40B4-BE49-F238E27FC236}">
                    <a16:creationId xmlns:a16="http://schemas.microsoft.com/office/drawing/2014/main" id="{FF2A88DB-50D9-B585-47D5-C86F503A8C62}"/>
                  </a:ext>
                </a:extLst>
              </p:cNvPr>
              <p:cNvSpPr/>
              <p:nvPr/>
            </p:nvSpPr>
            <p:spPr>
              <a:xfrm>
                <a:off x="5779721" y="3617305"/>
                <a:ext cx="54062" cy="56198"/>
              </a:xfrm>
              <a:custGeom>
                <a:avLst/>
                <a:gdLst>
                  <a:gd name="connsiteX0" fmla="*/ 33 w 67800"/>
                  <a:gd name="connsiteY0" fmla="*/ 68840 h 70327"/>
                  <a:gd name="connsiteX1" fmla="*/ 2640 w 67800"/>
                  <a:gd name="connsiteY1" fmla="*/ 66414 h 70327"/>
                  <a:gd name="connsiteX2" fmla="*/ 6002 w 67800"/>
                  <a:gd name="connsiteY2" fmla="*/ 53319 h 70327"/>
                  <a:gd name="connsiteX3" fmla="*/ 5429 w 67800"/>
                  <a:gd name="connsiteY3" fmla="*/ 43720 h 70327"/>
                  <a:gd name="connsiteX4" fmla="*/ 6211 w 67800"/>
                  <a:gd name="connsiteY4" fmla="*/ 37929 h 70327"/>
                  <a:gd name="connsiteX5" fmla="*/ 10356 w 67800"/>
                  <a:gd name="connsiteY5" fmla="*/ 31720 h 70327"/>
                  <a:gd name="connsiteX6" fmla="*/ 13692 w 67800"/>
                  <a:gd name="connsiteY6" fmla="*/ 28981 h 70327"/>
                  <a:gd name="connsiteX7" fmla="*/ 15517 w 67800"/>
                  <a:gd name="connsiteY7" fmla="*/ 25825 h 70327"/>
                  <a:gd name="connsiteX8" fmla="*/ 16976 w 67800"/>
                  <a:gd name="connsiteY8" fmla="*/ 19069 h 70327"/>
                  <a:gd name="connsiteX9" fmla="*/ 23050 w 67800"/>
                  <a:gd name="connsiteY9" fmla="*/ 16877 h 70327"/>
                  <a:gd name="connsiteX10" fmla="*/ 26778 w 67800"/>
                  <a:gd name="connsiteY10" fmla="*/ 19929 h 70327"/>
                  <a:gd name="connsiteX11" fmla="*/ 30088 w 67800"/>
                  <a:gd name="connsiteY11" fmla="*/ 20451 h 70327"/>
                  <a:gd name="connsiteX12" fmla="*/ 39368 w 67800"/>
                  <a:gd name="connsiteY12" fmla="*/ 14347 h 70327"/>
                  <a:gd name="connsiteX13" fmla="*/ 41975 w 67800"/>
                  <a:gd name="connsiteY13" fmla="*/ 10408 h 70327"/>
                  <a:gd name="connsiteX14" fmla="*/ 44321 w 67800"/>
                  <a:gd name="connsiteY14" fmla="*/ 3521 h 70327"/>
                  <a:gd name="connsiteX15" fmla="*/ 44530 w 67800"/>
                  <a:gd name="connsiteY15" fmla="*/ 0 h 70327"/>
                  <a:gd name="connsiteX16" fmla="*/ 67833 w 67800"/>
                  <a:gd name="connsiteY16" fmla="*/ 16669 h 70327"/>
                  <a:gd name="connsiteX17" fmla="*/ 64289 w 67800"/>
                  <a:gd name="connsiteY17" fmla="*/ 20268 h 70327"/>
                  <a:gd name="connsiteX18" fmla="*/ 63871 w 67800"/>
                  <a:gd name="connsiteY18" fmla="*/ 25433 h 70327"/>
                  <a:gd name="connsiteX19" fmla="*/ 65305 w 67800"/>
                  <a:gd name="connsiteY19" fmla="*/ 29059 h 70327"/>
                  <a:gd name="connsiteX20" fmla="*/ 63611 w 67800"/>
                  <a:gd name="connsiteY20" fmla="*/ 28981 h 70327"/>
                  <a:gd name="connsiteX21" fmla="*/ 63167 w 67800"/>
                  <a:gd name="connsiteY21" fmla="*/ 36468 h 70327"/>
                  <a:gd name="connsiteX22" fmla="*/ 58371 w 67800"/>
                  <a:gd name="connsiteY22" fmla="*/ 42650 h 70327"/>
                  <a:gd name="connsiteX23" fmla="*/ 55556 w 67800"/>
                  <a:gd name="connsiteY23" fmla="*/ 43589 h 70327"/>
                  <a:gd name="connsiteX24" fmla="*/ 57068 w 67800"/>
                  <a:gd name="connsiteY24" fmla="*/ 45232 h 70327"/>
                  <a:gd name="connsiteX25" fmla="*/ 52923 w 67800"/>
                  <a:gd name="connsiteY25" fmla="*/ 45232 h 70327"/>
                  <a:gd name="connsiteX26" fmla="*/ 54956 w 67800"/>
                  <a:gd name="connsiteY26" fmla="*/ 50971 h 70327"/>
                  <a:gd name="connsiteX27" fmla="*/ 53080 w 67800"/>
                  <a:gd name="connsiteY27" fmla="*/ 52719 h 70327"/>
                  <a:gd name="connsiteX28" fmla="*/ 54722 w 67800"/>
                  <a:gd name="connsiteY28" fmla="*/ 56110 h 70327"/>
                  <a:gd name="connsiteX29" fmla="*/ 33764 w 67800"/>
                  <a:gd name="connsiteY29" fmla="*/ 53815 h 70327"/>
                  <a:gd name="connsiteX30" fmla="*/ 9209 w 67800"/>
                  <a:gd name="connsiteY30" fmla="*/ 62371 h 70327"/>
                  <a:gd name="connsiteX31" fmla="*/ 4882 w 67800"/>
                  <a:gd name="connsiteY31" fmla="*/ 66023 h 70327"/>
                  <a:gd name="connsiteX32" fmla="*/ 1780 w 67800"/>
                  <a:gd name="connsiteY32" fmla="*/ 70327 h 70327"/>
                  <a:gd name="connsiteX33" fmla="*/ 33 w 67800"/>
                  <a:gd name="connsiteY33" fmla="*/ 68840 h 70327"/>
                  <a:gd name="connsiteX34" fmla="*/ 33 w 67800"/>
                  <a:gd name="connsiteY34" fmla="*/ 68840 h 70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67800" h="70327">
                    <a:moveTo>
                      <a:pt x="33" y="68840"/>
                    </a:moveTo>
                    <a:lnTo>
                      <a:pt x="2640" y="66414"/>
                    </a:lnTo>
                    <a:lnTo>
                      <a:pt x="6002" y="53319"/>
                    </a:lnTo>
                    <a:lnTo>
                      <a:pt x="5429" y="43720"/>
                    </a:lnTo>
                    <a:lnTo>
                      <a:pt x="6211" y="37929"/>
                    </a:lnTo>
                    <a:lnTo>
                      <a:pt x="10356" y="31720"/>
                    </a:lnTo>
                    <a:lnTo>
                      <a:pt x="13692" y="28981"/>
                    </a:lnTo>
                    <a:lnTo>
                      <a:pt x="15517" y="25825"/>
                    </a:lnTo>
                    <a:lnTo>
                      <a:pt x="16976" y="19069"/>
                    </a:lnTo>
                    <a:lnTo>
                      <a:pt x="23050" y="16877"/>
                    </a:lnTo>
                    <a:lnTo>
                      <a:pt x="26778" y="19929"/>
                    </a:lnTo>
                    <a:lnTo>
                      <a:pt x="30088" y="20451"/>
                    </a:lnTo>
                    <a:lnTo>
                      <a:pt x="39368" y="14347"/>
                    </a:lnTo>
                    <a:lnTo>
                      <a:pt x="41975" y="10408"/>
                    </a:lnTo>
                    <a:lnTo>
                      <a:pt x="44321" y="3521"/>
                    </a:lnTo>
                    <a:lnTo>
                      <a:pt x="44530" y="0"/>
                    </a:lnTo>
                    <a:lnTo>
                      <a:pt x="67833" y="16669"/>
                    </a:lnTo>
                    <a:lnTo>
                      <a:pt x="64289" y="20268"/>
                    </a:lnTo>
                    <a:lnTo>
                      <a:pt x="63871" y="25433"/>
                    </a:lnTo>
                    <a:lnTo>
                      <a:pt x="65305" y="29059"/>
                    </a:lnTo>
                    <a:lnTo>
                      <a:pt x="63611" y="28981"/>
                    </a:lnTo>
                    <a:lnTo>
                      <a:pt x="63167" y="36468"/>
                    </a:lnTo>
                    <a:lnTo>
                      <a:pt x="58371" y="42650"/>
                    </a:lnTo>
                    <a:lnTo>
                      <a:pt x="55556" y="43589"/>
                    </a:lnTo>
                    <a:lnTo>
                      <a:pt x="57068" y="45232"/>
                    </a:lnTo>
                    <a:lnTo>
                      <a:pt x="52923" y="45232"/>
                    </a:lnTo>
                    <a:lnTo>
                      <a:pt x="54956" y="50971"/>
                    </a:lnTo>
                    <a:lnTo>
                      <a:pt x="53080" y="52719"/>
                    </a:lnTo>
                    <a:lnTo>
                      <a:pt x="54722" y="56110"/>
                    </a:lnTo>
                    <a:lnTo>
                      <a:pt x="33764" y="53815"/>
                    </a:lnTo>
                    <a:lnTo>
                      <a:pt x="9209" y="62371"/>
                    </a:lnTo>
                    <a:lnTo>
                      <a:pt x="4882" y="66023"/>
                    </a:lnTo>
                    <a:lnTo>
                      <a:pt x="1780" y="70327"/>
                    </a:lnTo>
                    <a:lnTo>
                      <a:pt x="33" y="68840"/>
                    </a:lnTo>
                    <a:lnTo>
                      <a:pt x="33" y="68840"/>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55" name="KY-4">
                <a:extLst>
                  <a:ext uri="{FF2B5EF4-FFF2-40B4-BE49-F238E27FC236}">
                    <a16:creationId xmlns:a16="http://schemas.microsoft.com/office/drawing/2014/main" id="{5AE72CB4-1874-3F33-EEC9-27BE6307288B}"/>
                  </a:ext>
                </a:extLst>
              </p:cNvPr>
              <p:cNvSpPr/>
              <p:nvPr/>
            </p:nvSpPr>
            <p:spPr>
              <a:xfrm>
                <a:off x="5815202" y="3503907"/>
                <a:ext cx="341707" cy="209120"/>
              </a:xfrm>
              <a:custGeom>
                <a:avLst/>
                <a:gdLst>
                  <a:gd name="connsiteX0" fmla="*/ 85 w 428542"/>
                  <a:gd name="connsiteY0" fmla="*/ 141541 h 261692"/>
                  <a:gd name="connsiteX1" fmla="*/ 2796 w 428542"/>
                  <a:gd name="connsiteY1" fmla="*/ 133533 h 261692"/>
                  <a:gd name="connsiteX2" fmla="*/ 7592 w 428542"/>
                  <a:gd name="connsiteY2" fmla="*/ 129020 h 261692"/>
                  <a:gd name="connsiteX3" fmla="*/ 16273 w 428542"/>
                  <a:gd name="connsiteY3" fmla="*/ 127690 h 261692"/>
                  <a:gd name="connsiteX4" fmla="*/ 20183 w 428542"/>
                  <a:gd name="connsiteY4" fmla="*/ 125603 h 261692"/>
                  <a:gd name="connsiteX5" fmla="*/ 24640 w 428542"/>
                  <a:gd name="connsiteY5" fmla="*/ 118012 h 261692"/>
                  <a:gd name="connsiteX6" fmla="*/ 29384 w 428542"/>
                  <a:gd name="connsiteY6" fmla="*/ 115560 h 261692"/>
                  <a:gd name="connsiteX7" fmla="*/ 32095 w 428542"/>
                  <a:gd name="connsiteY7" fmla="*/ 111569 h 261692"/>
                  <a:gd name="connsiteX8" fmla="*/ 31808 w 428542"/>
                  <a:gd name="connsiteY8" fmla="*/ 107030 h 261692"/>
                  <a:gd name="connsiteX9" fmla="*/ 29150 w 428542"/>
                  <a:gd name="connsiteY9" fmla="*/ 101604 h 261692"/>
                  <a:gd name="connsiteX10" fmla="*/ 28759 w 428542"/>
                  <a:gd name="connsiteY10" fmla="*/ 90517 h 261692"/>
                  <a:gd name="connsiteX11" fmla="*/ 26439 w 428542"/>
                  <a:gd name="connsiteY11" fmla="*/ 86500 h 261692"/>
                  <a:gd name="connsiteX12" fmla="*/ 27065 w 428542"/>
                  <a:gd name="connsiteY12" fmla="*/ 80761 h 261692"/>
                  <a:gd name="connsiteX13" fmla="*/ 28968 w 428542"/>
                  <a:gd name="connsiteY13" fmla="*/ 77840 h 261692"/>
                  <a:gd name="connsiteX14" fmla="*/ 33112 w 428542"/>
                  <a:gd name="connsiteY14" fmla="*/ 76066 h 261692"/>
                  <a:gd name="connsiteX15" fmla="*/ 38508 w 428542"/>
                  <a:gd name="connsiteY15" fmla="*/ 77318 h 261692"/>
                  <a:gd name="connsiteX16" fmla="*/ 47866 w 428542"/>
                  <a:gd name="connsiteY16" fmla="*/ 75257 h 261692"/>
                  <a:gd name="connsiteX17" fmla="*/ 51750 w 428542"/>
                  <a:gd name="connsiteY17" fmla="*/ 75205 h 261692"/>
                  <a:gd name="connsiteX18" fmla="*/ 56468 w 428542"/>
                  <a:gd name="connsiteY18" fmla="*/ 77057 h 261692"/>
                  <a:gd name="connsiteX19" fmla="*/ 61290 w 428542"/>
                  <a:gd name="connsiteY19" fmla="*/ 83761 h 261692"/>
                  <a:gd name="connsiteX20" fmla="*/ 66999 w 428542"/>
                  <a:gd name="connsiteY20" fmla="*/ 85144 h 261692"/>
                  <a:gd name="connsiteX21" fmla="*/ 72968 w 428542"/>
                  <a:gd name="connsiteY21" fmla="*/ 82379 h 261692"/>
                  <a:gd name="connsiteX22" fmla="*/ 77321 w 428542"/>
                  <a:gd name="connsiteY22" fmla="*/ 78048 h 261692"/>
                  <a:gd name="connsiteX23" fmla="*/ 93170 w 428542"/>
                  <a:gd name="connsiteY23" fmla="*/ 68449 h 261692"/>
                  <a:gd name="connsiteX24" fmla="*/ 101512 w 428542"/>
                  <a:gd name="connsiteY24" fmla="*/ 68631 h 261692"/>
                  <a:gd name="connsiteX25" fmla="*/ 108185 w 428542"/>
                  <a:gd name="connsiteY25" fmla="*/ 65397 h 261692"/>
                  <a:gd name="connsiteX26" fmla="*/ 116866 w 428542"/>
                  <a:gd name="connsiteY26" fmla="*/ 67536 h 261692"/>
                  <a:gd name="connsiteX27" fmla="*/ 119159 w 428542"/>
                  <a:gd name="connsiteY27" fmla="*/ 65918 h 261692"/>
                  <a:gd name="connsiteX28" fmla="*/ 116500 w 428542"/>
                  <a:gd name="connsiteY28" fmla="*/ 58849 h 261692"/>
                  <a:gd name="connsiteX29" fmla="*/ 122210 w 428542"/>
                  <a:gd name="connsiteY29" fmla="*/ 53084 h 261692"/>
                  <a:gd name="connsiteX30" fmla="*/ 122757 w 428542"/>
                  <a:gd name="connsiteY30" fmla="*/ 49171 h 261692"/>
                  <a:gd name="connsiteX31" fmla="*/ 118742 w 428542"/>
                  <a:gd name="connsiteY31" fmla="*/ 46745 h 261692"/>
                  <a:gd name="connsiteX32" fmla="*/ 111913 w 428542"/>
                  <a:gd name="connsiteY32" fmla="*/ 46328 h 261692"/>
                  <a:gd name="connsiteX33" fmla="*/ 109593 w 428542"/>
                  <a:gd name="connsiteY33" fmla="*/ 42180 h 261692"/>
                  <a:gd name="connsiteX34" fmla="*/ 115979 w 428542"/>
                  <a:gd name="connsiteY34" fmla="*/ 34850 h 261692"/>
                  <a:gd name="connsiteX35" fmla="*/ 115275 w 428542"/>
                  <a:gd name="connsiteY35" fmla="*/ 29216 h 261692"/>
                  <a:gd name="connsiteX36" fmla="*/ 106803 w 428542"/>
                  <a:gd name="connsiteY36" fmla="*/ 16668 h 261692"/>
                  <a:gd name="connsiteX37" fmla="*/ 111835 w 428542"/>
                  <a:gd name="connsiteY37" fmla="*/ 13043 h 261692"/>
                  <a:gd name="connsiteX38" fmla="*/ 116162 w 428542"/>
                  <a:gd name="connsiteY38" fmla="*/ 8686 h 261692"/>
                  <a:gd name="connsiteX39" fmla="*/ 123069 w 428542"/>
                  <a:gd name="connsiteY39" fmla="*/ 5478 h 261692"/>
                  <a:gd name="connsiteX40" fmla="*/ 127553 w 428542"/>
                  <a:gd name="connsiteY40" fmla="*/ 0 h 261692"/>
                  <a:gd name="connsiteX41" fmla="*/ 131281 w 428542"/>
                  <a:gd name="connsiteY41" fmla="*/ 835 h 261692"/>
                  <a:gd name="connsiteX42" fmla="*/ 136781 w 428542"/>
                  <a:gd name="connsiteY42" fmla="*/ 8191 h 261692"/>
                  <a:gd name="connsiteX43" fmla="*/ 142515 w 428542"/>
                  <a:gd name="connsiteY43" fmla="*/ 10434 h 261692"/>
                  <a:gd name="connsiteX44" fmla="*/ 145018 w 428542"/>
                  <a:gd name="connsiteY44" fmla="*/ 13121 h 261692"/>
                  <a:gd name="connsiteX45" fmla="*/ 149554 w 428542"/>
                  <a:gd name="connsiteY45" fmla="*/ 13512 h 261692"/>
                  <a:gd name="connsiteX46" fmla="*/ 153802 w 428542"/>
                  <a:gd name="connsiteY46" fmla="*/ 11973 h 261692"/>
                  <a:gd name="connsiteX47" fmla="*/ 156305 w 428542"/>
                  <a:gd name="connsiteY47" fmla="*/ 9104 h 261692"/>
                  <a:gd name="connsiteX48" fmla="*/ 162587 w 428542"/>
                  <a:gd name="connsiteY48" fmla="*/ 9912 h 261692"/>
                  <a:gd name="connsiteX49" fmla="*/ 166653 w 428542"/>
                  <a:gd name="connsiteY49" fmla="*/ 5713 h 261692"/>
                  <a:gd name="connsiteX50" fmla="*/ 170042 w 428542"/>
                  <a:gd name="connsiteY50" fmla="*/ 4799 h 261692"/>
                  <a:gd name="connsiteX51" fmla="*/ 172649 w 428542"/>
                  <a:gd name="connsiteY51" fmla="*/ 7043 h 261692"/>
                  <a:gd name="connsiteX52" fmla="*/ 174109 w 428542"/>
                  <a:gd name="connsiteY52" fmla="*/ 16434 h 261692"/>
                  <a:gd name="connsiteX53" fmla="*/ 176898 w 428542"/>
                  <a:gd name="connsiteY53" fmla="*/ 18703 h 261692"/>
                  <a:gd name="connsiteX54" fmla="*/ 184171 w 428542"/>
                  <a:gd name="connsiteY54" fmla="*/ 19642 h 261692"/>
                  <a:gd name="connsiteX55" fmla="*/ 189071 w 428542"/>
                  <a:gd name="connsiteY55" fmla="*/ 22277 h 261692"/>
                  <a:gd name="connsiteX56" fmla="*/ 192851 w 428542"/>
                  <a:gd name="connsiteY56" fmla="*/ 27885 h 261692"/>
                  <a:gd name="connsiteX57" fmla="*/ 194858 w 428542"/>
                  <a:gd name="connsiteY57" fmla="*/ 36155 h 261692"/>
                  <a:gd name="connsiteX58" fmla="*/ 202079 w 428542"/>
                  <a:gd name="connsiteY58" fmla="*/ 46615 h 261692"/>
                  <a:gd name="connsiteX59" fmla="*/ 202991 w 428542"/>
                  <a:gd name="connsiteY59" fmla="*/ 59501 h 261692"/>
                  <a:gd name="connsiteX60" fmla="*/ 205442 w 428542"/>
                  <a:gd name="connsiteY60" fmla="*/ 63362 h 261692"/>
                  <a:gd name="connsiteX61" fmla="*/ 213626 w 428542"/>
                  <a:gd name="connsiteY61" fmla="*/ 65345 h 261692"/>
                  <a:gd name="connsiteX62" fmla="*/ 222959 w 428542"/>
                  <a:gd name="connsiteY62" fmla="*/ 69205 h 261692"/>
                  <a:gd name="connsiteX63" fmla="*/ 229736 w 428542"/>
                  <a:gd name="connsiteY63" fmla="*/ 69884 h 261692"/>
                  <a:gd name="connsiteX64" fmla="*/ 239329 w 428542"/>
                  <a:gd name="connsiteY64" fmla="*/ 66779 h 261692"/>
                  <a:gd name="connsiteX65" fmla="*/ 244673 w 428542"/>
                  <a:gd name="connsiteY65" fmla="*/ 67745 h 261692"/>
                  <a:gd name="connsiteX66" fmla="*/ 246523 w 428542"/>
                  <a:gd name="connsiteY66" fmla="*/ 69623 h 261692"/>
                  <a:gd name="connsiteX67" fmla="*/ 254578 w 428542"/>
                  <a:gd name="connsiteY67" fmla="*/ 71422 h 261692"/>
                  <a:gd name="connsiteX68" fmla="*/ 257445 w 428542"/>
                  <a:gd name="connsiteY68" fmla="*/ 73353 h 261692"/>
                  <a:gd name="connsiteX69" fmla="*/ 259348 w 428542"/>
                  <a:gd name="connsiteY69" fmla="*/ 79222 h 261692"/>
                  <a:gd name="connsiteX70" fmla="*/ 267246 w 428542"/>
                  <a:gd name="connsiteY70" fmla="*/ 83526 h 261692"/>
                  <a:gd name="connsiteX71" fmla="*/ 269306 w 428542"/>
                  <a:gd name="connsiteY71" fmla="*/ 91091 h 261692"/>
                  <a:gd name="connsiteX72" fmla="*/ 276422 w 428542"/>
                  <a:gd name="connsiteY72" fmla="*/ 92787 h 261692"/>
                  <a:gd name="connsiteX73" fmla="*/ 283903 w 428542"/>
                  <a:gd name="connsiteY73" fmla="*/ 96491 h 261692"/>
                  <a:gd name="connsiteX74" fmla="*/ 287396 w 428542"/>
                  <a:gd name="connsiteY74" fmla="*/ 94587 h 261692"/>
                  <a:gd name="connsiteX75" fmla="*/ 288804 w 428542"/>
                  <a:gd name="connsiteY75" fmla="*/ 88404 h 261692"/>
                  <a:gd name="connsiteX76" fmla="*/ 292610 w 428542"/>
                  <a:gd name="connsiteY76" fmla="*/ 85717 h 261692"/>
                  <a:gd name="connsiteX77" fmla="*/ 303402 w 428542"/>
                  <a:gd name="connsiteY77" fmla="*/ 82535 h 261692"/>
                  <a:gd name="connsiteX78" fmla="*/ 307442 w 428542"/>
                  <a:gd name="connsiteY78" fmla="*/ 82979 h 261692"/>
                  <a:gd name="connsiteX79" fmla="*/ 312395 w 428542"/>
                  <a:gd name="connsiteY79" fmla="*/ 87100 h 261692"/>
                  <a:gd name="connsiteX80" fmla="*/ 316122 w 428542"/>
                  <a:gd name="connsiteY80" fmla="*/ 88483 h 261692"/>
                  <a:gd name="connsiteX81" fmla="*/ 324855 w 428542"/>
                  <a:gd name="connsiteY81" fmla="*/ 89735 h 261692"/>
                  <a:gd name="connsiteX82" fmla="*/ 328035 w 428542"/>
                  <a:gd name="connsiteY82" fmla="*/ 90830 h 261692"/>
                  <a:gd name="connsiteX83" fmla="*/ 333118 w 428542"/>
                  <a:gd name="connsiteY83" fmla="*/ 94456 h 261692"/>
                  <a:gd name="connsiteX84" fmla="*/ 336246 w 428542"/>
                  <a:gd name="connsiteY84" fmla="*/ 101447 h 261692"/>
                  <a:gd name="connsiteX85" fmla="*/ 338722 w 428542"/>
                  <a:gd name="connsiteY85" fmla="*/ 101760 h 261692"/>
                  <a:gd name="connsiteX86" fmla="*/ 342763 w 428542"/>
                  <a:gd name="connsiteY86" fmla="*/ 97195 h 261692"/>
                  <a:gd name="connsiteX87" fmla="*/ 346594 w 428542"/>
                  <a:gd name="connsiteY87" fmla="*/ 96230 h 261692"/>
                  <a:gd name="connsiteX88" fmla="*/ 351339 w 428542"/>
                  <a:gd name="connsiteY88" fmla="*/ 98343 h 261692"/>
                  <a:gd name="connsiteX89" fmla="*/ 358194 w 428542"/>
                  <a:gd name="connsiteY89" fmla="*/ 97926 h 261692"/>
                  <a:gd name="connsiteX90" fmla="*/ 360931 w 428542"/>
                  <a:gd name="connsiteY90" fmla="*/ 95500 h 261692"/>
                  <a:gd name="connsiteX91" fmla="*/ 362704 w 428542"/>
                  <a:gd name="connsiteY91" fmla="*/ 90439 h 261692"/>
                  <a:gd name="connsiteX92" fmla="*/ 364815 w 428542"/>
                  <a:gd name="connsiteY92" fmla="*/ 87544 h 261692"/>
                  <a:gd name="connsiteX93" fmla="*/ 372714 w 428542"/>
                  <a:gd name="connsiteY93" fmla="*/ 83709 h 261692"/>
                  <a:gd name="connsiteX94" fmla="*/ 375920 w 428542"/>
                  <a:gd name="connsiteY94" fmla="*/ 78179 h 261692"/>
                  <a:gd name="connsiteX95" fmla="*/ 379856 w 428542"/>
                  <a:gd name="connsiteY95" fmla="*/ 77422 h 261692"/>
                  <a:gd name="connsiteX96" fmla="*/ 383610 w 428542"/>
                  <a:gd name="connsiteY96" fmla="*/ 78075 h 261692"/>
                  <a:gd name="connsiteX97" fmla="*/ 388980 w 428542"/>
                  <a:gd name="connsiteY97" fmla="*/ 74709 h 261692"/>
                  <a:gd name="connsiteX98" fmla="*/ 395262 w 428542"/>
                  <a:gd name="connsiteY98" fmla="*/ 72492 h 261692"/>
                  <a:gd name="connsiteX99" fmla="*/ 397686 w 428542"/>
                  <a:gd name="connsiteY99" fmla="*/ 73431 h 261692"/>
                  <a:gd name="connsiteX100" fmla="*/ 399120 w 428542"/>
                  <a:gd name="connsiteY100" fmla="*/ 77892 h 261692"/>
                  <a:gd name="connsiteX101" fmla="*/ 398364 w 428542"/>
                  <a:gd name="connsiteY101" fmla="*/ 86057 h 261692"/>
                  <a:gd name="connsiteX102" fmla="*/ 400918 w 428542"/>
                  <a:gd name="connsiteY102" fmla="*/ 91691 h 261692"/>
                  <a:gd name="connsiteX103" fmla="*/ 401179 w 428542"/>
                  <a:gd name="connsiteY103" fmla="*/ 97847 h 261692"/>
                  <a:gd name="connsiteX104" fmla="*/ 402352 w 428542"/>
                  <a:gd name="connsiteY104" fmla="*/ 102256 h 261692"/>
                  <a:gd name="connsiteX105" fmla="*/ 406132 w 428542"/>
                  <a:gd name="connsiteY105" fmla="*/ 106325 h 261692"/>
                  <a:gd name="connsiteX106" fmla="*/ 409781 w 428542"/>
                  <a:gd name="connsiteY106" fmla="*/ 108465 h 261692"/>
                  <a:gd name="connsiteX107" fmla="*/ 419582 w 428542"/>
                  <a:gd name="connsiteY107" fmla="*/ 108986 h 261692"/>
                  <a:gd name="connsiteX108" fmla="*/ 423858 w 428542"/>
                  <a:gd name="connsiteY108" fmla="*/ 111777 h 261692"/>
                  <a:gd name="connsiteX109" fmla="*/ 428575 w 428542"/>
                  <a:gd name="connsiteY109" fmla="*/ 118794 h 261692"/>
                  <a:gd name="connsiteX110" fmla="*/ 413457 w 428542"/>
                  <a:gd name="connsiteY110" fmla="*/ 132203 h 261692"/>
                  <a:gd name="connsiteX111" fmla="*/ 412466 w 428542"/>
                  <a:gd name="connsiteY111" fmla="*/ 135515 h 261692"/>
                  <a:gd name="connsiteX112" fmla="*/ 407644 w 428542"/>
                  <a:gd name="connsiteY112" fmla="*/ 139611 h 261692"/>
                  <a:gd name="connsiteX113" fmla="*/ 406679 w 428542"/>
                  <a:gd name="connsiteY113" fmla="*/ 143080 h 261692"/>
                  <a:gd name="connsiteX114" fmla="*/ 392942 w 428542"/>
                  <a:gd name="connsiteY114" fmla="*/ 138463 h 261692"/>
                  <a:gd name="connsiteX115" fmla="*/ 387051 w 428542"/>
                  <a:gd name="connsiteY115" fmla="*/ 138411 h 261692"/>
                  <a:gd name="connsiteX116" fmla="*/ 385643 w 428542"/>
                  <a:gd name="connsiteY116" fmla="*/ 139532 h 261692"/>
                  <a:gd name="connsiteX117" fmla="*/ 381499 w 428542"/>
                  <a:gd name="connsiteY117" fmla="*/ 136011 h 261692"/>
                  <a:gd name="connsiteX118" fmla="*/ 378892 w 428542"/>
                  <a:gd name="connsiteY118" fmla="*/ 140367 h 261692"/>
                  <a:gd name="connsiteX119" fmla="*/ 372245 w 428542"/>
                  <a:gd name="connsiteY119" fmla="*/ 140550 h 261692"/>
                  <a:gd name="connsiteX120" fmla="*/ 369924 w 428542"/>
                  <a:gd name="connsiteY120" fmla="*/ 142793 h 261692"/>
                  <a:gd name="connsiteX121" fmla="*/ 364659 w 428542"/>
                  <a:gd name="connsiteY121" fmla="*/ 144254 h 261692"/>
                  <a:gd name="connsiteX122" fmla="*/ 362001 w 428542"/>
                  <a:gd name="connsiteY122" fmla="*/ 150097 h 261692"/>
                  <a:gd name="connsiteX123" fmla="*/ 354780 w 428542"/>
                  <a:gd name="connsiteY123" fmla="*/ 149497 h 261692"/>
                  <a:gd name="connsiteX124" fmla="*/ 354806 w 428542"/>
                  <a:gd name="connsiteY124" fmla="*/ 152158 h 261692"/>
                  <a:gd name="connsiteX125" fmla="*/ 351182 w 428542"/>
                  <a:gd name="connsiteY125" fmla="*/ 150645 h 261692"/>
                  <a:gd name="connsiteX126" fmla="*/ 345395 w 428542"/>
                  <a:gd name="connsiteY126" fmla="*/ 153619 h 261692"/>
                  <a:gd name="connsiteX127" fmla="*/ 339192 w 428542"/>
                  <a:gd name="connsiteY127" fmla="*/ 155575 h 261692"/>
                  <a:gd name="connsiteX128" fmla="*/ 335751 w 428542"/>
                  <a:gd name="connsiteY128" fmla="*/ 153854 h 261692"/>
                  <a:gd name="connsiteX129" fmla="*/ 328973 w 428542"/>
                  <a:gd name="connsiteY129" fmla="*/ 152654 h 261692"/>
                  <a:gd name="connsiteX130" fmla="*/ 325793 w 428542"/>
                  <a:gd name="connsiteY130" fmla="*/ 145141 h 261692"/>
                  <a:gd name="connsiteX131" fmla="*/ 322613 w 428542"/>
                  <a:gd name="connsiteY131" fmla="*/ 142741 h 261692"/>
                  <a:gd name="connsiteX132" fmla="*/ 322587 w 428542"/>
                  <a:gd name="connsiteY132" fmla="*/ 140133 h 261692"/>
                  <a:gd name="connsiteX133" fmla="*/ 320241 w 428542"/>
                  <a:gd name="connsiteY133" fmla="*/ 138985 h 261692"/>
                  <a:gd name="connsiteX134" fmla="*/ 315992 w 428542"/>
                  <a:gd name="connsiteY134" fmla="*/ 141828 h 261692"/>
                  <a:gd name="connsiteX135" fmla="*/ 310309 w 428542"/>
                  <a:gd name="connsiteY135" fmla="*/ 137341 h 261692"/>
                  <a:gd name="connsiteX136" fmla="*/ 308641 w 428542"/>
                  <a:gd name="connsiteY136" fmla="*/ 137993 h 261692"/>
                  <a:gd name="connsiteX137" fmla="*/ 306112 w 428542"/>
                  <a:gd name="connsiteY137" fmla="*/ 135568 h 261692"/>
                  <a:gd name="connsiteX138" fmla="*/ 300717 w 428542"/>
                  <a:gd name="connsiteY138" fmla="*/ 134603 h 261692"/>
                  <a:gd name="connsiteX139" fmla="*/ 296728 w 428542"/>
                  <a:gd name="connsiteY139" fmla="*/ 132750 h 261692"/>
                  <a:gd name="connsiteX140" fmla="*/ 297458 w 428542"/>
                  <a:gd name="connsiteY140" fmla="*/ 130116 h 261692"/>
                  <a:gd name="connsiteX141" fmla="*/ 295999 w 428542"/>
                  <a:gd name="connsiteY141" fmla="*/ 123229 h 261692"/>
                  <a:gd name="connsiteX142" fmla="*/ 293965 w 428542"/>
                  <a:gd name="connsiteY142" fmla="*/ 119473 h 261692"/>
                  <a:gd name="connsiteX143" fmla="*/ 290264 w 428542"/>
                  <a:gd name="connsiteY143" fmla="*/ 119186 h 261692"/>
                  <a:gd name="connsiteX144" fmla="*/ 289717 w 428542"/>
                  <a:gd name="connsiteY144" fmla="*/ 115794 h 261692"/>
                  <a:gd name="connsiteX145" fmla="*/ 287813 w 428542"/>
                  <a:gd name="connsiteY145" fmla="*/ 115168 h 261692"/>
                  <a:gd name="connsiteX146" fmla="*/ 276292 w 428542"/>
                  <a:gd name="connsiteY146" fmla="*/ 119107 h 261692"/>
                  <a:gd name="connsiteX147" fmla="*/ 256455 w 428542"/>
                  <a:gd name="connsiteY147" fmla="*/ 127898 h 261692"/>
                  <a:gd name="connsiteX148" fmla="*/ 246210 w 428542"/>
                  <a:gd name="connsiteY148" fmla="*/ 121272 h 261692"/>
                  <a:gd name="connsiteX149" fmla="*/ 240449 w 428542"/>
                  <a:gd name="connsiteY149" fmla="*/ 126516 h 261692"/>
                  <a:gd name="connsiteX150" fmla="*/ 236279 w 428542"/>
                  <a:gd name="connsiteY150" fmla="*/ 134159 h 261692"/>
                  <a:gd name="connsiteX151" fmla="*/ 236461 w 428542"/>
                  <a:gd name="connsiteY151" fmla="*/ 131003 h 261692"/>
                  <a:gd name="connsiteX152" fmla="*/ 234715 w 428542"/>
                  <a:gd name="connsiteY152" fmla="*/ 132229 h 261692"/>
                  <a:gd name="connsiteX153" fmla="*/ 225591 w 428542"/>
                  <a:gd name="connsiteY153" fmla="*/ 127690 h 261692"/>
                  <a:gd name="connsiteX154" fmla="*/ 221446 w 428542"/>
                  <a:gd name="connsiteY154" fmla="*/ 127351 h 261692"/>
                  <a:gd name="connsiteX155" fmla="*/ 208205 w 428542"/>
                  <a:gd name="connsiteY155" fmla="*/ 143471 h 261692"/>
                  <a:gd name="connsiteX156" fmla="*/ 195849 w 428542"/>
                  <a:gd name="connsiteY156" fmla="*/ 153958 h 261692"/>
                  <a:gd name="connsiteX157" fmla="*/ 191704 w 428542"/>
                  <a:gd name="connsiteY157" fmla="*/ 154375 h 261692"/>
                  <a:gd name="connsiteX158" fmla="*/ 186360 w 428542"/>
                  <a:gd name="connsiteY158" fmla="*/ 159410 h 261692"/>
                  <a:gd name="connsiteX159" fmla="*/ 183988 w 428542"/>
                  <a:gd name="connsiteY159" fmla="*/ 157480 h 261692"/>
                  <a:gd name="connsiteX160" fmla="*/ 181564 w 428542"/>
                  <a:gd name="connsiteY160" fmla="*/ 160740 h 261692"/>
                  <a:gd name="connsiteX161" fmla="*/ 175751 w 428542"/>
                  <a:gd name="connsiteY161" fmla="*/ 159019 h 261692"/>
                  <a:gd name="connsiteX162" fmla="*/ 172023 w 428542"/>
                  <a:gd name="connsiteY162" fmla="*/ 159488 h 261692"/>
                  <a:gd name="connsiteX163" fmla="*/ 173770 w 428542"/>
                  <a:gd name="connsiteY163" fmla="*/ 156775 h 261692"/>
                  <a:gd name="connsiteX164" fmla="*/ 170381 w 428542"/>
                  <a:gd name="connsiteY164" fmla="*/ 149915 h 261692"/>
                  <a:gd name="connsiteX165" fmla="*/ 170042 w 428542"/>
                  <a:gd name="connsiteY165" fmla="*/ 143211 h 261692"/>
                  <a:gd name="connsiteX166" fmla="*/ 167801 w 428542"/>
                  <a:gd name="connsiteY166" fmla="*/ 138254 h 261692"/>
                  <a:gd name="connsiteX167" fmla="*/ 164724 w 428542"/>
                  <a:gd name="connsiteY167" fmla="*/ 135098 h 261692"/>
                  <a:gd name="connsiteX168" fmla="*/ 160059 w 428542"/>
                  <a:gd name="connsiteY168" fmla="*/ 132150 h 261692"/>
                  <a:gd name="connsiteX169" fmla="*/ 160241 w 428542"/>
                  <a:gd name="connsiteY169" fmla="*/ 128942 h 261692"/>
                  <a:gd name="connsiteX170" fmla="*/ 157765 w 428542"/>
                  <a:gd name="connsiteY170" fmla="*/ 126359 h 261692"/>
                  <a:gd name="connsiteX171" fmla="*/ 155341 w 428542"/>
                  <a:gd name="connsiteY171" fmla="*/ 121246 h 261692"/>
                  <a:gd name="connsiteX172" fmla="*/ 146269 w 428542"/>
                  <a:gd name="connsiteY172" fmla="*/ 132542 h 261692"/>
                  <a:gd name="connsiteX173" fmla="*/ 142541 w 428542"/>
                  <a:gd name="connsiteY173" fmla="*/ 135229 h 261692"/>
                  <a:gd name="connsiteX174" fmla="*/ 134383 w 428542"/>
                  <a:gd name="connsiteY174" fmla="*/ 143784 h 261692"/>
                  <a:gd name="connsiteX175" fmla="*/ 128596 w 428542"/>
                  <a:gd name="connsiteY175" fmla="*/ 147567 h 261692"/>
                  <a:gd name="connsiteX176" fmla="*/ 121818 w 428542"/>
                  <a:gd name="connsiteY176" fmla="*/ 149602 h 261692"/>
                  <a:gd name="connsiteX177" fmla="*/ 115301 w 428542"/>
                  <a:gd name="connsiteY177" fmla="*/ 146211 h 261692"/>
                  <a:gd name="connsiteX178" fmla="*/ 107507 w 428542"/>
                  <a:gd name="connsiteY178" fmla="*/ 146524 h 261692"/>
                  <a:gd name="connsiteX179" fmla="*/ 105526 w 428542"/>
                  <a:gd name="connsiteY179" fmla="*/ 142898 h 261692"/>
                  <a:gd name="connsiteX180" fmla="*/ 92336 w 428542"/>
                  <a:gd name="connsiteY180" fmla="*/ 150123 h 261692"/>
                  <a:gd name="connsiteX181" fmla="*/ 98201 w 428542"/>
                  <a:gd name="connsiteY181" fmla="*/ 150749 h 261692"/>
                  <a:gd name="connsiteX182" fmla="*/ 92154 w 428542"/>
                  <a:gd name="connsiteY182" fmla="*/ 161262 h 261692"/>
                  <a:gd name="connsiteX183" fmla="*/ 91841 w 428542"/>
                  <a:gd name="connsiteY183" fmla="*/ 170235 h 261692"/>
                  <a:gd name="connsiteX184" fmla="*/ 90929 w 428542"/>
                  <a:gd name="connsiteY184" fmla="*/ 179496 h 261692"/>
                  <a:gd name="connsiteX185" fmla="*/ 91450 w 428542"/>
                  <a:gd name="connsiteY185" fmla="*/ 182261 h 261692"/>
                  <a:gd name="connsiteX186" fmla="*/ 88765 w 428542"/>
                  <a:gd name="connsiteY186" fmla="*/ 188209 h 261692"/>
                  <a:gd name="connsiteX187" fmla="*/ 86289 w 428542"/>
                  <a:gd name="connsiteY187" fmla="*/ 189852 h 261692"/>
                  <a:gd name="connsiteX188" fmla="*/ 84125 w 428542"/>
                  <a:gd name="connsiteY188" fmla="*/ 196295 h 261692"/>
                  <a:gd name="connsiteX189" fmla="*/ 85116 w 428542"/>
                  <a:gd name="connsiteY189" fmla="*/ 198461 h 261692"/>
                  <a:gd name="connsiteX190" fmla="*/ 81675 w 428542"/>
                  <a:gd name="connsiteY190" fmla="*/ 201147 h 261692"/>
                  <a:gd name="connsiteX191" fmla="*/ 79954 w 428542"/>
                  <a:gd name="connsiteY191" fmla="*/ 204225 h 261692"/>
                  <a:gd name="connsiteX192" fmla="*/ 77348 w 428542"/>
                  <a:gd name="connsiteY192" fmla="*/ 204878 h 261692"/>
                  <a:gd name="connsiteX193" fmla="*/ 73777 w 428542"/>
                  <a:gd name="connsiteY193" fmla="*/ 208008 h 261692"/>
                  <a:gd name="connsiteX194" fmla="*/ 73099 w 428542"/>
                  <a:gd name="connsiteY194" fmla="*/ 212469 h 261692"/>
                  <a:gd name="connsiteX195" fmla="*/ 70362 w 428542"/>
                  <a:gd name="connsiteY195" fmla="*/ 211790 h 261692"/>
                  <a:gd name="connsiteX196" fmla="*/ 70257 w 428542"/>
                  <a:gd name="connsiteY196" fmla="*/ 213721 h 261692"/>
                  <a:gd name="connsiteX197" fmla="*/ 67495 w 428542"/>
                  <a:gd name="connsiteY197" fmla="*/ 212677 h 261692"/>
                  <a:gd name="connsiteX198" fmla="*/ 69971 w 428542"/>
                  <a:gd name="connsiteY198" fmla="*/ 230442 h 261692"/>
                  <a:gd name="connsiteX199" fmla="*/ 69814 w 428542"/>
                  <a:gd name="connsiteY199" fmla="*/ 232659 h 261692"/>
                  <a:gd name="connsiteX200" fmla="*/ 63193 w 428542"/>
                  <a:gd name="connsiteY200" fmla="*/ 230337 h 261692"/>
                  <a:gd name="connsiteX201" fmla="*/ 63715 w 428542"/>
                  <a:gd name="connsiteY201" fmla="*/ 233520 h 261692"/>
                  <a:gd name="connsiteX202" fmla="*/ 62542 w 428542"/>
                  <a:gd name="connsiteY202" fmla="*/ 239806 h 261692"/>
                  <a:gd name="connsiteX203" fmla="*/ 58423 w 428542"/>
                  <a:gd name="connsiteY203" fmla="*/ 236233 h 261692"/>
                  <a:gd name="connsiteX204" fmla="*/ 55087 w 428542"/>
                  <a:gd name="connsiteY204" fmla="*/ 237328 h 261692"/>
                  <a:gd name="connsiteX205" fmla="*/ 56964 w 428542"/>
                  <a:gd name="connsiteY205" fmla="*/ 239467 h 261692"/>
                  <a:gd name="connsiteX206" fmla="*/ 48882 w 428542"/>
                  <a:gd name="connsiteY206" fmla="*/ 242571 h 261692"/>
                  <a:gd name="connsiteX207" fmla="*/ 46771 w 428542"/>
                  <a:gd name="connsiteY207" fmla="*/ 247397 h 261692"/>
                  <a:gd name="connsiteX208" fmla="*/ 47553 w 428542"/>
                  <a:gd name="connsiteY208" fmla="*/ 249432 h 261692"/>
                  <a:gd name="connsiteX209" fmla="*/ 40724 w 428542"/>
                  <a:gd name="connsiteY209" fmla="*/ 251180 h 261692"/>
                  <a:gd name="connsiteX210" fmla="*/ 41115 w 428542"/>
                  <a:gd name="connsiteY210" fmla="*/ 256058 h 261692"/>
                  <a:gd name="connsiteX211" fmla="*/ 37934 w 428542"/>
                  <a:gd name="connsiteY211" fmla="*/ 254754 h 261692"/>
                  <a:gd name="connsiteX212" fmla="*/ 38169 w 428542"/>
                  <a:gd name="connsiteY212" fmla="*/ 259319 h 261692"/>
                  <a:gd name="connsiteX213" fmla="*/ 31704 w 428542"/>
                  <a:gd name="connsiteY213" fmla="*/ 260310 h 261692"/>
                  <a:gd name="connsiteX214" fmla="*/ 29724 w 428542"/>
                  <a:gd name="connsiteY214" fmla="*/ 261692 h 261692"/>
                  <a:gd name="connsiteX215" fmla="*/ 28524 w 428542"/>
                  <a:gd name="connsiteY215" fmla="*/ 255693 h 261692"/>
                  <a:gd name="connsiteX216" fmla="*/ 25683 w 428542"/>
                  <a:gd name="connsiteY216" fmla="*/ 255614 h 261692"/>
                  <a:gd name="connsiteX217" fmla="*/ 25657 w 428542"/>
                  <a:gd name="connsiteY217" fmla="*/ 252562 h 261692"/>
                  <a:gd name="connsiteX218" fmla="*/ 30062 w 428542"/>
                  <a:gd name="connsiteY218" fmla="*/ 248728 h 261692"/>
                  <a:gd name="connsiteX219" fmla="*/ 29671 w 428542"/>
                  <a:gd name="connsiteY219" fmla="*/ 244789 h 261692"/>
                  <a:gd name="connsiteX220" fmla="*/ 26491 w 428542"/>
                  <a:gd name="connsiteY220" fmla="*/ 243745 h 261692"/>
                  <a:gd name="connsiteX221" fmla="*/ 27273 w 428542"/>
                  <a:gd name="connsiteY221" fmla="*/ 242050 h 261692"/>
                  <a:gd name="connsiteX222" fmla="*/ 22685 w 428542"/>
                  <a:gd name="connsiteY222" fmla="*/ 242128 h 261692"/>
                  <a:gd name="connsiteX223" fmla="*/ 19609 w 428542"/>
                  <a:gd name="connsiteY223" fmla="*/ 243928 h 261692"/>
                  <a:gd name="connsiteX224" fmla="*/ 17628 w 428542"/>
                  <a:gd name="connsiteY224" fmla="*/ 241085 h 261692"/>
                  <a:gd name="connsiteX225" fmla="*/ 19557 w 428542"/>
                  <a:gd name="connsiteY225" fmla="*/ 239780 h 261692"/>
                  <a:gd name="connsiteX226" fmla="*/ 12363 w 428542"/>
                  <a:gd name="connsiteY226" fmla="*/ 232059 h 261692"/>
                  <a:gd name="connsiteX227" fmla="*/ 7801 w 428542"/>
                  <a:gd name="connsiteY227" fmla="*/ 227989 h 261692"/>
                  <a:gd name="connsiteX228" fmla="*/ 12832 w 428542"/>
                  <a:gd name="connsiteY228" fmla="*/ 224833 h 261692"/>
                  <a:gd name="connsiteX229" fmla="*/ 16455 w 428542"/>
                  <a:gd name="connsiteY229" fmla="*/ 219433 h 261692"/>
                  <a:gd name="connsiteX230" fmla="*/ 14969 w 428542"/>
                  <a:gd name="connsiteY230" fmla="*/ 218051 h 261692"/>
                  <a:gd name="connsiteX231" fmla="*/ 21460 w 428542"/>
                  <a:gd name="connsiteY231" fmla="*/ 213434 h 261692"/>
                  <a:gd name="connsiteX232" fmla="*/ 18175 w 428542"/>
                  <a:gd name="connsiteY232" fmla="*/ 209390 h 261692"/>
                  <a:gd name="connsiteX233" fmla="*/ 24354 w 428542"/>
                  <a:gd name="connsiteY233" fmla="*/ 194078 h 261692"/>
                  <a:gd name="connsiteX234" fmla="*/ 29932 w 428542"/>
                  <a:gd name="connsiteY234" fmla="*/ 192069 h 261692"/>
                  <a:gd name="connsiteX235" fmla="*/ 33634 w 428542"/>
                  <a:gd name="connsiteY235" fmla="*/ 163349 h 261692"/>
                  <a:gd name="connsiteX236" fmla="*/ 24484 w 428542"/>
                  <a:gd name="connsiteY236" fmla="*/ 159384 h 261692"/>
                  <a:gd name="connsiteX237" fmla="*/ 33 w 428542"/>
                  <a:gd name="connsiteY237" fmla="*/ 141906 h 261692"/>
                  <a:gd name="connsiteX238" fmla="*/ 85 w 428542"/>
                  <a:gd name="connsiteY238" fmla="*/ 141541 h 261692"/>
                  <a:gd name="connsiteX239" fmla="*/ 85 w 428542"/>
                  <a:gd name="connsiteY239" fmla="*/ 141541 h 261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Lst>
                <a:rect l="l" t="t" r="r" b="b"/>
                <a:pathLst>
                  <a:path w="428542" h="261692">
                    <a:moveTo>
                      <a:pt x="85" y="141541"/>
                    </a:moveTo>
                    <a:lnTo>
                      <a:pt x="2796" y="133533"/>
                    </a:lnTo>
                    <a:lnTo>
                      <a:pt x="7592" y="129020"/>
                    </a:lnTo>
                    <a:lnTo>
                      <a:pt x="16273" y="127690"/>
                    </a:lnTo>
                    <a:lnTo>
                      <a:pt x="20183" y="125603"/>
                    </a:lnTo>
                    <a:lnTo>
                      <a:pt x="24640" y="118012"/>
                    </a:lnTo>
                    <a:lnTo>
                      <a:pt x="29384" y="115560"/>
                    </a:lnTo>
                    <a:lnTo>
                      <a:pt x="32095" y="111569"/>
                    </a:lnTo>
                    <a:lnTo>
                      <a:pt x="31808" y="107030"/>
                    </a:lnTo>
                    <a:lnTo>
                      <a:pt x="29150" y="101604"/>
                    </a:lnTo>
                    <a:lnTo>
                      <a:pt x="28759" y="90517"/>
                    </a:lnTo>
                    <a:lnTo>
                      <a:pt x="26439" y="86500"/>
                    </a:lnTo>
                    <a:lnTo>
                      <a:pt x="27065" y="80761"/>
                    </a:lnTo>
                    <a:lnTo>
                      <a:pt x="28968" y="77840"/>
                    </a:lnTo>
                    <a:lnTo>
                      <a:pt x="33112" y="76066"/>
                    </a:lnTo>
                    <a:lnTo>
                      <a:pt x="38508" y="77318"/>
                    </a:lnTo>
                    <a:lnTo>
                      <a:pt x="47866" y="75257"/>
                    </a:lnTo>
                    <a:lnTo>
                      <a:pt x="51750" y="75205"/>
                    </a:lnTo>
                    <a:lnTo>
                      <a:pt x="56468" y="77057"/>
                    </a:lnTo>
                    <a:lnTo>
                      <a:pt x="61290" y="83761"/>
                    </a:lnTo>
                    <a:lnTo>
                      <a:pt x="66999" y="85144"/>
                    </a:lnTo>
                    <a:lnTo>
                      <a:pt x="72968" y="82379"/>
                    </a:lnTo>
                    <a:lnTo>
                      <a:pt x="77321" y="78048"/>
                    </a:lnTo>
                    <a:lnTo>
                      <a:pt x="93170" y="68449"/>
                    </a:lnTo>
                    <a:lnTo>
                      <a:pt x="101512" y="68631"/>
                    </a:lnTo>
                    <a:lnTo>
                      <a:pt x="108185" y="65397"/>
                    </a:lnTo>
                    <a:lnTo>
                      <a:pt x="116866" y="67536"/>
                    </a:lnTo>
                    <a:lnTo>
                      <a:pt x="119159" y="65918"/>
                    </a:lnTo>
                    <a:lnTo>
                      <a:pt x="116500" y="58849"/>
                    </a:lnTo>
                    <a:lnTo>
                      <a:pt x="122210" y="53084"/>
                    </a:lnTo>
                    <a:lnTo>
                      <a:pt x="122757" y="49171"/>
                    </a:lnTo>
                    <a:lnTo>
                      <a:pt x="118742" y="46745"/>
                    </a:lnTo>
                    <a:lnTo>
                      <a:pt x="111913" y="46328"/>
                    </a:lnTo>
                    <a:lnTo>
                      <a:pt x="109593" y="42180"/>
                    </a:lnTo>
                    <a:lnTo>
                      <a:pt x="115979" y="34850"/>
                    </a:lnTo>
                    <a:lnTo>
                      <a:pt x="115275" y="29216"/>
                    </a:lnTo>
                    <a:lnTo>
                      <a:pt x="106803" y="16668"/>
                    </a:lnTo>
                    <a:lnTo>
                      <a:pt x="111835" y="13043"/>
                    </a:lnTo>
                    <a:lnTo>
                      <a:pt x="116162" y="8686"/>
                    </a:lnTo>
                    <a:lnTo>
                      <a:pt x="123069" y="5478"/>
                    </a:lnTo>
                    <a:lnTo>
                      <a:pt x="127553" y="0"/>
                    </a:lnTo>
                    <a:lnTo>
                      <a:pt x="131281" y="835"/>
                    </a:lnTo>
                    <a:lnTo>
                      <a:pt x="136781" y="8191"/>
                    </a:lnTo>
                    <a:lnTo>
                      <a:pt x="142515" y="10434"/>
                    </a:lnTo>
                    <a:lnTo>
                      <a:pt x="145018" y="13121"/>
                    </a:lnTo>
                    <a:lnTo>
                      <a:pt x="149554" y="13512"/>
                    </a:lnTo>
                    <a:lnTo>
                      <a:pt x="153802" y="11973"/>
                    </a:lnTo>
                    <a:lnTo>
                      <a:pt x="156305" y="9104"/>
                    </a:lnTo>
                    <a:lnTo>
                      <a:pt x="162587" y="9912"/>
                    </a:lnTo>
                    <a:lnTo>
                      <a:pt x="166653" y="5713"/>
                    </a:lnTo>
                    <a:lnTo>
                      <a:pt x="170042" y="4799"/>
                    </a:lnTo>
                    <a:lnTo>
                      <a:pt x="172649" y="7043"/>
                    </a:lnTo>
                    <a:lnTo>
                      <a:pt x="174109" y="16434"/>
                    </a:lnTo>
                    <a:lnTo>
                      <a:pt x="176898" y="18703"/>
                    </a:lnTo>
                    <a:lnTo>
                      <a:pt x="184171" y="19642"/>
                    </a:lnTo>
                    <a:lnTo>
                      <a:pt x="189071" y="22277"/>
                    </a:lnTo>
                    <a:lnTo>
                      <a:pt x="192851" y="27885"/>
                    </a:lnTo>
                    <a:lnTo>
                      <a:pt x="194858" y="36155"/>
                    </a:lnTo>
                    <a:lnTo>
                      <a:pt x="202079" y="46615"/>
                    </a:lnTo>
                    <a:lnTo>
                      <a:pt x="202991" y="59501"/>
                    </a:lnTo>
                    <a:lnTo>
                      <a:pt x="205442" y="63362"/>
                    </a:lnTo>
                    <a:lnTo>
                      <a:pt x="213626" y="65345"/>
                    </a:lnTo>
                    <a:lnTo>
                      <a:pt x="222959" y="69205"/>
                    </a:lnTo>
                    <a:lnTo>
                      <a:pt x="229736" y="69884"/>
                    </a:lnTo>
                    <a:lnTo>
                      <a:pt x="239329" y="66779"/>
                    </a:lnTo>
                    <a:lnTo>
                      <a:pt x="244673" y="67745"/>
                    </a:lnTo>
                    <a:lnTo>
                      <a:pt x="246523" y="69623"/>
                    </a:lnTo>
                    <a:lnTo>
                      <a:pt x="254578" y="71422"/>
                    </a:lnTo>
                    <a:lnTo>
                      <a:pt x="257445" y="73353"/>
                    </a:lnTo>
                    <a:lnTo>
                      <a:pt x="259348" y="79222"/>
                    </a:lnTo>
                    <a:lnTo>
                      <a:pt x="267246" y="83526"/>
                    </a:lnTo>
                    <a:lnTo>
                      <a:pt x="269306" y="91091"/>
                    </a:lnTo>
                    <a:lnTo>
                      <a:pt x="276422" y="92787"/>
                    </a:lnTo>
                    <a:lnTo>
                      <a:pt x="283903" y="96491"/>
                    </a:lnTo>
                    <a:lnTo>
                      <a:pt x="287396" y="94587"/>
                    </a:lnTo>
                    <a:lnTo>
                      <a:pt x="288804" y="88404"/>
                    </a:lnTo>
                    <a:lnTo>
                      <a:pt x="292610" y="85717"/>
                    </a:lnTo>
                    <a:lnTo>
                      <a:pt x="303402" y="82535"/>
                    </a:lnTo>
                    <a:lnTo>
                      <a:pt x="307442" y="82979"/>
                    </a:lnTo>
                    <a:lnTo>
                      <a:pt x="312395" y="87100"/>
                    </a:lnTo>
                    <a:lnTo>
                      <a:pt x="316122" y="88483"/>
                    </a:lnTo>
                    <a:lnTo>
                      <a:pt x="324855" y="89735"/>
                    </a:lnTo>
                    <a:lnTo>
                      <a:pt x="328035" y="90830"/>
                    </a:lnTo>
                    <a:lnTo>
                      <a:pt x="333118" y="94456"/>
                    </a:lnTo>
                    <a:lnTo>
                      <a:pt x="336246" y="101447"/>
                    </a:lnTo>
                    <a:lnTo>
                      <a:pt x="338722" y="101760"/>
                    </a:lnTo>
                    <a:lnTo>
                      <a:pt x="342763" y="97195"/>
                    </a:lnTo>
                    <a:lnTo>
                      <a:pt x="346594" y="96230"/>
                    </a:lnTo>
                    <a:lnTo>
                      <a:pt x="351339" y="98343"/>
                    </a:lnTo>
                    <a:lnTo>
                      <a:pt x="358194" y="97926"/>
                    </a:lnTo>
                    <a:lnTo>
                      <a:pt x="360931" y="95500"/>
                    </a:lnTo>
                    <a:lnTo>
                      <a:pt x="362704" y="90439"/>
                    </a:lnTo>
                    <a:lnTo>
                      <a:pt x="364815" y="87544"/>
                    </a:lnTo>
                    <a:lnTo>
                      <a:pt x="372714" y="83709"/>
                    </a:lnTo>
                    <a:lnTo>
                      <a:pt x="375920" y="78179"/>
                    </a:lnTo>
                    <a:lnTo>
                      <a:pt x="379856" y="77422"/>
                    </a:lnTo>
                    <a:lnTo>
                      <a:pt x="383610" y="78075"/>
                    </a:lnTo>
                    <a:lnTo>
                      <a:pt x="388980" y="74709"/>
                    </a:lnTo>
                    <a:lnTo>
                      <a:pt x="395262" y="72492"/>
                    </a:lnTo>
                    <a:lnTo>
                      <a:pt x="397686" y="73431"/>
                    </a:lnTo>
                    <a:lnTo>
                      <a:pt x="399120" y="77892"/>
                    </a:lnTo>
                    <a:lnTo>
                      <a:pt x="398364" y="86057"/>
                    </a:lnTo>
                    <a:lnTo>
                      <a:pt x="400918" y="91691"/>
                    </a:lnTo>
                    <a:lnTo>
                      <a:pt x="401179" y="97847"/>
                    </a:lnTo>
                    <a:lnTo>
                      <a:pt x="402352" y="102256"/>
                    </a:lnTo>
                    <a:lnTo>
                      <a:pt x="406132" y="106325"/>
                    </a:lnTo>
                    <a:lnTo>
                      <a:pt x="409781" y="108465"/>
                    </a:lnTo>
                    <a:lnTo>
                      <a:pt x="419582" y="108986"/>
                    </a:lnTo>
                    <a:lnTo>
                      <a:pt x="423858" y="111777"/>
                    </a:lnTo>
                    <a:lnTo>
                      <a:pt x="428575" y="118794"/>
                    </a:lnTo>
                    <a:lnTo>
                      <a:pt x="413457" y="132203"/>
                    </a:lnTo>
                    <a:lnTo>
                      <a:pt x="412466" y="135515"/>
                    </a:lnTo>
                    <a:lnTo>
                      <a:pt x="407644" y="139611"/>
                    </a:lnTo>
                    <a:lnTo>
                      <a:pt x="406679" y="143080"/>
                    </a:lnTo>
                    <a:lnTo>
                      <a:pt x="392942" y="138463"/>
                    </a:lnTo>
                    <a:lnTo>
                      <a:pt x="387051" y="138411"/>
                    </a:lnTo>
                    <a:lnTo>
                      <a:pt x="385643" y="139532"/>
                    </a:lnTo>
                    <a:lnTo>
                      <a:pt x="381499" y="136011"/>
                    </a:lnTo>
                    <a:lnTo>
                      <a:pt x="378892" y="140367"/>
                    </a:lnTo>
                    <a:lnTo>
                      <a:pt x="372245" y="140550"/>
                    </a:lnTo>
                    <a:lnTo>
                      <a:pt x="369924" y="142793"/>
                    </a:lnTo>
                    <a:lnTo>
                      <a:pt x="364659" y="144254"/>
                    </a:lnTo>
                    <a:lnTo>
                      <a:pt x="362001" y="150097"/>
                    </a:lnTo>
                    <a:lnTo>
                      <a:pt x="354780" y="149497"/>
                    </a:lnTo>
                    <a:lnTo>
                      <a:pt x="354806" y="152158"/>
                    </a:lnTo>
                    <a:lnTo>
                      <a:pt x="351182" y="150645"/>
                    </a:lnTo>
                    <a:lnTo>
                      <a:pt x="345395" y="153619"/>
                    </a:lnTo>
                    <a:lnTo>
                      <a:pt x="339192" y="155575"/>
                    </a:lnTo>
                    <a:lnTo>
                      <a:pt x="335751" y="153854"/>
                    </a:lnTo>
                    <a:lnTo>
                      <a:pt x="328973" y="152654"/>
                    </a:lnTo>
                    <a:lnTo>
                      <a:pt x="325793" y="145141"/>
                    </a:lnTo>
                    <a:lnTo>
                      <a:pt x="322613" y="142741"/>
                    </a:lnTo>
                    <a:lnTo>
                      <a:pt x="322587" y="140133"/>
                    </a:lnTo>
                    <a:lnTo>
                      <a:pt x="320241" y="138985"/>
                    </a:lnTo>
                    <a:lnTo>
                      <a:pt x="315992" y="141828"/>
                    </a:lnTo>
                    <a:lnTo>
                      <a:pt x="310309" y="137341"/>
                    </a:lnTo>
                    <a:lnTo>
                      <a:pt x="308641" y="137993"/>
                    </a:lnTo>
                    <a:lnTo>
                      <a:pt x="306112" y="135568"/>
                    </a:lnTo>
                    <a:lnTo>
                      <a:pt x="300717" y="134603"/>
                    </a:lnTo>
                    <a:lnTo>
                      <a:pt x="296728" y="132750"/>
                    </a:lnTo>
                    <a:lnTo>
                      <a:pt x="297458" y="130116"/>
                    </a:lnTo>
                    <a:lnTo>
                      <a:pt x="295999" y="123229"/>
                    </a:lnTo>
                    <a:lnTo>
                      <a:pt x="293965" y="119473"/>
                    </a:lnTo>
                    <a:lnTo>
                      <a:pt x="290264" y="119186"/>
                    </a:lnTo>
                    <a:lnTo>
                      <a:pt x="289717" y="115794"/>
                    </a:lnTo>
                    <a:lnTo>
                      <a:pt x="287813" y="115168"/>
                    </a:lnTo>
                    <a:lnTo>
                      <a:pt x="276292" y="119107"/>
                    </a:lnTo>
                    <a:lnTo>
                      <a:pt x="256455" y="127898"/>
                    </a:lnTo>
                    <a:lnTo>
                      <a:pt x="246210" y="121272"/>
                    </a:lnTo>
                    <a:lnTo>
                      <a:pt x="240449" y="126516"/>
                    </a:lnTo>
                    <a:lnTo>
                      <a:pt x="236279" y="134159"/>
                    </a:lnTo>
                    <a:lnTo>
                      <a:pt x="236461" y="131003"/>
                    </a:lnTo>
                    <a:lnTo>
                      <a:pt x="234715" y="132229"/>
                    </a:lnTo>
                    <a:lnTo>
                      <a:pt x="225591" y="127690"/>
                    </a:lnTo>
                    <a:lnTo>
                      <a:pt x="221446" y="127351"/>
                    </a:lnTo>
                    <a:lnTo>
                      <a:pt x="208205" y="143471"/>
                    </a:lnTo>
                    <a:lnTo>
                      <a:pt x="195849" y="153958"/>
                    </a:lnTo>
                    <a:lnTo>
                      <a:pt x="191704" y="154375"/>
                    </a:lnTo>
                    <a:lnTo>
                      <a:pt x="186360" y="159410"/>
                    </a:lnTo>
                    <a:lnTo>
                      <a:pt x="183988" y="157480"/>
                    </a:lnTo>
                    <a:lnTo>
                      <a:pt x="181564" y="160740"/>
                    </a:lnTo>
                    <a:lnTo>
                      <a:pt x="175751" y="159019"/>
                    </a:lnTo>
                    <a:lnTo>
                      <a:pt x="172023" y="159488"/>
                    </a:lnTo>
                    <a:lnTo>
                      <a:pt x="173770" y="156775"/>
                    </a:lnTo>
                    <a:lnTo>
                      <a:pt x="170381" y="149915"/>
                    </a:lnTo>
                    <a:lnTo>
                      <a:pt x="170042" y="143211"/>
                    </a:lnTo>
                    <a:lnTo>
                      <a:pt x="167801" y="138254"/>
                    </a:lnTo>
                    <a:lnTo>
                      <a:pt x="164724" y="135098"/>
                    </a:lnTo>
                    <a:lnTo>
                      <a:pt x="160059" y="132150"/>
                    </a:lnTo>
                    <a:lnTo>
                      <a:pt x="160241" y="128942"/>
                    </a:lnTo>
                    <a:lnTo>
                      <a:pt x="157765" y="126359"/>
                    </a:lnTo>
                    <a:lnTo>
                      <a:pt x="155341" y="121246"/>
                    </a:lnTo>
                    <a:lnTo>
                      <a:pt x="146269" y="132542"/>
                    </a:lnTo>
                    <a:lnTo>
                      <a:pt x="142541" y="135229"/>
                    </a:lnTo>
                    <a:lnTo>
                      <a:pt x="134383" y="143784"/>
                    </a:lnTo>
                    <a:lnTo>
                      <a:pt x="128596" y="147567"/>
                    </a:lnTo>
                    <a:lnTo>
                      <a:pt x="121818" y="149602"/>
                    </a:lnTo>
                    <a:lnTo>
                      <a:pt x="115301" y="146211"/>
                    </a:lnTo>
                    <a:lnTo>
                      <a:pt x="107507" y="146524"/>
                    </a:lnTo>
                    <a:lnTo>
                      <a:pt x="105526" y="142898"/>
                    </a:lnTo>
                    <a:lnTo>
                      <a:pt x="92336" y="150123"/>
                    </a:lnTo>
                    <a:lnTo>
                      <a:pt x="98201" y="150749"/>
                    </a:lnTo>
                    <a:lnTo>
                      <a:pt x="92154" y="161262"/>
                    </a:lnTo>
                    <a:lnTo>
                      <a:pt x="91841" y="170235"/>
                    </a:lnTo>
                    <a:lnTo>
                      <a:pt x="90929" y="179496"/>
                    </a:lnTo>
                    <a:lnTo>
                      <a:pt x="91450" y="182261"/>
                    </a:lnTo>
                    <a:lnTo>
                      <a:pt x="88765" y="188209"/>
                    </a:lnTo>
                    <a:lnTo>
                      <a:pt x="86289" y="189852"/>
                    </a:lnTo>
                    <a:lnTo>
                      <a:pt x="84125" y="196295"/>
                    </a:lnTo>
                    <a:lnTo>
                      <a:pt x="85116" y="198461"/>
                    </a:lnTo>
                    <a:lnTo>
                      <a:pt x="81675" y="201147"/>
                    </a:lnTo>
                    <a:lnTo>
                      <a:pt x="79954" y="204225"/>
                    </a:lnTo>
                    <a:lnTo>
                      <a:pt x="77348" y="204878"/>
                    </a:lnTo>
                    <a:lnTo>
                      <a:pt x="73777" y="208008"/>
                    </a:lnTo>
                    <a:lnTo>
                      <a:pt x="73099" y="212469"/>
                    </a:lnTo>
                    <a:lnTo>
                      <a:pt x="70362" y="211790"/>
                    </a:lnTo>
                    <a:lnTo>
                      <a:pt x="70257" y="213721"/>
                    </a:lnTo>
                    <a:lnTo>
                      <a:pt x="67495" y="212677"/>
                    </a:lnTo>
                    <a:lnTo>
                      <a:pt x="69971" y="230442"/>
                    </a:lnTo>
                    <a:lnTo>
                      <a:pt x="69814" y="232659"/>
                    </a:lnTo>
                    <a:lnTo>
                      <a:pt x="63193" y="230337"/>
                    </a:lnTo>
                    <a:lnTo>
                      <a:pt x="63715" y="233520"/>
                    </a:lnTo>
                    <a:lnTo>
                      <a:pt x="62542" y="239806"/>
                    </a:lnTo>
                    <a:lnTo>
                      <a:pt x="58423" y="236233"/>
                    </a:lnTo>
                    <a:lnTo>
                      <a:pt x="55087" y="237328"/>
                    </a:lnTo>
                    <a:lnTo>
                      <a:pt x="56964" y="239467"/>
                    </a:lnTo>
                    <a:lnTo>
                      <a:pt x="48882" y="242571"/>
                    </a:lnTo>
                    <a:lnTo>
                      <a:pt x="46771" y="247397"/>
                    </a:lnTo>
                    <a:lnTo>
                      <a:pt x="47553" y="249432"/>
                    </a:lnTo>
                    <a:lnTo>
                      <a:pt x="40724" y="251180"/>
                    </a:lnTo>
                    <a:lnTo>
                      <a:pt x="41115" y="256058"/>
                    </a:lnTo>
                    <a:lnTo>
                      <a:pt x="37934" y="254754"/>
                    </a:lnTo>
                    <a:lnTo>
                      <a:pt x="38169" y="259319"/>
                    </a:lnTo>
                    <a:lnTo>
                      <a:pt x="31704" y="260310"/>
                    </a:lnTo>
                    <a:lnTo>
                      <a:pt x="29724" y="261692"/>
                    </a:lnTo>
                    <a:lnTo>
                      <a:pt x="28524" y="255693"/>
                    </a:lnTo>
                    <a:lnTo>
                      <a:pt x="25683" y="255614"/>
                    </a:lnTo>
                    <a:lnTo>
                      <a:pt x="25657" y="252562"/>
                    </a:lnTo>
                    <a:lnTo>
                      <a:pt x="30062" y="248728"/>
                    </a:lnTo>
                    <a:lnTo>
                      <a:pt x="29671" y="244789"/>
                    </a:lnTo>
                    <a:lnTo>
                      <a:pt x="26491" y="243745"/>
                    </a:lnTo>
                    <a:lnTo>
                      <a:pt x="27273" y="242050"/>
                    </a:lnTo>
                    <a:lnTo>
                      <a:pt x="22685" y="242128"/>
                    </a:lnTo>
                    <a:lnTo>
                      <a:pt x="19609" y="243928"/>
                    </a:lnTo>
                    <a:lnTo>
                      <a:pt x="17628" y="241085"/>
                    </a:lnTo>
                    <a:lnTo>
                      <a:pt x="19557" y="239780"/>
                    </a:lnTo>
                    <a:lnTo>
                      <a:pt x="12363" y="232059"/>
                    </a:lnTo>
                    <a:lnTo>
                      <a:pt x="7801" y="227989"/>
                    </a:lnTo>
                    <a:lnTo>
                      <a:pt x="12832" y="224833"/>
                    </a:lnTo>
                    <a:lnTo>
                      <a:pt x="16455" y="219433"/>
                    </a:lnTo>
                    <a:lnTo>
                      <a:pt x="14969" y="218051"/>
                    </a:lnTo>
                    <a:lnTo>
                      <a:pt x="21460" y="213434"/>
                    </a:lnTo>
                    <a:lnTo>
                      <a:pt x="18175" y="209390"/>
                    </a:lnTo>
                    <a:lnTo>
                      <a:pt x="24354" y="194078"/>
                    </a:lnTo>
                    <a:lnTo>
                      <a:pt x="29932" y="192069"/>
                    </a:lnTo>
                    <a:lnTo>
                      <a:pt x="33634" y="163349"/>
                    </a:lnTo>
                    <a:lnTo>
                      <a:pt x="24484" y="159384"/>
                    </a:lnTo>
                    <a:lnTo>
                      <a:pt x="33" y="141906"/>
                    </a:lnTo>
                    <a:lnTo>
                      <a:pt x="85" y="141541"/>
                    </a:lnTo>
                    <a:lnTo>
                      <a:pt x="85" y="141541"/>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56" name="KY-5">
                <a:extLst>
                  <a:ext uri="{FF2B5EF4-FFF2-40B4-BE49-F238E27FC236}">
                    <a16:creationId xmlns:a16="http://schemas.microsoft.com/office/drawing/2014/main" id="{23B2D5C9-E1E7-DAEE-3E39-7CE670A4D9F4}"/>
                  </a:ext>
                </a:extLst>
              </p:cNvPr>
              <p:cNvSpPr/>
              <p:nvPr/>
            </p:nvSpPr>
            <p:spPr>
              <a:xfrm>
                <a:off x="5881134" y="3598836"/>
                <a:ext cx="355966" cy="279682"/>
              </a:xfrm>
              <a:custGeom>
                <a:avLst/>
                <a:gdLst>
                  <a:gd name="connsiteX0" fmla="*/ 33 w 446424"/>
                  <a:gd name="connsiteY0" fmla="*/ 300273 h 349993"/>
                  <a:gd name="connsiteX1" fmla="*/ 6706 w 446424"/>
                  <a:gd name="connsiteY1" fmla="*/ 295134 h 349993"/>
                  <a:gd name="connsiteX2" fmla="*/ 14943 w 446424"/>
                  <a:gd name="connsiteY2" fmla="*/ 289891 h 349993"/>
                  <a:gd name="connsiteX3" fmla="*/ 16455 w 446424"/>
                  <a:gd name="connsiteY3" fmla="*/ 282822 h 349993"/>
                  <a:gd name="connsiteX4" fmla="*/ 20626 w 446424"/>
                  <a:gd name="connsiteY4" fmla="*/ 282587 h 349993"/>
                  <a:gd name="connsiteX5" fmla="*/ 22607 w 446424"/>
                  <a:gd name="connsiteY5" fmla="*/ 284622 h 349993"/>
                  <a:gd name="connsiteX6" fmla="*/ 33008 w 446424"/>
                  <a:gd name="connsiteY6" fmla="*/ 275205 h 349993"/>
                  <a:gd name="connsiteX7" fmla="*/ 28968 w 446424"/>
                  <a:gd name="connsiteY7" fmla="*/ 273327 h 349993"/>
                  <a:gd name="connsiteX8" fmla="*/ 22894 w 446424"/>
                  <a:gd name="connsiteY8" fmla="*/ 266257 h 349993"/>
                  <a:gd name="connsiteX9" fmla="*/ 22711 w 446424"/>
                  <a:gd name="connsiteY9" fmla="*/ 259032 h 349993"/>
                  <a:gd name="connsiteX10" fmla="*/ 23571 w 446424"/>
                  <a:gd name="connsiteY10" fmla="*/ 253762 h 349993"/>
                  <a:gd name="connsiteX11" fmla="*/ 36814 w 446424"/>
                  <a:gd name="connsiteY11" fmla="*/ 243119 h 349993"/>
                  <a:gd name="connsiteX12" fmla="*/ 49586 w 446424"/>
                  <a:gd name="connsiteY12" fmla="*/ 231668 h 349993"/>
                  <a:gd name="connsiteX13" fmla="*/ 50160 w 446424"/>
                  <a:gd name="connsiteY13" fmla="*/ 229216 h 349993"/>
                  <a:gd name="connsiteX14" fmla="*/ 49091 w 446424"/>
                  <a:gd name="connsiteY14" fmla="*/ 222903 h 349993"/>
                  <a:gd name="connsiteX15" fmla="*/ 51672 w 446424"/>
                  <a:gd name="connsiteY15" fmla="*/ 220503 h 349993"/>
                  <a:gd name="connsiteX16" fmla="*/ 49274 w 446424"/>
                  <a:gd name="connsiteY16" fmla="*/ 209573 h 349993"/>
                  <a:gd name="connsiteX17" fmla="*/ 38717 w 446424"/>
                  <a:gd name="connsiteY17" fmla="*/ 204043 h 349993"/>
                  <a:gd name="connsiteX18" fmla="*/ 30818 w 446424"/>
                  <a:gd name="connsiteY18" fmla="*/ 197391 h 349993"/>
                  <a:gd name="connsiteX19" fmla="*/ 29489 w 446424"/>
                  <a:gd name="connsiteY19" fmla="*/ 190087 h 349993"/>
                  <a:gd name="connsiteX20" fmla="*/ 29906 w 446424"/>
                  <a:gd name="connsiteY20" fmla="*/ 178974 h 349993"/>
                  <a:gd name="connsiteX21" fmla="*/ 31313 w 446424"/>
                  <a:gd name="connsiteY21" fmla="*/ 175348 h 349993"/>
                  <a:gd name="connsiteX22" fmla="*/ 40489 w 446424"/>
                  <a:gd name="connsiteY22" fmla="*/ 170210 h 349993"/>
                  <a:gd name="connsiteX23" fmla="*/ 49143 w 446424"/>
                  <a:gd name="connsiteY23" fmla="*/ 167549 h 349993"/>
                  <a:gd name="connsiteX24" fmla="*/ 54226 w 446424"/>
                  <a:gd name="connsiteY24" fmla="*/ 163714 h 349993"/>
                  <a:gd name="connsiteX25" fmla="*/ 54226 w 446424"/>
                  <a:gd name="connsiteY25" fmla="*/ 161340 h 349993"/>
                  <a:gd name="connsiteX26" fmla="*/ 58579 w 446424"/>
                  <a:gd name="connsiteY26" fmla="*/ 162723 h 349993"/>
                  <a:gd name="connsiteX27" fmla="*/ 58345 w 446424"/>
                  <a:gd name="connsiteY27" fmla="*/ 159854 h 349993"/>
                  <a:gd name="connsiteX28" fmla="*/ 60613 w 446424"/>
                  <a:gd name="connsiteY28" fmla="*/ 160140 h 349993"/>
                  <a:gd name="connsiteX29" fmla="*/ 59414 w 446424"/>
                  <a:gd name="connsiteY29" fmla="*/ 162645 h 349993"/>
                  <a:gd name="connsiteX30" fmla="*/ 64315 w 446424"/>
                  <a:gd name="connsiteY30" fmla="*/ 167210 h 349993"/>
                  <a:gd name="connsiteX31" fmla="*/ 85272 w 446424"/>
                  <a:gd name="connsiteY31" fmla="*/ 185157 h 349993"/>
                  <a:gd name="connsiteX32" fmla="*/ 89078 w 446424"/>
                  <a:gd name="connsiteY32" fmla="*/ 186722 h 349993"/>
                  <a:gd name="connsiteX33" fmla="*/ 99505 w 446424"/>
                  <a:gd name="connsiteY33" fmla="*/ 189122 h 349993"/>
                  <a:gd name="connsiteX34" fmla="*/ 102242 w 446424"/>
                  <a:gd name="connsiteY34" fmla="*/ 184531 h 349993"/>
                  <a:gd name="connsiteX35" fmla="*/ 101460 w 446424"/>
                  <a:gd name="connsiteY35" fmla="*/ 181296 h 349993"/>
                  <a:gd name="connsiteX36" fmla="*/ 103337 w 446424"/>
                  <a:gd name="connsiteY36" fmla="*/ 177044 h 349993"/>
                  <a:gd name="connsiteX37" fmla="*/ 109671 w 446424"/>
                  <a:gd name="connsiteY37" fmla="*/ 177357 h 349993"/>
                  <a:gd name="connsiteX38" fmla="*/ 109958 w 446424"/>
                  <a:gd name="connsiteY38" fmla="*/ 179887 h 349993"/>
                  <a:gd name="connsiteX39" fmla="*/ 113399 w 446424"/>
                  <a:gd name="connsiteY39" fmla="*/ 179861 h 349993"/>
                  <a:gd name="connsiteX40" fmla="*/ 114806 w 446424"/>
                  <a:gd name="connsiteY40" fmla="*/ 181374 h 349993"/>
                  <a:gd name="connsiteX41" fmla="*/ 121166 w 446424"/>
                  <a:gd name="connsiteY41" fmla="*/ 179209 h 349993"/>
                  <a:gd name="connsiteX42" fmla="*/ 124738 w 446424"/>
                  <a:gd name="connsiteY42" fmla="*/ 179992 h 349993"/>
                  <a:gd name="connsiteX43" fmla="*/ 128726 w 446424"/>
                  <a:gd name="connsiteY43" fmla="*/ 173679 h 349993"/>
                  <a:gd name="connsiteX44" fmla="*/ 133001 w 446424"/>
                  <a:gd name="connsiteY44" fmla="*/ 172348 h 349993"/>
                  <a:gd name="connsiteX45" fmla="*/ 140456 w 446424"/>
                  <a:gd name="connsiteY45" fmla="*/ 172114 h 349993"/>
                  <a:gd name="connsiteX46" fmla="*/ 146999 w 446424"/>
                  <a:gd name="connsiteY46" fmla="*/ 172583 h 349993"/>
                  <a:gd name="connsiteX47" fmla="*/ 158495 w 446424"/>
                  <a:gd name="connsiteY47" fmla="*/ 169349 h 349993"/>
                  <a:gd name="connsiteX48" fmla="*/ 162170 w 446424"/>
                  <a:gd name="connsiteY48" fmla="*/ 170836 h 349993"/>
                  <a:gd name="connsiteX49" fmla="*/ 167097 w 446424"/>
                  <a:gd name="connsiteY49" fmla="*/ 176366 h 349993"/>
                  <a:gd name="connsiteX50" fmla="*/ 173952 w 446424"/>
                  <a:gd name="connsiteY50" fmla="*/ 164288 h 349993"/>
                  <a:gd name="connsiteX51" fmla="*/ 172805 w 446424"/>
                  <a:gd name="connsiteY51" fmla="*/ 163062 h 349993"/>
                  <a:gd name="connsiteX52" fmla="*/ 177654 w 446424"/>
                  <a:gd name="connsiteY52" fmla="*/ 159358 h 349993"/>
                  <a:gd name="connsiteX53" fmla="*/ 181147 w 446424"/>
                  <a:gd name="connsiteY53" fmla="*/ 159384 h 349993"/>
                  <a:gd name="connsiteX54" fmla="*/ 178853 w 446424"/>
                  <a:gd name="connsiteY54" fmla="*/ 154532 h 349993"/>
                  <a:gd name="connsiteX55" fmla="*/ 185083 w 446424"/>
                  <a:gd name="connsiteY55" fmla="*/ 149967 h 349993"/>
                  <a:gd name="connsiteX56" fmla="*/ 189645 w 446424"/>
                  <a:gd name="connsiteY56" fmla="*/ 144958 h 349993"/>
                  <a:gd name="connsiteX57" fmla="*/ 195588 w 446424"/>
                  <a:gd name="connsiteY57" fmla="*/ 144724 h 349993"/>
                  <a:gd name="connsiteX58" fmla="*/ 206693 w 446424"/>
                  <a:gd name="connsiteY58" fmla="*/ 124846 h 349993"/>
                  <a:gd name="connsiteX59" fmla="*/ 202027 w 446424"/>
                  <a:gd name="connsiteY59" fmla="*/ 123020 h 349993"/>
                  <a:gd name="connsiteX60" fmla="*/ 201453 w 446424"/>
                  <a:gd name="connsiteY60" fmla="*/ 119916 h 349993"/>
                  <a:gd name="connsiteX61" fmla="*/ 189488 w 446424"/>
                  <a:gd name="connsiteY61" fmla="*/ 111934 h 349993"/>
                  <a:gd name="connsiteX62" fmla="*/ 188654 w 446424"/>
                  <a:gd name="connsiteY62" fmla="*/ 108621 h 349993"/>
                  <a:gd name="connsiteX63" fmla="*/ 186126 w 446424"/>
                  <a:gd name="connsiteY63" fmla="*/ 105021 h 349993"/>
                  <a:gd name="connsiteX64" fmla="*/ 186621 w 446424"/>
                  <a:gd name="connsiteY64" fmla="*/ 99960 h 349993"/>
                  <a:gd name="connsiteX65" fmla="*/ 186022 w 446424"/>
                  <a:gd name="connsiteY65" fmla="*/ 94717 h 349993"/>
                  <a:gd name="connsiteX66" fmla="*/ 187377 w 446424"/>
                  <a:gd name="connsiteY66" fmla="*/ 95474 h 349993"/>
                  <a:gd name="connsiteX67" fmla="*/ 192278 w 446424"/>
                  <a:gd name="connsiteY67" fmla="*/ 90987 h 349993"/>
                  <a:gd name="connsiteX68" fmla="*/ 194076 w 446424"/>
                  <a:gd name="connsiteY68" fmla="*/ 92291 h 349993"/>
                  <a:gd name="connsiteX69" fmla="*/ 196944 w 446424"/>
                  <a:gd name="connsiteY69" fmla="*/ 89578 h 349993"/>
                  <a:gd name="connsiteX70" fmla="*/ 195849 w 446424"/>
                  <a:gd name="connsiteY70" fmla="*/ 82039 h 349993"/>
                  <a:gd name="connsiteX71" fmla="*/ 196735 w 446424"/>
                  <a:gd name="connsiteY71" fmla="*/ 80031 h 349993"/>
                  <a:gd name="connsiteX72" fmla="*/ 192851 w 446424"/>
                  <a:gd name="connsiteY72" fmla="*/ 75935 h 349993"/>
                  <a:gd name="connsiteX73" fmla="*/ 194024 w 446424"/>
                  <a:gd name="connsiteY73" fmla="*/ 72883 h 349993"/>
                  <a:gd name="connsiteX74" fmla="*/ 188654 w 446424"/>
                  <a:gd name="connsiteY74" fmla="*/ 72388 h 349993"/>
                  <a:gd name="connsiteX75" fmla="*/ 185474 w 446424"/>
                  <a:gd name="connsiteY75" fmla="*/ 69910 h 349993"/>
                  <a:gd name="connsiteX76" fmla="*/ 184093 w 446424"/>
                  <a:gd name="connsiteY76" fmla="*/ 64849 h 349993"/>
                  <a:gd name="connsiteX77" fmla="*/ 177315 w 446424"/>
                  <a:gd name="connsiteY77" fmla="*/ 63597 h 349993"/>
                  <a:gd name="connsiteX78" fmla="*/ 176611 w 446424"/>
                  <a:gd name="connsiteY78" fmla="*/ 61249 h 349993"/>
                  <a:gd name="connsiteX79" fmla="*/ 173327 w 446424"/>
                  <a:gd name="connsiteY79" fmla="*/ 59345 h 349993"/>
                  <a:gd name="connsiteX80" fmla="*/ 170850 w 446424"/>
                  <a:gd name="connsiteY80" fmla="*/ 61275 h 349993"/>
                  <a:gd name="connsiteX81" fmla="*/ 169990 w 446424"/>
                  <a:gd name="connsiteY81" fmla="*/ 59527 h 349993"/>
                  <a:gd name="connsiteX82" fmla="*/ 166237 w 446424"/>
                  <a:gd name="connsiteY82" fmla="*/ 58562 h 349993"/>
                  <a:gd name="connsiteX83" fmla="*/ 162952 w 446424"/>
                  <a:gd name="connsiteY83" fmla="*/ 56163 h 349993"/>
                  <a:gd name="connsiteX84" fmla="*/ 165142 w 446424"/>
                  <a:gd name="connsiteY84" fmla="*/ 54362 h 349993"/>
                  <a:gd name="connsiteX85" fmla="*/ 167306 w 446424"/>
                  <a:gd name="connsiteY85" fmla="*/ 49928 h 349993"/>
                  <a:gd name="connsiteX86" fmla="*/ 170850 w 446424"/>
                  <a:gd name="connsiteY86" fmla="*/ 54754 h 349993"/>
                  <a:gd name="connsiteX87" fmla="*/ 179061 w 446424"/>
                  <a:gd name="connsiteY87" fmla="*/ 56815 h 349993"/>
                  <a:gd name="connsiteX88" fmla="*/ 195432 w 446424"/>
                  <a:gd name="connsiteY88" fmla="*/ 48206 h 349993"/>
                  <a:gd name="connsiteX89" fmla="*/ 198012 w 446424"/>
                  <a:gd name="connsiteY89" fmla="*/ 49928 h 349993"/>
                  <a:gd name="connsiteX90" fmla="*/ 197543 w 446424"/>
                  <a:gd name="connsiteY90" fmla="*/ 54597 h 349993"/>
                  <a:gd name="connsiteX91" fmla="*/ 199186 w 446424"/>
                  <a:gd name="connsiteY91" fmla="*/ 53606 h 349993"/>
                  <a:gd name="connsiteX92" fmla="*/ 200880 w 446424"/>
                  <a:gd name="connsiteY92" fmla="*/ 56815 h 349993"/>
                  <a:gd name="connsiteX93" fmla="*/ 202626 w 446424"/>
                  <a:gd name="connsiteY93" fmla="*/ 55980 h 349993"/>
                  <a:gd name="connsiteX94" fmla="*/ 204451 w 446424"/>
                  <a:gd name="connsiteY94" fmla="*/ 61588 h 349993"/>
                  <a:gd name="connsiteX95" fmla="*/ 206406 w 446424"/>
                  <a:gd name="connsiteY95" fmla="*/ 57597 h 349993"/>
                  <a:gd name="connsiteX96" fmla="*/ 208987 w 446424"/>
                  <a:gd name="connsiteY96" fmla="*/ 57467 h 349993"/>
                  <a:gd name="connsiteX97" fmla="*/ 213053 w 446424"/>
                  <a:gd name="connsiteY97" fmla="*/ 52902 h 349993"/>
                  <a:gd name="connsiteX98" fmla="*/ 216390 w 446424"/>
                  <a:gd name="connsiteY98" fmla="*/ 53136 h 349993"/>
                  <a:gd name="connsiteX99" fmla="*/ 217459 w 446424"/>
                  <a:gd name="connsiteY99" fmla="*/ 49406 h 349993"/>
                  <a:gd name="connsiteX100" fmla="*/ 224549 w 446424"/>
                  <a:gd name="connsiteY100" fmla="*/ 43485 h 349993"/>
                  <a:gd name="connsiteX101" fmla="*/ 223506 w 446424"/>
                  <a:gd name="connsiteY101" fmla="*/ 39337 h 349993"/>
                  <a:gd name="connsiteX102" fmla="*/ 225356 w 446424"/>
                  <a:gd name="connsiteY102" fmla="*/ 34981 h 349993"/>
                  <a:gd name="connsiteX103" fmla="*/ 227285 w 446424"/>
                  <a:gd name="connsiteY103" fmla="*/ 33364 h 349993"/>
                  <a:gd name="connsiteX104" fmla="*/ 225774 w 446424"/>
                  <a:gd name="connsiteY104" fmla="*/ 28720 h 349993"/>
                  <a:gd name="connsiteX105" fmla="*/ 229867 w 446424"/>
                  <a:gd name="connsiteY105" fmla="*/ 27729 h 349993"/>
                  <a:gd name="connsiteX106" fmla="*/ 233620 w 446424"/>
                  <a:gd name="connsiteY106" fmla="*/ 21860 h 349993"/>
                  <a:gd name="connsiteX107" fmla="*/ 237556 w 446424"/>
                  <a:gd name="connsiteY107" fmla="*/ 20190 h 349993"/>
                  <a:gd name="connsiteX108" fmla="*/ 239902 w 446424"/>
                  <a:gd name="connsiteY108" fmla="*/ 21338 h 349993"/>
                  <a:gd name="connsiteX109" fmla="*/ 239928 w 446424"/>
                  <a:gd name="connsiteY109" fmla="*/ 23947 h 349993"/>
                  <a:gd name="connsiteX110" fmla="*/ 243108 w 446424"/>
                  <a:gd name="connsiteY110" fmla="*/ 26346 h 349993"/>
                  <a:gd name="connsiteX111" fmla="*/ 246288 w 446424"/>
                  <a:gd name="connsiteY111" fmla="*/ 33859 h 349993"/>
                  <a:gd name="connsiteX112" fmla="*/ 253066 w 446424"/>
                  <a:gd name="connsiteY112" fmla="*/ 35059 h 349993"/>
                  <a:gd name="connsiteX113" fmla="*/ 256507 w 446424"/>
                  <a:gd name="connsiteY113" fmla="*/ 36781 h 349993"/>
                  <a:gd name="connsiteX114" fmla="*/ 262711 w 446424"/>
                  <a:gd name="connsiteY114" fmla="*/ 34824 h 349993"/>
                  <a:gd name="connsiteX115" fmla="*/ 268498 w 446424"/>
                  <a:gd name="connsiteY115" fmla="*/ 31850 h 349993"/>
                  <a:gd name="connsiteX116" fmla="*/ 272121 w 446424"/>
                  <a:gd name="connsiteY116" fmla="*/ 33364 h 349993"/>
                  <a:gd name="connsiteX117" fmla="*/ 272095 w 446424"/>
                  <a:gd name="connsiteY117" fmla="*/ 30703 h 349993"/>
                  <a:gd name="connsiteX118" fmla="*/ 279316 w 446424"/>
                  <a:gd name="connsiteY118" fmla="*/ 31303 h 349993"/>
                  <a:gd name="connsiteX119" fmla="*/ 280384 w 446424"/>
                  <a:gd name="connsiteY119" fmla="*/ 27077 h 349993"/>
                  <a:gd name="connsiteX120" fmla="*/ 289560 w 446424"/>
                  <a:gd name="connsiteY120" fmla="*/ 21755 h 349993"/>
                  <a:gd name="connsiteX121" fmla="*/ 293001 w 446424"/>
                  <a:gd name="connsiteY121" fmla="*/ 22381 h 349993"/>
                  <a:gd name="connsiteX122" fmla="*/ 297771 w 446424"/>
                  <a:gd name="connsiteY122" fmla="*/ 20399 h 349993"/>
                  <a:gd name="connsiteX123" fmla="*/ 298814 w 446424"/>
                  <a:gd name="connsiteY123" fmla="*/ 17216 h 349993"/>
                  <a:gd name="connsiteX124" fmla="*/ 302958 w 446424"/>
                  <a:gd name="connsiteY124" fmla="*/ 20738 h 349993"/>
                  <a:gd name="connsiteX125" fmla="*/ 304366 w 446424"/>
                  <a:gd name="connsiteY125" fmla="*/ 19616 h 349993"/>
                  <a:gd name="connsiteX126" fmla="*/ 310257 w 446424"/>
                  <a:gd name="connsiteY126" fmla="*/ 19669 h 349993"/>
                  <a:gd name="connsiteX127" fmla="*/ 323995 w 446424"/>
                  <a:gd name="connsiteY127" fmla="*/ 24286 h 349993"/>
                  <a:gd name="connsiteX128" fmla="*/ 324959 w 446424"/>
                  <a:gd name="connsiteY128" fmla="*/ 20816 h 349993"/>
                  <a:gd name="connsiteX129" fmla="*/ 329781 w 446424"/>
                  <a:gd name="connsiteY129" fmla="*/ 16721 h 349993"/>
                  <a:gd name="connsiteX130" fmla="*/ 330772 w 446424"/>
                  <a:gd name="connsiteY130" fmla="*/ 13408 h 349993"/>
                  <a:gd name="connsiteX131" fmla="*/ 345891 w 446424"/>
                  <a:gd name="connsiteY131" fmla="*/ 0 h 349993"/>
                  <a:gd name="connsiteX132" fmla="*/ 347611 w 446424"/>
                  <a:gd name="connsiteY132" fmla="*/ 2191 h 349993"/>
                  <a:gd name="connsiteX133" fmla="*/ 353607 w 446424"/>
                  <a:gd name="connsiteY133" fmla="*/ 6026 h 349993"/>
                  <a:gd name="connsiteX134" fmla="*/ 356266 w 446424"/>
                  <a:gd name="connsiteY134" fmla="*/ 15469 h 349993"/>
                  <a:gd name="connsiteX135" fmla="*/ 355458 w 446424"/>
                  <a:gd name="connsiteY135" fmla="*/ 20816 h 349993"/>
                  <a:gd name="connsiteX136" fmla="*/ 356370 w 446424"/>
                  <a:gd name="connsiteY136" fmla="*/ 24077 h 349993"/>
                  <a:gd name="connsiteX137" fmla="*/ 355614 w 446424"/>
                  <a:gd name="connsiteY137" fmla="*/ 29425 h 349993"/>
                  <a:gd name="connsiteX138" fmla="*/ 358690 w 446424"/>
                  <a:gd name="connsiteY138" fmla="*/ 32633 h 349993"/>
                  <a:gd name="connsiteX139" fmla="*/ 359394 w 446424"/>
                  <a:gd name="connsiteY139" fmla="*/ 35424 h 349993"/>
                  <a:gd name="connsiteX140" fmla="*/ 357777 w 446424"/>
                  <a:gd name="connsiteY140" fmla="*/ 38476 h 349993"/>
                  <a:gd name="connsiteX141" fmla="*/ 359002 w 446424"/>
                  <a:gd name="connsiteY141" fmla="*/ 44398 h 349993"/>
                  <a:gd name="connsiteX142" fmla="*/ 357387 w 446424"/>
                  <a:gd name="connsiteY142" fmla="*/ 47841 h 349993"/>
                  <a:gd name="connsiteX143" fmla="*/ 354780 w 446424"/>
                  <a:gd name="connsiteY143" fmla="*/ 47502 h 349993"/>
                  <a:gd name="connsiteX144" fmla="*/ 353555 w 446424"/>
                  <a:gd name="connsiteY144" fmla="*/ 49954 h 349993"/>
                  <a:gd name="connsiteX145" fmla="*/ 355588 w 446424"/>
                  <a:gd name="connsiteY145" fmla="*/ 53058 h 349993"/>
                  <a:gd name="connsiteX146" fmla="*/ 355405 w 446424"/>
                  <a:gd name="connsiteY146" fmla="*/ 56867 h 349993"/>
                  <a:gd name="connsiteX147" fmla="*/ 353659 w 446424"/>
                  <a:gd name="connsiteY147" fmla="*/ 61510 h 349993"/>
                  <a:gd name="connsiteX148" fmla="*/ 348915 w 446424"/>
                  <a:gd name="connsiteY148" fmla="*/ 62397 h 349993"/>
                  <a:gd name="connsiteX149" fmla="*/ 350009 w 446424"/>
                  <a:gd name="connsiteY149" fmla="*/ 67484 h 349993"/>
                  <a:gd name="connsiteX150" fmla="*/ 357439 w 446424"/>
                  <a:gd name="connsiteY150" fmla="*/ 73379 h 349993"/>
                  <a:gd name="connsiteX151" fmla="*/ 357725 w 446424"/>
                  <a:gd name="connsiteY151" fmla="*/ 76431 h 349993"/>
                  <a:gd name="connsiteX152" fmla="*/ 362652 w 446424"/>
                  <a:gd name="connsiteY152" fmla="*/ 80474 h 349993"/>
                  <a:gd name="connsiteX153" fmla="*/ 364112 w 446424"/>
                  <a:gd name="connsiteY153" fmla="*/ 85718 h 349993"/>
                  <a:gd name="connsiteX154" fmla="*/ 366041 w 446424"/>
                  <a:gd name="connsiteY154" fmla="*/ 88170 h 349993"/>
                  <a:gd name="connsiteX155" fmla="*/ 367005 w 446424"/>
                  <a:gd name="connsiteY155" fmla="*/ 92526 h 349993"/>
                  <a:gd name="connsiteX156" fmla="*/ 371384 w 446424"/>
                  <a:gd name="connsiteY156" fmla="*/ 93126 h 349993"/>
                  <a:gd name="connsiteX157" fmla="*/ 372010 w 446424"/>
                  <a:gd name="connsiteY157" fmla="*/ 98161 h 349993"/>
                  <a:gd name="connsiteX158" fmla="*/ 373809 w 446424"/>
                  <a:gd name="connsiteY158" fmla="*/ 100195 h 349993"/>
                  <a:gd name="connsiteX159" fmla="*/ 369429 w 446424"/>
                  <a:gd name="connsiteY159" fmla="*/ 105178 h 349993"/>
                  <a:gd name="connsiteX160" fmla="*/ 372584 w 446424"/>
                  <a:gd name="connsiteY160" fmla="*/ 106534 h 349993"/>
                  <a:gd name="connsiteX161" fmla="*/ 371567 w 446424"/>
                  <a:gd name="connsiteY161" fmla="*/ 108177 h 349993"/>
                  <a:gd name="connsiteX162" fmla="*/ 374304 w 446424"/>
                  <a:gd name="connsiteY162" fmla="*/ 110630 h 349993"/>
                  <a:gd name="connsiteX163" fmla="*/ 374382 w 446424"/>
                  <a:gd name="connsiteY163" fmla="*/ 108673 h 349993"/>
                  <a:gd name="connsiteX164" fmla="*/ 381212 w 446424"/>
                  <a:gd name="connsiteY164" fmla="*/ 113864 h 349993"/>
                  <a:gd name="connsiteX165" fmla="*/ 381212 w 446424"/>
                  <a:gd name="connsiteY165" fmla="*/ 120751 h 349993"/>
                  <a:gd name="connsiteX166" fmla="*/ 384314 w 446424"/>
                  <a:gd name="connsiteY166" fmla="*/ 124246 h 349993"/>
                  <a:gd name="connsiteX167" fmla="*/ 383871 w 446424"/>
                  <a:gd name="connsiteY167" fmla="*/ 127507 h 349993"/>
                  <a:gd name="connsiteX168" fmla="*/ 385747 w 446424"/>
                  <a:gd name="connsiteY168" fmla="*/ 126307 h 349993"/>
                  <a:gd name="connsiteX169" fmla="*/ 387598 w 446424"/>
                  <a:gd name="connsiteY169" fmla="*/ 129124 h 349993"/>
                  <a:gd name="connsiteX170" fmla="*/ 393177 w 446424"/>
                  <a:gd name="connsiteY170" fmla="*/ 134055 h 349993"/>
                  <a:gd name="connsiteX171" fmla="*/ 394480 w 446424"/>
                  <a:gd name="connsiteY171" fmla="*/ 136402 h 349993"/>
                  <a:gd name="connsiteX172" fmla="*/ 396721 w 446424"/>
                  <a:gd name="connsiteY172" fmla="*/ 135854 h 349993"/>
                  <a:gd name="connsiteX173" fmla="*/ 393672 w 446424"/>
                  <a:gd name="connsiteY173" fmla="*/ 139924 h 349993"/>
                  <a:gd name="connsiteX174" fmla="*/ 395757 w 446424"/>
                  <a:gd name="connsiteY174" fmla="*/ 141489 h 349993"/>
                  <a:gd name="connsiteX175" fmla="*/ 397477 w 446424"/>
                  <a:gd name="connsiteY175" fmla="*/ 146263 h 349993"/>
                  <a:gd name="connsiteX176" fmla="*/ 399120 w 446424"/>
                  <a:gd name="connsiteY176" fmla="*/ 147619 h 349993"/>
                  <a:gd name="connsiteX177" fmla="*/ 397999 w 446424"/>
                  <a:gd name="connsiteY177" fmla="*/ 151689 h 349993"/>
                  <a:gd name="connsiteX178" fmla="*/ 401153 w 446424"/>
                  <a:gd name="connsiteY178" fmla="*/ 152158 h 349993"/>
                  <a:gd name="connsiteX179" fmla="*/ 404620 w 446424"/>
                  <a:gd name="connsiteY179" fmla="*/ 155602 h 349993"/>
                  <a:gd name="connsiteX180" fmla="*/ 407097 w 446424"/>
                  <a:gd name="connsiteY180" fmla="*/ 154741 h 349993"/>
                  <a:gd name="connsiteX181" fmla="*/ 410589 w 446424"/>
                  <a:gd name="connsiteY181" fmla="*/ 158575 h 349993"/>
                  <a:gd name="connsiteX182" fmla="*/ 410902 w 446424"/>
                  <a:gd name="connsiteY182" fmla="*/ 161340 h 349993"/>
                  <a:gd name="connsiteX183" fmla="*/ 415021 w 446424"/>
                  <a:gd name="connsiteY183" fmla="*/ 160584 h 349993"/>
                  <a:gd name="connsiteX184" fmla="*/ 414343 w 446424"/>
                  <a:gd name="connsiteY184" fmla="*/ 157740 h 349993"/>
                  <a:gd name="connsiteX185" fmla="*/ 416585 w 446424"/>
                  <a:gd name="connsiteY185" fmla="*/ 157245 h 349993"/>
                  <a:gd name="connsiteX186" fmla="*/ 416324 w 446424"/>
                  <a:gd name="connsiteY186" fmla="*/ 162645 h 349993"/>
                  <a:gd name="connsiteX187" fmla="*/ 418149 w 446424"/>
                  <a:gd name="connsiteY187" fmla="*/ 162462 h 349993"/>
                  <a:gd name="connsiteX188" fmla="*/ 419296 w 446424"/>
                  <a:gd name="connsiteY188" fmla="*/ 167340 h 349993"/>
                  <a:gd name="connsiteX189" fmla="*/ 422763 w 446424"/>
                  <a:gd name="connsiteY189" fmla="*/ 167183 h 349993"/>
                  <a:gd name="connsiteX190" fmla="*/ 423884 w 446424"/>
                  <a:gd name="connsiteY190" fmla="*/ 170236 h 349993"/>
                  <a:gd name="connsiteX191" fmla="*/ 421407 w 446424"/>
                  <a:gd name="connsiteY191" fmla="*/ 171227 h 349993"/>
                  <a:gd name="connsiteX192" fmla="*/ 422502 w 446424"/>
                  <a:gd name="connsiteY192" fmla="*/ 174409 h 349993"/>
                  <a:gd name="connsiteX193" fmla="*/ 430922 w 446424"/>
                  <a:gd name="connsiteY193" fmla="*/ 173992 h 349993"/>
                  <a:gd name="connsiteX194" fmla="*/ 432486 w 446424"/>
                  <a:gd name="connsiteY194" fmla="*/ 177383 h 349993"/>
                  <a:gd name="connsiteX195" fmla="*/ 435797 w 446424"/>
                  <a:gd name="connsiteY195" fmla="*/ 177618 h 349993"/>
                  <a:gd name="connsiteX196" fmla="*/ 436057 w 446424"/>
                  <a:gd name="connsiteY196" fmla="*/ 175374 h 349993"/>
                  <a:gd name="connsiteX197" fmla="*/ 439472 w 446424"/>
                  <a:gd name="connsiteY197" fmla="*/ 177905 h 349993"/>
                  <a:gd name="connsiteX198" fmla="*/ 446145 w 446424"/>
                  <a:gd name="connsiteY198" fmla="*/ 175661 h 349993"/>
                  <a:gd name="connsiteX199" fmla="*/ 446458 w 446424"/>
                  <a:gd name="connsiteY199" fmla="*/ 177226 h 349993"/>
                  <a:gd name="connsiteX200" fmla="*/ 424040 w 446424"/>
                  <a:gd name="connsiteY200" fmla="*/ 197156 h 349993"/>
                  <a:gd name="connsiteX201" fmla="*/ 396252 w 446424"/>
                  <a:gd name="connsiteY201" fmla="*/ 221442 h 349993"/>
                  <a:gd name="connsiteX202" fmla="*/ 395027 w 446424"/>
                  <a:gd name="connsiteY202" fmla="*/ 223555 h 349993"/>
                  <a:gd name="connsiteX203" fmla="*/ 392264 w 446424"/>
                  <a:gd name="connsiteY203" fmla="*/ 223972 h 349993"/>
                  <a:gd name="connsiteX204" fmla="*/ 391560 w 446424"/>
                  <a:gd name="connsiteY204" fmla="*/ 226242 h 349993"/>
                  <a:gd name="connsiteX205" fmla="*/ 386555 w 446424"/>
                  <a:gd name="connsiteY205" fmla="*/ 227703 h 349993"/>
                  <a:gd name="connsiteX206" fmla="*/ 368648 w 446424"/>
                  <a:gd name="connsiteY206" fmla="*/ 234433 h 349993"/>
                  <a:gd name="connsiteX207" fmla="*/ 364972 w 446424"/>
                  <a:gd name="connsiteY207" fmla="*/ 237407 h 349993"/>
                  <a:gd name="connsiteX208" fmla="*/ 362522 w 446424"/>
                  <a:gd name="connsiteY208" fmla="*/ 237772 h 349993"/>
                  <a:gd name="connsiteX209" fmla="*/ 351938 w 446424"/>
                  <a:gd name="connsiteY209" fmla="*/ 245050 h 349993"/>
                  <a:gd name="connsiteX210" fmla="*/ 337080 w 446424"/>
                  <a:gd name="connsiteY210" fmla="*/ 254023 h 349993"/>
                  <a:gd name="connsiteX211" fmla="*/ 337680 w 446424"/>
                  <a:gd name="connsiteY211" fmla="*/ 266649 h 349993"/>
                  <a:gd name="connsiteX212" fmla="*/ 334761 w 446424"/>
                  <a:gd name="connsiteY212" fmla="*/ 267040 h 349993"/>
                  <a:gd name="connsiteX213" fmla="*/ 334031 w 446424"/>
                  <a:gd name="connsiteY213" fmla="*/ 270353 h 349993"/>
                  <a:gd name="connsiteX214" fmla="*/ 332414 w 446424"/>
                  <a:gd name="connsiteY214" fmla="*/ 269831 h 349993"/>
                  <a:gd name="connsiteX215" fmla="*/ 328973 w 446424"/>
                  <a:gd name="connsiteY215" fmla="*/ 273379 h 349993"/>
                  <a:gd name="connsiteX216" fmla="*/ 323291 w 446424"/>
                  <a:gd name="connsiteY216" fmla="*/ 274031 h 349993"/>
                  <a:gd name="connsiteX217" fmla="*/ 316253 w 446424"/>
                  <a:gd name="connsiteY217" fmla="*/ 280474 h 349993"/>
                  <a:gd name="connsiteX218" fmla="*/ 318443 w 446424"/>
                  <a:gd name="connsiteY218" fmla="*/ 283265 h 349993"/>
                  <a:gd name="connsiteX219" fmla="*/ 318182 w 446424"/>
                  <a:gd name="connsiteY219" fmla="*/ 287622 h 349993"/>
                  <a:gd name="connsiteX220" fmla="*/ 315340 w 446424"/>
                  <a:gd name="connsiteY220" fmla="*/ 291300 h 349993"/>
                  <a:gd name="connsiteX221" fmla="*/ 315106 w 446424"/>
                  <a:gd name="connsiteY221" fmla="*/ 294769 h 349993"/>
                  <a:gd name="connsiteX222" fmla="*/ 302098 w 446424"/>
                  <a:gd name="connsiteY222" fmla="*/ 300404 h 349993"/>
                  <a:gd name="connsiteX223" fmla="*/ 297875 w 446424"/>
                  <a:gd name="connsiteY223" fmla="*/ 300665 h 349993"/>
                  <a:gd name="connsiteX224" fmla="*/ 296702 w 446424"/>
                  <a:gd name="connsiteY224" fmla="*/ 302282 h 349993"/>
                  <a:gd name="connsiteX225" fmla="*/ 293861 w 446424"/>
                  <a:gd name="connsiteY225" fmla="*/ 300873 h 349993"/>
                  <a:gd name="connsiteX226" fmla="*/ 287162 w 446424"/>
                  <a:gd name="connsiteY226" fmla="*/ 301056 h 349993"/>
                  <a:gd name="connsiteX227" fmla="*/ 286823 w 446424"/>
                  <a:gd name="connsiteY227" fmla="*/ 303534 h 349993"/>
                  <a:gd name="connsiteX228" fmla="*/ 283252 w 446424"/>
                  <a:gd name="connsiteY228" fmla="*/ 305256 h 349993"/>
                  <a:gd name="connsiteX229" fmla="*/ 283460 w 446424"/>
                  <a:gd name="connsiteY229" fmla="*/ 308438 h 349993"/>
                  <a:gd name="connsiteX230" fmla="*/ 280515 w 446424"/>
                  <a:gd name="connsiteY230" fmla="*/ 312716 h 349993"/>
                  <a:gd name="connsiteX231" fmla="*/ 278455 w 446424"/>
                  <a:gd name="connsiteY231" fmla="*/ 313655 h 349993"/>
                  <a:gd name="connsiteX232" fmla="*/ 279133 w 446424"/>
                  <a:gd name="connsiteY232" fmla="*/ 318116 h 349993"/>
                  <a:gd name="connsiteX233" fmla="*/ 278194 w 446424"/>
                  <a:gd name="connsiteY233" fmla="*/ 321194 h 349993"/>
                  <a:gd name="connsiteX234" fmla="*/ 269644 w 446424"/>
                  <a:gd name="connsiteY234" fmla="*/ 321768 h 349993"/>
                  <a:gd name="connsiteX235" fmla="*/ 256090 w 446424"/>
                  <a:gd name="connsiteY235" fmla="*/ 326411 h 349993"/>
                  <a:gd name="connsiteX236" fmla="*/ 253014 w 446424"/>
                  <a:gd name="connsiteY236" fmla="*/ 326959 h 349993"/>
                  <a:gd name="connsiteX237" fmla="*/ 241883 w 446424"/>
                  <a:gd name="connsiteY237" fmla="*/ 331289 h 349993"/>
                  <a:gd name="connsiteX238" fmla="*/ 236435 w 446424"/>
                  <a:gd name="connsiteY238" fmla="*/ 334759 h 349993"/>
                  <a:gd name="connsiteX239" fmla="*/ 228276 w 446424"/>
                  <a:gd name="connsiteY239" fmla="*/ 334994 h 349993"/>
                  <a:gd name="connsiteX240" fmla="*/ 226608 w 446424"/>
                  <a:gd name="connsiteY240" fmla="*/ 334237 h 349993"/>
                  <a:gd name="connsiteX241" fmla="*/ 220899 w 446424"/>
                  <a:gd name="connsiteY241" fmla="*/ 335228 h 349993"/>
                  <a:gd name="connsiteX242" fmla="*/ 214382 w 446424"/>
                  <a:gd name="connsiteY242" fmla="*/ 339428 h 349993"/>
                  <a:gd name="connsiteX243" fmla="*/ 209143 w 446424"/>
                  <a:gd name="connsiteY243" fmla="*/ 340602 h 349993"/>
                  <a:gd name="connsiteX244" fmla="*/ 204216 w 446424"/>
                  <a:gd name="connsiteY244" fmla="*/ 342741 h 349993"/>
                  <a:gd name="connsiteX245" fmla="*/ 200645 w 446424"/>
                  <a:gd name="connsiteY245" fmla="*/ 346002 h 349993"/>
                  <a:gd name="connsiteX246" fmla="*/ 198064 w 446424"/>
                  <a:gd name="connsiteY246" fmla="*/ 349993 h 349993"/>
                  <a:gd name="connsiteX247" fmla="*/ 171659 w 446424"/>
                  <a:gd name="connsiteY247" fmla="*/ 349393 h 349993"/>
                  <a:gd name="connsiteX248" fmla="*/ 153490 w 446424"/>
                  <a:gd name="connsiteY248" fmla="*/ 348689 h 349993"/>
                  <a:gd name="connsiteX249" fmla="*/ 138762 w 446424"/>
                  <a:gd name="connsiteY249" fmla="*/ 348428 h 349993"/>
                  <a:gd name="connsiteX250" fmla="*/ 114337 w 446424"/>
                  <a:gd name="connsiteY250" fmla="*/ 348350 h 349993"/>
                  <a:gd name="connsiteX251" fmla="*/ 94865 w 446424"/>
                  <a:gd name="connsiteY251" fmla="*/ 347697 h 349993"/>
                  <a:gd name="connsiteX252" fmla="*/ 75575 w 446424"/>
                  <a:gd name="connsiteY252" fmla="*/ 347515 h 349993"/>
                  <a:gd name="connsiteX253" fmla="*/ 54669 w 446424"/>
                  <a:gd name="connsiteY253" fmla="*/ 346602 h 349993"/>
                  <a:gd name="connsiteX254" fmla="*/ 33816 w 446424"/>
                  <a:gd name="connsiteY254" fmla="*/ 346028 h 349993"/>
                  <a:gd name="connsiteX255" fmla="*/ 12936 w 446424"/>
                  <a:gd name="connsiteY255" fmla="*/ 344071 h 349993"/>
                  <a:gd name="connsiteX256" fmla="*/ 9443 w 446424"/>
                  <a:gd name="connsiteY256" fmla="*/ 342506 h 349993"/>
                  <a:gd name="connsiteX257" fmla="*/ 8687 w 446424"/>
                  <a:gd name="connsiteY257" fmla="*/ 339141 h 349993"/>
                  <a:gd name="connsiteX258" fmla="*/ 9130 w 446424"/>
                  <a:gd name="connsiteY258" fmla="*/ 333063 h 349993"/>
                  <a:gd name="connsiteX259" fmla="*/ 6654 w 446424"/>
                  <a:gd name="connsiteY259" fmla="*/ 330689 h 349993"/>
                  <a:gd name="connsiteX260" fmla="*/ 6419 w 446424"/>
                  <a:gd name="connsiteY260" fmla="*/ 325655 h 349993"/>
                  <a:gd name="connsiteX261" fmla="*/ 8713 w 446424"/>
                  <a:gd name="connsiteY261" fmla="*/ 318742 h 349993"/>
                  <a:gd name="connsiteX262" fmla="*/ 5507 w 446424"/>
                  <a:gd name="connsiteY262" fmla="*/ 309612 h 349993"/>
                  <a:gd name="connsiteX263" fmla="*/ 789 w 446424"/>
                  <a:gd name="connsiteY263" fmla="*/ 304891 h 349993"/>
                  <a:gd name="connsiteX264" fmla="*/ 33 w 446424"/>
                  <a:gd name="connsiteY264" fmla="*/ 300273 h 349993"/>
                  <a:gd name="connsiteX265" fmla="*/ 33 w 446424"/>
                  <a:gd name="connsiteY265" fmla="*/ 300273 h 349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Lst>
                <a:rect l="l" t="t" r="r" b="b"/>
                <a:pathLst>
                  <a:path w="446424" h="349993">
                    <a:moveTo>
                      <a:pt x="33" y="300273"/>
                    </a:moveTo>
                    <a:lnTo>
                      <a:pt x="6706" y="295134"/>
                    </a:lnTo>
                    <a:lnTo>
                      <a:pt x="14943" y="289891"/>
                    </a:lnTo>
                    <a:lnTo>
                      <a:pt x="16455" y="282822"/>
                    </a:lnTo>
                    <a:lnTo>
                      <a:pt x="20626" y="282587"/>
                    </a:lnTo>
                    <a:lnTo>
                      <a:pt x="22607" y="284622"/>
                    </a:lnTo>
                    <a:lnTo>
                      <a:pt x="33008" y="275205"/>
                    </a:lnTo>
                    <a:lnTo>
                      <a:pt x="28968" y="273327"/>
                    </a:lnTo>
                    <a:lnTo>
                      <a:pt x="22894" y="266257"/>
                    </a:lnTo>
                    <a:lnTo>
                      <a:pt x="22711" y="259032"/>
                    </a:lnTo>
                    <a:lnTo>
                      <a:pt x="23571" y="253762"/>
                    </a:lnTo>
                    <a:lnTo>
                      <a:pt x="36814" y="243119"/>
                    </a:lnTo>
                    <a:lnTo>
                      <a:pt x="49586" y="231668"/>
                    </a:lnTo>
                    <a:lnTo>
                      <a:pt x="50160" y="229216"/>
                    </a:lnTo>
                    <a:lnTo>
                      <a:pt x="49091" y="222903"/>
                    </a:lnTo>
                    <a:lnTo>
                      <a:pt x="51672" y="220503"/>
                    </a:lnTo>
                    <a:lnTo>
                      <a:pt x="49274" y="209573"/>
                    </a:lnTo>
                    <a:lnTo>
                      <a:pt x="38717" y="204043"/>
                    </a:lnTo>
                    <a:lnTo>
                      <a:pt x="30818" y="197391"/>
                    </a:lnTo>
                    <a:lnTo>
                      <a:pt x="29489" y="190087"/>
                    </a:lnTo>
                    <a:lnTo>
                      <a:pt x="29906" y="178974"/>
                    </a:lnTo>
                    <a:lnTo>
                      <a:pt x="31313" y="175348"/>
                    </a:lnTo>
                    <a:lnTo>
                      <a:pt x="40489" y="170210"/>
                    </a:lnTo>
                    <a:lnTo>
                      <a:pt x="49143" y="167549"/>
                    </a:lnTo>
                    <a:lnTo>
                      <a:pt x="54226" y="163714"/>
                    </a:lnTo>
                    <a:lnTo>
                      <a:pt x="54226" y="161340"/>
                    </a:lnTo>
                    <a:lnTo>
                      <a:pt x="58579" y="162723"/>
                    </a:lnTo>
                    <a:lnTo>
                      <a:pt x="58345" y="159854"/>
                    </a:lnTo>
                    <a:lnTo>
                      <a:pt x="60613" y="160140"/>
                    </a:lnTo>
                    <a:lnTo>
                      <a:pt x="59414" y="162645"/>
                    </a:lnTo>
                    <a:lnTo>
                      <a:pt x="64315" y="167210"/>
                    </a:lnTo>
                    <a:lnTo>
                      <a:pt x="85272" y="185157"/>
                    </a:lnTo>
                    <a:lnTo>
                      <a:pt x="89078" y="186722"/>
                    </a:lnTo>
                    <a:lnTo>
                      <a:pt x="99505" y="189122"/>
                    </a:lnTo>
                    <a:lnTo>
                      <a:pt x="102242" y="184531"/>
                    </a:lnTo>
                    <a:lnTo>
                      <a:pt x="101460" y="181296"/>
                    </a:lnTo>
                    <a:lnTo>
                      <a:pt x="103337" y="177044"/>
                    </a:lnTo>
                    <a:lnTo>
                      <a:pt x="109671" y="177357"/>
                    </a:lnTo>
                    <a:lnTo>
                      <a:pt x="109958" y="179887"/>
                    </a:lnTo>
                    <a:lnTo>
                      <a:pt x="113399" y="179861"/>
                    </a:lnTo>
                    <a:lnTo>
                      <a:pt x="114806" y="181374"/>
                    </a:lnTo>
                    <a:lnTo>
                      <a:pt x="121166" y="179209"/>
                    </a:lnTo>
                    <a:lnTo>
                      <a:pt x="124738" y="179992"/>
                    </a:lnTo>
                    <a:lnTo>
                      <a:pt x="128726" y="173679"/>
                    </a:lnTo>
                    <a:lnTo>
                      <a:pt x="133001" y="172348"/>
                    </a:lnTo>
                    <a:lnTo>
                      <a:pt x="140456" y="172114"/>
                    </a:lnTo>
                    <a:lnTo>
                      <a:pt x="146999" y="172583"/>
                    </a:lnTo>
                    <a:lnTo>
                      <a:pt x="158495" y="169349"/>
                    </a:lnTo>
                    <a:lnTo>
                      <a:pt x="162170" y="170836"/>
                    </a:lnTo>
                    <a:lnTo>
                      <a:pt x="167097" y="176366"/>
                    </a:lnTo>
                    <a:lnTo>
                      <a:pt x="173952" y="164288"/>
                    </a:lnTo>
                    <a:lnTo>
                      <a:pt x="172805" y="163062"/>
                    </a:lnTo>
                    <a:lnTo>
                      <a:pt x="177654" y="159358"/>
                    </a:lnTo>
                    <a:lnTo>
                      <a:pt x="181147" y="159384"/>
                    </a:lnTo>
                    <a:lnTo>
                      <a:pt x="178853" y="154532"/>
                    </a:lnTo>
                    <a:lnTo>
                      <a:pt x="185083" y="149967"/>
                    </a:lnTo>
                    <a:lnTo>
                      <a:pt x="189645" y="144958"/>
                    </a:lnTo>
                    <a:lnTo>
                      <a:pt x="195588" y="144724"/>
                    </a:lnTo>
                    <a:lnTo>
                      <a:pt x="206693" y="124846"/>
                    </a:lnTo>
                    <a:lnTo>
                      <a:pt x="202027" y="123020"/>
                    </a:lnTo>
                    <a:lnTo>
                      <a:pt x="201453" y="119916"/>
                    </a:lnTo>
                    <a:lnTo>
                      <a:pt x="189488" y="111934"/>
                    </a:lnTo>
                    <a:lnTo>
                      <a:pt x="188654" y="108621"/>
                    </a:lnTo>
                    <a:lnTo>
                      <a:pt x="186126" y="105021"/>
                    </a:lnTo>
                    <a:lnTo>
                      <a:pt x="186621" y="99960"/>
                    </a:lnTo>
                    <a:lnTo>
                      <a:pt x="186022" y="94717"/>
                    </a:lnTo>
                    <a:lnTo>
                      <a:pt x="187377" y="95474"/>
                    </a:lnTo>
                    <a:lnTo>
                      <a:pt x="192278" y="90987"/>
                    </a:lnTo>
                    <a:lnTo>
                      <a:pt x="194076" y="92291"/>
                    </a:lnTo>
                    <a:lnTo>
                      <a:pt x="196944" y="89578"/>
                    </a:lnTo>
                    <a:lnTo>
                      <a:pt x="195849" y="82039"/>
                    </a:lnTo>
                    <a:lnTo>
                      <a:pt x="196735" y="80031"/>
                    </a:lnTo>
                    <a:lnTo>
                      <a:pt x="192851" y="75935"/>
                    </a:lnTo>
                    <a:lnTo>
                      <a:pt x="194024" y="72883"/>
                    </a:lnTo>
                    <a:lnTo>
                      <a:pt x="188654" y="72388"/>
                    </a:lnTo>
                    <a:lnTo>
                      <a:pt x="185474" y="69910"/>
                    </a:lnTo>
                    <a:lnTo>
                      <a:pt x="184093" y="64849"/>
                    </a:lnTo>
                    <a:lnTo>
                      <a:pt x="177315" y="63597"/>
                    </a:lnTo>
                    <a:lnTo>
                      <a:pt x="176611" y="61249"/>
                    </a:lnTo>
                    <a:lnTo>
                      <a:pt x="173327" y="59345"/>
                    </a:lnTo>
                    <a:lnTo>
                      <a:pt x="170850" y="61275"/>
                    </a:lnTo>
                    <a:lnTo>
                      <a:pt x="169990" y="59527"/>
                    </a:lnTo>
                    <a:lnTo>
                      <a:pt x="166237" y="58562"/>
                    </a:lnTo>
                    <a:lnTo>
                      <a:pt x="162952" y="56163"/>
                    </a:lnTo>
                    <a:lnTo>
                      <a:pt x="165142" y="54362"/>
                    </a:lnTo>
                    <a:lnTo>
                      <a:pt x="167306" y="49928"/>
                    </a:lnTo>
                    <a:lnTo>
                      <a:pt x="170850" y="54754"/>
                    </a:lnTo>
                    <a:lnTo>
                      <a:pt x="179061" y="56815"/>
                    </a:lnTo>
                    <a:lnTo>
                      <a:pt x="195432" y="48206"/>
                    </a:lnTo>
                    <a:lnTo>
                      <a:pt x="198012" y="49928"/>
                    </a:lnTo>
                    <a:lnTo>
                      <a:pt x="197543" y="54597"/>
                    </a:lnTo>
                    <a:lnTo>
                      <a:pt x="199186" y="53606"/>
                    </a:lnTo>
                    <a:lnTo>
                      <a:pt x="200880" y="56815"/>
                    </a:lnTo>
                    <a:lnTo>
                      <a:pt x="202626" y="55980"/>
                    </a:lnTo>
                    <a:lnTo>
                      <a:pt x="204451" y="61588"/>
                    </a:lnTo>
                    <a:lnTo>
                      <a:pt x="206406" y="57597"/>
                    </a:lnTo>
                    <a:lnTo>
                      <a:pt x="208987" y="57467"/>
                    </a:lnTo>
                    <a:lnTo>
                      <a:pt x="213053" y="52902"/>
                    </a:lnTo>
                    <a:lnTo>
                      <a:pt x="216390" y="53136"/>
                    </a:lnTo>
                    <a:lnTo>
                      <a:pt x="217459" y="49406"/>
                    </a:lnTo>
                    <a:lnTo>
                      <a:pt x="224549" y="43485"/>
                    </a:lnTo>
                    <a:lnTo>
                      <a:pt x="223506" y="39337"/>
                    </a:lnTo>
                    <a:lnTo>
                      <a:pt x="225356" y="34981"/>
                    </a:lnTo>
                    <a:lnTo>
                      <a:pt x="227285" y="33364"/>
                    </a:lnTo>
                    <a:lnTo>
                      <a:pt x="225774" y="28720"/>
                    </a:lnTo>
                    <a:lnTo>
                      <a:pt x="229867" y="27729"/>
                    </a:lnTo>
                    <a:lnTo>
                      <a:pt x="233620" y="21860"/>
                    </a:lnTo>
                    <a:lnTo>
                      <a:pt x="237556" y="20190"/>
                    </a:lnTo>
                    <a:lnTo>
                      <a:pt x="239902" y="21338"/>
                    </a:lnTo>
                    <a:lnTo>
                      <a:pt x="239928" y="23947"/>
                    </a:lnTo>
                    <a:lnTo>
                      <a:pt x="243108" y="26346"/>
                    </a:lnTo>
                    <a:lnTo>
                      <a:pt x="246288" y="33859"/>
                    </a:lnTo>
                    <a:lnTo>
                      <a:pt x="253066" y="35059"/>
                    </a:lnTo>
                    <a:lnTo>
                      <a:pt x="256507" y="36781"/>
                    </a:lnTo>
                    <a:lnTo>
                      <a:pt x="262711" y="34824"/>
                    </a:lnTo>
                    <a:lnTo>
                      <a:pt x="268498" y="31850"/>
                    </a:lnTo>
                    <a:lnTo>
                      <a:pt x="272121" y="33364"/>
                    </a:lnTo>
                    <a:lnTo>
                      <a:pt x="272095" y="30703"/>
                    </a:lnTo>
                    <a:lnTo>
                      <a:pt x="279316" y="31303"/>
                    </a:lnTo>
                    <a:lnTo>
                      <a:pt x="280384" y="27077"/>
                    </a:lnTo>
                    <a:lnTo>
                      <a:pt x="289560" y="21755"/>
                    </a:lnTo>
                    <a:lnTo>
                      <a:pt x="293001" y="22381"/>
                    </a:lnTo>
                    <a:lnTo>
                      <a:pt x="297771" y="20399"/>
                    </a:lnTo>
                    <a:lnTo>
                      <a:pt x="298814" y="17216"/>
                    </a:lnTo>
                    <a:lnTo>
                      <a:pt x="302958" y="20738"/>
                    </a:lnTo>
                    <a:lnTo>
                      <a:pt x="304366" y="19616"/>
                    </a:lnTo>
                    <a:lnTo>
                      <a:pt x="310257" y="19669"/>
                    </a:lnTo>
                    <a:lnTo>
                      <a:pt x="323995" y="24286"/>
                    </a:lnTo>
                    <a:lnTo>
                      <a:pt x="324959" y="20816"/>
                    </a:lnTo>
                    <a:lnTo>
                      <a:pt x="329781" y="16721"/>
                    </a:lnTo>
                    <a:lnTo>
                      <a:pt x="330772" y="13408"/>
                    </a:lnTo>
                    <a:lnTo>
                      <a:pt x="345891" y="0"/>
                    </a:lnTo>
                    <a:lnTo>
                      <a:pt x="347611" y="2191"/>
                    </a:lnTo>
                    <a:lnTo>
                      <a:pt x="353607" y="6026"/>
                    </a:lnTo>
                    <a:lnTo>
                      <a:pt x="356266" y="15469"/>
                    </a:lnTo>
                    <a:lnTo>
                      <a:pt x="355458" y="20816"/>
                    </a:lnTo>
                    <a:lnTo>
                      <a:pt x="356370" y="24077"/>
                    </a:lnTo>
                    <a:lnTo>
                      <a:pt x="355614" y="29425"/>
                    </a:lnTo>
                    <a:lnTo>
                      <a:pt x="358690" y="32633"/>
                    </a:lnTo>
                    <a:lnTo>
                      <a:pt x="359394" y="35424"/>
                    </a:lnTo>
                    <a:lnTo>
                      <a:pt x="357777" y="38476"/>
                    </a:lnTo>
                    <a:lnTo>
                      <a:pt x="359002" y="44398"/>
                    </a:lnTo>
                    <a:lnTo>
                      <a:pt x="357387" y="47841"/>
                    </a:lnTo>
                    <a:lnTo>
                      <a:pt x="354780" y="47502"/>
                    </a:lnTo>
                    <a:lnTo>
                      <a:pt x="353555" y="49954"/>
                    </a:lnTo>
                    <a:lnTo>
                      <a:pt x="355588" y="53058"/>
                    </a:lnTo>
                    <a:lnTo>
                      <a:pt x="355405" y="56867"/>
                    </a:lnTo>
                    <a:lnTo>
                      <a:pt x="353659" y="61510"/>
                    </a:lnTo>
                    <a:lnTo>
                      <a:pt x="348915" y="62397"/>
                    </a:lnTo>
                    <a:lnTo>
                      <a:pt x="350009" y="67484"/>
                    </a:lnTo>
                    <a:lnTo>
                      <a:pt x="357439" y="73379"/>
                    </a:lnTo>
                    <a:lnTo>
                      <a:pt x="357725" y="76431"/>
                    </a:lnTo>
                    <a:lnTo>
                      <a:pt x="362652" y="80474"/>
                    </a:lnTo>
                    <a:lnTo>
                      <a:pt x="364112" y="85718"/>
                    </a:lnTo>
                    <a:lnTo>
                      <a:pt x="366041" y="88170"/>
                    </a:lnTo>
                    <a:lnTo>
                      <a:pt x="367005" y="92526"/>
                    </a:lnTo>
                    <a:lnTo>
                      <a:pt x="371384" y="93126"/>
                    </a:lnTo>
                    <a:lnTo>
                      <a:pt x="372010" y="98161"/>
                    </a:lnTo>
                    <a:lnTo>
                      <a:pt x="373809" y="100195"/>
                    </a:lnTo>
                    <a:lnTo>
                      <a:pt x="369429" y="105178"/>
                    </a:lnTo>
                    <a:lnTo>
                      <a:pt x="372584" y="106534"/>
                    </a:lnTo>
                    <a:lnTo>
                      <a:pt x="371567" y="108177"/>
                    </a:lnTo>
                    <a:lnTo>
                      <a:pt x="374304" y="110630"/>
                    </a:lnTo>
                    <a:lnTo>
                      <a:pt x="374382" y="108673"/>
                    </a:lnTo>
                    <a:lnTo>
                      <a:pt x="381212" y="113864"/>
                    </a:lnTo>
                    <a:lnTo>
                      <a:pt x="381212" y="120751"/>
                    </a:lnTo>
                    <a:lnTo>
                      <a:pt x="384314" y="124246"/>
                    </a:lnTo>
                    <a:lnTo>
                      <a:pt x="383871" y="127507"/>
                    </a:lnTo>
                    <a:lnTo>
                      <a:pt x="385747" y="126307"/>
                    </a:lnTo>
                    <a:lnTo>
                      <a:pt x="387598" y="129124"/>
                    </a:lnTo>
                    <a:lnTo>
                      <a:pt x="393177" y="134055"/>
                    </a:lnTo>
                    <a:lnTo>
                      <a:pt x="394480" y="136402"/>
                    </a:lnTo>
                    <a:lnTo>
                      <a:pt x="396721" y="135854"/>
                    </a:lnTo>
                    <a:lnTo>
                      <a:pt x="393672" y="139924"/>
                    </a:lnTo>
                    <a:lnTo>
                      <a:pt x="395757" y="141489"/>
                    </a:lnTo>
                    <a:lnTo>
                      <a:pt x="397477" y="146263"/>
                    </a:lnTo>
                    <a:lnTo>
                      <a:pt x="399120" y="147619"/>
                    </a:lnTo>
                    <a:lnTo>
                      <a:pt x="397999" y="151689"/>
                    </a:lnTo>
                    <a:lnTo>
                      <a:pt x="401153" y="152158"/>
                    </a:lnTo>
                    <a:lnTo>
                      <a:pt x="404620" y="155602"/>
                    </a:lnTo>
                    <a:lnTo>
                      <a:pt x="407097" y="154741"/>
                    </a:lnTo>
                    <a:lnTo>
                      <a:pt x="410589" y="158575"/>
                    </a:lnTo>
                    <a:lnTo>
                      <a:pt x="410902" y="161340"/>
                    </a:lnTo>
                    <a:lnTo>
                      <a:pt x="415021" y="160584"/>
                    </a:lnTo>
                    <a:lnTo>
                      <a:pt x="414343" y="157740"/>
                    </a:lnTo>
                    <a:lnTo>
                      <a:pt x="416585" y="157245"/>
                    </a:lnTo>
                    <a:lnTo>
                      <a:pt x="416324" y="162645"/>
                    </a:lnTo>
                    <a:lnTo>
                      <a:pt x="418149" y="162462"/>
                    </a:lnTo>
                    <a:lnTo>
                      <a:pt x="419296" y="167340"/>
                    </a:lnTo>
                    <a:lnTo>
                      <a:pt x="422763" y="167183"/>
                    </a:lnTo>
                    <a:lnTo>
                      <a:pt x="423884" y="170236"/>
                    </a:lnTo>
                    <a:lnTo>
                      <a:pt x="421407" y="171227"/>
                    </a:lnTo>
                    <a:lnTo>
                      <a:pt x="422502" y="174409"/>
                    </a:lnTo>
                    <a:lnTo>
                      <a:pt x="430922" y="173992"/>
                    </a:lnTo>
                    <a:lnTo>
                      <a:pt x="432486" y="177383"/>
                    </a:lnTo>
                    <a:lnTo>
                      <a:pt x="435797" y="177618"/>
                    </a:lnTo>
                    <a:lnTo>
                      <a:pt x="436057" y="175374"/>
                    </a:lnTo>
                    <a:lnTo>
                      <a:pt x="439472" y="177905"/>
                    </a:lnTo>
                    <a:lnTo>
                      <a:pt x="446145" y="175661"/>
                    </a:lnTo>
                    <a:lnTo>
                      <a:pt x="446458" y="177226"/>
                    </a:lnTo>
                    <a:lnTo>
                      <a:pt x="424040" y="197156"/>
                    </a:lnTo>
                    <a:lnTo>
                      <a:pt x="396252" y="221442"/>
                    </a:lnTo>
                    <a:lnTo>
                      <a:pt x="395027" y="223555"/>
                    </a:lnTo>
                    <a:lnTo>
                      <a:pt x="392264" y="223972"/>
                    </a:lnTo>
                    <a:lnTo>
                      <a:pt x="391560" y="226242"/>
                    </a:lnTo>
                    <a:lnTo>
                      <a:pt x="386555" y="227703"/>
                    </a:lnTo>
                    <a:lnTo>
                      <a:pt x="368648" y="234433"/>
                    </a:lnTo>
                    <a:lnTo>
                      <a:pt x="364972" y="237407"/>
                    </a:lnTo>
                    <a:lnTo>
                      <a:pt x="362522" y="237772"/>
                    </a:lnTo>
                    <a:lnTo>
                      <a:pt x="351938" y="245050"/>
                    </a:lnTo>
                    <a:lnTo>
                      <a:pt x="337080" y="254023"/>
                    </a:lnTo>
                    <a:lnTo>
                      <a:pt x="337680" y="266649"/>
                    </a:lnTo>
                    <a:lnTo>
                      <a:pt x="334761" y="267040"/>
                    </a:lnTo>
                    <a:lnTo>
                      <a:pt x="334031" y="270353"/>
                    </a:lnTo>
                    <a:lnTo>
                      <a:pt x="332414" y="269831"/>
                    </a:lnTo>
                    <a:lnTo>
                      <a:pt x="328973" y="273379"/>
                    </a:lnTo>
                    <a:lnTo>
                      <a:pt x="323291" y="274031"/>
                    </a:lnTo>
                    <a:lnTo>
                      <a:pt x="316253" y="280474"/>
                    </a:lnTo>
                    <a:lnTo>
                      <a:pt x="318443" y="283265"/>
                    </a:lnTo>
                    <a:lnTo>
                      <a:pt x="318182" y="287622"/>
                    </a:lnTo>
                    <a:lnTo>
                      <a:pt x="315340" y="291300"/>
                    </a:lnTo>
                    <a:lnTo>
                      <a:pt x="315106" y="294769"/>
                    </a:lnTo>
                    <a:lnTo>
                      <a:pt x="302098" y="300404"/>
                    </a:lnTo>
                    <a:lnTo>
                      <a:pt x="297875" y="300665"/>
                    </a:lnTo>
                    <a:lnTo>
                      <a:pt x="296702" y="302282"/>
                    </a:lnTo>
                    <a:lnTo>
                      <a:pt x="293861" y="300873"/>
                    </a:lnTo>
                    <a:lnTo>
                      <a:pt x="287162" y="301056"/>
                    </a:lnTo>
                    <a:lnTo>
                      <a:pt x="286823" y="303534"/>
                    </a:lnTo>
                    <a:lnTo>
                      <a:pt x="283252" y="305256"/>
                    </a:lnTo>
                    <a:lnTo>
                      <a:pt x="283460" y="308438"/>
                    </a:lnTo>
                    <a:lnTo>
                      <a:pt x="280515" y="312716"/>
                    </a:lnTo>
                    <a:lnTo>
                      <a:pt x="278455" y="313655"/>
                    </a:lnTo>
                    <a:lnTo>
                      <a:pt x="279133" y="318116"/>
                    </a:lnTo>
                    <a:lnTo>
                      <a:pt x="278194" y="321194"/>
                    </a:lnTo>
                    <a:lnTo>
                      <a:pt x="269644" y="321768"/>
                    </a:lnTo>
                    <a:lnTo>
                      <a:pt x="256090" y="326411"/>
                    </a:lnTo>
                    <a:lnTo>
                      <a:pt x="253014" y="326959"/>
                    </a:lnTo>
                    <a:lnTo>
                      <a:pt x="241883" y="331289"/>
                    </a:lnTo>
                    <a:lnTo>
                      <a:pt x="236435" y="334759"/>
                    </a:lnTo>
                    <a:lnTo>
                      <a:pt x="228276" y="334994"/>
                    </a:lnTo>
                    <a:lnTo>
                      <a:pt x="226608" y="334237"/>
                    </a:lnTo>
                    <a:lnTo>
                      <a:pt x="220899" y="335228"/>
                    </a:lnTo>
                    <a:lnTo>
                      <a:pt x="214382" y="339428"/>
                    </a:lnTo>
                    <a:lnTo>
                      <a:pt x="209143" y="340602"/>
                    </a:lnTo>
                    <a:lnTo>
                      <a:pt x="204216" y="342741"/>
                    </a:lnTo>
                    <a:lnTo>
                      <a:pt x="200645" y="346002"/>
                    </a:lnTo>
                    <a:lnTo>
                      <a:pt x="198064" y="349993"/>
                    </a:lnTo>
                    <a:lnTo>
                      <a:pt x="171659" y="349393"/>
                    </a:lnTo>
                    <a:lnTo>
                      <a:pt x="153490" y="348689"/>
                    </a:lnTo>
                    <a:lnTo>
                      <a:pt x="138762" y="348428"/>
                    </a:lnTo>
                    <a:lnTo>
                      <a:pt x="114337" y="348350"/>
                    </a:lnTo>
                    <a:lnTo>
                      <a:pt x="94865" y="347697"/>
                    </a:lnTo>
                    <a:lnTo>
                      <a:pt x="75575" y="347515"/>
                    </a:lnTo>
                    <a:lnTo>
                      <a:pt x="54669" y="346602"/>
                    </a:lnTo>
                    <a:lnTo>
                      <a:pt x="33816" y="346028"/>
                    </a:lnTo>
                    <a:lnTo>
                      <a:pt x="12936" y="344071"/>
                    </a:lnTo>
                    <a:lnTo>
                      <a:pt x="9443" y="342506"/>
                    </a:lnTo>
                    <a:lnTo>
                      <a:pt x="8687" y="339141"/>
                    </a:lnTo>
                    <a:lnTo>
                      <a:pt x="9130" y="333063"/>
                    </a:lnTo>
                    <a:lnTo>
                      <a:pt x="6654" y="330689"/>
                    </a:lnTo>
                    <a:lnTo>
                      <a:pt x="6419" y="325655"/>
                    </a:lnTo>
                    <a:lnTo>
                      <a:pt x="8713" y="318742"/>
                    </a:lnTo>
                    <a:lnTo>
                      <a:pt x="5507" y="309612"/>
                    </a:lnTo>
                    <a:lnTo>
                      <a:pt x="789" y="304891"/>
                    </a:lnTo>
                    <a:lnTo>
                      <a:pt x="33" y="300273"/>
                    </a:lnTo>
                    <a:lnTo>
                      <a:pt x="33" y="300273"/>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57" name="KY-6">
                <a:extLst>
                  <a:ext uri="{FF2B5EF4-FFF2-40B4-BE49-F238E27FC236}">
                    <a16:creationId xmlns:a16="http://schemas.microsoft.com/office/drawing/2014/main" id="{BA13CB23-A25A-867A-96DC-400628B1F8E3}"/>
                  </a:ext>
                </a:extLst>
              </p:cNvPr>
              <p:cNvSpPr/>
              <p:nvPr/>
            </p:nvSpPr>
            <p:spPr>
              <a:xfrm>
                <a:off x="5879948" y="3595939"/>
                <a:ext cx="186443" cy="154025"/>
              </a:xfrm>
              <a:custGeom>
                <a:avLst/>
                <a:gdLst>
                  <a:gd name="connsiteX0" fmla="*/ 33 w 233822"/>
                  <a:gd name="connsiteY0" fmla="*/ 105543 h 192747"/>
                  <a:gd name="connsiteX1" fmla="*/ 4386 w 233822"/>
                  <a:gd name="connsiteY1" fmla="*/ 99387 h 192747"/>
                  <a:gd name="connsiteX2" fmla="*/ 2118 w 233822"/>
                  <a:gd name="connsiteY2" fmla="*/ 96126 h 192747"/>
                  <a:gd name="connsiteX3" fmla="*/ 6368 w 233822"/>
                  <a:gd name="connsiteY3" fmla="*/ 94795 h 192747"/>
                  <a:gd name="connsiteX4" fmla="*/ 9417 w 233822"/>
                  <a:gd name="connsiteY4" fmla="*/ 96674 h 192747"/>
                  <a:gd name="connsiteX5" fmla="*/ 12937 w 233822"/>
                  <a:gd name="connsiteY5" fmla="*/ 94717 h 192747"/>
                  <a:gd name="connsiteX6" fmla="*/ 15543 w 233822"/>
                  <a:gd name="connsiteY6" fmla="*/ 94822 h 192747"/>
                  <a:gd name="connsiteX7" fmla="*/ 17055 w 233822"/>
                  <a:gd name="connsiteY7" fmla="*/ 88822 h 192747"/>
                  <a:gd name="connsiteX8" fmla="*/ 18906 w 233822"/>
                  <a:gd name="connsiteY8" fmla="*/ 85848 h 192747"/>
                  <a:gd name="connsiteX9" fmla="*/ 19140 w 233822"/>
                  <a:gd name="connsiteY9" fmla="*/ 82248 h 192747"/>
                  <a:gd name="connsiteX10" fmla="*/ 21408 w 233822"/>
                  <a:gd name="connsiteY10" fmla="*/ 82144 h 192747"/>
                  <a:gd name="connsiteX11" fmla="*/ 22503 w 233822"/>
                  <a:gd name="connsiteY11" fmla="*/ 78335 h 192747"/>
                  <a:gd name="connsiteX12" fmla="*/ 27039 w 233822"/>
                  <a:gd name="connsiteY12" fmla="*/ 78779 h 192747"/>
                  <a:gd name="connsiteX13" fmla="*/ 30271 w 233822"/>
                  <a:gd name="connsiteY13" fmla="*/ 75127 h 192747"/>
                  <a:gd name="connsiteX14" fmla="*/ 30297 w 233822"/>
                  <a:gd name="connsiteY14" fmla="*/ 70640 h 192747"/>
                  <a:gd name="connsiteX15" fmla="*/ 50421 w 233822"/>
                  <a:gd name="connsiteY15" fmla="*/ 60728 h 192747"/>
                  <a:gd name="connsiteX16" fmla="*/ 49691 w 233822"/>
                  <a:gd name="connsiteY16" fmla="*/ 58328 h 192747"/>
                  <a:gd name="connsiteX17" fmla="*/ 48205 w 233822"/>
                  <a:gd name="connsiteY17" fmla="*/ 31876 h 192747"/>
                  <a:gd name="connsiteX18" fmla="*/ 53184 w 233822"/>
                  <a:gd name="connsiteY18" fmla="*/ 28616 h 192747"/>
                  <a:gd name="connsiteX19" fmla="*/ 61343 w 233822"/>
                  <a:gd name="connsiteY19" fmla="*/ 20060 h 192747"/>
                  <a:gd name="connsiteX20" fmla="*/ 65071 w 233822"/>
                  <a:gd name="connsiteY20" fmla="*/ 17373 h 192747"/>
                  <a:gd name="connsiteX21" fmla="*/ 74142 w 233822"/>
                  <a:gd name="connsiteY21" fmla="*/ 6078 h 192747"/>
                  <a:gd name="connsiteX22" fmla="*/ 76566 w 233822"/>
                  <a:gd name="connsiteY22" fmla="*/ 11191 h 192747"/>
                  <a:gd name="connsiteX23" fmla="*/ 79042 w 233822"/>
                  <a:gd name="connsiteY23" fmla="*/ 13773 h 192747"/>
                  <a:gd name="connsiteX24" fmla="*/ 78860 w 233822"/>
                  <a:gd name="connsiteY24" fmla="*/ 16982 h 192747"/>
                  <a:gd name="connsiteX25" fmla="*/ 83526 w 233822"/>
                  <a:gd name="connsiteY25" fmla="*/ 19929 h 192747"/>
                  <a:gd name="connsiteX26" fmla="*/ 86602 w 233822"/>
                  <a:gd name="connsiteY26" fmla="*/ 23086 h 192747"/>
                  <a:gd name="connsiteX27" fmla="*/ 88844 w 233822"/>
                  <a:gd name="connsiteY27" fmla="*/ 28042 h 192747"/>
                  <a:gd name="connsiteX28" fmla="*/ 89183 w 233822"/>
                  <a:gd name="connsiteY28" fmla="*/ 34746 h 192747"/>
                  <a:gd name="connsiteX29" fmla="*/ 92571 w 233822"/>
                  <a:gd name="connsiteY29" fmla="*/ 41607 h 192747"/>
                  <a:gd name="connsiteX30" fmla="*/ 90825 w 233822"/>
                  <a:gd name="connsiteY30" fmla="*/ 44319 h 192747"/>
                  <a:gd name="connsiteX31" fmla="*/ 94865 w 233822"/>
                  <a:gd name="connsiteY31" fmla="*/ 43772 h 192747"/>
                  <a:gd name="connsiteX32" fmla="*/ 100366 w 233822"/>
                  <a:gd name="connsiteY32" fmla="*/ 45572 h 192747"/>
                  <a:gd name="connsiteX33" fmla="*/ 102790 w 233822"/>
                  <a:gd name="connsiteY33" fmla="*/ 42311 h 192747"/>
                  <a:gd name="connsiteX34" fmla="*/ 105162 w 233822"/>
                  <a:gd name="connsiteY34" fmla="*/ 44241 h 192747"/>
                  <a:gd name="connsiteX35" fmla="*/ 110505 w 233822"/>
                  <a:gd name="connsiteY35" fmla="*/ 39207 h 192747"/>
                  <a:gd name="connsiteX36" fmla="*/ 114650 w 233822"/>
                  <a:gd name="connsiteY36" fmla="*/ 38789 h 192747"/>
                  <a:gd name="connsiteX37" fmla="*/ 127006 w 233822"/>
                  <a:gd name="connsiteY37" fmla="*/ 28303 h 192747"/>
                  <a:gd name="connsiteX38" fmla="*/ 140248 w 233822"/>
                  <a:gd name="connsiteY38" fmla="*/ 12182 h 192747"/>
                  <a:gd name="connsiteX39" fmla="*/ 144393 w 233822"/>
                  <a:gd name="connsiteY39" fmla="*/ 12521 h 192747"/>
                  <a:gd name="connsiteX40" fmla="*/ 153516 w 233822"/>
                  <a:gd name="connsiteY40" fmla="*/ 17060 h 192747"/>
                  <a:gd name="connsiteX41" fmla="*/ 155262 w 233822"/>
                  <a:gd name="connsiteY41" fmla="*/ 15834 h 192747"/>
                  <a:gd name="connsiteX42" fmla="*/ 155080 w 233822"/>
                  <a:gd name="connsiteY42" fmla="*/ 18990 h 192747"/>
                  <a:gd name="connsiteX43" fmla="*/ 159251 w 233822"/>
                  <a:gd name="connsiteY43" fmla="*/ 11347 h 192747"/>
                  <a:gd name="connsiteX44" fmla="*/ 165011 w 233822"/>
                  <a:gd name="connsiteY44" fmla="*/ 6104 h 192747"/>
                  <a:gd name="connsiteX45" fmla="*/ 175256 w 233822"/>
                  <a:gd name="connsiteY45" fmla="*/ 12730 h 192747"/>
                  <a:gd name="connsiteX46" fmla="*/ 195093 w 233822"/>
                  <a:gd name="connsiteY46" fmla="*/ 3939 h 192747"/>
                  <a:gd name="connsiteX47" fmla="*/ 206614 w 233822"/>
                  <a:gd name="connsiteY47" fmla="*/ 0 h 192747"/>
                  <a:gd name="connsiteX48" fmla="*/ 208518 w 233822"/>
                  <a:gd name="connsiteY48" fmla="*/ 626 h 192747"/>
                  <a:gd name="connsiteX49" fmla="*/ 209065 w 233822"/>
                  <a:gd name="connsiteY49" fmla="*/ 4017 h 192747"/>
                  <a:gd name="connsiteX50" fmla="*/ 212767 w 233822"/>
                  <a:gd name="connsiteY50" fmla="*/ 4304 h 192747"/>
                  <a:gd name="connsiteX51" fmla="*/ 214800 w 233822"/>
                  <a:gd name="connsiteY51" fmla="*/ 8060 h 192747"/>
                  <a:gd name="connsiteX52" fmla="*/ 216260 w 233822"/>
                  <a:gd name="connsiteY52" fmla="*/ 14947 h 192747"/>
                  <a:gd name="connsiteX53" fmla="*/ 215530 w 233822"/>
                  <a:gd name="connsiteY53" fmla="*/ 17582 h 192747"/>
                  <a:gd name="connsiteX54" fmla="*/ 219518 w 233822"/>
                  <a:gd name="connsiteY54" fmla="*/ 19434 h 192747"/>
                  <a:gd name="connsiteX55" fmla="*/ 224914 w 233822"/>
                  <a:gd name="connsiteY55" fmla="*/ 20399 h 192747"/>
                  <a:gd name="connsiteX56" fmla="*/ 227443 w 233822"/>
                  <a:gd name="connsiteY56" fmla="*/ 22825 h 192747"/>
                  <a:gd name="connsiteX57" fmla="*/ 229111 w 233822"/>
                  <a:gd name="connsiteY57" fmla="*/ 22173 h 192747"/>
                  <a:gd name="connsiteX58" fmla="*/ 233855 w 233822"/>
                  <a:gd name="connsiteY58" fmla="*/ 26451 h 192747"/>
                  <a:gd name="connsiteX59" fmla="*/ 231353 w 233822"/>
                  <a:gd name="connsiteY59" fmla="*/ 31355 h 192747"/>
                  <a:gd name="connsiteX60" fmla="*/ 227260 w 233822"/>
                  <a:gd name="connsiteY60" fmla="*/ 32346 h 192747"/>
                  <a:gd name="connsiteX61" fmla="*/ 228771 w 233822"/>
                  <a:gd name="connsiteY61" fmla="*/ 36990 h 192747"/>
                  <a:gd name="connsiteX62" fmla="*/ 226842 w 233822"/>
                  <a:gd name="connsiteY62" fmla="*/ 38607 h 192747"/>
                  <a:gd name="connsiteX63" fmla="*/ 224992 w 233822"/>
                  <a:gd name="connsiteY63" fmla="*/ 42963 h 192747"/>
                  <a:gd name="connsiteX64" fmla="*/ 226035 w 233822"/>
                  <a:gd name="connsiteY64" fmla="*/ 47111 h 192747"/>
                  <a:gd name="connsiteX65" fmla="*/ 218945 w 233822"/>
                  <a:gd name="connsiteY65" fmla="*/ 53032 h 192747"/>
                  <a:gd name="connsiteX66" fmla="*/ 217876 w 233822"/>
                  <a:gd name="connsiteY66" fmla="*/ 56762 h 192747"/>
                  <a:gd name="connsiteX67" fmla="*/ 214539 w 233822"/>
                  <a:gd name="connsiteY67" fmla="*/ 56528 h 192747"/>
                  <a:gd name="connsiteX68" fmla="*/ 210473 w 233822"/>
                  <a:gd name="connsiteY68" fmla="*/ 61093 h 192747"/>
                  <a:gd name="connsiteX69" fmla="*/ 207892 w 233822"/>
                  <a:gd name="connsiteY69" fmla="*/ 61223 h 192747"/>
                  <a:gd name="connsiteX70" fmla="*/ 205937 w 233822"/>
                  <a:gd name="connsiteY70" fmla="*/ 65214 h 192747"/>
                  <a:gd name="connsiteX71" fmla="*/ 204112 w 233822"/>
                  <a:gd name="connsiteY71" fmla="*/ 59606 h 192747"/>
                  <a:gd name="connsiteX72" fmla="*/ 202366 w 233822"/>
                  <a:gd name="connsiteY72" fmla="*/ 60441 h 192747"/>
                  <a:gd name="connsiteX73" fmla="*/ 200672 w 233822"/>
                  <a:gd name="connsiteY73" fmla="*/ 57232 h 192747"/>
                  <a:gd name="connsiteX74" fmla="*/ 199029 w 233822"/>
                  <a:gd name="connsiteY74" fmla="*/ 58223 h 192747"/>
                  <a:gd name="connsiteX75" fmla="*/ 199160 w 233822"/>
                  <a:gd name="connsiteY75" fmla="*/ 50580 h 192747"/>
                  <a:gd name="connsiteX76" fmla="*/ 180547 w 233822"/>
                  <a:gd name="connsiteY76" fmla="*/ 60441 h 192747"/>
                  <a:gd name="connsiteX77" fmla="*/ 172336 w 233822"/>
                  <a:gd name="connsiteY77" fmla="*/ 58380 h 192747"/>
                  <a:gd name="connsiteX78" fmla="*/ 168792 w 233822"/>
                  <a:gd name="connsiteY78" fmla="*/ 53554 h 192747"/>
                  <a:gd name="connsiteX79" fmla="*/ 166628 w 233822"/>
                  <a:gd name="connsiteY79" fmla="*/ 57988 h 192747"/>
                  <a:gd name="connsiteX80" fmla="*/ 164438 w 233822"/>
                  <a:gd name="connsiteY80" fmla="*/ 59788 h 192747"/>
                  <a:gd name="connsiteX81" fmla="*/ 167723 w 233822"/>
                  <a:gd name="connsiteY81" fmla="*/ 62188 h 192747"/>
                  <a:gd name="connsiteX82" fmla="*/ 171476 w 233822"/>
                  <a:gd name="connsiteY82" fmla="*/ 63153 h 192747"/>
                  <a:gd name="connsiteX83" fmla="*/ 172336 w 233822"/>
                  <a:gd name="connsiteY83" fmla="*/ 64901 h 192747"/>
                  <a:gd name="connsiteX84" fmla="*/ 174813 w 233822"/>
                  <a:gd name="connsiteY84" fmla="*/ 62971 h 192747"/>
                  <a:gd name="connsiteX85" fmla="*/ 178097 w 233822"/>
                  <a:gd name="connsiteY85" fmla="*/ 64875 h 192747"/>
                  <a:gd name="connsiteX86" fmla="*/ 178801 w 233822"/>
                  <a:gd name="connsiteY86" fmla="*/ 67223 h 192747"/>
                  <a:gd name="connsiteX87" fmla="*/ 185579 w 233822"/>
                  <a:gd name="connsiteY87" fmla="*/ 68475 h 192747"/>
                  <a:gd name="connsiteX88" fmla="*/ 186960 w 233822"/>
                  <a:gd name="connsiteY88" fmla="*/ 73536 h 192747"/>
                  <a:gd name="connsiteX89" fmla="*/ 190140 w 233822"/>
                  <a:gd name="connsiteY89" fmla="*/ 76014 h 192747"/>
                  <a:gd name="connsiteX90" fmla="*/ 195510 w 233822"/>
                  <a:gd name="connsiteY90" fmla="*/ 76509 h 192747"/>
                  <a:gd name="connsiteX91" fmla="*/ 194337 w 233822"/>
                  <a:gd name="connsiteY91" fmla="*/ 79561 h 192747"/>
                  <a:gd name="connsiteX92" fmla="*/ 198221 w 233822"/>
                  <a:gd name="connsiteY92" fmla="*/ 83657 h 192747"/>
                  <a:gd name="connsiteX93" fmla="*/ 197335 w 233822"/>
                  <a:gd name="connsiteY93" fmla="*/ 85665 h 192747"/>
                  <a:gd name="connsiteX94" fmla="*/ 198430 w 233822"/>
                  <a:gd name="connsiteY94" fmla="*/ 93204 h 192747"/>
                  <a:gd name="connsiteX95" fmla="*/ 195562 w 233822"/>
                  <a:gd name="connsiteY95" fmla="*/ 95917 h 192747"/>
                  <a:gd name="connsiteX96" fmla="*/ 193764 w 233822"/>
                  <a:gd name="connsiteY96" fmla="*/ 94613 h 192747"/>
                  <a:gd name="connsiteX97" fmla="*/ 188863 w 233822"/>
                  <a:gd name="connsiteY97" fmla="*/ 99100 h 192747"/>
                  <a:gd name="connsiteX98" fmla="*/ 187508 w 233822"/>
                  <a:gd name="connsiteY98" fmla="*/ 98343 h 192747"/>
                  <a:gd name="connsiteX99" fmla="*/ 188107 w 233822"/>
                  <a:gd name="connsiteY99" fmla="*/ 103586 h 192747"/>
                  <a:gd name="connsiteX100" fmla="*/ 187612 w 233822"/>
                  <a:gd name="connsiteY100" fmla="*/ 108647 h 192747"/>
                  <a:gd name="connsiteX101" fmla="*/ 190140 w 233822"/>
                  <a:gd name="connsiteY101" fmla="*/ 112247 h 192747"/>
                  <a:gd name="connsiteX102" fmla="*/ 190974 w 233822"/>
                  <a:gd name="connsiteY102" fmla="*/ 115560 h 192747"/>
                  <a:gd name="connsiteX103" fmla="*/ 202939 w 233822"/>
                  <a:gd name="connsiteY103" fmla="*/ 123542 h 192747"/>
                  <a:gd name="connsiteX104" fmla="*/ 203513 w 233822"/>
                  <a:gd name="connsiteY104" fmla="*/ 126646 h 192747"/>
                  <a:gd name="connsiteX105" fmla="*/ 208179 w 233822"/>
                  <a:gd name="connsiteY105" fmla="*/ 128472 h 192747"/>
                  <a:gd name="connsiteX106" fmla="*/ 197074 w 233822"/>
                  <a:gd name="connsiteY106" fmla="*/ 148350 h 192747"/>
                  <a:gd name="connsiteX107" fmla="*/ 191131 w 233822"/>
                  <a:gd name="connsiteY107" fmla="*/ 148584 h 192747"/>
                  <a:gd name="connsiteX108" fmla="*/ 186569 w 233822"/>
                  <a:gd name="connsiteY108" fmla="*/ 153593 h 192747"/>
                  <a:gd name="connsiteX109" fmla="*/ 180339 w 233822"/>
                  <a:gd name="connsiteY109" fmla="*/ 158158 h 192747"/>
                  <a:gd name="connsiteX110" fmla="*/ 182633 w 233822"/>
                  <a:gd name="connsiteY110" fmla="*/ 163010 h 192747"/>
                  <a:gd name="connsiteX111" fmla="*/ 179140 w 233822"/>
                  <a:gd name="connsiteY111" fmla="*/ 162984 h 192747"/>
                  <a:gd name="connsiteX112" fmla="*/ 174291 w 233822"/>
                  <a:gd name="connsiteY112" fmla="*/ 166688 h 192747"/>
                  <a:gd name="connsiteX113" fmla="*/ 175438 w 233822"/>
                  <a:gd name="connsiteY113" fmla="*/ 167914 h 192747"/>
                  <a:gd name="connsiteX114" fmla="*/ 168583 w 233822"/>
                  <a:gd name="connsiteY114" fmla="*/ 179992 h 192747"/>
                  <a:gd name="connsiteX115" fmla="*/ 163656 w 233822"/>
                  <a:gd name="connsiteY115" fmla="*/ 174462 h 192747"/>
                  <a:gd name="connsiteX116" fmla="*/ 159981 w 233822"/>
                  <a:gd name="connsiteY116" fmla="*/ 172975 h 192747"/>
                  <a:gd name="connsiteX117" fmla="*/ 148485 w 233822"/>
                  <a:gd name="connsiteY117" fmla="*/ 176209 h 192747"/>
                  <a:gd name="connsiteX118" fmla="*/ 141942 w 233822"/>
                  <a:gd name="connsiteY118" fmla="*/ 175740 h 192747"/>
                  <a:gd name="connsiteX119" fmla="*/ 134487 w 233822"/>
                  <a:gd name="connsiteY119" fmla="*/ 175974 h 192747"/>
                  <a:gd name="connsiteX120" fmla="*/ 130212 w 233822"/>
                  <a:gd name="connsiteY120" fmla="*/ 177305 h 192747"/>
                  <a:gd name="connsiteX121" fmla="*/ 126224 w 233822"/>
                  <a:gd name="connsiteY121" fmla="*/ 183618 h 192747"/>
                  <a:gd name="connsiteX122" fmla="*/ 122652 w 233822"/>
                  <a:gd name="connsiteY122" fmla="*/ 182835 h 192747"/>
                  <a:gd name="connsiteX123" fmla="*/ 116292 w 233822"/>
                  <a:gd name="connsiteY123" fmla="*/ 185000 h 192747"/>
                  <a:gd name="connsiteX124" fmla="*/ 114885 w 233822"/>
                  <a:gd name="connsiteY124" fmla="*/ 183487 h 192747"/>
                  <a:gd name="connsiteX125" fmla="*/ 111444 w 233822"/>
                  <a:gd name="connsiteY125" fmla="*/ 183513 h 192747"/>
                  <a:gd name="connsiteX126" fmla="*/ 111157 w 233822"/>
                  <a:gd name="connsiteY126" fmla="*/ 180983 h 192747"/>
                  <a:gd name="connsiteX127" fmla="*/ 104823 w 233822"/>
                  <a:gd name="connsiteY127" fmla="*/ 180670 h 192747"/>
                  <a:gd name="connsiteX128" fmla="*/ 102946 w 233822"/>
                  <a:gd name="connsiteY128" fmla="*/ 184922 h 192747"/>
                  <a:gd name="connsiteX129" fmla="*/ 103910 w 233822"/>
                  <a:gd name="connsiteY129" fmla="*/ 187426 h 192747"/>
                  <a:gd name="connsiteX130" fmla="*/ 100991 w 233822"/>
                  <a:gd name="connsiteY130" fmla="*/ 192748 h 192747"/>
                  <a:gd name="connsiteX131" fmla="*/ 90564 w 233822"/>
                  <a:gd name="connsiteY131" fmla="*/ 190348 h 192747"/>
                  <a:gd name="connsiteX132" fmla="*/ 86758 w 233822"/>
                  <a:gd name="connsiteY132" fmla="*/ 188783 h 192747"/>
                  <a:gd name="connsiteX133" fmla="*/ 65801 w 233822"/>
                  <a:gd name="connsiteY133" fmla="*/ 170836 h 192747"/>
                  <a:gd name="connsiteX134" fmla="*/ 60900 w 233822"/>
                  <a:gd name="connsiteY134" fmla="*/ 166271 h 192747"/>
                  <a:gd name="connsiteX135" fmla="*/ 62099 w 233822"/>
                  <a:gd name="connsiteY135" fmla="*/ 163766 h 192747"/>
                  <a:gd name="connsiteX136" fmla="*/ 60431 w 233822"/>
                  <a:gd name="connsiteY136" fmla="*/ 159749 h 192747"/>
                  <a:gd name="connsiteX137" fmla="*/ 54956 w 233822"/>
                  <a:gd name="connsiteY137" fmla="*/ 162123 h 192747"/>
                  <a:gd name="connsiteX138" fmla="*/ 57094 w 233822"/>
                  <a:gd name="connsiteY138" fmla="*/ 159958 h 192747"/>
                  <a:gd name="connsiteX139" fmla="*/ 54305 w 233822"/>
                  <a:gd name="connsiteY139" fmla="*/ 157114 h 192747"/>
                  <a:gd name="connsiteX140" fmla="*/ 56703 w 233822"/>
                  <a:gd name="connsiteY140" fmla="*/ 156175 h 192747"/>
                  <a:gd name="connsiteX141" fmla="*/ 53445 w 233822"/>
                  <a:gd name="connsiteY141" fmla="*/ 151793 h 192747"/>
                  <a:gd name="connsiteX142" fmla="*/ 50812 w 233822"/>
                  <a:gd name="connsiteY142" fmla="*/ 152680 h 192747"/>
                  <a:gd name="connsiteX143" fmla="*/ 47762 w 233822"/>
                  <a:gd name="connsiteY143" fmla="*/ 151663 h 192747"/>
                  <a:gd name="connsiteX144" fmla="*/ 49170 w 233822"/>
                  <a:gd name="connsiteY144" fmla="*/ 149393 h 192747"/>
                  <a:gd name="connsiteX145" fmla="*/ 40567 w 233822"/>
                  <a:gd name="connsiteY145" fmla="*/ 148219 h 192747"/>
                  <a:gd name="connsiteX146" fmla="*/ 38508 w 233822"/>
                  <a:gd name="connsiteY146" fmla="*/ 150515 h 192747"/>
                  <a:gd name="connsiteX147" fmla="*/ 10825 w 233822"/>
                  <a:gd name="connsiteY147" fmla="*/ 154976 h 192747"/>
                  <a:gd name="connsiteX148" fmla="*/ 7201 w 233822"/>
                  <a:gd name="connsiteY148" fmla="*/ 155210 h 192747"/>
                  <a:gd name="connsiteX149" fmla="*/ 10721 w 233822"/>
                  <a:gd name="connsiteY149" fmla="*/ 123125 h 192747"/>
                  <a:gd name="connsiteX150" fmla="*/ 9339 w 233822"/>
                  <a:gd name="connsiteY150" fmla="*/ 122290 h 192747"/>
                  <a:gd name="connsiteX151" fmla="*/ 6394 w 233822"/>
                  <a:gd name="connsiteY151" fmla="*/ 116395 h 192747"/>
                  <a:gd name="connsiteX152" fmla="*/ 2405 w 233822"/>
                  <a:gd name="connsiteY152" fmla="*/ 115716 h 192747"/>
                  <a:gd name="connsiteX153" fmla="*/ 4621 w 233822"/>
                  <a:gd name="connsiteY153" fmla="*/ 112586 h 192747"/>
                  <a:gd name="connsiteX154" fmla="*/ 4230 w 233822"/>
                  <a:gd name="connsiteY154" fmla="*/ 108204 h 192747"/>
                  <a:gd name="connsiteX155" fmla="*/ 33 w 233822"/>
                  <a:gd name="connsiteY155" fmla="*/ 105543 h 192747"/>
                  <a:gd name="connsiteX156" fmla="*/ 33 w 233822"/>
                  <a:gd name="connsiteY156" fmla="*/ 105543 h 192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233822" h="192747">
                    <a:moveTo>
                      <a:pt x="33" y="105543"/>
                    </a:moveTo>
                    <a:lnTo>
                      <a:pt x="4386" y="99387"/>
                    </a:lnTo>
                    <a:lnTo>
                      <a:pt x="2118" y="96126"/>
                    </a:lnTo>
                    <a:lnTo>
                      <a:pt x="6368" y="94795"/>
                    </a:lnTo>
                    <a:lnTo>
                      <a:pt x="9417" y="96674"/>
                    </a:lnTo>
                    <a:lnTo>
                      <a:pt x="12937" y="94717"/>
                    </a:lnTo>
                    <a:lnTo>
                      <a:pt x="15543" y="94822"/>
                    </a:lnTo>
                    <a:lnTo>
                      <a:pt x="17055" y="88822"/>
                    </a:lnTo>
                    <a:lnTo>
                      <a:pt x="18906" y="85848"/>
                    </a:lnTo>
                    <a:lnTo>
                      <a:pt x="19140" y="82248"/>
                    </a:lnTo>
                    <a:lnTo>
                      <a:pt x="21408" y="82144"/>
                    </a:lnTo>
                    <a:lnTo>
                      <a:pt x="22503" y="78335"/>
                    </a:lnTo>
                    <a:lnTo>
                      <a:pt x="27039" y="78779"/>
                    </a:lnTo>
                    <a:lnTo>
                      <a:pt x="30271" y="75127"/>
                    </a:lnTo>
                    <a:lnTo>
                      <a:pt x="30297" y="70640"/>
                    </a:lnTo>
                    <a:lnTo>
                      <a:pt x="50421" y="60728"/>
                    </a:lnTo>
                    <a:lnTo>
                      <a:pt x="49691" y="58328"/>
                    </a:lnTo>
                    <a:lnTo>
                      <a:pt x="48205" y="31876"/>
                    </a:lnTo>
                    <a:lnTo>
                      <a:pt x="53184" y="28616"/>
                    </a:lnTo>
                    <a:lnTo>
                      <a:pt x="61343" y="20060"/>
                    </a:lnTo>
                    <a:lnTo>
                      <a:pt x="65071" y="17373"/>
                    </a:lnTo>
                    <a:lnTo>
                      <a:pt x="74142" y="6078"/>
                    </a:lnTo>
                    <a:lnTo>
                      <a:pt x="76566" y="11191"/>
                    </a:lnTo>
                    <a:lnTo>
                      <a:pt x="79042" y="13773"/>
                    </a:lnTo>
                    <a:lnTo>
                      <a:pt x="78860" y="16982"/>
                    </a:lnTo>
                    <a:lnTo>
                      <a:pt x="83526" y="19929"/>
                    </a:lnTo>
                    <a:lnTo>
                      <a:pt x="86602" y="23086"/>
                    </a:lnTo>
                    <a:lnTo>
                      <a:pt x="88844" y="28042"/>
                    </a:lnTo>
                    <a:lnTo>
                      <a:pt x="89183" y="34746"/>
                    </a:lnTo>
                    <a:lnTo>
                      <a:pt x="92571" y="41607"/>
                    </a:lnTo>
                    <a:lnTo>
                      <a:pt x="90825" y="44319"/>
                    </a:lnTo>
                    <a:lnTo>
                      <a:pt x="94865" y="43772"/>
                    </a:lnTo>
                    <a:lnTo>
                      <a:pt x="100366" y="45572"/>
                    </a:lnTo>
                    <a:lnTo>
                      <a:pt x="102790" y="42311"/>
                    </a:lnTo>
                    <a:lnTo>
                      <a:pt x="105162" y="44241"/>
                    </a:lnTo>
                    <a:lnTo>
                      <a:pt x="110505" y="39207"/>
                    </a:lnTo>
                    <a:lnTo>
                      <a:pt x="114650" y="38789"/>
                    </a:lnTo>
                    <a:lnTo>
                      <a:pt x="127006" y="28303"/>
                    </a:lnTo>
                    <a:lnTo>
                      <a:pt x="140248" y="12182"/>
                    </a:lnTo>
                    <a:lnTo>
                      <a:pt x="144393" y="12521"/>
                    </a:lnTo>
                    <a:lnTo>
                      <a:pt x="153516" y="17060"/>
                    </a:lnTo>
                    <a:lnTo>
                      <a:pt x="155262" y="15834"/>
                    </a:lnTo>
                    <a:lnTo>
                      <a:pt x="155080" y="18990"/>
                    </a:lnTo>
                    <a:lnTo>
                      <a:pt x="159251" y="11347"/>
                    </a:lnTo>
                    <a:lnTo>
                      <a:pt x="165011" y="6104"/>
                    </a:lnTo>
                    <a:lnTo>
                      <a:pt x="175256" y="12730"/>
                    </a:lnTo>
                    <a:lnTo>
                      <a:pt x="195093" y="3939"/>
                    </a:lnTo>
                    <a:lnTo>
                      <a:pt x="206614" y="0"/>
                    </a:lnTo>
                    <a:lnTo>
                      <a:pt x="208518" y="626"/>
                    </a:lnTo>
                    <a:lnTo>
                      <a:pt x="209065" y="4017"/>
                    </a:lnTo>
                    <a:lnTo>
                      <a:pt x="212767" y="4304"/>
                    </a:lnTo>
                    <a:lnTo>
                      <a:pt x="214800" y="8060"/>
                    </a:lnTo>
                    <a:lnTo>
                      <a:pt x="216260" y="14947"/>
                    </a:lnTo>
                    <a:lnTo>
                      <a:pt x="215530" y="17582"/>
                    </a:lnTo>
                    <a:lnTo>
                      <a:pt x="219518" y="19434"/>
                    </a:lnTo>
                    <a:lnTo>
                      <a:pt x="224914" y="20399"/>
                    </a:lnTo>
                    <a:lnTo>
                      <a:pt x="227443" y="22825"/>
                    </a:lnTo>
                    <a:lnTo>
                      <a:pt x="229111" y="22173"/>
                    </a:lnTo>
                    <a:lnTo>
                      <a:pt x="233855" y="26451"/>
                    </a:lnTo>
                    <a:lnTo>
                      <a:pt x="231353" y="31355"/>
                    </a:lnTo>
                    <a:lnTo>
                      <a:pt x="227260" y="32346"/>
                    </a:lnTo>
                    <a:lnTo>
                      <a:pt x="228771" y="36990"/>
                    </a:lnTo>
                    <a:lnTo>
                      <a:pt x="226842" y="38607"/>
                    </a:lnTo>
                    <a:lnTo>
                      <a:pt x="224992" y="42963"/>
                    </a:lnTo>
                    <a:lnTo>
                      <a:pt x="226035" y="47111"/>
                    </a:lnTo>
                    <a:lnTo>
                      <a:pt x="218945" y="53032"/>
                    </a:lnTo>
                    <a:lnTo>
                      <a:pt x="217876" y="56762"/>
                    </a:lnTo>
                    <a:lnTo>
                      <a:pt x="214539" y="56528"/>
                    </a:lnTo>
                    <a:lnTo>
                      <a:pt x="210473" y="61093"/>
                    </a:lnTo>
                    <a:lnTo>
                      <a:pt x="207892" y="61223"/>
                    </a:lnTo>
                    <a:lnTo>
                      <a:pt x="205937" y="65214"/>
                    </a:lnTo>
                    <a:lnTo>
                      <a:pt x="204112" y="59606"/>
                    </a:lnTo>
                    <a:lnTo>
                      <a:pt x="202366" y="60441"/>
                    </a:lnTo>
                    <a:lnTo>
                      <a:pt x="200672" y="57232"/>
                    </a:lnTo>
                    <a:lnTo>
                      <a:pt x="199029" y="58223"/>
                    </a:lnTo>
                    <a:lnTo>
                      <a:pt x="199160" y="50580"/>
                    </a:lnTo>
                    <a:lnTo>
                      <a:pt x="180547" y="60441"/>
                    </a:lnTo>
                    <a:lnTo>
                      <a:pt x="172336" y="58380"/>
                    </a:lnTo>
                    <a:lnTo>
                      <a:pt x="168792" y="53554"/>
                    </a:lnTo>
                    <a:lnTo>
                      <a:pt x="166628" y="57988"/>
                    </a:lnTo>
                    <a:lnTo>
                      <a:pt x="164438" y="59788"/>
                    </a:lnTo>
                    <a:lnTo>
                      <a:pt x="167723" y="62188"/>
                    </a:lnTo>
                    <a:lnTo>
                      <a:pt x="171476" y="63153"/>
                    </a:lnTo>
                    <a:lnTo>
                      <a:pt x="172336" y="64901"/>
                    </a:lnTo>
                    <a:lnTo>
                      <a:pt x="174813" y="62971"/>
                    </a:lnTo>
                    <a:lnTo>
                      <a:pt x="178097" y="64875"/>
                    </a:lnTo>
                    <a:lnTo>
                      <a:pt x="178801" y="67223"/>
                    </a:lnTo>
                    <a:lnTo>
                      <a:pt x="185579" y="68475"/>
                    </a:lnTo>
                    <a:lnTo>
                      <a:pt x="186960" y="73536"/>
                    </a:lnTo>
                    <a:lnTo>
                      <a:pt x="190140" y="76014"/>
                    </a:lnTo>
                    <a:lnTo>
                      <a:pt x="195510" y="76509"/>
                    </a:lnTo>
                    <a:lnTo>
                      <a:pt x="194337" y="79561"/>
                    </a:lnTo>
                    <a:lnTo>
                      <a:pt x="198221" y="83657"/>
                    </a:lnTo>
                    <a:lnTo>
                      <a:pt x="197335" y="85665"/>
                    </a:lnTo>
                    <a:lnTo>
                      <a:pt x="198430" y="93204"/>
                    </a:lnTo>
                    <a:lnTo>
                      <a:pt x="195562" y="95917"/>
                    </a:lnTo>
                    <a:lnTo>
                      <a:pt x="193764" y="94613"/>
                    </a:lnTo>
                    <a:lnTo>
                      <a:pt x="188863" y="99100"/>
                    </a:lnTo>
                    <a:lnTo>
                      <a:pt x="187508" y="98343"/>
                    </a:lnTo>
                    <a:lnTo>
                      <a:pt x="188107" y="103586"/>
                    </a:lnTo>
                    <a:lnTo>
                      <a:pt x="187612" y="108647"/>
                    </a:lnTo>
                    <a:lnTo>
                      <a:pt x="190140" y="112247"/>
                    </a:lnTo>
                    <a:lnTo>
                      <a:pt x="190974" y="115560"/>
                    </a:lnTo>
                    <a:lnTo>
                      <a:pt x="202939" y="123542"/>
                    </a:lnTo>
                    <a:lnTo>
                      <a:pt x="203513" y="126646"/>
                    </a:lnTo>
                    <a:lnTo>
                      <a:pt x="208179" y="128472"/>
                    </a:lnTo>
                    <a:lnTo>
                      <a:pt x="197074" y="148350"/>
                    </a:lnTo>
                    <a:lnTo>
                      <a:pt x="191131" y="148584"/>
                    </a:lnTo>
                    <a:lnTo>
                      <a:pt x="186569" y="153593"/>
                    </a:lnTo>
                    <a:lnTo>
                      <a:pt x="180339" y="158158"/>
                    </a:lnTo>
                    <a:lnTo>
                      <a:pt x="182633" y="163010"/>
                    </a:lnTo>
                    <a:lnTo>
                      <a:pt x="179140" y="162984"/>
                    </a:lnTo>
                    <a:lnTo>
                      <a:pt x="174291" y="166688"/>
                    </a:lnTo>
                    <a:lnTo>
                      <a:pt x="175438" y="167914"/>
                    </a:lnTo>
                    <a:lnTo>
                      <a:pt x="168583" y="179992"/>
                    </a:lnTo>
                    <a:lnTo>
                      <a:pt x="163656" y="174462"/>
                    </a:lnTo>
                    <a:lnTo>
                      <a:pt x="159981" y="172975"/>
                    </a:lnTo>
                    <a:lnTo>
                      <a:pt x="148485" y="176209"/>
                    </a:lnTo>
                    <a:lnTo>
                      <a:pt x="141942" y="175740"/>
                    </a:lnTo>
                    <a:lnTo>
                      <a:pt x="134487" y="175974"/>
                    </a:lnTo>
                    <a:lnTo>
                      <a:pt x="130212" y="177305"/>
                    </a:lnTo>
                    <a:lnTo>
                      <a:pt x="126224" y="183618"/>
                    </a:lnTo>
                    <a:lnTo>
                      <a:pt x="122652" y="182835"/>
                    </a:lnTo>
                    <a:lnTo>
                      <a:pt x="116292" y="185000"/>
                    </a:lnTo>
                    <a:lnTo>
                      <a:pt x="114885" y="183487"/>
                    </a:lnTo>
                    <a:lnTo>
                      <a:pt x="111444" y="183513"/>
                    </a:lnTo>
                    <a:lnTo>
                      <a:pt x="111157" y="180983"/>
                    </a:lnTo>
                    <a:lnTo>
                      <a:pt x="104823" y="180670"/>
                    </a:lnTo>
                    <a:lnTo>
                      <a:pt x="102946" y="184922"/>
                    </a:lnTo>
                    <a:lnTo>
                      <a:pt x="103910" y="187426"/>
                    </a:lnTo>
                    <a:lnTo>
                      <a:pt x="100991" y="192748"/>
                    </a:lnTo>
                    <a:lnTo>
                      <a:pt x="90564" y="190348"/>
                    </a:lnTo>
                    <a:lnTo>
                      <a:pt x="86758" y="188783"/>
                    </a:lnTo>
                    <a:lnTo>
                      <a:pt x="65801" y="170836"/>
                    </a:lnTo>
                    <a:lnTo>
                      <a:pt x="60900" y="166271"/>
                    </a:lnTo>
                    <a:lnTo>
                      <a:pt x="62099" y="163766"/>
                    </a:lnTo>
                    <a:lnTo>
                      <a:pt x="60431" y="159749"/>
                    </a:lnTo>
                    <a:lnTo>
                      <a:pt x="54956" y="162123"/>
                    </a:lnTo>
                    <a:lnTo>
                      <a:pt x="57094" y="159958"/>
                    </a:lnTo>
                    <a:lnTo>
                      <a:pt x="54305" y="157114"/>
                    </a:lnTo>
                    <a:lnTo>
                      <a:pt x="56703" y="156175"/>
                    </a:lnTo>
                    <a:lnTo>
                      <a:pt x="53445" y="151793"/>
                    </a:lnTo>
                    <a:lnTo>
                      <a:pt x="50812" y="152680"/>
                    </a:lnTo>
                    <a:lnTo>
                      <a:pt x="47762" y="151663"/>
                    </a:lnTo>
                    <a:lnTo>
                      <a:pt x="49170" y="149393"/>
                    </a:lnTo>
                    <a:lnTo>
                      <a:pt x="40567" y="148219"/>
                    </a:lnTo>
                    <a:lnTo>
                      <a:pt x="38508" y="150515"/>
                    </a:lnTo>
                    <a:lnTo>
                      <a:pt x="10825" y="154976"/>
                    </a:lnTo>
                    <a:lnTo>
                      <a:pt x="7201" y="155210"/>
                    </a:lnTo>
                    <a:lnTo>
                      <a:pt x="10721" y="123125"/>
                    </a:lnTo>
                    <a:lnTo>
                      <a:pt x="9339" y="122290"/>
                    </a:lnTo>
                    <a:lnTo>
                      <a:pt x="6394" y="116395"/>
                    </a:lnTo>
                    <a:lnTo>
                      <a:pt x="2405" y="115716"/>
                    </a:lnTo>
                    <a:lnTo>
                      <a:pt x="4621" y="112586"/>
                    </a:lnTo>
                    <a:lnTo>
                      <a:pt x="4230" y="108204"/>
                    </a:lnTo>
                    <a:lnTo>
                      <a:pt x="33" y="105543"/>
                    </a:lnTo>
                    <a:lnTo>
                      <a:pt x="33" y="105543"/>
                    </a:lnTo>
                  </a:path>
                </a:pathLst>
              </a:custGeom>
              <a:solidFill>
                <a:srgbClr val="EC3C4C"/>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31" name="LA">
              <a:extLst>
                <a:ext uri="{FF2B5EF4-FFF2-40B4-BE49-F238E27FC236}">
                  <a16:creationId xmlns:a16="http://schemas.microsoft.com/office/drawing/2014/main" id="{45897571-DB51-4292-0DB7-B58A45526613}"/>
                </a:ext>
              </a:extLst>
            </p:cNvPr>
            <p:cNvGrpSpPr/>
            <p:nvPr/>
          </p:nvGrpSpPr>
          <p:grpSpPr>
            <a:xfrm>
              <a:off x="4848944" y="4378973"/>
              <a:ext cx="579329" cy="550276"/>
              <a:chOff x="4848944" y="4378973"/>
              <a:chExt cx="579329" cy="550276"/>
            </a:xfrm>
            <a:solidFill>
              <a:schemeClr val="bg2"/>
            </a:solidFill>
          </p:grpSpPr>
          <p:sp>
            <p:nvSpPr>
              <p:cNvPr id="446" name="LA-1">
                <a:extLst>
                  <a:ext uri="{FF2B5EF4-FFF2-40B4-BE49-F238E27FC236}">
                    <a16:creationId xmlns:a16="http://schemas.microsoft.com/office/drawing/2014/main" id="{A485F69B-B3E7-C69C-ABD8-05D00F4F02B6}"/>
                  </a:ext>
                </a:extLst>
              </p:cNvPr>
              <p:cNvSpPr/>
              <p:nvPr/>
            </p:nvSpPr>
            <p:spPr>
              <a:xfrm>
                <a:off x="5207826" y="4692279"/>
                <a:ext cx="220447" cy="236970"/>
              </a:xfrm>
              <a:custGeom>
                <a:avLst/>
                <a:gdLst>
                  <a:gd name="connsiteX0" fmla="*/ 199538 w 220447"/>
                  <a:gd name="connsiteY0" fmla="*/ 74188 h 236970"/>
                  <a:gd name="connsiteX1" fmla="*/ 192949 w 220447"/>
                  <a:gd name="connsiteY1" fmla="*/ 81692 h 236970"/>
                  <a:gd name="connsiteX2" fmla="*/ 194549 w 220447"/>
                  <a:gd name="connsiteY2" fmla="*/ 81921 h 236970"/>
                  <a:gd name="connsiteX3" fmla="*/ 195505 w 220447"/>
                  <a:gd name="connsiteY3" fmla="*/ 85590 h 236970"/>
                  <a:gd name="connsiteX4" fmla="*/ 200556 w 220447"/>
                  <a:gd name="connsiteY4" fmla="*/ 87007 h 236970"/>
                  <a:gd name="connsiteX5" fmla="*/ 200951 w 220447"/>
                  <a:gd name="connsiteY5" fmla="*/ 89322 h 236970"/>
                  <a:gd name="connsiteX6" fmla="*/ 199746 w 220447"/>
                  <a:gd name="connsiteY6" fmla="*/ 90739 h 236970"/>
                  <a:gd name="connsiteX7" fmla="*/ 196399 w 220447"/>
                  <a:gd name="connsiteY7" fmla="*/ 91448 h 236970"/>
                  <a:gd name="connsiteX8" fmla="*/ 197708 w 220447"/>
                  <a:gd name="connsiteY8" fmla="*/ 94908 h 236970"/>
                  <a:gd name="connsiteX9" fmla="*/ 196087 w 220447"/>
                  <a:gd name="connsiteY9" fmla="*/ 95950 h 236970"/>
                  <a:gd name="connsiteX10" fmla="*/ 194508 w 220447"/>
                  <a:gd name="connsiteY10" fmla="*/ 95033 h 236970"/>
                  <a:gd name="connsiteX11" fmla="*/ 194777 w 220447"/>
                  <a:gd name="connsiteY11" fmla="*/ 92261 h 236970"/>
                  <a:gd name="connsiteX12" fmla="*/ 193426 w 220447"/>
                  <a:gd name="connsiteY12" fmla="*/ 88050 h 236970"/>
                  <a:gd name="connsiteX13" fmla="*/ 191764 w 220447"/>
                  <a:gd name="connsiteY13" fmla="*/ 87029 h 236970"/>
                  <a:gd name="connsiteX14" fmla="*/ 189228 w 220447"/>
                  <a:gd name="connsiteY14" fmla="*/ 90155 h 236970"/>
                  <a:gd name="connsiteX15" fmla="*/ 185424 w 220447"/>
                  <a:gd name="connsiteY15" fmla="*/ 89801 h 236970"/>
                  <a:gd name="connsiteX16" fmla="*/ 183658 w 220447"/>
                  <a:gd name="connsiteY16" fmla="*/ 88738 h 236970"/>
                  <a:gd name="connsiteX17" fmla="*/ 182576 w 220447"/>
                  <a:gd name="connsiteY17" fmla="*/ 90468 h 236970"/>
                  <a:gd name="connsiteX18" fmla="*/ 182265 w 220447"/>
                  <a:gd name="connsiteY18" fmla="*/ 86987 h 236970"/>
                  <a:gd name="connsiteX19" fmla="*/ 184239 w 220447"/>
                  <a:gd name="connsiteY19" fmla="*/ 86424 h 236970"/>
                  <a:gd name="connsiteX20" fmla="*/ 186047 w 220447"/>
                  <a:gd name="connsiteY20" fmla="*/ 82901 h 236970"/>
                  <a:gd name="connsiteX21" fmla="*/ 190579 w 220447"/>
                  <a:gd name="connsiteY21" fmla="*/ 80317 h 236970"/>
                  <a:gd name="connsiteX22" fmla="*/ 76364 w 220447"/>
                  <a:gd name="connsiteY22" fmla="*/ 0 h 236970"/>
                  <a:gd name="connsiteX23" fmla="*/ 77528 w 220447"/>
                  <a:gd name="connsiteY23" fmla="*/ 104 h 236970"/>
                  <a:gd name="connsiteX24" fmla="*/ 106586 w 220447"/>
                  <a:gd name="connsiteY24" fmla="*/ 6212 h 236970"/>
                  <a:gd name="connsiteX25" fmla="*/ 123318 w 220447"/>
                  <a:gd name="connsiteY25" fmla="*/ 6212 h 236970"/>
                  <a:gd name="connsiteX26" fmla="*/ 126456 w 220447"/>
                  <a:gd name="connsiteY26" fmla="*/ 8734 h 236970"/>
                  <a:gd name="connsiteX27" fmla="*/ 126332 w 220447"/>
                  <a:gd name="connsiteY27" fmla="*/ 14321 h 236970"/>
                  <a:gd name="connsiteX28" fmla="*/ 127309 w 220447"/>
                  <a:gd name="connsiteY28" fmla="*/ 15155 h 236970"/>
                  <a:gd name="connsiteX29" fmla="*/ 128535 w 220447"/>
                  <a:gd name="connsiteY29" fmla="*/ 20053 h 236970"/>
                  <a:gd name="connsiteX30" fmla="*/ 131278 w 220447"/>
                  <a:gd name="connsiteY30" fmla="*/ 22430 h 236970"/>
                  <a:gd name="connsiteX31" fmla="*/ 132650 w 220447"/>
                  <a:gd name="connsiteY31" fmla="*/ 26619 h 236970"/>
                  <a:gd name="connsiteX32" fmla="*/ 137971 w 220447"/>
                  <a:gd name="connsiteY32" fmla="*/ 29871 h 236970"/>
                  <a:gd name="connsiteX33" fmla="*/ 140008 w 220447"/>
                  <a:gd name="connsiteY33" fmla="*/ 33165 h 236970"/>
                  <a:gd name="connsiteX34" fmla="*/ 142295 w 220447"/>
                  <a:gd name="connsiteY34" fmla="*/ 34812 h 236970"/>
                  <a:gd name="connsiteX35" fmla="*/ 142877 w 220447"/>
                  <a:gd name="connsiteY35" fmla="*/ 39877 h 236970"/>
                  <a:gd name="connsiteX36" fmla="*/ 142253 w 220447"/>
                  <a:gd name="connsiteY36" fmla="*/ 40857 h 236970"/>
                  <a:gd name="connsiteX37" fmla="*/ 145329 w 220447"/>
                  <a:gd name="connsiteY37" fmla="*/ 47548 h 236970"/>
                  <a:gd name="connsiteX38" fmla="*/ 148489 w 220447"/>
                  <a:gd name="connsiteY38" fmla="*/ 49841 h 236970"/>
                  <a:gd name="connsiteX39" fmla="*/ 148904 w 220447"/>
                  <a:gd name="connsiteY39" fmla="*/ 53197 h 236970"/>
                  <a:gd name="connsiteX40" fmla="*/ 146514 w 220447"/>
                  <a:gd name="connsiteY40" fmla="*/ 56199 h 236970"/>
                  <a:gd name="connsiteX41" fmla="*/ 148302 w 220447"/>
                  <a:gd name="connsiteY41" fmla="*/ 57804 h 236970"/>
                  <a:gd name="connsiteX42" fmla="*/ 148260 w 220447"/>
                  <a:gd name="connsiteY42" fmla="*/ 60848 h 236970"/>
                  <a:gd name="connsiteX43" fmla="*/ 150047 w 220447"/>
                  <a:gd name="connsiteY43" fmla="*/ 62119 h 236970"/>
                  <a:gd name="connsiteX44" fmla="*/ 149944 w 220447"/>
                  <a:gd name="connsiteY44" fmla="*/ 64766 h 236970"/>
                  <a:gd name="connsiteX45" fmla="*/ 151773 w 220447"/>
                  <a:gd name="connsiteY45" fmla="*/ 66288 h 236970"/>
                  <a:gd name="connsiteX46" fmla="*/ 155348 w 220447"/>
                  <a:gd name="connsiteY46" fmla="*/ 71083 h 236970"/>
                  <a:gd name="connsiteX47" fmla="*/ 159567 w 220447"/>
                  <a:gd name="connsiteY47" fmla="*/ 69144 h 236970"/>
                  <a:gd name="connsiteX48" fmla="*/ 160585 w 220447"/>
                  <a:gd name="connsiteY48" fmla="*/ 71020 h 236970"/>
                  <a:gd name="connsiteX49" fmla="*/ 156803 w 220447"/>
                  <a:gd name="connsiteY49" fmla="*/ 71145 h 236970"/>
                  <a:gd name="connsiteX50" fmla="*/ 153394 w 220447"/>
                  <a:gd name="connsiteY50" fmla="*/ 75022 h 236970"/>
                  <a:gd name="connsiteX51" fmla="*/ 149133 w 220447"/>
                  <a:gd name="connsiteY51" fmla="*/ 74126 h 236970"/>
                  <a:gd name="connsiteX52" fmla="*/ 145371 w 220447"/>
                  <a:gd name="connsiteY52" fmla="*/ 79337 h 236970"/>
                  <a:gd name="connsiteX53" fmla="*/ 142627 w 220447"/>
                  <a:gd name="connsiteY53" fmla="*/ 81172 h 236970"/>
                  <a:gd name="connsiteX54" fmla="*/ 142149 w 220447"/>
                  <a:gd name="connsiteY54" fmla="*/ 85070 h 236970"/>
                  <a:gd name="connsiteX55" fmla="*/ 138013 w 220447"/>
                  <a:gd name="connsiteY55" fmla="*/ 85987 h 236970"/>
                  <a:gd name="connsiteX56" fmla="*/ 136870 w 220447"/>
                  <a:gd name="connsiteY56" fmla="*/ 89093 h 236970"/>
                  <a:gd name="connsiteX57" fmla="*/ 138450 w 220447"/>
                  <a:gd name="connsiteY57" fmla="*/ 91323 h 236970"/>
                  <a:gd name="connsiteX58" fmla="*/ 136579 w 220447"/>
                  <a:gd name="connsiteY58" fmla="*/ 92157 h 236970"/>
                  <a:gd name="connsiteX59" fmla="*/ 132609 w 220447"/>
                  <a:gd name="connsiteY59" fmla="*/ 89010 h 236970"/>
                  <a:gd name="connsiteX60" fmla="*/ 126810 w 220447"/>
                  <a:gd name="connsiteY60" fmla="*/ 89010 h 236970"/>
                  <a:gd name="connsiteX61" fmla="*/ 122300 w 220447"/>
                  <a:gd name="connsiteY61" fmla="*/ 94512 h 236970"/>
                  <a:gd name="connsiteX62" fmla="*/ 122902 w 220447"/>
                  <a:gd name="connsiteY62" fmla="*/ 98077 h 236970"/>
                  <a:gd name="connsiteX63" fmla="*/ 124502 w 220447"/>
                  <a:gd name="connsiteY63" fmla="*/ 102309 h 236970"/>
                  <a:gd name="connsiteX64" fmla="*/ 126706 w 220447"/>
                  <a:gd name="connsiteY64" fmla="*/ 103997 h 236970"/>
                  <a:gd name="connsiteX65" fmla="*/ 130053 w 220447"/>
                  <a:gd name="connsiteY65" fmla="*/ 104018 h 236970"/>
                  <a:gd name="connsiteX66" fmla="*/ 134978 w 220447"/>
                  <a:gd name="connsiteY66" fmla="*/ 102351 h 236970"/>
                  <a:gd name="connsiteX67" fmla="*/ 137036 w 220447"/>
                  <a:gd name="connsiteY67" fmla="*/ 100745 h 236970"/>
                  <a:gd name="connsiteX68" fmla="*/ 138720 w 220447"/>
                  <a:gd name="connsiteY68" fmla="*/ 102142 h 236970"/>
                  <a:gd name="connsiteX69" fmla="*/ 134999 w 220447"/>
                  <a:gd name="connsiteY69" fmla="*/ 104310 h 236970"/>
                  <a:gd name="connsiteX70" fmla="*/ 135249 w 220447"/>
                  <a:gd name="connsiteY70" fmla="*/ 107353 h 236970"/>
                  <a:gd name="connsiteX71" fmla="*/ 139821 w 220447"/>
                  <a:gd name="connsiteY71" fmla="*/ 111815 h 236970"/>
                  <a:gd name="connsiteX72" fmla="*/ 144394 w 220447"/>
                  <a:gd name="connsiteY72" fmla="*/ 113357 h 236970"/>
                  <a:gd name="connsiteX73" fmla="*/ 147906 w 220447"/>
                  <a:gd name="connsiteY73" fmla="*/ 113295 h 236970"/>
                  <a:gd name="connsiteX74" fmla="*/ 152334 w 220447"/>
                  <a:gd name="connsiteY74" fmla="*/ 111127 h 236970"/>
                  <a:gd name="connsiteX75" fmla="*/ 152791 w 220447"/>
                  <a:gd name="connsiteY75" fmla="*/ 106103 h 236970"/>
                  <a:gd name="connsiteX76" fmla="*/ 155306 w 220447"/>
                  <a:gd name="connsiteY76" fmla="*/ 100224 h 236970"/>
                  <a:gd name="connsiteX77" fmla="*/ 154204 w 220447"/>
                  <a:gd name="connsiteY77" fmla="*/ 96368 h 236970"/>
                  <a:gd name="connsiteX78" fmla="*/ 164390 w 220447"/>
                  <a:gd name="connsiteY78" fmla="*/ 90114 h 236970"/>
                  <a:gd name="connsiteX79" fmla="*/ 163787 w 220447"/>
                  <a:gd name="connsiteY79" fmla="*/ 87030 h 236970"/>
                  <a:gd name="connsiteX80" fmla="*/ 165200 w 220447"/>
                  <a:gd name="connsiteY80" fmla="*/ 84591 h 236970"/>
                  <a:gd name="connsiteX81" fmla="*/ 168421 w 220447"/>
                  <a:gd name="connsiteY81" fmla="*/ 87259 h 236970"/>
                  <a:gd name="connsiteX82" fmla="*/ 171332 w 220447"/>
                  <a:gd name="connsiteY82" fmla="*/ 88196 h 236970"/>
                  <a:gd name="connsiteX83" fmla="*/ 170022 w 220447"/>
                  <a:gd name="connsiteY83" fmla="*/ 88926 h 236970"/>
                  <a:gd name="connsiteX84" fmla="*/ 171415 w 220447"/>
                  <a:gd name="connsiteY84" fmla="*/ 90594 h 236970"/>
                  <a:gd name="connsiteX85" fmla="*/ 176008 w 220447"/>
                  <a:gd name="connsiteY85" fmla="*/ 88155 h 236970"/>
                  <a:gd name="connsiteX86" fmla="*/ 178045 w 220447"/>
                  <a:gd name="connsiteY86" fmla="*/ 88468 h 236970"/>
                  <a:gd name="connsiteX87" fmla="*/ 178086 w 220447"/>
                  <a:gd name="connsiteY87" fmla="*/ 90219 h 236970"/>
                  <a:gd name="connsiteX88" fmla="*/ 174304 w 220447"/>
                  <a:gd name="connsiteY88" fmla="*/ 91282 h 236970"/>
                  <a:gd name="connsiteX89" fmla="*/ 175011 w 220447"/>
                  <a:gd name="connsiteY89" fmla="*/ 94992 h 236970"/>
                  <a:gd name="connsiteX90" fmla="*/ 173347 w 220447"/>
                  <a:gd name="connsiteY90" fmla="*/ 92011 h 236970"/>
                  <a:gd name="connsiteX91" fmla="*/ 169794 w 220447"/>
                  <a:gd name="connsiteY91" fmla="*/ 91990 h 236970"/>
                  <a:gd name="connsiteX92" fmla="*/ 168255 w 220447"/>
                  <a:gd name="connsiteY92" fmla="*/ 95347 h 236970"/>
                  <a:gd name="connsiteX93" fmla="*/ 171061 w 220447"/>
                  <a:gd name="connsiteY93" fmla="*/ 96264 h 236970"/>
                  <a:gd name="connsiteX94" fmla="*/ 170999 w 220447"/>
                  <a:gd name="connsiteY94" fmla="*/ 98515 h 236970"/>
                  <a:gd name="connsiteX95" fmla="*/ 177152 w 220447"/>
                  <a:gd name="connsiteY95" fmla="*/ 102872 h 236970"/>
                  <a:gd name="connsiteX96" fmla="*/ 177671 w 220447"/>
                  <a:gd name="connsiteY96" fmla="*/ 107562 h 236970"/>
                  <a:gd name="connsiteX97" fmla="*/ 179521 w 220447"/>
                  <a:gd name="connsiteY97" fmla="*/ 109605 h 236970"/>
                  <a:gd name="connsiteX98" fmla="*/ 180206 w 220447"/>
                  <a:gd name="connsiteY98" fmla="*/ 106874 h 236970"/>
                  <a:gd name="connsiteX99" fmla="*/ 182452 w 220447"/>
                  <a:gd name="connsiteY99" fmla="*/ 107479 h 236970"/>
                  <a:gd name="connsiteX100" fmla="*/ 184385 w 220447"/>
                  <a:gd name="connsiteY100" fmla="*/ 105582 h 236970"/>
                  <a:gd name="connsiteX101" fmla="*/ 189477 w 220447"/>
                  <a:gd name="connsiteY101" fmla="*/ 95930 h 236970"/>
                  <a:gd name="connsiteX102" fmla="*/ 192408 w 220447"/>
                  <a:gd name="connsiteY102" fmla="*/ 95451 h 236970"/>
                  <a:gd name="connsiteX103" fmla="*/ 192553 w 220447"/>
                  <a:gd name="connsiteY103" fmla="*/ 98598 h 236970"/>
                  <a:gd name="connsiteX104" fmla="*/ 194964 w 220447"/>
                  <a:gd name="connsiteY104" fmla="*/ 99474 h 236970"/>
                  <a:gd name="connsiteX105" fmla="*/ 192990 w 220447"/>
                  <a:gd name="connsiteY105" fmla="*/ 104268 h 236970"/>
                  <a:gd name="connsiteX106" fmla="*/ 188729 w 220447"/>
                  <a:gd name="connsiteY106" fmla="*/ 104790 h 236970"/>
                  <a:gd name="connsiteX107" fmla="*/ 183574 w 220447"/>
                  <a:gd name="connsiteY107" fmla="*/ 109876 h 236970"/>
                  <a:gd name="connsiteX108" fmla="*/ 181579 w 220447"/>
                  <a:gd name="connsiteY108" fmla="*/ 110647 h 236970"/>
                  <a:gd name="connsiteX109" fmla="*/ 182368 w 220447"/>
                  <a:gd name="connsiteY109" fmla="*/ 112023 h 236970"/>
                  <a:gd name="connsiteX110" fmla="*/ 184946 w 220447"/>
                  <a:gd name="connsiteY110" fmla="*/ 110918 h 236970"/>
                  <a:gd name="connsiteX111" fmla="*/ 187502 w 220447"/>
                  <a:gd name="connsiteY111" fmla="*/ 111127 h 236970"/>
                  <a:gd name="connsiteX112" fmla="*/ 193156 w 220447"/>
                  <a:gd name="connsiteY112" fmla="*/ 110376 h 236970"/>
                  <a:gd name="connsiteX113" fmla="*/ 190495 w 220447"/>
                  <a:gd name="connsiteY113" fmla="*/ 112794 h 236970"/>
                  <a:gd name="connsiteX114" fmla="*/ 189747 w 220447"/>
                  <a:gd name="connsiteY114" fmla="*/ 114775 h 236970"/>
                  <a:gd name="connsiteX115" fmla="*/ 188022 w 220447"/>
                  <a:gd name="connsiteY115" fmla="*/ 114962 h 236970"/>
                  <a:gd name="connsiteX116" fmla="*/ 185715 w 220447"/>
                  <a:gd name="connsiteY116" fmla="*/ 112961 h 236970"/>
                  <a:gd name="connsiteX117" fmla="*/ 184655 w 220447"/>
                  <a:gd name="connsiteY117" fmla="*/ 114671 h 236970"/>
                  <a:gd name="connsiteX118" fmla="*/ 186068 w 220447"/>
                  <a:gd name="connsiteY118" fmla="*/ 115901 h 236970"/>
                  <a:gd name="connsiteX119" fmla="*/ 184156 w 220447"/>
                  <a:gd name="connsiteY119" fmla="*/ 116755 h 236970"/>
                  <a:gd name="connsiteX120" fmla="*/ 184987 w 220447"/>
                  <a:gd name="connsiteY120" fmla="*/ 118547 h 236970"/>
                  <a:gd name="connsiteX121" fmla="*/ 183241 w 220447"/>
                  <a:gd name="connsiteY121" fmla="*/ 118610 h 236970"/>
                  <a:gd name="connsiteX122" fmla="*/ 181703 w 220447"/>
                  <a:gd name="connsiteY122" fmla="*/ 115087 h 236970"/>
                  <a:gd name="connsiteX123" fmla="*/ 176798 w 220447"/>
                  <a:gd name="connsiteY123" fmla="*/ 116358 h 236970"/>
                  <a:gd name="connsiteX124" fmla="*/ 177276 w 220447"/>
                  <a:gd name="connsiteY124" fmla="*/ 118756 h 236970"/>
                  <a:gd name="connsiteX125" fmla="*/ 179230 w 220447"/>
                  <a:gd name="connsiteY125" fmla="*/ 118152 h 236970"/>
                  <a:gd name="connsiteX126" fmla="*/ 181225 w 220447"/>
                  <a:gd name="connsiteY126" fmla="*/ 119652 h 236970"/>
                  <a:gd name="connsiteX127" fmla="*/ 179645 w 220447"/>
                  <a:gd name="connsiteY127" fmla="*/ 120403 h 236970"/>
                  <a:gd name="connsiteX128" fmla="*/ 182202 w 220447"/>
                  <a:gd name="connsiteY128" fmla="*/ 123675 h 236970"/>
                  <a:gd name="connsiteX129" fmla="*/ 184280 w 220447"/>
                  <a:gd name="connsiteY129" fmla="*/ 123863 h 236970"/>
                  <a:gd name="connsiteX130" fmla="*/ 187253 w 220447"/>
                  <a:gd name="connsiteY130" fmla="*/ 121800 h 236970"/>
                  <a:gd name="connsiteX131" fmla="*/ 187398 w 220447"/>
                  <a:gd name="connsiteY131" fmla="*/ 126094 h 236970"/>
                  <a:gd name="connsiteX132" fmla="*/ 185839 w 220447"/>
                  <a:gd name="connsiteY132" fmla="*/ 127178 h 236970"/>
                  <a:gd name="connsiteX133" fmla="*/ 182639 w 220447"/>
                  <a:gd name="connsiteY133" fmla="*/ 124363 h 236970"/>
                  <a:gd name="connsiteX134" fmla="*/ 178668 w 220447"/>
                  <a:gd name="connsiteY134" fmla="*/ 124676 h 236970"/>
                  <a:gd name="connsiteX135" fmla="*/ 175509 w 220447"/>
                  <a:gd name="connsiteY135" fmla="*/ 123009 h 236970"/>
                  <a:gd name="connsiteX136" fmla="*/ 174720 w 220447"/>
                  <a:gd name="connsiteY136" fmla="*/ 125739 h 236970"/>
                  <a:gd name="connsiteX137" fmla="*/ 171373 w 220447"/>
                  <a:gd name="connsiteY137" fmla="*/ 129575 h 236970"/>
                  <a:gd name="connsiteX138" fmla="*/ 171435 w 220447"/>
                  <a:gd name="connsiteY138" fmla="*/ 133306 h 236970"/>
                  <a:gd name="connsiteX139" fmla="*/ 176299 w 220447"/>
                  <a:gd name="connsiteY139" fmla="*/ 137642 h 236970"/>
                  <a:gd name="connsiteX140" fmla="*/ 174449 w 220447"/>
                  <a:gd name="connsiteY140" fmla="*/ 137392 h 236970"/>
                  <a:gd name="connsiteX141" fmla="*/ 172122 w 220447"/>
                  <a:gd name="connsiteY141" fmla="*/ 135286 h 236970"/>
                  <a:gd name="connsiteX142" fmla="*/ 169939 w 220447"/>
                  <a:gd name="connsiteY142" fmla="*/ 138789 h 236970"/>
                  <a:gd name="connsiteX143" fmla="*/ 171020 w 220447"/>
                  <a:gd name="connsiteY143" fmla="*/ 140769 h 236970"/>
                  <a:gd name="connsiteX144" fmla="*/ 167362 w 220447"/>
                  <a:gd name="connsiteY144" fmla="*/ 141373 h 236970"/>
                  <a:gd name="connsiteX145" fmla="*/ 166717 w 220447"/>
                  <a:gd name="connsiteY145" fmla="*/ 138538 h 236970"/>
                  <a:gd name="connsiteX146" fmla="*/ 167715 w 220447"/>
                  <a:gd name="connsiteY146" fmla="*/ 137663 h 236970"/>
                  <a:gd name="connsiteX147" fmla="*/ 167133 w 220447"/>
                  <a:gd name="connsiteY147" fmla="*/ 135098 h 236970"/>
                  <a:gd name="connsiteX148" fmla="*/ 164369 w 220447"/>
                  <a:gd name="connsiteY148" fmla="*/ 131805 h 236970"/>
                  <a:gd name="connsiteX149" fmla="*/ 163703 w 220447"/>
                  <a:gd name="connsiteY149" fmla="*/ 132597 h 236970"/>
                  <a:gd name="connsiteX150" fmla="*/ 160544 w 220447"/>
                  <a:gd name="connsiteY150" fmla="*/ 131450 h 236970"/>
                  <a:gd name="connsiteX151" fmla="*/ 161168 w 220447"/>
                  <a:gd name="connsiteY151" fmla="*/ 136016 h 236970"/>
                  <a:gd name="connsiteX152" fmla="*/ 159692 w 220447"/>
                  <a:gd name="connsiteY152" fmla="*/ 138518 h 236970"/>
                  <a:gd name="connsiteX153" fmla="*/ 162103 w 220447"/>
                  <a:gd name="connsiteY153" fmla="*/ 140706 h 236970"/>
                  <a:gd name="connsiteX154" fmla="*/ 163371 w 220447"/>
                  <a:gd name="connsiteY154" fmla="*/ 143666 h 236970"/>
                  <a:gd name="connsiteX155" fmla="*/ 160129 w 220447"/>
                  <a:gd name="connsiteY155" fmla="*/ 141394 h 236970"/>
                  <a:gd name="connsiteX156" fmla="*/ 155888 w 220447"/>
                  <a:gd name="connsiteY156" fmla="*/ 140393 h 236970"/>
                  <a:gd name="connsiteX157" fmla="*/ 152624 w 220447"/>
                  <a:gd name="connsiteY157" fmla="*/ 142478 h 236970"/>
                  <a:gd name="connsiteX158" fmla="*/ 149548 w 220447"/>
                  <a:gd name="connsiteY158" fmla="*/ 143458 h 236970"/>
                  <a:gd name="connsiteX159" fmla="*/ 148156 w 220447"/>
                  <a:gd name="connsiteY159" fmla="*/ 142373 h 236970"/>
                  <a:gd name="connsiteX160" fmla="*/ 144353 w 220447"/>
                  <a:gd name="connsiteY160" fmla="*/ 142520 h 236970"/>
                  <a:gd name="connsiteX161" fmla="*/ 146680 w 220447"/>
                  <a:gd name="connsiteY161" fmla="*/ 144437 h 236970"/>
                  <a:gd name="connsiteX162" fmla="*/ 148468 w 220447"/>
                  <a:gd name="connsiteY162" fmla="*/ 144417 h 236970"/>
                  <a:gd name="connsiteX163" fmla="*/ 148592 w 220447"/>
                  <a:gd name="connsiteY163" fmla="*/ 146418 h 236970"/>
                  <a:gd name="connsiteX164" fmla="*/ 151606 w 220447"/>
                  <a:gd name="connsiteY164" fmla="*/ 150607 h 236970"/>
                  <a:gd name="connsiteX165" fmla="*/ 148530 w 220447"/>
                  <a:gd name="connsiteY165" fmla="*/ 148606 h 236970"/>
                  <a:gd name="connsiteX166" fmla="*/ 146244 w 220447"/>
                  <a:gd name="connsiteY166" fmla="*/ 144896 h 236970"/>
                  <a:gd name="connsiteX167" fmla="*/ 142212 w 220447"/>
                  <a:gd name="connsiteY167" fmla="*/ 144959 h 236970"/>
                  <a:gd name="connsiteX168" fmla="*/ 143562 w 220447"/>
                  <a:gd name="connsiteY168" fmla="*/ 147043 h 236970"/>
                  <a:gd name="connsiteX169" fmla="*/ 143750 w 220447"/>
                  <a:gd name="connsiteY169" fmla="*/ 149795 h 236970"/>
                  <a:gd name="connsiteX170" fmla="*/ 146120 w 220447"/>
                  <a:gd name="connsiteY170" fmla="*/ 149982 h 236970"/>
                  <a:gd name="connsiteX171" fmla="*/ 147117 w 220447"/>
                  <a:gd name="connsiteY171" fmla="*/ 151483 h 236970"/>
                  <a:gd name="connsiteX172" fmla="*/ 144602 w 220447"/>
                  <a:gd name="connsiteY172" fmla="*/ 152963 h 236970"/>
                  <a:gd name="connsiteX173" fmla="*/ 142212 w 220447"/>
                  <a:gd name="connsiteY173" fmla="*/ 153109 h 236970"/>
                  <a:gd name="connsiteX174" fmla="*/ 143043 w 220447"/>
                  <a:gd name="connsiteY174" fmla="*/ 156507 h 236970"/>
                  <a:gd name="connsiteX175" fmla="*/ 145329 w 220447"/>
                  <a:gd name="connsiteY175" fmla="*/ 157215 h 236970"/>
                  <a:gd name="connsiteX176" fmla="*/ 147283 w 220447"/>
                  <a:gd name="connsiteY176" fmla="*/ 161030 h 236970"/>
                  <a:gd name="connsiteX177" fmla="*/ 150858 w 220447"/>
                  <a:gd name="connsiteY177" fmla="*/ 162844 h 236970"/>
                  <a:gd name="connsiteX178" fmla="*/ 155410 w 220447"/>
                  <a:gd name="connsiteY178" fmla="*/ 162281 h 236970"/>
                  <a:gd name="connsiteX179" fmla="*/ 155119 w 220447"/>
                  <a:gd name="connsiteY179" fmla="*/ 164783 h 236970"/>
                  <a:gd name="connsiteX180" fmla="*/ 157406 w 220447"/>
                  <a:gd name="connsiteY180" fmla="*/ 167388 h 236970"/>
                  <a:gd name="connsiteX181" fmla="*/ 159338 w 220447"/>
                  <a:gd name="connsiteY181" fmla="*/ 168014 h 236970"/>
                  <a:gd name="connsiteX182" fmla="*/ 159442 w 220447"/>
                  <a:gd name="connsiteY182" fmla="*/ 171703 h 236970"/>
                  <a:gd name="connsiteX183" fmla="*/ 161147 w 220447"/>
                  <a:gd name="connsiteY183" fmla="*/ 174392 h 236970"/>
                  <a:gd name="connsiteX184" fmla="*/ 157343 w 220447"/>
                  <a:gd name="connsiteY184" fmla="*/ 173475 h 236970"/>
                  <a:gd name="connsiteX185" fmla="*/ 156366 w 220447"/>
                  <a:gd name="connsiteY185" fmla="*/ 175372 h 236970"/>
                  <a:gd name="connsiteX186" fmla="*/ 161999 w 220447"/>
                  <a:gd name="connsiteY186" fmla="*/ 177081 h 236970"/>
                  <a:gd name="connsiteX187" fmla="*/ 166842 w 220447"/>
                  <a:gd name="connsiteY187" fmla="*/ 174538 h 236970"/>
                  <a:gd name="connsiteX188" fmla="*/ 168318 w 220447"/>
                  <a:gd name="connsiteY188" fmla="*/ 175643 h 236970"/>
                  <a:gd name="connsiteX189" fmla="*/ 172371 w 220447"/>
                  <a:gd name="connsiteY189" fmla="*/ 176268 h 236970"/>
                  <a:gd name="connsiteX190" fmla="*/ 171560 w 220447"/>
                  <a:gd name="connsiteY190" fmla="*/ 177540 h 236970"/>
                  <a:gd name="connsiteX191" fmla="*/ 176778 w 220447"/>
                  <a:gd name="connsiteY191" fmla="*/ 176268 h 236970"/>
                  <a:gd name="connsiteX192" fmla="*/ 179458 w 220447"/>
                  <a:gd name="connsiteY192" fmla="*/ 177477 h 236970"/>
                  <a:gd name="connsiteX193" fmla="*/ 182659 w 220447"/>
                  <a:gd name="connsiteY193" fmla="*/ 177415 h 236970"/>
                  <a:gd name="connsiteX194" fmla="*/ 180934 w 220447"/>
                  <a:gd name="connsiteY194" fmla="*/ 179375 h 236970"/>
                  <a:gd name="connsiteX195" fmla="*/ 181973 w 220447"/>
                  <a:gd name="connsiteY195" fmla="*/ 180625 h 236970"/>
                  <a:gd name="connsiteX196" fmla="*/ 185196 w 220447"/>
                  <a:gd name="connsiteY196" fmla="*/ 179854 h 236970"/>
                  <a:gd name="connsiteX197" fmla="*/ 184094 w 220447"/>
                  <a:gd name="connsiteY197" fmla="*/ 176248 h 236970"/>
                  <a:gd name="connsiteX198" fmla="*/ 191244 w 220447"/>
                  <a:gd name="connsiteY198" fmla="*/ 183085 h 236970"/>
                  <a:gd name="connsiteX199" fmla="*/ 193841 w 220447"/>
                  <a:gd name="connsiteY199" fmla="*/ 187400 h 236970"/>
                  <a:gd name="connsiteX200" fmla="*/ 197853 w 220447"/>
                  <a:gd name="connsiteY200" fmla="*/ 182084 h 236970"/>
                  <a:gd name="connsiteX201" fmla="*/ 199953 w 220447"/>
                  <a:gd name="connsiteY201" fmla="*/ 182980 h 236970"/>
                  <a:gd name="connsiteX202" fmla="*/ 201927 w 220447"/>
                  <a:gd name="connsiteY202" fmla="*/ 187567 h 236970"/>
                  <a:gd name="connsiteX203" fmla="*/ 204754 w 220447"/>
                  <a:gd name="connsiteY203" fmla="*/ 189151 h 236970"/>
                  <a:gd name="connsiteX204" fmla="*/ 205149 w 220447"/>
                  <a:gd name="connsiteY204" fmla="*/ 191236 h 236970"/>
                  <a:gd name="connsiteX205" fmla="*/ 207664 w 220447"/>
                  <a:gd name="connsiteY205" fmla="*/ 194196 h 236970"/>
                  <a:gd name="connsiteX206" fmla="*/ 206874 w 220447"/>
                  <a:gd name="connsiteY206" fmla="*/ 200907 h 236970"/>
                  <a:gd name="connsiteX207" fmla="*/ 209078 w 220447"/>
                  <a:gd name="connsiteY207" fmla="*/ 201199 h 236970"/>
                  <a:gd name="connsiteX208" fmla="*/ 209826 w 220447"/>
                  <a:gd name="connsiteY208" fmla="*/ 202763 h 236970"/>
                  <a:gd name="connsiteX209" fmla="*/ 212715 w 220447"/>
                  <a:gd name="connsiteY209" fmla="*/ 202033 h 236970"/>
                  <a:gd name="connsiteX210" fmla="*/ 217911 w 220447"/>
                  <a:gd name="connsiteY210" fmla="*/ 199177 h 236970"/>
                  <a:gd name="connsiteX211" fmla="*/ 220447 w 220447"/>
                  <a:gd name="connsiteY211" fmla="*/ 203826 h 236970"/>
                  <a:gd name="connsiteX212" fmla="*/ 219678 w 220447"/>
                  <a:gd name="connsiteY212" fmla="*/ 205035 h 236970"/>
                  <a:gd name="connsiteX213" fmla="*/ 215479 w 220447"/>
                  <a:gd name="connsiteY213" fmla="*/ 203242 h 236970"/>
                  <a:gd name="connsiteX214" fmla="*/ 215001 w 220447"/>
                  <a:gd name="connsiteY214" fmla="*/ 205077 h 236970"/>
                  <a:gd name="connsiteX215" fmla="*/ 211675 w 220447"/>
                  <a:gd name="connsiteY215" fmla="*/ 205014 h 236970"/>
                  <a:gd name="connsiteX216" fmla="*/ 210532 w 220447"/>
                  <a:gd name="connsiteY216" fmla="*/ 206765 h 236970"/>
                  <a:gd name="connsiteX217" fmla="*/ 208038 w 220447"/>
                  <a:gd name="connsiteY217" fmla="*/ 206473 h 236970"/>
                  <a:gd name="connsiteX218" fmla="*/ 209743 w 220447"/>
                  <a:gd name="connsiteY218" fmla="*/ 209267 h 236970"/>
                  <a:gd name="connsiteX219" fmla="*/ 216352 w 220447"/>
                  <a:gd name="connsiteY219" fmla="*/ 209705 h 236970"/>
                  <a:gd name="connsiteX220" fmla="*/ 213234 w 220447"/>
                  <a:gd name="connsiteY220" fmla="*/ 215604 h 236970"/>
                  <a:gd name="connsiteX221" fmla="*/ 211841 w 220447"/>
                  <a:gd name="connsiteY221" fmla="*/ 213144 h 236970"/>
                  <a:gd name="connsiteX222" fmla="*/ 208973 w 220447"/>
                  <a:gd name="connsiteY222" fmla="*/ 212185 h 236970"/>
                  <a:gd name="connsiteX223" fmla="*/ 207498 w 220447"/>
                  <a:gd name="connsiteY223" fmla="*/ 217792 h 236970"/>
                  <a:gd name="connsiteX224" fmla="*/ 204006 w 220447"/>
                  <a:gd name="connsiteY224" fmla="*/ 218210 h 236970"/>
                  <a:gd name="connsiteX225" fmla="*/ 203881 w 220447"/>
                  <a:gd name="connsiteY225" fmla="*/ 222170 h 236970"/>
                  <a:gd name="connsiteX226" fmla="*/ 202655 w 220447"/>
                  <a:gd name="connsiteY226" fmla="*/ 224692 h 236970"/>
                  <a:gd name="connsiteX227" fmla="*/ 204463 w 220447"/>
                  <a:gd name="connsiteY227" fmla="*/ 228674 h 236970"/>
                  <a:gd name="connsiteX228" fmla="*/ 195754 w 220447"/>
                  <a:gd name="connsiteY228" fmla="*/ 224609 h 236970"/>
                  <a:gd name="connsiteX229" fmla="*/ 195422 w 220447"/>
                  <a:gd name="connsiteY229" fmla="*/ 219043 h 236970"/>
                  <a:gd name="connsiteX230" fmla="*/ 193156 w 220447"/>
                  <a:gd name="connsiteY230" fmla="*/ 216437 h 236970"/>
                  <a:gd name="connsiteX231" fmla="*/ 191951 w 220447"/>
                  <a:gd name="connsiteY231" fmla="*/ 216604 h 236970"/>
                  <a:gd name="connsiteX232" fmla="*/ 191077 w 220447"/>
                  <a:gd name="connsiteY232" fmla="*/ 219877 h 236970"/>
                  <a:gd name="connsiteX233" fmla="*/ 188334 w 220447"/>
                  <a:gd name="connsiteY233" fmla="*/ 220544 h 236970"/>
                  <a:gd name="connsiteX234" fmla="*/ 184655 w 220447"/>
                  <a:gd name="connsiteY234" fmla="*/ 225234 h 236970"/>
                  <a:gd name="connsiteX235" fmla="*/ 182535 w 220447"/>
                  <a:gd name="connsiteY235" fmla="*/ 227068 h 236970"/>
                  <a:gd name="connsiteX236" fmla="*/ 174304 w 220447"/>
                  <a:gd name="connsiteY236" fmla="*/ 236574 h 236970"/>
                  <a:gd name="connsiteX237" fmla="*/ 172848 w 220447"/>
                  <a:gd name="connsiteY237" fmla="*/ 236970 h 236970"/>
                  <a:gd name="connsiteX238" fmla="*/ 175717 w 220447"/>
                  <a:gd name="connsiteY238" fmla="*/ 229278 h 236970"/>
                  <a:gd name="connsiteX239" fmla="*/ 177109 w 220447"/>
                  <a:gd name="connsiteY239" fmla="*/ 229007 h 236970"/>
                  <a:gd name="connsiteX240" fmla="*/ 180477 w 220447"/>
                  <a:gd name="connsiteY240" fmla="*/ 223691 h 236970"/>
                  <a:gd name="connsiteX241" fmla="*/ 181454 w 220447"/>
                  <a:gd name="connsiteY241" fmla="*/ 219960 h 236970"/>
                  <a:gd name="connsiteX242" fmla="*/ 184135 w 220447"/>
                  <a:gd name="connsiteY242" fmla="*/ 219981 h 236970"/>
                  <a:gd name="connsiteX243" fmla="*/ 185943 w 220447"/>
                  <a:gd name="connsiteY243" fmla="*/ 215875 h 236970"/>
                  <a:gd name="connsiteX244" fmla="*/ 184987 w 220447"/>
                  <a:gd name="connsiteY244" fmla="*/ 212060 h 236970"/>
                  <a:gd name="connsiteX245" fmla="*/ 186900 w 220447"/>
                  <a:gd name="connsiteY245" fmla="*/ 209934 h 236970"/>
                  <a:gd name="connsiteX246" fmla="*/ 188854 w 220447"/>
                  <a:gd name="connsiteY246" fmla="*/ 209412 h 236970"/>
                  <a:gd name="connsiteX247" fmla="*/ 189103 w 220447"/>
                  <a:gd name="connsiteY247" fmla="*/ 204681 h 236970"/>
                  <a:gd name="connsiteX248" fmla="*/ 186982 w 220447"/>
                  <a:gd name="connsiteY248" fmla="*/ 201324 h 236970"/>
                  <a:gd name="connsiteX249" fmla="*/ 184259 w 220447"/>
                  <a:gd name="connsiteY249" fmla="*/ 200970 h 236970"/>
                  <a:gd name="connsiteX250" fmla="*/ 183117 w 220447"/>
                  <a:gd name="connsiteY250" fmla="*/ 202430 h 236970"/>
                  <a:gd name="connsiteX251" fmla="*/ 182742 w 220447"/>
                  <a:gd name="connsiteY251" fmla="*/ 207954 h 236970"/>
                  <a:gd name="connsiteX252" fmla="*/ 180580 w 220447"/>
                  <a:gd name="connsiteY252" fmla="*/ 210476 h 236970"/>
                  <a:gd name="connsiteX253" fmla="*/ 174948 w 220447"/>
                  <a:gd name="connsiteY253" fmla="*/ 211247 h 236970"/>
                  <a:gd name="connsiteX254" fmla="*/ 171768 w 220447"/>
                  <a:gd name="connsiteY254" fmla="*/ 208516 h 236970"/>
                  <a:gd name="connsiteX255" fmla="*/ 169523 w 220447"/>
                  <a:gd name="connsiteY255" fmla="*/ 203596 h 236970"/>
                  <a:gd name="connsiteX256" fmla="*/ 165387 w 220447"/>
                  <a:gd name="connsiteY256" fmla="*/ 199198 h 236970"/>
                  <a:gd name="connsiteX257" fmla="*/ 159193 w 220447"/>
                  <a:gd name="connsiteY257" fmla="*/ 196384 h 236970"/>
                  <a:gd name="connsiteX258" fmla="*/ 151232 w 220447"/>
                  <a:gd name="connsiteY258" fmla="*/ 194091 h 236970"/>
                  <a:gd name="connsiteX259" fmla="*/ 147345 w 220447"/>
                  <a:gd name="connsiteY259" fmla="*/ 189213 h 236970"/>
                  <a:gd name="connsiteX260" fmla="*/ 143667 w 220447"/>
                  <a:gd name="connsiteY260" fmla="*/ 189422 h 236970"/>
                  <a:gd name="connsiteX261" fmla="*/ 137411 w 220447"/>
                  <a:gd name="connsiteY261" fmla="*/ 187442 h 236970"/>
                  <a:gd name="connsiteX262" fmla="*/ 124024 w 220447"/>
                  <a:gd name="connsiteY262" fmla="*/ 185482 h 236970"/>
                  <a:gd name="connsiteX263" fmla="*/ 125999 w 220447"/>
                  <a:gd name="connsiteY263" fmla="*/ 180687 h 236970"/>
                  <a:gd name="connsiteX264" fmla="*/ 128742 w 220447"/>
                  <a:gd name="connsiteY264" fmla="*/ 180917 h 236970"/>
                  <a:gd name="connsiteX265" fmla="*/ 130011 w 220447"/>
                  <a:gd name="connsiteY265" fmla="*/ 184231 h 236970"/>
                  <a:gd name="connsiteX266" fmla="*/ 132463 w 220447"/>
                  <a:gd name="connsiteY266" fmla="*/ 183168 h 236970"/>
                  <a:gd name="connsiteX267" fmla="*/ 133565 w 220447"/>
                  <a:gd name="connsiteY267" fmla="*/ 181334 h 236970"/>
                  <a:gd name="connsiteX268" fmla="*/ 137431 w 220447"/>
                  <a:gd name="connsiteY268" fmla="*/ 180292 h 236970"/>
                  <a:gd name="connsiteX269" fmla="*/ 141733 w 220447"/>
                  <a:gd name="connsiteY269" fmla="*/ 180166 h 236970"/>
                  <a:gd name="connsiteX270" fmla="*/ 146535 w 220447"/>
                  <a:gd name="connsiteY270" fmla="*/ 177874 h 236970"/>
                  <a:gd name="connsiteX271" fmla="*/ 149237 w 220447"/>
                  <a:gd name="connsiteY271" fmla="*/ 181834 h 236970"/>
                  <a:gd name="connsiteX272" fmla="*/ 152438 w 220447"/>
                  <a:gd name="connsiteY272" fmla="*/ 180563 h 236970"/>
                  <a:gd name="connsiteX273" fmla="*/ 150900 w 220447"/>
                  <a:gd name="connsiteY273" fmla="*/ 176394 h 236970"/>
                  <a:gd name="connsiteX274" fmla="*/ 147636 w 220447"/>
                  <a:gd name="connsiteY274" fmla="*/ 175101 h 236970"/>
                  <a:gd name="connsiteX275" fmla="*/ 146743 w 220447"/>
                  <a:gd name="connsiteY275" fmla="*/ 176060 h 236970"/>
                  <a:gd name="connsiteX276" fmla="*/ 141006 w 220447"/>
                  <a:gd name="connsiteY276" fmla="*/ 175727 h 236970"/>
                  <a:gd name="connsiteX277" fmla="*/ 138533 w 220447"/>
                  <a:gd name="connsiteY277" fmla="*/ 176310 h 236970"/>
                  <a:gd name="connsiteX278" fmla="*/ 132609 w 220447"/>
                  <a:gd name="connsiteY278" fmla="*/ 176144 h 236970"/>
                  <a:gd name="connsiteX279" fmla="*/ 129969 w 220447"/>
                  <a:gd name="connsiteY279" fmla="*/ 173308 h 236970"/>
                  <a:gd name="connsiteX280" fmla="*/ 127246 w 220447"/>
                  <a:gd name="connsiteY280" fmla="*/ 174726 h 236970"/>
                  <a:gd name="connsiteX281" fmla="*/ 125937 w 220447"/>
                  <a:gd name="connsiteY281" fmla="*/ 172683 h 236970"/>
                  <a:gd name="connsiteX282" fmla="*/ 123921 w 220447"/>
                  <a:gd name="connsiteY282" fmla="*/ 171870 h 236970"/>
                  <a:gd name="connsiteX283" fmla="*/ 124856 w 220447"/>
                  <a:gd name="connsiteY283" fmla="*/ 167826 h 236970"/>
                  <a:gd name="connsiteX284" fmla="*/ 127080 w 220447"/>
                  <a:gd name="connsiteY284" fmla="*/ 166742 h 236970"/>
                  <a:gd name="connsiteX285" fmla="*/ 124731 w 220447"/>
                  <a:gd name="connsiteY285" fmla="*/ 164824 h 236970"/>
                  <a:gd name="connsiteX286" fmla="*/ 121676 w 220447"/>
                  <a:gd name="connsiteY286" fmla="*/ 165428 h 236970"/>
                  <a:gd name="connsiteX287" fmla="*/ 120200 w 220447"/>
                  <a:gd name="connsiteY287" fmla="*/ 169869 h 236970"/>
                  <a:gd name="connsiteX288" fmla="*/ 115212 w 220447"/>
                  <a:gd name="connsiteY288" fmla="*/ 168326 h 236970"/>
                  <a:gd name="connsiteX289" fmla="*/ 113486 w 220447"/>
                  <a:gd name="connsiteY289" fmla="*/ 169494 h 236970"/>
                  <a:gd name="connsiteX290" fmla="*/ 112281 w 220447"/>
                  <a:gd name="connsiteY290" fmla="*/ 166930 h 236970"/>
                  <a:gd name="connsiteX291" fmla="*/ 110078 w 220447"/>
                  <a:gd name="connsiteY291" fmla="*/ 166387 h 236970"/>
                  <a:gd name="connsiteX292" fmla="*/ 106898 w 220447"/>
                  <a:gd name="connsiteY292" fmla="*/ 168638 h 236970"/>
                  <a:gd name="connsiteX293" fmla="*/ 109330 w 220447"/>
                  <a:gd name="connsiteY293" fmla="*/ 170536 h 236970"/>
                  <a:gd name="connsiteX294" fmla="*/ 107396 w 220447"/>
                  <a:gd name="connsiteY294" fmla="*/ 174017 h 236970"/>
                  <a:gd name="connsiteX295" fmla="*/ 105651 w 220447"/>
                  <a:gd name="connsiteY295" fmla="*/ 174288 h 236970"/>
                  <a:gd name="connsiteX296" fmla="*/ 104902 w 220447"/>
                  <a:gd name="connsiteY296" fmla="*/ 177498 h 236970"/>
                  <a:gd name="connsiteX297" fmla="*/ 101015 w 220447"/>
                  <a:gd name="connsiteY297" fmla="*/ 178978 h 236970"/>
                  <a:gd name="connsiteX298" fmla="*/ 101515 w 220447"/>
                  <a:gd name="connsiteY298" fmla="*/ 180458 h 236970"/>
                  <a:gd name="connsiteX299" fmla="*/ 104112 w 220447"/>
                  <a:gd name="connsiteY299" fmla="*/ 180813 h 236970"/>
                  <a:gd name="connsiteX300" fmla="*/ 106212 w 220447"/>
                  <a:gd name="connsiteY300" fmla="*/ 178645 h 236970"/>
                  <a:gd name="connsiteX301" fmla="*/ 108581 w 220447"/>
                  <a:gd name="connsiteY301" fmla="*/ 180938 h 236970"/>
                  <a:gd name="connsiteX302" fmla="*/ 107916 w 220447"/>
                  <a:gd name="connsiteY302" fmla="*/ 182501 h 236970"/>
                  <a:gd name="connsiteX303" fmla="*/ 103925 w 220447"/>
                  <a:gd name="connsiteY303" fmla="*/ 181250 h 236970"/>
                  <a:gd name="connsiteX304" fmla="*/ 101515 w 220447"/>
                  <a:gd name="connsiteY304" fmla="*/ 183647 h 236970"/>
                  <a:gd name="connsiteX305" fmla="*/ 101930 w 220447"/>
                  <a:gd name="connsiteY305" fmla="*/ 187483 h 236970"/>
                  <a:gd name="connsiteX306" fmla="*/ 104050 w 220447"/>
                  <a:gd name="connsiteY306" fmla="*/ 187900 h 236970"/>
                  <a:gd name="connsiteX307" fmla="*/ 102200 w 220447"/>
                  <a:gd name="connsiteY307" fmla="*/ 190401 h 236970"/>
                  <a:gd name="connsiteX308" fmla="*/ 99394 w 220447"/>
                  <a:gd name="connsiteY308" fmla="*/ 188651 h 236970"/>
                  <a:gd name="connsiteX309" fmla="*/ 97274 w 220447"/>
                  <a:gd name="connsiteY309" fmla="*/ 188484 h 236970"/>
                  <a:gd name="connsiteX310" fmla="*/ 93512 w 220447"/>
                  <a:gd name="connsiteY310" fmla="*/ 192590 h 236970"/>
                  <a:gd name="connsiteX311" fmla="*/ 94489 w 220447"/>
                  <a:gd name="connsiteY311" fmla="*/ 195988 h 236970"/>
                  <a:gd name="connsiteX312" fmla="*/ 96422 w 220447"/>
                  <a:gd name="connsiteY312" fmla="*/ 197322 h 236970"/>
                  <a:gd name="connsiteX313" fmla="*/ 97502 w 220447"/>
                  <a:gd name="connsiteY313" fmla="*/ 199782 h 236970"/>
                  <a:gd name="connsiteX314" fmla="*/ 100204 w 220447"/>
                  <a:gd name="connsiteY314" fmla="*/ 199073 h 236970"/>
                  <a:gd name="connsiteX315" fmla="*/ 101223 w 220447"/>
                  <a:gd name="connsiteY315" fmla="*/ 200449 h 236970"/>
                  <a:gd name="connsiteX316" fmla="*/ 105214 w 220447"/>
                  <a:gd name="connsiteY316" fmla="*/ 196634 h 236970"/>
                  <a:gd name="connsiteX317" fmla="*/ 107666 w 220447"/>
                  <a:gd name="connsiteY317" fmla="*/ 193049 h 236970"/>
                  <a:gd name="connsiteX318" fmla="*/ 108934 w 220447"/>
                  <a:gd name="connsiteY318" fmla="*/ 193632 h 236970"/>
                  <a:gd name="connsiteX319" fmla="*/ 111180 w 220447"/>
                  <a:gd name="connsiteY319" fmla="*/ 191923 h 236970"/>
                  <a:gd name="connsiteX320" fmla="*/ 110680 w 220447"/>
                  <a:gd name="connsiteY320" fmla="*/ 194383 h 236970"/>
                  <a:gd name="connsiteX321" fmla="*/ 103406 w 220447"/>
                  <a:gd name="connsiteY321" fmla="*/ 199053 h 236970"/>
                  <a:gd name="connsiteX322" fmla="*/ 100184 w 220447"/>
                  <a:gd name="connsiteY322" fmla="*/ 202680 h 236970"/>
                  <a:gd name="connsiteX323" fmla="*/ 94946 w 220447"/>
                  <a:gd name="connsiteY323" fmla="*/ 206078 h 236970"/>
                  <a:gd name="connsiteX324" fmla="*/ 84470 w 220447"/>
                  <a:gd name="connsiteY324" fmla="*/ 213977 h 236970"/>
                  <a:gd name="connsiteX325" fmla="*/ 80313 w 220447"/>
                  <a:gd name="connsiteY325" fmla="*/ 216083 h 236970"/>
                  <a:gd name="connsiteX326" fmla="*/ 77404 w 220447"/>
                  <a:gd name="connsiteY326" fmla="*/ 214833 h 236970"/>
                  <a:gd name="connsiteX327" fmla="*/ 79004 w 220447"/>
                  <a:gd name="connsiteY327" fmla="*/ 213019 h 236970"/>
                  <a:gd name="connsiteX328" fmla="*/ 78983 w 220447"/>
                  <a:gd name="connsiteY328" fmla="*/ 210580 h 236970"/>
                  <a:gd name="connsiteX329" fmla="*/ 76738 w 220447"/>
                  <a:gd name="connsiteY329" fmla="*/ 208620 h 236970"/>
                  <a:gd name="connsiteX330" fmla="*/ 77736 w 220447"/>
                  <a:gd name="connsiteY330" fmla="*/ 207828 h 236970"/>
                  <a:gd name="connsiteX331" fmla="*/ 74784 w 220447"/>
                  <a:gd name="connsiteY331" fmla="*/ 206536 h 236970"/>
                  <a:gd name="connsiteX332" fmla="*/ 74244 w 220447"/>
                  <a:gd name="connsiteY332" fmla="*/ 205119 h 236970"/>
                  <a:gd name="connsiteX333" fmla="*/ 76135 w 220447"/>
                  <a:gd name="connsiteY333" fmla="*/ 201241 h 236970"/>
                  <a:gd name="connsiteX334" fmla="*/ 72977 w 220447"/>
                  <a:gd name="connsiteY334" fmla="*/ 197781 h 236970"/>
                  <a:gd name="connsiteX335" fmla="*/ 70565 w 220447"/>
                  <a:gd name="connsiteY335" fmla="*/ 191840 h 236970"/>
                  <a:gd name="connsiteX336" fmla="*/ 67801 w 220447"/>
                  <a:gd name="connsiteY336" fmla="*/ 190693 h 236970"/>
                  <a:gd name="connsiteX337" fmla="*/ 65223 w 220447"/>
                  <a:gd name="connsiteY337" fmla="*/ 187254 h 236970"/>
                  <a:gd name="connsiteX338" fmla="*/ 62625 w 220447"/>
                  <a:gd name="connsiteY338" fmla="*/ 188838 h 236970"/>
                  <a:gd name="connsiteX339" fmla="*/ 63104 w 220447"/>
                  <a:gd name="connsiteY339" fmla="*/ 192611 h 236970"/>
                  <a:gd name="connsiteX340" fmla="*/ 61191 w 220447"/>
                  <a:gd name="connsiteY340" fmla="*/ 193903 h 236970"/>
                  <a:gd name="connsiteX341" fmla="*/ 59778 w 220447"/>
                  <a:gd name="connsiteY341" fmla="*/ 196676 h 236970"/>
                  <a:gd name="connsiteX342" fmla="*/ 59653 w 220447"/>
                  <a:gd name="connsiteY342" fmla="*/ 194363 h 236970"/>
                  <a:gd name="connsiteX343" fmla="*/ 62625 w 220447"/>
                  <a:gd name="connsiteY343" fmla="*/ 187588 h 236970"/>
                  <a:gd name="connsiteX344" fmla="*/ 61503 w 220447"/>
                  <a:gd name="connsiteY344" fmla="*/ 184690 h 236970"/>
                  <a:gd name="connsiteX345" fmla="*/ 62293 w 220447"/>
                  <a:gd name="connsiteY345" fmla="*/ 181479 h 236970"/>
                  <a:gd name="connsiteX346" fmla="*/ 61606 w 220447"/>
                  <a:gd name="connsiteY346" fmla="*/ 178999 h 236970"/>
                  <a:gd name="connsiteX347" fmla="*/ 57803 w 220447"/>
                  <a:gd name="connsiteY347" fmla="*/ 176060 h 236970"/>
                  <a:gd name="connsiteX348" fmla="*/ 53334 w 220447"/>
                  <a:gd name="connsiteY348" fmla="*/ 170786 h 236970"/>
                  <a:gd name="connsiteX349" fmla="*/ 52253 w 220447"/>
                  <a:gd name="connsiteY349" fmla="*/ 167867 h 236970"/>
                  <a:gd name="connsiteX350" fmla="*/ 47702 w 220447"/>
                  <a:gd name="connsiteY350" fmla="*/ 164470 h 236970"/>
                  <a:gd name="connsiteX351" fmla="*/ 42609 w 220447"/>
                  <a:gd name="connsiteY351" fmla="*/ 157361 h 236970"/>
                  <a:gd name="connsiteX352" fmla="*/ 40593 w 220447"/>
                  <a:gd name="connsiteY352" fmla="*/ 156840 h 236970"/>
                  <a:gd name="connsiteX353" fmla="*/ 39865 w 220447"/>
                  <a:gd name="connsiteY353" fmla="*/ 153651 h 236970"/>
                  <a:gd name="connsiteX354" fmla="*/ 36706 w 220447"/>
                  <a:gd name="connsiteY354" fmla="*/ 151837 h 236970"/>
                  <a:gd name="connsiteX355" fmla="*/ 34524 w 220447"/>
                  <a:gd name="connsiteY355" fmla="*/ 148356 h 236970"/>
                  <a:gd name="connsiteX356" fmla="*/ 30284 w 220447"/>
                  <a:gd name="connsiteY356" fmla="*/ 147210 h 236970"/>
                  <a:gd name="connsiteX357" fmla="*/ 28226 w 220447"/>
                  <a:gd name="connsiteY357" fmla="*/ 143749 h 236970"/>
                  <a:gd name="connsiteX358" fmla="*/ 24838 w 220447"/>
                  <a:gd name="connsiteY358" fmla="*/ 139768 h 236970"/>
                  <a:gd name="connsiteX359" fmla="*/ 20015 w 220447"/>
                  <a:gd name="connsiteY359" fmla="*/ 137767 h 236970"/>
                  <a:gd name="connsiteX360" fmla="*/ 17791 w 220447"/>
                  <a:gd name="connsiteY360" fmla="*/ 135515 h 236970"/>
                  <a:gd name="connsiteX361" fmla="*/ 16544 w 220447"/>
                  <a:gd name="connsiteY361" fmla="*/ 132285 h 236970"/>
                  <a:gd name="connsiteX362" fmla="*/ 17813 w 220447"/>
                  <a:gd name="connsiteY362" fmla="*/ 130596 h 236970"/>
                  <a:gd name="connsiteX363" fmla="*/ 20265 w 220447"/>
                  <a:gd name="connsiteY363" fmla="*/ 131576 h 236970"/>
                  <a:gd name="connsiteX364" fmla="*/ 26874 w 220447"/>
                  <a:gd name="connsiteY364" fmla="*/ 132890 h 236970"/>
                  <a:gd name="connsiteX365" fmla="*/ 33942 w 220447"/>
                  <a:gd name="connsiteY365" fmla="*/ 133140 h 236970"/>
                  <a:gd name="connsiteX366" fmla="*/ 37081 w 220447"/>
                  <a:gd name="connsiteY366" fmla="*/ 134974 h 236970"/>
                  <a:gd name="connsiteX367" fmla="*/ 39034 w 220447"/>
                  <a:gd name="connsiteY367" fmla="*/ 132930 h 236970"/>
                  <a:gd name="connsiteX368" fmla="*/ 35230 w 220447"/>
                  <a:gd name="connsiteY368" fmla="*/ 130450 h 236970"/>
                  <a:gd name="connsiteX369" fmla="*/ 33360 w 220447"/>
                  <a:gd name="connsiteY369" fmla="*/ 130471 h 236970"/>
                  <a:gd name="connsiteX370" fmla="*/ 33900 w 220447"/>
                  <a:gd name="connsiteY370" fmla="*/ 128366 h 236970"/>
                  <a:gd name="connsiteX371" fmla="*/ 37558 w 220447"/>
                  <a:gd name="connsiteY371" fmla="*/ 128908 h 236970"/>
                  <a:gd name="connsiteX372" fmla="*/ 41508 w 220447"/>
                  <a:gd name="connsiteY372" fmla="*/ 127636 h 236970"/>
                  <a:gd name="connsiteX373" fmla="*/ 45581 w 220447"/>
                  <a:gd name="connsiteY373" fmla="*/ 124030 h 236970"/>
                  <a:gd name="connsiteX374" fmla="*/ 47847 w 220447"/>
                  <a:gd name="connsiteY374" fmla="*/ 126156 h 236970"/>
                  <a:gd name="connsiteX375" fmla="*/ 52129 w 220447"/>
                  <a:gd name="connsiteY375" fmla="*/ 121236 h 236970"/>
                  <a:gd name="connsiteX376" fmla="*/ 56514 w 220447"/>
                  <a:gd name="connsiteY376" fmla="*/ 124843 h 236970"/>
                  <a:gd name="connsiteX377" fmla="*/ 59342 w 220447"/>
                  <a:gd name="connsiteY377" fmla="*/ 125113 h 236970"/>
                  <a:gd name="connsiteX378" fmla="*/ 63165 w 220447"/>
                  <a:gd name="connsiteY378" fmla="*/ 127115 h 236970"/>
                  <a:gd name="connsiteX379" fmla="*/ 64454 w 220447"/>
                  <a:gd name="connsiteY379" fmla="*/ 130054 h 236970"/>
                  <a:gd name="connsiteX380" fmla="*/ 64371 w 220447"/>
                  <a:gd name="connsiteY380" fmla="*/ 133994 h 236970"/>
                  <a:gd name="connsiteX381" fmla="*/ 66138 w 220447"/>
                  <a:gd name="connsiteY381" fmla="*/ 135870 h 236970"/>
                  <a:gd name="connsiteX382" fmla="*/ 79710 w 220447"/>
                  <a:gd name="connsiteY382" fmla="*/ 136037 h 236970"/>
                  <a:gd name="connsiteX383" fmla="*/ 82662 w 220447"/>
                  <a:gd name="connsiteY383" fmla="*/ 128240 h 236970"/>
                  <a:gd name="connsiteX384" fmla="*/ 86695 w 220447"/>
                  <a:gd name="connsiteY384" fmla="*/ 119381 h 236970"/>
                  <a:gd name="connsiteX385" fmla="*/ 86632 w 220447"/>
                  <a:gd name="connsiteY385" fmla="*/ 116317 h 236970"/>
                  <a:gd name="connsiteX386" fmla="*/ 90831 w 220447"/>
                  <a:gd name="connsiteY386" fmla="*/ 114566 h 236970"/>
                  <a:gd name="connsiteX387" fmla="*/ 93387 w 220447"/>
                  <a:gd name="connsiteY387" fmla="*/ 114754 h 236970"/>
                  <a:gd name="connsiteX388" fmla="*/ 92826 w 220447"/>
                  <a:gd name="connsiteY388" fmla="*/ 116963 h 236970"/>
                  <a:gd name="connsiteX389" fmla="*/ 94281 w 220447"/>
                  <a:gd name="connsiteY389" fmla="*/ 120006 h 236970"/>
                  <a:gd name="connsiteX390" fmla="*/ 91974 w 220447"/>
                  <a:gd name="connsiteY390" fmla="*/ 122467 h 236970"/>
                  <a:gd name="connsiteX391" fmla="*/ 96588 w 220447"/>
                  <a:gd name="connsiteY391" fmla="*/ 125865 h 236970"/>
                  <a:gd name="connsiteX392" fmla="*/ 98999 w 220447"/>
                  <a:gd name="connsiteY392" fmla="*/ 123697 h 236970"/>
                  <a:gd name="connsiteX393" fmla="*/ 97669 w 220447"/>
                  <a:gd name="connsiteY393" fmla="*/ 120653 h 236970"/>
                  <a:gd name="connsiteX394" fmla="*/ 98064 w 220447"/>
                  <a:gd name="connsiteY394" fmla="*/ 117818 h 236970"/>
                  <a:gd name="connsiteX395" fmla="*/ 102845 w 220447"/>
                  <a:gd name="connsiteY395" fmla="*/ 114587 h 236970"/>
                  <a:gd name="connsiteX396" fmla="*/ 103863 w 220447"/>
                  <a:gd name="connsiteY396" fmla="*/ 111314 h 236970"/>
                  <a:gd name="connsiteX397" fmla="*/ 105671 w 220447"/>
                  <a:gd name="connsiteY397" fmla="*/ 108688 h 236970"/>
                  <a:gd name="connsiteX398" fmla="*/ 107168 w 220447"/>
                  <a:gd name="connsiteY398" fmla="*/ 109813 h 236970"/>
                  <a:gd name="connsiteX399" fmla="*/ 107396 w 220447"/>
                  <a:gd name="connsiteY399" fmla="*/ 107729 h 236970"/>
                  <a:gd name="connsiteX400" fmla="*/ 110660 w 220447"/>
                  <a:gd name="connsiteY400" fmla="*/ 108062 h 236970"/>
                  <a:gd name="connsiteX401" fmla="*/ 113403 w 220447"/>
                  <a:gd name="connsiteY401" fmla="*/ 109376 h 236970"/>
                  <a:gd name="connsiteX402" fmla="*/ 115398 w 220447"/>
                  <a:gd name="connsiteY402" fmla="*/ 112836 h 236970"/>
                  <a:gd name="connsiteX403" fmla="*/ 117041 w 220447"/>
                  <a:gd name="connsiteY403" fmla="*/ 110085 h 236970"/>
                  <a:gd name="connsiteX404" fmla="*/ 115503 w 220447"/>
                  <a:gd name="connsiteY404" fmla="*/ 107020 h 236970"/>
                  <a:gd name="connsiteX405" fmla="*/ 116251 w 220447"/>
                  <a:gd name="connsiteY405" fmla="*/ 104957 h 236970"/>
                  <a:gd name="connsiteX406" fmla="*/ 115107 w 220447"/>
                  <a:gd name="connsiteY406" fmla="*/ 103831 h 236970"/>
                  <a:gd name="connsiteX407" fmla="*/ 110951 w 220447"/>
                  <a:gd name="connsiteY407" fmla="*/ 103080 h 236970"/>
                  <a:gd name="connsiteX408" fmla="*/ 114048 w 220447"/>
                  <a:gd name="connsiteY408" fmla="*/ 96806 h 236970"/>
                  <a:gd name="connsiteX409" fmla="*/ 112218 w 220447"/>
                  <a:gd name="connsiteY409" fmla="*/ 97432 h 236970"/>
                  <a:gd name="connsiteX410" fmla="*/ 113009 w 220447"/>
                  <a:gd name="connsiteY410" fmla="*/ 94971 h 236970"/>
                  <a:gd name="connsiteX411" fmla="*/ 112863 w 220447"/>
                  <a:gd name="connsiteY411" fmla="*/ 91511 h 236970"/>
                  <a:gd name="connsiteX412" fmla="*/ 114359 w 220447"/>
                  <a:gd name="connsiteY412" fmla="*/ 92303 h 236970"/>
                  <a:gd name="connsiteX413" fmla="*/ 119701 w 220447"/>
                  <a:gd name="connsiteY413" fmla="*/ 88155 h 236970"/>
                  <a:gd name="connsiteX414" fmla="*/ 115253 w 220447"/>
                  <a:gd name="connsiteY414" fmla="*/ 84277 h 236970"/>
                  <a:gd name="connsiteX415" fmla="*/ 112883 w 220447"/>
                  <a:gd name="connsiteY415" fmla="*/ 87113 h 236970"/>
                  <a:gd name="connsiteX416" fmla="*/ 112281 w 220447"/>
                  <a:gd name="connsiteY416" fmla="*/ 84986 h 236970"/>
                  <a:gd name="connsiteX417" fmla="*/ 109350 w 220447"/>
                  <a:gd name="connsiteY417" fmla="*/ 87446 h 236970"/>
                  <a:gd name="connsiteX418" fmla="*/ 104507 w 220447"/>
                  <a:gd name="connsiteY418" fmla="*/ 90031 h 236970"/>
                  <a:gd name="connsiteX419" fmla="*/ 102387 w 220447"/>
                  <a:gd name="connsiteY419" fmla="*/ 88072 h 236970"/>
                  <a:gd name="connsiteX420" fmla="*/ 102304 w 220447"/>
                  <a:gd name="connsiteY420" fmla="*/ 90552 h 236970"/>
                  <a:gd name="connsiteX421" fmla="*/ 97544 w 220447"/>
                  <a:gd name="connsiteY421" fmla="*/ 90781 h 236970"/>
                  <a:gd name="connsiteX422" fmla="*/ 96380 w 220447"/>
                  <a:gd name="connsiteY422" fmla="*/ 92324 h 236970"/>
                  <a:gd name="connsiteX423" fmla="*/ 96422 w 220447"/>
                  <a:gd name="connsiteY423" fmla="*/ 94992 h 236970"/>
                  <a:gd name="connsiteX424" fmla="*/ 94697 w 220447"/>
                  <a:gd name="connsiteY424" fmla="*/ 98765 h 236970"/>
                  <a:gd name="connsiteX425" fmla="*/ 93096 w 220447"/>
                  <a:gd name="connsiteY425" fmla="*/ 97515 h 236970"/>
                  <a:gd name="connsiteX426" fmla="*/ 91454 w 220447"/>
                  <a:gd name="connsiteY426" fmla="*/ 98807 h 236970"/>
                  <a:gd name="connsiteX427" fmla="*/ 87318 w 220447"/>
                  <a:gd name="connsiteY427" fmla="*/ 98411 h 236970"/>
                  <a:gd name="connsiteX428" fmla="*/ 90228 w 220447"/>
                  <a:gd name="connsiteY428" fmla="*/ 99724 h 236970"/>
                  <a:gd name="connsiteX429" fmla="*/ 91350 w 220447"/>
                  <a:gd name="connsiteY429" fmla="*/ 103434 h 236970"/>
                  <a:gd name="connsiteX430" fmla="*/ 93823 w 220447"/>
                  <a:gd name="connsiteY430" fmla="*/ 101851 h 236970"/>
                  <a:gd name="connsiteX431" fmla="*/ 92930 w 220447"/>
                  <a:gd name="connsiteY431" fmla="*/ 104623 h 236970"/>
                  <a:gd name="connsiteX432" fmla="*/ 96151 w 220447"/>
                  <a:gd name="connsiteY432" fmla="*/ 103601 h 236970"/>
                  <a:gd name="connsiteX433" fmla="*/ 97045 w 220447"/>
                  <a:gd name="connsiteY433" fmla="*/ 105019 h 236970"/>
                  <a:gd name="connsiteX434" fmla="*/ 93512 w 220447"/>
                  <a:gd name="connsiteY434" fmla="*/ 105707 h 236970"/>
                  <a:gd name="connsiteX435" fmla="*/ 91911 w 220447"/>
                  <a:gd name="connsiteY435" fmla="*/ 107124 h 236970"/>
                  <a:gd name="connsiteX436" fmla="*/ 89999 w 220447"/>
                  <a:gd name="connsiteY436" fmla="*/ 105894 h 236970"/>
                  <a:gd name="connsiteX437" fmla="*/ 89833 w 220447"/>
                  <a:gd name="connsiteY437" fmla="*/ 102038 h 236970"/>
                  <a:gd name="connsiteX438" fmla="*/ 88607 w 220447"/>
                  <a:gd name="connsiteY438" fmla="*/ 100954 h 236970"/>
                  <a:gd name="connsiteX439" fmla="*/ 83244 w 220447"/>
                  <a:gd name="connsiteY439" fmla="*/ 105102 h 236970"/>
                  <a:gd name="connsiteX440" fmla="*/ 81228 w 220447"/>
                  <a:gd name="connsiteY440" fmla="*/ 104873 h 236970"/>
                  <a:gd name="connsiteX441" fmla="*/ 79378 w 220447"/>
                  <a:gd name="connsiteY441" fmla="*/ 100495 h 236970"/>
                  <a:gd name="connsiteX442" fmla="*/ 79919 w 220447"/>
                  <a:gd name="connsiteY442" fmla="*/ 98453 h 236970"/>
                  <a:gd name="connsiteX443" fmla="*/ 77278 w 220447"/>
                  <a:gd name="connsiteY443" fmla="*/ 96994 h 236970"/>
                  <a:gd name="connsiteX444" fmla="*/ 77569 w 220447"/>
                  <a:gd name="connsiteY444" fmla="*/ 93283 h 236970"/>
                  <a:gd name="connsiteX445" fmla="*/ 73807 w 220447"/>
                  <a:gd name="connsiteY445" fmla="*/ 94200 h 236970"/>
                  <a:gd name="connsiteX446" fmla="*/ 73787 w 220447"/>
                  <a:gd name="connsiteY446" fmla="*/ 99369 h 236970"/>
                  <a:gd name="connsiteX447" fmla="*/ 71293 w 220447"/>
                  <a:gd name="connsiteY447" fmla="*/ 101142 h 236970"/>
                  <a:gd name="connsiteX448" fmla="*/ 70794 w 220447"/>
                  <a:gd name="connsiteY448" fmla="*/ 99307 h 236970"/>
                  <a:gd name="connsiteX449" fmla="*/ 67219 w 220447"/>
                  <a:gd name="connsiteY449" fmla="*/ 102184 h 236970"/>
                  <a:gd name="connsiteX450" fmla="*/ 67405 w 220447"/>
                  <a:gd name="connsiteY450" fmla="*/ 103872 h 236970"/>
                  <a:gd name="connsiteX451" fmla="*/ 63104 w 220447"/>
                  <a:gd name="connsiteY451" fmla="*/ 102872 h 236970"/>
                  <a:gd name="connsiteX452" fmla="*/ 60921 w 220447"/>
                  <a:gd name="connsiteY452" fmla="*/ 101454 h 236970"/>
                  <a:gd name="connsiteX453" fmla="*/ 60235 w 220447"/>
                  <a:gd name="connsiteY453" fmla="*/ 97994 h 236970"/>
                  <a:gd name="connsiteX454" fmla="*/ 57491 w 220447"/>
                  <a:gd name="connsiteY454" fmla="*/ 95909 h 236970"/>
                  <a:gd name="connsiteX455" fmla="*/ 52025 w 220447"/>
                  <a:gd name="connsiteY455" fmla="*/ 95138 h 236970"/>
                  <a:gd name="connsiteX456" fmla="*/ 51401 w 220447"/>
                  <a:gd name="connsiteY456" fmla="*/ 90928 h 236970"/>
                  <a:gd name="connsiteX457" fmla="*/ 54166 w 220447"/>
                  <a:gd name="connsiteY457" fmla="*/ 90698 h 236970"/>
                  <a:gd name="connsiteX458" fmla="*/ 59133 w 220447"/>
                  <a:gd name="connsiteY458" fmla="*/ 84027 h 236970"/>
                  <a:gd name="connsiteX459" fmla="*/ 65722 w 220447"/>
                  <a:gd name="connsiteY459" fmla="*/ 79087 h 236970"/>
                  <a:gd name="connsiteX460" fmla="*/ 68382 w 220447"/>
                  <a:gd name="connsiteY460" fmla="*/ 75084 h 236970"/>
                  <a:gd name="connsiteX461" fmla="*/ 76053 w 220447"/>
                  <a:gd name="connsiteY461" fmla="*/ 73334 h 236970"/>
                  <a:gd name="connsiteX462" fmla="*/ 80604 w 220447"/>
                  <a:gd name="connsiteY462" fmla="*/ 71707 h 236970"/>
                  <a:gd name="connsiteX463" fmla="*/ 87962 w 220447"/>
                  <a:gd name="connsiteY463" fmla="*/ 69832 h 236970"/>
                  <a:gd name="connsiteX464" fmla="*/ 87463 w 220447"/>
                  <a:gd name="connsiteY464" fmla="*/ 63870 h 236970"/>
                  <a:gd name="connsiteX465" fmla="*/ 71334 w 220447"/>
                  <a:gd name="connsiteY465" fmla="*/ 55803 h 236970"/>
                  <a:gd name="connsiteX466" fmla="*/ 65660 w 220447"/>
                  <a:gd name="connsiteY466" fmla="*/ 55511 h 236970"/>
                  <a:gd name="connsiteX467" fmla="*/ 63124 w 220447"/>
                  <a:gd name="connsiteY467" fmla="*/ 57283 h 236970"/>
                  <a:gd name="connsiteX468" fmla="*/ 60027 w 220447"/>
                  <a:gd name="connsiteY468" fmla="*/ 56970 h 236970"/>
                  <a:gd name="connsiteX469" fmla="*/ 57575 w 220447"/>
                  <a:gd name="connsiteY469" fmla="*/ 57783 h 236970"/>
                  <a:gd name="connsiteX470" fmla="*/ 50071 w 220447"/>
                  <a:gd name="connsiteY470" fmla="*/ 58179 h 236970"/>
                  <a:gd name="connsiteX471" fmla="*/ 47410 w 220447"/>
                  <a:gd name="connsiteY471" fmla="*/ 64433 h 236970"/>
                  <a:gd name="connsiteX472" fmla="*/ 42214 w 220447"/>
                  <a:gd name="connsiteY472" fmla="*/ 69019 h 236970"/>
                  <a:gd name="connsiteX473" fmla="*/ 39512 w 220447"/>
                  <a:gd name="connsiteY473" fmla="*/ 68831 h 236970"/>
                  <a:gd name="connsiteX474" fmla="*/ 37226 w 220447"/>
                  <a:gd name="connsiteY474" fmla="*/ 66372 h 236970"/>
                  <a:gd name="connsiteX475" fmla="*/ 33276 w 220447"/>
                  <a:gd name="connsiteY475" fmla="*/ 65621 h 236970"/>
                  <a:gd name="connsiteX476" fmla="*/ 32112 w 220447"/>
                  <a:gd name="connsiteY476" fmla="*/ 72917 h 236970"/>
                  <a:gd name="connsiteX477" fmla="*/ 18602 w 220447"/>
                  <a:gd name="connsiteY477" fmla="*/ 75960 h 236970"/>
                  <a:gd name="connsiteX478" fmla="*/ 11535 w 220447"/>
                  <a:gd name="connsiteY478" fmla="*/ 74293 h 236970"/>
                  <a:gd name="connsiteX479" fmla="*/ 5694 w 220447"/>
                  <a:gd name="connsiteY479" fmla="*/ 72459 h 236970"/>
                  <a:gd name="connsiteX480" fmla="*/ 4136 w 220447"/>
                  <a:gd name="connsiteY480" fmla="*/ 75189 h 236970"/>
                  <a:gd name="connsiteX481" fmla="*/ 4572 w 220447"/>
                  <a:gd name="connsiteY481" fmla="*/ 71979 h 236970"/>
                  <a:gd name="connsiteX482" fmla="*/ 644 w 220447"/>
                  <a:gd name="connsiteY482" fmla="*/ 69790 h 236970"/>
                  <a:gd name="connsiteX483" fmla="*/ 2015 w 220447"/>
                  <a:gd name="connsiteY483" fmla="*/ 66955 h 236970"/>
                  <a:gd name="connsiteX484" fmla="*/ 4593 w 220447"/>
                  <a:gd name="connsiteY484" fmla="*/ 66872 h 236970"/>
                  <a:gd name="connsiteX485" fmla="*/ 2015 w 220447"/>
                  <a:gd name="connsiteY485" fmla="*/ 64579 h 236970"/>
                  <a:gd name="connsiteX486" fmla="*/ 1974 w 220447"/>
                  <a:gd name="connsiteY486" fmla="*/ 60160 h 236970"/>
                  <a:gd name="connsiteX487" fmla="*/ 41 w 220447"/>
                  <a:gd name="connsiteY487" fmla="*/ 60180 h 236970"/>
                  <a:gd name="connsiteX488" fmla="*/ 0 w 220447"/>
                  <a:gd name="connsiteY488" fmla="*/ 57200 h 236970"/>
                  <a:gd name="connsiteX489" fmla="*/ 1932 w 220447"/>
                  <a:gd name="connsiteY489" fmla="*/ 57200 h 236970"/>
                  <a:gd name="connsiteX490" fmla="*/ 1891 w 220447"/>
                  <a:gd name="connsiteY490" fmla="*/ 53489 h 236970"/>
                  <a:gd name="connsiteX491" fmla="*/ 4261 w 220447"/>
                  <a:gd name="connsiteY491" fmla="*/ 55449 h 236970"/>
                  <a:gd name="connsiteX492" fmla="*/ 7773 w 220447"/>
                  <a:gd name="connsiteY492" fmla="*/ 52426 h 236970"/>
                  <a:gd name="connsiteX493" fmla="*/ 7835 w 220447"/>
                  <a:gd name="connsiteY493" fmla="*/ 50883 h 236970"/>
                  <a:gd name="connsiteX494" fmla="*/ 10434 w 220447"/>
                  <a:gd name="connsiteY494" fmla="*/ 52614 h 236970"/>
                  <a:gd name="connsiteX495" fmla="*/ 11203 w 220447"/>
                  <a:gd name="connsiteY495" fmla="*/ 56074 h 236970"/>
                  <a:gd name="connsiteX496" fmla="*/ 12699 w 220447"/>
                  <a:gd name="connsiteY496" fmla="*/ 58346 h 236970"/>
                  <a:gd name="connsiteX497" fmla="*/ 15713 w 220447"/>
                  <a:gd name="connsiteY497" fmla="*/ 57741 h 236970"/>
                  <a:gd name="connsiteX498" fmla="*/ 21491 w 220447"/>
                  <a:gd name="connsiteY498" fmla="*/ 57825 h 236970"/>
                  <a:gd name="connsiteX499" fmla="*/ 22426 w 220447"/>
                  <a:gd name="connsiteY499" fmla="*/ 56032 h 236970"/>
                  <a:gd name="connsiteX500" fmla="*/ 24359 w 220447"/>
                  <a:gd name="connsiteY500" fmla="*/ 56824 h 236970"/>
                  <a:gd name="connsiteX501" fmla="*/ 22447 w 220447"/>
                  <a:gd name="connsiteY501" fmla="*/ 54093 h 236970"/>
                  <a:gd name="connsiteX502" fmla="*/ 22240 w 220447"/>
                  <a:gd name="connsiteY502" fmla="*/ 51134 h 236970"/>
                  <a:gd name="connsiteX503" fmla="*/ 19329 w 220447"/>
                  <a:gd name="connsiteY503" fmla="*/ 48340 h 236970"/>
                  <a:gd name="connsiteX504" fmla="*/ 14985 w 220447"/>
                  <a:gd name="connsiteY504" fmla="*/ 48883 h 236970"/>
                  <a:gd name="connsiteX505" fmla="*/ 15006 w 220447"/>
                  <a:gd name="connsiteY505" fmla="*/ 47506 h 236970"/>
                  <a:gd name="connsiteX506" fmla="*/ 18790 w 220447"/>
                  <a:gd name="connsiteY506" fmla="*/ 44859 h 236970"/>
                  <a:gd name="connsiteX507" fmla="*/ 23341 w 220447"/>
                  <a:gd name="connsiteY507" fmla="*/ 45130 h 236970"/>
                  <a:gd name="connsiteX508" fmla="*/ 22614 w 220447"/>
                  <a:gd name="connsiteY508" fmla="*/ 43275 h 236970"/>
                  <a:gd name="connsiteX509" fmla="*/ 23799 w 220447"/>
                  <a:gd name="connsiteY509" fmla="*/ 39960 h 236970"/>
                  <a:gd name="connsiteX510" fmla="*/ 26896 w 220447"/>
                  <a:gd name="connsiteY510" fmla="*/ 39147 h 236970"/>
                  <a:gd name="connsiteX511" fmla="*/ 28579 w 220447"/>
                  <a:gd name="connsiteY511" fmla="*/ 39752 h 236970"/>
                  <a:gd name="connsiteX512" fmla="*/ 27602 w 220447"/>
                  <a:gd name="connsiteY512" fmla="*/ 34645 h 236970"/>
                  <a:gd name="connsiteX513" fmla="*/ 28412 w 220447"/>
                  <a:gd name="connsiteY513" fmla="*/ 31747 h 236970"/>
                  <a:gd name="connsiteX514" fmla="*/ 34960 w 220447"/>
                  <a:gd name="connsiteY514" fmla="*/ 31747 h 236970"/>
                  <a:gd name="connsiteX515" fmla="*/ 41092 w 220447"/>
                  <a:gd name="connsiteY515" fmla="*/ 31205 h 236970"/>
                  <a:gd name="connsiteX516" fmla="*/ 53812 w 220447"/>
                  <a:gd name="connsiteY516" fmla="*/ 31185 h 236970"/>
                  <a:gd name="connsiteX517" fmla="*/ 52939 w 220447"/>
                  <a:gd name="connsiteY517" fmla="*/ 27808 h 236970"/>
                  <a:gd name="connsiteX518" fmla="*/ 55725 w 220447"/>
                  <a:gd name="connsiteY518" fmla="*/ 25952 h 236970"/>
                  <a:gd name="connsiteX519" fmla="*/ 57637 w 220447"/>
                  <a:gd name="connsiteY519" fmla="*/ 20262 h 236970"/>
                  <a:gd name="connsiteX520" fmla="*/ 61295 w 220447"/>
                  <a:gd name="connsiteY520" fmla="*/ 21429 h 236970"/>
                  <a:gd name="connsiteX521" fmla="*/ 62542 w 220447"/>
                  <a:gd name="connsiteY521" fmla="*/ 24243 h 236970"/>
                  <a:gd name="connsiteX522" fmla="*/ 62105 w 220447"/>
                  <a:gd name="connsiteY522" fmla="*/ 26702 h 236970"/>
                  <a:gd name="connsiteX523" fmla="*/ 63623 w 220447"/>
                  <a:gd name="connsiteY523" fmla="*/ 27390 h 236970"/>
                  <a:gd name="connsiteX524" fmla="*/ 77840 w 220447"/>
                  <a:gd name="connsiteY524" fmla="*/ 27891 h 236970"/>
                  <a:gd name="connsiteX525" fmla="*/ 77965 w 220447"/>
                  <a:gd name="connsiteY525" fmla="*/ 15446 h 236970"/>
                  <a:gd name="connsiteX526" fmla="*/ 77071 w 220447"/>
                  <a:gd name="connsiteY526" fmla="*/ 11569 h 236970"/>
                  <a:gd name="connsiteX527" fmla="*/ 77923 w 220447"/>
                  <a:gd name="connsiteY527" fmla="*/ 8692 h 236970"/>
                  <a:gd name="connsiteX528" fmla="*/ 76822 w 220447"/>
                  <a:gd name="connsiteY528" fmla="*/ 6358 h 236970"/>
                  <a:gd name="connsiteX529" fmla="*/ 77216 w 220447"/>
                  <a:gd name="connsiteY529" fmla="*/ 3564 h 236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Lst>
                <a:rect l="l" t="t" r="r" b="b"/>
                <a:pathLst>
                  <a:path w="220447" h="236970">
                    <a:moveTo>
                      <a:pt x="199538" y="74188"/>
                    </a:moveTo>
                    <a:lnTo>
                      <a:pt x="192949" y="81692"/>
                    </a:lnTo>
                    <a:lnTo>
                      <a:pt x="194549" y="81921"/>
                    </a:lnTo>
                    <a:lnTo>
                      <a:pt x="195505" y="85590"/>
                    </a:lnTo>
                    <a:lnTo>
                      <a:pt x="200556" y="87007"/>
                    </a:lnTo>
                    <a:lnTo>
                      <a:pt x="200951" y="89322"/>
                    </a:lnTo>
                    <a:lnTo>
                      <a:pt x="199746" y="90739"/>
                    </a:lnTo>
                    <a:lnTo>
                      <a:pt x="196399" y="91448"/>
                    </a:lnTo>
                    <a:lnTo>
                      <a:pt x="197708" y="94908"/>
                    </a:lnTo>
                    <a:lnTo>
                      <a:pt x="196087" y="95950"/>
                    </a:lnTo>
                    <a:lnTo>
                      <a:pt x="194508" y="95033"/>
                    </a:lnTo>
                    <a:lnTo>
                      <a:pt x="194777" y="92261"/>
                    </a:lnTo>
                    <a:lnTo>
                      <a:pt x="193426" y="88050"/>
                    </a:lnTo>
                    <a:lnTo>
                      <a:pt x="191764" y="87029"/>
                    </a:lnTo>
                    <a:lnTo>
                      <a:pt x="189228" y="90155"/>
                    </a:lnTo>
                    <a:lnTo>
                      <a:pt x="185424" y="89801"/>
                    </a:lnTo>
                    <a:lnTo>
                      <a:pt x="183658" y="88738"/>
                    </a:lnTo>
                    <a:lnTo>
                      <a:pt x="182576" y="90468"/>
                    </a:lnTo>
                    <a:lnTo>
                      <a:pt x="182265" y="86987"/>
                    </a:lnTo>
                    <a:lnTo>
                      <a:pt x="184239" y="86424"/>
                    </a:lnTo>
                    <a:lnTo>
                      <a:pt x="186047" y="82901"/>
                    </a:lnTo>
                    <a:lnTo>
                      <a:pt x="190579" y="80317"/>
                    </a:lnTo>
                    <a:close/>
                    <a:moveTo>
                      <a:pt x="76364" y="0"/>
                    </a:moveTo>
                    <a:lnTo>
                      <a:pt x="77528" y="104"/>
                    </a:lnTo>
                    <a:lnTo>
                      <a:pt x="106586" y="6212"/>
                    </a:lnTo>
                    <a:lnTo>
                      <a:pt x="123318" y="6212"/>
                    </a:lnTo>
                    <a:lnTo>
                      <a:pt x="126456" y="8734"/>
                    </a:lnTo>
                    <a:lnTo>
                      <a:pt x="126332" y="14321"/>
                    </a:lnTo>
                    <a:lnTo>
                      <a:pt x="127309" y="15155"/>
                    </a:lnTo>
                    <a:lnTo>
                      <a:pt x="128535" y="20053"/>
                    </a:lnTo>
                    <a:lnTo>
                      <a:pt x="131278" y="22430"/>
                    </a:lnTo>
                    <a:lnTo>
                      <a:pt x="132650" y="26619"/>
                    </a:lnTo>
                    <a:lnTo>
                      <a:pt x="137971" y="29871"/>
                    </a:lnTo>
                    <a:lnTo>
                      <a:pt x="140008" y="33165"/>
                    </a:lnTo>
                    <a:lnTo>
                      <a:pt x="142295" y="34812"/>
                    </a:lnTo>
                    <a:lnTo>
                      <a:pt x="142877" y="39877"/>
                    </a:lnTo>
                    <a:lnTo>
                      <a:pt x="142253" y="40857"/>
                    </a:lnTo>
                    <a:lnTo>
                      <a:pt x="145329" y="47548"/>
                    </a:lnTo>
                    <a:lnTo>
                      <a:pt x="148489" y="49841"/>
                    </a:lnTo>
                    <a:lnTo>
                      <a:pt x="148904" y="53197"/>
                    </a:lnTo>
                    <a:lnTo>
                      <a:pt x="146514" y="56199"/>
                    </a:lnTo>
                    <a:lnTo>
                      <a:pt x="148302" y="57804"/>
                    </a:lnTo>
                    <a:lnTo>
                      <a:pt x="148260" y="60848"/>
                    </a:lnTo>
                    <a:lnTo>
                      <a:pt x="150047" y="62119"/>
                    </a:lnTo>
                    <a:lnTo>
                      <a:pt x="149944" y="64766"/>
                    </a:lnTo>
                    <a:lnTo>
                      <a:pt x="151773" y="66288"/>
                    </a:lnTo>
                    <a:lnTo>
                      <a:pt x="155348" y="71083"/>
                    </a:lnTo>
                    <a:lnTo>
                      <a:pt x="159567" y="69144"/>
                    </a:lnTo>
                    <a:lnTo>
                      <a:pt x="160585" y="71020"/>
                    </a:lnTo>
                    <a:lnTo>
                      <a:pt x="156803" y="71145"/>
                    </a:lnTo>
                    <a:lnTo>
                      <a:pt x="153394" y="75022"/>
                    </a:lnTo>
                    <a:lnTo>
                      <a:pt x="149133" y="74126"/>
                    </a:lnTo>
                    <a:lnTo>
                      <a:pt x="145371" y="79337"/>
                    </a:lnTo>
                    <a:lnTo>
                      <a:pt x="142627" y="81172"/>
                    </a:lnTo>
                    <a:lnTo>
                      <a:pt x="142149" y="85070"/>
                    </a:lnTo>
                    <a:lnTo>
                      <a:pt x="138013" y="85987"/>
                    </a:lnTo>
                    <a:lnTo>
                      <a:pt x="136870" y="89093"/>
                    </a:lnTo>
                    <a:lnTo>
                      <a:pt x="138450" y="91323"/>
                    </a:lnTo>
                    <a:lnTo>
                      <a:pt x="136579" y="92157"/>
                    </a:lnTo>
                    <a:lnTo>
                      <a:pt x="132609" y="89010"/>
                    </a:lnTo>
                    <a:lnTo>
                      <a:pt x="126810" y="89010"/>
                    </a:lnTo>
                    <a:lnTo>
                      <a:pt x="122300" y="94512"/>
                    </a:lnTo>
                    <a:lnTo>
                      <a:pt x="122902" y="98077"/>
                    </a:lnTo>
                    <a:lnTo>
                      <a:pt x="124502" y="102309"/>
                    </a:lnTo>
                    <a:lnTo>
                      <a:pt x="126706" y="103997"/>
                    </a:lnTo>
                    <a:lnTo>
                      <a:pt x="130053" y="104018"/>
                    </a:lnTo>
                    <a:lnTo>
                      <a:pt x="134978" y="102351"/>
                    </a:lnTo>
                    <a:lnTo>
                      <a:pt x="137036" y="100745"/>
                    </a:lnTo>
                    <a:lnTo>
                      <a:pt x="138720" y="102142"/>
                    </a:lnTo>
                    <a:lnTo>
                      <a:pt x="134999" y="104310"/>
                    </a:lnTo>
                    <a:lnTo>
                      <a:pt x="135249" y="107353"/>
                    </a:lnTo>
                    <a:lnTo>
                      <a:pt x="139821" y="111815"/>
                    </a:lnTo>
                    <a:lnTo>
                      <a:pt x="144394" y="113357"/>
                    </a:lnTo>
                    <a:lnTo>
                      <a:pt x="147906" y="113295"/>
                    </a:lnTo>
                    <a:lnTo>
                      <a:pt x="152334" y="111127"/>
                    </a:lnTo>
                    <a:lnTo>
                      <a:pt x="152791" y="106103"/>
                    </a:lnTo>
                    <a:lnTo>
                      <a:pt x="155306" y="100224"/>
                    </a:lnTo>
                    <a:lnTo>
                      <a:pt x="154204" y="96368"/>
                    </a:lnTo>
                    <a:lnTo>
                      <a:pt x="164390" y="90114"/>
                    </a:lnTo>
                    <a:lnTo>
                      <a:pt x="163787" y="87030"/>
                    </a:lnTo>
                    <a:lnTo>
                      <a:pt x="165200" y="84591"/>
                    </a:lnTo>
                    <a:lnTo>
                      <a:pt x="168421" y="87259"/>
                    </a:lnTo>
                    <a:lnTo>
                      <a:pt x="171332" y="88196"/>
                    </a:lnTo>
                    <a:lnTo>
                      <a:pt x="170022" y="88926"/>
                    </a:lnTo>
                    <a:lnTo>
                      <a:pt x="171415" y="90594"/>
                    </a:lnTo>
                    <a:lnTo>
                      <a:pt x="176008" y="88155"/>
                    </a:lnTo>
                    <a:lnTo>
                      <a:pt x="178045" y="88468"/>
                    </a:lnTo>
                    <a:lnTo>
                      <a:pt x="178086" y="90219"/>
                    </a:lnTo>
                    <a:lnTo>
                      <a:pt x="174304" y="91282"/>
                    </a:lnTo>
                    <a:lnTo>
                      <a:pt x="175011" y="94992"/>
                    </a:lnTo>
                    <a:lnTo>
                      <a:pt x="173347" y="92011"/>
                    </a:lnTo>
                    <a:lnTo>
                      <a:pt x="169794" y="91990"/>
                    </a:lnTo>
                    <a:lnTo>
                      <a:pt x="168255" y="95347"/>
                    </a:lnTo>
                    <a:lnTo>
                      <a:pt x="171061" y="96264"/>
                    </a:lnTo>
                    <a:lnTo>
                      <a:pt x="170999" y="98515"/>
                    </a:lnTo>
                    <a:lnTo>
                      <a:pt x="177152" y="102872"/>
                    </a:lnTo>
                    <a:lnTo>
                      <a:pt x="177671" y="107562"/>
                    </a:lnTo>
                    <a:lnTo>
                      <a:pt x="179521" y="109605"/>
                    </a:lnTo>
                    <a:lnTo>
                      <a:pt x="180206" y="106874"/>
                    </a:lnTo>
                    <a:lnTo>
                      <a:pt x="182452" y="107479"/>
                    </a:lnTo>
                    <a:lnTo>
                      <a:pt x="184385" y="105582"/>
                    </a:lnTo>
                    <a:lnTo>
                      <a:pt x="189477" y="95930"/>
                    </a:lnTo>
                    <a:lnTo>
                      <a:pt x="192408" y="95451"/>
                    </a:lnTo>
                    <a:lnTo>
                      <a:pt x="192553" y="98598"/>
                    </a:lnTo>
                    <a:lnTo>
                      <a:pt x="194964" y="99474"/>
                    </a:lnTo>
                    <a:lnTo>
                      <a:pt x="192990" y="104268"/>
                    </a:lnTo>
                    <a:lnTo>
                      <a:pt x="188729" y="104790"/>
                    </a:lnTo>
                    <a:lnTo>
                      <a:pt x="183574" y="109876"/>
                    </a:lnTo>
                    <a:lnTo>
                      <a:pt x="181579" y="110647"/>
                    </a:lnTo>
                    <a:lnTo>
                      <a:pt x="182368" y="112023"/>
                    </a:lnTo>
                    <a:lnTo>
                      <a:pt x="184946" y="110918"/>
                    </a:lnTo>
                    <a:lnTo>
                      <a:pt x="187502" y="111127"/>
                    </a:lnTo>
                    <a:lnTo>
                      <a:pt x="193156" y="110376"/>
                    </a:lnTo>
                    <a:lnTo>
                      <a:pt x="190495" y="112794"/>
                    </a:lnTo>
                    <a:lnTo>
                      <a:pt x="189747" y="114775"/>
                    </a:lnTo>
                    <a:lnTo>
                      <a:pt x="188022" y="114962"/>
                    </a:lnTo>
                    <a:lnTo>
                      <a:pt x="185715" y="112961"/>
                    </a:lnTo>
                    <a:lnTo>
                      <a:pt x="184655" y="114671"/>
                    </a:lnTo>
                    <a:lnTo>
                      <a:pt x="186068" y="115901"/>
                    </a:lnTo>
                    <a:lnTo>
                      <a:pt x="184156" y="116755"/>
                    </a:lnTo>
                    <a:lnTo>
                      <a:pt x="184987" y="118547"/>
                    </a:lnTo>
                    <a:lnTo>
                      <a:pt x="183241" y="118610"/>
                    </a:lnTo>
                    <a:lnTo>
                      <a:pt x="181703" y="115087"/>
                    </a:lnTo>
                    <a:lnTo>
                      <a:pt x="176798" y="116358"/>
                    </a:lnTo>
                    <a:lnTo>
                      <a:pt x="177276" y="118756"/>
                    </a:lnTo>
                    <a:lnTo>
                      <a:pt x="179230" y="118152"/>
                    </a:lnTo>
                    <a:lnTo>
                      <a:pt x="181225" y="119652"/>
                    </a:lnTo>
                    <a:lnTo>
                      <a:pt x="179645" y="120403"/>
                    </a:lnTo>
                    <a:lnTo>
                      <a:pt x="182202" y="123675"/>
                    </a:lnTo>
                    <a:lnTo>
                      <a:pt x="184280" y="123863"/>
                    </a:lnTo>
                    <a:lnTo>
                      <a:pt x="187253" y="121800"/>
                    </a:lnTo>
                    <a:lnTo>
                      <a:pt x="187398" y="126094"/>
                    </a:lnTo>
                    <a:lnTo>
                      <a:pt x="185839" y="127178"/>
                    </a:lnTo>
                    <a:lnTo>
                      <a:pt x="182639" y="124363"/>
                    </a:lnTo>
                    <a:lnTo>
                      <a:pt x="178668" y="124676"/>
                    </a:lnTo>
                    <a:lnTo>
                      <a:pt x="175509" y="123009"/>
                    </a:lnTo>
                    <a:lnTo>
                      <a:pt x="174720" y="125739"/>
                    </a:lnTo>
                    <a:lnTo>
                      <a:pt x="171373" y="129575"/>
                    </a:lnTo>
                    <a:lnTo>
                      <a:pt x="171435" y="133306"/>
                    </a:lnTo>
                    <a:lnTo>
                      <a:pt x="176299" y="137642"/>
                    </a:lnTo>
                    <a:lnTo>
                      <a:pt x="174449" y="137392"/>
                    </a:lnTo>
                    <a:lnTo>
                      <a:pt x="172122" y="135286"/>
                    </a:lnTo>
                    <a:lnTo>
                      <a:pt x="169939" y="138789"/>
                    </a:lnTo>
                    <a:lnTo>
                      <a:pt x="171020" y="140769"/>
                    </a:lnTo>
                    <a:lnTo>
                      <a:pt x="167362" y="141373"/>
                    </a:lnTo>
                    <a:lnTo>
                      <a:pt x="166717" y="138538"/>
                    </a:lnTo>
                    <a:lnTo>
                      <a:pt x="167715" y="137663"/>
                    </a:lnTo>
                    <a:lnTo>
                      <a:pt x="167133" y="135098"/>
                    </a:lnTo>
                    <a:lnTo>
                      <a:pt x="164369" y="131805"/>
                    </a:lnTo>
                    <a:lnTo>
                      <a:pt x="163703" y="132597"/>
                    </a:lnTo>
                    <a:lnTo>
                      <a:pt x="160544" y="131450"/>
                    </a:lnTo>
                    <a:lnTo>
                      <a:pt x="161168" y="136016"/>
                    </a:lnTo>
                    <a:lnTo>
                      <a:pt x="159692" y="138518"/>
                    </a:lnTo>
                    <a:lnTo>
                      <a:pt x="162103" y="140706"/>
                    </a:lnTo>
                    <a:lnTo>
                      <a:pt x="163371" y="143666"/>
                    </a:lnTo>
                    <a:lnTo>
                      <a:pt x="160129" y="141394"/>
                    </a:lnTo>
                    <a:lnTo>
                      <a:pt x="155888" y="140393"/>
                    </a:lnTo>
                    <a:lnTo>
                      <a:pt x="152624" y="142478"/>
                    </a:lnTo>
                    <a:lnTo>
                      <a:pt x="149548" y="143458"/>
                    </a:lnTo>
                    <a:lnTo>
                      <a:pt x="148156" y="142373"/>
                    </a:lnTo>
                    <a:lnTo>
                      <a:pt x="144353" y="142520"/>
                    </a:lnTo>
                    <a:lnTo>
                      <a:pt x="146680" y="144437"/>
                    </a:lnTo>
                    <a:lnTo>
                      <a:pt x="148468" y="144417"/>
                    </a:lnTo>
                    <a:lnTo>
                      <a:pt x="148592" y="146418"/>
                    </a:lnTo>
                    <a:lnTo>
                      <a:pt x="151606" y="150607"/>
                    </a:lnTo>
                    <a:lnTo>
                      <a:pt x="148530" y="148606"/>
                    </a:lnTo>
                    <a:lnTo>
                      <a:pt x="146244" y="144896"/>
                    </a:lnTo>
                    <a:lnTo>
                      <a:pt x="142212" y="144959"/>
                    </a:lnTo>
                    <a:lnTo>
                      <a:pt x="143562" y="147043"/>
                    </a:lnTo>
                    <a:lnTo>
                      <a:pt x="143750" y="149795"/>
                    </a:lnTo>
                    <a:lnTo>
                      <a:pt x="146120" y="149982"/>
                    </a:lnTo>
                    <a:lnTo>
                      <a:pt x="147117" y="151483"/>
                    </a:lnTo>
                    <a:lnTo>
                      <a:pt x="144602" y="152963"/>
                    </a:lnTo>
                    <a:lnTo>
                      <a:pt x="142212" y="153109"/>
                    </a:lnTo>
                    <a:lnTo>
                      <a:pt x="143043" y="156507"/>
                    </a:lnTo>
                    <a:lnTo>
                      <a:pt x="145329" y="157215"/>
                    </a:lnTo>
                    <a:lnTo>
                      <a:pt x="147283" y="161030"/>
                    </a:lnTo>
                    <a:lnTo>
                      <a:pt x="150858" y="162844"/>
                    </a:lnTo>
                    <a:lnTo>
                      <a:pt x="155410" y="162281"/>
                    </a:lnTo>
                    <a:lnTo>
                      <a:pt x="155119" y="164783"/>
                    </a:lnTo>
                    <a:lnTo>
                      <a:pt x="157406" y="167388"/>
                    </a:lnTo>
                    <a:lnTo>
                      <a:pt x="159338" y="168014"/>
                    </a:lnTo>
                    <a:lnTo>
                      <a:pt x="159442" y="171703"/>
                    </a:lnTo>
                    <a:lnTo>
                      <a:pt x="161147" y="174392"/>
                    </a:lnTo>
                    <a:lnTo>
                      <a:pt x="157343" y="173475"/>
                    </a:lnTo>
                    <a:lnTo>
                      <a:pt x="156366" y="175372"/>
                    </a:lnTo>
                    <a:lnTo>
                      <a:pt x="161999" y="177081"/>
                    </a:lnTo>
                    <a:lnTo>
                      <a:pt x="166842" y="174538"/>
                    </a:lnTo>
                    <a:lnTo>
                      <a:pt x="168318" y="175643"/>
                    </a:lnTo>
                    <a:lnTo>
                      <a:pt x="172371" y="176268"/>
                    </a:lnTo>
                    <a:lnTo>
                      <a:pt x="171560" y="177540"/>
                    </a:lnTo>
                    <a:lnTo>
                      <a:pt x="176778" y="176268"/>
                    </a:lnTo>
                    <a:lnTo>
                      <a:pt x="179458" y="177477"/>
                    </a:lnTo>
                    <a:lnTo>
                      <a:pt x="182659" y="177415"/>
                    </a:lnTo>
                    <a:lnTo>
                      <a:pt x="180934" y="179375"/>
                    </a:lnTo>
                    <a:lnTo>
                      <a:pt x="181973" y="180625"/>
                    </a:lnTo>
                    <a:lnTo>
                      <a:pt x="185196" y="179854"/>
                    </a:lnTo>
                    <a:lnTo>
                      <a:pt x="184094" y="176248"/>
                    </a:lnTo>
                    <a:lnTo>
                      <a:pt x="191244" y="183085"/>
                    </a:lnTo>
                    <a:lnTo>
                      <a:pt x="193841" y="187400"/>
                    </a:lnTo>
                    <a:lnTo>
                      <a:pt x="197853" y="182084"/>
                    </a:lnTo>
                    <a:lnTo>
                      <a:pt x="199953" y="182980"/>
                    </a:lnTo>
                    <a:lnTo>
                      <a:pt x="201927" y="187567"/>
                    </a:lnTo>
                    <a:lnTo>
                      <a:pt x="204754" y="189151"/>
                    </a:lnTo>
                    <a:lnTo>
                      <a:pt x="205149" y="191236"/>
                    </a:lnTo>
                    <a:lnTo>
                      <a:pt x="207664" y="194196"/>
                    </a:lnTo>
                    <a:lnTo>
                      <a:pt x="206874" y="200907"/>
                    </a:lnTo>
                    <a:lnTo>
                      <a:pt x="209078" y="201199"/>
                    </a:lnTo>
                    <a:lnTo>
                      <a:pt x="209826" y="202763"/>
                    </a:lnTo>
                    <a:lnTo>
                      <a:pt x="212715" y="202033"/>
                    </a:lnTo>
                    <a:lnTo>
                      <a:pt x="217911" y="199177"/>
                    </a:lnTo>
                    <a:lnTo>
                      <a:pt x="220447" y="203826"/>
                    </a:lnTo>
                    <a:lnTo>
                      <a:pt x="219678" y="205035"/>
                    </a:lnTo>
                    <a:lnTo>
                      <a:pt x="215479" y="203242"/>
                    </a:lnTo>
                    <a:lnTo>
                      <a:pt x="215001" y="205077"/>
                    </a:lnTo>
                    <a:lnTo>
                      <a:pt x="211675" y="205014"/>
                    </a:lnTo>
                    <a:lnTo>
                      <a:pt x="210532" y="206765"/>
                    </a:lnTo>
                    <a:lnTo>
                      <a:pt x="208038" y="206473"/>
                    </a:lnTo>
                    <a:lnTo>
                      <a:pt x="209743" y="209267"/>
                    </a:lnTo>
                    <a:lnTo>
                      <a:pt x="216352" y="209705"/>
                    </a:lnTo>
                    <a:lnTo>
                      <a:pt x="213234" y="215604"/>
                    </a:lnTo>
                    <a:lnTo>
                      <a:pt x="211841" y="213144"/>
                    </a:lnTo>
                    <a:lnTo>
                      <a:pt x="208973" y="212185"/>
                    </a:lnTo>
                    <a:lnTo>
                      <a:pt x="207498" y="217792"/>
                    </a:lnTo>
                    <a:lnTo>
                      <a:pt x="204006" y="218210"/>
                    </a:lnTo>
                    <a:lnTo>
                      <a:pt x="203881" y="222170"/>
                    </a:lnTo>
                    <a:lnTo>
                      <a:pt x="202655" y="224692"/>
                    </a:lnTo>
                    <a:lnTo>
                      <a:pt x="204463" y="228674"/>
                    </a:lnTo>
                    <a:lnTo>
                      <a:pt x="195754" y="224609"/>
                    </a:lnTo>
                    <a:lnTo>
                      <a:pt x="195422" y="219043"/>
                    </a:lnTo>
                    <a:lnTo>
                      <a:pt x="193156" y="216437"/>
                    </a:lnTo>
                    <a:lnTo>
                      <a:pt x="191951" y="216604"/>
                    </a:lnTo>
                    <a:lnTo>
                      <a:pt x="191077" y="219877"/>
                    </a:lnTo>
                    <a:lnTo>
                      <a:pt x="188334" y="220544"/>
                    </a:lnTo>
                    <a:lnTo>
                      <a:pt x="184655" y="225234"/>
                    </a:lnTo>
                    <a:lnTo>
                      <a:pt x="182535" y="227068"/>
                    </a:lnTo>
                    <a:lnTo>
                      <a:pt x="174304" y="236574"/>
                    </a:lnTo>
                    <a:lnTo>
                      <a:pt x="172848" y="236970"/>
                    </a:lnTo>
                    <a:lnTo>
                      <a:pt x="175717" y="229278"/>
                    </a:lnTo>
                    <a:lnTo>
                      <a:pt x="177109" y="229007"/>
                    </a:lnTo>
                    <a:lnTo>
                      <a:pt x="180477" y="223691"/>
                    </a:lnTo>
                    <a:lnTo>
                      <a:pt x="181454" y="219960"/>
                    </a:lnTo>
                    <a:lnTo>
                      <a:pt x="184135" y="219981"/>
                    </a:lnTo>
                    <a:lnTo>
                      <a:pt x="185943" y="215875"/>
                    </a:lnTo>
                    <a:lnTo>
                      <a:pt x="184987" y="212060"/>
                    </a:lnTo>
                    <a:lnTo>
                      <a:pt x="186900" y="209934"/>
                    </a:lnTo>
                    <a:lnTo>
                      <a:pt x="188854" y="209412"/>
                    </a:lnTo>
                    <a:lnTo>
                      <a:pt x="189103" y="204681"/>
                    </a:lnTo>
                    <a:lnTo>
                      <a:pt x="186982" y="201324"/>
                    </a:lnTo>
                    <a:lnTo>
                      <a:pt x="184259" y="200970"/>
                    </a:lnTo>
                    <a:lnTo>
                      <a:pt x="183117" y="202430"/>
                    </a:lnTo>
                    <a:lnTo>
                      <a:pt x="182742" y="207954"/>
                    </a:lnTo>
                    <a:lnTo>
                      <a:pt x="180580" y="210476"/>
                    </a:lnTo>
                    <a:lnTo>
                      <a:pt x="174948" y="211247"/>
                    </a:lnTo>
                    <a:lnTo>
                      <a:pt x="171768" y="208516"/>
                    </a:lnTo>
                    <a:lnTo>
                      <a:pt x="169523" y="203596"/>
                    </a:lnTo>
                    <a:lnTo>
                      <a:pt x="165387" y="199198"/>
                    </a:lnTo>
                    <a:lnTo>
                      <a:pt x="159193" y="196384"/>
                    </a:lnTo>
                    <a:lnTo>
                      <a:pt x="151232" y="194091"/>
                    </a:lnTo>
                    <a:lnTo>
                      <a:pt x="147345" y="189213"/>
                    </a:lnTo>
                    <a:lnTo>
                      <a:pt x="143667" y="189422"/>
                    </a:lnTo>
                    <a:lnTo>
                      <a:pt x="137411" y="187442"/>
                    </a:lnTo>
                    <a:lnTo>
                      <a:pt x="124024" y="185482"/>
                    </a:lnTo>
                    <a:lnTo>
                      <a:pt x="125999" y="180687"/>
                    </a:lnTo>
                    <a:lnTo>
                      <a:pt x="128742" y="180917"/>
                    </a:lnTo>
                    <a:lnTo>
                      <a:pt x="130011" y="184231"/>
                    </a:lnTo>
                    <a:lnTo>
                      <a:pt x="132463" y="183168"/>
                    </a:lnTo>
                    <a:lnTo>
                      <a:pt x="133565" y="181334"/>
                    </a:lnTo>
                    <a:lnTo>
                      <a:pt x="137431" y="180292"/>
                    </a:lnTo>
                    <a:lnTo>
                      <a:pt x="141733" y="180166"/>
                    </a:lnTo>
                    <a:lnTo>
                      <a:pt x="146535" y="177874"/>
                    </a:lnTo>
                    <a:lnTo>
                      <a:pt x="149237" y="181834"/>
                    </a:lnTo>
                    <a:lnTo>
                      <a:pt x="152438" y="180563"/>
                    </a:lnTo>
                    <a:lnTo>
                      <a:pt x="150900" y="176394"/>
                    </a:lnTo>
                    <a:lnTo>
                      <a:pt x="147636" y="175101"/>
                    </a:lnTo>
                    <a:lnTo>
                      <a:pt x="146743" y="176060"/>
                    </a:lnTo>
                    <a:lnTo>
                      <a:pt x="141006" y="175727"/>
                    </a:lnTo>
                    <a:lnTo>
                      <a:pt x="138533" y="176310"/>
                    </a:lnTo>
                    <a:lnTo>
                      <a:pt x="132609" y="176144"/>
                    </a:lnTo>
                    <a:lnTo>
                      <a:pt x="129969" y="173308"/>
                    </a:lnTo>
                    <a:lnTo>
                      <a:pt x="127246" y="174726"/>
                    </a:lnTo>
                    <a:lnTo>
                      <a:pt x="125937" y="172683"/>
                    </a:lnTo>
                    <a:lnTo>
                      <a:pt x="123921" y="171870"/>
                    </a:lnTo>
                    <a:lnTo>
                      <a:pt x="124856" y="167826"/>
                    </a:lnTo>
                    <a:lnTo>
                      <a:pt x="127080" y="166742"/>
                    </a:lnTo>
                    <a:lnTo>
                      <a:pt x="124731" y="164824"/>
                    </a:lnTo>
                    <a:lnTo>
                      <a:pt x="121676" y="165428"/>
                    </a:lnTo>
                    <a:lnTo>
                      <a:pt x="120200" y="169869"/>
                    </a:lnTo>
                    <a:lnTo>
                      <a:pt x="115212" y="168326"/>
                    </a:lnTo>
                    <a:lnTo>
                      <a:pt x="113486" y="169494"/>
                    </a:lnTo>
                    <a:lnTo>
                      <a:pt x="112281" y="166930"/>
                    </a:lnTo>
                    <a:lnTo>
                      <a:pt x="110078" y="166387"/>
                    </a:lnTo>
                    <a:lnTo>
                      <a:pt x="106898" y="168638"/>
                    </a:lnTo>
                    <a:lnTo>
                      <a:pt x="109330" y="170536"/>
                    </a:lnTo>
                    <a:lnTo>
                      <a:pt x="107396" y="174017"/>
                    </a:lnTo>
                    <a:lnTo>
                      <a:pt x="105651" y="174288"/>
                    </a:lnTo>
                    <a:lnTo>
                      <a:pt x="104902" y="177498"/>
                    </a:lnTo>
                    <a:lnTo>
                      <a:pt x="101015" y="178978"/>
                    </a:lnTo>
                    <a:lnTo>
                      <a:pt x="101515" y="180458"/>
                    </a:lnTo>
                    <a:lnTo>
                      <a:pt x="104112" y="180813"/>
                    </a:lnTo>
                    <a:lnTo>
                      <a:pt x="106212" y="178645"/>
                    </a:lnTo>
                    <a:lnTo>
                      <a:pt x="108581" y="180938"/>
                    </a:lnTo>
                    <a:lnTo>
                      <a:pt x="107916" y="182501"/>
                    </a:lnTo>
                    <a:lnTo>
                      <a:pt x="103925" y="181250"/>
                    </a:lnTo>
                    <a:lnTo>
                      <a:pt x="101515" y="183647"/>
                    </a:lnTo>
                    <a:lnTo>
                      <a:pt x="101930" y="187483"/>
                    </a:lnTo>
                    <a:lnTo>
                      <a:pt x="104050" y="187900"/>
                    </a:lnTo>
                    <a:lnTo>
                      <a:pt x="102200" y="190401"/>
                    </a:lnTo>
                    <a:lnTo>
                      <a:pt x="99394" y="188651"/>
                    </a:lnTo>
                    <a:lnTo>
                      <a:pt x="97274" y="188484"/>
                    </a:lnTo>
                    <a:lnTo>
                      <a:pt x="93512" y="192590"/>
                    </a:lnTo>
                    <a:lnTo>
                      <a:pt x="94489" y="195988"/>
                    </a:lnTo>
                    <a:lnTo>
                      <a:pt x="96422" y="197322"/>
                    </a:lnTo>
                    <a:lnTo>
                      <a:pt x="97502" y="199782"/>
                    </a:lnTo>
                    <a:lnTo>
                      <a:pt x="100204" y="199073"/>
                    </a:lnTo>
                    <a:lnTo>
                      <a:pt x="101223" y="200449"/>
                    </a:lnTo>
                    <a:lnTo>
                      <a:pt x="105214" y="196634"/>
                    </a:lnTo>
                    <a:lnTo>
                      <a:pt x="107666" y="193049"/>
                    </a:lnTo>
                    <a:lnTo>
                      <a:pt x="108934" y="193632"/>
                    </a:lnTo>
                    <a:lnTo>
                      <a:pt x="111180" y="191923"/>
                    </a:lnTo>
                    <a:lnTo>
                      <a:pt x="110680" y="194383"/>
                    </a:lnTo>
                    <a:lnTo>
                      <a:pt x="103406" y="199053"/>
                    </a:lnTo>
                    <a:lnTo>
                      <a:pt x="100184" y="202680"/>
                    </a:lnTo>
                    <a:lnTo>
                      <a:pt x="94946" y="206078"/>
                    </a:lnTo>
                    <a:lnTo>
                      <a:pt x="84470" y="213977"/>
                    </a:lnTo>
                    <a:lnTo>
                      <a:pt x="80313" y="216083"/>
                    </a:lnTo>
                    <a:lnTo>
                      <a:pt x="77404" y="214833"/>
                    </a:lnTo>
                    <a:lnTo>
                      <a:pt x="79004" y="213019"/>
                    </a:lnTo>
                    <a:lnTo>
                      <a:pt x="78983" y="210580"/>
                    </a:lnTo>
                    <a:lnTo>
                      <a:pt x="76738" y="208620"/>
                    </a:lnTo>
                    <a:lnTo>
                      <a:pt x="77736" y="207828"/>
                    </a:lnTo>
                    <a:lnTo>
                      <a:pt x="74784" y="206536"/>
                    </a:lnTo>
                    <a:lnTo>
                      <a:pt x="74244" y="205119"/>
                    </a:lnTo>
                    <a:lnTo>
                      <a:pt x="76135" y="201241"/>
                    </a:lnTo>
                    <a:lnTo>
                      <a:pt x="72977" y="197781"/>
                    </a:lnTo>
                    <a:lnTo>
                      <a:pt x="70565" y="191840"/>
                    </a:lnTo>
                    <a:lnTo>
                      <a:pt x="67801" y="190693"/>
                    </a:lnTo>
                    <a:lnTo>
                      <a:pt x="65223" y="187254"/>
                    </a:lnTo>
                    <a:lnTo>
                      <a:pt x="62625" y="188838"/>
                    </a:lnTo>
                    <a:lnTo>
                      <a:pt x="63104" y="192611"/>
                    </a:lnTo>
                    <a:lnTo>
                      <a:pt x="61191" y="193903"/>
                    </a:lnTo>
                    <a:lnTo>
                      <a:pt x="59778" y="196676"/>
                    </a:lnTo>
                    <a:lnTo>
                      <a:pt x="59653" y="194363"/>
                    </a:lnTo>
                    <a:lnTo>
                      <a:pt x="62625" y="187588"/>
                    </a:lnTo>
                    <a:lnTo>
                      <a:pt x="61503" y="184690"/>
                    </a:lnTo>
                    <a:lnTo>
                      <a:pt x="62293" y="181479"/>
                    </a:lnTo>
                    <a:lnTo>
                      <a:pt x="61606" y="178999"/>
                    </a:lnTo>
                    <a:lnTo>
                      <a:pt x="57803" y="176060"/>
                    </a:lnTo>
                    <a:lnTo>
                      <a:pt x="53334" y="170786"/>
                    </a:lnTo>
                    <a:lnTo>
                      <a:pt x="52253" y="167867"/>
                    </a:lnTo>
                    <a:lnTo>
                      <a:pt x="47702" y="164470"/>
                    </a:lnTo>
                    <a:lnTo>
                      <a:pt x="42609" y="157361"/>
                    </a:lnTo>
                    <a:lnTo>
                      <a:pt x="40593" y="156840"/>
                    </a:lnTo>
                    <a:lnTo>
                      <a:pt x="39865" y="153651"/>
                    </a:lnTo>
                    <a:lnTo>
                      <a:pt x="36706" y="151837"/>
                    </a:lnTo>
                    <a:lnTo>
                      <a:pt x="34524" y="148356"/>
                    </a:lnTo>
                    <a:lnTo>
                      <a:pt x="30284" y="147210"/>
                    </a:lnTo>
                    <a:lnTo>
                      <a:pt x="28226" y="143749"/>
                    </a:lnTo>
                    <a:lnTo>
                      <a:pt x="24838" y="139768"/>
                    </a:lnTo>
                    <a:lnTo>
                      <a:pt x="20015" y="137767"/>
                    </a:lnTo>
                    <a:lnTo>
                      <a:pt x="17791" y="135515"/>
                    </a:lnTo>
                    <a:lnTo>
                      <a:pt x="16544" y="132285"/>
                    </a:lnTo>
                    <a:lnTo>
                      <a:pt x="17813" y="130596"/>
                    </a:lnTo>
                    <a:lnTo>
                      <a:pt x="20265" y="131576"/>
                    </a:lnTo>
                    <a:lnTo>
                      <a:pt x="26874" y="132890"/>
                    </a:lnTo>
                    <a:lnTo>
                      <a:pt x="33942" y="133140"/>
                    </a:lnTo>
                    <a:lnTo>
                      <a:pt x="37081" y="134974"/>
                    </a:lnTo>
                    <a:lnTo>
                      <a:pt x="39034" y="132930"/>
                    </a:lnTo>
                    <a:lnTo>
                      <a:pt x="35230" y="130450"/>
                    </a:lnTo>
                    <a:lnTo>
                      <a:pt x="33360" y="130471"/>
                    </a:lnTo>
                    <a:lnTo>
                      <a:pt x="33900" y="128366"/>
                    </a:lnTo>
                    <a:lnTo>
                      <a:pt x="37558" y="128908"/>
                    </a:lnTo>
                    <a:lnTo>
                      <a:pt x="41508" y="127636"/>
                    </a:lnTo>
                    <a:lnTo>
                      <a:pt x="45581" y="124030"/>
                    </a:lnTo>
                    <a:lnTo>
                      <a:pt x="47847" y="126156"/>
                    </a:lnTo>
                    <a:lnTo>
                      <a:pt x="52129" y="121236"/>
                    </a:lnTo>
                    <a:lnTo>
                      <a:pt x="56514" y="124843"/>
                    </a:lnTo>
                    <a:lnTo>
                      <a:pt x="59342" y="125113"/>
                    </a:lnTo>
                    <a:lnTo>
                      <a:pt x="63165" y="127115"/>
                    </a:lnTo>
                    <a:lnTo>
                      <a:pt x="64454" y="130054"/>
                    </a:lnTo>
                    <a:lnTo>
                      <a:pt x="64371" y="133994"/>
                    </a:lnTo>
                    <a:lnTo>
                      <a:pt x="66138" y="135870"/>
                    </a:lnTo>
                    <a:lnTo>
                      <a:pt x="79710" y="136037"/>
                    </a:lnTo>
                    <a:lnTo>
                      <a:pt x="82662" y="128240"/>
                    </a:lnTo>
                    <a:lnTo>
                      <a:pt x="86695" y="119381"/>
                    </a:lnTo>
                    <a:lnTo>
                      <a:pt x="86632" y="116317"/>
                    </a:lnTo>
                    <a:lnTo>
                      <a:pt x="90831" y="114566"/>
                    </a:lnTo>
                    <a:lnTo>
                      <a:pt x="93387" y="114754"/>
                    </a:lnTo>
                    <a:lnTo>
                      <a:pt x="92826" y="116963"/>
                    </a:lnTo>
                    <a:lnTo>
                      <a:pt x="94281" y="120006"/>
                    </a:lnTo>
                    <a:lnTo>
                      <a:pt x="91974" y="122467"/>
                    </a:lnTo>
                    <a:lnTo>
                      <a:pt x="96588" y="125865"/>
                    </a:lnTo>
                    <a:lnTo>
                      <a:pt x="98999" y="123697"/>
                    </a:lnTo>
                    <a:lnTo>
                      <a:pt x="97669" y="120653"/>
                    </a:lnTo>
                    <a:lnTo>
                      <a:pt x="98064" y="117818"/>
                    </a:lnTo>
                    <a:lnTo>
                      <a:pt x="102845" y="114587"/>
                    </a:lnTo>
                    <a:lnTo>
                      <a:pt x="103863" y="111314"/>
                    </a:lnTo>
                    <a:lnTo>
                      <a:pt x="105671" y="108688"/>
                    </a:lnTo>
                    <a:lnTo>
                      <a:pt x="107168" y="109813"/>
                    </a:lnTo>
                    <a:lnTo>
                      <a:pt x="107396" y="107729"/>
                    </a:lnTo>
                    <a:lnTo>
                      <a:pt x="110660" y="108062"/>
                    </a:lnTo>
                    <a:lnTo>
                      <a:pt x="113403" y="109376"/>
                    </a:lnTo>
                    <a:lnTo>
                      <a:pt x="115398" y="112836"/>
                    </a:lnTo>
                    <a:lnTo>
                      <a:pt x="117041" y="110085"/>
                    </a:lnTo>
                    <a:lnTo>
                      <a:pt x="115503" y="107020"/>
                    </a:lnTo>
                    <a:lnTo>
                      <a:pt x="116251" y="104957"/>
                    </a:lnTo>
                    <a:lnTo>
                      <a:pt x="115107" y="103831"/>
                    </a:lnTo>
                    <a:lnTo>
                      <a:pt x="110951" y="103080"/>
                    </a:lnTo>
                    <a:lnTo>
                      <a:pt x="114048" y="96806"/>
                    </a:lnTo>
                    <a:lnTo>
                      <a:pt x="112218" y="97432"/>
                    </a:lnTo>
                    <a:lnTo>
                      <a:pt x="113009" y="94971"/>
                    </a:lnTo>
                    <a:lnTo>
                      <a:pt x="112863" y="91511"/>
                    </a:lnTo>
                    <a:lnTo>
                      <a:pt x="114359" y="92303"/>
                    </a:lnTo>
                    <a:lnTo>
                      <a:pt x="119701" y="88155"/>
                    </a:lnTo>
                    <a:lnTo>
                      <a:pt x="115253" y="84277"/>
                    </a:lnTo>
                    <a:lnTo>
                      <a:pt x="112883" y="87113"/>
                    </a:lnTo>
                    <a:lnTo>
                      <a:pt x="112281" y="84986"/>
                    </a:lnTo>
                    <a:lnTo>
                      <a:pt x="109350" y="87446"/>
                    </a:lnTo>
                    <a:lnTo>
                      <a:pt x="104507" y="90031"/>
                    </a:lnTo>
                    <a:lnTo>
                      <a:pt x="102387" y="88072"/>
                    </a:lnTo>
                    <a:lnTo>
                      <a:pt x="102304" y="90552"/>
                    </a:lnTo>
                    <a:lnTo>
                      <a:pt x="97544" y="90781"/>
                    </a:lnTo>
                    <a:lnTo>
                      <a:pt x="96380" y="92324"/>
                    </a:lnTo>
                    <a:lnTo>
                      <a:pt x="96422" y="94992"/>
                    </a:lnTo>
                    <a:lnTo>
                      <a:pt x="94697" y="98765"/>
                    </a:lnTo>
                    <a:lnTo>
                      <a:pt x="93096" y="97515"/>
                    </a:lnTo>
                    <a:lnTo>
                      <a:pt x="91454" y="98807"/>
                    </a:lnTo>
                    <a:lnTo>
                      <a:pt x="87318" y="98411"/>
                    </a:lnTo>
                    <a:lnTo>
                      <a:pt x="90228" y="99724"/>
                    </a:lnTo>
                    <a:lnTo>
                      <a:pt x="91350" y="103434"/>
                    </a:lnTo>
                    <a:lnTo>
                      <a:pt x="93823" y="101851"/>
                    </a:lnTo>
                    <a:lnTo>
                      <a:pt x="92930" y="104623"/>
                    </a:lnTo>
                    <a:lnTo>
                      <a:pt x="96151" y="103601"/>
                    </a:lnTo>
                    <a:lnTo>
                      <a:pt x="97045" y="105019"/>
                    </a:lnTo>
                    <a:lnTo>
                      <a:pt x="93512" y="105707"/>
                    </a:lnTo>
                    <a:lnTo>
                      <a:pt x="91911" y="107124"/>
                    </a:lnTo>
                    <a:lnTo>
                      <a:pt x="89999" y="105894"/>
                    </a:lnTo>
                    <a:lnTo>
                      <a:pt x="89833" y="102038"/>
                    </a:lnTo>
                    <a:lnTo>
                      <a:pt x="88607" y="100954"/>
                    </a:lnTo>
                    <a:lnTo>
                      <a:pt x="83244" y="105102"/>
                    </a:lnTo>
                    <a:lnTo>
                      <a:pt x="81228" y="104873"/>
                    </a:lnTo>
                    <a:lnTo>
                      <a:pt x="79378" y="100495"/>
                    </a:lnTo>
                    <a:lnTo>
                      <a:pt x="79919" y="98453"/>
                    </a:lnTo>
                    <a:lnTo>
                      <a:pt x="77278" y="96994"/>
                    </a:lnTo>
                    <a:lnTo>
                      <a:pt x="77569" y="93283"/>
                    </a:lnTo>
                    <a:lnTo>
                      <a:pt x="73807" y="94200"/>
                    </a:lnTo>
                    <a:lnTo>
                      <a:pt x="73787" y="99369"/>
                    </a:lnTo>
                    <a:lnTo>
                      <a:pt x="71293" y="101142"/>
                    </a:lnTo>
                    <a:lnTo>
                      <a:pt x="70794" y="99307"/>
                    </a:lnTo>
                    <a:lnTo>
                      <a:pt x="67219" y="102184"/>
                    </a:lnTo>
                    <a:lnTo>
                      <a:pt x="67405" y="103872"/>
                    </a:lnTo>
                    <a:lnTo>
                      <a:pt x="63104" y="102872"/>
                    </a:lnTo>
                    <a:lnTo>
                      <a:pt x="60921" y="101454"/>
                    </a:lnTo>
                    <a:lnTo>
                      <a:pt x="60235" y="97994"/>
                    </a:lnTo>
                    <a:lnTo>
                      <a:pt x="57491" y="95909"/>
                    </a:lnTo>
                    <a:lnTo>
                      <a:pt x="52025" y="95138"/>
                    </a:lnTo>
                    <a:lnTo>
                      <a:pt x="51401" y="90928"/>
                    </a:lnTo>
                    <a:lnTo>
                      <a:pt x="54166" y="90698"/>
                    </a:lnTo>
                    <a:lnTo>
                      <a:pt x="59133" y="84027"/>
                    </a:lnTo>
                    <a:lnTo>
                      <a:pt x="65722" y="79087"/>
                    </a:lnTo>
                    <a:lnTo>
                      <a:pt x="68382" y="75084"/>
                    </a:lnTo>
                    <a:lnTo>
                      <a:pt x="76053" y="73334"/>
                    </a:lnTo>
                    <a:lnTo>
                      <a:pt x="80604" y="71707"/>
                    </a:lnTo>
                    <a:lnTo>
                      <a:pt x="87962" y="69832"/>
                    </a:lnTo>
                    <a:lnTo>
                      <a:pt x="87463" y="63870"/>
                    </a:lnTo>
                    <a:lnTo>
                      <a:pt x="71334" y="55803"/>
                    </a:lnTo>
                    <a:lnTo>
                      <a:pt x="65660" y="55511"/>
                    </a:lnTo>
                    <a:lnTo>
                      <a:pt x="63124" y="57283"/>
                    </a:lnTo>
                    <a:lnTo>
                      <a:pt x="60027" y="56970"/>
                    </a:lnTo>
                    <a:lnTo>
                      <a:pt x="57575" y="57783"/>
                    </a:lnTo>
                    <a:lnTo>
                      <a:pt x="50071" y="58179"/>
                    </a:lnTo>
                    <a:lnTo>
                      <a:pt x="47410" y="64433"/>
                    </a:lnTo>
                    <a:lnTo>
                      <a:pt x="42214" y="69019"/>
                    </a:lnTo>
                    <a:lnTo>
                      <a:pt x="39512" y="68831"/>
                    </a:lnTo>
                    <a:lnTo>
                      <a:pt x="37226" y="66372"/>
                    </a:lnTo>
                    <a:lnTo>
                      <a:pt x="33276" y="65621"/>
                    </a:lnTo>
                    <a:lnTo>
                      <a:pt x="32112" y="72917"/>
                    </a:lnTo>
                    <a:lnTo>
                      <a:pt x="18602" y="75960"/>
                    </a:lnTo>
                    <a:lnTo>
                      <a:pt x="11535" y="74293"/>
                    </a:lnTo>
                    <a:lnTo>
                      <a:pt x="5694" y="72459"/>
                    </a:lnTo>
                    <a:lnTo>
                      <a:pt x="4136" y="75189"/>
                    </a:lnTo>
                    <a:lnTo>
                      <a:pt x="4572" y="71979"/>
                    </a:lnTo>
                    <a:lnTo>
                      <a:pt x="644" y="69790"/>
                    </a:lnTo>
                    <a:lnTo>
                      <a:pt x="2015" y="66955"/>
                    </a:lnTo>
                    <a:lnTo>
                      <a:pt x="4593" y="66872"/>
                    </a:lnTo>
                    <a:lnTo>
                      <a:pt x="2015" y="64579"/>
                    </a:lnTo>
                    <a:lnTo>
                      <a:pt x="1974" y="60160"/>
                    </a:lnTo>
                    <a:lnTo>
                      <a:pt x="41" y="60180"/>
                    </a:lnTo>
                    <a:lnTo>
                      <a:pt x="0" y="57200"/>
                    </a:lnTo>
                    <a:lnTo>
                      <a:pt x="1932" y="57200"/>
                    </a:lnTo>
                    <a:lnTo>
                      <a:pt x="1891" y="53489"/>
                    </a:lnTo>
                    <a:lnTo>
                      <a:pt x="4261" y="55449"/>
                    </a:lnTo>
                    <a:lnTo>
                      <a:pt x="7773" y="52426"/>
                    </a:lnTo>
                    <a:lnTo>
                      <a:pt x="7835" y="50883"/>
                    </a:lnTo>
                    <a:lnTo>
                      <a:pt x="10434" y="52614"/>
                    </a:lnTo>
                    <a:lnTo>
                      <a:pt x="11203" y="56074"/>
                    </a:lnTo>
                    <a:lnTo>
                      <a:pt x="12699" y="58346"/>
                    </a:lnTo>
                    <a:lnTo>
                      <a:pt x="15713" y="57741"/>
                    </a:lnTo>
                    <a:lnTo>
                      <a:pt x="21491" y="57825"/>
                    </a:lnTo>
                    <a:lnTo>
                      <a:pt x="22426" y="56032"/>
                    </a:lnTo>
                    <a:lnTo>
                      <a:pt x="24359" y="56824"/>
                    </a:lnTo>
                    <a:lnTo>
                      <a:pt x="22447" y="54093"/>
                    </a:lnTo>
                    <a:lnTo>
                      <a:pt x="22240" y="51134"/>
                    </a:lnTo>
                    <a:lnTo>
                      <a:pt x="19329" y="48340"/>
                    </a:lnTo>
                    <a:lnTo>
                      <a:pt x="14985" y="48883"/>
                    </a:lnTo>
                    <a:lnTo>
                      <a:pt x="15006" y="47506"/>
                    </a:lnTo>
                    <a:lnTo>
                      <a:pt x="18790" y="44859"/>
                    </a:lnTo>
                    <a:lnTo>
                      <a:pt x="23341" y="45130"/>
                    </a:lnTo>
                    <a:lnTo>
                      <a:pt x="22614" y="43275"/>
                    </a:lnTo>
                    <a:lnTo>
                      <a:pt x="23799" y="39960"/>
                    </a:lnTo>
                    <a:lnTo>
                      <a:pt x="26896" y="39147"/>
                    </a:lnTo>
                    <a:lnTo>
                      <a:pt x="28579" y="39752"/>
                    </a:lnTo>
                    <a:lnTo>
                      <a:pt x="27602" y="34645"/>
                    </a:lnTo>
                    <a:lnTo>
                      <a:pt x="28412" y="31747"/>
                    </a:lnTo>
                    <a:lnTo>
                      <a:pt x="34960" y="31747"/>
                    </a:lnTo>
                    <a:lnTo>
                      <a:pt x="41092" y="31205"/>
                    </a:lnTo>
                    <a:lnTo>
                      <a:pt x="53812" y="31185"/>
                    </a:lnTo>
                    <a:lnTo>
                      <a:pt x="52939" y="27808"/>
                    </a:lnTo>
                    <a:lnTo>
                      <a:pt x="55725" y="25952"/>
                    </a:lnTo>
                    <a:lnTo>
                      <a:pt x="57637" y="20262"/>
                    </a:lnTo>
                    <a:lnTo>
                      <a:pt x="61295" y="21429"/>
                    </a:lnTo>
                    <a:lnTo>
                      <a:pt x="62542" y="24243"/>
                    </a:lnTo>
                    <a:lnTo>
                      <a:pt x="62105" y="26702"/>
                    </a:lnTo>
                    <a:lnTo>
                      <a:pt x="63623" y="27390"/>
                    </a:lnTo>
                    <a:lnTo>
                      <a:pt x="77840" y="27891"/>
                    </a:lnTo>
                    <a:lnTo>
                      <a:pt x="77965" y="15446"/>
                    </a:lnTo>
                    <a:lnTo>
                      <a:pt x="77071" y="11569"/>
                    </a:lnTo>
                    <a:lnTo>
                      <a:pt x="77923" y="8692"/>
                    </a:lnTo>
                    <a:lnTo>
                      <a:pt x="76822" y="6358"/>
                    </a:lnTo>
                    <a:lnTo>
                      <a:pt x="77216" y="3564"/>
                    </a:lnTo>
                    <a:close/>
                  </a:path>
                </a:pathLst>
              </a:custGeom>
              <a:solidFill>
                <a:srgbClr val="BC2C3C">
                  <a:lumMod val="100000"/>
                </a:srgbClr>
              </a:solidFill>
              <a:ln w="3175" cap="sq">
                <a:solidFill>
                  <a:schemeClr val="bg1"/>
                </a:solidFill>
                <a:prstDash val="solid"/>
                <a:bevel/>
              </a:ln>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47" name="LA-2">
                <a:extLst>
                  <a:ext uri="{FF2B5EF4-FFF2-40B4-BE49-F238E27FC236}">
                    <a16:creationId xmlns:a16="http://schemas.microsoft.com/office/drawing/2014/main" id="{E95185B2-1E23-DD18-06FD-94FE8EEC5C7F}"/>
                  </a:ext>
                </a:extLst>
              </p:cNvPr>
              <p:cNvSpPr/>
              <p:nvPr/>
            </p:nvSpPr>
            <p:spPr>
              <a:xfrm>
                <a:off x="5118133" y="4720941"/>
                <a:ext cx="209368" cy="116025"/>
              </a:xfrm>
              <a:custGeom>
                <a:avLst/>
                <a:gdLst>
                  <a:gd name="connsiteX0" fmla="*/ 3839 w 262573"/>
                  <a:gd name="connsiteY0" fmla="*/ 26 h 145193"/>
                  <a:gd name="connsiteX1" fmla="*/ 17055 w 262573"/>
                  <a:gd name="connsiteY1" fmla="*/ 130 h 145193"/>
                  <a:gd name="connsiteX2" fmla="*/ 17029 w 262573"/>
                  <a:gd name="connsiteY2" fmla="*/ 2530 h 145193"/>
                  <a:gd name="connsiteX3" fmla="*/ 25240 w 262573"/>
                  <a:gd name="connsiteY3" fmla="*/ 78 h 145193"/>
                  <a:gd name="connsiteX4" fmla="*/ 31209 w 262573"/>
                  <a:gd name="connsiteY4" fmla="*/ 78 h 145193"/>
                  <a:gd name="connsiteX5" fmla="*/ 34806 w 262573"/>
                  <a:gd name="connsiteY5" fmla="*/ 4565 h 145193"/>
                  <a:gd name="connsiteX6" fmla="*/ 35823 w 262573"/>
                  <a:gd name="connsiteY6" fmla="*/ 3808 h 145193"/>
                  <a:gd name="connsiteX7" fmla="*/ 44295 w 262573"/>
                  <a:gd name="connsiteY7" fmla="*/ 14921 h 145193"/>
                  <a:gd name="connsiteX8" fmla="*/ 44269 w 262573"/>
                  <a:gd name="connsiteY8" fmla="*/ 17216 h 145193"/>
                  <a:gd name="connsiteX9" fmla="*/ 48726 w 262573"/>
                  <a:gd name="connsiteY9" fmla="*/ 19016 h 145193"/>
                  <a:gd name="connsiteX10" fmla="*/ 52532 w 262573"/>
                  <a:gd name="connsiteY10" fmla="*/ 24155 h 145193"/>
                  <a:gd name="connsiteX11" fmla="*/ 55060 w 262573"/>
                  <a:gd name="connsiteY11" fmla="*/ 25616 h 145193"/>
                  <a:gd name="connsiteX12" fmla="*/ 56260 w 262573"/>
                  <a:gd name="connsiteY12" fmla="*/ 29320 h 145193"/>
                  <a:gd name="connsiteX13" fmla="*/ 80685 w 262573"/>
                  <a:gd name="connsiteY13" fmla="*/ 29189 h 145193"/>
                  <a:gd name="connsiteX14" fmla="*/ 82040 w 262573"/>
                  <a:gd name="connsiteY14" fmla="*/ 30833 h 145193"/>
                  <a:gd name="connsiteX15" fmla="*/ 86914 w 262573"/>
                  <a:gd name="connsiteY15" fmla="*/ 29815 h 145193"/>
                  <a:gd name="connsiteX16" fmla="*/ 97081 w 262573"/>
                  <a:gd name="connsiteY16" fmla="*/ 30415 h 145193"/>
                  <a:gd name="connsiteX17" fmla="*/ 99401 w 262573"/>
                  <a:gd name="connsiteY17" fmla="*/ 27129 h 145193"/>
                  <a:gd name="connsiteX18" fmla="*/ 104041 w 262573"/>
                  <a:gd name="connsiteY18" fmla="*/ 31616 h 145193"/>
                  <a:gd name="connsiteX19" fmla="*/ 100652 w 262573"/>
                  <a:gd name="connsiteY19" fmla="*/ 32346 h 145193"/>
                  <a:gd name="connsiteX20" fmla="*/ 102007 w 262573"/>
                  <a:gd name="connsiteY20" fmla="*/ 35346 h 145193"/>
                  <a:gd name="connsiteX21" fmla="*/ 107664 w 262573"/>
                  <a:gd name="connsiteY21" fmla="*/ 35763 h 145193"/>
                  <a:gd name="connsiteX22" fmla="*/ 108733 w 262573"/>
                  <a:gd name="connsiteY22" fmla="*/ 30859 h 145193"/>
                  <a:gd name="connsiteX23" fmla="*/ 112382 w 262573"/>
                  <a:gd name="connsiteY23" fmla="*/ 30807 h 145193"/>
                  <a:gd name="connsiteX24" fmla="*/ 112539 w 262573"/>
                  <a:gd name="connsiteY24" fmla="*/ 39441 h 145193"/>
                  <a:gd name="connsiteX25" fmla="*/ 114963 w 262573"/>
                  <a:gd name="connsiteY25" fmla="*/ 39415 h 145193"/>
                  <a:gd name="connsiteX26" fmla="*/ 115015 w 262573"/>
                  <a:gd name="connsiteY26" fmla="*/ 44945 h 145193"/>
                  <a:gd name="connsiteX27" fmla="*/ 118247 w 262573"/>
                  <a:gd name="connsiteY27" fmla="*/ 47815 h 145193"/>
                  <a:gd name="connsiteX28" fmla="*/ 115015 w 262573"/>
                  <a:gd name="connsiteY28" fmla="*/ 47919 h 145193"/>
                  <a:gd name="connsiteX29" fmla="*/ 113295 w 262573"/>
                  <a:gd name="connsiteY29" fmla="*/ 51467 h 145193"/>
                  <a:gd name="connsiteX30" fmla="*/ 118221 w 262573"/>
                  <a:gd name="connsiteY30" fmla="*/ 54206 h 145193"/>
                  <a:gd name="connsiteX31" fmla="*/ 117674 w 262573"/>
                  <a:gd name="connsiteY31" fmla="*/ 58223 h 145193"/>
                  <a:gd name="connsiteX32" fmla="*/ 119629 w 262573"/>
                  <a:gd name="connsiteY32" fmla="*/ 54806 h 145193"/>
                  <a:gd name="connsiteX33" fmla="*/ 126954 w 262573"/>
                  <a:gd name="connsiteY33" fmla="*/ 57101 h 145193"/>
                  <a:gd name="connsiteX34" fmla="*/ 135816 w 262573"/>
                  <a:gd name="connsiteY34" fmla="*/ 59188 h 145193"/>
                  <a:gd name="connsiteX35" fmla="*/ 152760 w 262573"/>
                  <a:gd name="connsiteY35" fmla="*/ 55380 h 145193"/>
                  <a:gd name="connsiteX36" fmla="*/ 154220 w 262573"/>
                  <a:gd name="connsiteY36" fmla="*/ 46250 h 145193"/>
                  <a:gd name="connsiteX37" fmla="*/ 159172 w 262573"/>
                  <a:gd name="connsiteY37" fmla="*/ 47189 h 145193"/>
                  <a:gd name="connsiteX38" fmla="*/ 162040 w 262573"/>
                  <a:gd name="connsiteY38" fmla="*/ 50267 h 145193"/>
                  <a:gd name="connsiteX39" fmla="*/ 165429 w 262573"/>
                  <a:gd name="connsiteY39" fmla="*/ 50502 h 145193"/>
                  <a:gd name="connsiteX40" fmla="*/ 171945 w 262573"/>
                  <a:gd name="connsiteY40" fmla="*/ 44763 h 145193"/>
                  <a:gd name="connsiteX41" fmla="*/ 175282 w 262573"/>
                  <a:gd name="connsiteY41" fmla="*/ 36937 h 145193"/>
                  <a:gd name="connsiteX42" fmla="*/ 184692 w 262573"/>
                  <a:gd name="connsiteY42" fmla="*/ 36441 h 145193"/>
                  <a:gd name="connsiteX43" fmla="*/ 187768 w 262573"/>
                  <a:gd name="connsiteY43" fmla="*/ 35424 h 145193"/>
                  <a:gd name="connsiteX44" fmla="*/ 191652 w 262573"/>
                  <a:gd name="connsiteY44" fmla="*/ 35815 h 145193"/>
                  <a:gd name="connsiteX45" fmla="*/ 194832 w 262573"/>
                  <a:gd name="connsiteY45" fmla="*/ 33598 h 145193"/>
                  <a:gd name="connsiteX46" fmla="*/ 201949 w 262573"/>
                  <a:gd name="connsiteY46" fmla="*/ 33963 h 145193"/>
                  <a:gd name="connsiteX47" fmla="*/ 222177 w 262573"/>
                  <a:gd name="connsiteY47" fmla="*/ 44058 h 145193"/>
                  <a:gd name="connsiteX48" fmla="*/ 222802 w 262573"/>
                  <a:gd name="connsiteY48" fmla="*/ 51519 h 145193"/>
                  <a:gd name="connsiteX49" fmla="*/ 213575 w 262573"/>
                  <a:gd name="connsiteY49" fmla="*/ 53867 h 145193"/>
                  <a:gd name="connsiteX50" fmla="*/ 207866 w 262573"/>
                  <a:gd name="connsiteY50" fmla="*/ 55901 h 145193"/>
                  <a:gd name="connsiteX51" fmla="*/ 198247 w 262573"/>
                  <a:gd name="connsiteY51" fmla="*/ 58092 h 145193"/>
                  <a:gd name="connsiteX52" fmla="*/ 194911 w 262573"/>
                  <a:gd name="connsiteY52" fmla="*/ 63101 h 145193"/>
                  <a:gd name="connsiteX53" fmla="*/ 186647 w 262573"/>
                  <a:gd name="connsiteY53" fmla="*/ 69283 h 145193"/>
                  <a:gd name="connsiteX54" fmla="*/ 180417 w 262573"/>
                  <a:gd name="connsiteY54" fmla="*/ 77631 h 145193"/>
                  <a:gd name="connsiteX55" fmla="*/ 176950 w 262573"/>
                  <a:gd name="connsiteY55" fmla="*/ 77918 h 145193"/>
                  <a:gd name="connsiteX56" fmla="*/ 177732 w 262573"/>
                  <a:gd name="connsiteY56" fmla="*/ 83187 h 145193"/>
                  <a:gd name="connsiteX57" fmla="*/ 184588 w 262573"/>
                  <a:gd name="connsiteY57" fmla="*/ 84152 h 145193"/>
                  <a:gd name="connsiteX58" fmla="*/ 188029 w 262573"/>
                  <a:gd name="connsiteY58" fmla="*/ 86761 h 145193"/>
                  <a:gd name="connsiteX59" fmla="*/ 188889 w 262573"/>
                  <a:gd name="connsiteY59" fmla="*/ 91091 h 145193"/>
                  <a:gd name="connsiteX60" fmla="*/ 191626 w 262573"/>
                  <a:gd name="connsiteY60" fmla="*/ 92865 h 145193"/>
                  <a:gd name="connsiteX61" fmla="*/ 197022 w 262573"/>
                  <a:gd name="connsiteY61" fmla="*/ 94117 h 145193"/>
                  <a:gd name="connsiteX62" fmla="*/ 196787 w 262573"/>
                  <a:gd name="connsiteY62" fmla="*/ 92004 h 145193"/>
                  <a:gd name="connsiteX63" fmla="*/ 201271 w 262573"/>
                  <a:gd name="connsiteY63" fmla="*/ 88404 h 145193"/>
                  <a:gd name="connsiteX64" fmla="*/ 201897 w 262573"/>
                  <a:gd name="connsiteY64" fmla="*/ 90700 h 145193"/>
                  <a:gd name="connsiteX65" fmla="*/ 205024 w 262573"/>
                  <a:gd name="connsiteY65" fmla="*/ 88482 h 145193"/>
                  <a:gd name="connsiteX66" fmla="*/ 205051 w 262573"/>
                  <a:gd name="connsiteY66" fmla="*/ 82013 h 145193"/>
                  <a:gd name="connsiteX67" fmla="*/ 209769 w 262573"/>
                  <a:gd name="connsiteY67" fmla="*/ 80866 h 145193"/>
                  <a:gd name="connsiteX68" fmla="*/ 209404 w 262573"/>
                  <a:gd name="connsiteY68" fmla="*/ 85509 h 145193"/>
                  <a:gd name="connsiteX69" fmla="*/ 212714 w 262573"/>
                  <a:gd name="connsiteY69" fmla="*/ 87335 h 145193"/>
                  <a:gd name="connsiteX70" fmla="*/ 212036 w 262573"/>
                  <a:gd name="connsiteY70" fmla="*/ 89891 h 145193"/>
                  <a:gd name="connsiteX71" fmla="*/ 214357 w 262573"/>
                  <a:gd name="connsiteY71" fmla="*/ 95369 h 145193"/>
                  <a:gd name="connsiteX72" fmla="*/ 216885 w 262573"/>
                  <a:gd name="connsiteY72" fmla="*/ 95656 h 145193"/>
                  <a:gd name="connsiteX73" fmla="*/ 223610 w 262573"/>
                  <a:gd name="connsiteY73" fmla="*/ 90465 h 145193"/>
                  <a:gd name="connsiteX74" fmla="*/ 225148 w 262573"/>
                  <a:gd name="connsiteY74" fmla="*/ 91821 h 145193"/>
                  <a:gd name="connsiteX75" fmla="*/ 225357 w 262573"/>
                  <a:gd name="connsiteY75" fmla="*/ 96647 h 145193"/>
                  <a:gd name="connsiteX76" fmla="*/ 227755 w 262573"/>
                  <a:gd name="connsiteY76" fmla="*/ 98186 h 145193"/>
                  <a:gd name="connsiteX77" fmla="*/ 229762 w 262573"/>
                  <a:gd name="connsiteY77" fmla="*/ 96413 h 145193"/>
                  <a:gd name="connsiteX78" fmla="*/ 234193 w 262573"/>
                  <a:gd name="connsiteY78" fmla="*/ 95552 h 145193"/>
                  <a:gd name="connsiteX79" fmla="*/ 233073 w 262573"/>
                  <a:gd name="connsiteY79" fmla="*/ 93778 h 145193"/>
                  <a:gd name="connsiteX80" fmla="*/ 229032 w 262573"/>
                  <a:gd name="connsiteY80" fmla="*/ 95056 h 145193"/>
                  <a:gd name="connsiteX81" fmla="*/ 230153 w 262573"/>
                  <a:gd name="connsiteY81" fmla="*/ 91587 h 145193"/>
                  <a:gd name="connsiteX82" fmla="*/ 227051 w 262573"/>
                  <a:gd name="connsiteY82" fmla="*/ 93569 h 145193"/>
                  <a:gd name="connsiteX83" fmla="*/ 225643 w 262573"/>
                  <a:gd name="connsiteY83" fmla="*/ 88926 h 145193"/>
                  <a:gd name="connsiteX84" fmla="*/ 221994 w 262573"/>
                  <a:gd name="connsiteY84" fmla="*/ 87283 h 145193"/>
                  <a:gd name="connsiteX85" fmla="*/ 227181 w 262573"/>
                  <a:gd name="connsiteY85" fmla="*/ 87778 h 145193"/>
                  <a:gd name="connsiteX86" fmla="*/ 229241 w 262573"/>
                  <a:gd name="connsiteY86" fmla="*/ 86161 h 145193"/>
                  <a:gd name="connsiteX87" fmla="*/ 231248 w 262573"/>
                  <a:gd name="connsiteY87" fmla="*/ 87726 h 145193"/>
                  <a:gd name="connsiteX88" fmla="*/ 233411 w 262573"/>
                  <a:gd name="connsiteY88" fmla="*/ 83004 h 145193"/>
                  <a:gd name="connsiteX89" fmla="*/ 233360 w 262573"/>
                  <a:gd name="connsiteY89" fmla="*/ 79665 h 145193"/>
                  <a:gd name="connsiteX90" fmla="*/ 234819 w 262573"/>
                  <a:gd name="connsiteY90" fmla="*/ 77735 h 145193"/>
                  <a:gd name="connsiteX91" fmla="*/ 240788 w 262573"/>
                  <a:gd name="connsiteY91" fmla="*/ 77448 h 145193"/>
                  <a:gd name="connsiteX92" fmla="*/ 240893 w 262573"/>
                  <a:gd name="connsiteY92" fmla="*/ 74344 h 145193"/>
                  <a:gd name="connsiteX93" fmla="*/ 243552 w 262573"/>
                  <a:gd name="connsiteY93" fmla="*/ 76796 h 145193"/>
                  <a:gd name="connsiteX94" fmla="*/ 248922 w 262573"/>
                  <a:gd name="connsiteY94" fmla="*/ 74031 h 145193"/>
                  <a:gd name="connsiteX95" fmla="*/ 253301 w 262573"/>
                  <a:gd name="connsiteY95" fmla="*/ 70483 h 145193"/>
                  <a:gd name="connsiteX96" fmla="*/ 254057 w 262573"/>
                  <a:gd name="connsiteY96" fmla="*/ 73144 h 145193"/>
                  <a:gd name="connsiteX97" fmla="*/ 257028 w 262573"/>
                  <a:gd name="connsiteY97" fmla="*/ 69596 h 145193"/>
                  <a:gd name="connsiteX98" fmla="*/ 262607 w 262573"/>
                  <a:gd name="connsiteY98" fmla="*/ 74448 h 145193"/>
                  <a:gd name="connsiteX99" fmla="*/ 255907 w 262573"/>
                  <a:gd name="connsiteY99" fmla="*/ 79639 h 145193"/>
                  <a:gd name="connsiteX100" fmla="*/ 254031 w 262573"/>
                  <a:gd name="connsiteY100" fmla="*/ 78648 h 145193"/>
                  <a:gd name="connsiteX101" fmla="*/ 254213 w 262573"/>
                  <a:gd name="connsiteY101" fmla="*/ 82978 h 145193"/>
                  <a:gd name="connsiteX102" fmla="*/ 253222 w 262573"/>
                  <a:gd name="connsiteY102" fmla="*/ 86057 h 145193"/>
                  <a:gd name="connsiteX103" fmla="*/ 255517 w 262573"/>
                  <a:gd name="connsiteY103" fmla="*/ 85274 h 145193"/>
                  <a:gd name="connsiteX104" fmla="*/ 251632 w 262573"/>
                  <a:gd name="connsiteY104" fmla="*/ 93126 h 145193"/>
                  <a:gd name="connsiteX105" fmla="*/ 256845 w 262573"/>
                  <a:gd name="connsiteY105" fmla="*/ 94065 h 145193"/>
                  <a:gd name="connsiteX106" fmla="*/ 258279 w 262573"/>
                  <a:gd name="connsiteY106" fmla="*/ 95474 h 145193"/>
                  <a:gd name="connsiteX107" fmla="*/ 257341 w 262573"/>
                  <a:gd name="connsiteY107" fmla="*/ 98056 h 145193"/>
                  <a:gd name="connsiteX108" fmla="*/ 259270 w 262573"/>
                  <a:gd name="connsiteY108" fmla="*/ 101891 h 145193"/>
                  <a:gd name="connsiteX109" fmla="*/ 257211 w 262573"/>
                  <a:gd name="connsiteY109" fmla="*/ 105334 h 145193"/>
                  <a:gd name="connsiteX110" fmla="*/ 254708 w 262573"/>
                  <a:gd name="connsiteY110" fmla="*/ 101004 h 145193"/>
                  <a:gd name="connsiteX111" fmla="*/ 251267 w 262573"/>
                  <a:gd name="connsiteY111" fmla="*/ 99360 h 145193"/>
                  <a:gd name="connsiteX112" fmla="*/ 247175 w 262573"/>
                  <a:gd name="connsiteY112" fmla="*/ 98943 h 145193"/>
                  <a:gd name="connsiteX113" fmla="*/ 246888 w 262573"/>
                  <a:gd name="connsiteY113" fmla="*/ 101551 h 145193"/>
                  <a:gd name="connsiteX114" fmla="*/ 245012 w 262573"/>
                  <a:gd name="connsiteY114" fmla="*/ 100143 h 145193"/>
                  <a:gd name="connsiteX115" fmla="*/ 242743 w 262573"/>
                  <a:gd name="connsiteY115" fmla="*/ 103430 h 145193"/>
                  <a:gd name="connsiteX116" fmla="*/ 241466 w 262573"/>
                  <a:gd name="connsiteY116" fmla="*/ 107525 h 145193"/>
                  <a:gd name="connsiteX117" fmla="*/ 235471 w 262573"/>
                  <a:gd name="connsiteY117" fmla="*/ 111568 h 145193"/>
                  <a:gd name="connsiteX118" fmla="*/ 234975 w 262573"/>
                  <a:gd name="connsiteY118" fmla="*/ 115116 h 145193"/>
                  <a:gd name="connsiteX119" fmla="*/ 236643 w 262573"/>
                  <a:gd name="connsiteY119" fmla="*/ 118925 h 145193"/>
                  <a:gd name="connsiteX120" fmla="*/ 233620 w 262573"/>
                  <a:gd name="connsiteY120" fmla="*/ 121638 h 145193"/>
                  <a:gd name="connsiteX121" fmla="*/ 227833 w 262573"/>
                  <a:gd name="connsiteY121" fmla="*/ 117386 h 145193"/>
                  <a:gd name="connsiteX122" fmla="*/ 230727 w 262573"/>
                  <a:gd name="connsiteY122" fmla="*/ 114307 h 145193"/>
                  <a:gd name="connsiteX123" fmla="*/ 228902 w 262573"/>
                  <a:gd name="connsiteY123" fmla="*/ 110499 h 145193"/>
                  <a:gd name="connsiteX124" fmla="*/ 229606 w 262573"/>
                  <a:gd name="connsiteY124" fmla="*/ 107734 h 145193"/>
                  <a:gd name="connsiteX125" fmla="*/ 226399 w 262573"/>
                  <a:gd name="connsiteY125" fmla="*/ 107499 h 145193"/>
                  <a:gd name="connsiteX126" fmla="*/ 221134 w 262573"/>
                  <a:gd name="connsiteY126" fmla="*/ 109690 h 145193"/>
                  <a:gd name="connsiteX127" fmla="*/ 221212 w 262573"/>
                  <a:gd name="connsiteY127" fmla="*/ 113525 h 145193"/>
                  <a:gd name="connsiteX128" fmla="*/ 216155 w 262573"/>
                  <a:gd name="connsiteY128" fmla="*/ 124611 h 145193"/>
                  <a:gd name="connsiteX129" fmla="*/ 212454 w 262573"/>
                  <a:gd name="connsiteY129" fmla="*/ 134368 h 145193"/>
                  <a:gd name="connsiteX130" fmla="*/ 195432 w 262573"/>
                  <a:gd name="connsiteY130" fmla="*/ 134159 h 145193"/>
                  <a:gd name="connsiteX131" fmla="*/ 193216 w 262573"/>
                  <a:gd name="connsiteY131" fmla="*/ 131811 h 145193"/>
                  <a:gd name="connsiteX132" fmla="*/ 193320 w 262573"/>
                  <a:gd name="connsiteY132" fmla="*/ 126881 h 145193"/>
                  <a:gd name="connsiteX133" fmla="*/ 191704 w 262573"/>
                  <a:gd name="connsiteY133" fmla="*/ 123203 h 145193"/>
                  <a:gd name="connsiteX134" fmla="*/ 186908 w 262573"/>
                  <a:gd name="connsiteY134" fmla="*/ 120698 h 145193"/>
                  <a:gd name="connsiteX135" fmla="*/ 183363 w 262573"/>
                  <a:gd name="connsiteY135" fmla="*/ 120359 h 145193"/>
                  <a:gd name="connsiteX136" fmla="*/ 176794 w 262573"/>
                  <a:gd name="connsiteY136" fmla="*/ 114386 h 145193"/>
                  <a:gd name="connsiteX137" fmla="*/ 176142 w 262573"/>
                  <a:gd name="connsiteY137" fmla="*/ 108543 h 145193"/>
                  <a:gd name="connsiteX138" fmla="*/ 173405 w 262573"/>
                  <a:gd name="connsiteY138" fmla="*/ 105595 h 145193"/>
                  <a:gd name="connsiteX139" fmla="*/ 170981 w 262573"/>
                  <a:gd name="connsiteY139" fmla="*/ 105647 h 145193"/>
                  <a:gd name="connsiteX140" fmla="*/ 167983 w 262573"/>
                  <a:gd name="connsiteY140" fmla="*/ 101212 h 145193"/>
                  <a:gd name="connsiteX141" fmla="*/ 150857 w 262573"/>
                  <a:gd name="connsiteY141" fmla="*/ 101551 h 145193"/>
                  <a:gd name="connsiteX142" fmla="*/ 147208 w 262573"/>
                  <a:gd name="connsiteY142" fmla="*/ 101030 h 145193"/>
                  <a:gd name="connsiteX143" fmla="*/ 145826 w 262573"/>
                  <a:gd name="connsiteY143" fmla="*/ 98969 h 145193"/>
                  <a:gd name="connsiteX144" fmla="*/ 141942 w 262573"/>
                  <a:gd name="connsiteY144" fmla="*/ 100352 h 145193"/>
                  <a:gd name="connsiteX145" fmla="*/ 132037 w 262573"/>
                  <a:gd name="connsiteY145" fmla="*/ 96178 h 145193"/>
                  <a:gd name="connsiteX146" fmla="*/ 132089 w 262573"/>
                  <a:gd name="connsiteY146" fmla="*/ 98525 h 145193"/>
                  <a:gd name="connsiteX147" fmla="*/ 117621 w 262573"/>
                  <a:gd name="connsiteY147" fmla="*/ 98891 h 145193"/>
                  <a:gd name="connsiteX148" fmla="*/ 117674 w 262573"/>
                  <a:gd name="connsiteY148" fmla="*/ 104577 h 145193"/>
                  <a:gd name="connsiteX149" fmla="*/ 121271 w 262573"/>
                  <a:gd name="connsiteY149" fmla="*/ 104630 h 145193"/>
                  <a:gd name="connsiteX150" fmla="*/ 121141 w 262573"/>
                  <a:gd name="connsiteY150" fmla="*/ 107264 h 145193"/>
                  <a:gd name="connsiteX151" fmla="*/ 128100 w 262573"/>
                  <a:gd name="connsiteY151" fmla="*/ 109716 h 145193"/>
                  <a:gd name="connsiteX152" fmla="*/ 126693 w 262573"/>
                  <a:gd name="connsiteY152" fmla="*/ 117907 h 145193"/>
                  <a:gd name="connsiteX153" fmla="*/ 128491 w 262573"/>
                  <a:gd name="connsiteY153" fmla="*/ 120385 h 145193"/>
                  <a:gd name="connsiteX154" fmla="*/ 125989 w 262573"/>
                  <a:gd name="connsiteY154" fmla="*/ 120438 h 145193"/>
                  <a:gd name="connsiteX155" fmla="*/ 123774 w 262573"/>
                  <a:gd name="connsiteY155" fmla="*/ 123750 h 145193"/>
                  <a:gd name="connsiteX156" fmla="*/ 117283 w 262573"/>
                  <a:gd name="connsiteY156" fmla="*/ 121064 h 145193"/>
                  <a:gd name="connsiteX157" fmla="*/ 119993 w 262573"/>
                  <a:gd name="connsiteY157" fmla="*/ 116107 h 145193"/>
                  <a:gd name="connsiteX158" fmla="*/ 122965 w 262573"/>
                  <a:gd name="connsiteY158" fmla="*/ 115951 h 145193"/>
                  <a:gd name="connsiteX159" fmla="*/ 112017 w 262573"/>
                  <a:gd name="connsiteY159" fmla="*/ 111386 h 145193"/>
                  <a:gd name="connsiteX160" fmla="*/ 103780 w 262573"/>
                  <a:gd name="connsiteY160" fmla="*/ 125576 h 145193"/>
                  <a:gd name="connsiteX161" fmla="*/ 89260 w 262573"/>
                  <a:gd name="connsiteY161" fmla="*/ 145193 h 145193"/>
                  <a:gd name="connsiteX162" fmla="*/ 86028 w 262573"/>
                  <a:gd name="connsiteY162" fmla="*/ 142584 h 145193"/>
                  <a:gd name="connsiteX163" fmla="*/ 86706 w 262573"/>
                  <a:gd name="connsiteY163" fmla="*/ 140289 h 145193"/>
                  <a:gd name="connsiteX164" fmla="*/ 86706 w 262573"/>
                  <a:gd name="connsiteY164" fmla="*/ 132985 h 145193"/>
                  <a:gd name="connsiteX165" fmla="*/ 85794 w 262573"/>
                  <a:gd name="connsiteY165" fmla="*/ 127481 h 145193"/>
                  <a:gd name="connsiteX166" fmla="*/ 88270 w 262573"/>
                  <a:gd name="connsiteY166" fmla="*/ 123750 h 145193"/>
                  <a:gd name="connsiteX167" fmla="*/ 86706 w 262573"/>
                  <a:gd name="connsiteY167" fmla="*/ 120907 h 145193"/>
                  <a:gd name="connsiteX168" fmla="*/ 87801 w 262573"/>
                  <a:gd name="connsiteY168" fmla="*/ 116159 h 145193"/>
                  <a:gd name="connsiteX169" fmla="*/ 85142 w 262573"/>
                  <a:gd name="connsiteY169" fmla="*/ 112012 h 145193"/>
                  <a:gd name="connsiteX170" fmla="*/ 81962 w 262573"/>
                  <a:gd name="connsiteY170" fmla="*/ 110212 h 145193"/>
                  <a:gd name="connsiteX171" fmla="*/ 74793 w 262573"/>
                  <a:gd name="connsiteY171" fmla="*/ 108751 h 145193"/>
                  <a:gd name="connsiteX172" fmla="*/ 72291 w 262573"/>
                  <a:gd name="connsiteY172" fmla="*/ 106143 h 145193"/>
                  <a:gd name="connsiteX173" fmla="*/ 70284 w 262573"/>
                  <a:gd name="connsiteY173" fmla="*/ 98525 h 145193"/>
                  <a:gd name="connsiteX174" fmla="*/ 67703 w 262573"/>
                  <a:gd name="connsiteY174" fmla="*/ 96752 h 145193"/>
                  <a:gd name="connsiteX175" fmla="*/ 67781 w 262573"/>
                  <a:gd name="connsiteY175" fmla="*/ 93856 h 145193"/>
                  <a:gd name="connsiteX176" fmla="*/ 65461 w 262573"/>
                  <a:gd name="connsiteY176" fmla="*/ 91274 h 145193"/>
                  <a:gd name="connsiteX177" fmla="*/ 63767 w 262573"/>
                  <a:gd name="connsiteY177" fmla="*/ 83109 h 145193"/>
                  <a:gd name="connsiteX178" fmla="*/ 67156 w 262573"/>
                  <a:gd name="connsiteY178" fmla="*/ 82952 h 145193"/>
                  <a:gd name="connsiteX179" fmla="*/ 69189 w 262573"/>
                  <a:gd name="connsiteY179" fmla="*/ 77840 h 145193"/>
                  <a:gd name="connsiteX180" fmla="*/ 64262 w 262573"/>
                  <a:gd name="connsiteY180" fmla="*/ 76509 h 145193"/>
                  <a:gd name="connsiteX181" fmla="*/ 62359 w 262573"/>
                  <a:gd name="connsiteY181" fmla="*/ 73248 h 145193"/>
                  <a:gd name="connsiteX182" fmla="*/ 50525 w 262573"/>
                  <a:gd name="connsiteY182" fmla="*/ 73118 h 145193"/>
                  <a:gd name="connsiteX183" fmla="*/ 48283 w 262573"/>
                  <a:gd name="connsiteY183" fmla="*/ 74031 h 145193"/>
                  <a:gd name="connsiteX184" fmla="*/ 46667 w 262573"/>
                  <a:gd name="connsiteY184" fmla="*/ 67327 h 145193"/>
                  <a:gd name="connsiteX185" fmla="*/ 45103 w 262573"/>
                  <a:gd name="connsiteY185" fmla="*/ 66049 h 145193"/>
                  <a:gd name="connsiteX186" fmla="*/ 34285 w 262573"/>
                  <a:gd name="connsiteY186" fmla="*/ 66023 h 145193"/>
                  <a:gd name="connsiteX187" fmla="*/ 33086 w 262573"/>
                  <a:gd name="connsiteY187" fmla="*/ 64118 h 145193"/>
                  <a:gd name="connsiteX188" fmla="*/ 34650 w 262573"/>
                  <a:gd name="connsiteY188" fmla="*/ 61249 h 145193"/>
                  <a:gd name="connsiteX189" fmla="*/ 33138 w 262573"/>
                  <a:gd name="connsiteY189" fmla="*/ 52067 h 145193"/>
                  <a:gd name="connsiteX190" fmla="*/ 30636 w 262573"/>
                  <a:gd name="connsiteY190" fmla="*/ 49902 h 145193"/>
                  <a:gd name="connsiteX191" fmla="*/ 32643 w 262573"/>
                  <a:gd name="connsiteY191" fmla="*/ 44867 h 145193"/>
                  <a:gd name="connsiteX192" fmla="*/ 27873 w 262573"/>
                  <a:gd name="connsiteY192" fmla="*/ 43067 h 145193"/>
                  <a:gd name="connsiteX193" fmla="*/ 20026 w 262573"/>
                  <a:gd name="connsiteY193" fmla="*/ 42780 h 145193"/>
                  <a:gd name="connsiteX194" fmla="*/ 16377 w 262573"/>
                  <a:gd name="connsiteY194" fmla="*/ 40250 h 145193"/>
                  <a:gd name="connsiteX195" fmla="*/ 16429 w 262573"/>
                  <a:gd name="connsiteY195" fmla="*/ 37537 h 145193"/>
                  <a:gd name="connsiteX196" fmla="*/ 11607 w 262573"/>
                  <a:gd name="connsiteY196" fmla="*/ 31433 h 145193"/>
                  <a:gd name="connsiteX197" fmla="*/ 10981 w 262573"/>
                  <a:gd name="connsiteY197" fmla="*/ 24025 h 145193"/>
                  <a:gd name="connsiteX198" fmla="*/ 7723 w 262573"/>
                  <a:gd name="connsiteY198" fmla="*/ 22199 h 145193"/>
                  <a:gd name="connsiteX199" fmla="*/ 10460 w 262573"/>
                  <a:gd name="connsiteY199" fmla="*/ 20059 h 145193"/>
                  <a:gd name="connsiteX200" fmla="*/ 10616 w 262573"/>
                  <a:gd name="connsiteY200" fmla="*/ 14034 h 145193"/>
                  <a:gd name="connsiteX201" fmla="*/ 8870 w 262573"/>
                  <a:gd name="connsiteY201" fmla="*/ 9234 h 145193"/>
                  <a:gd name="connsiteX202" fmla="*/ 3865 w 262573"/>
                  <a:gd name="connsiteY202" fmla="*/ 3886 h 145193"/>
                  <a:gd name="connsiteX203" fmla="*/ 2327 w 262573"/>
                  <a:gd name="connsiteY203" fmla="*/ 3573 h 145193"/>
                  <a:gd name="connsiteX204" fmla="*/ 33 w 262573"/>
                  <a:gd name="connsiteY204" fmla="*/ 0 h 145193"/>
                  <a:gd name="connsiteX205" fmla="*/ 3839 w 262573"/>
                  <a:gd name="connsiteY205" fmla="*/ 26 h 145193"/>
                  <a:gd name="connsiteX206" fmla="*/ 3839 w 262573"/>
                  <a:gd name="connsiteY206" fmla="*/ 26 h 145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262573" h="145193">
                    <a:moveTo>
                      <a:pt x="3839" y="26"/>
                    </a:moveTo>
                    <a:lnTo>
                      <a:pt x="17055" y="130"/>
                    </a:lnTo>
                    <a:lnTo>
                      <a:pt x="17029" y="2530"/>
                    </a:lnTo>
                    <a:lnTo>
                      <a:pt x="25240" y="78"/>
                    </a:lnTo>
                    <a:lnTo>
                      <a:pt x="31209" y="78"/>
                    </a:lnTo>
                    <a:lnTo>
                      <a:pt x="34806" y="4565"/>
                    </a:lnTo>
                    <a:lnTo>
                      <a:pt x="35823" y="3808"/>
                    </a:lnTo>
                    <a:lnTo>
                      <a:pt x="44295" y="14921"/>
                    </a:lnTo>
                    <a:lnTo>
                      <a:pt x="44269" y="17216"/>
                    </a:lnTo>
                    <a:lnTo>
                      <a:pt x="48726" y="19016"/>
                    </a:lnTo>
                    <a:lnTo>
                      <a:pt x="52532" y="24155"/>
                    </a:lnTo>
                    <a:lnTo>
                      <a:pt x="55060" y="25616"/>
                    </a:lnTo>
                    <a:lnTo>
                      <a:pt x="56260" y="29320"/>
                    </a:lnTo>
                    <a:lnTo>
                      <a:pt x="80685" y="29189"/>
                    </a:lnTo>
                    <a:lnTo>
                      <a:pt x="82040" y="30833"/>
                    </a:lnTo>
                    <a:lnTo>
                      <a:pt x="86914" y="29815"/>
                    </a:lnTo>
                    <a:lnTo>
                      <a:pt x="97081" y="30415"/>
                    </a:lnTo>
                    <a:lnTo>
                      <a:pt x="99401" y="27129"/>
                    </a:lnTo>
                    <a:lnTo>
                      <a:pt x="104041" y="31616"/>
                    </a:lnTo>
                    <a:lnTo>
                      <a:pt x="100652" y="32346"/>
                    </a:lnTo>
                    <a:lnTo>
                      <a:pt x="102007" y="35346"/>
                    </a:lnTo>
                    <a:lnTo>
                      <a:pt x="107664" y="35763"/>
                    </a:lnTo>
                    <a:lnTo>
                      <a:pt x="108733" y="30859"/>
                    </a:lnTo>
                    <a:lnTo>
                      <a:pt x="112382" y="30807"/>
                    </a:lnTo>
                    <a:lnTo>
                      <a:pt x="112539" y="39441"/>
                    </a:lnTo>
                    <a:lnTo>
                      <a:pt x="114963" y="39415"/>
                    </a:lnTo>
                    <a:lnTo>
                      <a:pt x="115015" y="44945"/>
                    </a:lnTo>
                    <a:lnTo>
                      <a:pt x="118247" y="47815"/>
                    </a:lnTo>
                    <a:lnTo>
                      <a:pt x="115015" y="47919"/>
                    </a:lnTo>
                    <a:lnTo>
                      <a:pt x="113295" y="51467"/>
                    </a:lnTo>
                    <a:lnTo>
                      <a:pt x="118221" y="54206"/>
                    </a:lnTo>
                    <a:lnTo>
                      <a:pt x="117674" y="58223"/>
                    </a:lnTo>
                    <a:lnTo>
                      <a:pt x="119629" y="54806"/>
                    </a:lnTo>
                    <a:lnTo>
                      <a:pt x="126954" y="57101"/>
                    </a:lnTo>
                    <a:lnTo>
                      <a:pt x="135816" y="59188"/>
                    </a:lnTo>
                    <a:lnTo>
                      <a:pt x="152760" y="55380"/>
                    </a:lnTo>
                    <a:lnTo>
                      <a:pt x="154220" y="46250"/>
                    </a:lnTo>
                    <a:lnTo>
                      <a:pt x="159172" y="47189"/>
                    </a:lnTo>
                    <a:lnTo>
                      <a:pt x="162040" y="50267"/>
                    </a:lnTo>
                    <a:lnTo>
                      <a:pt x="165429" y="50502"/>
                    </a:lnTo>
                    <a:lnTo>
                      <a:pt x="171945" y="44763"/>
                    </a:lnTo>
                    <a:lnTo>
                      <a:pt x="175282" y="36937"/>
                    </a:lnTo>
                    <a:lnTo>
                      <a:pt x="184692" y="36441"/>
                    </a:lnTo>
                    <a:lnTo>
                      <a:pt x="187768" y="35424"/>
                    </a:lnTo>
                    <a:lnTo>
                      <a:pt x="191652" y="35815"/>
                    </a:lnTo>
                    <a:lnTo>
                      <a:pt x="194832" y="33598"/>
                    </a:lnTo>
                    <a:lnTo>
                      <a:pt x="201949" y="33963"/>
                    </a:lnTo>
                    <a:lnTo>
                      <a:pt x="222177" y="44058"/>
                    </a:lnTo>
                    <a:lnTo>
                      <a:pt x="222802" y="51519"/>
                    </a:lnTo>
                    <a:lnTo>
                      <a:pt x="213575" y="53867"/>
                    </a:lnTo>
                    <a:lnTo>
                      <a:pt x="207866" y="55901"/>
                    </a:lnTo>
                    <a:lnTo>
                      <a:pt x="198247" y="58092"/>
                    </a:lnTo>
                    <a:lnTo>
                      <a:pt x="194911" y="63101"/>
                    </a:lnTo>
                    <a:lnTo>
                      <a:pt x="186647" y="69283"/>
                    </a:lnTo>
                    <a:lnTo>
                      <a:pt x="180417" y="77631"/>
                    </a:lnTo>
                    <a:lnTo>
                      <a:pt x="176950" y="77918"/>
                    </a:lnTo>
                    <a:lnTo>
                      <a:pt x="177732" y="83187"/>
                    </a:lnTo>
                    <a:lnTo>
                      <a:pt x="184588" y="84152"/>
                    </a:lnTo>
                    <a:lnTo>
                      <a:pt x="188029" y="86761"/>
                    </a:lnTo>
                    <a:lnTo>
                      <a:pt x="188889" y="91091"/>
                    </a:lnTo>
                    <a:lnTo>
                      <a:pt x="191626" y="92865"/>
                    </a:lnTo>
                    <a:lnTo>
                      <a:pt x="197022" y="94117"/>
                    </a:lnTo>
                    <a:lnTo>
                      <a:pt x="196787" y="92004"/>
                    </a:lnTo>
                    <a:lnTo>
                      <a:pt x="201271" y="88404"/>
                    </a:lnTo>
                    <a:lnTo>
                      <a:pt x="201897" y="90700"/>
                    </a:lnTo>
                    <a:lnTo>
                      <a:pt x="205024" y="88482"/>
                    </a:lnTo>
                    <a:lnTo>
                      <a:pt x="205051" y="82013"/>
                    </a:lnTo>
                    <a:lnTo>
                      <a:pt x="209769" y="80866"/>
                    </a:lnTo>
                    <a:lnTo>
                      <a:pt x="209404" y="85509"/>
                    </a:lnTo>
                    <a:lnTo>
                      <a:pt x="212714" y="87335"/>
                    </a:lnTo>
                    <a:lnTo>
                      <a:pt x="212036" y="89891"/>
                    </a:lnTo>
                    <a:lnTo>
                      <a:pt x="214357" y="95369"/>
                    </a:lnTo>
                    <a:lnTo>
                      <a:pt x="216885" y="95656"/>
                    </a:lnTo>
                    <a:lnTo>
                      <a:pt x="223610" y="90465"/>
                    </a:lnTo>
                    <a:lnTo>
                      <a:pt x="225148" y="91821"/>
                    </a:lnTo>
                    <a:lnTo>
                      <a:pt x="225357" y="96647"/>
                    </a:lnTo>
                    <a:lnTo>
                      <a:pt x="227755" y="98186"/>
                    </a:lnTo>
                    <a:lnTo>
                      <a:pt x="229762" y="96413"/>
                    </a:lnTo>
                    <a:lnTo>
                      <a:pt x="234193" y="95552"/>
                    </a:lnTo>
                    <a:lnTo>
                      <a:pt x="233073" y="93778"/>
                    </a:lnTo>
                    <a:lnTo>
                      <a:pt x="229032" y="95056"/>
                    </a:lnTo>
                    <a:lnTo>
                      <a:pt x="230153" y="91587"/>
                    </a:lnTo>
                    <a:lnTo>
                      <a:pt x="227051" y="93569"/>
                    </a:lnTo>
                    <a:lnTo>
                      <a:pt x="225643" y="88926"/>
                    </a:lnTo>
                    <a:lnTo>
                      <a:pt x="221994" y="87283"/>
                    </a:lnTo>
                    <a:lnTo>
                      <a:pt x="227181" y="87778"/>
                    </a:lnTo>
                    <a:lnTo>
                      <a:pt x="229241" y="86161"/>
                    </a:lnTo>
                    <a:lnTo>
                      <a:pt x="231248" y="87726"/>
                    </a:lnTo>
                    <a:lnTo>
                      <a:pt x="233411" y="83004"/>
                    </a:lnTo>
                    <a:lnTo>
                      <a:pt x="233360" y="79665"/>
                    </a:lnTo>
                    <a:lnTo>
                      <a:pt x="234819" y="77735"/>
                    </a:lnTo>
                    <a:lnTo>
                      <a:pt x="240788" y="77448"/>
                    </a:lnTo>
                    <a:lnTo>
                      <a:pt x="240893" y="74344"/>
                    </a:lnTo>
                    <a:lnTo>
                      <a:pt x="243552" y="76796"/>
                    </a:lnTo>
                    <a:lnTo>
                      <a:pt x="248922" y="74031"/>
                    </a:lnTo>
                    <a:lnTo>
                      <a:pt x="253301" y="70483"/>
                    </a:lnTo>
                    <a:lnTo>
                      <a:pt x="254057" y="73144"/>
                    </a:lnTo>
                    <a:lnTo>
                      <a:pt x="257028" y="69596"/>
                    </a:lnTo>
                    <a:lnTo>
                      <a:pt x="262607" y="74448"/>
                    </a:lnTo>
                    <a:lnTo>
                      <a:pt x="255907" y="79639"/>
                    </a:lnTo>
                    <a:lnTo>
                      <a:pt x="254031" y="78648"/>
                    </a:lnTo>
                    <a:lnTo>
                      <a:pt x="254213" y="82978"/>
                    </a:lnTo>
                    <a:lnTo>
                      <a:pt x="253222" y="86057"/>
                    </a:lnTo>
                    <a:lnTo>
                      <a:pt x="255517" y="85274"/>
                    </a:lnTo>
                    <a:lnTo>
                      <a:pt x="251632" y="93126"/>
                    </a:lnTo>
                    <a:lnTo>
                      <a:pt x="256845" y="94065"/>
                    </a:lnTo>
                    <a:lnTo>
                      <a:pt x="258279" y="95474"/>
                    </a:lnTo>
                    <a:lnTo>
                      <a:pt x="257341" y="98056"/>
                    </a:lnTo>
                    <a:lnTo>
                      <a:pt x="259270" y="101891"/>
                    </a:lnTo>
                    <a:lnTo>
                      <a:pt x="257211" y="105334"/>
                    </a:lnTo>
                    <a:lnTo>
                      <a:pt x="254708" y="101004"/>
                    </a:lnTo>
                    <a:lnTo>
                      <a:pt x="251267" y="99360"/>
                    </a:lnTo>
                    <a:lnTo>
                      <a:pt x="247175" y="98943"/>
                    </a:lnTo>
                    <a:lnTo>
                      <a:pt x="246888" y="101551"/>
                    </a:lnTo>
                    <a:lnTo>
                      <a:pt x="245012" y="100143"/>
                    </a:lnTo>
                    <a:lnTo>
                      <a:pt x="242743" y="103430"/>
                    </a:lnTo>
                    <a:lnTo>
                      <a:pt x="241466" y="107525"/>
                    </a:lnTo>
                    <a:lnTo>
                      <a:pt x="235471" y="111568"/>
                    </a:lnTo>
                    <a:lnTo>
                      <a:pt x="234975" y="115116"/>
                    </a:lnTo>
                    <a:lnTo>
                      <a:pt x="236643" y="118925"/>
                    </a:lnTo>
                    <a:lnTo>
                      <a:pt x="233620" y="121638"/>
                    </a:lnTo>
                    <a:lnTo>
                      <a:pt x="227833" y="117386"/>
                    </a:lnTo>
                    <a:lnTo>
                      <a:pt x="230727" y="114307"/>
                    </a:lnTo>
                    <a:lnTo>
                      <a:pt x="228902" y="110499"/>
                    </a:lnTo>
                    <a:lnTo>
                      <a:pt x="229606" y="107734"/>
                    </a:lnTo>
                    <a:lnTo>
                      <a:pt x="226399" y="107499"/>
                    </a:lnTo>
                    <a:lnTo>
                      <a:pt x="221134" y="109690"/>
                    </a:lnTo>
                    <a:lnTo>
                      <a:pt x="221212" y="113525"/>
                    </a:lnTo>
                    <a:lnTo>
                      <a:pt x="216155" y="124611"/>
                    </a:lnTo>
                    <a:lnTo>
                      <a:pt x="212454" y="134368"/>
                    </a:lnTo>
                    <a:lnTo>
                      <a:pt x="195432" y="134159"/>
                    </a:lnTo>
                    <a:lnTo>
                      <a:pt x="193216" y="131811"/>
                    </a:lnTo>
                    <a:lnTo>
                      <a:pt x="193320" y="126881"/>
                    </a:lnTo>
                    <a:lnTo>
                      <a:pt x="191704" y="123203"/>
                    </a:lnTo>
                    <a:lnTo>
                      <a:pt x="186908" y="120698"/>
                    </a:lnTo>
                    <a:lnTo>
                      <a:pt x="183363" y="120359"/>
                    </a:lnTo>
                    <a:lnTo>
                      <a:pt x="176794" y="114386"/>
                    </a:lnTo>
                    <a:lnTo>
                      <a:pt x="176142" y="108543"/>
                    </a:lnTo>
                    <a:lnTo>
                      <a:pt x="173405" y="105595"/>
                    </a:lnTo>
                    <a:lnTo>
                      <a:pt x="170981" y="105647"/>
                    </a:lnTo>
                    <a:lnTo>
                      <a:pt x="167983" y="101212"/>
                    </a:lnTo>
                    <a:lnTo>
                      <a:pt x="150857" y="101551"/>
                    </a:lnTo>
                    <a:lnTo>
                      <a:pt x="147208" y="101030"/>
                    </a:lnTo>
                    <a:lnTo>
                      <a:pt x="145826" y="98969"/>
                    </a:lnTo>
                    <a:lnTo>
                      <a:pt x="141942" y="100352"/>
                    </a:lnTo>
                    <a:lnTo>
                      <a:pt x="132037" y="96178"/>
                    </a:lnTo>
                    <a:lnTo>
                      <a:pt x="132089" y="98525"/>
                    </a:lnTo>
                    <a:lnTo>
                      <a:pt x="117621" y="98891"/>
                    </a:lnTo>
                    <a:lnTo>
                      <a:pt x="117674" y="104577"/>
                    </a:lnTo>
                    <a:lnTo>
                      <a:pt x="121271" y="104630"/>
                    </a:lnTo>
                    <a:lnTo>
                      <a:pt x="121141" y="107264"/>
                    </a:lnTo>
                    <a:lnTo>
                      <a:pt x="128100" y="109716"/>
                    </a:lnTo>
                    <a:lnTo>
                      <a:pt x="126693" y="117907"/>
                    </a:lnTo>
                    <a:lnTo>
                      <a:pt x="128491" y="120385"/>
                    </a:lnTo>
                    <a:lnTo>
                      <a:pt x="125989" y="120438"/>
                    </a:lnTo>
                    <a:lnTo>
                      <a:pt x="123774" y="123750"/>
                    </a:lnTo>
                    <a:lnTo>
                      <a:pt x="117283" y="121064"/>
                    </a:lnTo>
                    <a:lnTo>
                      <a:pt x="119993" y="116107"/>
                    </a:lnTo>
                    <a:lnTo>
                      <a:pt x="122965" y="115951"/>
                    </a:lnTo>
                    <a:lnTo>
                      <a:pt x="112017" y="111386"/>
                    </a:lnTo>
                    <a:lnTo>
                      <a:pt x="103780" y="125576"/>
                    </a:lnTo>
                    <a:lnTo>
                      <a:pt x="89260" y="145193"/>
                    </a:lnTo>
                    <a:lnTo>
                      <a:pt x="86028" y="142584"/>
                    </a:lnTo>
                    <a:lnTo>
                      <a:pt x="86706" y="140289"/>
                    </a:lnTo>
                    <a:lnTo>
                      <a:pt x="86706" y="132985"/>
                    </a:lnTo>
                    <a:lnTo>
                      <a:pt x="85794" y="127481"/>
                    </a:lnTo>
                    <a:lnTo>
                      <a:pt x="88270" y="123750"/>
                    </a:lnTo>
                    <a:lnTo>
                      <a:pt x="86706" y="120907"/>
                    </a:lnTo>
                    <a:lnTo>
                      <a:pt x="87801" y="116159"/>
                    </a:lnTo>
                    <a:lnTo>
                      <a:pt x="85142" y="112012"/>
                    </a:lnTo>
                    <a:lnTo>
                      <a:pt x="81962" y="110212"/>
                    </a:lnTo>
                    <a:lnTo>
                      <a:pt x="74793" y="108751"/>
                    </a:lnTo>
                    <a:lnTo>
                      <a:pt x="72291" y="106143"/>
                    </a:lnTo>
                    <a:lnTo>
                      <a:pt x="70284" y="98525"/>
                    </a:lnTo>
                    <a:lnTo>
                      <a:pt x="67703" y="96752"/>
                    </a:lnTo>
                    <a:lnTo>
                      <a:pt x="67781" y="93856"/>
                    </a:lnTo>
                    <a:lnTo>
                      <a:pt x="65461" y="91274"/>
                    </a:lnTo>
                    <a:lnTo>
                      <a:pt x="63767" y="83109"/>
                    </a:lnTo>
                    <a:lnTo>
                      <a:pt x="67156" y="82952"/>
                    </a:lnTo>
                    <a:lnTo>
                      <a:pt x="69189" y="77840"/>
                    </a:lnTo>
                    <a:lnTo>
                      <a:pt x="64262" y="76509"/>
                    </a:lnTo>
                    <a:lnTo>
                      <a:pt x="62359" y="73248"/>
                    </a:lnTo>
                    <a:lnTo>
                      <a:pt x="50525" y="73118"/>
                    </a:lnTo>
                    <a:lnTo>
                      <a:pt x="48283" y="74031"/>
                    </a:lnTo>
                    <a:lnTo>
                      <a:pt x="46667" y="67327"/>
                    </a:lnTo>
                    <a:lnTo>
                      <a:pt x="45103" y="66049"/>
                    </a:lnTo>
                    <a:lnTo>
                      <a:pt x="34285" y="66023"/>
                    </a:lnTo>
                    <a:lnTo>
                      <a:pt x="33086" y="64118"/>
                    </a:lnTo>
                    <a:lnTo>
                      <a:pt x="34650" y="61249"/>
                    </a:lnTo>
                    <a:lnTo>
                      <a:pt x="33138" y="52067"/>
                    </a:lnTo>
                    <a:lnTo>
                      <a:pt x="30636" y="49902"/>
                    </a:lnTo>
                    <a:lnTo>
                      <a:pt x="32643" y="44867"/>
                    </a:lnTo>
                    <a:lnTo>
                      <a:pt x="27873" y="43067"/>
                    </a:lnTo>
                    <a:lnTo>
                      <a:pt x="20026" y="42780"/>
                    </a:lnTo>
                    <a:lnTo>
                      <a:pt x="16377" y="40250"/>
                    </a:lnTo>
                    <a:lnTo>
                      <a:pt x="16429" y="37537"/>
                    </a:lnTo>
                    <a:lnTo>
                      <a:pt x="11607" y="31433"/>
                    </a:lnTo>
                    <a:lnTo>
                      <a:pt x="10981" y="24025"/>
                    </a:lnTo>
                    <a:lnTo>
                      <a:pt x="7723" y="22199"/>
                    </a:lnTo>
                    <a:lnTo>
                      <a:pt x="10460" y="20059"/>
                    </a:lnTo>
                    <a:lnTo>
                      <a:pt x="10616" y="14034"/>
                    </a:lnTo>
                    <a:lnTo>
                      <a:pt x="8870" y="9234"/>
                    </a:lnTo>
                    <a:lnTo>
                      <a:pt x="3865" y="3886"/>
                    </a:lnTo>
                    <a:lnTo>
                      <a:pt x="2327" y="3573"/>
                    </a:lnTo>
                    <a:lnTo>
                      <a:pt x="33" y="0"/>
                    </a:lnTo>
                    <a:lnTo>
                      <a:pt x="3839" y="26"/>
                    </a:lnTo>
                    <a:lnTo>
                      <a:pt x="3839" y="26"/>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48" name="LA-3">
                <a:extLst>
                  <a:ext uri="{FF2B5EF4-FFF2-40B4-BE49-F238E27FC236}">
                    <a16:creationId xmlns:a16="http://schemas.microsoft.com/office/drawing/2014/main" id="{A562B86D-4550-AE87-F45D-A88618F394B0}"/>
                  </a:ext>
                </a:extLst>
              </p:cNvPr>
              <p:cNvSpPr/>
              <p:nvPr/>
            </p:nvSpPr>
            <p:spPr>
              <a:xfrm>
                <a:off x="4862086" y="4720898"/>
                <a:ext cx="408367" cy="190442"/>
              </a:xfrm>
              <a:custGeom>
                <a:avLst/>
                <a:gdLst>
                  <a:gd name="connsiteX0" fmla="*/ 232876 w 408367"/>
                  <a:gd name="connsiteY0" fmla="*/ 114670 h 190442"/>
                  <a:gd name="connsiteX1" fmla="*/ 234227 w 408367"/>
                  <a:gd name="connsiteY1" fmla="*/ 115879 h 190442"/>
                  <a:gd name="connsiteX2" fmla="*/ 239797 w 408367"/>
                  <a:gd name="connsiteY2" fmla="*/ 115942 h 190442"/>
                  <a:gd name="connsiteX3" fmla="*/ 241958 w 408367"/>
                  <a:gd name="connsiteY3" fmla="*/ 119235 h 190442"/>
                  <a:gd name="connsiteX4" fmla="*/ 244432 w 408367"/>
                  <a:gd name="connsiteY4" fmla="*/ 121132 h 190442"/>
                  <a:gd name="connsiteX5" fmla="*/ 246511 w 408367"/>
                  <a:gd name="connsiteY5" fmla="*/ 120402 h 190442"/>
                  <a:gd name="connsiteX6" fmla="*/ 248257 w 408367"/>
                  <a:gd name="connsiteY6" fmla="*/ 123008 h 190442"/>
                  <a:gd name="connsiteX7" fmla="*/ 251561 w 408367"/>
                  <a:gd name="connsiteY7" fmla="*/ 123050 h 190442"/>
                  <a:gd name="connsiteX8" fmla="*/ 251998 w 408367"/>
                  <a:gd name="connsiteY8" fmla="*/ 124614 h 190442"/>
                  <a:gd name="connsiteX9" fmla="*/ 254970 w 408367"/>
                  <a:gd name="connsiteY9" fmla="*/ 123696 h 190442"/>
                  <a:gd name="connsiteX10" fmla="*/ 254720 w 408367"/>
                  <a:gd name="connsiteY10" fmla="*/ 125531 h 190442"/>
                  <a:gd name="connsiteX11" fmla="*/ 248714 w 408367"/>
                  <a:gd name="connsiteY11" fmla="*/ 129596 h 190442"/>
                  <a:gd name="connsiteX12" fmla="*/ 247695 w 408367"/>
                  <a:gd name="connsiteY12" fmla="*/ 132222 h 190442"/>
                  <a:gd name="connsiteX13" fmla="*/ 248381 w 408367"/>
                  <a:gd name="connsiteY13" fmla="*/ 134161 h 190442"/>
                  <a:gd name="connsiteX14" fmla="*/ 246323 w 408367"/>
                  <a:gd name="connsiteY14" fmla="*/ 135120 h 190442"/>
                  <a:gd name="connsiteX15" fmla="*/ 244328 w 408367"/>
                  <a:gd name="connsiteY15" fmla="*/ 134474 h 190442"/>
                  <a:gd name="connsiteX16" fmla="*/ 242250 w 408367"/>
                  <a:gd name="connsiteY16" fmla="*/ 136329 h 190442"/>
                  <a:gd name="connsiteX17" fmla="*/ 239402 w 408367"/>
                  <a:gd name="connsiteY17" fmla="*/ 135620 h 190442"/>
                  <a:gd name="connsiteX18" fmla="*/ 237552 w 408367"/>
                  <a:gd name="connsiteY18" fmla="*/ 132431 h 190442"/>
                  <a:gd name="connsiteX19" fmla="*/ 235203 w 408367"/>
                  <a:gd name="connsiteY19" fmla="*/ 132723 h 190442"/>
                  <a:gd name="connsiteX20" fmla="*/ 232543 w 408367"/>
                  <a:gd name="connsiteY20" fmla="*/ 130408 h 190442"/>
                  <a:gd name="connsiteX21" fmla="*/ 222546 w 408367"/>
                  <a:gd name="connsiteY21" fmla="*/ 126115 h 190442"/>
                  <a:gd name="connsiteX22" fmla="*/ 218639 w 408367"/>
                  <a:gd name="connsiteY22" fmla="*/ 123759 h 190442"/>
                  <a:gd name="connsiteX23" fmla="*/ 218888 w 408367"/>
                  <a:gd name="connsiteY23" fmla="*/ 122841 h 190442"/>
                  <a:gd name="connsiteX24" fmla="*/ 221133 w 408367"/>
                  <a:gd name="connsiteY24" fmla="*/ 119214 h 190442"/>
                  <a:gd name="connsiteX25" fmla="*/ 223752 w 408367"/>
                  <a:gd name="connsiteY25" fmla="*/ 117734 h 190442"/>
                  <a:gd name="connsiteX26" fmla="*/ 225768 w 408367"/>
                  <a:gd name="connsiteY26" fmla="*/ 118568 h 190442"/>
                  <a:gd name="connsiteX27" fmla="*/ 230008 w 408367"/>
                  <a:gd name="connsiteY27" fmla="*/ 117151 h 190442"/>
                  <a:gd name="connsiteX28" fmla="*/ 229966 w 408367"/>
                  <a:gd name="connsiteY28" fmla="*/ 114962 h 190442"/>
                  <a:gd name="connsiteX29" fmla="*/ 249776 w 408367"/>
                  <a:gd name="connsiteY29" fmla="*/ 0 h 190442"/>
                  <a:gd name="connsiteX30" fmla="*/ 256074 w 408367"/>
                  <a:gd name="connsiteY30" fmla="*/ 41 h 190442"/>
                  <a:gd name="connsiteX31" fmla="*/ 257903 w 408367"/>
                  <a:gd name="connsiteY31" fmla="*/ 2897 h 190442"/>
                  <a:gd name="connsiteX32" fmla="*/ 259129 w 408367"/>
                  <a:gd name="connsiteY32" fmla="*/ 3147 h 190442"/>
                  <a:gd name="connsiteX33" fmla="*/ 262247 w 408367"/>
                  <a:gd name="connsiteY33" fmla="*/ 6545 h 190442"/>
                  <a:gd name="connsiteX34" fmla="*/ 264513 w 408367"/>
                  <a:gd name="connsiteY34" fmla="*/ 11256 h 190442"/>
                  <a:gd name="connsiteX35" fmla="*/ 264388 w 408367"/>
                  <a:gd name="connsiteY35" fmla="*/ 16071 h 190442"/>
                  <a:gd name="connsiteX36" fmla="*/ 262206 w 408367"/>
                  <a:gd name="connsiteY36" fmla="*/ 17781 h 190442"/>
                  <a:gd name="connsiteX37" fmla="*/ 264804 w 408367"/>
                  <a:gd name="connsiteY37" fmla="*/ 19240 h 190442"/>
                  <a:gd name="connsiteX38" fmla="*/ 265303 w 408367"/>
                  <a:gd name="connsiteY38" fmla="*/ 25160 h 190442"/>
                  <a:gd name="connsiteX39" fmla="*/ 269148 w 408367"/>
                  <a:gd name="connsiteY39" fmla="*/ 30037 h 190442"/>
                  <a:gd name="connsiteX40" fmla="*/ 269106 w 408367"/>
                  <a:gd name="connsiteY40" fmla="*/ 32205 h 190442"/>
                  <a:gd name="connsiteX41" fmla="*/ 272016 w 408367"/>
                  <a:gd name="connsiteY41" fmla="*/ 34227 h 190442"/>
                  <a:gd name="connsiteX42" fmla="*/ 278273 w 408367"/>
                  <a:gd name="connsiteY42" fmla="*/ 34456 h 190442"/>
                  <a:gd name="connsiteX43" fmla="*/ 282076 w 408367"/>
                  <a:gd name="connsiteY43" fmla="*/ 35895 h 190442"/>
                  <a:gd name="connsiteX44" fmla="*/ 280393 w 408367"/>
                  <a:gd name="connsiteY44" fmla="*/ 39042 h 190442"/>
                  <a:gd name="connsiteX45" fmla="*/ 282450 w 408367"/>
                  <a:gd name="connsiteY45" fmla="*/ 41586 h 190442"/>
                  <a:gd name="connsiteX46" fmla="*/ 283676 w 408367"/>
                  <a:gd name="connsiteY46" fmla="*/ 48986 h 190442"/>
                  <a:gd name="connsiteX47" fmla="*/ 282429 w 408367"/>
                  <a:gd name="connsiteY47" fmla="*/ 51279 h 190442"/>
                  <a:gd name="connsiteX48" fmla="*/ 283385 w 408367"/>
                  <a:gd name="connsiteY48" fmla="*/ 52801 h 190442"/>
                  <a:gd name="connsiteX49" fmla="*/ 292011 w 408367"/>
                  <a:gd name="connsiteY49" fmla="*/ 52821 h 190442"/>
                  <a:gd name="connsiteX50" fmla="*/ 293259 w 408367"/>
                  <a:gd name="connsiteY50" fmla="*/ 53843 h 190442"/>
                  <a:gd name="connsiteX51" fmla="*/ 294547 w 408367"/>
                  <a:gd name="connsiteY51" fmla="*/ 59200 h 190442"/>
                  <a:gd name="connsiteX52" fmla="*/ 296335 w 408367"/>
                  <a:gd name="connsiteY52" fmla="*/ 58470 h 190442"/>
                  <a:gd name="connsiteX53" fmla="*/ 305772 w 408367"/>
                  <a:gd name="connsiteY53" fmla="*/ 58575 h 190442"/>
                  <a:gd name="connsiteX54" fmla="*/ 307288 w 408367"/>
                  <a:gd name="connsiteY54" fmla="*/ 61180 h 190442"/>
                  <a:gd name="connsiteX55" fmla="*/ 311217 w 408367"/>
                  <a:gd name="connsiteY55" fmla="*/ 62244 h 190442"/>
                  <a:gd name="connsiteX56" fmla="*/ 309596 w 408367"/>
                  <a:gd name="connsiteY56" fmla="*/ 66329 h 190442"/>
                  <a:gd name="connsiteX57" fmla="*/ 306894 w 408367"/>
                  <a:gd name="connsiteY57" fmla="*/ 66454 h 190442"/>
                  <a:gd name="connsiteX58" fmla="*/ 308244 w 408367"/>
                  <a:gd name="connsiteY58" fmla="*/ 72979 h 190442"/>
                  <a:gd name="connsiteX59" fmla="*/ 310094 w 408367"/>
                  <a:gd name="connsiteY59" fmla="*/ 75042 h 190442"/>
                  <a:gd name="connsiteX60" fmla="*/ 310032 w 408367"/>
                  <a:gd name="connsiteY60" fmla="*/ 77356 h 190442"/>
                  <a:gd name="connsiteX61" fmla="*/ 312090 w 408367"/>
                  <a:gd name="connsiteY61" fmla="*/ 78774 h 190442"/>
                  <a:gd name="connsiteX62" fmla="*/ 313690 w 408367"/>
                  <a:gd name="connsiteY62" fmla="*/ 84861 h 190442"/>
                  <a:gd name="connsiteX63" fmla="*/ 315686 w 408367"/>
                  <a:gd name="connsiteY63" fmla="*/ 86945 h 190442"/>
                  <a:gd name="connsiteX64" fmla="*/ 321402 w 408367"/>
                  <a:gd name="connsiteY64" fmla="*/ 88112 h 190442"/>
                  <a:gd name="connsiteX65" fmla="*/ 323937 w 408367"/>
                  <a:gd name="connsiteY65" fmla="*/ 89551 h 190442"/>
                  <a:gd name="connsiteX66" fmla="*/ 326058 w 408367"/>
                  <a:gd name="connsiteY66" fmla="*/ 92865 h 190442"/>
                  <a:gd name="connsiteX67" fmla="*/ 325185 w 408367"/>
                  <a:gd name="connsiteY67" fmla="*/ 96659 h 190442"/>
                  <a:gd name="connsiteX68" fmla="*/ 326432 w 408367"/>
                  <a:gd name="connsiteY68" fmla="*/ 98931 h 190442"/>
                  <a:gd name="connsiteX69" fmla="*/ 324457 w 408367"/>
                  <a:gd name="connsiteY69" fmla="*/ 101912 h 190442"/>
                  <a:gd name="connsiteX70" fmla="*/ 325330 w 408367"/>
                  <a:gd name="connsiteY70" fmla="*/ 108124 h 190442"/>
                  <a:gd name="connsiteX71" fmla="*/ 324644 w 408367"/>
                  <a:gd name="connsiteY71" fmla="*/ 113982 h 190442"/>
                  <a:gd name="connsiteX72" fmla="*/ 327222 w 408367"/>
                  <a:gd name="connsiteY72" fmla="*/ 116066 h 190442"/>
                  <a:gd name="connsiteX73" fmla="*/ 338799 w 408367"/>
                  <a:gd name="connsiteY73" fmla="*/ 100391 h 190442"/>
                  <a:gd name="connsiteX74" fmla="*/ 345368 w 408367"/>
                  <a:gd name="connsiteY74" fmla="*/ 89050 h 190442"/>
                  <a:gd name="connsiteX75" fmla="*/ 354097 w 408367"/>
                  <a:gd name="connsiteY75" fmla="*/ 92698 h 190442"/>
                  <a:gd name="connsiteX76" fmla="*/ 351728 w 408367"/>
                  <a:gd name="connsiteY76" fmla="*/ 92824 h 190442"/>
                  <a:gd name="connsiteX77" fmla="*/ 349566 w 408367"/>
                  <a:gd name="connsiteY77" fmla="*/ 96784 h 190442"/>
                  <a:gd name="connsiteX78" fmla="*/ 354742 w 408367"/>
                  <a:gd name="connsiteY78" fmla="*/ 98931 h 190442"/>
                  <a:gd name="connsiteX79" fmla="*/ 356508 w 408367"/>
                  <a:gd name="connsiteY79" fmla="*/ 96284 h 190442"/>
                  <a:gd name="connsiteX80" fmla="*/ 358503 w 408367"/>
                  <a:gd name="connsiteY80" fmla="*/ 96242 h 190442"/>
                  <a:gd name="connsiteX81" fmla="*/ 357069 w 408367"/>
                  <a:gd name="connsiteY81" fmla="*/ 94261 h 190442"/>
                  <a:gd name="connsiteX82" fmla="*/ 358192 w 408367"/>
                  <a:gd name="connsiteY82" fmla="*/ 87717 h 190442"/>
                  <a:gd name="connsiteX83" fmla="*/ 352642 w 408367"/>
                  <a:gd name="connsiteY83" fmla="*/ 85757 h 190442"/>
                  <a:gd name="connsiteX84" fmla="*/ 352725 w 408367"/>
                  <a:gd name="connsiteY84" fmla="*/ 83589 h 190442"/>
                  <a:gd name="connsiteX85" fmla="*/ 349878 w 408367"/>
                  <a:gd name="connsiteY85" fmla="*/ 83610 h 190442"/>
                  <a:gd name="connsiteX86" fmla="*/ 349836 w 408367"/>
                  <a:gd name="connsiteY86" fmla="*/ 79066 h 190442"/>
                  <a:gd name="connsiteX87" fmla="*/ 361372 w 408367"/>
                  <a:gd name="connsiteY87" fmla="*/ 78774 h 190442"/>
                  <a:gd name="connsiteX88" fmla="*/ 361330 w 408367"/>
                  <a:gd name="connsiteY88" fmla="*/ 76898 h 190442"/>
                  <a:gd name="connsiteX89" fmla="*/ 369229 w 408367"/>
                  <a:gd name="connsiteY89" fmla="*/ 80233 h 190442"/>
                  <a:gd name="connsiteX90" fmla="*/ 372325 w 408367"/>
                  <a:gd name="connsiteY90" fmla="*/ 79128 h 190442"/>
                  <a:gd name="connsiteX91" fmla="*/ 374862 w 408367"/>
                  <a:gd name="connsiteY91" fmla="*/ 81192 h 190442"/>
                  <a:gd name="connsiteX92" fmla="*/ 378644 w 408367"/>
                  <a:gd name="connsiteY92" fmla="*/ 80462 h 190442"/>
                  <a:gd name="connsiteX93" fmla="*/ 389993 w 408367"/>
                  <a:gd name="connsiteY93" fmla="*/ 80921 h 190442"/>
                  <a:gd name="connsiteX94" fmla="*/ 392383 w 408367"/>
                  <a:gd name="connsiteY94" fmla="*/ 84464 h 190442"/>
                  <a:gd name="connsiteX95" fmla="*/ 394317 w 408367"/>
                  <a:gd name="connsiteY95" fmla="*/ 84423 h 190442"/>
                  <a:gd name="connsiteX96" fmla="*/ 396498 w 408367"/>
                  <a:gd name="connsiteY96" fmla="*/ 86779 h 190442"/>
                  <a:gd name="connsiteX97" fmla="*/ 397018 w 408367"/>
                  <a:gd name="connsiteY97" fmla="*/ 91448 h 190442"/>
                  <a:gd name="connsiteX98" fmla="*/ 397871 w 408367"/>
                  <a:gd name="connsiteY98" fmla="*/ 92615 h 190442"/>
                  <a:gd name="connsiteX99" fmla="*/ 393589 w 408367"/>
                  <a:gd name="connsiteY99" fmla="*/ 97535 h 190442"/>
                  <a:gd name="connsiteX100" fmla="*/ 391323 w 408367"/>
                  <a:gd name="connsiteY100" fmla="*/ 95408 h 190442"/>
                  <a:gd name="connsiteX101" fmla="*/ 387249 w 408367"/>
                  <a:gd name="connsiteY101" fmla="*/ 99015 h 190442"/>
                  <a:gd name="connsiteX102" fmla="*/ 383300 w 408367"/>
                  <a:gd name="connsiteY102" fmla="*/ 100286 h 190442"/>
                  <a:gd name="connsiteX103" fmla="*/ 379642 w 408367"/>
                  <a:gd name="connsiteY103" fmla="*/ 99744 h 190442"/>
                  <a:gd name="connsiteX104" fmla="*/ 379101 w 408367"/>
                  <a:gd name="connsiteY104" fmla="*/ 101850 h 190442"/>
                  <a:gd name="connsiteX105" fmla="*/ 380972 w 408367"/>
                  <a:gd name="connsiteY105" fmla="*/ 101829 h 190442"/>
                  <a:gd name="connsiteX106" fmla="*/ 384776 w 408367"/>
                  <a:gd name="connsiteY106" fmla="*/ 104309 h 190442"/>
                  <a:gd name="connsiteX107" fmla="*/ 382822 w 408367"/>
                  <a:gd name="connsiteY107" fmla="*/ 106352 h 190442"/>
                  <a:gd name="connsiteX108" fmla="*/ 379683 w 408367"/>
                  <a:gd name="connsiteY108" fmla="*/ 104518 h 190442"/>
                  <a:gd name="connsiteX109" fmla="*/ 372616 w 408367"/>
                  <a:gd name="connsiteY109" fmla="*/ 104268 h 190442"/>
                  <a:gd name="connsiteX110" fmla="*/ 366007 w 408367"/>
                  <a:gd name="connsiteY110" fmla="*/ 102954 h 190442"/>
                  <a:gd name="connsiteX111" fmla="*/ 363554 w 408367"/>
                  <a:gd name="connsiteY111" fmla="*/ 101974 h 190442"/>
                  <a:gd name="connsiteX112" fmla="*/ 362286 w 408367"/>
                  <a:gd name="connsiteY112" fmla="*/ 103663 h 190442"/>
                  <a:gd name="connsiteX113" fmla="*/ 363533 w 408367"/>
                  <a:gd name="connsiteY113" fmla="*/ 106894 h 190442"/>
                  <a:gd name="connsiteX114" fmla="*/ 365757 w 408367"/>
                  <a:gd name="connsiteY114" fmla="*/ 109146 h 190442"/>
                  <a:gd name="connsiteX115" fmla="*/ 370580 w 408367"/>
                  <a:gd name="connsiteY115" fmla="*/ 111147 h 190442"/>
                  <a:gd name="connsiteX116" fmla="*/ 373968 w 408367"/>
                  <a:gd name="connsiteY116" fmla="*/ 115128 h 190442"/>
                  <a:gd name="connsiteX117" fmla="*/ 376025 w 408367"/>
                  <a:gd name="connsiteY117" fmla="*/ 118589 h 190442"/>
                  <a:gd name="connsiteX118" fmla="*/ 380266 w 408367"/>
                  <a:gd name="connsiteY118" fmla="*/ 119735 h 190442"/>
                  <a:gd name="connsiteX119" fmla="*/ 382448 w 408367"/>
                  <a:gd name="connsiteY119" fmla="*/ 123217 h 190442"/>
                  <a:gd name="connsiteX120" fmla="*/ 385607 w 408367"/>
                  <a:gd name="connsiteY120" fmla="*/ 125030 h 190442"/>
                  <a:gd name="connsiteX121" fmla="*/ 386335 w 408367"/>
                  <a:gd name="connsiteY121" fmla="*/ 128219 h 190442"/>
                  <a:gd name="connsiteX122" fmla="*/ 388351 w 408367"/>
                  <a:gd name="connsiteY122" fmla="*/ 128740 h 190442"/>
                  <a:gd name="connsiteX123" fmla="*/ 393443 w 408367"/>
                  <a:gd name="connsiteY123" fmla="*/ 135849 h 190442"/>
                  <a:gd name="connsiteX124" fmla="*/ 397995 w 408367"/>
                  <a:gd name="connsiteY124" fmla="*/ 139247 h 190442"/>
                  <a:gd name="connsiteX125" fmla="*/ 399076 w 408367"/>
                  <a:gd name="connsiteY125" fmla="*/ 142165 h 190442"/>
                  <a:gd name="connsiteX126" fmla="*/ 403545 w 408367"/>
                  <a:gd name="connsiteY126" fmla="*/ 147438 h 190442"/>
                  <a:gd name="connsiteX127" fmla="*/ 407348 w 408367"/>
                  <a:gd name="connsiteY127" fmla="*/ 150378 h 190442"/>
                  <a:gd name="connsiteX128" fmla="*/ 408035 w 408367"/>
                  <a:gd name="connsiteY128" fmla="*/ 152859 h 190442"/>
                  <a:gd name="connsiteX129" fmla="*/ 407245 w 408367"/>
                  <a:gd name="connsiteY129" fmla="*/ 156069 h 190442"/>
                  <a:gd name="connsiteX130" fmla="*/ 408367 w 408367"/>
                  <a:gd name="connsiteY130" fmla="*/ 158966 h 190442"/>
                  <a:gd name="connsiteX131" fmla="*/ 406101 w 408367"/>
                  <a:gd name="connsiteY131" fmla="*/ 163739 h 190442"/>
                  <a:gd name="connsiteX132" fmla="*/ 405977 w 408367"/>
                  <a:gd name="connsiteY132" fmla="*/ 158028 h 190442"/>
                  <a:gd name="connsiteX133" fmla="*/ 402818 w 408367"/>
                  <a:gd name="connsiteY133" fmla="*/ 155485 h 190442"/>
                  <a:gd name="connsiteX134" fmla="*/ 401071 w 408367"/>
                  <a:gd name="connsiteY134" fmla="*/ 152816 h 190442"/>
                  <a:gd name="connsiteX135" fmla="*/ 398744 w 408367"/>
                  <a:gd name="connsiteY135" fmla="*/ 154380 h 190442"/>
                  <a:gd name="connsiteX136" fmla="*/ 399783 w 408367"/>
                  <a:gd name="connsiteY136" fmla="*/ 155819 h 190442"/>
                  <a:gd name="connsiteX137" fmla="*/ 398037 w 408367"/>
                  <a:gd name="connsiteY137" fmla="*/ 159279 h 190442"/>
                  <a:gd name="connsiteX138" fmla="*/ 396603 w 408367"/>
                  <a:gd name="connsiteY138" fmla="*/ 160384 h 190442"/>
                  <a:gd name="connsiteX139" fmla="*/ 393589 w 408367"/>
                  <a:gd name="connsiteY139" fmla="*/ 158654 h 190442"/>
                  <a:gd name="connsiteX140" fmla="*/ 390492 w 408367"/>
                  <a:gd name="connsiteY140" fmla="*/ 158925 h 190442"/>
                  <a:gd name="connsiteX141" fmla="*/ 387956 w 408367"/>
                  <a:gd name="connsiteY141" fmla="*/ 161300 h 190442"/>
                  <a:gd name="connsiteX142" fmla="*/ 385337 w 408367"/>
                  <a:gd name="connsiteY142" fmla="*/ 157590 h 190442"/>
                  <a:gd name="connsiteX143" fmla="*/ 382967 w 408367"/>
                  <a:gd name="connsiteY143" fmla="*/ 158904 h 190442"/>
                  <a:gd name="connsiteX144" fmla="*/ 382677 w 408367"/>
                  <a:gd name="connsiteY144" fmla="*/ 160863 h 190442"/>
                  <a:gd name="connsiteX145" fmla="*/ 384090 w 408367"/>
                  <a:gd name="connsiteY145" fmla="*/ 163135 h 190442"/>
                  <a:gd name="connsiteX146" fmla="*/ 383528 w 408367"/>
                  <a:gd name="connsiteY146" fmla="*/ 166491 h 190442"/>
                  <a:gd name="connsiteX147" fmla="*/ 387083 w 408367"/>
                  <a:gd name="connsiteY147" fmla="*/ 167930 h 190442"/>
                  <a:gd name="connsiteX148" fmla="*/ 385607 w 408367"/>
                  <a:gd name="connsiteY148" fmla="*/ 168680 h 190442"/>
                  <a:gd name="connsiteX149" fmla="*/ 383175 w 408367"/>
                  <a:gd name="connsiteY149" fmla="*/ 167283 h 190442"/>
                  <a:gd name="connsiteX150" fmla="*/ 380848 w 408367"/>
                  <a:gd name="connsiteY150" fmla="*/ 167742 h 190442"/>
                  <a:gd name="connsiteX151" fmla="*/ 381326 w 408367"/>
                  <a:gd name="connsiteY151" fmla="*/ 170598 h 190442"/>
                  <a:gd name="connsiteX152" fmla="*/ 378582 w 408367"/>
                  <a:gd name="connsiteY152" fmla="*/ 170723 h 190442"/>
                  <a:gd name="connsiteX153" fmla="*/ 377397 w 408367"/>
                  <a:gd name="connsiteY153" fmla="*/ 176435 h 190442"/>
                  <a:gd name="connsiteX154" fmla="*/ 373968 w 408367"/>
                  <a:gd name="connsiteY154" fmla="*/ 175976 h 190442"/>
                  <a:gd name="connsiteX155" fmla="*/ 371848 w 408367"/>
                  <a:gd name="connsiteY155" fmla="*/ 182459 h 190442"/>
                  <a:gd name="connsiteX156" fmla="*/ 369894 w 408367"/>
                  <a:gd name="connsiteY156" fmla="*/ 183605 h 190442"/>
                  <a:gd name="connsiteX157" fmla="*/ 368543 w 408367"/>
                  <a:gd name="connsiteY157" fmla="*/ 181021 h 190442"/>
                  <a:gd name="connsiteX158" fmla="*/ 367088 w 408367"/>
                  <a:gd name="connsiteY158" fmla="*/ 181187 h 190442"/>
                  <a:gd name="connsiteX159" fmla="*/ 366048 w 408367"/>
                  <a:gd name="connsiteY159" fmla="*/ 183439 h 190442"/>
                  <a:gd name="connsiteX160" fmla="*/ 363907 w 408367"/>
                  <a:gd name="connsiteY160" fmla="*/ 183376 h 190442"/>
                  <a:gd name="connsiteX161" fmla="*/ 362868 w 408367"/>
                  <a:gd name="connsiteY161" fmla="*/ 185335 h 190442"/>
                  <a:gd name="connsiteX162" fmla="*/ 361081 w 408367"/>
                  <a:gd name="connsiteY162" fmla="*/ 184752 h 190442"/>
                  <a:gd name="connsiteX163" fmla="*/ 359439 w 408367"/>
                  <a:gd name="connsiteY163" fmla="*/ 186565 h 190442"/>
                  <a:gd name="connsiteX164" fmla="*/ 359023 w 408367"/>
                  <a:gd name="connsiteY164" fmla="*/ 190442 h 190442"/>
                  <a:gd name="connsiteX165" fmla="*/ 355552 w 408367"/>
                  <a:gd name="connsiteY165" fmla="*/ 190234 h 190442"/>
                  <a:gd name="connsiteX166" fmla="*/ 353786 w 408367"/>
                  <a:gd name="connsiteY166" fmla="*/ 189150 h 190442"/>
                  <a:gd name="connsiteX167" fmla="*/ 351748 w 408367"/>
                  <a:gd name="connsiteY167" fmla="*/ 183334 h 190442"/>
                  <a:gd name="connsiteX168" fmla="*/ 346302 w 408367"/>
                  <a:gd name="connsiteY168" fmla="*/ 179395 h 190442"/>
                  <a:gd name="connsiteX169" fmla="*/ 341355 w 408367"/>
                  <a:gd name="connsiteY169" fmla="*/ 174371 h 190442"/>
                  <a:gd name="connsiteX170" fmla="*/ 338633 w 408367"/>
                  <a:gd name="connsiteY170" fmla="*/ 175997 h 190442"/>
                  <a:gd name="connsiteX171" fmla="*/ 334372 w 408367"/>
                  <a:gd name="connsiteY171" fmla="*/ 175183 h 190442"/>
                  <a:gd name="connsiteX172" fmla="*/ 332293 w 408367"/>
                  <a:gd name="connsiteY172" fmla="*/ 171181 h 190442"/>
                  <a:gd name="connsiteX173" fmla="*/ 329258 w 408367"/>
                  <a:gd name="connsiteY173" fmla="*/ 174662 h 190442"/>
                  <a:gd name="connsiteX174" fmla="*/ 325808 w 408367"/>
                  <a:gd name="connsiteY174" fmla="*/ 173558 h 190442"/>
                  <a:gd name="connsiteX175" fmla="*/ 321776 w 408367"/>
                  <a:gd name="connsiteY175" fmla="*/ 169826 h 190442"/>
                  <a:gd name="connsiteX176" fmla="*/ 311966 w 408367"/>
                  <a:gd name="connsiteY176" fmla="*/ 168993 h 190442"/>
                  <a:gd name="connsiteX177" fmla="*/ 303568 w 408367"/>
                  <a:gd name="connsiteY177" fmla="*/ 165199 h 190442"/>
                  <a:gd name="connsiteX178" fmla="*/ 297644 w 408367"/>
                  <a:gd name="connsiteY178" fmla="*/ 158049 h 190442"/>
                  <a:gd name="connsiteX179" fmla="*/ 300492 w 408367"/>
                  <a:gd name="connsiteY179" fmla="*/ 158737 h 190442"/>
                  <a:gd name="connsiteX180" fmla="*/ 302716 w 408367"/>
                  <a:gd name="connsiteY180" fmla="*/ 158090 h 190442"/>
                  <a:gd name="connsiteX181" fmla="*/ 305085 w 408367"/>
                  <a:gd name="connsiteY181" fmla="*/ 155089 h 190442"/>
                  <a:gd name="connsiteX182" fmla="*/ 306187 w 408367"/>
                  <a:gd name="connsiteY182" fmla="*/ 151274 h 190442"/>
                  <a:gd name="connsiteX183" fmla="*/ 309472 w 408367"/>
                  <a:gd name="connsiteY183" fmla="*/ 149898 h 190442"/>
                  <a:gd name="connsiteX184" fmla="*/ 309076 w 408367"/>
                  <a:gd name="connsiteY184" fmla="*/ 151941 h 190442"/>
                  <a:gd name="connsiteX185" fmla="*/ 313795 w 408367"/>
                  <a:gd name="connsiteY185" fmla="*/ 158654 h 190442"/>
                  <a:gd name="connsiteX186" fmla="*/ 316975 w 408367"/>
                  <a:gd name="connsiteY186" fmla="*/ 156027 h 190442"/>
                  <a:gd name="connsiteX187" fmla="*/ 317390 w 408367"/>
                  <a:gd name="connsiteY187" fmla="*/ 160905 h 190442"/>
                  <a:gd name="connsiteX188" fmla="*/ 316413 w 408367"/>
                  <a:gd name="connsiteY188" fmla="*/ 163156 h 190442"/>
                  <a:gd name="connsiteX189" fmla="*/ 317847 w 408367"/>
                  <a:gd name="connsiteY189" fmla="*/ 164782 h 190442"/>
                  <a:gd name="connsiteX190" fmla="*/ 316870 w 408367"/>
                  <a:gd name="connsiteY190" fmla="*/ 167533 h 190442"/>
                  <a:gd name="connsiteX191" fmla="*/ 321860 w 408367"/>
                  <a:gd name="connsiteY191" fmla="*/ 166221 h 190442"/>
                  <a:gd name="connsiteX192" fmla="*/ 323169 w 408367"/>
                  <a:gd name="connsiteY192" fmla="*/ 164865 h 190442"/>
                  <a:gd name="connsiteX193" fmla="*/ 321423 w 408367"/>
                  <a:gd name="connsiteY193" fmla="*/ 161802 h 190442"/>
                  <a:gd name="connsiteX194" fmla="*/ 323044 w 408367"/>
                  <a:gd name="connsiteY194" fmla="*/ 158528 h 190442"/>
                  <a:gd name="connsiteX195" fmla="*/ 321423 w 408367"/>
                  <a:gd name="connsiteY195" fmla="*/ 153901 h 190442"/>
                  <a:gd name="connsiteX196" fmla="*/ 319510 w 408367"/>
                  <a:gd name="connsiteY196" fmla="*/ 152275 h 190442"/>
                  <a:gd name="connsiteX197" fmla="*/ 313919 w 408367"/>
                  <a:gd name="connsiteY197" fmla="*/ 149315 h 190442"/>
                  <a:gd name="connsiteX198" fmla="*/ 313711 w 408367"/>
                  <a:gd name="connsiteY198" fmla="*/ 147502 h 190442"/>
                  <a:gd name="connsiteX199" fmla="*/ 311467 w 408367"/>
                  <a:gd name="connsiteY199" fmla="*/ 146501 h 190442"/>
                  <a:gd name="connsiteX200" fmla="*/ 312340 w 408367"/>
                  <a:gd name="connsiteY200" fmla="*/ 143353 h 190442"/>
                  <a:gd name="connsiteX201" fmla="*/ 311279 w 408367"/>
                  <a:gd name="connsiteY201" fmla="*/ 141289 h 190442"/>
                  <a:gd name="connsiteX202" fmla="*/ 307143 w 408367"/>
                  <a:gd name="connsiteY202" fmla="*/ 141081 h 190442"/>
                  <a:gd name="connsiteX203" fmla="*/ 305584 w 408367"/>
                  <a:gd name="connsiteY203" fmla="*/ 144249 h 190442"/>
                  <a:gd name="connsiteX204" fmla="*/ 303672 w 408367"/>
                  <a:gd name="connsiteY204" fmla="*/ 145708 h 190442"/>
                  <a:gd name="connsiteX205" fmla="*/ 301344 w 408367"/>
                  <a:gd name="connsiteY205" fmla="*/ 144311 h 190442"/>
                  <a:gd name="connsiteX206" fmla="*/ 298310 w 408367"/>
                  <a:gd name="connsiteY206" fmla="*/ 147231 h 190442"/>
                  <a:gd name="connsiteX207" fmla="*/ 298247 w 408367"/>
                  <a:gd name="connsiteY207" fmla="*/ 141998 h 190442"/>
                  <a:gd name="connsiteX208" fmla="*/ 296439 w 408367"/>
                  <a:gd name="connsiteY208" fmla="*/ 140872 h 190442"/>
                  <a:gd name="connsiteX209" fmla="*/ 296127 w 408367"/>
                  <a:gd name="connsiteY209" fmla="*/ 138871 h 190442"/>
                  <a:gd name="connsiteX210" fmla="*/ 298414 w 408367"/>
                  <a:gd name="connsiteY210" fmla="*/ 137767 h 190442"/>
                  <a:gd name="connsiteX211" fmla="*/ 299536 w 408367"/>
                  <a:gd name="connsiteY211" fmla="*/ 135098 h 190442"/>
                  <a:gd name="connsiteX212" fmla="*/ 295275 w 408367"/>
                  <a:gd name="connsiteY212" fmla="*/ 136745 h 190442"/>
                  <a:gd name="connsiteX213" fmla="*/ 297561 w 408367"/>
                  <a:gd name="connsiteY213" fmla="*/ 134411 h 190442"/>
                  <a:gd name="connsiteX214" fmla="*/ 295379 w 408367"/>
                  <a:gd name="connsiteY214" fmla="*/ 133410 h 190442"/>
                  <a:gd name="connsiteX215" fmla="*/ 295608 w 408367"/>
                  <a:gd name="connsiteY215" fmla="*/ 131158 h 190442"/>
                  <a:gd name="connsiteX216" fmla="*/ 291846 w 408367"/>
                  <a:gd name="connsiteY216" fmla="*/ 131555 h 190442"/>
                  <a:gd name="connsiteX217" fmla="*/ 289912 w 408367"/>
                  <a:gd name="connsiteY217" fmla="*/ 134514 h 190442"/>
                  <a:gd name="connsiteX218" fmla="*/ 288062 w 408367"/>
                  <a:gd name="connsiteY218" fmla="*/ 134327 h 190442"/>
                  <a:gd name="connsiteX219" fmla="*/ 283719 w 408367"/>
                  <a:gd name="connsiteY219" fmla="*/ 136849 h 190442"/>
                  <a:gd name="connsiteX220" fmla="*/ 282159 w 408367"/>
                  <a:gd name="connsiteY220" fmla="*/ 133660 h 190442"/>
                  <a:gd name="connsiteX221" fmla="*/ 280891 w 408367"/>
                  <a:gd name="connsiteY221" fmla="*/ 132993 h 190442"/>
                  <a:gd name="connsiteX222" fmla="*/ 280788 w 408367"/>
                  <a:gd name="connsiteY222" fmla="*/ 130012 h 190442"/>
                  <a:gd name="connsiteX223" fmla="*/ 279665 w 408367"/>
                  <a:gd name="connsiteY223" fmla="*/ 127719 h 190442"/>
                  <a:gd name="connsiteX224" fmla="*/ 274468 w 408367"/>
                  <a:gd name="connsiteY224" fmla="*/ 129387 h 190442"/>
                  <a:gd name="connsiteX225" fmla="*/ 276256 w 408367"/>
                  <a:gd name="connsiteY225" fmla="*/ 126781 h 190442"/>
                  <a:gd name="connsiteX226" fmla="*/ 274926 w 408367"/>
                  <a:gd name="connsiteY226" fmla="*/ 124154 h 190442"/>
                  <a:gd name="connsiteX227" fmla="*/ 275134 w 408367"/>
                  <a:gd name="connsiteY227" fmla="*/ 121632 h 190442"/>
                  <a:gd name="connsiteX228" fmla="*/ 272952 w 408367"/>
                  <a:gd name="connsiteY228" fmla="*/ 114878 h 190442"/>
                  <a:gd name="connsiteX229" fmla="*/ 270250 w 408367"/>
                  <a:gd name="connsiteY229" fmla="*/ 114377 h 190442"/>
                  <a:gd name="connsiteX230" fmla="*/ 264741 w 408367"/>
                  <a:gd name="connsiteY230" fmla="*/ 115816 h 190442"/>
                  <a:gd name="connsiteX231" fmla="*/ 263473 w 408367"/>
                  <a:gd name="connsiteY231" fmla="*/ 114127 h 190442"/>
                  <a:gd name="connsiteX232" fmla="*/ 265095 w 408367"/>
                  <a:gd name="connsiteY232" fmla="*/ 110208 h 190442"/>
                  <a:gd name="connsiteX233" fmla="*/ 265802 w 408367"/>
                  <a:gd name="connsiteY233" fmla="*/ 103747 h 190442"/>
                  <a:gd name="connsiteX234" fmla="*/ 264534 w 408367"/>
                  <a:gd name="connsiteY234" fmla="*/ 100912 h 190442"/>
                  <a:gd name="connsiteX235" fmla="*/ 259358 w 408367"/>
                  <a:gd name="connsiteY235" fmla="*/ 100224 h 190442"/>
                  <a:gd name="connsiteX236" fmla="*/ 254640 w 408367"/>
                  <a:gd name="connsiteY236" fmla="*/ 101433 h 190442"/>
                  <a:gd name="connsiteX237" fmla="*/ 251979 w 408367"/>
                  <a:gd name="connsiteY237" fmla="*/ 99682 h 190442"/>
                  <a:gd name="connsiteX238" fmla="*/ 247864 w 408367"/>
                  <a:gd name="connsiteY238" fmla="*/ 100307 h 190442"/>
                  <a:gd name="connsiteX239" fmla="*/ 238032 w 408367"/>
                  <a:gd name="connsiteY239" fmla="*/ 105539 h 190442"/>
                  <a:gd name="connsiteX240" fmla="*/ 235746 w 408367"/>
                  <a:gd name="connsiteY240" fmla="*/ 104226 h 190442"/>
                  <a:gd name="connsiteX241" fmla="*/ 238261 w 408367"/>
                  <a:gd name="connsiteY241" fmla="*/ 102350 h 190442"/>
                  <a:gd name="connsiteX242" fmla="*/ 237824 w 408367"/>
                  <a:gd name="connsiteY242" fmla="*/ 100265 h 190442"/>
                  <a:gd name="connsiteX243" fmla="*/ 235621 w 408367"/>
                  <a:gd name="connsiteY243" fmla="*/ 98847 h 190442"/>
                  <a:gd name="connsiteX244" fmla="*/ 238448 w 408367"/>
                  <a:gd name="connsiteY244" fmla="*/ 95805 h 190442"/>
                  <a:gd name="connsiteX245" fmla="*/ 238802 w 408367"/>
                  <a:gd name="connsiteY245" fmla="*/ 94158 h 190442"/>
                  <a:gd name="connsiteX246" fmla="*/ 240256 w 408367"/>
                  <a:gd name="connsiteY246" fmla="*/ 96576 h 190442"/>
                  <a:gd name="connsiteX247" fmla="*/ 241753 w 408367"/>
                  <a:gd name="connsiteY247" fmla="*/ 95408 h 190442"/>
                  <a:gd name="connsiteX248" fmla="*/ 242106 w 408367"/>
                  <a:gd name="connsiteY248" fmla="*/ 93011 h 190442"/>
                  <a:gd name="connsiteX249" fmla="*/ 241192 w 408367"/>
                  <a:gd name="connsiteY249" fmla="*/ 89176 h 190442"/>
                  <a:gd name="connsiteX250" fmla="*/ 237554 w 408367"/>
                  <a:gd name="connsiteY250" fmla="*/ 89551 h 190442"/>
                  <a:gd name="connsiteX251" fmla="*/ 235309 w 408367"/>
                  <a:gd name="connsiteY251" fmla="*/ 88362 h 190442"/>
                  <a:gd name="connsiteX252" fmla="*/ 232462 w 408367"/>
                  <a:gd name="connsiteY252" fmla="*/ 88967 h 190442"/>
                  <a:gd name="connsiteX253" fmla="*/ 231485 w 408367"/>
                  <a:gd name="connsiteY253" fmla="*/ 90510 h 190442"/>
                  <a:gd name="connsiteX254" fmla="*/ 228929 w 408367"/>
                  <a:gd name="connsiteY254" fmla="*/ 90843 h 190442"/>
                  <a:gd name="connsiteX255" fmla="*/ 225416 w 408367"/>
                  <a:gd name="connsiteY255" fmla="*/ 88404 h 190442"/>
                  <a:gd name="connsiteX256" fmla="*/ 223421 w 408367"/>
                  <a:gd name="connsiteY256" fmla="*/ 90885 h 190442"/>
                  <a:gd name="connsiteX257" fmla="*/ 224335 w 408367"/>
                  <a:gd name="connsiteY257" fmla="*/ 92636 h 190442"/>
                  <a:gd name="connsiteX258" fmla="*/ 217642 w 408367"/>
                  <a:gd name="connsiteY258" fmla="*/ 95513 h 190442"/>
                  <a:gd name="connsiteX259" fmla="*/ 212133 w 408367"/>
                  <a:gd name="connsiteY259" fmla="*/ 98493 h 190442"/>
                  <a:gd name="connsiteX260" fmla="*/ 205150 w 408367"/>
                  <a:gd name="connsiteY260" fmla="*/ 104184 h 190442"/>
                  <a:gd name="connsiteX261" fmla="*/ 207540 w 408367"/>
                  <a:gd name="connsiteY261" fmla="*/ 99265 h 190442"/>
                  <a:gd name="connsiteX262" fmla="*/ 205379 w 408367"/>
                  <a:gd name="connsiteY262" fmla="*/ 97368 h 190442"/>
                  <a:gd name="connsiteX263" fmla="*/ 203653 w 408367"/>
                  <a:gd name="connsiteY263" fmla="*/ 99327 h 190442"/>
                  <a:gd name="connsiteX264" fmla="*/ 201637 w 408367"/>
                  <a:gd name="connsiteY264" fmla="*/ 98452 h 190442"/>
                  <a:gd name="connsiteX265" fmla="*/ 202074 w 408367"/>
                  <a:gd name="connsiteY265" fmla="*/ 101079 h 190442"/>
                  <a:gd name="connsiteX266" fmla="*/ 198374 w 408367"/>
                  <a:gd name="connsiteY266" fmla="*/ 99265 h 190442"/>
                  <a:gd name="connsiteX267" fmla="*/ 198748 w 408367"/>
                  <a:gd name="connsiteY267" fmla="*/ 102933 h 190442"/>
                  <a:gd name="connsiteX268" fmla="*/ 202302 w 408367"/>
                  <a:gd name="connsiteY268" fmla="*/ 106331 h 190442"/>
                  <a:gd name="connsiteX269" fmla="*/ 204443 w 408367"/>
                  <a:gd name="connsiteY269" fmla="*/ 106936 h 190442"/>
                  <a:gd name="connsiteX270" fmla="*/ 209806 w 408367"/>
                  <a:gd name="connsiteY270" fmla="*/ 106477 h 190442"/>
                  <a:gd name="connsiteX271" fmla="*/ 209889 w 408367"/>
                  <a:gd name="connsiteY271" fmla="*/ 107269 h 190442"/>
                  <a:gd name="connsiteX272" fmla="*/ 206168 w 408367"/>
                  <a:gd name="connsiteY272" fmla="*/ 110188 h 190442"/>
                  <a:gd name="connsiteX273" fmla="*/ 208870 w 408367"/>
                  <a:gd name="connsiteY273" fmla="*/ 117192 h 190442"/>
                  <a:gd name="connsiteX274" fmla="*/ 210200 w 408367"/>
                  <a:gd name="connsiteY274" fmla="*/ 118089 h 190442"/>
                  <a:gd name="connsiteX275" fmla="*/ 212071 w 408367"/>
                  <a:gd name="connsiteY275" fmla="*/ 116587 h 190442"/>
                  <a:gd name="connsiteX276" fmla="*/ 216291 w 408367"/>
                  <a:gd name="connsiteY276" fmla="*/ 116504 h 190442"/>
                  <a:gd name="connsiteX277" fmla="*/ 217164 w 408367"/>
                  <a:gd name="connsiteY277" fmla="*/ 115545 h 190442"/>
                  <a:gd name="connsiteX278" fmla="*/ 220760 w 408367"/>
                  <a:gd name="connsiteY278" fmla="*/ 117692 h 190442"/>
                  <a:gd name="connsiteX279" fmla="*/ 217746 w 408367"/>
                  <a:gd name="connsiteY279" fmla="*/ 117171 h 190442"/>
                  <a:gd name="connsiteX280" fmla="*/ 213630 w 408367"/>
                  <a:gd name="connsiteY280" fmla="*/ 119610 h 190442"/>
                  <a:gd name="connsiteX281" fmla="*/ 216685 w 408367"/>
                  <a:gd name="connsiteY281" fmla="*/ 121653 h 190442"/>
                  <a:gd name="connsiteX282" fmla="*/ 209702 w 408367"/>
                  <a:gd name="connsiteY282" fmla="*/ 121194 h 190442"/>
                  <a:gd name="connsiteX283" fmla="*/ 204859 w 408367"/>
                  <a:gd name="connsiteY283" fmla="*/ 121528 h 190442"/>
                  <a:gd name="connsiteX284" fmla="*/ 198477 w 408367"/>
                  <a:gd name="connsiteY284" fmla="*/ 123967 h 190442"/>
                  <a:gd name="connsiteX285" fmla="*/ 192367 w 408367"/>
                  <a:gd name="connsiteY285" fmla="*/ 127552 h 190442"/>
                  <a:gd name="connsiteX286" fmla="*/ 184572 w 408367"/>
                  <a:gd name="connsiteY286" fmla="*/ 128699 h 190442"/>
                  <a:gd name="connsiteX287" fmla="*/ 173806 w 408367"/>
                  <a:gd name="connsiteY287" fmla="*/ 126406 h 190442"/>
                  <a:gd name="connsiteX288" fmla="*/ 167986 w 408367"/>
                  <a:gd name="connsiteY288" fmla="*/ 124571 h 190442"/>
                  <a:gd name="connsiteX289" fmla="*/ 150152 w 408367"/>
                  <a:gd name="connsiteY289" fmla="*/ 121340 h 190442"/>
                  <a:gd name="connsiteX290" fmla="*/ 149799 w 408367"/>
                  <a:gd name="connsiteY290" fmla="*/ 120465 h 190442"/>
                  <a:gd name="connsiteX291" fmla="*/ 145787 w 408367"/>
                  <a:gd name="connsiteY291" fmla="*/ 120131 h 190442"/>
                  <a:gd name="connsiteX292" fmla="*/ 136517 w 408367"/>
                  <a:gd name="connsiteY292" fmla="*/ 116692 h 190442"/>
                  <a:gd name="connsiteX293" fmla="*/ 110702 w 408367"/>
                  <a:gd name="connsiteY293" fmla="*/ 104184 h 190442"/>
                  <a:gd name="connsiteX294" fmla="*/ 99332 w 408367"/>
                  <a:gd name="connsiteY294" fmla="*/ 100307 h 190442"/>
                  <a:gd name="connsiteX295" fmla="*/ 86446 w 408367"/>
                  <a:gd name="connsiteY295" fmla="*/ 96993 h 190442"/>
                  <a:gd name="connsiteX296" fmla="*/ 77966 w 408367"/>
                  <a:gd name="connsiteY296" fmla="*/ 96013 h 190442"/>
                  <a:gd name="connsiteX297" fmla="*/ 74203 w 408367"/>
                  <a:gd name="connsiteY297" fmla="*/ 96367 h 190442"/>
                  <a:gd name="connsiteX298" fmla="*/ 66970 w 408367"/>
                  <a:gd name="connsiteY298" fmla="*/ 98035 h 190442"/>
                  <a:gd name="connsiteX299" fmla="*/ 61898 w 408367"/>
                  <a:gd name="connsiteY299" fmla="*/ 97514 h 190442"/>
                  <a:gd name="connsiteX300" fmla="*/ 52565 w 408367"/>
                  <a:gd name="connsiteY300" fmla="*/ 97159 h 190442"/>
                  <a:gd name="connsiteX301" fmla="*/ 48118 w 408367"/>
                  <a:gd name="connsiteY301" fmla="*/ 97409 h 190442"/>
                  <a:gd name="connsiteX302" fmla="*/ 28372 w 408367"/>
                  <a:gd name="connsiteY302" fmla="*/ 100182 h 190442"/>
                  <a:gd name="connsiteX303" fmla="*/ 21762 w 408367"/>
                  <a:gd name="connsiteY303" fmla="*/ 101600 h 190442"/>
                  <a:gd name="connsiteX304" fmla="*/ 13177 w 408367"/>
                  <a:gd name="connsiteY304" fmla="*/ 105248 h 190442"/>
                  <a:gd name="connsiteX305" fmla="*/ 10454 w 408367"/>
                  <a:gd name="connsiteY305" fmla="*/ 107602 h 190442"/>
                  <a:gd name="connsiteX306" fmla="*/ 6776 w 408367"/>
                  <a:gd name="connsiteY306" fmla="*/ 101641 h 190442"/>
                  <a:gd name="connsiteX307" fmla="*/ 4614 w 408367"/>
                  <a:gd name="connsiteY307" fmla="*/ 100745 h 190442"/>
                  <a:gd name="connsiteX308" fmla="*/ 3492 w 408367"/>
                  <a:gd name="connsiteY308" fmla="*/ 96847 h 190442"/>
                  <a:gd name="connsiteX309" fmla="*/ 748 w 408367"/>
                  <a:gd name="connsiteY309" fmla="*/ 95054 h 190442"/>
                  <a:gd name="connsiteX310" fmla="*/ 0 w 408367"/>
                  <a:gd name="connsiteY310" fmla="*/ 93470 h 190442"/>
                  <a:gd name="connsiteX311" fmla="*/ 707 w 408367"/>
                  <a:gd name="connsiteY311" fmla="*/ 90572 h 190442"/>
                  <a:gd name="connsiteX312" fmla="*/ 3242 w 408367"/>
                  <a:gd name="connsiteY312" fmla="*/ 88154 h 190442"/>
                  <a:gd name="connsiteX313" fmla="*/ 7940 w 408367"/>
                  <a:gd name="connsiteY313" fmla="*/ 85111 h 190442"/>
                  <a:gd name="connsiteX314" fmla="*/ 11328 w 408367"/>
                  <a:gd name="connsiteY314" fmla="*/ 80525 h 190442"/>
                  <a:gd name="connsiteX315" fmla="*/ 12824 w 408367"/>
                  <a:gd name="connsiteY315" fmla="*/ 77336 h 190442"/>
                  <a:gd name="connsiteX316" fmla="*/ 13926 w 408367"/>
                  <a:gd name="connsiteY316" fmla="*/ 72520 h 190442"/>
                  <a:gd name="connsiteX317" fmla="*/ 15963 w 408367"/>
                  <a:gd name="connsiteY317" fmla="*/ 68268 h 190442"/>
                  <a:gd name="connsiteX318" fmla="*/ 18083 w 408367"/>
                  <a:gd name="connsiteY318" fmla="*/ 67017 h 190442"/>
                  <a:gd name="connsiteX319" fmla="*/ 21741 w 408367"/>
                  <a:gd name="connsiteY319" fmla="*/ 63286 h 190442"/>
                  <a:gd name="connsiteX320" fmla="*/ 23861 w 408367"/>
                  <a:gd name="connsiteY320" fmla="*/ 59512 h 190442"/>
                  <a:gd name="connsiteX321" fmla="*/ 86196 w 408367"/>
                  <a:gd name="connsiteY321" fmla="*/ 59533 h 190442"/>
                  <a:gd name="connsiteX322" fmla="*/ 86113 w 408367"/>
                  <a:gd name="connsiteY322" fmla="*/ 43004 h 190442"/>
                  <a:gd name="connsiteX323" fmla="*/ 84159 w 408367"/>
                  <a:gd name="connsiteY323" fmla="*/ 43004 h 190442"/>
                  <a:gd name="connsiteX324" fmla="*/ 84159 w 408367"/>
                  <a:gd name="connsiteY324" fmla="*/ 46818 h 190442"/>
                  <a:gd name="connsiteX325" fmla="*/ 82226 w 408367"/>
                  <a:gd name="connsiteY325" fmla="*/ 47902 h 190442"/>
                  <a:gd name="connsiteX326" fmla="*/ 82267 w 408367"/>
                  <a:gd name="connsiteY326" fmla="*/ 52175 h 190442"/>
                  <a:gd name="connsiteX327" fmla="*/ 78173 w 408367"/>
                  <a:gd name="connsiteY327" fmla="*/ 51779 h 190442"/>
                  <a:gd name="connsiteX328" fmla="*/ 78152 w 408367"/>
                  <a:gd name="connsiteY328" fmla="*/ 47923 h 190442"/>
                  <a:gd name="connsiteX329" fmla="*/ 76219 w 408367"/>
                  <a:gd name="connsiteY329" fmla="*/ 47944 h 190442"/>
                  <a:gd name="connsiteX330" fmla="*/ 76178 w 408367"/>
                  <a:gd name="connsiteY330" fmla="*/ 44004 h 190442"/>
                  <a:gd name="connsiteX331" fmla="*/ 74266 w 408367"/>
                  <a:gd name="connsiteY331" fmla="*/ 45171 h 190442"/>
                  <a:gd name="connsiteX332" fmla="*/ 71397 w 408367"/>
                  <a:gd name="connsiteY332" fmla="*/ 44796 h 190442"/>
                  <a:gd name="connsiteX333" fmla="*/ 70171 w 408367"/>
                  <a:gd name="connsiteY333" fmla="*/ 43295 h 190442"/>
                  <a:gd name="connsiteX334" fmla="*/ 71272 w 408367"/>
                  <a:gd name="connsiteY334" fmla="*/ 42003 h 190442"/>
                  <a:gd name="connsiteX335" fmla="*/ 63540 w 408367"/>
                  <a:gd name="connsiteY335" fmla="*/ 42023 h 190442"/>
                  <a:gd name="connsiteX336" fmla="*/ 64122 w 408367"/>
                  <a:gd name="connsiteY336" fmla="*/ 37730 h 190442"/>
                  <a:gd name="connsiteX337" fmla="*/ 69381 w 408367"/>
                  <a:gd name="connsiteY337" fmla="*/ 37688 h 190442"/>
                  <a:gd name="connsiteX338" fmla="*/ 68404 w 408367"/>
                  <a:gd name="connsiteY338" fmla="*/ 34915 h 190442"/>
                  <a:gd name="connsiteX339" fmla="*/ 72707 w 408367"/>
                  <a:gd name="connsiteY339" fmla="*/ 34770 h 190442"/>
                  <a:gd name="connsiteX340" fmla="*/ 70358 w 408367"/>
                  <a:gd name="connsiteY340" fmla="*/ 29037 h 190442"/>
                  <a:gd name="connsiteX341" fmla="*/ 70649 w 408367"/>
                  <a:gd name="connsiteY341" fmla="*/ 27619 h 190442"/>
                  <a:gd name="connsiteX342" fmla="*/ 75055 w 408367"/>
                  <a:gd name="connsiteY342" fmla="*/ 26910 h 190442"/>
                  <a:gd name="connsiteX343" fmla="*/ 77632 w 408367"/>
                  <a:gd name="connsiteY343" fmla="*/ 28119 h 190442"/>
                  <a:gd name="connsiteX344" fmla="*/ 77591 w 408367"/>
                  <a:gd name="connsiteY344" fmla="*/ 26660 h 190442"/>
                  <a:gd name="connsiteX345" fmla="*/ 84346 w 408367"/>
                  <a:gd name="connsiteY345" fmla="*/ 26389 h 190442"/>
                  <a:gd name="connsiteX346" fmla="*/ 87672 w 408367"/>
                  <a:gd name="connsiteY346" fmla="*/ 28036 h 190442"/>
                  <a:gd name="connsiteX347" fmla="*/ 87817 w 408367"/>
                  <a:gd name="connsiteY347" fmla="*/ 25285 h 190442"/>
                  <a:gd name="connsiteX348" fmla="*/ 89459 w 408367"/>
                  <a:gd name="connsiteY348" fmla="*/ 25660 h 190442"/>
                  <a:gd name="connsiteX349" fmla="*/ 89729 w 408367"/>
                  <a:gd name="connsiteY349" fmla="*/ 27661 h 190442"/>
                  <a:gd name="connsiteX350" fmla="*/ 92016 w 408367"/>
                  <a:gd name="connsiteY350" fmla="*/ 26077 h 190442"/>
                  <a:gd name="connsiteX351" fmla="*/ 91850 w 408367"/>
                  <a:gd name="connsiteY351" fmla="*/ 29683 h 190442"/>
                  <a:gd name="connsiteX352" fmla="*/ 97441 w 408367"/>
                  <a:gd name="connsiteY352" fmla="*/ 29663 h 190442"/>
                  <a:gd name="connsiteX353" fmla="*/ 96880 w 408367"/>
                  <a:gd name="connsiteY353" fmla="*/ 26202 h 190442"/>
                  <a:gd name="connsiteX354" fmla="*/ 103240 w 408367"/>
                  <a:gd name="connsiteY354" fmla="*/ 25556 h 190442"/>
                  <a:gd name="connsiteX355" fmla="*/ 103219 w 408367"/>
                  <a:gd name="connsiteY355" fmla="*/ 15863 h 190442"/>
                  <a:gd name="connsiteX356" fmla="*/ 91725 w 408367"/>
                  <a:gd name="connsiteY356" fmla="*/ 15779 h 190442"/>
                  <a:gd name="connsiteX357" fmla="*/ 91704 w 408367"/>
                  <a:gd name="connsiteY357" fmla="*/ 9964 h 190442"/>
                  <a:gd name="connsiteX358" fmla="*/ 99270 w 408367"/>
                  <a:gd name="connsiteY358" fmla="*/ 9859 h 190442"/>
                  <a:gd name="connsiteX359" fmla="*/ 99249 w 408367"/>
                  <a:gd name="connsiteY359" fmla="*/ 7941 h 190442"/>
                  <a:gd name="connsiteX360" fmla="*/ 132589 w 408367"/>
                  <a:gd name="connsiteY360" fmla="*/ 8087 h 190442"/>
                  <a:gd name="connsiteX361" fmla="*/ 132775 w 408367"/>
                  <a:gd name="connsiteY361" fmla="*/ 1313 h 190442"/>
                  <a:gd name="connsiteX362" fmla="*/ 149280 w 408367"/>
                  <a:gd name="connsiteY362" fmla="*/ 1354 h 190442"/>
                  <a:gd name="connsiteX363" fmla="*/ 149092 w 408367"/>
                  <a:gd name="connsiteY363" fmla="*/ 2251 h 190442"/>
                  <a:gd name="connsiteX364" fmla="*/ 172143 w 408367"/>
                  <a:gd name="connsiteY364" fmla="*/ 2417 h 190442"/>
                  <a:gd name="connsiteX365" fmla="*/ 193614 w 408367"/>
                  <a:gd name="connsiteY365" fmla="*/ 2397 h 190442"/>
                  <a:gd name="connsiteX366" fmla="*/ 193676 w 408367"/>
                  <a:gd name="connsiteY366" fmla="*/ 8212 h 190442"/>
                  <a:gd name="connsiteX367" fmla="*/ 201471 w 408367"/>
                  <a:gd name="connsiteY367" fmla="*/ 8191 h 190442"/>
                  <a:gd name="connsiteX368" fmla="*/ 201533 w 408367"/>
                  <a:gd name="connsiteY368" fmla="*/ 19844 h 190442"/>
                  <a:gd name="connsiteX369" fmla="*/ 203507 w 408367"/>
                  <a:gd name="connsiteY369" fmla="*/ 19802 h 190442"/>
                  <a:gd name="connsiteX370" fmla="*/ 203529 w 408367"/>
                  <a:gd name="connsiteY370" fmla="*/ 23700 h 190442"/>
                  <a:gd name="connsiteX371" fmla="*/ 205482 w 408367"/>
                  <a:gd name="connsiteY371" fmla="*/ 23700 h 190442"/>
                  <a:gd name="connsiteX372" fmla="*/ 205399 w 408367"/>
                  <a:gd name="connsiteY372" fmla="*/ 26640 h 190442"/>
                  <a:gd name="connsiteX373" fmla="*/ 210886 w 408367"/>
                  <a:gd name="connsiteY373" fmla="*/ 22471 h 190442"/>
                  <a:gd name="connsiteX374" fmla="*/ 212176 w 408367"/>
                  <a:gd name="connsiteY374" fmla="*/ 18385 h 190442"/>
                  <a:gd name="connsiteX375" fmla="*/ 215293 w 408367"/>
                  <a:gd name="connsiteY375" fmla="*/ 16029 h 190442"/>
                  <a:gd name="connsiteX376" fmla="*/ 216852 w 408367"/>
                  <a:gd name="connsiteY376" fmla="*/ 16258 h 190442"/>
                  <a:gd name="connsiteX377" fmla="*/ 215833 w 408367"/>
                  <a:gd name="connsiteY377" fmla="*/ 18969 h 190442"/>
                  <a:gd name="connsiteX378" fmla="*/ 216062 w 408367"/>
                  <a:gd name="connsiteY378" fmla="*/ 23638 h 190442"/>
                  <a:gd name="connsiteX379" fmla="*/ 213651 w 408367"/>
                  <a:gd name="connsiteY379" fmla="*/ 23638 h 190442"/>
                  <a:gd name="connsiteX380" fmla="*/ 211240 w 408367"/>
                  <a:gd name="connsiteY380" fmla="*/ 26765 h 190442"/>
                  <a:gd name="connsiteX381" fmla="*/ 211282 w 408367"/>
                  <a:gd name="connsiteY381" fmla="*/ 32581 h 190442"/>
                  <a:gd name="connsiteX382" fmla="*/ 214129 w 408367"/>
                  <a:gd name="connsiteY382" fmla="*/ 32602 h 190442"/>
                  <a:gd name="connsiteX383" fmla="*/ 214545 w 408367"/>
                  <a:gd name="connsiteY383" fmla="*/ 35165 h 190442"/>
                  <a:gd name="connsiteX384" fmla="*/ 218016 w 408367"/>
                  <a:gd name="connsiteY384" fmla="*/ 35165 h 190442"/>
                  <a:gd name="connsiteX385" fmla="*/ 220074 w 408367"/>
                  <a:gd name="connsiteY385" fmla="*/ 36103 h 190442"/>
                  <a:gd name="connsiteX386" fmla="*/ 221280 w 408367"/>
                  <a:gd name="connsiteY386" fmla="*/ 38730 h 190442"/>
                  <a:gd name="connsiteX387" fmla="*/ 222610 w 408367"/>
                  <a:gd name="connsiteY387" fmla="*/ 37542 h 190442"/>
                  <a:gd name="connsiteX388" fmla="*/ 226580 w 408367"/>
                  <a:gd name="connsiteY388" fmla="*/ 38230 h 190442"/>
                  <a:gd name="connsiteX389" fmla="*/ 228326 w 408367"/>
                  <a:gd name="connsiteY389" fmla="*/ 34936 h 190442"/>
                  <a:gd name="connsiteX390" fmla="*/ 226476 w 408367"/>
                  <a:gd name="connsiteY390" fmla="*/ 34853 h 190442"/>
                  <a:gd name="connsiteX391" fmla="*/ 224523 w 408367"/>
                  <a:gd name="connsiteY391" fmla="*/ 31684 h 190442"/>
                  <a:gd name="connsiteX392" fmla="*/ 227620 w 408367"/>
                  <a:gd name="connsiteY392" fmla="*/ 29579 h 190442"/>
                  <a:gd name="connsiteX393" fmla="*/ 226892 w 408367"/>
                  <a:gd name="connsiteY393" fmla="*/ 25368 h 190442"/>
                  <a:gd name="connsiteX394" fmla="*/ 225624 w 408367"/>
                  <a:gd name="connsiteY394" fmla="*/ 23221 h 190442"/>
                  <a:gd name="connsiteX395" fmla="*/ 226829 w 408367"/>
                  <a:gd name="connsiteY395" fmla="*/ 21991 h 190442"/>
                  <a:gd name="connsiteX396" fmla="*/ 227058 w 408367"/>
                  <a:gd name="connsiteY396" fmla="*/ 18469 h 190442"/>
                  <a:gd name="connsiteX397" fmla="*/ 223047 w 408367"/>
                  <a:gd name="connsiteY397" fmla="*/ 17176 h 190442"/>
                  <a:gd name="connsiteX398" fmla="*/ 224294 w 408367"/>
                  <a:gd name="connsiteY398" fmla="*/ 12089 h 190442"/>
                  <a:gd name="connsiteX399" fmla="*/ 225686 w 408367"/>
                  <a:gd name="connsiteY399" fmla="*/ 11735 h 190442"/>
                  <a:gd name="connsiteX400" fmla="*/ 228970 w 408367"/>
                  <a:gd name="connsiteY400" fmla="*/ 13819 h 190442"/>
                  <a:gd name="connsiteX401" fmla="*/ 236785 w 408367"/>
                  <a:gd name="connsiteY401" fmla="*/ 10818 h 190442"/>
                  <a:gd name="connsiteX402" fmla="*/ 243270 w 408367"/>
                  <a:gd name="connsiteY402" fmla="*/ 13883 h 190442"/>
                  <a:gd name="connsiteX403" fmla="*/ 258672 w 408367"/>
                  <a:gd name="connsiteY403" fmla="*/ 13819 h 190442"/>
                  <a:gd name="connsiteX404" fmla="*/ 256885 w 408367"/>
                  <a:gd name="connsiteY404" fmla="*/ 12881 h 190442"/>
                  <a:gd name="connsiteX405" fmla="*/ 253642 w 408367"/>
                  <a:gd name="connsiteY405" fmla="*/ 6128 h 190442"/>
                  <a:gd name="connsiteX406" fmla="*/ 252042 w 408367"/>
                  <a:gd name="connsiteY406" fmla="*/ 6232 h 190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Lst>
                <a:rect l="l" t="t" r="r" b="b"/>
                <a:pathLst>
                  <a:path w="408367" h="190442">
                    <a:moveTo>
                      <a:pt x="232876" y="114670"/>
                    </a:moveTo>
                    <a:lnTo>
                      <a:pt x="234227" y="115879"/>
                    </a:lnTo>
                    <a:lnTo>
                      <a:pt x="239797" y="115942"/>
                    </a:lnTo>
                    <a:lnTo>
                      <a:pt x="241958" y="119235"/>
                    </a:lnTo>
                    <a:lnTo>
                      <a:pt x="244432" y="121132"/>
                    </a:lnTo>
                    <a:lnTo>
                      <a:pt x="246511" y="120402"/>
                    </a:lnTo>
                    <a:lnTo>
                      <a:pt x="248257" y="123008"/>
                    </a:lnTo>
                    <a:lnTo>
                      <a:pt x="251561" y="123050"/>
                    </a:lnTo>
                    <a:lnTo>
                      <a:pt x="251998" y="124614"/>
                    </a:lnTo>
                    <a:lnTo>
                      <a:pt x="254970" y="123696"/>
                    </a:lnTo>
                    <a:lnTo>
                      <a:pt x="254720" y="125531"/>
                    </a:lnTo>
                    <a:lnTo>
                      <a:pt x="248714" y="129596"/>
                    </a:lnTo>
                    <a:lnTo>
                      <a:pt x="247695" y="132222"/>
                    </a:lnTo>
                    <a:lnTo>
                      <a:pt x="248381" y="134161"/>
                    </a:lnTo>
                    <a:lnTo>
                      <a:pt x="246323" y="135120"/>
                    </a:lnTo>
                    <a:lnTo>
                      <a:pt x="244328" y="134474"/>
                    </a:lnTo>
                    <a:lnTo>
                      <a:pt x="242250" y="136329"/>
                    </a:lnTo>
                    <a:lnTo>
                      <a:pt x="239402" y="135620"/>
                    </a:lnTo>
                    <a:lnTo>
                      <a:pt x="237552" y="132431"/>
                    </a:lnTo>
                    <a:lnTo>
                      <a:pt x="235203" y="132723"/>
                    </a:lnTo>
                    <a:lnTo>
                      <a:pt x="232543" y="130408"/>
                    </a:lnTo>
                    <a:lnTo>
                      <a:pt x="222546" y="126115"/>
                    </a:lnTo>
                    <a:lnTo>
                      <a:pt x="218639" y="123759"/>
                    </a:lnTo>
                    <a:lnTo>
                      <a:pt x="218888" y="122841"/>
                    </a:lnTo>
                    <a:lnTo>
                      <a:pt x="221133" y="119214"/>
                    </a:lnTo>
                    <a:lnTo>
                      <a:pt x="223752" y="117734"/>
                    </a:lnTo>
                    <a:lnTo>
                      <a:pt x="225768" y="118568"/>
                    </a:lnTo>
                    <a:lnTo>
                      <a:pt x="230008" y="117151"/>
                    </a:lnTo>
                    <a:lnTo>
                      <a:pt x="229966" y="114962"/>
                    </a:lnTo>
                    <a:close/>
                    <a:moveTo>
                      <a:pt x="249776" y="0"/>
                    </a:moveTo>
                    <a:lnTo>
                      <a:pt x="256074" y="41"/>
                    </a:lnTo>
                    <a:lnTo>
                      <a:pt x="257903" y="2897"/>
                    </a:lnTo>
                    <a:lnTo>
                      <a:pt x="259129" y="3147"/>
                    </a:lnTo>
                    <a:lnTo>
                      <a:pt x="262247" y="6545"/>
                    </a:lnTo>
                    <a:lnTo>
                      <a:pt x="264513" y="11256"/>
                    </a:lnTo>
                    <a:lnTo>
                      <a:pt x="264388" y="16071"/>
                    </a:lnTo>
                    <a:lnTo>
                      <a:pt x="262206" y="17781"/>
                    </a:lnTo>
                    <a:lnTo>
                      <a:pt x="264804" y="19240"/>
                    </a:lnTo>
                    <a:lnTo>
                      <a:pt x="265303" y="25160"/>
                    </a:lnTo>
                    <a:lnTo>
                      <a:pt x="269148" y="30037"/>
                    </a:lnTo>
                    <a:lnTo>
                      <a:pt x="269106" y="32205"/>
                    </a:lnTo>
                    <a:lnTo>
                      <a:pt x="272016" y="34227"/>
                    </a:lnTo>
                    <a:lnTo>
                      <a:pt x="278273" y="34456"/>
                    </a:lnTo>
                    <a:lnTo>
                      <a:pt x="282076" y="35895"/>
                    </a:lnTo>
                    <a:lnTo>
                      <a:pt x="280393" y="39042"/>
                    </a:lnTo>
                    <a:lnTo>
                      <a:pt x="282450" y="41586"/>
                    </a:lnTo>
                    <a:lnTo>
                      <a:pt x="283676" y="48986"/>
                    </a:lnTo>
                    <a:lnTo>
                      <a:pt x="282429" y="51279"/>
                    </a:lnTo>
                    <a:lnTo>
                      <a:pt x="283385" y="52801"/>
                    </a:lnTo>
                    <a:lnTo>
                      <a:pt x="292011" y="52821"/>
                    </a:lnTo>
                    <a:lnTo>
                      <a:pt x="293259" y="53843"/>
                    </a:lnTo>
                    <a:lnTo>
                      <a:pt x="294547" y="59200"/>
                    </a:lnTo>
                    <a:lnTo>
                      <a:pt x="296335" y="58470"/>
                    </a:lnTo>
                    <a:lnTo>
                      <a:pt x="305772" y="58575"/>
                    </a:lnTo>
                    <a:lnTo>
                      <a:pt x="307288" y="61180"/>
                    </a:lnTo>
                    <a:lnTo>
                      <a:pt x="311217" y="62244"/>
                    </a:lnTo>
                    <a:lnTo>
                      <a:pt x="309596" y="66329"/>
                    </a:lnTo>
                    <a:lnTo>
                      <a:pt x="306894" y="66454"/>
                    </a:lnTo>
                    <a:lnTo>
                      <a:pt x="308244" y="72979"/>
                    </a:lnTo>
                    <a:lnTo>
                      <a:pt x="310094" y="75042"/>
                    </a:lnTo>
                    <a:lnTo>
                      <a:pt x="310032" y="77356"/>
                    </a:lnTo>
                    <a:lnTo>
                      <a:pt x="312090" y="78774"/>
                    </a:lnTo>
                    <a:lnTo>
                      <a:pt x="313690" y="84861"/>
                    </a:lnTo>
                    <a:lnTo>
                      <a:pt x="315686" y="86945"/>
                    </a:lnTo>
                    <a:lnTo>
                      <a:pt x="321402" y="88112"/>
                    </a:lnTo>
                    <a:lnTo>
                      <a:pt x="323937" y="89551"/>
                    </a:lnTo>
                    <a:lnTo>
                      <a:pt x="326058" y="92865"/>
                    </a:lnTo>
                    <a:lnTo>
                      <a:pt x="325185" y="96659"/>
                    </a:lnTo>
                    <a:lnTo>
                      <a:pt x="326432" y="98931"/>
                    </a:lnTo>
                    <a:lnTo>
                      <a:pt x="324457" y="101912"/>
                    </a:lnTo>
                    <a:lnTo>
                      <a:pt x="325330" y="108124"/>
                    </a:lnTo>
                    <a:lnTo>
                      <a:pt x="324644" y="113982"/>
                    </a:lnTo>
                    <a:lnTo>
                      <a:pt x="327222" y="116066"/>
                    </a:lnTo>
                    <a:lnTo>
                      <a:pt x="338799" y="100391"/>
                    </a:lnTo>
                    <a:lnTo>
                      <a:pt x="345368" y="89050"/>
                    </a:lnTo>
                    <a:lnTo>
                      <a:pt x="354097" y="92698"/>
                    </a:lnTo>
                    <a:lnTo>
                      <a:pt x="351728" y="92824"/>
                    </a:lnTo>
                    <a:lnTo>
                      <a:pt x="349566" y="96784"/>
                    </a:lnTo>
                    <a:lnTo>
                      <a:pt x="354742" y="98931"/>
                    </a:lnTo>
                    <a:lnTo>
                      <a:pt x="356508" y="96284"/>
                    </a:lnTo>
                    <a:lnTo>
                      <a:pt x="358503" y="96242"/>
                    </a:lnTo>
                    <a:lnTo>
                      <a:pt x="357069" y="94261"/>
                    </a:lnTo>
                    <a:lnTo>
                      <a:pt x="358192" y="87717"/>
                    </a:lnTo>
                    <a:lnTo>
                      <a:pt x="352642" y="85757"/>
                    </a:lnTo>
                    <a:lnTo>
                      <a:pt x="352725" y="83589"/>
                    </a:lnTo>
                    <a:lnTo>
                      <a:pt x="349878" y="83610"/>
                    </a:lnTo>
                    <a:lnTo>
                      <a:pt x="349836" y="79066"/>
                    </a:lnTo>
                    <a:lnTo>
                      <a:pt x="361372" y="78774"/>
                    </a:lnTo>
                    <a:lnTo>
                      <a:pt x="361330" y="76898"/>
                    </a:lnTo>
                    <a:lnTo>
                      <a:pt x="369229" y="80233"/>
                    </a:lnTo>
                    <a:lnTo>
                      <a:pt x="372325" y="79128"/>
                    </a:lnTo>
                    <a:lnTo>
                      <a:pt x="374862" y="81192"/>
                    </a:lnTo>
                    <a:lnTo>
                      <a:pt x="378644" y="80462"/>
                    </a:lnTo>
                    <a:lnTo>
                      <a:pt x="389993" y="80921"/>
                    </a:lnTo>
                    <a:lnTo>
                      <a:pt x="392383" y="84464"/>
                    </a:lnTo>
                    <a:lnTo>
                      <a:pt x="394317" y="84423"/>
                    </a:lnTo>
                    <a:lnTo>
                      <a:pt x="396498" y="86779"/>
                    </a:lnTo>
                    <a:lnTo>
                      <a:pt x="397018" y="91448"/>
                    </a:lnTo>
                    <a:lnTo>
                      <a:pt x="397871" y="92615"/>
                    </a:lnTo>
                    <a:lnTo>
                      <a:pt x="393589" y="97535"/>
                    </a:lnTo>
                    <a:lnTo>
                      <a:pt x="391323" y="95408"/>
                    </a:lnTo>
                    <a:lnTo>
                      <a:pt x="387249" y="99015"/>
                    </a:lnTo>
                    <a:lnTo>
                      <a:pt x="383300" y="100286"/>
                    </a:lnTo>
                    <a:lnTo>
                      <a:pt x="379642" y="99744"/>
                    </a:lnTo>
                    <a:lnTo>
                      <a:pt x="379101" y="101850"/>
                    </a:lnTo>
                    <a:lnTo>
                      <a:pt x="380972" y="101829"/>
                    </a:lnTo>
                    <a:lnTo>
                      <a:pt x="384776" y="104309"/>
                    </a:lnTo>
                    <a:lnTo>
                      <a:pt x="382822" y="106352"/>
                    </a:lnTo>
                    <a:lnTo>
                      <a:pt x="379683" y="104518"/>
                    </a:lnTo>
                    <a:lnTo>
                      <a:pt x="372616" y="104268"/>
                    </a:lnTo>
                    <a:lnTo>
                      <a:pt x="366007" y="102954"/>
                    </a:lnTo>
                    <a:lnTo>
                      <a:pt x="363554" y="101974"/>
                    </a:lnTo>
                    <a:lnTo>
                      <a:pt x="362286" y="103663"/>
                    </a:lnTo>
                    <a:lnTo>
                      <a:pt x="363533" y="106894"/>
                    </a:lnTo>
                    <a:lnTo>
                      <a:pt x="365757" y="109146"/>
                    </a:lnTo>
                    <a:lnTo>
                      <a:pt x="370580" y="111147"/>
                    </a:lnTo>
                    <a:lnTo>
                      <a:pt x="373968" y="115128"/>
                    </a:lnTo>
                    <a:lnTo>
                      <a:pt x="376025" y="118589"/>
                    </a:lnTo>
                    <a:lnTo>
                      <a:pt x="380266" y="119735"/>
                    </a:lnTo>
                    <a:lnTo>
                      <a:pt x="382448" y="123217"/>
                    </a:lnTo>
                    <a:lnTo>
                      <a:pt x="385607" y="125030"/>
                    </a:lnTo>
                    <a:lnTo>
                      <a:pt x="386335" y="128219"/>
                    </a:lnTo>
                    <a:lnTo>
                      <a:pt x="388351" y="128740"/>
                    </a:lnTo>
                    <a:lnTo>
                      <a:pt x="393443" y="135849"/>
                    </a:lnTo>
                    <a:lnTo>
                      <a:pt x="397995" y="139247"/>
                    </a:lnTo>
                    <a:lnTo>
                      <a:pt x="399076" y="142165"/>
                    </a:lnTo>
                    <a:lnTo>
                      <a:pt x="403545" y="147438"/>
                    </a:lnTo>
                    <a:lnTo>
                      <a:pt x="407348" y="150378"/>
                    </a:lnTo>
                    <a:lnTo>
                      <a:pt x="408035" y="152859"/>
                    </a:lnTo>
                    <a:lnTo>
                      <a:pt x="407245" y="156069"/>
                    </a:lnTo>
                    <a:lnTo>
                      <a:pt x="408367" y="158966"/>
                    </a:lnTo>
                    <a:lnTo>
                      <a:pt x="406101" y="163739"/>
                    </a:lnTo>
                    <a:lnTo>
                      <a:pt x="405977" y="158028"/>
                    </a:lnTo>
                    <a:lnTo>
                      <a:pt x="402818" y="155485"/>
                    </a:lnTo>
                    <a:lnTo>
                      <a:pt x="401071" y="152816"/>
                    </a:lnTo>
                    <a:lnTo>
                      <a:pt x="398744" y="154380"/>
                    </a:lnTo>
                    <a:lnTo>
                      <a:pt x="399783" y="155819"/>
                    </a:lnTo>
                    <a:lnTo>
                      <a:pt x="398037" y="159279"/>
                    </a:lnTo>
                    <a:lnTo>
                      <a:pt x="396603" y="160384"/>
                    </a:lnTo>
                    <a:lnTo>
                      <a:pt x="393589" y="158654"/>
                    </a:lnTo>
                    <a:lnTo>
                      <a:pt x="390492" y="158925"/>
                    </a:lnTo>
                    <a:lnTo>
                      <a:pt x="387956" y="161300"/>
                    </a:lnTo>
                    <a:lnTo>
                      <a:pt x="385337" y="157590"/>
                    </a:lnTo>
                    <a:lnTo>
                      <a:pt x="382967" y="158904"/>
                    </a:lnTo>
                    <a:lnTo>
                      <a:pt x="382677" y="160863"/>
                    </a:lnTo>
                    <a:lnTo>
                      <a:pt x="384090" y="163135"/>
                    </a:lnTo>
                    <a:lnTo>
                      <a:pt x="383528" y="166491"/>
                    </a:lnTo>
                    <a:lnTo>
                      <a:pt x="387083" y="167930"/>
                    </a:lnTo>
                    <a:lnTo>
                      <a:pt x="385607" y="168680"/>
                    </a:lnTo>
                    <a:lnTo>
                      <a:pt x="383175" y="167283"/>
                    </a:lnTo>
                    <a:lnTo>
                      <a:pt x="380848" y="167742"/>
                    </a:lnTo>
                    <a:lnTo>
                      <a:pt x="381326" y="170598"/>
                    </a:lnTo>
                    <a:lnTo>
                      <a:pt x="378582" y="170723"/>
                    </a:lnTo>
                    <a:lnTo>
                      <a:pt x="377397" y="176435"/>
                    </a:lnTo>
                    <a:lnTo>
                      <a:pt x="373968" y="175976"/>
                    </a:lnTo>
                    <a:lnTo>
                      <a:pt x="371848" y="182459"/>
                    </a:lnTo>
                    <a:lnTo>
                      <a:pt x="369894" y="183605"/>
                    </a:lnTo>
                    <a:lnTo>
                      <a:pt x="368543" y="181021"/>
                    </a:lnTo>
                    <a:lnTo>
                      <a:pt x="367088" y="181187"/>
                    </a:lnTo>
                    <a:lnTo>
                      <a:pt x="366048" y="183439"/>
                    </a:lnTo>
                    <a:lnTo>
                      <a:pt x="363907" y="183376"/>
                    </a:lnTo>
                    <a:lnTo>
                      <a:pt x="362868" y="185335"/>
                    </a:lnTo>
                    <a:lnTo>
                      <a:pt x="361081" y="184752"/>
                    </a:lnTo>
                    <a:lnTo>
                      <a:pt x="359439" y="186565"/>
                    </a:lnTo>
                    <a:lnTo>
                      <a:pt x="359023" y="190442"/>
                    </a:lnTo>
                    <a:lnTo>
                      <a:pt x="355552" y="190234"/>
                    </a:lnTo>
                    <a:lnTo>
                      <a:pt x="353786" y="189150"/>
                    </a:lnTo>
                    <a:lnTo>
                      <a:pt x="351748" y="183334"/>
                    </a:lnTo>
                    <a:lnTo>
                      <a:pt x="346302" y="179395"/>
                    </a:lnTo>
                    <a:lnTo>
                      <a:pt x="341355" y="174371"/>
                    </a:lnTo>
                    <a:lnTo>
                      <a:pt x="338633" y="175997"/>
                    </a:lnTo>
                    <a:lnTo>
                      <a:pt x="334372" y="175183"/>
                    </a:lnTo>
                    <a:lnTo>
                      <a:pt x="332293" y="171181"/>
                    </a:lnTo>
                    <a:lnTo>
                      <a:pt x="329258" y="174662"/>
                    </a:lnTo>
                    <a:lnTo>
                      <a:pt x="325808" y="173558"/>
                    </a:lnTo>
                    <a:lnTo>
                      <a:pt x="321776" y="169826"/>
                    </a:lnTo>
                    <a:lnTo>
                      <a:pt x="311966" y="168993"/>
                    </a:lnTo>
                    <a:lnTo>
                      <a:pt x="303568" y="165199"/>
                    </a:lnTo>
                    <a:lnTo>
                      <a:pt x="297644" y="158049"/>
                    </a:lnTo>
                    <a:lnTo>
                      <a:pt x="300492" y="158737"/>
                    </a:lnTo>
                    <a:lnTo>
                      <a:pt x="302716" y="158090"/>
                    </a:lnTo>
                    <a:lnTo>
                      <a:pt x="305085" y="155089"/>
                    </a:lnTo>
                    <a:lnTo>
                      <a:pt x="306187" y="151274"/>
                    </a:lnTo>
                    <a:lnTo>
                      <a:pt x="309472" y="149898"/>
                    </a:lnTo>
                    <a:lnTo>
                      <a:pt x="309076" y="151941"/>
                    </a:lnTo>
                    <a:lnTo>
                      <a:pt x="313795" y="158654"/>
                    </a:lnTo>
                    <a:lnTo>
                      <a:pt x="316975" y="156027"/>
                    </a:lnTo>
                    <a:lnTo>
                      <a:pt x="317390" y="160905"/>
                    </a:lnTo>
                    <a:lnTo>
                      <a:pt x="316413" y="163156"/>
                    </a:lnTo>
                    <a:lnTo>
                      <a:pt x="317847" y="164782"/>
                    </a:lnTo>
                    <a:lnTo>
                      <a:pt x="316870" y="167533"/>
                    </a:lnTo>
                    <a:lnTo>
                      <a:pt x="321860" y="166221"/>
                    </a:lnTo>
                    <a:lnTo>
                      <a:pt x="323169" y="164865"/>
                    </a:lnTo>
                    <a:lnTo>
                      <a:pt x="321423" y="161802"/>
                    </a:lnTo>
                    <a:lnTo>
                      <a:pt x="323044" y="158528"/>
                    </a:lnTo>
                    <a:lnTo>
                      <a:pt x="321423" y="153901"/>
                    </a:lnTo>
                    <a:lnTo>
                      <a:pt x="319510" y="152275"/>
                    </a:lnTo>
                    <a:lnTo>
                      <a:pt x="313919" y="149315"/>
                    </a:lnTo>
                    <a:lnTo>
                      <a:pt x="313711" y="147502"/>
                    </a:lnTo>
                    <a:lnTo>
                      <a:pt x="311467" y="146501"/>
                    </a:lnTo>
                    <a:lnTo>
                      <a:pt x="312340" y="143353"/>
                    </a:lnTo>
                    <a:lnTo>
                      <a:pt x="311279" y="141289"/>
                    </a:lnTo>
                    <a:lnTo>
                      <a:pt x="307143" y="141081"/>
                    </a:lnTo>
                    <a:lnTo>
                      <a:pt x="305584" y="144249"/>
                    </a:lnTo>
                    <a:lnTo>
                      <a:pt x="303672" y="145708"/>
                    </a:lnTo>
                    <a:lnTo>
                      <a:pt x="301344" y="144311"/>
                    </a:lnTo>
                    <a:lnTo>
                      <a:pt x="298310" y="147231"/>
                    </a:lnTo>
                    <a:lnTo>
                      <a:pt x="298247" y="141998"/>
                    </a:lnTo>
                    <a:lnTo>
                      <a:pt x="296439" y="140872"/>
                    </a:lnTo>
                    <a:lnTo>
                      <a:pt x="296127" y="138871"/>
                    </a:lnTo>
                    <a:lnTo>
                      <a:pt x="298414" y="137767"/>
                    </a:lnTo>
                    <a:lnTo>
                      <a:pt x="299536" y="135098"/>
                    </a:lnTo>
                    <a:lnTo>
                      <a:pt x="295275" y="136745"/>
                    </a:lnTo>
                    <a:lnTo>
                      <a:pt x="297561" y="134411"/>
                    </a:lnTo>
                    <a:lnTo>
                      <a:pt x="295379" y="133410"/>
                    </a:lnTo>
                    <a:lnTo>
                      <a:pt x="295608" y="131158"/>
                    </a:lnTo>
                    <a:lnTo>
                      <a:pt x="291846" y="131555"/>
                    </a:lnTo>
                    <a:lnTo>
                      <a:pt x="289912" y="134514"/>
                    </a:lnTo>
                    <a:lnTo>
                      <a:pt x="288062" y="134327"/>
                    </a:lnTo>
                    <a:lnTo>
                      <a:pt x="283719" y="136849"/>
                    </a:lnTo>
                    <a:lnTo>
                      <a:pt x="282159" y="133660"/>
                    </a:lnTo>
                    <a:lnTo>
                      <a:pt x="280891" y="132993"/>
                    </a:lnTo>
                    <a:lnTo>
                      <a:pt x="280788" y="130012"/>
                    </a:lnTo>
                    <a:lnTo>
                      <a:pt x="279665" y="127719"/>
                    </a:lnTo>
                    <a:lnTo>
                      <a:pt x="274468" y="129387"/>
                    </a:lnTo>
                    <a:lnTo>
                      <a:pt x="276256" y="126781"/>
                    </a:lnTo>
                    <a:lnTo>
                      <a:pt x="274926" y="124154"/>
                    </a:lnTo>
                    <a:lnTo>
                      <a:pt x="275134" y="121632"/>
                    </a:lnTo>
                    <a:lnTo>
                      <a:pt x="272952" y="114878"/>
                    </a:lnTo>
                    <a:lnTo>
                      <a:pt x="270250" y="114377"/>
                    </a:lnTo>
                    <a:lnTo>
                      <a:pt x="264741" y="115816"/>
                    </a:lnTo>
                    <a:lnTo>
                      <a:pt x="263473" y="114127"/>
                    </a:lnTo>
                    <a:lnTo>
                      <a:pt x="265095" y="110208"/>
                    </a:lnTo>
                    <a:lnTo>
                      <a:pt x="265802" y="103747"/>
                    </a:lnTo>
                    <a:lnTo>
                      <a:pt x="264534" y="100912"/>
                    </a:lnTo>
                    <a:lnTo>
                      <a:pt x="259358" y="100224"/>
                    </a:lnTo>
                    <a:lnTo>
                      <a:pt x="254640" y="101433"/>
                    </a:lnTo>
                    <a:lnTo>
                      <a:pt x="251979" y="99682"/>
                    </a:lnTo>
                    <a:lnTo>
                      <a:pt x="247864" y="100307"/>
                    </a:lnTo>
                    <a:lnTo>
                      <a:pt x="238032" y="105539"/>
                    </a:lnTo>
                    <a:lnTo>
                      <a:pt x="235746" y="104226"/>
                    </a:lnTo>
                    <a:lnTo>
                      <a:pt x="238261" y="102350"/>
                    </a:lnTo>
                    <a:lnTo>
                      <a:pt x="237824" y="100265"/>
                    </a:lnTo>
                    <a:lnTo>
                      <a:pt x="235621" y="98847"/>
                    </a:lnTo>
                    <a:lnTo>
                      <a:pt x="238448" y="95805"/>
                    </a:lnTo>
                    <a:lnTo>
                      <a:pt x="238802" y="94158"/>
                    </a:lnTo>
                    <a:lnTo>
                      <a:pt x="240256" y="96576"/>
                    </a:lnTo>
                    <a:lnTo>
                      <a:pt x="241753" y="95408"/>
                    </a:lnTo>
                    <a:lnTo>
                      <a:pt x="242106" y="93011"/>
                    </a:lnTo>
                    <a:lnTo>
                      <a:pt x="241192" y="89176"/>
                    </a:lnTo>
                    <a:lnTo>
                      <a:pt x="237554" y="89551"/>
                    </a:lnTo>
                    <a:lnTo>
                      <a:pt x="235309" y="88362"/>
                    </a:lnTo>
                    <a:lnTo>
                      <a:pt x="232462" y="88967"/>
                    </a:lnTo>
                    <a:lnTo>
                      <a:pt x="231485" y="90510"/>
                    </a:lnTo>
                    <a:lnTo>
                      <a:pt x="228929" y="90843"/>
                    </a:lnTo>
                    <a:lnTo>
                      <a:pt x="225416" y="88404"/>
                    </a:lnTo>
                    <a:lnTo>
                      <a:pt x="223421" y="90885"/>
                    </a:lnTo>
                    <a:lnTo>
                      <a:pt x="224335" y="92636"/>
                    </a:lnTo>
                    <a:lnTo>
                      <a:pt x="217642" y="95513"/>
                    </a:lnTo>
                    <a:lnTo>
                      <a:pt x="212133" y="98493"/>
                    </a:lnTo>
                    <a:lnTo>
                      <a:pt x="205150" y="104184"/>
                    </a:lnTo>
                    <a:lnTo>
                      <a:pt x="207540" y="99265"/>
                    </a:lnTo>
                    <a:lnTo>
                      <a:pt x="205379" y="97368"/>
                    </a:lnTo>
                    <a:lnTo>
                      <a:pt x="203653" y="99327"/>
                    </a:lnTo>
                    <a:lnTo>
                      <a:pt x="201637" y="98452"/>
                    </a:lnTo>
                    <a:lnTo>
                      <a:pt x="202074" y="101079"/>
                    </a:lnTo>
                    <a:lnTo>
                      <a:pt x="198374" y="99265"/>
                    </a:lnTo>
                    <a:lnTo>
                      <a:pt x="198748" y="102933"/>
                    </a:lnTo>
                    <a:lnTo>
                      <a:pt x="202302" y="106331"/>
                    </a:lnTo>
                    <a:lnTo>
                      <a:pt x="204443" y="106936"/>
                    </a:lnTo>
                    <a:lnTo>
                      <a:pt x="209806" y="106477"/>
                    </a:lnTo>
                    <a:lnTo>
                      <a:pt x="209889" y="107269"/>
                    </a:lnTo>
                    <a:lnTo>
                      <a:pt x="206168" y="110188"/>
                    </a:lnTo>
                    <a:lnTo>
                      <a:pt x="208870" y="117192"/>
                    </a:lnTo>
                    <a:lnTo>
                      <a:pt x="210200" y="118089"/>
                    </a:lnTo>
                    <a:lnTo>
                      <a:pt x="212071" y="116587"/>
                    </a:lnTo>
                    <a:lnTo>
                      <a:pt x="216291" y="116504"/>
                    </a:lnTo>
                    <a:lnTo>
                      <a:pt x="217164" y="115545"/>
                    </a:lnTo>
                    <a:lnTo>
                      <a:pt x="220760" y="117692"/>
                    </a:lnTo>
                    <a:lnTo>
                      <a:pt x="217746" y="117171"/>
                    </a:lnTo>
                    <a:lnTo>
                      <a:pt x="213630" y="119610"/>
                    </a:lnTo>
                    <a:lnTo>
                      <a:pt x="216685" y="121653"/>
                    </a:lnTo>
                    <a:lnTo>
                      <a:pt x="209702" y="121194"/>
                    </a:lnTo>
                    <a:lnTo>
                      <a:pt x="204859" y="121528"/>
                    </a:lnTo>
                    <a:lnTo>
                      <a:pt x="198477" y="123967"/>
                    </a:lnTo>
                    <a:lnTo>
                      <a:pt x="192367" y="127552"/>
                    </a:lnTo>
                    <a:lnTo>
                      <a:pt x="184572" y="128699"/>
                    </a:lnTo>
                    <a:lnTo>
                      <a:pt x="173806" y="126406"/>
                    </a:lnTo>
                    <a:lnTo>
                      <a:pt x="167986" y="124571"/>
                    </a:lnTo>
                    <a:lnTo>
                      <a:pt x="150152" y="121340"/>
                    </a:lnTo>
                    <a:lnTo>
                      <a:pt x="149799" y="120465"/>
                    </a:lnTo>
                    <a:lnTo>
                      <a:pt x="145787" y="120131"/>
                    </a:lnTo>
                    <a:lnTo>
                      <a:pt x="136517" y="116692"/>
                    </a:lnTo>
                    <a:lnTo>
                      <a:pt x="110702" y="104184"/>
                    </a:lnTo>
                    <a:lnTo>
                      <a:pt x="99332" y="100307"/>
                    </a:lnTo>
                    <a:lnTo>
                      <a:pt x="86446" y="96993"/>
                    </a:lnTo>
                    <a:lnTo>
                      <a:pt x="77966" y="96013"/>
                    </a:lnTo>
                    <a:lnTo>
                      <a:pt x="74203" y="96367"/>
                    </a:lnTo>
                    <a:lnTo>
                      <a:pt x="66970" y="98035"/>
                    </a:lnTo>
                    <a:lnTo>
                      <a:pt x="61898" y="97514"/>
                    </a:lnTo>
                    <a:lnTo>
                      <a:pt x="52565" y="97159"/>
                    </a:lnTo>
                    <a:lnTo>
                      <a:pt x="48118" y="97409"/>
                    </a:lnTo>
                    <a:lnTo>
                      <a:pt x="28372" y="100182"/>
                    </a:lnTo>
                    <a:lnTo>
                      <a:pt x="21762" y="101600"/>
                    </a:lnTo>
                    <a:lnTo>
                      <a:pt x="13177" y="105248"/>
                    </a:lnTo>
                    <a:lnTo>
                      <a:pt x="10454" y="107602"/>
                    </a:lnTo>
                    <a:lnTo>
                      <a:pt x="6776" y="101641"/>
                    </a:lnTo>
                    <a:lnTo>
                      <a:pt x="4614" y="100745"/>
                    </a:lnTo>
                    <a:lnTo>
                      <a:pt x="3492" y="96847"/>
                    </a:lnTo>
                    <a:lnTo>
                      <a:pt x="748" y="95054"/>
                    </a:lnTo>
                    <a:lnTo>
                      <a:pt x="0" y="93470"/>
                    </a:lnTo>
                    <a:lnTo>
                      <a:pt x="707" y="90572"/>
                    </a:lnTo>
                    <a:lnTo>
                      <a:pt x="3242" y="88154"/>
                    </a:lnTo>
                    <a:lnTo>
                      <a:pt x="7940" y="85111"/>
                    </a:lnTo>
                    <a:lnTo>
                      <a:pt x="11328" y="80525"/>
                    </a:lnTo>
                    <a:lnTo>
                      <a:pt x="12824" y="77336"/>
                    </a:lnTo>
                    <a:lnTo>
                      <a:pt x="13926" y="72520"/>
                    </a:lnTo>
                    <a:lnTo>
                      <a:pt x="15963" y="68268"/>
                    </a:lnTo>
                    <a:lnTo>
                      <a:pt x="18083" y="67017"/>
                    </a:lnTo>
                    <a:lnTo>
                      <a:pt x="21741" y="63286"/>
                    </a:lnTo>
                    <a:lnTo>
                      <a:pt x="23861" y="59512"/>
                    </a:lnTo>
                    <a:lnTo>
                      <a:pt x="86196" y="59533"/>
                    </a:lnTo>
                    <a:lnTo>
                      <a:pt x="86113" y="43004"/>
                    </a:lnTo>
                    <a:lnTo>
                      <a:pt x="84159" y="43004"/>
                    </a:lnTo>
                    <a:lnTo>
                      <a:pt x="84159" y="46818"/>
                    </a:lnTo>
                    <a:lnTo>
                      <a:pt x="82226" y="47902"/>
                    </a:lnTo>
                    <a:lnTo>
                      <a:pt x="82267" y="52175"/>
                    </a:lnTo>
                    <a:lnTo>
                      <a:pt x="78173" y="51779"/>
                    </a:lnTo>
                    <a:lnTo>
                      <a:pt x="78152" y="47923"/>
                    </a:lnTo>
                    <a:lnTo>
                      <a:pt x="76219" y="47944"/>
                    </a:lnTo>
                    <a:lnTo>
                      <a:pt x="76178" y="44004"/>
                    </a:lnTo>
                    <a:lnTo>
                      <a:pt x="74266" y="45171"/>
                    </a:lnTo>
                    <a:lnTo>
                      <a:pt x="71397" y="44796"/>
                    </a:lnTo>
                    <a:lnTo>
                      <a:pt x="70171" y="43295"/>
                    </a:lnTo>
                    <a:lnTo>
                      <a:pt x="71272" y="42003"/>
                    </a:lnTo>
                    <a:lnTo>
                      <a:pt x="63540" y="42023"/>
                    </a:lnTo>
                    <a:lnTo>
                      <a:pt x="64122" y="37730"/>
                    </a:lnTo>
                    <a:lnTo>
                      <a:pt x="69381" y="37688"/>
                    </a:lnTo>
                    <a:lnTo>
                      <a:pt x="68404" y="34915"/>
                    </a:lnTo>
                    <a:lnTo>
                      <a:pt x="72707" y="34770"/>
                    </a:lnTo>
                    <a:lnTo>
                      <a:pt x="70358" y="29037"/>
                    </a:lnTo>
                    <a:lnTo>
                      <a:pt x="70649" y="27619"/>
                    </a:lnTo>
                    <a:lnTo>
                      <a:pt x="75055" y="26910"/>
                    </a:lnTo>
                    <a:lnTo>
                      <a:pt x="77632" y="28119"/>
                    </a:lnTo>
                    <a:lnTo>
                      <a:pt x="77591" y="26660"/>
                    </a:lnTo>
                    <a:lnTo>
                      <a:pt x="84346" y="26389"/>
                    </a:lnTo>
                    <a:lnTo>
                      <a:pt x="87672" y="28036"/>
                    </a:lnTo>
                    <a:lnTo>
                      <a:pt x="87817" y="25285"/>
                    </a:lnTo>
                    <a:lnTo>
                      <a:pt x="89459" y="25660"/>
                    </a:lnTo>
                    <a:lnTo>
                      <a:pt x="89729" y="27661"/>
                    </a:lnTo>
                    <a:lnTo>
                      <a:pt x="92016" y="26077"/>
                    </a:lnTo>
                    <a:lnTo>
                      <a:pt x="91850" y="29683"/>
                    </a:lnTo>
                    <a:lnTo>
                      <a:pt x="97441" y="29663"/>
                    </a:lnTo>
                    <a:lnTo>
                      <a:pt x="96880" y="26202"/>
                    </a:lnTo>
                    <a:lnTo>
                      <a:pt x="103240" y="25556"/>
                    </a:lnTo>
                    <a:lnTo>
                      <a:pt x="103219" y="15863"/>
                    </a:lnTo>
                    <a:lnTo>
                      <a:pt x="91725" y="15779"/>
                    </a:lnTo>
                    <a:lnTo>
                      <a:pt x="91704" y="9964"/>
                    </a:lnTo>
                    <a:lnTo>
                      <a:pt x="99270" y="9859"/>
                    </a:lnTo>
                    <a:lnTo>
                      <a:pt x="99249" y="7941"/>
                    </a:lnTo>
                    <a:lnTo>
                      <a:pt x="132589" y="8087"/>
                    </a:lnTo>
                    <a:lnTo>
                      <a:pt x="132775" y="1313"/>
                    </a:lnTo>
                    <a:lnTo>
                      <a:pt x="149280" y="1354"/>
                    </a:lnTo>
                    <a:lnTo>
                      <a:pt x="149092" y="2251"/>
                    </a:lnTo>
                    <a:lnTo>
                      <a:pt x="172143" y="2417"/>
                    </a:lnTo>
                    <a:lnTo>
                      <a:pt x="193614" y="2397"/>
                    </a:lnTo>
                    <a:lnTo>
                      <a:pt x="193676" y="8212"/>
                    </a:lnTo>
                    <a:lnTo>
                      <a:pt x="201471" y="8191"/>
                    </a:lnTo>
                    <a:lnTo>
                      <a:pt x="201533" y="19844"/>
                    </a:lnTo>
                    <a:lnTo>
                      <a:pt x="203507" y="19802"/>
                    </a:lnTo>
                    <a:lnTo>
                      <a:pt x="203529" y="23700"/>
                    </a:lnTo>
                    <a:lnTo>
                      <a:pt x="205482" y="23700"/>
                    </a:lnTo>
                    <a:lnTo>
                      <a:pt x="205399" y="26640"/>
                    </a:lnTo>
                    <a:lnTo>
                      <a:pt x="210886" y="22471"/>
                    </a:lnTo>
                    <a:lnTo>
                      <a:pt x="212176" y="18385"/>
                    </a:lnTo>
                    <a:lnTo>
                      <a:pt x="215293" y="16029"/>
                    </a:lnTo>
                    <a:lnTo>
                      <a:pt x="216852" y="16258"/>
                    </a:lnTo>
                    <a:lnTo>
                      <a:pt x="215833" y="18969"/>
                    </a:lnTo>
                    <a:lnTo>
                      <a:pt x="216062" y="23638"/>
                    </a:lnTo>
                    <a:lnTo>
                      <a:pt x="213651" y="23638"/>
                    </a:lnTo>
                    <a:lnTo>
                      <a:pt x="211240" y="26765"/>
                    </a:lnTo>
                    <a:lnTo>
                      <a:pt x="211282" y="32581"/>
                    </a:lnTo>
                    <a:lnTo>
                      <a:pt x="214129" y="32602"/>
                    </a:lnTo>
                    <a:lnTo>
                      <a:pt x="214545" y="35165"/>
                    </a:lnTo>
                    <a:lnTo>
                      <a:pt x="218016" y="35165"/>
                    </a:lnTo>
                    <a:lnTo>
                      <a:pt x="220074" y="36103"/>
                    </a:lnTo>
                    <a:lnTo>
                      <a:pt x="221280" y="38730"/>
                    </a:lnTo>
                    <a:lnTo>
                      <a:pt x="222610" y="37542"/>
                    </a:lnTo>
                    <a:lnTo>
                      <a:pt x="226580" y="38230"/>
                    </a:lnTo>
                    <a:lnTo>
                      <a:pt x="228326" y="34936"/>
                    </a:lnTo>
                    <a:lnTo>
                      <a:pt x="226476" y="34853"/>
                    </a:lnTo>
                    <a:lnTo>
                      <a:pt x="224523" y="31684"/>
                    </a:lnTo>
                    <a:lnTo>
                      <a:pt x="227620" y="29579"/>
                    </a:lnTo>
                    <a:lnTo>
                      <a:pt x="226892" y="25368"/>
                    </a:lnTo>
                    <a:lnTo>
                      <a:pt x="225624" y="23221"/>
                    </a:lnTo>
                    <a:lnTo>
                      <a:pt x="226829" y="21991"/>
                    </a:lnTo>
                    <a:lnTo>
                      <a:pt x="227058" y="18469"/>
                    </a:lnTo>
                    <a:lnTo>
                      <a:pt x="223047" y="17176"/>
                    </a:lnTo>
                    <a:lnTo>
                      <a:pt x="224294" y="12089"/>
                    </a:lnTo>
                    <a:lnTo>
                      <a:pt x="225686" y="11735"/>
                    </a:lnTo>
                    <a:lnTo>
                      <a:pt x="228970" y="13819"/>
                    </a:lnTo>
                    <a:lnTo>
                      <a:pt x="236785" y="10818"/>
                    </a:lnTo>
                    <a:lnTo>
                      <a:pt x="243270" y="13883"/>
                    </a:lnTo>
                    <a:lnTo>
                      <a:pt x="258672" y="13819"/>
                    </a:lnTo>
                    <a:lnTo>
                      <a:pt x="256885" y="12881"/>
                    </a:lnTo>
                    <a:lnTo>
                      <a:pt x="253642" y="6128"/>
                    </a:lnTo>
                    <a:lnTo>
                      <a:pt x="252042" y="6232"/>
                    </a:lnTo>
                    <a:close/>
                  </a:path>
                </a:pathLst>
              </a:custGeom>
              <a:solidFill>
                <a:srgbClr val="BC2C3C">
                  <a:lumMod val="100000"/>
                </a:srgbClr>
              </a:solidFill>
              <a:ln w="3175" cap="sq">
                <a:solidFill>
                  <a:schemeClr val="bg1"/>
                </a:solidFill>
                <a:prstDash val="solid"/>
                <a:bevel/>
              </a:ln>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49" name="LA-4">
                <a:extLst>
                  <a:ext uri="{FF2B5EF4-FFF2-40B4-BE49-F238E27FC236}">
                    <a16:creationId xmlns:a16="http://schemas.microsoft.com/office/drawing/2014/main" id="{1A29C361-75BD-0863-9DD0-25B5F354077A}"/>
                  </a:ext>
                </a:extLst>
              </p:cNvPr>
              <p:cNvSpPr/>
              <p:nvPr/>
            </p:nvSpPr>
            <p:spPr>
              <a:xfrm>
                <a:off x="4848944" y="4378973"/>
                <a:ext cx="242167" cy="401461"/>
              </a:xfrm>
              <a:custGeom>
                <a:avLst/>
                <a:gdLst>
                  <a:gd name="connsiteX0" fmla="*/ 31991 w 303707"/>
                  <a:gd name="connsiteY0" fmla="*/ 0 h 502386"/>
                  <a:gd name="connsiteX1" fmla="*/ 139023 w 303707"/>
                  <a:gd name="connsiteY1" fmla="*/ 260 h 502386"/>
                  <a:gd name="connsiteX2" fmla="*/ 173562 w 303707"/>
                  <a:gd name="connsiteY2" fmla="*/ 600 h 502386"/>
                  <a:gd name="connsiteX3" fmla="*/ 262450 w 303707"/>
                  <a:gd name="connsiteY3" fmla="*/ 1774 h 502386"/>
                  <a:gd name="connsiteX4" fmla="*/ 284555 w 303707"/>
                  <a:gd name="connsiteY4" fmla="*/ 1956 h 502386"/>
                  <a:gd name="connsiteX5" fmla="*/ 284347 w 303707"/>
                  <a:gd name="connsiteY5" fmla="*/ 5295 h 502386"/>
                  <a:gd name="connsiteX6" fmla="*/ 282626 w 303707"/>
                  <a:gd name="connsiteY6" fmla="*/ 8582 h 502386"/>
                  <a:gd name="connsiteX7" fmla="*/ 283512 w 303707"/>
                  <a:gd name="connsiteY7" fmla="*/ 14712 h 502386"/>
                  <a:gd name="connsiteX8" fmla="*/ 283278 w 303707"/>
                  <a:gd name="connsiteY8" fmla="*/ 26555 h 502386"/>
                  <a:gd name="connsiteX9" fmla="*/ 286510 w 303707"/>
                  <a:gd name="connsiteY9" fmla="*/ 31250 h 502386"/>
                  <a:gd name="connsiteX10" fmla="*/ 284920 w 303707"/>
                  <a:gd name="connsiteY10" fmla="*/ 31876 h 502386"/>
                  <a:gd name="connsiteX11" fmla="*/ 286980 w 303707"/>
                  <a:gd name="connsiteY11" fmla="*/ 38607 h 502386"/>
                  <a:gd name="connsiteX12" fmla="*/ 285467 w 303707"/>
                  <a:gd name="connsiteY12" fmla="*/ 44189 h 502386"/>
                  <a:gd name="connsiteX13" fmla="*/ 286980 w 303707"/>
                  <a:gd name="connsiteY13" fmla="*/ 48519 h 502386"/>
                  <a:gd name="connsiteX14" fmla="*/ 284529 w 303707"/>
                  <a:gd name="connsiteY14" fmla="*/ 49119 h 502386"/>
                  <a:gd name="connsiteX15" fmla="*/ 287057 w 303707"/>
                  <a:gd name="connsiteY15" fmla="*/ 52250 h 502386"/>
                  <a:gd name="connsiteX16" fmla="*/ 286536 w 303707"/>
                  <a:gd name="connsiteY16" fmla="*/ 55171 h 502386"/>
                  <a:gd name="connsiteX17" fmla="*/ 292271 w 303707"/>
                  <a:gd name="connsiteY17" fmla="*/ 54728 h 502386"/>
                  <a:gd name="connsiteX18" fmla="*/ 298188 w 303707"/>
                  <a:gd name="connsiteY18" fmla="*/ 52902 h 502386"/>
                  <a:gd name="connsiteX19" fmla="*/ 299283 w 303707"/>
                  <a:gd name="connsiteY19" fmla="*/ 57206 h 502386"/>
                  <a:gd name="connsiteX20" fmla="*/ 303740 w 303707"/>
                  <a:gd name="connsiteY20" fmla="*/ 62579 h 502386"/>
                  <a:gd name="connsiteX21" fmla="*/ 294148 w 303707"/>
                  <a:gd name="connsiteY21" fmla="*/ 62527 h 502386"/>
                  <a:gd name="connsiteX22" fmla="*/ 294148 w 303707"/>
                  <a:gd name="connsiteY22" fmla="*/ 66049 h 502386"/>
                  <a:gd name="connsiteX23" fmla="*/ 290264 w 303707"/>
                  <a:gd name="connsiteY23" fmla="*/ 68945 h 502386"/>
                  <a:gd name="connsiteX24" fmla="*/ 289456 w 303707"/>
                  <a:gd name="connsiteY24" fmla="*/ 73301 h 502386"/>
                  <a:gd name="connsiteX25" fmla="*/ 284268 w 303707"/>
                  <a:gd name="connsiteY25" fmla="*/ 74996 h 502386"/>
                  <a:gd name="connsiteX26" fmla="*/ 282731 w 303707"/>
                  <a:gd name="connsiteY26" fmla="*/ 82665 h 502386"/>
                  <a:gd name="connsiteX27" fmla="*/ 281010 w 303707"/>
                  <a:gd name="connsiteY27" fmla="*/ 81648 h 502386"/>
                  <a:gd name="connsiteX28" fmla="*/ 275588 w 303707"/>
                  <a:gd name="connsiteY28" fmla="*/ 85718 h 502386"/>
                  <a:gd name="connsiteX29" fmla="*/ 275275 w 303707"/>
                  <a:gd name="connsiteY29" fmla="*/ 82535 h 502386"/>
                  <a:gd name="connsiteX30" fmla="*/ 271626 w 303707"/>
                  <a:gd name="connsiteY30" fmla="*/ 81492 h 502386"/>
                  <a:gd name="connsiteX31" fmla="*/ 268784 w 303707"/>
                  <a:gd name="connsiteY31" fmla="*/ 83004 h 502386"/>
                  <a:gd name="connsiteX32" fmla="*/ 270323 w 303707"/>
                  <a:gd name="connsiteY32" fmla="*/ 88822 h 502386"/>
                  <a:gd name="connsiteX33" fmla="*/ 266882 w 303707"/>
                  <a:gd name="connsiteY33" fmla="*/ 89500 h 502386"/>
                  <a:gd name="connsiteX34" fmla="*/ 258201 w 303707"/>
                  <a:gd name="connsiteY34" fmla="*/ 88770 h 502386"/>
                  <a:gd name="connsiteX35" fmla="*/ 259218 w 303707"/>
                  <a:gd name="connsiteY35" fmla="*/ 85848 h 502386"/>
                  <a:gd name="connsiteX36" fmla="*/ 251372 w 303707"/>
                  <a:gd name="connsiteY36" fmla="*/ 84518 h 502386"/>
                  <a:gd name="connsiteX37" fmla="*/ 246992 w 303707"/>
                  <a:gd name="connsiteY37" fmla="*/ 85874 h 502386"/>
                  <a:gd name="connsiteX38" fmla="*/ 234689 w 303707"/>
                  <a:gd name="connsiteY38" fmla="*/ 85326 h 502386"/>
                  <a:gd name="connsiteX39" fmla="*/ 234715 w 303707"/>
                  <a:gd name="connsiteY39" fmla="*/ 93987 h 502386"/>
                  <a:gd name="connsiteX40" fmla="*/ 242796 w 303707"/>
                  <a:gd name="connsiteY40" fmla="*/ 88144 h 502386"/>
                  <a:gd name="connsiteX41" fmla="*/ 244777 w 303707"/>
                  <a:gd name="connsiteY41" fmla="*/ 99047 h 502386"/>
                  <a:gd name="connsiteX42" fmla="*/ 247279 w 303707"/>
                  <a:gd name="connsiteY42" fmla="*/ 104812 h 502386"/>
                  <a:gd name="connsiteX43" fmla="*/ 256064 w 303707"/>
                  <a:gd name="connsiteY43" fmla="*/ 104734 h 502386"/>
                  <a:gd name="connsiteX44" fmla="*/ 258879 w 303707"/>
                  <a:gd name="connsiteY44" fmla="*/ 103508 h 502386"/>
                  <a:gd name="connsiteX45" fmla="*/ 266178 w 303707"/>
                  <a:gd name="connsiteY45" fmla="*/ 104134 h 502386"/>
                  <a:gd name="connsiteX46" fmla="*/ 269384 w 303707"/>
                  <a:gd name="connsiteY46" fmla="*/ 100560 h 502386"/>
                  <a:gd name="connsiteX47" fmla="*/ 272408 w 303707"/>
                  <a:gd name="connsiteY47" fmla="*/ 103873 h 502386"/>
                  <a:gd name="connsiteX48" fmla="*/ 274702 w 303707"/>
                  <a:gd name="connsiteY48" fmla="*/ 104708 h 502386"/>
                  <a:gd name="connsiteX49" fmla="*/ 277986 w 303707"/>
                  <a:gd name="connsiteY49" fmla="*/ 103091 h 502386"/>
                  <a:gd name="connsiteX50" fmla="*/ 278560 w 303707"/>
                  <a:gd name="connsiteY50" fmla="*/ 106012 h 502386"/>
                  <a:gd name="connsiteX51" fmla="*/ 282913 w 303707"/>
                  <a:gd name="connsiteY51" fmla="*/ 105934 h 502386"/>
                  <a:gd name="connsiteX52" fmla="*/ 286458 w 303707"/>
                  <a:gd name="connsiteY52" fmla="*/ 108282 h 502386"/>
                  <a:gd name="connsiteX53" fmla="*/ 288778 w 303707"/>
                  <a:gd name="connsiteY53" fmla="*/ 108334 h 502386"/>
                  <a:gd name="connsiteX54" fmla="*/ 288283 w 303707"/>
                  <a:gd name="connsiteY54" fmla="*/ 104786 h 502386"/>
                  <a:gd name="connsiteX55" fmla="*/ 289534 w 303707"/>
                  <a:gd name="connsiteY55" fmla="*/ 102230 h 502386"/>
                  <a:gd name="connsiteX56" fmla="*/ 292610 w 303707"/>
                  <a:gd name="connsiteY56" fmla="*/ 105334 h 502386"/>
                  <a:gd name="connsiteX57" fmla="*/ 295503 w 303707"/>
                  <a:gd name="connsiteY57" fmla="*/ 106560 h 502386"/>
                  <a:gd name="connsiteX58" fmla="*/ 292975 w 303707"/>
                  <a:gd name="connsiteY58" fmla="*/ 112403 h 502386"/>
                  <a:gd name="connsiteX59" fmla="*/ 293679 w 303707"/>
                  <a:gd name="connsiteY59" fmla="*/ 114021 h 502386"/>
                  <a:gd name="connsiteX60" fmla="*/ 291724 w 303707"/>
                  <a:gd name="connsiteY60" fmla="*/ 123672 h 502386"/>
                  <a:gd name="connsiteX61" fmla="*/ 289612 w 303707"/>
                  <a:gd name="connsiteY61" fmla="*/ 127168 h 502386"/>
                  <a:gd name="connsiteX62" fmla="*/ 279237 w 303707"/>
                  <a:gd name="connsiteY62" fmla="*/ 127220 h 502386"/>
                  <a:gd name="connsiteX63" fmla="*/ 279237 w 303707"/>
                  <a:gd name="connsiteY63" fmla="*/ 130324 h 502386"/>
                  <a:gd name="connsiteX64" fmla="*/ 272564 w 303707"/>
                  <a:gd name="connsiteY64" fmla="*/ 130298 h 502386"/>
                  <a:gd name="connsiteX65" fmla="*/ 270818 w 303707"/>
                  <a:gd name="connsiteY65" fmla="*/ 127220 h 502386"/>
                  <a:gd name="connsiteX66" fmla="*/ 249573 w 303707"/>
                  <a:gd name="connsiteY66" fmla="*/ 127142 h 502386"/>
                  <a:gd name="connsiteX67" fmla="*/ 249547 w 303707"/>
                  <a:gd name="connsiteY67" fmla="*/ 192043 h 502386"/>
                  <a:gd name="connsiteX68" fmla="*/ 247775 w 303707"/>
                  <a:gd name="connsiteY68" fmla="*/ 193739 h 502386"/>
                  <a:gd name="connsiteX69" fmla="*/ 248244 w 303707"/>
                  <a:gd name="connsiteY69" fmla="*/ 197339 h 502386"/>
                  <a:gd name="connsiteX70" fmla="*/ 245455 w 303707"/>
                  <a:gd name="connsiteY70" fmla="*/ 202764 h 502386"/>
                  <a:gd name="connsiteX71" fmla="*/ 245402 w 303707"/>
                  <a:gd name="connsiteY71" fmla="*/ 206130 h 502386"/>
                  <a:gd name="connsiteX72" fmla="*/ 242353 w 303707"/>
                  <a:gd name="connsiteY72" fmla="*/ 207016 h 502386"/>
                  <a:gd name="connsiteX73" fmla="*/ 242483 w 303707"/>
                  <a:gd name="connsiteY73" fmla="*/ 211555 h 502386"/>
                  <a:gd name="connsiteX74" fmla="*/ 243682 w 303707"/>
                  <a:gd name="connsiteY74" fmla="*/ 211712 h 502386"/>
                  <a:gd name="connsiteX75" fmla="*/ 244855 w 303707"/>
                  <a:gd name="connsiteY75" fmla="*/ 216042 h 502386"/>
                  <a:gd name="connsiteX76" fmla="*/ 240867 w 303707"/>
                  <a:gd name="connsiteY76" fmla="*/ 225094 h 502386"/>
                  <a:gd name="connsiteX77" fmla="*/ 244438 w 303707"/>
                  <a:gd name="connsiteY77" fmla="*/ 225929 h 502386"/>
                  <a:gd name="connsiteX78" fmla="*/ 244099 w 303707"/>
                  <a:gd name="connsiteY78" fmla="*/ 228616 h 502386"/>
                  <a:gd name="connsiteX79" fmla="*/ 241857 w 303707"/>
                  <a:gd name="connsiteY79" fmla="*/ 230050 h 502386"/>
                  <a:gd name="connsiteX80" fmla="*/ 243943 w 303707"/>
                  <a:gd name="connsiteY80" fmla="*/ 238137 h 502386"/>
                  <a:gd name="connsiteX81" fmla="*/ 239146 w 303707"/>
                  <a:gd name="connsiteY81" fmla="*/ 238841 h 502386"/>
                  <a:gd name="connsiteX82" fmla="*/ 245142 w 303707"/>
                  <a:gd name="connsiteY82" fmla="*/ 243015 h 502386"/>
                  <a:gd name="connsiteX83" fmla="*/ 250329 w 303707"/>
                  <a:gd name="connsiteY83" fmla="*/ 244084 h 502386"/>
                  <a:gd name="connsiteX84" fmla="*/ 248426 w 303707"/>
                  <a:gd name="connsiteY84" fmla="*/ 247084 h 502386"/>
                  <a:gd name="connsiteX85" fmla="*/ 251502 w 303707"/>
                  <a:gd name="connsiteY85" fmla="*/ 248545 h 502386"/>
                  <a:gd name="connsiteX86" fmla="*/ 250668 w 303707"/>
                  <a:gd name="connsiteY86" fmla="*/ 250241 h 502386"/>
                  <a:gd name="connsiteX87" fmla="*/ 254917 w 303707"/>
                  <a:gd name="connsiteY87" fmla="*/ 253136 h 502386"/>
                  <a:gd name="connsiteX88" fmla="*/ 254943 w 303707"/>
                  <a:gd name="connsiteY88" fmla="*/ 257936 h 502386"/>
                  <a:gd name="connsiteX89" fmla="*/ 256194 w 303707"/>
                  <a:gd name="connsiteY89" fmla="*/ 260466 h 502386"/>
                  <a:gd name="connsiteX90" fmla="*/ 258670 w 303707"/>
                  <a:gd name="connsiteY90" fmla="*/ 258249 h 502386"/>
                  <a:gd name="connsiteX91" fmla="*/ 260052 w 303707"/>
                  <a:gd name="connsiteY91" fmla="*/ 259032 h 502386"/>
                  <a:gd name="connsiteX92" fmla="*/ 258775 w 303707"/>
                  <a:gd name="connsiteY92" fmla="*/ 261875 h 502386"/>
                  <a:gd name="connsiteX93" fmla="*/ 263728 w 303707"/>
                  <a:gd name="connsiteY93" fmla="*/ 260675 h 502386"/>
                  <a:gd name="connsiteX94" fmla="*/ 266308 w 303707"/>
                  <a:gd name="connsiteY94" fmla="*/ 262971 h 502386"/>
                  <a:gd name="connsiteX95" fmla="*/ 251111 w 303707"/>
                  <a:gd name="connsiteY95" fmla="*/ 266179 h 502386"/>
                  <a:gd name="connsiteX96" fmla="*/ 212975 w 303707"/>
                  <a:gd name="connsiteY96" fmla="*/ 275335 h 502386"/>
                  <a:gd name="connsiteX97" fmla="*/ 203461 w 303707"/>
                  <a:gd name="connsiteY97" fmla="*/ 277761 h 502386"/>
                  <a:gd name="connsiteX98" fmla="*/ 199629 w 303707"/>
                  <a:gd name="connsiteY98" fmla="*/ 278179 h 502386"/>
                  <a:gd name="connsiteX99" fmla="*/ 194415 w 303707"/>
                  <a:gd name="connsiteY99" fmla="*/ 274918 h 502386"/>
                  <a:gd name="connsiteX100" fmla="*/ 196892 w 303707"/>
                  <a:gd name="connsiteY100" fmla="*/ 273666 h 502386"/>
                  <a:gd name="connsiteX101" fmla="*/ 194467 w 303707"/>
                  <a:gd name="connsiteY101" fmla="*/ 271396 h 502386"/>
                  <a:gd name="connsiteX102" fmla="*/ 196527 w 303707"/>
                  <a:gd name="connsiteY102" fmla="*/ 268709 h 502386"/>
                  <a:gd name="connsiteX103" fmla="*/ 192747 w 303707"/>
                  <a:gd name="connsiteY103" fmla="*/ 267588 h 502386"/>
                  <a:gd name="connsiteX104" fmla="*/ 192669 w 303707"/>
                  <a:gd name="connsiteY104" fmla="*/ 264223 h 502386"/>
                  <a:gd name="connsiteX105" fmla="*/ 194650 w 303707"/>
                  <a:gd name="connsiteY105" fmla="*/ 264092 h 502386"/>
                  <a:gd name="connsiteX106" fmla="*/ 193373 w 303707"/>
                  <a:gd name="connsiteY106" fmla="*/ 260179 h 502386"/>
                  <a:gd name="connsiteX107" fmla="*/ 189697 w 303707"/>
                  <a:gd name="connsiteY107" fmla="*/ 254858 h 502386"/>
                  <a:gd name="connsiteX108" fmla="*/ 184822 w 303707"/>
                  <a:gd name="connsiteY108" fmla="*/ 251206 h 502386"/>
                  <a:gd name="connsiteX109" fmla="*/ 185422 w 303707"/>
                  <a:gd name="connsiteY109" fmla="*/ 249276 h 502386"/>
                  <a:gd name="connsiteX110" fmla="*/ 181069 w 303707"/>
                  <a:gd name="connsiteY110" fmla="*/ 245910 h 502386"/>
                  <a:gd name="connsiteX111" fmla="*/ 178358 w 303707"/>
                  <a:gd name="connsiteY111" fmla="*/ 242545 h 502386"/>
                  <a:gd name="connsiteX112" fmla="*/ 173327 w 303707"/>
                  <a:gd name="connsiteY112" fmla="*/ 242102 h 502386"/>
                  <a:gd name="connsiteX113" fmla="*/ 168948 w 303707"/>
                  <a:gd name="connsiteY113" fmla="*/ 239311 h 502386"/>
                  <a:gd name="connsiteX114" fmla="*/ 163630 w 303707"/>
                  <a:gd name="connsiteY114" fmla="*/ 238032 h 502386"/>
                  <a:gd name="connsiteX115" fmla="*/ 164412 w 303707"/>
                  <a:gd name="connsiteY115" fmla="*/ 232215 h 502386"/>
                  <a:gd name="connsiteX116" fmla="*/ 161258 w 303707"/>
                  <a:gd name="connsiteY116" fmla="*/ 231146 h 502386"/>
                  <a:gd name="connsiteX117" fmla="*/ 160580 w 303707"/>
                  <a:gd name="connsiteY117" fmla="*/ 229111 h 502386"/>
                  <a:gd name="connsiteX118" fmla="*/ 155627 w 303707"/>
                  <a:gd name="connsiteY118" fmla="*/ 228772 h 502386"/>
                  <a:gd name="connsiteX119" fmla="*/ 156201 w 303707"/>
                  <a:gd name="connsiteY119" fmla="*/ 225146 h 502386"/>
                  <a:gd name="connsiteX120" fmla="*/ 153855 w 303707"/>
                  <a:gd name="connsiteY120" fmla="*/ 223242 h 502386"/>
                  <a:gd name="connsiteX121" fmla="*/ 154950 w 303707"/>
                  <a:gd name="connsiteY121" fmla="*/ 220033 h 502386"/>
                  <a:gd name="connsiteX122" fmla="*/ 155184 w 303707"/>
                  <a:gd name="connsiteY122" fmla="*/ 211555 h 502386"/>
                  <a:gd name="connsiteX123" fmla="*/ 157244 w 303707"/>
                  <a:gd name="connsiteY123" fmla="*/ 211164 h 502386"/>
                  <a:gd name="connsiteX124" fmla="*/ 159277 w 303707"/>
                  <a:gd name="connsiteY124" fmla="*/ 203390 h 502386"/>
                  <a:gd name="connsiteX125" fmla="*/ 158208 w 303707"/>
                  <a:gd name="connsiteY125" fmla="*/ 198695 h 502386"/>
                  <a:gd name="connsiteX126" fmla="*/ 163604 w 303707"/>
                  <a:gd name="connsiteY126" fmla="*/ 199765 h 502386"/>
                  <a:gd name="connsiteX127" fmla="*/ 165585 w 303707"/>
                  <a:gd name="connsiteY127" fmla="*/ 188496 h 502386"/>
                  <a:gd name="connsiteX128" fmla="*/ 166993 w 303707"/>
                  <a:gd name="connsiteY128" fmla="*/ 184739 h 502386"/>
                  <a:gd name="connsiteX129" fmla="*/ 168843 w 303707"/>
                  <a:gd name="connsiteY129" fmla="*/ 183618 h 502386"/>
                  <a:gd name="connsiteX130" fmla="*/ 166993 w 303707"/>
                  <a:gd name="connsiteY130" fmla="*/ 181791 h 502386"/>
                  <a:gd name="connsiteX131" fmla="*/ 167201 w 303707"/>
                  <a:gd name="connsiteY131" fmla="*/ 177618 h 502386"/>
                  <a:gd name="connsiteX132" fmla="*/ 164725 w 303707"/>
                  <a:gd name="connsiteY132" fmla="*/ 176444 h 502386"/>
                  <a:gd name="connsiteX133" fmla="*/ 166576 w 303707"/>
                  <a:gd name="connsiteY133" fmla="*/ 172949 h 502386"/>
                  <a:gd name="connsiteX134" fmla="*/ 165429 w 303707"/>
                  <a:gd name="connsiteY134" fmla="*/ 165044 h 502386"/>
                  <a:gd name="connsiteX135" fmla="*/ 163135 w 303707"/>
                  <a:gd name="connsiteY135" fmla="*/ 161288 h 502386"/>
                  <a:gd name="connsiteX136" fmla="*/ 162978 w 303707"/>
                  <a:gd name="connsiteY136" fmla="*/ 156801 h 502386"/>
                  <a:gd name="connsiteX137" fmla="*/ 160319 w 303707"/>
                  <a:gd name="connsiteY137" fmla="*/ 153541 h 502386"/>
                  <a:gd name="connsiteX138" fmla="*/ 159199 w 303707"/>
                  <a:gd name="connsiteY138" fmla="*/ 149210 h 502386"/>
                  <a:gd name="connsiteX139" fmla="*/ 123434 w 303707"/>
                  <a:gd name="connsiteY139" fmla="*/ 149106 h 502386"/>
                  <a:gd name="connsiteX140" fmla="*/ 128387 w 303707"/>
                  <a:gd name="connsiteY140" fmla="*/ 156958 h 502386"/>
                  <a:gd name="connsiteX141" fmla="*/ 126719 w 303707"/>
                  <a:gd name="connsiteY141" fmla="*/ 158523 h 502386"/>
                  <a:gd name="connsiteX142" fmla="*/ 130603 w 303707"/>
                  <a:gd name="connsiteY142" fmla="*/ 164810 h 502386"/>
                  <a:gd name="connsiteX143" fmla="*/ 128127 w 303707"/>
                  <a:gd name="connsiteY143" fmla="*/ 169427 h 502386"/>
                  <a:gd name="connsiteX144" fmla="*/ 127605 w 303707"/>
                  <a:gd name="connsiteY144" fmla="*/ 172792 h 502386"/>
                  <a:gd name="connsiteX145" fmla="*/ 132714 w 303707"/>
                  <a:gd name="connsiteY145" fmla="*/ 179053 h 502386"/>
                  <a:gd name="connsiteX146" fmla="*/ 116031 w 303707"/>
                  <a:gd name="connsiteY146" fmla="*/ 179026 h 502386"/>
                  <a:gd name="connsiteX147" fmla="*/ 115875 w 303707"/>
                  <a:gd name="connsiteY147" fmla="*/ 190817 h 502386"/>
                  <a:gd name="connsiteX148" fmla="*/ 113816 w 303707"/>
                  <a:gd name="connsiteY148" fmla="*/ 189148 h 502386"/>
                  <a:gd name="connsiteX149" fmla="*/ 109697 w 303707"/>
                  <a:gd name="connsiteY149" fmla="*/ 193530 h 502386"/>
                  <a:gd name="connsiteX150" fmla="*/ 106595 w 303707"/>
                  <a:gd name="connsiteY150" fmla="*/ 191809 h 502386"/>
                  <a:gd name="connsiteX151" fmla="*/ 104979 w 303707"/>
                  <a:gd name="connsiteY151" fmla="*/ 193113 h 502386"/>
                  <a:gd name="connsiteX152" fmla="*/ 99870 w 303707"/>
                  <a:gd name="connsiteY152" fmla="*/ 191626 h 502386"/>
                  <a:gd name="connsiteX153" fmla="*/ 100522 w 303707"/>
                  <a:gd name="connsiteY153" fmla="*/ 190504 h 502386"/>
                  <a:gd name="connsiteX154" fmla="*/ 97628 w 303707"/>
                  <a:gd name="connsiteY154" fmla="*/ 185339 h 502386"/>
                  <a:gd name="connsiteX155" fmla="*/ 96690 w 303707"/>
                  <a:gd name="connsiteY155" fmla="*/ 180931 h 502386"/>
                  <a:gd name="connsiteX156" fmla="*/ 91815 w 303707"/>
                  <a:gd name="connsiteY156" fmla="*/ 176470 h 502386"/>
                  <a:gd name="connsiteX157" fmla="*/ 86758 w 303707"/>
                  <a:gd name="connsiteY157" fmla="*/ 176235 h 502386"/>
                  <a:gd name="connsiteX158" fmla="*/ 84021 w 303707"/>
                  <a:gd name="connsiteY158" fmla="*/ 170966 h 502386"/>
                  <a:gd name="connsiteX159" fmla="*/ 81024 w 303707"/>
                  <a:gd name="connsiteY159" fmla="*/ 168957 h 502386"/>
                  <a:gd name="connsiteX160" fmla="*/ 81232 w 303707"/>
                  <a:gd name="connsiteY160" fmla="*/ 164810 h 502386"/>
                  <a:gd name="connsiteX161" fmla="*/ 78104 w 303707"/>
                  <a:gd name="connsiteY161" fmla="*/ 163688 h 502386"/>
                  <a:gd name="connsiteX162" fmla="*/ 76279 w 303707"/>
                  <a:gd name="connsiteY162" fmla="*/ 159801 h 502386"/>
                  <a:gd name="connsiteX163" fmla="*/ 72343 w 303707"/>
                  <a:gd name="connsiteY163" fmla="*/ 156384 h 502386"/>
                  <a:gd name="connsiteX164" fmla="*/ 76957 w 303707"/>
                  <a:gd name="connsiteY164" fmla="*/ 151897 h 502386"/>
                  <a:gd name="connsiteX165" fmla="*/ 75341 w 303707"/>
                  <a:gd name="connsiteY165" fmla="*/ 149784 h 502386"/>
                  <a:gd name="connsiteX166" fmla="*/ 74950 w 303707"/>
                  <a:gd name="connsiteY166" fmla="*/ 144254 h 502386"/>
                  <a:gd name="connsiteX167" fmla="*/ 73125 w 303707"/>
                  <a:gd name="connsiteY167" fmla="*/ 141515 h 502386"/>
                  <a:gd name="connsiteX168" fmla="*/ 70101 w 303707"/>
                  <a:gd name="connsiteY168" fmla="*/ 141698 h 502386"/>
                  <a:gd name="connsiteX169" fmla="*/ 64914 w 303707"/>
                  <a:gd name="connsiteY169" fmla="*/ 139402 h 502386"/>
                  <a:gd name="connsiteX170" fmla="*/ 61838 w 303707"/>
                  <a:gd name="connsiteY170" fmla="*/ 134237 h 502386"/>
                  <a:gd name="connsiteX171" fmla="*/ 61864 w 303707"/>
                  <a:gd name="connsiteY171" fmla="*/ 129229 h 502386"/>
                  <a:gd name="connsiteX172" fmla="*/ 60483 w 303707"/>
                  <a:gd name="connsiteY172" fmla="*/ 126124 h 502386"/>
                  <a:gd name="connsiteX173" fmla="*/ 54305 w 303707"/>
                  <a:gd name="connsiteY173" fmla="*/ 120307 h 502386"/>
                  <a:gd name="connsiteX174" fmla="*/ 47162 w 303707"/>
                  <a:gd name="connsiteY174" fmla="*/ 120438 h 502386"/>
                  <a:gd name="connsiteX175" fmla="*/ 44008 w 303707"/>
                  <a:gd name="connsiteY175" fmla="*/ 118821 h 502386"/>
                  <a:gd name="connsiteX176" fmla="*/ 42783 w 303707"/>
                  <a:gd name="connsiteY176" fmla="*/ 116238 h 502386"/>
                  <a:gd name="connsiteX177" fmla="*/ 38039 w 303707"/>
                  <a:gd name="connsiteY177" fmla="*/ 112351 h 502386"/>
                  <a:gd name="connsiteX178" fmla="*/ 40333 w 303707"/>
                  <a:gd name="connsiteY178" fmla="*/ 106482 h 502386"/>
                  <a:gd name="connsiteX179" fmla="*/ 43356 w 303707"/>
                  <a:gd name="connsiteY179" fmla="*/ 106456 h 502386"/>
                  <a:gd name="connsiteX180" fmla="*/ 44217 w 303707"/>
                  <a:gd name="connsiteY180" fmla="*/ 100299 h 502386"/>
                  <a:gd name="connsiteX181" fmla="*/ 41245 w 303707"/>
                  <a:gd name="connsiteY181" fmla="*/ 97508 h 502386"/>
                  <a:gd name="connsiteX182" fmla="*/ 41584 w 303707"/>
                  <a:gd name="connsiteY182" fmla="*/ 89109 h 502386"/>
                  <a:gd name="connsiteX183" fmla="*/ 44686 w 303707"/>
                  <a:gd name="connsiteY183" fmla="*/ 89578 h 502386"/>
                  <a:gd name="connsiteX184" fmla="*/ 44608 w 303707"/>
                  <a:gd name="connsiteY184" fmla="*/ 92213 h 502386"/>
                  <a:gd name="connsiteX185" fmla="*/ 47266 w 303707"/>
                  <a:gd name="connsiteY185" fmla="*/ 92604 h 502386"/>
                  <a:gd name="connsiteX186" fmla="*/ 49691 w 303707"/>
                  <a:gd name="connsiteY186" fmla="*/ 90309 h 502386"/>
                  <a:gd name="connsiteX187" fmla="*/ 42991 w 303707"/>
                  <a:gd name="connsiteY187" fmla="*/ 86291 h 502386"/>
                  <a:gd name="connsiteX188" fmla="*/ 43174 w 303707"/>
                  <a:gd name="connsiteY188" fmla="*/ 84100 h 502386"/>
                  <a:gd name="connsiteX189" fmla="*/ 39890 w 303707"/>
                  <a:gd name="connsiteY189" fmla="*/ 82691 h 502386"/>
                  <a:gd name="connsiteX190" fmla="*/ 43669 w 303707"/>
                  <a:gd name="connsiteY190" fmla="*/ 80396 h 502386"/>
                  <a:gd name="connsiteX191" fmla="*/ 37987 w 303707"/>
                  <a:gd name="connsiteY191" fmla="*/ 80396 h 502386"/>
                  <a:gd name="connsiteX192" fmla="*/ 34468 w 303707"/>
                  <a:gd name="connsiteY192" fmla="*/ 73744 h 502386"/>
                  <a:gd name="connsiteX193" fmla="*/ 28472 w 303707"/>
                  <a:gd name="connsiteY193" fmla="*/ 71709 h 502386"/>
                  <a:gd name="connsiteX194" fmla="*/ 28290 w 303707"/>
                  <a:gd name="connsiteY194" fmla="*/ 81622 h 502386"/>
                  <a:gd name="connsiteX195" fmla="*/ 33633 w 303707"/>
                  <a:gd name="connsiteY195" fmla="*/ 86004 h 502386"/>
                  <a:gd name="connsiteX196" fmla="*/ 31027 w 303707"/>
                  <a:gd name="connsiteY196" fmla="*/ 87544 h 502386"/>
                  <a:gd name="connsiteX197" fmla="*/ 27977 w 303707"/>
                  <a:gd name="connsiteY197" fmla="*/ 91535 h 502386"/>
                  <a:gd name="connsiteX198" fmla="*/ 25292 w 303707"/>
                  <a:gd name="connsiteY198" fmla="*/ 91535 h 502386"/>
                  <a:gd name="connsiteX199" fmla="*/ 22242 w 303707"/>
                  <a:gd name="connsiteY199" fmla="*/ 87439 h 502386"/>
                  <a:gd name="connsiteX200" fmla="*/ 20079 w 303707"/>
                  <a:gd name="connsiteY200" fmla="*/ 88300 h 502386"/>
                  <a:gd name="connsiteX201" fmla="*/ 19531 w 303707"/>
                  <a:gd name="connsiteY201" fmla="*/ 91691 h 502386"/>
                  <a:gd name="connsiteX202" fmla="*/ 14057 w 303707"/>
                  <a:gd name="connsiteY202" fmla="*/ 92709 h 502386"/>
                  <a:gd name="connsiteX203" fmla="*/ 13327 w 303707"/>
                  <a:gd name="connsiteY203" fmla="*/ 96830 h 502386"/>
                  <a:gd name="connsiteX204" fmla="*/ 15804 w 303707"/>
                  <a:gd name="connsiteY204" fmla="*/ 98656 h 502386"/>
                  <a:gd name="connsiteX205" fmla="*/ 24354 w 303707"/>
                  <a:gd name="connsiteY205" fmla="*/ 97665 h 502386"/>
                  <a:gd name="connsiteX206" fmla="*/ 26283 w 303707"/>
                  <a:gd name="connsiteY206" fmla="*/ 100612 h 502386"/>
                  <a:gd name="connsiteX207" fmla="*/ 22138 w 303707"/>
                  <a:gd name="connsiteY207" fmla="*/ 104108 h 502386"/>
                  <a:gd name="connsiteX208" fmla="*/ 28577 w 303707"/>
                  <a:gd name="connsiteY208" fmla="*/ 105830 h 502386"/>
                  <a:gd name="connsiteX209" fmla="*/ 28915 w 303707"/>
                  <a:gd name="connsiteY209" fmla="*/ 109482 h 502386"/>
                  <a:gd name="connsiteX210" fmla="*/ 33581 w 303707"/>
                  <a:gd name="connsiteY210" fmla="*/ 106899 h 502386"/>
                  <a:gd name="connsiteX211" fmla="*/ 32122 w 303707"/>
                  <a:gd name="connsiteY211" fmla="*/ 109769 h 502386"/>
                  <a:gd name="connsiteX212" fmla="*/ 29958 w 303707"/>
                  <a:gd name="connsiteY212" fmla="*/ 117594 h 502386"/>
                  <a:gd name="connsiteX213" fmla="*/ 23493 w 303707"/>
                  <a:gd name="connsiteY213" fmla="*/ 117542 h 502386"/>
                  <a:gd name="connsiteX214" fmla="*/ 24875 w 303707"/>
                  <a:gd name="connsiteY214" fmla="*/ 121638 h 502386"/>
                  <a:gd name="connsiteX215" fmla="*/ 24953 w 303707"/>
                  <a:gd name="connsiteY215" fmla="*/ 125524 h 502386"/>
                  <a:gd name="connsiteX216" fmla="*/ 26908 w 303707"/>
                  <a:gd name="connsiteY216" fmla="*/ 127298 h 502386"/>
                  <a:gd name="connsiteX217" fmla="*/ 28186 w 303707"/>
                  <a:gd name="connsiteY217" fmla="*/ 124585 h 502386"/>
                  <a:gd name="connsiteX218" fmla="*/ 31548 w 303707"/>
                  <a:gd name="connsiteY218" fmla="*/ 122916 h 502386"/>
                  <a:gd name="connsiteX219" fmla="*/ 31626 w 303707"/>
                  <a:gd name="connsiteY219" fmla="*/ 125055 h 502386"/>
                  <a:gd name="connsiteX220" fmla="*/ 37726 w 303707"/>
                  <a:gd name="connsiteY220" fmla="*/ 125081 h 502386"/>
                  <a:gd name="connsiteX221" fmla="*/ 41036 w 303707"/>
                  <a:gd name="connsiteY221" fmla="*/ 122446 h 502386"/>
                  <a:gd name="connsiteX222" fmla="*/ 40932 w 303707"/>
                  <a:gd name="connsiteY222" fmla="*/ 125707 h 502386"/>
                  <a:gd name="connsiteX223" fmla="*/ 42705 w 303707"/>
                  <a:gd name="connsiteY223" fmla="*/ 125707 h 502386"/>
                  <a:gd name="connsiteX224" fmla="*/ 43200 w 303707"/>
                  <a:gd name="connsiteY224" fmla="*/ 130272 h 502386"/>
                  <a:gd name="connsiteX225" fmla="*/ 46850 w 303707"/>
                  <a:gd name="connsiteY225" fmla="*/ 135672 h 502386"/>
                  <a:gd name="connsiteX226" fmla="*/ 42626 w 303707"/>
                  <a:gd name="connsiteY226" fmla="*/ 136637 h 502386"/>
                  <a:gd name="connsiteX227" fmla="*/ 35328 w 303707"/>
                  <a:gd name="connsiteY227" fmla="*/ 135020 h 502386"/>
                  <a:gd name="connsiteX228" fmla="*/ 32877 w 303707"/>
                  <a:gd name="connsiteY228" fmla="*/ 135359 h 502386"/>
                  <a:gd name="connsiteX229" fmla="*/ 32956 w 303707"/>
                  <a:gd name="connsiteY229" fmla="*/ 141776 h 502386"/>
                  <a:gd name="connsiteX230" fmla="*/ 34051 w 303707"/>
                  <a:gd name="connsiteY230" fmla="*/ 142845 h 502386"/>
                  <a:gd name="connsiteX231" fmla="*/ 33425 w 303707"/>
                  <a:gd name="connsiteY231" fmla="*/ 148636 h 502386"/>
                  <a:gd name="connsiteX232" fmla="*/ 34285 w 303707"/>
                  <a:gd name="connsiteY232" fmla="*/ 153567 h 502386"/>
                  <a:gd name="connsiteX233" fmla="*/ 38456 w 303707"/>
                  <a:gd name="connsiteY233" fmla="*/ 153567 h 502386"/>
                  <a:gd name="connsiteX234" fmla="*/ 38899 w 303707"/>
                  <a:gd name="connsiteY234" fmla="*/ 158288 h 502386"/>
                  <a:gd name="connsiteX235" fmla="*/ 41375 w 303707"/>
                  <a:gd name="connsiteY235" fmla="*/ 158027 h 502386"/>
                  <a:gd name="connsiteX236" fmla="*/ 41610 w 303707"/>
                  <a:gd name="connsiteY236" fmla="*/ 160584 h 502386"/>
                  <a:gd name="connsiteX237" fmla="*/ 44581 w 303707"/>
                  <a:gd name="connsiteY237" fmla="*/ 158053 h 502386"/>
                  <a:gd name="connsiteX238" fmla="*/ 47319 w 303707"/>
                  <a:gd name="connsiteY238" fmla="*/ 157714 h 502386"/>
                  <a:gd name="connsiteX239" fmla="*/ 46850 w 303707"/>
                  <a:gd name="connsiteY239" fmla="*/ 163610 h 502386"/>
                  <a:gd name="connsiteX240" fmla="*/ 43747 w 303707"/>
                  <a:gd name="connsiteY240" fmla="*/ 165514 h 502386"/>
                  <a:gd name="connsiteX241" fmla="*/ 41036 w 303707"/>
                  <a:gd name="connsiteY241" fmla="*/ 163636 h 502386"/>
                  <a:gd name="connsiteX242" fmla="*/ 36475 w 303707"/>
                  <a:gd name="connsiteY242" fmla="*/ 162801 h 502386"/>
                  <a:gd name="connsiteX243" fmla="*/ 34806 w 303707"/>
                  <a:gd name="connsiteY243" fmla="*/ 166688 h 502386"/>
                  <a:gd name="connsiteX244" fmla="*/ 32669 w 303707"/>
                  <a:gd name="connsiteY244" fmla="*/ 167157 h 502386"/>
                  <a:gd name="connsiteX245" fmla="*/ 30844 w 303707"/>
                  <a:gd name="connsiteY245" fmla="*/ 169870 h 502386"/>
                  <a:gd name="connsiteX246" fmla="*/ 30844 w 303707"/>
                  <a:gd name="connsiteY246" fmla="*/ 172844 h 502386"/>
                  <a:gd name="connsiteX247" fmla="*/ 29098 w 303707"/>
                  <a:gd name="connsiteY247" fmla="*/ 182522 h 502386"/>
                  <a:gd name="connsiteX248" fmla="*/ 32408 w 303707"/>
                  <a:gd name="connsiteY248" fmla="*/ 181922 h 502386"/>
                  <a:gd name="connsiteX249" fmla="*/ 33190 w 303707"/>
                  <a:gd name="connsiteY249" fmla="*/ 179757 h 502386"/>
                  <a:gd name="connsiteX250" fmla="*/ 37648 w 303707"/>
                  <a:gd name="connsiteY250" fmla="*/ 179079 h 502386"/>
                  <a:gd name="connsiteX251" fmla="*/ 37961 w 303707"/>
                  <a:gd name="connsiteY251" fmla="*/ 183383 h 502386"/>
                  <a:gd name="connsiteX252" fmla="*/ 39655 w 303707"/>
                  <a:gd name="connsiteY252" fmla="*/ 185261 h 502386"/>
                  <a:gd name="connsiteX253" fmla="*/ 39003 w 303707"/>
                  <a:gd name="connsiteY253" fmla="*/ 191678 h 502386"/>
                  <a:gd name="connsiteX254" fmla="*/ 37622 w 303707"/>
                  <a:gd name="connsiteY254" fmla="*/ 193295 h 502386"/>
                  <a:gd name="connsiteX255" fmla="*/ 45077 w 303707"/>
                  <a:gd name="connsiteY255" fmla="*/ 193269 h 502386"/>
                  <a:gd name="connsiteX256" fmla="*/ 45077 w 303707"/>
                  <a:gd name="connsiteY256" fmla="*/ 198226 h 502386"/>
                  <a:gd name="connsiteX257" fmla="*/ 47527 w 303707"/>
                  <a:gd name="connsiteY257" fmla="*/ 198226 h 502386"/>
                  <a:gd name="connsiteX258" fmla="*/ 47527 w 303707"/>
                  <a:gd name="connsiteY258" fmla="*/ 200704 h 502386"/>
                  <a:gd name="connsiteX259" fmla="*/ 86810 w 303707"/>
                  <a:gd name="connsiteY259" fmla="*/ 200704 h 502386"/>
                  <a:gd name="connsiteX260" fmla="*/ 86732 w 303707"/>
                  <a:gd name="connsiteY260" fmla="*/ 222903 h 502386"/>
                  <a:gd name="connsiteX261" fmla="*/ 101616 w 303707"/>
                  <a:gd name="connsiteY261" fmla="*/ 222955 h 502386"/>
                  <a:gd name="connsiteX262" fmla="*/ 101721 w 303707"/>
                  <a:gd name="connsiteY262" fmla="*/ 252771 h 502386"/>
                  <a:gd name="connsiteX263" fmla="*/ 116266 w 303707"/>
                  <a:gd name="connsiteY263" fmla="*/ 252823 h 502386"/>
                  <a:gd name="connsiteX264" fmla="*/ 116292 w 303707"/>
                  <a:gd name="connsiteY264" fmla="*/ 282248 h 502386"/>
                  <a:gd name="connsiteX265" fmla="*/ 145774 w 303707"/>
                  <a:gd name="connsiteY265" fmla="*/ 282274 h 502386"/>
                  <a:gd name="connsiteX266" fmla="*/ 151561 w 303707"/>
                  <a:gd name="connsiteY266" fmla="*/ 282822 h 502386"/>
                  <a:gd name="connsiteX267" fmla="*/ 153099 w 303707"/>
                  <a:gd name="connsiteY267" fmla="*/ 286396 h 502386"/>
                  <a:gd name="connsiteX268" fmla="*/ 155549 w 303707"/>
                  <a:gd name="connsiteY268" fmla="*/ 287569 h 502386"/>
                  <a:gd name="connsiteX269" fmla="*/ 160424 w 303707"/>
                  <a:gd name="connsiteY269" fmla="*/ 287596 h 502386"/>
                  <a:gd name="connsiteX270" fmla="*/ 162561 w 303707"/>
                  <a:gd name="connsiteY270" fmla="*/ 288900 h 502386"/>
                  <a:gd name="connsiteX271" fmla="*/ 166211 w 303707"/>
                  <a:gd name="connsiteY271" fmla="*/ 284230 h 502386"/>
                  <a:gd name="connsiteX272" fmla="*/ 172076 w 303707"/>
                  <a:gd name="connsiteY272" fmla="*/ 284909 h 502386"/>
                  <a:gd name="connsiteX273" fmla="*/ 172701 w 303707"/>
                  <a:gd name="connsiteY273" fmla="*/ 286526 h 502386"/>
                  <a:gd name="connsiteX274" fmla="*/ 176429 w 303707"/>
                  <a:gd name="connsiteY274" fmla="*/ 285248 h 502386"/>
                  <a:gd name="connsiteX275" fmla="*/ 184249 w 303707"/>
                  <a:gd name="connsiteY275" fmla="*/ 284674 h 502386"/>
                  <a:gd name="connsiteX276" fmla="*/ 185761 w 303707"/>
                  <a:gd name="connsiteY276" fmla="*/ 281935 h 502386"/>
                  <a:gd name="connsiteX277" fmla="*/ 190479 w 303707"/>
                  <a:gd name="connsiteY277" fmla="*/ 281126 h 502386"/>
                  <a:gd name="connsiteX278" fmla="*/ 191339 w 303707"/>
                  <a:gd name="connsiteY278" fmla="*/ 286004 h 502386"/>
                  <a:gd name="connsiteX279" fmla="*/ 196553 w 303707"/>
                  <a:gd name="connsiteY279" fmla="*/ 287987 h 502386"/>
                  <a:gd name="connsiteX280" fmla="*/ 199055 w 303707"/>
                  <a:gd name="connsiteY280" fmla="*/ 287752 h 502386"/>
                  <a:gd name="connsiteX281" fmla="*/ 200854 w 303707"/>
                  <a:gd name="connsiteY281" fmla="*/ 290204 h 502386"/>
                  <a:gd name="connsiteX282" fmla="*/ 206875 w 303707"/>
                  <a:gd name="connsiteY282" fmla="*/ 291430 h 502386"/>
                  <a:gd name="connsiteX283" fmla="*/ 218605 w 303707"/>
                  <a:gd name="connsiteY283" fmla="*/ 290726 h 502386"/>
                  <a:gd name="connsiteX284" fmla="*/ 218136 w 303707"/>
                  <a:gd name="connsiteY284" fmla="*/ 293752 h 502386"/>
                  <a:gd name="connsiteX285" fmla="*/ 223324 w 303707"/>
                  <a:gd name="connsiteY285" fmla="*/ 293778 h 502386"/>
                  <a:gd name="connsiteX286" fmla="*/ 221968 w 303707"/>
                  <a:gd name="connsiteY286" fmla="*/ 296465 h 502386"/>
                  <a:gd name="connsiteX287" fmla="*/ 224314 w 303707"/>
                  <a:gd name="connsiteY287" fmla="*/ 297404 h 502386"/>
                  <a:gd name="connsiteX288" fmla="*/ 219544 w 303707"/>
                  <a:gd name="connsiteY288" fmla="*/ 299673 h 502386"/>
                  <a:gd name="connsiteX289" fmla="*/ 223324 w 303707"/>
                  <a:gd name="connsiteY289" fmla="*/ 305934 h 502386"/>
                  <a:gd name="connsiteX290" fmla="*/ 223923 w 303707"/>
                  <a:gd name="connsiteY290" fmla="*/ 304499 h 502386"/>
                  <a:gd name="connsiteX291" fmla="*/ 228068 w 303707"/>
                  <a:gd name="connsiteY291" fmla="*/ 304108 h 502386"/>
                  <a:gd name="connsiteX292" fmla="*/ 231639 w 303707"/>
                  <a:gd name="connsiteY292" fmla="*/ 302177 h 502386"/>
                  <a:gd name="connsiteX293" fmla="*/ 232578 w 303707"/>
                  <a:gd name="connsiteY293" fmla="*/ 303769 h 502386"/>
                  <a:gd name="connsiteX294" fmla="*/ 236774 w 303707"/>
                  <a:gd name="connsiteY294" fmla="*/ 327011 h 502386"/>
                  <a:gd name="connsiteX295" fmla="*/ 234793 w 303707"/>
                  <a:gd name="connsiteY295" fmla="*/ 330533 h 502386"/>
                  <a:gd name="connsiteX296" fmla="*/ 232108 w 303707"/>
                  <a:gd name="connsiteY296" fmla="*/ 331550 h 502386"/>
                  <a:gd name="connsiteX297" fmla="*/ 234663 w 303707"/>
                  <a:gd name="connsiteY297" fmla="*/ 336872 h 502386"/>
                  <a:gd name="connsiteX298" fmla="*/ 240423 w 303707"/>
                  <a:gd name="connsiteY298" fmla="*/ 341176 h 502386"/>
                  <a:gd name="connsiteX299" fmla="*/ 240632 w 303707"/>
                  <a:gd name="connsiteY299" fmla="*/ 344854 h 502386"/>
                  <a:gd name="connsiteX300" fmla="*/ 245298 w 303707"/>
                  <a:gd name="connsiteY300" fmla="*/ 346732 h 502386"/>
                  <a:gd name="connsiteX301" fmla="*/ 246888 w 303707"/>
                  <a:gd name="connsiteY301" fmla="*/ 349810 h 502386"/>
                  <a:gd name="connsiteX302" fmla="*/ 254109 w 303707"/>
                  <a:gd name="connsiteY302" fmla="*/ 349497 h 502386"/>
                  <a:gd name="connsiteX303" fmla="*/ 254109 w 303707"/>
                  <a:gd name="connsiteY303" fmla="*/ 354401 h 502386"/>
                  <a:gd name="connsiteX304" fmla="*/ 260235 w 303707"/>
                  <a:gd name="connsiteY304" fmla="*/ 361758 h 502386"/>
                  <a:gd name="connsiteX305" fmla="*/ 260287 w 303707"/>
                  <a:gd name="connsiteY305" fmla="*/ 369140 h 502386"/>
                  <a:gd name="connsiteX306" fmla="*/ 263936 w 303707"/>
                  <a:gd name="connsiteY306" fmla="*/ 369088 h 502386"/>
                  <a:gd name="connsiteX307" fmla="*/ 264093 w 303707"/>
                  <a:gd name="connsiteY307" fmla="*/ 378400 h 502386"/>
                  <a:gd name="connsiteX308" fmla="*/ 264744 w 303707"/>
                  <a:gd name="connsiteY308" fmla="*/ 379809 h 502386"/>
                  <a:gd name="connsiteX309" fmla="*/ 269749 w 303707"/>
                  <a:gd name="connsiteY309" fmla="*/ 382652 h 502386"/>
                  <a:gd name="connsiteX310" fmla="*/ 269723 w 303707"/>
                  <a:gd name="connsiteY310" fmla="*/ 398434 h 502386"/>
                  <a:gd name="connsiteX311" fmla="*/ 265683 w 303707"/>
                  <a:gd name="connsiteY311" fmla="*/ 401382 h 502386"/>
                  <a:gd name="connsiteX312" fmla="*/ 265187 w 303707"/>
                  <a:gd name="connsiteY312" fmla="*/ 406573 h 502386"/>
                  <a:gd name="connsiteX313" fmla="*/ 264066 w 303707"/>
                  <a:gd name="connsiteY313" fmla="*/ 407982 h 502386"/>
                  <a:gd name="connsiteX314" fmla="*/ 264093 w 303707"/>
                  <a:gd name="connsiteY314" fmla="*/ 416146 h 502386"/>
                  <a:gd name="connsiteX315" fmla="*/ 256768 w 303707"/>
                  <a:gd name="connsiteY315" fmla="*/ 416120 h 502386"/>
                  <a:gd name="connsiteX316" fmla="*/ 256690 w 303707"/>
                  <a:gd name="connsiteY316" fmla="*/ 421077 h 502386"/>
                  <a:gd name="connsiteX317" fmla="*/ 233907 w 303707"/>
                  <a:gd name="connsiteY317" fmla="*/ 421051 h 502386"/>
                  <a:gd name="connsiteX318" fmla="*/ 228407 w 303707"/>
                  <a:gd name="connsiteY318" fmla="*/ 422876 h 502386"/>
                  <a:gd name="connsiteX319" fmla="*/ 227625 w 303707"/>
                  <a:gd name="connsiteY319" fmla="*/ 428354 h 502386"/>
                  <a:gd name="connsiteX320" fmla="*/ 223454 w 303707"/>
                  <a:gd name="connsiteY320" fmla="*/ 430833 h 502386"/>
                  <a:gd name="connsiteX321" fmla="*/ 203461 w 303707"/>
                  <a:gd name="connsiteY321" fmla="*/ 430702 h 502386"/>
                  <a:gd name="connsiteX322" fmla="*/ 203695 w 303707"/>
                  <a:gd name="connsiteY322" fmla="*/ 429581 h 502386"/>
                  <a:gd name="connsiteX323" fmla="*/ 182998 w 303707"/>
                  <a:gd name="connsiteY323" fmla="*/ 429528 h 502386"/>
                  <a:gd name="connsiteX324" fmla="*/ 182763 w 303707"/>
                  <a:gd name="connsiteY324" fmla="*/ 438006 h 502386"/>
                  <a:gd name="connsiteX325" fmla="*/ 140952 w 303707"/>
                  <a:gd name="connsiteY325" fmla="*/ 437824 h 502386"/>
                  <a:gd name="connsiteX326" fmla="*/ 140978 w 303707"/>
                  <a:gd name="connsiteY326" fmla="*/ 440224 h 502386"/>
                  <a:gd name="connsiteX327" fmla="*/ 131489 w 303707"/>
                  <a:gd name="connsiteY327" fmla="*/ 440354 h 502386"/>
                  <a:gd name="connsiteX328" fmla="*/ 131515 w 303707"/>
                  <a:gd name="connsiteY328" fmla="*/ 447632 h 502386"/>
                  <a:gd name="connsiteX329" fmla="*/ 145930 w 303707"/>
                  <a:gd name="connsiteY329" fmla="*/ 447736 h 502386"/>
                  <a:gd name="connsiteX330" fmla="*/ 145956 w 303707"/>
                  <a:gd name="connsiteY330" fmla="*/ 459866 h 502386"/>
                  <a:gd name="connsiteX331" fmla="*/ 137980 w 303707"/>
                  <a:gd name="connsiteY331" fmla="*/ 460675 h 502386"/>
                  <a:gd name="connsiteX332" fmla="*/ 138684 w 303707"/>
                  <a:gd name="connsiteY332" fmla="*/ 465005 h 502386"/>
                  <a:gd name="connsiteX333" fmla="*/ 131672 w 303707"/>
                  <a:gd name="connsiteY333" fmla="*/ 465031 h 502386"/>
                  <a:gd name="connsiteX334" fmla="*/ 131880 w 303707"/>
                  <a:gd name="connsiteY334" fmla="*/ 460518 h 502386"/>
                  <a:gd name="connsiteX335" fmla="*/ 129013 w 303707"/>
                  <a:gd name="connsiteY335" fmla="*/ 462501 h 502386"/>
                  <a:gd name="connsiteX336" fmla="*/ 128674 w 303707"/>
                  <a:gd name="connsiteY336" fmla="*/ 459996 h 502386"/>
                  <a:gd name="connsiteX337" fmla="*/ 126615 w 303707"/>
                  <a:gd name="connsiteY337" fmla="*/ 459527 h 502386"/>
                  <a:gd name="connsiteX338" fmla="*/ 126432 w 303707"/>
                  <a:gd name="connsiteY338" fmla="*/ 462970 h 502386"/>
                  <a:gd name="connsiteX339" fmla="*/ 122262 w 303707"/>
                  <a:gd name="connsiteY339" fmla="*/ 460909 h 502386"/>
                  <a:gd name="connsiteX340" fmla="*/ 113790 w 303707"/>
                  <a:gd name="connsiteY340" fmla="*/ 461248 h 502386"/>
                  <a:gd name="connsiteX341" fmla="*/ 113842 w 303707"/>
                  <a:gd name="connsiteY341" fmla="*/ 463075 h 502386"/>
                  <a:gd name="connsiteX342" fmla="*/ 110610 w 303707"/>
                  <a:gd name="connsiteY342" fmla="*/ 461562 h 502386"/>
                  <a:gd name="connsiteX343" fmla="*/ 105083 w 303707"/>
                  <a:gd name="connsiteY343" fmla="*/ 462449 h 502386"/>
                  <a:gd name="connsiteX344" fmla="*/ 104718 w 303707"/>
                  <a:gd name="connsiteY344" fmla="*/ 464222 h 502386"/>
                  <a:gd name="connsiteX345" fmla="*/ 107664 w 303707"/>
                  <a:gd name="connsiteY345" fmla="*/ 471396 h 502386"/>
                  <a:gd name="connsiteX346" fmla="*/ 102268 w 303707"/>
                  <a:gd name="connsiteY346" fmla="*/ 471579 h 502386"/>
                  <a:gd name="connsiteX347" fmla="*/ 103493 w 303707"/>
                  <a:gd name="connsiteY347" fmla="*/ 475048 h 502386"/>
                  <a:gd name="connsiteX348" fmla="*/ 96898 w 303707"/>
                  <a:gd name="connsiteY348" fmla="*/ 475100 h 502386"/>
                  <a:gd name="connsiteX349" fmla="*/ 96168 w 303707"/>
                  <a:gd name="connsiteY349" fmla="*/ 480474 h 502386"/>
                  <a:gd name="connsiteX350" fmla="*/ 105865 w 303707"/>
                  <a:gd name="connsiteY350" fmla="*/ 480448 h 502386"/>
                  <a:gd name="connsiteX351" fmla="*/ 104484 w 303707"/>
                  <a:gd name="connsiteY351" fmla="*/ 482065 h 502386"/>
                  <a:gd name="connsiteX352" fmla="*/ 106022 w 303707"/>
                  <a:gd name="connsiteY352" fmla="*/ 483943 h 502386"/>
                  <a:gd name="connsiteX353" fmla="*/ 109619 w 303707"/>
                  <a:gd name="connsiteY353" fmla="*/ 484413 h 502386"/>
                  <a:gd name="connsiteX354" fmla="*/ 112017 w 303707"/>
                  <a:gd name="connsiteY354" fmla="*/ 482952 h 502386"/>
                  <a:gd name="connsiteX355" fmla="*/ 112069 w 303707"/>
                  <a:gd name="connsiteY355" fmla="*/ 487882 h 502386"/>
                  <a:gd name="connsiteX356" fmla="*/ 114494 w 303707"/>
                  <a:gd name="connsiteY356" fmla="*/ 487856 h 502386"/>
                  <a:gd name="connsiteX357" fmla="*/ 114520 w 303707"/>
                  <a:gd name="connsiteY357" fmla="*/ 492682 h 502386"/>
                  <a:gd name="connsiteX358" fmla="*/ 119655 w 303707"/>
                  <a:gd name="connsiteY358" fmla="*/ 493178 h 502386"/>
                  <a:gd name="connsiteX359" fmla="*/ 119603 w 303707"/>
                  <a:gd name="connsiteY359" fmla="*/ 487830 h 502386"/>
                  <a:gd name="connsiteX360" fmla="*/ 122027 w 303707"/>
                  <a:gd name="connsiteY360" fmla="*/ 486474 h 502386"/>
                  <a:gd name="connsiteX361" fmla="*/ 122027 w 303707"/>
                  <a:gd name="connsiteY361" fmla="*/ 481700 h 502386"/>
                  <a:gd name="connsiteX362" fmla="*/ 124477 w 303707"/>
                  <a:gd name="connsiteY362" fmla="*/ 481700 h 502386"/>
                  <a:gd name="connsiteX363" fmla="*/ 124582 w 303707"/>
                  <a:gd name="connsiteY363" fmla="*/ 502386 h 502386"/>
                  <a:gd name="connsiteX364" fmla="*/ 46406 w 303707"/>
                  <a:gd name="connsiteY364" fmla="*/ 502360 h 502386"/>
                  <a:gd name="connsiteX365" fmla="*/ 49039 w 303707"/>
                  <a:gd name="connsiteY365" fmla="*/ 500038 h 502386"/>
                  <a:gd name="connsiteX366" fmla="*/ 44556 w 303707"/>
                  <a:gd name="connsiteY366" fmla="*/ 496725 h 502386"/>
                  <a:gd name="connsiteX367" fmla="*/ 48857 w 303707"/>
                  <a:gd name="connsiteY367" fmla="*/ 492630 h 502386"/>
                  <a:gd name="connsiteX368" fmla="*/ 50030 w 303707"/>
                  <a:gd name="connsiteY368" fmla="*/ 485795 h 502386"/>
                  <a:gd name="connsiteX369" fmla="*/ 48544 w 303707"/>
                  <a:gd name="connsiteY369" fmla="*/ 486500 h 502386"/>
                  <a:gd name="connsiteX370" fmla="*/ 48935 w 303707"/>
                  <a:gd name="connsiteY370" fmla="*/ 482039 h 502386"/>
                  <a:gd name="connsiteX371" fmla="*/ 46901 w 303707"/>
                  <a:gd name="connsiteY371" fmla="*/ 478726 h 502386"/>
                  <a:gd name="connsiteX372" fmla="*/ 49013 w 303707"/>
                  <a:gd name="connsiteY372" fmla="*/ 471083 h 502386"/>
                  <a:gd name="connsiteX373" fmla="*/ 48231 w 303707"/>
                  <a:gd name="connsiteY373" fmla="*/ 466675 h 502386"/>
                  <a:gd name="connsiteX374" fmla="*/ 48830 w 303707"/>
                  <a:gd name="connsiteY374" fmla="*/ 462709 h 502386"/>
                  <a:gd name="connsiteX375" fmla="*/ 44556 w 303707"/>
                  <a:gd name="connsiteY375" fmla="*/ 461223 h 502386"/>
                  <a:gd name="connsiteX376" fmla="*/ 42236 w 303707"/>
                  <a:gd name="connsiteY376" fmla="*/ 458327 h 502386"/>
                  <a:gd name="connsiteX377" fmla="*/ 40620 w 303707"/>
                  <a:gd name="connsiteY377" fmla="*/ 452275 h 502386"/>
                  <a:gd name="connsiteX378" fmla="*/ 42105 w 303707"/>
                  <a:gd name="connsiteY378" fmla="*/ 450893 h 502386"/>
                  <a:gd name="connsiteX379" fmla="*/ 41010 w 303707"/>
                  <a:gd name="connsiteY379" fmla="*/ 446327 h 502386"/>
                  <a:gd name="connsiteX380" fmla="*/ 49743 w 303707"/>
                  <a:gd name="connsiteY380" fmla="*/ 437797 h 502386"/>
                  <a:gd name="connsiteX381" fmla="*/ 47058 w 303707"/>
                  <a:gd name="connsiteY381" fmla="*/ 430598 h 502386"/>
                  <a:gd name="connsiteX382" fmla="*/ 48231 w 303707"/>
                  <a:gd name="connsiteY382" fmla="*/ 423868 h 502386"/>
                  <a:gd name="connsiteX383" fmla="*/ 44608 w 303707"/>
                  <a:gd name="connsiteY383" fmla="*/ 422303 h 502386"/>
                  <a:gd name="connsiteX384" fmla="*/ 45468 w 303707"/>
                  <a:gd name="connsiteY384" fmla="*/ 415155 h 502386"/>
                  <a:gd name="connsiteX385" fmla="*/ 47527 w 303707"/>
                  <a:gd name="connsiteY385" fmla="*/ 412912 h 502386"/>
                  <a:gd name="connsiteX386" fmla="*/ 52558 w 303707"/>
                  <a:gd name="connsiteY386" fmla="*/ 411790 h 502386"/>
                  <a:gd name="connsiteX387" fmla="*/ 51906 w 303707"/>
                  <a:gd name="connsiteY387" fmla="*/ 403964 h 502386"/>
                  <a:gd name="connsiteX388" fmla="*/ 55973 w 303707"/>
                  <a:gd name="connsiteY388" fmla="*/ 399034 h 502386"/>
                  <a:gd name="connsiteX389" fmla="*/ 59388 w 303707"/>
                  <a:gd name="connsiteY389" fmla="*/ 397756 h 502386"/>
                  <a:gd name="connsiteX390" fmla="*/ 60378 w 303707"/>
                  <a:gd name="connsiteY390" fmla="*/ 393869 h 502386"/>
                  <a:gd name="connsiteX391" fmla="*/ 62620 w 303707"/>
                  <a:gd name="connsiteY391" fmla="*/ 391443 h 502386"/>
                  <a:gd name="connsiteX392" fmla="*/ 61134 w 303707"/>
                  <a:gd name="connsiteY392" fmla="*/ 386982 h 502386"/>
                  <a:gd name="connsiteX393" fmla="*/ 61760 w 303707"/>
                  <a:gd name="connsiteY393" fmla="*/ 384635 h 502386"/>
                  <a:gd name="connsiteX394" fmla="*/ 65044 w 303707"/>
                  <a:gd name="connsiteY394" fmla="*/ 383356 h 502386"/>
                  <a:gd name="connsiteX395" fmla="*/ 66452 w 303707"/>
                  <a:gd name="connsiteY395" fmla="*/ 376731 h 502386"/>
                  <a:gd name="connsiteX396" fmla="*/ 69241 w 303707"/>
                  <a:gd name="connsiteY396" fmla="*/ 376235 h 502386"/>
                  <a:gd name="connsiteX397" fmla="*/ 70597 w 303707"/>
                  <a:gd name="connsiteY397" fmla="*/ 371357 h 502386"/>
                  <a:gd name="connsiteX398" fmla="*/ 68511 w 303707"/>
                  <a:gd name="connsiteY398" fmla="*/ 370027 h 502386"/>
                  <a:gd name="connsiteX399" fmla="*/ 69893 w 303707"/>
                  <a:gd name="connsiteY399" fmla="*/ 365853 h 502386"/>
                  <a:gd name="connsiteX400" fmla="*/ 67625 w 303707"/>
                  <a:gd name="connsiteY400" fmla="*/ 363036 h 502386"/>
                  <a:gd name="connsiteX401" fmla="*/ 71222 w 303707"/>
                  <a:gd name="connsiteY401" fmla="*/ 360870 h 502386"/>
                  <a:gd name="connsiteX402" fmla="*/ 69893 w 303707"/>
                  <a:gd name="connsiteY402" fmla="*/ 358158 h 502386"/>
                  <a:gd name="connsiteX403" fmla="*/ 73855 w 303707"/>
                  <a:gd name="connsiteY403" fmla="*/ 356332 h 502386"/>
                  <a:gd name="connsiteX404" fmla="*/ 73751 w 303707"/>
                  <a:gd name="connsiteY404" fmla="*/ 350645 h 502386"/>
                  <a:gd name="connsiteX405" fmla="*/ 67599 w 303707"/>
                  <a:gd name="connsiteY405" fmla="*/ 348036 h 502386"/>
                  <a:gd name="connsiteX406" fmla="*/ 68876 w 303707"/>
                  <a:gd name="connsiteY406" fmla="*/ 345219 h 502386"/>
                  <a:gd name="connsiteX407" fmla="*/ 67052 w 303707"/>
                  <a:gd name="connsiteY407" fmla="*/ 343628 h 502386"/>
                  <a:gd name="connsiteX408" fmla="*/ 68850 w 303707"/>
                  <a:gd name="connsiteY408" fmla="*/ 341411 h 502386"/>
                  <a:gd name="connsiteX409" fmla="*/ 70258 w 303707"/>
                  <a:gd name="connsiteY409" fmla="*/ 343002 h 502386"/>
                  <a:gd name="connsiteX410" fmla="*/ 72656 w 303707"/>
                  <a:gd name="connsiteY410" fmla="*/ 342245 h 502386"/>
                  <a:gd name="connsiteX411" fmla="*/ 77113 w 303707"/>
                  <a:gd name="connsiteY411" fmla="*/ 338176 h 502386"/>
                  <a:gd name="connsiteX412" fmla="*/ 74741 w 303707"/>
                  <a:gd name="connsiteY412" fmla="*/ 337054 h 502386"/>
                  <a:gd name="connsiteX413" fmla="*/ 74324 w 303707"/>
                  <a:gd name="connsiteY413" fmla="*/ 331081 h 502386"/>
                  <a:gd name="connsiteX414" fmla="*/ 70779 w 303707"/>
                  <a:gd name="connsiteY414" fmla="*/ 330324 h 502386"/>
                  <a:gd name="connsiteX415" fmla="*/ 69267 w 303707"/>
                  <a:gd name="connsiteY415" fmla="*/ 327246 h 502386"/>
                  <a:gd name="connsiteX416" fmla="*/ 72630 w 303707"/>
                  <a:gd name="connsiteY416" fmla="*/ 324220 h 502386"/>
                  <a:gd name="connsiteX417" fmla="*/ 71300 w 303707"/>
                  <a:gd name="connsiteY417" fmla="*/ 317359 h 502386"/>
                  <a:gd name="connsiteX418" fmla="*/ 73386 w 303707"/>
                  <a:gd name="connsiteY418" fmla="*/ 312377 h 502386"/>
                  <a:gd name="connsiteX419" fmla="*/ 71118 w 303707"/>
                  <a:gd name="connsiteY419" fmla="*/ 312168 h 502386"/>
                  <a:gd name="connsiteX420" fmla="*/ 65566 w 303707"/>
                  <a:gd name="connsiteY420" fmla="*/ 315716 h 502386"/>
                  <a:gd name="connsiteX421" fmla="*/ 63845 w 303707"/>
                  <a:gd name="connsiteY421" fmla="*/ 313942 h 502386"/>
                  <a:gd name="connsiteX422" fmla="*/ 62855 w 303707"/>
                  <a:gd name="connsiteY422" fmla="*/ 309012 h 502386"/>
                  <a:gd name="connsiteX423" fmla="*/ 64132 w 303707"/>
                  <a:gd name="connsiteY423" fmla="*/ 304682 h 502386"/>
                  <a:gd name="connsiteX424" fmla="*/ 61264 w 303707"/>
                  <a:gd name="connsiteY424" fmla="*/ 304343 h 502386"/>
                  <a:gd name="connsiteX425" fmla="*/ 61786 w 303707"/>
                  <a:gd name="connsiteY425" fmla="*/ 299543 h 502386"/>
                  <a:gd name="connsiteX426" fmla="*/ 60613 w 303707"/>
                  <a:gd name="connsiteY426" fmla="*/ 297769 h 502386"/>
                  <a:gd name="connsiteX427" fmla="*/ 57563 w 303707"/>
                  <a:gd name="connsiteY427" fmla="*/ 297847 h 502386"/>
                  <a:gd name="connsiteX428" fmla="*/ 54174 w 303707"/>
                  <a:gd name="connsiteY428" fmla="*/ 293543 h 502386"/>
                  <a:gd name="connsiteX429" fmla="*/ 51229 w 303707"/>
                  <a:gd name="connsiteY429" fmla="*/ 291378 h 502386"/>
                  <a:gd name="connsiteX430" fmla="*/ 53314 w 303707"/>
                  <a:gd name="connsiteY430" fmla="*/ 288795 h 502386"/>
                  <a:gd name="connsiteX431" fmla="*/ 54044 w 303707"/>
                  <a:gd name="connsiteY431" fmla="*/ 284100 h 502386"/>
                  <a:gd name="connsiteX432" fmla="*/ 56963 w 303707"/>
                  <a:gd name="connsiteY432" fmla="*/ 283344 h 502386"/>
                  <a:gd name="connsiteX433" fmla="*/ 57954 w 303707"/>
                  <a:gd name="connsiteY433" fmla="*/ 280761 h 502386"/>
                  <a:gd name="connsiteX434" fmla="*/ 53757 w 303707"/>
                  <a:gd name="connsiteY434" fmla="*/ 281883 h 502386"/>
                  <a:gd name="connsiteX435" fmla="*/ 53210 w 303707"/>
                  <a:gd name="connsiteY435" fmla="*/ 276535 h 502386"/>
                  <a:gd name="connsiteX436" fmla="*/ 48805 w 303707"/>
                  <a:gd name="connsiteY436" fmla="*/ 272961 h 502386"/>
                  <a:gd name="connsiteX437" fmla="*/ 50525 w 303707"/>
                  <a:gd name="connsiteY437" fmla="*/ 269283 h 502386"/>
                  <a:gd name="connsiteX438" fmla="*/ 48205 w 303707"/>
                  <a:gd name="connsiteY438" fmla="*/ 269101 h 502386"/>
                  <a:gd name="connsiteX439" fmla="*/ 48935 w 303707"/>
                  <a:gd name="connsiteY439" fmla="*/ 267040 h 502386"/>
                  <a:gd name="connsiteX440" fmla="*/ 46302 w 303707"/>
                  <a:gd name="connsiteY440" fmla="*/ 267118 h 502386"/>
                  <a:gd name="connsiteX441" fmla="*/ 42340 w 303707"/>
                  <a:gd name="connsiteY441" fmla="*/ 264536 h 502386"/>
                  <a:gd name="connsiteX442" fmla="*/ 42965 w 303707"/>
                  <a:gd name="connsiteY442" fmla="*/ 261666 h 502386"/>
                  <a:gd name="connsiteX443" fmla="*/ 45494 w 303707"/>
                  <a:gd name="connsiteY443" fmla="*/ 261118 h 502386"/>
                  <a:gd name="connsiteX444" fmla="*/ 47553 w 303707"/>
                  <a:gd name="connsiteY444" fmla="*/ 256736 h 502386"/>
                  <a:gd name="connsiteX445" fmla="*/ 44086 w 303707"/>
                  <a:gd name="connsiteY445" fmla="*/ 256892 h 502386"/>
                  <a:gd name="connsiteX446" fmla="*/ 43304 w 303707"/>
                  <a:gd name="connsiteY446" fmla="*/ 254701 h 502386"/>
                  <a:gd name="connsiteX447" fmla="*/ 36840 w 303707"/>
                  <a:gd name="connsiteY447" fmla="*/ 254623 h 502386"/>
                  <a:gd name="connsiteX448" fmla="*/ 32382 w 303707"/>
                  <a:gd name="connsiteY448" fmla="*/ 249954 h 502386"/>
                  <a:gd name="connsiteX449" fmla="*/ 29384 w 303707"/>
                  <a:gd name="connsiteY449" fmla="*/ 242467 h 502386"/>
                  <a:gd name="connsiteX450" fmla="*/ 32356 w 303707"/>
                  <a:gd name="connsiteY450" fmla="*/ 239832 h 502386"/>
                  <a:gd name="connsiteX451" fmla="*/ 32773 w 303707"/>
                  <a:gd name="connsiteY451" fmla="*/ 236833 h 502386"/>
                  <a:gd name="connsiteX452" fmla="*/ 31261 w 303707"/>
                  <a:gd name="connsiteY452" fmla="*/ 230963 h 502386"/>
                  <a:gd name="connsiteX453" fmla="*/ 32669 w 303707"/>
                  <a:gd name="connsiteY453" fmla="*/ 230781 h 502386"/>
                  <a:gd name="connsiteX454" fmla="*/ 35849 w 303707"/>
                  <a:gd name="connsiteY454" fmla="*/ 225016 h 502386"/>
                  <a:gd name="connsiteX455" fmla="*/ 32617 w 303707"/>
                  <a:gd name="connsiteY455" fmla="*/ 223868 h 502386"/>
                  <a:gd name="connsiteX456" fmla="*/ 33112 w 303707"/>
                  <a:gd name="connsiteY456" fmla="*/ 220972 h 502386"/>
                  <a:gd name="connsiteX457" fmla="*/ 29854 w 303707"/>
                  <a:gd name="connsiteY457" fmla="*/ 216616 h 502386"/>
                  <a:gd name="connsiteX458" fmla="*/ 31809 w 303707"/>
                  <a:gd name="connsiteY458" fmla="*/ 212886 h 502386"/>
                  <a:gd name="connsiteX459" fmla="*/ 29384 w 303707"/>
                  <a:gd name="connsiteY459" fmla="*/ 208347 h 502386"/>
                  <a:gd name="connsiteX460" fmla="*/ 24275 w 303707"/>
                  <a:gd name="connsiteY460" fmla="*/ 204721 h 502386"/>
                  <a:gd name="connsiteX461" fmla="*/ 24536 w 303707"/>
                  <a:gd name="connsiteY461" fmla="*/ 202295 h 502386"/>
                  <a:gd name="connsiteX462" fmla="*/ 22268 w 303707"/>
                  <a:gd name="connsiteY462" fmla="*/ 198669 h 502386"/>
                  <a:gd name="connsiteX463" fmla="*/ 23415 w 303707"/>
                  <a:gd name="connsiteY463" fmla="*/ 197391 h 502386"/>
                  <a:gd name="connsiteX464" fmla="*/ 20339 w 303707"/>
                  <a:gd name="connsiteY464" fmla="*/ 194965 h 502386"/>
                  <a:gd name="connsiteX465" fmla="*/ 20469 w 303707"/>
                  <a:gd name="connsiteY465" fmla="*/ 191913 h 502386"/>
                  <a:gd name="connsiteX466" fmla="*/ 17498 w 303707"/>
                  <a:gd name="connsiteY466" fmla="*/ 193791 h 502386"/>
                  <a:gd name="connsiteX467" fmla="*/ 16012 w 303707"/>
                  <a:gd name="connsiteY467" fmla="*/ 192513 h 502386"/>
                  <a:gd name="connsiteX468" fmla="*/ 16325 w 303707"/>
                  <a:gd name="connsiteY468" fmla="*/ 189252 h 502386"/>
                  <a:gd name="connsiteX469" fmla="*/ 12936 w 303707"/>
                  <a:gd name="connsiteY469" fmla="*/ 189617 h 502386"/>
                  <a:gd name="connsiteX470" fmla="*/ 10304 w 303707"/>
                  <a:gd name="connsiteY470" fmla="*/ 187948 h 502386"/>
                  <a:gd name="connsiteX471" fmla="*/ 3552 w 303707"/>
                  <a:gd name="connsiteY471" fmla="*/ 175687 h 502386"/>
                  <a:gd name="connsiteX472" fmla="*/ 190 w 303707"/>
                  <a:gd name="connsiteY472" fmla="*/ 175583 h 502386"/>
                  <a:gd name="connsiteX473" fmla="*/ 33 w 303707"/>
                  <a:gd name="connsiteY473" fmla="*/ 91795 h 502386"/>
                  <a:gd name="connsiteX474" fmla="*/ 33 w 303707"/>
                  <a:gd name="connsiteY474" fmla="*/ 26 h 502386"/>
                  <a:gd name="connsiteX475" fmla="*/ 31991 w 303707"/>
                  <a:gd name="connsiteY475" fmla="*/ 0 h 502386"/>
                  <a:gd name="connsiteX476" fmla="*/ 31991 w 303707"/>
                  <a:gd name="connsiteY476" fmla="*/ 0 h 502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Lst>
                <a:rect l="l" t="t" r="r" b="b"/>
                <a:pathLst>
                  <a:path w="303707" h="502386">
                    <a:moveTo>
                      <a:pt x="31991" y="0"/>
                    </a:moveTo>
                    <a:lnTo>
                      <a:pt x="139023" y="260"/>
                    </a:lnTo>
                    <a:lnTo>
                      <a:pt x="173562" y="600"/>
                    </a:lnTo>
                    <a:lnTo>
                      <a:pt x="262450" y="1774"/>
                    </a:lnTo>
                    <a:lnTo>
                      <a:pt x="284555" y="1956"/>
                    </a:lnTo>
                    <a:lnTo>
                      <a:pt x="284347" y="5295"/>
                    </a:lnTo>
                    <a:lnTo>
                      <a:pt x="282626" y="8582"/>
                    </a:lnTo>
                    <a:lnTo>
                      <a:pt x="283512" y="14712"/>
                    </a:lnTo>
                    <a:lnTo>
                      <a:pt x="283278" y="26555"/>
                    </a:lnTo>
                    <a:lnTo>
                      <a:pt x="286510" y="31250"/>
                    </a:lnTo>
                    <a:lnTo>
                      <a:pt x="284920" y="31876"/>
                    </a:lnTo>
                    <a:lnTo>
                      <a:pt x="286980" y="38607"/>
                    </a:lnTo>
                    <a:lnTo>
                      <a:pt x="285467" y="44189"/>
                    </a:lnTo>
                    <a:lnTo>
                      <a:pt x="286980" y="48519"/>
                    </a:lnTo>
                    <a:lnTo>
                      <a:pt x="284529" y="49119"/>
                    </a:lnTo>
                    <a:lnTo>
                      <a:pt x="287057" y="52250"/>
                    </a:lnTo>
                    <a:lnTo>
                      <a:pt x="286536" y="55171"/>
                    </a:lnTo>
                    <a:lnTo>
                      <a:pt x="292271" y="54728"/>
                    </a:lnTo>
                    <a:lnTo>
                      <a:pt x="298188" y="52902"/>
                    </a:lnTo>
                    <a:lnTo>
                      <a:pt x="299283" y="57206"/>
                    </a:lnTo>
                    <a:lnTo>
                      <a:pt x="303740" y="62579"/>
                    </a:lnTo>
                    <a:lnTo>
                      <a:pt x="294148" y="62527"/>
                    </a:lnTo>
                    <a:lnTo>
                      <a:pt x="294148" y="66049"/>
                    </a:lnTo>
                    <a:lnTo>
                      <a:pt x="290264" y="68945"/>
                    </a:lnTo>
                    <a:lnTo>
                      <a:pt x="289456" y="73301"/>
                    </a:lnTo>
                    <a:lnTo>
                      <a:pt x="284268" y="74996"/>
                    </a:lnTo>
                    <a:lnTo>
                      <a:pt x="282731" y="82665"/>
                    </a:lnTo>
                    <a:lnTo>
                      <a:pt x="281010" y="81648"/>
                    </a:lnTo>
                    <a:lnTo>
                      <a:pt x="275588" y="85718"/>
                    </a:lnTo>
                    <a:lnTo>
                      <a:pt x="275275" y="82535"/>
                    </a:lnTo>
                    <a:lnTo>
                      <a:pt x="271626" y="81492"/>
                    </a:lnTo>
                    <a:lnTo>
                      <a:pt x="268784" y="83004"/>
                    </a:lnTo>
                    <a:lnTo>
                      <a:pt x="270323" y="88822"/>
                    </a:lnTo>
                    <a:lnTo>
                      <a:pt x="266882" y="89500"/>
                    </a:lnTo>
                    <a:lnTo>
                      <a:pt x="258201" y="88770"/>
                    </a:lnTo>
                    <a:lnTo>
                      <a:pt x="259218" y="85848"/>
                    </a:lnTo>
                    <a:lnTo>
                      <a:pt x="251372" y="84518"/>
                    </a:lnTo>
                    <a:lnTo>
                      <a:pt x="246992" y="85874"/>
                    </a:lnTo>
                    <a:lnTo>
                      <a:pt x="234689" y="85326"/>
                    </a:lnTo>
                    <a:lnTo>
                      <a:pt x="234715" y="93987"/>
                    </a:lnTo>
                    <a:lnTo>
                      <a:pt x="242796" y="88144"/>
                    </a:lnTo>
                    <a:lnTo>
                      <a:pt x="244777" y="99047"/>
                    </a:lnTo>
                    <a:lnTo>
                      <a:pt x="247279" y="104812"/>
                    </a:lnTo>
                    <a:lnTo>
                      <a:pt x="256064" y="104734"/>
                    </a:lnTo>
                    <a:lnTo>
                      <a:pt x="258879" y="103508"/>
                    </a:lnTo>
                    <a:lnTo>
                      <a:pt x="266178" y="104134"/>
                    </a:lnTo>
                    <a:lnTo>
                      <a:pt x="269384" y="100560"/>
                    </a:lnTo>
                    <a:lnTo>
                      <a:pt x="272408" y="103873"/>
                    </a:lnTo>
                    <a:lnTo>
                      <a:pt x="274702" y="104708"/>
                    </a:lnTo>
                    <a:lnTo>
                      <a:pt x="277986" y="103091"/>
                    </a:lnTo>
                    <a:lnTo>
                      <a:pt x="278560" y="106012"/>
                    </a:lnTo>
                    <a:lnTo>
                      <a:pt x="282913" y="105934"/>
                    </a:lnTo>
                    <a:lnTo>
                      <a:pt x="286458" y="108282"/>
                    </a:lnTo>
                    <a:lnTo>
                      <a:pt x="288778" y="108334"/>
                    </a:lnTo>
                    <a:lnTo>
                      <a:pt x="288283" y="104786"/>
                    </a:lnTo>
                    <a:lnTo>
                      <a:pt x="289534" y="102230"/>
                    </a:lnTo>
                    <a:lnTo>
                      <a:pt x="292610" y="105334"/>
                    </a:lnTo>
                    <a:lnTo>
                      <a:pt x="295503" y="106560"/>
                    </a:lnTo>
                    <a:lnTo>
                      <a:pt x="292975" y="112403"/>
                    </a:lnTo>
                    <a:lnTo>
                      <a:pt x="293679" y="114021"/>
                    </a:lnTo>
                    <a:lnTo>
                      <a:pt x="291724" y="123672"/>
                    </a:lnTo>
                    <a:lnTo>
                      <a:pt x="289612" y="127168"/>
                    </a:lnTo>
                    <a:lnTo>
                      <a:pt x="279237" y="127220"/>
                    </a:lnTo>
                    <a:lnTo>
                      <a:pt x="279237" y="130324"/>
                    </a:lnTo>
                    <a:lnTo>
                      <a:pt x="272564" y="130298"/>
                    </a:lnTo>
                    <a:lnTo>
                      <a:pt x="270818" y="127220"/>
                    </a:lnTo>
                    <a:lnTo>
                      <a:pt x="249573" y="127142"/>
                    </a:lnTo>
                    <a:lnTo>
                      <a:pt x="249547" y="192043"/>
                    </a:lnTo>
                    <a:lnTo>
                      <a:pt x="247775" y="193739"/>
                    </a:lnTo>
                    <a:lnTo>
                      <a:pt x="248244" y="197339"/>
                    </a:lnTo>
                    <a:lnTo>
                      <a:pt x="245455" y="202764"/>
                    </a:lnTo>
                    <a:lnTo>
                      <a:pt x="245402" y="206130"/>
                    </a:lnTo>
                    <a:lnTo>
                      <a:pt x="242353" y="207016"/>
                    </a:lnTo>
                    <a:lnTo>
                      <a:pt x="242483" y="211555"/>
                    </a:lnTo>
                    <a:lnTo>
                      <a:pt x="243682" y="211712"/>
                    </a:lnTo>
                    <a:lnTo>
                      <a:pt x="244855" y="216042"/>
                    </a:lnTo>
                    <a:lnTo>
                      <a:pt x="240867" y="225094"/>
                    </a:lnTo>
                    <a:lnTo>
                      <a:pt x="244438" y="225929"/>
                    </a:lnTo>
                    <a:lnTo>
                      <a:pt x="244099" y="228616"/>
                    </a:lnTo>
                    <a:lnTo>
                      <a:pt x="241857" y="230050"/>
                    </a:lnTo>
                    <a:lnTo>
                      <a:pt x="243943" y="238137"/>
                    </a:lnTo>
                    <a:lnTo>
                      <a:pt x="239146" y="238841"/>
                    </a:lnTo>
                    <a:lnTo>
                      <a:pt x="245142" y="243015"/>
                    </a:lnTo>
                    <a:lnTo>
                      <a:pt x="250329" y="244084"/>
                    </a:lnTo>
                    <a:lnTo>
                      <a:pt x="248426" y="247084"/>
                    </a:lnTo>
                    <a:lnTo>
                      <a:pt x="251502" y="248545"/>
                    </a:lnTo>
                    <a:lnTo>
                      <a:pt x="250668" y="250241"/>
                    </a:lnTo>
                    <a:lnTo>
                      <a:pt x="254917" y="253136"/>
                    </a:lnTo>
                    <a:lnTo>
                      <a:pt x="254943" y="257936"/>
                    </a:lnTo>
                    <a:lnTo>
                      <a:pt x="256194" y="260466"/>
                    </a:lnTo>
                    <a:lnTo>
                      <a:pt x="258670" y="258249"/>
                    </a:lnTo>
                    <a:lnTo>
                      <a:pt x="260052" y="259032"/>
                    </a:lnTo>
                    <a:lnTo>
                      <a:pt x="258775" y="261875"/>
                    </a:lnTo>
                    <a:lnTo>
                      <a:pt x="263728" y="260675"/>
                    </a:lnTo>
                    <a:lnTo>
                      <a:pt x="266308" y="262971"/>
                    </a:lnTo>
                    <a:lnTo>
                      <a:pt x="251111" y="266179"/>
                    </a:lnTo>
                    <a:lnTo>
                      <a:pt x="212975" y="275335"/>
                    </a:lnTo>
                    <a:lnTo>
                      <a:pt x="203461" y="277761"/>
                    </a:lnTo>
                    <a:lnTo>
                      <a:pt x="199629" y="278179"/>
                    </a:lnTo>
                    <a:lnTo>
                      <a:pt x="194415" y="274918"/>
                    </a:lnTo>
                    <a:lnTo>
                      <a:pt x="196892" y="273666"/>
                    </a:lnTo>
                    <a:lnTo>
                      <a:pt x="194467" y="271396"/>
                    </a:lnTo>
                    <a:lnTo>
                      <a:pt x="196527" y="268709"/>
                    </a:lnTo>
                    <a:lnTo>
                      <a:pt x="192747" y="267588"/>
                    </a:lnTo>
                    <a:lnTo>
                      <a:pt x="192669" y="264223"/>
                    </a:lnTo>
                    <a:lnTo>
                      <a:pt x="194650" y="264092"/>
                    </a:lnTo>
                    <a:lnTo>
                      <a:pt x="193373" y="260179"/>
                    </a:lnTo>
                    <a:lnTo>
                      <a:pt x="189697" y="254858"/>
                    </a:lnTo>
                    <a:lnTo>
                      <a:pt x="184822" y="251206"/>
                    </a:lnTo>
                    <a:lnTo>
                      <a:pt x="185422" y="249276"/>
                    </a:lnTo>
                    <a:lnTo>
                      <a:pt x="181069" y="245910"/>
                    </a:lnTo>
                    <a:lnTo>
                      <a:pt x="178358" y="242545"/>
                    </a:lnTo>
                    <a:lnTo>
                      <a:pt x="173327" y="242102"/>
                    </a:lnTo>
                    <a:lnTo>
                      <a:pt x="168948" y="239311"/>
                    </a:lnTo>
                    <a:lnTo>
                      <a:pt x="163630" y="238032"/>
                    </a:lnTo>
                    <a:lnTo>
                      <a:pt x="164412" y="232215"/>
                    </a:lnTo>
                    <a:lnTo>
                      <a:pt x="161258" y="231146"/>
                    </a:lnTo>
                    <a:lnTo>
                      <a:pt x="160580" y="229111"/>
                    </a:lnTo>
                    <a:lnTo>
                      <a:pt x="155627" y="228772"/>
                    </a:lnTo>
                    <a:lnTo>
                      <a:pt x="156201" y="225146"/>
                    </a:lnTo>
                    <a:lnTo>
                      <a:pt x="153855" y="223242"/>
                    </a:lnTo>
                    <a:lnTo>
                      <a:pt x="154950" y="220033"/>
                    </a:lnTo>
                    <a:lnTo>
                      <a:pt x="155184" y="211555"/>
                    </a:lnTo>
                    <a:lnTo>
                      <a:pt x="157244" y="211164"/>
                    </a:lnTo>
                    <a:lnTo>
                      <a:pt x="159277" y="203390"/>
                    </a:lnTo>
                    <a:lnTo>
                      <a:pt x="158208" y="198695"/>
                    </a:lnTo>
                    <a:lnTo>
                      <a:pt x="163604" y="199765"/>
                    </a:lnTo>
                    <a:lnTo>
                      <a:pt x="165585" y="188496"/>
                    </a:lnTo>
                    <a:lnTo>
                      <a:pt x="166993" y="184739"/>
                    </a:lnTo>
                    <a:lnTo>
                      <a:pt x="168843" y="183618"/>
                    </a:lnTo>
                    <a:lnTo>
                      <a:pt x="166993" y="181791"/>
                    </a:lnTo>
                    <a:lnTo>
                      <a:pt x="167201" y="177618"/>
                    </a:lnTo>
                    <a:lnTo>
                      <a:pt x="164725" y="176444"/>
                    </a:lnTo>
                    <a:lnTo>
                      <a:pt x="166576" y="172949"/>
                    </a:lnTo>
                    <a:lnTo>
                      <a:pt x="165429" y="165044"/>
                    </a:lnTo>
                    <a:lnTo>
                      <a:pt x="163135" y="161288"/>
                    </a:lnTo>
                    <a:lnTo>
                      <a:pt x="162978" y="156801"/>
                    </a:lnTo>
                    <a:lnTo>
                      <a:pt x="160319" y="153541"/>
                    </a:lnTo>
                    <a:lnTo>
                      <a:pt x="159199" y="149210"/>
                    </a:lnTo>
                    <a:lnTo>
                      <a:pt x="123434" y="149106"/>
                    </a:lnTo>
                    <a:lnTo>
                      <a:pt x="128387" y="156958"/>
                    </a:lnTo>
                    <a:lnTo>
                      <a:pt x="126719" y="158523"/>
                    </a:lnTo>
                    <a:lnTo>
                      <a:pt x="130603" y="164810"/>
                    </a:lnTo>
                    <a:lnTo>
                      <a:pt x="128127" y="169427"/>
                    </a:lnTo>
                    <a:lnTo>
                      <a:pt x="127605" y="172792"/>
                    </a:lnTo>
                    <a:lnTo>
                      <a:pt x="132714" y="179053"/>
                    </a:lnTo>
                    <a:lnTo>
                      <a:pt x="116031" y="179026"/>
                    </a:lnTo>
                    <a:lnTo>
                      <a:pt x="115875" y="190817"/>
                    </a:lnTo>
                    <a:lnTo>
                      <a:pt x="113816" y="189148"/>
                    </a:lnTo>
                    <a:lnTo>
                      <a:pt x="109697" y="193530"/>
                    </a:lnTo>
                    <a:lnTo>
                      <a:pt x="106595" y="191809"/>
                    </a:lnTo>
                    <a:lnTo>
                      <a:pt x="104979" y="193113"/>
                    </a:lnTo>
                    <a:lnTo>
                      <a:pt x="99870" y="191626"/>
                    </a:lnTo>
                    <a:lnTo>
                      <a:pt x="100522" y="190504"/>
                    </a:lnTo>
                    <a:lnTo>
                      <a:pt x="97628" y="185339"/>
                    </a:lnTo>
                    <a:lnTo>
                      <a:pt x="96690" y="180931"/>
                    </a:lnTo>
                    <a:lnTo>
                      <a:pt x="91815" y="176470"/>
                    </a:lnTo>
                    <a:lnTo>
                      <a:pt x="86758" y="176235"/>
                    </a:lnTo>
                    <a:lnTo>
                      <a:pt x="84021" y="170966"/>
                    </a:lnTo>
                    <a:lnTo>
                      <a:pt x="81024" y="168957"/>
                    </a:lnTo>
                    <a:lnTo>
                      <a:pt x="81232" y="164810"/>
                    </a:lnTo>
                    <a:lnTo>
                      <a:pt x="78104" y="163688"/>
                    </a:lnTo>
                    <a:lnTo>
                      <a:pt x="76279" y="159801"/>
                    </a:lnTo>
                    <a:lnTo>
                      <a:pt x="72343" y="156384"/>
                    </a:lnTo>
                    <a:lnTo>
                      <a:pt x="76957" y="151897"/>
                    </a:lnTo>
                    <a:lnTo>
                      <a:pt x="75341" y="149784"/>
                    </a:lnTo>
                    <a:lnTo>
                      <a:pt x="74950" y="144254"/>
                    </a:lnTo>
                    <a:lnTo>
                      <a:pt x="73125" y="141515"/>
                    </a:lnTo>
                    <a:lnTo>
                      <a:pt x="70101" y="141698"/>
                    </a:lnTo>
                    <a:lnTo>
                      <a:pt x="64914" y="139402"/>
                    </a:lnTo>
                    <a:lnTo>
                      <a:pt x="61838" y="134237"/>
                    </a:lnTo>
                    <a:lnTo>
                      <a:pt x="61864" y="129229"/>
                    </a:lnTo>
                    <a:lnTo>
                      <a:pt x="60483" y="126124"/>
                    </a:lnTo>
                    <a:lnTo>
                      <a:pt x="54305" y="120307"/>
                    </a:lnTo>
                    <a:lnTo>
                      <a:pt x="47162" y="120438"/>
                    </a:lnTo>
                    <a:lnTo>
                      <a:pt x="44008" y="118821"/>
                    </a:lnTo>
                    <a:lnTo>
                      <a:pt x="42783" y="116238"/>
                    </a:lnTo>
                    <a:lnTo>
                      <a:pt x="38039" y="112351"/>
                    </a:lnTo>
                    <a:lnTo>
                      <a:pt x="40333" y="106482"/>
                    </a:lnTo>
                    <a:lnTo>
                      <a:pt x="43356" y="106456"/>
                    </a:lnTo>
                    <a:lnTo>
                      <a:pt x="44217" y="100299"/>
                    </a:lnTo>
                    <a:lnTo>
                      <a:pt x="41245" y="97508"/>
                    </a:lnTo>
                    <a:lnTo>
                      <a:pt x="41584" y="89109"/>
                    </a:lnTo>
                    <a:lnTo>
                      <a:pt x="44686" y="89578"/>
                    </a:lnTo>
                    <a:lnTo>
                      <a:pt x="44608" y="92213"/>
                    </a:lnTo>
                    <a:lnTo>
                      <a:pt x="47266" y="92604"/>
                    </a:lnTo>
                    <a:lnTo>
                      <a:pt x="49691" y="90309"/>
                    </a:lnTo>
                    <a:lnTo>
                      <a:pt x="42991" y="86291"/>
                    </a:lnTo>
                    <a:lnTo>
                      <a:pt x="43174" y="84100"/>
                    </a:lnTo>
                    <a:lnTo>
                      <a:pt x="39890" y="82691"/>
                    </a:lnTo>
                    <a:lnTo>
                      <a:pt x="43669" y="80396"/>
                    </a:lnTo>
                    <a:lnTo>
                      <a:pt x="37987" y="80396"/>
                    </a:lnTo>
                    <a:lnTo>
                      <a:pt x="34468" y="73744"/>
                    </a:lnTo>
                    <a:lnTo>
                      <a:pt x="28472" y="71709"/>
                    </a:lnTo>
                    <a:lnTo>
                      <a:pt x="28290" y="81622"/>
                    </a:lnTo>
                    <a:lnTo>
                      <a:pt x="33633" y="86004"/>
                    </a:lnTo>
                    <a:lnTo>
                      <a:pt x="31027" y="87544"/>
                    </a:lnTo>
                    <a:lnTo>
                      <a:pt x="27977" y="91535"/>
                    </a:lnTo>
                    <a:lnTo>
                      <a:pt x="25292" y="91535"/>
                    </a:lnTo>
                    <a:lnTo>
                      <a:pt x="22242" y="87439"/>
                    </a:lnTo>
                    <a:lnTo>
                      <a:pt x="20079" y="88300"/>
                    </a:lnTo>
                    <a:lnTo>
                      <a:pt x="19531" y="91691"/>
                    </a:lnTo>
                    <a:lnTo>
                      <a:pt x="14057" y="92709"/>
                    </a:lnTo>
                    <a:lnTo>
                      <a:pt x="13327" y="96830"/>
                    </a:lnTo>
                    <a:lnTo>
                      <a:pt x="15804" y="98656"/>
                    </a:lnTo>
                    <a:lnTo>
                      <a:pt x="24354" y="97665"/>
                    </a:lnTo>
                    <a:lnTo>
                      <a:pt x="26283" y="100612"/>
                    </a:lnTo>
                    <a:lnTo>
                      <a:pt x="22138" y="104108"/>
                    </a:lnTo>
                    <a:lnTo>
                      <a:pt x="28577" y="105830"/>
                    </a:lnTo>
                    <a:lnTo>
                      <a:pt x="28915" y="109482"/>
                    </a:lnTo>
                    <a:lnTo>
                      <a:pt x="33581" y="106899"/>
                    </a:lnTo>
                    <a:lnTo>
                      <a:pt x="32122" y="109769"/>
                    </a:lnTo>
                    <a:lnTo>
                      <a:pt x="29958" y="117594"/>
                    </a:lnTo>
                    <a:lnTo>
                      <a:pt x="23493" y="117542"/>
                    </a:lnTo>
                    <a:lnTo>
                      <a:pt x="24875" y="121638"/>
                    </a:lnTo>
                    <a:lnTo>
                      <a:pt x="24953" y="125524"/>
                    </a:lnTo>
                    <a:lnTo>
                      <a:pt x="26908" y="127298"/>
                    </a:lnTo>
                    <a:lnTo>
                      <a:pt x="28186" y="124585"/>
                    </a:lnTo>
                    <a:lnTo>
                      <a:pt x="31548" y="122916"/>
                    </a:lnTo>
                    <a:lnTo>
                      <a:pt x="31626" y="125055"/>
                    </a:lnTo>
                    <a:lnTo>
                      <a:pt x="37726" y="125081"/>
                    </a:lnTo>
                    <a:lnTo>
                      <a:pt x="41036" y="122446"/>
                    </a:lnTo>
                    <a:lnTo>
                      <a:pt x="40932" y="125707"/>
                    </a:lnTo>
                    <a:lnTo>
                      <a:pt x="42705" y="125707"/>
                    </a:lnTo>
                    <a:lnTo>
                      <a:pt x="43200" y="130272"/>
                    </a:lnTo>
                    <a:lnTo>
                      <a:pt x="46850" y="135672"/>
                    </a:lnTo>
                    <a:lnTo>
                      <a:pt x="42626" y="136637"/>
                    </a:lnTo>
                    <a:lnTo>
                      <a:pt x="35328" y="135020"/>
                    </a:lnTo>
                    <a:lnTo>
                      <a:pt x="32877" y="135359"/>
                    </a:lnTo>
                    <a:lnTo>
                      <a:pt x="32956" y="141776"/>
                    </a:lnTo>
                    <a:lnTo>
                      <a:pt x="34051" y="142845"/>
                    </a:lnTo>
                    <a:lnTo>
                      <a:pt x="33425" y="148636"/>
                    </a:lnTo>
                    <a:lnTo>
                      <a:pt x="34285" y="153567"/>
                    </a:lnTo>
                    <a:lnTo>
                      <a:pt x="38456" y="153567"/>
                    </a:lnTo>
                    <a:lnTo>
                      <a:pt x="38899" y="158288"/>
                    </a:lnTo>
                    <a:lnTo>
                      <a:pt x="41375" y="158027"/>
                    </a:lnTo>
                    <a:lnTo>
                      <a:pt x="41610" y="160584"/>
                    </a:lnTo>
                    <a:lnTo>
                      <a:pt x="44581" y="158053"/>
                    </a:lnTo>
                    <a:lnTo>
                      <a:pt x="47319" y="157714"/>
                    </a:lnTo>
                    <a:lnTo>
                      <a:pt x="46850" y="163610"/>
                    </a:lnTo>
                    <a:lnTo>
                      <a:pt x="43747" y="165514"/>
                    </a:lnTo>
                    <a:lnTo>
                      <a:pt x="41036" y="163636"/>
                    </a:lnTo>
                    <a:lnTo>
                      <a:pt x="36475" y="162801"/>
                    </a:lnTo>
                    <a:lnTo>
                      <a:pt x="34806" y="166688"/>
                    </a:lnTo>
                    <a:lnTo>
                      <a:pt x="32669" y="167157"/>
                    </a:lnTo>
                    <a:lnTo>
                      <a:pt x="30844" y="169870"/>
                    </a:lnTo>
                    <a:lnTo>
                      <a:pt x="30844" y="172844"/>
                    </a:lnTo>
                    <a:lnTo>
                      <a:pt x="29098" y="182522"/>
                    </a:lnTo>
                    <a:lnTo>
                      <a:pt x="32408" y="181922"/>
                    </a:lnTo>
                    <a:lnTo>
                      <a:pt x="33190" y="179757"/>
                    </a:lnTo>
                    <a:lnTo>
                      <a:pt x="37648" y="179079"/>
                    </a:lnTo>
                    <a:lnTo>
                      <a:pt x="37961" y="183383"/>
                    </a:lnTo>
                    <a:lnTo>
                      <a:pt x="39655" y="185261"/>
                    </a:lnTo>
                    <a:lnTo>
                      <a:pt x="39003" y="191678"/>
                    </a:lnTo>
                    <a:lnTo>
                      <a:pt x="37622" y="193295"/>
                    </a:lnTo>
                    <a:lnTo>
                      <a:pt x="45077" y="193269"/>
                    </a:lnTo>
                    <a:lnTo>
                      <a:pt x="45077" y="198226"/>
                    </a:lnTo>
                    <a:lnTo>
                      <a:pt x="47527" y="198226"/>
                    </a:lnTo>
                    <a:lnTo>
                      <a:pt x="47527" y="200704"/>
                    </a:lnTo>
                    <a:lnTo>
                      <a:pt x="86810" y="200704"/>
                    </a:lnTo>
                    <a:lnTo>
                      <a:pt x="86732" y="222903"/>
                    </a:lnTo>
                    <a:lnTo>
                      <a:pt x="101616" y="222955"/>
                    </a:lnTo>
                    <a:lnTo>
                      <a:pt x="101721" y="252771"/>
                    </a:lnTo>
                    <a:lnTo>
                      <a:pt x="116266" y="252823"/>
                    </a:lnTo>
                    <a:lnTo>
                      <a:pt x="116292" y="282248"/>
                    </a:lnTo>
                    <a:lnTo>
                      <a:pt x="145774" y="282274"/>
                    </a:lnTo>
                    <a:lnTo>
                      <a:pt x="151561" y="282822"/>
                    </a:lnTo>
                    <a:lnTo>
                      <a:pt x="153099" y="286396"/>
                    </a:lnTo>
                    <a:lnTo>
                      <a:pt x="155549" y="287569"/>
                    </a:lnTo>
                    <a:lnTo>
                      <a:pt x="160424" y="287596"/>
                    </a:lnTo>
                    <a:lnTo>
                      <a:pt x="162561" y="288900"/>
                    </a:lnTo>
                    <a:lnTo>
                      <a:pt x="166211" y="284230"/>
                    </a:lnTo>
                    <a:lnTo>
                      <a:pt x="172076" y="284909"/>
                    </a:lnTo>
                    <a:lnTo>
                      <a:pt x="172701" y="286526"/>
                    </a:lnTo>
                    <a:lnTo>
                      <a:pt x="176429" y="285248"/>
                    </a:lnTo>
                    <a:lnTo>
                      <a:pt x="184249" y="284674"/>
                    </a:lnTo>
                    <a:lnTo>
                      <a:pt x="185761" y="281935"/>
                    </a:lnTo>
                    <a:lnTo>
                      <a:pt x="190479" y="281126"/>
                    </a:lnTo>
                    <a:lnTo>
                      <a:pt x="191339" y="286004"/>
                    </a:lnTo>
                    <a:lnTo>
                      <a:pt x="196553" y="287987"/>
                    </a:lnTo>
                    <a:lnTo>
                      <a:pt x="199055" y="287752"/>
                    </a:lnTo>
                    <a:lnTo>
                      <a:pt x="200854" y="290204"/>
                    </a:lnTo>
                    <a:lnTo>
                      <a:pt x="206875" y="291430"/>
                    </a:lnTo>
                    <a:lnTo>
                      <a:pt x="218605" y="290726"/>
                    </a:lnTo>
                    <a:lnTo>
                      <a:pt x="218136" y="293752"/>
                    </a:lnTo>
                    <a:lnTo>
                      <a:pt x="223324" y="293778"/>
                    </a:lnTo>
                    <a:lnTo>
                      <a:pt x="221968" y="296465"/>
                    </a:lnTo>
                    <a:lnTo>
                      <a:pt x="224314" y="297404"/>
                    </a:lnTo>
                    <a:lnTo>
                      <a:pt x="219544" y="299673"/>
                    </a:lnTo>
                    <a:lnTo>
                      <a:pt x="223324" y="305934"/>
                    </a:lnTo>
                    <a:lnTo>
                      <a:pt x="223923" y="304499"/>
                    </a:lnTo>
                    <a:lnTo>
                      <a:pt x="228068" y="304108"/>
                    </a:lnTo>
                    <a:lnTo>
                      <a:pt x="231639" y="302177"/>
                    </a:lnTo>
                    <a:lnTo>
                      <a:pt x="232578" y="303769"/>
                    </a:lnTo>
                    <a:lnTo>
                      <a:pt x="236774" y="327011"/>
                    </a:lnTo>
                    <a:lnTo>
                      <a:pt x="234793" y="330533"/>
                    </a:lnTo>
                    <a:lnTo>
                      <a:pt x="232108" y="331550"/>
                    </a:lnTo>
                    <a:lnTo>
                      <a:pt x="234663" y="336872"/>
                    </a:lnTo>
                    <a:lnTo>
                      <a:pt x="240423" y="341176"/>
                    </a:lnTo>
                    <a:lnTo>
                      <a:pt x="240632" y="344854"/>
                    </a:lnTo>
                    <a:lnTo>
                      <a:pt x="245298" y="346732"/>
                    </a:lnTo>
                    <a:lnTo>
                      <a:pt x="246888" y="349810"/>
                    </a:lnTo>
                    <a:lnTo>
                      <a:pt x="254109" y="349497"/>
                    </a:lnTo>
                    <a:lnTo>
                      <a:pt x="254109" y="354401"/>
                    </a:lnTo>
                    <a:lnTo>
                      <a:pt x="260235" y="361758"/>
                    </a:lnTo>
                    <a:lnTo>
                      <a:pt x="260287" y="369140"/>
                    </a:lnTo>
                    <a:lnTo>
                      <a:pt x="263936" y="369088"/>
                    </a:lnTo>
                    <a:lnTo>
                      <a:pt x="264093" y="378400"/>
                    </a:lnTo>
                    <a:lnTo>
                      <a:pt x="264744" y="379809"/>
                    </a:lnTo>
                    <a:lnTo>
                      <a:pt x="269749" y="382652"/>
                    </a:lnTo>
                    <a:lnTo>
                      <a:pt x="269723" y="398434"/>
                    </a:lnTo>
                    <a:lnTo>
                      <a:pt x="265683" y="401382"/>
                    </a:lnTo>
                    <a:lnTo>
                      <a:pt x="265187" y="406573"/>
                    </a:lnTo>
                    <a:lnTo>
                      <a:pt x="264066" y="407982"/>
                    </a:lnTo>
                    <a:lnTo>
                      <a:pt x="264093" y="416146"/>
                    </a:lnTo>
                    <a:lnTo>
                      <a:pt x="256768" y="416120"/>
                    </a:lnTo>
                    <a:lnTo>
                      <a:pt x="256690" y="421077"/>
                    </a:lnTo>
                    <a:lnTo>
                      <a:pt x="233907" y="421051"/>
                    </a:lnTo>
                    <a:lnTo>
                      <a:pt x="228407" y="422876"/>
                    </a:lnTo>
                    <a:lnTo>
                      <a:pt x="227625" y="428354"/>
                    </a:lnTo>
                    <a:lnTo>
                      <a:pt x="223454" y="430833"/>
                    </a:lnTo>
                    <a:lnTo>
                      <a:pt x="203461" y="430702"/>
                    </a:lnTo>
                    <a:lnTo>
                      <a:pt x="203695" y="429581"/>
                    </a:lnTo>
                    <a:lnTo>
                      <a:pt x="182998" y="429528"/>
                    </a:lnTo>
                    <a:lnTo>
                      <a:pt x="182763" y="438006"/>
                    </a:lnTo>
                    <a:lnTo>
                      <a:pt x="140952" y="437824"/>
                    </a:lnTo>
                    <a:lnTo>
                      <a:pt x="140978" y="440224"/>
                    </a:lnTo>
                    <a:lnTo>
                      <a:pt x="131489" y="440354"/>
                    </a:lnTo>
                    <a:lnTo>
                      <a:pt x="131515" y="447632"/>
                    </a:lnTo>
                    <a:lnTo>
                      <a:pt x="145930" y="447736"/>
                    </a:lnTo>
                    <a:lnTo>
                      <a:pt x="145956" y="459866"/>
                    </a:lnTo>
                    <a:lnTo>
                      <a:pt x="137980" y="460675"/>
                    </a:lnTo>
                    <a:lnTo>
                      <a:pt x="138684" y="465005"/>
                    </a:lnTo>
                    <a:lnTo>
                      <a:pt x="131672" y="465031"/>
                    </a:lnTo>
                    <a:lnTo>
                      <a:pt x="131880" y="460518"/>
                    </a:lnTo>
                    <a:lnTo>
                      <a:pt x="129013" y="462501"/>
                    </a:lnTo>
                    <a:lnTo>
                      <a:pt x="128674" y="459996"/>
                    </a:lnTo>
                    <a:lnTo>
                      <a:pt x="126615" y="459527"/>
                    </a:lnTo>
                    <a:lnTo>
                      <a:pt x="126432" y="462970"/>
                    </a:lnTo>
                    <a:lnTo>
                      <a:pt x="122262" y="460909"/>
                    </a:lnTo>
                    <a:lnTo>
                      <a:pt x="113790" y="461248"/>
                    </a:lnTo>
                    <a:lnTo>
                      <a:pt x="113842" y="463075"/>
                    </a:lnTo>
                    <a:lnTo>
                      <a:pt x="110610" y="461562"/>
                    </a:lnTo>
                    <a:lnTo>
                      <a:pt x="105083" y="462449"/>
                    </a:lnTo>
                    <a:lnTo>
                      <a:pt x="104718" y="464222"/>
                    </a:lnTo>
                    <a:lnTo>
                      <a:pt x="107664" y="471396"/>
                    </a:lnTo>
                    <a:lnTo>
                      <a:pt x="102268" y="471579"/>
                    </a:lnTo>
                    <a:lnTo>
                      <a:pt x="103493" y="475048"/>
                    </a:lnTo>
                    <a:lnTo>
                      <a:pt x="96898" y="475100"/>
                    </a:lnTo>
                    <a:lnTo>
                      <a:pt x="96168" y="480474"/>
                    </a:lnTo>
                    <a:lnTo>
                      <a:pt x="105865" y="480448"/>
                    </a:lnTo>
                    <a:lnTo>
                      <a:pt x="104484" y="482065"/>
                    </a:lnTo>
                    <a:lnTo>
                      <a:pt x="106022" y="483943"/>
                    </a:lnTo>
                    <a:lnTo>
                      <a:pt x="109619" y="484413"/>
                    </a:lnTo>
                    <a:lnTo>
                      <a:pt x="112017" y="482952"/>
                    </a:lnTo>
                    <a:lnTo>
                      <a:pt x="112069" y="487882"/>
                    </a:lnTo>
                    <a:lnTo>
                      <a:pt x="114494" y="487856"/>
                    </a:lnTo>
                    <a:lnTo>
                      <a:pt x="114520" y="492682"/>
                    </a:lnTo>
                    <a:lnTo>
                      <a:pt x="119655" y="493178"/>
                    </a:lnTo>
                    <a:lnTo>
                      <a:pt x="119603" y="487830"/>
                    </a:lnTo>
                    <a:lnTo>
                      <a:pt x="122027" y="486474"/>
                    </a:lnTo>
                    <a:lnTo>
                      <a:pt x="122027" y="481700"/>
                    </a:lnTo>
                    <a:lnTo>
                      <a:pt x="124477" y="481700"/>
                    </a:lnTo>
                    <a:lnTo>
                      <a:pt x="124582" y="502386"/>
                    </a:lnTo>
                    <a:lnTo>
                      <a:pt x="46406" y="502360"/>
                    </a:lnTo>
                    <a:lnTo>
                      <a:pt x="49039" y="500038"/>
                    </a:lnTo>
                    <a:lnTo>
                      <a:pt x="44556" y="496725"/>
                    </a:lnTo>
                    <a:lnTo>
                      <a:pt x="48857" y="492630"/>
                    </a:lnTo>
                    <a:lnTo>
                      <a:pt x="50030" y="485795"/>
                    </a:lnTo>
                    <a:lnTo>
                      <a:pt x="48544" y="486500"/>
                    </a:lnTo>
                    <a:lnTo>
                      <a:pt x="48935" y="482039"/>
                    </a:lnTo>
                    <a:lnTo>
                      <a:pt x="46901" y="478726"/>
                    </a:lnTo>
                    <a:lnTo>
                      <a:pt x="49013" y="471083"/>
                    </a:lnTo>
                    <a:lnTo>
                      <a:pt x="48231" y="466675"/>
                    </a:lnTo>
                    <a:lnTo>
                      <a:pt x="48830" y="462709"/>
                    </a:lnTo>
                    <a:lnTo>
                      <a:pt x="44556" y="461223"/>
                    </a:lnTo>
                    <a:lnTo>
                      <a:pt x="42236" y="458327"/>
                    </a:lnTo>
                    <a:lnTo>
                      <a:pt x="40620" y="452275"/>
                    </a:lnTo>
                    <a:lnTo>
                      <a:pt x="42105" y="450893"/>
                    </a:lnTo>
                    <a:lnTo>
                      <a:pt x="41010" y="446327"/>
                    </a:lnTo>
                    <a:lnTo>
                      <a:pt x="49743" y="437797"/>
                    </a:lnTo>
                    <a:lnTo>
                      <a:pt x="47058" y="430598"/>
                    </a:lnTo>
                    <a:lnTo>
                      <a:pt x="48231" y="423868"/>
                    </a:lnTo>
                    <a:lnTo>
                      <a:pt x="44608" y="422303"/>
                    </a:lnTo>
                    <a:lnTo>
                      <a:pt x="45468" y="415155"/>
                    </a:lnTo>
                    <a:lnTo>
                      <a:pt x="47527" y="412912"/>
                    </a:lnTo>
                    <a:lnTo>
                      <a:pt x="52558" y="411790"/>
                    </a:lnTo>
                    <a:lnTo>
                      <a:pt x="51906" y="403964"/>
                    </a:lnTo>
                    <a:lnTo>
                      <a:pt x="55973" y="399034"/>
                    </a:lnTo>
                    <a:lnTo>
                      <a:pt x="59388" y="397756"/>
                    </a:lnTo>
                    <a:lnTo>
                      <a:pt x="60378" y="393869"/>
                    </a:lnTo>
                    <a:lnTo>
                      <a:pt x="62620" y="391443"/>
                    </a:lnTo>
                    <a:lnTo>
                      <a:pt x="61134" y="386982"/>
                    </a:lnTo>
                    <a:lnTo>
                      <a:pt x="61760" y="384635"/>
                    </a:lnTo>
                    <a:lnTo>
                      <a:pt x="65044" y="383356"/>
                    </a:lnTo>
                    <a:lnTo>
                      <a:pt x="66452" y="376731"/>
                    </a:lnTo>
                    <a:lnTo>
                      <a:pt x="69241" y="376235"/>
                    </a:lnTo>
                    <a:lnTo>
                      <a:pt x="70597" y="371357"/>
                    </a:lnTo>
                    <a:lnTo>
                      <a:pt x="68511" y="370027"/>
                    </a:lnTo>
                    <a:lnTo>
                      <a:pt x="69893" y="365853"/>
                    </a:lnTo>
                    <a:lnTo>
                      <a:pt x="67625" y="363036"/>
                    </a:lnTo>
                    <a:lnTo>
                      <a:pt x="71222" y="360870"/>
                    </a:lnTo>
                    <a:lnTo>
                      <a:pt x="69893" y="358158"/>
                    </a:lnTo>
                    <a:lnTo>
                      <a:pt x="73855" y="356332"/>
                    </a:lnTo>
                    <a:lnTo>
                      <a:pt x="73751" y="350645"/>
                    </a:lnTo>
                    <a:lnTo>
                      <a:pt x="67599" y="348036"/>
                    </a:lnTo>
                    <a:lnTo>
                      <a:pt x="68876" y="345219"/>
                    </a:lnTo>
                    <a:lnTo>
                      <a:pt x="67052" y="343628"/>
                    </a:lnTo>
                    <a:lnTo>
                      <a:pt x="68850" y="341411"/>
                    </a:lnTo>
                    <a:lnTo>
                      <a:pt x="70258" y="343002"/>
                    </a:lnTo>
                    <a:lnTo>
                      <a:pt x="72656" y="342245"/>
                    </a:lnTo>
                    <a:lnTo>
                      <a:pt x="77113" y="338176"/>
                    </a:lnTo>
                    <a:lnTo>
                      <a:pt x="74741" y="337054"/>
                    </a:lnTo>
                    <a:lnTo>
                      <a:pt x="74324" y="331081"/>
                    </a:lnTo>
                    <a:lnTo>
                      <a:pt x="70779" y="330324"/>
                    </a:lnTo>
                    <a:lnTo>
                      <a:pt x="69267" y="327246"/>
                    </a:lnTo>
                    <a:lnTo>
                      <a:pt x="72630" y="324220"/>
                    </a:lnTo>
                    <a:lnTo>
                      <a:pt x="71300" y="317359"/>
                    </a:lnTo>
                    <a:lnTo>
                      <a:pt x="73386" y="312377"/>
                    </a:lnTo>
                    <a:lnTo>
                      <a:pt x="71118" y="312168"/>
                    </a:lnTo>
                    <a:lnTo>
                      <a:pt x="65566" y="315716"/>
                    </a:lnTo>
                    <a:lnTo>
                      <a:pt x="63845" y="313942"/>
                    </a:lnTo>
                    <a:lnTo>
                      <a:pt x="62855" y="309012"/>
                    </a:lnTo>
                    <a:lnTo>
                      <a:pt x="64132" y="304682"/>
                    </a:lnTo>
                    <a:lnTo>
                      <a:pt x="61264" y="304343"/>
                    </a:lnTo>
                    <a:lnTo>
                      <a:pt x="61786" y="299543"/>
                    </a:lnTo>
                    <a:lnTo>
                      <a:pt x="60613" y="297769"/>
                    </a:lnTo>
                    <a:lnTo>
                      <a:pt x="57563" y="297847"/>
                    </a:lnTo>
                    <a:lnTo>
                      <a:pt x="54174" y="293543"/>
                    </a:lnTo>
                    <a:lnTo>
                      <a:pt x="51229" y="291378"/>
                    </a:lnTo>
                    <a:lnTo>
                      <a:pt x="53314" y="288795"/>
                    </a:lnTo>
                    <a:lnTo>
                      <a:pt x="54044" y="284100"/>
                    </a:lnTo>
                    <a:lnTo>
                      <a:pt x="56963" y="283344"/>
                    </a:lnTo>
                    <a:lnTo>
                      <a:pt x="57954" y="280761"/>
                    </a:lnTo>
                    <a:lnTo>
                      <a:pt x="53757" y="281883"/>
                    </a:lnTo>
                    <a:lnTo>
                      <a:pt x="53210" y="276535"/>
                    </a:lnTo>
                    <a:lnTo>
                      <a:pt x="48805" y="272961"/>
                    </a:lnTo>
                    <a:lnTo>
                      <a:pt x="50525" y="269283"/>
                    </a:lnTo>
                    <a:lnTo>
                      <a:pt x="48205" y="269101"/>
                    </a:lnTo>
                    <a:lnTo>
                      <a:pt x="48935" y="267040"/>
                    </a:lnTo>
                    <a:lnTo>
                      <a:pt x="46302" y="267118"/>
                    </a:lnTo>
                    <a:lnTo>
                      <a:pt x="42340" y="264536"/>
                    </a:lnTo>
                    <a:lnTo>
                      <a:pt x="42965" y="261666"/>
                    </a:lnTo>
                    <a:lnTo>
                      <a:pt x="45494" y="261118"/>
                    </a:lnTo>
                    <a:lnTo>
                      <a:pt x="47553" y="256736"/>
                    </a:lnTo>
                    <a:lnTo>
                      <a:pt x="44086" y="256892"/>
                    </a:lnTo>
                    <a:lnTo>
                      <a:pt x="43304" y="254701"/>
                    </a:lnTo>
                    <a:lnTo>
                      <a:pt x="36840" y="254623"/>
                    </a:lnTo>
                    <a:lnTo>
                      <a:pt x="32382" y="249954"/>
                    </a:lnTo>
                    <a:lnTo>
                      <a:pt x="29384" y="242467"/>
                    </a:lnTo>
                    <a:lnTo>
                      <a:pt x="32356" y="239832"/>
                    </a:lnTo>
                    <a:lnTo>
                      <a:pt x="32773" y="236833"/>
                    </a:lnTo>
                    <a:lnTo>
                      <a:pt x="31261" y="230963"/>
                    </a:lnTo>
                    <a:lnTo>
                      <a:pt x="32669" y="230781"/>
                    </a:lnTo>
                    <a:lnTo>
                      <a:pt x="35849" y="225016"/>
                    </a:lnTo>
                    <a:lnTo>
                      <a:pt x="32617" y="223868"/>
                    </a:lnTo>
                    <a:lnTo>
                      <a:pt x="33112" y="220972"/>
                    </a:lnTo>
                    <a:lnTo>
                      <a:pt x="29854" y="216616"/>
                    </a:lnTo>
                    <a:lnTo>
                      <a:pt x="31809" y="212886"/>
                    </a:lnTo>
                    <a:lnTo>
                      <a:pt x="29384" y="208347"/>
                    </a:lnTo>
                    <a:lnTo>
                      <a:pt x="24275" y="204721"/>
                    </a:lnTo>
                    <a:lnTo>
                      <a:pt x="24536" y="202295"/>
                    </a:lnTo>
                    <a:lnTo>
                      <a:pt x="22268" y="198669"/>
                    </a:lnTo>
                    <a:lnTo>
                      <a:pt x="23415" y="197391"/>
                    </a:lnTo>
                    <a:lnTo>
                      <a:pt x="20339" y="194965"/>
                    </a:lnTo>
                    <a:lnTo>
                      <a:pt x="20469" y="191913"/>
                    </a:lnTo>
                    <a:lnTo>
                      <a:pt x="17498" y="193791"/>
                    </a:lnTo>
                    <a:lnTo>
                      <a:pt x="16012" y="192513"/>
                    </a:lnTo>
                    <a:lnTo>
                      <a:pt x="16325" y="189252"/>
                    </a:lnTo>
                    <a:lnTo>
                      <a:pt x="12936" y="189617"/>
                    </a:lnTo>
                    <a:lnTo>
                      <a:pt x="10304" y="187948"/>
                    </a:lnTo>
                    <a:lnTo>
                      <a:pt x="3552" y="175687"/>
                    </a:lnTo>
                    <a:lnTo>
                      <a:pt x="190" y="175583"/>
                    </a:lnTo>
                    <a:lnTo>
                      <a:pt x="33" y="91795"/>
                    </a:lnTo>
                    <a:lnTo>
                      <a:pt x="33" y="26"/>
                    </a:lnTo>
                    <a:lnTo>
                      <a:pt x="31991" y="0"/>
                    </a:lnTo>
                    <a:lnTo>
                      <a:pt x="31991" y="0"/>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50" name="LA-5">
                <a:extLst>
                  <a:ext uri="{FF2B5EF4-FFF2-40B4-BE49-F238E27FC236}">
                    <a16:creationId xmlns:a16="http://schemas.microsoft.com/office/drawing/2014/main" id="{6E16E384-DD41-9190-0B16-37FEB0E52CFD}"/>
                  </a:ext>
                </a:extLst>
              </p:cNvPr>
              <p:cNvSpPr/>
              <p:nvPr/>
            </p:nvSpPr>
            <p:spPr>
              <a:xfrm>
                <a:off x="5036052" y="4380537"/>
                <a:ext cx="308430" cy="370088"/>
              </a:xfrm>
              <a:custGeom>
                <a:avLst/>
                <a:gdLst>
                  <a:gd name="connsiteX0" fmla="*/ 54565 w 386809"/>
                  <a:gd name="connsiteY0" fmla="*/ 52 h 463127"/>
                  <a:gd name="connsiteX1" fmla="*/ 130264 w 386809"/>
                  <a:gd name="connsiteY1" fmla="*/ 208 h 463127"/>
                  <a:gd name="connsiteX2" fmla="*/ 180156 w 386809"/>
                  <a:gd name="connsiteY2" fmla="*/ 678 h 463127"/>
                  <a:gd name="connsiteX3" fmla="*/ 179114 w 386809"/>
                  <a:gd name="connsiteY3" fmla="*/ 3756 h 463127"/>
                  <a:gd name="connsiteX4" fmla="*/ 174995 w 386809"/>
                  <a:gd name="connsiteY4" fmla="*/ 8034 h 463127"/>
                  <a:gd name="connsiteX5" fmla="*/ 173405 w 386809"/>
                  <a:gd name="connsiteY5" fmla="*/ 14764 h 463127"/>
                  <a:gd name="connsiteX6" fmla="*/ 175725 w 386809"/>
                  <a:gd name="connsiteY6" fmla="*/ 17399 h 463127"/>
                  <a:gd name="connsiteX7" fmla="*/ 180469 w 386809"/>
                  <a:gd name="connsiteY7" fmla="*/ 18651 h 463127"/>
                  <a:gd name="connsiteX8" fmla="*/ 183180 w 386809"/>
                  <a:gd name="connsiteY8" fmla="*/ 17634 h 463127"/>
                  <a:gd name="connsiteX9" fmla="*/ 185161 w 386809"/>
                  <a:gd name="connsiteY9" fmla="*/ 13408 h 463127"/>
                  <a:gd name="connsiteX10" fmla="*/ 184119 w 386809"/>
                  <a:gd name="connsiteY10" fmla="*/ 6313 h 463127"/>
                  <a:gd name="connsiteX11" fmla="*/ 184718 w 386809"/>
                  <a:gd name="connsiteY11" fmla="*/ 4721 h 463127"/>
                  <a:gd name="connsiteX12" fmla="*/ 188733 w 386809"/>
                  <a:gd name="connsiteY12" fmla="*/ 3286 h 463127"/>
                  <a:gd name="connsiteX13" fmla="*/ 191574 w 386809"/>
                  <a:gd name="connsiteY13" fmla="*/ 5451 h 463127"/>
                  <a:gd name="connsiteX14" fmla="*/ 192121 w 386809"/>
                  <a:gd name="connsiteY14" fmla="*/ 10329 h 463127"/>
                  <a:gd name="connsiteX15" fmla="*/ 194754 w 386809"/>
                  <a:gd name="connsiteY15" fmla="*/ 14008 h 463127"/>
                  <a:gd name="connsiteX16" fmla="*/ 193920 w 386809"/>
                  <a:gd name="connsiteY16" fmla="*/ 20529 h 463127"/>
                  <a:gd name="connsiteX17" fmla="*/ 188863 w 386809"/>
                  <a:gd name="connsiteY17" fmla="*/ 25720 h 463127"/>
                  <a:gd name="connsiteX18" fmla="*/ 183389 w 386809"/>
                  <a:gd name="connsiteY18" fmla="*/ 28068 h 463127"/>
                  <a:gd name="connsiteX19" fmla="*/ 180782 w 386809"/>
                  <a:gd name="connsiteY19" fmla="*/ 33598 h 463127"/>
                  <a:gd name="connsiteX20" fmla="*/ 180313 w 386809"/>
                  <a:gd name="connsiteY20" fmla="*/ 42258 h 463127"/>
                  <a:gd name="connsiteX21" fmla="*/ 181225 w 386809"/>
                  <a:gd name="connsiteY21" fmla="*/ 45441 h 463127"/>
                  <a:gd name="connsiteX22" fmla="*/ 186334 w 386809"/>
                  <a:gd name="connsiteY22" fmla="*/ 45545 h 463127"/>
                  <a:gd name="connsiteX23" fmla="*/ 195328 w 386809"/>
                  <a:gd name="connsiteY23" fmla="*/ 48180 h 463127"/>
                  <a:gd name="connsiteX24" fmla="*/ 194884 w 386809"/>
                  <a:gd name="connsiteY24" fmla="*/ 52406 h 463127"/>
                  <a:gd name="connsiteX25" fmla="*/ 187038 w 386809"/>
                  <a:gd name="connsiteY25" fmla="*/ 57336 h 463127"/>
                  <a:gd name="connsiteX26" fmla="*/ 182085 w 386809"/>
                  <a:gd name="connsiteY26" fmla="*/ 63049 h 463127"/>
                  <a:gd name="connsiteX27" fmla="*/ 183336 w 386809"/>
                  <a:gd name="connsiteY27" fmla="*/ 69936 h 463127"/>
                  <a:gd name="connsiteX28" fmla="*/ 186986 w 386809"/>
                  <a:gd name="connsiteY28" fmla="*/ 72570 h 463127"/>
                  <a:gd name="connsiteX29" fmla="*/ 192643 w 386809"/>
                  <a:gd name="connsiteY29" fmla="*/ 69910 h 463127"/>
                  <a:gd name="connsiteX30" fmla="*/ 196917 w 386809"/>
                  <a:gd name="connsiteY30" fmla="*/ 68814 h 463127"/>
                  <a:gd name="connsiteX31" fmla="*/ 198560 w 386809"/>
                  <a:gd name="connsiteY31" fmla="*/ 63779 h 463127"/>
                  <a:gd name="connsiteX32" fmla="*/ 200384 w 386809"/>
                  <a:gd name="connsiteY32" fmla="*/ 62058 h 463127"/>
                  <a:gd name="connsiteX33" fmla="*/ 203669 w 386809"/>
                  <a:gd name="connsiteY33" fmla="*/ 66179 h 463127"/>
                  <a:gd name="connsiteX34" fmla="*/ 203434 w 386809"/>
                  <a:gd name="connsiteY34" fmla="*/ 68344 h 463127"/>
                  <a:gd name="connsiteX35" fmla="*/ 198872 w 386809"/>
                  <a:gd name="connsiteY35" fmla="*/ 73535 h 463127"/>
                  <a:gd name="connsiteX36" fmla="*/ 192512 w 386809"/>
                  <a:gd name="connsiteY36" fmla="*/ 77474 h 463127"/>
                  <a:gd name="connsiteX37" fmla="*/ 196709 w 386809"/>
                  <a:gd name="connsiteY37" fmla="*/ 81857 h 463127"/>
                  <a:gd name="connsiteX38" fmla="*/ 204842 w 386809"/>
                  <a:gd name="connsiteY38" fmla="*/ 85665 h 463127"/>
                  <a:gd name="connsiteX39" fmla="*/ 205937 w 386809"/>
                  <a:gd name="connsiteY39" fmla="*/ 87883 h 463127"/>
                  <a:gd name="connsiteX40" fmla="*/ 204190 w 386809"/>
                  <a:gd name="connsiteY40" fmla="*/ 90126 h 463127"/>
                  <a:gd name="connsiteX41" fmla="*/ 200619 w 386809"/>
                  <a:gd name="connsiteY41" fmla="*/ 89683 h 463127"/>
                  <a:gd name="connsiteX42" fmla="*/ 196761 w 386809"/>
                  <a:gd name="connsiteY42" fmla="*/ 87126 h 463127"/>
                  <a:gd name="connsiteX43" fmla="*/ 193112 w 386809"/>
                  <a:gd name="connsiteY43" fmla="*/ 81205 h 463127"/>
                  <a:gd name="connsiteX44" fmla="*/ 190583 w 386809"/>
                  <a:gd name="connsiteY44" fmla="*/ 78752 h 463127"/>
                  <a:gd name="connsiteX45" fmla="*/ 187273 w 386809"/>
                  <a:gd name="connsiteY45" fmla="*/ 87126 h 463127"/>
                  <a:gd name="connsiteX46" fmla="*/ 187429 w 386809"/>
                  <a:gd name="connsiteY46" fmla="*/ 90178 h 463127"/>
                  <a:gd name="connsiteX47" fmla="*/ 190609 w 386809"/>
                  <a:gd name="connsiteY47" fmla="*/ 94430 h 463127"/>
                  <a:gd name="connsiteX48" fmla="*/ 196683 w 386809"/>
                  <a:gd name="connsiteY48" fmla="*/ 97769 h 463127"/>
                  <a:gd name="connsiteX49" fmla="*/ 199837 w 386809"/>
                  <a:gd name="connsiteY49" fmla="*/ 98526 h 463127"/>
                  <a:gd name="connsiteX50" fmla="*/ 204972 w 386809"/>
                  <a:gd name="connsiteY50" fmla="*/ 95552 h 463127"/>
                  <a:gd name="connsiteX51" fmla="*/ 208935 w 386809"/>
                  <a:gd name="connsiteY51" fmla="*/ 98447 h 463127"/>
                  <a:gd name="connsiteX52" fmla="*/ 207788 w 386809"/>
                  <a:gd name="connsiteY52" fmla="*/ 102204 h 463127"/>
                  <a:gd name="connsiteX53" fmla="*/ 204946 w 386809"/>
                  <a:gd name="connsiteY53" fmla="*/ 103586 h 463127"/>
                  <a:gd name="connsiteX54" fmla="*/ 203408 w 386809"/>
                  <a:gd name="connsiteY54" fmla="*/ 109847 h 463127"/>
                  <a:gd name="connsiteX55" fmla="*/ 206015 w 386809"/>
                  <a:gd name="connsiteY55" fmla="*/ 112482 h 463127"/>
                  <a:gd name="connsiteX56" fmla="*/ 216729 w 386809"/>
                  <a:gd name="connsiteY56" fmla="*/ 114595 h 463127"/>
                  <a:gd name="connsiteX57" fmla="*/ 219674 w 386809"/>
                  <a:gd name="connsiteY57" fmla="*/ 109273 h 463127"/>
                  <a:gd name="connsiteX58" fmla="*/ 222020 w 386809"/>
                  <a:gd name="connsiteY58" fmla="*/ 108960 h 463127"/>
                  <a:gd name="connsiteX59" fmla="*/ 216181 w 386809"/>
                  <a:gd name="connsiteY59" fmla="*/ 120725 h 463127"/>
                  <a:gd name="connsiteX60" fmla="*/ 211619 w 386809"/>
                  <a:gd name="connsiteY60" fmla="*/ 124142 h 463127"/>
                  <a:gd name="connsiteX61" fmla="*/ 207527 w 386809"/>
                  <a:gd name="connsiteY61" fmla="*/ 121925 h 463127"/>
                  <a:gd name="connsiteX62" fmla="*/ 206406 w 386809"/>
                  <a:gd name="connsiteY62" fmla="*/ 124742 h 463127"/>
                  <a:gd name="connsiteX63" fmla="*/ 208518 w 386809"/>
                  <a:gd name="connsiteY63" fmla="*/ 129437 h 463127"/>
                  <a:gd name="connsiteX64" fmla="*/ 206875 w 386809"/>
                  <a:gd name="connsiteY64" fmla="*/ 131133 h 463127"/>
                  <a:gd name="connsiteX65" fmla="*/ 206432 w 386809"/>
                  <a:gd name="connsiteY65" fmla="*/ 136506 h 463127"/>
                  <a:gd name="connsiteX66" fmla="*/ 203721 w 386809"/>
                  <a:gd name="connsiteY66" fmla="*/ 138906 h 463127"/>
                  <a:gd name="connsiteX67" fmla="*/ 203669 w 386809"/>
                  <a:gd name="connsiteY67" fmla="*/ 134446 h 463127"/>
                  <a:gd name="connsiteX68" fmla="*/ 199159 w 386809"/>
                  <a:gd name="connsiteY68" fmla="*/ 131289 h 463127"/>
                  <a:gd name="connsiteX69" fmla="*/ 197387 w 386809"/>
                  <a:gd name="connsiteY69" fmla="*/ 131368 h 463127"/>
                  <a:gd name="connsiteX70" fmla="*/ 195249 w 386809"/>
                  <a:gd name="connsiteY70" fmla="*/ 135202 h 463127"/>
                  <a:gd name="connsiteX71" fmla="*/ 192043 w 386809"/>
                  <a:gd name="connsiteY71" fmla="*/ 133872 h 463127"/>
                  <a:gd name="connsiteX72" fmla="*/ 187195 w 386809"/>
                  <a:gd name="connsiteY72" fmla="*/ 137237 h 463127"/>
                  <a:gd name="connsiteX73" fmla="*/ 184849 w 386809"/>
                  <a:gd name="connsiteY73" fmla="*/ 136089 h 463127"/>
                  <a:gd name="connsiteX74" fmla="*/ 180417 w 386809"/>
                  <a:gd name="connsiteY74" fmla="*/ 138906 h 463127"/>
                  <a:gd name="connsiteX75" fmla="*/ 178931 w 386809"/>
                  <a:gd name="connsiteY75" fmla="*/ 145663 h 463127"/>
                  <a:gd name="connsiteX76" fmla="*/ 180626 w 386809"/>
                  <a:gd name="connsiteY76" fmla="*/ 149862 h 463127"/>
                  <a:gd name="connsiteX77" fmla="*/ 188107 w 386809"/>
                  <a:gd name="connsiteY77" fmla="*/ 151219 h 463127"/>
                  <a:gd name="connsiteX78" fmla="*/ 192330 w 386809"/>
                  <a:gd name="connsiteY78" fmla="*/ 149628 h 463127"/>
                  <a:gd name="connsiteX79" fmla="*/ 196422 w 386809"/>
                  <a:gd name="connsiteY79" fmla="*/ 151297 h 463127"/>
                  <a:gd name="connsiteX80" fmla="*/ 196943 w 386809"/>
                  <a:gd name="connsiteY80" fmla="*/ 145663 h 463127"/>
                  <a:gd name="connsiteX81" fmla="*/ 195692 w 386809"/>
                  <a:gd name="connsiteY81" fmla="*/ 141620 h 463127"/>
                  <a:gd name="connsiteX82" fmla="*/ 200489 w 386809"/>
                  <a:gd name="connsiteY82" fmla="*/ 144776 h 463127"/>
                  <a:gd name="connsiteX83" fmla="*/ 203669 w 386809"/>
                  <a:gd name="connsiteY83" fmla="*/ 144854 h 463127"/>
                  <a:gd name="connsiteX84" fmla="*/ 202392 w 386809"/>
                  <a:gd name="connsiteY84" fmla="*/ 150123 h 463127"/>
                  <a:gd name="connsiteX85" fmla="*/ 199654 w 386809"/>
                  <a:gd name="connsiteY85" fmla="*/ 151923 h 463127"/>
                  <a:gd name="connsiteX86" fmla="*/ 198534 w 386809"/>
                  <a:gd name="connsiteY86" fmla="*/ 155732 h 463127"/>
                  <a:gd name="connsiteX87" fmla="*/ 192564 w 386809"/>
                  <a:gd name="connsiteY87" fmla="*/ 158966 h 463127"/>
                  <a:gd name="connsiteX88" fmla="*/ 192695 w 386809"/>
                  <a:gd name="connsiteY88" fmla="*/ 163897 h 463127"/>
                  <a:gd name="connsiteX89" fmla="*/ 189879 w 386809"/>
                  <a:gd name="connsiteY89" fmla="*/ 164210 h 463127"/>
                  <a:gd name="connsiteX90" fmla="*/ 184014 w 386809"/>
                  <a:gd name="connsiteY90" fmla="*/ 158523 h 463127"/>
                  <a:gd name="connsiteX91" fmla="*/ 180730 w 386809"/>
                  <a:gd name="connsiteY91" fmla="*/ 161914 h 463127"/>
                  <a:gd name="connsiteX92" fmla="*/ 183180 w 386809"/>
                  <a:gd name="connsiteY92" fmla="*/ 164523 h 463127"/>
                  <a:gd name="connsiteX93" fmla="*/ 190323 w 386809"/>
                  <a:gd name="connsiteY93" fmla="*/ 166062 h 463127"/>
                  <a:gd name="connsiteX94" fmla="*/ 193164 w 386809"/>
                  <a:gd name="connsiteY94" fmla="*/ 169583 h 463127"/>
                  <a:gd name="connsiteX95" fmla="*/ 191105 w 386809"/>
                  <a:gd name="connsiteY95" fmla="*/ 172427 h 463127"/>
                  <a:gd name="connsiteX96" fmla="*/ 187169 w 386809"/>
                  <a:gd name="connsiteY96" fmla="*/ 174644 h 463127"/>
                  <a:gd name="connsiteX97" fmla="*/ 180391 w 386809"/>
                  <a:gd name="connsiteY97" fmla="*/ 175427 h 463127"/>
                  <a:gd name="connsiteX98" fmla="*/ 176950 w 386809"/>
                  <a:gd name="connsiteY98" fmla="*/ 179079 h 463127"/>
                  <a:gd name="connsiteX99" fmla="*/ 176298 w 386809"/>
                  <a:gd name="connsiteY99" fmla="*/ 183513 h 463127"/>
                  <a:gd name="connsiteX100" fmla="*/ 178071 w 386809"/>
                  <a:gd name="connsiteY100" fmla="*/ 186409 h 463127"/>
                  <a:gd name="connsiteX101" fmla="*/ 175126 w 386809"/>
                  <a:gd name="connsiteY101" fmla="*/ 187896 h 463127"/>
                  <a:gd name="connsiteX102" fmla="*/ 170225 w 386809"/>
                  <a:gd name="connsiteY102" fmla="*/ 193374 h 463127"/>
                  <a:gd name="connsiteX103" fmla="*/ 165976 w 386809"/>
                  <a:gd name="connsiteY103" fmla="*/ 195330 h 463127"/>
                  <a:gd name="connsiteX104" fmla="*/ 165663 w 386809"/>
                  <a:gd name="connsiteY104" fmla="*/ 197756 h 463127"/>
                  <a:gd name="connsiteX105" fmla="*/ 168687 w 386809"/>
                  <a:gd name="connsiteY105" fmla="*/ 200808 h 463127"/>
                  <a:gd name="connsiteX106" fmla="*/ 166315 w 386809"/>
                  <a:gd name="connsiteY106" fmla="*/ 204851 h 463127"/>
                  <a:gd name="connsiteX107" fmla="*/ 164203 w 386809"/>
                  <a:gd name="connsiteY107" fmla="*/ 204512 h 463127"/>
                  <a:gd name="connsiteX108" fmla="*/ 162379 w 386809"/>
                  <a:gd name="connsiteY108" fmla="*/ 201565 h 463127"/>
                  <a:gd name="connsiteX109" fmla="*/ 161597 w 386809"/>
                  <a:gd name="connsiteY109" fmla="*/ 196165 h 463127"/>
                  <a:gd name="connsiteX110" fmla="*/ 155314 w 386809"/>
                  <a:gd name="connsiteY110" fmla="*/ 197730 h 463127"/>
                  <a:gd name="connsiteX111" fmla="*/ 154246 w 386809"/>
                  <a:gd name="connsiteY111" fmla="*/ 199165 h 463127"/>
                  <a:gd name="connsiteX112" fmla="*/ 151691 w 386809"/>
                  <a:gd name="connsiteY112" fmla="*/ 209260 h 463127"/>
                  <a:gd name="connsiteX113" fmla="*/ 151379 w 386809"/>
                  <a:gd name="connsiteY113" fmla="*/ 213094 h 463127"/>
                  <a:gd name="connsiteX114" fmla="*/ 153907 w 386809"/>
                  <a:gd name="connsiteY114" fmla="*/ 213538 h 463127"/>
                  <a:gd name="connsiteX115" fmla="*/ 162848 w 386809"/>
                  <a:gd name="connsiteY115" fmla="*/ 211190 h 463127"/>
                  <a:gd name="connsiteX116" fmla="*/ 166184 w 386809"/>
                  <a:gd name="connsiteY116" fmla="*/ 212051 h 463127"/>
                  <a:gd name="connsiteX117" fmla="*/ 164360 w 386809"/>
                  <a:gd name="connsiteY117" fmla="*/ 215677 h 463127"/>
                  <a:gd name="connsiteX118" fmla="*/ 157843 w 386809"/>
                  <a:gd name="connsiteY118" fmla="*/ 214921 h 463127"/>
                  <a:gd name="connsiteX119" fmla="*/ 150857 w 386809"/>
                  <a:gd name="connsiteY119" fmla="*/ 215442 h 463127"/>
                  <a:gd name="connsiteX120" fmla="*/ 146843 w 386809"/>
                  <a:gd name="connsiteY120" fmla="*/ 221468 h 463127"/>
                  <a:gd name="connsiteX121" fmla="*/ 146400 w 386809"/>
                  <a:gd name="connsiteY121" fmla="*/ 225563 h 463127"/>
                  <a:gd name="connsiteX122" fmla="*/ 147051 w 386809"/>
                  <a:gd name="connsiteY122" fmla="*/ 232868 h 463127"/>
                  <a:gd name="connsiteX123" fmla="*/ 146295 w 386809"/>
                  <a:gd name="connsiteY123" fmla="*/ 236911 h 463127"/>
                  <a:gd name="connsiteX124" fmla="*/ 143376 w 386809"/>
                  <a:gd name="connsiteY124" fmla="*/ 238398 h 463127"/>
                  <a:gd name="connsiteX125" fmla="*/ 137224 w 386809"/>
                  <a:gd name="connsiteY125" fmla="*/ 236911 h 463127"/>
                  <a:gd name="connsiteX126" fmla="*/ 132349 w 386809"/>
                  <a:gd name="connsiteY126" fmla="*/ 232659 h 463127"/>
                  <a:gd name="connsiteX127" fmla="*/ 130238 w 386809"/>
                  <a:gd name="connsiteY127" fmla="*/ 234459 h 463127"/>
                  <a:gd name="connsiteX128" fmla="*/ 129534 w 386809"/>
                  <a:gd name="connsiteY128" fmla="*/ 238085 h 463127"/>
                  <a:gd name="connsiteX129" fmla="*/ 133966 w 386809"/>
                  <a:gd name="connsiteY129" fmla="*/ 242624 h 463127"/>
                  <a:gd name="connsiteX130" fmla="*/ 137485 w 386809"/>
                  <a:gd name="connsiteY130" fmla="*/ 242624 h 463127"/>
                  <a:gd name="connsiteX131" fmla="*/ 143141 w 386809"/>
                  <a:gd name="connsiteY131" fmla="*/ 240850 h 463127"/>
                  <a:gd name="connsiteX132" fmla="*/ 145852 w 386809"/>
                  <a:gd name="connsiteY132" fmla="*/ 242076 h 463127"/>
                  <a:gd name="connsiteX133" fmla="*/ 145279 w 386809"/>
                  <a:gd name="connsiteY133" fmla="*/ 245545 h 463127"/>
                  <a:gd name="connsiteX134" fmla="*/ 139205 w 386809"/>
                  <a:gd name="connsiteY134" fmla="*/ 250580 h 463127"/>
                  <a:gd name="connsiteX135" fmla="*/ 134930 w 386809"/>
                  <a:gd name="connsiteY135" fmla="*/ 252145 h 463127"/>
                  <a:gd name="connsiteX136" fmla="*/ 129743 w 386809"/>
                  <a:gd name="connsiteY136" fmla="*/ 252067 h 463127"/>
                  <a:gd name="connsiteX137" fmla="*/ 129404 w 386809"/>
                  <a:gd name="connsiteY137" fmla="*/ 260075 h 463127"/>
                  <a:gd name="connsiteX138" fmla="*/ 130082 w 386809"/>
                  <a:gd name="connsiteY138" fmla="*/ 266701 h 463127"/>
                  <a:gd name="connsiteX139" fmla="*/ 132037 w 386809"/>
                  <a:gd name="connsiteY139" fmla="*/ 270796 h 463127"/>
                  <a:gd name="connsiteX140" fmla="*/ 136051 w 386809"/>
                  <a:gd name="connsiteY140" fmla="*/ 274892 h 463127"/>
                  <a:gd name="connsiteX141" fmla="*/ 135061 w 386809"/>
                  <a:gd name="connsiteY141" fmla="*/ 280109 h 463127"/>
                  <a:gd name="connsiteX142" fmla="*/ 129717 w 386809"/>
                  <a:gd name="connsiteY142" fmla="*/ 279222 h 463127"/>
                  <a:gd name="connsiteX143" fmla="*/ 127344 w 386809"/>
                  <a:gd name="connsiteY143" fmla="*/ 275831 h 463127"/>
                  <a:gd name="connsiteX144" fmla="*/ 126667 w 386809"/>
                  <a:gd name="connsiteY144" fmla="*/ 270118 h 463127"/>
                  <a:gd name="connsiteX145" fmla="*/ 125024 w 386809"/>
                  <a:gd name="connsiteY145" fmla="*/ 268683 h 463127"/>
                  <a:gd name="connsiteX146" fmla="*/ 122626 w 386809"/>
                  <a:gd name="connsiteY146" fmla="*/ 270222 h 463127"/>
                  <a:gd name="connsiteX147" fmla="*/ 120724 w 386809"/>
                  <a:gd name="connsiteY147" fmla="*/ 274344 h 463127"/>
                  <a:gd name="connsiteX148" fmla="*/ 122079 w 386809"/>
                  <a:gd name="connsiteY148" fmla="*/ 277970 h 463127"/>
                  <a:gd name="connsiteX149" fmla="*/ 123982 w 386809"/>
                  <a:gd name="connsiteY149" fmla="*/ 276483 h 463127"/>
                  <a:gd name="connsiteX150" fmla="*/ 124946 w 386809"/>
                  <a:gd name="connsiteY150" fmla="*/ 283109 h 463127"/>
                  <a:gd name="connsiteX151" fmla="*/ 130551 w 386809"/>
                  <a:gd name="connsiteY151" fmla="*/ 288248 h 463127"/>
                  <a:gd name="connsiteX152" fmla="*/ 130733 w 386809"/>
                  <a:gd name="connsiteY152" fmla="*/ 292500 h 463127"/>
                  <a:gd name="connsiteX153" fmla="*/ 129326 w 386809"/>
                  <a:gd name="connsiteY153" fmla="*/ 295265 h 463127"/>
                  <a:gd name="connsiteX154" fmla="*/ 121271 w 386809"/>
                  <a:gd name="connsiteY154" fmla="*/ 297612 h 463127"/>
                  <a:gd name="connsiteX155" fmla="*/ 112174 w 386809"/>
                  <a:gd name="connsiteY155" fmla="*/ 296543 h 463127"/>
                  <a:gd name="connsiteX156" fmla="*/ 109801 w 386809"/>
                  <a:gd name="connsiteY156" fmla="*/ 298551 h 463127"/>
                  <a:gd name="connsiteX157" fmla="*/ 111209 w 386809"/>
                  <a:gd name="connsiteY157" fmla="*/ 302151 h 463127"/>
                  <a:gd name="connsiteX158" fmla="*/ 117361 w 386809"/>
                  <a:gd name="connsiteY158" fmla="*/ 306508 h 463127"/>
                  <a:gd name="connsiteX159" fmla="*/ 119029 w 386809"/>
                  <a:gd name="connsiteY159" fmla="*/ 309038 h 463127"/>
                  <a:gd name="connsiteX160" fmla="*/ 118013 w 386809"/>
                  <a:gd name="connsiteY160" fmla="*/ 314125 h 463127"/>
                  <a:gd name="connsiteX161" fmla="*/ 113555 w 386809"/>
                  <a:gd name="connsiteY161" fmla="*/ 320490 h 463127"/>
                  <a:gd name="connsiteX162" fmla="*/ 114494 w 386809"/>
                  <a:gd name="connsiteY162" fmla="*/ 323098 h 463127"/>
                  <a:gd name="connsiteX163" fmla="*/ 122261 w 386809"/>
                  <a:gd name="connsiteY163" fmla="*/ 329854 h 463127"/>
                  <a:gd name="connsiteX164" fmla="*/ 122731 w 386809"/>
                  <a:gd name="connsiteY164" fmla="*/ 335098 h 463127"/>
                  <a:gd name="connsiteX165" fmla="*/ 118977 w 386809"/>
                  <a:gd name="connsiteY165" fmla="*/ 338750 h 463127"/>
                  <a:gd name="connsiteX166" fmla="*/ 112278 w 386809"/>
                  <a:gd name="connsiteY166" fmla="*/ 341776 h 463127"/>
                  <a:gd name="connsiteX167" fmla="*/ 168557 w 386809"/>
                  <a:gd name="connsiteY167" fmla="*/ 341750 h 463127"/>
                  <a:gd name="connsiteX168" fmla="*/ 204399 w 386809"/>
                  <a:gd name="connsiteY168" fmla="*/ 341828 h 463127"/>
                  <a:gd name="connsiteX169" fmla="*/ 293418 w 386809"/>
                  <a:gd name="connsiteY169" fmla="*/ 341697 h 463127"/>
                  <a:gd name="connsiteX170" fmla="*/ 324646 w 386809"/>
                  <a:gd name="connsiteY170" fmla="*/ 341489 h 463127"/>
                  <a:gd name="connsiteX171" fmla="*/ 383949 w 386809"/>
                  <a:gd name="connsiteY171" fmla="*/ 341358 h 463127"/>
                  <a:gd name="connsiteX172" fmla="*/ 386842 w 386809"/>
                  <a:gd name="connsiteY172" fmla="*/ 340863 h 463127"/>
                  <a:gd name="connsiteX173" fmla="*/ 386373 w 386809"/>
                  <a:gd name="connsiteY173" fmla="*/ 347280 h 463127"/>
                  <a:gd name="connsiteX174" fmla="*/ 383401 w 386809"/>
                  <a:gd name="connsiteY174" fmla="*/ 351167 h 463127"/>
                  <a:gd name="connsiteX175" fmla="*/ 385018 w 386809"/>
                  <a:gd name="connsiteY175" fmla="*/ 354714 h 463127"/>
                  <a:gd name="connsiteX176" fmla="*/ 382281 w 386809"/>
                  <a:gd name="connsiteY176" fmla="*/ 356488 h 463127"/>
                  <a:gd name="connsiteX177" fmla="*/ 383349 w 386809"/>
                  <a:gd name="connsiteY177" fmla="*/ 358314 h 463127"/>
                  <a:gd name="connsiteX178" fmla="*/ 380925 w 386809"/>
                  <a:gd name="connsiteY178" fmla="*/ 359018 h 463127"/>
                  <a:gd name="connsiteX179" fmla="*/ 380117 w 386809"/>
                  <a:gd name="connsiteY179" fmla="*/ 362723 h 463127"/>
                  <a:gd name="connsiteX180" fmla="*/ 381186 w 386809"/>
                  <a:gd name="connsiteY180" fmla="*/ 366114 h 463127"/>
                  <a:gd name="connsiteX181" fmla="*/ 378631 w 386809"/>
                  <a:gd name="connsiteY181" fmla="*/ 366662 h 463127"/>
                  <a:gd name="connsiteX182" fmla="*/ 379674 w 386809"/>
                  <a:gd name="connsiteY182" fmla="*/ 370053 h 463127"/>
                  <a:gd name="connsiteX183" fmla="*/ 372036 w 386809"/>
                  <a:gd name="connsiteY183" fmla="*/ 380435 h 463127"/>
                  <a:gd name="connsiteX184" fmla="*/ 373861 w 386809"/>
                  <a:gd name="connsiteY184" fmla="*/ 382913 h 463127"/>
                  <a:gd name="connsiteX185" fmla="*/ 371775 w 386809"/>
                  <a:gd name="connsiteY185" fmla="*/ 386226 h 463127"/>
                  <a:gd name="connsiteX186" fmla="*/ 372766 w 386809"/>
                  <a:gd name="connsiteY186" fmla="*/ 389356 h 463127"/>
                  <a:gd name="connsiteX187" fmla="*/ 370967 w 386809"/>
                  <a:gd name="connsiteY187" fmla="*/ 388730 h 463127"/>
                  <a:gd name="connsiteX188" fmla="*/ 371645 w 386809"/>
                  <a:gd name="connsiteY188" fmla="*/ 394052 h 463127"/>
                  <a:gd name="connsiteX189" fmla="*/ 370993 w 386809"/>
                  <a:gd name="connsiteY189" fmla="*/ 397782 h 463127"/>
                  <a:gd name="connsiteX190" fmla="*/ 349097 w 386809"/>
                  <a:gd name="connsiteY190" fmla="*/ 397886 h 463127"/>
                  <a:gd name="connsiteX191" fmla="*/ 311404 w 386809"/>
                  <a:gd name="connsiteY191" fmla="*/ 389982 h 463127"/>
                  <a:gd name="connsiteX192" fmla="*/ 312264 w 386809"/>
                  <a:gd name="connsiteY192" fmla="*/ 394573 h 463127"/>
                  <a:gd name="connsiteX193" fmla="*/ 311769 w 386809"/>
                  <a:gd name="connsiteY193" fmla="*/ 398069 h 463127"/>
                  <a:gd name="connsiteX194" fmla="*/ 313151 w 386809"/>
                  <a:gd name="connsiteY194" fmla="*/ 400990 h 463127"/>
                  <a:gd name="connsiteX195" fmla="*/ 312082 w 386809"/>
                  <a:gd name="connsiteY195" fmla="*/ 404590 h 463127"/>
                  <a:gd name="connsiteX196" fmla="*/ 313203 w 386809"/>
                  <a:gd name="connsiteY196" fmla="*/ 409442 h 463127"/>
                  <a:gd name="connsiteX197" fmla="*/ 313046 w 386809"/>
                  <a:gd name="connsiteY197" fmla="*/ 425016 h 463127"/>
                  <a:gd name="connsiteX198" fmla="*/ 295217 w 386809"/>
                  <a:gd name="connsiteY198" fmla="*/ 424389 h 463127"/>
                  <a:gd name="connsiteX199" fmla="*/ 293313 w 386809"/>
                  <a:gd name="connsiteY199" fmla="*/ 423529 h 463127"/>
                  <a:gd name="connsiteX200" fmla="*/ 293861 w 386809"/>
                  <a:gd name="connsiteY200" fmla="*/ 420451 h 463127"/>
                  <a:gd name="connsiteX201" fmla="*/ 292297 w 386809"/>
                  <a:gd name="connsiteY201" fmla="*/ 416929 h 463127"/>
                  <a:gd name="connsiteX202" fmla="*/ 287709 w 386809"/>
                  <a:gd name="connsiteY202" fmla="*/ 415468 h 463127"/>
                  <a:gd name="connsiteX203" fmla="*/ 285311 w 386809"/>
                  <a:gd name="connsiteY203" fmla="*/ 422589 h 463127"/>
                  <a:gd name="connsiteX204" fmla="*/ 281818 w 386809"/>
                  <a:gd name="connsiteY204" fmla="*/ 424911 h 463127"/>
                  <a:gd name="connsiteX205" fmla="*/ 282913 w 386809"/>
                  <a:gd name="connsiteY205" fmla="*/ 429137 h 463127"/>
                  <a:gd name="connsiteX206" fmla="*/ 266960 w 386809"/>
                  <a:gd name="connsiteY206" fmla="*/ 429163 h 463127"/>
                  <a:gd name="connsiteX207" fmla="*/ 259270 w 386809"/>
                  <a:gd name="connsiteY207" fmla="*/ 429841 h 463127"/>
                  <a:gd name="connsiteX208" fmla="*/ 251059 w 386809"/>
                  <a:gd name="connsiteY208" fmla="*/ 429841 h 463127"/>
                  <a:gd name="connsiteX209" fmla="*/ 250042 w 386809"/>
                  <a:gd name="connsiteY209" fmla="*/ 433467 h 463127"/>
                  <a:gd name="connsiteX210" fmla="*/ 251241 w 386809"/>
                  <a:gd name="connsiteY210" fmla="*/ 439858 h 463127"/>
                  <a:gd name="connsiteX211" fmla="*/ 249156 w 386809"/>
                  <a:gd name="connsiteY211" fmla="*/ 439102 h 463127"/>
                  <a:gd name="connsiteX212" fmla="*/ 245272 w 386809"/>
                  <a:gd name="connsiteY212" fmla="*/ 440119 h 463127"/>
                  <a:gd name="connsiteX213" fmla="*/ 243786 w 386809"/>
                  <a:gd name="connsiteY213" fmla="*/ 444267 h 463127"/>
                  <a:gd name="connsiteX214" fmla="*/ 244698 w 386809"/>
                  <a:gd name="connsiteY214" fmla="*/ 446588 h 463127"/>
                  <a:gd name="connsiteX215" fmla="*/ 238990 w 386809"/>
                  <a:gd name="connsiteY215" fmla="*/ 446249 h 463127"/>
                  <a:gd name="connsiteX216" fmla="*/ 234246 w 386809"/>
                  <a:gd name="connsiteY216" fmla="*/ 449562 h 463127"/>
                  <a:gd name="connsiteX217" fmla="*/ 234219 w 386809"/>
                  <a:gd name="connsiteY217" fmla="*/ 451284 h 463127"/>
                  <a:gd name="connsiteX218" fmla="*/ 239668 w 386809"/>
                  <a:gd name="connsiteY218" fmla="*/ 450606 h 463127"/>
                  <a:gd name="connsiteX219" fmla="*/ 243317 w 386809"/>
                  <a:gd name="connsiteY219" fmla="*/ 454101 h 463127"/>
                  <a:gd name="connsiteX220" fmla="*/ 243578 w 386809"/>
                  <a:gd name="connsiteY220" fmla="*/ 457805 h 463127"/>
                  <a:gd name="connsiteX221" fmla="*/ 245924 w 386809"/>
                  <a:gd name="connsiteY221" fmla="*/ 460309 h 463127"/>
                  <a:gd name="connsiteX222" fmla="*/ 239224 w 386809"/>
                  <a:gd name="connsiteY222" fmla="*/ 462683 h 463127"/>
                  <a:gd name="connsiteX223" fmla="*/ 231352 w 386809"/>
                  <a:gd name="connsiteY223" fmla="*/ 463127 h 463127"/>
                  <a:gd name="connsiteX224" fmla="*/ 229475 w 386809"/>
                  <a:gd name="connsiteY224" fmla="*/ 460283 h 463127"/>
                  <a:gd name="connsiteX225" fmla="*/ 228511 w 386809"/>
                  <a:gd name="connsiteY225" fmla="*/ 455953 h 463127"/>
                  <a:gd name="connsiteX226" fmla="*/ 225253 w 386809"/>
                  <a:gd name="connsiteY226" fmla="*/ 453788 h 463127"/>
                  <a:gd name="connsiteX227" fmla="*/ 225174 w 386809"/>
                  <a:gd name="connsiteY227" fmla="*/ 455718 h 463127"/>
                  <a:gd name="connsiteX228" fmla="*/ 220769 w 386809"/>
                  <a:gd name="connsiteY228" fmla="*/ 459501 h 463127"/>
                  <a:gd name="connsiteX229" fmla="*/ 217797 w 386809"/>
                  <a:gd name="connsiteY229" fmla="*/ 457049 h 463127"/>
                  <a:gd name="connsiteX230" fmla="*/ 217849 w 386809"/>
                  <a:gd name="connsiteY230" fmla="*/ 461692 h 463127"/>
                  <a:gd name="connsiteX231" fmla="*/ 215425 w 386809"/>
                  <a:gd name="connsiteY231" fmla="*/ 461692 h 463127"/>
                  <a:gd name="connsiteX232" fmla="*/ 215321 w 386809"/>
                  <a:gd name="connsiteY232" fmla="*/ 456788 h 463127"/>
                  <a:gd name="connsiteX233" fmla="*/ 211672 w 386809"/>
                  <a:gd name="connsiteY233" fmla="*/ 456840 h 463127"/>
                  <a:gd name="connsiteX234" fmla="*/ 210603 w 386809"/>
                  <a:gd name="connsiteY234" fmla="*/ 461744 h 463127"/>
                  <a:gd name="connsiteX235" fmla="*/ 204946 w 386809"/>
                  <a:gd name="connsiteY235" fmla="*/ 461327 h 463127"/>
                  <a:gd name="connsiteX236" fmla="*/ 203591 w 386809"/>
                  <a:gd name="connsiteY236" fmla="*/ 458327 h 463127"/>
                  <a:gd name="connsiteX237" fmla="*/ 206979 w 386809"/>
                  <a:gd name="connsiteY237" fmla="*/ 457597 h 463127"/>
                  <a:gd name="connsiteX238" fmla="*/ 204294 w 386809"/>
                  <a:gd name="connsiteY238" fmla="*/ 454492 h 463127"/>
                  <a:gd name="connsiteX239" fmla="*/ 202079 w 386809"/>
                  <a:gd name="connsiteY239" fmla="*/ 454049 h 463127"/>
                  <a:gd name="connsiteX240" fmla="*/ 199811 w 386809"/>
                  <a:gd name="connsiteY240" fmla="*/ 451310 h 463127"/>
                  <a:gd name="connsiteX241" fmla="*/ 196370 w 386809"/>
                  <a:gd name="connsiteY241" fmla="*/ 450553 h 463127"/>
                  <a:gd name="connsiteX242" fmla="*/ 191365 w 386809"/>
                  <a:gd name="connsiteY242" fmla="*/ 451362 h 463127"/>
                  <a:gd name="connsiteX243" fmla="*/ 185552 w 386809"/>
                  <a:gd name="connsiteY243" fmla="*/ 448623 h 463127"/>
                  <a:gd name="connsiteX244" fmla="*/ 183936 w 386809"/>
                  <a:gd name="connsiteY244" fmla="*/ 446641 h 463127"/>
                  <a:gd name="connsiteX245" fmla="*/ 179296 w 386809"/>
                  <a:gd name="connsiteY245" fmla="*/ 449458 h 463127"/>
                  <a:gd name="connsiteX246" fmla="*/ 179922 w 386809"/>
                  <a:gd name="connsiteY246" fmla="*/ 445310 h 463127"/>
                  <a:gd name="connsiteX247" fmla="*/ 177550 w 386809"/>
                  <a:gd name="connsiteY247" fmla="*/ 441580 h 463127"/>
                  <a:gd name="connsiteX248" fmla="*/ 174448 w 386809"/>
                  <a:gd name="connsiteY248" fmla="*/ 441006 h 463127"/>
                  <a:gd name="connsiteX249" fmla="*/ 175412 w 386809"/>
                  <a:gd name="connsiteY249" fmla="*/ 438606 h 463127"/>
                  <a:gd name="connsiteX250" fmla="*/ 177550 w 386809"/>
                  <a:gd name="connsiteY250" fmla="*/ 439363 h 463127"/>
                  <a:gd name="connsiteX251" fmla="*/ 180209 w 386809"/>
                  <a:gd name="connsiteY251" fmla="*/ 437224 h 463127"/>
                  <a:gd name="connsiteX252" fmla="*/ 185109 w 386809"/>
                  <a:gd name="connsiteY252" fmla="*/ 440484 h 463127"/>
                  <a:gd name="connsiteX253" fmla="*/ 188863 w 386809"/>
                  <a:gd name="connsiteY253" fmla="*/ 446797 h 463127"/>
                  <a:gd name="connsiteX254" fmla="*/ 191730 w 386809"/>
                  <a:gd name="connsiteY254" fmla="*/ 443171 h 463127"/>
                  <a:gd name="connsiteX255" fmla="*/ 189410 w 386809"/>
                  <a:gd name="connsiteY255" fmla="*/ 441032 h 463127"/>
                  <a:gd name="connsiteX256" fmla="*/ 187142 w 386809"/>
                  <a:gd name="connsiteY256" fmla="*/ 441058 h 463127"/>
                  <a:gd name="connsiteX257" fmla="*/ 184927 w 386809"/>
                  <a:gd name="connsiteY257" fmla="*/ 436337 h 463127"/>
                  <a:gd name="connsiteX258" fmla="*/ 185266 w 386809"/>
                  <a:gd name="connsiteY258" fmla="*/ 434850 h 463127"/>
                  <a:gd name="connsiteX259" fmla="*/ 191287 w 386809"/>
                  <a:gd name="connsiteY259" fmla="*/ 435085 h 463127"/>
                  <a:gd name="connsiteX260" fmla="*/ 196292 w 386809"/>
                  <a:gd name="connsiteY260" fmla="*/ 442493 h 463127"/>
                  <a:gd name="connsiteX261" fmla="*/ 196683 w 386809"/>
                  <a:gd name="connsiteY261" fmla="*/ 440458 h 463127"/>
                  <a:gd name="connsiteX262" fmla="*/ 202756 w 386809"/>
                  <a:gd name="connsiteY262" fmla="*/ 441919 h 463127"/>
                  <a:gd name="connsiteX263" fmla="*/ 202913 w 386809"/>
                  <a:gd name="connsiteY263" fmla="*/ 432267 h 463127"/>
                  <a:gd name="connsiteX264" fmla="*/ 205572 w 386809"/>
                  <a:gd name="connsiteY264" fmla="*/ 430494 h 463127"/>
                  <a:gd name="connsiteX265" fmla="*/ 203069 w 386809"/>
                  <a:gd name="connsiteY265" fmla="*/ 427128 h 463127"/>
                  <a:gd name="connsiteX266" fmla="*/ 201714 w 386809"/>
                  <a:gd name="connsiteY266" fmla="*/ 427911 h 463127"/>
                  <a:gd name="connsiteX267" fmla="*/ 198195 w 386809"/>
                  <a:gd name="connsiteY267" fmla="*/ 424441 h 463127"/>
                  <a:gd name="connsiteX268" fmla="*/ 194050 w 386809"/>
                  <a:gd name="connsiteY268" fmla="*/ 425433 h 463127"/>
                  <a:gd name="connsiteX269" fmla="*/ 190766 w 386809"/>
                  <a:gd name="connsiteY269" fmla="*/ 421181 h 463127"/>
                  <a:gd name="connsiteX270" fmla="*/ 189515 w 386809"/>
                  <a:gd name="connsiteY270" fmla="*/ 418024 h 463127"/>
                  <a:gd name="connsiteX271" fmla="*/ 189567 w 386809"/>
                  <a:gd name="connsiteY271" fmla="*/ 413772 h 463127"/>
                  <a:gd name="connsiteX272" fmla="*/ 191026 w 386809"/>
                  <a:gd name="connsiteY272" fmla="*/ 407564 h 463127"/>
                  <a:gd name="connsiteX273" fmla="*/ 189306 w 386809"/>
                  <a:gd name="connsiteY273" fmla="*/ 404225 h 463127"/>
                  <a:gd name="connsiteX274" fmla="*/ 192017 w 386809"/>
                  <a:gd name="connsiteY274" fmla="*/ 394704 h 463127"/>
                  <a:gd name="connsiteX275" fmla="*/ 194441 w 386809"/>
                  <a:gd name="connsiteY275" fmla="*/ 394182 h 463127"/>
                  <a:gd name="connsiteX276" fmla="*/ 197048 w 386809"/>
                  <a:gd name="connsiteY276" fmla="*/ 391443 h 463127"/>
                  <a:gd name="connsiteX277" fmla="*/ 196448 w 386809"/>
                  <a:gd name="connsiteY277" fmla="*/ 390034 h 463127"/>
                  <a:gd name="connsiteX278" fmla="*/ 167722 w 386809"/>
                  <a:gd name="connsiteY278" fmla="*/ 391234 h 463127"/>
                  <a:gd name="connsiteX279" fmla="*/ 165090 w 386809"/>
                  <a:gd name="connsiteY279" fmla="*/ 395304 h 463127"/>
                  <a:gd name="connsiteX280" fmla="*/ 162379 w 386809"/>
                  <a:gd name="connsiteY280" fmla="*/ 395773 h 463127"/>
                  <a:gd name="connsiteX281" fmla="*/ 161179 w 386809"/>
                  <a:gd name="connsiteY281" fmla="*/ 400547 h 463127"/>
                  <a:gd name="connsiteX282" fmla="*/ 155784 w 386809"/>
                  <a:gd name="connsiteY282" fmla="*/ 398773 h 463127"/>
                  <a:gd name="connsiteX283" fmla="*/ 153177 w 386809"/>
                  <a:gd name="connsiteY283" fmla="*/ 388391 h 463127"/>
                  <a:gd name="connsiteX284" fmla="*/ 149215 w 386809"/>
                  <a:gd name="connsiteY284" fmla="*/ 382209 h 463127"/>
                  <a:gd name="connsiteX285" fmla="*/ 146843 w 386809"/>
                  <a:gd name="connsiteY285" fmla="*/ 382417 h 463127"/>
                  <a:gd name="connsiteX286" fmla="*/ 139153 w 386809"/>
                  <a:gd name="connsiteY286" fmla="*/ 386017 h 463127"/>
                  <a:gd name="connsiteX287" fmla="*/ 130577 w 386809"/>
                  <a:gd name="connsiteY287" fmla="*/ 385313 h 463127"/>
                  <a:gd name="connsiteX288" fmla="*/ 124373 w 386809"/>
                  <a:gd name="connsiteY288" fmla="*/ 386904 h 463127"/>
                  <a:gd name="connsiteX289" fmla="*/ 118378 w 386809"/>
                  <a:gd name="connsiteY289" fmla="*/ 383669 h 463127"/>
                  <a:gd name="connsiteX290" fmla="*/ 119837 w 386809"/>
                  <a:gd name="connsiteY290" fmla="*/ 379861 h 463127"/>
                  <a:gd name="connsiteX291" fmla="*/ 123747 w 386809"/>
                  <a:gd name="connsiteY291" fmla="*/ 378974 h 463127"/>
                  <a:gd name="connsiteX292" fmla="*/ 126328 w 386809"/>
                  <a:gd name="connsiteY292" fmla="*/ 376757 h 463127"/>
                  <a:gd name="connsiteX293" fmla="*/ 129769 w 386809"/>
                  <a:gd name="connsiteY293" fmla="*/ 364992 h 463127"/>
                  <a:gd name="connsiteX294" fmla="*/ 128934 w 386809"/>
                  <a:gd name="connsiteY294" fmla="*/ 360166 h 463127"/>
                  <a:gd name="connsiteX295" fmla="*/ 124894 w 386809"/>
                  <a:gd name="connsiteY295" fmla="*/ 355758 h 463127"/>
                  <a:gd name="connsiteX296" fmla="*/ 115484 w 386809"/>
                  <a:gd name="connsiteY296" fmla="*/ 355523 h 463127"/>
                  <a:gd name="connsiteX297" fmla="*/ 115588 w 386809"/>
                  <a:gd name="connsiteY297" fmla="*/ 358184 h 463127"/>
                  <a:gd name="connsiteX298" fmla="*/ 121036 w 386809"/>
                  <a:gd name="connsiteY298" fmla="*/ 359592 h 463127"/>
                  <a:gd name="connsiteX299" fmla="*/ 122835 w 386809"/>
                  <a:gd name="connsiteY299" fmla="*/ 361288 h 463127"/>
                  <a:gd name="connsiteX300" fmla="*/ 123878 w 386809"/>
                  <a:gd name="connsiteY300" fmla="*/ 367131 h 463127"/>
                  <a:gd name="connsiteX301" fmla="*/ 122288 w 386809"/>
                  <a:gd name="connsiteY301" fmla="*/ 369114 h 463127"/>
                  <a:gd name="connsiteX302" fmla="*/ 120698 w 386809"/>
                  <a:gd name="connsiteY302" fmla="*/ 367522 h 463127"/>
                  <a:gd name="connsiteX303" fmla="*/ 114233 w 386809"/>
                  <a:gd name="connsiteY303" fmla="*/ 368488 h 463127"/>
                  <a:gd name="connsiteX304" fmla="*/ 110818 w 386809"/>
                  <a:gd name="connsiteY304" fmla="*/ 367757 h 463127"/>
                  <a:gd name="connsiteX305" fmla="*/ 108681 w 386809"/>
                  <a:gd name="connsiteY305" fmla="*/ 365201 h 463127"/>
                  <a:gd name="connsiteX306" fmla="*/ 108837 w 386809"/>
                  <a:gd name="connsiteY306" fmla="*/ 359331 h 463127"/>
                  <a:gd name="connsiteX307" fmla="*/ 111131 w 386809"/>
                  <a:gd name="connsiteY307" fmla="*/ 353619 h 463127"/>
                  <a:gd name="connsiteX308" fmla="*/ 108498 w 386809"/>
                  <a:gd name="connsiteY308" fmla="*/ 346445 h 463127"/>
                  <a:gd name="connsiteX309" fmla="*/ 109176 w 386809"/>
                  <a:gd name="connsiteY309" fmla="*/ 343028 h 463127"/>
                  <a:gd name="connsiteX310" fmla="*/ 105474 w 386809"/>
                  <a:gd name="connsiteY310" fmla="*/ 338802 h 463127"/>
                  <a:gd name="connsiteX311" fmla="*/ 102737 w 386809"/>
                  <a:gd name="connsiteY311" fmla="*/ 338541 h 463127"/>
                  <a:gd name="connsiteX312" fmla="*/ 101147 w 386809"/>
                  <a:gd name="connsiteY312" fmla="*/ 340524 h 463127"/>
                  <a:gd name="connsiteX313" fmla="*/ 96559 w 386809"/>
                  <a:gd name="connsiteY313" fmla="*/ 338489 h 463127"/>
                  <a:gd name="connsiteX314" fmla="*/ 93431 w 386809"/>
                  <a:gd name="connsiteY314" fmla="*/ 340132 h 463127"/>
                  <a:gd name="connsiteX315" fmla="*/ 91320 w 386809"/>
                  <a:gd name="connsiteY315" fmla="*/ 344045 h 463127"/>
                  <a:gd name="connsiteX316" fmla="*/ 89260 w 386809"/>
                  <a:gd name="connsiteY316" fmla="*/ 344541 h 463127"/>
                  <a:gd name="connsiteX317" fmla="*/ 87931 w 386809"/>
                  <a:gd name="connsiteY317" fmla="*/ 340576 h 463127"/>
                  <a:gd name="connsiteX318" fmla="*/ 87957 w 386809"/>
                  <a:gd name="connsiteY318" fmla="*/ 336298 h 463127"/>
                  <a:gd name="connsiteX319" fmla="*/ 80736 w 386809"/>
                  <a:gd name="connsiteY319" fmla="*/ 338306 h 463127"/>
                  <a:gd name="connsiteX320" fmla="*/ 77035 w 386809"/>
                  <a:gd name="connsiteY320" fmla="*/ 336950 h 463127"/>
                  <a:gd name="connsiteX321" fmla="*/ 75601 w 386809"/>
                  <a:gd name="connsiteY321" fmla="*/ 333298 h 463127"/>
                  <a:gd name="connsiteX322" fmla="*/ 71170 w 386809"/>
                  <a:gd name="connsiteY322" fmla="*/ 334472 h 463127"/>
                  <a:gd name="connsiteX323" fmla="*/ 70935 w 386809"/>
                  <a:gd name="connsiteY323" fmla="*/ 329489 h 463127"/>
                  <a:gd name="connsiteX324" fmla="*/ 69658 w 386809"/>
                  <a:gd name="connsiteY324" fmla="*/ 328550 h 463127"/>
                  <a:gd name="connsiteX325" fmla="*/ 65696 w 386809"/>
                  <a:gd name="connsiteY325" fmla="*/ 330428 h 463127"/>
                  <a:gd name="connsiteX326" fmla="*/ 66243 w 386809"/>
                  <a:gd name="connsiteY326" fmla="*/ 326933 h 463127"/>
                  <a:gd name="connsiteX327" fmla="*/ 63532 w 386809"/>
                  <a:gd name="connsiteY327" fmla="*/ 330950 h 463127"/>
                  <a:gd name="connsiteX328" fmla="*/ 57589 w 386809"/>
                  <a:gd name="connsiteY328" fmla="*/ 328342 h 463127"/>
                  <a:gd name="connsiteX329" fmla="*/ 55582 w 386809"/>
                  <a:gd name="connsiteY329" fmla="*/ 325081 h 463127"/>
                  <a:gd name="connsiteX330" fmla="*/ 54461 w 386809"/>
                  <a:gd name="connsiteY330" fmla="*/ 326907 h 463127"/>
                  <a:gd name="connsiteX331" fmla="*/ 48778 w 386809"/>
                  <a:gd name="connsiteY331" fmla="*/ 331811 h 463127"/>
                  <a:gd name="connsiteX332" fmla="*/ 49430 w 386809"/>
                  <a:gd name="connsiteY332" fmla="*/ 337837 h 463127"/>
                  <a:gd name="connsiteX333" fmla="*/ 47136 w 386809"/>
                  <a:gd name="connsiteY333" fmla="*/ 335411 h 463127"/>
                  <a:gd name="connsiteX334" fmla="*/ 46536 w 386809"/>
                  <a:gd name="connsiteY334" fmla="*/ 338332 h 463127"/>
                  <a:gd name="connsiteX335" fmla="*/ 36892 w 386809"/>
                  <a:gd name="connsiteY335" fmla="*/ 338332 h 463127"/>
                  <a:gd name="connsiteX336" fmla="*/ 33660 w 386809"/>
                  <a:gd name="connsiteY336" fmla="*/ 337758 h 463127"/>
                  <a:gd name="connsiteX337" fmla="*/ 31470 w 386809"/>
                  <a:gd name="connsiteY337" fmla="*/ 332880 h 463127"/>
                  <a:gd name="connsiteX338" fmla="*/ 34233 w 386809"/>
                  <a:gd name="connsiteY338" fmla="*/ 331055 h 463127"/>
                  <a:gd name="connsiteX339" fmla="*/ 31522 w 386809"/>
                  <a:gd name="connsiteY339" fmla="*/ 328211 h 463127"/>
                  <a:gd name="connsiteX340" fmla="*/ 29593 w 386809"/>
                  <a:gd name="connsiteY340" fmla="*/ 330298 h 463127"/>
                  <a:gd name="connsiteX341" fmla="*/ 27169 w 386809"/>
                  <a:gd name="connsiteY341" fmla="*/ 329072 h 463127"/>
                  <a:gd name="connsiteX342" fmla="*/ 26204 w 386809"/>
                  <a:gd name="connsiteY342" fmla="*/ 316133 h 463127"/>
                  <a:gd name="connsiteX343" fmla="*/ 26308 w 386809"/>
                  <a:gd name="connsiteY343" fmla="*/ 287439 h 463127"/>
                  <a:gd name="connsiteX344" fmla="*/ 27951 w 386809"/>
                  <a:gd name="connsiteY344" fmla="*/ 285744 h 463127"/>
                  <a:gd name="connsiteX345" fmla="*/ 31965 w 386809"/>
                  <a:gd name="connsiteY345" fmla="*/ 285352 h 463127"/>
                  <a:gd name="connsiteX346" fmla="*/ 34441 w 386809"/>
                  <a:gd name="connsiteY346" fmla="*/ 289187 h 463127"/>
                  <a:gd name="connsiteX347" fmla="*/ 38716 w 386809"/>
                  <a:gd name="connsiteY347" fmla="*/ 290778 h 463127"/>
                  <a:gd name="connsiteX348" fmla="*/ 41740 w 386809"/>
                  <a:gd name="connsiteY348" fmla="*/ 290074 h 463127"/>
                  <a:gd name="connsiteX349" fmla="*/ 49326 w 386809"/>
                  <a:gd name="connsiteY349" fmla="*/ 283996 h 463127"/>
                  <a:gd name="connsiteX350" fmla="*/ 47918 w 386809"/>
                  <a:gd name="connsiteY350" fmla="*/ 280109 h 463127"/>
                  <a:gd name="connsiteX351" fmla="*/ 44165 w 386809"/>
                  <a:gd name="connsiteY351" fmla="*/ 278805 h 463127"/>
                  <a:gd name="connsiteX352" fmla="*/ 38482 w 386809"/>
                  <a:gd name="connsiteY352" fmla="*/ 273353 h 463127"/>
                  <a:gd name="connsiteX353" fmla="*/ 36579 w 386809"/>
                  <a:gd name="connsiteY353" fmla="*/ 268344 h 463127"/>
                  <a:gd name="connsiteX354" fmla="*/ 37648 w 386809"/>
                  <a:gd name="connsiteY354" fmla="*/ 266179 h 463127"/>
                  <a:gd name="connsiteX355" fmla="*/ 35771 w 386809"/>
                  <a:gd name="connsiteY355" fmla="*/ 264797 h 463127"/>
                  <a:gd name="connsiteX356" fmla="*/ 36761 w 386809"/>
                  <a:gd name="connsiteY356" fmla="*/ 262840 h 463127"/>
                  <a:gd name="connsiteX357" fmla="*/ 33034 w 386809"/>
                  <a:gd name="connsiteY357" fmla="*/ 262683 h 463127"/>
                  <a:gd name="connsiteX358" fmla="*/ 29254 w 386809"/>
                  <a:gd name="connsiteY358" fmla="*/ 260388 h 463127"/>
                  <a:gd name="connsiteX359" fmla="*/ 29072 w 386809"/>
                  <a:gd name="connsiteY359" fmla="*/ 258719 h 463127"/>
                  <a:gd name="connsiteX360" fmla="*/ 24119 w 386809"/>
                  <a:gd name="connsiteY360" fmla="*/ 259919 h 463127"/>
                  <a:gd name="connsiteX361" fmla="*/ 25396 w 386809"/>
                  <a:gd name="connsiteY361" fmla="*/ 257075 h 463127"/>
                  <a:gd name="connsiteX362" fmla="*/ 24015 w 386809"/>
                  <a:gd name="connsiteY362" fmla="*/ 256293 h 463127"/>
                  <a:gd name="connsiteX363" fmla="*/ 21538 w 386809"/>
                  <a:gd name="connsiteY363" fmla="*/ 258510 h 463127"/>
                  <a:gd name="connsiteX364" fmla="*/ 20287 w 386809"/>
                  <a:gd name="connsiteY364" fmla="*/ 255980 h 463127"/>
                  <a:gd name="connsiteX365" fmla="*/ 20261 w 386809"/>
                  <a:gd name="connsiteY365" fmla="*/ 251180 h 463127"/>
                  <a:gd name="connsiteX366" fmla="*/ 16012 w 386809"/>
                  <a:gd name="connsiteY366" fmla="*/ 248284 h 463127"/>
                  <a:gd name="connsiteX367" fmla="*/ 16846 w 386809"/>
                  <a:gd name="connsiteY367" fmla="*/ 246589 h 463127"/>
                  <a:gd name="connsiteX368" fmla="*/ 13770 w 386809"/>
                  <a:gd name="connsiteY368" fmla="*/ 245128 h 463127"/>
                  <a:gd name="connsiteX369" fmla="*/ 15673 w 386809"/>
                  <a:gd name="connsiteY369" fmla="*/ 242128 h 463127"/>
                  <a:gd name="connsiteX370" fmla="*/ 10486 w 386809"/>
                  <a:gd name="connsiteY370" fmla="*/ 241059 h 463127"/>
                  <a:gd name="connsiteX371" fmla="*/ 4490 w 386809"/>
                  <a:gd name="connsiteY371" fmla="*/ 236885 h 463127"/>
                  <a:gd name="connsiteX372" fmla="*/ 9287 w 386809"/>
                  <a:gd name="connsiteY372" fmla="*/ 236181 h 463127"/>
                  <a:gd name="connsiteX373" fmla="*/ 6993 w 386809"/>
                  <a:gd name="connsiteY373" fmla="*/ 232085 h 463127"/>
                  <a:gd name="connsiteX374" fmla="*/ 9782 w 386809"/>
                  <a:gd name="connsiteY374" fmla="*/ 223972 h 463127"/>
                  <a:gd name="connsiteX375" fmla="*/ 6211 w 386809"/>
                  <a:gd name="connsiteY375" fmla="*/ 223138 h 463127"/>
                  <a:gd name="connsiteX376" fmla="*/ 6810 w 386809"/>
                  <a:gd name="connsiteY376" fmla="*/ 219512 h 463127"/>
                  <a:gd name="connsiteX377" fmla="*/ 9365 w 386809"/>
                  <a:gd name="connsiteY377" fmla="*/ 216877 h 463127"/>
                  <a:gd name="connsiteX378" fmla="*/ 10251 w 386809"/>
                  <a:gd name="connsiteY378" fmla="*/ 213408 h 463127"/>
                  <a:gd name="connsiteX379" fmla="*/ 7827 w 386809"/>
                  <a:gd name="connsiteY379" fmla="*/ 209599 h 463127"/>
                  <a:gd name="connsiteX380" fmla="*/ 7697 w 386809"/>
                  <a:gd name="connsiteY380" fmla="*/ 205060 h 463127"/>
                  <a:gd name="connsiteX381" fmla="*/ 9652 w 386809"/>
                  <a:gd name="connsiteY381" fmla="*/ 204851 h 463127"/>
                  <a:gd name="connsiteX382" fmla="*/ 10799 w 386809"/>
                  <a:gd name="connsiteY382" fmla="*/ 200808 h 463127"/>
                  <a:gd name="connsiteX383" fmla="*/ 13588 w 386809"/>
                  <a:gd name="connsiteY383" fmla="*/ 195382 h 463127"/>
                  <a:gd name="connsiteX384" fmla="*/ 13119 w 386809"/>
                  <a:gd name="connsiteY384" fmla="*/ 191782 h 463127"/>
                  <a:gd name="connsiteX385" fmla="*/ 14891 w 386809"/>
                  <a:gd name="connsiteY385" fmla="*/ 190087 h 463127"/>
                  <a:gd name="connsiteX386" fmla="*/ 14917 w 386809"/>
                  <a:gd name="connsiteY386" fmla="*/ 125185 h 463127"/>
                  <a:gd name="connsiteX387" fmla="*/ 36162 w 386809"/>
                  <a:gd name="connsiteY387" fmla="*/ 125264 h 463127"/>
                  <a:gd name="connsiteX388" fmla="*/ 37908 w 386809"/>
                  <a:gd name="connsiteY388" fmla="*/ 128342 h 463127"/>
                  <a:gd name="connsiteX389" fmla="*/ 44581 w 386809"/>
                  <a:gd name="connsiteY389" fmla="*/ 128368 h 463127"/>
                  <a:gd name="connsiteX390" fmla="*/ 44581 w 386809"/>
                  <a:gd name="connsiteY390" fmla="*/ 125264 h 463127"/>
                  <a:gd name="connsiteX391" fmla="*/ 54956 w 386809"/>
                  <a:gd name="connsiteY391" fmla="*/ 125211 h 463127"/>
                  <a:gd name="connsiteX392" fmla="*/ 57068 w 386809"/>
                  <a:gd name="connsiteY392" fmla="*/ 121716 h 463127"/>
                  <a:gd name="connsiteX393" fmla="*/ 59023 w 386809"/>
                  <a:gd name="connsiteY393" fmla="*/ 112064 h 463127"/>
                  <a:gd name="connsiteX394" fmla="*/ 58319 w 386809"/>
                  <a:gd name="connsiteY394" fmla="*/ 110447 h 463127"/>
                  <a:gd name="connsiteX395" fmla="*/ 60847 w 386809"/>
                  <a:gd name="connsiteY395" fmla="*/ 104604 h 463127"/>
                  <a:gd name="connsiteX396" fmla="*/ 57954 w 386809"/>
                  <a:gd name="connsiteY396" fmla="*/ 103378 h 463127"/>
                  <a:gd name="connsiteX397" fmla="*/ 54878 w 386809"/>
                  <a:gd name="connsiteY397" fmla="*/ 100273 h 463127"/>
                  <a:gd name="connsiteX398" fmla="*/ 53627 w 386809"/>
                  <a:gd name="connsiteY398" fmla="*/ 102830 h 463127"/>
                  <a:gd name="connsiteX399" fmla="*/ 54122 w 386809"/>
                  <a:gd name="connsiteY399" fmla="*/ 106378 h 463127"/>
                  <a:gd name="connsiteX400" fmla="*/ 51802 w 386809"/>
                  <a:gd name="connsiteY400" fmla="*/ 106325 h 463127"/>
                  <a:gd name="connsiteX401" fmla="*/ 48257 w 386809"/>
                  <a:gd name="connsiteY401" fmla="*/ 103978 h 463127"/>
                  <a:gd name="connsiteX402" fmla="*/ 43904 w 386809"/>
                  <a:gd name="connsiteY402" fmla="*/ 104056 h 463127"/>
                  <a:gd name="connsiteX403" fmla="*/ 43330 w 386809"/>
                  <a:gd name="connsiteY403" fmla="*/ 101134 h 463127"/>
                  <a:gd name="connsiteX404" fmla="*/ 40046 w 386809"/>
                  <a:gd name="connsiteY404" fmla="*/ 102752 h 463127"/>
                  <a:gd name="connsiteX405" fmla="*/ 37752 w 386809"/>
                  <a:gd name="connsiteY405" fmla="*/ 101917 h 463127"/>
                  <a:gd name="connsiteX406" fmla="*/ 34728 w 386809"/>
                  <a:gd name="connsiteY406" fmla="*/ 98604 h 463127"/>
                  <a:gd name="connsiteX407" fmla="*/ 31522 w 386809"/>
                  <a:gd name="connsiteY407" fmla="*/ 102178 h 463127"/>
                  <a:gd name="connsiteX408" fmla="*/ 24223 w 386809"/>
                  <a:gd name="connsiteY408" fmla="*/ 101552 h 463127"/>
                  <a:gd name="connsiteX409" fmla="*/ 21408 w 386809"/>
                  <a:gd name="connsiteY409" fmla="*/ 102778 h 463127"/>
                  <a:gd name="connsiteX410" fmla="*/ 12623 w 386809"/>
                  <a:gd name="connsiteY410" fmla="*/ 102856 h 463127"/>
                  <a:gd name="connsiteX411" fmla="*/ 10121 w 386809"/>
                  <a:gd name="connsiteY411" fmla="*/ 97091 h 463127"/>
                  <a:gd name="connsiteX412" fmla="*/ 8140 w 386809"/>
                  <a:gd name="connsiteY412" fmla="*/ 86187 h 463127"/>
                  <a:gd name="connsiteX413" fmla="*/ 59 w 386809"/>
                  <a:gd name="connsiteY413" fmla="*/ 92030 h 463127"/>
                  <a:gd name="connsiteX414" fmla="*/ 33 w 386809"/>
                  <a:gd name="connsiteY414" fmla="*/ 83370 h 463127"/>
                  <a:gd name="connsiteX415" fmla="*/ 12337 w 386809"/>
                  <a:gd name="connsiteY415" fmla="*/ 83918 h 463127"/>
                  <a:gd name="connsiteX416" fmla="*/ 16716 w 386809"/>
                  <a:gd name="connsiteY416" fmla="*/ 82561 h 463127"/>
                  <a:gd name="connsiteX417" fmla="*/ 24562 w 386809"/>
                  <a:gd name="connsiteY417" fmla="*/ 83892 h 463127"/>
                  <a:gd name="connsiteX418" fmla="*/ 23545 w 386809"/>
                  <a:gd name="connsiteY418" fmla="*/ 86813 h 463127"/>
                  <a:gd name="connsiteX419" fmla="*/ 32226 w 386809"/>
                  <a:gd name="connsiteY419" fmla="*/ 87544 h 463127"/>
                  <a:gd name="connsiteX420" fmla="*/ 35667 w 386809"/>
                  <a:gd name="connsiteY420" fmla="*/ 86865 h 463127"/>
                  <a:gd name="connsiteX421" fmla="*/ 34129 w 386809"/>
                  <a:gd name="connsiteY421" fmla="*/ 81048 h 463127"/>
                  <a:gd name="connsiteX422" fmla="*/ 36970 w 386809"/>
                  <a:gd name="connsiteY422" fmla="*/ 79535 h 463127"/>
                  <a:gd name="connsiteX423" fmla="*/ 40619 w 386809"/>
                  <a:gd name="connsiteY423" fmla="*/ 80579 h 463127"/>
                  <a:gd name="connsiteX424" fmla="*/ 40932 w 386809"/>
                  <a:gd name="connsiteY424" fmla="*/ 83761 h 463127"/>
                  <a:gd name="connsiteX425" fmla="*/ 46354 w 386809"/>
                  <a:gd name="connsiteY425" fmla="*/ 79692 h 463127"/>
                  <a:gd name="connsiteX426" fmla="*/ 48075 w 386809"/>
                  <a:gd name="connsiteY426" fmla="*/ 80709 h 463127"/>
                  <a:gd name="connsiteX427" fmla="*/ 49613 w 386809"/>
                  <a:gd name="connsiteY427" fmla="*/ 73040 h 463127"/>
                  <a:gd name="connsiteX428" fmla="*/ 54800 w 386809"/>
                  <a:gd name="connsiteY428" fmla="*/ 71344 h 463127"/>
                  <a:gd name="connsiteX429" fmla="*/ 55608 w 386809"/>
                  <a:gd name="connsiteY429" fmla="*/ 66988 h 463127"/>
                  <a:gd name="connsiteX430" fmla="*/ 59492 w 386809"/>
                  <a:gd name="connsiteY430" fmla="*/ 64092 h 463127"/>
                  <a:gd name="connsiteX431" fmla="*/ 59492 w 386809"/>
                  <a:gd name="connsiteY431" fmla="*/ 60571 h 463127"/>
                  <a:gd name="connsiteX432" fmla="*/ 69085 w 386809"/>
                  <a:gd name="connsiteY432" fmla="*/ 60623 h 463127"/>
                  <a:gd name="connsiteX433" fmla="*/ 64627 w 386809"/>
                  <a:gd name="connsiteY433" fmla="*/ 55249 h 463127"/>
                  <a:gd name="connsiteX434" fmla="*/ 63532 w 386809"/>
                  <a:gd name="connsiteY434" fmla="*/ 50945 h 463127"/>
                  <a:gd name="connsiteX435" fmla="*/ 57615 w 386809"/>
                  <a:gd name="connsiteY435" fmla="*/ 52771 h 463127"/>
                  <a:gd name="connsiteX436" fmla="*/ 55139 w 386809"/>
                  <a:gd name="connsiteY436" fmla="*/ 50789 h 463127"/>
                  <a:gd name="connsiteX437" fmla="*/ 51880 w 386809"/>
                  <a:gd name="connsiteY437" fmla="*/ 53215 h 463127"/>
                  <a:gd name="connsiteX438" fmla="*/ 51828 w 386809"/>
                  <a:gd name="connsiteY438" fmla="*/ 49719 h 463127"/>
                  <a:gd name="connsiteX439" fmla="*/ 49873 w 386809"/>
                  <a:gd name="connsiteY439" fmla="*/ 47163 h 463127"/>
                  <a:gd name="connsiteX440" fmla="*/ 52324 w 386809"/>
                  <a:gd name="connsiteY440" fmla="*/ 46563 h 463127"/>
                  <a:gd name="connsiteX441" fmla="*/ 50812 w 386809"/>
                  <a:gd name="connsiteY441" fmla="*/ 42232 h 463127"/>
                  <a:gd name="connsiteX442" fmla="*/ 52324 w 386809"/>
                  <a:gd name="connsiteY442" fmla="*/ 36650 h 463127"/>
                  <a:gd name="connsiteX443" fmla="*/ 50264 w 386809"/>
                  <a:gd name="connsiteY443" fmla="*/ 29920 h 463127"/>
                  <a:gd name="connsiteX444" fmla="*/ 51854 w 386809"/>
                  <a:gd name="connsiteY444" fmla="*/ 29294 h 463127"/>
                  <a:gd name="connsiteX445" fmla="*/ 48622 w 386809"/>
                  <a:gd name="connsiteY445" fmla="*/ 24599 h 463127"/>
                  <a:gd name="connsiteX446" fmla="*/ 48857 w 386809"/>
                  <a:gd name="connsiteY446" fmla="*/ 12756 h 463127"/>
                  <a:gd name="connsiteX447" fmla="*/ 47970 w 386809"/>
                  <a:gd name="connsiteY447" fmla="*/ 6626 h 463127"/>
                  <a:gd name="connsiteX448" fmla="*/ 49978 w 386809"/>
                  <a:gd name="connsiteY448" fmla="*/ 0 h 463127"/>
                  <a:gd name="connsiteX449" fmla="*/ 54565 w 386809"/>
                  <a:gd name="connsiteY449" fmla="*/ 52 h 463127"/>
                  <a:gd name="connsiteX450" fmla="*/ 54565 w 386809"/>
                  <a:gd name="connsiteY450" fmla="*/ 52 h 463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Lst>
                <a:rect l="l" t="t" r="r" b="b"/>
                <a:pathLst>
                  <a:path w="386809" h="463127">
                    <a:moveTo>
                      <a:pt x="54565" y="52"/>
                    </a:moveTo>
                    <a:lnTo>
                      <a:pt x="130264" y="208"/>
                    </a:lnTo>
                    <a:lnTo>
                      <a:pt x="180156" y="678"/>
                    </a:lnTo>
                    <a:lnTo>
                      <a:pt x="179114" y="3756"/>
                    </a:lnTo>
                    <a:lnTo>
                      <a:pt x="174995" y="8034"/>
                    </a:lnTo>
                    <a:lnTo>
                      <a:pt x="173405" y="14764"/>
                    </a:lnTo>
                    <a:lnTo>
                      <a:pt x="175725" y="17399"/>
                    </a:lnTo>
                    <a:lnTo>
                      <a:pt x="180469" y="18651"/>
                    </a:lnTo>
                    <a:lnTo>
                      <a:pt x="183180" y="17634"/>
                    </a:lnTo>
                    <a:lnTo>
                      <a:pt x="185161" y="13408"/>
                    </a:lnTo>
                    <a:lnTo>
                      <a:pt x="184119" y="6313"/>
                    </a:lnTo>
                    <a:lnTo>
                      <a:pt x="184718" y="4721"/>
                    </a:lnTo>
                    <a:lnTo>
                      <a:pt x="188733" y="3286"/>
                    </a:lnTo>
                    <a:lnTo>
                      <a:pt x="191574" y="5451"/>
                    </a:lnTo>
                    <a:lnTo>
                      <a:pt x="192121" y="10329"/>
                    </a:lnTo>
                    <a:lnTo>
                      <a:pt x="194754" y="14008"/>
                    </a:lnTo>
                    <a:lnTo>
                      <a:pt x="193920" y="20529"/>
                    </a:lnTo>
                    <a:lnTo>
                      <a:pt x="188863" y="25720"/>
                    </a:lnTo>
                    <a:lnTo>
                      <a:pt x="183389" y="28068"/>
                    </a:lnTo>
                    <a:lnTo>
                      <a:pt x="180782" y="33598"/>
                    </a:lnTo>
                    <a:lnTo>
                      <a:pt x="180313" y="42258"/>
                    </a:lnTo>
                    <a:lnTo>
                      <a:pt x="181225" y="45441"/>
                    </a:lnTo>
                    <a:lnTo>
                      <a:pt x="186334" y="45545"/>
                    </a:lnTo>
                    <a:lnTo>
                      <a:pt x="195328" y="48180"/>
                    </a:lnTo>
                    <a:lnTo>
                      <a:pt x="194884" y="52406"/>
                    </a:lnTo>
                    <a:lnTo>
                      <a:pt x="187038" y="57336"/>
                    </a:lnTo>
                    <a:lnTo>
                      <a:pt x="182085" y="63049"/>
                    </a:lnTo>
                    <a:lnTo>
                      <a:pt x="183336" y="69936"/>
                    </a:lnTo>
                    <a:lnTo>
                      <a:pt x="186986" y="72570"/>
                    </a:lnTo>
                    <a:lnTo>
                      <a:pt x="192643" y="69910"/>
                    </a:lnTo>
                    <a:lnTo>
                      <a:pt x="196917" y="68814"/>
                    </a:lnTo>
                    <a:lnTo>
                      <a:pt x="198560" y="63779"/>
                    </a:lnTo>
                    <a:lnTo>
                      <a:pt x="200384" y="62058"/>
                    </a:lnTo>
                    <a:lnTo>
                      <a:pt x="203669" y="66179"/>
                    </a:lnTo>
                    <a:lnTo>
                      <a:pt x="203434" y="68344"/>
                    </a:lnTo>
                    <a:lnTo>
                      <a:pt x="198872" y="73535"/>
                    </a:lnTo>
                    <a:lnTo>
                      <a:pt x="192512" y="77474"/>
                    </a:lnTo>
                    <a:lnTo>
                      <a:pt x="196709" y="81857"/>
                    </a:lnTo>
                    <a:lnTo>
                      <a:pt x="204842" y="85665"/>
                    </a:lnTo>
                    <a:lnTo>
                      <a:pt x="205937" y="87883"/>
                    </a:lnTo>
                    <a:lnTo>
                      <a:pt x="204190" y="90126"/>
                    </a:lnTo>
                    <a:lnTo>
                      <a:pt x="200619" y="89683"/>
                    </a:lnTo>
                    <a:lnTo>
                      <a:pt x="196761" y="87126"/>
                    </a:lnTo>
                    <a:lnTo>
                      <a:pt x="193112" y="81205"/>
                    </a:lnTo>
                    <a:lnTo>
                      <a:pt x="190583" y="78752"/>
                    </a:lnTo>
                    <a:lnTo>
                      <a:pt x="187273" y="87126"/>
                    </a:lnTo>
                    <a:lnTo>
                      <a:pt x="187429" y="90178"/>
                    </a:lnTo>
                    <a:lnTo>
                      <a:pt x="190609" y="94430"/>
                    </a:lnTo>
                    <a:lnTo>
                      <a:pt x="196683" y="97769"/>
                    </a:lnTo>
                    <a:lnTo>
                      <a:pt x="199837" y="98526"/>
                    </a:lnTo>
                    <a:lnTo>
                      <a:pt x="204972" y="95552"/>
                    </a:lnTo>
                    <a:lnTo>
                      <a:pt x="208935" y="98447"/>
                    </a:lnTo>
                    <a:lnTo>
                      <a:pt x="207788" y="102204"/>
                    </a:lnTo>
                    <a:lnTo>
                      <a:pt x="204946" y="103586"/>
                    </a:lnTo>
                    <a:lnTo>
                      <a:pt x="203408" y="109847"/>
                    </a:lnTo>
                    <a:lnTo>
                      <a:pt x="206015" y="112482"/>
                    </a:lnTo>
                    <a:lnTo>
                      <a:pt x="216729" y="114595"/>
                    </a:lnTo>
                    <a:lnTo>
                      <a:pt x="219674" y="109273"/>
                    </a:lnTo>
                    <a:lnTo>
                      <a:pt x="222020" y="108960"/>
                    </a:lnTo>
                    <a:lnTo>
                      <a:pt x="216181" y="120725"/>
                    </a:lnTo>
                    <a:lnTo>
                      <a:pt x="211619" y="124142"/>
                    </a:lnTo>
                    <a:lnTo>
                      <a:pt x="207527" y="121925"/>
                    </a:lnTo>
                    <a:lnTo>
                      <a:pt x="206406" y="124742"/>
                    </a:lnTo>
                    <a:lnTo>
                      <a:pt x="208518" y="129437"/>
                    </a:lnTo>
                    <a:lnTo>
                      <a:pt x="206875" y="131133"/>
                    </a:lnTo>
                    <a:lnTo>
                      <a:pt x="206432" y="136506"/>
                    </a:lnTo>
                    <a:lnTo>
                      <a:pt x="203721" y="138906"/>
                    </a:lnTo>
                    <a:lnTo>
                      <a:pt x="203669" y="134446"/>
                    </a:lnTo>
                    <a:lnTo>
                      <a:pt x="199159" y="131289"/>
                    </a:lnTo>
                    <a:lnTo>
                      <a:pt x="197387" y="131368"/>
                    </a:lnTo>
                    <a:lnTo>
                      <a:pt x="195249" y="135202"/>
                    </a:lnTo>
                    <a:lnTo>
                      <a:pt x="192043" y="133872"/>
                    </a:lnTo>
                    <a:lnTo>
                      <a:pt x="187195" y="137237"/>
                    </a:lnTo>
                    <a:lnTo>
                      <a:pt x="184849" y="136089"/>
                    </a:lnTo>
                    <a:lnTo>
                      <a:pt x="180417" y="138906"/>
                    </a:lnTo>
                    <a:lnTo>
                      <a:pt x="178931" y="145663"/>
                    </a:lnTo>
                    <a:lnTo>
                      <a:pt x="180626" y="149862"/>
                    </a:lnTo>
                    <a:lnTo>
                      <a:pt x="188107" y="151219"/>
                    </a:lnTo>
                    <a:lnTo>
                      <a:pt x="192330" y="149628"/>
                    </a:lnTo>
                    <a:lnTo>
                      <a:pt x="196422" y="151297"/>
                    </a:lnTo>
                    <a:lnTo>
                      <a:pt x="196943" y="145663"/>
                    </a:lnTo>
                    <a:lnTo>
                      <a:pt x="195692" y="141620"/>
                    </a:lnTo>
                    <a:lnTo>
                      <a:pt x="200489" y="144776"/>
                    </a:lnTo>
                    <a:lnTo>
                      <a:pt x="203669" y="144854"/>
                    </a:lnTo>
                    <a:lnTo>
                      <a:pt x="202392" y="150123"/>
                    </a:lnTo>
                    <a:lnTo>
                      <a:pt x="199654" y="151923"/>
                    </a:lnTo>
                    <a:lnTo>
                      <a:pt x="198534" y="155732"/>
                    </a:lnTo>
                    <a:lnTo>
                      <a:pt x="192564" y="158966"/>
                    </a:lnTo>
                    <a:lnTo>
                      <a:pt x="192695" y="163897"/>
                    </a:lnTo>
                    <a:lnTo>
                      <a:pt x="189879" y="164210"/>
                    </a:lnTo>
                    <a:lnTo>
                      <a:pt x="184014" y="158523"/>
                    </a:lnTo>
                    <a:lnTo>
                      <a:pt x="180730" y="161914"/>
                    </a:lnTo>
                    <a:lnTo>
                      <a:pt x="183180" y="164523"/>
                    </a:lnTo>
                    <a:lnTo>
                      <a:pt x="190323" y="166062"/>
                    </a:lnTo>
                    <a:lnTo>
                      <a:pt x="193164" y="169583"/>
                    </a:lnTo>
                    <a:lnTo>
                      <a:pt x="191105" y="172427"/>
                    </a:lnTo>
                    <a:lnTo>
                      <a:pt x="187169" y="174644"/>
                    </a:lnTo>
                    <a:lnTo>
                      <a:pt x="180391" y="175427"/>
                    </a:lnTo>
                    <a:lnTo>
                      <a:pt x="176950" y="179079"/>
                    </a:lnTo>
                    <a:lnTo>
                      <a:pt x="176298" y="183513"/>
                    </a:lnTo>
                    <a:lnTo>
                      <a:pt x="178071" y="186409"/>
                    </a:lnTo>
                    <a:lnTo>
                      <a:pt x="175126" y="187896"/>
                    </a:lnTo>
                    <a:lnTo>
                      <a:pt x="170225" y="193374"/>
                    </a:lnTo>
                    <a:lnTo>
                      <a:pt x="165976" y="195330"/>
                    </a:lnTo>
                    <a:lnTo>
                      <a:pt x="165663" y="197756"/>
                    </a:lnTo>
                    <a:lnTo>
                      <a:pt x="168687" y="200808"/>
                    </a:lnTo>
                    <a:lnTo>
                      <a:pt x="166315" y="204851"/>
                    </a:lnTo>
                    <a:lnTo>
                      <a:pt x="164203" y="204512"/>
                    </a:lnTo>
                    <a:lnTo>
                      <a:pt x="162379" y="201565"/>
                    </a:lnTo>
                    <a:lnTo>
                      <a:pt x="161597" y="196165"/>
                    </a:lnTo>
                    <a:lnTo>
                      <a:pt x="155314" y="197730"/>
                    </a:lnTo>
                    <a:lnTo>
                      <a:pt x="154246" y="199165"/>
                    </a:lnTo>
                    <a:lnTo>
                      <a:pt x="151691" y="209260"/>
                    </a:lnTo>
                    <a:lnTo>
                      <a:pt x="151379" y="213094"/>
                    </a:lnTo>
                    <a:lnTo>
                      <a:pt x="153907" y="213538"/>
                    </a:lnTo>
                    <a:lnTo>
                      <a:pt x="162848" y="211190"/>
                    </a:lnTo>
                    <a:lnTo>
                      <a:pt x="166184" y="212051"/>
                    </a:lnTo>
                    <a:lnTo>
                      <a:pt x="164360" y="215677"/>
                    </a:lnTo>
                    <a:lnTo>
                      <a:pt x="157843" y="214921"/>
                    </a:lnTo>
                    <a:lnTo>
                      <a:pt x="150857" y="215442"/>
                    </a:lnTo>
                    <a:lnTo>
                      <a:pt x="146843" y="221468"/>
                    </a:lnTo>
                    <a:lnTo>
                      <a:pt x="146400" y="225563"/>
                    </a:lnTo>
                    <a:lnTo>
                      <a:pt x="147051" y="232868"/>
                    </a:lnTo>
                    <a:lnTo>
                      <a:pt x="146295" y="236911"/>
                    </a:lnTo>
                    <a:lnTo>
                      <a:pt x="143376" y="238398"/>
                    </a:lnTo>
                    <a:lnTo>
                      <a:pt x="137224" y="236911"/>
                    </a:lnTo>
                    <a:lnTo>
                      <a:pt x="132349" y="232659"/>
                    </a:lnTo>
                    <a:lnTo>
                      <a:pt x="130238" y="234459"/>
                    </a:lnTo>
                    <a:lnTo>
                      <a:pt x="129534" y="238085"/>
                    </a:lnTo>
                    <a:lnTo>
                      <a:pt x="133966" y="242624"/>
                    </a:lnTo>
                    <a:lnTo>
                      <a:pt x="137485" y="242624"/>
                    </a:lnTo>
                    <a:lnTo>
                      <a:pt x="143141" y="240850"/>
                    </a:lnTo>
                    <a:lnTo>
                      <a:pt x="145852" y="242076"/>
                    </a:lnTo>
                    <a:lnTo>
                      <a:pt x="145279" y="245545"/>
                    </a:lnTo>
                    <a:lnTo>
                      <a:pt x="139205" y="250580"/>
                    </a:lnTo>
                    <a:lnTo>
                      <a:pt x="134930" y="252145"/>
                    </a:lnTo>
                    <a:lnTo>
                      <a:pt x="129743" y="252067"/>
                    </a:lnTo>
                    <a:lnTo>
                      <a:pt x="129404" y="260075"/>
                    </a:lnTo>
                    <a:lnTo>
                      <a:pt x="130082" y="266701"/>
                    </a:lnTo>
                    <a:lnTo>
                      <a:pt x="132037" y="270796"/>
                    </a:lnTo>
                    <a:lnTo>
                      <a:pt x="136051" y="274892"/>
                    </a:lnTo>
                    <a:lnTo>
                      <a:pt x="135061" y="280109"/>
                    </a:lnTo>
                    <a:lnTo>
                      <a:pt x="129717" y="279222"/>
                    </a:lnTo>
                    <a:lnTo>
                      <a:pt x="127344" y="275831"/>
                    </a:lnTo>
                    <a:lnTo>
                      <a:pt x="126667" y="270118"/>
                    </a:lnTo>
                    <a:lnTo>
                      <a:pt x="125024" y="268683"/>
                    </a:lnTo>
                    <a:lnTo>
                      <a:pt x="122626" y="270222"/>
                    </a:lnTo>
                    <a:lnTo>
                      <a:pt x="120724" y="274344"/>
                    </a:lnTo>
                    <a:lnTo>
                      <a:pt x="122079" y="277970"/>
                    </a:lnTo>
                    <a:lnTo>
                      <a:pt x="123982" y="276483"/>
                    </a:lnTo>
                    <a:lnTo>
                      <a:pt x="124946" y="283109"/>
                    </a:lnTo>
                    <a:lnTo>
                      <a:pt x="130551" y="288248"/>
                    </a:lnTo>
                    <a:lnTo>
                      <a:pt x="130733" y="292500"/>
                    </a:lnTo>
                    <a:lnTo>
                      <a:pt x="129326" y="295265"/>
                    </a:lnTo>
                    <a:lnTo>
                      <a:pt x="121271" y="297612"/>
                    </a:lnTo>
                    <a:lnTo>
                      <a:pt x="112174" y="296543"/>
                    </a:lnTo>
                    <a:lnTo>
                      <a:pt x="109801" y="298551"/>
                    </a:lnTo>
                    <a:lnTo>
                      <a:pt x="111209" y="302151"/>
                    </a:lnTo>
                    <a:lnTo>
                      <a:pt x="117361" y="306508"/>
                    </a:lnTo>
                    <a:lnTo>
                      <a:pt x="119029" y="309038"/>
                    </a:lnTo>
                    <a:lnTo>
                      <a:pt x="118013" y="314125"/>
                    </a:lnTo>
                    <a:lnTo>
                      <a:pt x="113555" y="320490"/>
                    </a:lnTo>
                    <a:lnTo>
                      <a:pt x="114494" y="323098"/>
                    </a:lnTo>
                    <a:lnTo>
                      <a:pt x="122261" y="329854"/>
                    </a:lnTo>
                    <a:lnTo>
                      <a:pt x="122731" y="335098"/>
                    </a:lnTo>
                    <a:lnTo>
                      <a:pt x="118977" y="338750"/>
                    </a:lnTo>
                    <a:lnTo>
                      <a:pt x="112278" y="341776"/>
                    </a:lnTo>
                    <a:lnTo>
                      <a:pt x="168557" y="341750"/>
                    </a:lnTo>
                    <a:lnTo>
                      <a:pt x="204399" y="341828"/>
                    </a:lnTo>
                    <a:lnTo>
                      <a:pt x="293418" y="341697"/>
                    </a:lnTo>
                    <a:lnTo>
                      <a:pt x="324646" y="341489"/>
                    </a:lnTo>
                    <a:lnTo>
                      <a:pt x="383949" y="341358"/>
                    </a:lnTo>
                    <a:lnTo>
                      <a:pt x="386842" y="340863"/>
                    </a:lnTo>
                    <a:lnTo>
                      <a:pt x="386373" y="347280"/>
                    </a:lnTo>
                    <a:lnTo>
                      <a:pt x="383401" y="351167"/>
                    </a:lnTo>
                    <a:lnTo>
                      <a:pt x="385018" y="354714"/>
                    </a:lnTo>
                    <a:lnTo>
                      <a:pt x="382281" y="356488"/>
                    </a:lnTo>
                    <a:lnTo>
                      <a:pt x="383349" y="358314"/>
                    </a:lnTo>
                    <a:lnTo>
                      <a:pt x="380925" y="359018"/>
                    </a:lnTo>
                    <a:lnTo>
                      <a:pt x="380117" y="362723"/>
                    </a:lnTo>
                    <a:lnTo>
                      <a:pt x="381186" y="366114"/>
                    </a:lnTo>
                    <a:lnTo>
                      <a:pt x="378631" y="366662"/>
                    </a:lnTo>
                    <a:lnTo>
                      <a:pt x="379674" y="370053"/>
                    </a:lnTo>
                    <a:lnTo>
                      <a:pt x="372036" y="380435"/>
                    </a:lnTo>
                    <a:lnTo>
                      <a:pt x="373861" y="382913"/>
                    </a:lnTo>
                    <a:lnTo>
                      <a:pt x="371775" y="386226"/>
                    </a:lnTo>
                    <a:lnTo>
                      <a:pt x="372766" y="389356"/>
                    </a:lnTo>
                    <a:lnTo>
                      <a:pt x="370967" y="388730"/>
                    </a:lnTo>
                    <a:lnTo>
                      <a:pt x="371645" y="394052"/>
                    </a:lnTo>
                    <a:lnTo>
                      <a:pt x="370993" y="397782"/>
                    </a:lnTo>
                    <a:lnTo>
                      <a:pt x="349097" y="397886"/>
                    </a:lnTo>
                    <a:lnTo>
                      <a:pt x="311404" y="389982"/>
                    </a:lnTo>
                    <a:lnTo>
                      <a:pt x="312264" y="394573"/>
                    </a:lnTo>
                    <a:lnTo>
                      <a:pt x="311769" y="398069"/>
                    </a:lnTo>
                    <a:lnTo>
                      <a:pt x="313151" y="400990"/>
                    </a:lnTo>
                    <a:lnTo>
                      <a:pt x="312082" y="404590"/>
                    </a:lnTo>
                    <a:lnTo>
                      <a:pt x="313203" y="409442"/>
                    </a:lnTo>
                    <a:lnTo>
                      <a:pt x="313046" y="425016"/>
                    </a:lnTo>
                    <a:lnTo>
                      <a:pt x="295217" y="424389"/>
                    </a:lnTo>
                    <a:lnTo>
                      <a:pt x="293313" y="423529"/>
                    </a:lnTo>
                    <a:lnTo>
                      <a:pt x="293861" y="420451"/>
                    </a:lnTo>
                    <a:lnTo>
                      <a:pt x="292297" y="416929"/>
                    </a:lnTo>
                    <a:lnTo>
                      <a:pt x="287709" y="415468"/>
                    </a:lnTo>
                    <a:lnTo>
                      <a:pt x="285311" y="422589"/>
                    </a:lnTo>
                    <a:lnTo>
                      <a:pt x="281818" y="424911"/>
                    </a:lnTo>
                    <a:lnTo>
                      <a:pt x="282913" y="429137"/>
                    </a:lnTo>
                    <a:lnTo>
                      <a:pt x="266960" y="429163"/>
                    </a:lnTo>
                    <a:lnTo>
                      <a:pt x="259270" y="429841"/>
                    </a:lnTo>
                    <a:lnTo>
                      <a:pt x="251059" y="429841"/>
                    </a:lnTo>
                    <a:lnTo>
                      <a:pt x="250042" y="433467"/>
                    </a:lnTo>
                    <a:lnTo>
                      <a:pt x="251241" y="439858"/>
                    </a:lnTo>
                    <a:lnTo>
                      <a:pt x="249156" y="439102"/>
                    </a:lnTo>
                    <a:lnTo>
                      <a:pt x="245272" y="440119"/>
                    </a:lnTo>
                    <a:lnTo>
                      <a:pt x="243786" y="444267"/>
                    </a:lnTo>
                    <a:lnTo>
                      <a:pt x="244698" y="446588"/>
                    </a:lnTo>
                    <a:lnTo>
                      <a:pt x="238990" y="446249"/>
                    </a:lnTo>
                    <a:lnTo>
                      <a:pt x="234246" y="449562"/>
                    </a:lnTo>
                    <a:lnTo>
                      <a:pt x="234219" y="451284"/>
                    </a:lnTo>
                    <a:lnTo>
                      <a:pt x="239668" y="450606"/>
                    </a:lnTo>
                    <a:lnTo>
                      <a:pt x="243317" y="454101"/>
                    </a:lnTo>
                    <a:lnTo>
                      <a:pt x="243578" y="457805"/>
                    </a:lnTo>
                    <a:lnTo>
                      <a:pt x="245924" y="460309"/>
                    </a:lnTo>
                    <a:lnTo>
                      <a:pt x="239224" y="462683"/>
                    </a:lnTo>
                    <a:lnTo>
                      <a:pt x="231352" y="463127"/>
                    </a:lnTo>
                    <a:lnTo>
                      <a:pt x="229475" y="460283"/>
                    </a:lnTo>
                    <a:lnTo>
                      <a:pt x="228511" y="455953"/>
                    </a:lnTo>
                    <a:lnTo>
                      <a:pt x="225253" y="453788"/>
                    </a:lnTo>
                    <a:lnTo>
                      <a:pt x="225174" y="455718"/>
                    </a:lnTo>
                    <a:lnTo>
                      <a:pt x="220769" y="459501"/>
                    </a:lnTo>
                    <a:lnTo>
                      <a:pt x="217797" y="457049"/>
                    </a:lnTo>
                    <a:lnTo>
                      <a:pt x="217849" y="461692"/>
                    </a:lnTo>
                    <a:lnTo>
                      <a:pt x="215425" y="461692"/>
                    </a:lnTo>
                    <a:lnTo>
                      <a:pt x="215321" y="456788"/>
                    </a:lnTo>
                    <a:lnTo>
                      <a:pt x="211672" y="456840"/>
                    </a:lnTo>
                    <a:lnTo>
                      <a:pt x="210603" y="461744"/>
                    </a:lnTo>
                    <a:lnTo>
                      <a:pt x="204946" y="461327"/>
                    </a:lnTo>
                    <a:lnTo>
                      <a:pt x="203591" y="458327"/>
                    </a:lnTo>
                    <a:lnTo>
                      <a:pt x="206979" y="457597"/>
                    </a:lnTo>
                    <a:lnTo>
                      <a:pt x="204294" y="454492"/>
                    </a:lnTo>
                    <a:lnTo>
                      <a:pt x="202079" y="454049"/>
                    </a:lnTo>
                    <a:lnTo>
                      <a:pt x="199811" y="451310"/>
                    </a:lnTo>
                    <a:lnTo>
                      <a:pt x="196370" y="450553"/>
                    </a:lnTo>
                    <a:lnTo>
                      <a:pt x="191365" y="451362"/>
                    </a:lnTo>
                    <a:lnTo>
                      <a:pt x="185552" y="448623"/>
                    </a:lnTo>
                    <a:lnTo>
                      <a:pt x="183936" y="446641"/>
                    </a:lnTo>
                    <a:lnTo>
                      <a:pt x="179296" y="449458"/>
                    </a:lnTo>
                    <a:lnTo>
                      <a:pt x="179922" y="445310"/>
                    </a:lnTo>
                    <a:lnTo>
                      <a:pt x="177550" y="441580"/>
                    </a:lnTo>
                    <a:lnTo>
                      <a:pt x="174448" y="441006"/>
                    </a:lnTo>
                    <a:lnTo>
                      <a:pt x="175412" y="438606"/>
                    </a:lnTo>
                    <a:lnTo>
                      <a:pt x="177550" y="439363"/>
                    </a:lnTo>
                    <a:lnTo>
                      <a:pt x="180209" y="437224"/>
                    </a:lnTo>
                    <a:lnTo>
                      <a:pt x="185109" y="440484"/>
                    </a:lnTo>
                    <a:lnTo>
                      <a:pt x="188863" y="446797"/>
                    </a:lnTo>
                    <a:lnTo>
                      <a:pt x="191730" y="443171"/>
                    </a:lnTo>
                    <a:lnTo>
                      <a:pt x="189410" y="441032"/>
                    </a:lnTo>
                    <a:lnTo>
                      <a:pt x="187142" y="441058"/>
                    </a:lnTo>
                    <a:lnTo>
                      <a:pt x="184927" y="436337"/>
                    </a:lnTo>
                    <a:lnTo>
                      <a:pt x="185266" y="434850"/>
                    </a:lnTo>
                    <a:lnTo>
                      <a:pt x="191287" y="435085"/>
                    </a:lnTo>
                    <a:lnTo>
                      <a:pt x="196292" y="442493"/>
                    </a:lnTo>
                    <a:lnTo>
                      <a:pt x="196683" y="440458"/>
                    </a:lnTo>
                    <a:lnTo>
                      <a:pt x="202756" y="441919"/>
                    </a:lnTo>
                    <a:lnTo>
                      <a:pt x="202913" y="432267"/>
                    </a:lnTo>
                    <a:lnTo>
                      <a:pt x="205572" y="430494"/>
                    </a:lnTo>
                    <a:lnTo>
                      <a:pt x="203069" y="427128"/>
                    </a:lnTo>
                    <a:lnTo>
                      <a:pt x="201714" y="427911"/>
                    </a:lnTo>
                    <a:lnTo>
                      <a:pt x="198195" y="424441"/>
                    </a:lnTo>
                    <a:lnTo>
                      <a:pt x="194050" y="425433"/>
                    </a:lnTo>
                    <a:lnTo>
                      <a:pt x="190766" y="421181"/>
                    </a:lnTo>
                    <a:lnTo>
                      <a:pt x="189515" y="418024"/>
                    </a:lnTo>
                    <a:lnTo>
                      <a:pt x="189567" y="413772"/>
                    </a:lnTo>
                    <a:lnTo>
                      <a:pt x="191026" y="407564"/>
                    </a:lnTo>
                    <a:lnTo>
                      <a:pt x="189306" y="404225"/>
                    </a:lnTo>
                    <a:lnTo>
                      <a:pt x="192017" y="394704"/>
                    </a:lnTo>
                    <a:lnTo>
                      <a:pt x="194441" y="394182"/>
                    </a:lnTo>
                    <a:lnTo>
                      <a:pt x="197048" y="391443"/>
                    </a:lnTo>
                    <a:lnTo>
                      <a:pt x="196448" y="390034"/>
                    </a:lnTo>
                    <a:lnTo>
                      <a:pt x="167722" y="391234"/>
                    </a:lnTo>
                    <a:lnTo>
                      <a:pt x="165090" y="395304"/>
                    </a:lnTo>
                    <a:lnTo>
                      <a:pt x="162379" y="395773"/>
                    </a:lnTo>
                    <a:lnTo>
                      <a:pt x="161179" y="400547"/>
                    </a:lnTo>
                    <a:lnTo>
                      <a:pt x="155784" y="398773"/>
                    </a:lnTo>
                    <a:lnTo>
                      <a:pt x="153177" y="388391"/>
                    </a:lnTo>
                    <a:lnTo>
                      <a:pt x="149215" y="382209"/>
                    </a:lnTo>
                    <a:lnTo>
                      <a:pt x="146843" y="382417"/>
                    </a:lnTo>
                    <a:lnTo>
                      <a:pt x="139153" y="386017"/>
                    </a:lnTo>
                    <a:lnTo>
                      <a:pt x="130577" y="385313"/>
                    </a:lnTo>
                    <a:lnTo>
                      <a:pt x="124373" y="386904"/>
                    </a:lnTo>
                    <a:lnTo>
                      <a:pt x="118378" y="383669"/>
                    </a:lnTo>
                    <a:lnTo>
                      <a:pt x="119837" y="379861"/>
                    </a:lnTo>
                    <a:lnTo>
                      <a:pt x="123747" y="378974"/>
                    </a:lnTo>
                    <a:lnTo>
                      <a:pt x="126328" y="376757"/>
                    </a:lnTo>
                    <a:lnTo>
                      <a:pt x="129769" y="364992"/>
                    </a:lnTo>
                    <a:lnTo>
                      <a:pt x="128934" y="360166"/>
                    </a:lnTo>
                    <a:lnTo>
                      <a:pt x="124894" y="355758"/>
                    </a:lnTo>
                    <a:lnTo>
                      <a:pt x="115484" y="355523"/>
                    </a:lnTo>
                    <a:lnTo>
                      <a:pt x="115588" y="358184"/>
                    </a:lnTo>
                    <a:lnTo>
                      <a:pt x="121036" y="359592"/>
                    </a:lnTo>
                    <a:lnTo>
                      <a:pt x="122835" y="361288"/>
                    </a:lnTo>
                    <a:lnTo>
                      <a:pt x="123878" y="367131"/>
                    </a:lnTo>
                    <a:lnTo>
                      <a:pt x="122288" y="369114"/>
                    </a:lnTo>
                    <a:lnTo>
                      <a:pt x="120698" y="367522"/>
                    </a:lnTo>
                    <a:lnTo>
                      <a:pt x="114233" y="368488"/>
                    </a:lnTo>
                    <a:lnTo>
                      <a:pt x="110818" y="367757"/>
                    </a:lnTo>
                    <a:lnTo>
                      <a:pt x="108681" y="365201"/>
                    </a:lnTo>
                    <a:lnTo>
                      <a:pt x="108837" y="359331"/>
                    </a:lnTo>
                    <a:lnTo>
                      <a:pt x="111131" y="353619"/>
                    </a:lnTo>
                    <a:lnTo>
                      <a:pt x="108498" y="346445"/>
                    </a:lnTo>
                    <a:lnTo>
                      <a:pt x="109176" y="343028"/>
                    </a:lnTo>
                    <a:lnTo>
                      <a:pt x="105474" y="338802"/>
                    </a:lnTo>
                    <a:lnTo>
                      <a:pt x="102737" y="338541"/>
                    </a:lnTo>
                    <a:lnTo>
                      <a:pt x="101147" y="340524"/>
                    </a:lnTo>
                    <a:lnTo>
                      <a:pt x="96559" y="338489"/>
                    </a:lnTo>
                    <a:lnTo>
                      <a:pt x="93431" y="340132"/>
                    </a:lnTo>
                    <a:lnTo>
                      <a:pt x="91320" y="344045"/>
                    </a:lnTo>
                    <a:lnTo>
                      <a:pt x="89260" y="344541"/>
                    </a:lnTo>
                    <a:lnTo>
                      <a:pt x="87931" y="340576"/>
                    </a:lnTo>
                    <a:lnTo>
                      <a:pt x="87957" y="336298"/>
                    </a:lnTo>
                    <a:lnTo>
                      <a:pt x="80736" y="338306"/>
                    </a:lnTo>
                    <a:lnTo>
                      <a:pt x="77035" y="336950"/>
                    </a:lnTo>
                    <a:lnTo>
                      <a:pt x="75601" y="333298"/>
                    </a:lnTo>
                    <a:lnTo>
                      <a:pt x="71170" y="334472"/>
                    </a:lnTo>
                    <a:lnTo>
                      <a:pt x="70935" y="329489"/>
                    </a:lnTo>
                    <a:lnTo>
                      <a:pt x="69658" y="328550"/>
                    </a:lnTo>
                    <a:lnTo>
                      <a:pt x="65696" y="330428"/>
                    </a:lnTo>
                    <a:lnTo>
                      <a:pt x="66243" y="326933"/>
                    </a:lnTo>
                    <a:lnTo>
                      <a:pt x="63532" y="330950"/>
                    </a:lnTo>
                    <a:lnTo>
                      <a:pt x="57589" y="328342"/>
                    </a:lnTo>
                    <a:lnTo>
                      <a:pt x="55582" y="325081"/>
                    </a:lnTo>
                    <a:lnTo>
                      <a:pt x="54461" y="326907"/>
                    </a:lnTo>
                    <a:lnTo>
                      <a:pt x="48778" y="331811"/>
                    </a:lnTo>
                    <a:lnTo>
                      <a:pt x="49430" y="337837"/>
                    </a:lnTo>
                    <a:lnTo>
                      <a:pt x="47136" y="335411"/>
                    </a:lnTo>
                    <a:lnTo>
                      <a:pt x="46536" y="338332"/>
                    </a:lnTo>
                    <a:lnTo>
                      <a:pt x="36892" y="338332"/>
                    </a:lnTo>
                    <a:lnTo>
                      <a:pt x="33660" y="337758"/>
                    </a:lnTo>
                    <a:lnTo>
                      <a:pt x="31470" y="332880"/>
                    </a:lnTo>
                    <a:lnTo>
                      <a:pt x="34233" y="331055"/>
                    </a:lnTo>
                    <a:lnTo>
                      <a:pt x="31522" y="328211"/>
                    </a:lnTo>
                    <a:lnTo>
                      <a:pt x="29593" y="330298"/>
                    </a:lnTo>
                    <a:lnTo>
                      <a:pt x="27169" y="329072"/>
                    </a:lnTo>
                    <a:lnTo>
                      <a:pt x="26204" y="316133"/>
                    </a:lnTo>
                    <a:lnTo>
                      <a:pt x="26308" y="287439"/>
                    </a:lnTo>
                    <a:lnTo>
                      <a:pt x="27951" y="285744"/>
                    </a:lnTo>
                    <a:lnTo>
                      <a:pt x="31965" y="285352"/>
                    </a:lnTo>
                    <a:lnTo>
                      <a:pt x="34441" y="289187"/>
                    </a:lnTo>
                    <a:lnTo>
                      <a:pt x="38716" y="290778"/>
                    </a:lnTo>
                    <a:lnTo>
                      <a:pt x="41740" y="290074"/>
                    </a:lnTo>
                    <a:lnTo>
                      <a:pt x="49326" y="283996"/>
                    </a:lnTo>
                    <a:lnTo>
                      <a:pt x="47918" y="280109"/>
                    </a:lnTo>
                    <a:lnTo>
                      <a:pt x="44165" y="278805"/>
                    </a:lnTo>
                    <a:lnTo>
                      <a:pt x="38482" y="273353"/>
                    </a:lnTo>
                    <a:lnTo>
                      <a:pt x="36579" y="268344"/>
                    </a:lnTo>
                    <a:lnTo>
                      <a:pt x="37648" y="266179"/>
                    </a:lnTo>
                    <a:lnTo>
                      <a:pt x="35771" y="264797"/>
                    </a:lnTo>
                    <a:lnTo>
                      <a:pt x="36761" y="262840"/>
                    </a:lnTo>
                    <a:lnTo>
                      <a:pt x="33034" y="262683"/>
                    </a:lnTo>
                    <a:lnTo>
                      <a:pt x="29254" y="260388"/>
                    </a:lnTo>
                    <a:lnTo>
                      <a:pt x="29072" y="258719"/>
                    </a:lnTo>
                    <a:lnTo>
                      <a:pt x="24119" y="259919"/>
                    </a:lnTo>
                    <a:lnTo>
                      <a:pt x="25396" y="257075"/>
                    </a:lnTo>
                    <a:lnTo>
                      <a:pt x="24015" y="256293"/>
                    </a:lnTo>
                    <a:lnTo>
                      <a:pt x="21538" y="258510"/>
                    </a:lnTo>
                    <a:lnTo>
                      <a:pt x="20287" y="255980"/>
                    </a:lnTo>
                    <a:lnTo>
                      <a:pt x="20261" y="251180"/>
                    </a:lnTo>
                    <a:lnTo>
                      <a:pt x="16012" y="248284"/>
                    </a:lnTo>
                    <a:lnTo>
                      <a:pt x="16846" y="246589"/>
                    </a:lnTo>
                    <a:lnTo>
                      <a:pt x="13770" y="245128"/>
                    </a:lnTo>
                    <a:lnTo>
                      <a:pt x="15673" y="242128"/>
                    </a:lnTo>
                    <a:lnTo>
                      <a:pt x="10486" y="241059"/>
                    </a:lnTo>
                    <a:lnTo>
                      <a:pt x="4490" y="236885"/>
                    </a:lnTo>
                    <a:lnTo>
                      <a:pt x="9287" y="236181"/>
                    </a:lnTo>
                    <a:lnTo>
                      <a:pt x="6993" y="232085"/>
                    </a:lnTo>
                    <a:lnTo>
                      <a:pt x="9782" y="223972"/>
                    </a:lnTo>
                    <a:lnTo>
                      <a:pt x="6211" y="223138"/>
                    </a:lnTo>
                    <a:lnTo>
                      <a:pt x="6810" y="219512"/>
                    </a:lnTo>
                    <a:lnTo>
                      <a:pt x="9365" y="216877"/>
                    </a:lnTo>
                    <a:lnTo>
                      <a:pt x="10251" y="213408"/>
                    </a:lnTo>
                    <a:lnTo>
                      <a:pt x="7827" y="209599"/>
                    </a:lnTo>
                    <a:lnTo>
                      <a:pt x="7697" y="205060"/>
                    </a:lnTo>
                    <a:lnTo>
                      <a:pt x="9652" y="204851"/>
                    </a:lnTo>
                    <a:lnTo>
                      <a:pt x="10799" y="200808"/>
                    </a:lnTo>
                    <a:lnTo>
                      <a:pt x="13588" y="195382"/>
                    </a:lnTo>
                    <a:lnTo>
                      <a:pt x="13119" y="191782"/>
                    </a:lnTo>
                    <a:lnTo>
                      <a:pt x="14891" y="190087"/>
                    </a:lnTo>
                    <a:lnTo>
                      <a:pt x="14917" y="125185"/>
                    </a:lnTo>
                    <a:lnTo>
                      <a:pt x="36162" y="125264"/>
                    </a:lnTo>
                    <a:lnTo>
                      <a:pt x="37908" y="128342"/>
                    </a:lnTo>
                    <a:lnTo>
                      <a:pt x="44581" y="128368"/>
                    </a:lnTo>
                    <a:lnTo>
                      <a:pt x="44581" y="125264"/>
                    </a:lnTo>
                    <a:lnTo>
                      <a:pt x="54956" y="125211"/>
                    </a:lnTo>
                    <a:lnTo>
                      <a:pt x="57068" y="121716"/>
                    </a:lnTo>
                    <a:lnTo>
                      <a:pt x="59023" y="112064"/>
                    </a:lnTo>
                    <a:lnTo>
                      <a:pt x="58319" y="110447"/>
                    </a:lnTo>
                    <a:lnTo>
                      <a:pt x="60847" y="104604"/>
                    </a:lnTo>
                    <a:lnTo>
                      <a:pt x="57954" y="103378"/>
                    </a:lnTo>
                    <a:lnTo>
                      <a:pt x="54878" y="100273"/>
                    </a:lnTo>
                    <a:lnTo>
                      <a:pt x="53627" y="102830"/>
                    </a:lnTo>
                    <a:lnTo>
                      <a:pt x="54122" y="106378"/>
                    </a:lnTo>
                    <a:lnTo>
                      <a:pt x="51802" y="106325"/>
                    </a:lnTo>
                    <a:lnTo>
                      <a:pt x="48257" y="103978"/>
                    </a:lnTo>
                    <a:lnTo>
                      <a:pt x="43904" y="104056"/>
                    </a:lnTo>
                    <a:lnTo>
                      <a:pt x="43330" y="101134"/>
                    </a:lnTo>
                    <a:lnTo>
                      <a:pt x="40046" y="102752"/>
                    </a:lnTo>
                    <a:lnTo>
                      <a:pt x="37752" y="101917"/>
                    </a:lnTo>
                    <a:lnTo>
                      <a:pt x="34728" y="98604"/>
                    </a:lnTo>
                    <a:lnTo>
                      <a:pt x="31522" y="102178"/>
                    </a:lnTo>
                    <a:lnTo>
                      <a:pt x="24223" y="101552"/>
                    </a:lnTo>
                    <a:lnTo>
                      <a:pt x="21408" y="102778"/>
                    </a:lnTo>
                    <a:lnTo>
                      <a:pt x="12623" y="102856"/>
                    </a:lnTo>
                    <a:lnTo>
                      <a:pt x="10121" y="97091"/>
                    </a:lnTo>
                    <a:lnTo>
                      <a:pt x="8140" y="86187"/>
                    </a:lnTo>
                    <a:lnTo>
                      <a:pt x="59" y="92030"/>
                    </a:lnTo>
                    <a:lnTo>
                      <a:pt x="33" y="83370"/>
                    </a:lnTo>
                    <a:lnTo>
                      <a:pt x="12337" y="83918"/>
                    </a:lnTo>
                    <a:lnTo>
                      <a:pt x="16716" y="82561"/>
                    </a:lnTo>
                    <a:lnTo>
                      <a:pt x="24562" y="83892"/>
                    </a:lnTo>
                    <a:lnTo>
                      <a:pt x="23545" y="86813"/>
                    </a:lnTo>
                    <a:lnTo>
                      <a:pt x="32226" y="87544"/>
                    </a:lnTo>
                    <a:lnTo>
                      <a:pt x="35667" y="86865"/>
                    </a:lnTo>
                    <a:lnTo>
                      <a:pt x="34129" y="81048"/>
                    </a:lnTo>
                    <a:lnTo>
                      <a:pt x="36970" y="79535"/>
                    </a:lnTo>
                    <a:lnTo>
                      <a:pt x="40619" y="80579"/>
                    </a:lnTo>
                    <a:lnTo>
                      <a:pt x="40932" y="83761"/>
                    </a:lnTo>
                    <a:lnTo>
                      <a:pt x="46354" y="79692"/>
                    </a:lnTo>
                    <a:lnTo>
                      <a:pt x="48075" y="80709"/>
                    </a:lnTo>
                    <a:lnTo>
                      <a:pt x="49613" y="73040"/>
                    </a:lnTo>
                    <a:lnTo>
                      <a:pt x="54800" y="71344"/>
                    </a:lnTo>
                    <a:lnTo>
                      <a:pt x="55608" y="66988"/>
                    </a:lnTo>
                    <a:lnTo>
                      <a:pt x="59492" y="64092"/>
                    </a:lnTo>
                    <a:lnTo>
                      <a:pt x="59492" y="60571"/>
                    </a:lnTo>
                    <a:lnTo>
                      <a:pt x="69085" y="60623"/>
                    </a:lnTo>
                    <a:lnTo>
                      <a:pt x="64627" y="55249"/>
                    </a:lnTo>
                    <a:lnTo>
                      <a:pt x="63532" y="50945"/>
                    </a:lnTo>
                    <a:lnTo>
                      <a:pt x="57615" y="52771"/>
                    </a:lnTo>
                    <a:lnTo>
                      <a:pt x="55139" y="50789"/>
                    </a:lnTo>
                    <a:lnTo>
                      <a:pt x="51880" y="53215"/>
                    </a:lnTo>
                    <a:lnTo>
                      <a:pt x="51828" y="49719"/>
                    </a:lnTo>
                    <a:lnTo>
                      <a:pt x="49873" y="47163"/>
                    </a:lnTo>
                    <a:lnTo>
                      <a:pt x="52324" y="46563"/>
                    </a:lnTo>
                    <a:lnTo>
                      <a:pt x="50812" y="42232"/>
                    </a:lnTo>
                    <a:lnTo>
                      <a:pt x="52324" y="36650"/>
                    </a:lnTo>
                    <a:lnTo>
                      <a:pt x="50264" y="29920"/>
                    </a:lnTo>
                    <a:lnTo>
                      <a:pt x="51854" y="29294"/>
                    </a:lnTo>
                    <a:lnTo>
                      <a:pt x="48622" y="24599"/>
                    </a:lnTo>
                    <a:lnTo>
                      <a:pt x="48857" y="12756"/>
                    </a:lnTo>
                    <a:lnTo>
                      <a:pt x="47970" y="6626"/>
                    </a:lnTo>
                    <a:lnTo>
                      <a:pt x="49978" y="0"/>
                    </a:lnTo>
                    <a:lnTo>
                      <a:pt x="54565" y="52"/>
                    </a:lnTo>
                    <a:lnTo>
                      <a:pt x="54565" y="52"/>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51" name="LA-6">
                <a:extLst>
                  <a:ext uri="{FF2B5EF4-FFF2-40B4-BE49-F238E27FC236}">
                    <a16:creationId xmlns:a16="http://schemas.microsoft.com/office/drawing/2014/main" id="{AAB7DF1A-8658-5DF2-C34F-E2EF6BF60DB2}"/>
                  </a:ext>
                </a:extLst>
              </p:cNvPr>
              <p:cNvSpPr/>
              <p:nvPr/>
            </p:nvSpPr>
            <p:spPr>
              <a:xfrm>
                <a:off x="4859544" y="4436277"/>
                <a:ext cx="340398" cy="323353"/>
              </a:xfrm>
              <a:custGeom>
                <a:avLst/>
                <a:gdLst>
                  <a:gd name="connsiteX0" fmla="*/ 17029 w 426900"/>
                  <a:gd name="connsiteY0" fmla="*/ 208 h 404642"/>
                  <a:gd name="connsiteX1" fmla="*/ 20339 w 426900"/>
                  <a:gd name="connsiteY1" fmla="*/ 1461 h 404642"/>
                  <a:gd name="connsiteX2" fmla="*/ 24693 w 426900"/>
                  <a:gd name="connsiteY2" fmla="*/ 8686 h 404642"/>
                  <a:gd name="connsiteX3" fmla="*/ 26569 w 426900"/>
                  <a:gd name="connsiteY3" fmla="*/ 7695 h 404642"/>
                  <a:gd name="connsiteX4" fmla="*/ 30036 w 426900"/>
                  <a:gd name="connsiteY4" fmla="*/ 9599 h 404642"/>
                  <a:gd name="connsiteX5" fmla="*/ 26595 w 426900"/>
                  <a:gd name="connsiteY5" fmla="*/ 10982 h 404642"/>
                  <a:gd name="connsiteX6" fmla="*/ 29880 w 426900"/>
                  <a:gd name="connsiteY6" fmla="*/ 12390 h 404642"/>
                  <a:gd name="connsiteX7" fmla="*/ 29697 w 426900"/>
                  <a:gd name="connsiteY7" fmla="*/ 14581 h 404642"/>
                  <a:gd name="connsiteX8" fmla="*/ 36397 w 426900"/>
                  <a:gd name="connsiteY8" fmla="*/ 18599 h 404642"/>
                  <a:gd name="connsiteX9" fmla="*/ 33972 w 426900"/>
                  <a:gd name="connsiteY9" fmla="*/ 20894 h 404642"/>
                  <a:gd name="connsiteX10" fmla="*/ 31313 w 426900"/>
                  <a:gd name="connsiteY10" fmla="*/ 20503 h 404642"/>
                  <a:gd name="connsiteX11" fmla="*/ 31392 w 426900"/>
                  <a:gd name="connsiteY11" fmla="*/ 17868 h 404642"/>
                  <a:gd name="connsiteX12" fmla="*/ 28290 w 426900"/>
                  <a:gd name="connsiteY12" fmla="*/ 17399 h 404642"/>
                  <a:gd name="connsiteX13" fmla="*/ 27951 w 426900"/>
                  <a:gd name="connsiteY13" fmla="*/ 25799 h 404642"/>
                  <a:gd name="connsiteX14" fmla="*/ 30923 w 426900"/>
                  <a:gd name="connsiteY14" fmla="*/ 28590 h 404642"/>
                  <a:gd name="connsiteX15" fmla="*/ 30062 w 426900"/>
                  <a:gd name="connsiteY15" fmla="*/ 34746 h 404642"/>
                  <a:gd name="connsiteX16" fmla="*/ 27039 w 426900"/>
                  <a:gd name="connsiteY16" fmla="*/ 34772 h 404642"/>
                  <a:gd name="connsiteX17" fmla="*/ 24745 w 426900"/>
                  <a:gd name="connsiteY17" fmla="*/ 40641 h 404642"/>
                  <a:gd name="connsiteX18" fmla="*/ 29489 w 426900"/>
                  <a:gd name="connsiteY18" fmla="*/ 44528 h 404642"/>
                  <a:gd name="connsiteX19" fmla="*/ 30714 w 426900"/>
                  <a:gd name="connsiteY19" fmla="*/ 47111 h 404642"/>
                  <a:gd name="connsiteX20" fmla="*/ 33868 w 426900"/>
                  <a:gd name="connsiteY20" fmla="*/ 48728 h 404642"/>
                  <a:gd name="connsiteX21" fmla="*/ 41011 w 426900"/>
                  <a:gd name="connsiteY21" fmla="*/ 48597 h 404642"/>
                  <a:gd name="connsiteX22" fmla="*/ 47189 w 426900"/>
                  <a:gd name="connsiteY22" fmla="*/ 54415 h 404642"/>
                  <a:gd name="connsiteX23" fmla="*/ 48570 w 426900"/>
                  <a:gd name="connsiteY23" fmla="*/ 57519 h 404642"/>
                  <a:gd name="connsiteX24" fmla="*/ 48544 w 426900"/>
                  <a:gd name="connsiteY24" fmla="*/ 62527 h 404642"/>
                  <a:gd name="connsiteX25" fmla="*/ 51620 w 426900"/>
                  <a:gd name="connsiteY25" fmla="*/ 67692 h 404642"/>
                  <a:gd name="connsiteX26" fmla="*/ 56807 w 426900"/>
                  <a:gd name="connsiteY26" fmla="*/ 69988 h 404642"/>
                  <a:gd name="connsiteX27" fmla="*/ 59831 w 426900"/>
                  <a:gd name="connsiteY27" fmla="*/ 69805 h 404642"/>
                  <a:gd name="connsiteX28" fmla="*/ 61656 w 426900"/>
                  <a:gd name="connsiteY28" fmla="*/ 72544 h 404642"/>
                  <a:gd name="connsiteX29" fmla="*/ 62047 w 426900"/>
                  <a:gd name="connsiteY29" fmla="*/ 78126 h 404642"/>
                  <a:gd name="connsiteX30" fmla="*/ 63663 w 426900"/>
                  <a:gd name="connsiteY30" fmla="*/ 80187 h 404642"/>
                  <a:gd name="connsiteX31" fmla="*/ 59049 w 426900"/>
                  <a:gd name="connsiteY31" fmla="*/ 84674 h 404642"/>
                  <a:gd name="connsiteX32" fmla="*/ 62985 w 426900"/>
                  <a:gd name="connsiteY32" fmla="*/ 88091 h 404642"/>
                  <a:gd name="connsiteX33" fmla="*/ 64810 w 426900"/>
                  <a:gd name="connsiteY33" fmla="*/ 91978 h 404642"/>
                  <a:gd name="connsiteX34" fmla="*/ 67938 w 426900"/>
                  <a:gd name="connsiteY34" fmla="*/ 93100 h 404642"/>
                  <a:gd name="connsiteX35" fmla="*/ 67729 w 426900"/>
                  <a:gd name="connsiteY35" fmla="*/ 97248 h 404642"/>
                  <a:gd name="connsiteX36" fmla="*/ 70727 w 426900"/>
                  <a:gd name="connsiteY36" fmla="*/ 99256 h 404642"/>
                  <a:gd name="connsiteX37" fmla="*/ 73464 w 426900"/>
                  <a:gd name="connsiteY37" fmla="*/ 104526 h 404642"/>
                  <a:gd name="connsiteX38" fmla="*/ 78521 w 426900"/>
                  <a:gd name="connsiteY38" fmla="*/ 104760 h 404642"/>
                  <a:gd name="connsiteX39" fmla="*/ 83396 w 426900"/>
                  <a:gd name="connsiteY39" fmla="*/ 109221 h 404642"/>
                  <a:gd name="connsiteX40" fmla="*/ 86576 w 426900"/>
                  <a:gd name="connsiteY40" fmla="*/ 119916 h 404642"/>
                  <a:gd name="connsiteX41" fmla="*/ 91685 w 426900"/>
                  <a:gd name="connsiteY41" fmla="*/ 121403 h 404642"/>
                  <a:gd name="connsiteX42" fmla="*/ 93301 w 426900"/>
                  <a:gd name="connsiteY42" fmla="*/ 120099 h 404642"/>
                  <a:gd name="connsiteX43" fmla="*/ 96403 w 426900"/>
                  <a:gd name="connsiteY43" fmla="*/ 121820 h 404642"/>
                  <a:gd name="connsiteX44" fmla="*/ 100522 w 426900"/>
                  <a:gd name="connsiteY44" fmla="*/ 117438 h 404642"/>
                  <a:gd name="connsiteX45" fmla="*/ 102581 w 426900"/>
                  <a:gd name="connsiteY45" fmla="*/ 119107 h 404642"/>
                  <a:gd name="connsiteX46" fmla="*/ 102737 w 426900"/>
                  <a:gd name="connsiteY46" fmla="*/ 107317 h 404642"/>
                  <a:gd name="connsiteX47" fmla="*/ 119055 w 426900"/>
                  <a:gd name="connsiteY47" fmla="*/ 107395 h 404642"/>
                  <a:gd name="connsiteX48" fmla="*/ 114311 w 426900"/>
                  <a:gd name="connsiteY48" fmla="*/ 101082 h 404642"/>
                  <a:gd name="connsiteX49" fmla="*/ 114546 w 426900"/>
                  <a:gd name="connsiteY49" fmla="*/ 98473 h 404642"/>
                  <a:gd name="connsiteX50" fmla="*/ 117309 w 426900"/>
                  <a:gd name="connsiteY50" fmla="*/ 93100 h 404642"/>
                  <a:gd name="connsiteX51" fmla="*/ 113425 w 426900"/>
                  <a:gd name="connsiteY51" fmla="*/ 86813 h 404642"/>
                  <a:gd name="connsiteX52" fmla="*/ 115145 w 426900"/>
                  <a:gd name="connsiteY52" fmla="*/ 84909 h 404642"/>
                  <a:gd name="connsiteX53" fmla="*/ 110140 w 426900"/>
                  <a:gd name="connsiteY53" fmla="*/ 77396 h 404642"/>
                  <a:gd name="connsiteX54" fmla="*/ 145905 w 426900"/>
                  <a:gd name="connsiteY54" fmla="*/ 77500 h 404642"/>
                  <a:gd name="connsiteX55" fmla="*/ 147025 w 426900"/>
                  <a:gd name="connsiteY55" fmla="*/ 81831 h 404642"/>
                  <a:gd name="connsiteX56" fmla="*/ 149684 w 426900"/>
                  <a:gd name="connsiteY56" fmla="*/ 85091 h 404642"/>
                  <a:gd name="connsiteX57" fmla="*/ 149841 w 426900"/>
                  <a:gd name="connsiteY57" fmla="*/ 89578 h 404642"/>
                  <a:gd name="connsiteX58" fmla="*/ 152135 w 426900"/>
                  <a:gd name="connsiteY58" fmla="*/ 93335 h 404642"/>
                  <a:gd name="connsiteX59" fmla="*/ 153281 w 426900"/>
                  <a:gd name="connsiteY59" fmla="*/ 101239 h 404642"/>
                  <a:gd name="connsiteX60" fmla="*/ 151431 w 426900"/>
                  <a:gd name="connsiteY60" fmla="*/ 104734 h 404642"/>
                  <a:gd name="connsiteX61" fmla="*/ 153907 w 426900"/>
                  <a:gd name="connsiteY61" fmla="*/ 105908 h 404642"/>
                  <a:gd name="connsiteX62" fmla="*/ 153699 w 426900"/>
                  <a:gd name="connsiteY62" fmla="*/ 110082 h 404642"/>
                  <a:gd name="connsiteX63" fmla="*/ 155184 w 426900"/>
                  <a:gd name="connsiteY63" fmla="*/ 111386 h 404642"/>
                  <a:gd name="connsiteX64" fmla="*/ 152291 w 426900"/>
                  <a:gd name="connsiteY64" fmla="*/ 116786 h 404642"/>
                  <a:gd name="connsiteX65" fmla="*/ 150310 w 426900"/>
                  <a:gd name="connsiteY65" fmla="*/ 128055 h 404642"/>
                  <a:gd name="connsiteX66" fmla="*/ 144914 w 426900"/>
                  <a:gd name="connsiteY66" fmla="*/ 126985 h 404642"/>
                  <a:gd name="connsiteX67" fmla="*/ 145982 w 426900"/>
                  <a:gd name="connsiteY67" fmla="*/ 131681 h 404642"/>
                  <a:gd name="connsiteX68" fmla="*/ 143949 w 426900"/>
                  <a:gd name="connsiteY68" fmla="*/ 139454 h 404642"/>
                  <a:gd name="connsiteX69" fmla="*/ 141890 w 426900"/>
                  <a:gd name="connsiteY69" fmla="*/ 139846 h 404642"/>
                  <a:gd name="connsiteX70" fmla="*/ 141656 w 426900"/>
                  <a:gd name="connsiteY70" fmla="*/ 148323 h 404642"/>
                  <a:gd name="connsiteX71" fmla="*/ 140561 w 426900"/>
                  <a:gd name="connsiteY71" fmla="*/ 151532 h 404642"/>
                  <a:gd name="connsiteX72" fmla="*/ 142907 w 426900"/>
                  <a:gd name="connsiteY72" fmla="*/ 153436 h 404642"/>
                  <a:gd name="connsiteX73" fmla="*/ 142333 w 426900"/>
                  <a:gd name="connsiteY73" fmla="*/ 157062 h 404642"/>
                  <a:gd name="connsiteX74" fmla="*/ 147286 w 426900"/>
                  <a:gd name="connsiteY74" fmla="*/ 157401 h 404642"/>
                  <a:gd name="connsiteX75" fmla="*/ 147964 w 426900"/>
                  <a:gd name="connsiteY75" fmla="*/ 159436 h 404642"/>
                  <a:gd name="connsiteX76" fmla="*/ 151118 w 426900"/>
                  <a:gd name="connsiteY76" fmla="*/ 160506 h 404642"/>
                  <a:gd name="connsiteX77" fmla="*/ 150336 w 426900"/>
                  <a:gd name="connsiteY77" fmla="*/ 166323 h 404642"/>
                  <a:gd name="connsiteX78" fmla="*/ 155654 w 426900"/>
                  <a:gd name="connsiteY78" fmla="*/ 167601 h 404642"/>
                  <a:gd name="connsiteX79" fmla="*/ 160033 w 426900"/>
                  <a:gd name="connsiteY79" fmla="*/ 170392 h 404642"/>
                  <a:gd name="connsiteX80" fmla="*/ 165064 w 426900"/>
                  <a:gd name="connsiteY80" fmla="*/ 170835 h 404642"/>
                  <a:gd name="connsiteX81" fmla="*/ 167775 w 426900"/>
                  <a:gd name="connsiteY81" fmla="*/ 174201 h 404642"/>
                  <a:gd name="connsiteX82" fmla="*/ 172128 w 426900"/>
                  <a:gd name="connsiteY82" fmla="*/ 177566 h 404642"/>
                  <a:gd name="connsiteX83" fmla="*/ 171528 w 426900"/>
                  <a:gd name="connsiteY83" fmla="*/ 179496 h 404642"/>
                  <a:gd name="connsiteX84" fmla="*/ 176403 w 426900"/>
                  <a:gd name="connsiteY84" fmla="*/ 183148 h 404642"/>
                  <a:gd name="connsiteX85" fmla="*/ 180547 w 426900"/>
                  <a:gd name="connsiteY85" fmla="*/ 188913 h 404642"/>
                  <a:gd name="connsiteX86" fmla="*/ 181356 w 426900"/>
                  <a:gd name="connsiteY86" fmla="*/ 192382 h 404642"/>
                  <a:gd name="connsiteX87" fmla="*/ 179375 w 426900"/>
                  <a:gd name="connsiteY87" fmla="*/ 192513 h 404642"/>
                  <a:gd name="connsiteX88" fmla="*/ 179453 w 426900"/>
                  <a:gd name="connsiteY88" fmla="*/ 195878 h 404642"/>
                  <a:gd name="connsiteX89" fmla="*/ 183232 w 426900"/>
                  <a:gd name="connsiteY89" fmla="*/ 197000 h 404642"/>
                  <a:gd name="connsiteX90" fmla="*/ 181173 w 426900"/>
                  <a:gd name="connsiteY90" fmla="*/ 199687 h 404642"/>
                  <a:gd name="connsiteX91" fmla="*/ 183597 w 426900"/>
                  <a:gd name="connsiteY91" fmla="*/ 201956 h 404642"/>
                  <a:gd name="connsiteX92" fmla="*/ 181121 w 426900"/>
                  <a:gd name="connsiteY92" fmla="*/ 203208 h 404642"/>
                  <a:gd name="connsiteX93" fmla="*/ 186335 w 426900"/>
                  <a:gd name="connsiteY93" fmla="*/ 206469 h 404642"/>
                  <a:gd name="connsiteX94" fmla="*/ 190166 w 426900"/>
                  <a:gd name="connsiteY94" fmla="*/ 206051 h 404642"/>
                  <a:gd name="connsiteX95" fmla="*/ 199681 w 426900"/>
                  <a:gd name="connsiteY95" fmla="*/ 203625 h 404642"/>
                  <a:gd name="connsiteX96" fmla="*/ 237817 w 426900"/>
                  <a:gd name="connsiteY96" fmla="*/ 194469 h 404642"/>
                  <a:gd name="connsiteX97" fmla="*/ 253014 w 426900"/>
                  <a:gd name="connsiteY97" fmla="*/ 191261 h 404642"/>
                  <a:gd name="connsiteX98" fmla="*/ 258123 w 426900"/>
                  <a:gd name="connsiteY98" fmla="*/ 193087 h 404642"/>
                  <a:gd name="connsiteX99" fmla="*/ 257133 w 426900"/>
                  <a:gd name="connsiteY99" fmla="*/ 195043 h 404642"/>
                  <a:gd name="connsiteX100" fmla="*/ 259010 w 426900"/>
                  <a:gd name="connsiteY100" fmla="*/ 196426 h 404642"/>
                  <a:gd name="connsiteX101" fmla="*/ 257941 w 426900"/>
                  <a:gd name="connsiteY101" fmla="*/ 198591 h 404642"/>
                  <a:gd name="connsiteX102" fmla="*/ 259844 w 426900"/>
                  <a:gd name="connsiteY102" fmla="*/ 203599 h 404642"/>
                  <a:gd name="connsiteX103" fmla="*/ 265526 w 426900"/>
                  <a:gd name="connsiteY103" fmla="*/ 209051 h 404642"/>
                  <a:gd name="connsiteX104" fmla="*/ 269280 w 426900"/>
                  <a:gd name="connsiteY104" fmla="*/ 210356 h 404642"/>
                  <a:gd name="connsiteX105" fmla="*/ 270688 w 426900"/>
                  <a:gd name="connsiteY105" fmla="*/ 214242 h 404642"/>
                  <a:gd name="connsiteX106" fmla="*/ 267481 w 426900"/>
                  <a:gd name="connsiteY106" fmla="*/ 217242 h 404642"/>
                  <a:gd name="connsiteX107" fmla="*/ 260078 w 426900"/>
                  <a:gd name="connsiteY107" fmla="*/ 221025 h 404642"/>
                  <a:gd name="connsiteX108" fmla="*/ 255803 w 426900"/>
                  <a:gd name="connsiteY108" fmla="*/ 219433 h 404642"/>
                  <a:gd name="connsiteX109" fmla="*/ 253327 w 426900"/>
                  <a:gd name="connsiteY109" fmla="*/ 215599 h 404642"/>
                  <a:gd name="connsiteX110" fmla="*/ 249312 w 426900"/>
                  <a:gd name="connsiteY110" fmla="*/ 215990 h 404642"/>
                  <a:gd name="connsiteX111" fmla="*/ 247670 w 426900"/>
                  <a:gd name="connsiteY111" fmla="*/ 217685 h 404642"/>
                  <a:gd name="connsiteX112" fmla="*/ 247514 w 426900"/>
                  <a:gd name="connsiteY112" fmla="*/ 249771 h 404642"/>
                  <a:gd name="connsiteX113" fmla="*/ 248531 w 426900"/>
                  <a:gd name="connsiteY113" fmla="*/ 259319 h 404642"/>
                  <a:gd name="connsiteX114" fmla="*/ 250955 w 426900"/>
                  <a:gd name="connsiteY114" fmla="*/ 260545 h 404642"/>
                  <a:gd name="connsiteX115" fmla="*/ 252884 w 426900"/>
                  <a:gd name="connsiteY115" fmla="*/ 258458 h 404642"/>
                  <a:gd name="connsiteX116" fmla="*/ 255595 w 426900"/>
                  <a:gd name="connsiteY116" fmla="*/ 261301 h 404642"/>
                  <a:gd name="connsiteX117" fmla="*/ 252832 w 426900"/>
                  <a:gd name="connsiteY117" fmla="*/ 263127 h 404642"/>
                  <a:gd name="connsiteX118" fmla="*/ 255021 w 426900"/>
                  <a:gd name="connsiteY118" fmla="*/ 268005 h 404642"/>
                  <a:gd name="connsiteX119" fmla="*/ 261251 w 426900"/>
                  <a:gd name="connsiteY119" fmla="*/ 268736 h 404642"/>
                  <a:gd name="connsiteX120" fmla="*/ 267898 w 426900"/>
                  <a:gd name="connsiteY120" fmla="*/ 268579 h 404642"/>
                  <a:gd name="connsiteX121" fmla="*/ 268498 w 426900"/>
                  <a:gd name="connsiteY121" fmla="*/ 265657 h 404642"/>
                  <a:gd name="connsiteX122" fmla="*/ 270792 w 426900"/>
                  <a:gd name="connsiteY122" fmla="*/ 268083 h 404642"/>
                  <a:gd name="connsiteX123" fmla="*/ 270140 w 426900"/>
                  <a:gd name="connsiteY123" fmla="*/ 262057 h 404642"/>
                  <a:gd name="connsiteX124" fmla="*/ 276944 w 426900"/>
                  <a:gd name="connsiteY124" fmla="*/ 255327 h 404642"/>
                  <a:gd name="connsiteX125" fmla="*/ 278951 w 426900"/>
                  <a:gd name="connsiteY125" fmla="*/ 258588 h 404642"/>
                  <a:gd name="connsiteX126" fmla="*/ 284894 w 426900"/>
                  <a:gd name="connsiteY126" fmla="*/ 261197 h 404642"/>
                  <a:gd name="connsiteX127" fmla="*/ 287605 w 426900"/>
                  <a:gd name="connsiteY127" fmla="*/ 257179 h 404642"/>
                  <a:gd name="connsiteX128" fmla="*/ 287058 w 426900"/>
                  <a:gd name="connsiteY128" fmla="*/ 260675 h 404642"/>
                  <a:gd name="connsiteX129" fmla="*/ 291020 w 426900"/>
                  <a:gd name="connsiteY129" fmla="*/ 258797 h 404642"/>
                  <a:gd name="connsiteX130" fmla="*/ 292297 w 426900"/>
                  <a:gd name="connsiteY130" fmla="*/ 259736 h 404642"/>
                  <a:gd name="connsiteX131" fmla="*/ 292532 w 426900"/>
                  <a:gd name="connsiteY131" fmla="*/ 264718 h 404642"/>
                  <a:gd name="connsiteX132" fmla="*/ 296963 w 426900"/>
                  <a:gd name="connsiteY132" fmla="*/ 263544 h 404642"/>
                  <a:gd name="connsiteX133" fmla="*/ 298397 w 426900"/>
                  <a:gd name="connsiteY133" fmla="*/ 267197 h 404642"/>
                  <a:gd name="connsiteX134" fmla="*/ 302098 w 426900"/>
                  <a:gd name="connsiteY134" fmla="*/ 268553 h 404642"/>
                  <a:gd name="connsiteX135" fmla="*/ 309319 w 426900"/>
                  <a:gd name="connsiteY135" fmla="*/ 266544 h 404642"/>
                  <a:gd name="connsiteX136" fmla="*/ 309293 w 426900"/>
                  <a:gd name="connsiteY136" fmla="*/ 270823 h 404642"/>
                  <a:gd name="connsiteX137" fmla="*/ 310622 w 426900"/>
                  <a:gd name="connsiteY137" fmla="*/ 274787 h 404642"/>
                  <a:gd name="connsiteX138" fmla="*/ 312682 w 426900"/>
                  <a:gd name="connsiteY138" fmla="*/ 274292 h 404642"/>
                  <a:gd name="connsiteX139" fmla="*/ 314793 w 426900"/>
                  <a:gd name="connsiteY139" fmla="*/ 270379 h 404642"/>
                  <a:gd name="connsiteX140" fmla="*/ 317921 w 426900"/>
                  <a:gd name="connsiteY140" fmla="*/ 268736 h 404642"/>
                  <a:gd name="connsiteX141" fmla="*/ 322509 w 426900"/>
                  <a:gd name="connsiteY141" fmla="*/ 270770 h 404642"/>
                  <a:gd name="connsiteX142" fmla="*/ 324099 w 426900"/>
                  <a:gd name="connsiteY142" fmla="*/ 268788 h 404642"/>
                  <a:gd name="connsiteX143" fmla="*/ 326836 w 426900"/>
                  <a:gd name="connsiteY143" fmla="*/ 269049 h 404642"/>
                  <a:gd name="connsiteX144" fmla="*/ 330537 w 426900"/>
                  <a:gd name="connsiteY144" fmla="*/ 273274 h 404642"/>
                  <a:gd name="connsiteX145" fmla="*/ 329860 w 426900"/>
                  <a:gd name="connsiteY145" fmla="*/ 276692 h 404642"/>
                  <a:gd name="connsiteX146" fmla="*/ 332493 w 426900"/>
                  <a:gd name="connsiteY146" fmla="*/ 283865 h 404642"/>
                  <a:gd name="connsiteX147" fmla="*/ 330199 w 426900"/>
                  <a:gd name="connsiteY147" fmla="*/ 289578 h 404642"/>
                  <a:gd name="connsiteX148" fmla="*/ 330042 w 426900"/>
                  <a:gd name="connsiteY148" fmla="*/ 295447 h 404642"/>
                  <a:gd name="connsiteX149" fmla="*/ 332180 w 426900"/>
                  <a:gd name="connsiteY149" fmla="*/ 298004 h 404642"/>
                  <a:gd name="connsiteX150" fmla="*/ 335595 w 426900"/>
                  <a:gd name="connsiteY150" fmla="*/ 298734 h 404642"/>
                  <a:gd name="connsiteX151" fmla="*/ 342059 w 426900"/>
                  <a:gd name="connsiteY151" fmla="*/ 297769 h 404642"/>
                  <a:gd name="connsiteX152" fmla="*/ 343649 w 426900"/>
                  <a:gd name="connsiteY152" fmla="*/ 299360 h 404642"/>
                  <a:gd name="connsiteX153" fmla="*/ 345239 w 426900"/>
                  <a:gd name="connsiteY153" fmla="*/ 297378 h 404642"/>
                  <a:gd name="connsiteX154" fmla="*/ 344197 w 426900"/>
                  <a:gd name="connsiteY154" fmla="*/ 291534 h 404642"/>
                  <a:gd name="connsiteX155" fmla="*/ 342398 w 426900"/>
                  <a:gd name="connsiteY155" fmla="*/ 289839 h 404642"/>
                  <a:gd name="connsiteX156" fmla="*/ 336950 w 426900"/>
                  <a:gd name="connsiteY156" fmla="*/ 288430 h 404642"/>
                  <a:gd name="connsiteX157" fmla="*/ 336846 w 426900"/>
                  <a:gd name="connsiteY157" fmla="*/ 285770 h 404642"/>
                  <a:gd name="connsiteX158" fmla="*/ 346256 w 426900"/>
                  <a:gd name="connsiteY158" fmla="*/ 286004 h 404642"/>
                  <a:gd name="connsiteX159" fmla="*/ 348393 w 426900"/>
                  <a:gd name="connsiteY159" fmla="*/ 287674 h 404642"/>
                  <a:gd name="connsiteX160" fmla="*/ 351131 w 426900"/>
                  <a:gd name="connsiteY160" fmla="*/ 292917 h 404642"/>
                  <a:gd name="connsiteX161" fmla="*/ 350792 w 426900"/>
                  <a:gd name="connsiteY161" fmla="*/ 296908 h 404642"/>
                  <a:gd name="connsiteX162" fmla="*/ 347690 w 426900"/>
                  <a:gd name="connsiteY162" fmla="*/ 307004 h 404642"/>
                  <a:gd name="connsiteX163" fmla="*/ 345109 w 426900"/>
                  <a:gd name="connsiteY163" fmla="*/ 309221 h 404642"/>
                  <a:gd name="connsiteX164" fmla="*/ 341199 w 426900"/>
                  <a:gd name="connsiteY164" fmla="*/ 310108 h 404642"/>
                  <a:gd name="connsiteX165" fmla="*/ 339739 w 426900"/>
                  <a:gd name="connsiteY165" fmla="*/ 313916 h 404642"/>
                  <a:gd name="connsiteX166" fmla="*/ 345734 w 426900"/>
                  <a:gd name="connsiteY166" fmla="*/ 317151 h 404642"/>
                  <a:gd name="connsiteX167" fmla="*/ 351938 w 426900"/>
                  <a:gd name="connsiteY167" fmla="*/ 315559 h 404642"/>
                  <a:gd name="connsiteX168" fmla="*/ 360515 w 426900"/>
                  <a:gd name="connsiteY168" fmla="*/ 316264 h 404642"/>
                  <a:gd name="connsiteX169" fmla="*/ 368204 w 426900"/>
                  <a:gd name="connsiteY169" fmla="*/ 312664 h 404642"/>
                  <a:gd name="connsiteX170" fmla="*/ 370576 w 426900"/>
                  <a:gd name="connsiteY170" fmla="*/ 312455 h 404642"/>
                  <a:gd name="connsiteX171" fmla="*/ 374539 w 426900"/>
                  <a:gd name="connsiteY171" fmla="*/ 318638 h 404642"/>
                  <a:gd name="connsiteX172" fmla="*/ 377145 w 426900"/>
                  <a:gd name="connsiteY172" fmla="*/ 329020 h 404642"/>
                  <a:gd name="connsiteX173" fmla="*/ 382541 w 426900"/>
                  <a:gd name="connsiteY173" fmla="*/ 330794 h 404642"/>
                  <a:gd name="connsiteX174" fmla="*/ 383740 w 426900"/>
                  <a:gd name="connsiteY174" fmla="*/ 326020 h 404642"/>
                  <a:gd name="connsiteX175" fmla="*/ 386451 w 426900"/>
                  <a:gd name="connsiteY175" fmla="*/ 325550 h 404642"/>
                  <a:gd name="connsiteX176" fmla="*/ 389084 w 426900"/>
                  <a:gd name="connsiteY176" fmla="*/ 321481 h 404642"/>
                  <a:gd name="connsiteX177" fmla="*/ 417810 w 426900"/>
                  <a:gd name="connsiteY177" fmla="*/ 320281 h 404642"/>
                  <a:gd name="connsiteX178" fmla="*/ 418410 w 426900"/>
                  <a:gd name="connsiteY178" fmla="*/ 321690 h 404642"/>
                  <a:gd name="connsiteX179" fmla="*/ 415803 w 426900"/>
                  <a:gd name="connsiteY179" fmla="*/ 324429 h 404642"/>
                  <a:gd name="connsiteX180" fmla="*/ 413379 w 426900"/>
                  <a:gd name="connsiteY180" fmla="*/ 324951 h 404642"/>
                  <a:gd name="connsiteX181" fmla="*/ 410668 w 426900"/>
                  <a:gd name="connsiteY181" fmla="*/ 334472 h 404642"/>
                  <a:gd name="connsiteX182" fmla="*/ 412388 w 426900"/>
                  <a:gd name="connsiteY182" fmla="*/ 337811 h 404642"/>
                  <a:gd name="connsiteX183" fmla="*/ 410928 w 426900"/>
                  <a:gd name="connsiteY183" fmla="*/ 344019 h 404642"/>
                  <a:gd name="connsiteX184" fmla="*/ 410876 w 426900"/>
                  <a:gd name="connsiteY184" fmla="*/ 348271 h 404642"/>
                  <a:gd name="connsiteX185" fmla="*/ 412128 w 426900"/>
                  <a:gd name="connsiteY185" fmla="*/ 351427 h 404642"/>
                  <a:gd name="connsiteX186" fmla="*/ 415412 w 426900"/>
                  <a:gd name="connsiteY186" fmla="*/ 355679 h 404642"/>
                  <a:gd name="connsiteX187" fmla="*/ 419556 w 426900"/>
                  <a:gd name="connsiteY187" fmla="*/ 354688 h 404642"/>
                  <a:gd name="connsiteX188" fmla="*/ 423076 w 426900"/>
                  <a:gd name="connsiteY188" fmla="*/ 358158 h 404642"/>
                  <a:gd name="connsiteX189" fmla="*/ 424431 w 426900"/>
                  <a:gd name="connsiteY189" fmla="*/ 357375 h 404642"/>
                  <a:gd name="connsiteX190" fmla="*/ 426933 w 426900"/>
                  <a:gd name="connsiteY190" fmla="*/ 360740 h 404642"/>
                  <a:gd name="connsiteX191" fmla="*/ 424275 w 426900"/>
                  <a:gd name="connsiteY191" fmla="*/ 362514 h 404642"/>
                  <a:gd name="connsiteX192" fmla="*/ 424118 w 426900"/>
                  <a:gd name="connsiteY192" fmla="*/ 372166 h 404642"/>
                  <a:gd name="connsiteX193" fmla="*/ 418045 w 426900"/>
                  <a:gd name="connsiteY193" fmla="*/ 370705 h 404642"/>
                  <a:gd name="connsiteX194" fmla="*/ 417653 w 426900"/>
                  <a:gd name="connsiteY194" fmla="*/ 372740 h 404642"/>
                  <a:gd name="connsiteX195" fmla="*/ 412727 w 426900"/>
                  <a:gd name="connsiteY195" fmla="*/ 365462 h 404642"/>
                  <a:gd name="connsiteX196" fmla="*/ 406627 w 426900"/>
                  <a:gd name="connsiteY196" fmla="*/ 365096 h 404642"/>
                  <a:gd name="connsiteX197" fmla="*/ 406289 w 426900"/>
                  <a:gd name="connsiteY197" fmla="*/ 366583 h 404642"/>
                  <a:gd name="connsiteX198" fmla="*/ 408504 w 426900"/>
                  <a:gd name="connsiteY198" fmla="*/ 371305 h 404642"/>
                  <a:gd name="connsiteX199" fmla="*/ 410772 w 426900"/>
                  <a:gd name="connsiteY199" fmla="*/ 371279 h 404642"/>
                  <a:gd name="connsiteX200" fmla="*/ 413092 w 426900"/>
                  <a:gd name="connsiteY200" fmla="*/ 373418 h 404642"/>
                  <a:gd name="connsiteX201" fmla="*/ 410225 w 426900"/>
                  <a:gd name="connsiteY201" fmla="*/ 377044 h 404642"/>
                  <a:gd name="connsiteX202" fmla="*/ 406471 w 426900"/>
                  <a:gd name="connsiteY202" fmla="*/ 370731 h 404642"/>
                  <a:gd name="connsiteX203" fmla="*/ 401570 w 426900"/>
                  <a:gd name="connsiteY203" fmla="*/ 367470 h 404642"/>
                  <a:gd name="connsiteX204" fmla="*/ 398911 w 426900"/>
                  <a:gd name="connsiteY204" fmla="*/ 369609 h 404642"/>
                  <a:gd name="connsiteX205" fmla="*/ 396774 w 426900"/>
                  <a:gd name="connsiteY205" fmla="*/ 368853 h 404642"/>
                  <a:gd name="connsiteX206" fmla="*/ 395810 w 426900"/>
                  <a:gd name="connsiteY206" fmla="*/ 371253 h 404642"/>
                  <a:gd name="connsiteX207" fmla="*/ 398911 w 426900"/>
                  <a:gd name="connsiteY207" fmla="*/ 371827 h 404642"/>
                  <a:gd name="connsiteX208" fmla="*/ 401284 w 426900"/>
                  <a:gd name="connsiteY208" fmla="*/ 375557 h 404642"/>
                  <a:gd name="connsiteX209" fmla="*/ 400658 w 426900"/>
                  <a:gd name="connsiteY209" fmla="*/ 379705 h 404642"/>
                  <a:gd name="connsiteX210" fmla="*/ 405298 w 426900"/>
                  <a:gd name="connsiteY210" fmla="*/ 376887 h 404642"/>
                  <a:gd name="connsiteX211" fmla="*/ 406914 w 426900"/>
                  <a:gd name="connsiteY211" fmla="*/ 378870 h 404642"/>
                  <a:gd name="connsiteX212" fmla="*/ 412727 w 426900"/>
                  <a:gd name="connsiteY212" fmla="*/ 381609 h 404642"/>
                  <a:gd name="connsiteX213" fmla="*/ 417732 w 426900"/>
                  <a:gd name="connsiteY213" fmla="*/ 380800 h 404642"/>
                  <a:gd name="connsiteX214" fmla="*/ 421173 w 426900"/>
                  <a:gd name="connsiteY214" fmla="*/ 381557 h 404642"/>
                  <a:gd name="connsiteX215" fmla="*/ 423440 w 426900"/>
                  <a:gd name="connsiteY215" fmla="*/ 384296 h 404642"/>
                  <a:gd name="connsiteX216" fmla="*/ 421382 w 426900"/>
                  <a:gd name="connsiteY216" fmla="*/ 386643 h 404642"/>
                  <a:gd name="connsiteX217" fmla="*/ 411215 w 426900"/>
                  <a:gd name="connsiteY217" fmla="*/ 386043 h 404642"/>
                  <a:gd name="connsiteX218" fmla="*/ 406340 w 426900"/>
                  <a:gd name="connsiteY218" fmla="*/ 387061 h 404642"/>
                  <a:gd name="connsiteX219" fmla="*/ 404985 w 426900"/>
                  <a:gd name="connsiteY219" fmla="*/ 385417 h 404642"/>
                  <a:gd name="connsiteX220" fmla="*/ 380560 w 426900"/>
                  <a:gd name="connsiteY220" fmla="*/ 385548 h 404642"/>
                  <a:gd name="connsiteX221" fmla="*/ 379361 w 426900"/>
                  <a:gd name="connsiteY221" fmla="*/ 381843 h 404642"/>
                  <a:gd name="connsiteX222" fmla="*/ 376833 w 426900"/>
                  <a:gd name="connsiteY222" fmla="*/ 380383 h 404642"/>
                  <a:gd name="connsiteX223" fmla="*/ 373027 w 426900"/>
                  <a:gd name="connsiteY223" fmla="*/ 375244 h 404642"/>
                  <a:gd name="connsiteX224" fmla="*/ 368569 w 426900"/>
                  <a:gd name="connsiteY224" fmla="*/ 373444 h 404642"/>
                  <a:gd name="connsiteX225" fmla="*/ 368595 w 426900"/>
                  <a:gd name="connsiteY225" fmla="*/ 371148 h 404642"/>
                  <a:gd name="connsiteX226" fmla="*/ 360124 w 426900"/>
                  <a:gd name="connsiteY226" fmla="*/ 360036 h 404642"/>
                  <a:gd name="connsiteX227" fmla="*/ 359107 w 426900"/>
                  <a:gd name="connsiteY227" fmla="*/ 360792 h 404642"/>
                  <a:gd name="connsiteX228" fmla="*/ 355510 w 426900"/>
                  <a:gd name="connsiteY228" fmla="*/ 356305 h 404642"/>
                  <a:gd name="connsiteX229" fmla="*/ 349540 w 426900"/>
                  <a:gd name="connsiteY229" fmla="*/ 356305 h 404642"/>
                  <a:gd name="connsiteX230" fmla="*/ 341329 w 426900"/>
                  <a:gd name="connsiteY230" fmla="*/ 358758 h 404642"/>
                  <a:gd name="connsiteX231" fmla="*/ 341355 w 426900"/>
                  <a:gd name="connsiteY231" fmla="*/ 356358 h 404642"/>
                  <a:gd name="connsiteX232" fmla="*/ 316435 w 426900"/>
                  <a:gd name="connsiteY232" fmla="*/ 356175 h 404642"/>
                  <a:gd name="connsiteX233" fmla="*/ 319277 w 426900"/>
                  <a:gd name="connsiteY233" fmla="*/ 363975 h 404642"/>
                  <a:gd name="connsiteX234" fmla="*/ 321284 w 426900"/>
                  <a:gd name="connsiteY234" fmla="*/ 363844 h 404642"/>
                  <a:gd name="connsiteX235" fmla="*/ 325350 w 426900"/>
                  <a:gd name="connsiteY235" fmla="*/ 372296 h 404642"/>
                  <a:gd name="connsiteX236" fmla="*/ 327592 w 426900"/>
                  <a:gd name="connsiteY236" fmla="*/ 373470 h 404642"/>
                  <a:gd name="connsiteX237" fmla="*/ 308276 w 426900"/>
                  <a:gd name="connsiteY237" fmla="*/ 373548 h 404642"/>
                  <a:gd name="connsiteX238" fmla="*/ 300143 w 426900"/>
                  <a:gd name="connsiteY238" fmla="*/ 369714 h 404642"/>
                  <a:gd name="connsiteX239" fmla="*/ 290342 w 426900"/>
                  <a:gd name="connsiteY239" fmla="*/ 373470 h 404642"/>
                  <a:gd name="connsiteX240" fmla="*/ 286223 w 426900"/>
                  <a:gd name="connsiteY240" fmla="*/ 370861 h 404642"/>
                  <a:gd name="connsiteX241" fmla="*/ 284477 w 426900"/>
                  <a:gd name="connsiteY241" fmla="*/ 371305 h 404642"/>
                  <a:gd name="connsiteX242" fmla="*/ 282913 w 426900"/>
                  <a:gd name="connsiteY242" fmla="*/ 377670 h 404642"/>
                  <a:gd name="connsiteX243" fmla="*/ 287944 w 426900"/>
                  <a:gd name="connsiteY243" fmla="*/ 379287 h 404642"/>
                  <a:gd name="connsiteX244" fmla="*/ 287657 w 426900"/>
                  <a:gd name="connsiteY244" fmla="*/ 383695 h 404642"/>
                  <a:gd name="connsiteX245" fmla="*/ 286145 w 426900"/>
                  <a:gd name="connsiteY245" fmla="*/ 385235 h 404642"/>
                  <a:gd name="connsiteX246" fmla="*/ 287735 w 426900"/>
                  <a:gd name="connsiteY246" fmla="*/ 387921 h 404642"/>
                  <a:gd name="connsiteX247" fmla="*/ 288648 w 426900"/>
                  <a:gd name="connsiteY247" fmla="*/ 393191 h 404642"/>
                  <a:gd name="connsiteX248" fmla="*/ 284764 w 426900"/>
                  <a:gd name="connsiteY248" fmla="*/ 395825 h 404642"/>
                  <a:gd name="connsiteX249" fmla="*/ 287214 w 426900"/>
                  <a:gd name="connsiteY249" fmla="*/ 399791 h 404642"/>
                  <a:gd name="connsiteX250" fmla="*/ 289534 w 426900"/>
                  <a:gd name="connsiteY250" fmla="*/ 399895 h 404642"/>
                  <a:gd name="connsiteX251" fmla="*/ 287344 w 426900"/>
                  <a:gd name="connsiteY251" fmla="*/ 404016 h 404642"/>
                  <a:gd name="connsiteX252" fmla="*/ 282366 w 426900"/>
                  <a:gd name="connsiteY252" fmla="*/ 403156 h 404642"/>
                  <a:gd name="connsiteX253" fmla="*/ 280697 w 426900"/>
                  <a:gd name="connsiteY253" fmla="*/ 404642 h 404642"/>
                  <a:gd name="connsiteX254" fmla="*/ 279185 w 426900"/>
                  <a:gd name="connsiteY254" fmla="*/ 401356 h 404642"/>
                  <a:gd name="connsiteX255" fmla="*/ 276605 w 426900"/>
                  <a:gd name="connsiteY255" fmla="*/ 400182 h 404642"/>
                  <a:gd name="connsiteX256" fmla="*/ 272252 w 426900"/>
                  <a:gd name="connsiteY256" fmla="*/ 400182 h 404642"/>
                  <a:gd name="connsiteX257" fmla="*/ 271730 w 426900"/>
                  <a:gd name="connsiteY257" fmla="*/ 396973 h 404642"/>
                  <a:gd name="connsiteX258" fmla="*/ 268159 w 426900"/>
                  <a:gd name="connsiteY258" fmla="*/ 396947 h 404642"/>
                  <a:gd name="connsiteX259" fmla="*/ 268107 w 426900"/>
                  <a:gd name="connsiteY259" fmla="*/ 389669 h 404642"/>
                  <a:gd name="connsiteX260" fmla="*/ 271131 w 426900"/>
                  <a:gd name="connsiteY260" fmla="*/ 385756 h 404642"/>
                  <a:gd name="connsiteX261" fmla="*/ 274154 w 426900"/>
                  <a:gd name="connsiteY261" fmla="*/ 385756 h 404642"/>
                  <a:gd name="connsiteX262" fmla="*/ 273868 w 426900"/>
                  <a:gd name="connsiteY262" fmla="*/ 379913 h 404642"/>
                  <a:gd name="connsiteX263" fmla="*/ 275145 w 426900"/>
                  <a:gd name="connsiteY263" fmla="*/ 376522 h 404642"/>
                  <a:gd name="connsiteX264" fmla="*/ 273190 w 426900"/>
                  <a:gd name="connsiteY264" fmla="*/ 376235 h 404642"/>
                  <a:gd name="connsiteX265" fmla="*/ 269280 w 426900"/>
                  <a:gd name="connsiteY265" fmla="*/ 379183 h 404642"/>
                  <a:gd name="connsiteX266" fmla="*/ 267664 w 426900"/>
                  <a:gd name="connsiteY266" fmla="*/ 384296 h 404642"/>
                  <a:gd name="connsiteX267" fmla="*/ 260782 w 426900"/>
                  <a:gd name="connsiteY267" fmla="*/ 389513 h 404642"/>
                  <a:gd name="connsiteX268" fmla="*/ 260886 w 426900"/>
                  <a:gd name="connsiteY268" fmla="*/ 385835 h 404642"/>
                  <a:gd name="connsiteX269" fmla="*/ 258436 w 426900"/>
                  <a:gd name="connsiteY269" fmla="*/ 385835 h 404642"/>
                  <a:gd name="connsiteX270" fmla="*/ 258410 w 426900"/>
                  <a:gd name="connsiteY270" fmla="*/ 380957 h 404642"/>
                  <a:gd name="connsiteX271" fmla="*/ 255934 w 426900"/>
                  <a:gd name="connsiteY271" fmla="*/ 381009 h 404642"/>
                  <a:gd name="connsiteX272" fmla="*/ 255855 w 426900"/>
                  <a:gd name="connsiteY272" fmla="*/ 366427 h 404642"/>
                  <a:gd name="connsiteX273" fmla="*/ 246080 w 426900"/>
                  <a:gd name="connsiteY273" fmla="*/ 366453 h 404642"/>
                  <a:gd name="connsiteX274" fmla="*/ 246002 w 426900"/>
                  <a:gd name="connsiteY274" fmla="*/ 359175 h 404642"/>
                  <a:gd name="connsiteX275" fmla="*/ 210160 w 426900"/>
                  <a:gd name="connsiteY275" fmla="*/ 359123 h 404642"/>
                  <a:gd name="connsiteX276" fmla="*/ 214331 w 426900"/>
                  <a:gd name="connsiteY276" fmla="*/ 356645 h 404642"/>
                  <a:gd name="connsiteX277" fmla="*/ 215112 w 426900"/>
                  <a:gd name="connsiteY277" fmla="*/ 351167 h 404642"/>
                  <a:gd name="connsiteX278" fmla="*/ 220613 w 426900"/>
                  <a:gd name="connsiteY278" fmla="*/ 349341 h 404642"/>
                  <a:gd name="connsiteX279" fmla="*/ 243395 w 426900"/>
                  <a:gd name="connsiteY279" fmla="*/ 349367 h 404642"/>
                  <a:gd name="connsiteX280" fmla="*/ 243473 w 426900"/>
                  <a:gd name="connsiteY280" fmla="*/ 344410 h 404642"/>
                  <a:gd name="connsiteX281" fmla="*/ 250798 w 426900"/>
                  <a:gd name="connsiteY281" fmla="*/ 344437 h 404642"/>
                  <a:gd name="connsiteX282" fmla="*/ 250772 w 426900"/>
                  <a:gd name="connsiteY282" fmla="*/ 336272 h 404642"/>
                  <a:gd name="connsiteX283" fmla="*/ 251893 w 426900"/>
                  <a:gd name="connsiteY283" fmla="*/ 334863 h 404642"/>
                  <a:gd name="connsiteX284" fmla="*/ 252388 w 426900"/>
                  <a:gd name="connsiteY284" fmla="*/ 329672 h 404642"/>
                  <a:gd name="connsiteX285" fmla="*/ 256429 w 426900"/>
                  <a:gd name="connsiteY285" fmla="*/ 326724 h 404642"/>
                  <a:gd name="connsiteX286" fmla="*/ 256455 w 426900"/>
                  <a:gd name="connsiteY286" fmla="*/ 310942 h 404642"/>
                  <a:gd name="connsiteX287" fmla="*/ 251450 w 426900"/>
                  <a:gd name="connsiteY287" fmla="*/ 308099 h 404642"/>
                  <a:gd name="connsiteX288" fmla="*/ 250798 w 426900"/>
                  <a:gd name="connsiteY288" fmla="*/ 306690 h 404642"/>
                  <a:gd name="connsiteX289" fmla="*/ 250642 w 426900"/>
                  <a:gd name="connsiteY289" fmla="*/ 297378 h 404642"/>
                  <a:gd name="connsiteX290" fmla="*/ 246992 w 426900"/>
                  <a:gd name="connsiteY290" fmla="*/ 297430 h 404642"/>
                  <a:gd name="connsiteX291" fmla="*/ 246941 w 426900"/>
                  <a:gd name="connsiteY291" fmla="*/ 290048 h 404642"/>
                  <a:gd name="connsiteX292" fmla="*/ 240815 w 426900"/>
                  <a:gd name="connsiteY292" fmla="*/ 282691 h 404642"/>
                  <a:gd name="connsiteX293" fmla="*/ 240815 w 426900"/>
                  <a:gd name="connsiteY293" fmla="*/ 277787 h 404642"/>
                  <a:gd name="connsiteX294" fmla="*/ 233594 w 426900"/>
                  <a:gd name="connsiteY294" fmla="*/ 278100 h 404642"/>
                  <a:gd name="connsiteX295" fmla="*/ 232004 w 426900"/>
                  <a:gd name="connsiteY295" fmla="*/ 275022 h 404642"/>
                  <a:gd name="connsiteX296" fmla="*/ 227338 w 426900"/>
                  <a:gd name="connsiteY296" fmla="*/ 273144 h 404642"/>
                  <a:gd name="connsiteX297" fmla="*/ 227129 w 426900"/>
                  <a:gd name="connsiteY297" fmla="*/ 269466 h 404642"/>
                  <a:gd name="connsiteX298" fmla="*/ 221369 w 426900"/>
                  <a:gd name="connsiteY298" fmla="*/ 265162 h 404642"/>
                  <a:gd name="connsiteX299" fmla="*/ 218814 w 426900"/>
                  <a:gd name="connsiteY299" fmla="*/ 259840 h 404642"/>
                  <a:gd name="connsiteX300" fmla="*/ 221499 w 426900"/>
                  <a:gd name="connsiteY300" fmla="*/ 258823 h 404642"/>
                  <a:gd name="connsiteX301" fmla="*/ 223480 w 426900"/>
                  <a:gd name="connsiteY301" fmla="*/ 255301 h 404642"/>
                  <a:gd name="connsiteX302" fmla="*/ 219283 w 426900"/>
                  <a:gd name="connsiteY302" fmla="*/ 232059 h 404642"/>
                  <a:gd name="connsiteX303" fmla="*/ 218345 w 426900"/>
                  <a:gd name="connsiteY303" fmla="*/ 230468 h 404642"/>
                  <a:gd name="connsiteX304" fmla="*/ 214774 w 426900"/>
                  <a:gd name="connsiteY304" fmla="*/ 232398 h 404642"/>
                  <a:gd name="connsiteX305" fmla="*/ 210629 w 426900"/>
                  <a:gd name="connsiteY305" fmla="*/ 232789 h 404642"/>
                  <a:gd name="connsiteX306" fmla="*/ 210029 w 426900"/>
                  <a:gd name="connsiteY306" fmla="*/ 234224 h 404642"/>
                  <a:gd name="connsiteX307" fmla="*/ 206250 w 426900"/>
                  <a:gd name="connsiteY307" fmla="*/ 227963 h 404642"/>
                  <a:gd name="connsiteX308" fmla="*/ 211020 w 426900"/>
                  <a:gd name="connsiteY308" fmla="*/ 225694 h 404642"/>
                  <a:gd name="connsiteX309" fmla="*/ 208674 w 426900"/>
                  <a:gd name="connsiteY309" fmla="*/ 224755 h 404642"/>
                  <a:gd name="connsiteX310" fmla="*/ 210029 w 426900"/>
                  <a:gd name="connsiteY310" fmla="*/ 222068 h 404642"/>
                  <a:gd name="connsiteX311" fmla="*/ 204842 w 426900"/>
                  <a:gd name="connsiteY311" fmla="*/ 222042 h 404642"/>
                  <a:gd name="connsiteX312" fmla="*/ 205311 w 426900"/>
                  <a:gd name="connsiteY312" fmla="*/ 219016 h 404642"/>
                  <a:gd name="connsiteX313" fmla="*/ 193581 w 426900"/>
                  <a:gd name="connsiteY313" fmla="*/ 219720 h 404642"/>
                  <a:gd name="connsiteX314" fmla="*/ 187560 w 426900"/>
                  <a:gd name="connsiteY314" fmla="*/ 218494 h 404642"/>
                  <a:gd name="connsiteX315" fmla="*/ 185761 w 426900"/>
                  <a:gd name="connsiteY315" fmla="*/ 216042 h 404642"/>
                  <a:gd name="connsiteX316" fmla="*/ 183259 w 426900"/>
                  <a:gd name="connsiteY316" fmla="*/ 216277 h 404642"/>
                  <a:gd name="connsiteX317" fmla="*/ 178045 w 426900"/>
                  <a:gd name="connsiteY317" fmla="*/ 214294 h 404642"/>
                  <a:gd name="connsiteX318" fmla="*/ 177185 w 426900"/>
                  <a:gd name="connsiteY318" fmla="*/ 209416 h 404642"/>
                  <a:gd name="connsiteX319" fmla="*/ 172467 w 426900"/>
                  <a:gd name="connsiteY319" fmla="*/ 210225 h 404642"/>
                  <a:gd name="connsiteX320" fmla="*/ 170955 w 426900"/>
                  <a:gd name="connsiteY320" fmla="*/ 212964 h 404642"/>
                  <a:gd name="connsiteX321" fmla="*/ 163135 w 426900"/>
                  <a:gd name="connsiteY321" fmla="*/ 213538 h 404642"/>
                  <a:gd name="connsiteX322" fmla="*/ 159407 w 426900"/>
                  <a:gd name="connsiteY322" fmla="*/ 214816 h 404642"/>
                  <a:gd name="connsiteX323" fmla="*/ 158781 w 426900"/>
                  <a:gd name="connsiteY323" fmla="*/ 213199 h 404642"/>
                  <a:gd name="connsiteX324" fmla="*/ 152916 w 426900"/>
                  <a:gd name="connsiteY324" fmla="*/ 212521 h 404642"/>
                  <a:gd name="connsiteX325" fmla="*/ 149267 w 426900"/>
                  <a:gd name="connsiteY325" fmla="*/ 217190 h 404642"/>
                  <a:gd name="connsiteX326" fmla="*/ 147130 w 426900"/>
                  <a:gd name="connsiteY326" fmla="*/ 215886 h 404642"/>
                  <a:gd name="connsiteX327" fmla="*/ 142255 w 426900"/>
                  <a:gd name="connsiteY327" fmla="*/ 215860 h 404642"/>
                  <a:gd name="connsiteX328" fmla="*/ 139805 w 426900"/>
                  <a:gd name="connsiteY328" fmla="*/ 214686 h 404642"/>
                  <a:gd name="connsiteX329" fmla="*/ 138267 w 426900"/>
                  <a:gd name="connsiteY329" fmla="*/ 211112 h 404642"/>
                  <a:gd name="connsiteX330" fmla="*/ 132480 w 426900"/>
                  <a:gd name="connsiteY330" fmla="*/ 210564 h 404642"/>
                  <a:gd name="connsiteX331" fmla="*/ 102998 w 426900"/>
                  <a:gd name="connsiteY331" fmla="*/ 210538 h 404642"/>
                  <a:gd name="connsiteX332" fmla="*/ 102972 w 426900"/>
                  <a:gd name="connsiteY332" fmla="*/ 181113 h 404642"/>
                  <a:gd name="connsiteX333" fmla="*/ 88426 w 426900"/>
                  <a:gd name="connsiteY333" fmla="*/ 181061 h 404642"/>
                  <a:gd name="connsiteX334" fmla="*/ 88322 w 426900"/>
                  <a:gd name="connsiteY334" fmla="*/ 151245 h 404642"/>
                  <a:gd name="connsiteX335" fmla="*/ 73438 w 426900"/>
                  <a:gd name="connsiteY335" fmla="*/ 151193 h 404642"/>
                  <a:gd name="connsiteX336" fmla="*/ 73516 w 426900"/>
                  <a:gd name="connsiteY336" fmla="*/ 128994 h 404642"/>
                  <a:gd name="connsiteX337" fmla="*/ 34233 w 426900"/>
                  <a:gd name="connsiteY337" fmla="*/ 128994 h 404642"/>
                  <a:gd name="connsiteX338" fmla="*/ 34233 w 426900"/>
                  <a:gd name="connsiteY338" fmla="*/ 126516 h 404642"/>
                  <a:gd name="connsiteX339" fmla="*/ 31783 w 426900"/>
                  <a:gd name="connsiteY339" fmla="*/ 126516 h 404642"/>
                  <a:gd name="connsiteX340" fmla="*/ 31783 w 426900"/>
                  <a:gd name="connsiteY340" fmla="*/ 121559 h 404642"/>
                  <a:gd name="connsiteX341" fmla="*/ 24328 w 426900"/>
                  <a:gd name="connsiteY341" fmla="*/ 121585 h 404642"/>
                  <a:gd name="connsiteX342" fmla="*/ 25709 w 426900"/>
                  <a:gd name="connsiteY342" fmla="*/ 119968 h 404642"/>
                  <a:gd name="connsiteX343" fmla="*/ 26361 w 426900"/>
                  <a:gd name="connsiteY343" fmla="*/ 113551 h 404642"/>
                  <a:gd name="connsiteX344" fmla="*/ 24667 w 426900"/>
                  <a:gd name="connsiteY344" fmla="*/ 111673 h 404642"/>
                  <a:gd name="connsiteX345" fmla="*/ 24354 w 426900"/>
                  <a:gd name="connsiteY345" fmla="*/ 107369 h 404642"/>
                  <a:gd name="connsiteX346" fmla="*/ 19896 w 426900"/>
                  <a:gd name="connsiteY346" fmla="*/ 108047 h 404642"/>
                  <a:gd name="connsiteX347" fmla="*/ 19114 w 426900"/>
                  <a:gd name="connsiteY347" fmla="*/ 110212 h 404642"/>
                  <a:gd name="connsiteX348" fmla="*/ 14474 w 426900"/>
                  <a:gd name="connsiteY348" fmla="*/ 110943 h 404642"/>
                  <a:gd name="connsiteX349" fmla="*/ 15882 w 426900"/>
                  <a:gd name="connsiteY349" fmla="*/ 109142 h 404642"/>
                  <a:gd name="connsiteX350" fmla="*/ 17550 w 426900"/>
                  <a:gd name="connsiteY350" fmla="*/ 98160 h 404642"/>
                  <a:gd name="connsiteX351" fmla="*/ 19375 w 426900"/>
                  <a:gd name="connsiteY351" fmla="*/ 95447 h 404642"/>
                  <a:gd name="connsiteX352" fmla="*/ 21512 w 426900"/>
                  <a:gd name="connsiteY352" fmla="*/ 94978 h 404642"/>
                  <a:gd name="connsiteX353" fmla="*/ 23181 w 426900"/>
                  <a:gd name="connsiteY353" fmla="*/ 91091 h 404642"/>
                  <a:gd name="connsiteX354" fmla="*/ 27742 w 426900"/>
                  <a:gd name="connsiteY354" fmla="*/ 91926 h 404642"/>
                  <a:gd name="connsiteX355" fmla="*/ 30453 w 426900"/>
                  <a:gd name="connsiteY355" fmla="*/ 93804 h 404642"/>
                  <a:gd name="connsiteX356" fmla="*/ 33555 w 426900"/>
                  <a:gd name="connsiteY356" fmla="*/ 91900 h 404642"/>
                  <a:gd name="connsiteX357" fmla="*/ 34025 w 426900"/>
                  <a:gd name="connsiteY357" fmla="*/ 86004 h 404642"/>
                  <a:gd name="connsiteX358" fmla="*/ 31287 w 426900"/>
                  <a:gd name="connsiteY358" fmla="*/ 86344 h 404642"/>
                  <a:gd name="connsiteX359" fmla="*/ 28316 w 426900"/>
                  <a:gd name="connsiteY359" fmla="*/ 88874 h 404642"/>
                  <a:gd name="connsiteX360" fmla="*/ 28081 w 426900"/>
                  <a:gd name="connsiteY360" fmla="*/ 86317 h 404642"/>
                  <a:gd name="connsiteX361" fmla="*/ 25605 w 426900"/>
                  <a:gd name="connsiteY361" fmla="*/ 86579 h 404642"/>
                  <a:gd name="connsiteX362" fmla="*/ 25162 w 426900"/>
                  <a:gd name="connsiteY362" fmla="*/ 81857 h 404642"/>
                  <a:gd name="connsiteX363" fmla="*/ 20991 w 426900"/>
                  <a:gd name="connsiteY363" fmla="*/ 81857 h 404642"/>
                  <a:gd name="connsiteX364" fmla="*/ 20131 w 426900"/>
                  <a:gd name="connsiteY364" fmla="*/ 76927 h 404642"/>
                  <a:gd name="connsiteX365" fmla="*/ 20756 w 426900"/>
                  <a:gd name="connsiteY365" fmla="*/ 71136 h 404642"/>
                  <a:gd name="connsiteX366" fmla="*/ 19662 w 426900"/>
                  <a:gd name="connsiteY366" fmla="*/ 70066 h 404642"/>
                  <a:gd name="connsiteX367" fmla="*/ 19583 w 426900"/>
                  <a:gd name="connsiteY367" fmla="*/ 63649 h 404642"/>
                  <a:gd name="connsiteX368" fmla="*/ 22034 w 426900"/>
                  <a:gd name="connsiteY368" fmla="*/ 63310 h 404642"/>
                  <a:gd name="connsiteX369" fmla="*/ 29332 w 426900"/>
                  <a:gd name="connsiteY369" fmla="*/ 64927 h 404642"/>
                  <a:gd name="connsiteX370" fmla="*/ 33555 w 426900"/>
                  <a:gd name="connsiteY370" fmla="*/ 63962 h 404642"/>
                  <a:gd name="connsiteX371" fmla="*/ 29906 w 426900"/>
                  <a:gd name="connsiteY371" fmla="*/ 58562 h 404642"/>
                  <a:gd name="connsiteX372" fmla="*/ 29411 w 426900"/>
                  <a:gd name="connsiteY372" fmla="*/ 53997 h 404642"/>
                  <a:gd name="connsiteX373" fmla="*/ 27638 w 426900"/>
                  <a:gd name="connsiteY373" fmla="*/ 53997 h 404642"/>
                  <a:gd name="connsiteX374" fmla="*/ 27742 w 426900"/>
                  <a:gd name="connsiteY374" fmla="*/ 50736 h 404642"/>
                  <a:gd name="connsiteX375" fmla="*/ 24432 w 426900"/>
                  <a:gd name="connsiteY375" fmla="*/ 53371 h 404642"/>
                  <a:gd name="connsiteX376" fmla="*/ 18332 w 426900"/>
                  <a:gd name="connsiteY376" fmla="*/ 53345 h 404642"/>
                  <a:gd name="connsiteX377" fmla="*/ 18254 w 426900"/>
                  <a:gd name="connsiteY377" fmla="*/ 51206 h 404642"/>
                  <a:gd name="connsiteX378" fmla="*/ 14891 w 426900"/>
                  <a:gd name="connsiteY378" fmla="*/ 52876 h 404642"/>
                  <a:gd name="connsiteX379" fmla="*/ 13614 w 426900"/>
                  <a:gd name="connsiteY379" fmla="*/ 55589 h 404642"/>
                  <a:gd name="connsiteX380" fmla="*/ 11659 w 426900"/>
                  <a:gd name="connsiteY380" fmla="*/ 53815 h 404642"/>
                  <a:gd name="connsiteX381" fmla="*/ 11581 w 426900"/>
                  <a:gd name="connsiteY381" fmla="*/ 49928 h 404642"/>
                  <a:gd name="connsiteX382" fmla="*/ 10199 w 426900"/>
                  <a:gd name="connsiteY382" fmla="*/ 45833 h 404642"/>
                  <a:gd name="connsiteX383" fmla="*/ 16664 w 426900"/>
                  <a:gd name="connsiteY383" fmla="*/ 45884 h 404642"/>
                  <a:gd name="connsiteX384" fmla="*/ 18828 w 426900"/>
                  <a:gd name="connsiteY384" fmla="*/ 38059 h 404642"/>
                  <a:gd name="connsiteX385" fmla="*/ 20287 w 426900"/>
                  <a:gd name="connsiteY385" fmla="*/ 35189 h 404642"/>
                  <a:gd name="connsiteX386" fmla="*/ 15621 w 426900"/>
                  <a:gd name="connsiteY386" fmla="*/ 37772 h 404642"/>
                  <a:gd name="connsiteX387" fmla="*/ 15282 w 426900"/>
                  <a:gd name="connsiteY387" fmla="*/ 34120 h 404642"/>
                  <a:gd name="connsiteX388" fmla="*/ 8844 w 426900"/>
                  <a:gd name="connsiteY388" fmla="*/ 32398 h 404642"/>
                  <a:gd name="connsiteX389" fmla="*/ 12989 w 426900"/>
                  <a:gd name="connsiteY389" fmla="*/ 28903 h 404642"/>
                  <a:gd name="connsiteX390" fmla="*/ 11060 w 426900"/>
                  <a:gd name="connsiteY390" fmla="*/ 25955 h 404642"/>
                  <a:gd name="connsiteX391" fmla="*/ 2510 w 426900"/>
                  <a:gd name="connsiteY391" fmla="*/ 26946 h 404642"/>
                  <a:gd name="connsiteX392" fmla="*/ 33 w 426900"/>
                  <a:gd name="connsiteY392" fmla="*/ 25120 h 404642"/>
                  <a:gd name="connsiteX393" fmla="*/ 763 w 426900"/>
                  <a:gd name="connsiteY393" fmla="*/ 20999 h 404642"/>
                  <a:gd name="connsiteX394" fmla="*/ 6237 w 426900"/>
                  <a:gd name="connsiteY394" fmla="*/ 19981 h 404642"/>
                  <a:gd name="connsiteX395" fmla="*/ 6785 w 426900"/>
                  <a:gd name="connsiteY395" fmla="*/ 16590 h 404642"/>
                  <a:gd name="connsiteX396" fmla="*/ 8948 w 426900"/>
                  <a:gd name="connsiteY396" fmla="*/ 15729 h 404642"/>
                  <a:gd name="connsiteX397" fmla="*/ 11998 w 426900"/>
                  <a:gd name="connsiteY397" fmla="*/ 19825 h 404642"/>
                  <a:gd name="connsiteX398" fmla="*/ 14683 w 426900"/>
                  <a:gd name="connsiteY398" fmla="*/ 19825 h 404642"/>
                  <a:gd name="connsiteX399" fmla="*/ 17733 w 426900"/>
                  <a:gd name="connsiteY399" fmla="*/ 15834 h 404642"/>
                  <a:gd name="connsiteX400" fmla="*/ 20339 w 426900"/>
                  <a:gd name="connsiteY400" fmla="*/ 14295 h 404642"/>
                  <a:gd name="connsiteX401" fmla="*/ 14995 w 426900"/>
                  <a:gd name="connsiteY401" fmla="*/ 9912 h 404642"/>
                  <a:gd name="connsiteX402" fmla="*/ 15178 w 426900"/>
                  <a:gd name="connsiteY402" fmla="*/ 0 h 404642"/>
                  <a:gd name="connsiteX403" fmla="*/ 17029 w 426900"/>
                  <a:gd name="connsiteY403" fmla="*/ 208 h 404642"/>
                  <a:gd name="connsiteX404" fmla="*/ 17029 w 426900"/>
                  <a:gd name="connsiteY404" fmla="*/ 208 h 404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Lst>
                <a:rect l="l" t="t" r="r" b="b"/>
                <a:pathLst>
                  <a:path w="426900" h="404642">
                    <a:moveTo>
                      <a:pt x="17029" y="208"/>
                    </a:moveTo>
                    <a:lnTo>
                      <a:pt x="20339" y="1461"/>
                    </a:lnTo>
                    <a:lnTo>
                      <a:pt x="24693" y="8686"/>
                    </a:lnTo>
                    <a:lnTo>
                      <a:pt x="26569" y="7695"/>
                    </a:lnTo>
                    <a:lnTo>
                      <a:pt x="30036" y="9599"/>
                    </a:lnTo>
                    <a:lnTo>
                      <a:pt x="26595" y="10982"/>
                    </a:lnTo>
                    <a:lnTo>
                      <a:pt x="29880" y="12390"/>
                    </a:lnTo>
                    <a:lnTo>
                      <a:pt x="29697" y="14581"/>
                    </a:lnTo>
                    <a:lnTo>
                      <a:pt x="36397" y="18599"/>
                    </a:lnTo>
                    <a:lnTo>
                      <a:pt x="33972" y="20894"/>
                    </a:lnTo>
                    <a:lnTo>
                      <a:pt x="31313" y="20503"/>
                    </a:lnTo>
                    <a:lnTo>
                      <a:pt x="31392" y="17868"/>
                    </a:lnTo>
                    <a:lnTo>
                      <a:pt x="28290" y="17399"/>
                    </a:lnTo>
                    <a:lnTo>
                      <a:pt x="27951" y="25799"/>
                    </a:lnTo>
                    <a:lnTo>
                      <a:pt x="30923" y="28590"/>
                    </a:lnTo>
                    <a:lnTo>
                      <a:pt x="30062" y="34746"/>
                    </a:lnTo>
                    <a:lnTo>
                      <a:pt x="27039" y="34772"/>
                    </a:lnTo>
                    <a:lnTo>
                      <a:pt x="24745" y="40641"/>
                    </a:lnTo>
                    <a:lnTo>
                      <a:pt x="29489" y="44528"/>
                    </a:lnTo>
                    <a:lnTo>
                      <a:pt x="30714" y="47111"/>
                    </a:lnTo>
                    <a:lnTo>
                      <a:pt x="33868" y="48728"/>
                    </a:lnTo>
                    <a:lnTo>
                      <a:pt x="41011" y="48597"/>
                    </a:lnTo>
                    <a:lnTo>
                      <a:pt x="47189" y="54415"/>
                    </a:lnTo>
                    <a:lnTo>
                      <a:pt x="48570" y="57519"/>
                    </a:lnTo>
                    <a:lnTo>
                      <a:pt x="48544" y="62527"/>
                    </a:lnTo>
                    <a:lnTo>
                      <a:pt x="51620" y="67692"/>
                    </a:lnTo>
                    <a:lnTo>
                      <a:pt x="56807" y="69988"/>
                    </a:lnTo>
                    <a:lnTo>
                      <a:pt x="59831" y="69805"/>
                    </a:lnTo>
                    <a:lnTo>
                      <a:pt x="61656" y="72544"/>
                    </a:lnTo>
                    <a:lnTo>
                      <a:pt x="62047" y="78126"/>
                    </a:lnTo>
                    <a:lnTo>
                      <a:pt x="63663" y="80187"/>
                    </a:lnTo>
                    <a:lnTo>
                      <a:pt x="59049" y="84674"/>
                    </a:lnTo>
                    <a:lnTo>
                      <a:pt x="62985" y="88091"/>
                    </a:lnTo>
                    <a:lnTo>
                      <a:pt x="64810" y="91978"/>
                    </a:lnTo>
                    <a:lnTo>
                      <a:pt x="67938" y="93100"/>
                    </a:lnTo>
                    <a:lnTo>
                      <a:pt x="67729" y="97248"/>
                    </a:lnTo>
                    <a:lnTo>
                      <a:pt x="70727" y="99256"/>
                    </a:lnTo>
                    <a:lnTo>
                      <a:pt x="73464" y="104526"/>
                    </a:lnTo>
                    <a:lnTo>
                      <a:pt x="78521" y="104760"/>
                    </a:lnTo>
                    <a:lnTo>
                      <a:pt x="83396" y="109221"/>
                    </a:lnTo>
                    <a:lnTo>
                      <a:pt x="86576" y="119916"/>
                    </a:lnTo>
                    <a:lnTo>
                      <a:pt x="91685" y="121403"/>
                    </a:lnTo>
                    <a:lnTo>
                      <a:pt x="93301" y="120099"/>
                    </a:lnTo>
                    <a:lnTo>
                      <a:pt x="96403" y="121820"/>
                    </a:lnTo>
                    <a:lnTo>
                      <a:pt x="100522" y="117438"/>
                    </a:lnTo>
                    <a:lnTo>
                      <a:pt x="102581" y="119107"/>
                    </a:lnTo>
                    <a:lnTo>
                      <a:pt x="102737" y="107317"/>
                    </a:lnTo>
                    <a:lnTo>
                      <a:pt x="119055" y="107395"/>
                    </a:lnTo>
                    <a:lnTo>
                      <a:pt x="114311" y="101082"/>
                    </a:lnTo>
                    <a:lnTo>
                      <a:pt x="114546" y="98473"/>
                    </a:lnTo>
                    <a:lnTo>
                      <a:pt x="117309" y="93100"/>
                    </a:lnTo>
                    <a:lnTo>
                      <a:pt x="113425" y="86813"/>
                    </a:lnTo>
                    <a:lnTo>
                      <a:pt x="115145" y="84909"/>
                    </a:lnTo>
                    <a:lnTo>
                      <a:pt x="110140" y="77396"/>
                    </a:lnTo>
                    <a:lnTo>
                      <a:pt x="145905" y="77500"/>
                    </a:lnTo>
                    <a:lnTo>
                      <a:pt x="147025" y="81831"/>
                    </a:lnTo>
                    <a:lnTo>
                      <a:pt x="149684" y="85091"/>
                    </a:lnTo>
                    <a:lnTo>
                      <a:pt x="149841" y="89578"/>
                    </a:lnTo>
                    <a:lnTo>
                      <a:pt x="152135" y="93335"/>
                    </a:lnTo>
                    <a:lnTo>
                      <a:pt x="153281" y="101239"/>
                    </a:lnTo>
                    <a:lnTo>
                      <a:pt x="151431" y="104734"/>
                    </a:lnTo>
                    <a:lnTo>
                      <a:pt x="153907" y="105908"/>
                    </a:lnTo>
                    <a:lnTo>
                      <a:pt x="153699" y="110082"/>
                    </a:lnTo>
                    <a:lnTo>
                      <a:pt x="155184" y="111386"/>
                    </a:lnTo>
                    <a:lnTo>
                      <a:pt x="152291" y="116786"/>
                    </a:lnTo>
                    <a:lnTo>
                      <a:pt x="150310" y="128055"/>
                    </a:lnTo>
                    <a:lnTo>
                      <a:pt x="144914" y="126985"/>
                    </a:lnTo>
                    <a:lnTo>
                      <a:pt x="145982" y="131681"/>
                    </a:lnTo>
                    <a:lnTo>
                      <a:pt x="143949" y="139454"/>
                    </a:lnTo>
                    <a:lnTo>
                      <a:pt x="141890" y="139846"/>
                    </a:lnTo>
                    <a:lnTo>
                      <a:pt x="141656" y="148323"/>
                    </a:lnTo>
                    <a:lnTo>
                      <a:pt x="140561" y="151532"/>
                    </a:lnTo>
                    <a:lnTo>
                      <a:pt x="142907" y="153436"/>
                    </a:lnTo>
                    <a:lnTo>
                      <a:pt x="142333" y="157062"/>
                    </a:lnTo>
                    <a:lnTo>
                      <a:pt x="147286" y="157401"/>
                    </a:lnTo>
                    <a:lnTo>
                      <a:pt x="147964" y="159436"/>
                    </a:lnTo>
                    <a:lnTo>
                      <a:pt x="151118" y="160506"/>
                    </a:lnTo>
                    <a:lnTo>
                      <a:pt x="150336" y="166323"/>
                    </a:lnTo>
                    <a:lnTo>
                      <a:pt x="155654" y="167601"/>
                    </a:lnTo>
                    <a:lnTo>
                      <a:pt x="160033" y="170392"/>
                    </a:lnTo>
                    <a:lnTo>
                      <a:pt x="165064" y="170835"/>
                    </a:lnTo>
                    <a:lnTo>
                      <a:pt x="167775" y="174201"/>
                    </a:lnTo>
                    <a:lnTo>
                      <a:pt x="172128" y="177566"/>
                    </a:lnTo>
                    <a:lnTo>
                      <a:pt x="171528" y="179496"/>
                    </a:lnTo>
                    <a:lnTo>
                      <a:pt x="176403" y="183148"/>
                    </a:lnTo>
                    <a:lnTo>
                      <a:pt x="180547" y="188913"/>
                    </a:lnTo>
                    <a:lnTo>
                      <a:pt x="181356" y="192382"/>
                    </a:lnTo>
                    <a:lnTo>
                      <a:pt x="179375" y="192513"/>
                    </a:lnTo>
                    <a:lnTo>
                      <a:pt x="179453" y="195878"/>
                    </a:lnTo>
                    <a:lnTo>
                      <a:pt x="183232" y="197000"/>
                    </a:lnTo>
                    <a:lnTo>
                      <a:pt x="181173" y="199687"/>
                    </a:lnTo>
                    <a:lnTo>
                      <a:pt x="183597" y="201956"/>
                    </a:lnTo>
                    <a:lnTo>
                      <a:pt x="181121" y="203208"/>
                    </a:lnTo>
                    <a:lnTo>
                      <a:pt x="186335" y="206469"/>
                    </a:lnTo>
                    <a:lnTo>
                      <a:pt x="190166" y="206051"/>
                    </a:lnTo>
                    <a:lnTo>
                      <a:pt x="199681" y="203625"/>
                    </a:lnTo>
                    <a:lnTo>
                      <a:pt x="237817" y="194469"/>
                    </a:lnTo>
                    <a:lnTo>
                      <a:pt x="253014" y="191261"/>
                    </a:lnTo>
                    <a:lnTo>
                      <a:pt x="258123" y="193087"/>
                    </a:lnTo>
                    <a:lnTo>
                      <a:pt x="257133" y="195043"/>
                    </a:lnTo>
                    <a:lnTo>
                      <a:pt x="259010" y="196426"/>
                    </a:lnTo>
                    <a:lnTo>
                      <a:pt x="257941" y="198591"/>
                    </a:lnTo>
                    <a:lnTo>
                      <a:pt x="259844" y="203599"/>
                    </a:lnTo>
                    <a:lnTo>
                      <a:pt x="265526" y="209051"/>
                    </a:lnTo>
                    <a:lnTo>
                      <a:pt x="269280" y="210356"/>
                    </a:lnTo>
                    <a:lnTo>
                      <a:pt x="270688" y="214242"/>
                    </a:lnTo>
                    <a:lnTo>
                      <a:pt x="267481" y="217242"/>
                    </a:lnTo>
                    <a:lnTo>
                      <a:pt x="260078" y="221025"/>
                    </a:lnTo>
                    <a:lnTo>
                      <a:pt x="255803" y="219433"/>
                    </a:lnTo>
                    <a:lnTo>
                      <a:pt x="253327" y="215599"/>
                    </a:lnTo>
                    <a:lnTo>
                      <a:pt x="249312" y="215990"/>
                    </a:lnTo>
                    <a:lnTo>
                      <a:pt x="247670" y="217685"/>
                    </a:lnTo>
                    <a:lnTo>
                      <a:pt x="247514" y="249771"/>
                    </a:lnTo>
                    <a:lnTo>
                      <a:pt x="248531" y="259319"/>
                    </a:lnTo>
                    <a:lnTo>
                      <a:pt x="250955" y="260545"/>
                    </a:lnTo>
                    <a:lnTo>
                      <a:pt x="252884" y="258458"/>
                    </a:lnTo>
                    <a:lnTo>
                      <a:pt x="255595" y="261301"/>
                    </a:lnTo>
                    <a:lnTo>
                      <a:pt x="252832" y="263127"/>
                    </a:lnTo>
                    <a:lnTo>
                      <a:pt x="255021" y="268005"/>
                    </a:lnTo>
                    <a:lnTo>
                      <a:pt x="261251" y="268736"/>
                    </a:lnTo>
                    <a:lnTo>
                      <a:pt x="267898" y="268579"/>
                    </a:lnTo>
                    <a:lnTo>
                      <a:pt x="268498" y="265657"/>
                    </a:lnTo>
                    <a:lnTo>
                      <a:pt x="270792" y="268083"/>
                    </a:lnTo>
                    <a:lnTo>
                      <a:pt x="270140" y="262057"/>
                    </a:lnTo>
                    <a:lnTo>
                      <a:pt x="276944" y="255327"/>
                    </a:lnTo>
                    <a:lnTo>
                      <a:pt x="278951" y="258588"/>
                    </a:lnTo>
                    <a:lnTo>
                      <a:pt x="284894" y="261197"/>
                    </a:lnTo>
                    <a:lnTo>
                      <a:pt x="287605" y="257179"/>
                    </a:lnTo>
                    <a:lnTo>
                      <a:pt x="287058" y="260675"/>
                    </a:lnTo>
                    <a:lnTo>
                      <a:pt x="291020" y="258797"/>
                    </a:lnTo>
                    <a:lnTo>
                      <a:pt x="292297" y="259736"/>
                    </a:lnTo>
                    <a:lnTo>
                      <a:pt x="292532" y="264718"/>
                    </a:lnTo>
                    <a:lnTo>
                      <a:pt x="296963" y="263544"/>
                    </a:lnTo>
                    <a:lnTo>
                      <a:pt x="298397" y="267197"/>
                    </a:lnTo>
                    <a:lnTo>
                      <a:pt x="302098" y="268553"/>
                    </a:lnTo>
                    <a:lnTo>
                      <a:pt x="309319" y="266544"/>
                    </a:lnTo>
                    <a:lnTo>
                      <a:pt x="309293" y="270823"/>
                    </a:lnTo>
                    <a:lnTo>
                      <a:pt x="310622" y="274787"/>
                    </a:lnTo>
                    <a:lnTo>
                      <a:pt x="312682" y="274292"/>
                    </a:lnTo>
                    <a:lnTo>
                      <a:pt x="314793" y="270379"/>
                    </a:lnTo>
                    <a:lnTo>
                      <a:pt x="317921" y="268736"/>
                    </a:lnTo>
                    <a:lnTo>
                      <a:pt x="322509" y="270770"/>
                    </a:lnTo>
                    <a:lnTo>
                      <a:pt x="324099" y="268788"/>
                    </a:lnTo>
                    <a:lnTo>
                      <a:pt x="326836" y="269049"/>
                    </a:lnTo>
                    <a:lnTo>
                      <a:pt x="330537" y="273274"/>
                    </a:lnTo>
                    <a:lnTo>
                      <a:pt x="329860" y="276692"/>
                    </a:lnTo>
                    <a:lnTo>
                      <a:pt x="332493" y="283865"/>
                    </a:lnTo>
                    <a:lnTo>
                      <a:pt x="330199" y="289578"/>
                    </a:lnTo>
                    <a:lnTo>
                      <a:pt x="330042" y="295447"/>
                    </a:lnTo>
                    <a:lnTo>
                      <a:pt x="332180" y="298004"/>
                    </a:lnTo>
                    <a:lnTo>
                      <a:pt x="335595" y="298734"/>
                    </a:lnTo>
                    <a:lnTo>
                      <a:pt x="342059" y="297769"/>
                    </a:lnTo>
                    <a:lnTo>
                      <a:pt x="343649" y="299360"/>
                    </a:lnTo>
                    <a:lnTo>
                      <a:pt x="345239" y="297378"/>
                    </a:lnTo>
                    <a:lnTo>
                      <a:pt x="344197" y="291534"/>
                    </a:lnTo>
                    <a:lnTo>
                      <a:pt x="342398" y="289839"/>
                    </a:lnTo>
                    <a:lnTo>
                      <a:pt x="336950" y="288430"/>
                    </a:lnTo>
                    <a:lnTo>
                      <a:pt x="336846" y="285770"/>
                    </a:lnTo>
                    <a:lnTo>
                      <a:pt x="346256" y="286004"/>
                    </a:lnTo>
                    <a:lnTo>
                      <a:pt x="348393" y="287674"/>
                    </a:lnTo>
                    <a:lnTo>
                      <a:pt x="351131" y="292917"/>
                    </a:lnTo>
                    <a:lnTo>
                      <a:pt x="350792" y="296908"/>
                    </a:lnTo>
                    <a:lnTo>
                      <a:pt x="347690" y="307004"/>
                    </a:lnTo>
                    <a:lnTo>
                      <a:pt x="345109" y="309221"/>
                    </a:lnTo>
                    <a:lnTo>
                      <a:pt x="341199" y="310108"/>
                    </a:lnTo>
                    <a:lnTo>
                      <a:pt x="339739" y="313916"/>
                    </a:lnTo>
                    <a:lnTo>
                      <a:pt x="345734" y="317151"/>
                    </a:lnTo>
                    <a:lnTo>
                      <a:pt x="351938" y="315559"/>
                    </a:lnTo>
                    <a:lnTo>
                      <a:pt x="360515" y="316264"/>
                    </a:lnTo>
                    <a:lnTo>
                      <a:pt x="368204" y="312664"/>
                    </a:lnTo>
                    <a:lnTo>
                      <a:pt x="370576" y="312455"/>
                    </a:lnTo>
                    <a:lnTo>
                      <a:pt x="374539" y="318638"/>
                    </a:lnTo>
                    <a:lnTo>
                      <a:pt x="377145" y="329020"/>
                    </a:lnTo>
                    <a:lnTo>
                      <a:pt x="382541" y="330794"/>
                    </a:lnTo>
                    <a:lnTo>
                      <a:pt x="383740" y="326020"/>
                    </a:lnTo>
                    <a:lnTo>
                      <a:pt x="386451" y="325550"/>
                    </a:lnTo>
                    <a:lnTo>
                      <a:pt x="389084" y="321481"/>
                    </a:lnTo>
                    <a:lnTo>
                      <a:pt x="417810" y="320281"/>
                    </a:lnTo>
                    <a:lnTo>
                      <a:pt x="418410" y="321690"/>
                    </a:lnTo>
                    <a:lnTo>
                      <a:pt x="415803" y="324429"/>
                    </a:lnTo>
                    <a:lnTo>
                      <a:pt x="413379" y="324951"/>
                    </a:lnTo>
                    <a:lnTo>
                      <a:pt x="410668" y="334472"/>
                    </a:lnTo>
                    <a:lnTo>
                      <a:pt x="412388" y="337811"/>
                    </a:lnTo>
                    <a:lnTo>
                      <a:pt x="410928" y="344019"/>
                    </a:lnTo>
                    <a:lnTo>
                      <a:pt x="410876" y="348271"/>
                    </a:lnTo>
                    <a:lnTo>
                      <a:pt x="412128" y="351427"/>
                    </a:lnTo>
                    <a:lnTo>
                      <a:pt x="415412" y="355679"/>
                    </a:lnTo>
                    <a:lnTo>
                      <a:pt x="419556" y="354688"/>
                    </a:lnTo>
                    <a:lnTo>
                      <a:pt x="423076" y="358158"/>
                    </a:lnTo>
                    <a:lnTo>
                      <a:pt x="424431" y="357375"/>
                    </a:lnTo>
                    <a:lnTo>
                      <a:pt x="426933" y="360740"/>
                    </a:lnTo>
                    <a:lnTo>
                      <a:pt x="424275" y="362514"/>
                    </a:lnTo>
                    <a:lnTo>
                      <a:pt x="424118" y="372166"/>
                    </a:lnTo>
                    <a:lnTo>
                      <a:pt x="418045" y="370705"/>
                    </a:lnTo>
                    <a:lnTo>
                      <a:pt x="417653" y="372740"/>
                    </a:lnTo>
                    <a:lnTo>
                      <a:pt x="412727" y="365462"/>
                    </a:lnTo>
                    <a:lnTo>
                      <a:pt x="406627" y="365096"/>
                    </a:lnTo>
                    <a:lnTo>
                      <a:pt x="406289" y="366583"/>
                    </a:lnTo>
                    <a:lnTo>
                      <a:pt x="408504" y="371305"/>
                    </a:lnTo>
                    <a:lnTo>
                      <a:pt x="410772" y="371279"/>
                    </a:lnTo>
                    <a:lnTo>
                      <a:pt x="413092" y="373418"/>
                    </a:lnTo>
                    <a:lnTo>
                      <a:pt x="410225" y="377044"/>
                    </a:lnTo>
                    <a:lnTo>
                      <a:pt x="406471" y="370731"/>
                    </a:lnTo>
                    <a:lnTo>
                      <a:pt x="401570" y="367470"/>
                    </a:lnTo>
                    <a:lnTo>
                      <a:pt x="398911" y="369609"/>
                    </a:lnTo>
                    <a:lnTo>
                      <a:pt x="396774" y="368853"/>
                    </a:lnTo>
                    <a:lnTo>
                      <a:pt x="395810" y="371253"/>
                    </a:lnTo>
                    <a:lnTo>
                      <a:pt x="398911" y="371827"/>
                    </a:lnTo>
                    <a:lnTo>
                      <a:pt x="401284" y="375557"/>
                    </a:lnTo>
                    <a:lnTo>
                      <a:pt x="400658" y="379705"/>
                    </a:lnTo>
                    <a:lnTo>
                      <a:pt x="405298" y="376887"/>
                    </a:lnTo>
                    <a:lnTo>
                      <a:pt x="406914" y="378870"/>
                    </a:lnTo>
                    <a:lnTo>
                      <a:pt x="412727" y="381609"/>
                    </a:lnTo>
                    <a:lnTo>
                      <a:pt x="417732" y="380800"/>
                    </a:lnTo>
                    <a:lnTo>
                      <a:pt x="421173" y="381557"/>
                    </a:lnTo>
                    <a:lnTo>
                      <a:pt x="423440" y="384296"/>
                    </a:lnTo>
                    <a:lnTo>
                      <a:pt x="421382" y="386643"/>
                    </a:lnTo>
                    <a:lnTo>
                      <a:pt x="411215" y="386043"/>
                    </a:lnTo>
                    <a:lnTo>
                      <a:pt x="406340" y="387061"/>
                    </a:lnTo>
                    <a:lnTo>
                      <a:pt x="404985" y="385417"/>
                    </a:lnTo>
                    <a:lnTo>
                      <a:pt x="380560" y="385548"/>
                    </a:lnTo>
                    <a:lnTo>
                      <a:pt x="379361" y="381843"/>
                    </a:lnTo>
                    <a:lnTo>
                      <a:pt x="376833" y="380383"/>
                    </a:lnTo>
                    <a:lnTo>
                      <a:pt x="373027" y="375244"/>
                    </a:lnTo>
                    <a:lnTo>
                      <a:pt x="368569" y="373444"/>
                    </a:lnTo>
                    <a:lnTo>
                      <a:pt x="368595" y="371148"/>
                    </a:lnTo>
                    <a:lnTo>
                      <a:pt x="360124" y="360036"/>
                    </a:lnTo>
                    <a:lnTo>
                      <a:pt x="359107" y="360792"/>
                    </a:lnTo>
                    <a:lnTo>
                      <a:pt x="355510" y="356305"/>
                    </a:lnTo>
                    <a:lnTo>
                      <a:pt x="349540" y="356305"/>
                    </a:lnTo>
                    <a:lnTo>
                      <a:pt x="341329" y="358758"/>
                    </a:lnTo>
                    <a:lnTo>
                      <a:pt x="341355" y="356358"/>
                    </a:lnTo>
                    <a:lnTo>
                      <a:pt x="316435" y="356175"/>
                    </a:lnTo>
                    <a:lnTo>
                      <a:pt x="319277" y="363975"/>
                    </a:lnTo>
                    <a:lnTo>
                      <a:pt x="321284" y="363844"/>
                    </a:lnTo>
                    <a:lnTo>
                      <a:pt x="325350" y="372296"/>
                    </a:lnTo>
                    <a:lnTo>
                      <a:pt x="327592" y="373470"/>
                    </a:lnTo>
                    <a:lnTo>
                      <a:pt x="308276" y="373548"/>
                    </a:lnTo>
                    <a:lnTo>
                      <a:pt x="300143" y="369714"/>
                    </a:lnTo>
                    <a:lnTo>
                      <a:pt x="290342" y="373470"/>
                    </a:lnTo>
                    <a:lnTo>
                      <a:pt x="286223" y="370861"/>
                    </a:lnTo>
                    <a:lnTo>
                      <a:pt x="284477" y="371305"/>
                    </a:lnTo>
                    <a:lnTo>
                      <a:pt x="282913" y="377670"/>
                    </a:lnTo>
                    <a:lnTo>
                      <a:pt x="287944" y="379287"/>
                    </a:lnTo>
                    <a:lnTo>
                      <a:pt x="287657" y="383695"/>
                    </a:lnTo>
                    <a:lnTo>
                      <a:pt x="286145" y="385235"/>
                    </a:lnTo>
                    <a:lnTo>
                      <a:pt x="287735" y="387921"/>
                    </a:lnTo>
                    <a:lnTo>
                      <a:pt x="288648" y="393191"/>
                    </a:lnTo>
                    <a:lnTo>
                      <a:pt x="284764" y="395825"/>
                    </a:lnTo>
                    <a:lnTo>
                      <a:pt x="287214" y="399791"/>
                    </a:lnTo>
                    <a:lnTo>
                      <a:pt x="289534" y="399895"/>
                    </a:lnTo>
                    <a:lnTo>
                      <a:pt x="287344" y="404016"/>
                    </a:lnTo>
                    <a:lnTo>
                      <a:pt x="282366" y="403156"/>
                    </a:lnTo>
                    <a:lnTo>
                      <a:pt x="280697" y="404642"/>
                    </a:lnTo>
                    <a:lnTo>
                      <a:pt x="279185" y="401356"/>
                    </a:lnTo>
                    <a:lnTo>
                      <a:pt x="276605" y="400182"/>
                    </a:lnTo>
                    <a:lnTo>
                      <a:pt x="272252" y="400182"/>
                    </a:lnTo>
                    <a:lnTo>
                      <a:pt x="271730" y="396973"/>
                    </a:lnTo>
                    <a:lnTo>
                      <a:pt x="268159" y="396947"/>
                    </a:lnTo>
                    <a:lnTo>
                      <a:pt x="268107" y="389669"/>
                    </a:lnTo>
                    <a:lnTo>
                      <a:pt x="271131" y="385756"/>
                    </a:lnTo>
                    <a:lnTo>
                      <a:pt x="274154" y="385756"/>
                    </a:lnTo>
                    <a:lnTo>
                      <a:pt x="273868" y="379913"/>
                    </a:lnTo>
                    <a:lnTo>
                      <a:pt x="275145" y="376522"/>
                    </a:lnTo>
                    <a:lnTo>
                      <a:pt x="273190" y="376235"/>
                    </a:lnTo>
                    <a:lnTo>
                      <a:pt x="269280" y="379183"/>
                    </a:lnTo>
                    <a:lnTo>
                      <a:pt x="267664" y="384296"/>
                    </a:lnTo>
                    <a:lnTo>
                      <a:pt x="260782" y="389513"/>
                    </a:lnTo>
                    <a:lnTo>
                      <a:pt x="260886" y="385835"/>
                    </a:lnTo>
                    <a:lnTo>
                      <a:pt x="258436" y="385835"/>
                    </a:lnTo>
                    <a:lnTo>
                      <a:pt x="258410" y="380957"/>
                    </a:lnTo>
                    <a:lnTo>
                      <a:pt x="255934" y="381009"/>
                    </a:lnTo>
                    <a:lnTo>
                      <a:pt x="255855" y="366427"/>
                    </a:lnTo>
                    <a:lnTo>
                      <a:pt x="246080" y="366453"/>
                    </a:lnTo>
                    <a:lnTo>
                      <a:pt x="246002" y="359175"/>
                    </a:lnTo>
                    <a:lnTo>
                      <a:pt x="210160" y="359123"/>
                    </a:lnTo>
                    <a:lnTo>
                      <a:pt x="214331" y="356645"/>
                    </a:lnTo>
                    <a:lnTo>
                      <a:pt x="215112" y="351167"/>
                    </a:lnTo>
                    <a:lnTo>
                      <a:pt x="220613" y="349341"/>
                    </a:lnTo>
                    <a:lnTo>
                      <a:pt x="243395" y="349367"/>
                    </a:lnTo>
                    <a:lnTo>
                      <a:pt x="243473" y="344410"/>
                    </a:lnTo>
                    <a:lnTo>
                      <a:pt x="250798" y="344437"/>
                    </a:lnTo>
                    <a:lnTo>
                      <a:pt x="250772" y="336272"/>
                    </a:lnTo>
                    <a:lnTo>
                      <a:pt x="251893" y="334863"/>
                    </a:lnTo>
                    <a:lnTo>
                      <a:pt x="252388" y="329672"/>
                    </a:lnTo>
                    <a:lnTo>
                      <a:pt x="256429" y="326724"/>
                    </a:lnTo>
                    <a:lnTo>
                      <a:pt x="256455" y="310942"/>
                    </a:lnTo>
                    <a:lnTo>
                      <a:pt x="251450" y="308099"/>
                    </a:lnTo>
                    <a:lnTo>
                      <a:pt x="250798" y="306690"/>
                    </a:lnTo>
                    <a:lnTo>
                      <a:pt x="250642" y="297378"/>
                    </a:lnTo>
                    <a:lnTo>
                      <a:pt x="246992" y="297430"/>
                    </a:lnTo>
                    <a:lnTo>
                      <a:pt x="246941" y="290048"/>
                    </a:lnTo>
                    <a:lnTo>
                      <a:pt x="240815" y="282691"/>
                    </a:lnTo>
                    <a:lnTo>
                      <a:pt x="240815" y="277787"/>
                    </a:lnTo>
                    <a:lnTo>
                      <a:pt x="233594" y="278100"/>
                    </a:lnTo>
                    <a:lnTo>
                      <a:pt x="232004" y="275022"/>
                    </a:lnTo>
                    <a:lnTo>
                      <a:pt x="227338" y="273144"/>
                    </a:lnTo>
                    <a:lnTo>
                      <a:pt x="227129" y="269466"/>
                    </a:lnTo>
                    <a:lnTo>
                      <a:pt x="221369" y="265162"/>
                    </a:lnTo>
                    <a:lnTo>
                      <a:pt x="218814" y="259840"/>
                    </a:lnTo>
                    <a:lnTo>
                      <a:pt x="221499" y="258823"/>
                    </a:lnTo>
                    <a:lnTo>
                      <a:pt x="223480" y="255301"/>
                    </a:lnTo>
                    <a:lnTo>
                      <a:pt x="219283" y="232059"/>
                    </a:lnTo>
                    <a:lnTo>
                      <a:pt x="218345" y="230468"/>
                    </a:lnTo>
                    <a:lnTo>
                      <a:pt x="214774" y="232398"/>
                    </a:lnTo>
                    <a:lnTo>
                      <a:pt x="210629" y="232789"/>
                    </a:lnTo>
                    <a:lnTo>
                      <a:pt x="210029" y="234224"/>
                    </a:lnTo>
                    <a:lnTo>
                      <a:pt x="206250" y="227963"/>
                    </a:lnTo>
                    <a:lnTo>
                      <a:pt x="211020" y="225694"/>
                    </a:lnTo>
                    <a:lnTo>
                      <a:pt x="208674" y="224755"/>
                    </a:lnTo>
                    <a:lnTo>
                      <a:pt x="210029" y="222068"/>
                    </a:lnTo>
                    <a:lnTo>
                      <a:pt x="204842" y="222042"/>
                    </a:lnTo>
                    <a:lnTo>
                      <a:pt x="205311" y="219016"/>
                    </a:lnTo>
                    <a:lnTo>
                      <a:pt x="193581" y="219720"/>
                    </a:lnTo>
                    <a:lnTo>
                      <a:pt x="187560" y="218494"/>
                    </a:lnTo>
                    <a:lnTo>
                      <a:pt x="185761" y="216042"/>
                    </a:lnTo>
                    <a:lnTo>
                      <a:pt x="183259" y="216277"/>
                    </a:lnTo>
                    <a:lnTo>
                      <a:pt x="178045" y="214294"/>
                    </a:lnTo>
                    <a:lnTo>
                      <a:pt x="177185" y="209416"/>
                    </a:lnTo>
                    <a:lnTo>
                      <a:pt x="172467" y="210225"/>
                    </a:lnTo>
                    <a:lnTo>
                      <a:pt x="170955" y="212964"/>
                    </a:lnTo>
                    <a:lnTo>
                      <a:pt x="163135" y="213538"/>
                    </a:lnTo>
                    <a:lnTo>
                      <a:pt x="159407" y="214816"/>
                    </a:lnTo>
                    <a:lnTo>
                      <a:pt x="158781" y="213199"/>
                    </a:lnTo>
                    <a:lnTo>
                      <a:pt x="152916" y="212521"/>
                    </a:lnTo>
                    <a:lnTo>
                      <a:pt x="149267" y="217190"/>
                    </a:lnTo>
                    <a:lnTo>
                      <a:pt x="147130" y="215886"/>
                    </a:lnTo>
                    <a:lnTo>
                      <a:pt x="142255" y="215860"/>
                    </a:lnTo>
                    <a:lnTo>
                      <a:pt x="139805" y="214686"/>
                    </a:lnTo>
                    <a:lnTo>
                      <a:pt x="138267" y="211112"/>
                    </a:lnTo>
                    <a:lnTo>
                      <a:pt x="132480" y="210564"/>
                    </a:lnTo>
                    <a:lnTo>
                      <a:pt x="102998" y="210538"/>
                    </a:lnTo>
                    <a:lnTo>
                      <a:pt x="102972" y="181113"/>
                    </a:lnTo>
                    <a:lnTo>
                      <a:pt x="88426" y="181061"/>
                    </a:lnTo>
                    <a:lnTo>
                      <a:pt x="88322" y="151245"/>
                    </a:lnTo>
                    <a:lnTo>
                      <a:pt x="73438" y="151193"/>
                    </a:lnTo>
                    <a:lnTo>
                      <a:pt x="73516" y="128994"/>
                    </a:lnTo>
                    <a:lnTo>
                      <a:pt x="34233" y="128994"/>
                    </a:lnTo>
                    <a:lnTo>
                      <a:pt x="34233" y="126516"/>
                    </a:lnTo>
                    <a:lnTo>
                      <a:pt x="31783" y="126516"/>
                    </a:lnTo>
                    <a:lnTo>
                      <a:pt x="31783" y="121559"/>
                    </a:lnTo>
                    <a:lnTo>
                      <a:pt x="24328" y="121585"/>
                    </a:lnTo>
                    <a:lnTo>
                      <a:pt x="25709" y="119968"/>
                    </a:lnTo>
                    <a:lnTo>
                      <a:pt x="26361" y="113551"/>
                    </a:lnTo>
                    <a:lnTo>
                      <a:pt x="24667" y="111673"/>
                    </a:lnTo>
                    <a:lnTo>
                      <a:pt x="24354" y="107369"/>
                    </a:lnTo>
                    <a:lnTo>
                      <a:pt x="19896" y="108047"/>
                    </a:lnTo>
                    <a:lnTo>
                      <a:pt x="19114" y="110212"/>
                    </a:lnTo>
                    <a:lnTo>
                      <a:pt x="14474" y="110943"/>
                    </a:lnTo>
                    <a:lnTo>
                      <a:pt x="15882" y="109142"/>
                    </a:lnTo>
                    <a:lnTo>
                      <a:pt x="17550" y="98160"/>
                    </a:lnTo>
                    <a:lnTo>
                      <a:pt x="19375" y="95447"/>
                    </a:lnTo>
                    <a:lnTo>
                      <a:pt x="21512" y="94978"/>
                    </a:lnTo>
                    <a:lnTo>
                      <a:pt x="23181" y="91091"/>
                    </a:lnTo>
                    <a:lnTo>
                      <a:pt x="27742" y="91926"/>
                    </a:lnTo>
                    <a:lnTo>
                      <a:pt x="30453" y="93804"/>
                    </a:lnTo>
                    <a:lnTo>
                      <a:pt x="33555" y="91900"/>
                    </a:lnTo>
                    <a:lnTo>
                      <a:pt x="34025" y="86004"/>
                    </a:lnTo>
                    <a:lnTo>
                      <a:pt x="31287" y="86344"/>
                    </a:lnTo>
                    <a:lnTo>
                      <a:pt x="28316" y="88874"/>
                    </a:lnTo>
                    <a:lnTo>
                      <a:pt x="28081" y="86317"/>
                    </a:lnTo>
                    <a:lnTo>
                      <a:pt x="25605" y="86579"/>
                    </a:lnTo>
                    <a:lnTo>
                      <a:pt x="25162" y="81857"/>
                    </a:lnTo>
                    <a:lnTo>
                      <a:pt x="20991" y="81857"/>
                    </a:lnTo>
                    <a:lnTo>
                      <a:pt x="20131" y="76927"/>
                    </a:lnTo>
                    <a:lnTo>
                      <a:pt x="20756" y="71136"/>
                    </a:lnTo>
                    <a:lnTo>
                      <a:pt x="19662" y="70066"/>
                    </a:lnTo>
                    <a:lnTo>
                      <a:pt x="19583" y="63649"/>
                    </a:lnTo>
                    <a:lnTo>
                      <a:pt x="22034" y="63310"/>
                    </a:lnTo>
                    <a:lnTo>
                      <a:pt x="29332" y="64927"/>
                    </a:lnTo>
                    <a:lnTo>
                      <a:pt x="33555" y="63962"/>
                    </a:lnTo>
                    <a:lnTo>
                      <a:pt x="29906" y="58562"/>
                    </a:lnTo>
                    <a:lnTo>
                      <a:pt x="29411" y="53997"/>
                    </a:lnTo>
                    <a:lnTo>
                      <a:pt x="27638" y="53997"/>
                    </a:lnTo>
                    <a:lnTo>
                      <a:pt x="27742" y="50736"/>
                    </a:lnTo>
                    <a:lnTo>
                      <a:pt x="24432" y="53371"/>
                    </a:lnTo>
                    <a:lnTo>
                      <a:pt x="18332" y="53345"/>
                    </a:lnTo>
                    <a:lnTo>
                      <a:pt x="18254" y="51206"/>
                    </a:lnTo>
                    <a:lnTo>
                      <a:pt x="14891" y="52876"/>
                    </a:lnTo>
                    <a:lnTo>
                      <a:pt x="13614" y="55589"/>
                    </a:lnTo>
                    <a:lnTo>
                      <a:pt x="11659" y="53815"/>
                    </a:lnTo>
                    <a:lnTo>
                      <a:pt x="11581" y="49928"/>
                    </a:lnTo>
                    <a:lnTo>
                      <a:pt x="10199" y="45833"/>
                    </a:lnTo>
                    <a:lnTo>
                      <a:pt x="16664" y="45884"/>
                    </a:lnTo>
                    <a:lnTo>
                      <a:pt x="18828" y="38059"/>
                    </a:lnTo>
                    <a:lnTo>
                      <a:pt x="20287" y="35189"/>
                    </a:lnTo>
                    <a:lnTo>
                      <a:pt x="15621" y="37772"/>
                    </a:lnTo>
                    <a:lnTo>
                      <a:pt x="15282" y="34120"/>
                    </a:lnTo>
                    <a:lnTo>
                      <a:pt x="8844" y="32398"/>
                    </a:lnTo>
                    <a:lnTo>
                      <a:pt x="12989" y="28903"/>
                    </a:lnTo>
                    <a:lnTo>
                      <a:pt x="11060" y="25955"/>
                    </a:lnTo>
                    <a:lnTo>
                      <a:pt x="2510" y="26946"/>
                    </a:lnTo>
                    <a:lnTo>
                      <a:pt x="33" y="25120"/>
                    </a:lnTo>
                    <a:lnTo>
                      <a:pt x="763" y="20999"/>
                    </a:lnTo>
                    <a:lnTo>
                      <a:pt x="6237" y="19981"/>
                    </a:lnTo>
                    <a:lnTo>
                      <a:pt x="6785" y="16590"/>
                    </a:lnTo>
                    <a:lnTo>
                      <a:pt x="8948" y="15729"/>
                    </a:lnTo>
                    <a:lnTo>
                      <a:pt x="11998" y="19825"/>
                    </a:lnTo>
                    <a:lnTo>
                      <a:pt x="14683" y="19825"/>
                    </a:lnTo>
                    <a:lnTo>
                      <a:pt x="17733" y="15834"/>
                    </a:lnTo>
                    <a:lnTo>
                      <a:pt x="20339" y="14295"/>
                    </a:lnTo>
                    <a:lnTo>
                      <a:pt x="14995" y="9912"/>
                    </a:lnTo>
                    <a:lnTo>
                      <a:pt x="15178" y="0"/>
                    </a:lnTo>
                    <a:lnTo>
                      <a:pt x="17029" y="208"/>
                    </a:lnTo>
                    <a:lnTo>
                      <a:pt x="17029" y="208"/>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32" name="MA">
              <a:extLst>
                <a:ext uri="{FF2B5EF4-FFF2-40B4-BE49-F238E27FC236}">
                  <a16:creationId xmlns:a16="http://schemas.microsoft.com/office/drawing/2014/main" id="{6928BF68-E196-518C-7A95-475C63A665BA}"/>
                </a:ext>
              </a:extLst>
            </p:cNvPr>
            <p:cNvGrpSpPr/>
            <p:nvPr/>
          </p:nvGrpSpPr>
          <p:grpSpPr>
            <a:xfrm>
              <a:off x="7209658" y="2932546"/>
              <a:ext cx="411511" cy="255752"/>
              <a:chOff x="7209658" y="2932546"/>
              <a:chExt cx="411511" cy="255752"/>
            </a:xfrm>
            <a:solidFill>
              <a:schemeClr val="bg2"/>
            </a:solidFill>
          </p:grpSpPr>
          <p:sp>
            <p:nvSpPr>
              <p:cNvPr id="437" name="MA-1">
                <a:extLst>
                  <a:ext uri="{FF2B5EF4-FFF2-40B4-BE49-F238E27FC236}">
                    <a16:creationId xmlns:a16="http://schemas.microsoft.com/office/drawing/2014/main" id="{B15B3652-2678-C5E3-F971-4BDBF6458E6E}"/>
                  </a:ext>
                </a:extLst>
              </p:cNvPr>
              <p:cNvSpPr/>
              <p:nvPr/>
            </p:nvSpPr>
            <p:spPr>
              <a:xfrm>
                <a:off x="7209658" y="2954371"/>
                <a:ext cx="196690" cy="116753"/>
              </a:xfrm>
              <a:custGeom>
                <a:avLst/>
                <a:gdLst>
                  <a:gd name="connsiteX0" fmla="*/ 20651 w 246672"/>
                  <a:gd name="connsiteY0" fmla="*/ 52896 h 146103"/>
                  <a:gd name="connsiteX1" fmla="*/ 35093 w 246672"/>
                  <a:gd name="connsiteY1" fmla="*/ 0 h 146103"/>
                  <a:gd name="connsiteX2" fmla="*/ 92857 w 246672"/>
                  <a:gd name="connsiteY2" fmla="*/ 1588 h 146103"/>
                  <a:gd name="connsiteX3" fmla="*/ 94317 w 246672"/>
                  <a:gd name="connsiteY3" fmla="*/ 12299 h 146103"/>
                  <a:gd name="connsiteX4" fmla="*/ 93535 w 246672"/>
                  <a:gd name="connsiteY4" fmla="*/ 12323 h 146103"/>
                  <a:gd name="connsiteX5" fmla="*/ 94734 w 246672"/>
                  <a:gd name="connsiteY5" fmla="*/ 19376 h 146103"/>
                  <a:gd name="connsiteX6" fmla="*/ 99009 w 246672"/>
                  <a:gd name="connsiteY6" fmla="*/ 21390 h 146103"/>
                  <a:gd name="connsiteX7" fmla="*/ 106073 w 246672"/>
                  <a:gd name="connsiteY7" fmla="*/ 17180 h 146103"/>
                  <a:gd name="connsiteX8" fmla="*/ 107011 w 246672"/>
                  <a:gd name="connsiteY8" fmla="*/ 22882 h 146103"/>
                  <a:gd name="connsiteX9" fmla="*/ 111469 w 246672"/>
                  <a:gd name="connsiteY9" fmla="*/ 22128 h 146103"/>
                  <a:gd name="connsiteX10" fmla="*/ 109957 w 246672"/>
                  <a:gd name="connsiteY10" fmla="*/ 24820 h 146103"/>
                  <a:gd name="connsiteX11" fmla="*/ 104483 w 246672"/>
                  <a:gd name="connsiteY11" fmla="*/ 24445 h 146103"/>
                  <a:gd name="connsiteX12" fmla="*/ 97549 w 246672"/>
                  <a:gd name="connsiteY12" fmla="*/ 25360 h 146103"/>
                  <a:gd name="connsiteX13" fmla="*/ 95125 w 246672"/>
                  <a:gd name="connsiteY13" fmla="*/ 36640 h 146103"/>
                  <a:gd name="connsiteX14" fmla="*/ 91007 w 246672"/>
                  <a:gd name="connsiteY14" fmla="*/ 37355 h 146103"/>
                  <a:gd name="connsiteX15" fmla="*/ 91867 w 246672"/>
                  <a:gd name="connsiteY15" fmla="*/ 51326 h 146103"/>
                  <a:gd name="connsiteX16" fmla="*/ 94108 w 246672"/>
                  <a:gd name="connsiteY16" fmla="*/ 51937 h 146103"/>
                  <a:gd name="connsiteX17" fmla="*/ 95203 w 246672"/>
                  <a:gd name="connsiteY17" fmla="*/ 60626 h 146103"/>
                  <a:gd name="connsiteX18" fmla="*/ 87044 w 246672"/>
                  <a:gd name="connsiteY18" fmla="*/ 61820 h 146103"/>
                  <a:gd name="connsiteX19" fmla="*/ 89781 w 246672"/>
                  <a:gd name="connsiteY19" fmla="*/ 79468 h 146103"/>
                  <a:gd name="connsiteX20" fmla="*/ 95803 w 246672"/>
                  <a:gd name="connsiteY20" fmla="*/ 78568 h 146103"/>
                  <a:gd name="connsiteX21" fmla="*/ 99061 w 246672"/>
                  <a:gd name="connsiteY21" fmla="*/ 79741 h 146103"/>
                  <a:gd name="connsiteX22" fmla="*/ 100052 w 246672"/>
                  <a:gd name="connsiteY22" fmla="*/ 95701 h 146103"/>
                  <a:gd name="connsiteX23" fmla="*/ 111391 w 246672"/>
                  <a:gd name="connsiteY23" fmla="*/ 93809 h 146103"/>
                  <a:gd name="connsiteX24" fmla="*/ 111235 w 246672"/>
                  <a:gd name="connsiteY24" fmla="*/ 90353 h 146103"/>
                  <a:gd name="connsiteX25" fmla="*/ 120567 w 246672"/>
                  <a:gd name="connsiteY25" fmla="*/ 88864 h 146103"/>
                  <a:gd name="connsiteX26" fmla="*/ 126718 w 246672"/>
                  <a:gd name="connsiteY26" fmla="*/ 90178 h 146103"/>
                  <a:gd name="connsiteX27" fmla="*/ 130654 w 246672"/>
                  <a:gd name="connsiteY27" fmla="*/ 89612 h 146103"/>
                  <a:gd name="connsiteX28" fmla="*/ 132688 w 246672"/>
                  <a:gd name="connsiteY28" fmla="*/ 87210 h 146103"/>
                  <a:gd name="connsiteX29" fmla="*/ 138944 w 246672"/>
                  <a:gd name="connsiteY29" fmla="*/ 86172 h 146103"/>
                  <a:gd name="connsiteX30" fmla="*/ 146295 w 246672"/>
                  <a:gd name="connsiteY30" fmla="*/ 86837 h 146103"/>
                  <a:gd name="connsiteX31" fmla="*/ 150544 w 246672"/>
                  <a:gd name="connsiteY31" fmla="*/ 85710 h 146103"/>
                  <a:gd name="connsiteX32" fmla="*/ 149370 w 246672"/>
                  <a:gd name="connsiteY32" fmla="*/ 77237 h 146103"/>
                  <a:gd name="connsiteX33" fmla="*/ 158442 w 246672"/>
                  <a:gd name="connsiteY33" fmla="*/ 75813 h 146103"/>
                  <a:gd name="connsiteX34" fmla="*/ 158990 w 246672"/>
                  <a:gd name="connsiteY34" fmla="*/ 80169 h 146103"/>
                  <a:gd name="connsiteX35" fmla="*/ 166210 w 246672"/>
                  <a:gd name="connsiteY35" fmla="*/ 79342 h 146103"/>
                  <a:gd name="connsiteX36" fmla="*/ 166132 w 246672"/>
                  <a:gd name="connsiteY36" fmla="*/ 86638 h 146103"/>
                  <a:gd name="connsiteX37" fmla="*/ 170276 w 246672"/>
                  <a:gd name="connsiteY37" fmla="*/ 83286 h 146103"/>
                  <a:gd name="connsiteX38" fmla="*/ 171658 w 246672"/>
                  <a:gd name="connsiteY38" fmla="*/ 79575 h 146103"/>
                  <a:gd name="connsiteX39" fmla="*/ 176481 w 246672"/>
                  <a:gd name="connsiteY39" fmla="*/ 77122 h 146103"/>
                  <a:gd name="connsiteX40" fmla="*/ 177862 w 246672"/>
                  <a:gd name="connsiteY40" fmla="*/ 86897 h 146103"/>
                  <a:gd name="connsiteX41" fmla="*/ 187585 w 246672"/>
                  <a:gd name="connsiteY41" fmla="*/ 85032 h 146103"/>
                  <a:gd name="connsiteX42" fmla="*/ 190452 w 246672"/>
                  <a:gd name="connsiteY42" fmla="*/ 86362 h 146103"/>
                  <a:gd name="connsiteX43" fmla="*/ 194597 w 246672"/>
                  <a:gd name="connsiteY43" fmla="*/ 78896 h 146103"/>
                  <a:gd name="connsiteX44" fmla="*/ 197099 w 246672"/>
                  <a:gd name="connsiteY44" fmla="*/ 78635 h 146103"/>
                  <a:gd name="connsiteX45" fmla="*/ 199628 w 246672"/>
                  <a:gd name="connsiteY45" fmla="*/ 74803 h 146103"/>
                  <a:gd name="connsiteX46" fmla="*/ 211515 w 246672"/>
                  <a:gd name="connsiteY46" fmla="*/ 85585 h 146103"/>
                  <a:gd name="connsiteX47" fmla="*/ 222176 w 246672"/>
                  <a:gd name="connsiteY47" fmla="*/ 85196 h 146103"/>
                  <a:gd name="connsiteX48" fmla="*/ 226190 w 246672"/>
                  <a:gd name="connsiteY48" fmla="*/ 108866 h 146103"/>
                  <a:gd name="connsiteX49" fmla="*/ 232577 w 246672"/>
                  <a:gd name="connsiteY49" fmla="*/ 108248 h 146103"/>
                  <a:gd name="connsiteX50" fmla="*/ 235366 w 246672"/>
                  <a:gd name="connsiteY50" fmla="*/ 112589 h 146103"/>
                  <a:gd name="connsiteX51" fmla="*/ 237920 w 246672"/>
                  <a:gd name="connsiteY51" fmla="*/ 114422 h 146103"/>
                  <a:gd name="connsiteX52" fmla="*/ 242560 w 246672"/>
                  <a:gd name="connsiteY52" fmla="*/ 113426 h 146103"/>
                  <a:gd name="connsiteX53" fmla="*/ 242039 w 246672"/>
                  <a:gd name="connsiteY53" fmla="*/ 120516 h 146103"/>
                  <a:gd name="connsiteX54" fmla="*/ 243708 w 246672"/>
                  <a:gd name="connsiteY54" fmla="*/ 119762 h 146103"/>
                  <a:gd name="connsiteX55" fmla="*/ 246705 w 246672"/>
                  <a:gd name="connsiteY55" fmla="*/ 126393 h 146103"/>
                  <a:gd name="connsiteX56" fmla="*/ 244672 w 246672"/>
                  <a:gd name="connsiteY56" fmla="*/ 126451 h 146103"/>
                  <a:gd name="connsiteX57" fmla="*/ 234532 w 246672"/>
                  <a:gd name="connsiteY57" fmla="*/ 130919 h 146103"/>
                  <a:gd name="connsiteX58" fmla="*/ 234714 w 246672"/>
                  <a:gd name="connsiteY58" fmla="*/ 134882 h 146103"/>
                  <a:gd name="connsiteX59" fmla="*/ 237425 w 246672"/>
                  <a:gd name="connsiteY59" fmla="*/ 136728 h 146103"/>
                  <a:gd name="connsiteX60" fmla="*/ 239693 w 246672"/>
                  <a:gd name="connsiteY60" fmla="*/ 141004 h 146103"/>
                  <a:gd name="connsiteX61" fmla="*/ 207317 w 246672"/>
                  <a:gd name="connsiteY61" fmla="*/ 140297 h 146103"/>
                  <a:gd name="connsiteX62" fmla="*/ 196813 w 246672"/>
                  <a:gd name="connsiteY62" fmla="*/ 139733 h 146103"/>
                  <a:gd name="connsiteX63" fmla="*/ 140820 w 246672"/>
                  <a:gd name="connsiteY63" fmla="*/ 138946 h 146103"/>
                  <a:gd name="connsiteX64" fmla="*/ 129951 w 246672"/>
                  <a:gd name="connsiteY64" fmla="*/ 140780 h 146103"/>
                  <a:gd name="connsiteX65" fmla="*/ 129794 w 246672"/>
                  <a:gd name="connsiteY65" fmla="*/ 139627 h 146103"/>
                  <a:gd name="connsiteX66" fmla="*/ 116631 w 246672"/>
                  <a:gd name="connsiteY66" fmla="*/ 138484 h 146103"/>
                  <a:gd name="connsiteX67" fmla="*/ 108471 w 246672"/>
                  <a:gd name="connsiteY67" fmla="*/ 138604 h 146103"/>
                  <a:gd name="connsiteX68" fmla="*/ 109045 w 246672"/>
                  <a:gd name="connsiteY68" fmla="*/ 139867 h 146103"/>
                  <a:gd name="connsiteX69" fmla="*/ 106908 w 246672"/>
                  <a:gd name="connsiteY69" fmla="*/ 145029 h 146103"/>
                  <a:gd name="connsiteX70" fmla="*/ 99713 w 246672"/>
                  <a:gd name="connsiteY70" fmla="*/ 146104 h 146103"/>
                  <a:gd name="connsiteX71" fmla="*/ 100130 w 246672"/>
                  <a:gd name="connsiteY71" fmla="*/ 138526 h 146103"/>
                  <a:gd name="connsiteX72" fmla="*/ 73359 w 246672"/>
                  <a:gd name="connsiteY72" fmla="*/ 138155 h 146103"/>
                  <a:gd name="connsiteX73" fmla="*/ 10876 w 246672"/>
                  <a:gd name="connsiteY73" fmla="*/ 135836 h 146103"/>
                  <a:gd name="connsiteX74" fmla="*/ 1648 w 246672"/>
                  <a:gd name="connsiteY74" fmla="*/ 136014 h 146103"/>
                  <a:gd name="connsiteX75" fmla="*/ 33 w 246672"/>
                  <a:gd name="connsiteY75" fmla="*/ 128905 h 146103"/>
                  <a:gd name="connsiteX76" fmla="*/ 20651 w 246672"/>
                  <a:gd name="connsiteY76" fmla="*/ 52896 h 146103"/>
                  <a:gd name="connsiteX77" fmla="*/ 20651 w 246672"/>
                  <a:gd name="connsiteY77" fmla="*/ 52896 h 146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46672" h="146103">
                    <a:moveTo>
                      <a:pt x="20651" y="52896"/>
                    </a:moveTo>
                    <a:lnTo>
                      <a:pt x="35093" y="0"/>
                    </a:lnTo>
                    <a:lnTo>
                      <a:pt x="92857" y="1588"/>
                    </a:lnTo>
                    <a:lnTo>
                      <a:pt x="94317" y="12299"/>
                    </a:lnTo>
                    <a:lnTo>
                      <a:pt x="93535" y="12323"/>
                    </a:lnTo>
                    <a:lnTo>
                      <a:pt x="94734" y="19376"/>
                    </a:lnTo>
                    <a:lnTo>
                      <a:pt x="99009" y="21390"/>
                    </a:lnTo>
                    <a:lnTo>
                      <a:pt x="106073" y="17180"/>
                    </a:lnTo>
                    <a:lnTo>
                      <a:pt x="107011" y="22882"/>
                    </a:lnTo>
                    <a:lnTo>
                      <a:pt x="111469" y="22128"/>
                    </a:lnTo>
                    <a:lnTo>
                      <a:pt x="109957" y="24820"/>
                    </a:lnTo>
                    <a:lnTo>
                      <a:pt x="104483" y="24445"/>
                    </a:lnTo>
                    <a:lnTo>
                      <a:pt x="97549" y="25360"/>
                    </a:lnTo>
                    <a:lnTo>
                      <a:pt x="95125" y="36640"/>
                    </a:lnTo>
                    <a:lnTo>
                      <a:pt x="91007" y="37355"/>
                    </a:lnTo>
                    <a:lnTo>
                      <a:pt x="91867" y="51326"/>
                    </a:lnTo>
                    <a:lnTo>
                      <a:pt x="94108" y="51937"/>
                    </a:lnTo>
                    <a:lnTo>
                      <a:pt x="95203" y="60626"/>
                    </a:lnTo>
                    <a:lnTo>
                      <a:pt x="87044" y="61820"/>
                    </a:lnTo>
                    <a:lnTo>
                      <a:pt x="89781" y="79468"/>
                    </a:lnTo>
                    <a:lnTo>
                      <a:pt x="95803" y="78568"/>
                    </a:lnTo>
                    <a:lnTo>
                      <a:pt x="99061" y="79741"/>
                    </a:lnTo>
                    <a:lnTo>
                      <a:pt x="100052" y="95701"/>
                    </a:lnTo>
                    <a:lnTo>
                      <a:pt x="111391" y="93809"/>
                    </a:lnTo>
                    <a:lnTo>
                      <a:pt x="111235" y="90353"/>
                    </a:lnTo>
                    <a:lnTo>
                      <a:pt x="120567" y="88864"/>
                    </a:lnTo>
                    <a:lnTo>
                      <a:pt x="126718" y="90178"/>
                    </a:lnTo>
                    <a:lnTo>
                      <a:pt x="130654" y="89612"/>
                    </a:lnTo>
                    <a:lnTo>
                      <a:pt x="132688" y="87210"/>
                    </a:lnTo>
                    <a:lnTo>
                      <a:pt x="138944" y="86172"/>
                    </a:lnTo>
                    <a:lnTo>
                      <a:pt x="146295" y="86837"/>
                    </a:lnTo>
                    <a:lnTo>
                      <a:pt x="150544" y="85710"/>
                    </a:lnTo>
                    <a:lnTo>
                      <a:pt x="149370" y="77237"/>
                    </a:lnTo>
                    <a:lnTo>
                      <a:pt x="158442" y="75813"/>
                    </a:lnTo>
                    <a:lnTo>
                      <a:pt x="158990" y="80169"/>
                    </a:lnTo>
                    <a:lnTo>
                      <a:pt x="166210" y="79342"/>
                    </a:lnTo>
                    <a:lnTo>
                      <a:pt x="166132" y="86638"/>
                    </a:lnTo>
                    <a:lnTo>
                      <a:pt x="170276" y="83286"/>
                    </a:lnTo>
                    <a:lnTo>
                      <a:pt x="171658" y="79575"/>
                    </a:lnTo>
                    <a:lnTo>
                      <a:pt x="176481" y="77122"/>
                    </a:lnTo>
                    <a:lnTo>
                      <a:pt x="177862" y="86897"/>
                    </a:lnTo>
                    <a:lnTo>
                      <a:pt x="187585" y="85032"/>
                    </a:lnTo>
                    <a:lnTo>
                      <a:pt x="190452" y="86362"/>
                    </a:lnTo>
                    <a:lnTo>
                      <a:pt x="194597" y="78896"/>
                    </a:lnTo>
                    <a:lnTo>
                      <a:pt x="197099" y="78635"/>
                    </a:lnTo>
                    <a:lnTo>
                      <a:pt x="199628" y="74803"/>
                    </a:lnTo>
                    <a:lnTo>
                      <a:pt x="211515" y="85585"/>
                    </a:lnTo>
                    <a:lnTo>
                      <a:pt x="222176" y="85196"/>
                    </a:lnTo>
                    <a:lnTo>
                      <a:pt x="226190" y="108866"/>
                    </a:lnTo>
                    <a:lnTo>
                      <a:pt x="232577" y="108248"/>
                    </a:lnTo>
                    <a:lnTo>
                      <a:pt x="235366" y="112589"/>
                    </a:lnTo>
                    <a:lnTo>
                      <a:pt x="237920" y="114422"/>
                    </a:lnTo>
                    <a:lnTo>
                      <a:pt x="242560" y="113426"/>
                    </a:lnTo>
                    <a:lnTo>
                      <a:pt x="242039" y="120516"/>
                    </a:lnTo>
                    <a:lnTo>
                      <a:pt x="243708" y="119762"/>
                    </a:lnTo>
                    <a:lnTo>
                      <a:pt x="246705" y="126393"/>
                    </a:lnTo>
                    <a:lnTo>
                      <a:pt x="244672" y="126451"/>
                    </a:lnTo>
                    <a:lnTo>
                      <a:pt x="234532" y="130919"/>
                    </a:lnTo>
                    <a:lnTo>
                      <a:pt x="234714" y="134882"/>
                    </a:lnTo>
                    <a:lnTo>
                      <a:pt x="237425" y="136728"/>
                    </a:lnTo>
                    <a:lnTo>
                      <a:pt x="239693" y="141004"/>
                    </a:lnTo>
                    <a:lnTo>
                      <a:pt x="207317" y="140297"/>
                    </a:lnTo>
                    <a:lnTo>
                      <a:pt x="196813" y="139733"/>
                    </a:lnTo>
                    <a:lnTo>
                      <a:pt x="140820" y="138946"/>
                    </a:lnTo>
                    <a:lnTo>
                      <a:pt x="129951" y="140780"/>
                    </a:lnTo>
                    <a:lnTo>
                      <a:pt x="129794" y="139627"/>
                    </a:lnTo>
                    <a:lnTo>
                      <a:pt x="116631" y="138484"/>
                    </a:lnTo>
                    <a:lnTo>
                      <a:pt x="108471" y="138604"/>
                    </a:lnTo>
                    <a:lnTo>
                      <a:pt x="109045" y="139867"/>
                    </a:lnTo>
                    <a:lnTo>
                      <a:pt x="106908" y="145029"/>
                    </a:lnTo>
                    <a:lnTo>
                      <a:pt x="99713" y="146104"/>
                    </a:lnTo>
                    <a:lnTo>
                      <a:pt x="100130" y="138526"/>
                    </a:lnTo>
                    <a:lnTo>
                      <a:pt x="73359" y="138155"/>
                    </a:lnTo>
                    <a:lnTo>
                      <a:pt x="10876" y="135836"/>
                    </a:lnTo>
                    <a:lnTo>
                      <a:pt x="1648" y="136014"/>
                    </a:lnTo>
                    <a:lnTo>
                      <a:pt x="33" y="128905"/>
                    </a:lnTo>
                    <a:lnTo>
                      <a:pt x="20651" y="52896"/>
                    </a:lnTo>
                    <a:lnTo>
                      <a:pt x="20651" y="52896"/>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38" name="MA-2">
                <a:extLst>
                  <a:ext uri="{FF2B5EF4-FFF2-40B4-BE49-F238E27FC236}">
                    <a16:creationId xmlns:a16="http://schemas.microsoft.com/office/drawing/2014/main" id="{0C168CFD-87D8-47BA-F315-6E079AC75A7D}"/>
                  </a:ext>
                </a:extLst>
              </p:cNvPr>
              <p:cNvSpPr/>
              <p:nvPr/>
            </p:nvSpPr>
            <p:spPr>
              <a:xfrm>
                <a:off x="7279226" y="2955640"/>
                <a:ext cx="175572" cy="113877"/>
              </a:xfrm>
              <a:custGeom>
                <a:avLst/>
                <a:gdLst>
                  <a:gd name="connsiteX0" fmla="*/ 33 w 220188"/>
                  <a:gd name="connsiteY0" fmla="*/ 60196 h 142506"/>
                  <a:gd name="connsiteX1" fmla="*/ 7957 w 220188"/>
                  <a:gd name="connsiteY1" fmla="*/ 59037 h 142506"/>
                  <a:gd name="connsiteX2" fmla="*/ 6862 w 220188"/>
                  <a:gd name="connsiteY2" fmla="*/ 50348 h 142506"/>
                  <a:gd name="connsiteX3" fmla="*/ 4620 w 220188"/>
                  <a:gd name="connsiteY3" fmla="*/ 49738 h 142506"/>
                  <a:gd name="connsiteX4" fmla="*/ 3760 w 220188"/>
                  <a:gd name="connsiteY4" fmla="*/ 35766 h 142506"/>
                  <a:gd name="connsiteX5" fmla="*/ 7879 w 220188"/>
                  <a:gd name="connsiteY5" fmla="*/ 35051 h 142506"/>
                  <a:gd name="connsiteX6" fmla="*/ 10303 w 220188"/>
                  <a:gd name="connsiteY6" fmla="*/ 23772 h 142506"/>
                  <a:gd name="connsiteX7" fmla="*/ 17237 w 220188"/>
                  <a:gd name="connsiteY7" fmla="*/ 22856 h 142506"/>
                  <a:gd name="connsiteX8" fmla="*/ 22711 w 220188"/>
                  <a:gd name="connsiteY8" fmla="*/ 23232 h 142506"/>
                  <a:gd name="connsiteX9" fmla="*/ 24223 w 220188"/>
                  <a:gd name="connsiteY9" fmla="*/ 20540 h 142506"/>
                  <a:gd name="connsiteX10" fmla="*/ 19765 w 220188"/>
                  <a:gd name="connsiteY10" fmla="*/ 21294 h 142506"/>
                  <a:gd name="connsiteX11" fmla="*/ 18827 w 220188"/>
                  <a:gd name="connsiteY11" fmla="*/ 15591 h 142506"/>
                  <a:gd name="connsiteX12" fmla="*/ 11763 w 220188"/>
                  <a:gd name="connsiteY12" fmla="*/ 19802 h 142506"/>
                  <a:gd name="connsiteX13" fmla="*/ 7487 w 220188"/>
                  <a:gd name="connsiteY13" fmla="*/ 17788 h 142506"/>
                  <a:gd name="connsiteX14" fmla="*/ 6289 w 220188"/>
                  <a:gd name="connsiteY14" fmla="*/ 10734 h 142506"/>
                  <a:gd name="connsiteX15" fmla="*/ 7071 w 220188"/>
                  <a:gd name="connsiteY15" fmla="*/ 10711 h 142506"/>
                  <a:gd name="connsiteX16" fmla="*/ 5611 w 220188"/>
                  <a:gd name="connsiteY16" fmla="*/ 0 h 142506"/>
                  <a:gd name="connsiteX17" fmla="*/ 114206 w 220188"/>
                  <a:gd name="connsiteY17" fmla="*/ 4035 h 142506"/>
                  <a:gd name="connsiteX18" fmla="*/ 113398 w 220188"/>
                  <a:gd name="connsiteY18" fmla="*/ 21815 h 142506"/>
                  <a:gd name="connsiteX19" fmla="*/ 119290 w 220188"/>
                  <a:gd name="connsiteY19" fmla="*/ 22084 h 142506"/>
                  <a:gd name="connsiteX20" fmla="*/ 125024 w 220188"/>
                  <a:gd name="connsiteY20" fmla="*/ 28233 h 142506"/>
                  <a:gd name="connsiteX21" fmla="*/ 124164 w 220188"/>
                  <a:gd name="connsiteY21" fmla="*/ 30990 h 142506"/>
                  <a:gd name="connsiteX22" fmla="*/ 128048 w 220188"/>
                  <a:gd name="connsiteY22" fmla="*/ 33314 h 142506"/>
                  <a:gd name="connsiteX23" fmla="*/ 126328 w 220188"/>
                  <a:gd name="connsiteY23" fmla="*/ 34235 h 142506"/>
                  <a:gd name="connsiteX24" fmla="*/ 137380 w 220188"/>
                  <a:gd name="connsiteY24" fmla="*/ 44218 h 142506"/>
                  <a:gd name="connsiteX25" fmla="*/ 137510 w 220188"/>
                  <a:gd name="connsiteY25" fmla="*/ 41909 h 142506"/>
                  <a:gd name="connsiteX26" fmla="*/ 144287 w 220188"/>
                  <a:gd name="connsiteY26" fmla="*/ 39632 h 142506"/>
                  <a:gd name="connsiteX27" fmla="*/ 148250 w 220188"/>
                  <a:gd name="connsiteY27" fmla="*/ 44753 h 142506"/>
                  <a:gd name="connsiteX28" fmla="*/ 150856 w 220188"/>
                  <a:gd name="connsiteY28" fmla="*/ 42880 h 142506"/>
                  <a:gd name="connsiteX29" fmla="*/ 152994 w 220188"/>
                  <a:gd name="connsiteY29" fmla="*/ 43743 h 142506"/>
                  <a:gd name="connsiteX30" fmla="*/ 153698 w 220188"/>
                  <a:gd name="connsiteY30" fmla="*/ 37112 h 142506"/>
                  <a:gd name="connsiteX31" fmla="*/ 158103 w 220188"/>
                  <a:gd name="connsiteY31" fmla="*/ 37323 h 142506"/>
                  <a:gd name="connsiteX32" fmla="*/ 163186 w 220188"/>
                  <a:gd name="connsiteY32" fmla="*/ 35015 h 142506"/>
                  <a:gd name="connsiteX33" fmla="*/ 166314 w 220188"/>
                  <a:gd name="connsiteY33" fmla="*/ 37767 h 142506"/>
                  <a:gd name="connsiteX34" fmla="*/ 164385 w 220188"/>
                  <a:gd name="connsiteY34" fmla="*/ 34099 h 142506"/>
                  <a:gd name="connsiteX35" fmla="*/ 166966 w 220188"/>
                  <a:gd name="connsiteY35" fmla="*/ 32158 h 142506"/>
                  <a:gd name="connsiteX36" fmla="*/ 173144 w 220188"/>
                  <a:gd name="connsiteY36" fmla="*/ 39982 h 142506"/>
                  <a:gd name="connsiteX37" fmla="*/ 171058 w 220188"/>
                  <a:gd name="connsiteY37" fmla="*/ 42919 h 142506"/>
                  <a:gd name="connsiteX38" fmla="*/ 169364 w 220188"/>
                  <a:gd name="connsiteY38" fmla="*/ 51483 h 142506"/>
                  <a:gd name="connsiteX39" fmla="*/ 170772 w 220188"/>
                  <a:gd name="connsiteY39" fmla="*/ 51824 h 142506"/>
                  <a:gd name="connsiteX40" fmla="*/ 170824 w 220188"/>
                  <a:gd name="connsiteY40" fmla="*/ 64174 h 142506"/>
                  <a:gd name="connsiteX41" fmla="*/ 169729 w 220188"/>
                  <a:gd name="connsiteY41" fmla="*/ 68066 h 142506"/>
                  <a:gd name="connsiteX42" fmla="*/ 173327 w 220188"/>
                  <a:gd name="connsiteY42" fmla="*/ 66996 h 142506"/>
                  <a:gd name="connsiteX43" fmla="*/ 177706 w 220188"/>
                  <a:gd name="connsiteY43" fmla="*/ 68775 h 142506"/>
                  <a:gd name="connsiteX44" fmla="*/ 176663 w 220188"/>
                  <a:gd name="connsiteY44" fmla="*/ 72975 h 142506"/>
                  <a:gd name="connsiteX45" fmla="*/ 182997 w 220188"/>
                  <a:gd name="connsiteY45" fmla="*/ 74295 h 142506"/>
                  <a:gd name="connsiteX46" fmla="*/ 190009 w 220188"/>
                  <a:gd name="connsiteY46" fmla="*/ 83555 h 142506"/>
                  <a:gd name="connsiteX47" fmla="*/ 194936 w 220188"/>
                  <a:gd name="connsiteY47" fmla="*/ 80542 h 142506"/>
                  <a:gd name="connsiteX48" fmla="*/ 204216 w 220188"/>
                  <a:gd name="connsiteY48" fmla="*/ 79802 h 142506"/>
                  <a:gd name="connsiteX49" fmla="*/ 204320 w 220188"/>
                  <a:gd name="connsiteY49" fmla="*/ 83500 h 142506"/>
                  <a:gd name="connsiteX50" fmla="*/ 202730 w 220188"/>
                  <a:gd name="connsiteY50" fmla="*/ 87677 h 142506"/>
                  <a:gd name="connsiteX51" fmla="*/ 207970 w 220188"/>
                  <a:gd name="connsiteY51" fmla="*/ 89774 h 142506"/>
                  <a:gd name="connsiteX52" fmla="*/ 213939 w 220188"/>
                  <a:gd name="connsiteY52" fmla="*/ 94021 h 142506"/>
                  <a:gd name="connsiteX53" fmla="*/ 213835 w 220188"/>
                  <a:gd name="connsiteY53" fmla="*/ 97756 h 142506"/>
                  <a:gd name="connsiteX54" fmla="*/ 215268 w 220188"/>
                  <a:gd name="connsiteY54" fmla="*/ 101531 h 142506"/>
                  <a:gd name="connsiteX55" fmla="*/ 219569 w 220188"/>
                  <a:gd name="connsiteY55" fmla="*/ 104841 h 142506"/>
                  <a:gd name="connsiteX56" fmla="*/ 216076 w 220188"/>
                  <a:gd name="connsiteY56" fmla="*/ 107437 h 142506"/>
                  <a:gd name="connsiteX57" fmla="*/ 220221 w 220188"/>
                  <a:gd name="connsiteY57" fmla="*/ 117749 h 142506"/>
                  <a:gd name="connsiteX58" fmla="*/ 216389 w 220188"/>
                  <a:gd name="connsiteY58" fmla="*/ 116953 h 142506"/>
                  <a:gd name="connsiteX59" fmla="*/ 205389 w 220188"/>
                  <a:gd name="connsiteY59" fmla="*/ 118542 h 142506"/>
                  <a:gd name="connsiteX60" fmla="*/ 205467 w 220188"/>
                  <a:gd name="connsiteY60" fmla="*/ 111827 h 142506"/>
                  <a:gd name="connsiteX61" fmla="*/ 202678 w 220188"/>
                  <a:gd name="connsiteY61" fmla="*/ 111678 h 142506"/>
                  <a:gd name="connsiteX62" fmla="*/ 201922 w 220188"/>
                  <a:gd name="connsiteY62" fmla="*/ 106855 h 142506"/>
                  <a:gd name="connsiteX63" fmla="*/ 196604 w 220188"/>
                  <a:gd name="connsiteY63" fmla="*/ 107181 h 142506"/>
                  <a:gd name="connsiteX64" fmla="*/ 193346 w 220188"/>
                  <a:gd name="connsiteY64" fmla="*/ 109346 h 142506"/>
                  <a:gd name="connsiteX65" fmla="*/ 193502 w 220188"/>
                  <a:gd name="connsiteY65" fmla="*/ 113298 h 142506"/>
                  <a:gd name="connsiteX66" fmla="*/ 192199 w 220188"/>
                  <a:gd name="connsiteY66" fmla="*/ 117021 h 142506"/>
                  <a:gd name="connsiteX67" fmla="*/ 188915 w 220188"/>
                  <a:gd name="connsiteY67" fmla="*/ 120433 h 142506"/>
                  <a:gd name="connsiteX68" fmla="*/ 189175 w 220188"/>
                  <a:gd name="connsiteY68" fmla="*/ 141401 h 142506"/>
                  <a:gd name="connsiteX69" fmla="*/ 159172 w 220188"/>
                  <a:gd name="connsiteY69" fmla="*/ 142507 h 142506"/>
                  <a:gd name="connsiteX70" fmla="*/ 158964 w 220188"/>
                  <a:gd name="connsiteY70" fmla="*/ 139496 h 142506"/>
                  <a:gd name="connsiteX71" fmla="*/ 152447 w 220188"/>
                  <a:gd name="connsiteY71" fmla="*/ 139415 h 142506"/>
                  <a:gd name="connsiteX72" fmla="*/ 150179 w 220188"/>
                  <a:gd name="connsiteY72" fmla="*/ 135140 h 142506"/>
                  <a:gd name="connsiteX73" fmla="*/ 147468 w 220188"/>
                  <a:gd name="connsiteY73" fmla="*/ 133293 h 142506"/>
                  <a:gd name="connsiteX74" fmla="*/ 147286 w 220188"/>
                  <a:gd name="connsiteY74" fmla="*/ 129331 h 142506"/>
                  <a:gd name="connsiteX75" fmla="*/ 157425 w 220188"/>
                  <a:gd name="connsiteY75" fmla="*/ 124862 h 142506"/>
                  <a:gd name="connsiteX76" fmla="*/ 159459 w 220188"/>
                  <a:gd name="connsiteY76" fmla="*/ 124805 h 142506"/>
                  <a:gd name="connsiteX77" fmla="*/ 156461 w 220188"/>
                  <a:gd name="connsiteY77" fmla="*/ 118174 h 142506"/>
                  <a:gd name="connsiteX78" fmla="*/ 154793 w 220188"/>
                  <a:gd name="connsiteY78" fmla="*/ 118928 h 142506"/>
                  <a:gd name="connsiteX79" fmla="*/ 155314 w 220188"/>
                  <a:gd name="connsiteY79" fmla="*/ 111838 h 142506"/>
                  <a:gd name="connsiteX80" fmla="*/ 150674 w 220188"/>
                  <a:gd name="connsiteY80" fmla="*/ 112834 h 142506"/>
                  <a:gd name="connsiteX81" fmla="*/ 148119 w 220188"/>
                  <a:gd name="connsiteY81" fmla="*/ 111000 h 142506"/>
                  <a:gd name="connsiteX82" fmla="*/ 145331 w 220188"/>
                  <a:gd name="connsiteY82" fmla="*/ 106659 h 142506"/>
                  <a:gd name="connsiteX83" fmla="*/ 138944 w 220188"/>
                  <a:gd name="connsiteY83" fmla="*/ 107278 h 142506"/>
                  <a:gd name="connsiteX84" fmla="*/ 134930 w 220188"/>
                  <a:gd name="connsiteY84" fmla="*/ 83607 h 142506"/>
                  <a:gd name="connsiteX85" fmla="*/ 124268 w 220188"/>
                  <a:gd name="connsiteY85" fmla="*/ 83996 h 142506"/>
                  <a:gd name="connsiteX86" fmla="*/ 112381 w 220188"/>
                  <a:gd name="connsiteY86" fmla="*/ 73215 h 142506"/>
                  <a:gd name="connsiteX87" fmla="*/ 109853 w 220188"/>
                  <a:gd name="connsiteY87" fmla="*/ 77047 h 142506"/>
                  <a:gd name="connsiteX88" fmla="*/ 107351 w 220188"/>
                  <a:gd name="connsiteY88" fmla="*/ 77308 h 142506"/>
                  <a:gd name="connsiteX89" fmla="*/ 103206 w 220188"/>
                  <a:gd name="connsiteY89" fmla="*/ 84774 h 142506"/>
                  <a:gd name="connsiteX90" fmla="*/ 99818 w 220188"/>
                  <a:gd name="connsiteY90" fmla="*/ 83472 h 142506"/>
                  <a:gd name="connsiteX91" fmla="*/ 90616 w 220188"/>
                  <a:gd name="connsiteY91" fmla="*/ 85308 h 142506"/>
                  <a:gd name="connsiteX92" fmla="*/ 89234 w 220188"/>
                  <a:gd name="connsiteY92" fmla="*/ 75534 h 142506"/>
                  <a:gd name="connsiteX93" fmla="*/ 84829 w 220188"/>
                  <a:gd name="connsiteY93" fmla="*/ 77203 h 142506"/>
                  <a:gd name="connsiteX94" fmla="*/ 82899 w 220188"/>
                  <a:gd name="connsiteY94" fmla="*/ 80767 h 142506"/>
                  <a:gd name="connsiteX95" fmla="*/ 78886 w 220188"/>
                  <a:gd name="connsiteY95" fmla="*/ 85050 h 142506"/>
                  <a:gd name="connsiteX96" fmla="*/ 78964 w 220188"/>
                  <a:gd name="connsiteY96" fmla="*/ 77754 h 142506"/>
                  <a:gd name="connsiteX97" fmla="*/ 71743 w 220188"/>
                  <a:gd name="connsiteY97" fmla="*/ 78581 h 142506"/>
                  <a:gd name="connsiteX98" fmla="*/ 71195 w 220188"/>
                  <a:gd name="connsiteY98" fmla="*/ 74224 h 142506"/>
                  <a:gd name="connsiteX99" fmla="*/ 62124 w 220188"/>
                  <a:gd name="connsiteY99" fmla="*/ 75649 h 142506"/>
                  <a:gd name="connsiteX100" fmla="*/ 63298 w 220188"/>
                  <a:gd name="connsiteY100" fmla="*/ 84121 h 142506"/>
                  <a:gd name="connsiteX101" fmla="*/ 59048 w 220188"/>
                  <a:gd name="connsiteY101" fmla="*/ 85248 h 142506"/>
                  <a:gd name="connsiteX102" fmla="*/ 51697 w 220188"/>
                  <a:gd name="connsiteY102" fmla="*/ 84583 h 142506"/>
                  <a:gd name="connsiteX103" fmla="*/ 45441 w 220188"/>
                  <a:gd name="connsiteY103" fmla="*/ 85621 h 142506"/>
                  <a:gd name="connsiteX104" fmla="*/ 43408 w 220188"/>
                  <a:gd name="connsiteY104" fmla="*/ 88024 h 142506"/>
                  <a:gd name="connsiteX105" fmla="*/ 39472 w 220188"/>
                  <a:gd name="connsiteY105" fmla="*/ 88590 h 142506"/>
                  <a:gd name="connsiteX106" fmla="*/ 33320 w 220188"/>
                  <a:gd name="connsiteY106" fmla="*/ 87275 h 142506"/>
                  <a:gd name="connsiteX107" fmla="*/ 23988 w 220188"/>
                  <a:gd name="connsiteY107" fmla="*/ 88765 h 142506"/>
                  <a:gd name="connsiteX108" fmla="*/ 24145 w 220188"/>
                  <a:gd name="connsiteY108" fmla="*/ 92221 h 142506"/>
                  <a:gd name="connsiteX109" fmla="*/ 12805 w 220188"/>
                  <a:gd name="connsiteY109" fmla="*/ 94112 h 142506"/>
                  <a:gd name="connsiteX110" fmla="*/ 11815 w 220188"/>
                  <a:gd name="connsiteY110" fmla="*/ 78153 h 142506"/>
                  <a:gd name="connsiteX111" fmla="*/ 8557 w 220188"/>
                  <a:gd name="connsiteY111" fmla="*/ 76979 h 142506"/>
                  <a:gd name="connsiteX112" fmla="*/ 2535 w 220188"/>
                  <a:gd name="connsiteY112" fmla="*/ 77879 h 142506"/>
                  <a:gd name="connsiteX113" fmla="*/ 33 w 220188"/>
                  <a:gd name="connsiteY113" fmla="*/ 60196 h 142506"/>
                  <a:gd name="connsiteX114" fmla="*/ 33 w 220188"/>
                  <a:gd name="connsiteY114" fmla="*/ 60196 h 142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220188" h="142506">
                    <a:moveTo>
                      <a:pt x="33" y="60196"/>
                    </a:moveTo>
                    <a:lnTo>
                      <a:pt x="7957" y="59037"/>
                    </a:lnTo>
                    <a:lnTo>
                      <a:pt x="6862" y="50348"/>
                    </a:lnTo>
                    <a:lnTo>
                      <a:pt x="4620" y="49738"/>
                    </a:lnTo>
                    <a:lnTo>
                      <a:pt x="3760" y="35766"/>
                    </a:lnTo>
                    <a:lnTo>
                      <a:pt x="7879" y="35051"/>
                    </a:lnTo>
                    <a:lnTo>
                      <a:pt x="10303" y="23772"/>
                    </a:lnTo>
                    <a:lnTo>
                      <a:pt x="17237" y="22856"/>
                    </a:lnTo>
                    <a:lnTo>
                      <a:pt x="22711" y="23232"/>
                    </a:lnTo>
                    <a:lnTo>
                      <a:pt x="24223" y="20540"/>
                    </a:lnTo>
                    <a:lnTo>
                      <a:pt x="19765" y="21294"/>
                    </a:lnTo>
                    <a:lnTo>
                      <a:pt x="18827" y="15591"/>
                    </a:lnTo>
                    <a:lnTo>
                      <a:pt x="11763" y="19802"/>
                    </a:lnTo>
                    <a:lnTo>
                      <a:pt x="7487" y="17788"/>
                    </a:lnTo>
                    <a:lnTo>
                      <a:pt x="6289" y="10734"/>
                    </a:lnTo>
                    <a:lnTo>
                      <a:pt x="7071" y="10711"/>
                    </a:lnTo>
                    <a:lnTo>
                      <a:pt x="5611" y="0"/>
                    </a:lnTo>
                    <a:lnTo>
                      <a:pt x="114206" y="4035"/>
                    </a:lnTo>
                    <a:lnTo>
                      <a:pt x="113398" y="21815"/>
                    </a:lnTo>
                    <a:lnTo>
                      <a:pt x="119290" y="22084"/>
                    </a:lnTo>
                    <a:lnTo>
                      <a:pt x="125024" y="28233"/>
                    </a:lnTo>
                    <a:lnTo>
                      <a:pt x="124164" y="30990"/>
                    </a:lnTo>
                    <a:lnTo>
                      <a:pt x="128048" y="33314"/>
                    </a:lnTo>
                    <a:lnTo>
                      <a:pt x="126328" y="34235"/>
                    </a:lnTo>
                    <a:lnTo>
                      <a:pt x="137380" y="44218"/>
                    </a:lnTo>
                    <a:lnTo>
                      <a:pt x="137510" y="41909"/>
                    </a:lnTo>
                    <a:lnTo>
                      <a:pt x="144287" y="39632"/>
                    </a:lnTo>
                    <a:lnTo>
                      <a:pt x="148250" y="44753"/>
                    </a:lnTo>
                    <a:lnTo>
                      <a:pt x="150856" y="42880"/>
                    </a:lnTo>
                    <a:lnTo>
                      <a:pt x="152994" y="43743"/>
                    </a:lnTo>
                    <a:lnTo>
                      <a:pt x="153698" y="37112"/>
                    </a:lnTo>
                    <a:lnTo>
                      <a:pt x="158103" y="37323"/>
                    </a:lnTo>
                    <a:lnTo>
                      <a:pt x="163186" y="35015"/>
                    </a:lnTo>
                    <a:lnTo>
                      <a:pt x="166314" y="37767"/>
                    </a:lnTo>
                    <a:lnTo>
                      <a:pt x="164385" y="34099"/>
                    </a:lnTo>
                    <a:lnTo>
                      <a:pt x="166966" y="32158"/>
                    </a:lnTo>
                    <a:lnTo>
                      <a:pt x="173144" y="39982"/>
                    </a:lnTo>
                    <a:lnTo>
                      <a:pt x="171058" y="42919"/>
                    </a:lnTo>
                    <a:lnTo>
                      <a:pt x="169364" y="51483"/>
                    </a:lnTo>
                    <a:lnTo>
                      <a:pt x="170772" y="51824"/>
                    </a:lnTo>
                    <a:lnTo>
                      <a:pt x="170824" y="64174"/>
                    </a:lnTo>
                    <a:lnTo>
                      <a:pt x="169729" y="68066"/>
                    </a:lnTo>
                    <a:lnTo>
                      <a:pt x="173327" y="66996"/>
                    </a:lnTo>
                    <a:lnTo>
                      <a:pt x="177706" y="68775"/>
                    </a:lnTo>
                    <a:lnTo>
                      <a:pt x="176663" y="72975"/>
                    </a:lnTo>
                    <a:lnTo>
                      <a:pt x="182997" y="74295"/>
                    </a:lnTo>
                    <a:lnTo>
                      <a:pt x="190009" y="83555"/>
                    </a:lnTo>
                    <a:lnTo>
                      <a:pt x="194936" y="80542"/>
                    </a:lnTo>
                    <a:lnTo>
                      <a:pt x="204216" y="79802"/>
                    </a:lnTo>
                    <a:lnTo>
                      <a:pt x="204320" y="83500"/>
                    </a:lnTo>
                    <a:lnTo>
                      <a:pt x="202730" y="87677"/>
                    </a:lnTo>
                    <a:lnTo>
                      <a:pt x="207970" y="89774"/>
                    </a:lnTo>
                    <a:lnTo>
                      <a:pt x="213939" y="94021"/>
                    </a:lnTo>
                    <a:lnTo>
                      <a:pt x="213835" y="97756"/>
                    </a:lnTo>
                    <a:lnTo>
                      <a:pt x="215268" y="101531"/>
                    </a:lnTo>
                    <a:lnTo>
                      <a:pt x="219569" y="104841"/>
                    </a:lnTo>
                    <a:lnTo>
                      <a:pt x="216076" y="107437"/>
                    </a:lnTo>
                    <a:lnTo>
                      <a:pt x="220221" y="117749"/>
                    </a:lnTo>
                    <a:lnTo>
                      <a:pt x="216389" y="116953"/>
                    </a:lnTo>
                    <a:lnTo>
                      <a:pt x="205389" y="118542"/>
                    </a:lnTo>
                    <a:lnTo>
                      <a:pt x="205467" y="111827"/>
                    </a:lnTo>
                    <a:lnTo>
                      <a:pt x="202678" y="111678"/>
                    </a:lnTo>
                    <a:lnTo>
                      <a:pt x="201922" y="106855"/>
                    </a:lnTo>
                    <a:lnTo>
                      <a:pt x="196604" y="107181"/>
                    </a:lnTo>
                    <a:lnTo>
                      <a:pt x="193346" y="109346"/>
                    </a:lnTo>
                    <a:lnTo>
                      <a:pt x="193502" y="113298"/>
                    </a:lnTo>
                    <a:lnTo>
                      <a:pt x="192199" y="117021"/>
                    </a:lnTo>
                    <a:lnTo>
                      <a:pt x="188915" y="120433"/>
                    </a:lnTo>
                    <a:lnTo>
                      <a:pt x="189175" y="141401"/>
                    </a:lnTo>
                    <a:lnTo>
                      <a:pt x="159172" y="142507"/>
                    </a:lnTo>
                    <a:lnTo>
                      <a:pt x="158964" y="139496"/>
                    </a:lnTo>
                    <a:lnTo>
                      <a:pt x="152447" y="139415"/>
                    </a:lnTo>
                    <a:lnTo>
                      <a:pt x="150179" y="135140"/>
                    </a:lnTo>
                    <a:lnTo>
                      <a:pt x="147468" y="133293"/>
                    </a:lnTo>
                    <a:lnTo>
                      <a:pt x="147286" y="129331"/>
                    </a:lnTo>
                    <a:lnTo>
                      <a:pt x="157425" y="124862"/>
                    </a:lnTo>
                    <a:lnTo>
                      <a:pt x="159459" y="124805"/>
                    </a:lnTo>
                    <a:lnTo>
                      <a:pt x="156461" y="118174"/>
                    </a:lnTo>
                    <a:lnTo>
                      <a:pt x="154793" y="118928"/>
                    </a:lnTo>
                    <a:lnTo>
                      <a:pt x="155314" y="111838"/>
                    </a:lnTo>
                    <a:lnTo>
                      <a:pt x="150674" y="112834"/>
                    </a:lnTo>
                    <a:lnTo>
                      <a:pt x="148119" y="111000"/>
                    </a:lnTo>
                    <a:lnTo>
                      <a:pt x="145331" y="106659"/>
                    </a:lnTo>
                    <a:lnTo>
                      <a:pt x="138944" y="107278"/>
                    </a:lnTo>
                    <a:lnTo>
                      <a:pt x="134930" y="83607"/>
                    </a:lnTo>
                    <a:lnTo>
                      <a:pt x="124268" y="83996"/>
                    </a:lnTo>
                    <a:lnTo>
                      <a:pt x="112381" y="73215"/>
                    </a:lnTo>
                    <a:lnTo>
                      <a:pt x="109853" y="77047"/>
                    </a:lnTo>
                    <a:lnTo>
                      <a:pt x="107351" y="77308"/>
                    </a:lnTo>
                    <a:lnTo>
                      <a:pt x="103206" y="84774"/>
                    </a:lnTo>
                    <a:lnTo>
                      <a:pt x="99818" y="83472"/>
                    </a:lnTo>
                    <a:lnTo>
                      <a:pt x="90616" y="85308"/>
                    </a:lnTo>
                    <a:lnTo>
                      <a:pt x="89234" y="75534"/>
                    </a:lnTo>
                    <a:lnTo>
                      <a:pt x="84829" y="77203"/>
                    </a:lnTo>
                    <a:lnTo>
                      <a:pt x="82899" y="80767"/>
                    </a:lnTo>
                    <a:lnTo>
                      <a:pt x="78886" y="85050"/>
                    </a:lnTo>
                    <a:lnTo>
                      <a:pt x="78964" y="77754"/>
                    </a:lnTo>
                    <a:lnTo>
                      <a:pt x="71743" y="78581"/>
                    </a:lnTo>
                    <a:lnTo>
                      <a:pt x="71195" y="74224"/>
                    </a:lnTo>
                    <a:lnTo>
                      <a:pt x="62124" y="75649"/>
                    </a:lnTo>
                    <a:lnTo>
                      <a:pt x="63298" y="84121"/>
                    </a:lnTo>
                    <a:lnTo>
                      <a:pt x="59048" y="85248"/>
                    </a:lnTo>
                    <a:lnTo>
                      <a:pt x="51697" y="84583"/>
                    </a:lnTo>
                    <a:lnTo>
                      <a:pt x="45441" y="85621"/>
                    </a:lnTo>
                    <a:lnTo>
                      <a:pt x="43408" y="88024"/>
                    </a:lnTo>
                    <a:lnTo>
                      <a:pt x="39472" y="88590"/>
                    </a:lnTo>
                    <a:lnTo>
                      <a:pt x="33320" y="87275"/>
                    </a:lnTo>
                    <a:lnTo>
                      <a:pt x="23988" y="88765"/>
                    </a:lnTo>
                    <a:lnTo>
                      <a:pt x="24145" y="92221"/>
                    </a:lnTo>
                    <a:lnTo>
                      <a:pt x="12805" y="94112"/>
                    </a:lnTo>
                    <a:lnTo>
                      <a:pt x="11815" y="78153"/>
                    </a:lnTo>
                    <a:lnTo>
                      <a:pt x="8557" y="76979"/>
                    </a:lnTo>
                    <a:lnTo>
                      <a:pt x="2535" y="77879"/>
                    </a:lnTo>
                    <a:lnTo>
                      <a:pt x="33" y="60196"/>
                    </a:lnTo>
                    <a:lnTo>
                      <a:pt x="33" y="60196"/>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39" name="MA-3">
                <a:extLst>
                  <a:ext uri="{FF2B5EF4-FFF2-40B4-BE49-F238E27FC236}">
                    <a16:creationId xmlns:a16="http://schemas.microsoft.com/office/drawing/2014/main" id="{58987F6E-A6B5-1391-FDC5-3F2133B0376F}"/>
                  </a:ext>
                </a:extLst>
              </p:cNvPr>
              <p:cNvSpPr/>
              <p:nvPr/>
            </p:nvSpPr>
            <p:spPr>
              <a:xfrm>
                <a:off x="7369642" y="2940666"/>
                <a:ext cx="128389" cy="81745"/>
              </a:xfrm>
              <a:custGeom>
                <a:avLst/>
                <a:gdLst>
                  <a:gd name="connsiteX0" fmla="*/ 33 w 161016"/>
                  <a:gd name="connsiteY0" fmla="*/ 40026 h 102295"/>
                  <a:gd name="connsiteX1" fmla="*/ 814 w 161016"/>
                  <a:gd name="connsiteY1" fmla="*/ 22775 h 102295"/>
                  <a:gd name="connsiteX2" fmla="*/ 60586 w 161016"/>
                  <a:gd name="connsiteY2" fmla="*/ 25032 h 102295"/>
                  <a:gd name="connsiteX3" fmla="*/ 118586 w 161016"/>
                  <a:gd name="connsiteY3" fmla="*/ 26746 h 102295"/>
                  <a:gd name="connsiteX4" fmla="*/ 122365 w 161016"/>
                  <a:gd name="connsiteY4" fmla="*/ 21072 h 102295"/>
                  <a:gd name="connsiteX5" fmla="*/ 125624 w 161016"/>
                  <a:gd name="connsiteY5" fmla="*/ 17798 h 102295"/>
                  <a:gd name="connsiteX6" fmla="*/ 128725 w 161016"/>
                  <a:gd name="connsiteY6" fmla="*/ 17026 h 102295"/>
                  <a:gd name="connsiteX7" fmla="*/ 134773 w 161016"/>
                  <a:gd name="connsiteY7" fmla="*/ 18821 h 102295"/>
                  <a:gd name="connsiteX8" fmla="*/ 134174 w 161016"/>
                  <a:gd name="connsiteY8" fmla="*/ 8337 h 102295"/>
                  <a:gd name="connsiteX9" fmla="*/ 137119 w 161016"/>
                  <a:gd name="connsiteY9" fmla="*/ 4800 h 102295"/>
                  <a:gd name="connsiteX10" fmla="*/ 141889 w 161016"/>
                  <a:gd name="connsiteY10" fmla="*/ 2301 h 102295"/>
                  <a:gd name="connsiteX11" fmla="*/ 151743 w 161016"/>
                  <a:gd name="connsiteY11" fmla="*/ 5269 h 102295"/>
                  <a:gd name="connsiteX12" fmla="*/ 153255 w 161016"/>
                  <a:gd name="connsiteY12" fmla="*/ 0 h 102295"/>
                  <a:gd name="connsiteX13" fmla="*/ 161049 w 161016"/>
                  <a:gd name="connsiteY13" fmla="*/ 4434 h 102295"/>
                  <a:gd name="connsiteX14" fmla="*/ 152499 w 161016"/>
                  <a:gd name="connsiteY14" fmla="*/ 19781 h 102295"/>
                  <a:gd name="connsiteX15" fmla="*/ 145331 w 161016"/>
                  <a:gd name="connsiteY15" fmla="*/ 19228 h 102295"/>
                  <a:gd name="connsiteX16" fmla="*/ 144340 w 161016"/>
                  <a:gd name="connsiteY16" fmla="*/ 18083 h 102295"/>
                  <a:gd name="connsiteX17" fmla="*/ 139987 w 161016"/>
                  <a:gd name="connsiteY17" fmla="*/ 26495 h 102295"/>
                  <a:gd name="connsiteX18" fmla="*/ 141602 w 161016"/>
                  <a:gd name="connsiteY18" fmla="*/ 30713 h 102295"/>
                  <a:gd name="connsiteX19" fmla="*/ 139204 w 161016"/>
                  <a:gd name="connsiteY19" fmla="*/ 29745 h 102295"/>
                  <a:gd name="connsiteX20" fmla="*/ 134252 w 161016"/>
                  <a:gd name="connsiteY20" fmla="*/ 30891 h 102295"/>
                  <a:gd name="connsiteX21" fmla="*/ 133756 w 161016"/>
                  <a:gd name="connsiteY21" fmla="*/ 26886 h 102295"/>
                  <a:gd name="connsiteX22" fmla="*/ 130003 w 161016"/>
                  <a:gd name="connsiteY22" fmla="*/ 25908 h 102295"/>
                  <a:gd name="connsiteX23" fmla="*/ 126093 w 161016"/>
                  <a:gd name="connsiteY23" fmla="*/ 33489 h 102295"/>
                  <a:gd name="connsiteX24" fmla="*/ 121323 w 161016"/>
                  <a:gd name="connsiteY24" fmla="*/ 34749 h 102295"/>
                  <a:gd name="connsiteX25" fmla="*/ 120958 w 161016"/>
                  <a:gd name="connsiteY25" fmla="*/ 41685 h 102295"/>
                  <a:gd name="connsiteX26" fmla="*/ 118273 w 161016"/>
                  <a:gd name="connsiteY26" fmla="*/ 43289 h 102295"/>
                  <a:gd name="connsiteX27" fmla="*/ 128465 w 161016"/>
                  <a:gd name="connsiteY27" fmla="*/ 49683 h 102295"/>
                  <a:gd name="connsiteX28" fmla="*/ 126145 w 161016"/>
                  <a:gd name="connsiteY28" fmla="*/ 50917 h 102295"/>
                  <a:gd name="connsiteX29" fmla="*/ 121557 w 161016"/>
                  <a:gd name="connsiteY29" fmla="*/ 58020 h 102295"/>
                  <a:gd name="connsiteX30" fmla="*/ 123695 w 161016"/>
                  <a:gd name="connsiteY30" fmla="*/ 58002 h 102295"/>
                  <a:gd name="connsiteX31" fmla="*/ 124581 w 161016"/>
                  <a:gd name="connsiteY31" fmla="*/ 60644 h 102295"/>
                  <a:gd name="connsiteX32" fmla="*/ 120905 w 161016"/>
                  <a:gd name="connsiteY32" fmla="*/ 60128 h 102295"/>
                  <a:gd name="connsiteX33" fmla="*/ 117230 w 161016"/>
                  <a:gd name="connsiteY33" fmla="*/ 61427 h 102295"/>
                  <a:gd name="connsiteX34" fmla="*/ 115197 w 161016"/>
                  <a:gd name="connsiteY34" fmla="*/ 64416 h 102295"/>
                  <a:gd name="connsiteX35" fmla="*/ 114832 w 161016"/>
                  <a:gd name="connsiteY35" fmla="*/ 69203 h 102295"/>
                  <a:gd name="connsiteX36" fmla="*/ 119290 w 161016"/>
                  <a:gd name="connsiteY36" fmla="*/ 72289 h 102295"/>
                  <a:gd name="connsiteX37" fmla="*/ 115770 w 161016"/>
                  <a:gd name="connsiteY37" fmla="*/ 74154 h 102295"/>
                  <a:gd name="connsiteX38" fmla="*/ 108445 w 161016"/>
                  <a:gd name="connsiteY38" fmla="*/ 80915 h 102295"/>
                  <a:gd name="connsiteX39" fmla="*/ 108185 w 161016"/>
                  <a:gd name="connsiteY39" fmla="*/ 82423 h 102295"/>
                  <a:gd name="connsiteX40" fmla="*/ 94056 w 161016"/>
                  <a:gd name="connsiteY40" fmla="*/ 75077 h 102295"/>
                  <a:gd name="connsiteX41" fmla="*/ 92023 w 161016"/>
                  <a:gd name="connsiteY41" fmla="*/ 77657 h 102295"/>
                  <a:gd name="connsiteX42" fmla="*/ 93301 w 161016"/>
                  <a:gd name="connsiteY42" fmla="*/ 84403 h 102295"/>
                  <a:gd name="connsiteX43" fmla="*/ 90824 w 161016"/>
                  <a:gd name="connsiteY43" fmla="*/ 98542 h 102295"/>
                  <a:gd name="connsiteX44" fmla="*/ 81544 w 161016"/>
                  <a:gd name="connsiteY44" fmla="*/ 99282 h 102295"/>
                  <a:gd name="connsiteX45" fmla="*/ 76617 w 161016"/>
                  <a:gd name="connsiteY45" fmla="*/ 102295 h 102295"/>
                  <a:gd name="connsiteX46" fmla="*/ 69606 w 161016"/>
                  <a:gd name="connsiteY46" fmla="*/ 93035 h 102295"/>
                  <a:gd name="connsiteX47" fmla="*/ 63271 w 161016"/>
                  <a:gd name="connsiteY47" fmla="*/ 91715 h 102295"/>
                  <a:gd name="connsiteX48" fmla="*/ 64314 w 161016"/>
                  <a:gd name="connsiteY48" fmla="*/ 87515 h 102295"/>
                  <a:gd name="connsiteX49" fmla="*/ 59935 w 161016"/>
                  <a:gd name="connsiteY49" fmla="*/ 85736 h 102295"/>
                  <a:gd name="connsiteX50" fmla="*/ 56337 w 161016"/>
                  <a:gd name="connsiteY50" fmla="*/ 86805 h 102295"/>
                  <a:gd name="connsiteX51" fmla="*/ 57432 w 161016"/>
                  <a:gd name="connsiteY51" fmla="*/ 82913 h 102295"/>
                  <a:gd name="connsiteX52" fmla="*/ 57380 w 161016"/>
                  <a:gd name="connsiteY52" fmla="*/ 70564 h 102295"/>
                  <a:gd name="connsiteX53" fmla="*/ 55972 w 161016"/>
                  <a:gd name="connsiteY53" fmla="*/ 70223 h 102295"/>
                  <a:gd name="connsiteX54" fmla="*/ 57667 w 161016"/>
                  <a:gd name="connsiteY54" fmla="*/ 61659 h 102295"/>
                  <a:gd name="connsiteX55" fmla="*/ 59752 w 161016"/>
                  <a:gd name="connsiteY55" fmla="*/ 58722 h 102295"/>
                  <a:gd name="connsiteX56" fmla="*/ 53574 w 161016"/>
                  <a:gd name="connsiteY56" fmla="*/ 50898 h 102295"/>
                  <a:gd name="connsiteX57" fmla="*/ 50993 w 161016"/>
                  <a:gd name="connsiteY57" fmla="*/ 52839 h 102295"/>
                  <a:gd name="connsiteX58" fmla="*/ 52922 w 161016"/>
                  <a:gd name="connsiteY58" fmla="*/ 56507 h 102295"/>
                  <a:gd name="connsiteX59" fmla="*/ 49794 w 161016"/>
                  <a:gd name="connsiteY59" fmla="*/ 53755 h 102295"/>
                  <a:gd name="connsiteX60" fmla="*/ 44711 w 161016"/>
                  <a:gd name="connsiteY60" fmla="*/ 56063 h 102295"/>
                  <a:gd name="connsiteX61" fmla="*/ 40306 w 161016"/>
                  <a:gd name="connsiteY61" fmla="*/ 55852 h 102295"/>
                  <a:gd name="connsiteX62" fmla="*/ 39602 w 161016"/>
                  <a:gd name="connsiteY62" fmla="*/ 62483 h 102295"/>
                  <a:gd name="connsiteX63" fmla="*/ 37465 w 161016"/>
                  <a:gd name="connsiteY63" fmla="*/ 61620 h 102295"/>
                  <a:gd name="connsiteX64" fmla="*/ 34858 w 161016"/>
                  <a:gd name="connsiteY64" fmla="*/ 63493 h 102295"/>
                  <a:gd name="connsiteX65" fmla="*/ 30896 w 161016"/>
                  <a:gd name="connsiteY65" fmla="*/ 58372 h 102295"/>
                  <a:gd name="connsiteX66" fmla="*/ 24119 w 161016"/>
                  <a:gd name="connsiteY66" fmla="*/ 60649 h 102295"/>
                  <a:gd name="connsiteX67" fmla="*/ 23988 w 161016"/>
                  <a:gd name="connsiteY67" fmla="*/ 62958 h 102295"/>
                  <a:gd name="connsiteX68" fmla="*/ 12936 w 161016"/>
                  <a:gd name="connsiteY68" fmla="*/ 52975 h 102295"/>
                  <a:gd name="connsiteX69" fmla="*/ 14656 w 161016"/>
                  <a:gd name="connsiteY69" fmla="*/ 52054 h 102295"/>
                  <a:gd name="connsiteX70" fmla="*/ 10772 w 161016"/>
                  <a:gd name="connsiteY70" fmla="*/ 49730 h 102295"/>
                  <a:gd name="connsiteX71" fmla="*/ 11632 w 161016"/>
                  <a:gd name="connsiteY71" fmla="*/ 46973 h 102295"/>
                  <a:gd name="connsiteX72" fmla="*/ 5898 w 161016"/>
                  <a:gd name="connsiteY72" fmla="*/ 40824 h 102295"/>
                  <a:gd name="connsiteX73" fmla="*/ 33 w 161016"/>
                  <a:gd name="connsiteY73" fmla="*/ 40026 h 102295"/>
                  <a:gd name="connsiteX74" fmla="*/ 33 w 161016"/>
                  <a:gd name="connsiteY74" fmla="*/ 40026 h 102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161016" h="102295">
                    <a:moveTo>
                      <a:pt x="33" y="40026"/>
                    </a:moveTo>
                    <a:lnTo>
                      <a:pt x="814" y="22775"/>
                    </a:lnTo>
                    <a:lnTo>
                      <a:pt x="60586" y="25032"/>
                    </a:lnTo>
                    <a:lnTo>
                      <a:pt x="118586" y="26746"/>
                    </a:lnTo>
                    <a:lnTo>
                      <a:pt x="122365" y="21072"/>
                    </a:lnTo>
                    <a:lnTo>
                      <a:pt x="125624" y="17798"/>
                    </a:lnTo>
                    <a:lnTo>
                      <a:pt x="128725" y="17026"/>
                    </a:lnTo>
                    <a:lnTo>
                      <a:pt x="134773" y="18821"/>
                    </a:lnTo>
                    <a:lnTo>
                      <a:pt x="134174" y="8337"/>
                    </a:lnTo>
                    <a:lnTo>
                      <a:pt x="137119" y="4800"/>
                    </a:lnTo>
                    <a:lnTo>
                      <a:pt x="141889" y="2301"/>
                    </a:lnTo>
                    <a:lnTo>
                      <a:pt x="151743" y="5269"/>
                    </a:lnTo>
                    <a:lnTo>
                      <a:pt x="153255" y="0"/>
                    </a:lnTo>
                    <a:lnTo>
                      <a:pt x="161049" y="4434"/>
                    </a:lnTo>
                    <a:lnTo>
                      <a:pt x="152499" y="19781"/>
                    </a:lnTo>
                    <a:lnTo>
                      <a:pt x="145331" y="19228"/>
                    </a:lnTo>
                    <a:lnTo>
                      <a:pt x="144340" y="18083"/>
                    </a:lnTo>
                    <a:lnTo>
                      <a:pt x="139987" y="26495"/>
                    </a:lnTo>
                    <a:lnTo>
                      <a:pt x="141602" y="30713"/>
                    </a:lnTo>
                    <a:lnTo>
                      <a:pt x="139204" y="29745"/>
                    </a:lnTo>
                    <a:lnTo>
                      <a:pt x="134252" y="30891"/>
                    </a:lnTo>
                    <a:lnTo>
                      <a:pt x="133756" y="26886"/>
                    </a:lnTo>
                    <a:lnTo>
                      <a:pt x="130003" y="25908"/>
                    </a:lnTo>
                    <a:lnTo>
                      <a:pt x="126093" y="33489"/>
                    </a:lnTo>
                    <a:lnTo>
                      <a:pt x="121323" y="34749"/>
                    </a:lnTo>
                    <a:lnTo>
                      <a:pt x="120958" y="41685"/>
                    </a:lnTo>
                    <a:lnTo>
                      <a:pt x="118273" y="43289"/>
                    </a:lnTo>
                    <a:lnTo>
                      <a:pt x="128465" y="49683"/>
                    </a:lnTo>
                    <a:lnTo>
                      <a:pt x="126145" y="50917"/>
                    </a:lnTo>
                    <a:lnTo>
                      <a:pt x="121557" y="58020"/>
                    </a:lnTo>
                    <a:lnTo>
                      <a:pt x="123695" y="58002"/>
                    </a:lnTo>
                    <a:lnTo>
                      <a:pt x="124581" y="60644"/>
                    </a:lnTo>
                    <a:lnTo>
                      <a:pt x="120905" y="60128"/>
                    </a:lnTo>
                    <a:lnTo>
                      <a:pt x="117230" y="61427"/>
                    </a:lnTo>
                    <a:lnTo>
                      <a:pt x="115197" y="64416"/>
                    </a:lnTo>
                    <a:lnTo>
                      <a:pt x="114832" y="69203"/>
                    </a:lnTo>
                    <a:lnTo>
                      <a:pt x="119290" y="72289"/>
                    </a:lnTo>
                    <a:lnTo>
                      <a:pt x="115770" y="74154"/>
                    </a:lnTo>
                    <a:lnTo>
                      <a:pt x="108445" y="80915"/>
                    </a:lnTo>
                    <a:lnTo>
                      <a:pt x="108185" y="82423"/>
                    </a:lnTo>
                    <a:lnTo>
                      <a:pt x="94056" y="75077"/>
                    </a:lnTo>
                    <a:lnTo>
                      <a:pt x="92023" y="77657"/>
                    </a:lnTo>
                    <a:lnTo>
                      <a:pt x="93301" y="84403"/>
                    </a:lnTo>
                    <a:lnTo>
                      <a:pt x="90824" y="98542"/>
                    </a:lnTo>
                    <a:lnTo>
                      <a:pt x="81544" y="99282"/>
                    </a:lnTo>
                    <a:lnTo>
                      <a:pt x="76617" y="102295"/>
                    </a:lnTo>
                    <a:lnTo>
                      <a:pt x="69606" y="93035"/>
                    </a:lnTo>
                    <a:lnTo>
                      <a:pt x="63271" y="91715"/>
                    </a:lnTo>
                    <a:lnTo>
                      <a:pt x="64314" y="87515"/>
                    </a:lnTo>
                    <a:lnTo>
                      <a:pt x="59935" y="85736"/>
                    </a:lnTo>
                    <a:lnTo>
                      <a:pt x="56337" y="86805"/>
                    </a:lnTo>
                    <a:lnTo>
                      <a:pt x="57432" y="82913"/>
                    </a:lnTo>
                    <a:lnTo>
                      <a:pt x="57380" y="70564"/>
                    </a:lnTo>
                    <a:lnTo>
                      <a:pt x="55972" y="70223"/>
                    </a:lnTo>
                    <a:lnTo>
                      <a:pt x="57667" y="61659"/>
                    </a:lnTo>
                    <a:lnTo>
                      <a:pt x="59752" y="58722"/>
                    </a:lnTo>
                    <a:lnTo>
                      <a:pt x="53574" y="50898"/>
                    </a:lnTo>
                    <a:lnTo>
                      <a:pt x="50993" y="52839"/>
                    </a:lnTo>
                    <a:lnTo>
                      <a:pt x="52922" y="56507"/>
                    </a:lnTo>
                    <a:lnTo>
                      <a:pt x="49794" y="53755"/>
                    </a:lnTo>
                    <a:lnTo>
                      <a:pt x="44711" y="56063"/>
                    </a:lnTo>
                    <a:lnTo>
                      <a:pt x="40306" y="55852"/>
                    </a:lnTo>
                    <a:lnTo>
                      <a:pt x="39602" y="62483"/>
                    </a:lnTo>
                    <a:lnTo>
                      <a:pt x="37465" y="61620"/>
                    </a:lnTo>
                    <a:lnTo>
                      <a:pt x="34858" y="63493"/>
                    </a:lnTo>
                    <a:lnTo>
                      <a:pt x="30896" y="58372"/>
                    </a:lnTo>
                    <a:lnTo>
                      <a:pt x="24119" y="60649"/>
                    </a:lnTo>
                    <a:lnTo>
                      <a:pt x="23988" y="62958"/>
                    </a:lnTo>
                    <a:lnTo>
                      <a:pt x="12936" y="52975"/>
                    </a:lnTo>
                    <a:lnTo>
                      <a:pt x="14656" y="52054"/>
                    </a:lnTo>
                    <a:lnTo>
                      <a:pt x="10772" y="49730"/>
                    </a:lnTo>
                    <a:lnTo>
                      <a:pt x="11632" y="46973"/>
                    </a:lnTo>
                    <a:lnTo>
                      <a:pt x="5898" y="40824"/>
                    </a:lnTo>
                    <a:lnTo>
                      <a:pt x="33" y="40026"/>
                    </a:lnTo>
                    <a:lnTo>
                      <a:pt x="33" y="40026"/>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40" name="MA-4">
                <a:extLst>
                  <a:ext uri="{FF2B5EF4-FFF2-40B4-BE49-F238E27FC236}">
                    <a16:creationId xmlns:a16="http://schemas.microsoft.com/office/drawing/2014/main" id="{E069CAEA-BEE4-16F3-B045-E89BACF33947}"/>
                  </a:ext>
                </a:extLst>
              </p:cNvPr>
              <p:cNvSpPr/>
              <p:nvPr/>
            </p:nvSpPr>
            <p:spPr>
              <a:xfrm>
                <a:off x="7429856" y="3013734"/>
                <a:ext cx="80313" cy="113281"/>
              </a:xfrm>
              <a:custGeom>
                <a:avLst/>
                <a:gdLst>
                  <a:gd name="connsiteX0" fmla="*/ 33 w 100722"/>
                  <a:gd name="connsiteY0" fmla="*/ 47721 h 141758"/>
                  <a:gd name="connsiteX1" fmla="*/ 3291 w 100722"/>
                  <a:gd name="connsiteY1" fmla="*/ 44322 h 141758"/>
                  <a:gd name="connsiteX2" fmla="*/ 4594 w 100722"/>
                  <a:gd name="connsiteY2" fmla="*/ 40600 h 141758"/>
                  <a:gd name="connsiteX3" fmla="*/ 4438 w 100722"/>
                  <a:gd name="connsiteY3" fmla="*/ 36648 h 141758"/>
                  <a:gd name="connsiteX4" fmla="*/ 7696 w 100722"/>
                  <a:gd name="connsiteY4" fmla="*/ 34483 h 141758"/>
                  <a:gd name="connsiteX5" fmla="*/ 13014 w 100722"/>
                  <a:gd name="connsiteY5" fmla="*/ 34157 h 141758"/>
                  <a:gd name="connsiteX6" fmla="*/ 13770 w 100722"/>
                  <a:gd name="connsiteY6" fmla="*/ 38980 h 141758"/>
                  <a:gd name="connsiteX7" fmla="*/ 16559 w 100722"/>
                  <a:gd name="connsiteY7" fmla="*/ 39128 h 141758"/>
                  <a:gd name="connsiteX8" fmla="*/ 16481 w 100722"/>
                  <a:gd name="connsiteY8" fmla="*/ 45843 h 141758"/>
                  <a:gd name="connsiteX9" fmla="*/ 27481 w 100722"/>
                  <a:gd name="connsiteY9" fmla="*/ 44254 h 141758"/>
                  <a:gd name="connsiteX10" fmla="*/ 31313 w 100722"/>
                  <a:gd name="connsiteY10" fmla="*/ 45050 h 141758"/>
                  <a:gd name="connsiteX11" fmla="*/ 27168 w 100722"/>
                  <a:gd name="connsiteY11" fmla="*/ 34738 h 141758"/>
                  <a:gd name="connsiteX12" fmla="*/ 30661 w 100722"/>
                  <a:gd name="connsiteY12" fmla="*/ 32143 h 141758"/>
                  <a:gd name="connsiteX13" fmla="*/ 26360 w 100722"/>
                  <a:gd name="connsiteY13" fmla="*/ 28833 h 141758"/>
                  <a:gd name="connsiteX14" fmla="*/ 24927 w 100722"/>
                  <a:gd name="connsiteY14" fmla="*/ 25058 h 141758"/>
                  <a:gd name="connsiteX15" fmla="*/ 25031 w 100722"/>
                  <a:gd name="connsiteY15" fmla="*/ 21322 h 141758"/>
                  <a:gd name="connsiteX16" fmla="*/ 29202 w 100722"/>
                  <a:gd name="connsiteY16" fmla="*/ 18471 h 141758"/>
                  <a:gd name="connsiteX17" fmla="*/ 34024 w 100722"/>
                  <a:gd name="connsiteY17" fmla="*/ 20112 h 141758"/>
                  <a:gd name="connsiteX18" fmla="*/ 37543 w 100722"/>
                  <a:gd name="connsiteY18" fmla="*/ 22924 h 141758"/>
                  <a:gd name="connsiteX19" fmla="*/ 41818 w 100722"/>
                  <a:gd name="connsiteY19" fmla="*/ 23078 h 141758"/>
                  <a:gd name="connsiteX20" fmla="*/ 40853 w 100722"/>
                  <a:gd name="connsiteY20" fmla="*/ 17730 h 141758"/>
                  <a:gd name="connsiteX21" fmla="*/ 43955 w 100722"/>
                  <a:gd name="connsiteY21" fmla="*/ 13778 h 141758"/>
                  <a:gd name="connsiteX22" fmla="*/ 47370 w 100722"/>
                  <a:gd name="connsiteY22" fmla="*/ 12959 h 141758"/>
                  <a:gd name="connsiteX23" fmla="*/ 46093 w 100722"/>
                  <a:gd name="connsiteY23" fmla="*/ 10244 h 141758"/>
                  <a:gd name="connsiteX24" fmla="*/ 49925 w 100722"/>
                  <a:gd name="connsiteY24" fmla="*/ 9925 h 141758"/>
                  <a:gd name="connsiteX25" fmla="*/ 46640 w 100722"/>
                  <a:gd name="connsiteY25" fmla="*/ 7586 h 141758"/>
                  <a:gd name="connsiteX26" fmla="*/ 48621 w 100722"/>
                  <a:gd name="connsiteY26" fmla="*/ 5274 h 141758"/>
                  <a:gd name="connsiteX27" fmla="*/ 47944 w 100722"/>
                  <a:gd name="connsiteY27" fmla="*/ 2522 h 141758"/>
                  <a:gd name="connsiteX28" fmla="*/ 54174 w 100722"/>
                  <a:gd name="connsiteY28" fmla="*/ 0 h 141758"/>
                  <a:gd name="connsiteX29" fmla="*/ 61316 w 100722"/>
                  <a:gd name="connsiteY29" fmla="*/ 1270 h 141758"/>
                  <a:gd name="connsiteX30" fmla="*/ 60273 w 100722"/>
                  <a:gd name="connsiteY30" fmla="*/ 3169 h 141758"/>
                  <a:gd name="connsiteX31" fmla="*/ 62828 w 100722"/>
                  <a:gd name="connsiteY31" fmla="*/ 7064 h 141758"/>
                  <a:gd name="connsiteX32" fmla="*/ 67755 w 100722"/>
                  <a:gd name="connsiteY32" fmla="*/ 2872 h 141758"/>
                  <a:gd name="connsiteX33" fmla="*/ 70127 w 100722"/>
                  <a:gd name="connsiteY33" fmla="*/ 3253 h 141758"/>
                  <a:gd name="connsiteX34" fmla="*/ 68641 w 100722"/>
                  <a:gd name="connsiteY34" fmla="*/ 8355 h 141758"/>
                  <a:gd name="connsiteX35" fmla="*/ 63532 w 100722"/>
                  <a:gd name="connsiteY35" fmla="*/ 14044 h 141758"/>
                  <a:gd name="connsiteX36" fmla="*/ 61733 w 100722"/>
                  <a:gd name="connsiteY36" fmla="*/ 12247 h 141758"/>
                  <a:gd name="connsiteX37" fmla="*/ 57954 w 100722"/>
                  <a:gd name="connsiteY37" fmla="*/ 16262 h 141758"/>
                  <a:gd name="connsiteX38" fmla="*/ 57119 w 100722"/>
                  <a:gd name="connsiteY38" fmla="*/ 18995 h 141758"/>
                  <a:gd name="connsiteX39" fmla="*/ 52427 w 100722"/>
                  <a:gd name="connsiteY39" fmla="*/ 19984 h 141758"/>
                  <a:gd name="connsiteX40" fmla="*/ 49221 w 100722"/>
                  <a:gd name="connsiteY40" fmla="*/ 31976 h 141758"/>
                  <a:gd name="connsiteX41" fmla="*/ 46614 w 100722"/>
                  <a:gd name="connsiteY41" fmla="*/ 32388 h 141758"/>
                  <a:gd name="connsiteX42" fmla="*/ 45728 w 100722"/>
                  <a:gd name="connsiteY42" fmla="*/ 36056 h 141758"/>
                  <a:gd name="connsiteX43" fmla="*/ 45832 w 100722"/>
                  <a:gd name="connsiteY43" fmla="*/ 42486 h 141758"/>
                  <a:gd name="connsiteX44" fmla="*/ 42209 w 100722"/>
                  <a:gd name="connsiteY44" fmla="*/ 42768 h 141758"/>
                  <a:gd name="connsiteX45" fmla="*/ 42183 w 100722"/>
                  <a:gd name="connsiteY45" fmla="*/ 46905 h 141758"/>
                  <a:gd name="connsiteX46" fmla="*/ 45077 w 100722"/>
                  <a:gd name="connsiteY46" fmla="*/ 54183 h 141758"/>
                  <a:gd name="connsiteX47" fmla="*/ 46302 w 100722"/>
                  <a:gd name="connsiteY47" fmla="*/ 52247 h 141758"/>
                  <a:gd name="connsiteX48" fmla="*/ 51045 w 100722"/>
                  <a:gd name="connsiteY48" fmla="*/ 50700 h 141758"/>
                  <a:gd name="connsiteX49" fmla="*/ 50890 w 100722"/>
                  <a:gd name="connsiteY49" fmla="*/ 47893 h 141758"/>
                  <a:gd name="connsiteX50" fmla="*/ 52897 w 100722"/>
                  <a:gd name="connsiteY50" fmla="*/ 45058 h 141758"/>
                  <a:gd name="connsiteX51" fmla="*/ 60143 w 100722"/>
                  <a:gd name="connsiteY51" fmla="*/ 41129 h 141758"/>
                  <a:gd name="connsiteX52" fmla="*/ 63975 w 100722"/>
                  <a:gd name="connsiteY52" fmla="*/ 44434 h 141758"/>
                  <a:gd name="connsiteX53" fmla="*/ 66556 w 100722"/>
                  <a:gd name="connsiteY53" fmla="*/ 51801 h 141758"/>
                  <a:gd name="connsiteX54" fmla="*/ 65487 w 100722"/>
                  <a:gd name="connsiteY54" fmla="*/ 57237 h 141758"/>
                  <a:gd name="connsiteX55" fmla="*/ 61160 w 100722"/>
                  <a:gd name="connsiteY55" fmla="*/ 59496 h 141758"/>
                  <a:gd name="connsiteX56" fmla="*/ 62932 w 100722"/>
                  <a:gd name="connsiteY56" fmla="*/ 71172 h 141758"/>
                  <a:gd name="connsiteX57" fmla="*/ 75340 w 100722"/>
                  <a:gd name="connsiteY57" fmla="*/ 73737 h 141758"/>
                  <a:gd name="connsiteX58" fmla="*/ 76617 w 100722"/>
                  <a:gd name="connsiteY58" fmla="*/ 78283 h 141758"/>
                  <a:gd name="connsiteX59" fmla="*/ 74975 w 100722"/>
                  <a:gd name="connsiteY59" fmla="*/ 81273 h 141758"/>
                  <a:gd name="connsiteX60" fmla="*/ 79980 w 100722"/>
                  <a:gd name="connsiteY60" fmla="*/ 85579 h 141758"/>
                  <a:gd name="connsiteX61" fmla="*/ 82770 w 100722"/>
                  <a:gd name="connsiteY61" fmla="*/ 86070 h 141758"/>
                  <a:gd name="connsiteX62" fmla="*/ 83864 w 100722"/>
                  <a:gd name="connsiteY62" fmla="*/ 89417 h 141758"/>
                  <a:gd name="connsiteX63" fmla="*/ 85324 w 100722"/>
                  <a:gd name="connsiteY63" fmla="*/ 87129 h 141758"/>
                  <a:gd name="connsiteX64" fmla="*/ 90772 w 100722"/>
                  <a:gd name="connsiteY64" fmla="*/ 91475 h 141758"/>
                  <a:gd name="connsiteX65" fmla="*/ 97133 w 100722"/>
                  <a:gd name="connsiteY65" fmla="*/ 94840 h 141758"/>
                  <a:gd name="connsiteX66" fmla="*/ 97211 w 100722"/>
                  <a:gd name="connsiteY66" fmla="*/ 100086 h 141758"/>
                  <a:gd name="connsiteX67" fmla="*/ 100756 w 100722"/>
                  <a:gd name="connsiteY67" fmla="*/ 104552 h 141758"/>
                  <a:gd name="connsiteX68" fmla="*/ 100417 w 100722"/>
                  <a:gd name="connsiteY68" fmla="*/ 111243 h 141758"/>
                  <a:gd name="connsiteX69" fmla="*/ 96767 w 100722"/>
                  <a:gd name="connsiteY69" fmla="*/ 111835 h 141758"/>
                  <a:gd name="connsiteX70" fmla="*/ 98853 w 100722"/>
                  <a:gd name="connsiteY70" fmla="*/ 117198 h 141758"/>
                  <a:gd name="connsiteX71" fmla="*/ 96689 w 100722"/>
                  <a:gd name="connsiteY71" fmla="*/ 118881 h 141758"/>
                  <a:gd name="connsiteX72" fmla="*/ 75861 w 100722"/>
                  <a:gd name="connsiteY72" fmla="*/ 132260 h 141758"/>
                  <a:gd name="connsiteX73" fmla="*/ 68980 w 100722"/>
                  <a:gd name="connsiteY73" fmla="*/ 130872 h 141758"/>
                  <a:gd name="connsiteX74" fmla="*/ 66347 w 100722"/>
                  <a:gd name="connsiteY74" fmla="*/ 141758 h 141758"/>
                  <a:gd name="connsiteX75" fmla="*/ 66373 w 100722"/>
                  <a:gd name="connsiteY75" fmla="*/ 137138 h 141758"/>
                  <a:gd name="connsiteX76" fmla="*/ 57302 w 100722"/>
                  <a:gd name="connsiteY76" fmla="*/ 134295 h 141758"/>
                  <a:gd name="connsiteX77" fmla="*/ 47839 w 100722"/>
                  <a:gd name="connsiteY77" fmla="*/ 119413 h 141758"/>
                  <a:gd name="connsiteX78" fmla="*/ 38195 w 100722"/>
                  <a:gd name="connsiteY78" fmla="*/ 113916 h 141758"/>
                  <a:gd name="connsiteX79" fmla="*/ 35431 w 100722"/>
                  <a:gd name="connsiteY79" fmla="*/ 105671 h 141758"/>
                  <a:gd name="connsiteX80" fmla="*/ 37335 w 100722"/>
                  <a:gd name="connsiteY80" fmla="*/ 98080 h 141758"/>
                  <a:gd name="connsiteX81" fmla="*/ 36631 w 100722"/>
                  <a:gd name="connsiteY81" fmla="*/ 91047 h 141758"/>
                  <a:gd name="connsiteX82" fmla="*/ 30479 w 100722"/>
                  <a:gd name="connsiteY82" fmla="*/ 92025 h 141758"/>
                  <a:gd name="connsiteX83" fmla="*/ 30479 w 100722"/>
                  <a:gd name="connsiteY83" fmla="*/ 67724 h 141758"/>
                  <a:gd name="connsiteX84" fmla="*/ 13640 w 100722"/>
                  <a:gd name="connsiteY84" fmla="*/ 68021 h 141758"/>
                  <a:gd name="connsiteX85" fmla="*/ 267 w 100722"/>
                  <a:gd name="connsiteY85" fmla="*/ 68702 h 141758"/>
                  <a:gd name="connsiteX86" fmla="*/ 33 w 100722"/>
                  <a:gd name="connsiteY86" fmla="*/ 47721 h 141758"/>
                  <a:gd name="connsiteX87" fmla="*/ 33 w 100722"/>
                  <a:gd name="connsiteY87" fmla="*/ 47721 h 14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00722" h="141758">
                    <a:moveTo>
                      <a:pt x="33" y="47721"/>
                    </a:moveTo>
                    <a:lnTo>
                      <a:pt x="3291" y="44322"/>
                    </a:lnTo>
                    <a:lnTo>
                      <a:pt x="4594" y="40600"/>
                    </a:lnTo>
                    <a:lnTo>
                      <a:pt x="4438" y="36648"/>
                    </a:lnTo>
                    <a:lnTo>
                      <a:pt x="7696" y="34483"/>
                    </a:lnTo>
                    <a:lnTo>
                      <a:pt x="13014" y="34157"/>
                    </a:lnTo>
                    <a:lnTo>
                      <a:pt x="13770" y="38980"/>
                    </a:lnTo>
                    <a:lnTo>
                      <a:pt x="16559" y="39128"/>
                    </a:lnTo>
                    <a:lnTo>
                      <a:pt x="16481" y="45843"/>
                    </a:lnTo>
                    <a:lnTo>
                      <a:pt x="27481" y="44254"/>
                    </a:lnTo>
                    <a:lnTo>
                      <a:pt x="31313" y="45050"/>
                    </a:lnTo>
                    <a:lnTo>
                      <a:pt x="27168" y="34738"/>
                    </a:lnTo>
                    <a:lnTo>
                      <a:pt x="30661" y="32143"/>
                    </a:lnTo>
                    <a:lnTo>
                      <a:pt x="26360" y="28833"/>
                    </a:lnTo>
                    <a:lnTo>
                      <a:pt x="24927" y="25058"/>
                    </a:lnTo>
                    <a:lnTo>
                      <a:pt x="25031" y="21322"/>
                    </a:lnTo>
                    <a:lnTo>
                      <a:pt x="29202" y="18471"/>
                    </a:lnTo>
                    <a:lnTo>
                      <a:pt x="34024" y="20112"/>
                    </a:lnTo>
                    <a:lnTo>
                      <a:pt x="37543" y="22924"/>
                    </a:lnTo>
                    <a:lnTo>
                      <a:pt x="41818" y="23078"/>
                    </a:lnTo>
                    <a:lnTo>
                      <a:pt x="40853" y="17730"/>
                    </a:lnTo>
                    <a:lnTo>
                      <a:pt x="43955" y="13778"/>
                    </a:lnTo>
                    <a:lnTo>
                      <a:pt x="47370" y="12959"/>
                    </a:lnTo>
                    <a:lnTo>
                      <a:pt x="46093" y="10244"/>
                    </a:lnTo>
                    <a:lnTo>
                      <a:pt x="49925" y="9925"/>
                    </a:lnTo>
                    <a:lnTo>
                      <a:pt x="46640" y="7586"/>
                    </a:lnTo>
                    <a:lnTo>
                      <a:pt x="48621" y="5274"/>
                    </a:lnTo>
                    <a:lnTo>
                      <a:pt x="47944" y="2522"/>
                    </a:lnTo>
                    <a:lnTo>
                      <a:pt x="54174" y="0"/>
                    </a:lnTo>
                    <a:lnTo>
                      <a:pt x="61316" y="1270"/>
                    </a:lnTo>
                    <a:lnTo>
                      <a:pt x="60273" y="3169"/>
                    </a:lnTo>
                    <a:lnTo>
                      <a:pt x="62828" y="7064"/>
                    </a:lnTo>
                    <a:lnTo>
                      <a:pt x="67755" y="2872"/>
                    </a:lnTo>
                    <a:lnTo>
                      <a:pt x="70127" y="3253"/>
                    </a:lnTo>
                    <a:lnTo>
                      <a:pt x="68641" y="8355"/>
                    </a:lnTo>
                    <a:lnTo>
                      <a:pt x="63532" y="14044"/>
                    </a:lnTo>
                    <a:lnTo>
                      <a:pt x="61733" y="12247"/>
                    </a:lnTo>
                    <a:lnTo>
                      <a:pt x="57954" y="16262"/>
                    </a:lnTo>
                    <a:lnTo>
                      <a:pt x="57119" y="18995"/>
                    </a:lnTo>
                    <a:lnTo>
                      <a:pt x="52427" y="19984"/>
                    </a:lnTo>
                    <a:lnTo>
                      <a:pt x="49221" y="31976"/>
                    </a:lnTo>
                    <a:lnTo>
                      <a:pt x="46614" y="32388"/>
                    </a:lnTo>
                    <a:lnTo>
                      <a:pt x="45728" y="36056"/>
                    </a:lnTo>
                    <a:lnTo>
                      <a:pt x="45832" y="42486"/>
                    </a:lnTo>
                    <a:lnTo>
                      <a:pt x="42209" y="42768"/>
                    </a:lnTo>
                    <a:lnTo>
                      <a:pt x="42183" y="46905"/>
                    </a:lnTo>
                    <a:lnTo>
                      <a:pt x="45077" y="54183"/>
                    </a:lnTo>
                    <a:lnTo>
                      <a:pt x="46302" y="52247"/>
                    </a:lnTo>
                    <a:lnTo>
                      <a:pt x="51045" y="50700"/>
                    </a:lnTo>
                    <a:lnTo>
                      <a:pt x="50890" y="47893"/>
                    </a:lnTo>
                    <a:lnTo>
                      <a:pt x="52897" y="45058"/>
                    </a:lnTo>
                    <a:lnTo>
                      <a:pt x="60143" y="41129"/>
                    </a:lnTo>
                    <a:lnTo>
                      <a:pt x="63975" y="44434"/>
                    </a:lnTo>
                    <a:lnTo>
                      <a:pt x="66556" y="51801"/>
                    </a:lnTo>
                    <a:lnTo>
                      <a:pt x="65487" y="57237"/>
                    </a:lnTo>
                    <a:lnTo>
                      <a:pt x="61160" y="59496"/>
                    </a:lnTo>
                    <a:lnTo>
                      <a:pt x="62932" y="71172"/>
                    </a:lnTo>
                    <a:lnTo>
                      <a:pt x="75340" y="73737"/>
                    </a:lnTo>
                    <a:lnTo>
                      <a:pt x="76617" y="78283"/>
                    </a:lnTo>
                    <a:lnTo>
                      <a:pt x="74975" y="81273"/>
                    </a:lnTo>
                    <a:lnTo>
                      <a:pt x="79980" y="85579"/>
                    </a:lnTo>
                    <a:lnTo>
                      <a:pt x="82770" y="86070"/>
                    </a:lnTo>
                    <a:lnTo>
                      <a:pt x="83864" y="89417"/>
                    </a:lnTo>
                    <a:lnTo>
                      <a:pt x="85324" y="87129"/>
                    </a:lnTo>
                    <a:lnTo>
                      <a:pt x="90772" y="91475"/>
                    </a:lnTo>
                    <a:lnTo>
                      <a:pt x="97133" y="94840"/>
                    </a:lnTo>
                    <a:lnTo>
                      <a:pt x="97211" y="100086"/>
                    </a:lnTo>
                    <a:lnTo>
                      <a:pt x="100756" y="104552"/>
                    </a:lnTo>
                    <a:lnTo>
                      <a:pt x="100417" y="111243"/>
                    </a:lnTo>
                    <a:lnTo>
                      <a:pt x="96767" y="111835"/>
                    </a:lnTo>
                    <a:lnTo>
                      <a:pt x="98853" y="117198"/>
                    </a:lnTo>
                    <a:lnTo>
                      <a:pt x="96689" y="118881"/>
                    </a:lnTo>
                    <a:lnTo>
                      <a:pt x="75861" y="132260"/>
                    </a:lnTo>
                    <a:lnTo>
                      <a:pt x="68980" y="130872"/>
                    </a:lnTo>
                    <a:lnTo>
                      <a:pt x="66347" y="141758"/>
                    </a:lnTo>
                    <a:lnTo>
                      <a:pt x="66373" y="137138"/>
                    </a:lnTo>
                    <a:lnTo>
                      <a:pt x="57302" y="134295"/>
                    </a:lnTo>
                    <a:lnTo>
                      <a:pt x="47839" y="119413"/>
                    </a:lnTo>
                    <a:lnTo>
                      <a:pt x="38195" y="113916"/>
                    </a:lnTo>
                    <a:lnTo>
                      <a:pt x="35431" y="105671"/>
                    </a:lnTo>
                    <a:lnTo>
                      <a:pt x="37335" y="98080"/>
                    </a:lnTo>
                    <a:lnTo>
                      <a:pt x="36631" y="91047"/>
                    </a:lnTo>
                    <a:lnTo>
                      <a:pt x="30479" y="92025"/>
                    </a:lnTo>
                    <a:lnTo>
                      <a:pt x="30479" y="67724"/>
                    </a:lnTo>
                    <a:lnTo>
                      <a:pt x="13640" y="68021"/>
                    </a:lnTo>
                    <a:lnTo>
                      <a:pt x="267" y="68702"/>
                    </a:lnTo>
                    <a:lnTo>
                      <a:pt x="33" y="47721"/>
                    </a:lnTo>
                    <a:lnTo>
                      <a:pt x="33" y="47721"/>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41" name="MA-5">
                <a:extLst>
                  <a:ext uri="{FF2B5EF4-FFF2-40B4-BE49-F238E27FC236}">
                    <a16:creationId xmlns:a16="http://schemas.microsoft.com/office/drawing/2014/main" id="{69717828-045B-89C8-D72A-EDE37D4122BA}"/>
                  </a:ext>
                </a:extLst>
              </p:cNvPr>
              <p:cNvSpPr/>
              <p:nvPr/>
            </p:nvSpPr>
            <p:spPr>
              <a:xfrm>
                <a:off x="7440873" y="2988198"/>
                <a:ext cx="60276" cy="43978"/>
              </a:xfrm>
              <a:custGeom>
                <a:avLst/>
                <a:gdLst>
                  <a:gd name="connsiteX0" fmla="*/ 33 w 75594"/>
                  <a:gd name="connsiteY0" fmla="*/ 46839 h 55033"/>
                  <a:gd name="connsiteX1" fmla="*/ 1596 w 75594"/>
                  <a:gd name="connsiteY1" fmla="*/ 42757 h 55033"/>
                  <a:gd name="connsiteX2" fmla="*/ 1988 w 75594"/>
                  <a:gd name="connsiteY2" fmla="*/ 34579 h 55033"/>
                  <a:gd name="connsiteX3" fmla="*/ 3969 w 75594"/>
                  <a:gd name="connsiteY3" fmla="*/ 24920 h 55033"/>
                  <a:gd name="connsiteX4" fmla="*/ 2691 w 75594"/>
                  <a:gd name="connsiteY4" fmla="*/ 18174 h 55033"/>
                  <a:gd name="connsiteX5" fmla="*/ 4724 w 75594"/>
                  <a:gd name="connsiteY5" fmla="*/ 15594 h 55033"/>
                  <a:gd name="connsiteX6" fmla="*/ 18853 w 75594"/>
                  <a:gd name="connsiteY6" fmla="*/ 22940 h 55033"/>
                  <a:gd name="connsiteX7" fmla="*/ 19113 w 75594"/>
                  <a:gd name="connsiteY7" fmla="*/ 21432 h 55033"/>
                  <a:gd name="connsiteX8" fmla="*/ 28081 w 75594"/>
                  <a:gd name="connsiteY8" fmla="*/ 13304 h 55033"/>
                  <a:gd name="connsiteX9" fmla="*/ 32356 w 75594"/>
                  <a:gd name="connsiteY9" fmla="*/ 13755 h 55033"/>
                  <a:gd name="connsiteX10" fmla="*/ 34649 w 75594"/>
                  <a:gd name="connsiteY10" fmla="*/ 7257 h 55033"/>
                  <a:gd name="connsiteX11" fmla="*/ 36943 w 75594"/>
                  <a:gd name="connsiteY11" fmla="*/ 7826 h 55033"/>
                  <a:gd name="connsiteX12" fmla="*/ 41088 w 75594"/>
                  <a:gd name="connsiteY12" fmla="*/ 12477 h 55033"/>
                  <a:gd name="connsiteX13" fmla="*/ 47318 w 75594"/>
                  <a:gd name="connsiteY13" fmla="*/ 8400 h 55033"/>
                  <a:gd name="connsiteX14" fmla="*/ 47161 w 75594"/>
                  <a:gd name="connsiteY14" fmla="*/ 2833 h 55033"/>
                  <a:gd name="connsiteX15" fmla="*/ 52141 w 75594"/>
                  <a:gd name="connsiteY15" fmla="*/ 0 h 55033"/>
                  <a:gd name="connsiteX16" fmla="*/ 54408 w 75594"/>
                  <a:gd name="connsiteY16" fmla="*/ 5814 h 55033"/>
                  <a:gd name="connsiteX17" fmla="*/ 58684 w 75594"/>
                  <a:gd name="connsiteY17" fmla="*/ 5626 h 55033"/>
                  <a:gd name="connsiteX18" fmla="*/ 60821 w 75594"/>
                  <a:gd name="connsiteY18" fmla="*/ 8219 h 55033"/>
                  <a:gd name="connsiteX19" fmla="*/ 60404 w 75594"/>
                  <a:gd name="connsiteY19" fmla="*/ 10956 h 55033"/>
                  <a:gd name="connsiteX20" fmla="*/ 63975 w 75594"/>
                  <a:gd name="connsiteY20" fmla="*/ 10583 h 55033"/>
                  <a:gd name="connsiteX21" fmla="*/ 70101 w 75594"/>
                  <a:gd name="connsiteY21" fmla="*/ 18669 h 55033"/>
                  <a:gd name="connsiteX22" fmla="*/ 75184 w 75594"/>
                  <a:gd name="connsiteY22" fmla="*/ 19254 h 55033"/>
                  <a:gd name="connsiteX23" fmla="*/ 73020 w 75594"/>
                  <a:gd name="connsiteY23" fmla="*/ 24038 h 55033"/>
                  <a:gd name="connsiteX24" fmla="*/ 75627 w 75594"/>
                  <a:gd name="connsiteY24" fmla="*/ 28347 h 55033"/>
                  <a:gd name="connsiteX25" fmla="*/ 75392 w 75594"/>
                  <a:gd name="connsiteY25" fmla="*/ 31371 h 55033"/>
                  <a:gd name="connsiteX26" fmla="*/ 70179 w 75594"/>
                  <a:gd name="connsiteY26" fmla="*/ 32255 h 55033"/>
                  <a:gd name="connsiteX27" fmla="*/ 73463 w 75594"/>
                  <a:gd name="connsiteY27" fmla="*/ 26845 h 55033"/>
                  <a:gd name="connsiteX28" fmla="*/ 69736 w 75594"/>
                  <a:gd name="connsiteY28" fmla="*/ 25934 h 55033"/>
                  <a:gd name="connsiteX29" fmla="*/ 66868 w 75594"/>
                  <a:gd name="connsiteY29" fmla="*/ 22650 h 55033"/>
                  <a:gd name="connsiteX30" fmla="*/ 67598 w 75594"/>
                  <a:gd name="connsiteY30" fmla="*/ 20696 h 55033"/>
                  <a:gd name="connsiteX31" fmla="*/ 61108 w 75594"/>
                  <a:gd name="connsiteY31" fmla="*/ 22535 h 55033"/>
                  <a:gd name="connsiteX32" fmla="*/ 60716 w 75594"/>
                  <a:gd name="connsiteY32" fmla="*/ 26130 h 55033"/>
                  <a:gd name="connsiteX33" fmla="*/ 57198 w 75594"/>
                  <a:gd name="connsiteY33" fmla="*/ 26164 h 55033"/>
                  <a:gd name="connsiteX34" fmla="*/ 53470 w 75594"/>
                  <a:gd name="connsiteY34" fmla="*/ 23615 h 55033"/>
                  <a:gd name="connsiteX35" fmla="*/ 53314 w 75594"/>
                  <a:gd name="connsiteY35" fmla="*/ 25994 h 55033"/>
                  <a:gd name="connsiteX36" fmla="*/ 49117 w 75594"/>
                  <a:gd name="connsiteY36" fmla="*/ 26237 h 55033"/>
                  <a:gd name="connsiteX37" fmla="*/ 52089 w 75594"/>
                  <a:gd name="connsiteY37" fmla="*/ 28433 h 55033"/>
                  <a:gd name="connsiteX38" fmla="*/ 53730 w 75594"/>
                  <a:gd name="connsiteY38" fmla="*/ 26665 h 55033"/>
                  <a:gd name="connsiteX39" fmla="*/ 56937 w 75594"/>
                  <a:gd name="connsiteY39" fmla="*/ 30525 h 55033"/>
                  <a:gd name="connsiteX40" fmla="*/ 48022 w 75594"/>
                  <a:gd name="connsiteY40" fmla="*/ 33528 h 55033"/>
                  <a:gd name="connsiteX41" fmla="*/ 40358 w 75594"/>
                  <a:gd name="connsiteY41" fmla="*/ 31955 h 55033"/>
                  <a:gd name="connsiteX42" fmla="*/ 34128 w 75594"/>
                  <a:gd name="connsiteY42" fmla="*/ 34478 h 55033"/>
                  <a:gd name="connsiteX43" fmla="*/ 34806 w 75594"/>
                  <a:gd name="connsiteY43" fmla="*/ 37230 h 55033"/>
                  <a:gd name="connsiteX44" fmla="*/ 32825 w 75594"/>
                  <a:gd name="connsiteY44" fmla="*/ 39541 h 55033"/>
                  <a:gd name="connsiteX45" fmla="*/ 36109 w 75594"/>
                  <a:gd name="connsiteY45" fmla="*/ 41881 h 55033"/>
                  <a:gd name="connsiteX46" fmla="*/ 32277 w 75594"/>
                  <a:gd name="connsiteY46" fmla="*/ 42199 h 55033"/>
                  <a:gd name="connsiteX47" fmla="*/ 33555 w 75594"/>
                  <a:gd name="connsiteY47" fmla="*/ 44914 h 55033"/>
                  <a:gd name="connsiteX48" fmla="*/ 30140 w 75594"/>
                  <a:gd name="connsiteY48" fmla="*/ 45733 h 55033"/>
                  <a:gd name="connsiteX49" fmla="*/ 27038 w 75594"/>
                  <a:gd name="connsiteY49" fmla="*/ 49685 h 55033"/>
                  <a:gd name="connsiteX50" fmla="*/ 28003 w 75594"/>
                  <a:gd name="connsiteY50" fmla="*/ 55033 h 55033"/>
                  <a:gd name="connsiteX51" fmla="*/ 23727 w 75594"/>
                  <a:gd name="connsiteY51" fmla="*/ 54879 h 55033"/>
                  <a:gd name="connsiteX52" fmla="*/ 20209 w 75594"/>
                  <a:gd name="connsiteY52" fmla="*/ 52067 h 55033"/>
                  <a:gd name="connsiteX53" fmla="*/ 15386 w 75594"/>
                  <a:gd name="connsiteY53" fmla="*/ 50426 h 55033"/>
                  <a:gd name="connsiteX54" fmla="*/ 11215 w 75594"/>
                  <a:gd name="connsiteY54" fmla="*/ 53275 h 55033"/>
                  <a:gd name="connsiteX55" fmla="*/ 5246 w 75594"/>
                  <a:gd name="connsiteY55" fmla="*/ 49031 h 55033"/>
                  <a:gd name="connsiteX56" fmla="*/ 33 w 75594"/>
                  <a:gd name="connsiteY56" fmla="*/ 46839 h 55033"/>
                  <a:gd name="connsiteX57" fmla="*/ 33 w 75594"/>
                  <a:gd name="connsiteY57" fmla="*/ 46839 h 55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75594" h="55033">
                    <a:moveTo>
                      <a:pt x="33" y="46839"/>
                    </a:moveTo>
                    <a:lnTo>
                      <a:pt x="1596" y="42757"/>
                    </a:lnTo>
                    <a:lnTo>
                      <a:pt x="1988" y="34579"/>
                    </a:lnTo>
                    <a:lnTo>
                      <a:pt x="3969" y="24920"/>
                    </a:lnTo>
                    <a:lnTo>
                      <a:pt x="2691" y="18174"/>
                    </a:lnTo>
                    <a:lnTo>
                      <a:pt x="4724" y="15594"/>
                    </a:lnTo>
                    <a:lnTo>
                      <a:pt x="18853" y="22940"/>
                    </a:lnTo>
                    <a:lnTo>
                      <a:pt x="19113" y="21432"/>
                    </a:lnTo>
                    <a:lnTo>
                      <a:pt x="28081" y="13304"/>
                    </a:lnTo>
                    <a:lnTo>
                      <a:pt x="32356" y="13755"/>
                    </a:lnTo>
                    <a:lnTo>
                      <a:pt x="34649" y="7257"/>
                    </a:lnTo>
                    <a:lnTo>
                      <a:pt x="36943" y="7826"/>
                    </a:lnTo>
                    <a:lnTo>
                      <a:pt x="41088" y="12477"/>
                    </a:lnTo>
                    <a:lnTo>
                      <a:pt x="47318" y="8400"/>
                    </a:lnTo>
                    <a:lnTo>
                      <a:pt x="47161" y="2833"/>
                    </a:lnTo>
                    <a:lnTo>
                      <a:pt x="52141" y="0"/>
                    </a:lnTo>
                    <a:lnTo>
                      <a:pt x="54408" y="5814"/>
                    </a:lnTo>
                    <a:lnTo>
                      <a:pt x="58684" y="5626"/>
                    </a:lnTo>
                    <a:lnTo>
                      <a:pt x="60821" y="8219"/>
                    </a:lnTo>
                    <a:lnTo>
                      <a:pt x="60404" y="10956"/>
                    </a:lnTo>
                    <a:lnTo>
                      <a:pt x="63975" y="10583"/>
                    </a:lnTo>
                    <a:lnTo>
                      <a:pt x="70101" y="18669"/>
                    </a:lnTo>
                    <a:lnTo>
                      <a:pt x="75184" y="19254"/>
                    </a:lnTo>
                    <a:lnTo>
                      <a:pt x="73020" y="24038"/>
                    </a:lnTo>
                    <a:lnTo>
                      <a:pt x="75627" y="28347"/>
                    </a:lnTo>
                    <a:lnTo>
                      <a:pt x="75392" y="31371"/>
                    </a:lnTo>
                    <a:lnTo>
                      <a:pt x="70179" y="32255"/>
                    </a:lnTo>
                    <a:lnTo>
                      <a:pt x="73463" y="26845"/>
                    </a:lnTo>
                    <a:lnTo>
                      <a:pt x="69736" y="25934"/>
                    </a:lnTo>
                    <a:lnTo>
                      <a:pt x="66868" y="22650"/>
                    </a:lnTo>
                    <a:lnTo>
                      <a:pt x="67598" y="20696"/>
                    </a:lnTo>
                    <a:lnTo>
                      <a:pt x="61108" y="22535"/>
                    </a:lnTo>
                    <a:lnTo>
                      <a:pt x="60716" y="26130"/>
                    </a:lnTo>
                    <a:lnTo>
                      <a:pt x="57198" y="26164"/>
                    </a:lnTo>
                    <a:lnTo>
                      <a:pt x="53470" y="23615"/>
                    </a:lnTo>
                    <a:lnTo>
                      <a:pt x="53314" y="25994"/>
                    </a:lnTo>
                    <a:lnTo>
                      <a:pt x="49117" y="26237"/>
                    </a:lnTo>
                    <a:lnTo>
                      <a:pt x="52089" y="28433"/>
                    </a:lnTo>
                    <a:lnTo>
                      <a:pt x="53730" y="26665"/>
                    </a:lnTo>
                    <a:lnTo>
                      <a:pt x="56937" y="30525"/>
                    </a:lnTo>
                    <a:lnTo>
                      <a:pt x="48022" y="33528"/>
                    </a:lnTo>
                    <a:lnTo>
                      <a:pt x="40358" y="31955"/>
                    </a:lnTo>
                    <a:lnTo>
                      <a:pt x="34128" y="34478"/>
                    </a:lnTo>
                    <a:lnTo>
                      <a:pt x="34806" y="37230"/>
                    </a:lnTo>
                    <a:lnTo>
                      <a:pt x="32825" y="39541"/>
                    </a:lnTo>
                    <a:lnTo>
                      <a:pt x="36109" y="41881"/>
                    </a:lnTo>
                    <a:lnTo>
                      <a:pt x="32277" y="42199"/>
                    </a:lnTo>
                    <a:lnTo>
                      <a:pt x="33555" y="44914"/>
                    </a:lnTo>
                    <a:lnTo>
                      <a:pt x="30140" y="45733"/>
                    </a:lnTo>
                    <a:lnTo>
                      <a:pt x="27038" y="49685"/>
                    </a:lnTo>
                    <a:lnTo>
                      <a:pt x="28003" y="55033"/>
                    </a:lnTo>
                    <a:lnTo>
                      <a:pt x="23727" y="54879"/>
                    </a:lnTo>
                    <a:lnTo>
                      <a:pt x="20209" y="52067"/>
                    </a:lnTo>
                    <a:lnTo>
                      <a:pt x="15386" y="50426"/>
                    </a:lnTo>
                    <a:lnTo>
                      <a:pt x="11215" y="53275"/>
                    </a:lnTo>
                    <a:lnTo>
                      <a:pt x="5246" y="49031"/>
                    </a:lnTo>
                    <a:lnTo>
                      <a:pt x="33" y="46839"/>
                    </a:lnTo>
                    <a:lnTo>
                      <a:pt x="33" y="46839"/>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42" name="MA-6">
                <a:extLst>
                  <a:ext uri="{FF2B5EF4-FFF2-40B4-BE49-F238E27FC236}">
                    <a16:creationId xmlns:a16="http://schemas.microsoft.com/office/drawing/2014/main" id="{4A8F7F13-E95C-BDA3-DE07-894711C95A19}"/>
                  </a:ext>
                </a:extLst>
              </p:cNvPr>
              <p:cNvSpPr/>
              <p:nvPr/>
            </p:nvSpPr>
            <p:spPr>
              <a:xfrm>
                <a:off x="7461076" y="2932546"/>
                <a:ext cx="83576" cy="73144"/>
              </a:xfrm>
              <a:custGeom>
                <a:avLst/>
                <a:gdLst>
                  <a:gd name="connsiteX0" fmla="*/ 33 w 104815"/>
                  <a:gd name="connsiteY0" fmla="*/ 79170 h 91532"/>
                  <a:gd name="connsiteX1" fmla="*/ 528 w 104815"/>
                  <a:gd name="connsiteY1" fmla="*/ 74576 h 91532"/>
                  <a:gd name="connsiteX2" fmla="*/ 2561 w 104815"/>
                  <a:gd name="connsiteY2" fmla="*/ 71587 h 91532"/>
                  <a:gd name="connsiteX3" fmla="*/ 6236 w 104815"/>
                  <a:gd name="connsiteY3" fmla="*/ 70288 h 91532"/>
                  <a:gd name="connsiteX4" fmla="*/ 9912 w 104815"/>
                  <a:gd name="connsiteY4" fmla="*/ 70805 h 91532"/>
                  <a:gd name="connsiteX5" fmla="*/ 9026 w 104815"/>
                  <a:gd name="connsiteY5" fmla="*/ 68162 h 91532"/>
                  <a:gd name="connsiteX6" fmla="*/ 6888 w 104815"/>
                  <a:gd name="connsiteY6" fmla="*/ 68180 h 91532"/>
                  <a:gd name="connsiteX7" fmla="*/ 9677 w 104815"/>
                  <a:gd name="connsiteY7" fmla="*/ 63201 h 91532"/>
                  <a:gd name="connsiteX8" fmla="*/ 13796 w 104815"/>
                  <a:gd name="connsiteY8" fmla="*/ 59843 h 91532"/>
                  <a:gd name="connsiteX9" fmla="*/ 3604 w 104815"/>
                  <a:gd name="connsiteY9" fmla="*/ 53450 h 91532"/>
                  <a:gd name="connsiteX10" fmla="*/ 6288 w 104815"/>
                  <a:gd name="connsiteY10" fmla="*/ 51845 h 91532"/>
                  <a:gd name="connsiteX11" fmla="*/ 6654 w 104815"/>
                  <a:gd name="connsiteY11" fmla="*/ 44909 h 91532"/>
                  <a:gd name="connsiteX12" fmla="*/ 11424 w 104815"/>
                  <a:gd name="connsiteY12" fmla="*/ 43649 h 91532"/>
                  <a:gd name="connsiteX13" fmla="*/ 15334 w 104815"/>
                  <a:gd name="connsiteY13" fmla="*/ 36069 h 91532"/>
                  <a:gd name="connsiteX14" fmla="*/ 19087 w 104815"/>
                  <a:gd name="connsiteY14" fmla="*/ 37047 h 91532"/>
                  <a:gd name="connsiteX15" fmla="*/ 19583 w 104815"/>
                  <a:gd name="connsiteY15" fmla="*/ 41051 h 91532"/>
                  <a:gd name="connsiteX16" fmla="*/ 24535 w 104815"/>
                  <a:gd name="connsiteY16" fmla="*/ 39906 h 91532"/>
                  <a:gd name="connsiteX17" fmla="*/ 26933 w 104815"/>
                  <a:gd name="connsiteY17" fmla="*/ 40874 h 91532"/>
                  <a:gd name="connsiteX18" fmla="*/ 25682 w 104815"/>
                  <a:gd name="connsiteY18" fmla="*/ 37454 h 91532"/>
                  <a:gd name="connsiteX19" fmla="*/ 26881 w 104815"/>
                  <a:gd name="connsiteY19" fmla="*/ 32318 h 91532"/>
                  <a:gd name="connsiteX20" fmla="*/ 29671 w 104815"/>
                  <a:gd name="connsiteY20" fmla="*/ 28243 h 91532"/>
                  <a:gd name="connsiteX21" fmla="*/ 30661 w 104815"/>
                  <a:gd name="connsiteY21" fmla="*/ 29388 h 91532"/>
                  <a:gd name="connsiteX22" fmla="*/ 37830 w 104815"/>
                  <a:gd name="connsiteY22" fmla="*/ 29941 h 91532"/>
                  <a:gd name="connsiteX23" fmla="*/ 46380 w 104815"/>
                  <a:gd name="connsiteY23" fmla="*/ 14595 h 91532"/>
                  <a:gd name="connsiteX24" fmla="*/ 38586 w 104815"/>
                  <a:gd name="connsiteY24" fmla="*/ 10160 h 91532"/>
                  <a:gd name="connsiteX25" fmla="*/ 41844 w 104815"/>
                  <a:gd name="connsiteY25" fmla="*/ 5037 h 91532"/>
                  <a:gd name="connsiteX26" fmla="*/ 51072 w 104815"/>
                  <a:gd name="connsiteY26" fmla="*/ 3130 h 91532"/>
                  <a:gd name="connsiteX27" fmla="*/ 56363 w 104815"/>
                  <a:gd name="connsiteY27" fmla="*/ 0 h 91532"/>
                  <a:gd name="connsiteX28" fmla="*/ 62750 w 104815"/>
                  <a:gd name="connsiteY28" fmla="*/ 412 h 91532"/>
                  <a:gd name="connsiteX29" fmla="*/ 68146 w 104815"/>
                  <a:gd name="connsiteY29" fmla="*/ 4680 h 91532"/>
                  <a:gd name="connsiteX30" fmla="*/ 72655 w 104815"/>
                  <a:gd name="connsiteY30" fmla="*/ 2514 h 91532"/>
                  <a:gd name="connsiteX31" fmla="*/ 72603 w 104815"/>
                  <a:gd name="connsiteY31" fmla="*/ 6712 h 91532"/>
                  <a:gd name="connsiteX32" fmla="*/ 74402 w 104815"/>
                  <a:gd name="connsiteY32" fmla="*/ 20245 h 91532"/>
                  <a:gd name="connsiteX33" fmla="*/ 76201 w 104815"/>
                  <a:gd name="connsiteY33" fmla="*/ 27061 h 91532"/>
                  <a:gd name="connsiteX34" fmla="*/ 79172 w 104815"/>
                  <a:gd name="connsiteY34" fmla="*/ 34143 h 91532"/>
                  <a:gd name="connsiteX35" fmla="*/ 78599 w 104815"/>
                  <a:gd name="connsiteY35" fmla="*/ 38030 h 91532"/>
                  <a:gd name="connsiteX36" fmla="*/ 83160 w 104815"/>
                  <a:gd name="connsiteY36" fmla="*/ 39984 h 91532"/>
                  <a:gd name="connsiteX37" fmla="*/ 85558 w 104815"/>
                  <a:gd name="connsiteY37" fmla="*/ 43002 h 91532"/>
                  <a:gd name="connsiteX38" fmla="*/ 90850 w 104815"/>
                  <a:gd name="connsiteY38" fmla="*/ 44993 h 91532"/>
                  <a:gd name="connsiteX39" fmla="*/ 97497 w 104815"/>
                  <a:gd name="connsiteY39" fmla="*/ 38390 h 91532"/>
                  <a:gd name="connsiteX40" fmla="*/ 99661 w 104815"/>
                  <a:gd name="connsiteY40" fmla="*/ 37749 h 91532"/>
                  <a:gd name="connsiteX41" fmla="*/ 100703 w 104815"/>
                  <a:gd name="connsiteY41" fmla="*/ 43993 h 91532"/>
                  <a:gd name="connsiteX42" fmla="*/ 104640 w 104815"/>
                  <a:gd name="connsiteY42" fmla="*/ 44100 h 91532"/>
                  <a:gd name="connsiteX43" fmla="*/ 104848 w 104815"/>
                  <a:gd name="connsiteY43" fmla="*/ 49065 h 91532"/>
                  <a:gd name="connsiteX44" fmla="*/ 103180 w 104815"/>
                  <a:gd name="connsiteY44" fmla="*/ 49091 h 91532"/>
                  <a:gd name="connsiteX45" fmla="*/ 99348 w 104815"/>
                  <a:gd name="connsiteY45" fmla="*/ 52638 h 91532"/>
                  <a:gd name="connsiteX46" fmla="*/ 98853 w 104815"/>
                  <a:gd name="connsiteY46" fmla="*/ 55884 h 91532"/>
                  <a:gd name="connsiteX47" fmla="*/ 96116 w 104815"/>
                  <a:gd name="connsiteY47" fmla="*/ 59413 h 91532"/>
                  <a:gd name="connsiteX48" fmla="*/ 95777 w 104815"/>
                  <a:gd name="connsiteY48" fmla="*/ 56275 h 91532"/>
                  <a:gd name="connsiteX49" fmla="*/ 92935 w 104815"/>
                  <a:gd name="connsiteY49" fmla="*/ 54457 h 91532"/>
                  <a:gd name="connsiteX50" fmla="*/ 89781 w 104815"/>
                  <a:gd name="connsiteY50" fmla="*/ 60362 h 91532"/>
                  <a:gd name="connsiteX51" fmla="*/ 85298 w 104815"/>
                  <a:gd name="connsiteY51" fmla="*/ 61515 h 91532"/>
                  <a:gd name="connsiteX52" fmla="*/ 84229 w 104815"/>
                  <a:gd name="connsiteY52" fmla="*/ 60467 h 91532"/>
                  <a:gd name="connsiteX53" fmla="*/ 78416 w 104815"/>
                  <a:gd name="connsiteY53" fmla="*/ 63894 h 91532"/>
                  <a:gd name="connsiteX54" fmla="*/ 75966 w 104815"/>
                  <a:gd name="connsiteY54" fmla="*/ 62888 h 91532"/>
                  <a:gd name="connsiteX55" fmla="*/ 71795 w 104815"/>
                  <a:gd name="connsiteY55" fmla="*/ 65436 h 91532"/>
                  <a:gd name="connsiteX56" fmla="*/ 66373 w 104815"/>
                  <a:gd name="connsiteY56" fmla="*/ 66777 h 91532"/>
                  <a:gd name="connsiteX57" fmla="*/ 62698 w 104815"/>
                  <a:gd name="connsiteY57" fmla="*/ 73831 h 91532"/>
                  <a:gd name="connsiteX58" fmla="*/ 65930 w 104815"/>
                  <a:gd name="connsiteY58" fmla="*/ 71877 h 91532"/>
                  <a:gd name="connsiteX59" fmla="*/ 68589 w 104815"/>
                  <a:gd name="connsiteY59" fmla="*/ 72096 h 91532"/>
                  <a:gd name="connsiteX60" fmla="*/ 68328 w 104815"/>
                  <a:gd name="connsiteY60" fmla="*/ 76713 h 91532"/>
                  <a:gd name="connsiteX61" fmla="*/ 63662 w 104815"/>
                  <a:gd name="connsiteY61" fmla="*/ 79666 h 91532"/>
                  <a:gd name="connsiteX62" fmla="*/ 61577 w 104815"/>
                  <a:gd name="connsiteY62" fmla="*/ 83167 h 91532"/>
                  <a:gd name="connsiteX63" fmla="*/ 57562 w 104815"/>
                  <a:gd name="connsiteY63" fmla="*/ 82032 h 91532"/>
                  <a:gd name="connsiteX64" fmla="*/ 55685 w 104815"/>
                  <a:gd name="connsiteY64" fmla="*/ 83753 h 91532"/>
                  <a:gd name="connsiteX65" fmla="*/ 55920 w 104815"/>
                  <a:gd name="connsiteY65" fmla="*/ 88535 h 91532"/>
                  <a:gd name="connsiteX66" fmla="*/ 58839 w 104815"/>
                  <a:gd name="connsiteY66" fmla="*/ 89657 h 91532"/>
                  <a:gd name="connsiteX67" fmla="*/ 55503 w 104815"/>
                  <a:gd name="connsiteY67" fmla="*/ 91532 h 91532"/>
                  <a:gd name="connsiteX68" fmla="*/ 54382 w 104815"/>
                  <a:gd name="connsiteY68" fmla="*/ 83777 h 91532"/>
                  <a:gd name="connsiteX69" fmla="*/ 48882 w 104815"/>
                  <a:gd name="connsiteY69" fmla="*/ 88952 h 91532"/>
                  <a:gd name="connsiteX70" fmla="*/ 44764 w 104815"/>
                  <a:gd name="connsiteY70" fmla="*/ 88313 h 91532"/>
                  <a:gd name="connsiteX71" fmla="*/ 38637 w 104815"/>
                  <a:gd name="connsiteY71" fmla="*/ 80227 h 91532"/>
                  <a:gd name="connsiteX72" fmla="*/ 35067 w 104815"/>
                  <a:gd name="connsiteY72" fmla="*/ 80600 h 91532"/>
                  <a:gd name="connsiteX73" fmla="*/ 35483 w 104815"/>
                  <a:gd name="connsiteY73" fmla="*/ 77863 h 91532"/>
                  <a:gd name="connsiteX74" fmla="*/ 33346 w 104815"/>
                  <a:gd name="connsiteY74" fmla="*/ 75270 h 91532"/>
                  <a:gd name="connsiteX75" fmla="*/ 29071 w 104815"/>
                  <a:gd name="connsiteY75" fmla="*/ 75458 h 91532"/>
                  <a:gd name="connsiteX76" fmla="*/ 26804 w 104815"/>
                  <a:gd name="connsiteY76" fmla="*/ 69644 h 91532"/>
                  <a:gd name="connsiteX77" fmla="*/ 21824 w 104815"/>
                  <a:gd name="connsiteY77" fmla="*/ 72477 h 91532"/>
                  <a:gd name="connsiteX78" fmla="*/ 21981 w 104815"/>
                  <a:gd name="connsiteY78" fmla="*/ 78043 h 91532"/>
                  <a:gd name="connsiteX79" fmla="*/ 15751 w 104815"/>
                  <a:gd name="connsiteY79" fmla="*/ 82121 h 91532"/>
                  <a:gd name="connsiteX80" fmla="*/ 11606 w 104815"/>
                  <a:gd name="connsiteY80" fmla="*/ 77469 h 91532"/>
                  <a:gd name="connsiteX81" fmla="*/ 9312 w 104815"/>
                  <a:gd name="connsiteY81" fmla="*/ 76901 h 91532"/>
                  <a:gd name="connsiteX82" fmla="*/ 7018 w 104815"/>
                  <a:gd name="connsiteY82" fmla="*/ 83399 h 91532"/>
                  <a:gd name="connsiteX83" fmla="*/ 33 w 104815"/>
                  <a:gd name="connsiteY83" fmla="*/ 79170 h 91532"/>
                  <a:gd name="connsiteX84" fmla="*/ 33 w 104815"/>
                  <a:gd name="connsiteY84" fmla="*/ 79170 h 91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04815" h="91532">
                    <a:moveTo>
                      <a:pt x="33" y="79170"/>
                    </a:moveTo>
                    <a:lnTo>
                      <a:pt x="528" y="74576"/>
                    </a:lnTo>
                    <a:lnTo>
                      <a:pt x="2561" y="71587"/>
                    </a:lnTo>
                    <a:lnTo>
                      <a:pt x="6236" y="70288"/>
                    </a:lnTo>
                    <a:lnTo>
                      <a:pt x="9912" y="70805"/>
                    </a:lnTo>
                    <a:lnTo>
                      <a:pt x="9026" y="68162"/>
                    </a:lnTo>
                    <a:lnTo>
                      <a:pt x="6888" y="68180"/>
                    </a:lnTo>
                    <a:lnTo>
                      <a:pt x="9677" y="63201"/>
                    </a:lnTo>
                    <a:lnTo>
                      <a:pt x="13796" y="59843"/>
                    </a:lnTo>
                    <a:lnTo>
                      <a:pt x="3604" y="53450"/>
                    </a:lnTo>
                    <a:lnTo>
                      <a:pt x="6288" y="51845"/>
                    </a:lnTo>
                    <a:lnTo>
                      <a:pt x="6654" y="44909"/>
                    </a:lnTo>
                    <a:lnTo>
                      <a:pt x="11424" y="43649"/>
                    </a:lnTo>
                    <a:lnTo>
                      <a:pt x="15334" y="36069"/>
                    </a:lnTo>
                    <a:lnTo>
                      <a:pt x="19087" y="37047"/>
                    </a:lnTo>
                    <a:lnTo>
                      <a:pt x="19583" y="41051"/>
                    </a:lnTo>
                    <a:lnTo>
                      <a:pt x="24535" y="39906"/>
                    </a:lnTo>
                    <a:lnTo>
                      <a:pt x="26933" y="40874"/>
                    </a:lnTo>
                    <a:lnTo>
                      <a:pt x="25682" y="37454"/>
                    </a:lnTo>
                    <a:lnTo>
                      <a:pt x="26881" y="32318"/>
                    </a:lnTo>
                    <a:lnTo>
                      <a:pt x="29671" y="28243"/>
                    </a:lnTo>
                    <a:lnTo>
                      <a:pt x="30661" y="29388"/>
                    </a:lnTo>
                    <a:lnTo>
                      <a:pt x="37830" y="29941"/>
                    </a:lnTo>
                    <a:lnTo>
                      <a:pt x="46380" y="14595"/>
                    </a:lnTo>
                    <a:lnTo>
                      <a:pt x="38586" y="10160"/>
                    </a:lnTo>
                    <a:lnTo>
                      <a:pt x="41844" y="5037"/>
                    </a:lnTo>
                    <a:lnTo>
                      <a:pt x="51072" y="3130"/>
                    </a:lnTo>
                    <a:lnTo>
                      <a:pt x="56363" y="0"/>
                    </a:lnTo>
                    <a:lnTo>
                      <a:pt x="62750" y="412"/>
                    </a:lnTo>
                    <a:lnTo>
                      <a:pt x="68146" y="4680"/>
                    </a:lnTo>
                    <a:lnTo>
                      <a:pt x="72655" y="2514"/>
                    </a:lnTo>
                    <a:lnTo>
                      <a:pt x="72603" y="6712"/>
                    </a:lnTo>
                    <a:lnTo>
                      <a:pt x="74402" y="20245"/>
                    </a:lnTo>
                    <a:lnTo>
                      <a:pt x="76201" y="27061"/>
                    </a:lnTo>
                    <a:lnTo>
                      <a:pt x="79172" y="34143"/>
                    </a:lnTo>
                    <a:lnTo>
                      <a:pt x="78599" y="38030"/>
                    </a:lnTo>
                    <a:lnTo>
                      <a:pt x="83160" y="39984"/>
                    </a:lnTo>
                    <a:lnTo>
                      <a:pt x="85558" y="43002"/>
                    </a:lnTo>
                    <a:lnTo>
                      <a:pt x="90850" y="44993"/>
                    </a:lnTo>
                    <a:lnTo>
                      <a:pt x="97497" y="38390"/>
                    </a:lnTo>
                    <a:lnTo>
                      <a:pt x="99661" y="37749"/>
                    </a:lnTo>
                    <a:lnTo>
                      <a:pt x="100703" y="43993"/>
                    </a:lnTo>
                    <a:lnTo>
                      <a:pt x="104640" y="44100"/>
                    </a:lnTo>
                    <a:lnTo>
                      <a:pt x="104848" y="49065"/>
                    </a:lnTo>
                    <a:lnTo>
                      <a:pt x="103180" y="49091"/>
                    </a:lnTo>
                    <a:lnTo>
                      <a:pt x="99348" y="52638"/>
                    </a:lnTo>
                    <a:lnTo>
                      <a:pt x="98853" y="55884"/>
                    </a:lnTo>
                    <a:lnTo>
                      <a:pt x="96116" y="59413"/>
                    </a:lnTo>
                    <a:lnTo>
                      <a:pt x="95777" y="56275"/>
                    </a:lnTo>
                    <a:lnTo>
                      <a:pt x="92935" y="54457"/>
                    </a:lnTo>
                    <a:lnTo>
                      <a:pt x="89781" y="60362"/>
                    </a:lnTo>
                    <a:lnTo>
                      <a:pt x="85298" y="61515"/>
                    </a:lnTo>
                    <a:lnTo>
                      <a:pt x="84229" y="60467"/>
                    </a:lnTo>
                    <a:lnTo>
                      <a:pt x="78416" y="63894"/>
                    </a:lnTo>
                    <a:lnTo>
                      <a:pt x="75966" y="62888"/>
                    </a:lnTo>
                    <a:lnTo>
                      <a:pt x="71795" y="65436"/>
                    </a:lnTo>
                    <a:lnTo>
                      <a:pt x="66373" y="66777"/>
                    </a:lnTo>
                    <a:lnTo>
                      <a:pt x="62698" y="73831"/>
                    </a:lnTo>
                    <a:lnTo>
                      <a:pt x="65930" y="71877"/>
                    </a:lnTo>
                    <a:lnTo>
                      <a:pt x="68589" y="72096"/>
                    </a:lnTo>
                    <a:lnTo>
                      <a:pt x="68328" y="76713"/>
                    </a:lnTo>
                    <a:lnTo>
                      <a:pt x="63662" y="79666"/>
                    </a:lnTo>
                    <a:lnTo>
                      <a:pt x="61577" y="83167"/>
                    </a:lnTo>
                    <a:lnTo>
                      <a:pt x="57562" y="82032"/>
                    </a:lnTo>
                    <a:lnTo>
                      <a:pt x="55685" y="83753"/>
                    </a:lnTo>
                    <a:lnTo>
                      <a:pt x="55920" y="88535"/>
                    </a:lnTo>
                    <a:lnTo>
                      <a:pt x="58839" y="89657"/>
                    </a:lnTo>
                    <a:lnTo>
                      <a:pt x="55503" y="91532"/>
                    </a:lnTo>
                    <a:lnTo>
                      <a:pt x="54382" y="83777"/>
                    </a:lnTo>
                    <a:lnTo>
                      <a:pt x="48882" y="88952"/>
                    </a:lnTo>
                    <a:lnTo>
                      <a:pt x="44764" y="88313"/>
                    </a:lnTo>
                    <a:lnTo>
                      <a:pt x="38637" y="80227"/>
                    </a:lnTo>
                    <a:lnTo>
                      <a:pt x="35067" y="80600"/>
                    </a:lnTo>
                    <a:lnTo>
                      <a:pt x="35483" y="77863"/>
                    </a:lnTo>
                    <a:lnTo>
                      <a:pt x="33346" y="75270"/>
                    </a:lnTo>
                    <a:lnTo>
                      <a:pt x="29071" y="75458"/>
                    </a:lnTo>
                    <a:lnTo>
                      <a:pt x="26804" y="69644"/>
                    </a:lnTo>
                    <a:lnTo>
                      <a:pt x="21824" y="72477"/>
                    </a:lnTo>
                    <a:lnTo>
                      <a:pt x="21981" y="78043"/>
                    </a:lnTo>
                    <a:lnTo>
                      <a:pt x="15751" y="82121"/>
                    </a:lnTo>
                    <a:lnTo>
                      <a:pt x="11606" y="77469"/>
                    </a:lnTo>
                    <a:lnTo>
                      <a:pt x="9312" y="76901"/>
                    </a:lnTo>
                    <a:lnTo>
                      <a:pt x="7018" y="83399"/>
                    </a:lnTo>
                    <a:lnTo>
                      <a:pt x="33" y="79170"/>
                    </a:lnTo>
                    <a:lnTo>
                      <a:pt x="33" y="79170"/>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43" name="MA-7">
                <a:extLst>
                  <a:ext uri="{FF2B5EF4-FFF2-40B4-BE49-F238E27FC236}">
                    <a16:creationId xmlns:a16="http://schemas.microsoft.com/office/drawing/2014/main" id="{0FD4E70E-0A9B-C1DB-C702-507FD099329C}"/>
                  </a:ext>
                </a:extLst>
              </p:cNvPr>
              <p:cNvSpPr/>
              <p:nvPr/>
            </p:nvSpPr>
            <p:spPr>
              <a:xfrm>
                <a:off x="7477890" y="3004738"/>
                <a:ext cx="21553" cy="44967"/>
              </a:xfrm>
              <a:custGeom>
                <a:avLst/>
                <a:gdLst>
                  <a:gd name="connsiteX0" fmla="*/ 33 w 27031"/>
                  <a:gd name="connsiteY0" fmla="*/ 14394 h 56272"/>
                  <a:gd name="connsiteX1" fmla="*/ 1076 w 27031"/>
                  <a:gd name="connsiteY1" fmla="*/ 12524 h 56272"/>
                  <a:gd name="connsiteX2" fmla="*/ 10381 w 27031"/>
                  <a:gd name="connsiteY2" fmla="*/ 9769 h 56272"/>
                  <a:gd name="connsiteX3" fmla="*/ 6889 w 27031"/>
                  <a:gd name="connsiteY3" fmla="*/ 5298 h 56272"/>
                  <a:gd name="connsiteX4" fmla="*/ 6289 w 27031"/>
                  <a:gd name="connsiteY4" fmla="*/ 1411 h 56272"/>
                  <a:gd name="connsiteX5" fmla="*/ 9026 w 27031"/>
                  <a:gd name="connsiteY5" fmla="*/ 4685 h 56272"/>
                  <a:gd name="connsiteX6" fmla="*/ 14291 w 27031"/>
                  <a:gd name="connsiteY6" fmla="*/ 5433 h 56272"/>
                  <a:gd name="connsiteX7" fmla="*/ 14683 w 27031"/>
                  <a:gd name="connsiteY7" fmla="*/ 1839 h 56272"/>
                  <a:gd name="connsiteX8" fmla="*/ 21173 w 27031"/>
                  <a:gd name="connsiteY8" fmla="*/ 0 h 56272"/>
                  <a:gd name="connsiteX9" fmla="*/ 20443 w 27031"/>
                  <a:gd name="connsiteY9" fmla="*/ 1954 h 56272"/>
                  <a:gd name="connsiteX10" fmla="*/ 23311 w 27031"/>
                  <a:gd name="connsiteY10" fmla="*/ 5238 h 56272"/>
                  <a:gd name="connsiteX11" fmla="*/ 27038 w 27031"/>
                  <a:gd name="connsiteY11" fmla="*/ 6148 h 56272"/>
                  <a:gd name="connsiteX12" fmla="*/ 23754 w 27031"/>
                  <a:gd name="connsiteY12" fmla="*/ 11558 h 56272"/>
                  <a:gd name="connsiteX13" fmla="*/ 27065 w 27031"/>
                  <a:gd name="connsiteY13" fmla="*/ 12046 h 56272"/>
                  <a:gd name="connsiteX14" fmla="*/ 24119 w 27031"/>
                  <a:gd name="connsiteY14" fmla="*/ 15907 h 56272"/>
                  <a:gd name="connsiteX15" fmla="*/ 18619 w 27031"/>
                  <a:gd name="connsiteY15" fmla="*/ 13084 h 56272"/>
                  <a:gd name="connsiteX16" fmla="*/ 18150 w 27031"/>
                  <a:gd name="connsiteY16" fmla="*/ 10356 h 56272"/>
                  <a:gd name="connsiteX17" fmla="*/ 15230 w 27031"/>
                  <a:gd name="connsiteY17" fmla="*/ 10776 h 56272"/>
                  <a:gd name="connsiteX18" fmla="*/ 13171 w 27031"/>
                  <a:gd name="connsiteY18" fmla="*/ 14811 h 56272"/>
                  <a:gd name="connsiteX19" fmla="*/ 18098 w 27031"/>
                  <a:gd name="connsiteY19" fmla="*/ 13617 h 56272"/>
                  <a:gd name="connsiteX20" fmla="*/ 15334 w 27031"/>
                  <a:gd name="connsiteY20" fmla="*/ 20623 h 56272"/>
                  <a:gd name="connsiteX21" fmla="*/ 17524 w 27031"/>
                  <a:gd name="connsiteY21" fmla="*/ 22204 h 56272"/>
                  <a:gd name="connsiteX22" fmla="*/ 17263 w 27031"/>
                  <a:gd name="connsiteY22" fmla="*/ 26545 h 56272"/>
                  <a:gd name="connsiteX23" fmla="*/ 13536 w 27031"/>
                  <a:gd name="connsiteY23" fmla="*/ 32370 h 56272"/>
                  <a:gd name="connsiteX24" fmla="*/ 11763 w 27031"/>
                  <a:gd name="connsiteY24" fmla="*/ 32651 h 56272"/>
                  <a:gd name="connsiteX25" fmla="*/ 11763 w 27031"/>
                  <a:gd name="connsiteY25" fmla="*/ 36152 h 56272"/>
                  <a:gd name="connsiteX26" fmla="*/ 14188 w 27031"/>
                  <a:gd name="connsiteY26" fmla="*/ 39629 h 56272"/>
                  <a:gd name="connsiteX27" fmla="*/ 11815 w 27031"/>
                  <a:gd name="connsiteY27" fmla="*/ 41027 h 56272"/>
                  <a:gd name="connsiteX28" fmla="*/ 13275 w 27031"/>
                  <a:gd name="connsiteY28" fmla="*/ 42853 h 56272"/>
                  <a:gd name="connsiteX29" fmla="*/ 18098 w 27031"/>
                  <a:gd name="connsiteY29" fmla="*/ 42444 h 56272"/>
                  <a:gd name="connsiteX30" fmla="*/ 18410 w 27031"/>
                  <a:gd name="connsiteY30" fmla="*/ 44797 h 56272"/>
                  <a:gd name="connsiteX31" fmla="*/ 22477 w 27031"/>
                  <a:gd name="connsiteY31" fmla="*/ 46305 h 56272"/>
                  <a:gd name="connsiteX32" fmla="*/ 20182 w 27031"/>
                  <a:gd name="connsiteY32" fmla="*/ 56272 h 56272"/>
                  <a:gd name="connsiteX33" fmla="*/ 19453 w 27031"/>
                  <a:gd name="connsiteY33" fmla="*/ 55969 h 56272"/>
                  <a:gd name="connsiteX34" fmla="*/ 8687 w 27031"/>
                  <a:gd name="connsiteY34" fmla="*/ 41278 h 56272"/>
                  <a:gd name="connsiteX35" fmla="*/ 4673 w 27031"/>
                  <a:gd name="connsiteY35" fmla="*/ 36731 h 56272"/>
                  <a:gd name="connsiteX36" fmla="*/ 2613 w 27031"/>
                  <a:gd name="connsiteY36" fmla="*/ 31892 h 56272"/>
                  <a:gd name="connsiteX37" fmla="*/ 8166 w 27031"/>
                  <a:gd name="connsiteY37" fmla="*/ 25538 h 56272"/>
                  <a:gd name="connsiteX38" fmla="*/ 10407 w 27031"/>
                  <a:gd name="connsiteY38" fmla="*/ 20488 h 56272"/>
                  <a:gd name="connsiteX39" fmla="*/ 8035 w 27031"/>
                  <a:gd name="connsiteY39" fmla="*/ 20062 h 56272"/>
                  <a:gd name="connsiteX40" fmla="*/ 10017 w 27031"/>
                  <a:gd name="connsiteY40" fmla="*/ 15704 h 56272"/>
                  <a:gd name="connsiteX41" fmla="*/ 7514 w 27031"/>
                  <a:gd name="connsiteY41" fmla="*/ 14130 h 56272"/>
                  <a:gd name="connsiteX42" fmla="*/ 2587 w 27031"/>
                  <a:gd name="connsiteY42" fmla="*/ 18322 h 56272"/>
                  <a:gd name="connsiteX43" fmla="*/ 33 w 27031"/>
                  <a:gd name="connsiteY43" fmla="*/ 14394 h 56272"/>
                  <a:gd name="connsiteX44" fmla="*/ 33 w 27031"/>
                  <a:gd name="connsiteY44" fmla="*/ 14394 h 56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7031" h="56272">
                    <a:moveTo>
                      <a:pt x="33" y="14394"/>
                    </a:moveTo>
                    <a:lnTo>
                      <a:pt x="1076" y="12524"/>
                    </a:lnTo>
                    <a:lnTo>
                      <a:pt x="10381" y="9769"/>
                    </a:lnTo>
                    <a:lnTo>
                      <a:pt x="6889" y="5298"/>
                    </a:lnTo>
                    <a:lnTo>
                      <a:pt x="6289" y="1411"/>
                    </a:lnTo>
                    <a:lnTo>
                      <a:pt x="9026" y="4685"/>
                    </a:lnTo>
                    <a:lnTo>
                      <a:pt x="14291" y="5433"/>
                    </a:lnTo>
                    <a:lnTo>
                      <a:pt x="14683" y="1839"/>
                    </a:lnTo>
                    <a:lnTo>
                      <a:pt x="21173" y="0"/>
                    </a:lnTo>
                    <a:lnTo>
                      <a:pt x="20443" y="1954"/>
                    </a:lnTo>
                    <a:lnTo>
                      <a:pt x="23311" y="5238"/>
                    </a:lnTo>
                    <a:lnTo>
                      <a:pt x="27038" y="6148"/>
                    </a:lnTo>
                    <a:lnTo>
                      <a:pt x="23754" y="11558"/>
                    </a:lnTo>
                    <a:lnTo>
                      <a:pt x="27065" y="12046"/>
                    </a:lnTo>
                    <a:lnTo>
                      <a:pt x="24119" y="15907"/>
                    </a:lnTo>
                    <a:lnTo>
                      <a:pt x="18619" y="13084"/>
                    </a:lnTo>
                    <a:lnTo>
                      <a:pt x="18150" y="10356"/>
                    </a:lnTo>
                    <a:lnTo>
                      <a:pt x="15230" y="10776"/>
                    </a:lnTo>
                    <a:lnTo>
                      <a:pt x="13171" y="14811"/>
                    </a:lnTo>
                    <a:lnTo>
                      <a:pt x="18098" y="13617"/>
                    </a:lnTo>
                    <a:lnTo>
                      <a:pt x="15334" y="20623"/>
                    </a:lnTo>
                    <a:lnTo>
                      <a:pt x="17524" y="22204"/>
                    </a:lnTo>
                    <a:lnTo>
                      <a:pt x="17263" y="26545"/>
                    </a:lnTo>
                    <a:lnTo>
                      <a:pt x="13536" y="32370"/>
                    </a:lnTo>
                    <a:lnTo>
                      <a:pt x="11763" y="32651"/>
                    </a:lnTo>
                    <a:lnTo>
                      <a:pt x="11763" y="36152"/>
                    </a:lnTo>
                    <a:lnTo>
                      <a:pt x="14188" y="39629"/>
                    </a:lnTo>
                    <a:lnTo>
                      <a:pt x="11815" y="41027"/>
                    </a:lnTo>
                    <a:lnTo>
                      <a:pt x="13275" y="42853"/>
                    </a:lnTo>
                    <a:lnTo>
                      <a:pt x="18098" y="42444"/>
                    </a:lnTo>
                    <a:lnTo>
                      <a:pt x="18410" y="44797"/>
                    </a:lnTo>
                    <a:lnTo>
                      <a:pt x="22477" y="46305"/>
                    </a:lnTo>
                    <a:lnTo>
                      <a:pt x="20182" y="56272"/>
                    </a:lnTo>
                    <a:lnTo>
                      <a:pt x="19453" y="55969"/>
                    </a:lnTo>
                    <a:lnTo>
                      <a:pt x="8687" y="41278"/>
                    </a:lnTo>
                    <a:lnTo>
                      <a:pt x="4673" y="36731"/>
                    </a:lnTo>
                    <a:lnTo>
                      <a:pt x="2613" y="31892"/>
                    </a:lnTo>
                    <a:lnTo>
                      <a:pt x="8166" y="25538"/>
                    </a:lnTo>
                    <a:lnTo>
                      <a:pt x="10407" y="20488"/>
                    </a:lnTo>
                    <a:lnTo>
                      <a:pt x="8035" y="20062"/>
                    </a:lnTo>
                    <a:lnTo>
                      <a:pt x="10017" y="15704"/>
                    </a:lnTo>
                    <a:lnTo>
                      <a:pt x="7514" y="14130"/>
                    </a:lnTo>
                    <a:lnTo>
                      <a:pt x="2587" y="18322"/>
                    </a:lnTo>
                    <a:lnTo>
                      <a:pt x="33" y="14394"/>
                    </a:lnTo>
                    <a:lnTo>
                      <a:pt x="33" y="14394"/>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44" name="MA-8">
                <a:extLst>
                  <a:ext uri="{FF2B5EF4-FFF2-40B4-BE49-F238E27FC236}">
                    <a16:creationId xmlns:a16="http://schemas.microsoft.com/office/drawing/2014/main" id="{FA354D87-E127-1EA4-5FBB-86CB1C8AD18B}"/>
                  </a:ext>
                </a:extLst>
              </p:cNvPr>
              <p:cNvSpPr/>
              <p:nvPr/>
            </p:nvSpPr>
            <p:spPr>
              <a:xfrm>
                <a:off x="7463071" y="3013012"/>
                <a:ext cx="54810" cy="60076"/>
              </a:xfrm>
              <a:custGeom>
                <a:avLst/>
                <a:gdLst>
                  <a:gd name="connsiteX0" fmla="*/ 33 w 68738"/>
                  <a:gd name="connsiteY0" fmla="*/ 43237 h 75179"/>
                  <a:gd name="connsiteX1" fmla="*/ 4177 w 68738"/>
                  <a:gd name="connsiteY1" fmla="*/ 43388 h 75179"/>
                  <a:gd name="connsiteX2" fmla="*/ 4073 w 68738"/>
                  <a:gd name="connsiteY2" fmla="*/ 36958 h 75179"/>
                  <a:gd name="connsiteX3" fmla="*/ 4959 w 68738"/>
                  <a:gd name="connsiteY3" fmla="*/ 33291 h 75179"/>
                  <a:gd name="connsiteX4" fmla="*/ 7566 w 68738"/>
                  <a:gd name="connsiteY4" fmla="*/ 32878 h 75179"/>
                  <a:gd name="connsiteX5" fmla="*/ 10772 w 68738"/>
                  <a:gd name="connsiteY5" fmla="*/ 20887 h 75179"/>
                  <a:gd name="connsiteX6" fmla="*/ 15464 w 68738"/>
                  <a:gd name="connsiteY6" fmla="*/ 19898 h 75179"/>
                  <a:gd name="connsiteX7" fmla="*/ 16298 w 68738"/>
                  <a:gd name="connsiteY7" fmla="*/ 17164 h 75179"/>
                  <a:gd name="connsiteX8" fmla="*/ 20078 w 68738"/>
                  <a:gd name="connsiteY8" fmla="*/ 13150 h 75179"/>
                  <a:gd name="connsiteX9" fmla="*/ 21877 w 68738"/>
                  <a:gd name="connsiteY9" fmla="*/ 14947 h 75179"/>
                  <a:gd name="connsiteX10" fmla="*/ 26308 w 68738"/>
                  <a:gd name="connsiteY10" fmla="*/ 9237 h 75179"/>
                  <a:gd name="connsiteX11" fmla="*/ 28993 w 68738"/>
                  <a:gd name="connsiteY11" fmla="*/ 10132 h 75179"/>
                  <a:gd name="connsiteX12" fmla="*/ 26751 w 68738"/>
                  <a:gd name="connsiteY12" fmla="*/ 15182 h 75179"/>
                  <a:gd name="connsiteX13" fmla="*/ 21199 w 68738"/>
                  <a:gd name="connsiteY13" fmla="*/ 21536 h 75179"/>
                  <a:gd name="connsiteX14" fmla="*/ 23258 w 68738"/>
                  <a:gd name="connsiteY14" fmla="*/ 26375 h 75179"/>
                  <a:gd name="connsiteX15" fmla="*/ 27273 w 68738"/>
                  <a:gd name="connsiteY15" fmla="*/ 30922 h 75179"/>
                  <a:gd name="connsiteX16" fmla="*/ 38039 w 68738"/>
                  <a:gd name="connsiteY16" fmla="*/ 45613 h 75179"/>
                  <a:gd name="connsiteX17" fmla="*/ 38768 w 68738"/>
                  <a:gd name="connsiteY17" fmla="*/ 45916 h 75179"/>
                  <a:gd name="connsiteX18" fmla="*/ 41062 w 68738"/>
                  <a:gd name="connsiteY18" fmla="*/ 35949 h 75179"/>
                  <a:gd name="connsiteX19" fmla="*/ 36996 w 68738"/>
                  <a:gd name="connsiteY19" fmla="*/ 34441 h 75179"/>
                  <a:gd name="connsiteX20" fmla="*/ 36683 w 68738"/>
                  <a:gd name="connsiteY20" fmla="*/ 32088 h 75179"/>
                  <a:gd name="connsiteX21" fmla="*/ 31860 w 68738"/>
                  <a:gd name="connsiteY21" fmla="*/ 32498 h 75179"/>
                  <a:gd name="connsiteX22" fmla="*/ 30401 w 68738"/>
                  <a:gd name="connsiteY22" fmla="*/ 30671 h 75179"/>
                  <a:gd name="connsiteX23" fmla="*/ 32773 w 68738"/>
                  <a:gd name="connsiteY23" fmla="*/ 29273 h 75179"/>
                  <a:gd name="connsiteX24" fmla="*/ 30348 w 68738"/>
                  <a:gd name="connsiteY24" fmla="*/ 25796 h 75179"/>
                  <a:gd name="connsiteX25" fmla="*/ 30348 w 68738"/>
                  <a:gd name="connsiteY25" fmla="*/ 22295 h 75179"/>
                  <a:gd name="connsiteX26" fmla="*/ 32121 w 68738"/>
                  <a:gd name="connsiteY26" fmla="*/ 22014 h 75179"/>
                  <a:gd name="connsiteX27" fmla="*/ 35849 w 68738"/>
                  <a:gd name="connsiteY27" fmla="*/ 16189 h 75179"/>
                  <a:gd name="connsiteX28" fmla="*/ 36109 w 68738"/>
                  <a:gd name="connsiteY28" fmla="*/ 11848 h 75179"/>
                  <a:gd name="connsiteX29" fmla="*/ 33920 w 68738"/>
                  <a:gd name="connsiteY29" fmla="*/ 10267 h 75179"/>
                  <a:gd name="connsiteX30" fmla="*/ 36683 w 68738"/>
                  <a:gd name="connsiteY30" fmla="*/ 3261 h 75179"/>
                  <a:gd name="connsiteX31" fmla="*/ 31756 w 68738"/>
                  <a:gd name="connsiteY31" fmla="*/ 4455 h 75179"/>
                  <a:gd name="connsiteX32" fmla="*/ 33815 w 68738"/>
                  <a:gd name="connsiteY32" fmla="*/ 420 h 75179"/>
                  <a:gd name="connsiteX33" fmla="*/ 36735 w 68738"/>
                  <a:gd name="connsiteY33" fmla="*/ 0 h 75179"/>
                  <a:gd name="connsiteX34" fmla="*/ 37204 w 68738"/>
                  <a:gd name="connsiteY34" fmla="*/ 2728 h 75179"/>
                  <a:gd name="connsiteX35" fmla="*/ 42704 w 68738"/>
                  <a:gd name="connsiteY35" fmla="*/ 5551 h 75179"/>
                  <a:gd name="connsiteX36" fmla="*/ 41557 w 68738"/>
                  <a:gd name="connsiteY36" fmla="*/ 7940 h 75179"/>
                  <a:gd name="connsiteX37" fmla="*/ 37465 w 68738"/>
                  <a:gd name="connsiteY37" fmla="*/ 9485 h 75179"/>
                  <a:gd name="connsiteX38" fmla="*/ 37856 w 68738"/>
                  <a:gd name="connsiteY38" fmla="*/ 13325 h 75179"/>
                  <a:gd name="connsiteX39" fmla="*/ 45572 w 68738"/>
                  <a:gd name="connsiteY39" fmla="*/ 13118 h 75179"/>
                  <a:gd name="connsiteX40" fmla="*/ 40853 w 68738"/>
                  <a:gd name="connsiteY40" fmla="*/ 16515 h 75179"/>
                  <a:gd name="connsiteX41" fmla="*/ 45051 w 68738"/>
                  <a:gd name="connsiteY41" fmla="*/ 20561 h 75179"/>
                  <a:gd name="connsiteX42" fmla="*/ 47657 w 68738"/>
                  <a:gd name="connsiteY42" fmla="*/ 21109 h 75179"/>
                  <a:gd name="connsiteX43" fmla="*/ 51176 w 68738"/>
                  <a:gd name="connsiteY43" fmla="*/ 19259 h 75179"/>
                  <a:gd name="connsiteX44" fmla="*/ 50655 w 68738"/>
                  <a:gd name="connsiteY44" fmla="*/ 23887 h 75179"/>
                  <a:gd name="connsiteX45" fmla="*/ 54278 w 68738"/>
                  <a:gd name="connsiteY45" fmla="*/ 21829 h 75179"/>
                  <a:gd name="connsiteX46" fmla="*/ 55790 w 68738"/>
                  <a:gd name="connsiteY46" fmla="*/ 19251 h 75179"/>
                  <a:gd name="connsiteX47" fmla="*/ 59309 w 68738"/>
                  <a:gd name="connsiteY47" fmla="*/ 21213 h 75179"/>
                  <a:gd name="connsiteX48" fmla="*/ 60613 w 68738"/>
                  <a:gd name="connsiteY48" fmla="*/ 24367 h 75179"/>
                  <a:gd name="connsiteX49" fmla="*/ 61707 w 68738"/>
                  <a:gd name="connsiteY49" fmla="*/ 22308 h 75179"/>
                  <a:gd name="connsiteX50" fmla="*/ 59648 w 68738"/>
                  <a:gd name="connsiteY50" fmla="*/ 18536 h 75179"/>
                  <a:gd name="connsiteX51" fmla="*/ 61369 w 68738"/>
                  <a:gd name="connsiteY51" fmla="*/ 18127 h 75179"/>
                  <a:gd name="connsiteX52" fmla="*/ 60065 w 68738"/>
                  <a:gd name="connsiteY52" fmla="*/ 14355 h 75179"/>
                  <a:gd name="connsiteX53" fmla="*/ 54800 w 68738"/>
                  <a:gd name="connsiteY53" fmla="*/ 12912 h 75179"/>
                  <a:gd name="connsiteX54" fmla="*/ 60743 w 68738"/>
                  <a:gd name="connsiteY54" fmla="*/ 11869 h 75179"/>
                  <a:gd name="connsiteX55" fmla="*/ 62437 w 68738"/>
                  <a:gd name="connsiteY55" fmla="*/ 16692 h 75179"/>
                  <a:gd name="connsiteX56" fmla="*/ 66217 w 68738"/>
                  <a:gd name="connsiteY56" fmla="*/ 21612 h 75179"/>
                  <a:gd name="connsiteX57" fmla="*/ 64966 w 68738"/>
                  <a:gd name="connsiteY57" fmla="*/ 25671 h 75179"/>
                  <a:gd name="connsiteX58" fmla="*/ 66764 w 68738"/>
                  <a:gd name="connsiteY58" fmla="*/ 30833 h 75179"/>
                  <a:gd name="connsiteX59" fmla="*/ 68771 w 68738"/>
                  <a:gd name="connsiteY59" fmla="*/ 33233 h 75179"/>
                  <a:gd name="connsiteX60" fmla="*/ 59179 w 68738"/>
                  <a:gd name="connsiteY60" fmla="*/ 39264 h 75179"/>
                  <a:gd name="connsiteX61" fmla="*/ 52376 w 68738"/>
                  <a:gd name="connsiteY61" fmla="*/ 42856 h 75179"/>
                  <a:gd name="connsiteX62" fmla="*/ 53704 w 68738"/>
                  <a:gd name="connsiteY62" fmla="*/ 49628 h 75179"/>
                  <a:gd name="connsiteX63" fmla="*/ 57901 w 68738"/>
                  <a:gd name="connsiteY63" fmla="*/ 55589 h 75179"/>
                  <a:gd name="connsiteX64" fmla="*/ 56363 w 68738"/>
                  <a:gd name="connsiteY64" fmla="*/ 55878 h 75179"/>
                  <a:gd name="connsiteX65" fmla="*/ 58292 w 68738"/>
                  <a:gd name="connsiteY65" fmla="*/ 67364 h 75179"/>
                  <a:gd name="connsiteX66" fmla="*/ 58370 w 68738"/>
                  <a:gd name="connsiteY66" fmla="*/ 72983 h 75179"/>
                  <a:gd name="connsiteX67" fmla="*/ 54591 w 68738"/>
                  <a:gd name="connsiteY67" fmla="*/ 70551 h 75179"/>
                  <a:gd name="connsiteX68" fmla="*/ 46875 w 68738"/>
                  <a:gd name="connsiteY68" fmla="*/ 70841 h 75179"/>
                  <a:gd name="connsiteX69" fmla="*/ 35927 w 68738"/>
                  <a:gd name="connsiteY69" fmla="*/ 75179 h 75179"/>
                  <a:gd name="connsiteX70" fmla="*/ 21277 w 68738"/>
                  <a:gd name="connsiteY70" fmla="*/ 72075 h 75179"/>
                  <a:gd name="connsiteX71" fmla="*/ 19505 w 68738"/>
                  <a:gd name="connsiteY71" fmla="*/ 60399 h 75179"/>
                  <a:gd name="connsiteX72" fmla="*/ 23832 w 68738"/>
                  <a:gd name="connsiteY72" fmla="*/ 58140 h 75179"/>
                  <a:gd name="connsiteX73" fmla="*/ 24901 w 68738"/>
                  <a:gd name="connsiteY73" fmla="*/ 52704 h 75179"/>
                  <a:gd name="connsiteX74" fmla="*/ 22320 w 68738"/>
                  <a:gd name="connsiteY74" fmla="*/ 45337 h 75179"/>
                  <a:gd name="connsiteX75" fmla="*/ 18488 w 68738"/>
                  <a:gd name="connsiteY75" fmla="*/ 42032 h 75179"/>
                  <a:gd name="connsiteX76" fmla="*/ 11242 w 68738"/>
                  <a:gd name="connsiteY76" fmla="*/ 45960 h 75179"/>
                  <a:gd name="connsiteX77" fmla="*/ 9234 w 68738"/>
                  <a:gd name="connsiteY77" fmla="*/ 48796 h 75179"/>
                  <a:gd name="connsiteX78" fmla="*/ 9390 w 68738"/>
                  <a:gd name="connsiteY78" fmla="*/ 51603 h 75179"/>
                  <a:gd name="connsiteX79" fmla="*/ 4647 w 68738"/>
                  <a:gd name="connsiteY79" fmla="*/ 53150 h 75179"/>
                  <a:gd name="connsiteX80" fmla="*/ 3421 w 68738"/>
                  <a:gd name="connsiteY80" fmla="*/ 55085 h 75179"/>
                  <a:gd name="connsiteX81" fmla="*/ 528 w 68738"/>
                  <a:gd name="connsiteY81" fmla="*/ 47807 h 75179"/>
                  <a:gd name="connsiteX82" fmla="*/ 33 w 68738"/>
                  <a:gd name="connsiteY82" fmla="*/ 43237 h 75179"/>
                  <a:gd name="connsiteX83" fmla="*/ 33 w 68738"/>
                  <a:gd name="connsiteY83" fmla="*/ 43237 h 75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68738" h="75179">
                    <a:moveTo>
                      <a:pt x="33" y="43237"/>
                    </a:moveTo>
                    <a:lnTo>
                      <a:pt x="4177" y="43388"/>
                    </a:lnTo>
                    <a:lnTo>
                      <a:pt x="4073" y="36958"/>
                    </a:lnTo>
                    <a:lnTo>
                      <a:pt x="4959" y="33291"/>
                    </a:lnTo>
                    <a:lnTo>
                      <a:pt x="7566" y="32878"/>
                    </a:lnTo>
                    <a:lnTo>
                      <a:pt x="10772" y="20887"/>
                    </a:lnTo>
                    <a:lnTo>
                      <a:pt x="15464" y="19898"/>
                    </a:lnTo>
                    <a:lnTo>
                      <a:pt x="16298" y="17164"/>
                    </a:lnTo>
                    <a:lnTo>
                      <a:pt x="20078" y="13150"/>
                    </a:lnTo>
                    <a:lnTo>
                      <a:pt x="21877" y="14947"/>
                    </a:lnTo>
                    <a:lnTo>
                      <a:pt x="26308" y="9237"/>
                    </a:lnTo>
                    <a:lnTo>
                      <a:pt x="28993" y="10132"/>
                    </a:lnTo>
                    <a:lnTo>
                      <a:pt x="26751" y="15182"/>
                    </a:lnTo>
                    <a:lnTo>
                      <a:pt x="21199" y="21536"/>
                    </a:lnTo>
                    <a:lnTo>
                      <a:pt x="23258" y="26375"/>
                    </a:lnTo>
                    <a:lnTo>
                      <a:pt x="27273" y="30922"/>
                    </a:lnTo>
                    <a:lnTo>
                      <a:pt x="38039" y="45613"/>
                    </a:lnTo>
                    <a:lnTo>
                      <a:pt x="38768" y="45916"/>
                    </a:lnTo>
                    <a:lnTo>
                      <a:pt x="41062" y="35949"/>
                    </a:lnTo>
                    <a:lnTo>
                      <a:pt x="36996" y="34441"/>
                    </a:lnTo>
                    <a:lnTo>
                      <a:pt x="36683" y="32088"/>
                    </a:lnTo>
                    <a:lnTo>
                      <a:pt x="31860" y="32498"/>
                    </a:lnTo>
                    <a:lnTo>
                      <a:pt x="30401" y="30671"/>
                    </a:lnTo>
                    <a:lnTo>
                      <a:pt x="32773" y="29273"/>
                    </a:lnTo>
                    <a:lnTo>
                      <a:pt x="30348" y="25796"/>
                    </a:lnTo>
                    <a:lnTo>
                      <a:pt x="30348" y="22295"/>
                    </a:lnTo>
                    <a:lnTo>
                      <a:pt x="32121" y="22014"/>
                    </a:lnTo>
                    <a:lnTo>
                      <a:pt x="35849" y="16189"/>
                    </a:lnTo>
                    <a:lnTo>
                      <a:pt x="36109" y="11848"/>
                    </a:lnTo>
                    <a:lnTo>
                      <a:pt x="33920" y="10267"/>
                    </a:lnTo>
                    <a:lnTo>
                      <a:pt x="36683" y="3261"/>
                    </a:lnTo>
                    <a:lnTo>
                      <a:pt x="31756" y="4455"/>
                    </a:lnTo>
                    <a:lnTo>
                      <a:pt x="33815" y="420"/>
                    </a:lnTo>
                    <a:lnTo>
                      <a:pt x="36735" y="0"/>
                    </a:lnTo>
                    <a:lnTo>
                      <a:pt x="37204" y="2728"/>
                    </a:lnTo>
                    <a:lnTo>
                      <a:pt x="42704" y="5551"/>
                    </a:lnTo>
                    <a:lnTo>
                      <a:pt x="41557" y="7940"/>
                    </a:lnTo>
                    <a:lnTo>
                      <a:pt x="37465" y="9485"/>
                    </a:lnTo>
                    <a:lnTo>
                      <a:pt x="37856" y="13325"/>
                    </a:lnTo>
                    <a:lnTo>
                      <a:pt x="45572" y="13118"/>
                    </a:lnTo>
                    <a:lnTo>
                      <a:pt x="40853" y="16515"/>
                    </a:lnTo>
                    <a:lnTo>
                      <a:pt x="45051" y="20561"/>
                    </a:lnTo>
                    <a:lnTo>
                      <a:pt x="47657" y="21109"/>
                    </a:lnTo>
                    <a:lnTo>
                      <a:pt x="51176" y="19259"/>
                    </a:lnTo>
                    <a:lnTo>
                      <a:pt x="50655" y="23887"/>
                    </a:lnTo>
                    <a:lnTo>
                      <a:pt x="54278" y="21829"/>
                    </a:lnTo>
                    <a:lnTo>
                      <a:pt x="55790" y="19251"/>
                    </a:lnTo>
                    <a:lnTo>
                      <a:pt x="59309" y="21213"/>
                    </a:lnTo>
                    <a:lnTo>
                      <a:pt x="60613" y="24367"/>
                    </a:lnTo>
                    <a:lnTo>
                      <a:pt x="61707" y="22308"/>
                    </a:lnTo>
                    <a:lnTo>
                      <a:pt x="59648" y="18536"/>
                    </a:lnTo>
                    <a:lnTo>
                      <a:pt x="61369" y="18127"/>
                    </a:lnTo>
                    <a:lnTo>
                      <a:pt x="60065" y="14355"/>
                    </a:lnTo>
                    <a:lnTo>
                      <a:pt x="54800" y="12912"/>
                    </a:lnTo>
                    <a:lnTo>
                      <a:pt x="60743" y="11869"/>
                    </a:lnTo>
                    <a:lnTo>
                      <a:pt x="62437" y="16692"/>
                    </a:lnTo>
                    <a:lnTo>
                      <a:pt x="66217" y="21612"/>
                    </a:lnTo>
                    <a:lnTo>
                      <a:pt x="64966" y="25671"/>
                    </a:lnTo>
                    <a:lnTo>
                      <a:pt x="66764" y="30833"/>
                    </a:lnTo>
                    <a:lnTo>
                      <a:pt x="68771" y="33233"/>
                    </a:lnTo>
                    <a:lnTo>
                      <a:pt x="59179" y="39264"/>
                    </a:lnTo>
                    <a:lnTo>
                      <a:pt x="52376" y="42856"/>
                    </a:lnTo>
                    <a:lnTo>
                      <a:pt x="53704" y="49628"/>
                    </a:lnTo>
                    <a:lnTo>
                      <a:pt x="57901" y="55589"/>
                    </a:lnTo>
                    <a:lnTo>
                      <a:pt x="56363" y="55878"/>
                    </a:lnTo>
                    <a:lnTo>
                      <a:pt x="58292" y="67364"/>
                    </a:lnTo>
                    <a:lnTo>
                      <a:pt x="58370" y="72983"/>
                    </a:lnTo>
                    <a:lnTo>
                      <a:pt x="54591" y="70551"/>
                    </a:lnTo>
                    <a:lnTo>
                      <a:pt x="46875" y="70841"/>
                    </a:lnTo>
                    <a:lnTo>
                      <a:pt x="35927" y="75179"/>
                    </a:lnTo>
                    <a:lnTo>
                      <a:pt x="21277" y="72075"/>
                    </a:lnTo>
                    <a:lnTo>
                      <a:pt x="19505" y="60399"/>
                    </a:lnTo>
                    <a:lnTo>
                      <a:pt x="23832" y="58140"/>
                    </a:lnTo>
                    <a:lnTo>
                      <a:pt x="24901" y="52704"/>
                    </a:lnTo>
                    <a:lnTo>
                      <a:pt x="22320" y="45337"/>
                    </a:lnTo>
                    <a:lnTo>
                      <a:pt x="18488" y="42032"/>
                    </a:lnTo>
                    <a:lnTo>
                      <a:pt x="11242" y="45960"/>
                    </a:lnTo>
                    <a:lnTo>
                      <a:pt x="9234" y="48796"/>
                    </a:lnTo>
                    <a:lnTo>
                      <a:pt x="9390" y="51603"/>
                    </a:lnTo>
                    <a:lnTo>
                      <a:pt x="4647" y="53150"/>
                    </a:lnTo>
                    <a:lnTo>
                      <a:pt x="3421" y="55085"/>
                    </a:lnTo>
                    <a:lnTo>
                      <a:pt x="528" y="47807"/>
                    </a:lnTo>
                    <a:lnTo>
                      <a:pt x="33" y="43237"/>
                    </a:lnTo>
                    <a:lnTo>
                      <a:pt x="33" y="43237"/>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45" name="MA-9">
                <a:extLst>
                  <a:ext uri="{FF2B5EF4-FFF2-40B4-BE49-F238E27FC236}">
                    <a16:creationId xmlns:a16="http://schemas.microsoft.com/office/drawing/2014/main" id="{3D5F8717-6D0E-6E7E-70DF-4E7B425421BC}"/>
                  </a:ext>
                </a:extLst>
              </p:cNvPr>
              <p:cNvSpPr/>
              <p:nvPr/>
            </p:nvSpPr>
            <p:spPr>
              <a:xfrm>
                <a:off x="7482116" y="3029427"/>
                <a:ext cx="139053" cy="158871"/>
              </a:xfrm>
              <a:custGeom>
                <a:avLst/>
                <a:gdLst>
                  <a:gd name="connsiteX0" fmla="*/ 128513 w 139053"/>
                  <a:gd name="connsiteY0" fmla="*/ 138760 h 158871"/>
                  <a:gd name="connsiteX1" fmla="*/ 135435 w 139053"/>
                  <a:gd name="connsiteY1" fmla="*/ 152618 h 158871"/>
                  <a:gd name="connsiteX2" fmla="*/ 134978 w 139053"/>
                  <a:gd name="connsiteY2" fmla="*/ 156199 h 158871"/>
                  <a:gd name="connsiteX3" fmla="*/ 133731 w 139053"/>
                  <a:gd name="connsiteY3" fmla="*/ 157558 h 158871"/>
                  <a:gd name="connsiteX4" fmla="*/ 129116 w 139053"/>
                  <a:gd name="connsiteY4" fmla="*/ 158871 h 158871"/>
                  <a:gd name="connsiteX5" fmla="*/ 124752 w 139053"/>
                  <a:gd name="connsiteY5" fmla="*/ 157942 h 158871"/>
                  <a:gd name="connsiteX6" fmla="*/ 117228 w 139053"/>
                  <a:gd name="connsiteY6" fmla="*/ 158198 h 158871"/>
                  <a:gd name="connsiteX7" fmla="*/ 111282 w 139053"/>
                  <a:gd name="connsiteY7" fmla="*/ 155886 h 158871"/>
                  <a:gd name="connsiteX8" fmla="*/ 105421 w 139053"/>
                  <a:gd name="connsiteY8" fmla="*/ 152879 h 158871"/>
                  <a:gd name="connsiteX9" fmla="*/ 105152 w 139053"/>
                  <a:gd name="connsiteY9" fmla="*/ 152024 h 158871"/>
                  <a:gd name="connsiteX10" fmla="*/ 108559 w 139053"/>
                  <a:gd name="connsiteY10" fmla="*/ 152378 h 158871"/>
                  <a:gd name="connsiteX11" fmla="*/ 107977 w 139053"/>
                  <a:gd name="connsiteY11" fmla="*/ 149940 h 158871"/>
                  <a:gd name="connsiteX12" fmla="*/ 116541 w 139053"/>
                  <a:gd name="connsiteY12" fmla="*/ 150298 h 158871"/>
                  <a:gd name="connsiteX13" fmla="*/ 121426 w 139053"/>
                  <a:gd name="connsiteY13" fmla="*/ 149493 h 158871"/>
                  <a:gd name="connsiteX14" fmla="*/ 125562 w 139053"/>
                  <a:gd name="connsiteY14" fmla="*/ 146031 h 158871"/>
                  <a:gd name="connsiteX15" fmla="*/ 127266 w 139053"/>
                  <a:gd name="connsiteY15" fmla="*/ 143317 h 158871"/>
                  <a:gd name="connsiteX16" fmla="*/ 61483 w 139053"/>
                  <a:gd name="connsiteY16" fmla="*/ 121325 h 158871"/>
                  <a:gd name="connsiteX17" fmla="*/ 61982 w 139053"/>
                  <a:gd name="connsiteY17" fmla="*/ 125481 h 158871"/>
                  <a:gd name="connsiteX18" fmla="*/ 66097 w 139053"/>
                  <a:gd name="connsiteY18" fmla="*/ 123365 h 158871"/>
                  <a:gd name="connsiteX19" fmla="*/ 67261 w 139053"/>
                  <a:gd name="connsiteY19" fmla="*/ 125855 h 158871"/>
                  <a:gd name="connsiteX20" fmla="*/ 66990 w 139053"/>
                  <a:gd name="connsiteY20" fmla="*/ 129248 h 158871"/>
                  <a:gd name="connsiteX21" fmla="*/ 67906 w 139053"/>
                  <a:gd name="connsiteY21" fmla="*/ 131562 h 158871"/>
                  <a:gd name="connsiteX22" fmla="*/ 72582 w 139053"/>
                  <a:gd name="connsiteY22" fmla="*/ 133959 h 158871"/>
                  <a:gd name="connsiteX23" fmla="*/ 74453 w 139053"/>
                  <a:gd name="connsiteY23" fmla="*/ 136511 h 158871"/>
                  <a:gd name="connsiteX24" fmla="*/ 76635 w 139053"/>
                  <a:gd name="connsiteY24" fmla="*/ 134581 h 158871"/>
                  <a:gd name="connsiteX25" fmla="*/ 76489 w 139053"/>
                  <a:gd name="connsiteY25" fmla="*/ 132650 h 158871"/>
                  <a:gd name="connsiteX26" fmla="*/ 79088 w 139053"/>
                  <a:gd name="connsiteY26" fmla="*/ 130814 h 158871"/>
                  <a:gd name="connsiteX27" fmla="*/ 79566 w 139053"/>
                  <a:gd name="connsiteY27" fmla="*/ 134537 h 158871"/>
                  <a:gd name="connsiteX28" fmla="*/ 79338 w 139053"/>
                  <a:gd name="connsiteY28" fmla="*/ 141118 h 158871"/>
                  <a:gd name="connsiteX29" fmla="*/ 77591 w 139053"/>
                  <a:gd name="connsiteY29" fmla="*/ 142066 h 158871"/>
                  <a:gd name="connsiteX30" fmla="*/ 64289 w 139053"/>
                  <a:gd name="connsiteY30" fmla="*/ 141679 h 158871"/>
                  <a:gd name="connsiteX31" fmla="*/ 51402 w 139053"/>
                  <a:gd name="connsiteY31" fmla="*/ 142554 h 158871"/>
                  <a:gd name="connsiteX32" fmla="*/ 46559 w 139053"/>
                  <a:gd name="connsiteY32" fmla="*/ 143795 h 158871"/>
                  <a:gd name="connsiteX33" fmla="*/ 43005 w 139053"/>
                  <a:gd name="connsiteY33" fmla="*/ 146484 h 158871"/>
                  <a:gd name="connsiteX34" fmla="*/ 41695 w 139053"/>
                  <a:gd name="connsiteY34" fmla="*/ 149204 h 158871"/>
                  <a:gd name="connsiteX35" fmla="*/ 38660 w 139053"/>
                  <a:gd name="connsiteY35" fmla="*/ 147176 h 158871"/>
                  <a:gd name="connsiteX36" fmla="*/ 34442 w 139053"/>
                  <a:gd name="connsiteY36" fmla="*/ 142108 h 158871"/>
                  <a:gd name="connsiteX37" fmla="*/ 34961 w 139053"/>
                  <a:gd name="connsiteY37" fmla="*/ 141218 h 158871"/>
                  <a:gd name="connsiteX38" fmla="*/ 37476 w 139053"/>
                  <a:gd name="connsiteY38" fmla="*/ 140797 h 158871"/>
                  <a:gd name="connsiteX39" fmla="*/ 40822 w 139053"/>
                  <a:gd name="connsiteY39" fmla="*/ 142012 h 158871"/>
                  <a:gd name="connsiteX40" fmla="*/ 42465 w 139053"/>
                  <a:gd name="connsiteY40" fmla="*/ 141180 h 158871"/>
                  <a:gd name="connsiteX41" fmla="*/ 46725 w 139053"/>
                  <a:gd name="connsiteY41" fmla="*/ 134335 h 158871"/>
                  <a:gd name="connsiteX42" fmla="*/ 48949 w 139053"/>
                  <a:gd name="connsiteY42" fmla="*/ 132636 h 158871"/>
                  <a:gd name="connsiteX43" fmla="*/ 50279 w 139053"/>
                  <a:gd name="connsiteY43" fmla="*/ 128767 h 158871"/>
                  <a:gd name="connsiteX44" fmla="*/ 53626 w 139053"/>
                  <a:gd name="connsiteY44" fmla="*/ 127482 h 158871"/>
                  <a:gd name="connsiteX45" fmla="*/ 55019 w 139053"/>
                  <a:gd name="connsiteY45" fmla="*/ 124666 h 158871"/>
                  <a:gd name="connsiteX46" fmla="*/ 57034 w 139053"/>
                  <a:gd name="connsiteY46" fmla="*/ 124415 h 158871"/>
                  <a:gd name="connsiteX47" fmla="*/ 36062 w 139053"/>
                  <a:gd name="connsiteY47" fmla="*/ 0 h 158871"/>
                  <a:gd name="connsiteX48" fmla="*/ 40177 w 139053"/>
                  <a:gd name="connsiteY48" fmla="*/ 1872 h 158871"/>
                  <a:gd name="connsiteX49" fmla="*/ 42755 w 139053"/>
                  <a:gd name="connsiteY49" fmla="*/ 1743 h 158871"/>
                  <a:gd name="connsiteX50" fmla="*/ 43461 w 139053"/>
                  <a:gd name="connsiteY50" fmla="*/ 4813 h 158871"/>
                  <a:gd name="connsiteX51" fmla="*/ 46870 w 139053"/>
                  <a:gd name="connsiteY51" fmla="*/ 8563 h 158871"/>
                  <a:gd name="connsiteX52" fmla="*/ 48886 w 139053"/>
                  <a:gd name="connsiteY52" fmla="*/ 9577 h 158871"/>
                  <a:gd name="connsiteX53" fmla="*/ 48241 w 139053"/>
                  <a:gd name="connsiteY53" fmla="*/ 12624 h 158871"/>
                  <a:gd name="connsiteX54" fmla="*/ 52066 w 139053"/>
                  <a:gd name="connsiteY54" fmla="*/ 20685 h 158871"/>
                  <a:gd name="connsiteX55" fmla="*/ 57263 w 139053"/>
                  <a:gd name="connsiteY55" fmla="*/ 27583 h 158871"/>
                  <a:gd name="connsiteX56" fmla="*/ 56431 w 139053"/>
                  <a:gd name="connsiteY56" fmla="*/ 29494 h 158871"/>
                  <a:gd name="connsiteX57" fmla="*/ 56910 w 139053"/>
                  <a:gd name="connsiteY57" fmla="*/ 33456 h 158871"/>
                  <a:gd name="connsiteX58" fmla="*/ 62126 w 139053"/>
                  <a:gd name="connsiteY58" fmla="*/ 40638 h 158871"/>
                  <a:gd name="connsiteX59" fmla="*/ 60255 w 139053"/>
                  <a:gd name="connsiteY59" fmla="*/ 39614 h 158871"/>
                  <a:gd name="connsiteX60" fmla="*/ 56784 w 139053"/>
                  <a:gd name="connsiteY60" fmla="*/ 34222 h 158871"/>
                  <a:gd name="connsiteX61" fmla="*/ 53916 w 139053"/>
                  <a:gd name="connsiteY61" fmla="*/ 35583 h 158871"/>
                  <a:gd name="connsiteX62" fmla="*/ 54124 w 139053"/>
                  <a:gd name="connsiteY62" fmla="*/ 39433 h 158871"/>
                  <a:gd name="connsiteX63" fmla="*/ 52814 w 139053"/>
                  <a:gd name="connsiteY63" fmla="*/ 40490 h 158871"/>
                  <a:gd name="connsiteX64" fmla="*/ 50861 w 139053"/>
                  <a:gd name="connsiteY64" fmla="*/ 39273 h 158871"/>
                  <a:gd name="connsiteX65" fmla="*/ 48990 w 139053"/>
                  <a:gd name="connsiteY65" fmla="*/ 40166 h 158871"/>
                  <a:gd name="connsiteX66" fmla="*/ 50508 w 139053"/>
                  <a:gd name="connsiteY66" fmla="*/ 43344 h 158871"/>
                  <a:gd name="connsiteX67" fmla="*/ 52440 w 139053"/>
                  <a:gd name="connsiteY67" fmla="*/ 44465 h 158871"/>
                  <a:gd name="connsiteX68" fmla="*/ 55766 w 139053"/>
                  <a:gd name="connsiteY68" fmla="*/ 48711 h 158871"/>
                  <a:gd name="connsiteX69" fmla="*/ 58114 w 139053"/>
                  <a:gd name="connsiteY69" fmla="*/ 49314 h 158871"/>
                  <a:gd name="connsiteX70" fmla="*/ 56036 w 139053"/>
                  <a:gd name="connsiteY70" fmla="*/ 44108 h 158871"/>
                  <a:gd name="connsiteX71" fmla="*/ 59175 w 139053"/>
                  <a:gd name="connsiteY71" fmla="*/ 50142 h 158871"/>
                  <a:gd name="connsiteX72" fmla="*/ 60941 w 139053"/>
                  <a:gd name="connsiteY72" fmla="*/ 50539 h 158871"/>
                  <a:gd name="connsiteX73" fmla="*/ 63769 w 139053"/>
                  <a:gd name="connsiteY73" fmla="*/ 49097 h 158871"/>
                  <a:gd name="connsiteX74" fmla="*/ 68320 w 139053"/>
                  <a:gd name="connsiteY74" fmla="*/ 52774 h 158871"/>
                  <a:gd name="connsiteX75" fmla="*/ 68091 w 139053"/>
                  <a:gd name="connsiteY75" fmla="*/ 55736 h 158871"/>
                  <a:gd name="connsiteX76" fmla="*/ 69692 w 139053"/>
                  <a:gd name="connsiteY76" fmla="*/ 58463 h 158871"/>
                  <a:gd name="connsiteX77" fmla="*/ 70440 w 139053"/>
                  <a:gd name="connsiteY77" fmla="*/ 63236 h 158871"/>
                  <a:gd name="connsiteX78" fmla="*/ 68549 w 139053"/>
                  <a:gd name="connsiteY78" fmla="*/ 67487 h 158871"/>
                  <a:gd name="connsiteX79" fmla="*/ 68653 w 139053"/>
                  <a:gd name="connsiteY79" fmla="*/ 69888 h 158871"/>
                  <a:gd name="connsiteX80" fmla="*/ 71376 w 139053"/>
                  <a:gd name="connsiteY80" fmla="*/ 73723 h 158871"/>
                  <a:gd name="connsiteX81" fmla="*/ 76655 w 139053"/>
                  <a:gd name="connsiteY81" fmla="*/ 78266 h 158871"/>
                  <a:gd name="connsiteX82" fmla="*/ 83431 w 139053"/>
                  <a:gd name="connsiteY82" fmla="*/ 80919 h 158871"/>
                  <a:gd name="connsiteX83" fmla="*/ 87713 w 139053"/>
                  <a:gd name="connsiteY83" fmla="*/ 81788 h 158871"/>
                  <a:gd name="connsiteX84" fmla="*/ 97419 w 139053"/>
                  <a:gd name="connsiteY84" fmla="*/ 82479 h 158871"/>
                  <a:gd name="connsiteX85" fmla="*/ 101057 w 139053"/>
                  <a:gd name="connsiteY85" fmla="*/ 85622 h 158871"/>
                  <a:gd name="connsiteX86" fmla="*/ 106025 w 139053"/>
                  <a:gd name="connsiteY86" fmla="*/ 81138 h 158871"/>
                  <a:gd name="connsiteX87" fmla="*/ 114588 w 139053"/>
                  <a:gd name="connsiteY87" fmla="*/ 78497 h 158871"/>
                  <a:gd name="connsiteX88" fmla="*/ 116833 w 139053"/>
                  <a:gd name="connsiteY88" fmla="*/ 78686 h 158871"/>
                  <a:gd name="connsiteX89" fmla="*/ 123463 w 139053"/>
                  <a:gd name="connsiteY89" fmla="*/ 76523 h 158871"/>
                  <a:gd name="connsiteX90" fmla="*/ 128015 w 139053"/>
                  <a:gd name="connsiteY90" fmla="*/ 74278 h 158871"/>
                  <a:gd name="connsiteX91" fmla="*/ 130427 w 139053"/>
                  <a:gd name="connsiteY91" fmla="*/ 71005 h 158871"/>
                  <a:gd name="connsiteX92" fmla="*/ 129823 w 139053"/>
                  <a:gd name="connsiteY92" fmla="*/ 60466 h 158871"/>
                  <a:gd name="connsiteX93" fmla="*/ 130842 w 139053"/>
                  <a:gd name="connsiteY93" fmla="*/ 58869 h 158871"/>
                  <a:gd name="connsiteX94" fmla="*/ 128057 w 139053"/>
                  <a:gd name="connsiteY94" fmla="*/ 57028 h 158871"/>
                  <a:gd name="connsiteX95" fmla="*/ 129325 w 139053"/>
                  <a:gd name="connsiteY95" fmla="*/ 55920 h 158871"/>
                  <a:gd name="connsiteX96" fmla="*/ 125687 w 139053"/>
                  <a:gd name="connsiteY96" fmla="*/ 52190 h 158871"/>
                  <a:gd name="connsiteX97" fmla="*/ 123318 w 139053"/>
                  <a:gd name="connsiteY97" fmla="*/ 55040 h 158871"/>
                  <a:gd name="connsiteX98" fmla="*/ 122923 w 139053"/>
                  <a:gd name="connsiteY98" fmla="*/ 59182 h 158871"/>
                  <a:gd name="connsiteX99" fmla="*/ 121987 w 139053"/>
                  <a:gd name="connsiteY99" fmla="*/ 50126 h 158871"/>
                  <a:gd name="connsiteX100" fmla="*/ 121967 w 139053"/>
                  <a:gd name="connsiteY100" fmla="*/ 43594 h 158871"/>
                  <a:gd name="connsiteX101" fmla="*/ 119868 w 139053"/>
                  <a:gd name="connsiteY101" fmla="*/ 36247 h 158871"/>
                  <a:gd name="connsiteX102" fmla="*/ 116709 w 139053"/>
                  <a:gd name="connsiteY102" fmla="*/ 33325 h 158871"/>
                  <a:gd name="connsiteX103" fmla="*/ 112988 w 139053"/>
                  <a:gd name="connsiteY103" fmla="*/ 31657 h 158871"/>
                  <a:gd name="connsiteX104" fmla="*/ 109392 w 139053"/>
                  <a:gd name="connsiteY104" fmla="*/ 33513 h 158871"/>
                  <a:gd name="connsiteX105" fmla="*/ 106856 w 139053"/>
                  <a:gd name="connsiteY105" fmla="*/ 36573 h 158871"/>
                  <a:gd name="connsiteX106" fmla="*/ 105713 w 139053"/>
                  <a:gd name="connsiteY106" fmla="*/ 34228 h 158871"/>
                  <a:gd name="connsiteX107" fmla="*/ 102657 w 139053"/>
                  <a:gd name="connsiteY107" fmla="*/ 31451 h 158871"/>
                  <a:gd name="connsiteX108" fmla="*/ 104923 w 139053"/>
                  <a:gd name="connsiteY108" fmla="*/ 29142 h 158871"/>
                  <a:gd name="connsiteX109" fmla="*/ 109101 w 139053"/>
                  <a:gd name="connsiteY109" fmla="*/ 28563 h 158871"/>
                  <a:gd name="connsiteX110" fmla="*/ 117519 w 139053"/>
                  <a:gd name="connsiteY110" fmla="*/ 30845 h 158871"/>
                  <a:gd name="connsiteX111" fmla="*/ 124128 w 139053"/>
                  <a:gd name="connsiteY111" fmla="*/ 35081 h 158871"/>
                  <a:gd name="connsiteX112" fmla="*/ 127018 w 139053"/>
                  <a:gd name="connsiteY112" fmla="*/ 38590 h 158871"/>
                  <a:gd name="connsiteX113" fmla="*/ 132463 w 139053"/>
                  <a:gd name="connsiteY113" fmla="*/ 49159 h 158871"/>
                  <a:gd name="connsiteX114" fmla="*/ 134479 w 139053"/>
                  <a:gd name="connsiteY114" fmla="*/ 55034 h 158871"/>
                  <a:gd name="connsiteX115" fmla="*/ 137140 w 139053"/>
                  <a:gd name="connsiteY115" fmla="*/ 65327 h 158871"/>
                  <a:gd name="connsiteX116" fmla="*/ 139053 w 139053"/>
                  <a:gd name="connsiteY116" fmla="*/ 81405 h 158871"/>
                  <a:gd name="connsiteX117" fmla="*/ 138470 w 139053"/>
                  <a:gd name="connsiteY117" fmla="*/ 91077 h 158871"/>
                  <a:gd name="connsiteX118" fmla="*/ 137327 w 139053"/>
                  <a:gd name="connsiteY118" fmla="*/ 93214 h 158871"/>
                  <a:gd name="connsiteX119" fmla="*/ 134625 w 139053"/>
                  <a:gd name="connsiteY119" fmla="*/ 101364 h 158871"/>
                  <a:gd name="connsiteX120" fmla="*/ 132796 w 139053"/>
                  <a:gd name="connsiteY120" fmla="*/ 101929 h 158871"/>
                  <a:gd name="connsiteX121" fmla="*/ 132193 w 139053"/>
                  <a:gd name="connsiteY121" fmla="*/ 104066 h 158871"/>
                  <a:gd name="connsiteX122" fmla="*/ 132214 w 139053"/>
                  <a:gd name="connsiteY122" fmla="*/ 110188 h 158871"/>
                  <a:gd name="connsiteX123" fmla="*/ 130427 w 139053"/>
                  <a:gd name="connsiteY123" fmla="*/ 112369 h 158871"/>
                  <a:gd name="connsiteX124" fmla="*/ 129304 w 139053"/>
                  <a:gd name="connsiteY124" fmla="*/ 110751 h 158871"/>
                  <a:gd name="connsiteX125" fmla="*/ 130987 w 139053"/>
                  <a:gd name="connsiteY125" fmla="*/ 108462 h 158871"/>
                  <a:gd name="connsiteX126" fmla="*/ 131757 w 139053"/>
                  <a:gd name="connsiteY126" fmla="*/ 102696 h 158871"/>
                  <a:gd name="connsiteX127" fmla="*/ 134251 w 139053"/>
                  <a:gd name="connsiteY127" fmla="*/ 96197 h 158871"/>
                  <a:gd name="connsiteX128" fmla="*/ 131279 w 139053"/>
                  <a:gd name="connsiteY128" fmla="*/ 92842 h 158871"/>
                  <a:gd name="connsiteX129" fmla="*/ 120595 w 139053"/>
                  <a:gd name="connsiteY129" fmla="*/ 93518 h 158871"/>
                  <a:gd name="connsiteX130" fmla="*/ 114671 w 139053"/>
                  <a:gd name="connsiteY130" fmla="*/ 95429 h 158871"/>
                  <a:gd name="connsiteX131" fmla="*/ 108415 w 139053"/>
                  <a:gd name="connsiteY131" fmla="*/ 95818 h 158871"/>
                  <a:gd name="connsiteX132" fmla="*/ 102595 w 139053"/>
                  <a:gd name="connsiteY132" fmla="*/ 98815 h 158871"/>
                  <a:gd name="connsiteX133" fmla="*/ 100350 w 139053"/>
                  <a:gd name="connsiteY133" fmla="*/ 101768 h 158871"/>
                  <a:gd name="connsiteX134" fmla="*/ 99311 w 139053"/>
                  <a:gd name="connsiteY134" fmla="*/ 98129 h 158871"/>
                  <a:gd name="connsiteX135" fmla="*/ 97440 w 139053"/>
                  <a:gd name="connsiteY135" fmla="*/ 97779 h 158871"/>
                  <a:gd name="connsiteX136" fmla="*/ 94467 w 139053"/>
                  <a:gd name="connsiteY136" fmla="*/ 99284 h 158871"/>
                  <a:gd name="connsiteX137" fmla="*/ 91995 w 139053"/>
                  <a:gd name="connsiteY137" fmla="*/ 97604 h 158871"/>
                  <a:gd name="connsiteX138" fmla="*/ 89438 w 139053"/>
                  <a:gd name="connsiteY138" fmla="*/ 98417 h 158871"/>
                  <a:gd name="connsiteX139" fmla="*/ 88336 w 139053"/>
                  <a:gd name="connsiteY139" fmla="*/ 100758 h 158871"/>
                  <a:gd name="connsiteX140" fmla="*/ 84803 w 139053"/>
                  <a:gd name="connsiteY140" fmla="*/ 102223 h 158871"/>
                  <a:gd name="connsiteX141" fmla="*/ 80584 w 139053"/>
                  <a:gd name="connsiteY141" fmla="*/ 102385 h 158871"/>
                  <a:gd name="connsiteX142" fmla="*/ 77840 w 139053"/>
                  <a:gd name="connsiteY142" fmla="*/ 107551 h 158871"/>
                  <a:gd name="connsiteX143" fmla="*/ 74161 w 139053"/>
                  <a:gd name="connsiteY143" fmla="*/ 110599 h 158871"/>
                  <a:gd name="connsiteX144" fmla="*/ 70087 w 139053"/>
                  <a:gd name="connsiteY144" fmla="*/ 111418 h 158871"/>
                  <a:gd name="connsiteX145" fmla="*/ 67988 w 139053"/>
                  <a:gd name="connsiteY145" fmla="*/ 110697 h 158871"/>
                  <a:gd name="connsiteX146" fmla="*/ 58011 w 139053"/>
                  <a:gd name="connsiteY146" fmla="*/ 112723 h 158871"/>
                  <a:gd name="connsiteX147" fmla="*/ 55372 w 139053"/>
                  <a:gd name="connsiteY147" fmla="*/ 116338 h 158871"/>
                  <a:gd name="connsiteX148" fmla="*/ 53105 w 139053"/>
                  <a:gd name="connsiteY148" fmla="*/ 114151 h 158871"/>
                  <a:gd name="connsiteX149" fmla="*/ 55641 w 139053"/>
                  <a:gd name="connsiteY149" fmla="*/ 110924 h 158871"/>
                  <a:gd name="connsiteX150" fmla="*/ 57055 w 139053"/>
                  <a:gd name="connsiteY150" fmla="*/ 105817 h 158871"/>
                  <a:gd name="connsiteX151" fmla="*/ 55849 w 139053"/>
                  <a:gd name="connsiteY151" fmla="*/ 102405 h 158871"/>
                  <a:gd name="connsiteX152" fmla="*/ 57284 w 139053"/>
                  <a:gd name="connsiteY152" fmla="*/ 99411 h 158871"/>
                  <a:gd name="connsiteX153" fmla="*/ 56056 w 139053"/>
                  <a:gd name="connsiteY153" fmla="*/ 96092 h 158871"/>
                  <a:gd name="connsiteX154" fmla="*/ 59030 w 139053"/>
                  <a:gd name="connsiteY154" fmla="*/ 94612 h 158871"/>
                  <a:gd name="connsiteX155" fmla="*/ 55704 w 139053"/>
                  <a:gd name="connsiteY155" fmla="*/ 92858 h 158871"/>
                  <a:gd name="connsiteX156" fmla="*/ 58032 w 139053"/>
                  <a:gd name="connsiteY156" fmla="*/ 91434 h 158871"/>
                  <a:gd name="connsiteX157" fmla="*/ 54748 w 139053"/>
                  <a:gd name="connsiteY157" fmla="*/ 90721 h 158871"/>
                  <a:gd name="connsiteX158" fmla="*/ 58967 w 139053"/>
                  <a:gd name="connsiteY158" fmla="*/ 87979 h 158871"/>
                  <a:gd name="connsiteX159" fmla="*/ 58842 w 139053"/>
                  <a:gd name="connsiteY159" fmla="*/ 85770 h 158871"/>
                  <a:gd name="connsiteX160" fmla="*/ 55413 w 139053"/>
                  <a:gd name="connsiteY160" fmla="*/ 85710 h 158871"/>
                  <a:gd name="connsiteX161" fmla="*/ 52773 w 139053"/>
                  <a:gd name="connsiteY161" fmla="*/ 83542 h 158871"/>
                  <a:gd name="connsiteX162" fmla="*/ 51734 w 139053"/>
                  <a:gd name="connsiteY162" fmla="*/ 84117 h 158871"/>
                  <a:gd name="connsiteX163" fmla="*/ 48241 w 139053"/>
                  <a:gd name="connsiteY163" fmla="*/ 82258 h 158871"/>
                  <a:gd name="connsiteX164" fmla="*/ 47099 w 139053"/>
                  <a:gd name="connsiteY164" fmla="*/ 84244 h 158871"/>
                  <a:gd name="connsiteX165" fmla="*/ 49011 w 139053"/>
                  <a:gd name="connsiteY165" fmla="*/ 86691 h 158871"/>
                  <a:gd name="connsiteX166" fmla="*/ 47223 w 139053"/>
                  <a:gd name="connsiteY166" fmla="*/ 87405 h 158871"/>
                  <a:gd name="connsiteX167" fmla="*/ 48595 w 139053"/>
                  <a:gd name="connsiteY167" fmla="*/ 91598 h 158871"/>
                  <a:gd name="connsiteX168" fmla="*/ 45290 w 139053"/>
                  <a:gd name="connsiteY168" fmla="*/ 88090 h 158871"/>
                  <a:gd name="connsiteX169" fmla="*/ 44022 w 139053"/>
                  <a:gd name="connsiteY169" fmla="*/ 88653 h 158871"/>
                  <a:gd name="connsiteX170" fmla="*/ 45207 w 139053"/>
                  <a:gd name="connsiteY170" fmla="*/ 92032 h 158871"/>
                  <a:gd name="connsiteX171" fmla="*/ 43045 w 139053"/>
                  <a:gd name="connsiteY171" fmla="*/ 91351 h 158871"/>
                  <a:gd name="connsiteX172" fmla="*/ 43835 w 139053"/>
                  <a:gd name="connsiteY172" fmla="*/ 95050 h 158871"/>
                  <a:gd name="connsiteX173" fmla="*/ 42526 w 139053"/>
                  <a:gd name="connsiteY173" fmla="*/ 96147 h 158871"/>
                  <a:gd name="connsiteX174" fmla="*/ 37849 w 139053"/>
                  <a:gd name="connsiteY174" fmla="*/ 94200 h 158871"/>
                  <a:gd name="connsiteX175" fmla="*/ 36207 w 139053"/>
                  <a:gd name="connsiteY175" fmla="*/ 95653 h 158871"/>
                  <a:gd name="connsiteX176" fmla="*/ 38348 w 139053"/>
                  <a:gd name="connsiteY176" fmla="*/ 96860 h 158871"/>
                  <a:gd name="connsiteX177" fmla="*/ 37704 w 139053"/>
                  <a:gd name="connsiteY177" fmla="*/ 99371 h 158871"/>
                  <a:gd name="connsiteX178" fmla="*/ 32029 w 139053"/>
                  <a:gd name="connsiteY178" fmla="*/ 99486 h 158871"/>
                  <a:gd name="connsiteX179" fmla="*/ 34067 w 139053"/>
                  <a:gd name="connsiteY179" fmla="*/ 104203 h 158871"/>
                  <a:gd name="connsiteX180" fmla="*/ 32362 w 139053"/>
                  <a:gd name="connsiteY180" fmla="*/ 105719 h 158871"/>
                  <a:gd name="connsiteX181" fmla="*/ 30533 w 139053"/>
                  <a:gd name="connsiteY181" fmla="*/ 98917 h 158871"/>
                  <a:gd name="connsiteX182" fmla="*/ 28641 w 139053"/>
                  <a:gd name="connsiteY182" fmla="*/ 98133 h 158871"/>
                  <a:gd name="connsiteX183" fmla="*/ 25877 w 139053"/>
                  <a:gd name="connsiteY183" fmla="*/ 100237 h 158871"/>
                  <a:gd name="connsiteX184" fmla="*/ 27561 w 139053"/>
                  <a:gd name="connsiteY184" fmla="*/ 104339 h 158871"/>
                  <a:gd name="connsiteX185" fmla="*/ 24817 w 139053"/>
                  <a:gd name="connsiteY185" fmla="*/ 100997 h 158871"/>
                  <a:gd name="connsiteX186" fmla="*/ 23528 w 139053"/>
                  <a:gd name="connsiteY186" fmla="*/ 106246 h 158871"/>
                  <a:gd name="connsiteX187" fmla="*/ 21782 w 139053"/>
                  <a:gd name="connsiteY187" fmla="*/ 106438 h 158871"/>
                  <a:gd name="connsiteX188" fmla="*/ 24111 w 139053"/>
                  <a:gd name="connsiteY188" fmla="*/ 112488 h 158871"/>
                  <a:gd name="connsiteX189" fmla="*/ 21076 w 139053"/>
                  <a:gd name="connsiteY189" fmla="*/ 114367 h 158871"/>
                  <a:gd name="connsiteX190" fmla="*/ 18186 w 139053"/>
                  <a:gd name="connsiteY190" fmla="*/ 114370 h 158871"/>
                  <a:gd name="connsiteX191" fmla="*/ 17750 w 139053"/>
                  <a:gd name="connsiteY191" fmla="*/ 117242 h 158871"/>
                  <a:gd name="connsiteX192" fmla="*/ 13676 w 139053"/>
                  <a:gd name="connsiteY192" fmla="*/ 117250 h 158871"/>
                  <a:gd name="connsiteX193" fmla="*/ 11182 w 139053"/>
                  <a:gd name="connsiteY193" fmla="*/ 118993 h 158871"/>
                  <a:gd name="connsiteX194" fmla="*/ 7773 w 139053"/>
                  <a:gd name="connsiteY194" fmla="*/ 117246 h 158871"/>
                  <a:gd name="connsiteX195" fmla="*/ 2036 w 139053"/>
                  <a:gd name="connsiteY195" fmla="*/ 119006 h 158871"/>
                  <a:gd name="connsiteX196" fmla="*/ 768 w 139053"/>
                  <a:gd name="connsiteY196" fmla="*/ 104145 h 158871"/>
                  <a:gd name="connsiteX197" fmla="*/ 0 w 139053"/>
                  <a:gd name="connsiteY197" fmla="*/ 102582 h 158871"/>
                  <a:gd name="connsiteX198" fmla="*/ 644 w 139053"/>
                  <a:gd name="connsiteY198" fmla="*/ 97587 h 158871"/>
                  <a:gd name="connsiteX199" fmla="*/ 2743 w 139053"/>
                  <a:gd name="connsiteY199" fmla="*/ 88888 h 158871"/>
                  <a:gd name="connsiteX200" fmla="*/ 8230 w 139053"/>
                  <a:gd name="connsiteY200" fmla="*/ 89998 h 158871"/>
                  <a:gd name="connsiteX201" fmla="*/ 24838 w 139053"/>
                  <a:gd name="connsiteY201" fmla="*/ 79306 h 158871"/>
                  <a:gd name="connsiteX202" fmla="*/ 26562 w 139053"/>
                  <a:gd name="connsiteY202" fmla="*/ 77962 h 158871"/>
                  <a:gd name="connsiteX203" fmla="*/ 24900 w 139053"/>
                  <a:gd name="connsiteY203" fmla="*/ 73675 h 158871"/>
                  <a:gd name="connsiteX204" fmla="*/ 27810 w 139053"/>
                  <a:gd name="connsiteY204" fmla="*/ 73202 h 158871"/>
                  <a:gd name="connsiteX205" fmla="*/ 28080 w 139053"/>
                  <a:gd name="connsiteY205" fmla="*/ 67855 h 158871"/>
                  <a:gd name="connsiteX206" fmla="*/ 25254 w 139053"/>
                  <a:gd name="connsiteY206" fmla="*/ 64286 h 158871"/>
                  <a:gd name="connsiteX207" fmla="*/ 25191 w 139053"/>
                  <a:gd name="connsiteY207" fmla="*/ 60094 h 158871"/>
                  <a:gd name="connsiteX208" fmla="*/ 16690 w 139053"/>
                  <a:gd name="connsiteY208" fmla="*/ 55846 h 158871"/>
                  <a:gd name="connsiteX209" fmla="*/ 15776 w 139053"/>
                  <a:gd name="connsiteY209" fmla="*/ 53933 h 158871"/>
                  <a:gd name="connsiteX210" fmla="*/ 14611 w 139053"/>
                  <a:gd name="connsiteY210" fmla="*/ 55761 h 158871"/>
                  <a:gd name="connsiteX211" fmla="*/ 13738 w 139053"/>
                  <a:gd name="connsiteY211" fmla="*/ 53086 h 158871"/>
                  <a:gd name="connsiteX212" fmla="*/ 11514 w 139053"/>
                  <a:gd name="connsiteY212" fmla="*/ 52695 h 158871"/>
                  <a:gd name="connsiteX213" fmla="*/ 7524 w 139053"/>
                  <a:gd name="connsiteY213" fmla="*/ 49253 h 158871"/>
                  <a:gd name="connsiteX214" fmla="*/ 8874 w 139053"/>
                  <a:gd name="connsiteY214" fmla="*/ 44619 h 158871"/>
                  <a:gd name="connsiteX215" fmla="*/ 18332 w 139053"/>
                  <a:gd name="connsiteY215" fmla="*/ 40196 h 158871"/>
                  <a:gd name="connsiteX216" fmla="*/ 24484 w 139053"/>
                  <a:gd name="connsiteY216" fmla="*/ 39964 h 158871"/>
                  <a:gd name="connsiteX217" fmla="*/ 27498 w 139053"/>
                  <a:gd name="connsiteY217" fmla="*/ 41908 h 158871"/>
                  <a:gd name="connsiteX218" fmla="*/ 27436 w 139053"/>
                  <a:gd name="connsiteY218" fmla="*/ 37417 h 158871"/>
                  <a:gd name="connsiteX219" fmla="*/ 25897 w 139053"/>
                  <a:gd name="connsiteY219" fmla="*/ 28239 h 158871"/>
                  <a:gd name="connsiteX220" fmla="*/ 27124 w 139053"/>
                  <a:gd name="connsiteY220" fmla="*/ 28008 h 158871"/>
                  <a:gd name="connsiteX221" fmla="*/ 23777 w 139053"/>
                  <a:gd name="connsiteY221" fmla="*/ 23244 h 158871"/>
                  <a:gd name="connsiteX222" fmla="*/ 22718 w 139053"/>
                  <a:gd name="connsiteY222" fmla="*/ 17833 h 158871"/>
                  <a:gd name="connsiteX223" fmla="*/ 28143 w 139053"/>
                  <a:gd name="connsiteY223" fmla="*/ 14963 h 158871"/>
                  <a:gd name="connsiteX224" fmla="*/ 35791 w 139053"/>
                  <a:gd name="connsiteY224" fmla="*/ 10143 h 158871"/>
                  <a:gd name="connsiteX225" fmla="*/ 34191 w 139053"/>
                  <a:gd name="connsiteY225" fmla="*/ 8225 h 158871"/>
                  <a:gd name="connsiteX226" fmla="*/ 32756 w 139053"/>
                  <a:gd name="connsiteY226" fmla="*/ 4100 h 158871"/>
                  <a:gd name="connsiteX227" fmla="*/ 33755 w 139053"/>
                  <a:gd name="connsiteY227" fmla="*/ 857 h 158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Lst>
                <a:rect l="l" t="t" r="r" b="b"/>
                <a:pathLst>
                  <a:path w="139053" h="158871">
                    <a:moveTo>
                      <a:pt x="128513" y="138760"/>
                    </a:moveTo>
                    <a:lnTo>
                      <a:pt x="135435" y="152618"/>
                    </a:lnTo>
                    <a:lnTo>
                      <a:pt x="134978" y="156199"/>
                    </a:lnTo>
                    <a:lnTo>
                      <a:pt x="133731" y="157558"/>
                    </a:lnTo>
                    <a:lnTo>
                      <a:pt x="129116" y="158871"/>
                    </a:lnTo>
                    <a:lnTo>
                      <a:pt x="124752" y="157942"/>
                    </a:lnTo>
                    <a:lnTo>
                      <a:pt x="117228" y="158198"/>
                    </a:lnTo>
                    <a:lnTo>
                      <a:pt x="111282" y="155886"/>
                    </a:lnTo>
                    <a:lnTo>
                      <a:pt x="105421" y="152879"/>
                    </a:lnTo>
                    <a:lnTo>
                      <a:pt x="105152" y="152024"/>
                    </a:lnTo>
                    <a:lnTo>
                      <a:pt x="108559" y="152378"/>
                    </a:lnTo>
                    <a:lnTo>
                      <a:pt x="107977" y="149940"/>
                    </a:lnTo>
                    <a:lnTo>
                      <a:pt x="116541" y="150298"/>
                    </a:lnTo>
                    <a:lnTo>
                      <a:pt x="121426" y="149493"/>
                    </a:lnTo>
                    <a:lnTo>
                      <a:pt x="125562" y="146031"/>
                    </a:lnTo>
                    <a:lnTo>
                      <a:pt x="127266" y="143317"/>
                    </a:lnTo>
                    <a:close/>
                    <a:moveTo>
                      <a:pt x="61483" y="121325"/>
                    </a:moveTo>
                    <a:lnTo>
                      <a:pt x="61982" y="125481"/>
                    </a:lnTo>
                    <a:lnTo>
                      <a:pt x="66097" y="123365"/>
                    </a:lnTo>
                    <a:lnTo>
                      <a:pt x="67261" y="125855"/>
                    </a:lnTo>
                    <a:lnTo>
                      <a:pt x="66990" y="129248"/>
                    </a:lnTo>
                    <a:lnTo>
                      <a:pt x="67906" y="131562"/>
                    </a:lnTo>
                    <a:lnTo>
                      <a:pt x="72582" y="133959"/>
                    </a:lnTo>
                    <a:lnTo>
                      <a:pt x="74453" y="136511"/>
                    </a:lnTo>
                    <a:lnTo>
                      <a:pt x="76635" y="134581"/>
                    </a:lnTo>
                    <a:lnTo>
                      <a:pt x="76489" y="132650"/>
                    </a:lnTo>
                    <a:lnTo>
                      <a:pt x="79088" y="130814"/>
                    </a:lnTo>
                    <a:lnTo>
                      <a:pt x="79566" y="134537"/>
                    </a:lnTo>
                    <a:lnTo>
                      <a:pt x="79338" y="141118"/>
                    </a:lnTo>
                    <a:lnTo>
                      <a:pt x="77591" y="142066"/>
                    </a:lnTo>
                    <a:lnTo>
                      <a:pt x="64289" y="141679"/>
                    </a:lnTo>
                    <a:lnTo>
                      <a:pt x="51402" y="142554"/>
                    </a:lnTo>
                    <a:lnTo>
                      <a:pt x="46559" y="143795"/>
                    </a:lnTo>
                    <a:lnTo>
                      <a:pt x="43005" y="146484"/>
                    </a:lnTo>
                    <a:lnTo>
                      <a:pt x="41695" y="149204"/>
                    </a:lnTo>
                    <a:lnTo>
                      <a:pt x="38660" y="147176"/>
                    </a:lnTo>
                    <a:lnTo>
                      <a:pt x="34442" y="142108"/>
                    </a:lnTo>
                    <a:lnTo>
                      <a:pt x="34961" y="141218"/>
                    </a:lnTo>
                    <a:lnTo>
                      <a:pt x="37476" y="140797"/>
                    </a:lnTo>
                    <a:lnTo>
                      <a:pt x="40822" y="142012"/>
                    </a:lnTo>
                    <a:lnTo>
                      <a:pt x="42465" y="141180"/>
                    </a:lnTo>
                    <a:lnTo>
                      <a:pt x="46725" y="134335"/>
                    </a:lnTo>
                    <a:lnTo>
                      <a:pt x="48949" y="132636"/>
                    </a:lnTo>
                    <a:lnTo>
                      <a:pt x="50279" y="128767"/>
                    </a:lnTo>
                    <a:lnTo>
                      <a:pt x="53626" y="127482"/>
                    </a:lnTo>
                    <a:lnTo>
                      <a:pt x="55019" y="124666"/>
                    </a:lnTo>
                    <a:lnTo>
                      <a:pt x="57034" y="124415"/>
                    </a:lnTo>
                    <a:close/>
                    <a:moveTo>
                      <a:pt x="36062" y="0"/>
                    </a:moveTo>
                    <a:lnTo>
                      <a:pt x="40177" y="1872"/>
                    </a:lnTo>
                    <a:lnTo>
                      <a:pt x="42755" y="1743"/>
                    </a:lnTo>
                    <a:lnTo>
                      <a:pt x="43461" y="4813"/>
                    </a:lnTo>
                    <a:lnTo>
                      <a:pt x="46870" y="8563"/>
                    </a:lnTo>
                    <a:lnTo>
                      <a:pt x="48886" y="9577"/>
                    </a:lnTo>
                    <a:lnTo>
                      <a:pt x="48241" y="12624"/>
                    </a:lnTo>
                    <a:lnTo>
                      <a:pt x="52066" y="20685"/>
                    </a:lnTo>
                    <a:lnTo>
                      <a:pt x="57263" y="27583"/>
                    </a:lnTo>
                    <a:lnTo>
                      <a:pt x="56431" y="29494"/>
                    </a:lnTo>
                    <a:lnTo>
                      <a:pt x="56910" y="33456"/>
                    </a:lnTo>
                    <a:lnTo>
                      <a:pt x="62126" y="40638"/>
                    </a:lnTo>
                    <a:lnTo>
                      <a:pt x="60255" y="39614"/>
                    </a:lnTo>
                    <a:lnTo>
                      <a:pt x="56784" y="34222"/>
                    </a:lnTo>
                    <a:lnTo>
                      <a:pt x="53916" y="35583"/>
                    </a:lnTo>
                    <a:lnTo>
                      <a:pt x="54124" y="39433"/>
                    </a:lnTo>
                    <a:lnTo>
                      <a:pt x="52814" y="40490"/>
                    </a:lnTo>
                    <a:lnTo>
                      <a:pt x="50861" y="39273"/>
                    </a:lnTo>
                    <a:lnTo>
                      <a:pt x="48990" y="40166"/>
                    </a:lnTo>
                    <a:lnTo>
                      <a:pt x="50508" y="43344"/>
                    </a:lnTo>
                    <a:lnTo>
                      <a:pt x="52440" y="44465"/>
                    </a:lnTo>
                    <a:lnTo>
                      <a:pt x="55766" y="48711"/>
                    </a:lnTo>
                    <a:lnTo>
                      <a:pt x="58114" y="49314"/>
                    </a:lnTo>
                    <a:lnTo>
                      <a:pt x="56036" y="44108"/>
                    </a:lnTo>
                    <a:lnTo>
                      <a:pt x="59175" y="50142"/>
                    </a:lnTo>
                    <a:lnTo>
                      <a:pt x="60941" y="50539"/>
                    </a:lnTo>
                    <a:lnTo>
                      <a:pt x="63769" y="49097"/>
                    </a:lnTo>
                    <a:lnTo>
                      <a:pt x="68320" y="52774"/>
                    </a:lnTo>
                    <a:lnTo>
                      <a:pt x="68091" y="55736"/>
                    </a:lnTo>
                    <a:lnTo>
                      <a:pt x="69692" y="58463"/>
                    </a:lnTo>
                    <a:lnTo>
                      <a:pt x="70440" y="63236"/>
                    </a:lnTo>
                    <a:lnTo>
                      <a:pt x="68549" y="67487"/>
                    </a:lnTo>
                    <a:lnTo>
                      <a:pt x="68653" y="69888"/>
                    </a:lnTo>
                    <a:lnTo>
                      <a:pt x="71376" y="73723"/>
                    </a:lnTo>
                    <a:lnTo>
                      <a:pt x="76655" y="78266"/>
                    </a:lnTo>
                    <a:lnTo>
                      <a:pt x="83431" y="80919"/>
                    </a:lnTo>
                    <a:lnTo>
                      <a:pt x="87713" y="81788"/>
                    </a:lnTo>
                    <a:lnTo>
                      <a:pt x="97419" y="82479"/>
                    </a:lnTo>
                    <a:lnTo>
                      <a:pt x="101057" y="85622"/>
                    </a:lnTo>
                    <a:lnTo>
                      <a:pt x="106025" y="81138"/>
                    </a:lnTo>
                    <a:lnTo>
                      <a:pt x="114588" y="78497"/>
                    </a:lnTo>
                    <a:lnTo>
                      <a:pt x="116833" y="78686"/>
                    </a:lnTo>
                    <a:lnTo>
                      <a:pt x="123463" y="76523"/>
                    </a:lnTo>
                    <a:lnTo>
                      <a:pt x="128015" y="74278"/>
                    </a:lnTo>
                    <a:lnTo>
                      <a:pt x="130427" y="71005"/>
                    </a:lnTo>
                    <a:lnTo>
                      <a:pt x="129823" y="60466"/>
                    </a:lnTo>
                    <a:lnTo>
                      <a:pt x="130842" y="58869"/>
                    </a:lnTo>
                    <a:lnTo>
                      <a:pt x="128057" y="57028"/>
                    </a:lnTo>
                    <a:lnTo>
                      <a:pt x="129325" y="55920"/>
                    </a:lnTo>
                    <a:lnTo>
                      <a:pt x="125687" y="52190"/>
                    </a:lnTo>
                    <a:lnTo>
                      <a:pt x="123318" y="55040"/>
                    </a:lnTo>
                    <a:lnTo>
                      <a:pt x="122923" y="59182"/>
                    </a:lnTo>
                    <a:lnTo>
                      <a:pt x="121987" y="50126"/>
                    </a:lnTo>
                    <a:lnTo>
                      <a:pt x="121967" y="43594"/>
                    </a:lnTo>
                    <a:lnTo>
                      <a:pt x="119868" y="36247"/>
                    </a:lnTo>
                    <a:lnTo>
                      <a:pt x="116709" y="33325"/>
                    </a:lnTo>
                    <a:lnTo>
                      <a:pt x="112988" y="31657"/>
                    </a:lnTo>
                    <a:lnTo>
                      <a:pt x="109392" y="33513"/>
                    </a:lnTo>
                    <a:lnTo>
                      <a:pt x="106856" y="36573"/>
                    </a:lnTo>
                    <a:lnTo>
                      <a:pt x="105713" y="34228"/>
                    </a:lnTo>
                    <a:lnTo>
                      <a:pt x="102657" y="31451"/>
                    </a:lnTo>
                    <a:lnTo>
                      <a:pt x="104923" y="29142"/>
                    </a:lnTo>
                    <a:lnTo>
                      <a:pt x="109101" y="28563"/>
                    </a:lnTo>
                    <a:lnTo>
                      <a:pt x="117519" y="30845"/>
                    </a:lnTo>
                    <a:lnTo>
                      <a:pt x="124128" y="35081"/>
                    </a:lnTo>
                    <a:lnTo>
                      <a:pt x="127018" y="38590"/>
                    </a:lnTo>
                    <a:lnTo>
                      <a:pt x="132463" y="49159"/>
                    </a:lnTo>
                    <a:lnTo>
                      <a:pt x="134479" y="55034"/>
                    </a:lnTo>
                    <a:lnTo>
                      <a:pt x="137140" y="65327"/>
                    </a:lnTo>
                    <a:lnTo>
                      <a:pt x="139053" y="81405"/>
                    </a:lnTo>
                    <a:lnTo>
                      <a:pt x="138470" y="91077"/>
                    </a:lnTo>
                    <a:lnTo>
                      <a:pt x="137327" y="93214"/>
                    </a:lnTo>
                    <a:lnTo>
                      <a:pt x="134625" y="101364"/>
                    </a:lnTo>
                    <a:lnTo>
                      <a:pt x="132796" y="101929"/>
                    </a:lnTo>
                    <a:lnTo>
                      <a:pt x="132193" y="104066"/>
                    </a:lnTo>
                    <a:lnTo>
                      <a:pt x="132214" y="110188"/>
                    </a:lnTo>
                    <a:lnTo>
                      <a:pt x="130427" y="112369"/>
                    </a:lnTo>
                    <a:lnTo>
                      <a:pt x="129304" y="110751"/>
                    </a:lnTo>
                    <a:lnTo>
                      <a:pt x="130987" y="108462"/>
                    </a:lnTo>
                    <a:lnTo>
                      <a:pt x="131757" y="102696"/>
                    </a:lnTo>
                    <a:lnTo>
                      <a:pt x="134251" y="96197"/>
                    </a:lnTo>
                    <a:lnTo>
                      <a:pt x="131279" y="92842"/>
                    </a:lnTo>
                    <a:lnTo>
                      <a:pt x="120595" y="93518"/>
                    </a:lnTo>
                    <a:lnTo>
                      <a:pt x="114671" y="95429"/>
                    </a:lnTo>
                    <a:lnTo>
                      <a:pt x="108415" y="95818"/>
                    </a:lnTo>
                    <a:lnTo>
                      <a:pt x="102595" y="98815"/>
                    </a:lnTo>
                    <a:lnTo>
                      <a:pt x="100350" y="101768"/>
                    </a:lnTo>
                    <a:lnTo>
                      <a:pt x="99311" y="98129"/>
                    </a:lnTo>
                    <a:lnTo>
                      <a:pt x="97440" y="97779"/>
                    </a:lnTo>
                    <a:lnTo>
                      <a:pt x="94467" y="99284"/>
                    </a:lnTo>
                    <a:lnTo>
                      <a:pt x="91995" y="97604"/>
                    </a:lnTo>
                    <a:lnTo>
                      <a:pt x="89438" y="98417"/>
                    </a:lnTo>
                    <a:lnTo>
                      <a:pt x="88336" y="100758"/>
                    </a:lnTo>
                    <a:lnTo>
                      <a:pt x="84803" y="102223"/>
                    </a:lnTo>
                    <a:lnTo>
                      <a:pt x="80584" y="102385"/>
                    </a:lnTo>
                    <a:lnTo>
                      <a:pt x="77840" y="107551"/>
                    </a:lnTo>
                    <a:lnTo>
                      <a:pt x="74161" y="110599"/>
                    </a:lnTo>
                    <a:lnTo>
                      <a:pt x="70087" y="111418"/>
                    </a:lnTo>
                    <a:lnTo>
                      <a:pt x="67988" y="110697"/>
                    </a:lnTo>
                    <a:lnTo>
                      <a:pt x="58011" y="112723"/>
                    </a:lnTo>
                    <a:lnTo>
                      <a:pt x="55372" y="116338"/>
                    </a:lnTo>
                    <a:lnTo>
                      <a:pt x="53105" y="114151"/>
                    </a:lnTo>
                    <a:lnTo>
                      <a:pt x="55641" y="110924"/>
                    </a:lnTo>
                    <a:lnTo>
                      <a:pt x="57055" y="105817"/>
                    </a:lnTo>
                    <a:lnTo>
                      <a:pt x="55849" y="102405"/>
                    </a:lnTo>
                    <a:lnTo>
                      <a:pt x="57284" y="99411"/>
                    </a:lnTo>
                    <a:lnTo>
                      <a:pt x="56056" y="96092"/>
                    </a:lnTo>
                    <a:lnTo>
                      <a:pt x="59030" y="94612"/>
                    </a:lnTo>
                    <a:lnTo>
                      <a:pt x="55704" y="92858"/>
                    </a:lnTo>
                    <a:lnTo>
                      <a:pt x="58032" y="91434"/>
                    </a:lnTo>
                    <a:lnTo>
                      <a:pt x="54748" y="90721"/>
                    </a:lnTo>
                    <a:lnTo>
                      <a:pt x="58967" y="87979"/>
                    </a:lnTo>
                    <a:lnTo>
                      <a:pt x="58842" y="85770"/>
                    </a:lnTo>
                    <a:lnTo>
                      <a:pt x="55413" y="85710"/>
                    </a:lnTo>
                    <a:lnTo>
                      <a:pt x="52773" y="83542"/>
                    </a:lnTo>
                    <a:lnTo>
                      <a:pt x="51734" y="84117"/>
                    </a:lnTo>
                    <a:lnTo>
                      <a:pt x="48241" y="82258"/>
                    </a:lnTo>
                    <a:lnTo>
                      <a:pt x="47099" y="84244"/>
                    </a:lnTo>
                    <a:lnTo>
                      <a:pt x="49011" y="86691"/>
                    </a:lnTo>
                    <a:lnTo>
                      <a:pt x="47223" y="87405"/>
                    </a:lnTo>
                    <a:lnTo>
                      <a:pt x="48595" y="91598"/>
                    </a:lnTo>
                    <a:lnTo>
                      <a:pt x="45290" y="88090"/>
                    </a:lnTo>
                    <a:lnTo>
                      <a:pt x="44022" y="88653"/>
                    </a:lnTo>
                    <a:lnTo>
                      <a:pt x="45207" y="92032"/>
                    </a:lnTo>
                    <a:lnTo>
                      <a:pt x="43045" y="91351"/>
                    </a:lnTo>
                    <a:lnTo>
                      <a:pt x="43835" y="95050"/>
                    </a:lnTo>
                    <a:lnTo>
                      <a:pt x="42526" y="96147"/>
                    </a:lnTo>
                    <a:lnTo>
                      <a:pt x="37849" y="94200"/>
                    </a:lnTo>
                    <a:lnTo>
                      <a:pt x="36207" y="95653"/>
                    </a:lnTo>
                    <a:lnTo>
                      <a:pt x="38348" y="96860"/>
                    </a:lnTo>
                    <a:lnTo>
                      <a:pt x="37704" y="99371"/>
                    </a:lnTo>
                    <a:lnTo>
                      <a:pt x="32029" y="99486"/>
                    </a:lnTo>
                    <a:lnTo>
                      <a:pt x="34067" y="104203"/>
                    </a:lnTo>
                    <a:lnTo>
                      <a:pt x="32362" y="105719"/>
                    </a:lnTo>
                    <a:lnTo>
                      <a:pt x="30533" y="98917"/>
                    </a:lnTo>
                    <a:lnTo>
                      <a:pt x="28641" y="98133"/>
                    </a:lnTo>
                    <a:lnTo>
                      <a:pt x="25877" y="100237"/>
                    </a:lnTo>
                    <a:lnTo>
                      <a:pt x="27561" y="104339"/>
                    </a:lnTo>
                    <a:lnTo>
                      <a:pt x="24817" y="100997"/>
                    </a:lnTo>
                    <a:lnTo>
                      <a:pt x="23528" y="106246"/>
                    </a:lnTo>
                    <a:lnTo>
                      <a:pt x="21782" y="106438"/>
                    </a:lnTo>
                    <a:lnTo>
                      <a:pt x="24111" y="112488"/>
                    </a:lnTo>
                    <a:lnTo>
                      <a:pt x="21076" y="114367"/>
                    </a:lnTo>
                    <a:lnTo>
                      <a:pt x="18186" y="114370"/>
                    </a:lnTo>
                    <a:lnTo>
                      <a:pt x="17750" y="117242"/>
                    </a:lnTo>
                    <a:lnTo>
                      <a:pt x="13676" y="117250"/>
                    </a:lnTo>
                    <a:lnTo>
                      <a:pt x="11182" y="118993"/>
                    </a:lnTo>
                    <a:lnTo>
                      <a:pt x="7773" y="117246"/>
                    </a:lnTo>
                    <a:lnTo>
                      <a:pt x="2036" y="119006"/>
                    </a:lnTo>
                    <a:lnTo>
                      <a:pt x="768" y="104145"/>
                    </a:lnTo>
                    <a:lnTo>
                      <a:pt x="0" y="102582"/>
                    </a:lnTo>
                    <a:lnTo>
                      <a:pt x="644" y="97587"/>
                    </a:lnTo>
                    <a:lnTo>
                      <a:pt x="2743" y="88888"/>
                    </a:lnTo>
                    <a:lnTo>
                      <a:pt x="8230" y="89998"/>
                    </a:lnTo>
                    <a:lnTo>
                      <a:pt x="24838" y="79306"/>
                    </a:lnTo>
                    <a:lnTo>
                      <a:pt x="26562" y="77962"/>
                    </a:lnTo>
                    <a:lnTo>
                      <a:pt x="24900" y="73675"/>
                    </a:lnTo>
                    <a:lnTo>
                      <a:pt x="27810" y="73202"/>
                    </a:lnTo>
                    <a:lnTo>
                      <a:pt x="28080" y="67855"/>
                    </a:lnTo>
                    <a:lnTo>
                      <a:pt x="25254" y="64286"/>
                    </a:lnTo>
                    <a:lnTo>
                      <a:pt x="25191" y="60094"/>
                    </a:lnTo>
                    <a:lnTo>
                      <a:pt x="16690" y="55846"/>
                    </a:lnTo>
                    <a:lnTo>
                      <a:pt x="15776" y="53933"/>
                    </a:lnTo>
                    <a:lnTo>
                      <a:pt x="14611" y="55761"/>
                    </a:lnTo>
                    <a:lnTo>
                      <a:pt x="13738" y="53086"/>
                    </a:lnTo>
                    <a:lnTo>
                      <a:pt x="11514" y="52695"/>
                    </a:lnTo>
                    <a:lnTo>
                      <a:pt x="7524" y="49253"/>
                    </a:lnTo>
                    <a:lnTo>
                      <a:pt x="8874" y="44619"/>
                    </a:lnTo>
                    <a:lnTo>
                      <a:pt x="18332" y="40196"/>
                    </a:lnTo>
                    <a:lnTo>
                      <a:pt x="24484" y="39964"/>
                    </a:lnTo>
                    <a:lnTo>
                      <a:pt x="27498" y="41908"/>
                    </a:lnTo>
                    <a:lnTo>
                      <a:pt x="27436" y="37417"/>
                    </a:lnTo>
                    <a:lnTo>
                      <a:pt x="25897" y="28239"/>
                    </a:lnTo>
                    <a:lnTo>
                      <a:pt x="27124" y="28008"/>
                    </a:lnTo>
                    <a:lnTo>
                      <a:pt x="23777" y="23244"/>
                    </a:lnTo>
                    <a:lnTo>
                      <a:pt x="22718" y="17833"/>
                    </a:lnTo>
                    <a:lnTo>
                      <a:pt x="28143" y="14963"/>
                    </a:lnTo>
                    <a:lnTo>
                      <a:pt x="35791" y="10143"/>
                    </a:lnTo>
                    <a:lnTo>
                      <a:pt x="34191" y="8225"/>
                    </a:lnTo>
                    <a:lnTo>
                      <a:pt x="32756" y="4100"/>
                    </a:lnTo>
                    <a:lnTo>
                      <a:pt x="33755" y="857"/>
                    </a:lnTo>
                    <a:close/>
                  </a:path>
                </a:pathLst>
              </a:custGeom>
              <a:solidFill>
                <a:srgbClr val="245C94">
                  <a:lumMod val="100000"/>
                </a:srgbClr>
              </a:solidFill>
              <a:ln w="3175" cap="sq">
                <a:solidFill>
                  <a:schemeClr val="bg1"/>
                </a:solidFill>
                <a:prstDash val="solid"/>
                <a:bevel/>
              </a:ln>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33" name="MD">
              <a:extLst>
                <a:ext uri="{FF2B5EF4-FFF2-40B4-BE49-F238E27FC236}">
                  <a16:creationId xmlns:a16="http://schemas.microsoft.com/office/drawing/2014/main" id="{484A38D5-9755-D3D3-7961-C2FC17604B97}"/>
                </a:ext>
              </a:extLst>
            </p:cNvPr>
            <p:cNvGrpSpPr/>
            <p:nvPr/>
          </p:nvGrpSpPr>
          <p:grpSpPr>
            <a:xfrm>
              <a:off x="6522251" y="3417943"/>
              <a:ext cx="510302" cy="268047"/>
              <a:chOff x="6522251" y="3417943"/>
              <a:chExt cx="510302" cy="268047"/>
            </a:xfrm>
            <a:solidFill>
              <a:schemeClr val="bg2"/>
            </a:solidFill>
          </p:grpSpPr>
          <p:sp>
            <p:nvSpPr>
              <p:cNvPr id="429" name="MD-1">
                <a:extLst>
                  <a:ext uri="{FF2B5EF4-FFF2-40B4-BE49-F238E27FC236}">
                    <a16:creationId xmlns:a16="http://schemas.microsoft.com/office/drawing/2014/main" id="{490B0811-1234-F853-82A7-A7F4C4EBE03D}"/>
                  </a:ext>
                </a:extLst>
              </p:cNvPr>
              <p:cNvSpPr/>
              <p:nvPr/>
            </p:nvSpPr>
            <p:spPr>
              <a:xfrm>
                <a:off x="6842889" y="3418067"/>
                <a:ext cx="189664" cy="267923"/>
              </a:xfrm>
              <a:custGeom>
                <a:avLst/>
                <a:gdLst>
                  <a:gd name="connsiteX0" fmla="*/ 79482 w 189664"/>
                  <a:gd name="connsiteY0" fmla="*/ 249641 h 267923"/>
                  <a:gd name="connsiteX1" fmla="*/ 82600 w 189664"/>
                  <a:gd name="connsiteY1" fmla="*/ 254310 h 267923"/>
                  <a:gd name="connsiteX2" fmla="*/ 80584 w 189664"/>
                  <a:gd name="connsiteY2" fmla="*/ 259751 h 267923"/>
                  <a:gd name="connsiteX3" fmla="*/ 81020 w 189664"/>
                  <a:gd name="connsiteY3" fmla="*/ 261815 h 267923"/>
                  <a:gd name="connsiteX4" fmla="*/ 76884 w 189664"/>
                  <a:gd name="connsiteY4" fmla="*/ 261794 h 267923"/>
                  <a:gd name="connsiteX5" fmla="*/ 74972 w 189664"/>
                  <a:gd name="connsiteY5" fmla="*/ 261794 h 267923"/>
                  <a:gd name="connsiteX6" fmla="*/ 74578 w 189664"/>
                  <a:gd name="connsiteY6" fmla="*/ 256458 h 267923"/>
                  <a:gd name="connsiteX7" fmla="*/ 75616 w 189664"/>
                  <a:gd name="connsiteY7" fmla="*/ 250350 h 267923"/>
                  <a:gd name="connsiteX8" fmla="*/ 56705 w 189664"/>
                  <a:gd name="connsiteY8" fmla="*/ 211537 h 267923"/>
                  <a:gd name="connsiteX9" fmla="*/ 57471 w 189664"/>
                  <a:gd name="connsiteY9" fmla="*/ 212537 h 267923"/>
                  <a:gd name="connsiteX10" fmla="*/ 59881 w 189664"/>
                  <a:gd name="connsiteY10" fmla="*/ 212432 h 267923"/>
                  <a:gd name="connsiteX11" fmla="*/ 60110 w 189664"/>
                  <a:gd name="connsiteY11" fmla="*/ 216685 h 267923"/>
                  <a:gd name="connsiteX12" fmla="*/ 61545 w 189664"/>
                  <a:gd name="connsiteY12" fmla="*/ 218541 h 267923"/>
                  <a:gd name="connsiteX13" fmla="*/ 65763 w 189664"/>
                  <a:gd name="connsiteY13" fmla="*/ 219416 h 267923"/>
                  <a:gd name="connsiteX14" fmla="*/ 64163 w 189664"/>
                  <a:gd name="connsiteY14" fmla="*/ 221042 h 267923"/>
                  <a:gd name="connsiteX15" fmla="*/ 61294 w 189664"/>
                  <a:gd name="connsiteY15" fmla="*/ 219437 h 267923"/>
                  <a:gd name="connsiteX16" fmla="*/ 58967 w 189664"/>
                  <a:gd name="connsiteY16" fmla="*/ 216331 h 267923"/>
                  <a:gd name="connsiteX17" fmla="*/ 55806 w 189664"/>
                  <a:gd name="connsiteY17" fmla="*/ 210363 h 267923"/>
                  <a:gd name="connsiteX18" fmla="*/ 56577 w 189664"/>
                  <a:gd name="connsiteY18" fmla="*/ 211266 h 267923"/>
                  <a:gd name="connsiteX19" fmla="*/ 56705 w 189664"/>
                  <a:gd name="connsiteY19" fmla="*/ 211537 h 267923"/>
                  <a:gd name="connsiteX20" fmla="*/ 104632 w 189664"/>
                  <a:gd name="connsiteY20" fmla="*/ 0 h 267923"/>
                  <a:gd name="connsiteX21" fmla="*/ 104632 w 189664"/>
                  <a:gd name="connsiteY21" fmla="*/ 11096 h 267923"/>
                  <a:gd name="connsiteX22" fmla="*/ 109100 w 189664"/>
                  <a:gd name="connsiteY22" fmla="*/ 82816 h 267923"/>
                  <a:gd name="connsiteX23" fmla="*/ 115544 w 189664"/>
                  <a:gd name="connsiteY23" fmla="*/ 187502 h 267923"/>
                  <a:gd name="connsiteX24" fmla="*/ 127537 w 189664"/>
                  <a:gd name="connsiteY24" fmla="*/ 188044 h 267923"/>
                  <a:gd name="connsiteX25" fmla="*/ 150026 w 189664"/>
                  <a:gd name="connsiteY25" fmla="*/ 188669 h 267923"/>
                  <a:gd name="connsiteX26" fmla="*/ 173971 w 189664"/>
                  <a:gd name="connsiteY26" fmla="*/ 188836 h 267923"/>
                  <a:gd name="connsiteX27" fmla="*/ 189664 w 189664"/>
                  <a:gd name="connsiteY27" fmla="*/ 188794 h 267923"/>
                  <a:gd name="connsiteX28" fmla="*/ 188999 w 189664"/>
                  <a:gd name="connsiteY28" fmla="*/ 194151 h 267923"/>
                  <a:gd name="connsiteX29" fmla="*/ 186941 w 189664"/>
                  <a:gd name="connsiteY29" fmla="*/ 202906 h 267923"/>
                  <a:gd name="connsiteX30" fmla="*/ 185445 w 189664"/>
                  <a:gd name="connsiteY30" fmla="*/ 207471 h 267923"/>
                  <a:gd name="connsiteX31" fmla="*/ 183449 w 189664"/>
                  <a:gd name="connsiteY31" fmla="*/ 209348 h 267923"/>
                  <a:gd name="connsiteX32" fmla="*/ 177005 w 189664"/>
                  <a:gd name="connsiteY32" fmla="*/ 228025 h 267923"/>
                  <a:gd name="connsiteX33" fmla="*/ 174678 w 189664"/>
                  <a:gd name="connsiteY33" fmla="*/ 236509 h 267923"/>
                  <a:gd name="connsiteX34" fmla="*/ 172994 w 189664"/>
                  <a:gd name="connsiteY34" fmla="*/ 240970 h 267923"/>
                  <a:gd name="connsiteX35" fmla="*/ 167423 w 189664"/>
                  <a:gd name="connsiteY35" fmla="*/ 251038 h 267923"/>
                  <a:gd name="connsiteX36" fmla="*/ 123484 w 189664"/>
                  <a:gd name="connsiteY36" fmla="*/ 255874 h 267923"/>
                  <a:gd name="connsiteX37" fmla="*/ 119618 w 189664"/>
                  <a:gd name="connsiteY37" fmla="*/ 260940 h 267923"/>
                  <a:gd name="connsiteX38" fmla="*/ 115918 w 189664"/>
                  <a:gd name="connsiteY38" fmla="*/ 259855 h 267923"/>
                  <a:gd name="connsiteX39" fmla="*/ 112052 w 189664"/>
                  <a:gd name="connsiteY39" fmla="*/ 257417 h 267923"/>
                  <a:gd name="connsiteX40" fmla="*/ 110618 w 189664"/>
                  <a:gd name="connsiteY40" fmla="*/ 260398 h 267923"/>
                  <a:gd name="connsiteX41" fmla="*/ 110348 w 189664"/>
                  <a:gd name="connsiteY41" fmla="*/ 257688 h 267923"/>
                  <a:gd name="connsiteX42" fmla="*/ 109038 w 189664"/>
                  <a:gd name="connsiteY42" fmla="*/ 259564 h 267923"/>
                  <a:gd name="connsiteX43" fmla="*/ 105172 w 189664"/>
                  <a:gd name="connsiteY43" fmla="*/ 259022 h 267923"/>
                  <a:gd name="connsiteX44" fmla="*/ 102886 w 189664"/>
                  <a:gd name="connsiteY44" fmla="*/ 261502 h 267923"/>
                  <a:gd name="connsiteX45" fmla="*/ 101161 w 189664"/>
                  <a:gd name="connsiteY45" fmla="*/ 259815 h 267923"/>
                  <a:gd name="connsiteX46" fmla="*/ 101161 w 189664"/>
                  <a:gd name="connsiteY46" fmla="*/ 262858 h 267923"/>
                  <a:gd name="connsiteX47" fmla="*/ 99498 w 189664"/>
                  <a:gd name="connsiteY47" fmla="*/ 265150 h 267923"/>
                  <a:gd name="connsiteX48" fmla="*/ 93533 w 189664"/>
                  <a:gd name="connsiteY48" fmla="*/ 267923 h 267923"/>
                  <a:gd name="connsiteX49" fmla="*/ 92618 w 189664"/>
                  <a:gd name="connsiteY49" fmla="*/ 265463 h 267923"/>
                  <a:gd name="connsiteX50" fmla="*/ 92971 w 189664"/>
                  <a:gd name="connsiteY50" fmla="*/ 261795 h 267923"/>
                  <a:gd name="connsiteX51" fmla="*/ 96276 w 189664"/>
                  <a:gd name="connsiteY51" fmla="*/ 261545 h 267923"/>
                  <a:gd name="connsiteX52" fmla="*/ 95507 w 189664"/>
                  <a:gd name="connsiteY52" fmla="*/ 258313 h 267923"/>
                  <a:gd name="connsiteX53" fmla="*/ 94260 w 189664"/>
                  <a:gd name="connsiteY53" fmla="*/ 259439 h 267923"/>
                  <a:gd name="connsiteX54" fmla="*/ 91995 w 189664"/>
                  <a:gd name="connsiteY54" fmla="*/ 258709 h 267923"/>
                  <a:gd name="connsiteX55" fmla="*/ 96692 w 189664"/>
                  <a:gd name="connsiteY55" fmla="*/ 249349 h 267923"/>
                  <a:gd name="connsiteX56" fmla="*/ 98313 w 189664"/>
                  <a:gd name="connsiteY56" fmla="*/ 250996 h 267923"/>
                  <a:gd name="connsiteX57" fmla="*/ 105588 w 189664"/>
                  <a:gd name="connsiteY57" fmla="*/ 245494 h 267923"/>
                  <a:gd name="connsiteX58" fmla="*/ 106336 w 189664"/>
                  <a:gd name="connsiteY58" fmla="*/ 243742 h 267923"/>
                  <a:gd name="connsiteX59" fmla="*/ 102678 w 189664"/>
                  <a:gd name="connsiteY59" fmla="*/ 244201 h 267923"/>
                  <a:gd name="connsiteX60" fmla="*/ 101825 w 189664"/>
                  <a:gd name="connsiteY60" fmla="*/ 246390 h 267923"/>
                  <a:gd name="connsiteX61" fmla="*/ 100516 w 189664"/>
                  <a:gd name="connsiteY61" fmla="*/ 244451 h 267923"/>
                  <a:gd name="connsiteX62" fmla="*/ 98230 w 189664"/>
                  <a:gd name="connsiteY62" fmla="*/ 244451 h 267923"/>
                  <a:gd name="connsiteX63" fmla="*/ 94821 w 189664"/>
                  <a:gd name="connsiteY63" fmla="*/ 246139 h 267923"/>
                  <a:gd name="connsiteX64" fmla="*/ 94613 w 189664"/>
                  <a:gd name="connsiteY64" fmla="*/ 243283 h 267923"/>
                  <a:gd name="connsiteX65" fmla="*/ 96900 w 189664"/>
                  <a:gd name="connsiteY65" fmla="*/ 239699 h 267923"/>
                  <a:gd name="connsiteX66" fmla="*/ 98999 w 189664"/>
                  <a:gd name="connsiteY66" fmla="*/ 238364 h 267923"/>
                  <a:gd name="connsiteX67" fmla="*/ 98916 w 189664"/>
                  <a:gd name="connsiteY67" fmla="*/ 236530 h 267923"/>
                  <a:gd name="connsiteX68" fmla="*/ 102699 w 189664"/>
                  <a:gd name="connsiteY68" fmla="*/ 236217 h 267923"/>
                  <a:gd name="connsiteX69" fmla="*/ 104632 w 189664"/>
                  <a:gd name="connsiteY69" fmla="*/ 233674 h 267923"/>
                  <a:gd name="connsiteX70" fmla="*/ 102387 w 189664"/>
                  <a:gd name="connsiteY70" fmla="*/ 234445 h 267923"/>
                  <a:gd name="connsiteX71" fmla="*/ 99124 w 189664"/>
                  <a:gd name="connsiteY71" fmla="*/ 232965 h 267923"/>
                  <a:gd name="connsiteX72" fmla="*/ 95715 w 189664"/>
                  <a:gd name="connsiteY72" fmla="*/ 235258 h 267923"/>
                  <a:gd name="connsiteX73" fmla="*/ 93345 w 189664"/>
                  <a:gd name="connsiteY73" fmla="*/ 233069 h 267923"/>
                  <a:gd name="connsiteX74" fmla="*/ 90893 w 189664"/>
                  <a:gd name="connsiteY74" fmla="*/ 234133 h 267923"/>
                  <a:gd name="connsiteX75" fmla="*/ 88066 w 189664"/>
                  <a:gd name="connsiteY75" fmla="*/ 233153 h 267923"/>
                  <a:gd name="connsiteX76" fmla="*/ 89437 w 189664"/>
                  <a:gd name="connsiteY76" fmla="*/ 235780 h 267923"/>
                  <a:gd name="connsiteX77" fmla="*/ 86611 w 189664"/>
                  <a:gd name="connsiteY77" fmla="*/ 236801 h 267923"/>
                  <a:gd name="connsiteX78" fmla="*/ 84969 w 189664"/>
                  <a:gd name="connsiteY78" fmla="*/ 234946 h 267923"/>
                  <a:gd name="connsiteX79" fmla="*/ 86943 w 189664"/>
                  <a:gd name="connsiteY79" fmla="*/ 227608 h 267923"/>
                  <a:gd name="connsiteX80" fmla="*/ 93179 w 189664"/>
                  <a:gd name="connsiteY80" fmla="*/ 225169 h 267923"/>
                  <a:gd name="connsiteX81" fmla="*/ 95944 w 189664"/>
                  <a:gd name="connsiteY81" fmla="*/ 225586 h 267923"/>
                  <a:gd name="connsiteX82" fmla="*/ 99997 w 189664"/>
                  <a:gd name="connsiteY82" fmla="*/ 223356 h 267923"/>
                  <a:gd name="connsiteX83" fmla="*/ 101161 w 189664"/>
                  <a:gd name="connsiteY83" fmla="*/ 221875 h 267923"/>
                  <a:gd name="connsiteX84" fmla="*/ 96255 w 189664"/>
                  <a:gd name="connsiteY84" fmla="*/ 220916 h 267923"/>
                  <a:gd name="connsiteX85" fmla="*/ 100620 w 189664"/>
                  <a:gd name="connsiteY85" fmla="*/ 217957 h 267923"/>
                  <a:gd name="connsiteX86" fmla="*/ 100807 w 189664"/>
                  <a:gd name="connsiteY86" fmla="*/ 216644 h 267923"/>
                  <a:gd name="connsiteX87" fmla="*/ 98064 w 189664"/>
                  <a:gd name="connsiteY87" fmla="*/ 217311 h 267923"/>
                  <a:gd name="connsiteX88" fmla="*/ 95300 w 189664"/>
                  <a:gd name="connsiteY88" fmla="*/ 219312 h 267923"/>
                  <a:gd name="connsiteX89" fmla="*/ 94509 w 189664"/>
                  <a:gd name="connsiteY89" fmla="*/ 217686 h 267923"/>
                  <a:gd name="connsiteX90" fmla="*/ 92306 w 189664"/>
                  <a:gd name="connsiteY90" fmla="*/ 221521 h 267923"/>
                  <a:gd name="connsiteX91" fmla="*/ 89480 w 189664"/>
                  <a:gd name="connsiteY91" fmla="*/ 216268 h 267923"/>
                  <a:gd name="connsiteX92" fmla="*/ 91662 w 189664"/>
                  <a:gd name="connsiteY92" fmla="*/ 213079 h 267923"/>
                  <a:gd name="connsiteX93" fmla="*/ 90873 w 189664"/>
                  <a:gd name="connsiteY93" fmla="*/ 212161 h 267923"/>
                  <a:gd name="connsiteX94" fmla="*/ 93824 w 189664"/>
                  <a:gd name="connsiteY94" fmla="*/ 206763 h 267923"/>
                  <a:gd name="connsiteX95" fmla="*/ 96837 w 189664"/>
                  <a:gd name="connsiteY95" fmla="*/ 203761 h 267923"/>
                  <a:gd name="connsiteX96" fmla="*/ 97648 w 189664"/>
                  <a:gd name="connsiteY96" fmla="*/ 201489 h 267923"/>
                  <a:gd name="connsiteX97" fmla="*/ 95133 w 189664"/>
                  <a:gd name="connsiteY97" fmla="*/ 199655 h 267923"/>
                  <a:gd name="connsiteX98" fmla="*/ 96048 w 189664"/>
                  <a:gd name="connsiteY98" fmla="*/ 201843 h 267923"/>
                  <a:gd name="connsiteX99" fmla="*/ 91807 w 189664"/>
                  <a:gd name="connsiteY99" fmla="*/ 203761 h 267923"/>
                  <a:gd name="connsiteX100" fmla="*/ 90248 w 189664"/>
                  <a:gd name="connsiteY100" fmla="*/ 207054 h 267923"/>
                  <a:gd name="connsiteX101" fmla="*/ 87401 w 189664"/>
                  <a:gd name="connsiteY101" fmla="*/ 210036 h 267923"/>
                  <a:gd name="connsiteX102" fmla="*/ 87380 w 189664"/>
                  <a:gd name="connsiteY102" fmla="*/ 215101 h 267923"/>
                  <a:gd name="connsiteX103" fmla="*/ 85655 w 189664"/>
                  <a:gd name="connsiteY103" fmla="*/ 216060 h 267923"/>
                  <a:gd name="connsiteX104" fmla="*/ 87131 w 189664"/>
                  <a:gd name="connsiteY104" fmla="*/ 218832 h 267923"/>
                  <a:gd name="connsiteX105" fmla="*/ 83743 w 189664"/>
                  <a:gd name="connsiteY105" fmla="*/ 220750 h 267923"/>
                  <a:gd name="connsiteX106" fmla="*/ 84699 w 189664"/>
                  <a:gd name="connsiteY106" fmla="*/ 218186 h 267923"/>
                  <a:gd name="connsiteX107" fmla="*/ 82330 w 189664"/>
                  <a:gd name="connsiteY107" fmla="*/ 216247 h 267923"/>
                  <a:gd name="connsiteX108" fmla="*/ 79481 w 189664"/>
                  <a:gd name="connsiteY108" fmla="*/ 210411 h 267923"/>
                  <a:gd name="connsiteX109" fmla="*/ 78318 w 189664"/>
                  <a:gd name="connsiteY109" fmla="*/ 209702 h 267923"/>
                  <a:gd name="connsiteX110" fmla="*/ 84304 w 189664"/>
                  <a:gd name="connsiteY110" fmla="*/ 207722 h 267923"/>
                  <a:gd name="connsiteX111" fmla="*/ 84699 w 189664"/>
                  <a:gd name="connsiteY111" fmla="*/ 204657 h 267923"/>
                  <a:gd name="connsiteX112" fmla="*/ 83098 w 189664"/>
                  <a:gd name="connsiteY112" fmla="*/ 201114 h 267923"/>
                  <a:gd name="connsiteX113" fmla="*/ 79461 w 189664"/>
                  <a:gd name="connsiteY113" fmla="*/ 200134 h 267923"/>
                  <a:gd name="connsiteX114" fmla="*/ 78339 w 189664"/>
                  <a:gd name="connsiteY114" fmla="*/ 206200 h 267923"/>
                  <a:gd name="connsiteX115" fmla="*/ 73184 w 189664"/>
                  <a:gd name="connsiteY115" fmla="*/ 210244 h 267923"/>
                  <a:gd name="connsiteX116" fmla="*/ 75595 w 189664"/>
                  <a:gd name="connsiteY116" fmla="*/ 211328 h 267923"/>
                  <a:gd name="connsiteX117" fmla="*/ 77216 w 189664"/>
                  <a:gd name="connsiteY117" fmla="*/ 213767 h 267923"/>
                  <a:gd name="connsiteX118" fmla="*/ 75242 w 189664"/>
                  <a:gd name="connsiteY118" fmla="*/ 219604 h 267923"/>
                  <a:gd name="connsiteX119" fmla="*/ 76634 w 189664"/>
                  <a:gd name="connsiteY119" fmla="*/ 223272 h 267923"/>
                  <a:gd name="connsiteX120" fmla="*/ 73932 w 189664"/>
                  <a:gd name="connsiteY120" fmla="*/ 221813 h 267923"/>
                  <a:gd name="connsiteX121" fmla="*/ 71708 w 189664"/>
                  <a:gd name="connsiteY121" fmla="*/ 217665 h 267923"/>
                  <a:gd name="connsiteX122" fmla="*/ 68860 w 189664"/>
                  <a:gd name="connsiteY122" fmla="*/ 217853 h 267923"/>
                  <a:gd name="connsiteX123" fmla="*/ 71375 w 189664"/>
                  <a:gd name="connsiteY123" fmla="*/ 215830 h 267923"/>
                  <a:gd name="connsiteX124" fmla="*/ 66782 w 189664"/>
                  <a:gd name="connsiteY124" fmla="*/ 210244 h 267923"/>
                  <a:gd name="connsiteX125" fmla="*/ 65286 w 189664"/>
                  <a:gd name="connsiteY125" fmla="*/ 210849 h 267923"/>
                  <a:gd name="connsiteX126" fmla="*/ 65036 w 189664"/>
                  <a:gd name="connsiteY126" fmla="*/ 213558 h 267923"/>
                  <a:gd name="connsiteX127" fmla="*/ 63083 w 189664"/>
                  <a:gd name="connsiteY127" fmla="*/ 213287 h 267923"/>
                  <a:gd name="connsiteX128" fmla="*/ 65140 w 189664"/>
                  <a:gd name="connsiteY128" fmla="*/ 209890 h 267923"/>
                  <a:gd name="connsiteX129" fmla="*/ 61419 w 189664"/>
                  <a:gd name="connsiteY129" fmla="*/ 208722 h 267923"/>
                  <a:gd name="connsiteX130" fmla="*/ 60234 w 189664"/>
                  <a:gd name="connsiteY130" fmla="*/ 207409 h 267923"/>
                  <a:gd name="connsiteX131" fmla="*/ 57657 w 189664"/>
                  <a:gd name="connsiteY131" fmla="*/ 208555 h 267923"/>
                  <a:gd name="connsiteX132" fmla="*/ 59320 w 189664"/>
                  <a:gd name="connsiteY132" fmla="*/ 205638 h 267923"/>
                  <a:gd name="connsiteX133" fmla="*/ 61066 w 189664"/>
                  <a:gd name="connsiteY133" fmla="*/ 207847 h 267923"/>
                  <a:gd name="connsiteX134" fmla="*/ 61731 w 189664"/>
                  <a:gd name="connsiteY134" fmla="*/ 206575 h 267923"/>
                  <a:gd name="connsiteX135" fmla="*/ 59341 w 189664"/>
                  <a:gd name="connsiteY135" fmla="*/ 202281 h 267923"/>
                  <a:gd name="connsiteX136" fmla="*/ 56784 w 189664"/>
                  <a:gd name="connsiteY136" fmla="*/ 200593 h 267923"/>
                  <a:gd name="connsiteX137" fmla="*/ 55184 w 189664"/>
                  <a:gd name="connsiteY137" fmla="*/ 201468 h 267923"/>
                  <a:gd name="connsiteX138" fmla="*/ 55537 w 189664"/>
                  <a:gd name="connsiteY138" fmla="*/ 197861 h 267923"/>
                  <a:gd name="connsiteX139" fmla="*/ 54415 w 189664"/>
                  <a:gd name="connsiteY139" fmla="*/ 197049 h 267923"/>
                  <a:gd name="connsiteX140" fmla="*/ 53438 w 189664"/>
                  <a:gd name="connsiteY140" fmla="*/ 201447 h 267923"/>
                  <a:gd name="connsiteX141" fmla="*/ 55953 w 189664"/>
                  <a:gd name="connsiteY141" fmla="*/ 205450 h 267923"/>
                  <a:gd name="connsiteX142" fmla="*/ 54789 w 189664"/>
                  <a:gd name="connsiteY142" fmla="*/ 209035 h 267923"/>
                  <a:gd name="connsiteX143" fmla="*/ 55806 w 189664"/>
                  <a:gd name="connsiteY143" fmla="*/ 210363 h 267923"/>
                  <a:gd name="connsiteX144" fmla="*/ 53479 w 189664"/>
                  <a:gd name="connsiteY144" fmla="*/ 207639 h 267923"/>
                  <a:gd name="connsiteX145" fmla="*/ 53542 w 189664"/>
                  <a:gd name="connsiteY145" fmla="*/ 204386 h 267923"/>
                  <a:gd name="connsiteX146" fmla="*/ 47909 w 189664"/>
                  <a:gd name="connsiteY146" fmla="*/ 197925 h 267923"/>
                  <a:gd name="connsiteX147" fmla="*/ 47805 w 189664"/>
                  <a:gd name="connsiteY147" fmla="*/ 194006 h 267923"/>
                  <a:gd name="connsiteX148" fmla="*/ 45145 w 189664"/>
                  <a:gd name="connsiteY148" fmla="*/ 189253 h 267923"/>
                  <a:gd name="connsiteX149" fmla="*/ 42214 w 189664"/>
                  <a:gd name="connsiteY149" fmla="*/ 185501 h 267923"/>
                  <a:gd name="connsiteX150" fmla="*/ 42567 w 189664"/>
                  <a:gd name="connsiteY150" fmla="*/ 181915 h 267923"/>
                  <a:gd name="connsiteX151" fmla="*/ 49822 w 189664"/>
                  <a:gd name="connsiteY151" fmla="*/ 181978 h 267923"/>
                  <a:gd name="connsiteX152" fmla="*/ 51900 w 189664"/>
                  <a:gd name="connsiteY152" fmla="*/ 178100 h 267923"/>
                  <a:gd name="connsiteX153" fmla="*/ 54249 w 189664"/>
                  <a:gd name="connsiteY153" fmla="*/ 177871 h 267923"/>
                  <a:gd name="connsiteX154" fmla="*/ 54706 w 189664"/>
                  <a:gd name="connsiteY154" fmla="*/ 175745 h 267923"/>
                  <a:gd name="connsiteX155" fmla="*/ 49572 w 189664"/>
                  <a:gd name="connsiteY155" fmla="*/ 175349 h 267923"/>
                  <a:gd name="connsiteX156" fmla="*/ 45872 w 189664"/>
                  <a:gd name="connsiteY156" fmla="*/ 170554 h 267923"/>
                  <a:gd name="connsiteX157" fmla="*/ 48013 w 189664"/>
                  <a:gd name="connsiteY157" fmla="*/ 170596 h 267923"/>
                  <a:gd name="connsiteX158" fmla="*/ 49718 w 189664"/>
                  <a:gd name="connsiteY158" fmla="*/ 168928 h 267923"/>
                  <a:gd name="connsiteX159" fmla="*/ 47598 w 189664"/>
                  <a:gd name="connsiteY159" fmla="*/ 162967 h 267923"/>
                  <a:gd name="connsiteX160" fmla="*/ 49842 w 189664"/>
                  <a:gd name="connsiteY160" fmla="*/ 165218 h 267923"/>
                  <a:gd name="connsiteX161" fmla="*/ 52898 w 189664"/>
                  <a:gd name="connsiteY161" fmla="*/ 162841 h 267923"/>
                  <a:gd name="connsiteX162" fmla="*/ 53167 w 189664"/>
                  <a:gd name="connsiteY162" fmla="*/ 165030 h 267923"/>
                  <a:gd name="connsiteX163" fmla="*/ 55890 w 189664"/>
                  <a:gd name="connsiteY163" fmla="*/ 165885 h 267923"/>
                  <a:gd name="connsiteX164" fmla="*/ 60027 w 189664"/>
                  <a:gd name="connsiteY164" fmla="*/ 162800 h 267923"/>
                  <a:gd name="connsiteX165" fmla="*/ 61419 w 189664"/>
                  <a:gd name="connsiteY165" fmla="*/ 164676 h 267923"/>
                  <a:gd name="connsiteX166" fmla="*/ 60942 w 189664"/>
                  <a:gd name="connsiteY166" fmla="*/ 166552 h 267923"/>
                  <a:gd name="connsiteX167" fmla="*/ 62771 w 189664"/>
                  <a:gd name="connsiteY167" fmla="*/ 167490 h 267923"/>
                  <a:gd name="connsiteX168" fmla="*/ 64080 w 189664"/>
                  <a:gd name="connsiteY168" fmla="*/ 165989 h 267923"/>
                  <a:gd name="connsiteX169" fmla="*/ 67177 w 189664"/>
                  <a:gd name="connsiteY169" fmla="*/ 169387 h 267923"/>
                  <a:gd name="connsiteX170" fmla="*/ 69962 w 189664"/>
                  <a:gd name="connsiteY170" fmla="*/ 167907 h 267923"/>
                  <a:gd name="connsiteX171" fmla="*/ 72166 w 189664"/>
                  <a:gd name="connsiteY171" fmla="*/ 170596 h 267923"/>
                  <a:gd name="connsiteX172" fmla="*/ 75366 w 189664"/>
                  <a:gd name="connsiteY172" fmla="*/ 172472 h 267923"/>
                  <a:gd name="connsiteX173" fmla="*/ 77279 w 189664"/>
                  <a:gd name="connsiteY173" fmla="*/ 171763 h 267923"/>
                  <a:gd name="connsiteX174" fmla="*/ 76676 w 189664"/>
                  <a:gd name="connsiteY174" fmla="*/ 169637 h 267923"/>
                  <a:gd name="connsiteX175" fmla="*/ 74182 w 189664"/>
                  <a:gd name="connsiteY175" fmla="*/ 166302 h 267923"/>
                  <a:gd name="connsiteX176" fmla="*/ 70710 w 189664"/>
                  <a:gd name="connsiteY176" fmla="*/ 164426 h 267923"/>
                  <a:gd name="connsiteX177" fmla="*/ 67759 w 189664"/>
                  <a:gd name="connsiteY177" fmla="*/ 163905 h 267923"/>
                  <a:gd name="connsiteX178" fmla="*/ 64849 w 189664"/>
                  <a:gd name="connsiteY178" fmla="*/ 161132 h 267923"/>
                  <a:gd name="connsiteX179" fmla="*/ 63394 w 189664"/>
                  <a:gd name="connsiteY179" fmla="*/ 161445 h 267923"/>
                  <a:gd name="connsiteX180" fmla="*/ 62438 w 189664"/>
                  <a:gd name="connsiteY180" fmla="*/ 158298 h 267923"/>
                  <a:gd name="connsiteX181" fmla="*/ 59943 w 189664"/>
                  <a:gd name="connsiteY181" fmla="*/ 155650 h 267923"/>
                  <a:gd name="connsiteX182" fmla="*/ 59092 w 189664"/>
                  <a:gd name="connsiteY182" fmla="*/ 152836 h 267923"/>
                  <a:gd name="connsiteX183" fmla="*/ 57283 w 189664"/>
                  <a:gd name="connsiteY183" fmla="*/ 156421 h 267923"/>
                  <a:gd name="connsiteX184" fmla="*/ 52877 w 189664"/>
                  <a:gd name="connsiteY184" fmla="*/ 150209 h 267923"/>
                  <a:gd name="connsiteX185" fmla="*/ 53958 w 189664"/>
                  <a:gd name="connsiteY185" fmla="*/ 146311 h 267923"/>
                  <a:gd name="connsiteX186" fmla="*/ 55558 w 189664"/>
                  <a:gd name="connsiteY186" fmla="*/ 147896 h 267923"/>
                  <a:gd name="connsiteX187" fmla="*/ 56701 w 189664"/>
                  <a:gd name="connsiteY187" fmla="*/ 146311 h 267923"/>
                  <a:gd name="connsiteX188" fmla="*/ 53167 w 189664"/>
                  <a:gd name="connsiteY188" fmla="*/ 142726 h 267923"/>
                  <a:gd name="connsiteX189" fmla="*/ 49240 w 189664"/>
                  <a:gd name="connsiteY189" fmla="*/ 148500 h 267923"/>
                  <a:gd name="connsiteX190" fmla="*/ 49115 w 189664"/>
                  <a:gd name="connsiteY190" fmla="*/ 150752 h 267923"/>
                  <a:gd name="connsiteX191" fmla="*/ 46724 w 189664"/>
                  <a:gd name="connsiteY191" fmla="*/ 148750 h 267923"/>
                  <a:gd name="connsiteX192" fmla="*/ 45976 w 189664"/>
                  <a:gd name="connsiteY192" fmla="*/ 144769 h 267923"/>
                  <a:gd name="connsiteX193" fmla="*/ 44147 w 189664"/>
                  <a:gd name="connsiteY193" fmla="*/ 146561 h 267923"/>
                  <a:gd name="connsiteX194" fmla="*/ 41923 w 189664"/>
                  <a:gd name="connsiteY194" fmla="*/ 151647 h 267923"/>
                  <a:gd name="connsiteX195" fmla="*/ 43170 w 189664"/>
                  <a:gd name="connsiteY195" fmla="*/ 155108 h 267923"/>
                  <a:gd name="connsiteX196" fmla="*/ 40738 w 189664"/>
                  <a:gd name="connsiteY196" fmla="*/ 155233 h 267923"/>
                  <a:gd name="connsiteX197" fmla="*/ 41404 w 189664"/>
                  <a:gd name="connsiteY197" fmla="*/ 148813 h 267923"/>
                  <a:gd name="connsiteX198" fmla="*/ 40946 w 189664"/>
                  <a:gd name="connsiteY198" fmla="*/ 144873 h 267923"/>
                  <a:gd name="connsiteX199" fmla="*/ 44667 w 189664"/>
                  <a:gd name="connsiteY199" fmla="*/ 137785 h 267923"/>
                  <a:gd name="connsiteX200" fmla="*/ 44812 w 189664"/>
                  <a:gd name="connsiteY200" fmla="*/ 135346 h 267923"/>
                  <a:gd name="connsiteX201" fmla="*/ 49946 w 189664"/>
                  <a:gd name="connsiteY201" fmla="*/ 129698 h 267923"/>
                  <a:gd name="connsiteX202" fmla="*/ 52482 w 189664"/>
                  <a:gd name="connsiteY202" fmla="*/ 134763 h 267923"/>
                  <a:gd name="connsiteX203" fmla="*/ 53958 w 189664"/>
                  <a:gd name="connsiteY203" fmla="*/ 134158 h 267923"/>
                  <a:gd name="connsiteX204" fmla="*/ 55995 w 189664"/>
                  <a:gd name="connsiteY204" fmla="*/ 136514 h 267923"/>
                  <a:gd name="connsiteX205" fmla="*/ 55434 w 189664"/>
                  <a:gd name="connsiteY205" fmla="*/ 139286 h 267923"/>
                  <a:gd name="connsiteX206" fmla="*/ 60713 w 189664"/>
                  <a:gd name="connsiteY206" fmla="*/ 144164 h 267923"/>
                  <a:gd name="connsiteX207" fmla="*/ 61898 w 189664"/>
                  <a:gd name="connsiteY207" fmla="*/ 141017 h 267923"/>
                  <a:gd name="connsiteX208" fmla="*/ 60422 w 189664"/>
                  <a:gd name="connsiteY208" fmla="*/ 141725 h 267923"/>
                  <a:gd name="connsiteX209" fmla="*/ 57304 w 189664"/>
                  <a:gd name="connsiteY209" fmla="*/ 136889 h 267923"/>
                  <a:gd name="connsiteX210" fmla="*/ 58343 w 189664"/>
                  <a:gd name="connsiteY210" fmla="*/ 132928 h 267923"/>
                  <a:gd name="connsiteX211" fmla="*/ 56638 w 189664"/>
                  <a:gd name="connsiteY211" fmla="*/ 129489 h 267923"/>
                  <a:gd name="connsiteX212" fmla="*/ 57699 w 189664"/>
                  <a:gd name="connsiteY212" fmla="*/ 123256 h 267923"/>
                  <a:gd name="connsiteX213" fmla="*/ 56951 w 189664"/>
                  <a:gd name="connsiteY213" fmla="*/ 123340 h 267923"/>
                  <a:gd name="connsiteX214" fmla="*/ 56743 w 189664"/>
                  <a:gd name="connsiteY214" fmla="*/ 117941 h 267923"/>
                  <a:gd name="connsiteX215" fmla="*/ 55828 w 189664"/>
                  <a:gd name="connsiteY215" fmla="*/ 116127 h 267923"/>
                  <a:gd name="connsiteX216" fmla="*/ 53313 w 189664"/>
                  <a:gd name="connsiteY216" fmla="*/ 116211 h 267923"/>
                  <a:gd name="connsiteX217" fmla="*/ 52316 w 189664"/>
                  <a:gd name="connsiteY217" fmla="*/ 112792 h 267923"/>
                  <a:gd name="connsiteX218" fmla="*/ 51193 w 189664"/>
                  <a:gd name="connsiteY218" fmla="*/ 112896 h 267923"/>
                  <a:gd name="connsiteX219" fmla="*/ 51443 w 189664"/>
                  <a:gd name="connsiteY219" fmla="*/ 116565 h 267923"/>
                  <a:gd name="connsiteX220" fmla="*/ 50175 w 189664"/>
                  <a:gd name="connsiteY220" fmla="*/ 119567 h 267923"/>
                  <a:gd name="connsiteX221" fmla="*/ 48928 w 189664"/>
                  <a:gd name="connsiteY221" fmla="*/ 116315 h 267923"/>
                  <a:gd name="connsiteX222" fmla="*/ 45498 w 189664"/>
                  <a:gd name="connsiteY222" fmla="*/ 119254 h 267923"/>
                  <a:gd name="connsiteX223" fmla="*/ 41196 w 189664"/>
                  <a:gd name="connsiteY223" fmla="*/ 120776 h 267923"/>
                  <a:gd name="connsiteX224" fmla="*/ 42255 w 189664"/>
                  <a:gd name="connsiteY224" fmla="*/ 127801 h 267923"/>
                  <a:gd name="connsiteX225" fmla="*/ 38535 w 189664"/>
                  <a:gd name="connsiteY225" fmla="*/ 129927 h 267923"/>
                  <a:gd name="connsiteX226" fmla="*/ 37246 w 189664"/>
                  <a:gd name="connsiteY226" fmla="*/ 129135 h 267923"/>
                  <a:gd name="connsiteX227" fmla="*/ 38390 w 189664"/>
                  <a:gd name="connsiteY227" fmla="*/ 126404 h 267923"/>
                  <a:gd name="connsiteX228" fmla="*/ 38743 w 189664"/>
                  <a:gd name="connsiteY228" fmla="*/ 116711 h 267923"/>
                  <a:gd name="connsiteX229" fmla="*/ 39637 w 189664"/>
                  <a:gd name="connsiteY229" fmla="*/ 114042 h 267923"/>
                  <a:gd name="connsiteX230" fmla="*/ 43004 w 189664"/>
                  <a:gd name="connsiteY230" fmla="*/ 108331 h 267923"/>
                  <a:gd name="connsiteX231" fmla="*/ 43503 w 189664"/>
                  <a:gd name="connsiteY231" fmla="*/ 104287 h 267923"/>
                  <a:gd name="connsiteX232" fmla="*/ 45269 w 189664"/>
                  <a:gd name="connsiteY232" fmla="*/ 103787 h 267923"/>
                  <a:gd name="connsiteX233" fmla="*/ 48429 w 189664"/>
                  <a:gd name="connsiteY233" fmla="*/ 110290 h 267923"/>
                  <a:gd name="connsiteX234" fmla="*/ 53937 w 189664"/>
                  <a:gd name="connsiteY234" fmla="*/ 110687 h 267923"/>
                  <a:gd name="connsiteX235" fmla="*/ 57055 w 189664"/>
                  <a:gd name="connsiteY235" fmla="*/ 111687 h 267923"/>
                  <a:gd name="connsiteX236" fmla="*/ 61461 w 189664"/>
                  <a:gd name="connsiteY236" fmla="*/ 107768 h 267923"/>
                  <a:gd name="connsiteX237" fmla="*/ 61502 w 189664"/>
                  <a:gd name="connsiteY237" fmla="*/ 106205 h 267923"/>
                  <a:gd name="connsiteX238" fmla="*/ 59133 w 189664"/>
                  <a:gd name="connsiteY238" fmla="*/ 100827 h 267923"/>
                  <a:gd name="connsiteX239" fmla="*/ 62043 w 189664"/>
                  <a:gd name="connsiteY239" fmla="*/ 97971 h 267923"/>
                  <a:gd name="connsiteX240" fmla="*/ 63623 w 189664"/>
                  <a:gd name="connsiteY240" fmla="*/ 93906 h 267923"/>
                  <a:gd name="connsiteX241" fmla="*/ 59175 w 189664"/>
                  <a:gd name="connsiteY241" fmla="*/ 93385 h 267923"/>
                  <a:gd name="connsiteX242" fmla="*/ 56930 w 189664"/>
                  <a:gd name="connsiteY242" fmla="*/ 94990 h 267923"/>
                  <a:gd name="connsiteX243" fmla="*/ 55974 w 189664"/>
                  <a:gd name="connsiteY243" fmla="*/ 97346 h 267923"/>
                  <a:gd name="connsiteX244" fmla="*/ 55870 w 189664"/>
                  <a:gd name="connsiteY244" fmla="*/ 101598 h 267923"/>
                  <a:gd name="connsiteX245" fmla="*/ 57158 w 189664"/>
                  <a:gd name="connsiteY245" fmla="*/ 105684 h 267923"/>
                  <a:gd name="connsiteX246" fmla="*/ 56202 w 189664"/>
                  <a:gd name="connsiteY246" fmla="*/ 106392 h 267923"/>
                  <a:gd name="connsiteX247" fmla="*/ 52419 w 189664"/>
                  <a:gd name="connsiteY247" fmla="*/ 103412 h 267923"/>
                  <a:gd name="connsiteX248" fmla="*/ 54186 w 189664"/>
                  <a:gd name="connsiteY248" fmla="*/ 99805 h 267923"/>
                  <a:gd name="connsiteX249" fmla="*/ 52170 w 189664"/>
                  <a:gd name="connsiteY249" fmla="*/ 88299 h 267923"/>
                  <a:gd name="connsiteX250" fmla="*/ 48575 w 189664"/>
                  <a:gd name="connsiteY250" fmla="*/ 85985 h 267923"/>
                  <a:gd name="connsiteX251" fmla="*/ 48741 w 189664"/>
                  <a:gd name="connsiteY251" fmla="*/ 83108 h 267923"/>
                  <a:gd name="connsiteX252" fmla="*/ 51463 w 189664"/>
                  <a:gd name="connsiteY252" fmla="*/ 78099 h 267923"/>
                  <a:gd name="connsiteX253" fmla="*/ 54748 w 189664"/>
                  <a:gd name="connsiteY253" fmla="*/ 69387 h 267923"/>
                  <a:gd name="connsiteX254" fmla="*/ 57325 w 189664"/>
                  <a:gd name="connsiteY254" fmla="*/ 66069 h 267923"/>
                  <a:gd name="connsiteX255" fmla="*/ 60983 w 189664"/>
                  <a:gd name="connsiteY255" fmla="*/ 63893 h 267923"/>
                  <a:gd name="connsiteX256" fmla="*/ 58987 w 189664"/>
                  <a:gd name="connsiteY256" fmla="*/ 60214 h 267923"/>
                  <a:gd name="connsiteX257" fmla="*/ 61960 w 189664"/>
                  <a:gd name="connsiteY257" fmla="*/ 57744 h 267923"/>
                  <a:gd name="connsiteX258" fmla="*/ 64973 w 189664"/>
                  <a:gd name="connsiteY258" fmla="*/ 58193 h 267923"/>
                  <a:gd name="connsiteX259" fmla="*/ 65098 w 189664"/>
                  <a:gd name="connsiteY259" fmla="*/ 55234 h 267923"/>
                  <a:gd name="connsiteX260" fmla="*/ 67613 w 189664"/>
                  <a:gd name="connsiteY260" fmla="*/ 52324 h 267923"/>
                  <a:gd name="connsiteX261" fmla="*/ 73163 w 189664"/>
                  <a:gd name="connsiteY261" fmla="*/ 52363 h 267923"/>
                  <a:gd name="connsiteX262" fmla="*/ 77674 w 189664"/>
                  <a:gd name="connsiteY262" fmla="*/ 53869 h 267923"/>
                  <a:gd name="connsiteX263" fmla="*/ 81913 w 189664"/>
                  <a:gd name="connsiteY263" fmla="*/ 51246 h 267923"/>
                  <a:gd name="connsiteX264" fmla="*/ 76780 w 189664"/>
                  <a:gd name="connsiteY264" fmla="*/ 50354 h 267923"/>
                  <a:gd name="connsiteX265" fmla="*/ 76510 w 189664"/>
                  <a:gd name="connsiteY265" fmla="*/ 47715 h 267923"/>
                  <a:gd name="connsiteX266" fmla="*/ 79523 w 189664"/>
                  <a:gd name="connsiteY266" fmla="*/ 46018 h 267923"/>
                  <a:gd name="connsiteX267" fmla="*/ 82330 w 189664"/>
                  <a:gd name="connsiteY267" fmla="*/ 42919 h 267923"/>
                  <a:gd name="connsiteX268" fmla="*/ 84158 w 189664"/>
                  <a:gd name="connsiteY268" fmla="*/ 38806 h 267923"/>
                  <a:gd name="connsiteX269" fmla="*/ 82828 w 189664"/>
                  <a:gd name="connsiteY269" fmla="*/ 37655 h 267923"/>
                  <a:gd name="connsiteX270" fmla="*/ 79233 w 189664"/>
                  <a:gd name="connsiteY270" fmla="*/ 40842 h 267923"/>
                  <a:gd name="connsiteX271" fmla="*/ 81020 w 189664"/>
                  <a:gd name="connsiteY271" fmla="*/ 36811 h 267923"/>
                  <a:gd name="connsiteX272" fmla="*/ 82558 w 189664"/>
                  <a:gd name="connsiteY272" fmla="*/ 28906 h 267923"/>
                  <a:gd name="connsiteX273" fmla="*/ 84657 w 189664"/>
                  <a:gd name="connsiteY273" fmla="*/ 27858 h 267923"/>
                  <a:gd name="connsiteX274" fmla="*/ 83722 w 189664"/>
                  <a:gd name="connsiteY274" fmla="*/ 24639 h 267923"/>
                  <a:gd name="connsiteX275" fmla="*/ 86237 w 189664"/>
                  <a:gd name="connsiteY275" fmla="*/ 21323 h 267923"/>
                  <a:gd name="connsiteX276" fmla="*/ 86195 w 189664"/>
                  <a:gd name="connsiteY276" fmla="*/ 19322 h 267923"/>
                  <a:gd name="connsiteX277" fmla="*/ 84366 w 189664"/>
                  <a:gd name="connsiteY277" fmla="*/ 20322 h 267923"/>
                  <a:gd name="connsiteX278" fmla="*/ 83410 w 189664"/>
                  <a:gd name="connsiteY278" fmla="*/ 22720 h 267923"/>
                  <a:gd name="connsiteX279" fmla="*/ 80355 w 189664"/>
                  <a:gd name="connsiteY279" fmla="*/ 24211 h 267923"/>
                  <a:gd name="connsiteX280" fmla="*/ 78941 w 189664"/>
                  <a:gd name="connsiteY280" fmla="*/ 27376 h 267923"/>
                  <a:gd name="connsiteX281" fmla="*/ 75096 w 189664"/>
                  <a:gd name="connsiteY281" fmla="*/ 25392 h 267923"/>
                  <a:gd name="connsiteX282" fmla="*/ 69276 w 189664"/>
                  <a:gd name="connsiteY282" fmla="*/ 27736 h 267923"/>
                  <a:gd name="connsiteX283" fmla="*/ 66158 w 189664"/>
                  <a:gd name="connsiteY283" fmla="*/ 34914 h 267923"/>
                  <a:gd name="connsiteX284" fmla="*/ 69069 w 189664"/>
                  <a:gd name="connsiteY284" fmla="*/ 36961 h 267923"/>
                  <a:gd name="connsiteX285" fmla="*/ 72041 w 189664"/>
                  <a:gd name="connsiteY285" fmla="*/ 36981 h 267923"/>
                  <a:gd name="connsiteX286" fmla="*/ 73413 w 189664"/>
                  <a:gd name="connsiteY286" fmla="*/ 40738 h 267923"/>
                  <a:gd name="connsiteX287" fmla="*/ 70981 w 189664"/>
                  <a:gd name="connsiteY287" fmla="*/ 42706 h 267923"/>
                  <a:gd name="connsiteX288" fmla="*/ 68798 w 189664"/>
                  <a:gd name="connsiteY288" fmla="*/ 41738 h 267923"/>
                  <a:gd name="connsiteX289" fmla="*/ 68278 w 189664"/>
                  <a:gd name="connsiteY289" fmla="*/ 43227 h 267923"/>
                  <a:gd name="connsiteX290" fmla="*/ 63498 w 189664"/>
                  <a:gd name="connsiteY290" fmla="*/ 47392 h 267923"/>
                  <a:gd name="connsiteX291" fmla="*/ 62064 w 189664"/>
                  <a:gd name="connsiteY291" fmla="*/ 47244 h 267923"/>
                  <a:gd name="connsiteX292" fmla="*/ 59612 w 189664"/>
                  <a:gd name="connsiteY292" fmla="*/ 51526 h 267923"/>
                  <a:gd name="connsiteX293" fmla="*/ 54228 w 189664"/>
                  <a:gd name="connsiteY293" fmla="*/ 55657 h 267923"/>
                  <a:gd name="connsiteX294" fmla="*/ 51567 w 189664"/>
                  <a:gd name="connsiteY294" fmla="*/ 53954 h 267923"/>
                  <a:gd name="connsiteX295" fmla="*/ 51172 w 189664"/>
                  <a:gd name="connsiteY295" fmla="*/ 51286 h 267923"/>
                  <a:gd name="connsiteX296" fmla="*/ 52419 w 189664"/>
                  <a:gd name="connsiteY296" fmla="*/ 47069 h 267923"/>
                  <a:gd name="connsiteX297" fmla="*/ 54498 w 189664"/>
                  <a:gd name="connsiteY297" fmla="*/ 44355 h 267923"/>
                  <a:gd name="connsiteX298" fmla="*/ 52793 w 189664"/>
                  <a:gd name="connsiteY298" fmla="*/ 42422 h 267923"/>
                  <a:gd name="connsiteX299" fmla="*/ 53749 w 189664"/>
                  <a:gd name="connsiteY299" fmla="*/ 39764 h 267923"/>
                  <a:gd name="connsiteX300" fmla="*/ 52565 w 189664"/>
                  <a:gd name="connsiteY300" fmla="*/ 39039 h 267923"/>
                  <a:gd name="connsiteX301" fmla="*/ 51172 w 189664"/>
                  <a:gd name="connsiteY301" fmla="*/ 41834 h 267923"/>
                  <a:gd name="connsiteX302" fmla="*/ 51027 w 189664"/>
                  <a:gd name="connsiteY302" fmla="*/ 46410 h 267923"/>
                  <a:gd name="connsiteX303" fmla="*/ 49385 w 189664"/>
                  <a:gd name="connsiteY303" fmla="*/ 47725 h 267923"/>
                  <a:gd name="connsiteX304" fmla="*/ 49031 w 189664"/>
                  <a:gd name="connsiteY304" fmla="*/ 51698 h 267923"/>
                  <a:gd name="connsiteX305" fmla="*/ 47348 w 189664"/>
                  <a:gd name="connsiteY305" fmla="*/ 52809 h 267923"/>
                  <a:gd name="connsiteX306" fmla="*/ 49801 w 189664"/>
                  <a:gd name="connsiteY306" fmla="*/ 54275 h 267923"/>
                  <a:gd name="connsiteX307" fmla="*/ 50778 w 189664"/>
                  <a:gd name="connsiteY307" fmla="*/ 57454 h 267923"/>
                  <a:gd name="connsiteX308" fmla="*/ 48387 w 189664"/>
                  <a:gd name="connsiteY308" fmla="*/ 59797 h 267923"/>
                  <a:gd name="connsiteX309" fmla="*/ 47930 w 189664"/>
                  <a:gd name="connsiteY309" fmla="*/ 63145 h 267923"/>
                  <a:gd name="connsiteX310" fmla="*/ 46225 w 189664"/>
                  <a:gd name="connsiteY310" fmla="*/ 62792 h 267923"/>
                  <a:gd name="connsiteX311" fmla="*/ 47016 w 189664"/>
                  <a:gd name="connsiteY311" fmla="*/ 60537 h 267923"/>
                  <a:gd name="connsiteX312" fmla="*/ 45976 w 189664"/>
                  <a:gd name="connsiteY312" fmla="*/ 58742 h 267923"/>
                  <a:gd name="connsiteX313" fmla="*/ 46329 w 189664"/>
                  <a:gd name="connsiteY313" fmla="*/ 55640 h 267923"/>
                  <a:gd name="connsiteX314" fmla="*/ 44750 w 189664"/>
                  <a:gd name="connsiteY314" fmla="*/ 54206 h 267923"/>
                  <a:gd name="connsiteX315" fmla="*/ 45540 w 189664"/>
                  <a:gd name="connsiteY315" fmla="*/ 51575 h 267923"/>
                  <a:gd name="connsiteX316" fmla="*/ 44522 w 189664"/>
                  <a:gd name="connsiteY316" fmla="*/ 49904 h 267923"/>
                  <a:gd name="connsiteX317" fmla="*/ 39263 w 189664"/>
                  <a:gd name="connsiteY317" fmla="*/ 49068 h 267923"/>
                  <a:gd name="connsiteX318" fmla="*/ 39013 w 189664"/>
                  <a:gd name="connsiteY318" fmla="*/ 50958 h 267923"/>
                  <a:gd name="connsiteX319" fmla="*/ 41487 w 189664"/>
                  <a:gd name="connsiteY319" fmla="*/ 52166 h 267923"/>
                  <a:gd name="connsiteX320" fmla="*/ 40655 w 189664"/>
                  <a:gd name="connsiteY320" fmla="*/ 54494 h 267923"/>
                  <a:gd name="connsiteX321" fmla="*/ 42318 w 189664"/>
                  <a:gd name="connsiteY321" fmla="*/ 57815 h 267923"/>
                  <a:gd name="connsiteX322" fmla="*/ 37412 w 189664"/>
                  <a:gd name="connsiteY322" fmla="*/ 54425 h 267923"/>
                  <a:gd name="connsiteX323" fmla="*/ 32425 w 189664"/>
                  <a:gd name="connsiteY323" fmla="*/ 56937 h 267923"/>
                  <a:gd name="connsiteX324" fmla="*/ 30241 w 189664"/>
                  <a:gd name="connsiteY324" fmla="*/ 55121 h 267923"/>
                  <a:gd name="connsiteX325" fmla="*/ 33630 w 189664"/>
                  <a:gd name="connsiteY325" fmla="*/ 53003 h 267923"/>
                  <a:gd name="connsiteX326" fmla="*/ 29867 w 189664"/>
                  <a:gd name="connsiteY326" fmla="*/ 49860 h 267923"/>
                  <a:gd name="connsiteX327" fmla="*/ 29078 w 189664"/>
                  <a:gd name="connsiteY327" fmla="*/ 50821 h 267923"/>
                  <a:gd name="connsiteX328" fmla="*/ 26667 w 189664"/>
                  <a:gd name="connsiteY328" fmla="*/ 48972 h 267923"/>
                  <a:gd name="connsiteX329" fmla="*/ 27935 w 189664"/>
                  <a:gd name="connsiteY329" fmla="*/ 47088 h 267923"/>
                  <a:gd name="connsiteX330" fmla="*/ 25939 w 189664"/>
                  <a:gd name="connsiteY330" fmla="*/ 45268 h 267923"/>
                  <a:gd name="connsiteX331" fmla="*/ 23154 w 189664"/>
                  <a:gd name="connsiteY331" fmla="*/ 45107 h 267923"/>
                  <a:gd name="connsiteX332" fmla="*/ 20743 w 189664"/>
                  <a:gd name="connsiteY332" fmla="*/ 43454 h 267923"/>
                  <a:gd name="connsiteX333" fmla="*/ 18644 w 189664"/>
                  <a:gd name="connsiteY333" fmla="*/ 44967 h 267923"/>
                  <a:gd name="connsiteX334" fmla="*/ 16149 w 189664"/>
                  <a:gd name="connsiteY334" fmla="*/ 42276 h 267923"/>
                  <a:gd name="connsiteX335" fmla="*/ 18394 w 189664"/>
                  <a:gd name="connsiteY335" fmla="*/ 36161 h 267923"/>
                  <a:gd name="connsiteX336" fmla="*/ 14799 w 189664"/>
                  <a:gd name="connsiteY336" fmla="*/ 33734 h 267923"/>
                  <a:gd name="connsiteX337" fmla="*/ 14258 w 189664"/>
                  <a:gd name="connsiteY337" fmla="*/ 31395 h 267923"/>
                  <a:gd name="connsiteX338" fmla="*/ 9830 w 189664"/>
                  <a:gd name="connsiteY338" fmla="*/ 32370 h 267923"/>
                  <a:gd name="connsiteX339" fmla="*/ 9270 w 189664"/>
                  <a:gd name="connsiteY339" fmla="*/ 30461 h 267923"/>
                  <a:gd name="connsiteX340" fmla="*/ 10184 w 189664"/>
                  <a:gd name="connsiteY340" fmla="*/ 26029 h 267923"/>
                  <a:gd name="connsiteX341" fmla="*/ 11431 w 189664"/>
                  <a:gd name="connsiteY341" fmla="*/ 24885 h 267923"/>
                  <a:gd name="connsiteX342" fmla="*/ 8584 w 189664"/>
                  <a:gd name="connsiteY342" fmla="*/ 21985 h 267923"/>
                  <a:gd name="connsiteX343" fmla="*/ 10059 w 189664"/>
                  <a:gd name="connsiteY343" fmla="*/ 20591 h 267923"/>
                  <a:gd name="connsiteX344" fmla="*/ 7336 w 189664"/>
                  <a:gd name="connsiteY344" fmla="*/ 16941 h 267923"/>
                  <a:gd name="connsiteX345" fmla="*/ 4821 w 189664"/>
                  <a:gd name="connsiteY345" fmla="*/ 15376 h 267923"/>
                  <a:gd name="connsiteX346" fmla="*/ 3887 w 189664"/>
                  <a:gd name="connsiteY346" fmla="*/ 9272 h 267923"/>
                  <a:gd name="connsiteX347" fmla="*/ 2723 w 189664"/>
                  <a:gd name="connsiteY347" fmla="*/ 7317 h 267923"/>
                  <a:gd name="connsiteX348" fmla="*/ 3595 w 189664"/>
                  <a:gd name="connsiteY348" fmla="*/ 4338 h 267923"/>
                  <a:gd name="connsiteX349" fmla="*/ 0 w 189664"/>
                  <a:gd name="connsiteY349" fmla="*/ 550 h 267923"/>
                  <a:gd name="connsiteX350" fmla="*/ 124 w 189664"/>
                  <a:gd name="connsiteY350" fmla="*/ 166 h 267923"/>
                  <a:gd name="connsiteX351" fmla="*/ 64745 w 189664"/>
                  <a:gd name="connsiteY351" fmla="*/ 158 h 267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Lst>
                <a:rect l="l" t="t" r="r" b="b"/>
                <a:pathLst>
                  <a:path w="189664" h="267923">
                    <a:moveTo>
                      <a:pt x="79482" y="249641"/>
                    </a:moveTo>
                    <a:lnTo>
                      <a:pt x="82600" y="254310"/>
                    </a:lnTo>
                    <a:lnTo>
                      <a:pt x="80584" y="259751"/>
                    </a:lnTo>
                    <a:lnTo>
                      <a:pt x="81020" y="261815"/>
                    </a:lnTo>
                    <a:lnTo>
                      <a:pt x="76884" y="261794"/>
                    </a:lnTo>
                    <a:lnTo>
                      <a:pt x="74972" y="261794"/>
                    </a:lnTo>
                    <a:lnTo>
                      <a:pt x="74578" y="256458"/>
                    </a:lnTo>
                    <a:lnTo>
                      <a:pt x="75616" y="250350"/>
                    </a:lnTo>
                    <a:close/>
                    <a:moveTo>
                      <a:pt x="56705" y="211537"/>
                    </a:moveTo>
                    <a:lnTo>
                      <a:pt x="57471" y="212537"/>
                    </a:lnTo>
                    <a:lnTo>
                      <a:pt x="59881" y="212432"/>
                    </a:lnTo>
                    <a:lnTo>
                      <a:pt x="60110" y="216685"/>
                    </a:lnTo>
                    <a:lnTo>
                      <a:pt x="61545" y="218541"/>
                    </a:lnTo>
                    <a:lnTo>
                      <a:pt x="65763" y="219416"/>
                    </a:lnTo>
                    <a:lnTo>
                      <a:pt x="64163" y="221042"/>
                    </a:lnTo>
                    <a:lnTo>
                      <a:pt x="61294" y="219437"/>
                    </a:lnTo>
                    <a:lnTo>
                      <a:pt x="58967" y="216331"/>
                    </a:lnTo>
                    <a:close/>
                    <a:moveTo>
                      <a:pt x="55806" y="210363"/>
                    </a:moveTo>
                    <a:lnTo>
                      <a:pt x="56577" y="211266"/>
                    </a:lnTo>
                    <a:lnTo>
                      <a:pt x="56705" y="211537"/>
                    </a:lnTo>
                    <a:close/>
                    <a:moveTo>
                      <a:pt x="104632" y="0"/>
                    </a:moveTo>
                    <a:lnTo>
                      <a:pt x="104632" y="11096"/>
                    </a:lnTo>
                    <a:lnTo>
                      <a:pt x="109100" y="82816"/>
                    </a:lnTo>
                    <a:lnTo>
                      <a:pt x="115544" y="187502"/>
                    </a:lnTo>
                    <a:lnTo>
                      <a:pt x="127537" y="188044"/>
                    </a:lnTo>
                    <a:lnTo>
                      <a:pt x="150026" y="188669"/>
                    </a:lnTo>
                    <a:lnTo>
                      <a:pt x="173971" y="188836"/>
                    </a:lnTo>
                    <a:lnTo>
                      <a:pt x="189664" y="188794"/>
                    </a:lnTo>
                    <a:lnTo>
                      <a:pt x="188999" y="194151"/>
                    </a:lnTo>
                    <a:lnTo>
                      <a:pt x="186941" y="202906"/>
                    </a:lnTo>
                    <a:lnTo>
                      <a:pt x="185445" y="207471"/>
                    </a:lnTo>
                    <a:lnTo>
                      <a:pt x="183449" y="209348"/>
                    </a:lnTo>
                    <a:lnTo>
                      <a:pt x="177005" y="228025"/>
                    </a:lnTo>
                    <a:lnTo>
                      <a:pt x="174678" y="236509"/>
                    </a:lnTo>
                    <a:lnTo>
                      <a:pt x="172994" y="240970"/>
                    </a:lnTo>
                    <a:lnTo>
                      <a:pt x="167423" y="251038"/>
                    </a:lnTo>
                    <a:lnTo>
                      <a:pt x="123484" y="255874"/>
                    </a:lnTo>
                    <a:lnTo>
                      <a:pt x="119618" y="260940"/>
                    </a:lnTo>
                    <a:lnTo>
                      <a:pt x="115918" y="259855"/>
                    </a:lnTo>
                    <a:lnTo>
                      <a:pt x="112052" y="257417"/>
                    </a:lnTo>
                    <a:lnTo>
                      <a:pt x="110618" y="260398"/>
                    </a:lnTo>
                    <a:lnTo>
                      <a:pt x="110348" y="257688"/>
                    </a:lnTo>
                    <a:lnTo>
                      <a:pt x="109038" y="259564"/>
                    </a:lnTo>
                    <a:lnTo>
                      <a:pt x="105172" y="259022"/>
                    </a:lnTo>
                    <a:lnTo>
                      <a:pt x="102886" y="261502"/>
                    </a:lnTo>
                    <a:lnTo>
                      <a:pt x="101161" y="259815"/>
                    </a:lnTo>
                    <a:lnTo>
                      <a:pt x="101161" y="262858"/>
                    </a:lnTo>
                    <a:lnTo>
                      <a:pt x="99498" y="265150"/>
                    </a:lnTo>
                    <a:lnTo>
                      <a:pt x="93533" y="267923"/>
                    </a:lnTo>
                    <a:lnTo>
                      <a:pt x="92618" y="265463"/>
                    </a:lnTo>
                    <a:lnTo>
                      <a:pt x="92971" y="261795"/>
                    </a:lnTo>
                    <a:lnTo>
                      <a:pt x="96276" y="261545"/>
                    </a:lnTo>
                    <a:lnTo>
                      <a:pt x="95507" y="258313"/>
                    </a:lnTo>
                    <a:lnTo>
                      <a:pt x="94260" y="259439"/>
                    </a:lnTo>
                    <a:lnTo>
                      <a:pt x="91995" y="258709"/>
                    </a:lnTo>
                    <a:lnTo>
                      <a:pt x="96692" y="249349"/>
                    </a:lnTo>
                    <a:lnTo>
                      <a:pt x="98313" y="250996"/>
                    </a:lnTo>
                    <a:lnTo>
                      <a:pt x="105588" y="245494"/>
                    </a:lnTo>
                    <a:lnTo>
                      <a:pt x="106336" y="243742"/>
                    </a:lnTo>
                    <a:lnTo>
                      <a:pt x="102678" y="244201"/>
                    </a:lnTo>
                    <a:lnTo>
                      <a:pt x="101825" y="246390"/>
                    </a:lnTo>
                    <a:lnTo>
                      <a:pt x="100516" y="244451"/>
                    </a:lnTo>
                    <a:lnTo>
                      <a:pt x="98230" y="244451"/>
                    </a:lnTo>
                    <a:lnTo>
                      <a:pt x="94821" y="246139"/>
                    </a:lnTo>
                    <a:lnTo>
                      <a:pt x="94613" y="243283"/>
                    </a:lnTo>
                    <a:lnTo>
                      <a:pt x="96900" y="239699"/>
                    </a:lnTo>
                    <a:lnTo>
                      <a:pt x="98999" y="238364"/>
                    </a:lnTo>
                    <a:lnTo>
                      <a:pt x="98916" y="236530"/>
                    </a:lnTo>
                    <a:lnTo>
                      <a:pt x="102699" y="236217"/>
                    </a:lnTo>
                    <a:lnTo>
                      <a:pt x="104632" y="233674"/>
                    </a:lnTo>
                    <a:lnTo>
                      <a:pt x="102387" y="234445"/>
                    </a:lnTo>
                    <a:lnTo>
                      <a:pt x="99124" y="232965"/>
                    </a:lnTo>
                    <a:lnTo>
                      <a:pt x="95715" y="235258"/>
                    </a:lnTo>
                    <a:lnTo>
                      <a:pt x="93345" y="233069"/>
                    </a:lnTo>
                    <a:lnTo>
                      <a:pt x="90893" y="234133"/>
                    </a:lnTo>
                    <a:lnTo>
                      <a:pt x="88066" y="233153"/>
                    </a:lnTo>
                    <a:lnTo>
                      <a:pt x="89437" y="235780"/>
                    </a:lnTo>
                    <a:lnTo>
                      <a:pt x="86611" y="236801"/>
                    </a:lnTo>
                    <a:lnTo>
                      <a:pt x="84969" y="234946"/>
                    </a:lnTo>
                    <a:lnTo>
                      <a:pt x="86943" y="227608"/>
                    </a:lnTo>
                    <a:lnTo>
                      <a:pt x="93179" y="225169"/>
                    </a:lnTo>
                    <a:lnTo>
                      <a:pt x="95944" y="225586"/>
                    </a:lnTo>
                    <a:lnTo>
                      <a:pt x="99997" y="223356"/>
                    </a:lnTo>
                    <a:lnTo>
                      <a:pt x="101161" y="221875"/>
                    </a:lnTo>
                    <a:lnTo>
                      <a:pt x="96255" y="220916"/>
                    </a:lnTo>
                    <a:lnTo>
                      <a:pt x="100620" y="217957"/>
                    </a:lnTo>
                    <a:lnTo>
                      <a:pt x="100807" y="216644"/>
                    </a:lnTo>
                    <a:lnTo>
                      <a:pt x="98064" y="217311"/>
                    </a:lnTo>
                    <a:lnTo>
                      <a:pt x="95300" y="219312"/>
                    </a:lnTo>
                    <a:lnTo>
                      <a:pt x="94509" y="217686"/>
                    </a:lnTo>
                    <a:lnTo>
                      <a:pt x="92306" y="221521"/>
                    </a:lnTo>
                    <a:lnTo>
                      <a:pt x="89480" y="216268"/>
                    </a:lnTo>
                    <a:lnTo>
                      <a:pt x="91662" y="213079"/>
                    </a:lnTo>
                    <a:lnTo>
                      <a:pt x="90873" y="212161"/>
                    </a:lnTo>
                    <a:lnTo>
                      <a:pt x="93824" y="206763"/>
                    </a:lnTo>
                    <a:lnTo>
                      <a:pt x="96837" y="203761"/>
                    </a:lnTo>
                    <a:lnTo>
                      <a:pt x="97648" y="201489"/>
                    </a:lnTo>
                    <a:lnTo>
                      <a:pt x="95133" y="199655"/>
                    </a:lnTo>
                    <a:lnTo>
                      <a:pt x="96048" y="201843"/>
                    </a:lnTo>
                    <a:lnTo>
                      <a:pt x="91807" y="203761"/>
                    </a:lnTo>
                    <a:lnTo>
                      <a:pt x="90248" y="207054"/>
                    </a:lnTo>
                    <a:lnTo>
                      <a:pt x="87401" y="210036"/>
                    </a:lnTo>
                    <a:lnTo>
                      <a:pt x="87380" y="215101"/>
                    </a:lnTo>
                    <a:lnTo>
                      <a:pt x="85655" y="216060"/>
                    </a:lnTo>
                    <a:lnTo>
                      <a:pt x="87131" y="218832"/>
                    </a:lnTo>
                    <a:lnTo>
                      <a:pt x="83743" y="220750"/>
                    </a:lnTo>
                    <a:lnTo>
                      <a:pt x="84699" y="218186"/>
                    </a:lnTo>
                    <a:lnTo>
                      <a:pt x="82330" y="216247"/>
                    </a:lnTo>
                    <a:lnTo>
                      <a:pt x="79481" y="210411"/>
                    </a:lnTo>
                    <a:lnTo>
                      <a:pt x="78318" y="209702"/>
                    </a:lnTo>
                    <a:lnTo>
                      <a:pt x="84304" y="207722"/>
                    </a:lnTo>
                    <a:lnTo>
                      <a:pt x="84699" y="204657"/>
                    </a:lnTo>
                    <a:lnTo>
                      <a:pt x="83098" y="201114"/>
                    </a:lnTo>
                    <a:lnTo>
                      <a:pt x="79461" y="200134"/>
                    </a:lnTo>
                    <a:lnTo>
                      <a:pt x="78339" y="206200"/>
                    </a:lnTo>
                    <a:lnTo>
                      <a:pt x="73184" y="210244"/>
                    </a:lnTo>
                    <a:lnTo>
                      <a:pt x="75595" y="211328"/>
                    </a:lnTo>
                    <a:lnTo>
                      <a:pt x="77216" y="213767"/>
                    </a:lnTo>
                    <a:lnTo>
                      <a:pt x="75242" y="219604"/>
                    </a:lnTo>
                    <a:lnTo>
                      <a:pt x="76634" y="223272"/>
                    </a:lnTo>
                    <a:lnTo>
                      <a:pt x="73932" y="221813"/>
                    </a:lnTo>
                    <a:lnTo>
                      <a:pt x="71708" y="217665"/>
                    </a:lnTo>
                    <a:lnTo>
                      <a:pt x="68860" y="217853"/>
                    </a:lnTo>
                    <a:lnTo>
                      <a:pt x="71375" y="215830"/>
                    </a:lnTo>
                    <a:lnTo>
                      <a:pt x="66782" y="210244"/>
                    </a:lnTo>
                    <a:lnTo>
                      <a:pt x="65286" y="210849"/>
                    </a:lnTo>
                    <a:lnTo>
                      <a:pt x="65036" y="213558"/>
                    </a:lnTo>
                    <a:lnTo>
                      <a:pt x="63083" y="213287"/>
                    </a:lnTo>
                    <a:lnTo>
                      <a:pt x="65140" y="209890"/>
                    </a:lnTo>
                    <a:lnTo>
                      <a:pt x="61419" y="208722"/>
                    </a:lnTo>
                    <a:lnTo>
                      <a:pt x="60234" y="207409"/>
                    </a:lnTo>
                    <a:lnTo>
                      <a:pt x="57657" y="208555"/>
                    </a:lnTo>
                    <a:lnTo>
                      <a:pt x="59320" y="205638"/>
                    </a:lnTo>
                    <a:lnTo>
                      <a:pt x="61066" y="207847"/>
                    </a:lnTo>
                    <a:lnTo>
                      <a:pt x="61731" y="206575"/>
                    </a:lnTo>
                    <a:lnTo>
                      <a:pt x="59341" y="202281"/>
                    </a:lnTo>
                    <a:lnTo>
                      <a:pt x="56784" y="200593"/>
                    </a:lnTo>
                    <a:lnTo>
                      <a:pt x="55184" y="201468"/>
                    </a:lnTo>
                    <a:lnTo>
                      <a:pt x="55537" y="197861"/>
                    </a:lnTo>
                    <a:lnTo>
                      <a:pt x="54415" y="197049"/>
                    </a:lnTo>
                    <a:lnTo>
                      <a:pt x="53438" y="201447"/>
                    </a:lnTo>
                    <a:lnTo>
                      <a:pt x="55953" y="205450"/>
                    </a:lnTo>
                    <a:lnTo>
                      <a:pt x="54789" y="209035"/>
                    </a:lnTo>
                    <a:lnTo>
                      <a:pt x="55806" y="210363"/>
                    </a:lnTo>
                    <a:lnTo>
                      <a:pt x="53479" y="207639"/>
                    </a:lnTo>
                    <a:lnTo>
                      <a:pt x="53542" y="204386"/>
                    </a:lnTo>
                    <a:lnTo>
                      <a:pt x="47909" y="197925"/>
                    </a:lnTo>
                    <a:lnTo>
                      <a:pt x="47805" y="194006"/>
                    </a:lnTo>
                    <a:lnTo>
                      <a:pt x="45145" y="189253"/>
                    </a:lnTo>
                    <a:lnTo>
                      <a:pt x="42214" y="185501"/>
                    </a:lnTo>
                    <a:lnTo>
                      <a:pt x="42567" y="181915"/>
                    </a:lnTo>
                    <a:lnTo>
                      <a:pt x="49822" y="181978"/>
                    </a:lnTo>
                    <a:lnTo>
                      <a:pt x="51900" y="178100"/>
                    </a:lnTo>
                    <a:lnTo>
                      <a:pt x="54249" y="177871"/>
                    </a:lnTo>
                    <a:lnTo>
                      <a:pt x="54706" y="175745"/>
                    </a:lnTo>
                    <a:lnTo>
                      <a:pt x="49572" y="175349"/>
                    </a:lnTo>
                    <a:lnTo>
                      <a:pt x="45872" y="170554"/>
                    </a:lnTo>
                    <a:lnTo>
                      <a:pt x="48013" y="170596"/>
                    </a:lnTo>
                    <a:lnTo>
                      <a:pt x="49718" y="168928"/>
                    </a:lnTo>
                    <a:lnTo>
                      <a:pt x="47598" y="162967"/>
                    </a:lnTo>
                    <a:lnTo>
                      <a:pt x="49842" y="165218"/>
                    </a:lnTo>
                    <a:lnTo>
                      <a:pt x="52898" y="162841"/>
                    </a:lnTo>
                    <a:lnTo>
                      <a:pt x="53167" y="165030"/>
                    </a:lnTo>
                    <a:lnTo>
                      <a:pt x="55890" y="165885"/>
                    </a:lnTo>
                    <a:lnTo>
                      <a:pt x="60027" y="162800"/>
                    </a:lnTo>
                    <a:lnTo>
                      <a:pt x="61419" y="164676"/>
                    </a:lnTo>
                    <a:lnTo>
                      <a:pt x="60942" y="166552"/>
                    </a:lnTo>
                    <a:lnTo>
                      <a:pt x="62771" y="167490"/>
                    </a:lnTo>
                    <a:lnTo>
                      <a:pt x="64080" y="165989"/>
                    </a:lnTo>
                    <a:lnTo>
                      <a:pt x="67177" y="169387"/>
                    </a:lnTo>
                    <a:lnTo>
                      <a:pt x="69962" y="167907"/>
                    </a:lnTo>
                    <a:lnTo>
                      <a:pt x="72166" y="170596"/>
                    </a:lnTo>
                    <a:lnTo>
                      <a:pt x="75366" y="172472"/>
                    </a:lnTo>
                    <a:lnTo>
                      <a:pt x="77279" y="171763"/>
                    </a:lnTo>
                    <a:lnTo>
                      <a:pt x="76676" y="169637"/>
                    </a:lnTo>
                    <a:lnTo>
                      <a:pt x="74182" y="166302"/>
                    </a:lnTo>
                    <a:lnTo>
                      <a:pt x="70710" y="164426"/>
                    </a:lnTo>
                    <a:lnTo>
                      <a:pt x="67759" y="163905"/>
                    </a:lnTo>
                    <a:lnTo>
                      <a:pt x="64849" y="161132"/>
                    </a:lnTo>
                    <a:lnTo>
                      <a:pt x="63394" y="161445"/>
                    </a:lnTo>
                    <a:lnTo>
                      <a:pt x="62438" y="158298"/>
                    </a:lnTo>
                    <a:lnTo>
                      <a:pt x="59943" y="155650"/>
                    </a:lnTo>
                    <a:lnTo>
                      <a:pt x="59092" y="152836"/>
                    </a:lnTo>
                    <a:lnTo>
                      <a:pt x="57283" y="156421"/>
                    </a:lnTo>
                    <a:lnTo>
                      <a:pt x="52877" y="150209"/>
                    </a:lnTo>
                    <a:lnTo>
                      <a:pt x="53958" y="146311"/>
                    </a:lnTo>
                    <a:lnTo>
                      <a:pt x="55558" y="147896"/>
                    </a:lnTo>
                    <a:lnTo>
                      <a:pt x="56701" y="146311"/>
                    </a:lnTo>
                    <a:lnTo>
                      <a:pt x="53167" y="142726"/>
                    </a:lnTo>
                    <a:lnTo>
                      <a:pt x="49240" y="148500"/>
                    </a:lnTo>
                    <a:lnTo>
                      <a:pt x="49115" y="150752"/>
                    </a:lnTo>
                    <a:lnTo>
                      <a:pt x="46724" y="148750"/>
                    </a:lnTo>
                    <a:lnTo>
                      <a:pt x="45976" y="144769"/>
                    </a:lnTo>
                    <a:lnTo>
                      <a:pt x="44147" y="146561"/>
                    </a:lnTo>
                    <a:lnTo>
                      <a:pt x="41923" y="151647"/>
                    </a:lnTo>
                    <a:lnTo>
                      <a:pt x="43170" y="155108"/>
                    </a:lnTo>
                    <a:lnTo>
                      <a:pt x="40738" y="155233"/>
                    </a:lnTo>
                    <a:lnTo>
                      <a:pt x="41404" y="148813"/>
                    </a:lnTo>
                    <a:lnTo>
                      <a:pt x="40946" y="144873"/>
                    </a:lnTo>
                    <a:lnTo>
                      <a:pt x="44667" y="137785"/>
                    </a:lnTo>
                    <a:lnTo>
                      <a:pt x="44812" y="135346"/>
                    </a:lnTo>
                    <a:lnTo>
                      <a:pt x="49946" y="129698"/>
                    </a:lnTo>
                    <a:lnTo>
                      <a:pt x="52482" y="134763"/>
                    </a:lnTo>
                    <a:lnTo>
                      <a:pt x="53958" y="134158"/>
                    </a:lnTo>
                    <a:lnTo>
                      <a:pt x="55995" y="136514"/>
                    </a:lnTo>
                    <a:lnTo>
                      <a:pt x="55434" y="139286"/>
                    </a:lnTo>
                    <a:lnTo>
                      <a:pt x="60713" y="144164"/>
                    </a:lnTo>
                    <a:lnTo>
                      <a:pt x="61898" y="141017"/>
                    </a:lnTo>
                    <a:lnTo>
                      <a:pt x="60422" y="141725"/>
                    </a:lnTo>
                    <a:lnTo>
                      <a:pt x="57304" y="136889"/>
                    </a:lnTo>
                    <a:lnTo>
                      <a:pt x="58343" y="132928"/>
                    </a:lnTo>
                    <a:lnTo>
                      <a:pt x="56638" y="129489"/>
                    </a:lnTo>
                    <a:lnTo>
                      <a:pt x="57699" y="123256"/>
                    </a:lnTo>
                    <a:lnTo>
                      <a:pt x="56951" y="123340"/>
                    </a:lnTo>
                    <a:lnTo>
                      <a:pt x="56743" y="117941"/>
                    </a:lnTo>
                    <a:lnTo>
                      <a:pt x="55828" y="116127"/>
                    </a:lnTo>
                    <a:lnTo>
                      <a:pt x="53313" y="116211"/>
                    </a:lnTo>
                    <a:lnTo>
                      <a:pt x="52316" y="112792"/>
                    </a:lnTo>
                    <a:lnTo>
                      <a:pt x="51193" y="112896"/>
                    </a:lnTo>
                    <a:lnTo>
                      <a:pt x="51443" y="116565"/>
                    </a:lnTo>
                    <a:lnTo>
                      <a:pt x="50175" y="119567"/>
                    </a:lnTo>
                    <a:lnTo>
                      <a:pt x="48928" y="116315"/>
                    </a:lnTo>
                    <a:lnTo>
                      <a:pt x="45498" y="119254"/>
                    </a:lnTo>
                    <a:lnTo>
                      <a:pt x="41196" y="120776"/>
                    </a:lnTo>
                    <a:lnTo>
                      <a:pt x="42255" y="127801"/>
                    </a:lnTo>
                    <a:lnTo>
                      <a:pt x="38535" y="129927"/>
                    </a:lnTo>
                    <a:lnTo>
                      <a:pt x="37246" y="129135"/>
                    </a:lnTo>
                    <a:lnTo>
                      <a:pt x="38390" y="126404"/>
                    </a:lnTo>
                    <a:lnTo>
                      <a:pt x="38743" y="116711"/>
                    </a:lnTo>
                    <a:lnTo>
                      <a:pt x="39637" y="114042"/>
                    </a:lnTo>
                    <a:lnTo>
                      <a:pt x="43004" y="108331"/>
                    </a:lnTo>
                    <a:lnTo>
                      <a:pt x="43503" y="104287"/>
                    </a:lnTo>
                    <a:lnTo>
                      <a:pt x="45269" y="103787"/>
                    </a:lnTo>
                    <a:lnTo>
                      <a:pt x="48429" y="110290"/>
                    </a:lnTo>
                    <a:lnTo>
                      <a:pt x="53937" y="110687"/>
                    </a:lnTo>
                    <a:lnTo>
                      <a:pt x="57055" y="111687"/>
                    </a:lnTo>
                    <a:lnTo>
                      <a:pt x="61461" y="107768"/>
                    </a:lnTo>
                    <a:lnTo>
                      <a:pt x="61502" y="106205"/>
                    </a:lnTo>
                    <a:lnTo>
                      <a:pt x="59133" y="100827"/>
                    </a:lnTo>
                    <a:lnTo>
                      <a:pt x="62043" y="97971"/>
                    </a:lnTo>
                    <a:lnTo>
                      <a:pt x="63623" y="93906"/>
                    </a:lnTo>
                    <a:lnTo>
                      <a:pt x="59175" y="93385"/>
                    </a:lnTo>
                    <a:lnTo>
                      <a:pt x="56930" y="94990"/>
                    </a:lnTo>
                    <a:lnTo>
                      <a:pt x="55974" y="97346"/>
                    </a:lnTo>
                    <a:lnTo>
                      <a:pt x="55870" y="101598"/>
                    </a:lnTo>
                    <a:lnTo>
                      <a:pt x="57158" y="105684"/>
                    </a:lnTo>
                    <a:lnTo>
                      <a:pt x="56202" y="106392"/>
                    </a:lnTo>
                    <a:lnTo>
                      <a:pt x="52419" y="103412"/>
                    </a:lnTo>
                    <a:lnTo>
                      <a:pt x="54186" y="99805"/>
                    </a:lnTo>
                    <a:lnTo>
                      <a:pt x="52170" y="88299"/>
                    </a:lnTo>
                    <a:lnTo>
                      <a:pt x="48575" y="85985"/>
                    </a:lnTo>
                    <a:lnTo>
                      <a:pt x="48741" y="83108"/>
                    </a:lnTo>
                    <a:lnTo>
                      <a:pt x="51463" y="78099"/>
                    </a:lnTo>
                    <a:lnTo>
                      <a:pt x="54748" y="69387"/>
                    </a:lnTo>
                    <a:lnTo>
                      <a:pt x="57325" y="66069"/>
                    </a:lnTo>
                    <a:lnTo>
                      <a:pt x="60983" y="63893"/>
                    </a:lnTo>
                    <a:lnTo>
                      <a:pt x="58987" y="60214"/>
                    </a:lnTo>
                    <a:lnTo>
                      <a:pt x="61960" y="57744"/>
                    </a:lnTo>
                    <a:lnTo>
                      <a:pt x="64973" y="58193"/>
                    </a:lnTo>
                    <a:lnTo>
                      <a:pt x="65098" y="55234"/>
                    </a:lnTo>
                    <a:lnTo>
                      <a:pt x="67613" y="52324"/>
                    </a:lnTo>
                    <a:lnTo>
                      <a:pt x="73163" y="52363"/>
                    </a:lnTo>
                    <a:lnTo>
                      <a:pt x="77674" y="53869"/>
                    </a:lnTo>
                    <a:lnTo>
                      <a:pt x="81913" y="51246"/>
                    </a:lnTo>
                    <a:lnTo>
                      <a:pt x="76780" y="50354"/>
                    </a:lnTo>
                    <a:lnTo>
                      <a:pt x="76510" y="47715"/>
                    </a:lnTo>
                    <a:lnTo>
                      <a:pt x="79523" y="46018"/>
                    </a:lnTo>
                    <a:lnTo>
                      <a:pt x="82330" y="42919"/>
                    </a:lnTo>
                    <a:lnTo>
                      <a:pt x="84158" y="38806"/>
                    </a:lnTo>
                    <a:lnTo>
                      <a:pt x="82828" y="37655"/>
                    </a:lnTo>
                    <a:lnTo>
                      <a:pt x="79233" y="40842"/>
                    </a:lnTo>
                    <a:lnTo>
                      <a:pt x="81020" y="36811"/>
                    </a:lnTo>
                    <a:lnTo>
                      <a:pt x="82558" y="28906"/>
                    </a:lnTo>
                    <a:lnTo>
                      <a:pt x="84657" y="27858"/>
                    </a:lnTo>
                    <a:lnTo>
                      <a:pt x="83722" y="24639"/>
                    </a:lnTo>
                    <a:lnTo>
                      <a:pt x="86237" y="21323"/>
                    </a:lnTo>
                    <a:lnTo>
                      <a:pt x="86195" y="19322"/>
                    </a:lnTo>
                    <a:lnTo>
                      <a:pt x="84366" y="20322"/>
                    </a:lnTo>
                    <a:lnTo>
                      <a:pt x="83410" y="22720"/>
                    </a:lnTo>
                    <a:lnTo>
                      <a:pt x="80355" y="24211"/>
                    </a:lnTo>
                    <a:lnTo>
                      <a:pt x="78941" y="27376"/>
                    </a:lnTo>
                    <a:lnTo>
                      <a:pt x="75096" y="25392"/>
                    </a:lnTo>
                    <a:lnTo>
                      <a:pt x="69276" y="27736"/>
                    </a:lnTo>
                    <a:lnTo>
                      <a:pt x="66158" y="34914"/>
                    </a:lnTo>
                    <a:lnTo>
                      <a:pt x="69069" y="36961"/>
                    </a:lnTo>
                    <a:lnTo>
                      <a:pt x="72041" y="36981"/>
                    </a:lnTo>
                    <a:lnTo>
                      <a:pt x="73413" y="40738"/>
                    </a:lnTo>
                    <a:lnTo>
                      <a:pt x="70981" y="42706"/>
                    </a:lnTo>
                    <a:lnTo>
                      <a:pt x="68798" y="41738"/>
                    </a:lnTo>
                    <a:lnTo>
                      <a:pt x="68278" y="43227"/>
                    </a:lnTo>
                    <a:lnTo>
                      <a:pt x="63498" y="47392"/>
                    </a:lnTo>
                    <a:lnTo>
                      <a:pt x="62064" y="47244"/>
                    </a:lnTo>
                    <a:lnTo>
                      <a:pt x="59612" y="51526"/>
                    </a:lnTo>
                    <a:lnTo>
                      <a:pt x="54228" y="55657"/>
                    </a:lnTo>
                    <a:lnTo>
                      <a:pt x="51567" y="53954"/>
                    </a:lnTo>
                    <a:lnTo>
                      <a:pt x="51172" y="51286"/>
                    </a:lnTo>
                    <a:lnTo>
                      <a:pt x="52419" y="47069"/>
                    </a:lnTo>
                    <a:lnTo>
                      <a:pt x="54498" y="44355"/>
                    </a:lnTo>
                    <a:lnTo>
                      <a:pt x="52793" y="42422"/>
                    </a:lnTo>
                    <a:lnTo>
                      <a:pt x="53749" y="39764"/>
                    </a:lnTo>
                    <a:lnTo>
                      <a:pt x="52565" y="39039"/>
                    </a:lnTo>
                    <a:lnTo>
                      <a:pt x="51172" y="41834"/>
                    </a:lnTo>
                    <a:lnTo>
                      <a:pt x="51027" y="46410"/>
                    </a:lnTo>
                    <a:lnTo>
                      <a:pt x="49385" y="47725"/>
                    </a:lnTo>
                    <a:lnTo>
                      <a:pt x="49031" y="51698"/>
                    </a:lnTo>
                    <a:lnTo>
                      <a:pt x="47348" y="52809"/>
                    </a:lnTo>
                    <a:lnTo>
                      <a:pt x="49801" y="54275"/>
                    </a:lnTo>
                    <a:lnTo>
                      <a:pt x="50778" y="57454"/>
                    </a:lnTo>
                    <a:lnTo>
                      <a:pt x="48387" y="59797"/>
                    </a:lnTo>
                    <a:lnTo>
                      <a:pt x="47930" y="63145"/>
                    </a:lnTo>
                    <a:lnTo>
                      <a:pt x="46225" y="62792"/>
                    </a:lnTo>
                    <a:lnTo>
                      <a:pt x="47016" y="60537"/>
                    </a:lnTo>
                    <a:lnTo>
                      <a:pt x="45976" y="58742"/>
                    </a:lnTo>
                    <a:lnTo>
                      <a:pt x="46329" y="55640"/>
                    </a:lnTo>
                    <a:lnTo>
                      <a:pt x="44750" y="54206"/>
                    </a:lnTo>
                    <a:lnTo>
                      <a:pt x="45540" y="51575"/>
                    </a:lnTo>
                    <a:lnTo>
                      <a:pt x="44522" y="49904"/>
                    </a:lnTo>
                    <a:lnTo>
                      <a:pt x="39263" y="49068"/>
                    </a:lnTo>
                    <a:lnTo>
                      <a:pt x="39013" y="50958"/>
                    </a:lnTo>
                    <a:lnTo>
                      <a:pt x="41487" y="52166"/>
                    </a:lnTo>
                    <a:lnTo>
                      <a:pt x="40655" y="54494"/>
                    </a:lnTo>
                    <a:lnTo>
                      <a:pt x="42318" y="57815"/>
                    </a:lnTo>
                    <a:lnTo>
                      <a:pt x="37412" y="54425"/>
                    </a:lnTo>
                    <a:lnTo>
                      <a:pt x="32425" y="56937"/>
                    </a:lnTo>
                    <a:lnTo>
                      <a:pt x="30241" y="55121"/>
                    </a:lnTo>
                    <a:lnTo>
                      <a:pt x="33630" y="53003"/>
                    </a:lnTo>
                    <a:lnTo>
                      <a:pt x="29867" y="49860"/>
                    </a:lnTo>
                    <a:lnTo>
                      <a:pt x="29078" y="50821"/>
                    </a:lnTo>
                    <a:lnTo>
                      <a:pt x="26667" y="48972"/>
                    </a:lnTo>
                    <a:lnTo>
                      <a:pt x="27935" y="47088"/>
                    </a:lnTo>
                    <a:lnTo>
                      <a:pt x="25939" y="45268"/>
                    </a:lnTo>
                    <a:lnTo>
                      <a:pt x="23154" y="45107"/>
                    </a:lnTo>
                    <a:lnTo>
                      <a:pt x="20743" y="43454"/>
                    </a:lnTo>
                    <a:lnTo>
                      <a:pt x="18644" y="44967"/>
                    </a:lnTo>
                    <a:lnTo>
                      <a:pt x="16149" y="42276"/>
                    </a:lnTo>
                    <a:lnTo>
                      <a:pt x="18394" y="36161"/>
                    </a:lnTo>
                    <a:lnTo>
                      <a:pt x="14799" y="33734"/>
                    </a:lnTo>
                    <a:lnTo>
                      <a:pt x="14258" y="31395"/>
                    </a:lnTo>
                    <a:lnTo>
                      <a:pt x="9830" y="32370"/>
                    </a:lnTo>
                    <a:lnTo>
                      <a:pt x="9270" y="30461"/>
                    </a:lnTo>
                    <a:lnTo>
                      <a:pt x="10184" y="26029"/>
                    </a:lnTo>
                    <a:lnTo>
                      <a:pt x="11431" y="24885"/>
                    </a:lnTo>
                    <a:lnTo>
                      <a:pt x="8584" y="21985"/>
                    </a:lnTo>
                    <a:lnTo>
                      <a:pt x="10059" y="20591"/>
                    </a:lnTo>
                    <a:lnTo>
                      <a:pt x="7336" y="16941"/>
                    </a:lnTo>
                    <a:lnTo>
                      <a:pt x="4821" y="15376"/>
                    </a:lnTo>
                    <a:lnTo>
                      <a:pt x="3887" y="9272"/>
                    </a:lnTo>
                    <a:lnTo>
                      <a:pt x="2723" y="7317"/>
                    </a:lnTo>
                    <a:lnTo>
                      <a:pt x="3595" y="4338"/>
                    </a:lnTo>
                    <a:lnTo>
                      <a:pt x="0" y="550"/>
                    </a:lnTo>
                    <a:lnTo>
                      <a:pt x="124" y="166"/>
                    </a:lnTo>
                    <a:lnTo>
                      <a:pt x="64745" y="158"/>
                    </a:lnTo>
                    <a:close/>
                  </a:path>
                </a:pathLst>
              </a:custGeom>
              <a:solidFill>
                <a:srgbClr val="BC2C3C">
                  <a:lumMod val="100000"/>
                </a:srgbClr>
              </a:solidFill>
              <a:ln w="3175" cap="sq">
                <a:solidFill>
                  <a:schemeClr val="bg1"/>
                </a:solidFill>
                <a:prstDash val="solid"/>
                <a:bevel/>
              </a:ln>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30" name="MD-2">
                <a:extLst>
                  <a:ext uri="{FF2B5EF4-FFF2-40B4-BE49-F238E27FC236}">
                    <a16:creationId xmlns:a16="http://schemas.microsoft.com/office/drawing/2014/main" id="{9C798AA6-DCA6-1E3C-6AF4-5830BF978A99}"/>
                  </a:ext>
                </a:extLst>
              </p:cNvPr>
              <p:cNvSpPr/>
              <p:nvPr/>
            </p:nvSpPr>
            <p:spPr>
              <a:xfrm>
                <a:off x="6772400" y="3418234"/>
                <a:ext cx="112946" cy="73506"/>
              </a:xfrm>
              <a:custGeom>
                <a:avLst/>
                <a:gdLst>
                  <a:gd name="connsiteX0" fmla="*/ 33 w 141648"/>
                  <a:gd name="connsiteY0" fmla="*/ 15390 h 91986"/>
                  <a:gd name="connsiteX1" fmla="*/ 5194 w 141648"/>
                  <a:gd name="connsiteY1" fmla="*/ 16577 h 91986"/>
                  <a:gd name="connsiteX2" fmla="*/ 7149 w 141648"/>
                  <a:gd name="connsiteY2" fmla="*/ 10486 h 91986"/>
                  <a:gd name="connsiteX3" fmla="*/ 11163 w 141648"/>
                  <a:gd name="connsiteY3" fmla="*/ 8042 h 91986"/>
                  <a:gd name="connsiteX4" fmla="*/ 9991 w 141648"/>
                  <a:gd name="connsiteY4" fmla="*/ 4839 h 91986"/>
                  <a:gd name="connsiteX5" fmla="*/ 13927 w 141648"/>
                  <a:gd name="connsiteY5" fmla="*/ 4140 h 91986"/>
                  <a:gd name="connsiteX6" fmla="*/ 12336 w 141648"/>
                  <a:gd name="connsiteY6" fmla="*/ 2786 h 91986"/>
                  <a:gd name="connsiteX7" fmla="*/ 13666 w 141648"/>
                  <a:gd name="connsiteY7" fmla="*/ 229 h 91986"/>
                  <a:gd name="connsiteX8" fmla="*/ 46276 w 141648"/>
                  <a:gd name="connsiteY8" fmla="*/ 242 h 91986"/>
                  <a:gd name="connsiteX9" fmla="*/ 88556 w 141648"/>
                  <a:gd name="connsiteY9" fmla="*/ 0 h 91986"/>
                  <a:gd name="connsiteX10" fmla="*/ 92909 w 141648"/>
                  <a:gd name="connsiteY10" fmla="*/ 5219 h 91986"/>
                  <a:gd name="connsiteX11" fmla="*/ 91815 w 141648"/>
                  <a:gd name="connsiteY11" fmla="*/ 8947 h 91986"/>
                  <a:gd name="connsiteX12" fmla="*/ 93275 w 141648"/>
                  <a:gd name="connsiteY12" fmla="*/ 11394 h 91986"/>
                  <a:gd name="connsiteX13" fmla="*/ 94448 w 141648"/>
                  <a:gd name="connsiteY13" fmla="*/ 19032 h 91986"/>
                  <a:gd name="connsiteX14" fmla="*/ 97602 w 141648"/>
                  <a:gd name="connsiteY14" fmla="*/ 20991 h 91986"/>
                  <a:gd name="connsiteX15" fmla="*/ 101017 w 141648"/>
                  <a:gd name="connsiteY15" fmla="*/ 25559 h 91986"/>
                  <a:gd name="connsiteX16" fmla="*/ 99166 w 141648"/>
                  <a:gd name="connsiteY16" fmla="*/ 27304 h 91986"/>
                  <a:gd name="connsiteX17" fmla="*/ 102737 w 141648"/>
                  <a:gd name="connsiteY17" fmla="*/ 30932 h 91986"/>
                  <a:gd name="connsiteX18" fmla="*/ 101173 w 141648"/>
                  <a:gd name="connsiteY18" fmla="*/ 32364 h 91986"/>
                  <a:gd name="connsiteX19" fmla="*/ 100026 w 141648"/>
                  <a:gd name="connsiteY19" fmla="*/ 37910 h 91986"/>
                  <a:gd name="connsiteX20" fmla="*/ 100730 w 141648"/>
                  <a:gd name="connsiteY20" fmla="*/ 40300 h 91986"/>
                  <a:gd name="connsiteX21" fmla="*/ 106282 w 141648"/>
                  <a:gd name="connsiteY21" fmla="*/ 39079 h 91986"/>
                  <a:gd name="connsiteX22" fmla="*/ 106960 w 141648"/>
                  <a:gd name="connsiteY22" fmla="*/ 42006 h 91986"/>
                  <a:gd name="connsiteX23" fmla="*/ 111469 w 141648"/>
                  <a:gd name="connsiteY23" fmla="*/ 45042 h 91986"/>
                  <a:gd name="connsiteX24" fmla="*/ 108654 w 141648"/>
                  <a:gd name="connsiteY24" fmla="*/ 52696 h 91986"/>
                  <a:gd name="connsiteX25" fmla="*/ 111783 w 141648"/>
                  <a:gd name="connsiteY25" fmla="*/ 56063 h 91986"/>
                  <a:gd name="connsiteX26" fmla="*/ 114415 w 141648"/>
                  <a:gd name="connsiteY26" fmla="*/ 54169 h 91986"/>
                  <a:gd name="connsiteX27" fmla="*/ 117439 w 141648"/>
                  <a:gd name="connsiteY27" fmla="*/ 56238 h 91986"/>
                  <a:gd name="connsiteX28" fmla="*/ 120932 w 141648"/>
                  <a:gd name="connsiteY28" fmla="*/ 56439 h 91986"/>
                  <a:gd name="connsiteX29" fmla="*/ 123434 w 141648"/>
                  <a:gd name="connsiteY29" fmla="*/ 58716 h 91986"/>
                  <a:gd name="connsiteX30" fmla="*/ 121844 w 141648"/>
                  <a:gd name="connsiteY30" fmla="*/ 61074 h 91986"/>
                  <a:gd name="connsiteX31" fmla="*/ 124868 w 141648"/>
                  <a:gd name="connsiteY31" fmla="*/ 63388 h 91986"/>
                  <a:gd name="connsiteX32" fmla="*/ 125859 w 141648"/>
                  <a:gd name="connsiteY32" fmla="*/ 62186 h 91986"/>
                  <a:gd name="connsiteX33" fmla="*/ 130577 w 141648"/>
                  <a:gd name="connsiteY33" fmla="*/ 66119 h 91986"/>
                  <a:gd name="connsiteX34" fmla="*/ 126328 w 141648"/>
                  <a:gd name="connsiteY34" fmla="*/ 68770 h 91986"/>
                  <a:gd name="connsiteX35" fmla="*/ 130133 w 141648"/>
                  <a:gd name="connsiteY35" fmla="*/ 71000 h 91986"/>
                  <a:gd name="connsiteX36" fmla="*/ 135321 w 141648"/>
                  <a:gd name="connsiteY36" fmla="*/ 67898 h 91986"/>
                  <a:gd name="connsiteX37" fmla="*/ 137693 w 141648"/>
                  <a:gd name="connsiteY37" fmla="*/ 70343 h 91986"/>
                  <a:gd name="connsiteX38" fmla="*/ 138423 w 141648"/>
                  <a:gd name="connsiteY38" fmla="*/ 73815 h 91986"/>
                  <a:gd name="connsiteX39" fmla="*/ 141681 w 141648"/>
                  <a:gd name="connsiteY39" fmla="*/ 75943 h 91986"/>
                  <a:gd name="connsiteX40" fmla="*/ 136598 w 141648"/>
                  <a:gd name="connsiteY40" fmla="*/ 76541 h 91986"/>
                  <a:gd name="connsiteX41" fmla="*/ 134330 w 141648"/>
                  <a:gd name="connsiteY41" fmla="*/ 79008 h 91986"/>
                  <a:gd name="connsiteX42" fmla="*/ 129873 w 141648"/>
                  <a:gd name="connsiteY42" fmla="*/ 77208 h 91986"/>
                  <a:gd name="connsiteX43" fmla="*/ 132428 w 141648"/>
                  <a:gd name="connsiteY43" fmla="*/ 81307 h 91986"/>
                  <a:gd name="connsiteX44" fmla="*/ 130759 w 141648"/>
                  <a:gd name="connsiteY44" fmla="*/ 87035 h 91986"/>
                  <a:gd name="connsiteX45" fmla="*/ 125859 w 141648"/>
                  <a:gd name="connsiteY45" fmla="*/ 88324 h 91986"/>
                  <a:gd name="connsiteX46" fmla="*/ 125181 w 141648"/>
                  <a:gd name="connsiteY46" fmla="*/ 82327 h 91986"/>
                  <a:gd name="connsiteX47" fmla="*/ 123408 w 141648"/>
                  <a:gd name="connsiteY47" fmla="*/ 82120 h 91986"/>
                  <a:gd name="connsiteX48" fmla="*/ 118586 w 141648"/>
                  <a:gd name="connsiteY48" fmla="*/ 78385 h 91986"/>
                  <a:gd name="connsiteX49" fmla="*/ 115119 w 141648"/>
                  <a:gd name="connsiteY49" fmla="*/ 77284 h 91986"/>
                  <a:gd name="connsiteX50" fmla="*/ 112773 w 141648"/>
                  <a:gd name="connsiteY50" fmla="*/ 73100 h 91986"/>
                  <a:gd name="connsiteX51" fmla="*/ 112747 w 141648"/>
                  <a:gd name="connsiteY51" fmla="*/ 65305 h 91986"/>
                  <a:gd name="connsiteX52" fmla="*/ 101225 w 141648"/>
                  <a:gd name="connsiteY52" fmla="*/ 65279 h 91986"/>
                  <a:gd name="connsiteX53" fmla="*/ 99140 w 141648"/>
                  <a:gd name="connsiteY53" fmla="*/ 72737 h 91986"/>
                  <a:gd name="connsiteX54" fmla="*/ 96846 w 141648"/>
                  <a:gd name="connsiteY54" fmla="*/ 73168 h 91986"/>
                  <a:gd name="connsiteX55" fmla="*/ 95256 w 141648"/>
                  <a:gd name="connsiteY55" fmla="*/ 67481 h 91986"/>
                  <a:gd name="connsiteX56" fmla="*/ 93483 w 141648"/>
                  <a:gd name="connsiteY56" fmla="*/ 68412 h 91986"/>
                  <a:gd name="connsiteX57" fmla="*/ 91346 w 141648"/>
                  <a:gd name="connsiteY57" fmla="*/ 65319 h 91986"/>
                  <a:gd name="connsiteX58" fmla="*/ 86575 w 141648"/>
                  <a:gd name="connsiteY58" fmla="*/ 65329 h 91986"/>
                  <a:gd name="connsiteX59" fmla="*/ 86601 w 141648"/>
                  <a:gd name="connsiteY59" fmla="*/ 68603 h 91986"/>
                  <a:gd name="connsiteX60" fmla="*/ 81779 w 141648"/>
                  <a:gd name="connsiteY60" fmla="*/ 64366 h 91986"/>
                  <a:gd name="connsiteX61" fmla="*/ 74454 w 141648"/>
                  <a:gd name="connsiteY61" fmla="*/ 68493 h 91986"/>
                  <a:gd name="connsiteX62" fmla="*/ 79173 w 141648"/>
                  <a:gd name="connsiteY62" fmla="*/ 71013 h 91986"/>
                  <a:gd name="connsiteX63" fmla="*/ 81675 w 141648"/>
                  <a:gd name="connsiteY63" fmla="*/ 74647 h 91986"/>
                  <a:gd name="connsiteX64" fmla="*/ 81675 w 141648"/>
                  <a:gd name="connsiteY64" fmla="*/ 82329 h 91986"/>
                  <a:gd name="connsiteX65" fmla="*/ 84829 w 141648"/>
                  <a:gd name="connsiteY65" fmla="*/ 88107 h 91986"/>
                  <a:gd name="connsiteX66" fmla="*/ 83969 w 141648"/>
                  <a:gd name="connsiteY66" fmla="*/ 91986 h 91986"/>
                  <a:gd name="connsiteX67" fmla="*/ 74689 w 141648"/>
                  <a:gd name="connsiteY67" fmla="*/ 85110 h 91986"/>
                  <a:gd name="connsiteX68" fmla="*/ 76826 w 141648"/>
                  <a:gd name="connsiteY68" fmla="*/ 79298 h 91986"/>
                  <a:gd name="connsiteX69" fmla="*/ 74428 w 141648"/>
                  <a:gd name="connsiteY69" fmla="*/ 76003 h 91986"/>
                  <a:gd name="connsiteX70" fmla="*/ 66425 w 141648"/>
                  <a:gd name="connsiteY70" fmla="*/ 75776 h 91986"/>
                  <a:gd name="connsiteX71" fmla="*/ 63089 w 141648"/>
                  <a:gd name="connsiteY71" fmla="*/ 72837 h 91986"/>
                  <a:gd name="connsiteX72" fmla="*/ 60952 w 141648"/>
                  <a:gd name="connsiteY72" fmla="*/ 68712 h 91986"/>
                  <a:gd name="connsiteX73" fmla="*/ 55138 w 141648"/>
                  <a:gd name="connsiteY73" fmla="*/ 68684 h 91986"/>
                  <a:gd name="connsiteX74" fmla="*/ 49299 w 141648"/>
                  <a:gd name="connsiteY74" fmla="*/ 66803 h 91986"/>
                  <a:gd name="connsiteX75" fmla="*/ 46093 w 141648"/>
                  <a:gd name="connsiteY75" fmla="*/ 67593 h 91986"/>
                  <a:gd name="connsiteX76" fmla="*/ 48908 w 141648"/>
                  <a:gd name="connsiteY76" fmla="*/ 58067 h 91986"/>
                  <a:gd name="connsiteX77" fmla="*/ 48387 w 141648"/>
                  <a:gd name="connsiteY77" fmla="*/ 56079 h 91986"/>
                  <a:gd name="connsiteX78" fmla="*/ 45520 w 141648"/>
                  <a:gd name="connsiteY78" fmla="*/ 55818 h 91986"/>
                  <a:gd name="connsiteX79" fmla="*/ 43122 w 141648"/>
                  <a:gd name="connsiteY79" fmla="*/ 53627 h 91986"/>
                  <a:gd name="connsiteX80" fmla="*/ 38065 w 141648"/>
                  <a:gd name="connsiteY80" fmla="*/ 51923 h 91986"/>
                  <a:gd name="connsiteX81" fmla="*/ 34650 w 141648"/>
                  <a:gd name="connsiteY81" fmla="*/ 55432 h 91986"/>
                  <a:gd name="connsiteX82" fmla="*/ 34076 w 141648"/>
                  <a:gd name="connsiteY82" fmla="*/ 59126 h 91986"/>
                  <a:gd name="connsiteX83" fmla="*/ 25709 w 141648"/>
                  <a:gd name="connsiteY83" fmla="*/ 54039 h 91986"/>
                  <a:gd name="connsiteX84" fmla="*/ 28237 w 141648"/>
                  <a:gd name="connsiteY84" fmla="*/ 48817 h 91986"/>
                  <a:gd name="connsiteX85" fmla="*/ 27977 w 141648"/>
                  <a:gd name="connsiteY85" fmla="*/ 45402 h 91986"/>
                  <a:gd name="connsiteX86" fmla="*/ 29541 w 141648"/>
                  <a:gd name="connsiteY86" fmla="*/ 42963 h 91986"/>
                  <a:gd name="connsiteX87" fmla="*/ 25605 w 141648"/>
                  <a:gd name="connsiteY87" fmla="*/ 39619 h 91986"/>
                  <a:gd name="connsiteX88" fmla="*/ 22998 w 141648"/>
                  <a:gd name="connsiteY88" fmla="*/ 35328 h 91986"/>
                  <a:gd name="connsiteX89" fmla="*/ 20365 w 141648"/>
                  <a:gd name="connsiteY89" fmla="*/ 34973 h 91986"/>
                  <a:gd name="connsiteX90" fmla="*/ 20522 w 141648"/>
                  <a:gd name="connsiteY90" fmla="*/ 31282 h 91986"/>
                  <a:gd name="connsiteX91" fmla="*/ 16116 w 141648"/>
                  <a:gd name="connsiteY91" fmla="*/ 26701 h 91986"/>
                  <a:gd name="connsiteX92" fmla="*/ 12936 w 141648"/>
                  <a:gd name="connsiteY92" fmla="*/ 27113 h 91986"/>
                  <a:gd name="connsiteX93" fmla="*/ 7983 w 141648"/>
                  <a:gd name="connsiteY93" fmla="*/ 21987 h 91986"/>
                  <a:gd name="connsiteX94" fmla="*/ 3474 w 141648"/>
                  <a:gd name="connsiteY94" fmla="*/ 21847 h 91986"/>
                  <a:gd name="connsiteX95" fmla="*/ 632 w 141648"/>
                  <a:gd name="connsiteY95" fmla="*/ 19115 h 91986"/>
                  <a:gd name="connsiteX96" fmla="*/ 33 w 141648"/>
                  <a:gd name="connsiteY96" fmla="*/ 15390 h 91986"/>
                  <a:gd name="connsiteX97" fmla="*/ 33 w 141648"/>
                  <a:gd name="connsiteY97" fmla="*/ 15390 h 91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41648" h="91986">
                    <a:moveTo>
                      <a:pt x="33" y="15390"/>
                    </a:moveTo>
                    <a:lnTo>
                      <a:pt x="5194" y="16577"/>
                    </a:lnTo>
                    <a:lnTo>
                      <a:pt x="7149" y="10486"/>
                    </a:lnTo>
                    <a:lnTo>
                      <a:pt x="11163" y="8042"/>
                    </a:lnTo>
                    <a:lnTo>
                      <a:pt x="9991" y="4839"/>
                    </a:lnTo>
                    <a:lnTo>
                      <a:pt x="13927" y="4140"/>
                    </a:lnTo>
                    <a:lnTo>
                      <a:pt x="12336" y="2786"/>
                    </a:lnTo>
                    <a:lnTo>
                      <a:pt x="13666" y="229"/>
                    </a:lnTo>
                    <a:lnTo>
                      <a:pt x="46276" y="242"/>
                    </a:lnTo>
                    <a:lnTo>
                      <a:pt x="88556" y="0"/>
                    </a:lnTo>
                    <a:lnTo>
                      <a:pt x="92909" y="5219"/>
                    </a:lnTo>
                    <a:lnTo>
                      <a:pt x="91815" y="8947"/>
                    </a:lnTo>
                    <a:lnTo>
                      <a:pt x="93275" y="11394"/>
                    </a:lnTo>
                    <a:lnTo>
                      <a:pt x="94448" y="19032"/>
                    </a:lnTo>
                    <a:lnTo>
                      <a:pt x="97602" y="20991"/>
                    </a:lnTo>
                    <a:lnTo>
                      <a:pt x="101017" y="25559"/>
                    </a:lnTo>
                    <a:lnTo>
                      <a:pt x="99166" y="27304"/>
                    </a:lnTo>
                    <a:lnTo>
                      <a:pt x="102737" y="30932"/>
                    </a:lnTo>
                    <a:lnTo>
                      <a:pt x="101173" y="32364"/>
                    </a:lnTo>
                    <a:lnTo>
                      <a:pt x="100026" y="37910"/>
                    </a:lnTo>
                    <a:lnTo>
                      <a:pt x="100730" y="40300"/>
                    </a:lnTo>
                    <a:lnTo>
                      <a:pt x="106282" y="39079"/>
                    </a:lnTo>
                    <a:lnTo>
                      <a:pt x="106960" y="42006"/>
                    </a:lnTo>
                    <a:lnTo>
                      <a:pt x="111469" y="45042"/>
                    </a:lnTo>
                    <a:lnTo>
                      <a:pt x="108654" y="52696"/>
                    </a:lnTo>
                    <a:lnTo>
                      <a:pt x="111783" y="56063"/>
                    </a:lnTo>
                    <a:lnTo>
                      <a:pt x="114415" y="54169"/>
                    </a:lnTo>
                    <a:lnTo>
                      <a:pt x="117439" y="56238"/>
                    </a:lnTo>
                    <a:lnTo>
                      <a:pt x="120932" y="56439"/>
                    </a:lnTo>
                    <a:lnTo>
                      <a:pt x="123434" y="58716"/>
                    </a:lnTo>
                    <a:lnTo>
                      <a:pt x="121844" y="61074"/>
                    </a:lnTo>
                    <a:lnTo>
                      <a:pt x="124868" y="63388"/>
                    </a:lnTo>
                    <a:lnTo>
                      <a:pt x="125859" y="62186"/>
                    </a:lnTo>
                    <a:lnTo>
                      <a:pt x="130577" y="66119"/>
                    </a:lnTo>
                    <a:lnTo>
                      <a:pt x="126328" y="68770"/>
                    </a:lnTo>
                    <a:lnTo>
                      <a:pt x="130133" y="71000"/>
                    </a:lnTo>
                    <a:lnTo>
                      <a:pt x="135321" y="67898"/>
                    </a:lnTo>
                    <a:lnTo>
                      <a:pt x="137693" y="70343"/>
                    </a:lnTo>
                    <a:lnTo>
                      <a:pt x="138423" y="73815"/>
                    </a:lnTo>
                    <a:lnTo>
                      <a:pt x="141681" y="75943"/>
                    </a:lnTo>
                    <a:lnTo>
                      <a:pt x="136598" y="76541"/>
                    </a:lnTo>
                    <a:lnTo>
                      <a:pt x="134330" y="79008"/>
                    </a:lnTo>
                    <a:lnTo>
                      <a:pt x="129873" y="77208"/>
                    </a:lnTo>
                    <a:lnTo>
                      <a:pt x="132428" y="81307"/>
                    </a:lnTo>
                    <a:lnTo>
                      <a:pt x="130759" y="87035"/>
                    </a:lnTo>
                    <a:lnTo>
                      <a:pt x="125859" y="88324"/>
                    </a:lnTo>
                    <a:lnTo>
                      <a:pt x="125181" y="82327"/>
                    </a:lnTo>
                    <a:lnTo>
                      <a:pt x="123408" y="82120"/>
                    </a:lnTo>
                    <a:lnTo>
                      <a:pt x="118586" y="78385"/>
                    </a:lnTo>
                    <a:lnTo>
                      <a:pt x="115119" y="77284"/>
                    </a:lnTo>
                    <a:lnTo>
                      <a:pt x="112773" y="73100"/>
                    </a:lnTo>
                    <a:lnTo>
                      <a:pt x="112747" y="65305"/>
                    </a:lnTo>
                    <a:lnTo>
                      <a:pt x="101225" y="65279"/>
                    </a:lnTo>
                    <a:lnTo>
                      <a:pt x="99140" y="72737"/>
                    </a:lnTo>
                    <a:lnTo>
                      <a:pt x="96846" y="73168"/>
                    </a:lnTo>
                    <a:lnTo>
                      <a:pt x="95256" y="67481"/>
                    </a:lnTo>
                    <a:lnTo>
                      <a:pt x="93483" y="68412"/>
                    </a:lnTo>
                    <a:lnTo>
                      <a:pt x="91346" y="65319"/>
                    </a:lnTo>
                    <a:lnTo>
                      <a:pt x="86575" y="65329"/>
                    </a:lnTo>
                    <a:lnTo>
                      <a:pt x="86601" y="68603"/>
                    </a:lnTo>
                    <a:lnTo>
                      <a:pt x="81779" y="64366"/>
                    </a:lnTo>
                    <a:lnTo>
                      <a:pt x="74454" y="68493"/>
                    </a:lnTo>
                    <a:lnTo>
                      <a:pt x="79173" y="71013"/>
                    </a:lnTo>
                    <a:lnTo>
                      <a:pt x="81675" y="74647"/>
                    </a:lnTo>
                    <a:lnTo>
                      <a:pt x="81675" y="82329"/>
                    </a:lnTo>
                    <a:lnTo>
                      <a:pt x="84829" y="88107"/>
                    </a:lnTo>
                    <a:lnTo>
                      <a:pt x="83969" y="91986"/>
                    </a:lnTo>
                    <a:lnTo>
                      <a:pt x="74689" y="85110"/>
                    </a:lnTo>
                    <a:lnTo>
                      <a:pt x="76826" y="79298"/>
                    </a:lnTo>
                    <a:lnTo>
                      <a:pt x="74428" y="76003"/>
                    </a:lnTo>
                    <a:lnTo>
                      <a:pt x="66425" y="75776"/>
                    </a:lnTo>
                    <a:lnTo>
                      <a:pt x="63089" y="72837"/>
                    </a:lnTo>
                    <a:lnTo>
                      <a:pt x="60952" y="68712"/>
                    </a:lnTo>
                    <a:lnTo>
                      <a:pt x="55138" y="68684"/>
                    </a:lnTo>
                    <a:lnTo>
                      <a:pt x="49299" y="66803"/>
                    </a:lnTo>
                    <a:lnTo>
                      <a:pt x="46093" y="67593"/>
                    </a:lnTo>
                    <a:lnTo>
                      <a:pt x="48908" y="58067"/>
                    </a:lnTo>
                    <a:lnTo>
                      <a:pt x="48387" y="56079"/>
                    </a:lnTo>
                    <a:lnTo>
                      <a:pt x="45520" y="55818"/>
                    </a:lnTo>
                    <a:lnTo>
                      <a:pt x="43122" y="53627"/>
                    </a:lnTo>
                    <a:lnTo>
                      <a:pt x="38065" y="51923"/>
                    </a:lnTo>
                    <a:lnTo>
                      <a:pt x="34650" y="55432"/>
                    </a:lnTo>
                    <a:lnTo>
                      <a:pt x="34076" y="59126"/>
                    </a:lnTo>
                    <a:lnTo>
                      <a:pt x="25709" y="54039"/>
                    </a:lnTo>
                    <a:lnTo>
                      <a:pt x="28237" y="48817"/>
                    </a:lnTo>
                    <a:lnTo>
                      <a:pt x="27977" y="45402"/>
                    </a:lnTo>
                    <a:lnTo>
                      <a:pt x="29541" y="42963"/>
                    </a:lnTo>
                    <a:lnTo>
                      <a:pt x="25605" y="39619"/>
                    </a:lnTo>
                    <a:lnTo>
                      <a:pt x="22998" y="35328"/>
                    </a:lnTo>
                    <a:lnTo>
                      <a:pt x="20365" y="34973"/>
                    </a:lnTo>
                    <a:lnTo>
                      <a:pt x="20522" y="31282"/>
                    </a:lnTo>
                    <a:lnTo>
                      <a:pt x="16116" y="26701"/>
                    </a:lnTo>
                    <a:lnTo>
                      <a:pt x="12936" y="27113"/>
                    </a:lnTo>
                    <a:lnTo>
                      <a:pt x="7983" y="21987"/>
                    </a:lnTo>
                    <a:lnTo>
                      <a:pt x="3474" y="21847"/>
                    </a:lnTo>
                    <a:lnTo>
                      <a:pt x="632" y="19115"/>
                    </a:lnTo>
                    <a:lnTo>
                      <a:pt x="33" y="15390"/>
                    </a:lnTo>
                    <a:lnTo>
                      <a:pt x="33" y="15390"/>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31" name="MD-3">
                <a:extLst>
                  <a:ext uri="{FF2B5EF4-FFF2-40B4-BE49-F238E27FC236}">
                    <a16:creationId xmlns:a16="http://schemas.microsoft.com/office/drawing/2014/main" id="{3E337ADD-E188-30F9-FE07-60BBA84F47C4}"/>
                  </a:ext>
                </a:extLst>
              </p:cNvPr>
              <p:cNvSpPr/>
              <p:nvPr/>
            </p:nvSpPr>
            <p:spPr>
              <a:xfrm>
                <a:off x="6786741" y="3459727"/>
                <a:ext cx="91081" cy="79804"/>
              </a:xfrm>
              <a:custGeom>
                <a:avLst/>
                <a:gdLst>
                  <a:gd name="connsiteX0" fmla="*/ 33 w 114226"/>
                  <a:gd name="connsiteY0" fmla="*/ 19189 h 99866"/>
                  <a:gd name="connsiteX1" fmla="*/ 2744 w 114226"/>
                  <a:gd name="connsiteY1" fmla="*/ 16760 h 99866"/>
                  <a:gd name="connsiteX2" fmla="*/ 4178 w 114226"/>
                  <a:gd name="connsiteY2" fmla="*/ 13121 h 99866"/>
                  <a:gd name="connsiteX3" fmla="*/ 5742 w 114226"/>
                  <a:gd name="connsiteY3" fmla="*/ 4617 h 99866"/>
                  <a:gd name="connsiteX4" fmla="*/ 7619 w 114226"/>
                  <a:gd name="connsiteY4" fmla="*/ 2248 h 99866"/>
                  <a:gd name="connsiteX5" fmla="*/ 16090 w 114226"/>
                  <a:gd name="connsiteY5" fmla="*/ 7202 h 99866"/>
                  <a:gd name="connsiteX6" fmla="*/ 16664 w 114226"/>
                  <a:gd name="connsiteY6" fmla="*/ 3508 h 99866"/>
                  <a:gd name="connsiteX7" fmla="*/ 20079 w 114226"/>
                  <a:gd name="connsiteY7" fmla="*/ 0 h 99866"/>
                  <a:gd name="connsiteX8" fmla="*/ 25136 w 114226"/>
                  <a:gd name="connsiteY8" fmla="*/ 1703 h 99866"/>
                  <a:gd name="connsiteX9" fmla="*/ 27534 w 114226"/>
                  <a:gd name="connsiteY9" fmla="*/ 3894 h 99866"/>
                  <a:gd name="connsiteX10" fmla="*/ 30401 w 114226"/>
                  <a:gd name="connsiteY10" fmla="*/ 4155 h 99866"/>
                  <a:gd name="connsiteX11" fmla="*/ 30922 w 114226"/>
                  <a:gd name="connsiteY11" fmla="*/ 6143 h 99866"/>
                  <a:gd name="connsiteX12" fmla="*/ 28498 w 114226"/>
                  <a:gd name="connsiteY12" fmla="*/ 15383 h 99866"/>
                  <a:gd name="connsiteX13" fmla="*/ 31313 w 114226"/>
                  <a:gd name="connsiteY13" fmla="*/ 14879 h 99866"/>
                  <a:gd name="connsiteX14" fmla="*/ 37413 w 114226"/>
                  <a:gd name="connsiteY14" fmla="*/ 16859 h 99866"/>
                  <a:gd name="connsiteX15" fmla="*/ 42966 w 114226"/>
                  <a:gd name="connsiteY15" fmla="*/ 16789 h 99866"/>
                  <a:gd name="connsiteX16" fmla="*/ 45103 w 114226"/>
                  <a:gd name="connsiteY16" fmla="*/ 20913 h 99866"/>
                  <a:gd name="connsiteX17" fmla="*/ 48439 w 114226"/>
                  <a:gd name="connsiteY17" fmla="*/ 23853 h 99866"/>
                  <a:gd name="connsiteX18" fmla="*/ 56442 w 114226"/>
                  <a:gd name="connsiteY18" fmla="*/ 24080 h 99866"/>
                  <a:gd name="connsiteX19" fmla="*/ 58840 w 114226"/>
                  <a:gd name="connsiteY19" fmla="*/ 27374 h 99866"/>
                  <a:gd name="connsiteX20" fmla="*/ 56703 w 114226"/>
                  <a:gd name="connsiteY20" fmla="*/ 33186 h 99866"/>
                  <a:gd name="connsiteX21" fmla="*/ 62072 w 114226"/>
                  <a:gd name="connsiteY21" fmla="*/ 36616 h 99866"/>
                  <a:gd name="connsiteX22" fmla="*/ 64523 w 114226"/>
                  <a:gd name="connsiteY22" fmla="*/ 39465 h 99866"/>
                  <a:gd name="connsiteX23" fmla="*/ 69267 w 114226"/>
                  <a:gd name="connsiteY23" fmla="*/ 41500 h 99866"/>
                  <a:gd name="connsiteX24" fmla="*/ 70075 w 114226"/>
                  <a:gd name="connsiteY24" fmla="*/ 42989 h 99866"/>
                  <a:gd name="connsiteX25" fmla="*/ 75732 w 114226"/>
                  <a:gd name="connsiteY25" fmla="*/ 39658 h 99866"/>
                  <a:gd name="connsiteX26" fmla="*/ 80215 w 114226"/>
                  <a:gd name="connsiteY26" fmla="*/ 40952 h 99866"/>
                  <a:gd name="connsiteX27" fmla="*/ 81962 w 114226"/>
                  <a:gd name="connsiteY27" fmla="*/ 38489 h 99866"/>
                  <a:gd name="connsiteX28" fmla="*/ 87045 w 114226"/>
                  <a:gd name="connsiteY28" fmla="*/ 44077 h 99866"/>
                  <a:gd name="connsiteX29" fmla="*/ 91842 w 114226"/>
                  <a:gd name="connsiteY29" fmla="*/ 45976 h 99866"/>
                  <a:gd name="connsiteX30" fmla="*/ 93952 w 114226"/>
                  <a:gd name="connsiteY30" fmla="*/ 44745 h 99866"/>
                  <a:gd name="connsiteX31" fmla="*/ 95334 w 114226"/>
                  <a:gd name="connsiteY31" fmla="*/ 49573 h 99866"/>
                  <a:gd name="connsiteX32" fmla="*/ 99948 w 114226"/>
                  <a:gd name="connsiteY32" fmla="*/ 53799 h 99866"/>
                  <a:gd name="connsiteX33" fmla="*/ 102398 w 114226"/>
                  <a:gd name="connsiteY33" fmla="*/ 51738 h 99866"/>
                  <a:gd name="connsiteX34" fmla="*/ 103180 w 114226"/>
                  <a:gd name="connsiteY34" fmla="*/ 53877 h 99866"/>
                  <a:gd name="connsiteX35" fmla="*/ 108993 w 114226"/>
                  <a:gd name="connsiteY35" fmla="*/ 58077 h 99866"/>
                  <a:gd name="connsiteX36" fmla="*/ 108707 w 114226"/>
                  <a:gd name="connsiteY36" fmla="*/ 61964 h 99866"/>
                  <a:gd name="connsiteX37" fmla="*/ 110323 w 114226"/>
                  <a:gd name="connsiteY37" fmla="*/ 68329 h 99866"/>
                  <a:gd name="connsiteX38" fmla="*/ 107873 w 114226"/>
                  <a:gd name="connsiteY38" fmla="*/ 72842 h 99866"/>
                  <a:gd name="connsiteX39" fmla="*/ 112747 w 114226"/>
                  <a:gd name="connsiteY39" fmla="*/ 76468 h 99866"/>
                  <a:gd name="connsiteX40" fmla="*/ 114259 w 114226"/>
                  <a:gd name="connsiteY40" fmla="*/ 80276 h 99866"/>
                  <a:gd name="connsiteX41" fmla="*/ 110323 w 114226"/>
                  <a:gd name="connsiteY41" fmla="*/ 83641 h 99866"/>
                  <a:gd name="connsiteX42" fmla="*/ 106752 w 114226"/>
                  <a:gd name="connsiteY42" fmla="*/ 83589 h 99866"/>
                  <a:gd name="connsiteX43" fmla="*/ 106204 w 114226"/>
                  <a:gd name="connsiteY43" fmla="*/ 86798 h 99866"/>
                  <a:gd name="connsiteX44" fmla="*/ 102476 w 114226"/>
                  <a:gd name="connsiteY44" fmla="*/ 86067 h 99866"/>
                  <a:gd name="connsiteX45" fmla="*/ 103206 w 114226"/>
                  <a:gd name="connsiteY45" fmla="*/ 90710 h 99866"/>
                  <a:gd name="connsiteX46" fmla="*/ 106230 w 114226"/>
                  <a:gd name="connsiteY46" fmla="*/ 93554 h 99866"/>
                  <a:gd name="connsiteX47" fmla="*/ 104301 w 114226"/>
                  <a:gd name="connsiteY47" fmla="*/ 96084 h 99866"/>
                  <a:gd name="connsiteX48" fmla="*/ 104797 w 114226"/>
                  <a:gd name="connsiteY48" fmla="*/ 99867 h 99866"/>
                  <a:gd name="connsiteX49" fmla="*/ 100574 w 114226"/>
                  <a:gd name="connsiteY49" fmla="*/ 96110 h 99866"/>
                  <a:gd name="connsiteX50" fmla="*/ 98150 w 114226"/>
                  <a:gd name="connsiteY50" fmla="*/ 97258 h 99866"/>
                  <a:gd name="connsiteX51" fmla="*/ 92675 w 114226"/>
                  <a:gd name="connsiteY51" fmla="*/ 92406 h 99866"/>
                  <a:gd name="connsiteX52" fmla="*/ 85533 w 114226"/>
                  <a:gd name="connsiteY52" fmla="*/ 89693 h 99866"/>
                  <a:gd name="connsiteX53" fmla="*/ 83370 w 114226"/>
                  <a:gd name="connsiteY53" fmla="*/ 85206 h 99866"/>
                  <a:gd name="connsiteX54" fmla="*/ 81075 w 114226"/>
                  <a:gd name="connsiteY54" fmla="*/ 84815 h 99866"/>
                  <a:gd name="connsiteX55" fmla="*/ 79068 w 114226"/>
                  <a:gd name="connsiteY55" fmla="*/ 81972 h 99866"/>
                  <a:gd name="connsiteX56" fmla="*/ 76592 w 114226"/>
                  <a:gd name="connsiteY56" fmla="*/ 75633 h 99866"/>
                  <a:gd name="connsiteX57" fmla="*/ 74611 w 114226"/>
                  <a:gd name="connsiteY57" fmla="*/ 74563 h 99866"/>
                  <a:gd name="connsiteX58" fmla="*/ 77661 w 114226"/>
                  <a:gd name="connsiteY58" fmla="*/ 70285 h 99866"/>
                  <a:gd name="connsiteX59" fmla="*/ 73777 w 114226"/>
                  <a:gd name="connsiteY59" fmla="*/ 67833 h 99866"/>
                  <a:gd name="connsiteX60" fmla="*/ 72317 w 114226"/>
                  <a:gd name="connsiteY60" fmla="*/ 63686 h 99866"/>
                  <a:gd name="connsiteX61" fmla="*/ 70049 w 114226"/>
                  <a:gd name="connsiteY61" fmla="*/ 63764 h 99866"/>
                  <a:gd name="connsiteX62" fmla="*/ 67755 w 114226"/>
                  <a:gd name="connsiteY62" fmla="*/ 60190 h 99866"/>
                  <a:gd name="connsiteX63" fmla="*/ 64705 w 114226"/>
                  <a:gd name="connsiteY63" fmla="*/ 58390 h 99866"/>
                  <a:gd name="connsiteX64" fmla="*/ 61942 w 114226"/>
                  <a:gd name="connsiteY64" fmla="*/ 59094 h 99866"/>
                  <a:gd name="connsiteX65" fmla="*/ 62229 w 114226"/>
                  <a:gd name="connsiteY65" fmla="*/ 56616 h 99866"/>
                  <a:gd name="connsiteX66" fmla="*/ 59127 w 114226"/>
                  <a:gd name="connsiteY66" fmla="*/ 54608 h 99866"/>
                  <a:gd name="connsiteX67" fmla="*/ 57693 w 114226"/>
                  <a:gd name="connsiteY67" fmla="*/ 58703 h 99866"/>
                  <a:gd name="connsiteX68" fmla="*/ 52245 w 114226"/>
                  <a:gd name="connsiteY68" fmla="*/ 60868 h 99866"/>
                  <a:gd name="connsiteX69" fmla="*/ 49978 w 114226"/>
                  <a:gd name="connsiteY69" fmla="*/ 63477 h 99866"/>
                  <a:gd name="connsiteX70" fmla="*/ 45859 w 114226"/>
                  <a:gd name="connsiteY70" fmla="*/ 61781 h 99866"/>
                  <a:gd name="connsiteX71" fmla="*/ 43461 w 114226"/>
                  <a:gd name="connsiteY71" fmla="*/ 58234 h 99866"/>
                  <a:gd name="connsiteX72" fmla="*/ 39238 w 114226"/>
                  <a:gd name="connsiteY72" fmla="*/ 59094 h 99866"/>
                  <a:gd name="connsiteX73" fmla="*/ 37204 w 114226"/>
                  <a:gd name="connsiteY73" fmla="*/ 56929 h 99866"/>
                  <a:gd name="connsiteX74" fmla="*/ 34390 w 114226"/>
                  <a:gd name="connsiteY74" fmla="*/ 58547 h 99866"/>
                  <a:gd name="connsiteX75" fmla="*/ 33946 w 114226"/>
                  <a:gd name="connsiteY75" fmla="*/ 55469 h 99866"/>
                  <a:gd name="connsiteX76" fmla="*/ 30532 w 114226"/>
                  <a:gd name="connsiteY76" fmla="*/ 54842 h 99866"/>
                  <a:gd name="connsiteX77" fmla="*/ 30818 w 114226"/>
                  <a:gd name="connsiteY77" fmla="*/ 52521 h 99866"/>
                  <a:gd name="connsiteX78" fmla="*/ 27429 w 114226"/>
                  <a:gd name="connsiteY78" fmla="*/ 51712 h 99866"/>
                  <a:gd name="connsiteX79" fmla="*/ 25761 w 114226"/>
                  <a:gd name="connsiteY79" fmla="*/ 48895 h 99866"/>
                  <a:gd name="connsiteX80" fmla="*/ 25605 w 114226"/>
                  <a:gd name="connsiteY80" fmla="*/ 44202 h 99866"/>
                  <a:gd name="connsiteX81" fmla="*/ 22320 w 114226"/>
                  <a:gd name="connsiteY81" fmla="*/ 41672 h 99866"/>
                  <a:gd name="connsiteX82" fmla="*/ 20522 w 114226"/>
                  <a:gd name="connsiteY82" fmla="*/ 38440 h 99866"/>
                  <a:gd name="connsiteX83" fmla="*/ 15126 w 114226"/>
                  <a:gd name="connsiteY83" fmla="*/ 34274 h 99866"/>
                  <a:gd name="connsiteX84" fmla="*/ 8140 w 114226"/>
                  <a:gd name="connsiteY84" fmla="*/ 32711 h 99866"/>
                  <a:gd name="connsiteX85" fmla="*/ 6784 w 114226"/>
                  <a:gd name="connsiteY85" fmla="*/ 28298 h 99866"/>
                  <a:gd name="connsiteX86" fmla="*/ 2405 w 114226"/>
                  <a:gd name="connsiteY86" fmla="*/ 24380 h 99866"/>
                  <a:gd name="connsiteX87" fmla="*/ 33 w 114226"/>
                  <a:gd name="connsiteY87" fmla="*/ 19189 h 99866"/>
                  <a:gd name="connsiteX88" fmla="*/ 33 w 114226"/>
                  <a:gd name="connsiteY88" fmla="*/ 19189 h 9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114226" h="99866">
                    <a:moveTo>
                      <a:pt x="33" y="19189"/>
                    </a:moveTo>
                    <a:lnTo>
                      <a:pt x="2744" y="16760"/>
                    </a:lnTo>
                    <a:lnTo>
                      <a:pt x="4178" y="13121"/>
                    </a:lnTo>
                    <a:lnTo>
                      <a:pt x="5742" y="4617"/>
                    </a:lnTo>
                    <a:lnTo>
                      <a:pt x="7619" y="2248"/>
                    </a:lnTo>
                    <a:lnTo>
                      <a:pt x="16090" y="7202"/>
                    </a:lnTo>
                    <a:lnTo>
                      <a:pt x="16664" y="3508"/>
                    </a:lnTo>
                    <a:lnTo>
                      <a:pt x="20079" y="0"/>
                    </a:lnTo>
                    <a:lnTo>
                      <a:pt x="25136" y="1703"/>
                    </a:lnTo>
                    <a:lnTo>
                      <a:pt x="27534" y="3894"/>
                    </a:lnTo>
                    <a:lnTo>
                      <a:pt x="30401" y="4155"/>
                    </a:lnTo>
                    <a:lnTo>
                      <a:pt x="30922" y="6143"/>
                    </a:lnTo>
                    <a:lnTo>
                      <a:pt x="28498" y="15383"/>
                    </a:lnTo>
                    <a:lnTo>
                      <a:pt x="31313" y="14879"/>
                    </a:lnTo>
                    <a:lnTo>
                      <a:pt x="37413" y="16859"/>
                    </a:lnTo>
                    <a:lnTo>
                      <a:pt x="42966" y="16789"/>
                    </a:lnTo>
                    <a:lnTo>
                      <a:pt x="45103" y="20913"/>
                    </a:lnTo>
                    <a:lnTo>
                      <a:pt x="48439" y="23853"/>
                    </a:lnTo>
                    <a:lnTo>
                      <a:pt x="56442" y="24080"/>
                    </a:lnTo>
                    <a:lnTo>
                      <a:pt x="58840" y="27374"/>
                    </a:lnTo>
                    <a:lnTo>
                      <a:pt x="56703" y="33186"/>
                    </a:lnTo>
                    <a:lnTo>
                      <a:pt x="62072" y="36616"/>
                    </a:lnTo>
                    <a:lnTo>
                      <a:pt x="64523" y="39465"/>
                    </a:lnTo>
                    <a:lnTo>
                      <a:pt x="69267" y="41500"/>
                    </a:lnTo>
                    <a:lnTo>
                      <a:pt x="70075" y="42989"/>
                    </a:lnTo>
                    <a:lnTo>
                      <a:pt x="75732" y="39658"/>
                    </a:lnTo>
                    <a:lnTo>
                      <a:pt x="80215" y="40952"/>
                    </a:lnTo>
                    <a:lnTo>
                      <a:pt x="81962" y="38489"/>
                    </a:lnTo>
                    <a:lnTo>
                      <a:pt x="87045" y="44077"/>
                    </a:lnTo>
                    <a:lnTo>
                      <a:pt x="91842" y="45976"/>
                    </a:lnTo>
                    <a:lnTo>
                      <a:pt x="93952" y="44745"/>
                    </a:lnTo>
                    <a:lnTo>
                      <a:pt x="95334" y="49573"/>
                    </a:lnTo>
                    <a:lnTo>
                      <a:pt x="99948" y="53799"/>
                    </a:lnTo>
                    <a:lnTo>
                      <a:pt x="102398" y="51738"/>
                    </a:lnTo>
                    <a:lnTo>
                      <a:pt x="103180" y="53877"/>
                    </a:lnTo>
                    <a:lnTo>
                      <a:pt x="108993" y="58077"/>
                    </a:lnTo>
                    <a:lnTo>
                      <a:pt x="108707" y="61964"/>
                    </a:lnTo>
                    <a:lnTo>
                      <a:pt x="110323" y="68329"/>
                    </a:lnTo>
                    <a:lnTo>
                      <a:pt x="107873" y="72842"/>
                    </a:lnTo>
                    <a:lnTo>
                      <a:pt x="112747" y="76468"/>
                    </a:lnTo>
                    <a:lnTo>
                      <a:pt x="114259" y="80276"/>
                    </a:lnTo>
                    <a:lnTo>
                      <a:pt x="110323" y="83641"/>
                    </a:lnTo>
                    <a:lnTo>
                      <a:pt x="106752" y="83589"/>
                    </a:lnTo>
                    <a:lnTo>
                      <a:pt x="106204" y="86798"/>
                    </a:lnTo>
                    <a:lnTo>
                      <a:pt x="102476" y="86067"/>
                    </a:lnTo>
                    <a:lnTo>
                      <a:pt x="103206" y="90710"/>
                    </a:lnTo>
                    <a:lnTo>
                      <a:pt x="106230" y="93554"/>
                    </a:lnTo>
                    <a:lnTo>
                      <a:pt x="104301" y="96084"/>
                    </a:lnTo>
                    <a:lnTo>
                      <a:pt x="104797" y="99867"/>
                    </a:lnTo>
                    <a:lnTo>
                      <a:pt x="100574" y="96110"/>
                    </a:lnTo>
                    <a:lnTo>
                      <a:pt x="98150" y="97258"/>
                    </a:lnTo>
                    <a:lnTo>
                      <a:pt x="92675" y="92406"/>
                    </a:lnTo>
                    <a:lnTo>
                      <a:pt x="85533" y="89693"/>
                    </a:lnTo>
                    <a:lnTo>
                      <a:pt x="83370" y="85206"/>
                    </a:lnTo>
                    <a:lnTo>
                      <a:pt x="81075" y="84815"/>
                    </a:lnTo>
                    <a:lnTo>
                      <a:pt x="79068" y="81972"/>
                    </a:lnTo>
                    <a:lnTo>
                      <a:pt x="76592" y="75633"/>
                    </a:lnTo>
                    <a:lnTo>
                      <a:pt x="74611" y="74563"/>
                    </a:lnTo>
                    <a:lnTo>
                      <a:pt x="77661" y="70285"/>
                    </a:lnTo>
                    <a:lnTo>
                      <a:pt x="73777" y="67833"/>
                    </a:lnTo>
                    <a:lnTo>
                      <a:pt x="72317" y="63686"/>
                    </a:lnTo>
                    <a:lnTo>
                      <a:pt x="70049" y="63764"/>
                    </a:lnTo>
                    <a:lnTo>
                      <a:pt x="67755" y="60190"/>
                    </a:lnTo>
                    <a:lnTo>
                      <a:pt x="64705" y="58390"/>
                    </a:lnTo>
                    <a:lnTo>
                      <a:pt x="61942" y="59094"/>
                    </a:lnTo>
                    <a:lnTo>
                      <a:pt x="62229" y="56616"/>
                    </a:lnTo>
                    <a:lnTo>
                      <a:pt x="59127" y="54608"/>
                    </a:lnTo>
                    <a:lnTo>
                      <a:pt x="57693" y="58703"/>
                    </a:lnTo>
                    <a:lnTo>
                      <a:pt x="52245" y="60868"/>
                    </a:lnTo>
                    <a:lnTo>
                      <a:pt x="49978" y="63477"/>
                    </a:lnTo>
                    <a:lnTo>
                      <a:pt x="45859" y="61781"/>
                    </a:lnTo>
                    <a:lnTo>
                      <a:pt x="43461" y="58234"/>
                    </a:lnTo>
                    <a:lnTo>
                      <a:pt x="39238" y="59094"/>
                    </a:lnTo>
                    <a:lnTo>
                      <a:pt x="37204" y="56929"/>
                    </a:lnTo>
                    <a:lnTo>
                      <a:pt x="34390" y="58547"/>
                    </a:lnTo>
                    <a:lnTo>
                      <a:pt x="33946" y="55469"/>
                    </a:lnTo>
                    <a:lnTo>
                      <a:pt x="30532" y="54842"/>
                    </a:lnTo>
                    <a:lnTo>
                      <a:pt x="30818" y="52521"/>
                    </a:lnTo>
                    <a:lnTo>
                      <a:pt x="27429" y="51712"/>
                    </a:lnTo>
                    <a:lnTo>
                      <a:pt x="25761" y="48895"/>
                    </a:lnTo>
                    <a:lnTo>
                      <a:pt x="25605" y="44202"/>
                    </a:lnTo>
                    <a:lnTo>
                      <a:pt x="22320" y="41672"/>
                    </a:lnTo>
                    <a:lnTo>
                      <a:pt x="20522" y="38440"/>
                    </a:lnTo>
                    <a:lnTo>
                      <a:pt x="15126" y="34274"/>
                    </a:lnTo>
                    <a:lnTo>
                      <a:pt x="8140" y="32711"/>
                    </a:lnTo>
                    <a:lnTo>
                      <a:pt x="6784" y="28298"/>
                    </a:lnTo>
                    <a:lnTo>
                      <a:pt x="2405" y="24380"/>
                    </a:lnTo>
                    <a:lnTo>
                      <a:pt x="33" y="19189"/>
                    </a:lnTo>
                    <a:lnTo>
                      <a:pt x="33" y="19189"/>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32" name="MD-4">
                <a:extLst>
                  <a:ext uri="{FF2B5EF4-FFF2-40B4-BE49-F238E27FC236}">
                    <a16:creationId xmlns:a16="http://schemas.microsoft.com/office/drawing/2014/main" id="{10DC9F0B-C743-5DEF-833A-6CB5C8590449}"/>
                  </a:ext>
                </a:extLst>
              </p:cNvPr>
              <p:cNvSpPr/>
              <p:nvPr/>
            </p:nvSpPr>
            <p:spPr>
              <a:xfrm>
                <a:off x="6803225" y="3504052"/>
                <a:ext cx="33589" cy="66622"/>
              </a:xfrm>
              <a:custGeom>
                <a:avLst/>
                <a:gdLst>
                  <a:gd name="connsiteX0" fmla="*/ 1388 w 42124"/>
                  <a:gd name="connsiteY0" fmla="*/ 78022 h 83370"/>
                  <a:gd name="connsiteX1" fmla="*/ 241 w 42124"/>
                  <a:gd name="connsiteY1" fmla="*/ 74109 h 83370"/>
                  <a:gd name="connsiteX2" fmla="*/ 684 w 42124"/>
                  <a:gd name="connsiteY2" fmla="*/ 65788 h 83370"/>
                  <a:gd name="connsiteX3" fmla="*/ 19374 w 42124"/>
                  <a:gd name="connsiteY3" fmla="*/ 47058 h 83370"/>
                  <a:gd name="connsiteX4" fmla="*/ 5793 w 42124"/>
                  <a:gd name="connsiteY4" fmla="*/ 33390 h 83370"/>
                  <a:gd name="connsiteX5" fmla="*/ 8348 w 42124"/>
                  <a:gd name="connsiteY5" fmla="*/ 31381 h 83370"/>
                  <a:gd name="connsiteX6" fmla="*/ 7592 w 42124"/>
                  <a:gd name="connsiteY6" fmla="*/ 28590 h 83370"/>
                  <a:gd name="connsiteX7" fmla="*/ 14135 w 42124"/>
                  <a:gd name="connsiteY7" fmla="*/ 17034 h 83370"/>
                  <a:gd name="connsiteX8" fmla="*/ 11685 w 42124"/>
                  <a:gd name="connsiteY8" fmla="*/ 15547 h 83370"/>
                  <a:gd name="connsiteX9" fmla="*/ 13770 w 42124"/>
                  <a:gd name="connsiteY9" fmla="*/ 11764 h 83370"/>
                  <a:gd name="connsiteX10" fmla="*/ 11580 w 42124"/>
                  <a:gd name="connsiteY10" fmla="*/ 10851 h 83370"/>
                  <a:gd name="connsiteX11" fmla="*/ 11763 w 42124"/>
                  <a:gd name="connsiteY11" fmla="*/ 5608 h 83370"/>
                  <a:gd name="connsiteX12" fmla="*/ 7905 w 42124"/>
                  <a:gd name="connsiteY12" fmla="*/ 4669 h 83370"/>
                  <a:gd name="connsiteX13" fmla="*/ 6888 w 42124"/>
                  <a:gd name="connsiteY13" fmla="*/ 1226 h 83370"/>
                  <a:gd name="connsiteX14" fmla="*/ 13274 w 42124"/>
                  <a:gd name="connsiteY14" fmla="*/ 0 h 83370"/>
                  <a:gd name="connsiteX15" fmla="*/ 13718 w 42124"/>
                  <a:gd name="connsiteY15" fmla="*/ 3078 h 83370"/>
                  <a:gd name="connsiteX16" fmla="*/ 16533 w 42124"/>
                  <a:gd name="connsiteY16" fmla="*/ 1461 h 83370"/>
                  <a:gd name="connsiteX17" fmla="*/ 18566 w 42124"/>
                  <a:gd name="connsiteY17" fmla="*/ 3626 h 83370"/>
                  <a:gd name="connsiteX18" fmla="*/ 22789 w 42124"/>
                  <a:gd name="connsiteY18" fmla="*/ 2765 h 83370"/>
                  <a:gd name="connsiteX19" fmla="*/ 25187 w 42124"/>
                  <a:gd name="connsiteY19" fmla="*/ 6312 h 83370"/>
                  <a:gd name="connsiteX20" fmla="*/ 29228 w 42124"/>
                  <a:gd name="connsiteY20" fmla="*/ 7591 h 83370"/>
                  <a:gd name="connsiteX21" fmla="*/ 31131 w 42124"/>
                  <a:gd name="connsiteY21" fmla="*/ 9599 h 83370"/>
                  <a:gd name="connsiteX22" fmla="*/ 29645 w 42124"/>
                  <a:gd name="connsiteY22" fmla="*/ 13538 h 83370"/>
                  <a:gd name="connsiteX23" fmla="*/ 34493 w 42124"/>
                  <a:gd name="connsiteY23" fmla="*/ 15521 h 83370"/>
                  <a:gd name="connsiteX24" fmla="*/ 36187 w 42124"/>
                  <a:gd name="connsiteY24" fmla="*/ 18599 h 83370"/>
                  <a:gd name="connsiteX25" fmla="*/ 42157 w 42124"/>
                  <a:gd name="connsiteY25" fmla="*/ 20712 h 83370"/>
                  <a:gd name="connsiteX26" fmla="*/ 34936 w 42124"/>
                  <a:gd name="connsiteY26" fmla="*/ 27729 h 83370"/>
                  <a:gd name="connsiteX27" fmla="*/ 36579 w 42124"/>
                  <a:gd name="connsiteY27" fmla="*/ 31459 h 83370"/>
                  <a:gd name="connsiteX28" fmla="*/ 38951 w 42124"/>
                  <a:gd name="connsiteY28" fmla="*/ 32320 h 83370"/>
                  <a:gd name="connsiteX29" fmla="*/ 39420 w 42124"/>
                  <a:gd name="connsiteY29" fmla="*/ 37302 h 83370"/>
                  <a:gd name="connsiteX30" fmla="*/ 29488 w 42124"/>
                  <a:gd name="connsiteY30" fmla="*/ 37041 h 83370"/>
                  <a:gd name="connsiteX31" fmla="*/ 30740 w 42124"/>
                  <a:gd name="connsiteY31" fmla="*/ 39494 h 83370"/>
                  <a:gd name="connsiteX32" fmla="*/ 28654 w 42124"/>
                  <a:gd name="connsiteY32" fmla="*/ 42702 h 83370"/>
                  <a:gd name="connsiteX33" fmla="*/ 30557 w 42124"/>
                  <a:gd name="connsiteY33" fmla="*/ 46015 h 83370"/>
                  <a:gd name="connsiteX34" fmla="*/ 28315 w 42124"/>
                  <a:gd name="connsiteY34" fmla="*/ 47163 h 83370"/>
                  <a:gd name="connsiteX35" fmla="*/ 28811 w 42124"/>
                  <a:gd name="connsiteY35" fmla="*/ 50893 h 83370"/>
                  <a:gd name="connsiteX36" fmla="*/ 24509 w 42124"/>
                  <a:gd name="connsiteY36" fmla="*/ 58693 h 83370"/>
                  <a:gd name="connsiteX37" fmla="*/ 19869 w 42124"/>
                  <a:gd name="connsiteY37" fmla="*/ 63336 h 83370"/>
                  <a:gd name="connsiteX38" fmla="*/ 23649 w 42124"/>
                  <a:gd name="connsiteY38" fmla="*/ 71866 h 83370"/>
                  <a:gd name="connsiteX39" fmla="*/ 23389 w 42124"/>
                  <a:gd name="connsiteY39" fmla="*/ 76979 h 83370"/>
                  <a:gd name="connsiteX40" fmla="*/ 20599 w 42124"/>
                  <a:gd name="connsiteY40" fmla="*/ 77579 h 83370"/>
                  <a:gd name="connsiteX41" fmla="*/ 14734 w 42124"/>
                  <a:gd name="connsiteY41" fmla="*/ 81231 h 83370"/>
                  <a:gd name="connsiteX42" fmla="*/ 10407 w 42124"/>
                  <a:gd name="connsiteY42" fmla="*/ 81492 h 83370"/>
                  <a:gd name="connsiteX43" fmla="*/ 7097 w 42124"/>
                  <a:gd name="connsiteY43" fmla="*/ 83370 h 83370"/>
                  <a:gd name="connsiteX44" fmla="*/ 33 w 42124"/>
                  <a:gd name="connsiteY44" fmla="*/ 82092 h 83370"/>
                  <a:gd name="connsiteX45" fmla="*/ 1388 w 42124"/>
                  <a:gd name="connsiteY45" fmla="*/ 78022 h 83370"/>
                  <a:gd name="connsiteX46" fmla="*/ 1388 w 42124"/>
                  <a:gd name="connsiteY46" fmla="*/ 78022 h 83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2124" h="83370">
                    <a:moveTo>
                      <a:pt x="1388" y="78022"/>
                    </a:moveTo>
                    <a:lnTo>
                      <a:pt x="241" y="74109"/>
                    </a:lnTo>
                    <a:lnTo>
                      <a:pt x="684" y="65788"/>
                    </a:lnTo>
                    <a:lnTo>
                      <a:pt x="19374" y="47058"/>
                    </a:lnTo>
                    <a:lnTo>
                      <a:pt x="5793" y="33390"/>
                    </a:lnTo>
                    <a:lnTo>
                      <a:pt x="8348" y="31381"/>
                    </a:lnTo>
                    <a:lnTo>
                      <a:pt x="7592" y="28590"/>
                    </a:lnTo>
                    <a:lnTo>
                      <a:pt x="14135" y="17034"/>
                    </a:lnTo>
                    <a:lnTo>
                      <a:pt x="11685" y="15547"/>
                    </a:lnTo>
                    <a:lnTo>
                      <a:pt x="13770" y="11764"/>
                    </a:lnTo>
                    <a:lnTo>
                      <a:pt x="11580" y="10851"/>
                    </a:lnTo>
                    <a:lnTo>
                      <a:pt x="11763" y="5608"/>
                    </a:lnTo>
                    <a:lnTo>
                      <a:pt x="7905" y="4669"/>
                    </a:lnTo>
                    <a:lnTo>
                      <a:pt x="6888" y="1226"/>
                    </a:lnTo>
                    <a:lnTo>
                      <a:pt x="13274" y="0"/>
                    </a:lnTo>
                    <a:lnTo>
                      <a:pt x="13718" y="3078"/>
                    </a:lnTo>
                    <a:lnTo>
                      <a:pt x="16533" y="1461"/>
                    </a:lnTo>
                    <a:lnTo>
                      <a:pt x="18566" y="3626"/>
                    </a:lnTo>
                    <a:lnTo>
                      <a:pt x="22789" y="2765"/>
                    </a:lnTo>
                    <a:lnTo>
                      <a:pt x="25187" y="6312"/>
                    </a:lnTo>
                    <a:lnTo>
                      <a:pt x="29228" y="7591"/>
                    </a:lnTo>
                    <a:lnTo>
                      <a:pt x="31131" y="9599"/>
                    </a:lnTo>
                    <a:lnTo>
                      <a:pt x="29645" y="13538"/>
                    </a:lnTo>
                    <a:lnTo>
                      <a:pt x="34493" y="15521"/>
                    </a:lnTo>
                    <a:lnTo>
                      <a:pt x="36187" y="18599"/>
                    </a:lnTo>
                    <a:lnTo>
                      <a:pt x="42157" y="20712"/>
                    </a:lnTo>
                    <a:lnTo>
                      <a:pt x="34936" y="27729"/>
                    </a:lnTo>
                    <a:lnTo>
                      <a:pt x="36579" y="31459"/>
                    </a:lnTo>
                    <a:lnTo>
                      <a:pt x="38951" y="32320"/>
                    </a:lnTo>
                    <a:lnTo>
                      <a:pt x="39420" y="37302"/>
                    </a:lnTo>
                    <a:lnTo>
                      <a:pt x="29488" y="37041"/>
                    </a:lnTo>
                    <a:lnTo>
                      <a:pt x="30740" y="39494"/>
                    </a:lnTo>
                    <a:lnTo>
                      <a:pt x="28654" y="42702"/>
                    </a:lnTo>
                    <a:lnTo>
                      <a:pt x="30557" y="46015"/>
                    </a:lnTo>
                    <a:lnTo>
                      <a:pt x="28315" y="47163"/>
                    </a:lnTo>
                    <a:lnTo>
                      <a:pt x="28811" y="50893"/>
                    </a:lnTo>
                    <a:lnTo>
                      <a:pt x="24509" y="58693"/>
                    </a:lnTo>
                    <a:lnTo>
                      <a:pt x="19869" y="63336"/>
                    </a:lnTo>
                    <a:lnTo>
                      <a:pt x="23649" y="71866"/>
                    </a:lnTo>
                    <a:lnTo>
                      <a:pt x="23389" y="76979"/>
                    </a:lnTo>
                    <a:lnTo>
                      <a:pt x="20599" y="77579"/>
                    </a:lnTo>
                    <a:lnTo>
                      <a:pt x="14734" y="81231"/>
                    </a:lnTo>
                    <a:lnTo>
                      <a:pt x="10407" y="81492"/>
                    </a:lnTo>
                    <a:lnTo>
                      <a:pt x="7097" y="83370"/>
                    </a:lnTo>
                    <a:lnTo>
                      <a:pt x="33" y="82092"/>
                    </a:lnTo>
                    <a:lnTo>
                      <a:pt x="1388" y="78022"/>
                    </a:lnTo>
                    <a:lnTo>
                      <a:pt x="1388" y="78022"/>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33" name="MD-5">
                <a:extLst>
                  <a:ext uri="{FF2B5EF4-FFF2-40B4-BE49-F238E27FC236}">
                    <a16:creationId xmlns:a16="http://schemas.microsoft.com/office/drawing/2014/main" id="{70825D32-8C3F-55C2-A01E-D4572FC6F6EB}"/>
                  </a:ext>
                </a:extLst>
              </p:cNvPr>
              <p:cNvSpPr/>
              <p:nvPr/>
            </p:nvSpPr>
            <p:spPr>
              <a:xfrm>
                <a:off x="6776703" y="3503364"/>
                <a:ext cx="109683" cy="162447"/>
              </a:xfrm>
              <a:custGeom>
                <a:avLst/>
                <a:gdLst>
                  <a:gd name="connsiteX0" fmla="*/ 20834 w 137556"/>
                  <a:gd name="connsiteY0" fmla="*/ 95604 h 203286"/>
                  <a:gd name="connsiteX1" fmla="*/ 20469 w 137556"/>
                  <a:gd name="connsiteY1" fmla="*/ 88457 h 203286"/>
                  <a:gd name="connsiteX2" fmla="*/ 21929 w 137556"/>
                  <a:gd name="connsiteY2" fmla="*/ 86292 h 203286"/>
                  <a:gd name="connsiteX3" fmla="*/ 28029 w 137556"/>
                  <a:gd name="connsiteY3" fmla="*/ 81935 h 203286"/>
                  <a:gd name="connsiteX4" fmla="*/ 31834 w 137556"/>
                  <a:gd name="connsiteY4" fmla="*/ 81805 h 203286"/>
                  <a:gd name="connsiteX5" fmla="*/ 34728 w 137556"/>
                  <a:gd name="connsiteY5" fmla="*/ 74996 h 203286"/>
                  <a:gd name="connsiteX6" fmla="*/ 33294 w 137556"/>
                  <a:gd name="connsiteY6" fmla="*/ 82953 h 203286"/>
                  <a:gd name="connsiteX7" fmla="*/ 35354 w 137556"/>
                  <a:gd name="connsiteY7" fmla="*/ 83944 h 203286"/>
                  <a:gd name="connsiteX8" fmla="*/ 41505 w 137556"/>
                  <a:gd name="connsiteY8" fmla="*/ 83865 h 203286"/>
                  <a:gd name="connsiteX9" fmla="*/ 43669 w 137556"/>
                  <a:gd name="connsiteY9" fmla="*/ 82353 h 203286"/>
                  <a:gd name="connsiteX10" fmla="*/ 47996 w 137556"/>
                  <a:gd name="connsiteY10" fmla="*/ 82092 h 203286"/>
                  <a:gd name="connsiteX11" fmla="*/ 53861 w 137556"/>
                  <a:gd name="connsiteY11" fmla="*/ 78440 h 203286"/>
                  <a:gd name="connsiteX12" fmla="*/ 56650 w 137556"/>
                  <a:gd name="connsiteY12" fmla="*/ 77840 h 203286"/>
                  <a:gd name="connsiteX13" fmla="*/ 56911 w 137556"/>
                  <a:gd name="connsiteY13" fmla="*/ 72727 h 203286"/>
                  <a:gd name="connsiteX14" fmla="*/ 53131 w 137556"/>
                  <a:gd name="connsiteY14" fmla="*/ 64197 h 203286"/>
                  <a:gd name="connsiteX15" fmla="*/ 57771 w 137556"/>
                  <a:gd name="connsiteY15" fmla="*/ 59554 h 203286"/>
                  <a:gd name="connsiteX16" fmla="*/ 62072 w 137556"/>
                  <a:gd name="connsiteY16" fmla="*/ 51754 h 203286"/>
                  <a:gd name="connsiteX17" fmla="*/ 61577 w 137556"/>
                  <a:gd name="connsiteY17" fmla="*/ 48024 h 203286"/>
                  <a:gd name="connsiteX18" fmla="*/ 63819 w 137556"/>
                  <a:gd name="connsiteY18" fmla="*/ 46876 h 203286"/>
                  <a:gd name="connsiteX19" fmla="*/ 61916 w 137556"/>
                  <a:gd name="connsiteY19" fmla="*/ 43563 h 203286"/>
                  <a:gd name="connsiteX20" fmla="*/ 64001 w 137556"/>
                  <a:gd name="connsiteY20" fmla="*/ 40354 h 203286"/>
                  <a:gd name="connsiteX21" fmla="*/ 62750 w 137556"/>
                  <a:gd name="connsiteY21" fmla="*/ 37902 h 203286"/>
                  <a:gd name="connsiteX22" fmla="*/ 72681 w 137556"/>
                  <a:gd name="connsiteY22" fmla="*/ 38163 h 203286"/>
                  <a:gd name="connsiteX23" fmla="*/ 72212 w 137556"/>
                  <a:gd name="connsiteY23" fmla="*/ 33181 h 203286"/>
                  <a:gd name="connsiteX24" fmla="*/ 69840 w 137556"/>
                  <a:gd name="connsiteY24" fmla="*/ 32320 h 203286"/>
                  <a:gd name="connsiteX25" fmla="*/ 68198 w 137556"/>
                  <a:gd name="connsiteY25" fmla="*/ 28590 h 203286"/>
                  <a:gd name="connsiteX26" fmla="*/ 73151 w 137556"/>
                  <a:gd name="connsiteY26" fmla="*/ 24625 h 203286"/>
                  <a:gd name="connsiteX27" fmla="*/ 75419 w 137556"/>
                  <a:gd name="connsiteY27" fmla="*/ 21573 h 203286"/>
                  <a:gd name="connsiteX28" fmla="*/ 69449 w 137556"/>
                  <a:gd name="connsiteY28" fmla="*/ 19460 h 203286"/>
                  <a:gd name="connsiteX29" fmla="*/ 67755 w 137556"/>
                  <a:gd name="connsiteY29" fmla="*/ 16382 h 203286"/>
                  <a:gd name="connsiteX30" fmla="*/ 62906 w 137556"/>
                  <a:gd name="connsiteY30" fmla="*/ 14399 h 203286"/>
                  <a:gd name="connsiteX31" fmla="*/ 64392 w 137556"/>
                  <a:gd name="connsiteY31" fmla="*/ 10460 h 203286"/>
                  <a:gd name="connsiteX32" fmla="*/ 62568 w 137556"/>
                  <a:gd name="connsiteY32" fmla="*/ 8869 h 203286"/>
                  <a:gd name="connsiteX33" fmla="*/ 64835 w 137556"/>
                  <a:gd name="connsiteY33" fmla="*/ 6260 h 203286"/>
                  <a:gd name="connsiteX34" fmla="*/ 70283 w 137556"/>
                  <a:gd name="connsiteY34" fmla="*/ 4095 h 203286"/>
                  <a:gd name="connsiteX35" fmla="*/ 71717 w 137556"/>
                  <a:gd name="connsiteY35" fmla="*/ 0 h 203286"/>
                  <a:gd name="connsiteX36" fmla="*/ 74819 w 137556"/>
                  <a:gd name="connsiteY36" fmla="*/ 2008 h 203286"/>
                  <a:gd name="connsiteX37" fmla="*/ 74532 w 137556"/>
                  <a:gd name="connsiteY37" fmla="*/ 4486 h 203286"/>
                  <a:gd name="connsiteX38" fmla="*/ 77295 w 137556"/>
                  <a:gd name="connsiteY38" fmla="*/ 3782 h 203286"/>
                  <a:gd name="connsiteX39" fmla="*/ 84907 w 137556"/>
                  <a:gd name="connsiteY39" fmla="*/ 9078 h 203286"/>
                  <a:gd name="connsiteX40" fmla="*/ 86367 w 137556"/>
                  <a:gd name="connsiteY40" fmla="*/ 13225 h 203286"/>
                  <a:gd name="connsiteX41" fmla="*/ 90251 w 137556"/>
                  <a:gd name="connsiteY41" fmla="*/ 15677 h 203286"/>
                  <a:gd name="connsiteX42" fmla="*/ 87201 w 137556"/>
                  <a:gd name="connsiteY42" fmla="*/ 19955 h 203286"/>
                  <a:gd name="connsiteX43" fmla="*/ 89182 w 137556"/>
                  <a:gd name="connsiteY43" fmla="*/ 21025 h 203286"/>
                  <a:gd name="connsiteX44" fmla="*/ 91658 w 137556"/>
                  <a:gd name="connsiteY44" fmla="*/ 27364 h 203286"/>
                  <a:gd name="connsiteX45" fmla="*/ 93665 w 137556"/>
                  <a:gd name="connsiteY45" fmla="*/ 30207 h 203286"/>
                  <a:gd name="connsiteX46" fmla="*/ 95960 w 137556"/>
                  <a:gd name="connsiteY46" fmla="*/ 30598 h 203286"/>
                  <a:gd name="connsiteX47" fmla="*/ 98123 w 137556"/>
                  <a:gd name="connsiteY47" fmla="*/ 35085 h 203286"/>
                  <a:gd name="connsiteX48" fmla="*/ 105265 w 137556"/>
                  <a:gd name="connsiteY48" fmla="*/ 37798 h 203286"/>
                  <a:gd name="connsiteX49" fmla="*/ 112434 w 137556"/>
                  <a:gd name="connsiteY49" fmla="*/ 44841 h 203286"/>
                  <a:gd name="connsiteX50" fmla="*/ 112981 w 137556"/>
                  <a:gd name="connsiteY50" fmla="*/ 49406 h 203286"/>
                  <a:gd name="connsiteX51" fmla="*/ 108837 w 137556"/>
                  <a:gd name="connsiteY51" fmla="*/ 53423 h 203286"/>
                  <a:gd name="connsiteX52" fmla="*/ 106100 w 137556"/>
                  <a:gd name="connsiteY52" fmla="*/ 53736 h 203286"/>
                  <a:gd name="connsiteX53" fmla="*/ 106230 w 137556"/>
                  <a:gd name="connsiteY53" fmla="*/ 56110 h 203286"/>
                  <a:gd name="connsiteX54" fmla="*/ 112460 w 137556"/>
                  <a:gd name="connsiteY54" fmla="*/ 55719 h 203286"/>
                  <a:gd name="connsiteX55" fmla="*/ 113111 w 137556"/>
                  <a:gd name="connsiteY55" fmla="*/ 57936 h 203286"/>
                  <a:gd name="connsiteX56" fmla="*/ 111939 w 137556"/>
                  <a:gd name="connsiteY56" fmla="*/ 62371 h 203286"/>
                  <a:gd name="connsiteX57" fmla="*/ 108081 w 137556"/>
                  <a:gd name="connsiteY57" fmla="*/ 66023 h 203286"/>
                  <a:gd name="connsiteX58" fmla="*/ 105969 w 137556"/>
                  <a:gd name="connsiteY58" fmla="*/ 69779 h 203286"/>
                  <a:gd name="connsiteX59" fmla="*/ 103024 w 137556"/>
                  <a:gd name="connsiteY59" fmla="*/ 71162 h 203286"/>
                  <a:gd name="connsiteX60" fmla="*/ 103362 w 137556"/>
                  <a:gd name="connsiteY60" fmla="*/ 75335 h 203286"/>
                  <a:gd name="connsiteX61" fmla="*/ 105239 w 137556"/>
                  <a:gd name="connsiteY61" fmla="*/ 78492 h 203286"/>
                  <a:gd name="connsiteX62" fmla="*/ 107872 w 137556"/>
                  <a:gd name="connsiteY62" fmla="*/ 79118 h 203286"/>
                  <a:gd name="connsiteX63" fmla="*/ 106986 w 137556"/>
                  <a:gd name="connsiteY63" fmla="*/ 87596 h 203286"/>
                  <a:gd name="connsiteX64" fmla="*/ 110010 w 137556"/>
                  <a:gd name="connsiteY64" fmla="*/ 99178 h 203286"/>
                  <a:gd name="connsiteX65" fmla="*/ 109280 w 137556"/>
                  <a:gd name="connsiteY65" fmla="*/ 103873 h 203286"/>
                  <a:gd name="connsiteX66" fmla="*/ 109384 w 137556"/>
                  <a:gd name="connsiteY66" fmla="*/ 115195 h 203286"/>
                  <a:gd name="connsiteX67" fmla="*/ 112695 w 137556"/>
                  <a:gd name="connsiteY67" fmla="*/ 123699 h 203286"/>
                  <a:gd name="connsiteX68" fmla="*/ 123851 w 137556"/>
                  <a:gd name="connsiteY68" fmla="*/ 136246 h 203286"/>
                  <a:gd name="connsiteX69" fmla="*/ 125702 w 137556"/>
                  <a:gd name="connsiteY69" fmla="*/ 139976 h 203286"/>
                  <a:gd name="connsiteX70" fmla="*/ 128673 w 137556"/>
                  <a:gd name="connsiteY70" fmla="*/ 141463 h 203286"/>
                  <a:gd name="connsiteX71" fmla="*/ 127943 w 137556"/>
                  <a:gd name="connsiteY71" fmla="*/ 146080 h 203286"/>
                  <a:gd name="connsiteX72" fmla="*/ 122991 w 137556"/>
                  <a:gd name="connsiteY72" fmla="*/ 153880 h 203286"/>
                  <a:gd name="connsiteX73" fmla="*/ 120567 w 137556"/>
                  <a:gd name="connsiteY73" fmla="*/ 152706 h 203286"/>
                  <a:gd name="connsiteX74" fmla="*/ 118038 w 137556"/>
                  <a:gd name="connsiteY74" fmla="*/ 154323 h 203286"/>
                  <a:gd name="connsiteX75" fmla="*/ 116239 w 137556"/>
                  <a:gd name="connsiteY75" fmla="*/ 152028 h 203286"/>
                  <a:gd name="connsiteX76" fmla="*/ 115066 w 137556"/>
                  <a:gd name="connsiteY76" fmla="*/ 154871 h 203286"/>
                  <a:gd name="connsiteX77" fmla="*/ 117517 w 137556"/>
                  <a:gd name="connsiteY77" fmla="*/ 158367 h 203286"/>
                  <a:gd name="connsiteX78" fmla="*/ 121844 w 137556"/>
                  <a:gd name="connsiteY78" fmla="*/ 158367 h 203286"/>
                  <a:gd name="connsiteX79" fmla="*/ 122782 w 137556"/>
                  <a:gd name="connsiteY79" fmla="*/ 156462 h 203286"/>
                  <a:gd name="connsiteX80" fmla="*/ 126041 w 137556"/>
                  <a:gd name="connsiteY80" fmla="*/ 155601 h 203286"/>
                  <a:gd name="connsiteX81" fmla="*/ 129664 w 137556"/>
                  <a:gd name="connsiteY81" fmla="*/ 157454 h 203286"/>
                  <a:gd name="connsiteX82" fmla="*/ 126901 w 137556"/>
                  <a:gd name="connsiteY82" fmla="*/ 161340 h 203286"/>
                  <a:gd name="connsiteX83" fmla="*/ 126171 w 137556"/>
                  <a:gd name="connsiteY83" fmla="*/ 164836 h 203286"/>
                  <a:gd name="connsiteX84" fmla="*/ 128204 w 137556"/>
                  <a:gd name="connsiteY84" fmla="*/ 172453 h 203286"/>
                  <a:gd name="connsiteX85" fmla="*/ 137589 w 137556"/>
                  <a:gd name="connsiteY85" fmla="*/ 187035 h 203286"/>
                  <a:gd name="connsiteX86" fmla="*/ 134538 w 137556"/>
                  <a:gd name="connsiteY86" fmla="*/ 190530 h 203286"/>
                  <a:gd name="connsiteX87" fmla="*/ 135868 w 137556"/>
                  <a:gd name="connsiteY87" fmla="*/ 194130 h 203286"/>
                  <a:gd name="connsiteX88" fmla="*/ 137328 w 137556"/>
                  <a:gd name="connsiteY88" fmla="*/ 203286 h 203286"/>
                  <a:gd name="connsiteX89" fmla="*/ 132870 w 137556"/>
                  <a:gd name="connsiteY89" fmla="*/ 202660 h 203286"/>
                  <a:gd name="connsiteX90" fmla="*/ 127162 w 137556"/>
                  <a:gd name="connsiteY90" fmla="*/ 193530 h 203286"/>
                  <a:gd name="connsiteX91" fmla="*/ 123017 w 137556"/>
                  <a:gd name="connsiteY91" fmla="*/ 192956 h 203286"/>
                  <a:gd name="connsiteX92" fmla="*/ 120645 w 137556"/>
                  <a:gd name="connsiteY92" fmla="*/ 187452 h 203286"/>
                  <a:gd name="connsiteX93" fmla="*/ 120462 w 137556"/>
                  <a:gd name="connsiteY93" fmla="*/ 182913 h 203286"/>
                  <a:gd name="connsiteX94" fmla="*/ 116031 w 137556"/>
                  <a:gd name="connsiteY94" fmla="*/ 184296 h 203286"/>
                  <a:gd name="connsiteX95" fmla="*/ 117152 w 137556"/>
                  <a:gd name="connsiteY95" fmla="*/ 188313 h 203286"/>
                  <a:gd name="connsiteX96" fmla="*/ 115197 w 137556"/>
                  <a:gd name="connsiteY96" fmla="*/ 193296 h 203286"/>
                  <a:gd name="connsiteX97" fmla="*/ 111339 w 137556"/>
                  <a:gd name="connsiteY97" fmla="*/ 186930 h 203286"/>
                  <a:gd name="connsiteX98" fmla="*/ 107351 w 137556"/>
                  <a:gd name="connsiteY98" fmla="*/ 187817 h 203286"/>
                  <a:gd name="connsiteX99" fmla="*/ 104405 w 137556"/>
                  <a:gd name="connsiteY99" fmla="*/ 178818 h 203286"/>
                  <a:gd name="connsiteX100" fmla="*/ 98592 w 137556"/>
                  <a:gd name="connsiteY100" fmla="*/ 173105 h 203286"/>
                  <a:gd name="connsiteX101" fmla="*/ 90407 w 137556"/>
                  <a:gd name="connsiteY101" fmla="*/ 171097 h 203286"/>
                  <a:gd name="connsiteX102" fmla="*/ 82952 w 137556"/>
                  <a:gd name="connsiteY102" fmla="*/ 168253 h 203286"/>
                  <a:gd name="connsiteX103" fmla="*/ 79954 w 137556"/>
                  <a:gd name="connsiteY103" fmla="*/ 169636 h 203286"/>
                  <a:gd name="connsiteX104" fmla="*/ 78182 w 137556"/>
                  <a:gd name="connsiteY104" fmla="*/ 167262 h 203286"/>
                  <a:gd name="connsiteX105" fmla="*/ 75262 w 137556"/>
                  <a:gd name="connsiteY105" fmla="*/ 171670 h 203286"/>
                  <a:gd name="connsiteX106" fmla="*/ 71482 w 137556"/>
                  <a:gd name="connsiteY106" fmla="*/ 170497 h 203286"/>
                  <a:gd name="connsiteX107" fmla="*/ 71587 w 137556"/>
                  <a:gd name="connsiteY107" fmla="*/ 167836 h 203286"/>
                  <a:gd name="connsiteX108" fmla="*/ 67546 w 137556"/>
                  <a:gd name="connsiteY108" fmla="*/ 166114 h 203286"/>
                  <a:gd name="connsiteX109" fmla="*/ 68094 w 137556"/>
                  <a:gd name="connsiteY109" fmla="*/ 161627 h 203286"/>
                  <a:gd name="connsiteX110" fmla="*/ 64731 w 137556"/>
                  <a:gd name="connsiteY110" fmla="*/ 156802 h 203286"/>
                  <a:gd name="connsiteX111" fmla="*/ 63350 w 137556"/>
                  <a:gd name="connsiteY111" fmla="*/ 151115 h 203286"/>
                  <a:gd name="connsiteX112" fmla="*/ 64497 w 137556"/>
                  <a:gd name="connsiteY112" fmla="*/ 148637 h 203286"/>
                  <a:gd name="connsiteX113" fmla="*/ 60299 w 137556"/>
                  <a:gd name="connsiteY113" fmla="*/ 146576 h 203286"/>
                  <a:gd name="connsiteX114" fmla="*/ 58318 w 137556"/>
                  <a:gd name="connsiteY114" fmla="*/ 151506 h 203286"/>
                  <a:gd name="connsiteX115" fmla="*/ 60951 w 137556"/>
                  <a:gd name="connsiteY115" fmla="*/ 154402 h 203286"/>
                  <a:gd name="connsiteX116" fmla="*/ 60743 w 137556"/>
                  <a:gd name="connsiteY116" fmla="*/ 156462 h 203286"/>
                  <a:gd name="connsiteX117" fmla="*/ 63532 w 137556"/>
                  <a:gd name="connsiteY117" fmla="*/ 162253 h 203286"/>
                  <a:gd name="connsiteX118" fmla="*/ 62333 w 137556"/>
                  <a:gd name="connsiteY118" fmla="*/ 165723 h 203286"/>
                  <a:gd name="connsiteX119" fmla="*/ 59127 w 137556"/>
                  <a:gd name="connsiteY119" fmla="*/ 163062 h 203286"/>
                  <a:gd name="connsiteX120" fmla="*/ 50212 w 137556"/>
                  <a:gd name="connsiteY120" fmla="*/ 158367 h 203286"/>
                  <a:gd name="connsiteX121" fmla="*/ 49612 w 137556"/>
                  <a:gd name="connsiteY121" fmla="*/ 153097 h 203286"/>
                  <a:gd name="connsiteX122" fmla="*/ 42704 w 137556"/>
                  <a:gd name="connsiteY122" fmla="*/ 149576 h 203286"/>
                  <a:gd name="connsiteX123" fmla="*/ 41244 w 137556"/>
                  <a:gd name="connsiteY123" fmla="*/ 139872 h 203286"/>
                  <a:gd name="connsiteX124" fmla="*/ 37204 w 137556"/>
                  <a:gd name="connsiteY124" fmla="*/ 130559 h 203286"/>
                  <a:gd name="connsiteX125" fmla="*/ 33711 w 137556"/>
                  <a:gd name="connsiteY125" fmla="*/ 130742 h 203286"/>
                  <a:gd name="connsiteX126" fmla="*/ 28680 w 137556"/>
                  <a:gd name="connsiteY126" fmla="*/ 134394 h 203286"/>
                  <a:gd name="connsiteX127" fmla="*/ 26438 w 137556"/>
                  <a:gd name="connsiteY127" fmla="*/ 137576 h 203286"/>
                  <a:gd name="connsiteX128" fmla="*/ 21772 w 137556"/>
                  <a:gd name="connsiteY128" fmla="*/ 137002 h 203286"/>
                  <a:gd name="connsiteX129" fmla="*/ 19843 w 137556"/>
                  <a:gd name="connsiteY129" fmla="*/ 140472 h 203286"/>
                  <a:gd name="connsiteX130" fmla="*/ 13692 w 137556"/>
                  <a:gd name="connsiteY130" fmla="*/ 144750 h 203286"/>
                  <a:gd name="connsiteX131" fmla="*/ 9677 w 137556"/>
                  <a:gd name="connsiteY131" fmla="*/ 146341 h 203286"/>
                  <a:gd name="connsiteX132" fmla="*/ 3499 w 137556"/>
                  <a:gd name="connsiteY132" fmla="*/ 142115 h 203286"/>
                  <a:gd name="connsiteX133" fmla="*/ 1336 w 137556"/>
                  <a:gd name="connsiteY133" fmla="*/ 136455 h 203286"/>
                  <a:gd name="connsiteX134" fmla="*/ 2561 w 137556"/>
                  <a:gd name="connsiteY134" fmla="*/ 133350 h 203286"/>
                  <a:gd name="connsiteX135" fmla="*/ 1232 w 137556"/>
                  <a:gd name="connsiteY135" fmla="*/ 130898 h 203286"/>
                  <a:gd name="connsiteX136" fmla="*/ 33 w 137556"/>
                  <a:gd name="connsiteY136" fmla="*/ 123881 h 203286"/>
                  <a:gd name="connsiteX137" fmla="*/ 1544 w 137556"/>
                  <a:gd name="connsiteY137" fmla="*/ 118247 h 203286"/>
                  <a:gd name="connsiteX138" fmla="*/ 5298 w 137556"/>
                  <a:gd name="connsiteY138" fmla="*/ 110969 h 203286"/>
                  <a:gd name="connsiteX139" fmla="*/ 7670 w 137556"/>
                  <a:gd name="connsiteY139" fmla="*/ 110343 h 203286"/>
                  <a:gd name="connsiteX140" fmla="*/ 15100 w 137556"/>
                  <a:gd name="connsiteY140" fmla="*/ 100821 h 203286"/>
                  <a:gd name="connsiteX141" fmla="*/ 18123 w 137556"/>
                  <a:gd name="connsiteY141" fmla="*/ 101056 h 203286"/>
                  <a:gd name="connsiteX142" fmla="*/ 24119 w 137556"/>
                  <a:gd name="connsiteY142" fmla="*/ 96413 h 203286"/>
                  <a:gd name="connsiteX143" fmla="*/ 20834 w 137556"/>
                  <a:gd name="connsiteY143" fmla="*/ 95604 h 203286"/>
                  <a:gd name="connsiteX144" fmla="*/ 20834 w 137556"/>
                  <a:gd name="connsiteY144" fmla="*/ 95604 h 203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137556" h="203286">
                    <a:moveTo>
                      <a:pt x="20834" y="95604"/>
                    </a:moveTo>
                    <a:lnTo>
                      <a:pt x="20469" y="88457"/>
                    </a:lnTo>
                    <a:lnTo>
                      <a:pt x="21929" y="86292"/>
                    </a:lnTo>
                    <a:lnTo>
                      <a:pt x="28029" y="81935"/>
                    </a:lnTo>
                    <a:lnTo>
                      <a:pt x="31834" y="81805"/>
                    </a:lnTo>
                    <a:lnTo>
                      <a:pt x="34728" y="74996"/>
                    </a:lnTo>
                    <a:lnTo>
                      <a:pt x="33294" y="82953"/>
                    </a:lnTo>
                    <a:lnTo>
                      <a:pt x="35354" y="83944"/>
                    </a:lnTo>
                    <a:lnTo>
                      <a:pt x="41505" y="83865"/>
                    </a:lnTo>
                    <a:lnTo>
                      <a:pt x="43669" y="82353"/>
                    </a:lnTo>
                    <a:lnTo>
                      <a:pt x="47996" y="82092"/>
                    </a:lnTo>
                    <a:lnTo>
                      <a:pt x="53861" y="78440"/>
                    </a:lnTo>
                    <a:lnTo>
                      <a:pt x="56650" y="77840"/>
                    </a:lnTo>
                    <a:lnTo>
                      <a:pt x="56911" y="72727"/>
                    </a:lnTo>
                    <a:lnTo>
                      <a:pt x="53131" y="64197"/>
                    </a:lnTo>
                    <a:lnTo>
                      <a:pt x="57771" y="59554"/>
                    </a:lnTo>
                    <a:lnTo>
                      <a:pt x="62072" y="51754"/>
                    </a:lnTo>
                    <a:lnTo>
                      <a:pt x="61577" y="48024"/>
                    </a:lnTo>
                    <a:lnTo>
                      <a:pt x="63819" y="46876"/>
                    </a:lnTo>
                    <a:lnTo>
                      <a:pt x="61916" y="43563"/>
                    </a:lnTo>
                    <a:lnTo>
                      <a:pt x="64001" y="40354"/>
                    </a:lnTo>
                    <a:lnTo>
                      <a:pt x="62750" y="37902"/>
                    </a:lnTo>
                    <a:lnTo>
                      <a:pt x="72681" y="38163"/>
                    </a:lnTo>
                    <a:lnTo>
                      <a:pt x="72212" y="33181"/>
                    </a:lnTo>
                    <a:lnTo>
                      <a:pt x="69840" y="32320"/>
                    </a:lnTo>
                    <a:lnTo>
                      <a:pt x="68198" y="28590"/>
                    </a:lnTo>
                    <a:lnTo>
                      <a:pt x="73151" y="24625"/>
                    </a:lnTo>
                    <a:lnTo>
                      <a:pt x="75419" y="21573"/>
                    </a:lnTo>
                    <a:lnTo>
                      <a:pt x="69449" y="19460"/>
                    </a:lnTo>
                    <a:lnTo>
                      <a:pt x="67755" y="16382"/>
                    </a:lnTo>
                    <a:lnTo>
                      <a:pt x="62906" y="14399"/>
                    </a:lnTo>
                    <a:lnTo>
                      <a:pt x="64392" y="10460"/>
                    </a:lnTo>
                    <a:lnTo>
                      <a:pt x="62568" y="8869"/>
                    </a:lnTo>
                    <a:lnTo>
                      <a:pt x="64835" y="6260"/>
                    </a:lnTo>
                    <a:lnTo>
                      <a:pt x="70283" y="4095"/>
                    </a:lnTo>
                    <a:lnTo>
                      <a:pt x="71717" y="0"/>
                    </a:lnTo>
                    <a:lnTo>
                      <a:pt x="74819" y="2008"/>
                    </a:lnTo>
                    <a:lnTo>
                      <a:pt x="74532" y="4486"/>
                    </a:lnTo>
                    <a:lnTo>
                      <a:pt x="77295" y="3782"/>
                    </a:lnTo>
                    <a:lnTo>
                      <a:pt x="84907" y="9078"/>
                    </a:lnTo>
                    <a:lnTo>
                      <a:pt x="86367" y="13225"/>
                    </a:lnTo>
                    <a:lnTo>
                      <a:pt x="90251" y="15677"/>
                    </a:lnTo>
                    <a:lnTo>
                      <a:pt x="87201" y="19955"/>
                    </a:lnTo>
                    <a:lnTo>
                      <a:pt x="89182" y="21025"/>
                    </a:lnTo>
                    <a:lnTo>
                      <a:pt x="91658" y="27364"/>
                    </a:lnTo>
                    <a:lnTo>
                      <a:pt x="93665" y="30207"/>
                    </a:lnTo>
                    <a:lnTo>
                      <a:pt x="95960" y="30598"/>
                    </a:lnTo>
                    <a:lnTo>
                      <a:pt x="98123" y="35085"/>
                    </a:lnTo>
                    <a:lnTo>
                      <a:pt x="105265" y="37798"/>
                    </a:lnTo>
                    <a:lnTo>
                      <a:pt x="112434" y="44841"/>
                    </a:lnTo>
                    <a:lnTo>
                      <a:pt x="112981" y="49406"/>
                    </a:lnTo>
                    <a:lnTo>
                      <a:pt x="108837" y="53423"/>
                    </a:lnTo>
                    <a:lnTo>
                      <a:pt x="106100" y="53736"/>
                    </a:lnTo>
                    <a:lnTo>
                      <a:pt x="106230" y="56110"/>
                    </a:lnTo>
                    <a:lnTo>
                      <a:pt x="112460" y="55719"/>
                    </a:lnTo>
                    <a:lnTo>
                      <a:pt x="113111" y="57936"/>
                    </a:lnTo>
                    <a:lnTo>
                      <a:pt x="111939" y="62371"/>
                    </a:lnTo>
                    <a:lnTo>
                      <a:pt x="108081" y="66023"/>
                    </a:lnTo>
                    <a:lnTo>
                      <a:pt x="105969" y="69779"/>
                    </a:lnTo>
                    <a:lnTo>
                      <a:pt x="103024" y="71162"/>
                    </a:lnTo>
                    <a:lnTo>
                      <a:pt x="103362" y="75335"/>
                    </a:lnTo>
                    <a:lnTo>
                      <a:pt x="105239" y="78492"/>
                    </a:lnTo>
                    <a:lnTo>
                      <a:pt x="107872" y="79118"/>
                    </a:lnTo>
                    <a:lnTo>
                      <a:pt x="106986" y="87596"/>
                    </a:lnTo>
                    <a:lnTo>
                      <a:pt x="110010" y="99178"/>
                    </a:lnTo>
                    <a:lnTo>
                      <a:pt x="109280" y="103873"/>
                    </a:lnTo>
                    <a:lnTo>
                      <a:pt x="109384" y="115195"/>
                    </a:lnTo>
                    <a:lnTo>
                      <a:pt x="112695" y="123699"/>
                    </a:lnTo>
                    <a:lnTo>
                      <a:pt x="123851" y="136246"/>
                    </a:lnTo>
                    <a:lnTo>
                      <a:pt x="125702" y="139976"/>
                    </a:lnTo>
                    <a:lnTo>
                      <a:pt x="128673" y="141463"/>
                    </a:lnTo>
                    <a:lnTo>
                      <a:pt x="127943" y="146080"/>
                    </a:lnTo>
                    <a:lnTo>
                      <a:pt x="122991" y="153880"/>
                    </a:lnTo>
                    <a:lnTo>
                      <a:pt x="120567" y="152706"/>
                    </a:lnTo>
                    <a:lnTo>
                      <a:pt x="118038" y="154323"/>
                    </a:lnTo>
                    <a:lnTo>
                      <a:pt x="116239" y="152028"/>
                    </a:lnTo>
                    <a:lnTo>
                      <a:pt x="115066" y="154871"/>
                    </a:lnTo>
                    <a:lnTo>
                      <a:pt x="117517" y="158367"/>
                    </a:lnTo>
                    <a:lnTo>
                      <a:pt x="121844" y="158367"/>
                    </a:lnTo>
                    <a:lnTo>
                      <a:pt x="122782" y="156462"/>
                    </a:lnTo>
                    <a:lnTo>
                      <a:pt x="126041" y="155601"/>
                    </a:lnTo>
                    <a:lnTo>
                      <a:pt x="129664" y="157454"/>
                    </a:lnTo>
                    <a:lnTo>
                      <a:pt x="126901" y="161340"/>
                    </a:lnTo>
                    <a:lnTo>
                      <a:pt x="126171" y="164836"/>
                    </a:lnTo>
                    <a:lnTo>
                      <a:pt x="128204" y="172453"/>
                    </a:lnTo>
                    <a:lnTo>
                      <a:pt x="137589" y="187035"/>
                    </a:lnTo>
                    <a:lnTo>
                      <a:pt x="134538" y="190530"/>
                    </a:lnTo>
                    <a:lnTo>
                      <a:pt x="135868" y="194130"/>
                    </a:lnTo>
                    <a:lnTo>
                      <a:pt x="137328" y="203286"/>
                    </a:lnTo>
                    <a:lnTo>
                      <a:pt x="132870" y="202660"/>
                    </a:lnTo>
                    <a:lnTo>
                      <a:pt x="127162" y="193530"/>
                    </a:lnTo>
                    <a:lnTo>
                      <a:pt x="123017" y="192956"/>
                    </a:lnTo>
                    <a:lnTo>
                      <a:pt x="120645" y="187452"/>
                    </a:lnTo>
                    <a:lnTo>
                      <a:pt x="120462" y="182913"/>
                    </a:lnTo>
                    <a:lnTo>
                      <a:pt x="116031" y="184296"/>
                    </a:lnTo>
                    <a:lnTo>
                      <a:pt x="117152" y="188313"/>
                    </a:lnTo>
                    <a:lnTo>
                      <a:pt x="115197" y="193296"/>
                    </a:lnTo>
                    <a:lnTo>
                      <a:pt x="111339" y="186930"/>
                    </a:lnTo>
                    <a:lnTo>
                      <a:pt x="107351" y="187817"/>
                    </a:lnTo>
                    <a:lnTo>
                      <a:pt x="104405" y="178818"/>
                    </a:lnTo>
                    <a:lnTo>
                      <a:pt x="98592" y="173105"/>
                    </a:lnTo>
                    <a:lnTo>
                      <a:pt x="90407" y="171097"/>
                    </a:lnTo>
                    <a:lnTo>
                      <a:pt x="82952" y="168253"/>
                    </a:lnTo>
                    <a:lnTo>
                      <a:pt x="79954" y="169636"/>
                    </a:lnTo>
                    <a:lnTo>
                      <a:pt x="78182" y="167262"/>
                    </a:lnTo>
                    <a:lnTo>
                      <a:pt x="75262" y="171670"/>
                    </a:lnTo>
                    <a:lnTo>
                      <a:pt x="71482" y="170497"/>
                    </a:lnTo>
                    <a:lnTo>
                      <a:pt x="71587" y="167836"/>
                    </a:lnTo>
                    <a:lnTo>
                      <a:pt x="67546" y="166114"/>
                    </a:lnTo>
                    <a:lnTo>
                      <a:pt x="68094" y="161627"/>
                    </a:lnTo>
                    <a:lnTo>
                      <a:pt x="64731" y="156802"/>
                    </a:lnTo>
                    <a:lnTo>
                      <a:pt x="63350" y="151115"/>
                    </a:lnTo>
                    <a:lnTo>
                      <a:pt x="64497" y="148637"/>
                    </a:lnTo>
                    <a:lnTo>
                      <a:pt x="60299" y="146576"/>
                    </a:lnTo>
                    <a:lnTo>
                      <a:pt x="58318" y="151506"/>
                    </a:lnTo>
                    <a:lnTo>
                      <a:pt x="60951" y="154402"/>
                    </a:lnTo>
                    <a:lnTo>
                      <a:pt x="60743" y="156462"/>
                    </a:lnTo>
                    <a:lnTo>
                      <a:pt x="63532" y="162253"/>
                    </a:lnTo>
                    <a:lnTo>
                      <a:pt x="62333" y="165723"/>
                    </a:lnTo>
                    <a:lnTo>
                      <a:pt x="59127" y="163062"/>
                    </a:lnTo>
                    <a:lnTo>
                      <a:pt x="50212" y="158367"/>
                    </a:lnTo>
                    <a:lnTo>
                      <a:pt x="49612" y="153097"/>
                    </a:lnTo>
                    <a:lnTo>
                      <a:pt x="42704" y="149576"/>
                    </a:lnTo>
                    <a:lnTo>
                      <a:pt x="41244" y="139872"/>
                    </a:lnTo>
                    <a:lnTo>
                      <a:pt x="37204" y="130559"/>
                    </a:lnTo>
                    <a:lnTo>
                      <a:pt x="33711" y="130742"/>
                    </a:lnTo>
                    <a:lnTo>
                      <a:pt x="28680" y="134394"/>
                    </a:lnTo>
                    <a:lnTo>
                      <a:pt x="26438" y="137576"/>
                    </a:lnTo>
                    <a:lnTo>
                      <a:pt x="21772" y="137002"/>
                    </a:lnTo>
                    <a:lnTo>
                      <a:pt x="19843" y="140472"/>
                    </a:lnTo>
                    <a:lnTo>
                      <a:pt x="13692" y="144750"/>
                    </a:lnTo>
                    <a:lnTo>
                      <a:pt x="9677" y="146341"/>
                    </a:lnTo>
                    <a:lnTo>
                      <a:pt x="3499" y="142115"/>
                    </a:lnTo>
                    <a:lnTo>
                      <a:pt x="1336" y="136455"/>
                    </a:lnTo>
                    <a:lnTo>
                      <a:pt x="2561" y="133350"/>
                    </a:lnTo>
                    <a:lnTo>
                      <a:pt x="1232" y="130898"/>
                    </a:lnTo>
                    <a:lnTo>
                      <a:pt x="33" y="123881"/>
                    </a:lnTo>
                    <a:lnTo>
                      <a:pt x="1544" y="118247"/>
                    </a:lnTo>
                    <a:lnTo>
                      <a:pt x="5298" y="110969"/>
                    </a:lnTo>
                    <a:lnTo>
                      <a:pt x="7670" y="110343"/>
                    </a:lnTo>
                    <a:lnTo>
                      <a:pt x="15100" y="100821"/>
                    </a:lnTo>
                    <a:lnTo>
                      <a:pt x="18123" y="101056"/>
                    </a:lnTo>
                    <a:lnTo>
                      <a:pt x="24119" y="96413"/>
                    </a:lnTo>
                    <a:lnTo>
                      <a:pt x="20834" y="95604"/>
                    </a:lnTo>
                    <a:lnTo>
                      <a:pt x="20834" y="95604"/>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34" name="MD-6">
                <a:extLst>
                  <a:ext uri="{FF2B5EF4-FFF2-40B4-BE49-F238E27FC236}">
                    <a16:creationId xmlns:a16="http://schemas.microsoft.com/office/drawing/2014/main" id="{96CD1C24-299A-4544-377C-F80B781CD883}"/>
                  </a:ext>
                </a:extLst>
              </p:cNvPr>
              <p:cNvSpPr/>
              <p:nvPr/>
            </p:nvSpPr>
            <p:spPr>
              <a:xfrm>
                <a:off x="6522251" y="3417943"/>
                <a:ext cx="273678" cy="98576"/>
              </a:xfrm>
              <a:custGeom>
                <a:avLst/>
                <a:gdLst>
                  <a:gd name="connsiteX0" fmla="*/ 33 w 343225"/>
                  <a:gd name="connsiteY0" fmla="*/ 82261 h 123357"/>
                  <a:gd name="connsiteX1" fmla="*/ 502 w 343225"/>
                  <a:gd name="connsiteY1" fmla="*/ 70851 h 123357"/>
                  <a:gd name="connsiteX2" fmla="*/ 789 w 343225"/>
                  <a:gd name="connsiteY2" fmla="*/ 35844 h 123357"/>
                  <a:gd name="connsiteX3" fmla="*/ 1284 w 343225"/>
                  <a:gd name="connsiteY3" fmla="*/ 35844 h 123357"/>
                  <a:gd name="connsiteX4" fmla="*/ 1597 w 343225"/>
                  <a:gd name="connsiteY4" fmla="*/ 368 h 123357"/>
                  <a:gd name="connsiteX5" fmla="*/ 63767 w 343225"/>
                  <a:gd name="connsiteY5" fmla="*/ 28 h 123357"/>
                  <a:gd name="connsiteX6" fmla="*/ 110218 w 343225"/>
                  <a:gd name="connsiteY6" fmla="*/ 0 h 123357"/>
                  <a:gd name="connsiteX7" fmla="*/ 200176 w 343225"/>
                  <a:gd name="connsiteY7" fmla="*/ 175 h 123357"/>
                  <a:gd name="connsiteX8" fmla="*/ 232552 w 343225"/>
                  <a:gd name="connsiteY8" fmla="*/ 154 h 123357"/>
                  <a:gd name="connsiteX9" fmla="*/ 286171 w 343225"/>
                  <a:gd name="connsiteY9" fmla="*/ 589 h 123357"/>
                  <a:gd name="connsiteX10" fmla="*/ 327383 w 343225"/>
                  <a:gd name="connsiteY10" fmla="*/ 594 h 123357"/>
                  <a:gd name="connsiteX11" fmla="*/ 326054 w 343225"/>
                  <a:gd name="connsiteY11" fmla="*/ 3151 h 123357"/>
                  <a:gd name="connsiteX12" fmla="*/ 327644 w 343225"/>
                  <a:gd name="connsiteY12" fmla="*/ 4505 h 123357"/>
                  <a:gd name="connsiteX13" fmla="*/ 323708 w 343225"/>
                  <a:gd name="connsiteY13" fmla="*/ 5204 h 123357"/>
                  <a:gd name="connsiteX14" fmla="*/ 324881 w 343225"/>
                  <a:gd name="connsiteY14" fmla="*/ 8407 h 123357"/>
                  <a:gd name="connsiteX15" fmla="*/ 320867 w 343225"/>
                  <a:gd name="connsiteY15" fmla="*/ 10851 h 123357"/>
                  <a:gd name="connsiteX16" fmla="*/ 318911 w 343225"/>
                  <a:gd name="connsiteY16" fmla="*/ 16942 h 123357"/>
                  <a:gd name="connsiteX17" fmla="*/ 313802 w 343225"/>
                  <a:gd name="connsiteY17" fmla="*/ 15617 h 123357"/>
                  <a:gd name="connsiteX18" fmla="*/ 314350 w 343225"/>
                  <a:gd name="connsiteY18" fmla="*/ 19481 h 123357"/>
                  <a:gd name="connsiteX19" fmla="*/ 317191 w 343225"/>
                  <a:gd name="connsiteY19" fmla="*/ 22212 h 123357"/>
                  <a:gd name="connsiteX20" fmla="*/ 321701 w 343225"/>
                  <a:gd name="connsiteY20" fmla="*/ 22353 h 123357"/>
                  <a:gd name="connsiteX21" fmla="*/ 326653 w 343225"/>
                  <a:gd name="connsiteY21" fmla="*/ 27479 h 123357"/>
                  <a:gd name="connsiteX22" fmla="*/ 329833 w 343225"/>
                  <a:gd name="connsiteY22" fmla="*/ 27066 h 123357"/>
                  <a:gd name="connsiteX23" fmla="*/ 334239 w 343225"/>
                  <a:gd name="connsiteY23" fmla="*/ 31647 h 123357"/>
                  <a:gd name="connsiteX24" fmla="*/ 334083 w 343225"/>
                  <a:gd name="connsiteY24" fmla="*/ 35338 h 123357"/>
                  <a:gd name="connsiteX25" fmla="*/ 336716 w 343225"/>
                  <a:gd name="connsiteY25" fmla="*/ 35693 h 123357"/>
                  <a:gd name="connsiteX26" fmla="*/ 339322 w 343225"/>
                  <a:gd name="connsiteY26" fmla="*/ 39984 h 123357"/>
                  <a:gd name="connsiteX27" fmla="*/ 343258 w 343225"/>
                  <a:gd name="connsiteY27" fmla="*/ 43328 h 123357"/>
                  <a:gd name="connsiteX28" fmla="*/ 341694 w 343225"/>
                  <a:gd name="connsiteY28" fmla="*/ 45767 h 123357"/>
                  <a:gd name="connsiteX29" fmla="*/ 341955 w 343225"/>
                  <a:gd name="connsiteY29" fmla="*/ 49182 h 123357"/>
                  <a:gd name="connsiteX30" fmla="*/ 337445 w 343225"/>
                  <a:gd name="connsiteY30" fmla="*/ 56906 h 123357"/>
                  <a:gd name="connsiteX31" fmla="*/ 335881 w 343225"/>
                  <a:gd name="connsiteY31" fmla="*/ 65410 h 123357"/>
                  <a:gd name="connsiteX32" fmla="*/ 334447 w 343225"/>
                  <a:gd name="connsiteY32" fmla="*/ 69049 h 123357"/>
                  <a:gd name="connsiteX33" fmla="*/ 331736 w 343225"/>
                  <a:gd name="connsiteY33" fmla="*/ 71989 h 123357"/>
                  <a:gd name="connsiteX34" fmla="*/ 334109 w 343225"/>
                  <a:gd name="connsiteY34" fmla="*/ 76668 h 123357"/>
                  <a:gd name="connsiteX35" fmla="*/ 337472 w 343225"/>
                  <a:gd name="connsiteY35" fmla="*/ 80094 h 123357"/>
                  <a:gd name="connsiteX36" fmla="*/ 333822 w 343225"/>
                  <a:gd name="connsiteY36" fmla="*/ 81977 h 123357"/>
                  <a:gd name="connsiteX37" fmla="*/ 333222 w 343225"/>
                  <a:gd name="connsiteY37" fmla="*/ 83798 h 123357"/>
                  <a:gd name="connsiteX38" fmla="*/ 335073 w 343225"/>
                  <a:gd name="connsiteY38" fmla="*/ 87640 h 123357"/>
                  <a:gd name="connsiteX39" fmla="*/ 331815 w 343225"/>
                  <a:gd name="connsiteY39" fmla="*/ 92286 h 123357"/>
                  <a:gd name="connsiteX40" fmla="*/ 329077 w 343225"/>
                  <a:gd name="connsiteY40" fmla="*/ 94454 h 123357"/>
                  <a:gd name="connsiteX41" fmla="*/ 331007 w 343225"/>
                  <a:gd name="connsiteY41" fmla="*/ 99491 h 123357"/>
                  <a:gd name="connsiteX42" fmla="*/ 328270 w 343225"/>
                  <a:gd name="connsiteY42" fmla="*/ 100662 h 123357"/>
                  <a:gd name="connsiteX43" fmla="*/ 330303 w 343225"/>
                  <a:gd name="connsiteY43" fmla="*/ 105097 h 123357"/>
                  <a:gd name="connsiteX44" fmla="*/ 333874 w 343225"/>
                  <a:gd name="connsiteY44" fmla="*/ 106688 h 123357"/>
                  <a:gd name="connsiteX45" fmla="*/ 332675 w 343225"/>
                  <a:gd name="connsiteY45" fmla="*/ 109218 h 123357"/>
                  <a:gd name="connsiteX46" fmla="*/ 334031 w 343225"/>
                  <a:gd name="connsiteY46" fmla="*/ 111123 h 123357"/>
                  <a:gd name="connsiteX47" fmla="*/ 331580 w 343225"/>
                  <a:gd name="connsiteY47" fmla="*/ 114462 h 123357"/>
                  <a:gd name="connsiteX48" fmla="*/ 327905 w 343225"/>
                  <a:gd name="connsiteY48" fmla="*/ 116235 h 123357"/>
                  <a:gd name="connsiteX49" fmla="*/ 321570 w 343225"/>
                  <a:gd name="connsiteY49" fmla="*/ 112375 h 123357"/>
                  <a:gd name="connsiteX50" fmla="*/ 320632 w 343225"/>
                  <a:gd name="connsiteY50" fmla="*/ 113340 h 123357"/>
                  <a:gd name="connsiteX51" fmla="*/ 314402 w 343225"/>
                  <a:gd name="connsiteY51" fmla="*/ 107836 h 123357"/>
                  <a:gd name="connsiteX52" fmla="*/ 310648 w 343225"/>
                  <a:gd name="connsiteY52" fmla="*/ 109792 h 123357"/>
                  <a:gd name="connsiteX53" fmla="*/ 310779 w 343225"/>
                  <a:gd name="connsiteY53" fmla="*/ 113627 h 123357"/>
                  <a:gd name="connsiteX54" fmla="*/ 309397 w 343225"/>
                  <a:gd name="connsiteY54" fmla="*/ 117201 h 123357"/>
                  <a:gd name="connsiteX55" fmla="*/ 311170 w 343225"/>
                  <a:gd name="connsiteY55" fmla="*/ 118661 h 123357"/>
                  <a:gd name="connsiteX56" fmla="*/ 309345 w 343225"/>
                  <a:gd name="connsiteY56" fmla="*/ 123226 h 123357"/>
                  <a:gd name="connsiteX57" fmla="*/ 302854 w 343225"/>
                  <a:gd name="connsiteY57" fmla="*/ 123357 h 123357"/>
                  <a:gd name="connsiteX58" fmla="*/ 292036 w 343225"/>
                  <a:gd name="connsiteY58" fmla="*/ 120801 h 123357"/>
                  <a:gd name="connsiteX59" fmla="*/ 289325 w 343225"/>
                  <a:gd name="connsiteY59" fmla="*/ 115296 h 123357"/>
                  <a:gd name="connsiteX60" fmla="*/ 284373 w 343225"/>
                  <a:gd name="connsiteY60" fmla="*/ 112896 h 123357"/>
                  <a:gd name="connsiteX61" fmla="*/ 282652 w 343225"/>
                  <a:gd name="connsiteY61" fmla="*/ 107758 h 123357"/>
                  <a:gd name="connsiteX62" fmla="*/ 285050 w 343225"/>
                  <a:gd name="connsiteY62" fmla="*/ 101758 h 123357"/>
                  <a:gd name="connsiteX63" fmla="*/ 288622 w 343225"/>
                  <a:gd name="connsiteY63" fmla="*/ 100412 h 123357"/>
                  <a:gd name="connsiteX64" fmla="*/ 292636 w 343225"/>
                  <a:gd name="connsiteY64" fmla="*/ 92876 h 123357"/>
                  <a:gd name="connsiteX65" fmla="*/ 288804 w 343225"/>
                  <a:gd name="connsiteY65" fmla="*/ 89153 h 123357"/>
                  <a:gd name="connsiteX66" fmla="*/ 280697 w 343225"/>
                  <a:gd name="connsiteY66" fmla="*/ 85587 h 123357"/>
                  <a:gd name="connsiteX67" fmla="*/ 277830 w 343225"/>
                  <a:gd name="connsiteY67" fmla="*/ 81716 h 123357"/>
                  <a:gd name="connsiteX68" fmla="*/ 276735 w 343225"/>
                  <a:gd name="connsiteY68" fmla="*/ 77905 h 123357"/>
                  <a:gd name="connsiteX69" fmla="*/ 269879 w 343225"/>
                  <a:gd name="connsiteY69" fmla="*/ 78604 h 123357"/>
                  <a:gd name="connsiteX70" fmla="*/ 264822 w 343225"/>
                  <a:gd name="connsiteY70" fmla="*/ 77091 h 123357"/>
                  <a:gd name="connsiteX71" fmla="*/ 261278 w 343225"/>
                  <a:gd name="connsiteY71" fmla="*/ 74569 h 123357"/>
                  <a:gd name="connsiteX72" fmla="*/ 258201 w 343225"/>
                  <a:gd name="connsiteY72" fmla="*/ 75641 h 123357"/>
                  <a:gd name="connsiteX73" fmla="*/ 254031 w 343225"/>
                  <a:gd name="connsiteY73" fmla="*/ 75085 h 123357"/>
                  <a:gd name="connsiteX74" fmla="*/ 249208 w 343225"/>
                  <a:gd name="connsiteY74" fmla="*/ 72197 h 123357"/>
                  <a:gd name="connsiteX75" fmla="*/ 251424 w 343225"/>
                  <a:gd name="connsiteY75" fmla="*/ 66925 h 123357"/>
                  <a:gd name="connsiteX76" fmla="*/ 250121 w 343225"/>
                  <a:gd name="connsiteY76" fmla="*/ 64372 h 123357"/>
                  <a:gd name="connsiteX77" fmla="*/ 252571 w 343225"/>
                  <a:gd name="connsiteY77" fmla="*/ 62102 h 123357"/>
                  <a:gd name="connsiteX78" fmla="*/ 250095 w 343225"/>
                  <a:gd name="connsiteY78" fmla="*/ 56110 h 123357"/>
                  <a:gd name="connsiteX79" fmla="*/ 242874 w 343225"/>
                  <a:gd name="connsiteY79" fmla="*/ 53494 h 123357"/>
                  <a:gd name="connsiteX80" fmla="*/ 245220 w 343225"/>
                  <a:gd name="connsiteY80" fmla="*/ 51477 h 123357"/>
                  <a:gd name="connsiteX81" fmla="*/ 243604 w 343225"/>
                  <a:gd name="connsiteY81" fmla="*/ 49998 h 123357"/>
                  <a:gd name="connsiteX82" fmla="*/ 246419 w 343225"/>
                  <a:gd name="connsiteY82" fmla="*/ 48564 h 123357"/>
                  <a:gd name="connsiteX83" fmla="*/ 243916 w 343225"/>
                  <a:gd name="connsiteY83" fmla="*/ 45266 h 123357"/>
                  <a:gd name="connsiteX84" fmla="*/ 248296 w 343225"/>
                  <a:gd name="connsiteY84" fmla="*/ 43075 h 123357"/>
                  <a:gd name="connsiteX85" fmla="*/ 245898 w 343225"/>
                  <a:gd name="connsiteY85" fmla="*/ 41951 h 123357"/>
                  <a:gd name="connsiteX86" fmla="*/ 243890 w 343225"/>
                  <a:gd name="connsiteY86" fmla="*/ 43714 h 123357"/>
                  <a:gd name="connsiteX87" fmla="*/ 236748 w 343225"/>
                  <a:gd name="connsiteY87" fmla="*/ 42026 h 123357"/>
                  <a:gd name="connsiteX88" fmla="*/ 239511 w 343225"/>
                  <a:gd name="connsiteY88" fmla="*/ 38782 h 123357"/>
                  <a:gd name="connsiteX89" fmla="*/ 238494 w 343225"/>
                  <a:gd name="connsiteY89" fmla="*/ 35667 h 123357"/>
                  <a:gd name="connsiteX90" fmla="*/ 237295 w 343225"/>
                  <a:gd name="connsiteY90" fmla="*/ 38317 h 123357"/>
                  <a:gd name="connsiteX91" fmla="*/ 234663 w 343225"/>
                  <a:gd name="connsiteY91" fmla="*/ 39092 h 123357"/>
                  <a:gd name="connsiteX92" fmla="*/ 234063 w 343225"/>
                  <a:gd name="connsiteY92" fmla="*/ 35260 h 123357"/>
                  <a:gd name="connsiteX93" fmla="*/ 230857 w 343225"/>
                  <a:gd name="connsiteY93" fmla="*/ 32030 h 123357"/>
                  <a:gd name="connsiteX94" fmla="*/ 231952 w 343225"/>
                  <a:gd name="connsiteY94" fmla="*/ 29928 h 123357"/>
                  <a:gd name="connsiteX95" fmla="*/ 237243 w 343225"/>
                  <a:gd name="connsiteY95" fmla="*/ 29735 h 123357"/>
                  <a:gd name="connsiteX96" fmla="*/ 239042 w 343225"/>
                  <a:gd name="connsiteY96" fmla="*/ 24729 h 123357"/>
                  <a:gd name="connsiteX97" fmla="*/ 237843 w 343225"/>
                  <a:gd name="connsiteY97" fmla="*/ 21912 h 123357"/>
                  <a:gd name="connsiteX98" fmla="*/ 231066 w 343225"/>
                  <a:gd name="connsiteY98" fmla="*/ 20099 h 123357"/>
                  <a:gd name="connsiteX99" fmla="*/ 230492 w 343225"/>
                  <a:gd name="connsiteY99" fmla="*/ 23534 h 123357"/>
                  <a:gd name="connsiteX100" fmla="*/ 225487 w 343225"/>
                  <a:gd name="connsiteY100" fmla="*/ 22071 h 123357"/>
                  <a:gd name="connsiteX101" fmla="*/ 224080 w 343225"/>
                  <a:gd name="connsiteY101" fmla="*/ 19663 h 123357"/>
                  <a:gd name="connsiteX102" fmla="*/ 223298 w 343225"/>
                  <a:gd name="connsiteY102" fmla="*/ 25467 h 123357"/>
                  <a:gd name="connsiteX103" fmla="*/ 220456 w 343225"/>
                  <a:gd name="connsiteY103" fmla="*/ 21398 h 123357"/>
                  <a:gd name="connsiteX104" fmla="*/ 217823 w 343225"/>
                  <a:gd name="connsiteY104" fmla="*/ 23106 h 123357"/>
                  <a:gd name="connsiteX105" fmla="*/ 213522 w 343225"/>
                  <a:gd name="connsiteY105" fmla="*/ 22780 h 123357"/>
                  <a:gd name="connsiteX106" fmla="*/ 209299 w 343225"/>
                  <a:gd name="connsiteY106" fmla="*/ 16368 h 123357"/>
                  <a:gd name="connsiteX107" fmla="*/ 203565 w 343225"/>
                  <a:gd name="connsiteY107" fmla="*/ 10361 h 123357"/>
                  <a:gd name="connsiteX108" fmla="*/ 199446 w 343225"/>
                  <a:gd name="connsiteY108" fmla="*/ 7799 h 123357"/>
                  <a:gd name="connsiteX109" fmla="*/ 188159 w 343225"/>
                  <a:gd name="connsiteY109" fmla="*/ 5238 h 123357"/>
                  <a:gd name="connsiteX110" fmla="*/ 185239 w 343225"/>
                  <a:gd name="connsiteY110" fmla="*/ 8697 h 123357"/>
                  <a:gd name="connsiteX111" fmla="*/ 181695 w 343225"/>
                  <a:gd name="connsiteY111" fmla="*/ 8783 h 123357"/>
                  <a:gd name="connsiteX112" fmla="*/ 182216 w 343225"/>
                  <a:gd name="connsiteY112" fmla="*/ 11331 h 123357"/>
                  <a:gd name="connsiteX113" fmla="*/ 177914 w 343225"/>
                  <a:gd name="connsiteY113" fmla="*/ 15484 h 123357"/>
                  <a:gd name="connsiteX114" fmla="*/ 176064 w 343225"/>
                  <a:gd name="connsiteY114" fmla="*/ 19509 h 123357"/>
                  <a:gd name="connsiteX115" fmla="*/ 163786 w 343225"/>
                  <a:gd name="connsiteY115" fmla="*/ 15474 h 123357"/>
                  <a:gd name="connsiteX116" fmla="*/ 163526 w 343225"/>
                  <a:gd name="connsiteY116" fmla="*/ 17644 h 123357"/>
                  <a:gd name="connsiteX117" fmla="*/ 159198 w 343225"/>
                  <a:gd name="connsiteY117" fmla="*/ 18573 h 123357"/>
                  <a:gd name="connsiteX118" fmla="*/ 159198 w 343225"/>
                  <a:gd name="connsiteY118" fmla="*/ 21385 h 123357"/>
                  <a:gd name="connsiteX119" fmla="*/ 153881 w 343225"/>
                  <a:gd name="connsiteY119" fmla="*/ 18549 h 123357"/>
                  <a:gd name="connsiteX120" fmla="*/ 152082 w 343225"/>
                  <a:gd name="connsiteY120" fmla="*/ 19966 h 123357"/>
                  <a:gd name="connsiteX121" fmla="*/ 157191 w 343225"/>
                  <a:gd name="connsiteY121" fmla="*/ 24888 h 123357"/>
                  <a:gd name="connsiteX122" fmla="*/ 155706 w 343225"/>
                  <a:gd name="connsiteY122" fmla="*/ 27059 h 123357"/>
                  <a:gd name="connsiteX123" fmla="*/ 150570 w 343225"/>
                  <a:gd name="connsiteY123" fmla="*/ 24682 h 123357"/>
                  <a:gd name="connsiteX124" fmla="*/ 148954 w 343225"/>
                  <a:gd name="connsiteY124" fmla="*/ 27844 h 123357"/>
                  <a:gd name="connsiteX125" fmla="*/ 152995 w 343225"/>
                  <a:gd name="connsiteY125" fmla="*/ 30705 h 123357"/>
                  <a:gd name="connsiteX126" fmla="*/ 153959 w 343225"/>
                  <a:gd name="connsiteY126" fmla="*/ 33277 h 123357"/>
                  <a:gd name="connsiteX127" fmla="*/ 151196 w 343225"/>
                  <a:gd name="connsiteY127" fmla="*/ 32088 h 123357"/>
                  <a:gd name="connsiteX128" fmla="*/ 147755 w 343225"/>
                  <a:gd name="connsiteY128" fmla="*/ 35523 h 123357"/>
                  <a:gd name="connsiteX129" fmla="*/ 146139 w 343225"/>
                  <a:gd name="connsiteY129" fmla="*/ 38732 h 123357"/>
                  <a:gd name="connsiteX130" fmla="*/ 139336 w 343225"/>
                  <a:gd name="connsiteY130" fmla="*/ 37133 h 123357"/>
                  <a:gd name="connsiteX131" fmla="*/ 132897 w 343225"/>
                  <a:gd name="connsiteY131" fmla="*/ 38135 h 123357"/>
                  <a:gd name="connsiteX132" fmla="*/ 125129 w 343225"/>
                  <a:gd name="connsiteY132" fmla="*/ 34430 h 123357"/>
                  <a:gd name="connsiteX133" fmla="*/ 120020 w 343225"/>
                  <a:gd name="connsiteY133" fmla="*/ 35270 h 123357"/>
                  <a:gd name="connsiteX134" fmla="*/ 115093 w 343225"/>
                  <a:gd name="connsiteY134" fmla="*/ 33202 h 123357"/>
                  <a:gd name="connsiteX135" fmla="*/ 110036 w 343225"/>
                  <a:gd name="connsiteY135" fmla="*/ 29813 h 123357"/>
                  <a:gd name="connsiteX136" fmla="*/ 108785 w 343225"/>
                  <a:gd name="connsiteY136" fmla="*/ 25642 h 123357"/>
                  <a:gd name="connsiteX137" fmla="*/ 105422 w 343225"/>
                  <a:gd name="connsiteY137" fmla="*/ 26662 h 123357"/>
                  <a:gd name="connsiteX138" fmla="*/ 102320 w 343225"/>
                  <a:gd name="connsiteY138" fmla="*/ 22788 h 123357"/>
                  <a:gd name="connsiteX139" fmla="*/ 108733 w 343225"/>
                  <a:gd name="connsiteY139" fmla="*/ 20480 h 123357"/>
                  <a:gd name="connsiteX140" fmla="*/ 106830 w 343225"/>
                  <a:gd name="connsiteY140" fmla="*/ 18054 h 123357"/>
                  <a:gd name="connsiteX141" fmla="*/ 102476 w 343225"/>
                  <a:gd name="connsiteY141" fmla="*/ 18995 h 123357"/>
                  <a:gd name="connsiteX142" fmla="*/ 104093 w 343225"/>
                  <a:gd name="connsiteY142" fmla="*/ 13976 h 123357"/>
                  <a:gd name="connsiteX143" fmla="*/ 98906 w 343225"/>
                  <a:gd name="connsiteY143" fmla="*/ 17910 h 123357"/>
                  <a:gd name="connsiteX144" fmla="*/ 99505 w 343225"/>
                  <a:gd name="connsiteY144" fmla="*/ 22107 h 123357"/>
                  <a:gd name="connsiteX145" fmla="*/ 97810 w 343225"/>
                  <a:gd name="connsiteY145" fmla="*/ 21549 h 123357"/>
                  <a:gd name="connsiteX146" fmla="*/ 95412 w 343225"/>
                  <a:gd name="connsiteY146" fmla="*/ 25149 h 123357"/>
                  <a:gd name="connsiteX147" fmla="*/ 97211 w 343225"/>
                  <a:gd name="connsiteY147" fmla="*/ 29101 h 123357"/>
                  <a:gd name="connsiteX148" fmla="*/ 93614 w 343225"/>
                  <a:gd name="connsiteY148" fmla="*/ 29179 h 123357"/>
                  <a:gd name="connsiteX149" fmla="*/ 89026 w 343225"/>
                  <a:gd name="connsiteY149" fmla="*/ 34446 h 123357"/>
                  <a:gd name="connsiteX150" fmla="*/ 87801 w 343225"/>
                  <a:gd name="connsiteY150" fmla="*/ 37793 h 123357"/>
                  <a:gd name="connsiteX151" fmla="*/ 82379 w 343225"/>
                  <a:gd name="connsiteY151" fmla="*/ 44262 h 123357"/>
                  <a:gd name="connsiteX152" fmla="*/ 79798 w 343225"/>
                  <a:gd name="connsiteY152" fmla="*/ 44335 h 123357"/>
                  <a:gd name="connsiteX153" fmla="*/ 76435 w 343225"/>
                  <a:gd name="connsiteY153" fmla="*/ 48517 h 123357"/>
                  <a:gd name="connsiteX154" fmla="*/ 76566 w 343225"/>
                  <a:gd name="connsiteY154" fmla="*/ 52936 h 123357"/>
                  <a:gd name="connsiteX155" fmla="*/ 65435 w 343225"/>
                  <a:gd name="connsiteY155" fmla="*/ 47797 h 123357"/>
                  <a:gd name="connsiteX156" fmla="*/ 63376 w 343225"/>
                  <a:gd name="connsiteY156" fmla="*/ 44857 h 123357"/>
                  <a:gd name="connsiteX157" fmla="*/ 58241 w 343225"/>
                  <a:gd name="connsiteY157" fmla="*/ 47108 h 123357"/>
                  <a:gd name="connsiteX158" fmla="*/ 55113 w 343225"/>
                  <a:gd name="connsiteY158" fmla="*/ 46712 h 123357"/>
                  <a:gd name="connsiteX159" fmla="*/ 55504 w 343225"/>
                  <a:gd name="connsiteY159" fmla="*/ 50979 h 123357"/>
                  <a:gd name="connsiteX160" fmla="*/ 54148 w 343225"/>
                  <a:gd name="connsiteY160" fmla="*/ 54689 h 123357"/>
                  <a:gd name="connsiteX161" fmla="*/ 51724 w 343225"/>
                  <a:gd name="connsiteY161" fmla="*/ 54936 h 123357"/>
                  <a:gd name="connsiteX162" fmla="*/ 51802 w 343225"/>
                  <a:gd name="connsiteY162" fmla="*/ 57190 h 123357"/>
                  <a:gd name="connsiteX163" fmla="*/ 48727 w 343225"/>
                  <a:gd name="connsiteY163" fmla="*/ 59387 h 123357"/>
                  <a:gd name="connsiteX164" fmla="*/ 47918 w 343225"/>
                  <a:gd name="connsiteY164" fmla="*/ 57036 h 123357"/>
                  <a:gd name="connsiteX165" fmla="*/ 43669 w 343225"/>
                  <a:gd name="connsiteY165" fmla="*/ 63208 h 123357"/>
                  <a:gd name="connsiteX166" fmla="*/ 41792 w 343225"/>
                  <a:gd name="connsiteY166" fmla="*/ 62673 h 123357"/>
                  <a:gd name="connsiteX167" fmla="*/ 39420 w 343225"/>
                  <a:gd name="connsiteY167" fmla="*/ 67272 h 123357"/>
                  <a:gd name="connsiteX168" fmla="*/ 33294 w 343225"/>
                  <a:gd name="connsiteY168" fmla="*/ 68767 h 123357"/>
                  <a:gd name="connsiteX169" fmla="*/ 33712 w 343225"/>
                  <a:gd name="connsiteY169" fmla="*/ 72171 h 123357"/>
                  <a:gd name="connsiteX170" fmla="*/ 29645 w 343225"/>
                  <a:gd name="connsiteY170" fmla="*/ 74772 h 123357"/>
                  <a:gd name="connsiteX171" fmla="*/ 28472 w 343225"/>
                  <a:gd name="connsiteY171" fmla="*/ 79181 h 123357"/>
                  <a:gd name="connsiteX172" fmla="*/ 24667 w 343225"/>
                  <a:gd name="connsiteY172" fmla="*/ 78309 h 123357"/>
                  <a:gd name="connsiteX173" fmla="*/ 21669 w 343225"/>
                  <a:gd name="connsiteY173" fmla="*/ 79616 h 123357"/>
                  <a:gd name="connsiteX174" fmla="*/ 19271 w 343225"/>
                  <a:gd name="connsiteY174" fmla="*/ 83208 h 123357"/>
                  <a:gd name="connsiteX175" fmla="*/ 16272 w 343225"/>
                  <a:gd name="connsiteY175" fmla="*/ 84025 h 123357"/>
                  <a:gd name="connsiteX176" fmla="*/ 9026 w 343225"/>
                  <a:gd name="connsiteY176" fmla="*/ 91323 h 123357"/>
                  <a:gd name="connsiteX177" fmla="*/ 9130 w 343225"/>
                  <a:gd name="connsiteY177" fmla="*/ 92523 h 123357"/>
                  <a:gd name="connsiteX178" fmla="*/ 2587 w 343225"/>
                  <a:gd name="connsiteY178" fmla="*/ 97049 h 123357"/>
                  <a:gd name="connsiteX179" fmla="*/ 137 w 343225"/>
                  <a:gd name="connsiteY179" fmla="*/ 96635 h 123357"/>
                  <a:gd name="connsiteX180" fmla="*/ 33 w 343225"/>
                  <a:gd name="connsiteY180" fmla="*/ 82261 h 123357"/>
                  <a:gd name="connsiteX181" fmla="*/ 33 w 343225"/>
                  <a:gd name="connsiteY181" fmla="*/ 82261 h 123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Lst>
                <a:rect l="l" t="t" r="r" b="b"/>
                <a:pathLst>
                  <a:path w="343225" h="123357">
                    <a:moveTo>
                      <a:pt x="33" y="82261"/>
                    </a:moveTo>
                    <a:lnTo>
                      <a:pt x="502" y="70851"/>
                    </a:lnTo>
                    <a:lnTo>
                      <a:pt x="789" y="35844"/>
                    </a:lnTo>
                    <a:lnTo>
                      <a:pt x="1284" y="35844"/>
                    </a:lnTo>
                    <a:lnTo>
                      <a:pt x="1597" y="368"/>
                    </a:lnTo>
                    <a:lnTo>
                      <a:pt x="63767" y="28"/>
                    </a:lnTo>
                    <a:lnTo>
                      <a:pt x="110218" y="0"/>
                    </a:lnTo>
                    <a:lnTo>
                      <a:pt x="200176" y="175"/>
                    </a:lnTo>
                    <a:lnTo>
                      <a:pt x="232552" y="154"/>
                    </a:lnTo>
                    <a:lnTo>
                      <a:pt x="286171" y="589"/>
                    </a:lnTo>
                    <a:lnTo>
                      <a:pt x="327383" y="594"/>
                    </a:lnTo>
                    <a:lnTo>
                      <a:pt x="326054" y="3151"/>
                    </a:lnTo>
                    <a:lnTo>
                      <a:pt x="327644" y="4505"/>
                    </a:lnTo>
                    <a:lnTo>
                      <a:pt x="323708" y="5204"/>
                    </a:lnTo>
                    <a:lnTo>
                      <a:pt x="324881" y="8407"/>
                    </a:lnTo>
                    <a:lnTo>
                      <a:pt x="320867" y="10851"/>
                    </a:lnTo>
                    <a:lnTo>
                      <a:pt x="318911" y="16942"/>
                    </a:lnTo>
                    <a:lnTo>
                      <a:pt x="313802" y="15617"/>
                    </a:lnTo>
                    <a:lnTo>
                      <a:pt x="314350" y="19481"/>
                    </a:lnTo>
                    <a:lnTo>
                      <a:pt x="317191" y="22212"/>
                    </a:lnTo>
                    <a:lnTo>
                      <a:pt x="321701" y="22353"/>
                    </a:lnTo>
                    <a:lnTo>
                      <a:pt x="326653" y="27479"/>
                    </a:lnTo>
                    <a:lnTo>
                      <a:pt x="329833" y="27066"/>
                    </a:lnTo>
                    <a:lnTo>
                      <a:pt x="334239" y="31647"/>
                    </a:lnTo>
                    <a:lnTo>
                      <a:pt x="334083" y="35338"/>
                    </a:lnTo>
                    <a:lnTo>
                      <a:pt x="336716" y="35693"/>
                    </a:lnTo>
                    <a:lnTo>
                      <a:pt x="339322" y="39984"/>
                    </a:lnTo>
                    <a:lnTo>
                      <a:pt x="343258" y="43328"/>
                    </a:lnTo>
                    <a:lnTo>
                      <a:pt x="341694" y="45767"/>
                    </a:lnTo>
                    <a:lnTo>
                      <a:pt x="341955" y="49182"/>
                    </a:lnTo>
                    <a:lnTo>
                      <a:pt x="337445" y="56906"/>
                    </a:lnTo>
                    <a:lnTo>
                      <a:pt x="335881" y="65410"/>
                    </a:lnTo>
                    <a:lnTo>
                      <a:pt x="334447" y="69049"/>
                    </a:lnTo>
                    <a:lnTo>
                      <a:pt x="331736" y="71989"/>
                    </a:lnTo>
                    <a:lnTo>
                      <a:pt x="334109" y="76668"/>
                    </a:lnTo>
                    <a:lnTo>
                      <a:pt x="337472" y="80094"/>
                    </a:lnTo>
                    <a:lnTo>
                      <a:pt x="333822" y="81977"/>
                    </a:lnTo>
                    <a:lnTo>
                      <a:pt x="333222" y="83798"/>
                    </a:lnTo>
                    <a:lnTo>
                      <a:pt x="335073" y="87640"/>
                    </a:lnTo>
                    <a:lnTo>
                      <a:pt x="331815" y="92286"/>
                    </a:lnTo>
                    <a:lnTo>
                      <a:pt x="329077" y="94454"/>
                    </a:lnTo>
                    <a:lnTo>
                      <a:pt x="331007" y="99491"/>
                    </a:lnTo>
                    <a:lnTo>
                      <a:pt x="328270" y="100662"/>
                    </a:lnTo>
                    <a:lnTo>
                      <a:pt x="330303" y="105097"/>
                    </a:lnTo>
                    <a:lnTo>
                      <a:pt x="333874" y="106688"/>
                    </a:lnTo>
                    <a:lnTo>
                      <a:pt x="332675" y="109218"/>
                    </a:lnTo>
                    <a:lnTo>
                      <a:pt x="334031" y="111123"/>
                    </a:lnTo>
                    <a:lnTo>
                      <a:pt x="331580" y="114462"/>
                    </a:lnTo>
                    <a:lnTo>
                      <a:pt x="327905" y="116235"/>
                    </a:lnTo>
                    <a:lnTo>
                      <a:pt x="321570" y="112375"/>
                    </a:lnTo>
                    <a:lnTo>
                      <a:pt x="320632" y="113340"/>
                    </a:lnTo>
                    <a:lnTo>
                      <a:pt x="314402" y="107836"/>
                    </a:lnTo>
                    <a:lnTo>
                      <a:pt x="310648" y="109792"/>
                    </a:lnTo>
                    <a:lnTo>
                      <a:pt x="310779" y="113627"/>
                    </a:lnTo>
                    <a:lnTo>
                      <a:pt x="309397" y="117201"/>
                    </a:lnTo>
                    <a:lnTo>
                      <a:pt x="311170" y="118661"/>
                    </a:lnTo>
                    <a:lnTo>
                      <a:pt x="309345" y="123226"/>
                    </a:lnTo>
                    <a:lnTo>
                      <a:pt x="302854" y="123357"/>
                    </a:lnTo>
                    <a:lnTo>
                      <a:pt x="292036" y="120801"/>
                    </a:lnTo>
                    <a:lnTo>
                      <a:pt x="289325" y="115296"/>
                    </a:lnTo>
                    <a:lnTo>
                      <a:pt x="284373" y="112896"/>
                    </a:lnTo>
                    <a:lnTo>
                      <a:pt x="282652" y="107758"/>
                    </a:lnTo>
                    <a:lnTo>
                      <a:pt x="285050" y="101758"/>
                    </a:lnTo>
                    <a:lnTo>
                      <a:pt x="288622" y="100412"/>
                    </a:lnTo>
                    <a:lnTo>
                      <a:pt x="292636" y="92876"/>
                    </a:lnTo>
                    <a:lnTo>
                      <a:pt x="288804" y="89153"/>
                    </a:lnTo>
                    <a:lnTo>
                      <a:pt x="280697" y="85587"/>
                    </a:lnTo>
                    <a:lnTo>
                      <a:pt x="277830" y="81716"/>
                    </a:lnTo>
                    <a:lnTo>
                      <a:pt x="276735" y="77905"/>
                    </a:lnTo>
                    <a:lnTo>
                      <a:pt x="269879" y="78604"/>
                    </a:lnTo>
                    <a:lnTo>
                      <a:pt x="264822" y="77091"/>
                    </a:lnTo>
                    <a:lnTo>
                      <a:pt x="261278" y="74569"/>
                    </a:lnTo>
                    <a:lnTo>
                      <a:pt x="258201" y="75641"/>
                    </a:lnTo>
                    <a:lnTo>
                      <a:pt x="254031" y="75085"/>
                    </a:lnTo>
                    <a:lnTo>
                      <a:pt x="249208" y="72197"/>
                    </a:lnTo>
                    <a:lnTo>
                      <a:pt x="251424" y="66925"/>
                    </a:lnTo>
                    <a:lnTo>
                      <a:pt x="250121" y="64372"/>
                    </a:lnTo>
                    <a:lnTo>
                      <a:pt x="252571" y="62102"/>
                    </a:lnTo>
                    <a:lnTo>
                      <a:pt x="250095" y="56110"/>
                    </a:lnTo>
                    <a:lnTo>
                      <a:pt x="242874" y="53494"/>
                    </a:lnTo>
                    <a:lnTo>
                      <a:pt x="245220" y="51477"/>
                    </a:lnTo>
                    <a:lnTo>
                      <a:pt x="243604" y="49998"/>
                    </a:lnTo>
                    <a:lnTo>
                      <a:pt x="246419" y="48564"/>
                    </a:lnTo>
                    <a:lnTo>
                      <a:pt x="243916" y="45266"/>
                    </a:lnTo>
                    <a:lnTo>
                      <a:pt x="248296" y="43075"/>
                    </a:lnTo>
                    <a:lnTo>
                      <a:pt x="245898" y="41951"/>
                    </a:lnTo>
                    <a:lnTo>
                      <a:pt x="243890" y="43714"/>
                    </a:lnTo>
                    <a:lnTo>
                      <a:pt x="236748" y="42026"/>
                    </a:lnTo>
                    <a:lnTo>
                      <a:pt x="239511" y="38782"/>
                    </a:lnTo>
                    <a:lnTo>
                      <a:pt x="238494" y="35667"/>
                    </a:lnTo>
                    <a:lnTo>
                      <a:pt x="237295" y="38317"/>
                    </a:lnTo>
                    <a:lnTo>
                      <a:pt x="234663" y="39092"/>
                    </a:lnTo>
                    <a:lnTo>
                      <a:pt x="234063" y="35260"/>
                    </a:lnTo>
                    <a:lnTo>
                      <a:pt x="230857" y="32030"/>
                    </a:lnTo>
                    <a:lnTo>
                      <a:pt x="231952" y="29928"/>
                    </a:lnTo>
                    <a:lnTo>
                      <a:pt x="237243" y="29735"/>
                    </a:lnTo>
                    <a:lnTo>
                      <a:pt x="239042" y="24729"/>
                    </a:lnTo>
                    <a:lnTo>
                      <a:pt x="237843" y="21912"/>
                    </a:lnTo>
                    <a:lnTo>
                      <a:pt x="231066" y="20099"/>
                    </a:lnTo>
                    <a:lnTo>
                      <a:pt x="230492" y="23534"/>
                    </a:lnTo>
                    <a:lnTo>
                      <a:pt x="225487" y="22071"/>
                    </a:lnTo>
                    <a:lnTo>
                      <a:pt x="224080" y="19663"/>
                    </a:lnTo>
                    <a:lnTo>
                      <a:pt x="223298" y="25467"/>
                    </a:lnTo>
                    <a:lnTo>
                      <a:pt x="220456" y="21398"/>
                    </a:lnTo>
                    <a:lnTo>
                      <a:pt x="217823" y="23106"/>
                    </a:lnTo>
                    <a:lnTo>
                      <a:pt x="213522" y="22780"/>
                    </a:lnTo>
                    <a:lnTo>
                      <a:pt x="209299" y="16368"/>
                    </a:lnTo>
                    <a:lnTo>
                      <a:pt x="203565" y="10361"/>
                    </a:lnTo>
                    <a:lnTo>
                      <a:pt x="199446" y="7799"/>
                    </a:lnTo>
                    <a:lnTo>
                      <a:pt x="188159" y="5238"/>
                    </a:lnTo>
                    <a:lnTo>
                      <a:pt x="185239" y="8697"/>
                    </a:lnTo>
                    <a:lnTo>
                      <a:pt x="181695" y="8783"/>
                    </a:lnTo>
                    <a:lnTo>
                      <a:pt x="182216" y="11331"/>
                    </a:lnTo>
                    <a:lnTo>
                      <a:pt x="177914" y="15484"/>
                    </a:lnTo>
                    <a:lnTo>
                      <a:pt x="176064" y="19509"/>
                    </a:lnTo>
                    <a:lnTo>
                      <a:pt x="163786" y="15474"/>
                    </a:lnTo>
                    <a:lnTo>
                      <a:pt x="163526" y="17644"/>
                    </a:lnTo>
                    <a:lnTo>
                      <a:pt x="159198" y="18573"/>
                    </a:lnTo>
                    <a:lnTo>
                      <a:pt x="159198" y="21385"/>
                    </a:lnTo>
                    <a:lnTo>
                      <a:pt x="153881" y="18549"/>
                    </a:lnTo>
                    <a:lnTo>
                      <a:pt x="152082" y="19966"/>
                    </a:lnTo>
                    <a:lnTo>
                      <a:pt x="157191" y="24888"/>
                    </a:lnTo>
                    <a:lnTo>
                      <a:pt x="155706" y="27059"/>
                    </a:lnTo>
                    <a:lnTo>
                      <a:pt x="150570" y="24682"/>
                    </a:lnTo>
                    <a:lnTo>
                      <a:pt x="148954" y="27844"/>
                    </a:lnTo>
                    <a:lnTo>
                      <a:pt x="152995" y="30705"/>
                    </a:lnTo>
                    <a:lnTo>
                      <a:pt x="153959" y="33277"/>
                    </a:lnTo>
                    <a:lnTo>
                      <a:pt x="151196" y="32088"/>
                    </a:lnTo>
                    <a:lnTo>
                      <a:pt x="147755" y="35523"/>
                    </a:lnTo>
                    <a:lnTo>
                      <a:pt x="146139" y="38732"/>
                    </a:lnTo>
                    <a:lnTo>
                      <a:pt x="139336" y="37133"/>
                    </a:lnTo>
                    <a:lnTo>
                      <a:pt x="132897" y="38135"/>
                    </a:lnTo>
                    <a:lnTo>
                      <a:pt x="125129" y="34430"/>
                    </a:lnTo>
                    <a:lnTo>
                      <a:pt x="120020" y="35270"/>
                    </a:lnTo>
                    <a:lnTo>
                      <a:pt x="115093" y="33202"/>
                    </a:lnTo>
                    <a:lnTo>
                      <a:pt x="110036" y="29813"/>
                    </a:lnTo>
                    <a:lnTo>
                      <a:pt x="108785" y="25642"/>
                    </a:lnTo>
                    <a:lnTo>
                      <a:pt x="105422" y="26662"/>
                    </a:lnTo>
                    <a:lnTo>
                      <a:pt x="102320" y="22788"/>
                    </a:lnTo>
                    <a:lnTo>
                      <a:pt x="108733" y="20480"/>
                    </a:lnTo>
                    <a:lnTo>
                      <a:pt x="106830" y="18054"/>
                    </a:lnTo>
                    <a:lnTo>
                      <a:pt x="102476" y="18995"/>
                    </a:lnTo>
                    <a:lnTo>
                      <a:pt x="104093" y="13976"/>
                    </a:lnTo>
                    <a:lnTo>
                      <a:pt x="98906" y="17910"/>
                    </a:lnTo>
                    <a:lnTo>
                      <a:pt x="99505" y="22107"/>
                    </a:lnTo>
                    <a:lnTo>
                      <a:pt x="97810" y="21549"/>
                    </a:lnTo>
                    <a:lnTo>
                      <a:pt x="95412" y="25149"/>
                    </a:lnTo>
                    <a:lnTo>
                      <a:pt x="97211" y="29101"/>
                    </a:lnTo>
                    <a:lnTo>
                      <a:pt x="93614" y="29179"/>
                    </a:lnTo>
                    <a:lnTo>
                      <a:pt x="89026" y="34446"/>
                    </a:lnTo>
                    <a:lnTo>
                      <a:pt x="87801" y="37793"/>
                    </a:lnTo>
                    <a:lnTo>
                      <a:pt x="82379" y="44262"/>
                    </a:lnTo>
                    <a:lnTo>
                      <a:pt x="79798" y="44335"/>
                    </a:lnTo>
                    <a:lnTo>
                      <a:pt x="76435" y="48517"/>
                    </a:lnTo>
                    <a:lnTo>
                      <a:pt x="76566" y="52936"/>
                    </a:lnTo>
                    <a:lnTo>
                      <a:pt x="65435" y="47797"/>
                    </a:lnTo>
                    <a:lnTo>
                      <a:pt x="63376" y="44857"/>
                    </a:lnTo>
                    <a:lnTo>
                      <a:pt x="58241" y="47108"/>
                    </a:lnTo>
                    <a:lnTo>
                      <a:pt x="55113" y="46712"/>
                    </a:lnTo>
                    <a:lnTo>
                      <a:pt x="55504" y="50979"/>
                    </a:lnTo>
                    <a:lnTo>
                      <a:pt x="54148" y="54689"/>
                    </a:lnTo>
                    <a:lnTo>
                      <a:pt x="51724" y="54936"/>
                    </a:lnTo>
                    <a:lnTo>
                      <a:pt x="51802" y="57190"/>
                    </a:lnTo>
                    <a:lnTo>
                      <a:pt x="48727" y="59387"/>
                    </a:lnTo>
                    <a:lnTo>
                      <a:pt x="47918" y="57036"/>
                    </a:lnTo>
                    <a:lnTo>
                      <a:pt x="43669" y="63208"/>
                    </a:lnTo>
                    <a:lnTo>
                      <a:pt x="41792" y="62673"/>
                    </a:lnTo>
                    <a:lnTo>
                      <a:pt x="39420" y="67272"/>
                    </a:lnTo>
                    <a:lnTo>
                      <a:pt x="33294" y="68767"/>
                    </a:lnTo>
                    <a:lnTo>
                      <a:pt x="33712" y="72171"/>
                    </a:lnTo>
                    <a:lnTo>
                      <a:pt x="29645" y="74772"/>
                    </a:lnTo>
                    <a:lnTo>
                      <a:pt x="28472" y="79181"/>
                    </a:lnTo>
                    <a:lnTo>
                      <a:pt x="24667" y="78309"/>
                    </a:lnTo>
                    <a:lnTo>
                      <a:pt x="21669" y="79616"/>
                    </a:lnTo>
                    <a:lnTo>
                      <a:pt x="19271" y="83208"/>
                    </a:lnTo>
                    <a:lnTo>
                      <a:pt x="16272" y="84025"/>
                    </a:lnTo>
                    <a:lnTo>
                      <a:pt x="9026" y="91323"/>
                    </a:lnTo>
                    <a:lnTo>
                      <a:pt x="9130" y="92523"/>
                    </a:lnTo>
                    <a:lnTo>
                      <a:pt x="2587" y="97049"/>
                    </a:lnTo>
                    <a:lnTo>
                      <a:pt x="137" y="96635"/>
                    </a:lnTo>
                    <a:lnTo>
                      <a:pt x="33" y="82261"/>
                    </a:lnTo>
                    <a:lnTo>
                      <a:pt x="33" y="82261"/>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35" name="MD-7">
                <a:extLst>
                  <a:ext uri="{FF2B5EF4-FFF2-40B4-BE49-F238E27FC236}">
                    <a16:creationId xmlns:a16="http://schemas.microsoft.com/office/drawing/2014/main" id="{CAE6347B-6BE2-AE82-5D6F-6E90205D521D}"/>
                  </a:ext>
                </a:extLst>
              </p:cNvPr>
              <p:cNvSpPr/>
              <p:nvPr/>
            </p:nvSpPr>
            <p:spPr>
              <a:xfrm>
                <a:off x="6831804" y="3469670"/>
                <a:ext cx="45227" cy="27062"/>
              </a:xfrm>
              <a:custGeom>
                <a:avLst/>
                <a:gdLst>
                  <a:gd name="connsiteX0" fmla="*/ 33 w 56721"/>
                  <a:gd name="connsiteY0" fmla="*/ 3834 h 33867"/>
                  <a:gd name="connsiteX1" fmla="*/ 6732 w 56721"/>
                  <a:gd name="connsiteY1" fmla="*/ 1416 h 33867"/>
                  <a:gd name="connsiteX2" fmla="*/ 7279 w 56721"/>
                  <a:gd name="connsiteY2" fmla="*/ 0 h 33867"/>
                  <a:gd name="connsiteX3" fmla="*/ 12101 w 56721"/>
                  <a:gd name="connsiteY3" fmla="*/ 4236 h 33867"/>
                  <a:gd name="connsiteX4" fmla="*/ 12075 w 56721"/>
                  <a:gd name="connsiteY4" fmla="*/ 962 h 33867"/>
                  <a:gd name="connsiteX5" fmla="*/ 16846 w 56721"/>
                  <a:gd name="connsiteY5" fmla="*/ 952 h 33867"/>
                  <a:gd name="connsiteX6" fmla="*/ 18984 w 56721"/>
                  <a:gd name="connsiteY6" fmla="*/ 4046 h 33867"/>
                  <a:gd name="connsiteX7" fmla="*/ 20756 w 56721"/>
                  <a:gd name="connsiteY7" fmla="*/ 3114 h 33867"/>
                  <a:gd name="connsiteX8" fmla="*/ 22346 w 56721"/>
                  <a:gd name="connsiteY8" fmla="*/ 8801 h 33867"/>
                  <a:gd name="connsiteX9" fmla="*/ 24640 w 56721"/>
                  <a:gd name="connsiteY9" fmla="*/ 8371 h 33867"/>
                  <a:gd name="connsiteX10" fmla="*/ 26725 w 56721"/>
                  <a:gd name="connsiteY10" fmla="*/ 913 h 33867"/>
                  <a:gd name="connsiteX11" fmla="*/ 38247 w 56721"/>
                  <a:gd name="connsiteY11" fmla="*/ 939 h 33867"/>
                  <a:gd name="connsiteX12" fmla="*/ 38273 w 56721"/>
                  <a:gd name="connsiteY12" fmla="*/ 8733 h 33867"/>
                  <a:gd name="connsiteX13" fmla="*/ 40619 w 56721"/>
                  <a:gd name="connsiteY13" fmla="*/ 12917 h 33867"/>
                  <a:gd name="connsiteX14" fmla="*/ 44086 w 56721"/>
                  <a:gd name="connsiteY14" fmla="*/ 14018 h 33867"/>
                  <a:gd name="connsiteX15" fmla="*/ 48908 w 56721"/>
                  <a:gd name="connsiteY15" fmla="*/ 17754 h 33867"/>
                  <a:gd name="connsiteX16" fmla="*/ 50681 w 56721"/>
                  <a:gd name="connsiteY16" fmla="*/ 17960 h 33867"/>
                  <a:gd name="connsiteX17" fmla="*/ 51019 w 56721"/>
                  <a:gd name="connsiteY17" fmla="*/ 25016 h 33867"/>
                  <a:gd name="connsiteX18" fmla="*/ 53731 w 56721"/>
                  <a:gd name="connsiteY18" fmla="*/ 26954 h 33867"/>
                  <a:gd name="connsiteX19" fmla="*/ 56755 w 56721"/>
                  <a:gd name="connsiteY19" fmla="*/ 25976 h 33867"/>
                  <a:gd name="connsiteX20" fmla="*/ 50837 w 56721"/>
                  <a:gd name="connsiteY20" fmla="*/ 33867 h 33867"/>
                  <a:gd name="connsiteX21" fmla="*/ 50212 w 56721"/>
                  <a:gd name="connsiteY21" fmla="*/ 29612 h 33867"/>
                  <a:gd name="connsiteX22" fmla="*/ 47813 w 56721"/>
                  <a:gd name="connsiteY22" fmla="*/ 31910 h 33867"/>
                  <a:gd name="connsiteX23" fmla="*/ 43173 w 56721"/>
                  <a:gd name="connsiteY23" fmla="*/ 32662 h 33867"/>
                  <a:gd name="connsiteX24" fmla="*/ 42913 w 56721"/>
                  <a:gd name="connsiteY24" fmla="*/ 28000 h 33867"/>
                  <a:gd name="connsiteX25" fmla="*/ 32121 w 56721"/>
                  <a:gd name="connsiteY25" fmla="*/ 20952 h 33867"/>
                  <a:gd name="connsiteX26" fmla="*/ 30375 w 56721"/>
                  <a:gd name="connsiteY26" fmla="*/ 22992 h 33867"/>
                  <a:gd name="connsiteX27" fmla="*/ 34128 w 56721"/>
                  <a:gd name="connsiteY27" fmla="*/ 26730 h 33867"/>
                  <a:gd name="connsiteX28" fmla="*/ 33242 w 56721"/>
                  <a:gd name="connsiteY28" fmla="*/ 28428 h 33867"/>
                  <a:gd name="connsiteX29" fmla="*/ 37778 w 56721"/>
                  <a:gd name="connsiteY29" fmla="*/ 31587 h 33867"/>
                  <a:gd name="connsiteX30" fmla="*/ 35328 w 56721"/>
                  <a:gd name="connsiteY30" fmla="*/ 33533 h 33867"/>
                  <a:gd name="connsiteX31" fmla="*/ 30531 w 56721"/>
                  <a:gd name="connsiteY31" fmla="*/ 31634 h 33867"/>
                  <a:gd name="connsiteX32" fmla="*/ 25448 w 56721"/>
                  <a:gd name="connsiteY32" fmla="*/ 26046 h 33867"/>
                  <a:gd name="connsiteX33" fmla="*/ 23701 w 56721"/>
                  <a:gd name="connsiteY33" fmla="*/ 28509 h 33867"/>
                  <a:gd name="connsiteX34" fmla="*/ 19218 w 56721"/>
                  <a:gd name="connsiteY34" fmla="*/ 27215 h 33867"/>
                  <a:gd name="connsiteX35" fmla="*/ 13561 w 56721"/>
                  <a:gd name="connsiteY35" fmla="*/ 30546 h 33867"/>
                  <a:gd name="connsiteX36" fmla="*/ 9625 w 56721"/>
                  <a:gd name="connsiteY36" fmla="*/ 27539 h 33867"/>
                  <a:gd name="connsiteX37" fmla="*/ 10329 w 56721"/>
                  <a:gd name="connsiteY37" fmla="*/ 23740 h 33867"/>
                  <a:gd name="connsiteX38" fmla="*/ 7175 w 56721"/>
                  <a:gd name="connsiteY38" fmla="*/ 17962 h 33867"/>
                  <a:gd name="connsiteX39" fmla="*/ 7175 w 56721"/>
                  <a:gd name="connsiteY39" fmla="*/ 10280 h 33867"/>
                  <a:gd name="connsiteX40" fmla="*/ 4673 w 56721"/>
                  <a:gd name="connsiteY40" fmla="*/ 6646 h 33867"/>
                  <a:gd name="connsiteX41" fmla="*/ 33 w 56721"/>
                  <a:gd name="connsiteY41" fmla="*/ 3834 h 33867"/>
                  <a:gd name="connsiteX42" fmla="*/ 33 w 56721"/>
                  <a:gd name="connsiteY42" fmla="*/ 3834 h 33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56721" h="33867">
                    <a:moveTo>
                      <a:pt x="33" y="3834"/>
                    </a:moveTo>
                    <a:lnTo>
                      <a:pt x="6732" y="1416"/>
                    </a:lnTo>
                    <a:lnTo>
                      <a:pt x="7279" y="0"/>
                    </a:lnTo>
                    <a:lnTo>
                      <a:pt x="12101" y="4236"/>
                    </a:lnTo>
                    <a:lnTo>
                      <a:pt x="12075" y="962"/>
                    </a:lnTo>
                    <a:lnTo>
                      <a:pt x="16846" y="952"/>
                    </a:lnTo>
                    <a:lnTo>
                      <a:pt x="18984" y="4046"/>
                    </a:lnTo>
                    <a:lnTo>
                      <a:pt x="20756" y="3114"/>
                    </a:lnTo>
                    <a:lnTo>
                      <a:pt x="22346" y="8801"/>
                    </a:lnTo>
                    <a:lnTo>
                      <a:pt x="24640" y="8371"/>
                    </a:lnTo>
                    <a:lnTo>
                      <a:pt x="26725" y="913"/>
                    </a:lnTo>
                    <a:lnTo>
                      <a:pt x="38247" y="939"/>
                    </a:lnTo>
                    <a:lnTo>
                      <a:pt x="38273" y="8733"/>
                    </a:lnTo>
                    <a:lnTo>
                      <a:pt x="40619" y="12917"/>
                    </a:lnTo>
                    <a:lnTo>
                      <a:pt x="44086" y="14018"/>
                    </a:lnTo>
                    <a:lnTo>
                      <a:pt x="48908" y="17754"/>
                    </a:lnTo>
                    <a:lnTo>
                      <a:pt x="50681" y="17960"/>
                    </a:lnTo>
                    <a:lnTo>
                      <a:pt x="51019" y="25016"/>
                    </a:lnTo>
                    <a:lnTo>
                      <a:pt x="53731" y="26954"/>
                    </a:lnTo>
                    <a:lnTo>
                      <a:pt x="56755" y="25976"/>
                    </a:lnTo>
                    <a:lnTo>
                      <a:pt x="50837" y="33867"/>
                    </a:lnTo>
                    <a:lnTo>
                      <a:pt x="50212" y="29612"/>
                    </a:lnTo>
                    <a:lnTo>
                      <a:pt x="47813" y="31910"/>
                    </a:lnTo>
                    <a:lnTo>
                      <a:pt x="43173" y="32662"/>
                    </a:lnTo>
                    <a:lnTo>
                      <a:pt x="42913" y="28000"/>
                    </a:lnTo>
                    <a:lnTo>
                      <a:pt x="32121" y="20952"/>
                    </a:lnTo>
                    <a:lnTo>
                      <a:pt x="30375" y="22992"/>
                    </a:lnTo>
                    <a:lnTo>
                      <a:pt x="34128" y="26730"/>
                    </a:lnTo>
                    <a:lnTo>
                      <a:pt x="33242" y="28428"/>
                    </a:lnTo>
                    <a:lnTo>
                      <a:pt x="37778" y="31587"/>
                    </a:lnTo>
                    <a:lnTo>
                      <a:pt x="35328" y="33533"/>
                    </a:lnTo>
                    <a:lnTo>
                      <a:pt x="30531" y="31634"/>
                    </a:lnTo>
                    <a:lnTo>
                      <a:pt x="25448" y="26046"/>
                    </a:lnTo>
                    <a:lnTo>
                      <a:pt x="23701" y="28509"/>
                    </a:lnTo>
                    <a:lnTo>
                      <a:pt x="19218" y="27215"/>
                    </a:lnTo>
                    <a:lnTo>
                      <a:pt x="13561" y="30546"/>
                    </a:lnTo>
                    <a:lnTo>
                      <a:pt x="9625" y="27539"/>
                    </a:lnTo>
                    <a:lnTo>
                      <a:pt x="10329" y="23740"/>
                    </a:lnTo>
                    <a:lnTo>
                      <a:pt x="7175" y="17962"/>
                    </a:lnTo>
                    <a:lnTo>
                      <a:pt x="7175" y="10280"/>
                    </a:lnTo>
                    <a:lnTo>
                      <a:pt x="4673" y="6646"/>
                    </a:lnTo>
                    <a:lnTo>
                      <a:pt x="33" y="3834"/>
                    </a:lnTo>
                    <a:lnTo>
                      <a:pt x="33" y="3834"/>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36" name="MD-8">
                <a:extLst>
                  <a:ext uri="{FF2B5EF4-FFF2-40B4-BE49-F238E27FC236}">
                    <a16:creationId xmlns:a16="http://schemas.microsoft.com/office/drawing/2014/main" id="{E7B9E4EA-5E88-F3E3-B702-FEAC564AF476}"/>
                  </a:ext>
                </a:extLst>
              </p:cNvPr>
              <p:cNvSpPr/>
              <p:nvPr/>
            </p:nvSpPr>
            <p:spPr>
              <a:xfrm>
                <a:off x="6768742" y="3481946"/>
                <a:ext cx="45727" cy="53562"/>
              </a:xfrm>
              <a:custGeom>
                <a:avLst/>
                <a:gdLst>
                  <a:gd name="connsiteX0" fmla="*/ 33 w 57347"/>
                  <a:gd name="connsiteY0" fmla="*/ 35646 h 67027"/>
                  <a:gd name="connsiteX1" fmla="*/ 1649 w 57347"/>
                  <a:gd name="connsiteY1" fmla="*/ 33533 h 67027"/>
                  <a:gd name="connsiteX2" fmla="*/ 1310 w 57347"/>
                  <a:gd name="connsiteY2" fmla="*/ 29881 h 67027"/>
                  <a:gd name="connsiteX3" fmla="*/ 5272 w 57347"/>
                  <a:gd name="connsiteY3" fmla="*/ 27742 h 67027"/>
                  <a:gd name="connsiteX4" fmla="*/ 11502 w 57347"/>
                  <a:gd name="connsiteY4" fmla="*/ 33246 h 67027"/>
                  <a:gd name="connsiteX5" fmla="*/ 12441 w 57347"/>
                  <a:gd name="connsiteY5" fmla="*/ 32281 h 67027"/>
                  <a:gd name="connsiteX6" fmla="*/ 18775 w 57347"/>
                  <a:gd name="connsiteY6" fmla="*/ 36142 h 67027"/>
                  <a:gd name="connsiteX7" fmla="*/ 22451 w 57347"/>
                  <a:gd name="connsiteY7" fmla="*/ 34368 h 67027"/>
                  <a:gd name="connsiteX8" fmla="*/ 24901 w 57347"/>
                  <a:gd name="connsiteY8" fmla="*/ 31029 h 67027"/>
                  <a:gd name="connsiteX9" fmla="*/ 23545 w 57347"/>
                  <a:gd name="connsiteY9" fmla="*/ 29125 h 67027"/>
                  <a:gd name="connsiteX10" fmla="*/ 24744 w 57347"/>
                  <a:gd name="connsiteY10" fmla="*/ 26594 h 67027"/>
                  <a:gd name="connsiteX11" fmla="*/ 21173 w 57347"/>
                  <a:gd name="connsiteY11" fmla="*/ 25003 h 67027"/>
                  <a:gd name="connsiteX12" fmla="*/ 19140 w 57347"/>
                  <a:gd name="connsiteY12" fmla="*/ 20568 h 67027"/>
                  <a:gd name="connsiteX13" fmla="*/ 21877 w 57347"/>
                  <a:gd name="connsiteY13" fmla="*/ 19397 h 67027"/>
                  <a:gd name="connsiteX14" fmla="*/ 19192 w 57347"/>
                  <a:gd name="connsiteY14" fmla="*/ 14480 h 67027"/>
                  <a:gd name="connsiteX15" fmla="*/ 22685 w 57347"/>
                  <a:gd name="connsiteY15" fmla="*/ 12192 h 67027"/>
                  <a:gd name="connsiteX16" fmla="*/ 25943 w 57347"/>
                  <a:gd name="connsiteY16" fmla="*/ 7546 h 67027"/>
                  <a:gd name="connsiteX17" fmla="*/ 24093 w 57347"/>
                  <a:gd name="connsiteY17" fmla="*/ 3704 h 67027"/>
                  <a:gd name="connsiteX18" fmla="*/ 24692 w 57347"/>
                  <a:gd name="connsiteY18" fmla="*/ 1883 h 67027"/>
                  <a:gd name="connsiteX19" fmla="*/ 28342 w 57347"/>
                  <a:gd name="connsiteY19" fmla="*/ 0 h 67027"/>
                  <a:gd name="connsiteX20" fmla="*/ 30714 w 57347"/>
                  <a:gd name="connsiteY20" fmla="*/ 4907 h 67027"/>
                  <a:gd name="connsiteX21" fmla="*/ 37700 w 57347"/>
                  <a:gd name="connsiteY21" fmla="*/ 6469 h 67027"/>
                  <a:gd name="connsiteX22" fmla="*/ 43096 w 57347"/>
                  <a:gd name="connsiteY22" fmla="*/ 10635 h 67027"/>
                  <a:gd name="connsiteX23" fmla="*/ 44894 w 57347"/>
                  <a:gd name="connsiteY23" fmla="*/ 13867 h 67027"/>
                  <a:gd name="connsiteX24" fmla="*/ 48179 w 57347"/>
                  <a:gd name="connsiteY24" fmla="*/ 16397 h 67027"/>
                  <a:gd name="connsiteX25" fmla="*/ 48335 w 57347"/>
                  <a:gd name="connsiteY25" fmla="*/ 21090 h 67027"/>
                  <a:gd name="connsiteX26" fmla="*/ 50003 w 57347"/>
                  <a:gd name="connsiteY26" fmla="*/ 23907 h 67027"/>
                  <a:gd name="connsiteX27" fmla="*/ 53392 w 57347"/>
                  <a:gd name="connsiteY27" fmla="*/ 24716 h 67027"/>
                  <a:gd name="connsiteX28" fmla="*/ 54383 w 57347"/>
                  <a:gd name="connsiteY28" fmla="*/ 28264 h 67027"/>
                  <a:gd name="connsiteX29" fmla="*/ 50134 w 57347"/>
                  <a:gd name="connsiteY29" fmla="*/ 28890 h 67027"/>
                  <a:gd name="connsiteX30" fmla="*/ 51151 w 57347"/>
                  <a:gd name="connsiteY30" fmla="*/ 32333 h 67027"/>
                  <a:gd name="connsiteX31" fmla="*/ 55008 w 57347"/>
                  <a:gd name="connsiteY31" fmla="*/ 33272 h 67027"/>
                  <a:gd name="connsiteX32" fmla="*/ 54826 w 57347"/>
                  <a:gd name="connsiteY32" fmla="*/ 38515 h 67027"/>
                  <a:gd name="connsiteX33" fmla="*/ 57016 w 57347"/>
                  <a:gd name="connsiteY33" fmla="*/ 39428 h 67027"/>
                  <a:gd name="connsiteX34" fmla="*/ 54930 w 57347"/>
                  <a:gd name="connsiteY34" fmla="*/ 43211 h 67027"/>
                  <a:gd name="connsiteX35" fmla="*/ 57380 w 57347"/>
                  <a:gd name="connsiteY35" fmla="*/ 44698 h 67027"/>
                  <a:gd name="connsiteX36" fmla="*/ 50837 w 57347"/>
                  <a:gd name="connsiteY36" fmla="*/ 56254 h 67027"/>
                  <a:gd name="connsiteX37" fmla="*/ 51593 w 57347"/>
                  <a:gd name="connsiteY37" fmla="*/ 59045 h 67027"/>
                  <a:gd name="connsiteX38" fmla="*/ 49039 w 57347"/>
                  <a:gd name="connsiteY38" fmla="*/ 61054 h 67027"/>
                  <a:gd name="connsiteX39" fmla="*/ 43643 w 57347"/>
                  <a:gd name="connsiteY39" fmla="*/ 55602 h 67027"/>
                  <a:gd name="connsiteX40" fmla="*/ 32278 w 57347"/>
                  <a:gd name="connsiteY40" fmla="*/ 67027 h 67027"/>
                  <a:gd name="connsiteX41" fmla="*/ 28628 w 57347"/>
                  <a:gd name="connsiteY41" fmla="*/ 61680 h 67027"/>
                  <a:gd name="connsiteX42" fmla="*/ 21069 w 57347"/>
                  <a:gd name="connsiteY42" fmla="*/ 61001 h 67027"/>
                  <a:gd name="connsiteX43" fmla="*/ 15699 w 57347"/>
                  <a:gd name="connsiteY43" fmla="*/ 59228 h 67027"/>
                  <a:gd name="connsiteX44" fmla="*/ 12676 w 57347"/>
                  <a:gd name="connsiteY44" fmla="*/ 54402 h 67027"/>
                  <a:gd name="connsiteX45" fmla="*/ 14291 w 57347"/>
                  <a:gd name="connsiteY45" fmla="*/ 51089 h 67027"/>
                  <a:gd name="connsiteX46" fmla="*/ 7279 w 57347"/>
                  <a:gd name="connsiteY46" fmla="*/ 46185 h 67027"/>
                  <a:gd name="connsiteX47" fmla="*/ 215 w 57347"/>
                  <a:gd name="connsiteY47" fmla="*/ 43133 h 67027"/>
                  <a:gd name="connsiteX48" fmla="*/ 2040 w 57347"/>
                  <a:gd name="connsiteY48" fmla="*/ 38568 h 67027"/>
                  <a:gd name="connsiteX49" fmla="*/ 33 w 57347"/>
                  <a:gd name="connsiteY49" fmla="*/ 35646 h 67027"/>
                  <a:gd name="connsiteX50" fmla="*/ 33 w 57347"/>
                  <a:gd name="connsiteY50" fmla="*/ 35646 h 6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57347" h="67027">
                    <a:moveTo>
                      <a:pt x="33" y="35646"/>
                    </a:moveTo>
                    <a:lnTo>
                      <a:pt x="1649" y="33533"/>
                    </a:lnTo>
                    <a:lnTo>
                      <a:pt x="1310" y="29881"/>
                    </a:lnTo>
                    <a:lnTo>
                      <a:pt x="5272" y="27742"/>
                    </a:lnTo>
                    <a:lnTo>
                      <a:pt x="11502" y="33246"/>
                    </a:lnTo>
                    <a:lnTo>
                      <a:pt x="12441" y="32281"/>
                    </a:lnTo>
                    <a:lnTo>
                      <a:pt x="18775" y="36142"/>
                    </a:lnTo>
                    <a:lnTo>
                      <a:pt x="22451" y="34368"/>
                    </a:lnTo>
                    <a:lnTo>
                      <a:pt x="24901" y="31029"/>
                    </a:lnTo>
                    <a:lnTo>
                      <a:pt x="23545" y="29125"/>
                    </a:lnTo>
                    <a:lnTo>
                      <a:pt x="24744" y="26594"/>
                    </a:lnTo>
                    <a:lnTo>
                      <a:pt x="21173" y="25003"/>
                    </a:lnTo>
                    <a:lnTo>
                      <a:pt x="19140" y="20568"/>
                    </a:lnTo>
                    <a:lnTo>
                      <a:pt x="21877" y="19397"/>
                    </a:lnTo>
                    <a:lnTo>
                      <a:pt x="19192" y="14480"/>
                    </a:lnTo>
                    <a:lnTo>
                      <a:pt x="22685" y="12192"/>
                    </a:lnTo>
                    <a:lnTo>
                      <a:pt x="25943" y="7546"/>
                    </a:lnTo>
                    <a:lnTo>
                      <a:pt x="24093" y="3704"/>
                    </a:lnTo>
                    <a:lnTo>
                      <a:pt x="24692" y="1883"/>
                    </a:lnTo>
                    <a:lnTo>
                      <a:pt x="28342" y="0"/>
                    </a:lnTo>
                    <a:lnTo>
                      <a:pt x="30714" y="4907"/>
                    </a:lnTo>
                    <a:lnTo>
                      <a:pt x="37700" y="6469"/>
                    </a:lnTo>
                    <a:lnTo>
                      <a:pt x="43096" y="10635"/>
                    </a:lnTo>
                    <a:lnTo>
                      <a:pt x="44894" y="13867"/>
                    </a:lnTo>
                    <a:lnTo>
                      <a:pt x="48179" y="16397"/>
                    </a:lnTo>
                    <a:lnTo>
                      <a:pt x="48335" y="21090"/>
                    </a:lnTo>
                    <a:lnTo>
                      <a:pt x="50003" y="23907"/>
                    </a:lnTo>
                    <a:lnTo>
                      <a:pt x="53392" y="24716"/>
                    </a:lnTo>
                    <a:lnTo>
                      <a:pt x="54383" y="28264"/>
                    </a:lnTo>
                    <a:lnTo>
                      <a:pt x="50134" y="28890"/>
                    </a:lnTo>
                    <a:lnTo>
                      <a:pt x="51151" y="32333"/>
                    </a:lnTo>
                    <a:lnTo>
                      <a:pt x="55008" y="33272"/>
                    </a:lnTo>
                    <a:lnTo>
                      <a:pt x="54826" y="38515"/>
                    </a:lnTo>
                    <a:lnTo>
                      <a:pt x="57016" y="39428"/>
                    </a:lnTo>
                    <a:lnTo>
                      <a:pt x="54930" y="43211"/>
                    </a:lnTo>
                    <a:lnTo>
                      <a:pt x="57380" y="44698"/>
                    </a:lnTo>
                    <a:lnTo>
                      <a:pt x="50837" y="56254"/>
                    </a:lnTo>
                    <a:lnTo>
                      <a:pt x="51593" y="59045"/>
                    </a:lnTo>
                    <a:lnTo>
                      <a:pt x="49039" y="61054"/>
                    </a:lnTo>
                    <a:lnTo>
                      <a:pt x="43643" y="55602"/>
                    </a:lnTo>
                    <a:lnTo>
                      <a:pt x="32278" y="67027"/>
                    </a:lnTo>
                    <a:lnTo>
                      <a:pt x="28628" y="61680"/>
                    </a:lnTo>
                    <a:lnTo>
                      <a:pt x="21069" y="61001"/>
                    </a:lnTo>
                    <a:lnTo>
                      <a:pt x="15699" y="59228"/>
                    </a:lnTo>
                    <a:lnTo>
                      <a:pt x="12676" y="54402"/>
                    </a:lnTo>
                    <a:lnTo>
                      <a:pt x="14291" y="51089"/>
                    </a:lnTo>
                    <a:lnTo>
                      <a:pt x="7279" y="46185"/>
                    </a:lnTo>
                    <a:lnTo>
                      <a:pt x="215" y="43133"/>
                    </a:lnTo>
                    <a:lnTo>
                      <a:pt x="2040" y="38568"/>
                    </a:lnTo>
                    <a:lnTo>
                      <a:pt x="33" y="35646"/>
                    </a:lnTo>
                    <a:lnTo>
                      <a:pt x="33" y="35646"/>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34" name="ME">
              <a:extLst>
                <a:ext uri="{FF2B5EF4-FFF2-40B4-BE49-F238E27FC236}">
                  <a16:creationId xmlns:a16="http://schemas.microsoft.com/office/drawing/2014/main" id="{76529405-537D-66FF-681C-50849409CE8D}"/>
                </a:ext>
              </a:extLst>
            </p:cNvPr>
            <p:cNvGrpSpPr/>
            <p:nvPr/>
          </p:nvGrpSpPr>
          <p:grpSpPr>
            <a:xfrm>
              <a:off x="7488455" y="2183739"/>
              <a:ext cx="474899" cy="721205"/>
              <a:chOff x="7488455" y="2183739"/>
              <a:chExt cx="474899" cy="721205"/>
            </a:xfrm>
            <a:solidFill>
              <a:schemeClr val="bg2"/>
            </a:solidFill>
          </p:grpSpPr>
          <p:sp>
            <p:nvSpPr>
              <p:cNvPr id="427" name="ME-1">
                <a:extLst>
                  <a:ext uri="{FF2B5EF4-FFF2-40B4-BE49-F238E27FC236}">
                    <a16:creationId xmlns:a16="http://schemas.microsoft.com/office/drawing/2014/main" id="{C91BEAF7-4154-10BC-7B35-37783176E570}"/>
                  </a:ext>
                </a:extLst>
              </p:cNvPr>
              <p:cNvSpPr/>
              <p:nvPr/>
            </p:nvSpPr>
            <p:spPr>
              <a:xfrm>
                <a:off x="7499346" y="2639284"/>
                <a:ext cx="274447" cy="265660"/>
              </a:xfrm>
              <a:custGeom>
                <a:avLst/>
                <a:gdLst>
                  <a:gd name="connsiteX0" fmla="*/ 272015 w 274447"/>
                  <a:gd name="connsiteY0" fmla="*/ 100836 h 265660"/>
                  <a:gd name="connsiteX1" fmla="*/ 274426 w 274447"/>
                  <a:gd name="connsiteY1" fmla="*/ 102307 h 265660"/>
                  <a:gd name="connsiteX2" fmla="*/ 274447 w 274447"/>
                  <a:gd name="connsiteY2" fmla="*/ 108894 h 265660"/>
                  <a:gd name="connsiteX3" fmla="*/ 272285 w 274447"/>
                  <a:gd name="connsiteY3" fmla="*/ 112996 h 265660"/>
                  <a:gd name="connsiteX4" fmla="*/ 269707 w 274447"/>
                  <a:gd name="connsiteY4" fmla="*/ 113554 h 265660"/>
                  <a:gd name="connsiteX5" fmla="*/ 268294 w 274447"/>
                  <a:gd name="connsiteY5" fmla="*/ 115818 h 265660"/>
                  <a:gd name="connsiteX6" fmla="*/ 267566 w 274447"/>
                  <a:gd name="connsiteY6" fmla="*/ 113419 h 265660"/>
                  <a:gd name="connsiteX7" fmla="*/ 269438 w 274447"/>
                  <a:gd name="connsiteY7" fmla="*/ 107515 h 265660"/>
                  <a:gd name="connsiteX8" fmla="*/ 267588 w 274447"/>
                  <a:gd name="connsiteY8" fmla="*/ 108473 h 265660"/>
                  <a:gd name="connsiteX9" fmla="*/ 268751 w 274447"/>
                  <a:gd name="connsiteY9" fmla="*/ 105707 h 265660"/>
                  <a:gd name="connsiteX10" fmla="*/ 266861 w 274447"/>
                  <a:gd name="connsiteY10" fmla="*/ 103410 h 265660"/>
                  <a:gd name="connsiteX11" fmla="*/ 269666 w 274447"/>
                  <a:gd name="connsiteY11" fmla="*/ 103452 h 265660"/>
                  <a:gd name="connsiteX12" fmla="*/ 241543 w 274447"/>
                  <a:gd name="connsiteY12" fmla="*/ 96021 h 265660"/>
                  <a:gd name="connsiteX13" fmla="*/ 244265 w 274447"/>
                  <a:gd name="connsiteY13" fmla="*/ 97007 h 265660"/>
                  <a:gd name="connsiteX14" fmla="*/ 243641 w 274447"/>
                  <a:gd name="connsiteY14" fmla="*/ 99830 h 265660"/>
                  <a:gd name="connsiteX15" fmla="*/ 247299 w 274447"/>
                  <a:gd name="connsiteY15" fmla="*/ 97444 h 265660"/>
                  <a:gd name="connsiteX16" fmla="*/ 250875 w 274447"/>
                  <a:gd name="connsiteY16" fmla="*/ 97418 h 265660"/>
                  <a:gd name="connsiteX17" fmla="*/ 254782 w 274447"/>
                  <a:gd name="connsiteY17" fmla="*/ 103500 h 265660"/>
                  <a:gd name="connsiteX18" fmla="*/ 254511 w 274447"/>
                  <a:gd name="connsiteY18" fmla="*/ 105831 h 265660"/>
                  <a:gd name="connsiteX19" fmla="*/ 251061 w 274447"/>
                  <a:gd name="connsiteY19" fmla="*/ 110079 h 265660"/>
                  <a:gd name="connsiteX20" fmla="*/ 248318 w 274447"/>
                  <a:gd name="connsiteY20" fmla="*/ 111093 h 265660"/>
                  <a:gd name="connsiteX21" fmla="*/ 246863 w 274447"/>
                  <a:gd name="connsiteY21" fmla="*/ 109613 h 265660"/>
                  <a:gd name="connsiteX22" fmla="*/ 245845 w 274447"/>
                  <a:gd name="connsiteY22" fmla="*/ 111620 h 265660"/>
                  <a:gd name="connsiteX23" fmla="*/ 243101 w 274447"/>
                  <a:gd name="connsiteY23" fmla="*/ 109829 h 265660"/>
                  <a:gd name="connsiteX24" fmla="*/ 242416 w 274447"/>
                  <a:gd name="connsiteY24" fmla="*/ 104105 h 265660"/>
                  <a:gd name="connsiteX25" fmla="*/ 240607 w 274447"/>
                  <a:gd name="connsiteY25" fmla="*/ 102214 h 265660"/>
                  <a:gd name="connsiteX26" fmla="*/ 240587 w 274447"/>
                  <a:gd name="connsiteY26" fmla="*/ 105201 h 265660"/>
                  <a:gd name="connsiteX27" fmla="*/ 239298 w 274447"/>
                  <a:gd name="connsiteY27" fmla="*/ 103558 h 265660"/>
                  <a:gd name="connsiteX28" fmla="*/ 239069 w 274447"/>
                  <a:gd name="connsiteY28" fmla="*/ 100186 h 265660"/>
                  <a:gd name="connsiteX29" fmla="*/ 239049 w 274447"/>
                  <a:gd name="connsiteY29" fmla="*/ 98158 h 265660"/>
                  <a:gd name="connsiteX30" fmla="*/ 248735 w 274447"/>
                  <a:gd name="connsiteY30" fmla="*/ 86273 h 265660"/>
                  <a:gd name="connsiteX31" fmla="*/ 249836 w 274447"/>
                  <a:gd name="connsiteY31" fmla="*/ 91307 h 265660"/>
                  <a:gd name="connsiteX32" fmla="*/ 251042 w 274447"/>
                  <a:gd name="connsiteY32" fmla="*/ 92401 h 265660"/>
                  <a:gd name="connsiteX33" fmla="*/ 246344 w 274447"/>
                  <a:gd name="connsiteY33" fmla="*/ 92623 h 265660"/>
                  <a:gd name="connsiteX34" fmla="*/ 245014 w 274447"/>
                  <a:gd name="connsiteY34" fmla="*/ 95690 h 265660"/>
                  <a:gd name="connsiteX35" fmla="*/ 239673 w 274447"/>
                  <a:gd name="connsiteY35" fmla="*/ 95718 h 265660"/>
                  <a:gd name="connsiteX36" fmla="*/ 242790 w 274447"/>
                  <a:gd name="connsiteY36" fmla="*/ 92868 h 265660"/>
                  <a:gd name="connsiteX37" fmla="*/ 241460 w 274447"/>
                  <a:gd name="connsiteY37" fmla="*/ 92895 h 265660"/>
                  <a:gd name="connsiteX38" fmla="*/ 235329 w 274447"/>
                  <a:gd name="connsiteY38" fmla="*/ 97363 h 265660"/>
                  <a:gd name="connsiteX39" fmla="*/ 238259 w 274447"/>
                  <a:gd name="connsiteY39" fmla="*/ 92239 h 265660"/>
                  <a:gd name="connsiteX40" fmla="*/ 241585 w 274447"/>
                  <a:gd name="connsiteY40" fmla="*/ 90376 h 265660"/>
                  <a:gd name="connsiteX41" fmla="*/ 246282 w 274447"/>
                  <a:gd name="connsiteY41" fmla="*/ 86546 h 265660"/>
                  <a:gd name="connsiteX42" fmla="*/ 173014 w 274447"/>
                  <a:gd name="connsiteY42" fmla="*/ 0 h 265660"/>
                  <a:gd name="connsiteX43" fmla="*/ 174843 w 274447"/>
                  <a:gd name="connsiteY43" fmla="*/ 1993 h 265660"/>
                  <a:gd name="connsiteX44" fmla="*/ 173908 w 274447"/>
                  <a:gd name="connsiteY44" fmla="*/ 7071 h 265660"/>
                  <a:gd name="connsiteX45" fmla="*/ 177670 w 274447"/>
                  <a:gd name="connsiteY45" fmla="*/ 7767 h 265660"/>
                  <a:gd name="connsiteX46" fmla="*/ 175633 w 274447"/>
                  <a:gd name="connsiteY46" fmla="*/ 11872 h 265660"/>
                  <a:gd name="connsiteX47" fmla="*/ 183386 w 274447"/>
                  <a:gd name="connsiteY47" fmla="*/ 12955 h 265660"/>
                  <a:gd name="connsiteX48" fmla="*/ 180663 w 274447"/>
                  <a:gd name="connsiteY48" fmla="*/ 27412 h 265660"/>
                  <a:gd name="connsiteX49" fmla="*/ 185776 w 274447"/>
                  <a:gd name="connsiteY49" fmla="*/ 28462 h 265660"/>
                  <a:gd name="connsiteX50" fmla="*/ 183075 w 274447"/>
                  <a:gd name="connsiteY50" fmla="*/ 42608 h 265660"/>
                  <a:gd name="connsiteX51" fmla="*/ 177379 w 274447"/>
                  <a:gd name="connsiteY51" fmla="*/ 41515 h 265660"/>
                  <a:gd name="connsiteX52" fmla="*/ 170374 w 274447"/>
                  <a:gd name="connsiteY52" fmla="*/ 61038 h 265660"/>
                  <a:gd name="connsiteX53" fmla="*/ 181495 w 274447"/>
                  <a:gd name="connsiteY53" fmla="*/ 63434 h 265660"/>
                  <a:gd name="connsiteX54" fmla="*/ 183261 w 274447"/>
                  <a:gd name="connsiteY54" fmla="*/ 61029 h 265660"/>
                  <a:gd name="connsiteX55" fmla="*/ 188749 w 274447"/>
                  <a:gd name="connsiteY55" fmla="*/ 66604 h 265660"/>
                  <a:gd name="connsiteX56" fmla="*/ 197686 w 274447"/>
                  <a:gd name="connsiteY56" fmla="*/ 57527 h 265660"/>
                  <a:gd name="connsiteX57" fmla="*/ 214605 w 274447"/>
                  <a:gd name="connsiteY57" fmla="*/ 75089 h 265660"/>
                  <a:gd name="connsiteX58" fmla="*/ 223626 w 274447"/>
                  <a:gd name="connsiteY58" fmla="*/ 74462 h 265660"/>
                  <a:gd name="connsiteX59" fmla="*/ 225330 w 274447"/>
                  <a:gd name="connsiteY59" fmla="*/ 76158 h 265660"/>
                  <a:gd name="connsiteX60" fmla="*/ 223668 w 274447"/>
                  <a:gd name="connsiteY60" fmla="*/ 81601 h 265660"/>
                  <a:gd name="connsiteX61" fmla="*/ 221776 w 274447"/>
                  <a:gd name="connsiteY61" fmla="*/ 82771 h 265660"/>
                  <a:gd name="connsiteX62" fmla="*/ 222628 w 274447"/>
                  <a:gd name="connsiteY62" fmla="*/ 84699 h 265660"/>
                  <a:gd name="connsiteX63" fmla="*/ 221548 w 274447"/>
                  <a:gd name="connsiteY63" fmla="*/ 89589 h 265660"/>
                  <a:gd name="connsiteX64" fmla="*/ 220301 w 274447"/>
                  <a:gd name="connsiteY64" fmla="*/ 86552 h 265660"/>
                  <a:gd name="connsiteX65" fmla="*/ 219282 w 274447"/>
                  <a:gd name="connsiteY65" fmla="*/ 90992 h 265660"/>
                  <a:gd name="connsiteX66" fmla="*/ 219864 w 274447"/>
                  <a:gd name="connsiteY66" fmla="*/ 94552 h 265660"/>
                  <a:gd name="connsiteX67" fmla="*/ 219178 w 274447"/>
                  <a:gd name="connsiteY67" fmla="*/ 97623 h 265660"/>
                  <a:gd name="connsiteX68" fmla="*/ 216995 w 274447"/>
                  <a:gd name="connsiteY68" fmla="*/ 97404 h 265660"/>
                  <a:gd name="connsiteX69" fmla="*/ 216456 w 274447"/>
                  <a:gd name="connsiteY69" fmla="*/ 99843 h 265660"/>
                  <a:gd name="connsiteX70" fmla="*/ 217307 w 274447"/>
                  <a:gd name="connsiteY70" fmla="*/ 102828 h 265660"/>
                  <a:gd name="connsiteX71" fmla="*/ 222109 w 274447"/>
                  <a:gd name="connsiteY71" fmla="*/ 100888 h 265660"/>
                  <a:gd name="connsiteX72" fmla="*/ 223605 w 274447"/>
                  <a:gd name="connsiteY72" fmla="*/ 101369 h 265660"/>
                  <a:gd name="connsiteX73" fmla="*/ 221734 w 274447"/>
                  <a:gd name="connsiteY73" fmla="*/ 105049 h 265660"/>
                  <a:gd name="connsiteX74" fmla="*/ 219407 w 274447"/>
                  <a:gd name="connsiteY74" fmla="*/ 107291 h 265660"/>
                  <a:gd name="connsiteX75" fmla="*/ 219739 w 274447"/>
                  <a:gd name="connsiteY75" fmla="*/ 109377 h 265660"/>
                  <a:gd name="connsiteX76" fmla="*/ 217764 w 274447"/>
                  <a:gd name="connsiteY76" fmla="*/ 109903 h 265660"/>
                  <a:gd name="connsiteX77" fmla="*/ 213878 w 274447"/>
                  <a:gd name="connsiteY77" fmla="*/ 113378 h 265660"/>
                  <a:gd name="connsiteX78" fmla="*/ 215582 w 274447"/>
                  <a:gd name="connsiteY78" fmla="*/ 117024 h 265660"/>
                  <a:gd name="connsiteX79" fmla="*/ 213399 w 274447"/>
                  <a:gd name="connsiteY79" fmla="*/ 115627 h 265660"/>
                  <a:gd name="connsiteX80" fmla="*/ 212028 w 274447"/>
                  <a:gd name="connsiteY80" fmla="*/ 119436 h 265660"/>
                  <a:gd name="connsiteX81" fmla="*/ 209908 w 274447"/>
                  <a:gd name="connsiteY81" fmla="*/ 116313 h 265660"/>
                  <a:gd name="connsiteX82" fmla="*/ 208203 w 274447"/>
                  <a:gd name="connsiteY82" fmla="*/ 118464 h 265660"/>
                  <a:gd name="connsiteX83" fmla="*/ 207351 w 274447"/>
                  <a:gd name="connsiteY83" fmla="*/ 122615 h 265660"/>
                  <a:gd name="connsiteX84" fmla="*/ 203880 w 274447"/>
                  <a:gd name="connsiteY84" fmla="*/ 127245 h 265660"/>
                  <a:gd name="connsiteX85" fmla="*/ 197104 w 274447"/>
                  <a:gd name="connsiteY85" fmla="*/ 129892 h 265660"/>
                  <a:gd name="connsiteX86" fmla="*/ 196418 w 274447"/>
                  <a:gd name="connsiteY86" fmla="*/ 128589 h 265660"/>
                  <a:gd name="connsiteX87" fmla="*/ 197832 w 274447"/>
                  <a:gd name="connsiteY87" fmla="*/ 125177 h 265660"/>
                  <a:gd name="connsiteX88" fmla="*/ 195420 w 274447"/>
                  <a:gd name="connsiteY88" fmla="*/ 122936 h 265660"/>
                  <a:gd name="connsiteX89" fmla="*/ 191825 w 274447"/>
                  <a:gd name="connsiteY89" fmla="*/ 124985 h 265660"/>
                  <a:gd name="connsiteX90" fmla="*/ 193612 w 274447"/>
                  <a:gd name="connsiteY90" fmla="*/ 122231 h 265660"/>
                  <a:gd name="connsiteX91" fmla="*/ 191181 w 274447"/>
                  <a:gd name="connsiteY91" fmla="*/ 120810 h 265660"/>
                  <a:gd name="connsiteX92" fmla="*/ 191555 w 274447"/>
                  <a:gd name="connsiteY92" fmla="*/ 123984 h 265660"/>
                  <a:gd name="connsiteX93" fmla="*/ 188895 w 274447"/>
                  <a:gd name="connsiteY93" fmla="*/ 124605 h 265660"/>
                  <a:gd name="connsiteX94" fmla="*/ 187834 w 274447"/>
                  <a:gd name="connsiteY94" fmla="*/ 127328 h 265660"/>
                  <a:gd name="connsiteX95" fmla="*/ 185569 w 274447"/>
                  <a:gd name="connsiteY95" fmla="*/ 127628 h 265660"/>
                  <a:gd name="connsiteX96" fmla="*/ 188769 w 274447"/>
                  <a:gd name="connsiteY96" fmla="*/ 122067 h 265660"/>
                  <a:gd name="connsiteX97" fmla="*/ 188291 w 274447"/>
                  <a:gd name="connsiteY97" fmla="*/ 118805 h 265660"/>
                  <a:gd name="connsiteX98" fmla="*/ 186441 w 274447"/>
                  <a:gd name="connsiteY98" fmla="*/ 121800 h 265660"/>
                  <a:gd name="connsiteX99" fmla="*/ 186920 w 274447"/>
                  <a:gd name="connsiteY99" fmla="*/ 117134 h 265660"/>
                  <a:gd name="connsiteX100" fmla="*/ 185007 w 274447"/>
                  <a:gd name="connsiteY100" fmla="*/ 116887 h 265660"/>
                  <a:gd name="connsiteX101" fmla="*/ 184446 w 274447"/>
                  <a:gd name="connsiteY101" fmla="*/ 120285 h 265660"/>
                  <a:gd name="connsiteX102" fmla="*/ 182803 w 274447"/>
                  <a:gd name="connsiteY102" fmla="*/ 120849 h 265660"/>
                  <a:gd name="connsiteX103" fmla="*/ 181910 w 274447"/>
                  <a:gd name="connsiteY103" fmla="*/ 118421 h 265660"/>
                  <a:gd name="connsiteX104" fmla="*/ 179354 w 274447"/>
                  <a:gd name="connsiteY104" fmla="*/ 122998 h 265660"/>
                  <a:gd name="connsiteX105" fmla="*/ 179520 w 274447"/>
                  <a:gd name="connsiteY105" fmla="*/ 119628 h 265660"/>
                  <a:gd name="connsiteX106" fmla="*/ 178273 w 274447"/>
                  <a:gd name="connsiteY106" fmla="*/ 120038 h 265660"/>
                  <a:gd name="connsiteX107" fmla="*/ 175425 w 274447"/>
                  <a:gd name="connsiteY107" fmla="*/ 132479 h 265660"/>
                  <a:gd name="connsiteX108" fmla="*/ 173160 w 274447"/>
                  <a:gd name="connsiteY108" fmla="*/ 135589 h 265660"/>
                  <a:gd name="connsiteX109" fmla="*/ 170728 w 274447"/>
                  <a:gd name="connsiteY109" fmla="*/ 142135 h 265660"/>
                  <a:gd name="connsiteX110" fmla="*/ 169585 w 274447"/>
                  <a:gd name="connsiteY110" fmla="*/ 140996 h 265660"/>
                  <a:gd name="connsiteX111" fmla="*/ 168192 w 274447"/>
                  <a:gd name="connsiteY111" fmla="*/ 135822 h 265660"/>
                  <a:gd name="connsiteX112" fmla="*/ 165428 w 274447"/>
                  <a:gd name="connsiteY112" fmla="*/ 135364 h 265660"/>
                  <a:gd name="connsiteX113" fmla="*/ 165926 w 274447"/>
                  <a:gd name="connsiteY113" fmla="*/ 138368 h 265660"/>
                  <a:gd name="connsiteX114" fmla="*/ 165158 w 274447"/>
                  <a:gd name="connsiteY114" fmla="*/ 142622 h 265660"/>
                  <a:gd name="connsiteX115" fmla="*/ 162435 w 274447"/>
                  <a:gd name="connsiteY115" fmla="*/ 141447 h 265660"/>
                  <a:gd name="connsiteX116" fmla="*/ 161956 w 274447"/>
                  <a:gd name="connsiteY116" fmla="*/ 144708 h 265660"/>
                  <a:gd name="connsiteX117" fmla="*/ 158922 w 274447"/>
                  <a:gd name="connsiteY117" fmla="*/ 145780 h 265660"/>
                  <a:gd name="connsiteX118" fmla="*/ 160480 w 274447"/>
                  <a:gd name="connsiteY118" fmla="*/ 143218 h 265660"/>
                  <a:gd name="connsiteX119" fmla="*/ 160855 w 274447"/>
                  <a:gd name="connsiteY119" fmla="*/ 139956 h 265660"/>
                  <a:gd name="connsiteX120" fmla="*/ 159088 w 274447"/>
                  <a:gd name="connsiteY120" fmla="*/ 138885 h 265660"/>
                  <a:gd name="connsiteX121" fmla="*/ 156926 w 274447"/>
                  <a:gd name="connsiteY121" fmla="*/ 143798 h 265660"/>
                  <a:gd name="connsiteX122" fmla="*/ 155160 w 274447"/>
                  <a:gd name="connsiteY122" fmla="*/ 140508 h 265660"/>
                  <a:gd name="connsiteX123" fmla="*/ 153892 w 274447"/>
                  <a:gd name="connsiteY123" fmla="*/ 142355 h 265660"/>
                  <a:gd name="connsiteX124" fmla="*/ 154349 w 274447"/>
                  <a:gd name="connsiteY124" fmla="*/ 145057 h 265660"/>
                  <a:gd name="connsiteX125" fmla="*/ 153227 w 274447"/>
                  <a:gd name="connsiteY125" fmla="*/ 151184 h 265660"/>
                  <a:gd name="connsiteX126" fmla="*/ 151709 w 274447"/>
                  <a:gd name="connsiteY126" fmla="*/ 147931 h 265660"/>
                  <a:gd name="connsiteX127" fmla="*/ 149735 w 274447"/>
                  <a:gd name="connsiteY127" fmla="*/ 146537 h 265660"/>
                  <a:gd name="connsiteX128" fmla="*/ 149818 w 274447"/>
                  <a:gd name="connsiteY128" fmla="*/ 132646 h 265660"/>
                  <a:gd name="connsiteX129" fmla="*/ 151398 w 274447"/>
                  <a:gd name="connsiteY129" fmla="*/ 128397 h 265660"/>
                  <a:gd name="connsiteX130" fmla="*/ 149091 w 274447"/>
                  <a:gd name="connsiteY130" fmla="*/ 129410 h 265660"/>
                  <a:gd name="connsiteX131" fmla="*/ 147448 w 274447"/>
                  <a:gd name="connsiteY131" fmla="*/ 144892 h 265660"/>
                  <a:gd name="connsiteX132" fmla="*/ 145641 w 274447"/>
                  <a:gd name="connsiteY132" fmla="*/ 151029 h 265660"/>
                  <a:gd name="connsiteX133" fmla="*/ 143395 w 274447"/>
                  <a:gd name="connsiteY133" fmla="*/ 153059 h 265660"/>
                  <a:gd name="connsiteX134" fmla="*/ 141899 w 274447"/>
                  <a:gd name="connsiteY134" fmla="*/ 157118 h 265660"/>
                  <a:gd name="connsiteX135" fmla="*/ 139113 w 274447"/>
                  <a:gd name="connsiteY135" fmla="*/ 157335 h 265660"/>
                  <a:gd name="connsiteX136" fmla="*/ 132774 w 274447"/>
                  <a:gd name="connsiteY136" fmla="*/ 161281 h 265660"/>
                  <a:gd name="connsiteX137" fmla="*/ 133294 w 274447"/>
                  <a:gd name="connsiteY137" fmla="*/ 163034 h 265660"/>
                  <a:gd name="connsiteX138" fmla="*/ 130280 w 274447"/>
                  <a:gd name="connsiteY138" fmla="*/ 163359 h 265660"/>
                  <a:gd name="connsiteX139" fmla="*/ 129968 w 274447"/>
                  <a:gd name="connsiteY139" fmla="*/ 160302 h 265660"/>
                  <a:gd name="connsiteX140" fmla="*/ 131029 w 274447"/>
                  <a:gd name="connsiteY140" fmla="*/ 157389 h 265660"/>
                  <a:gd name="connsiteX141" fmla="*/ 129407 w 274447"/>
                  <a:gd name="connsiteY141" fmla="*/ 157251 h 265660"/>
                  <a:gd name="connsiteX142" fmla="*/ 128492 w 274447"/>
                  <a:gd name="connsiteY142" fmla="*/ 159855 h 265660"/>
                  <a:gd name="connsiteX143" fmla="*/ 128638 w 274447"/>
                  <a:gd name="connsiteY143" fmla="*/ 151771 h 265660"/>
                  <a:gd name="connsiteX144" fmla="*/ 124918 w 274447"/>
                  <a:gd name="connsiteY144" fmla="*/ 152688 h 265660"/>
                  <a:gd name="connsiteX145" fmla="*/ 121467 w 274447"/>
                  <a:gd name="connsiteY145" fmla="*/ 150758 h 265660"/>
                  <a:gd name="connsiteX146" fmla="*/ 120075 w 274447"/>
                  <a:gd name="connsiteY146" fmla="*/ 154018 h 265660"/>
                  <a:gd name="connsiteX147" fmla="*/ 118724 w 274447"/>
                  <a:gd name="connsiteY147" fmla="*/ 152648 h 265660"/>
                  <a:gd name="connsiteX148" fmla="*/ 115939 w 274447"/>
                  <a:gd name="connsiteY148" fmla="*/ 155525 h 265660"/>
                  <a:gd name="connsiteX149" fmla="*/ 112904 w 274447"/>
                  <a:gd name="connsiteY149" fmla="*/ 162485 h 265660"/>
                  <a:gd name="connsiteX150" fmla="*/ 114255 w 274447"/>
                  <a:gd name="connsiteY150" fmla="*/ 157170 h 265660"/>
                  <a:gd name="connsiteX151" fmla="*/ 112301 w 274447"/>
                  <a:gd name="connsiteY151" fmla="*/ 157197 h 265660"/>
                  <a:gd name="connsiteX152" fmla="*/ 110575 w 274447"/>
                  <a:gd name="connsiteY152" fmla="*/ 159498 h 265660"/>
                  <a:gd name="connsiteX153" fmla="*/ 110950 w 274447"/>
                  <a:gd name="connsiteY153" fmla="*/ 156320 h 265660"/>
                  <a:gd name="connsiteX154" fmla="*/ 108455 w 274447"/>
                  <a:gd name="connsiteY154" fmla="*/ 158266 h 265660"/>
                  <a:gd name="connsiteX155" fmla="*/ 108643 w 274447"/>
                  <a:gd name="connsiteY155" fmla="*/ 156457 h 265660"/>
                  <a:gd name="connsiteX156" fmla="*/ 113839 w 274447"/>
                  <a:gd name="connsiteY156" fmla="*/ 148365 h 265660"/>
                  <a:gd name="connsiteX157" fmla="*/ 115772 w 274447"/>
                  <a:gd name="connsiteY157" fmla="*/ 146208 h 265660"/>
                  <a:gd name="connsiteX158" fmla="*/ 116271 w 274447"/>
                  <a:gd name="connsiteY158" fmla="*/ 143769 h 265660"/>
                  <a:gd name="connsiteX159" fmla="*/ 119305 w 274447"/>
                  <a:gd name="connsiteY159" fmla="*/ 138042 h 265660"/>
                  <a:gd name="connsiteX160" fmla="*/ 117435 w 274447"/>
                  <a:gd name="connsiteY160" fmla="*/ 139883 h 265660"/>
                  <a:gd name="connsiteX161" fmla="*/ 114463 w 274447"/>
                  <a:gd name="connsiteY161" fmla="*/ 140427 h 265660"/>
                  <a:gd name="connsiteX162" fmla="*/ 111927 w 274447"/>
                  <a:gd name="connsiteY162" fmla="*/ 143606 h 265660"/>
                  <a:gd name="connsiteX163" fmla="*/ 110971 w 274447"/>
                  <a:gd name="connsiteY163" fmla="*/ 143276 h 265660"/>
                  <a:gd name="connsiteX164" fmla="*/ 114130 w 274447"/>
                  <a:gd name="connsiteY164" fmla="*/ 139823 h 265660"/>
                  <a:gd name="connsiteX165" fmla="*/ 114962 w 274447"/>
                  <a:gd name="connsiteY165" fmla="*/ 137548 h 265660"/>
                  <a:gd name="connsiteX166" fmla="*/ 111429 w 274447"/>
                  <a:gd name="connsiteY166" fmla="*/ 138768 h 265660"/>
                  <a:gd name="connsiteX167" fmla="*/ 108809 w 274447"/>
                  <a:gd name="connsiteY167" fmla="*/ 141494 h 265660"/>
                  <a:gd name="connsiteX168" fmla="*/ 105504 w 274447"/>
                  <a:gd name="connsiteY168" fmla="*/ 146812 h 265660"/>
                  <a:gd name="connsiteX169" fmla="*/ 106191 w 274447"/>
                  <a:gd name="connsiteY169" fmla="*/ 143798 h 265660"/>
                  <a:gd name="connsiteX170" fmla="*/ 101327 w 274447"/>
                  <a:gd name="connsiteY170" fmla="*/ 146948 h 265660"/>
                  <a:gd name="connsiteX171" fmla="*/ 99165 w 274447"/>
                  <a:gd name="connsiteY171" fmla="*/ 149770 h 265660"/>
                  <a:gd name="connsiteX172" fmla="*/ 97959 w 274447"/>
                  <a:gd name="connsiteY172" fmla="*/ 149086 h 265660"/>
                  <a:gd name="connsiteX173" fmla="*/ 93387 w 274447"/>
                  <a:gd name="connsiteY173" fmla="*/ 154416 h 265660"/>
                  <a:gd name="connsiteX174" fmla="*/ 93470 w 274447"/>
                  <a:gd name="connsiteY174" fmla="*/ 151809 h 265660"/>
                  <a:gd name="connsiteX175" fmla="*/ 91287 w 274447"/>
                  <a:gd name="connsiteY175" fmla="*/ 153168 h 265660"/>
                  <a:gd name="connsiteX176" fmla="*/ 91349 w 274447"/>
                  <a:gd name="connsiteY176" fmla="*/ 157470 h 265660"/>
                  <a:gd name="connsiteX177" fmla="*/ 88565 w 274447"/>
                  <a:gd name="connsiteY177" fmla="*/ 160929 h 265660"/>
                  <a:gd name="connsiteX178" fmla="*/ 88939 w 274447"/>
                  <a:gd name="connsiteY178" fmla="*/ 164541 h 265660"/>
                  <a:gd name="connsiteX179" fmla="*/ 86965 w 274447"/>
                  <a:gd name="connsiteY179" fmla="*/ 163347 h 265660"/>
                  <a:gd name="connsiteX180" fmla="*/ 87629 w 274447"/>
                  <a:gd name="connsiteY180" fmla="*/ 165910 h 265660"/>
                  <a:gd name="connsiteX181" fmla="*/ 85737 w 274447"/>
                  <a:gd name="connsiteY181" fmla="*/ 165179 h 265660"/>
                  <a:gd name="connsiteX182" fmla="*/ 84553 w 274447"/>
                  <a:gd name="connsiteY182" fmla="*/ 168099 h 265660"/>
                  <a:gd name="connsiteX183" fmla="*/ 87733 w 274447"/>
                  <a:gd name="connsiteY183" fmla="*/ 172049 h 265660"/>
                  <a:gd name="connsiteX184" fmla="*/ 88481 w 274447"/>
                  <a:gd name="connsiteY184" fmla="*/ 175447 h 265660"/>
                  <a:gd name="connsiteX185" fmla="*/ 89770 w 274447"/>
                  <a:gd name="connsiteY185" fmla="*/ 176310 h 265660"/>
                  <a:gd name="connsiteX186" fmla="*/ 88669 w 274447"/>
                  <a:gd name="connsiteY186" fmla="*/ 180571 h 265660"/>
                  <a:gd name="connsiteX187" fmla="*/ 90498 w 274447"/>
                  <a:gd name="connsiteY187" fmla="*/ 182195 h 265660"/>
                  <a:gd name="connsiteX188" fmla="*/ 90996 w 274447"/>
                  <a:gd name="connsiteY188" fmla="*/ 185597 h 265660"/>
                  <a:gd name="connsiteX189" fmla="*/ 87941 w 274447"/>
                  <a:gd name="connsiteY189" fmla="*/ 185774 h 265660"/>
                  <a:gd name="connsiteX190" fmla="*/ 85529 w 274447"/>
                  <a:gd name="connsiteY190" fmla="*/ 187713 h 265660"/>
                  <a:gd name="connsiteX191" fmla="*/ 82309 w 274447"/>
                  <a:gd name="connsiteY191" fmla="*/ 185999 h 265660"/>
                  <a:gd name="connsiteX192" fmla="*/ 79232 w 274447"/>
                  <a:gd name="connsiteY192" fmla="*/ 187913 h 265660"/>
                  <a:gd name="connsiteX193" fmla="*/ 77507 w 274447"/>
                  <a:gd name="connsiteY193" fmla="*/ 190352 h 265660"/>
                  <a:gd name="connsiteX194" fmla="*/ 74327 w 274447"/>
                  <a:gd name="connsiteY194" fmla="*/ 189520 h 265660"/>
                  <a:gd name="connsiteX195" fmla="*/ 72102 w 274447"/>
                  <a:gd name="connsiteY195" fmla="*/ 191317 h 265660"/>
                  <a:gd name="connsiteX196" fmla="*/ 69380 w 274447"/>
                  <a:gd name="connsiteY196" fmla="*/ 196587 h 265660"/>
                  <a:gd name="connsiteX197" fmla="*/ 69608 w 274447"/>
                  <a:gd name="connsiteY197" fmla="*/ 200776 h 265660"/>
                  <a:gd name="connsiteX198" fmla="*/ 70835 w 274447"/>
                  <a:gd name="connsiteY198" fmla="*/ 203095 h 265660"/>
                  <a:gd name="connsiteX199" fmla="*/ 76010 w 274447"/>
                  <a:gd name="connsiteY199" fmla="*/ 202546 h 265660"/>
                  <a:gd name="connsiteX200" fmla="*/ 74098 w 274447"/>
                  <a:gd name="connsiteY200" fmla="*/ 205471 h 265660"/>
                  <a:gd name="connsiteX201" fmla="*/ 72019 w 274447"/>
                  <a:gd name="connsiteY201" fmla="*/ 205636 h 265660"/>
                  <a:gd name="connsiteX202" fmla="*/ 67447 w 274447"/>
                  <a:gd name="connsiteY202" fmla="*/ 211637 h 265660"/>
                  <a:gd name="connsiteX203" fmla="*/ 64454 w 274447"/>
                  <a:gd name="connsiteY203" fmla="*/ 213542 h 265660"/>
                  <a:gd name="connsiteX204" fmla="*/ 65763 w 274447"/>
                  <a:gd name="connsiteY204" fmla="*/ 218016 h 265660"/>
                  <a:gd name="connsiteX205" fmla="*/ 62396 w 274447"/>
                  <a:gd name="connsiteY205" fmla="*/ 219165 h 265660"/>
                  <a:gd name="connsiteX206" fmla="*/ 60068 w 274447"/>
                  <a:gd name="connsiteY206" fmla="*/ 221316 h 265660"/>
                  <a:gd name="connsiteX207" fmla="*/ 59008 w 274447"/>
                  <a:gd name="connsiteY207" fmla="*/ 220307 h 265660"/>
                  <a:gd name="connsiteX208" fmla="*/ 54123 w 274447"/>
                  <a:gd name="connsiteY208" fmla="*/ 220715 h 265660"/>
                  <a:gd name="connsiteX209" fmla="*/ 52087 w 274447"/>
                  <a:gd name="connsiteY209" fmla="*/ 221866 h 265660"/>
                  <a:gd name="connsiteX210" fmla="*/ 48928 w 274447"/>
                  <a:gd name="connsiteY210" fmla="*/ 226012 h 265660"/>
                  <a:gd name="connsiteX211" fmla="*/ 45352 w 274447"/>
                  <a:gd name="connsiteY211" fmla="*/ 235722 h 265660"/>
                  <a:gd name="connsiteX212" fmla="*/ 47431 w 274447"/>
                  <a:gd name="connsiteY212" fmla="*/ 240064 h 265660"/>
                  <a:gd name="connsiteX213" fmla="*/ 45373 w 274447"/>
                  <a:gd name="connsiteY213" fmla="*/ 245244 h 265660"/>
                  <a:gd name="connsiteX214" fmla="*/ 41673 w 274447"/>
                  <a:gd name="connsiteY214" fmla="*/ 251842 h 265660"/>
                  <a:gd name="connsiteX215" fmla="*/ 42068 w 274447"/>
                  <a:gd name="connsiteY215" fmla="*/ 253866 h 265660"/>
                  <a:gd name="connsiteX216" fmla="*/ 37412 w 274447"/>
                  <a:gd name="connsiteY216" fmla="*/ 261164 h 265660"/>
                  <a:gd name="connsiteX217" fmla="*/ 36248 w 274447"/>
                  <a:gd name="connsiteY217" fmla="*/ 264012 h 265660"/>
                  <a:gd name="connsiteX218" fmla="*/ 32736 w 274447"/>
                  <a:gd name="connsiteY218" fmla="*/ 265660 h 265660"/>
                  <a:gd name="connsiteX219" fmla="*/ 32425 w 274447"/>
                  <a:gd name="connsiteY219" fmla="*/ 263219 h 265660"/>
                  <a:gd name="connsiteX220" fmla="*/ 28787 w 274447"/>
                  <a:gd name="connsiteY220" fmla="*/ 263459 h 265660"/>
                  <a:gd name="connsiteX221" fmla="*/ 18602 w 274447"/>
                  <a:gd name="connsiteY221" fmla="*/ 255070 h 265660"/>
                  <a:gd name="connsiteX222" fmla="*/ 17812 w 274447"/>
                  <a:gd name="connsiteY222" fmla="*/ 251832 h 265660"/>
                  <a:gd name="connsiteX223" fmla="*/ 20556 w 274447"/>
                  <a:gd name="connsiteY223" fmla="*/ 239487 h 265660"/>
                  <a:gd name="connsiteX224" fmla="*/ 19620 w 274447"/>
                  <a:gd name="connsiteY224" fmla="*/ 237485 h 265660"/>
                  <a:gd name="connsiteX225" fmla="*/ 17376 w 274447"/>
                  <a:gd name="connsiteY225" fmla="*/ 236827 h 265660"/>
                  <a:gd name="connsiteX226" fmla="*/ 10579 w 274447"/>
                  <a:gd name="connsiteY226" fmla="*/ 230025 h 265660"/>
                  <a:gd name="connsiteX227" fmla="*/ 8791 w 274447"/>
                  <a:gd name="connsiteY227" fmla="*/ 224553 h 265660"/>
                  <a:gd name="connsiteX228" fmla="*/ 6380 w 274447"/>
                  <a:gd name="connsiteY228" fmla="*/ 221795 h 265660"/>
                  <a:gd name="connsiteX229" fmla="*/ 3657 w 274447"/>
                  <a:gd name="connsiteY229" fmla="*/ 222195 h 265660"/>
                  <a:gd name="connsiteX230" fmla="*/ 353 w 274447"/>
                  <a:gd name="connsiteY230" fmla="*/ 215189 h 265660"/>
                  <a:gd name="connsiteX231" fmla="*/ 186 w 274447"/>
                  <a:gd name="connsiteY231" fmla="*/ 209651 h 265660"/>
                  <a:gd name="connsiteX232" fmla="*/ 3076 w 274447"/>
                  <a:gd name="connsiteY232" fmla="*/ 204969 h 265660"/>
                  <a:gd name="connsiteX233" fmla="*/ 3221 w 274447"/>
                  <a:gd name="connsiteY233" fmla="*/ 201331 h 265660"/>
                  <a:gd name="connsiteX234" fmla="*/ 1621 w 274447"/>
                  <a:gd name="connsiteY234" fmla="*/ 199545 h 265660"/>
                  <a:gd name="connsiteX235" fmla="*/ 3969 w 274447"/>
                  <a:gd name="connsiteY235" fmla="*/ 192914 h 265660"/>
                  <a:gd name="connsiteX236" fmla="*/ 2951 w 274447"/>
                  <a:gd name="connsiteY236" fmla="*/ 189612 h 265660"/>
                  <a:gd name="connsiteX237" fmla="*/ 4344 w 274447"/>
                  <a:gd name="connsiteY237" fmla="*/ 187798 h 265660"/>
                  <a:gd name="connsiteX238" fmla="*/ 1808 w 274447"/>
                  <a:gd name="connsiteY238" fmla="*/ 184782 h 265660"/>
                  <a:gd name="connsiteX239" fmla="*/ 727 w 274447"/>
                  <a:gd name="connsiteY239" fmla="*/ 161717 h 265660"/>
                  <a:gd name="connsiteX240" fmla="*/ 0 w 274447"/>
                  <a:gd name="connsiteY240" fmla="*/ 149366 h 265660"/>
                  <a:gd name="connsiteX241" fmla="*/ 1974 w 274447"/>
                  <a:gd name="connsiteY241" fmla="*/ 150552 h 265660"/>
                  <a:gd name="connsiteX242" fmla="*/ 7046 w 274447"/>
                  <a:gd name="connsiteY242" fmla="*/ 149704 h 265660"/>
                  <a:gd name="connsiteX243" fmla="*/ 8708 w 274447"/>
                  <a:gd name="connsiteY243" fmla="*/ 148009 h 265660"/>
                  <a:gd name="connsiteX244" fmla="*/ 12574 w 274447"/>
                  <a:gd name="connsiteY244" fmla="*/ 146449 h 265660"/>
                  <a:gd name="connsiteX245" fmla="*/ 14611 w 274447"/>
                  <a:gd name="connsiteY245" fmla="*/ 147404 h 265660"/>
                  <a:gd name="connsiteX246" fmla="*/ 16919 w 274447"/>
                  <a:gd name="connsiteY246" fmla="*/ 146574 h 265660"/>
                  <a:gd name="connsiteX247" fmla="*/ 21865 w 274447"/>
                  <a:gd name="connsiteY247" fmla="*/ 146783 h 265660"/>
                  <a:gd name="connsiteX248" fmla="*/ 23777 w 274447"/>
                  <a:gd name="connsiteY248" fmla="*/ 144390 h 265660"/>
                  <a:gd name="connsiteX249" fmla="*/ 21491 w 274447"/>
                  <a:gd name="connsiteY249" fmla="*/ 139287 h 265660"/>
                  <a:gd name="connsiteX250" fmla="*/ 23777 w 274447"/>
                  <a:gd name="connsiteY250" fmla="*/ 136346 h 265660"/>
                  <a:gd name="connsiteX251" fmla="*/ 25649 w 274447"/>
                  <a:gd name="connsiteY251" fmla="*/ 136721 h 265660"/>
                  <a:gd name="connsiteX252" fmla="*/ 28121 w 274447"/>
                  <a:gd name="connsiteY252" fmla="*/ 134430 h 265660"/>
                  <a:gd name="connsiteX253" fmla="*/ 26500 w 274447"/>
                  <a:gd name="connsiteY253" fmla="*/ 131068 h 265660"/>
                  <a:gd name="connsiteX254" fmla="*/ 29743 w 274447"/>
                  <a:gd name="connsiteY254" fmla="*/ 127628 h 265660"/>
                  <a:gd name="connsiteX255" fmla="*/ 27685 w 274447"/>
                  <a:gd name="connsiteY255" fmla="*/ 124820 h 265660"/>
                  <a:gd name="connsiteX256" fmla="*/ 31385 w 274447"/>
                  <a:gd name="connsiteY256" fmla="*/ 122271 h 265660"/>
                  <a:gd name="connsiteX257" fmla="*/ 22509 w 274447"/>
                  <a:gd name="connsiteY257" fmla="*/ 109718 h 265660"/>
                  <a:gd name="connsiteX258" fmla="*/ 16129 w 274447"/>
                  <a:gd name="connsiteY258" fmla="*/ 108212 h 265660"/>
                  <a:gd name="connsiteX259" fmla="*/ 14944 w 274447"/>
                  <a:gd name="connsiteY259" fmla="*/ 106589 h 265660"/>
                  <a:gd name="connsiteX260" fmla="*/ 14923 w 274447"/>
                  <a:gd name="connsiteY260" fmla="*/ 100871 h 265660"/>
                  <a:gd name="connsiteX261" fmla="*/ 19163 w 274447"/>
                  <a:gd name="connsiteY261" fmla="*/ 103789 h 265660"/>
                  <a:gd name="connsiteX262" fmla="*/ 33214 w 274447"/>
                  <a:gd name="connsiteY262" fmla="*/ 93817 h 265660"/>
                  <a:gd name="connsiteX263" fmla="*/ 33629 w 274447"/>
                  <a:gd name="connsiteY263" fmla="*/ 94616 h 265660"/>
                  <a:gd name="connsiteX264" fmla="*/ 41861 w 274447"/>
                  <a:gd name="connsiteY264" fmla="*/ 88699 h 265660"/>
                  <a:gd name="connsiteX265" fmla="*/ 45228 w 274447"/>
                  <a:gd name="connsiteY265" fmla="*/ 92910 h 265660"/>
                  <a:gd name="connsiteX266" fmla="*/ 46100 w 274447"/>
                  <a:gd name="connsiteY266" fmla="*/ 96495 h 265660"/>
                  <a:gd name="connsiteX267" fmla="*/ 43939 w 274447"/>
                  <a:gd name="connsiteY267" fmla="*/ 99904 h 265660"/>
                  <a:gd name="connsiteX268" fmla="*/ 43274 w 274447"/>
                  <a:gd name="connsiteY268" fmla="*/ 104825 h 265660"/>
                  <a:gd name="connsiteX269" fmla="*/ 44209 w 274447"/>
                  <a:gd name="connsiteY269" fmla="*/ 109493 h 265660"/>
                  <a:gd name="connsiteX270" fmla="*/ 47638 w 274447"/>
                  <a:gd name="connsiteY270" fmla="*/ 113645 h 265660"/>
                  <a:gd name="connsiteX271" fmla="*/ 48803 w 274447"/>
                  <a:gd name="connsiteY271" fmla="*/ 112146 h 265660"/>
                  <a:gd name="connsiteX272" fmla="*/ 51089 w 274447"/>
                  <a:gd name="connsiteY272" fmla="*/ 115248 h 265660"/>
                  <a:gd name="connsiteX273" fmla="*/ 55122 w 274447"/>
                  <a:gd name="connsiteY273" fmla="*/ 109507 h 265660"/>
                  <a:gd name="connsiteX274" fmla="*/ 62458 w 274447"/>
                  <a:gd name="connsiteY274" fmla="*/ 114099 h 265660"/>
                  <a:gd name="connsiteX275" fmla="*/ 67426 w 274447"/>
                  <a:gd name="connsiteY275" fmla="*/ 117739 h 265660"/>
                  <a:gd name="connsiteX276" fmla="*/ 68175 w 274447"/>
                  <a:gd name="connsiteY276" fmla="*/ 115657 h 265660"/>
                  <a:gd name="connsiteX277" fmla="*/ 71791 w 274447"/>
                  <a:gd name="connsiteY277" fmla="*/ 118324 h 265660"/>
                  <a:gd name="connsiteX278" fmla="*/ 77382 w 274447"/>
                  <a:gd name="connsiteY278" fmla="*/ 110091 h 265660"/>
                  <a:gd name="connsiteX279" fmla="*/ 90601 w 274447"/>
                  <a:gd name="connsiteY279" fmla="*/ 123845 h 265660"/>
                  <a:gd name="connsiteX280" fmla="*/ 90975 w 274447"/>
                  <a:gd name="connsiteY280" fmla="*/ 124812 h 265660"/>
                  <a:gd name="connsiteX281" fmla="*/ 100308 w 274447"/>
                  <a:gd name="connsiteY281" fmla="*/ 131092 h 265660"/>
                  <a:gd name="connsiteX282" fmla="*/ 103010 w 274447"/>
                  <a:gd name="connsiteY282" fmla="*/ 127053 h 265660"/>
                  <a:gd name="connsiteX283" fmla="*/ 104340 w 274447"/>
                  <a:gd name="connsiteY283" fmla="*/ 127932 h 265660"/>
                  <a:gd name="connsiteX284" fmla="*/ 109682 w 274447"/>
                  <a:gd name="connsiteY284" fmla="*/ 120053 h 265660"/>
                  <a:gd name="connsiteX285" fmla="*/ 107666 w 274447"/>
                  <a:gd name="connsiteY285" fmla="*/ 117597 h 265660"/>
                  <a:gd name="connsiteX286" fmla="*/ 109973 w 274447"/>
                  <a:gd name="connsiteY286" fmla="*/ 115686 h 265660"/>
                  <a:gd name="connsiteX287" fmla="*/ 109433 w 274447"/>
                  <a:gd name="connsiteY287" fmla="*/ 111856 h 265660"/>
                  <a:gd name="connsiteX288" fmla="*/ 110493 w 274447"/>
                  <a:gd name="connsiteY288" fmla="*/ 109201 h 265660"/>
                  <a:gd name="connsiteX289" fmla="*/ 113008 w 274447"/>
                  <a:gd name="connsiteY289" fmla="*/ 96175 h 265660"/>
                  <a:gd name="connsiteX290" fmla="*/ 110472 w 274447"/>
                  <a:gd name="connsiteY290" fmla="*/ 95201 h 265660"/>
                  <a:gd name="connsiteX291" fmla="*/ 112447 w 274447"/>
                  <a:gd name="connsiteY291" fmla="*/ 89082 h 265660"/>
                  <a:gd name="connsiteX292" fmla="*/ 114338 w 274447"/>
                  <a:gd name="connsiteY292" fmla="*/ 87163 h 265660"/>
                  <a:gd name="connsiteX293" fmla="*/ 117269 w 274447"/>
                  <a:gd name="connsiteY293" fmla="*/ 87873 h 265660"/>
                  <a:gd name="connsiteX294" fmla="*/ 120823 w 274447"/>
                  <a:gd name="connsiteY294" fmla="*/ 73153 h 265660"/>
                  <a:gd name="connsiteX295" fmla="*/ 122444 w 274447"/>
                  <a:gd name="connsiteY295" fmla="*/ 72627 h 265660"/>
                  <a:gd name="connsiteX296" fmla="*/ 131091 w 274447"/>
                  <a:gd name="connsiteY296" fmla="*/ 75740 h 265660"/>
                  <a:gd name="connsiteX297" fmla="*/ 131195 w 274447"/>
                  <a:gd name="connsiteY297" fmla="*/ 77835 h 265660"/>
                  <a:gd name="connsiteX298" fmla="*/ 136619 w 274447"/>
                  <a:gd name="connsiteY298" fmla="*/ 77212 h 265660"/>
                  <a:gd name="connsiteX299" fmla="*/ 135913 w 274447"/>
                  <a:gd name="connsiteY299" fmla="*/ 82998 h 265660"/>
                  <a:gd name="connsiteX300" fmla="*/ 133045 w 274447"/>
                  <a:gd name="connsiteY300" fmla="*/ 85351 h 265660"/>
                  <a:gd name="connsiteX301" fmla="*/ 130301 w 274447"/>
                  <a:gd name="connsiteY301" fmla="*/ 89210 h 265660"/>
                  <a:gd name="connsiteX302" fmla="*/ 140818 w 274447"/>
                  <a:gd name="connsiteY302" fmla="*/ 91564 h 265660"/>
                  <a:gd name="connsiteX303" fmla="*/ 142107 w 274447"/>
                  <a:gd name="connsiteY303" fmla="*/ 86642 h 265660"/>
                  <a:gd name="connsiteX304" fmla="*/ 140880 w 274447"/>
                  <a:gd name="connsiteY304" fmla="*/ 83160 h 265660"/>
                  <a:gd name="connsiteX305" fmla="*/ 140923 w 274447"/>
                  <a:gd name="connsiteY305" fmla="*/ 80215 h 265660"/>
                  <a:gd name="connsiteX306" fmla="*/ 145225 w 274447"/>
                  <a:gd name="connsiteY306" fmla="*/ 79035 h 265660"/>
                  <a:gd name="connsiteX307" fmla="*/ 145412 w 274447"/>
                  <a:gd name="connsiteY307" fmla="*/ 78124 h 265660"/>
                  <a:gd name="connsiteX308" fmla="*/ 152083 w 274447"/>
                  <a:gd name="connsiteY308" fmla="*/ 79607 h 265660"/>
                  <a:gd name="connsiteX309" fmla="*/ 156656 w 274447"/>
                  <a:gd name="connsiteY309" fmla="*/ 57986 h 265660"/>
                  <a:gd name="connsiteX310" fmla="*/ 144788 w 274447"/>
                  <a:gd name="connsiteY310" fmla="*/ 55414 h 265660"/>
                  <a:gd name="connsiteX311" fmla="*/ 145121 w 274447"/>
                  <a:gd name="connsiteY311" fmla="*/ 51617 h 265660"/>
                  <a:gd name="connsiteX312" fmla="*/ 147989 w 274447"/>
                  <a:gd name="connsiteY312" fmla="*/ 47382 h 265660"/>
                  <a:gd name="connsiteX313" fmla="*/ 149610 w 274447"/>
                  <a:gd name="connsiteY313" fmla="*/ 42468 h 265660"/>
                  <a:gd name="connsiteX314" fmla="*/ 150815 w 274447"/>
                  <a:gd name="connsiteY314" fmla="*/ 35597 h 265660"/>
                  <a:gd name="connsiteX315" fmla="*/ 145827 w 274447"/>
                  <a:gd name="connsiteY315" fmla="*/ 34459 h 265660"/>
                  <a:gd name="connsiteX316" fmla="*/ 145994 w 274447"/>
                  <a:gd name="connsiteY316" fmla="*/ 33513 h 265660"/>
                  <a:gd name="connsiteX317" fmla="*/ 151522 w 274447"/>
                  <a:gd name="connsiteY317" fmla="*/ 26465 h 265660"/>
                  <a:gd name="connsiteX318" fmla="*/ 152083 w 274447"/>
                  <a:gd name="connsiteY318" fmla="*/ 21696 h 265660"/>
                  <a:gd name="connsiteX319" fmla="*/ 158942 w 274447"/>
                  <a:gd name="connsiteY319" fmla="*/ 23176 h 265660"/>
                  <a:gd name="connsiteX320" fmla="*/ 160606 w 274447"/>
                  <a:gd name="connsiteY320" fmla="*/ 22123 h 265660"/>
                  <a:gd name="connsiteX321" fmla="*/ 160418 w 274447"/>
                  <a:gd name="connsiteY321" fmla="*/ 19278 h 265660"/>
                  <a:gd name="connsiteX322" fmla="*/ 162018 w 274447"/>
                  <a:gd name="connsiteY322" fmla="*/ 15126 h 265660"/>
                  <a:gd name="connsiteX323" fmla="*/ 156344 w 274447"/>
                  <a:gd name="connsiteY323" fmla="*/ 7834 h 265660"/>
                  <a:gd name="connsiteX324" fmla="*/ 155804 w 274447"/>
                  <a:gd name="connsiteY324" fmla="*/ 3227 h 265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Lst>
                <a:rect l="l" t="t" r="r" b="b"/>
                <a:pathLst>
                  <a:path w="274447" h="265660">
                    <a:moveTo>
                      <a:pt x="272015" y="100836"/>
                    </a:moveTo>
                    <a:lnTo>
                      <a:pt x="274426" y="102307"/>
                    </a:lnTo>
                    <a:lnTo>
                      <a:pt x="274447" y="108894"/>
                    </a:lnTo>
                    <a:lnTo>
                      <a:pt x="272285" y="112996"/>
                    </a:lnTo>
                    <a:lnTo>
                      <a:pt x="269707" y="113554"/>
                    </a:lnTo>
                    <a:lnTo>
                      <a:pt x="268294" y="115818"/>
                    </a:lnTo>
                    <a:lnTo>
                      <a:pt x="267566" y="113419"/>
                    </a:lnTo>
                    <a:lnTo>
                      <a:pt x="269438" y="107515"/>
                    </a:lnTo>
                    <a:lnTo>
                      <a:pt x="267588" y="108473"/>
                    </a:lnTo>
                    <a:lnTo>
                      <a:pt x="268751" y="105707"/>
                    </a:lnTo>
                    <a:lnTo>
                      <a:pt x="266861" y="103410"/>
                    </a:lnTo>
                    <a:lnTo>
                      <a:pt x="269666" y="103452"/>
                    </a:lnTo>
                    <a:close/>
                    <a:moveTo>
                      <a:pt x="241543" y="96021"/>
                    </a:moveTo>
                    <a:lnTo>
                      <a:pt x="244265" y="97007"/>
                    </a:lnTo>
                    <a:lnTo>
                      <a:pt x="243641" y="99830"/>
                    </a:lnTo>
                    <a:lnTo>
                      <a:pt x="247299" y="97444"/>
                    </a:lnTo>
                    <a:lnTo>
                      <a:pt x="250875" y="97418"/>
                    </a:lnTo>
                    <a:lnTo>
                      <a:pt x="254782" y="103500"/>
                    </a:lnTo>
                    <a:lnTo>
                      <a:pt x="254511" y="105831"/>
                    </a:lnTo>
                    <a:lnTo>
                      <a:pt x="251061" y="110079"/>
                    </a:lnTo>
                    <a:lnTo>
                      <a:pt x="248318" y="111093"/>
                    </a:lnTo>
                    <a:lnTo>
                      <a:pt x="246863" y="109613"/>
                    </a:lnTo>
                    <a:lnTo>
                      <a:pt x="245845" y="111620"/>
                    </a:lnTo>
                    <a:lnTo>
                      <a:pt x="243101" y="109829"/>
                    </a:lnTo>
                    <a:lnTo>
                      <a:pt x="242416" y="104105"/>
                    </a:lnTo>
                    <a:lnTo>
                      <a:pt x="240607" y="102214"/>
                    </a:lnTo>
                    <a:lnTo>
                      <a:pt x="240587" y="105201"/>
                    </a:lnTo>
                    <a:lnTo>
                      <a:pt x="239298" y="103558"/>
                    </a:lnTo>
                    <a:lnTo>
                      <a:pt x="239069" y="100186"/>
                    </a:lnTo>
                    <a:lnTo>
                      <a:pt x="239049" y="98158"/>
                    </a:lnTo>
                    <a:close/>
                    <a:moveTo>
                      <a:pt x="248735" y="86273"/>
                    </a:moveTo>
                    <a:lnTo>
                      <a:pt x="249836" y="91307"/>
                    </a:lnTo>
                    <a:lnTo>
                      <a:pt x="251042" y="92401"/>
                    </a:lnTo>
                    <a:lnTo>
                      <a:pt x="246344" y="92623"/>
                    </a:lnTo>
                    <a:lnTo>
                      <a:pt x="245014" y="95690"/>
                    </a:lnTo>
                    <a:lnTo>
                      <a:pt x="239673" y="95718"/>
                    </a:lnTo>
                    <a:lnTo>
                      <a:pt x="242790" y="92868"/>
                    </a:lnTo>
                    <a:lnTo>
                      <a:pt x="241460" y="92895"/>
                    </a:lnTo>
                    <a:lnTo>
                      <a:pt x="235329" y="97363"/>
                    </a:lnTo>
                    <a:lnTo>
                      <a:pt x="238259" y="92239"/>
                    </a:lnTo>
                    <a:lnTo>
                      <a:pt x="241585" y="90376"/>
                    </a:lnTo>
                    <a:lnTo>
                      <a:pt x="246282" y="86546"/>
                    </a:lnTo>
                    <a:close/>
                    <a:moveTo>
                      <a:pt x="173014" y="0"/>
                    </a:moveTo>
                    <a:lnTo>
                      <a:pt x="174843" y="1993"/>
                    </a:lnTo>
                    <a:lnTo>
                      <a:pt x="173908" y="7071"/>
                    </a:lnTo>
                    <a:lnTo>
                      <a:pt x="177670" y="7767"/>
                    </a:lnTo>
                    <a:lnTo>
                      <a:pt x="175633" y="11872"/>
                    </a:lnTo>
                    <a:lnTo>
                      <a:pt x="183386" y="12955"/>
                    </a:lnTo>
                    <a:lnTo>
                      <a:pt x="180663" y="27412"/>
                    </a:lnTo>
                    <a:lnTo>
                      <a:pt x="185776" y="28462"/>
                    </a:lnTo>
                    <a:lnTo>
                      <a:pt x="183075" y="42608"/>
                    </a:lnTo>
                    <a:lnTo>
                      <a:pt x="177379" y="41515"/>
                    </a:lnTo>
                    <a:lnTo>
                      <a:pt x="170374" y="61038"/>
                    </a:lnTo>
                    <a:lnTo>
                      <a:pt x="181495" y="63434"/>
                    </a:lnTo>
                    <a:lnTo>
                      <a:pt x="183261" y="61029"/>
                    </a:lnTo>
                    <a:lnTo>
                      <a:pt x="188749" y="66604"/>
                    </a:lnTo>
                    <a:lnTo>
                      <a:pt x="197686" y="57527"/>
                    </a:lnTo>
                    <a:lnTo>
                      <a:pt x="214605" y="75089"/>
                    </a:lnTo>
                    <a:lnTo>
                      <a:pt x="223626" y="74462"/>
                    </a:lnTo>
                    <a:lnTo>
                      <a:pt x="225330" y="76158"/>
                    </a:lnTo>
                    <a:lnTo>
                      <a:pt x="223668" y="81601"/>
                    </a:lnTo>
                    <a:lnTo>
                      <a:pt x="221776" y="82771"/>
                    </a:lnTo>
                    <a:lnTo>
                      <a:pt x="222628" y="84699"/>
                    </a:lnTo>
                    <a:lnTo>
                      <a:pt x="221548" y="89589"/>
                    </a:lnTo>
                    <a:lnTo>
                      <a:pt x="220301" y="86552"/>
                    </a:lnTo>
                    <a:lnTo>
                      <a:pt x="219282" y="90992"/>
                    </a:lnTo>
                    <a:lnTo>
                      <a:pt x="219864" y="94552"/>
                    </a:lnTo>
                    <a:lnTo>
                      <a:pt x="219178" y="97623"/>
                    </a:lnTo>
                    <a:lnTo>
                      <a:pt x="216995" y="97404"/>
                    </a:lnTo>
                    <a:lnTo>
                      <a:pt x="216456" y="99843"/>
                    </a:lnTo>
                    <a:lnTo>
                      <a:pt x="217307" y="102828"/>
                    </a:lnTo>
                    <a:lnTo>
                      <a:pt x="222109" y="100888"/>
                    </a:lnTo>
                    <a:lnTo>
                      <a:pt x="223605" y="101369"/>
                    </a:lnTo>
                    <a:lnTo>
                      <a:pt x="221734" y="105049"/>
                    </a:lnTo>
                    <a:lnTo>
                      <a:pt x="219407" y="107291"/>
                    </a:lnTo>
                    <a:lnTo>
                      <a:pt x="219739" y="109377"/>
                    </a:lnTo>
                    <a:lnTo>
                      <a:pt x="217764" y="109903"/>
                    </a:lnTo>
                    <a:lnTo>
                      <a:pt x="213878" y="113378"/>
                    </a:lnTo>
                    <a:lnTo>
                      <a:pt x="215582" y="117024"/>
                    </a:lnTo>
                    <a:lnTo>
                      <a:pt x="213399" y="115627"/>
                    </a:lnTo>
                    <a:lnTo>
                      <a:pt x="212028" y="119436"/>
                    </a:lnTo>
                    <a:lnTo>
                      <a:pt x="209908" y="116313"/>
                    </a:lnTo>
                    <a:lnTo>
                      <a:pt x="208203" y="118464"/>
                    </a:lnTo>
                    <a:lnTo>
                      <a:pt x="207351" y="122615"/>
                    </a:lnTo>
                    <a:lnTo>
                      <a:pt x="203880" y="127245"/>
                    </a:lnTo>
                    <a:lnTo>
                      <a:pt x="197104" y="129892"/>
                    </a:lnTo>
                    <a:lnTo>
                      <a:pt x="196418" y="128589"/>
                    </a:lnTo>
                    <a:lnTo>
                      <a:pt x="197832" y="125177"/>
                    </a:lnTo>
                    <a:lnTo>
                      <a:pt x="195420" y="122936"/>
                    </a:lnTo>
                    <a:lnTo>
                      <a:pt x="191825" y="124985"/>
                    </a:lnTo>
                    <a:lnTo>
                      <a:pt x="193612" y="122231"/>
                    </a:lnTo>
                    <a:lnTo>
                      <a:pt x="191181" y="120810"/>
                    </a:lnTo>
                    <a:lnTo>
                      <a:pt x="191555" y="123984"/>
                    </a:lnTo>
                    <a:lnTo>
                      <a:pt x="188895" y="124605"/>
                    </a:lnTo>
                    <a:lnTo>
                      <a:pt x="187834" y="127328"/>
                    </a:lnTo>
                    <a:lnTo>
                      <a:pt x="185569" y="127628"/>
                    </a:lnTo>
                    <a:lnTo>
                      <a:pt x="188769" y="122067"/>
                    </a:lnTo>
                    <a:lnTo>
                      <a:pt x="188291" y="118805"/>
                    </a:lnTo>
                    <a:lnTo>
                      <a:pt x="186441" y="121800"/>
                    </a:lnTo>
                    <a:lnTo>
                      <a:pt x="186920" y="117134"/>
                    </a:lnTo>
                    <a:lnTo>
                      <a:pt x="185007" y="116887"/>
                    </a:lnTo>
                    <a:lnTo>
                      <a:pt x="184446" y="120285"/>
                    </a:lnTo>
                    <a:lnTo>
                      <a:pt x="182803" y="120849"/>
                    </a:lnTo>
                    <a:lnTo>
                      <a:pt x="181910" y="118421"/>
                    </a:lnTo>
                    <a:lnTo>
                      <a:pt x="179354" y="122998"/>
                    </a:lnTo>
                    <a:lnTo>
                      <a:pt x="179520" y="119628"/>
                    </a:lnTo>
                    <a:lnTo>
                      <a:pt x="178273" y="120038"/>
                    </a:lnTo>
                    <a:lnTo>
                      <a:pt x="175425" y="132479"/>
                    </a:lnTo>
                    <a:lnTo>
                      <a:pt x="173160" y="135589"/>
                    </a:lnTo>
                    <a:lnTo>
                      <a:pt x="170728" y="142135"/>
                    </a:lnTo>
                    <a:lnTo>
                      <a:pt x="169585" y="140996"/>
                    </a:lnTo>
                    <a:lnTo>
                      <a:pt x="168192" y="135822"/>
                    </a:lnTo>
                    <a:lnTo>
                      <a:pt x="165428" y="135364"/>
                    </a:lnTo>
                    <a:lnTo>
                      <a:pt x="165926" y="138368"/>
                    </a:lnTo>
                    <a:lnTo>
                      <a:pt x="165158" y="142622"/>
                    </a:lnTo>
                    <a:lnTo>
                      <a:pt x="162435" y="141447"/>
                    </a:lnTo>
                    <a:lnTo>
                      <a:pt x="161956" y="144708"/>
                    </a:lnTo>
                    <a:lnTo>
                      <a:pt x="158922" y="145780"/>
                    </a:lnTo>
                    <a:lnTo>
                      <a:pt x="160480" y="143218"/>
                    </a:lnTo>
                    <a:lnTo>
                      <a:pt x="160855" y="139956"/>
                    </a:lnTo>
                    <a:lnTo>
                      <a:pt x="159088" y="138885"/>
                    </a:lnTo>
                    <a:lnTo>
                      <a:pt x="156926" y="143798"/>
                    </a:lnTo>
                    <a:lnTo>
                      <a:pt x="155160" y="140508"/>
                    </a:lnTo>
                    <a:lnTo>
                      <a:pt x="153892" y="142355"/>
                    </a:lnTo>
                    <a:lnTo>
                      <a:pt x="154349" y="145057"/>
                    </a:lnTo>
                    <a:lnTo>
                      <a:pt x="153227" y="151184"/>
                    </a:lnTo>
                    <a:lnTo>
                      <a:pt x="151709" y="147931"/>
                    </a:lnTo>
                    <a:lnTo>
                      <a:pt x="149735" y="146537"/>
                    </a:lnTo>
                    <a:lnTo>
                      <a:pt x="149818" y="132646"/>
                    </a:lnTo>
                    <a:lnTo>
                      <a:pt x="151398" y="128397"/>
                    </a:lnTo>
                    <a:lnTo>
                      <a:pt x="149091" y="129410"/>
                    </a:lnTo>
                    <a:lnTo>
                      <a:pt x="147448" y="144892"/>
                    </a:lnTo>
                    <a:lnTo>
                      <a:pt x="145641" y="151029"/>
                    </a:lnTo>
                    <a:lnTo>
                      <a:pt x="143395" y="153059"/>
                    </a:lnTo>
                    <a:lnTo>
                      <a:pt x="141899" y="157118"/>
                    </a:lnTo>
                    <a:lnTo>
                      <a:pt x="139113" y="157335"/>
                    </a:lnTo>
                    <a:lnTo>
                      <a:pt x="132774" y="161281"/>
                    </a:lnTo>
                    <a:lnTo>
                      <a:pt x="133294" y="163034"/>
                    </a:lnTo>
                    <a:lnTo>
                      <a:pt x="130280" y="163359"/>
                    </a:lnTo>
                    <a:lnTo>
                      <a:pt x="129968" y="160302"/>
                    </a:lnTo>
                    <a:lnTo>
                      <a:pt x="131029" y="157389"/>
                    </a:lnTo>
                    <a:lnTo>
                      <a:pt x="129407" y="157251"/>
                    </a:lnTo>
                    <a:lnTo>
                      <a:pt x="128492" y="159855"/>
                    </a:lnTo>
                    <a:lnTo>
                      <a:pt x="128638" y="151771"/>
                    </a:lnTo>
                    <a:lnTo>
                      <a:pt x="124918" y="152688"/>
                    </a:lnTo>
                    <a:lnTo>
                      <a:pt x="121467" y="150758"/>
                    </a:lnTo>
                    <a:lnTo>
                      <a:pt x="120075" y="154018"/>
                    </a:lnTo>
                    <a:lnTo>
                      <a:pt x="118724" y="152648"/>
                    </a:lnTo>
                    <a:lnTo>
                      <a:pt x="115939" y="155525"/>
                    </a:lnTo>
                    <a:lnTo>
                      <a:pt x="112904" y="162485"/>
                    </a:lnTo>
                    <a:lnTo>
                      <a:pt x="114255" y="157170"/>
                    </a:lnTo>
                    <a:lnTo>
                      <a:pt x="112301" y="157197"/>
                    </a:lnTo>
                    <a:lnTo>
                      <a:pt x="110575" y="159498"/>
                    </a:lnTo>
                    <a:lnTo>
                      <a:pt x="110950" y="156320"/>
                    </a:lnTo>
                    <a:lnTo>
                      <a:pt x="108455" y="158266"/>
                    </a:lnTo>
                    <a:lnTo>
                      <a:pt x="108643" y="156457"/>
                    </a:lnTo>
                    <a:lnTo>
                      <a:pt x="113839" y="148365"/>
                    </a:lnTo>
                    <a:lnTo>
                      <a:pt x="115772" y="146208"/>
                    </a:lnTo>
                    <a:lnTo>
                      <a:pt x="116271" y="143769"/>
                    </a:lnTo>
                    <a:lnTo>
                      <a:pt x="119305" y="138042"/>
                    </a:lnTo>
                    <a:lnTo>
                      <a:pt x="117435" y="139883"/>
                    </a:lnTo>
                    <a:lnTo>
                      <a:pt x="114463" y="140427"/>
                    </a:lnTo>
                    <a:lnTo>
                      <a:pt x="111927" y="143606"/>
                    </a:lnTo>
                    <a:lnTo>
                      <a:pt x="110971" y="143276"/>
                    </a:lnTo>
                    <a:lnTo>
                      <a:pt x="114130" y="139823"/>
                    </a:lnTo>
                    <a:lnTo>
                      <a:pt x="114962" y="137548"/>
                    </a:lnTo>
                    <a:lnTo>
                      <a:pt x="111429" y="138768"/>
                    </a:lnTo>
                    <a:lnTo>
                      <a:pt x="108809" y="141494"/>
                    </a:lnTo>
                    <a:lnTo>
                      <a:pt x="105504" y="146812"/>
                    </a:lnTo>
                    <a:lnTo>
                      <a:pt x="106191" y="143798"/>
                    </a:lnTo>
                    <a:lnTo>
                      <a:pt x="101327" y="146948"/>
                    </a:lnTo>
                    <a:lnTo>
                      <a:pt x="99165" y="149770"/>
                    </a:lnTo>
                    <a:lnTo>
                      <a:pt x="97959" y="149086"/>
                    </a:lnTo>
                    <a:lnTo>
                      <a:pt x="93387" y="154416"/>
                    </a:lnTo>
                    <a:lnTo>
                      <a:pt x="93470" y="151809"/>
                    </a:lnTo>
                    <a:lnTo>
                      <a:pt x="91287" y="153168"/>
                    </a:lnTo>
                    <a:lnTo>
                      <a:pt x="91349" y="157470"/>
                    </a:lnTo>
                    <a:lnTo>
                      <a:pt x="88565" y="160929"/>
                    </a:lnTo>
                    <a:lnTo>
                      <a:pt x="88939" y="164541"/>
                    </a:lnTo>
                    <a:lnTo>
                      <a:pt x="86965" y="163347"/>
                    </a:lnTo>
                    <a:lnTo>
                      <a:pt x="87629" y="165910"/>
                    </a:lnTo>
                    <a:lnTo>
                      <a:pt x="85737" y="165179"/>
                    </a:lnTo>
                    <a:lnTo>
                      <a:pt x="84553" y="168099"/>
                    </a:lnTo>
                    <a:lnTo>
                      <a:pt x="87733" y="172049"/>
                    </a:lnTo>
                    <a:lnTo>
                      <a:pt x="88481" y="175447"/>
                    </a:lnTo>
                    <a:lnTo>
                      <a:pt x="89770" y="176310"/>
                    </a:lnTo>
                    <a:lnTo>
                      <a:pt x="88669" y="180571"/>
                    </a:lnTo>
                    <a:lnTo>
                      <a:pt x="90498" y="182195"/>
                    </a:lnTo>
                    <a:lnTo>
                      <a:pt x="90996" y="185597"/>
                    </a:lnTo>
                    <a:lnTo>
                      <a:pt x="87941" y="185774"/>
                    </a:lnTo>
                    <a:lnTo>
                      <a:pt x="85529" y="187713"/>
                    </a:lnTo>
                    <a:lnTo>
                      <a:pt x="82309" y="185999"/>
                    </a:lnTo>
                    <a:lnTo>
                      <a:pt x="79232" y="187913"/>
                    </a:lnTo>
                    <a:lnTo>
                      <a:pt x="77507" y="190352"/>
                    </a:lnTo>
                    <a:lnTo>
                      <a:pt x="74327" y="189520"/>
                    </a:lnTo>
                    <a:lnTo>
                      <a:pt x="72102" y="191317"/>
                    </a:lnTo>
                    <a:lnTo>
                      <a:pt x="69380" y="196587"/>
                    </a:lnTo>
                    <a:lnTo>
                      <a:pt x="69608" y="200776"/>
                    </a:lnTo>
                    <a:lnTo>
                      <a:pt x="70835" y="203095"/>
                    </a:lnTo>
                    <a:lnTo>
                      <a:pt x="76010" y="202546"/>
                    </a:lnTo>
                    <a:lnTo>
                      <a:pt x="74098" y="205471"/>
                    </a:lnTo>
                    <a:lnTo>
                      <a:pt x="72019" y="205636"/>
                    </a:lnTo>
                    <a:lnTo>
                      <a:pt x="67447" y="211637"/>
                    </a:lnTo>
                    <a:lnTo>
                      <a:pt x="64454" y="213542"/>
                    </a:lnTo>
                    <a:lnTo>
                      <a:pt x="65763" y="218016"/>
                    </a:lnTo>
                    <a:lnTo>
                      <a:pt x="62396" y="219165"/>
                    </a:lnTo>
                    <a:lnTo>
                      <a:pt x="60068" y="221316"/>
                    </a:lnTo>
                    <a:lnTo>
                      <a:pt x="59008" y="220307"/>
                    </a:lnTo>
                    <a:lnTo>
                      <a:pt x="54123" y="220715"/>
                    </a:lnTo>
                    <a:lnTo>
                      <a:pt x="52087" y="221866"/>
                    </a:lnTo>
                    <a:lnTo>
                      <a:pt x="48928" y="226012"/>
                    </a:lnTo>
                    <a:lnTo>
                      <a:pt x="45352" y="235722"/>
                    </a:lnTo>
                    <a:lnTo>
                      <a:pt x="47431" y="240064"/>
                    </a:lnTo>
                    <a:lnTo>
                      <a:pt x="45373" y="245244"/>
                    </a:lnTo>
                    <a:lnTo>
                      <a:pt x="41673" y="251842"/>
                    </a:lnTo>
                    <a:lnTo>
                      <a:pt x="42068" y="253866"/>
                    </a:lnTo>
                    <a:lnTo>
                      <a:pt x="37412" y="261164"/>
                    </a:lnTo>
                    <a:lnTo>
                      <a:pt x="36248" y="264012"/>
                    </a:lnTo>
                    <a:lnTo>
                      <a:pt x="32736" y="265660"/>
                    </a:lnTo>
                    <a:lnTo>
                      <a:pt x="32425" y="263219"/>
                    </a:lnTo>
                    <a:lnTo>
                      <a:pt x="28787" y="263459"/>
                    </a:lnTo>
                    <a:lnTo>
                      <a:pt x="18602" y="255070"/>
                    </a:lnTo>
                    <a:lnTo>
                      <a:pt x="17812" y="251832"/>
                    </a:lnTo>
                    <a:lnTo>
                      <a:pt x="20556" y="239487"/>
                    </a:lnTo>
                    <a:lnTo>
                      <a:pt x="19620" y="237485"/>
                    </a:lnTo>
                    <a:lnTo>
                      <a:pt x="17376" y="236827"/>
                    </a:lnTo>
                    <a:lnTo>
                      <a:pt x="10579" y="230025"/>
                    </a:lnTo>
                    <a:lnTo>
                      <a:pt x="8791" y="224553"/>
                    </a:lnTo>
                    <a:lnTo>
                      <a:pt x="6380" y="221795"/>
                    </a:lnTo>
                    <a:lnTo>
                      <a:pt x="3657" y="222195"/>
                    </a:lnTo>
                    <a:lnTo>
                      <a:pt x="353" y="215189"/>
                    </a:lnTo>
                    <a:lnTo>
                      <a:pt x="186" y="209651"/>
                    </a:lnTo>
                    <a:lnTo>
                      <a:pt x="3076" y="204969"/>
                    </a:lnTo>
                    <a:lnTo>
                      <a:pt x="3221" y="201331"/>
                    </a:lnTo>
                    <a:lnTo>
                      <a:pt x="1621" y="199545"/>
                    </a:lnTo>
                    <a:lnTo>
                      <a:pt x="3969" y="192914"/>
                    </a:lnTo>
                    <a:lnTo>
                      <a:pt x="2951" y="189612"/>
                    </a:lnTo>
                    <a:lnTo>
                      <a:pt x="4344" y="187798"/>
                    </a:lnTo>
                    <a:lnTo>
                      <a:pt x="1808" y="184782"/>
                    </a:lnTo>
                    <a:lnTo>
                      <a:pt x="727" y="161717"/>
                    </a:lnTo>
                    <a:lnTo>
                      <a:pt x="0" y="149366"/>
                    </a:lnTo>
                    <a:lnTo>
                      <a:pt x="1974" y="150552"/>
                    </a:lnTo>
                    <a:lnTo>
                      <a:pt x="7046" y="149704"/>
                    </a:lnTo>
                    <a:lnTo>
                      <a:pt x="8708" y="148009"/>
                    </a:lnTo>
                    <a:lnTo>
                      <a:pt x="12574" y="146449"/>
                    </a:lnTo>
                    <a:lnTo>
                      <a:pt x="14611" y="147404"/>
                    </a:lnTo>
                    <a:lnTo>
                      <a:pt x="16919" y="146574"/>
                    </a:lnTo>
                    <a:lnTo>
                      <a:pt x="21865" y="146783"/>
                    </a:lnTo>
                    <a:lnTo>
                      <a:pt x="23777" y="144390"/>
                    </a:lnTo>
                    <a:lnTo>
                      <a:pt x="21491" y="139287"/>
                    </a:lnTo>
                    <a:lnTo>
                      <a:pt x="23777" y="136346"/>
                    </a:lnTo>
                    <a:lnTo>
                      <a:pt x="25649" y="136721"/>
                    </a:lnTo>
                    <a:lnTo>
                      <a:pt x="28121" y="134430"/>
                    </a:lnTo>
                    <a:lnTo>
                      <a:pt x="26500" y="131068"/>
                    </a:lnTo>
                    <a:lnTo>
                      <a:pt x="29743" y="127628"/>
                    </a:lnTo>
                    <a:lnTo>
                      <a:pt x="27685" y="124820"/>
                    </a:lnTo>
                    <a:lnTo>
                      <a:pt x="31385" y="122271"/>
                    </a:lnTo>
                    <a:lnTo>
                      <a:pt x="22509" y="109718"/>
                    </a:lnTo>
                    <a:lnTo>
                      <a:pt x="16129" y="108212"/>
                    </a:lnTo>
                    <a:lnTo>
                      <a:pt x="14944" y="106589"/>
                    </a:lnTo>
                    <a:lnTo>
                      <a:pt x="14923" y="100871"/>
                    </a:lnTo>
                    <a:lnTo>
                      <a:pt x="19163" y="103789"/>
                    </a:lnTo>
                    <a:lnTo>
                      <a:pt x="33214" y="93817"/>
                    </a:lnTo>
                    <a:lnTo>
                      <a:pt x="33629" y="94616"/>
                    </a:lnTo>
                    <a:lnTo>
                      <a:pt x="41861" y="88699"/>
                    </a:lnTo>
                    <a:lnTo>
                      <a:pt x="45228" y="92910"/>
                    </a:lnTo>
                    <a:lnTo>
                      <a:pt x="46100" y="96495"/>
                    </a:lnTo>
                    <a:lnTo>
                      <a:pt x="43939" y="99904"/>
                    </a:lnTo>
                    <a:lnTo>
                      <a:pt x="43274" y="104825"/>
                    </a:lnTo>
                    <a:lnTo>
                      <a:pt x="44209" y="109493"/>
                    </a:lnTo>
                    <a:lnTo>
                      <a:pt x="47638" y="113645"/>
                    </a:lnTo>
                    <a:lnTo>
                      <a:pt x="48803" y="112146"/>
                    </a:lnTo>
                    <a:lnTo>
                      <a:pt x="51089" y="115248"/>
                    </a:lnTo>
                    <a:lnTo>
                      <a:pt x="55122" y="109507"/>
                    </a:lnTo>
                    <a:lnTo>
                      <a:pt x="62458" y="114099"/>
                    </a:lnTo>
                    <a:lnTo>
                      <a:pt x="67426" y="117739"/>
                    </a:lnTo>
                    <a:lnTo>
                      <a:pt x="68175" y="115657"/>
                    </a:lnTo>
                    <a:lnTo>
                      <a:pt x="71791" y="118324"/>
                    </a:lnTo>
                    <a:lnTo>
                      <a:pt x="77382" y="110091"/>
                    </a:lnTo>
                    <a:lnTo>
                      <a:pt x="90601" y="123845"/>
                    </a:lnTo>
                    <a:lnTo>
                      <a:pt x="90975" y="124812"/>
                    </a:lnTo>
                    <a:lnTo>
                      <a:pt x="100308" y="131092"/>
                    </a:lnTo>
                    <a:lnTo>
                      <a:pt x="103010" y="127053"/>
                    </a:lnTo>
                    <a:lnTo>
                      <a:pt x="104340" y="127932"/>
                    </a:lnTo>
                    <a:lnTo>
                      <a:pt x="109682" y="120053"/>
                    </a:lnTo>
                    <a:lnTo>
                      <a:pt x="107666" y="117597"/>
                    </a:lnTo>
                    <a:lnTo>
                      <a:pt x="109973" y="115686"/>
                    </a:lnTo>
                    <a:lnTo>
                      <a:pt x="109433" y="111856"/>
                    </a:lnTo>
                    <a:lnTo>
                      <a:pt x="110493" y="109201"/>
                    </a:lnTo>
                    <a:lnTo>
                      <a:pt x="113008" y="96175"/>
                    </a:lnTo>
                    <a:lnTo>
                      <a:pt x="110472" y="95201"/>
                    </a:lnTo>
                    <a:lnTo>
                      <a:pt x="112447" y="89082"/>
                    </a:lnTo>
                    <a:lnTo>
                      <a:pt x="114338" y="87163"/>
                    </a:lnTo>
                    <a:lnTo>
                      <a:pt x="117269" y="87873"/>
                    </a:lnTo>
                    <a:lnTo>
                      <a:pt x="120823" y="73153"/>
                    </a:lnTo>
                    <a:lnTo>
                      <a:pt x="122444" y="72627"/>
                    </a:lnTo>
                    <a:lnTo>
                      <a:pt x="131091" y="75740"/>
                    </a:lnTo>
                    <a:lnTo>
                      <a:pt x="131195" y="77835"/>
                    </a:lnTo>
                    <a:lnTo>
                      <a:pt x="136619" y="77212"/>
                    </a:lnTo>
                    <a:lnTo>
                      <a:pt x="135913" y="82998"/>
                    </a:lnTo>
                    <a:lnTo>
                      <a:pt x="133045" y="85351"/>
                    </a:lnTo>
                    <a:lnTo>
                      <a:pt x="130301" y="89210"/>
                    </a:lnTo>
                    <a:lnTo>
                      <a:pt x="140818" y="91564"/>
                    </a:lnTo>
                    <a:lnTo>
                      <a:pt x="142107" y="86642"/>
                    </a:lnTo>
                    <a:lnTo>
                      <a:pt x="140880" y="83160"/>
                    </a:lnTo>
                    <a:lnTo>
                      <a:pt x="140923" y="80215"/>
                    </a:lnTo>
                    <a:lnTo>
                      <a:pt x="145225" y="79035"/>
                    </a:lnTo>
                    <a:lnTo>
                      <a:pt x="145412" y="78124"/>
                    </a:lnTo>
                    <a:lnTo>
                      <a:pt x="152083" y="79607"/>
                    </a:lnTo>
                    <a:lnTo>
                      <a:pt x="156656" y="57986"/>
                    </a:lnTo>
                    <a:lnTo>
                      <a:pt x="144788" y="55414"/>
                    </a:lnTo>
                    <a:lnTo>
                      <a:pt x="145121" y="51617"/>
                    </a:lnTo>
                    <a:lnTo>
                      <a:pt x="147989" y="47382"/>
                    </a:lnTo>
                    <a:lnTo>
                      <a:pt x="149610" y="42468"/>
                    </a:lnTo>
                    <a:lnTo>
                      <a:pt x="150815" y="35597"/>
                    </a:lnTo>
                    <a:lnTo>
                      <a:pt x="145827" y="34459"/>
                    </a:lnTo>
                    <a:lnTo>
                      <a:pt x="145994" y="33513"/>
                    </a:lnTo>
                    <a:lnTo>
                      <a:pt x="151522" y="26465"/>
                    </a:lnTo>
                    <a:lnTo>
                      <a:pt x="152083" y="21696"/>
                    </a:lnTo>
                    <a:lnTo>
                      <a:pt x="158942" y="23176"/>
                    </a:lnTo>
                    <a:lnTo>
                      <a:pt x="160606" y="22123"/>
                    </a:lnTo>
                    <a:lnTo>
                      <a:pt x="160418" y="19278"/>
                    </a:lnTo>
                    <a:lnTo>
                      <a:pt x="162018" y="15126"/>
                    </a:lnTo>
                    <a:lnTo>
                      <a:pt x="156344" y="7834"/>
                    </a:lnTo>
                    <a:lnTo>
                      <a:pt x="155804" y="3227"/>
                    </a:lnTo>
                    <a:close/>
                  </a:path>
                </a:pathLst>
              </a:custGeom>
              <a:solidFill>
                <a:srgbClr val="245C94">
                  <a:lumMod val="100000"/>
                </a:srgbClr>
              </a:solidFill>
              <a:ln w="3175" cap="sq">
                <a:solidFill>
                  <a:schemeClr val="bg1"/>
                </a:solidFill>
                <a:prstDash val="solid"/>
                <a:bevel/>
              </a:ln>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28" name="ME-2">
                <a:extLst>
                  <a:ext uri="{FF2B5EF4-FFF2-40B4-BE49-F238E27FC236}">
                    <a16:creationId xmlns:a16="http://schemas.microsoft.com/office/drawing/2014/main" id="{19A7D026-EBEC-C591-DAD3-A290797B9F48}"/>
                  </a:ext>
                </a:extLst>
              </p:cNvPr>
              <p:cNvSpPr/>
              <p:nvPr/>
            </p:nvSpPr>
            <p:spPr>
              <a:xfrm>
                <a:off x="7488455" y="2183739"/>
                <a:ext cx="474899" cy="606097"/>
              </a:xfrm>
              <a:custGeom>
                <a:avLst/>
                <a:gdLst>
                  <a:gd name="connsiteX0" fmla="*/ 302549 w 474899"/>
                  <a:gd name="connsiteY0" fmla="*/ 540933 h 606097"/>
                  <a:gd name="connsiteX1" fmla="*/ 304336 w 474899"/>
                  <a:gd name="connsiteY1" fmla="*/ 544715 h 606097"/>
                  <a:gd name="connsiteX2" fmla="*/ 305957 w 474899"/>
                  <a:gd name="connsiteY2" fmla="*/ 543618 h 606097"/>
                  <a:gd name="connsiteX3" fmla="*/ 305646 w 474899"/>
                  <a:gd name="connsiteY3" fmla="*/ 541077 h 606097"/>
                  <a:gd name="connsiteX4" fmla="*/ 310385 w 474899"/>
                  <a:gd name="connsiteY4" fmla="*/ 546688 h 606097"/>
                  <a:gd name="connsiteX5" fmla="*/ 309324 w 474899"/>
                  <a:gd name="connsiteY5" fmla="*/ 548894 h 606097"/>
                  <a:gd name="connsiteX6" fmla="*/ 304024 w 474899"/>
                  <a:gd name="connsiteY6" fmla="*/ 553059 h 606097"/>
                  <a:gd name="connsiteX7" fmla="*/ 302071 w 474899"/>
                  <a:gd name="connsiteY7" fmla="*/ 549728 h 606097"/>
                  <a:gd name="connsiteX8" fmla="*/ 301614 w 474899"/>
                  <a:gd name="connsiteY8" fmla="*/ 545921 h 606097"/>
                  <a:gd name="connsiteX9" fmla="*/ 298807 w 474899"/>
                  <a:gd name="connsiteY9" fmla="*/ 548811 h 606097"/>
                  <a:gd name="connsiteX10" fmla="*/ 296501 w 474899"/>
                  <a:gd name="connsiteY10" fmla="*/ 547510 h 606097"/>
                  <a:gd name="connsiteX11" fmla="*/ 296854 w 474899"/>
                  <a:gd name="connsiteY11" fmla="*/ 546048 h 606097"/>
                  <a:gd name="connsiteX12" fmla="*/ 299244 w 474899"/>
                  <a:gd name="connsiteY12" fmla="*/ 542678 h 606097"/>
                  <a:gd name="connsiteX13" fmla="*/ 276754 w 474899"/>
                  <a:gd name="connsiteY13" fmla="*/ 526600 h 606097"/>
                  <a:gd name="connsiteX14" fmla="*/ 279186 w 474899"/>
                  <a:gd name="connsiteY14" fmla="*/ 529450 h 606097"/>
                  <a:gd name="connsiteX15" fmla="*/ 280536 w 474899"/>
                  <a:gd name="connsiteY15" fmla="*/ 529039 h 606097"/>
                  <a:gd name="connsiteX16" fmla="*/ 284403 w 474899"/>
                  <a:gd name="connsiteY16" fmla="*/ 532428 h 606097"/>
                  <a:gd name="connsiteX17" fmla="*/ 285171 w 474899"/>
                  <a:gd name="connsiteY17" fmla="*/ 535889 h 606097"/>
                  <a:gd name="connsiteX18" fmla="*/ 287479 w 474899"/>
                  <a:gd name="connsiteY18" fmla="*/ 536383 h 606097"/>
                  <a:gd name="connsiteX19" fmla="*/ 289516 w 474899"/>
                  <a:gd name="connsiteY19" fmla="*/ 538684 h 606097"/>
                  <a:gd name="connsiteX20" fmla="*/ 289579 w 474899"/>
                  <a:gd name="connsiteY20" fmla="*/ 540932 h 606097"/>
                  <a:gd name="connsiteX21" fmla="*/ 287832 w 474899"/>
                  <a:gd name="connsiteY21" fmla="*/ 541957 h 606097"/>
                  <a:gd name="connsiteX22" fmla="*/ 285359 w 474899"/>
                  <a:gd name="connsiteY22" fmla="*/ 540877 h 606097"/>
                  <a:gd name="connsiteX23" fmla="*/ 286710 w 474899"/>
                  <a:gd name="connsiteY23" fmla="*/ 539287 h 606097"/>
                  <a:gd name="connsiteX24" fmla="*/ 285192 w 474899"/>
                  <a:gd name="connsiteY24" fmla="*/ 537917 h 606097"/>
                  <a:gd name="connsiteX25" fmla="*/ 283114 w 474899"/>
                  <a:gd name="connsiteY25" fmla="*/ 539562 h 606097"/>
                  <a:gd name="connsiteX26" fmla="*/ 283904 w 474899"/>
                  <a:gd name="connsiteY26" fmla="*/ 542109 h 606097"/>
                  <a:gd name="connsiteX27" fmla="*/ 282262 w 474899"/>
                  <a:gd name="connsiteY27" fmla="*/ 544460 h 606097"/>
                  <a:gd name="connsiteX28" fmla="*/ 280495 w 474899"/>
                  <a:gd name="connsiteY28" fmla="*/ 543864 h 606097"/>
                  <a:gd name="connsiteX29" fmla="*/ 280703 w 474899"/>
                  <a:gd name="connsiteY29" fmla="*/ 546358 h 606097"/>
                  <a:gd name="connsiteX30" fmla="*/ 277647 w 474899"/>
                  <a:gd name="connsiteY30" fmla="*/ 547262 h 606097"/>
                  <a:gd name="connsiteX31" fmla="*/ 277856 w 474899"/>
                  <a:gd name="connsiteY31" fmla="*/ 550043 h 606097"/>
                  <a:gd name="connsiteX32" fmla="*/ 276047 w 474899"/>
                  <a:gd name="connsiteY32" fmla="*/ 549520 h 606097"/>
                  <a:gd name="connsiteX33" fmla="*/ 275444 w 474899"/>
                  <a:gd name="connsiteY33" fmla="*/ 547258 h 606097"/>
                  <a:gd name="connsiteX34" fmla="*/ 272929 w 474899"/>
                  <a:gd name="connsiteY34" fmla="*/ 546433 h 606097"/>
                  <a:gd name="connsiteX35" fmla="*/ 271536 w 474899"/>
                  <a:gd name="connsiteY35" fmla="*/ 544248 h 606097"/>
                  <a:gd name="connsiteX36" fmla="*/ 272368 w 474899"/>
                  <a:gd name="connsiteY36" fmla="*/ 539643 h 606097"/>
                  <a:gd name="connsiteX37" fmla="*/ 270332 w 474899"/>
                  <a:gd name="connsiteY37" fmla="*/ 539226 h 606097"/>
                  <a:gd name="connsiteX38" fmla="*/ 271994 w 474899"/>
                  <a:gd name="connsiteY38" fmla="*/ 537530 h 606097"/>
                  <a:gd name="connsiteX39" fmla="*/ 271245 w 474899"/>
                  <a:gd name="connsiteY39" fmla="*/ 535226 h 606097"/>
                  <a:gd name="connsiteX40" fmla="*/ 274156 w 474899"/>
                  <a:gd name="connsiteY40" fmla="*/ 534273 h 606097"/>
                  <a:gd name="connsiteX41" fmla="*/ 274280 w 474899"/>
                  <a:gd name="connsiteY41" fmla="*/ 532013 h 606097"/>
                  <a:gd name="connsiteX42" fmla="*/ 276421 w 474899"/>
                  <a:gd name="connsiteY42" fmla="*/ 529176 h 606097"/>
                  <a:gd name="connsiteX43" fmla="*/ 252955 w 474899"/>
                  <a:gd name="connsiteY43" fmla="*/ 508666 h 606097"/>
                  <a:gd name="connsiteX44" fmla="*/ 255533 w 474899"/>
                  <a:gd name="connsiteY44" fmla="*/ 513031 h 606097"/>
                  <a:gd name="connsiteX45" fmla="*/ 254140 w 474899"/>
                  <a:gd name="connsiteY45" fmla="*/ 516408 h 606097"/>
                  <a:gd name="connsiteX46" fmla="*/ 252041 w 474899"/>
                  <a:gd name="connsiteY46" fmla="*/ 517628 h 606097"/>
                  <a:gd name="connsiteX47" fmla="*/ 252540 w 474899"/>
                  <a:gd name="connsiteY47" fmla="*/ 522779 h 606097"/>
                  <a:gd name="connsiteX48" fmla="*/ 250628 w 474899"/>
                  <a:gd name="connsiteY48" fmla="*/ 526725 h 606097"/>
                  <a:gd name="connsiteX49" fmla="*/ 249526 w 474899"/>
                  <a:gd name="connsiteY49" fmla="*/ 532424 h 606097"/>
                  <a:gd name="connsiteX50" fmla="*/ 247510 w 474899"/>
                  <a:gd name="connsiteY50" fmla="*/ 534609 h 606097"/>
                  <a:gd name="connsiteX51" fmla="*/ 248446 w 474899"/>
                  <a:gd name="connsiteY51" fmla="*/ 528834 h 606097"/>
                  <a:gd name="connsiteX52" fmla="*/ 247843 w 474899"/>
                  <a:gd name="connsiteY52" fmla="*/ 525107 h 606097"/>
                  <a:gd name="connsiteX53" fmla="*/ 246305 w 474899"/>
                  <a:gd name="connsiteY53" fmla="*/ 525218 h 606097"/>
                  <a:gd name="connsiteX54" fmla="*/ 250690 w 474899"/>
                  <a:gd name="connsiteY54" fmla="*/ 519545 h 606097"/>
                  <a:gd name="connsiteX55" fmla="*/ 248902 w 474899"/>
                  <a:gd name="connsiteY55" fmla="*/ 519545 h 606097"/>
                  <a:gd name="connsiteX56" fmla="*/ 250565 w 474899"/>
                  <a:gd name="connsiteY56" fmla="*/ 510820 h 606097"/>
                  <a:gd name="connsiteX57" fmla="*/ 253038 w 474899"/>
                  <a:gd name="connsiteY57" fmla="*/ 510665 h 606097"/>
                  <a:gd name="connsiteX58" fmla="*/ 213691 w 474899"/>
                  <a:gd name="connsiteY58" fmla="*/ 0 h 606097"/>
                  <a:gd name="connsiteX59" fmla="*/ 216227 w 474899"/>
                  <a:gd name="connsiteY59" fmla="*/ 1272 h 606097"/>
                  <a:gd name="connsiteX60" fmla="*/ 218972 w 474899"/>
                  <a:gd name="connsiteY60" fmla="*/ 524 h 606097"/>
                  <a:gd name="connsiteX61" fmla="*/ 227015 w 474899"/>
                  <a:gd name="connsiteY61" fmla="*/ 4067 h 606097"/>
                  <a:gd name="connsiteX62" fmla="*/ 227077 w 474899"/>
                  <a:gd name="connsiteY62" fmla="*/ 5451 h 606097"/>
                  <a:gd name="connsiteX63" fmla="*/ 230132 w 474899"/>
                  <a:gd name="connsiteY63" fmla="*/ 6128 h 606097"/>
                  <a:gd name="connsiteX64" fmla="*/ 233084 w 474899"/>
                  <a:gd name="connsiteY64" fmla="*/ 4690 h 606097"/>
                  <a:gd name="connsiteX65" fmla="*/ 235911 w 474899"/>
                  <a:gd name="connsiteY65" fmla="*/ 8632 h 606097"/>
                  <a:gd name="connsiteX66" fmla="*/ 234602 w 474899"/>
                  <a:gd name="connsiteY66" fmla="*/ 9364 h 606097"/>
                  <a:gd name="connsiteX67" fmla="*/ 234872 w 474899"/>
                  <a:gd name="connsiteY67" fmla="*/ 12555 h 606097"/>
                  <a:gd name="connsiteX68" fmla="*/ 233209 w 474899"/>
                  <a:gd name="connsiteY68" fmla="*/ 14233 h 606097"/>
                  <a:gd name="connsiteX69" fmla="*/ 233167 w 474899"/>
                  <a:gd name="connsiteY69" fmla="*/ 24589 h 606097"/>
                  <a:gd name="connsiteX70" fmla="*/ 234767 w 474899"/>
                  <a:gd name="connsiteY70" fmla="*/ 36540 h 606097"/>
                  <a:gd name="connsiteX71" fmla="*/ 241731 w 474899"/>
                  <a:gd name="connsiteY71" fmla="*/ 40759 h 606097"/>
                  <a:gd name="connsiteX72" fmla="*/ 243955 w 474899"/>
                  <a:gd name="connsiteY72" fmla="*/ 43227 h 606097"/>
                  <a:gd name="connsiteX73" fmla="*/ 246158 w 474899"/>
                  <a:gd name="connsiteY73" fmla="*/ 43141 h 606097"/>
                  <a:gd name="connsiteX74" fmla="*/ 250959 w 474899"/>
                  <a:gd name="connsiteY74" fmla="*/ 47955 h 606097"/>
                  <a:gd name="connsiteX75" fmla="*/ 255865 w 474899"/>
                  <a:gd name="connsiteY75" fmla="*/ 45816 h 606097"/>
                  <a:gd name="connsiteX76" fmla="*/ 261144 w 474899"/>
                  <a:gd name="connsiteY76" fmla="*/ 41607 h 606097"/>
                  <a:gd name="connsiteX77" fmla="*/ 268003 w 474899"/>
                  <a:gd name="connsiteY77" fmla="*/ 39700 h 606097"/>
                  <a:gd name="connsiteX78" fmla="*/ 272222 w 474899"/>
                  <a:gd name="connsiteY78" fmla="*/ 37244 h 606097"/>
                  <a:gd name="connsiteX79" fmla="*/ 275382 w 474899"/>
                  <a:gd name="connsiteY79" fmla="*/ 36669 h 606097"/>
                  <a:gd name="connsiteX80" fmla="*/ 278188 w 474899"/>
                  <a:gd name="connsiteY80" fmla="*/ 38026 h 606097"/>
                  <a:gd name="connsiteX81" fmla="*/ 284610 w 474899"/>
                  <a:gd name="connsiteY81" fmla="*/ 36185 h 606097"/>
                  <a:gd name="connsiteX82" fmla="*/ 286211 w 474899"/>
                  <a:gd name="connsiteY82" fmla="*/ 34197 h 606097"/>
                  <a:gd name="connsiteX83" fmla="*/ 285733 w 474899"/>
                  <a:gd name="connsiteY83" fmla="*/ 32262 h 606097"/>
                  <a:gd name="connsiteX84" fmla="*/ 287978 w 474899"/>
                  <a:gd name="connsiteY84" fmla="*/ 29311 h 606097"/>
                  <a:gd name="connsiteX85" fmla="*/ 291221 w 474899"/>
                  <a:gd name="connsiteY85" fmla="*/ 30232 h 606097"/>
                  <a:gd name="connsiteX86" fmla="*/ 294920 w 474899"/>
                  <a:gd name="connsiteY86" fmla="*/ 27881 h 606097"/>
                  <a:gd name="connsiteX87" fmla="*/ 300843 w 474899"/>
                  <a:gd name="connsiteY87" fmla="*/ 28070 h 606097"/>
                  <a:gd name="connsiteX88" fmla="*/ 301737 w 474899"/>
                  <a:gd name="connsiteY88" fmla="*/ 29861 h 606097"/>
                  <a:gd name="connsiteX89" fmla="*/ 305022 w 474899"/>
                  <a:gd name="connsiteY89" fmla="*/ 30369 h 606097"/>
                  <a:gd name="connsiteX90" fmla="*/ 307308 w 474899"/>
                  <a:gd name="connsiteY90" fmla="*/ 29227 h 606097"/>
                  <a:gd name="connsiteX91" fmla="*/ 310988 w 474899"/>
                  <a:gd name="connsiteY91" fmla="*/ 29335 h 606097"/>
                  <a:gd name="connsiteX92" fmla="*/ 310280 w 474899"/>
                  <a:gd name="connsiteY92" fmla="*/ 26936 h 606097"/>
                  <a:gd name="connsiteX93" fmla="*/ 310737 w 474899"/>
                  <a:gd name="connsiteY93" fmla="*/ 20458 h 606097"/>
                  <a:gd name="connsiteX94" fmla="*/ 312691 w 474899"/>
                  <a:gd name="connsiteY94" fmla="*/ 17894 h 606097"/>
                  <a:gd name="connsiteX95" fmla="*/ 316662 w 474899"/>
                  <a:gd name="connsiteY95" fmla="*/ 16983 h 606097"/>
                  <a:gd name="connsiteX96" fmla="*/ 319342 w 474899"/>
                  <a:gd name="connsiteY96" fmla="*/ 17798 h 606097"/>
                  <a:gd name="connsiteX97" fmla="*/ 321671 w 474899"/>
                  <a:gd name="connsiteY97" fmla="*/ 16935 h 606097"/>
                  <a:gd name="connsiteX98" fmla="*/ 323977 w 474899"/>
                  <a:gd name="connsiteY98" fmla="*/ 18315 h 606097"/>
                  <a:gd name="connsiteX99" fmla="*/ 327470 w 474899"/>
                  <a:gd name="connsiteY99" fmla="*/ 17829 h 606097"/>
                  <a:gd name="connsiteX100" fmla="*/ 328716 w 474899"/>
                  <a:gd name="connsiteY100" fmla="*/ 19582 h 606097"/>
                  <a:gd name="connsiteX101" fmla="*/ 336906 w 474899"/>
                  <a:gd name="connsiteY101" fmla="*/ 23522 h 606097"/>
                  <a:gd name="connsiteX102" fmla="*/ 338693 w 474899"/>
                  <a:gd name="connsiteY102" fmla="*/ 27858 h 606097"/>
                  <a:gd name="connsiteX103" fmla="*/ 345033 w 474899"/>
                  <a:gd name="connsiteY103" fmla="*/ 32120 h 606097"/>
                  <a:gd name="connsiteX104" fmla="*/ 345968 w 474899"/>
                  <a:gd name="connsiteY104" fmla="*/ 34143 h 606097"/>
                  <a:gd name="connsiteX105" fmla="*/ 352598 w 474899"/>
                  <a:gd name="connsiteY105" fmla="*/ 38328 h 606097"/>
                  <a:gd name="connsiteX106" fmla="*/ 355612 w 474899"/>
                  <a:gd name="connsiteY106" fmla="*/ 42479 h 606097"/>
                  <a:gd name="connsiteX107" fmla="*/ 359250 w 474899"/>
                  <a:gd name="connsiteY107" fmla="*/ 44180 h 606097"/>
                  <a:gd name="connsiteX108" fmla="*/ 360019 w 474899"/>
                  <a:gd name="connsiteY108" fmla="*/ 46988 h 606097"/>
                  <a:gd name="connsiteX109" fmla="*/ 362783 w 474899"/>
                  <a:gd name="connsiteY109" fmla="*/ 51815 h 606097"/>
                  <a:gd name="connsiteX110" fmla="*/ 364821 w 474899"/>
                  <a:gd name="connsiteY110" fmla="*/ 53193 h 606097"/>
                  <a:gd name="connsiteX111" fmla="*/ 367087 w 474899"/>
                  <a:gd name="connsiteY111" fmla="*/ 57039 h 606097"/>
                  <a:gd name="connsiteX112" fmla="*/ 367897 w 474899"/>
                  <a:gd name="connsiteY112" fmla="*/ 60397 h 606097"/>
                  <a:gd name="connsiteX113" fmla="*/ 375379 w 474899"/>
                  <a:gd name="connsiteY113" fmla="*/ 64204 h 606097"/>
                  <a:gd name="connsiteX114" fmla="*/ 378518 w 474899"/>
                  <a:gd name="connsiteY114" fmla="*/ 66670 h 606097"/>
                  <a:gd name="connsiteX115" fmla="*/ 378601 w 474899"/>
                  <a:gd name="connsiteY115" fmla="*/ 112661 h 606097"/>
                  <a:gd name="connsiteX116" fmla="*/ 378767 w 474899"/>
                  <a:gd name="connsiteY116" fmla="*/ 145117 h 606097"/>
                  <a:gd name="connsiteX117" fmla="*/ 379204 w 474899"/>
                  <a:gd name="connsiteY117" fmla="*/ 171488 h 606097"/>
                  <a:gd name="connsiteX118" fmla="*/ 379495 w 474899"/>
                  <a:gd name="connsiteY118" fmla="*/ 200069 h 606097"/>
                  <a:gd name="connsiteX119" fmla="*/ 379599 w 474899"/>
                  <a:gd name="connsiteY119" fmla="*/ 254928 h 606097"/>
                  <a:gd name="connsiteX120" fmla="*/ 382945 w 474899"/>
                  <a:gd name="connsiteY120" fmla="*/ 259672 h 606097"/>
                  <a:gd name="connsiteX121" fmla="*/ 381012 w 474899"/>
                  <a:gd name="connsiteY121" fmla="*/ 262313 h 606097"/>
                  <a:gd name="connsiteX122" fmla="*/ 376980 w 474899"/>
                  <a:gd name="connsiteY122" fmla="*/ 264963 h 606097"/>
                  <a:gd name="connsiteX123" fmla="*/ 376917 w 474899"/>
                  <a:gd name="connsiteY123" fmla="*/ 267201 h 606097"/>
                  <a:gd name="connsiteX124" fmla="*/ 382550 w 474899"/>
                  <a:gd name="connsiteY124" fmla="*/ 274798 h 606097"/>
                  <a:gd name="connsiteX125" fmla="*/ 379952 w 474899"/>
                  <a:gd name="connsiteY125" fmla="*/ 275504 h 606097"/>
                  <a:gd name="connsiteX126" fmla="*/ 377208 w 474899"/>
                  <a:gd name="connsiteY126" fmla="*/ 278096 h 606097"/>
                  <a:gd name="connsiteX127" fmla="*/ 376398 w 474899"/>
                  <a:gd name="connsiteY127" fmla="*/ 284055 h 606097"/>
                  <a:gd name="connsiteX128" fmla="*/ 379516 w 474899"/>
                  <a:gd name="connsiteY128" fmla="*/ 290054 h 606097"/>
                  <a:gd name="connsiteX129" fmla="*/ 376315 w 474899"/>
                  <a:gd name="connsiteY129" fmla="*/ 290372 h 606097"/>
                  <a:gd name="connsiteX130" fmla="*/ 377063 w 474899"/>
                  <a:gd name="connsiteY130" fmla="*/ 295845 h 606097"/>
                  <a:gd name="connsiteX131" fmla="*/ 375359 w 474899"/>
                  <a:gd name="connsiteY131" fmla="*/ 296225 h 606097"/>
                  <a:gd name="connsiteX132" fmla="*/ 377042 w 474899"/>
                  <a:gd name="connsiteY132" fmla="*/ 298887 h 606097"/>
                  <a:gd name="connsiteX133" fmla="*/ 381033 w 474899"/>
                  <a:gd name="connsiteY133" fmla="*/ 298914 h 606097"/>
                  <a:gd name="connsiteX134" fmla="*/ 385211 w 474899"/>
                  <a:gd name="connsiteY134" fmla="*/ 301244 h 606097"/>
                  <a:gd name="connsiteX135" fmla="*/ 386853 w 474899"/>
                  <a:gd name="connsiteY135" fmla="*/ 300487 h 606097"/>
                  <a:gd name="connsiteX136" fmla="*/ 384961 w 474899"/>
                  <a:gd name="connsiteY136" fmla="*/ 297025 h 606097"/>
                  <a:gd name="connsiteX137" fmla="*/ 387705 w 474899"/>
                  <a:gd name="connsiteY137" fmla="*/ 298620 h 606097"/>
                  <a:gd name="connsiteX138" fmla="*/ 391758 w 474899"/>
                  <a:gd name="connsiteY138" fmla="*/ 306595 h 606097"/>
                  <a:gd name="connsiteX139" fmla="*/ 395188 w 474899"/>
                  <a:gd name="connsiteY139" fmla="*/ 309509 h 606097"/>
                  <a:gd name="connsiteX140" fmla="*/ 395956 w 474899"/>
                  <a:gd name="connsiteY140" fmla="*/ 307564 h 606097"/>
                  <a:gd name="connsiteX141" fmla="*/ 399448 w 474899"/>
                  <a:gd name="connsiteY141" fmla="*/ 310677 h 606097"/>
                  <a:gd name="connsiteX142" fmla="*/ 401610 w 474899"/>
                  <a:gd name="connsiteY142" fmla="*/ 310583 h 606097"/>
                  <a:gd name="connsiteX143" fmla="*/ 404811 w 474899"/>
                  <a:gd name="connsiteY143" fmla="*/ 312567 h 606097"/>
                  <a:gd name="connsiteX144" fmla="*/ 406640 w 474899"/>
                  <a:gd name="connsiteY144" fmla="*/ 312134 h 606097"/>
                  <a:gd name="connsiteX145" fmla="*/ 412044 w 474899"/>
                  <a:gd name="connsiteY145" fmla="*/ 313900 h 606097"/>
                  <a:gd name="connsiteX146" fmla="*/ 413333 w 474899"/>
                  <a:gd name="connsiteY146" fmla="*/ 312202 h 606097"/>
                  <a:gd name="connsiteX147" fmla="*/ 416908 w 474899"/>
                  <a:gd name="connsiteY147" fmla="*/ 310988 h 606097"/>
                  <a:gd name="connsiteX148" fmla="*/ 419838 w 474899"/>
                  <a:gd name="connsiteY148" fmla="*/ 314317 h 606097"/>
                  <a:gd name="connsiteX149" fmla="*/ 421003 w 474899"/>
                  <a:gd name="connsiteY149" fmla="*/ 319930 h 606097"/>
                  <a:gd name="connsiteX150" fmla="*/ 419402 w 474899"/>
                  <a:gd name="connsiteY150" fmla="*/ 323519 h 606097"/>
                  <a:gd name="connsiteX151" fmla="*/ 421522 w 474899"/>
                  <a:gd name="connsiteY151" fmla="*/ 327566 h 606097"/>
                  <a:gd name="connsiteX152" fmla="*/ 416181 w 474899"/>
                  <a:gd name="connsiteY152" fmla="*/ 326732 h 606097"/>
                  <a:gd name="connsiteX153" fmla="*/ 415640 w 474899"/>
                  <a:gd name="connsiteY153" fmla="*/ 328956 h 606097"/>
                  <a:gd name="connsiteX154" fmla="*/ 411525 w 474899"/>
                  <a:gd name="connsiteY154" fmla="*/ 329882 h 606097"/>
                  <a:gd name="connsiteX155" fmla="*/ 413956 w 474899"/>
                  <a:gd name="connsiteY155" fmla="*/ 334793 h 606097"/>
                  <a:gd name="connsiteX156" fmla="*/ 415100 w 474899"/>
                  <a:gd name="connsiteY156" fmla="*/ 340784 h 606097"/>
                  <a:gd name="connsiteX157" fmla="*/ 420317 w 474899"/>
                  <a:gd name="connsiteY157" fmla="*/ 346207 h 606097"/>
                  <a:gd name="connsiteX158" fmla="*/ 421211 w 474899"/>
                  <a:gd name="connsiteY158" fmla="*/ 348352 h 606097"/>
                  <a:gd name="connsiteX159" fmla="*/ 419838 w 474899"/>
                  <a:gd name="connsiteY159" fmla="*/ 349393 h 606097"/>
                  <a:gd name="connsiteX160" fmla="*/ 420110 w 474899"/>
                  <a:gd name="connsiteY160" fmla="*/ 353749 h 606097"/>
                  <a:gd name="connsiteX161" fmla="*/ 416867 w 474899"/>
                  <a:gd name="connsiteY161" fmla="*/ 356879 h 606097"/>
                  <a:gd name="connsiteX162" fmla="*/ 416451 w 474899"/>
                  <a:gd name="connsiteY162" fmla="*/ 360941 h 606097"/>
                  <a:gd name="connsiteX163" fmla="*/ 413188 w 474899"/>
                  <a:gd name="connsiteY163" fmla="*/ 364193 h 606097"/>
                  <a:gd name="connsiteX164" fmla="*/ 414622 w 474899"/>
                  <a:gd name="connsiteY164" fmla="*/ 365112 h 606097"/>
                  <a:gd name="connsiteX165" fmla="*/ 416118 w 474899"/>
                  <a:gd name="connsiteY165" fmla="*/ 370161 h 606097"/>
                  <a:gd name="connsiteX166" fmla="*/ 418820 w 474899"/>
                  <a:gd name="connsiteY166" fmla="*/ 372952 h 606097"/>
                  <a:gd name="connsiteX167" fmla="*/ 420212 w 474899"/>
                  <a:gd name="connsiteY167" fmla="*/ 377095 h 606097"/>
                  <a:gd name="connsiteX168" fmla="*/ 423517 w 474899"/>
                  <a:gd name="connsiteY168" fmla="*/ 382473 h 606097"/>
                  <a:gd name="connsiteX169" fmla="*/ 422852 w 474899"/>
                  <a:gd name="connsiteY169" fmla="*/ 383927 h 606097"/>
                  <a:gd name="connsiteX170" fmla="*/ 425701 w 474899"/>
                  <a:gd name="connsiteY170" fmla="*/ 385264 h 606097"/>
                  <a:gd name="connsiteX171" fmla="*/ 430211 w 474899"/>
                  <a:gd name="connsiteY171" fmla="*/ 389629 h 606097"/>
                  <a:gd name="connsiteX172" fmla="*/ 432497 w 474899"/>
                  <a:gd name="connsiteY172" fmla="*/ 388609 h 606097"/>
                  <a:gd name="connsiteX173" fmla="*/ 432621 w 474899"/>
                  <a:gd name="connsiteY173" fmla="*/ 386796 h 606097"/>
                  <a:gd name="connsiteX174" fmla="*/ 435116 w 474899"/>
                  <a:gd name="connsiteY174" fmla="*/ 386101 h 606097"/>
                  <a:gd name="connsiteX175" fmla="*/ 435012 w 474899"/>
                  <a:gd name="connsiteY175" fmla="*/ 382460 h 606097"/>
                  <a:gd name="connsiteX176" fmla="*/ 435989 w 474899"/>
                  <a:gd name="connsiteY176" fmla="*/ 379410 h 606097"/>
                  <a:gd name="connsiteX177" fmla="*/ 438358 w 474899"/>
                  <a:gd name="connsiteY177" fmla="*/ 378900 h 606097"/>
                  <a:gd name="connsiteX178" fmla="*/ 441019 w 474899"/>
                  <a:gd name="connsiteY178" fmla="*/ 380519 h 606097"/>
                  <a:gd name="connsiteX179" fmla="*/ 443284 w 474899"/>
                  <a:gd name="connsiteY179" fmla="*/ 383356 h 606097"/>
                  <a:gd name="connsiteX180" fmla="*/ 445966 w 474899"/>
                  <a:gd name="connsiteY180" fmla="*/ 382055 h 606097"/>
                  <a:gd name="connsiteX181" fmla="*/ 451225 w 474899"/>
                  <a:gd name="connsiteY181" fmla="*/ 383738 h 606097"/>
                  <a:gd name="connsiteX182" fmla="*/ 456463 w 474899"/>
                  <a:gd name="connsiteY182" fmla="*/ 391688 h 606097"/>
                  <a:gd name="connsiteX183" fmla="*/ 458957 w 474899"/>
                  <a:gd name="connsiteY183" fmla="*/ 398838 h 606097"/>
                  <a:gd name="connsiteX184" fmla="*/ 455880 w 474899"/>
                  <a:gd name="connsiteY184" fmla="*/ 400791 h 606097"/>
                  <a:gd name="connsiteX185" fmla="*/ 459289 w 474899"/>
                  <a:gd name="connsiteY185" fmla="*/ 404366 h 606097"/>
                  <a:gd name="connsiteX186" fmla="*/ 464381 w 474899"/>
                  <a:gd name="connsiteY186" fmla="*/ 415938 h 606097"/>
                  <a:gd name="connsiteX187" fmla="*/ 465545 w 474899"/>
                  <a:gd name="connsiteY187" fmla="*/ 419838 h 606097"/>
                  <a:gd name="connsiteX188" fmla="*/ 471199 w 474899"/>
                  <a:gd name="connsiteY188" fmla="*/ 424292 h 606097"/>
                  <a:gd name="connsiteX189" fmla="*/ 470015 w 474899"/>
                  <a:gd name="connsiteY189" fmla="*/ 427665 h 606097"/>
                  <a:gd name="connsiteX190" fmla="*/ 471698 w 474899"/>
                  <a:gd name="connsiteY190" fmla="*/ 433502 h 606097"/>
                  <a:gd name="connsiteX191" fmla="*/ 469807 w 474899"/>
                  <a:gd name="connsiteY191" fmla="*/ 435340 h 606097"/>
                  <a:gd name="connsiteX192" fmla="*/ 471428 w 474899"/>
                  <a:gd name="connsiteY192" fmla="*/ 440737 h 606097"/>
                  <a:gd name="connsiteX193" fmla="*/ 474899 w 474899"/>
                  <a:gd name="connsiteY193" fmla="*/ 439339 h 606097"/>
                  <a:gd name="connsiteX194" fmla="*/ 473880 w 474899"/>
                  <a:gd name="connsiteY194" fmla="*/ 441419 h 606097"/>
                  <a:gd name="connsiteX195" fmla="*/ 472134 w 474899"/>
                  <a:gd name="connsiteY195" fmla="*/ 441248 h 606097"/>
                  <a:gd name="connsiteX196" fmla="*/ 467146 w 474899"/>
                  <a:gd name="connsiteY196" fmla="*/ 447533 h 606097"/>
                  <a:gd name="connsiteX197" fmla="*/ 463882 w 474899"/>
                  <a:gd name="connsiteY197" fmla="*/ 448902 h 606097"/>
                  <a:gd name="connsiteX198" fmla="*/ 463592 w 474899"/>
                  <a:gd name="connsiteY198" fmla="*/ 446682 h 606097"/>
                  <a:gd name="connsiteX199" fmla="*/ 460952 w 474899"/>
                  <a:gd name="connsiteY199" fmla="*/ 452025 h 606097"/>
                  <a:gd name="connsiteX200" fmla="*/ 457439 w 474899"/>
                  <a:gd name="connsiteY200" fmla="*/ 452354 h 606097"/>
                  <a:gd name="connsiteX201" fmla="*/ 457398 w 474899"/>
                  <a:gd name="connsiteY201" fmla="*/ 456100 h 606097"/>
                  <a:gd name="connsiteX202" fmla="*/ 453407 w 474899"/>
                  <a:gd name="connsiteY202" fmla="*/ 459832 h 606097"/>
                  <a:gd name="connsiteX203" fmla="*/ 451640 w 474899"/>
                  <a:gd name="connsiteY203" fmla="*/ 464005 h 606097"/>
                  <a:gd name="connsiteX204" fmla="*/ 447940 w 474899"/>
                  <a:gd name="connsiteY204" fmla="*/ 464891 h 606097"/>
                  <a:gd name="connsiteX205" fmla="*/ 447628 w 474899"/>
                  <a:gd name="connsiteY205" fmla="*/ 467665 h 606097"/>
                  <a:gd name="connsiteX206" fmla="*/ 442474 w 474899"/>
                  <a:gd name="connsiteY206" fmla="*/ 469014 h 606097"/>
                  <a:gd name="connsiteX207" fmla="*/ 441060 w 474899"/>
                  <a:gd name="connsiteY207" fmla="*/ 466714 h 606097"/>
                  <a:gd name="connsiteX208" fmla="*/ 441040 w 474899"/>
                  <a:gd name="connsiteY208" fmla="*/ 463838 h 606097"/>
                  <a:gd name="connsiteX209" fmla="*/ 438046 w 474899"/>
                  <a:gd name="connsiteY209" fmla="*/ 464659 h 606097"/>
                  <a:gd name="connsiteX210" fmla="*/ 438920 w 474899"/>
                  <a:gd name="connsiteY210" fmla="*/ 470058 h 606097"/>
                  <a:gd name="connsiteX211" fmla="*/ 436363 w 474899"/>
                  <a:gd name="connsiteY211" fmla="*/ 471154 h 606097"/>
                  <a:gd name="connsiteX212" fmla="*/ 435781 w 474899"/>
                  <a:gd name="connsiteY212" fmla="*/ 467190 h 606097"/>
                  <a:gd name="connsiteX213" fmla="*/ 433993 w 474899"/>
                  <a:gd name="connsiteY213" fmla="*/ 465097 h 606097"/>
                  <a:gd name="connsiteX214" fmla="*/ 434014 w 474899"/>
                  <a:gd name="connsiteY214" fmla="*/ 460246 h 606097"/>
                  <a:gd name="connsiteX215" fmla="*/ 435012 w 474899"/>
                  <a:gd name="connsiteY215" fmla="*/ 457907 h 606097"/>
                  <a:gd name="connsiteX216" fmla="*/ 428798 w 474899"/>
                  <a:gd name="connsiteY216" fmla="*/ 458795 h 606097"/>
                  <a:gd name="connsiteX217" fmla="*/ 422852 w 474899"/>
                  <a:gd name="connsiteY217" fmla="*/ 461809 h 606097"/>
                  <a:gd name="connsiteX218" fmla="*/ 425742 w 474899"/>
                  <a:gd name="connsiteY218" fmla="*/ 462275 h 606097"/>
                  <a:gd name="connsiteX219" fmla="*/ 427799 w 474899"/>
                  <a:gd name="connsiteY219" fmla="*/ 468522 h 606097"/>
                  <a:gd name="connsiteX220" fmla="*/ 422790 w 474899"/>
                  <a:gd name="connsiteY220" fmla="*/ 475974 h 606097"/>
                  <a:gd name="connsiteX221" fmla="*/ 421252 w 474899"/>
                  <a:gd name="connsiteY221" fmla="*/ 474478 h 606097"/>
                  <a:gd name="connsiteX222" fmla="*/ 420089 w 474899"/>
                  <a:gd name="connsiteY222" fmla="*/ 470331 h 606097"/>
                  <a:gd name="connsiteX223" fmla="*/ 418384 w 474899"/>
                  <a:gd name="connsiteY223" fmla="*/ 468084 h 606097"/>
                  <a:gd name="connsiteX224" fmla="*/ 418093 w 474899"/>
                  <a:gd name="connsiteY224" fmla="*/ 470606 h 606097"/>
                  <a:gd name="connsiteX225" fmla="*/ 420005 w 474899"/>
                  <a:gd name="connsiteY225" fmla="*/ 472880 h 606097"/>
                  <a:gd name="connsiteX226" fmla="*/ 417843 w 474899"/>
                  <a:gd name="connsiteY226" fmla="*/ 474988 h 606097"/>
                  <a:gd name="connsiteX227" fmla="*/ 414123 w 474899"/>
                  <a:gd name="connsiteY227" fmla="*/ 473249 h 606097"/>
                  <a:gd name="connsiteX228" fmla="*/ 412959 w 474899"/>
                  <a:gd name="connsiteY228" fmla="*/ 473866 h 606097"/>
                  <a:gd name="connsiteX229" fmla="*/ 412647 w 474899"/>
                  <a:gd name="connsiteY229" fmla="*/ 470365 h 606097"/>
                  <a:gd name="connsiteX230" fmla="*/ 409300 w 474899"/>
                  <a:gd name="connsiteY230" fmla="*/ 469685 h 606097"/>
                  <a:gd name="connsiteX231" fmla="*/ 407908 w 474899"/>
                  <a:gd name="connsiteY231" fmla="*/ 472633 h 606097"/>
                  <a:gd name="connsiteX232" fmla="*/ 406931 w 474899"/>
                  <a:gd name="connsiteY232" fmla="*/ 470739 h 606097"/>
                  <a:gd name="connsiteX233" fmla="*/ 404873 w 474899"/>
                  <a:gd name="connsiteY233" fmla="*/ 473537 h 606097"/>
                  <a:gd name="connsiteX234" fmla="*/ 405476 w 474899"/>
                  <a:gd name="connsiteY234" fmla="*/ 475155 h 606097"/>
                  <a:gd name="connsiteX235" fmla="*/ 403294 w 474899"/>
                  <a:gd name="connsiteY235" fmla="*/ 481408 h 606097"/>
                  <a:gd name="connsiteX236" fmla="*/ 405040 w 474899"/>
                  <a:gd name="connsiteY236" fmla="*/ 484773 h 606097"/>
                  <a:gd name="connsiteX237" fmla="*/ 404479 w 474899"/>
                  <a:gd name="connsiteY237" fmla="*/ 486034 h 606097"/>
                  <a:gd name="connsiteX238" fmla="*/ 394315 w 474899"/>
                  <a:gd name="connsiteY238" fmla="*/ 487043 h 606097"/>
                  <a:gd name="connsiteX239" fmla="*/ 393941 w 474899"/>
                  <a:gd name="connsiteY239" fmla="*/ 485223 h 606097"/>
                  <a:gd name="connsiteX240" fmla="*/ 389347 w 474899"/>
                  <a:gd name="connsiteY240" fmla="*/ 485755 h 606097"/>
                  <a:gd name="connsiteX241" fmla="*/ 389159 w 474899"/>
                  <a:gd name="connsiteY241" fmla="*/ 489688 h 606097"/>
                  <a:gd name="connsiteX242" fmla="*/ 387435 w 474899"/>
                  <a:gd name="connsiteY242" fmla="*/ 492260 h 606097"/>
                  <a:gd name="connsiteX243" fmla="*/ 383943 w 474899"/>
                  <a:gd name="connsiteY243" fmla="*/ 491635 h 606097"/>
                  <a:gd name="connsiteX244" fmla="*/ 383818 w 474899"/>
                  <a:gd name="connsiteY244" fmla="*/ 486182 h 606097"/>
                  <a:gd name="connsiteX245" fmla="*/ 382155 w 474899"/>
                  <a:gd name="connsiteY245" fmla="*/ 483303 h 606097"/>
                  <a:gd name="connsiteX246" fmla="*/ 379682 w 474899"/>
                  <a:gd name="connsiteY246" fmla="*/ 485250 h 606097"/>
                  <a:gd name="connsiteX247" fmla="*/ 380139 w 474899"/>
                  <a:gd name="connsiteY247" fmla="*/ 488921 h 606097"/>
                  <a:gd name="connsiteX248" fmla="*/ 377146 w 474899"/>
                  <a:gd name="connsiteY248" fmla="*/ 487349 h 606097"/>
                  <a:gd name="connsiteX249" fmla="*/ 376917 w 474899"/>
                  <a:gd name="connsiteY249" fmla="*/ 484319 h 606097"/>
                  <a:gd name="connsiteX250" fmla="*/ 375359 w 474899"/>
                  <a:gd name="connsiteY250" fmla="*/ 484510 h 606097"/>
                  <a:gd name="connsiteX251" fmla="*/ 374070 w 474899"/>
                  <a:gd name="connsiteY251" fmla="*/ 481661 h 606097"/>
                  <a:gd name="connsiteX252" fmla="*/ 371950 w 474899"/>
                  <a:gd name="connsiteY252" fmla="*/ 481029 h 606097"/>
                  <a:gd name="connsiteX253" fmla="*/ 372594 w 474899"/>
                  <a:gd name="connsiteY253" fmla="*/ 484100 h 606097"/>
                  <a:gd name="connsiteX254" fmla="*/ 369892 w 474899"/>
                  <a:gd name="connsiteY254" fmla="*/ 487003 h 606097"/>
                  <a:gd name="connsiteX255" fmla="*/ 371451 w 474899"/>
                  <a:gd name="connsiteY255" fmla="*/ 490071 h 606097"/>
                  <a:gd name="connsiteX256" fmla="*/ 371492 w 474899"/>
                  <a:gd name="connsiteY256" fmla="*/ 493659 h 606097"/>
                  <a:gd name="connsiteX257" fmla="*/ 369539 w 474899"/>
                  <a:gd name="connsiteY257" fmla="*/ 496867 h 606097"/>
                  <a:gd name="connsiteX258" fmla="*/ 368043 w 474899"/>
                  <a:gd name="connsiteY258" fmla="*/ 493745 h 606097"/>
                  <a:gd name="connsiteX259" fmla="*/ 366920 w 474899"/>
                  <a:gd name="connsiteY259" fmla="*/ 494293 h 606097"/>
                  <a:gd name="connsiteX260" fmla="*/ 367980 w 474899"/>
                  <a:gd name="connsiteY260" fmla="*/ 498895 h 606097"/>
                  <a:gd name="connsiteX261" fmla="*/ 367128 w 474899"/>
                  <a:gd name="connsiteY261" fmla="*/ 506000 h 606097"/>
                  <a:gd name="connsiteX262" fmla="*/ 365985 w 474899"/>
                  <a:gd name="connsiteY262" fmla="*/ 508324 h 606097"/>
                  <a:gd name="connsiteX263" fmla="*/ 364509 w 474899"/>
                  <a:gd name="connsiteY263" fmla="*/ 504570 h 606097"/>
                  <a:gd name="connsiteX264" fmla="*/ 364841 w 474899"/>
                  <a:gd name="connsiteY264" fmla="*/ 498952 h 606097"/>
                  <a:gd name="connsiteX265" fmla="*/ 363136 w 474899"/>
                  <a:gd name="connsiteY265" fmla="*/ 497116 h 606097"/>
                  <a:gd name="connsiteX266" fmla="*/ 362160 w 474899"/>
                  <a:gd name="connsiteY266" fmla="*/ 500402 h 606097"/>
                  <a:gd name="connsiteX267" fmla="*/ 362950 w 474899"/>
                  <a:gd name="connsiteY267" fmla="*/ 504130 h 606097"/>
                  <a:gd name="connsiteX268" fmla="*/ 361641 w 474899"/>
                  <a:gd name="connsiteY268" fmla="*/ 505775 h 606097"/>
                  <a:gd name="connsiteX269" fmla="*/ 359665 w 474899"/>
                  <a:gd name="connsiteY269" fmla="*/ 502764 h 606097"/>
                  <a:gd name="connsiteX270" fmla="*/ 359188 w 474899"/>
                  <a:gd name="connsiteY270" fmla="*/ 498650 h 606097"/>
                  <a:gd name="connsiteX271" fmla="*/ 356403 w 474899"/>
                  <a:gd name="connsiteY271" fmla="*/ 495471 h 606097"/>
                  <a:gd name="connsiteX272" fmla="*/ 355280 w 474899"/>
                  <a:gd name="connsiteY272" fmla="*/ 497553 h 606097"/>
                  <a:gd name="connsiteX273" fmla="*/ 351289 w 474899"/>
                  <a:gd name="connsiteY273" fmla="*/ 494045 h 606097"/>
                  <a:gd name="connsiteX274" fmla="*/ 351580 w 474899"/>
                  <a:gd name="connsiteY274" fmla="*/ 497307 h 606097"/>
                  <a:gd name="connsiteX275" fmla="*/ 356506 w 474899"/>
                  <a:gd name="connsiteY275" fmla="*/ 500732 h 606097"/>
                  <a:gd name="connsiteX276" fmla="*/ 357712 w 474899"/>
                  <a:gd name="connsiteY276" fmla="*/ 505610 h 606097"/>
                  <a:gd name="connsiteX277" fmla="*/ 359188 w 474899"/>
                  <a:gd name="connsiteY277" fmla="*/ 507554 h 606097"/>
                  <a:gd name="connsiteX278" fmla="*/ 356319 w 474899"/>
                  <a:gd name="connsiteY278" fmla="*/ 509885 h 606097"/>
                  <a:gd name="connsiteX279" fmla="*/ 353991 w 474899"/>
                  <a:gd name="connsiteY279" fmla="*/ 505610 h 606097"/>
                  <a:gd name="connsiteX280" fmla="*/ 351768 w 474899"/>
                  <a:gd name="connsiteY280" fmla="*/ 506048 h 606097"/>
                  <a:gd name="connsiteX281" fmla="*/ 352806 w 474899"/>
                  <a:gd name="connsiteY281" fmla="*/ 509637 h 606097"/>
                  <a:gd name="connsiteX282" fmla="*/ 351144 w 474899"/>
                  <a:gd name="connsiteY282" fmla="*/ 514475 h 606097"/>
                  <a:gd name="connsiteX283" fmla="*/ 349190 w 474899"/>
                  <a:gd name="connsiteY283" fmla="*/ 514161 h 606097"/>
                  <a:gd name="connsiteX284" fmla="*/ 348774 w 474899"/>
                  <a:gd name="connsiteY284" fmla="*/ 518540 h 606097"/>
                  <a:gd name="connsiteX285" fmla="*/ 345698 w 474899"/>
                  <a:gd name="connsiteY285" fmla="*/ 515770 h 606097"/>
                  <a:gd name="connsiteX286" fmla="*/ 345511 w 474899"/>
                  <a:gd name="connsiteY286" fmla="*/ 509227 h 606097"/>
                  <a:gd name="connsiteX287" fmla="*/ 342788 w 474899"/>
                  <a:gd name="connsiteY287" fmla="*/ 510652 h 606097"/>
                  <a:gd name="connsiteX288" fmla="*/ 341541 w 474899"/>
                  <a:gd name="connsiteY288" fmla="*/ 507112 h 606097"/>
                  <a:gd name="connsiteX289" fmla="*/ 341832 w 474899"/>
                  <a:gd name="connsiteY289" fmla="*/ 504651 h 606097"/>
                  <a:gd name="connsiteX290" fmla="*/ 340668 w 474899"/>
                  <a:gd name="connsiteY290" fmla="*/ 499998 h 606097"/>
                  <a:gd name="connsiteX291" fmla="*/ 340502 w 474899"/>
                  <a:gd name="connsiteY291" fmla="*/ 494622 h 606097"/>
                  <a:gd name="connsiteX292" fmla="*/ 337758 w 474899"/>
                  <a:gd name="connsiteY292" fmla="*/ 494129 h 606097"/>
                  <a:gd name="connsiteX293" fmla="*/ 338174 w 474899"/>
                  <a:gd name="connsiteY293" fmla="*/ 492510 h 606097"/>
                  <a:gd name="connsiteX294" fmla="*/ 335846 w 474899"/>
                  <a:gd name="connsiteY294" fmla="*/ 491030 h 606097"/>
                  <a:gd name="connsiteX295" fmla="*/ 335139 w 474899"/>
                  <a:gd name="connsiteY295" fmla="*/ 493416 h 606097"/>
                  <a:gd name="connsiteX296" fmla="*/ 336698 w 474899"/>
                  <a:gd name="connsiteY296" fmla="*/ 494650 h 606097"/>
                  <a:gd name="connsiteX297" fmla="*/ 334786 w 474899"/>
                  <a:gd name="connsiteY297" fmla="*/ 496034 h 606097"/>
                  <a:gd name="connsiteX298" fmla="*/ 331813 w 474899"/>
                  <a:gd name="connsiteY298" fmla="*/ 492292 h 606097"/>
                  <a:gd name="connsiteX299" fmla="*/ 331253 w 474899"/>
                  <a:gd name="connsiteY299" fmla="*/ 487989 h 606097"/>
                  <a:gd name="connsiteX300" fmla="*/ 330130 w 474899"/>
                  <a:gd name="connsiteY300" fmla="*/ 487962 h 606097"/>
                  <a:gd name="connsiteX301" fmla="*/ 328073 w 474899"/>
                  <a:gd name="connsiteY301" fmla="*/ 497117 h 606097"/>
                  <a:gd name="connsiteX302" fmla="*/ 324040 w 474899"/>
                  <a:gd name="connsiteY302" fmla="*/ 493277 h 606097"/>
                  <a:gd name="connsiteX303" fmla="*/ 323624 w 474899"/>
                  <a:gd name="connsiteY303" fmla="*/ 495829 h 606097"/>
                  <a:gd name="connsiteX304" fmla="*/ 320631 w 474899"/>
                  <a:gd name="connsiteY304" fmla="*/ 495800 h 606097"/>
                  <a:gd name="connsiteX305" fmla="*/ 322190 w 474899"/>
                  <a:gd name="connsiteY305" fmla="*/ 499044 h 606097"/>
                  <a:gd name="connsiteX306" fmla="*/ 320174 w 474899"/>
                  <a:gd name="connsiteY306" fmla="*/ 499335 h 606097"/>
                  <a:gd name="connsiteX307" fmla="*/ 317284 w 474899"/>
                  <a:gd name="connsiteY307" fmla="*/ 497307 h 606097"/>
                  <a:gd name="connsiteX308" fmla="*/ 316578 w 474899"/>
                  <a:gd name="connsiteY308" fmla="*/ 499335 h 606097"/>
                  <a:gd name="connsiteX309" fmla="*/ 313626 w 474899"/>
                  <a:gd name="connsiteY309" fmla="*/ 497993 h 606097"/>
                  <a:gd name="connsiteX310" fmla="*/ 312213 w 474899"/>
                  <a:gd name="connsiteY310" fmla="*/ 502350 h 606097"/>
                  <a:gd name="connsiteX311" fmla="*/ 315601 w 474899"/>
                  <a:gd name="connsiteY311" fmla="*/ 503830 h 606097"/>
                  <a:gd name="connsiteX312" fmla="*/ 316266 w 474899"/>
                  <a:gd name="connsiteY312" fmla="*/ 501718 h 606097"/>
                  <a:gd name="connsiteX313" fmla="*/ 318574 w 474899"/>
                  <a:gd name="connsiteY313" fmla="*/ 500211 h 606097"/>
                  <a:gd name="connsiteX314" fmla="*/ 320610 w 474899"/>
                  <a:gd name="connsiteY314" fmla="*/ 502039 h 606097"/>
                  <a:gd name="connsiteX315" fmla="*/ 323583 w 474899"/>
                  <a:gd name="connsiteY315" fmla="*/ 500951 h 606097"/>
                  <a:gd name="connsiteX316" fmla="*/ 325994 w 474899"/>
                  <a:gd name="connsiteY316" fmla="*/ 501997 h 606097"/>
                  <a:gd name="connsiteX317" fmla="*/ 325703 w 474899"/>
                  <a:gd name="connsiteY317" fmla="*/ 504978 h 606097"/>
                  <a:gd name="connsiteX318" fmla="*/ 329673 w 474899"/>
                  <a:gd name="connsiteY318" fmla="*/ 508908 h 606097"/>
                  <a:gd name="connsiteX319" fmla="*/ 331045 w 474899"/>
                  <a:gd name="connsiteY319" fmla="*/ 508601 h 606097"/>
                  <a:gd name="connsiteX320" fmla="*/ 333518 w 474899"/>
                  <a:gd name="connsiteY320" fmla="*/ 513413 h 606097"/>
                  <a:gd name="connsiteX321" fmla="*/ 334474 w 474899"/>
                  <a:gd name="connsiteY321" fmla="*/ 518918 h 606097"/>
                  <a:gd name="connsiteX322" fmla="*/ 333434 w 474899"/>
                  <a:gd name="connsiteY322" fmla="*/ 518874 h 606097"/>
                  <a:gd name="connsiteX323" fmla="*/ 331170 w 474899"/>
                  <a:gd name="connsiteY323" fmla="*/ 523312 h 606097"/>
                  <a:gd name="connsiteX324" fmla="*/ 328655 w 474899"/>
                  <a:gd name="connsiteY324" fmla="*/ 525067 h 606097"/>
                  <a:gd name="connsiteX325" fmla="*/ 320569 w 474899"/>
                  <a:gd name="connsiteY325" fmla="*/ 525642 h 606097"/>
                  <a:gd name="connsiteX326" fmla="*/ 318906 w 474899"/>
                  <a:gd name="connsiteY326" fmla="*/ 523943 h 606097"/>
                  <a:gd name="connsiteX327" fmla="*/ 317659 w 474899"/>
                  <a:gd name="connsiteY327" fmla="*/ 525423 h 606097"/>
                  <a:gd name="connsiteX328" fmla="*/ 318386 w 474899"/>
                  <a:gd name="connsiteY328" fmla="*/ 528273 h 606097"/>
                  <a:gd name="connsiteX329" fmla="*/ 320507 w 474899"/>
                  <a:gd name="connsiteY329" fmla="*/ 529657 h 606097"/>
                  <a:gd name="connsiteX330" fmla="*/ 320984 w 474899"/>
                  <a:gd name="connsiteY330" fmla="*/ 532163 h 606097"/>
                  <a:gd name="connsiteX331" fmla="*/ 317929 w 474899"/>
                  <a:gd name="connsiteY331" fmla="*/ 535550 h 606097"/>
                  <a:gd name="connsiteX332" fmla="*/ 315414 w 474899"/>
                  <a:gd name="connsiteY332" fmla="*/ 535907 h 606097"/>
                  <a:gd name="connsiteX333" fmla="*/ 314022 w 474899"/>
                  <a:gd name="connsiteY333" fmla="*/ 533616 h 606097"/>
                  <a:gd name="connsiteX334" fmla="*/ 312525 w 474899"/>
                  <a:gd name="connsiteY334" fmla="*/ 535346 h 606097"/>
                  <a:gd name="connsiteX335" fmla="*/ 310988 w 474899"/>
                  <a:gd name="connsiteY335" fmla="*/ 531935 h 606097"/>
                  <a:gd name="connsiteX336" fmla="*/ 307619 w 474899"/>
                  <a:gd name="connsiteY336" fmla="*/ 530464 h 606097"/>
                  <a:gd name="connsiteX337" fmla="*/ 305728 w 474899"/>
                  <a:gd name="connsiteY337" fmla="*/ 526080 h 606097"/>
                  <a:gd name="connsiteX338" fmla="*/ 304917 w 474899"/>
                  <a:gd name="connsiteY338" fmla="*/ 521460 h 606097"/>
                  <a:gd name="connsiteX339" fmla="*/ 307080 w 474899"/>
                  <a:gd name="connsiteY339" fmla="*/ 519905 h 606097"/>
                  <a:gd name="connsiteX340" fmla="*/ 307640 w 474899"/>
                  <a:gd name="connsiteY340" fmla="*/ 517502 h 606097"/>
                  <a:gd name="connsiteX341" fmla="*/ 305978 w 474899"/>
                  <a:gd name="connsiteY341" fmla="*/ 517673 h 606097"/>
                  <a:gd name="connsiteX342" fmla="*/ 308680 w 474899"/>
                  <a:gd name="connsiteY342" fmla="*/ 511211 h 606097"/>
                  <a:gd name="connsiteX343" fmla="*/ 311090 w 474899"/>
                  <a:gd name="connsiteY343" fmla="*/ 508843 h 606097"/>
                  <a:gd name="connsiteX344" fmla="*/ 313460 w 474899"/>
                  <a:gd name="connsiteY344" fmla="*/ 508624 h 606097"/>
                  <a:gd name="connsiteX345" fmla="*/ 312067 w 474899"/>
                  <a:gd name="connsiteY345" fmla="*/ 504049 h 606097"/>
                  <a:gd name="connsiteX346" fmla="*/ 309283 w 474899"/>
                  <a:gd name="connsiteY346" fmla="*/ 501664 h 606097"/>
                  <a:gd name="connsiteX347" fmla="*/ 309303 w 474899"/>
                  <a:gd name="connsiteY347" fmla="*/ 504453 h 606097"/>
                  <a:gd name="connsiteX348" fmla="*/ 306934 w 474899"/>
                  <a:gd name="connsiteY348" fmla="*/ 507446 h 606097"/>
                  <a:gd name="connsiteX349" fmla="*/ 304917 w 474899"/>
                  <a:gd name="connsiteY349" fmla="*/ 507857 h 606097"/>
                  <a:gd name="connsiteX350" fmla="*/ 304980 w 474899"/>
                  <a:gd name="connsiteY350" fmla="*/ 498212 h 606097"/>
                  <a:gd name="connsiteX351" fmla="*/ 305541 w 474899"/>
                  <a:gd name="connsiteY351" fmla="*/ 491498 h 606097"/>
                  <a:gd name="connsiteX352" fmla="*/ 304169 w 474899"/>
                  <a:gd name="connsiteY352" fmla="*/ 494017 h 606097"/>
                  <a:gd name="connsiteX353" fmla="*/ 300760 w 474899"/>
                  <a:gd name="connsiteY353" fmla="*/ 492786 h 606097"/>
                  <a:gd name="connsiteX354" fmla="*/ 300595 w 474899"/>
                  <a:gd name="connsiteY354" fmla="*/ 496321 h 606097"/>
                  <a:gd name="connsiteX355" fmla="*/ 301737 w 474899"/>
                  <a:gd name="connsiteY355" fmla="*/ 499773 h 606097"/>
                  <a:gd name="connsiteX356" fmla="*/ 300261 w 474899"/>
                  <a:gd name="connsiteY356" fmla="*/ 500870 h 606097"/>
                  <a:gd name="connsiteX357" fmla="*/ 301737 w 474899"/>
                  <a:gd name="connsiteY357" fmla="*/ 504130 h 606097"/>
                  <a:gd name="connsiteX358" fmla="*/ 301322 w 474899"/>
                  <a:gd name="connsiteY358" fmla="*/ 510694 h 606097"/>
                  <a:gd name="connsiteX359" fmla="*/ 298890 w 474899"/>
                  <a:gd name="connsiteY359" fmla="*/ 509280 h 606097"/>
                  <a:gd name="connsiteX360" fmla="*/ 300095 w 474899"/>
                  <a:gd name="connsiteY360" fmla="*/ 506706 h 606097"/>
                  <a:gd name="connsiteX361" fmla="*/ 299284 w 474899"/>
                  <a:gd name="connsiteY361" fmla="*/ 498623 h 606097"/>
                  <a:gd name="connsiteX362" fmla="*/ 296998 w 474899"/>
                  <a:gd name="connsiteY362" fmla="*/ 505080 h 606097"/>
                  <a:gd name="connsiteX363" fmla="*/ 295294 w 474899"/>
                  <a:gd name="connsiteY363" fmla="*/ 505216 h 606097"/>
                  <a:gd name="connsiteX364" fmla="*/ 293777 w 474899"/>
                  <a:gd name="connsiteY364" fmla="*/ 507611 h 606097"/>
                  <a:gd name="connsiteX365" fmla="*/ 290639 w 474899"/>
                  <a:gd name="connsiteY365" fmla="*/ 506775 h 606097"/>
                  <a:gd name="connsiteX366" fmla="*/ 289328 w 474899"/>
                  <a:gd name="connsiteY366" fmla="*/ 508263 h 606097"/>
                  <a:gd name="connsiteX367" fmla="*/ 291740 w 474899"/>
                  <a:gd name="connsiteY367" fmla="*/ 514627 h 606097"/>
                  <a:gd name="connsiteX368" fmla="*/ 289703 w 474899"/>
                  <a:gd name="connsiteY368" fmla="*/ 518169 h 606097"/>
                  <a:gd name="connsiteX369" fmla="*/ 289599 w 474899"/>
                  <a:gd name="connsiteY369" fmla="*/ 522200 h 606097"/>
                  <a:gd name="connsiteX370" fmla="*/ 291200 w 474899"/>
                  <a:gd name="connsiteY370" fmla="*/ 524792 h 606097"/>
                  <a:gd name="connsiteX371" fmla="*/ 293257 w 474899"/>
                  <a:gd name="connsiteY371" fmla="*/ 525692 h 606097"/>
                  <a:gd name="connsiteX372" fmla="*/ 294754 w 474899"/>
                  <a:gd name="connsiteY372" fmla="*/ 530080 h 606097"/>
                  <a:gd name="connsiteX373" fmla="*/ 292467 w 474899"/>
                  <a:gd name="connsiteY373" fmla="*/ 529561 h 606097"/>
                  <a:gd name="connsiteX374" fmla="*/ 290908 w 474899"/>
                  <a:gd name="connsiteY374" fmla="*/ 527533 h 606097"/>
                  <a:gd name="connsiteX375" fmla="*/ 290846 w 474899"/>
                  <a:gd name="connsiteY375" fmla="*/ 530108 h 606097"/>
                  <a:gd name="connsiteX376" fmla="*/ 293174 w 474899"/>
                  <a:gd name="connsiteY376" fmla="*/ 530847 h 606097"/>
                  <a:gd name="connsiteX377" fmla="*/ 294338 w 474899"/>
                  <a:gd name="connsiteY377" fmla="*/ 535068 h 606097"/>
                  <a:gd name="connsiteX378" fmla="*/ 290992 w 474899"/>
                  <a:gd name="connsiteY378" fmla="*/ 533726 h 606097"/>
                  <a:gd name="connsiteX379" fmla="*/ 291366 w 474899"/>
                  <a:gd name="connsiteY379" fmla="*/ 532575 h 606097"/>
                  <a:gd name="connsiteX380" fmla="*/ 288082 w 474899"/>
                  <a:gd name="connsiteY380" fmla="*/ 530876 h 606097"/>
                  <a:gd name="connsiteX381" fmla="*/ 285067 w 474899"/>
                  <a:gd name="connsiteY381" fmla="*/ 527566 h 606097"/>
                  <a:gd name="connsiteX382" fmla="*/ 282013 w 474899"/>
                  <a:gd name="connsiteY382" fmla="*/ 525709 h 606097"/>
                  <a:gd name="connsiteX383" fmla="*/ 275194 w 474899"/>
                  <a:gd name="connsiteY383" fmla="*/ 524025 h 606097"/>
                  <a:gd name="connsiteX384" fmla="*/ 274322 w 474899"/>
                  <a:gd name="connsiteY384" fmla="*/ 522080 h 606097"/>
                  <a:gd name="connsiteX385" fmla="*/ 269458 w 474899"/>
                  <a:gd name="connsiteY385" fmla="*/ 518146 h 606097"/>
                  <a:gd name="connsiteX386" fmla="*/ 266839 w 474899"/>
                  <a:gd name="connsiteY386" fmla="*/ 518723 h 606097"/>
                  <a:gd name="connsiteX387" fmla="*/ 263036 w 474899"/>
                  <a:gd name="connsiteY387" fmla="*/ 522226 h 606097"/>
                  <a:gd name="connsiteX388" fmla="*/ 259357 w 474899"/>
                  <a:gd name="connsiteY388" fmla="*/ 521534 h 606097"/>
                  <a:gd name="connsiteX389" fmla="*/ 259544 w 474899"/>
                  <a:gd name="connsiteY389" fmla="*/ 517925 h 606097"/>
                  <a:gd name="connsiteX390" fmla="*/ 261248 w 474899"/>
                  <a:gd name="connsiteY390" fmla="*/ 510419 h 606097"/>
                  <a:gd name="connsiteX391" fmla="*/ 259960 w 474899"/>
                  <a:gd name="connsiteY391" fmla="*/ 506227 h 606097"/>
                  <a:gd name="connsiteX392" fmla="*/ 260521 w 474899"/>
                  <a:gd name="connsiteY392" fmla="*/ 503267 h 606097"/>
                  <a:gd name="connsiteX393" fmla="*/ 262537 w 474899"/>
                  <a:gd name="connsiteY393" fmla="*/ 499471 h 606097"/>
                  <a:gd name="connsiteX394" fmla="*/ 264387 w 474899"/>
                  <a:gd name="connsiteY394" fmla="*/ 499758 h 606097"/>
                  <a:gd name="connsiteX395" fmla="*/ 263992 w 474899"/>
                  <a:gd name="connsiteY395" fmla="*/ 497128 h 606097"/>
                  <a:gd name="connsiteX396" fmla="*/ 265031 w 474899"/>
                  <a:gd name="connsiteY396" fmla="*/ 493649 h 606097"/>
                  <a:gd name="connsiteX397" fmla="*/ 264116 w 474899"/>
                  <a:gd name="connsiteY397" fmla="*/ 489265 h 606097"/>
                  <a:gd name="connsiteX398" fmla="*/ 261809 w 474899"/>
                  <a:gd name="connsiteY398" fmla="*/ 487291 h 606097"/>
                  <a:gd name="connsiteX399" fmla="*/ 261331 w 474899"/>
                  <a:gd name="connsiteY399" fmla="*/ 491866 h 606097"/>
                  <a:gd name="connsiteX400" fmla="*/ 258442 w 474899"/>
                  <a:gd name="connsiteY400" fmla="*/ 494224 h 606097"/>
                  <a:gd name="connsiteX401" fmla="*/ 261206 w 474899"/>
                  <a:gd name="connsiteY401" fmla="*/ 496690 h 606097"/>
                  <a:gd name="connsiteX402" fmla="*/ 255699 w 474899"/>
                  <a:gd name="connsiteY402" fmla="*/ 500117 h 606097"/>
                  <a:gd name="connsiteX403" fmla="*/ 252789 w 474899"/>
                  <a:gd name="connsiteY403" fmla="*/ 502829 h 606097"/>
                  <a:gd name="connsiteX404" fmla="*/ 251312 w 474899"/>
                  <a:gd name="connsiteY404" fmla="*/ 499193 h 606097"/>
                  <a:gd name="connsiteX405" fmla="*/ 248486 w 474899"/>
                  <a:gd name="connsiteY405" fmla="*/ 498225 h 606097"/>
                  <a:gd name="connsiteX406" fmla="*/ 247301 w 474899"/>
                  <a:gd name="connsiteY406" fmla="*/ 501124 h 606097"/>
                  <a:gd name="connsiteX407" fmla="*/ 245223 w 474899"/>
                  <a:gd name="connsiteY407" fmla="*/ 502446 h 606097"/>
                  <a:gd name="connsiteX408" fmla="*/ 240110 w 474899"/>
                  <a:gd name="connsiteY408" fmla="*/ 503784 h 606097"/>
                  <a:gd name="connsiteX409" fmla="*/ 241461 w 474899"/>
                  <a:gd name="connsiteY409" fmla="*/ 509625 h 606097"/>
                  <a:gd name="connsiteX410" fmla="*/ 243248 w 474899"/>
                  <a:gd name="connsiteY410" fmla="*/ 510417 h 606097"/>
                  <a:gd name="connsiteX411" fmla="*/ 245431 w 474899"/>
                  <a:gd name="connsiteY411" fmla="*/ 514486 h 606097"/>
                  <a:gd name="connsiteX412" fmla="*/ 244723 w 474899"/>
                  <a:gd name="connsiteY412" fmla="*/ 519618 h 606097"/>
                  <a:gd name="connsiteX413" fmla="*/ 241752 w 474899"/>
                  <a:gd name="connsiteY413" fmla="*/ 524325 h 606097"/>
                  <a:gd name="connsiteX414" fmla="*/ 239049 w 474899"/>
                  <a:gd name="connsiteY414" fmla="*/ 524364 h 606097"/>
                  <a:gd name="connsiteX415" fmla="*/ 238903 w 474899"/>
                  <a:gd name="connsiteY415" fmla="*/ 527669 h 606097"/>
                  <a:gd name="connsiteX416" fmla="*/ 236223 w 474899"/>
                  <a:gd name="connsiteY416" fmla="*/ 531704 h 606097"/>
                  <a:gd name="connsiteX417" fmla="*/ 234519 w 474899"/>
                  <a:gd name="connsiteY417" fmla="*/ 530007 h 606097"/>
                  <a:gd name="connsiteX418" fmla="*/ 225497 w 474899"/>
                  <a:gd name="connsiteY418" fmla="*/ 530635 h 606097"/>
                  <a:gd name="connsiteX419" fmla="*/ 208579 w 474899"/>
                  <a:gd name="connsiteY419" fmla="*/ 513072 h 606097"/>
                  <a:gd name="connsiteX420" fmla="*/ 199641 w 474899"/>
                  <a:gd name="connsiteY420" fmla="*/ 522148 h 606097"/>
                  <a:gd name="connsiteX421" fmla="*/ 194153 w 474899"/>
                  <a:gd name="connsiteY421" fmla="*/ 516575 h 606097"/>
                  <a:gd name="connsiteX422" fmla="*/ 192387 w 474899"/>
                  <a:gd name="connsiteY422" fmla="*/ 518980 h 606097"/>
                  <a:gd name="connsiteX423" fmla="*/ 181266 w 474899"/>
                  <a:gd name="connsiteY423" fmla="*/ 516583 h 606097"/>
                  <a:gd name="connsiteX424" fmla="*/ 188271 w 474899"/>
                  <a:gd name="connsiteY424" fmla="*/ 497061 h 606097"/>
                  <a:gd name="connsiteX425" fmla="*/ 193967 w 474899"/>
                  <a:gd name="connsiteY425" fmla="*/ 498154 h 606097"/>
                  <a:gd name="connsiteX426" fmla="*/ 196669 w 474899"/>
                  <a:gd name="connsiteY426" fmla="*/ 484008 h 606097"/>
                  <a:gd name="connsiteX427" fmla="*/ 191555 w 474899"/>
                  <a:gd name="connsiteY427" fmla="*/ 482957 h 606097"/>
                  <a:gd name="connsiteX428" fmla="*/ 194278 w 474899"/>
                  <a:gd name="connsiteY428" fmla="*/ 468501 h 606097"/>
                  <a:gd name="connsiteX429" fmla="*/ 186526 w 474899"/>
                  <a:gd name="connsiteY429" fmla="*/ 467417 h 606097"/>
                  <a:gd name="connsiteX430" fmla="*/ 188562 w 474899"/>
                  <a:gd name="connsiteY430" fmla="*/ 463313 h 606097"/>
                  <a:gd name="connsiteX431" fmla="*/ 184800 w 474899"/>
                  <a:gd name="connsiteY431" fmla="*/ 462617 h 606097"/>
                  <a:gd name="connsiteX432" fmla="*/ 185735 w 474899"/>
                  <a:gd name="connsiteY432" fmla="*/ 457538 h 606097"/>
                  <a:gd name="connsiteX433" fmla="*/ 183906 w 474899"/>
                  <a:gd name="connsiteY433" fmla="*/ 455546 h 606097"/>
                  <a:gd name="connsiteX434" fmla="*/ 166696 w 474899"/>
                  <a:gd name="connsiteY434" fmla="*/ 458773 h 606097"/>
                  <a:gd name="connsiteX435" fmla="*/ 167236 w 474899"/>
                  <a:gd name="connsiteY435" fmla="*/ 463380 h 606097"/>
                  <a:gd name="connsiteX436" fmla="*/ 172911 w 474899"/>
                  <a:gd name="connsiteY436" fmla="*/ 470671 h 606097"/>
                  <a:gd name="connsiteX437" fmla="*/ 171310 w 474899"/>
                  <a:gd name="connsiteY437" fmla="*/ 474824 h 606097"/>
                  <a:gd name="connsiteX438" fmla="*/ 171498 w 474899"/>
                  <a:gd name="connsiteY438" fmla="*/ 477669 h 606097"/>
                  <a:gd name="connsiteX439" fmla="*/ 169835 w 474899"/>
                  <a:gd name="connsiteY439" fmla="*/ 478722 h 606097"/>
                  <a:gd name="connsiteX440" fmla="*/ 162975 w 474899"/>
                  <a:gd name="connsiteY440" fmla="*/ 477241 h 606097"/>
                  <a:gd name="connsiteX441" fmla="*/ 162414 w 474899"/>
                  <a:gd name="connsiteY441" fmla="*/ 482011 h 606097"/>
                  <a:gd name="connsiteX442" fmla="*/ 156886 w 474899"/>
                  <a:gd name="connsiteY442" fmla="*/ 489059 h 606097"/>
                  <a:gd name="connsiteX443" fmla="*/ 156719 w 474899"/>
                  <a:gd name="connsiteY443" fmla="*/ 490005 h 606097"/>
                  <a:gd name="connsiteX444" fmla="*/ 161708 w 474899"/>
                  <a:gd name="connsiteY444" fmla="*/ 491143 h 606097"/>
                  <a:gd name="connsiteX445" fmla="*/ 160502 w 474899"/>
                  <a:gd name="connsiteY445" fmla="*/ 498014 h 606097"/>
                  <a:gd name="connsiteX446" fmla="*/ 158881 w 474899"/>
                  <a:gd name="connsiteY446" fmla="*/ 502927 h 606097"/>
                  <a:gd name="connsiteX447" fmla="*/ 156013 w 474899"/>
                  <a:gd name="connsiteY447" fmla="*/ 507163 h 606097"/>
                  <a:gd name="connsiteX448" fmla="*/ 155680 w 474899"/>
                  <a:gd name="connsiteY448" fmla="*/ 510959 h 606097"/>
                  <a:gd name="connsiteX449" fmla="*/ 167549 w 474899"/>
                  <a:gd name="connsiteY449" fmla="*/ 513531 h 606097"/>
                  <a:gd name="connsiteX450" fmla="*/ 162975 w 474899"/>
                  <a:gd name="connsiteY450" fmla="*/ 535151 h 606097"/>
                  <a:gd name="connsiteX451" fmla="*/ 156304 w 474899"/>
                  <a:gd name="connsiteY451" fmla="*/ 533670 h 606097"/>
                  <a:gd name="connsiteX452" fmla="*/ 154911 w 474899"/>
                  <a:gd name="connsiteY452" fmla="*/ 535194 h 606097"/>
                  <a:gd name="connsiteX453" fmla="*/ 151814 w 474899"/>
                  <a:gd name="connsiteY453" fmla="*/ 535760 h 606097"/>
                  <a:gd name="connsiteX454" fmla="*/ 151772 w 474899"/>
                  <a:gd name="connsiteY454" fmla="*/ 538706 h 606097"/>
                  <a:gd name="connsiteX455" fmla="*/ 152999 w 474899"/>
                  <a:gd name="connsiteY455" fmla="*/ 542187 h 606097"/>
                  <a:gd name="connsiteX456" fmla="*/ 151710 w 474899"/>
                  <a:gd name="connsiteY456" fmla="*/ 547109 h 606097"/>
                  <a:gd name="connsiteX457" fmla="*/ 141193 w 474899"/>
                  <a:gd name="connsiteY457" fmla="*/ 544755 h 606097"/>
                  <a:gd name="connsiteX458" fmla="*/ 143936 w 474899"/>
                  <a:gd name="connsiteY458" fmla="*/ 540897 h 606097"/>
                  <a:gd name="connsiteX459" fmla="*/ 146805 w 474899"/>
                  <a:gd name="connsiteY459" fmla="*/ 538544 h 606097"/>
                  <a:gd name="connsiteX460" fmla="*/ 147512 w 474899"/>
                  <a:gd name="connsiteY460" fmla="*/ 532757 h 606097"/>
                  <a:gd name="connsiteX461" fmla="*/ 142087 w 474899"/>
                  <a:gd name="connsiteY461" fmla="*/ 533380 h 606097"/>
                  <a:gd name="connsiteX462" fmla="*/ 141983 w 474899"/>
                  <a:gd name="connsiteY462" fmla="*/ 531285 h 606097"/>
                  <a:gd name="connsiteX463" fmla="*/ 133336 w 474899"/>
                  <a:gd name="connsiteY463" fmla="*/ 528173 h 606097"/>
                  <a:gd name="connsiteX464" fmla="*/ 131715 w 474899"/>
                  <a:gd name="connsiteY464" fmla="*/ 528698 h 606097"/>
                  <a:gd name="connsiteX465" fmla="*/ 128160 w 474899"/>
                  <a:gd name="connsiteY465" fmla="*/ 543419 h 606097"/>
                  <a:gd name="connsiteX466" fmla="*/ 125230 w 474899"/>
                  <a:gd name="connsiteY466" fmla="*/ 542709 h 606097"/>
                  <a:gd name="connsiteX467" fmla="*/ 123339 w 474899"/>
                  <a:gd name="connsiteY467" fmla="*/ 544628 h 606097"/>
                  <a:gd name="connsiteX468" fmla="*/ 121364 w 474899"/>
                  <a:gd name="connsiteY468" fmla="*/ 550746 h 606097"/>
                  <a:gd name="connsiteX469" fmla="*/ 123900 w 474899"/>
                  <a:gd name="connsiteY469" fmla="*/ 551719 h 606097"/>
                  <a:gd name="connsiteX470" fmla="*/ 121384 w 474899"/>
                  <a:gd name="connsiteY470" fmla="*/ 564746 h 606097"/>
                  <a:gd name="connsiteX471" fmla="*/ 120325 w 474899"/>
                  <a:gd name="connsiteY471" fmla="*/ 567402 h 606097"/>
                  <a:gd name="connsiteX472" fmla="*/ 120864 w 474899"/>
                  <a:gd name="connsiteY472" fmla="*/ 571231 h 606097"/>
                  <a:gd name="connsiteX473" fmla="*/ 118558 w 474899"/>
                  <a:gd name="connsiteY473" fmla="*/ 573143 h 606097"/>
                  <a:gd name="connsiteX474" fmla="*/ 120574 w 474899"/>
                  <a:gd name="connsiteY474" fmla="*/ 575598 h 606097"/>
                  <a:gd name="connsiteX475" fmla="*/ 115232 w 474899"/>
                  <a:gd name="connsiteY475" fmla="*/ 583477 h 606097"/>
                  <a:gd name="connsiteX476" fmla="*/ 113902 w 474899"/>
                  <a:gd name="connsiteY476" fmla="*/ 582598 h 606097"/>
                  <a:gd name="connsiteX477" fmla="*/ 111200 w 474899"/>
                  <a:gd name="connsiteY477" fmla="*/ 586638 h 606097"/>
                  <a:gd name="connsiteX478" fmla="*/ 101867 w 474899"/>
                  <a:gd name="connsiteY478" fmla="*/ 580357 h 606097"/>
                  <a:gd name="connsiteX479" fmla="*/ 101493 w 474899"/>
                  <a:gd name="connsiteY479" fmla="*/ 579390 h 606097"/>
                  <a:gd name="connsiteX480" fmla="*/ 88273 w 474899"/>
                  <a:gd name="connsiteY480" fmla="*/ 565636 h 606097"/>
                  <a:gd name="connsiteX481" fmla="*/ 82683 w 474899"/>
                  <a:gd name="connsiteY481" fmla="*/ 573870 h 606097"/>
                  <a:gd name="connsiteX482" fmla="*/ 79066 w 474899"/>
                  <a:gd name="connsiteY482" fmla="*/ 571202 h 606097"/>
                  <a:gd name="connsiteX483" fmla="*/ 78317 w 474899"/>
                  <a:gd name="connsiteY483" fmla="*/ 573284 h 606097"/>
                  <a:gd name="connsiteX484" fmla="*/ 73350 w 474899"/>
                  <a:gd name="connsiteY484" fmla="*/ 569645 h 606097"/>
                  <a:gd name="connsiteX485" fmla="*/ 66013 w 474899"/>
                  <a:gd name="connsiteY485" fmla="*/ 565052 h 606097"/>
                  <a:gd name="connsiteX486" fmla="*/ 61981 w 474899"/>
                  <a:gd name="connsiteY486" fmla="*/ 570793 h 606097"/>
                  <a:gd name="connsiteX487" fmla="*/ 59694 w 474899"/>
                  <a:gd name="connsiteY487" fmla="*/ 567691 h 606097"/>
                  <a:gd name="connsiteX488" fmla="*/ 58530 w 474899"/>
                  <a:gd name="connsiteY488" fmla="*/ 569190 h 606097"/>
                  <a:gd name="connsiteX489" fmla="*/ 55100 w 474899"/>
                  <a:gd name="connsiteY489" fmla="*/ 565038 h 606097"/>
                  <a:gd name="connsiteX490" fmla="*/ 54166 w 474899"/>
                  <a:gd name="connsiteY490" fmla="*/ 560370 h 606097"/>
                  <a:gd name="connsiteX491" fmla="*/ 54831 w 474899"/>
                  <a:gd name="connsiteY491" fmla="*/ 555449 h 606097"/>
                  <a:gd name="connsiteX492" fmla="*/ 56992 w 474899"/>
                  <a:gd name="connsiteY492" fmla="*/ 552041 h 606097"/>
                  <a:gd name="connsiteX493" fmla="*/ 55704 w 474899"/>
                  <a:gd name="connsiteY493" fmla="*/ 547663 h 606097"/>
                  <a:gd name="connsiteX494" fmla="*/ 52752 w 474899"/>
                  <a:gd name="connsiteY494" fmla="*/ 544245 h 606097"/>
                  <a:gd name="connsiteX495" fmla="*/ 44521 w 474899"/>
                  <a:gd name="connsiteY495" fmla="*/ 550160 h 606097"/>
                  <a:gd name="connsiteX496" fmla="*/ 44105 w 474899"/>
                  <a:gd name="connsiteY496" fmla="*/ 549362 h 606097"/>
                  <a:gd name="connsiteX497" fmla="*/ 30055 w 474899"/>
                  <a:gd name="connsiteY497" fmla="*/ 559335 h 606097"/>
                  <a:gd name="connsiteX498" fmla="*/ 25814 w 474899"/>
                  <a:gd name="connsiteY498" fmla="*/ 556416 h 606097"/>
                  <a:gd name="connsiteX499" fmla="*/ 25835 w 474899"/>
                  <a:gd name="connsiteY499" fmla="*/ 562134 h 606097"/>
                  <a:gd name="connsiteX500" fmla="*/ 27020 w 474899"/>
                  <a:gd name="connsiteY500" fmla="*/ 563758 h 606097"/>
                  <a:gd name="connsiteX501" fmla="*/ 33401 w 474899"/>
                  <a:gd name="connsiteY501" fmla="*/ 565263 h 606097"/>
                  <a:gd name="connsiteX502" fmla="*/ 42276 w 474899"/>
                  <a:gd name="connsiteY502" fmla="*/ 577816 h 606097"/>
                  <a:gd name="connsiteX503" fmla="*/ 38576 w 474899"/>
                  <a:gd name="connsiteY503" fmla="*/ 580366 h 606097"/>
                  <a:gd name="connsiteX504" fmla="*/ 40634 w 474899"/>
                  <a:gd name="connsiteY504" fmla="*/ 583173 h 606097"/>
                  <a:gd name="connsiteX505" fmla="*/ 37392 w 474899"/>
                  <a:gd name="connsiteY505" fmla="*/ 586612 h 606097"/>
                  <a:gd name="connsiteX506" fmla="*/ 39013 w 474899"/>
                  <a:gd name="connsiteY506" fmla="*/ 589975 h 606097"/>
                  <a:gd name="connsiteX507" fmla="*/ 36540 w 474899"/>
                  <a:gd name="connsiteY507" fmla="*/ 592266 h 606097"/>
                  <a:gd name="connsiteX508" fmla="*/ 34669 w 474899"/>
                  <a:gd name="connsiteY508" fmla="*/ 591890 h 606097"/>
                  <a:gd name="connsiteX509" fmla="*/ 32382 w 474899"/>
                  <a:gd name="connsiteY509" fmla="*/ 594832 h 606097"/>
                  <a:gd name="connsiteX510" fmla="*/ 34669 w 474899"/>
                  <a:gd name="connsiteY510" fmla="*/ 599935 h 606097"/>
                  <a:gd name="connsiteX511" fmla="*/ 32756 w 474899"/>
                  <a:gd name="connsiteY511" fmla="*/ 602328 h 606097"/>
                  <a:gd name="connsiteX512" fmla="*/ 27810 w 474899"/>
                  <a:gd name="connsiteY512" fmla="*/ 602120 h 606097"/>
                  <a:gd name="connsiteX513" fmla="*/ 25503 w 474899"/>
                  <a:gd name="connsiteY513" fmla="*/ 602949 h 606097"/>
                  <a:gd name="connsiteX514" fmla="*/ 23465 w 474899"/>
                  <a:gd name="connsiteY514" fmla="*/ 601994 h 606097"/>
                  <a:gd name="connsiteX515" fmla="*/ 19600 w 474899"/>
                  <a:gd name="connsiteY515" fmla="*/ 603553 h 606097"/>
                  <a:gd name="connsiteX516" fmla="*/ 17937 w 474899"/>
                  <a:gd name="connsiteY516" fmla="*/ 605248 h 606097"/>
                  <a:gd name="connsiteX517" fmla="*/ 12865 w 474899"/>
                  <a:gd name="connsiteY517" fmla="*/ 606097 h 606097"/>
                  <a:gd name="connsiteX518" fmla="*/ 10807 w 474899"/>
                  <a:gd name="connsiteY518" fmla="*/ 604906 h 606097"/>
                  <a:gd name="connsiteX519" fmla="*/ 10433 w 474899"/>
                  <a:gd name="connsiteY519" fmla="*/ 586715 h 606097"/>
                  <a:gd name="connsiteX520" fmla="*/ 8916 w 474899"/>
                  <a:gd name="connsiteY520" fmla="*/ 540207 h 606097"/>
                  <a:gd name="connsiteX521" fmla="*/ 6235 w 474899"/>
                  <a:gd name="connsiteY521" fmla="*/ 471684 h 606097"/>
                  <a:gd name="connsiteX522" fmla="*/ 5238 w 474899"/>
                  <a:gd name="connsiteY522" fmla="*/ 449809 h 606097"/>
                  <a:gd name="connsiteX523" fmla="*/ 3471 w 474899"/>
                  <a:gd name="connsiteY523" fmla="*/ 420665 h 606097"/>
                  <a:gd name="connsiteX524" fmla="*/ 0 w 474899"/>
                  <a:gd name="connsiteY524" fmla="*/ 360063 h 606097"/>
                  <a:gd name="connsiteX525" fmla="*/ 2743 w 474899"/>
                  <a:gd name="connsiteY525" fmla="*/ 358748 h 606097"/>
                  <a:gd name="connsiteX526" fmla="*/ 5820 w 474899"/>
                  <a:gd name="connsiteY526" fmla="*/ 359350 h 606097"/>
                  <a:gd name="connsiteX527" fmla="*/ 9269 w 474899"/>
                  <a:gd name="connsiteY527" fmla="*/ 356441 h 606097"/>
                  <a:gd name="connsiteX528" fmla="*/ 8084 w 474899"/>
                  <a:gd name="connsiteY528" fmla="*/ 353702 h 606097"/>
                  <a:gd name="connsiteX529" fmla="*/ 11286 w 474899"/>
                  <a:gd name="connsiteY529" fmla="*/ 355771 h 606097"/>
                  <a:gd name="connsiteX530" fmla="*/ 15027 w 474899"/>
                  <a:gd name="connsiteY530" fmla="*/ 354592 h 606097"/>
                  <a:gd name="connsiteX531" fmla="*/ 15859 w 474899"/>
                  <a:gd name="connsiteY531" fmla="*/ 356797 h 606097"/>
                  <a:gd name="connsiteX532" fmla="*/ 18997 w 474899"/>
                  <a:gd name="connsiteY532" fmla="*/ 359068 h 606097"/>
                  <a:gd name="connsiteX533" fmla="*/ 19662 w 474899"/>
                  <a:gd name="connsiteY533" fmla="*/ 361625 h 606097"/>
                  <a:gd name="connsiteX534" fmla="*/ 18581 w 474899"/>
                  <a:gd name="connsiteY534" fmla="*/ 364464 h 606097"/>
                  <a:gd name="connsiteX535" fmla="*/ 22780 w 474899"/>
                  <a:gd name="connsiteY535" fmla="*/ 371670 h 606097"/>
                  <a:gd name="connsiteX536" fmla="*/ 26002 w 474899"/>
                  <a:gd name="connsiteY536" fmla="*/ 372606 h 606097"/>
                  <a:gd name="connsiteX537" fmla="*/ 28350 w 474899"/>
                  <a:gd name="connsiteY537" fmla="*/ 371337 h 606097"/>
                  <a:gd name="connsiteX538" fmla="*/ 26999 w 474899"/>
                  <a:gd name="connsiteY538" fmla="*/ 370061 h 606097"/>
                  <a:gd name="connsiteX539" fmla="*/ 26979 w 474899"/>
                  <a:gd name="connsiteY539" fmla="*/ 367015 h 606097"/>
                  <a:gd name="connsiteX540" fmla="*/ 28932 w 474899"/>
                  <a:gd name="connsiteY540" fmla="*/ 364354 h 606097"/>
                  <a:gd name="connsiteX541" fmla="*/ 28475 w 474899"/>
                  <a:gd name="connsiteY541" fmla="*/ 362019 h 606097"/>
                  <a:gd name="connsiteX542" fmla="*/ 31135 w 474899"/>
                  <a:gd name="connsiteY542" fmla="*/ 360675 h 606097"/>
                  <a:gd name="connsiteX543" fmla="*/ 31843 w 474899"/>
                  <a:gd name="connsiteY543" fmla="*/ 357465 h 606097"/>
                  <a:gd name="connsiteX544" fmla="*/ 30262 w 474899"/>
                  <a:gd name="connsiteY544" fmla="*/ 354425 h 606097"/>
                  <a:gd name="connsiteX545" fmla="*/ 32237 w 474899"/>
                  <a:gd name="connsiteY545" fmla="*/ 350354 h 606097"/>
                  <a:gd name="connsiteX546" fmla="*/ 29597 w 474899"/>
                  <a:gd name="connsiteY546" fmla="*/ 344546 h 606097"/>
                  <a:gd name="connsiteX547" fmla="*/ 34689 w 474899"/>
                  <a:gd name="connsiteY547" fmla="*/ 339479 h 606097"/>
                  <a:gd name="connsiteX548" fmla="*/ 37662 w 474899"/>
                  <a:gd name="connsiteY548" fmla="*/ 339939 h 606097"/>
                  <a:gd name="connsiteX549" fmla="*/ 40593 w 474899"/>
                  <a:gd name="connsiteY549" fmla="*/ 344703 h 606097"/>
                  <a:gd name="connsiteX550" fmla="*/ 42671 w 474899"/>
                  <a:gd name="connsiteY550" fmla="*/ 346160 h 606097"/>
                  <a:gd name="connsiteX551" fmla="*/ 46558 w 474899"/>
                  <a:gd name="connsiteY551" fmla="*/ 345536 h 606097"/>
                  <a:gd name="connsiteX552" fmla="*/ 49738 w 474899"/>
                  <a:gd name="connsiteY552" fmla="*/ 348340 h 606097"/>
                  <a:gd name="connsiteX553" fmla="*/ 52794 w 474899"/>
                  <a:gd name="connsiteY553" fmla="*/ 343617 h 606097"/>
                  <a:gd name="connsiteX554" fmla="*/ 52336 w 474899"/>
                  <a:gd name="connsiteY554" fmla="*/ 340886 h 606097"/>
                  <a:gd name="connsiteX555" fmla="*/ 49697 w 474899"/>
                  <a:gd name="connsiteY555" fmla="*/ 337211 h 606097"/>
                  <a:gd name="connsiteX556" fmla="*/ 46226 w 474899"/>
                  <a:gd name="connsiteY556" fmla="*/ 336024 h 606097"/>
                  <a:gd name="connsiteX557" fmla="*/ 44999 w 474899"/>
                  <a:gd name="connsiteY557" fmla="*/ 332393 h 606097"/>
                  <a:gd name="connsiteX558" fmla="*/ 42006 w 474899"/>
                  <a:gd name="connsiteY558" fmla="*/ 329775 h 606097"/>
                  <a:gd name="connsiteX559" fmla="*/ 41570 w 474899"/>
                  <a:gd name="connsiteY559" fmla="*/ 325675 h 606097"/>
                  <a:gd name="connsiteX560" fmla="*/ 46683 w 474899"/>
                  <a:gd name="connsiteY560" fmla="*/ 319569 h 606097"/>
                  <a:gd name="connsiteX561" fmla="*/ 45353 w 474899"/>
                  <a:gd name="connsiteY561" fmla="*/ 318018 h 606097"/>
                  <a:gd name="connsiteX562" fmla="*/ 48720 w 474899"/>
                  <a:gd name="connsiteY562" fmla="*/ 313860 h 606097"/>
                  <a:gd name="connsiteX563" fmla="*/ 50320 w 474899"/>
                  <a:gd name="connsiteY563" fmla="*/ 310679 h 606097"/>
                  <a:gd name="connsiteX564" fmla="*/ 53334 w 474899"/>
                  <a:gd name="connsiteY564" fmla="*/ 309718 h 606097"/>
                  <a:gd name="connsiteX565" fmla="*/ 56430 w 474899"/>
                  <a:gd name="connsiteY565" fmla="*/ 306833 h 606097"/>
                  <a:gd name="connsiteX566" fmla="*/ 59715 w 474899"/>
                  <a:gd name="connsiteY566" fmla="*/ 301353 h 606097"/>
                  <a:gd name="connsiteX567" fmla="*/ 63997 w 474899"/>
                  <a:gd name="connsiteY567" fmla="*/ 300757 h 606097"/>
                  <a:gd name="connsiteX568" fmla="*/ 70959 w 474899"/>
                  <a:gd name="connsiteY568" fmla="*/ 294171 h 606097"/>
                  <a:gd name="connsiteX569" fmla="*/ 74036 w 474899"/>
                  <a:gd name="connsiteY569" fmla="*/ 294565 h 606097"/>
                  <a:gd name="connsiteX570" fmla="*/ 78505 w 474899"/>
                  <a:gd name="connsiteY570" fmla="*/ 291950 h 606097"/>
                  <a:gd name="connsiteX571" fmla="*/ 80417 w 474899"/>
                  <a:gd name="connsiteY571" fmla="*/ 289448 h 606097"/>
                  <a:gd name="connsiteX572" fmla="*/ 77777 w 474899"/>
                  <a:gd name="connsiteY572" fmla="*/ 284960 h 606097"/>
                  <a:gd name="connsiteX573" fmla="*/ 76593 w 474899"/>
                  <a:gd name="connsiteY573" fmla="*/ 279463 h 606097"/>
                  <a:gd name="connsiteX574" fmla="*/ 79004 w 474899"/>
                  <a:gd name="connsiteY574" fmla="*/ 278867 h 606097"/>
                  <a:gd name="connsiteX575" fmla="*/ 79918 w 474899"/>
                  <a:gd name="connsiteY575" fmla="*/ 275561 h 606097"/>
                  <a:gd name="connsiteX576" fmla="*/ 85198 w 474899"/>
                  <a:gd name="connsiteY576" fmla="*/ 270039 h 606097"/>
                  <a:gd name="connsiteX577" fmla="*/ 89127 w 474899"/>
                  <a:gd name="connsiteY577" fmla="*/ 268944 h 606097"/>
                  <a:gd name="connsiteX578" fmla="*/ 94759 w 474899"/>
                  <a:gd name="connsiteY578" fmla="*/ 263593 h 606097"/>
                  <a:gd name="connsiteX579" fmla="*/ 95341 w 474899"/>
                  <a:gd name="connsiteY579" fmla="*/ 261720 h 606097"/>
                  <a:gd name="connsiteX580" fmla="*/ 94281 w 474899"/>
                  <a:gd name="connsiteY580" fmla="*/ 258155 h 606097"/>
                  <a:gd name="connsiteX581" fmla="*/ 96982 w 474899"/>
                  <a:gd name="connsiteY581" fmla="*/ 255526 h 606097"/>
                  <a:gd name="connsiteX582" fmla="*/ 92929 w 474899"/>
                  <a:gd name="connsiteY582" fmla="*/ 251161 h 606097"/>
                  <a:gd name="connsiteX583" fmla="*/ 88669 w 474899"/>
                  <a:gd name="connsiteY583" fmla="*/ 251805 h 606097"/>
                  <a:gd name="connsiteX584" fmla="*/ 89230 w 474899"/>
                  <a:gd name="connsiteY584" fmla="*/ 248420 h 606097"/>
                  <a:gd name="connsiteX585" fmla="*/ 91870 w 474899"/>
                  <a:gd name="connsiteY585" fmla="*/ 246296 h 606097"/>
                  <a:gd name="connsiteX586" fmla="*/ 89729 w 474899"/>
                  <a:gd name="connsiteY586" fmla="*/ 245727 h 606097"/>
                  <a:gd name="connsiteX587" fmla="*/ 88004 w 474899"/>
                  <a:gd name="connsiteY587" fmla="*/ 242381 h 606097"/>
                  <a:gd name="connsiteX588" fmla="*/ 89875 w 474899"/>
                  <a:gd name="connsiteY588" fmla="*/ 240962 h 606097"/>
                  <a:gd name="connsiteX589" fmla="*/ 92452 w 474899"/>
                  <a:gd name="connsiteY589" fmla="*/ 235444 h 606097"/>
                  <a:gd name="connsiteX590" fmla="*/ 89250 w 474899"/>
                  <a:gd name="connsiteY590" fmla="*/ 235360 h 606097"/>
                  <a:gd name="connsiteX591" fmla="*/ 89895 w 474899"/>
                  <a:gd name="connsiteY591" fmla="*/ 231739 h 606097"/>
                  <a:gd name="connsiteX592" fmla="*/ 93117 w 474899"/>
                  <a:gd name="connsiteY592" fmla="*/ 228590 h 606097"/>
                  <a:gd name="connsiteX593" fmla="*/ 95321 w 474899"/>
                  <a:gd name="connsiteY593" fmla="*/ 229003 h 606097"/>
                  <a:gd name="connsiteX594" fmla="*/ 96900 w 474899"/>
                  <a:gd name="connsiteY594" fmla="*/ 220610 h 606097"/>
                  <a:gd name="connsiteX595" fmla="*/ 91080 w 474899"/>
                  <a:gd name="connsiteY595" fmla="*/ 214617 h 606097"/>
                  <a:gd name="connsiteX596" fmla="*/ 94821 w 474899"/>
                  <a:gd name="connsiteY596" fmla="*/ 206371 h 606097"/>
                  <a:gd name="connsiteX597" fmla="*/ 95258 w 474899"/>
                  <a:gd name="connsiteY597" fmla="*/ 203254 h 606097"/>
                  <a:gd name="connsiteX598" fmla="*/ 97939 w 474899"/>
                  <a:gd name="connsiteY598" fmla="*/ 197095 h 606097"/>
                  <a:gd name="connsiteX599" fmla="*/ 100870 w 474899"/>
                  <a:gd name="connsiteY599" fmla="*/ 195644 h 606097"/>
                  <a:gd name="connsiteX600" fmla="*/ 100682 w 474899"/>
                  <a:gd name="connsiteY600" fmla="*/ 190393 h 606097"/>
                  <a:gd name="connsiteX601" fmla="*/ 102512 w 474899"/>
                  <a:gd name="connsiteY601" fmla="*/ 187279 h 606097"/>
                  <a:gd name="connsiteX602" fmla="*/ 104756 w 474899"/>
                  <a:gd name="connsiteY602" fmla="*/ 185720 h 606097"/>
                  <a:gd name="connsiteX603" fmla="*/ 107417 w 474899"/>
                  <a:gd name="connsiteY603" fmla="*/ 185788 h 606097"/>
                  <a:gd name="connsiteX604" fmla="*/ 113009 w 474899"/>
                  <a:gd name="connsiteY604" fmla="*/ 179178 h 606097"/>
                  <a:gd name="connsiteX605" fmla="*/ 113445 w 474899"/>
                  <a:gd name="connsiteY605" fmla="*/ 177339 h 606097"/>
                  <a:gd name="connsiteX606" fmla="*/ 118018 w 474899"/>
                  <a:gd name="connsiteY606" fmla="*/ 176150 h 606097"/>
                  <a:gd name="connsiteX607" fmla="*/ 124856 w 474899"/>
                  <a:gd name="connsiteY607" fmla="*/ 129424 h 606097"/>
                  <a:gd name="connsiteX608" fmla="*/ 155285 w 474899"/>
                  <a:gd name="connsiteY608" fmla="*/ 84745 h 606097"/>
                  <a:gd name="connsiteX609" fmla="*/ 188998 w 474899"/>
                  <a:gd name="connsiteY609" fmla="*/ 35681 h 606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Lst>
                <a:rect l="l" t="t" r="r" b="b"/>
                <a:pathLst>
                  <a:path w="474899" h="606097">
                    <a:moveTo>
                      <a:pt x="302549" y="540933"/>
                    </a:moveTo>
                    <a:lnTo>
                      <a:pt x="304336" y="544715"/>
                    </a:lnTo>
                    <a:lnTo>
                      <a:pt x="305957" y="543618"/>
                    </a:lnTo>
                    <a:lnTo>
                      <a:pt x="305646" y="541077"/>
                    </a:lnTo>
                    <a:lnTo>
                      <a:pt x="310385" y="546688"/>
                    </a:lnTo>
                    <a:lnTo>
                      <a:pt x="309324" y="548894"/>
                    </a:lnTo>
                    <a:lnTo>
                      <a:pt x="304024" y="553059"/>
                    </a:lnTo>
                    <a:lnTo>
                      <a:pt x="302071" y="549728"/>
                    </a:lnTo>
                    <a:lnTo>
                      <a:pt x="301614" y="545921"/>
                    </a:lnTo>
                    <a:lnTo>
                      <a:pt x="298807" y="548811"/>
                    </a:lnTo>
                    <a:lnTo>
                      <a:pt x="296501" y="547510"/>
                    </a:lnTo>
                    <a:lnTo>
                      <a:pt x="296854" y="546048"/>
                    </a:lnTo>
                    <a:lnTo>
                      <a:pt x="299244" y="542678"/>
                    </a:lnTo>
                    <a:close/>
                    <a:moveTo>
                      <a:pt x="276754" y="526600"/>
                    </a:moveTo>
                    <a:lnTo>
                      <a:pt x="279186" y="529450"/>
                    </a:lnTo>
                    <a:lnTo>
                      <a:pt x="280536" y="529039"/>
                    </a:lnTo>
                    <a:lnTo>
                      <a:pt x="284403" y="532428"/>
                    </a:lnTo>
                    <a:lnTo>
                      <a:pt x="285171" y="535889"/>
                    </a:lnTo>
                    <a:lnTo>
                      <a:pt x="287479" y="536383"/>
                    </a:lnTo>
                    <a:lnTo>
                      <a:pt x="289516" y="538684"/>
                    </a:lnTo>
                    <a:lnTo>
                      <a:pt x="289579" y="540932"/>
                    </a:lnTo>
                    <a:lnTo>
                      <a:pt x="287832" y="541957"/>
                    </a:lnTo>
                    <a:lnTo>
                      <a:pt x="285359" y="540877"/>
                    </a:lnTo>
                    <a:lnTo>
                      <a:pt x="286710" y="539287"/>
                    </a:lnTo>
                    <a:lnTo>
                      <a:pt x="285192" y="537917"/>
                    </a:lnTo>
                    <a:lnTo>
                      <a:pt x="283114" y="539562"/>
                    </a:lnTo>
                    <a:lnTo>
                      <a:pt x="283904" y="542109"/>
                    </a:lnTo>
                    <a:lnTo>
                      <a:pt x="282262" y="544460"/>
                    </a:lnTo>
                    <a:lnTo>
                      <a:pt x="280495" y="543864"/>
                    </a:lnTo>
                    <a:lnTo>
                      <a:pt x="280703" y="546358"/>
                    </a:lnTo>
                    <a:lnTo>
                      <a:pt x="277647" y="547262"/>
                    </a:lnTo>
                    <a:lnTo>
                      <a:pt x="277856" y="550043"/>
                    </a:lnTo>
                    <a:lnTo>
                      <a:pt x="276047" y="549520"/>
                    </a:lnTo>
                    <a:lnTo>
                      <a:pt x="275444" y="547258"/>
                    </a:lnTo>
                    <a:lnTo>
                      <a:pt x="272929" y="546433"/>
                    </a:lnTo>
                    <a:lnTo>
                      <a:pt x="271536" y="544248"/>
                    </a:lnTo>
                    <a:lnTo>
                      <a:pt x="272368" y="539643"/>
                    </a:lnTo>
                    <a:lnTo>
                      <a:pt x="270332" y="539226"/>
                    </a:lnTo>
                    <a:lnTo>
                      <a:pt x="271994" y="537530"/>
                    </a:lnTo>
                    <a:lnTo>
                      <a:pt x="271245" y="535226"/>
                    </a:lnTo>
                    <a:lnTo>
                      <a:pt x="274156" y="534273"/>
                    </a:lnTo>
                    <a:lnTo>
                      <a:pt x="274280" y="532013"/>
                    </a:lnTo>
                    <a:lnTo>
                      <a:pt x="276421" y="529176"/>
                    </a:lnTo>
                    <a:close/>
                    <a:moveTo>
                      <a:pt x="252955" y="508666"/>
                    </a:moveTo>
                    <a:lnTo>
                      <a:pt x="255533" y="513031"/>
                    </a:lnTo>
                    <a:lnTo>
                      <a:pt x="254140" y="516408"/>
                    </a:lnTo>
                    <a:lnTo>
                      <a:pt x="252041" y="517628"/>
                    </a:lnTo>
                    <a:lnTo>
                      <a:pt x="252540" y="522779"/>
                    </a:lnTo>
                    <a:lnTo>
                      <a:pt x="250628" y="526725"/>
                    </a:lnTo>
                    <a:lnTo>
                      <a:pt x="249526" y="532424"/>
                    </a:lnTo>
                    <a:lnTo>
                      <a:pt x="247510" y="534609"/>
                    </a:lnTo>
                    <a:lnTo>
                      <a:pt x="248446" y="528834"/>
                    </a:lnTo>
                    <a:lnTo>
                      <a:pt x="247843" y="525107"/>
                    </a:lnTo>
                    <a:lnTo>
                      <a:pt x="246305" y="525218"/>
                    </a:lnTo>
                    <a:lnTo>
                      <a:pt x="250690" y="519545"/>
                    </a:lnTo>
                    <a:lnTo>
                      <a:pt x="248902" y="519545"/>
                    </a:lnTo>
                    <a:lnTo>
                      <a:pt x="250565" y="510820"/>
                    </a:lnTo>
                    <a:lnTo>
                      <a:pt x="253038" y="510665"/>
                    </a:lnTo>
                    <a:close/>
                    <a:moveTo>
                      <a:pt x="213691" y="0"/>
                    </a:moveTo>
                    <a:lnTo>
                      <a:pt x="216227" y="1272"/>
                    </a:lnTo>
                    <a:lnTo>
                      <a:pt x="218972" y="524"/>
                    </a:lnTo>
                    <a:lnTo>
                      <a:pt x="227015" y="4067"/>
                    </a:lnTo>
                    <a:lnTo>
                      <a:pt x="227077" y="5451"/>
                    </a:lnTo>
                    <a:lnTo>
                      <a:pt x="230132" y="6128"/>
                    </a:lnTo>
                    <a:lnTo>
                      <a:pt x="233084" y="4690"/>
                    </a:lnTo>
                    <a:lnTo>
                      <a:pt x="235911" y="8632"/>
                    </a:lnTo>
                    <a:lnTo>
                      <a:pt x="234602" y="9364"/>
                    </a:lnTo>
                    <a:lnTo>
                      <a:pt x="234872" y="12555"/>
                    </a:lnTo>
                    <a:lnTo>
                      <a:pt x="233209" y="14233"/>
                    </a:lnTo>
                    <a:lnTo>
                      <a:pt x="233167" y="24589"/>
                    </a:lnTo>
                    <a:lnTo>
                      <a:pt x="234767" y="36540"/>
                    </a:lnTo>
                    <a:lnTo>
                      <a:pt x="241731" y="40759"/>
                    </a:lnTo>
                    <a:lnTo>
                      <a:pt x="243955" y="43227"/>
                    </a:lnTo>
                    <a:lnTo>
                      <a:pt x="246158" y="43141"/>
                    </a:lnTo>
                    <a:lnTo>
                      <a:pt x="250959" y="47955"/>
                    </a:lnTo>
                    <a:lnTo>
                      <a:pt x="255865" y="45816"/>
                    </a:lnTo>
                    <a:lnTo>
                      <a:pt x="261144" y="41607"/>
                    </a:lnTo>
                    <a:lnTo>
                      <a:pt x="268003" y="39700"/>
                    </a:lnTo>
                    <a:lnTo>
                      <a:pt x="272222" y="37244"/>
                    </a:lnTo>
                    <a:lnTo>
                      <a:pt x="275382" y="36669"/>
                    </a:lnTo>
                    <a:lnTo>
                      <a:pt x="278188" y="38026"/>
                    </a:lnTo>
                    <a:lnTo>
                      <a:pt x="284610" y="36185"/>
                    </a:lnTo>
                    <a:lnTo>
                      <a:pt x="286211" y="34197"/>
                    </a:lnTo>
                    <a:lnTo>
                      <a:pt x="285733" y="32262"/>
                    </a:lnTo>
                    <a:lnTo>
                      <a:pt x="287978" y="29311"/>
                    </a:lnTo>
                    <a:lnTo>
                      <a:pt x="291221" y="30232"/>
                    </a:lnTo>
                    <a:lnTo>
                      <a:pt x="294920" y="27881"/>
                    </a:lnTo>
                    <a:lnTo>
                      <a:pt x="300843" y="28070"/>
                    </a:lnTo>
                    <a:lnTo>
                      <a:pt x="301737" y="29861"/>
                    </a:lnTo>
                    <a:lnTo>
                      <a:pt x="305022" y="30369"/>
                    </a:lnTo>
                    <a:lnTo>
                      <a:pt x="307308" y="29227"/>
                    </a:lnTo>
                    <a:lnTo>
                      <a:pt x="310988" y="29335"/>
                    </a:lnTo>
                    <a:lnTo>
                      <a:pt x="310280" y="26936"/>
                    </a:lnTo>
                    <a:lnTo>
                      <a:pt x="310737" y="20458"/>
                    </a:lnTo>
                    <a:lnTo>
                      <a:pt x="312691" y="17894"/>
                    </a:lnTo>
                    <a:lnTo>
                      <a:pt x="316662" y="16983"/>
                    </a:lnTo>
                    <a:lnTo>
                      <a:pt x="319342" y="17798"/>
                    </a:lnTo>
                    <a:lnTo>
                      <a:pt x="321671" y="16935"/>
                    </a:lnTo>
                    <a:lnTo>
                      <a:pt x="323977" y="18315"/>
                    </a:lnTo>
                    <a:lnTo>
                      <a:pt x="327470" y="17829"/>
                    </a:lnTo>
                    <a:lnTo>
                      <a:pt x="328716" y="19582"/>
                    </a:lnTo>
                    <a:lnTo>
                      <a:pt x="336906" y="23522"/>
                    </a:lnTo>
                    <a:lnTo>
                      <a:pt x="338693" y="27858"/>
                    </a:lnTo>
                    <a:lnTo>
                      <a:pt x="345033" y="32120"/>
                    </a:lnTo>
                    <a:lnTo>
                      <a:pt x="345968" y="34143"/>
                    </a:lnTo>
                    <a:lnTo>
                      <a:pt x="352598" y="38328"/>
                    </a:lnTo>
                    <a:lnTo>
                      <a:pt x="355612" y="42479"/>
                    </a:lnTo>
                    <a:lnTo>
                      <a:pt x="359250" y="44180"/>
                    </a:lnTo>
                    <a:lnTo>
                      <a:pt x="360019" y="46988"/>
                    </a:lnTo>
                    <a:lnTo>
                      <a:pt x="362783" y="51815"/>
                    </a:lnTo>
                    <a:lnTo>
                      <a:pt x="364821" y="53193"/>
                    </a:lnTo>
                    <a:lnTo>
                      <a:pt x="367087" y="57039"/>
                    </a:lnTo>
                    <a:lnTo>
                      <a:pt x="367897" y="60397"/>
                    </a:lnTo>
                    <a:lnTo>
                      <a:pt x="375379" y="64204"/>
                    </a:lnTo>
                    <a:lnTo>
                      <a:pt x="378518" y="66670"/>
                    </a:lnTo>
                    <a:lnTo>
                      <a:pt x="378601" y="112661"/>
                    </a:lnTo>
                    <a:lnTo>
                      <a:pt x="378767" y="145117"/>
                    </a:lnTo>
                    <a:lnTo>
                      <a:pt x="379204" y="171488"/>
                    </a:lnTo>
                    <a:lnTo>
                      <a:pt x="379495" y="200069"/>
                    </a:lnTo>
                    <a:lnTo>
                      <a:pt x="379599" y="254928"/>
                    </a:lnTo>
                    <a:lnTo>
                      <a:pt x="382945" y="259672"/>
                    </a:lnTo>
                    <a:lnTo>
                      <a:pt x="381012" y="262313"/>
                    </a:lnTo>
                    <a:lnTo>
                      <a:pt x="376980" y="264963"/>
                    </a:lnTo>
                    <a:lnTo>
                      <a:pt x="376917" y="267201"/>
                    </a:lnTo>
                    <a:lnTo>
                      <a:pt x="382550" y="274798"/>
                    </a:lnTo>
                    <a:lnTo>
                      <a:pt x="379952" y="275504"/>
                    </a:lnTo>
                    <a:lnTo>
                      <a:pt x="377208" y="278096"/>
                    </a:lnTo>
                    <a:lnTo>
                      <a:pt x="376398" y="284055"/>
                    </a:lnTo>
                    <a:lnTo>
                      <a:pt x="379516" y="290054"/>
                    </a:lnTo>
                    <a:lnTo>
                      <a:pt x="376315" y="290372"/>
                    </a:lnTo>
                    <a:lnTo>
                      <a:pt x="377063" y="295845"/>
                    </a:lnTo>
                    <a:lnTo>
                      <a:pt x="375359" y="296225"/>
                    </a:lnTo>
                    <a:lnTo>
                      <a:pt x="377042" y="298887"/>
                    </a:lnTo>
                    <a:lnTo>
                      <a:pt x="381033" y="298914"/>
                    </a:lnTo>
                    <a:lnTo>
                      <a:pt x="385211" y="301244"/>
                    </a:lnTo>
                    <a:lnTo>
                      <a:pt x="386853" y="300487"/>
                    </a:lnTo>
                    <a:lnTo>
                      <a:pt x="384961" y="297025"/>
                    </a:lnTo>
                    <a:lnTo>
                      <a:pt x="387705" y="298620"/>
                    </a:lnTo>
                    <a:lnTo>
                      <a:pt x="391758" y="306595"/>
                    </a:lnTo>
                    <a:lnTo>
                      <a:pt x="395188" y="309509"/>
                    </a:lnTo>
                    <a:lnTo>
                      <a:pt x="395956" y="307564"/>
                    </a:lnTo>
                    <a:lnTo>
                      <a:pt x="399448" y="310677"/>
                    </a:lnTo>
                    <a:lnTo>
                      <a:pt x="401610" y="310583"/>
                    </a:lnTo>
                    <a:lnTo>
                      <a:pt x="404811" y="312567"/>
                    </a:lnTo>
                    <a:lnTo>
                      <a:pt x="406640" y="312134"/>
                    </a:lnTo>
                    <a:lnTo>
                      <a:pt x="412044" y="313900"/>
                    </a:lnTo>
                    <a:lnTo>
                      <a:pt x="413333" y="312202"/>
                    </a:lnTo>
                    <a:lnTo>
                      <a:pt x="416908" y="310988"/>
                    </a:lnTo>
                    <a:lnTo>
                      <a:pt x="419838" y="314317"/>
                    </a:lnTo>
                    <a:lnTo>
                      <a:pt x="421003" y="319930"/>
                    </a:lnTo>
                    <a:lnTo>
                      <a:pt x="419402" y="323519"/>
                    </a:lnTo>
                    <a:lnTo>
                      <a:pt x="421522" y="327566"/>
                    </a:lnTo>
                    <a:lnTo>
                      <a:pt x="416181" y="326732"/>
                    </a:lnTo>
                    <a:lnTo>
                      <a:pt x="415640" y="328956"/>
                    </a:lnTo>
                    <a:lnTo>
                      <a:pt x="411525" y="329882"/>
                    </a:lnTo>
                    <a:lnTo>
                      <a:pt x="413956" y="334793"/>
                    </a:lnTo>
                    <a:lnTo>
                      <a:pt x="415100" y="340784"/>
                    </a:lnTo>
                    <a:lnTo>
                      <a:pt x="420317" y="346207"/>
                    </a:lnTo>
                    <a:lnTo>
                      <a:pt x="421211" y="348352"/>
                    </a:lnTo>
                    <a:lnTo>
                      <a:pt x="419838" y="349393"/>
                    </a:lnTo>
                    <a:lnTo>
                      <a:pt x="420110" y="353749"/>
                    </a:lnTo>
                    <a:lnTo>
                      <a:pt x="416867" y="356879"/>
                    </a:lnTo>
                    <a:lnTo>
                      <a:pt x="416451" y="360941"/>
                    </a:lnTo>
                    <a:lnTo>
                      <a:pt x="413188" y="364193"/>
                    </a:lnTo>
                    <a:lnTo>
                      <a:pt x="414622" y="365112"/>
                    </a:lnTo>
                    <a:lnTo>
                      <a:pt x="416118" y="370161"/>
                    </a:lnTo>
                    <a:lnTo>
                      <a:pt x="418820" y="372952"/>
                    </a:lnTo>
                    <a:lnTo>
                      <a:pt x="420212" y="377095"/>
                    </a:lnTo>
                    <a:lnTo>
                      <a:pt x="423517" y="382473"/>
                    </a:lnTo>
                    <a:lnTo>
                      <a:pt x="422852" y="383927"/>
                    </a:lnTo>
                    <a:lnTo>
                      <a:pt x="425701" y="385264"/>
                    </a:lnTo>
                    <a:lnTo>
                      <a:pt x="430211" y="389629"/>
                    </a:lnTo>
                    <a:lnTo>
                      <a:pt x="432497" y="388609"/>
                    </a:lnTo>
                    <a:lnTo>
                      <a:pt x="432621" y="386796"/>
                    </a:lnTo>
                    <a:lnTo>
                      <a:pt x="435116" y="386101"/>
                    </a:lnTo>
                    <a:lnTo>
                      <a:pt x="435012" y="382460"/>
                    </a:lnTo>
                    <a:lnTo>
                      <a:pt x="435989" y="379410"/>
                    </a:lnTo>
                    <a:lnTo>
                      <a:pt x="438358" y="378900"/>
                    </a:lnTo>
                    <a:lnTo>
                      <a:pt x="441019" y="380519"/>
                    </a:lnTo>
                    <a:lnTo>
                      <a:pt x="443284" y="383356"/>
                    </a:lnTo>
                    <a:lnTo>
                      <a:pt x="445966" y="382055"/>
                    </a:lnTo>
                    <a:lnTo>
                      <a:pt x="451225" y="383738"/>
                    </a:lnTo>
                    <a:lnTo>
                      <a:pt x="456463" y="391688"/>
                    </a:lnTo>
                    <a:lnTo>
                      <a:pt x="458957" y="398838"/>
                    </a:lnTo>
                    <a:lnTo>
                      <a:pt x="455880" y="400791"/>
                    </a:lnTo>
                    <a:lnTo>
                      <a:pt x="459289" y="404366"/>
                    </a:lnTo>
                    <a:lnTo>
                      <a:pt x="464381" y="415938"/>
                    </a:lnTo>
                    <a:lnTo>
                      <a:pt x="465545" y="419838"/>
                    </a:lnTo>
                    <a:lnTo>
                      <a:pt x="471199" y="424292"/>
                    </a:lnTo>
                    <a:lnTo>
                      <a:pt x="470015" y="427665"/>
                    </a:lnTo>
                    <a:lnTo>
                      <a:pt x="471698" y="433502"/>
                    </a:lnTo>
                    <a:lnTo>
                      <a:pt x="469807" y="435340"/>
                    </a:lnTo>
                    <a:lnTo>
                      <a:pt x="471428" y="440737"/>
                    </a:lnTo>
                    <a:lnTo>
                      <a:pt x="474899" y="439339"/>
                    </a:lnTo>
                    <a:lnTo>
                      <a:pt x="473880" y="441419"/>
                    </a:lnTo>
                    <a:lnTo>
                      <a:pt x="472134" y="441248"/>
                    </a:lnTo>
                    <a:lnTo>
                      <a:pt x="467146" y="447533"/>
                    </a:lnTo>
                    <a:lnTo>
                      <a:pt x="463882" y="448902"/>
                    </a:lnTo>
                    <a:lnTo>
                      <a:pt x="463592" y="446682"/>
                    </a:lnTo>
                    <a:lnTo>
                      <a:pt x="460952" y="452025"/>
                    </a:lnTo>
                    <a:lnTo>
                      <a:pt x="457439" y="452354"/>
                    </a:lnTo>
                    <a:lnTo>
                      <a:pt x="457398" y="456100"/>
                    </a:lnTo>
                    <a:lnTo>
                      <a:pt x="453407" y="459832"/>
                    </a:lnTo>
                    <a:lnTo>
                      <a:pt x="451640" y="464005"/>
                    </a:lnTo>
                    <a:lnTo>
                      <a:pt x="447940" y="464891"/>
                    </a:lnTo>
                    <a:lnTo>
                      <a:pt x="447628" y="467665"/>
                    </a:lnTo>
                    <a:lnTo>
                      <a:pt x="442474" y="469014"/>
                    </a:lnTo>
                    <a:lnTo>
                      <a:pt x="441060" y="466714"/>
                    </a:lnTo>
                    <a:lnTo>
                      <a:pt x="441040" y="463838"/>
                    </a:lnTo>
                    <a:lnTo>
                      <a:pt x="438046" y="464659"/>
                    </a:lnTo>
                    <a:lnTo>
                      <a:pt x="438920" y="470058"/>
                    </a:lnTo>
                    <a:lnTo>
                      <a:pt x="436363" y="471154"/>
                    </a:lnTo>
                    <a:lnTo>
                      <a:pt x="435781" y="467190"/>
                    </a:lnTo>
                    <a:lnTo>
                      <a:pt x="433993" y="465097"/>
                    </a:lnTo>
                    <a:lnTo>
                      <a:pt x="434014" y="460246"/>
                    </a:lnTo>
                    <a:lnTo>
                      <a:pt x="435012" y="457907"/>
                    </a:lnTo>
                    <a:lnTo>
                      <a:pt x="428798" y="458795"/>
                    </a:lnTo>
                    <a:lnTo>
                      <a:pt x="422852" y="461809"/>
                    </a:lnTo>
                    <a:lnTo>
                      <a:pt x="425742" y="462275"/>
                    </a:lnTo>
                    <a:lnTo>
                      <a:pt x="427799" y="468522"/>
                    </a:lnTo>
                    <a:lnTo>
                      <a:pt x="422790" y="475974"/>
                    </a:lnTo>
                    <a:lnTo>
                      <a:pt x="421252" y="474478"/>
                    </a:lnTo>
                    <a:lnTo>
                      <a:pt x="420089" y="470331"/>
                    </a:lnTo>
                    <a:lnTo>
                      <a:pt x="418384" y="468084"/>
                    </a:lnTo>
                    <a:lnTo>
                      <a:pt x="418093" y="470606"/>
                    </a:lnTo>
                    <a:lnTo>
                      <a:pt x="420005" y="472880"/>
                    </a:lnTo>
                    <a:lnTo>
                      <a:pt x="417843" y="474988"/>
                    </a:lnTo>
                    <a:lnTo>
                      <a:pt x="414123" y="473249"/>
                    </a:lnTo>
                    <a:lnTo>
                      <a:pt x="412959" y="473866"/>
                    </a:lnTo>
                    <a:lnTo>
                      <a:pt x="412647" y="470365"/>
                    </a:lnTo>
                    <a:lnTo>
                      <a:pt x="409300" y="469685"/>
                    </a:lnTo>
                    <a:lnTo>
                      <a:pt x="407908" y="472633"/>
                    </a:lnTo>
                    <a:lnTo>
                      <a:pt x="406931" y="470739"/>
                    </a:lnTo>
                    <a:lnTo>
                      <a:pt x="404873" y="473537"/>
                    </a:lnTo>
                    <a:lnTo>
                      <a:pt x="405476" y="475155"/>
                    </a:lnTo>
                    <a:lnTo>
                      <a:pt x="403294" y="481408"/>
                    </a:lnTo>
                    <a:lnTo>
                      <a:pt x="405040" y="484773"/>
                    </a:lnTo>
                    <a:lnTo>
                      <a:pt x="404479" y="486034"/>
                    </a:lnTo>
                    <a:lnTo>
                      <a:pt x="394315" y="487043"/>
                    </a:lnTo>
                    <a:lnTo>
                      <a:pt x="393941" y="485223"/>
                    </a:lnTo>
                    <a:lnTo>
                      <a:pt x="389347" y="485755"/>
                    </a:lnTo>
                    <a:lnTo>
                      <a:pt x="389159" y="489688"/>
                    </a:lnTo>
                    <a:lnTo>
                      <a:pt x="387435" y="492260"/>
                    </a:lnTo>
                    <a:lnTo>
                      <a:pt x="383943" y="491635"/>
                    </a:lnTo>
                    <a:lnTo>
                      <a:pt x="383818" y="486182"/>
                    </a:lnTo>
                    <a:lnTo>
                      <a:pt x="382155" y="483303"/>
                    </a:lnTo>
                    <a:lnTo>
                      <a:pt x="379682" y="485250"/>
                    </a:lnTo>
                    <a:lnTo>
                      <a:pt x="380139" y="488921"/>
                    </a:lnTo>
                    <a:lnTo>
                      <a:pt x="377146" y="487349"/>
                    </a:lnTo>
                    <a:lnTo>
                      <a:pt x="376917" y="484319"/>
                    </a:lnTo>
                    <a:lnTo>
                      <a:pt x="375359" y="484510"/>
                    </a:lnTo>
                    <a:lnTo>
                      <a:pt x="374070" y="481661"/>
                    </a:lnTo>
                    <a:lnTo>
                      <a:pt x="371950" y="481029"/>
                    </a:lnTo>
                    <a:lnTo>
                      <a:pt x="372594" y="484100"/>
                    </a:lnTo>
                    <a:lnTo>
                      <a:pt x="369892" y="487003"/>
                    </a:lnTo>
                    <a:lnTo>
                      <a:pt x="371451" y="490071"/>
                    </a:lnTo>
                    <a:lnTo>
                      <a:pt x="371492" y="493659"/>
                    </a:lnTo>
                    <a:lnTo>
                      <a:pt x="369539" y="496867"/>
                    </a:lnTo>
                    <a:lnTo>
                      <a:pt x="368043" y="493745"/>
                    </a:lnTo>
                    <a:lnTo>
                      <a:pt x="366920" y="494293"/>
                    </a:lnTo>
                    <a:lnTo>
                      <a:pt x="367980" y="498895"/>
                    </a:lnTo>
                    <a:lnTo>
                      <a:pt x="367128" y="506000"/>
                    </a:lnTo>
                    <a:lnTo>
                      <a:pt x="365985" y="508324"/>
                    </a:lnTo>
                    <a:lnTo>
                      <a:pt x="364509" y="504570"/>
                    </a:lnTo>
                    <a:lnTo>
                      <a:pt x="364841" y="498952"/>
                    </a:lnTo>
                    <a:lnTo>
                      <a:pt x="363136" y="497116"/>
                    </a:lnTo>
                    <a:lnTo>
                      <a:pt x="362160" y="500402"/>
                    </a:lnTo>
                    <a:lnTo>
                      <a:pt x="362950" y="504130"/>
                    </a:lnTo>
                    <a:lnTo>
                      <a:pt x="361641" y="505775"/>
                    </a:lnTo>
                    <a:lnTo>
                      <a:pt x="359665" y="502764"/>
                    </a:lnTo>
                    <a:lnTo>
                      <a:pt x="359188" y="498650"/>
                    </a:lnTo>
                    <a:lnTo>
                      <a:pt x="356403" y="495471"/>
                    </a:lnTo>
                    <a:lnTo>
                      <a:pt x="355280" y="497553"/>
                    </a:lnTo>
                    <a:lnTo>
                      <a:pt x="351289" y="494045"/>
                    </a:lnTo>
                    <a:lnTo>
                      <a:pt x="351580" y="497307"/>
                    </a:lnTo>
                    <a:lnTo>
                      <a:pt x="356506" y="500732"/>
                    </a:lnTo>
                    <a:lnTo>
                      <a:pt x="357712" y="505610"/>
                    </a:lnTo>
                    <a:lnTo>
                      <a:pt x="359188" y="507554"/>
                    </a:lnTo>
                    <a:lnTo>
                      <a:pt x="356319" y="509885"/>
                    </a:lnTo>
                    <a:lnTo>
                      <a:pt x="353991" y="505610"/>
                    </a:lnTo>
                    <a:lnTo>
                      <a:pt x="351768" y="506048"/>
                    </a:lnTo>
                    <a:lnTo>
                      <a:pt x="352806" y="509637"/>
                    </a:lnTo>
                    <a:lnTo>
                      <a:pt x="351144" y="514475"/>
                    </a:lnTo>
                    <a:lnTo>
                      <a:pt x="349190" y="514161"/>
                    </a:lnTo>
                    <a:lnTo>
                      <a:pt x="348774" y="518540"/>
                    </a:lnTo>
                    <a:lnTo>
                      <a:pt x="345698" y="515770"/>
                    </a:lnTo>
                    <a:lnTo>
                      <a:pt x="345511" y="509227"/>
                    </a:lnTo>
                    <a:lnTo>
                      <a:pt x="342788" y="510652"/>
                    </a:lnTo>
                    <a:lnTo>
                      <a:pt x="341541" y="507112"/>
                    </a:lnTo>
                    <a:lnTo>
                      <a:pt x="341832" y="504651"/>
                    </a:lnTo>
                    <a:lnTo>
                      <a:pt x="340668" y="499998"/>
                    </a:lnTo>
                    <a:lnTo>
                      <a:pt x="340502" y="494622"/>
                    </a:lnTo>
                    <a:lnTo>
                      <a:pt x="337758" y="494129"/>
                    </a:lnTo>
                    <a:lnTo>
                      <a:pt x="338174" y="492510"/>
                    </a:lnTo>
                    <a:lnTo>
                      <a:pt x="335846" y="491030"/>
                    </a:lnTo>
                    <a:lnTo>
                      <a:pt x="335139" y="493416"/>
                    </a:lnTo>
                    <a:lnTo>
                      <a:pt x="336698" y="494650"/>
                    </a:lnTo>
                    <a:lnTo>
                      <a:pt x="334786" y="496034"/>
                    </a:lnTo>
                    <a:lnTo>
                      <a:pt x="331813" y="492292"/>
                    </a:lnTo>
                    <a:lnTo>
                      <a:pt x="331253" y="487989"/>
                    </a:lnTo>
                    <a:lnTo>
                      <a:pt x="330130" y="487962"/>
                    </a:lnTo>
                    <a:lnTo>
                      <a:pt x="328073" y="497117"/>
                    </a:lnTo>
                    <a:lnTo>
                      <a:pt x="324040" y="493277"/>
                    </a:lnTo>
                    <a:lnTo>
                      <a:pt x="323624" y="495829"/>
                    </a:lnTo>
                    <a:lnTo>
                      <a:pt x="320631" y="495800"/>
                    </a:lnTo>
                    <a:lnTo>
                      <a:pt x="322190" y="499044"/>
                    </a:lnTo>
                    <a:lnTo>
                      <a:pt x="320174" y="499335"/>
                    </a:lnTo>
                    <a:lnTo>
                      <a:pt x="317284" y="497307"/>
                    </a:lnTo>
                    <a:lnTo>
                      <a:pt x="316578" y="499335"/>
                    </a:lnTo>
                    <a:lnTo>
                      <a:pt x="313626" y="497993"/>
                    </a:lnTo>
                    <a:lnTo>
                      <a:pt x="312213" y="502350"/>
                    </a:lnTo>
                    <a:lnTo>
                      <a:pt x="315601" y="503830"/>
                    </a:lnTo>
                    <a:lnTo>
                      <a:pt x="316266" y="501718"/>
                    </a:lnTo>
                    <a:lnTo>
                      <a:pt x="318574" y="500211"/>
                    </a:lnTo>
                    <a:lnTo>
                      <a:pt x="320610" y="502039"/>
                    </a:lnTo>
                    <a:lnTo>
                      <a:pt x="323583" y="500951"/>
                    </a:lnTo>
                    <a:lnTo>
                      <a:pt x="325994" y="501997"/>
                    </a:lnTo>
                    <a:lnTo>
                      <a:pt x="325703" y="504978"/>
                    </a:lnTo>
                    <a:lnTo>
                      <a:pt x="329673" y="508908"/>
                    </a:lnTo>
                    <a:lnTo>
                      <a:pt x="331045" y="508601"/>
                    </a:lnTo>
                    <a:lnTo>
                      <a:pt x="333518" y="513413"/>
                    </a:lnTo>
                    <a:lnTo>
                      <a:pt x="334474" y="518918"/>
                    </a:lnTo>
                    <a:lnTo>
                      <a:pt x="333434" y="518874"/>
                    </a:lnTo>
                    <a:lnTo>
                      <a:pt x="331170" y="523312"/>
                    </a:lnTo>
                    <a:lnTo>
                      <a:pt x="328655" y="525067"/>
                    </a:lnTo>
                    <a:lnTo>
                      <a:pt x="320569" y="525642"/>
                    </a:lnTo>
                    <a:lnTo>
                      <a:pt x="318906" y="523943"/>
                    </a:lnTo>
                    <a:lnTo>
                      <a:pt x="317659" y="525423"/>
                    </a:lnTo>
                    <a:lnTo>
                      <a:pt x="318386" y="528273"/>
                    </a:lnTo>
                    <a:lnTo>
                      <a:pt x="320507" y="529657"/>
                    </a:lnTo>
                    <a:lnTo>
                      <a:pt x="320984" y="532163"/>
                    </a:lnTo>
                    <a:lnTo>
                      <a:pt x="317929" y="535550"/>
                    </a:lnTo>
                    <a:lnTo>
                      <a:pt x="315414" y="535907"/>
                    </a:lnTo>
                    <a:lnTo>
                      <a:pt x="314022" y="533616"/>
                    </a:lnTo>
                    <a:lnTo>
                      <a:pt x="312525" y="535346"/>
                    </a:lnTo>
                    <a:lnTo>
                      <a:pt x="310988" y="531935"/>
                    </a:lnTo>
                    <a:lnTo>
                      <a:pt x="307619" y="530464"/>
                    </a:lnTo>
                    <a:lnTo>
                      <a:pt x="305728" y="526080"/>
                    </a:lnTo>
                    <a:lnTo>
                      <a:pt x="304917" y="521460"/>
                    </a:lnTo>
                    <a:lnTo>
                      <a:pt x="307080" y="519905"/>
                    </a:lnTo>
                    <a:lnTo>
                      <a:pt x="307640" y="517502"/>
                    </a:lnTo>
                    <a:lnTo>
                      <a:pt x="305978" y="517673"/>
                    </a:lnTo>
                    <a:lnTo>
                      <a:pt x="308680" y="511211"/>
                    </a:lnTo>
                    <a:lnTo>
                      <a:pt x="311090" y="508843"/>
                    </a:lnTo>
                    <a:lnTo>
                      <a:pt x="313460" y="508624"/>
                    </a:lnTo>
                    <a:lnTo>
                      <a:pt x="312067" y="504049"/>
                    </a:lnTo>
                    <a:lnTo>
                      <a:pt x="309283" y="501664"/>
                    </a:lnTo>
                    <a:lnTo>
                      <a:pt x="309303" y="504453"/>
                    </a:lnTo>
                    <a:lnTo>
                      <a:pt x="306934" y="507446"/>
                    </a:lnTo>
                    <a:lnTo>
                      <a:pt x="304917" y="507857"/>
                    </a:lnTo>
                    <a:lnTo>
                      <a:pt x="304980" y="498212"/>
                    </a:lnTo>
                    <a:lnTo>
                      <a:pt x="305541" y="491498"/>
                    </a:lnTo>
                    <a:lnTo>
                      <a:pt x="304169" y="494017"/>
                    </a:lnTo>
                    <a:lnTo>
                      <a:pt x="300760" y="492786"/>
                    </a:lnTo>
                    <a:lnTo>
                      <a:pt x="300595" y="496321"/>
                    </a:lnTo>
                    <a:lnTo>
                      <a:pt x="301737" y="499773"/>
                    </a:lnTo>
                    <a:lnTo>
                      <a:pt x="300261" y="500870"/>
                    </a:lnTo>
                    <a:lnTo>
                      <a:pt x="301737" y="504130"/>
                    </a:lnTo>
                    <a:lnTo>
                      <a:pt x="301322" y="510694"/>
                    </a:lnTo>
                    <a:lnTo>
                      <a:pt x="298890" y="509280"/>
                    </a:lnTo>
                    <a:lnTo>
                      <a:pt x="300095" y="506706"/>
                    </a:lnTo>
                    <a:lnTo>
                      <a:pt x="299284" y="498623"/>
                    </a:lnTo>
                    <a:lnTo>
                      <a:pt x="296998" y="505080"/>
                    </a:lnTo>
                    <a:lnTo>
                      <a:pt x="295294" y="505216"/>
                    </a:lnTo>
                    <a:lnTo>
                      <a:pt x="293777" y="507611"/>
                    </a:lnTo>
                    <a:lnTo>
                      <a:pt x="290639" y="506775"/>
                    </a:lnTo>
                    <a:lnTo>
                      <a:pt x="289328" y="508263"/>
                    </a:lnTo>
                    <a:lnTo>
                      <a:pt x="291740" y="514627"/>
                    </a:lnTo>
                    <a:lnTo>
                      <a:pt x="289703" y="518169"/>
                    </a:lnTo>
                    <a:lnTo>
                      <a:pt x="289599" y="522200"/>
                    </a:lnTo>
                    <a:lnTo>
                      <a:pt x="291200" y="524792"/>
                    </a:lnTo>
                    <a:lnTo>
                      <a:pt x="293257" y="525692"/>
                    </a:lnTo>
                    <a:lnTo>
                      <a:pt x="294754" y="530080"/>
                    </a:lnTo>
                    <a:lnTo>
                      <a:pt x="292467" y="529561"/>
                    </a:lnTo>
                    <a:lnTo>
                      <a:pt x="290908" y="527533"/>
                    </a:lnTo>
                    <a:lnTo>
                      <a:pt x="290846" y="530108"/>
                    </a:lnTo>
                    <a:lnTo>
                      <a:pt x="293174" y="530847"/>
                    </a:lnTo>
                    <a:lnTo>
                      <a:pt x="294338" y="535068"/>
                    </a:lnTo>
                    <a:lnTo>
                      <a:pt x="290992" y="533726"/>
                    </a:lnTo>
                    <a:lnTo>
                      <a:pt x="291366" y="532575"/>
                    </a:lnTo>
                    <a:lnTo>
                      <a:pt x="288082" y="530876"/>
                    </a:lnTo>
                    <a:lnTo>
                      <a:pt x="285067" y="527566"/>
                    </a:lnTo>
                    <a:lnTo>
                      <a:pt x="282013" y="525709"/>
                    </a:lnTo>
                    <a:lnTo>
                      <a:pt x="275194" y="524025"/>
                    </a:lnTo>
                    <a:lnTo>
                      <a:pt x="274322" y="522080"/>
                    </a:lnTo>
                    <a:lnTo>
                      <a:pt x="269458" y="518146"/>
                    </a:lnTo>
                    <a:lnTo>
                      <a:pt x="266839" y="518723"/>
                    </a:lnTo>
                    <a:lnTo>
                      <a:pt x="263036" y="522226"/>
                    </a:lnTo>
                    <a:lnTo>
                      <a:pt x="259357" y="521534"/>
                    </a:lnTo>
                    <a:lnTo>
                      <a:pt x="259544" y="517925"/>
                    </a:lnTo>
                    <a:lnTo>
                      <a:pt x="261248" y="510419"/>
                    </a:lnTo>
                    <a:lnTo>
                      <a:pt x="259960" y="506227"/>
                    </a:lnTo>
                    <a:lnTo>
                      <a:pt x="260521" y="503267"/>
                    </a:lnTo>
                    <a:lnTo>
                      <a:pt x="262537" y="499471"/>
                    </a:lnTo>
                    <a:lnTo>
                      <a:pt x="264387" y="499758"/>
                    </a:lnTo>
                    <a:lnTo>
                      <a:pt x="263992" y="497128"/>
                    </a:lnTo>
                    <a:lnTo>
                      <a:pt x="265031" y="493649"/>
                    </a:lnTo>
                    <a:lnTo>
                      <a:pt x="264116" y="489265"/>
                    </a:lnTo>
                    <a:lnTo>
                      <a:pt x="261809" y="487291"/>
                    </a:lnTo>
                    <a:lnTo>
                      <a:pt x="261331" y="491866"/>
                    </a:lnTo>
                    <a:lnTo>
                      <a:pt x="258442" y="494224"/>
                    </a:lnTo>
                    <a:lnTo>
                      <a:pt x="261206" y="496690"/>
                    </a:lnTo>
                    <a:lnTo>
                      <a:pt x="255699" y="500117"/>
                    </a:lnTo>
                    <a:lnTo>
                      <a:pt x="252789" y="502829"/>
                    </a:lnTo>
                    <a:lnTo>
                      <a:pt x="251312" y="499193"/>
                    </a:lnTo>
                    <a:lnTo>
                      <a:pt x="248486" y="498225"/>
                    </a:lnTo>
                    <a:lnTo>
                      <a:pt x="247301" y="501124"/>
                    </a:lnTo>
                    <a:lnTo>
                      <a:pt x="245223" y="502446"/>
                    </a:lnTo>
                    <a:lnTo>
                      <a:pt x="240110" y="503784"/>
                    </a:lnTo>
                    <a:lnTo>
                      <a:pt x="241461" y="509625"/>
                    </a:lnTo>
                    <a:lnTo>
                      <a:pt x="243248" y="510417"/>
                    </a:lnTo>
                    <a:lnTo>
                      <a:pt x="245431" y="514486"/>
                    </a:lnTo>
                    <a:lnTo>
                      <a:pt x="244723" y="519618"/>
                    </a:lnTo>
                    <a:lnTo>
                      <a:pt x="241752" y="524325"/>
                    </a:lnTo>
                    <a:lnTo>
                      <a:pt x="239049" y="524364"/>
                    </a:lnTo>
                    <a:lnTo>
                      <a:pt x="238903" y="527669"/>
                    </a:lnTo>
                    <a:lnTo>
                      <a:pt x="236223" y="531704"/>
                    </a:lnTo>
                    <a:lnTo>
                      <a:pt x="234519" y="530007"/>
                    </a:lnTo>
                    <a:lnTo>
                      <a:pt x="225497" y="530635"/>
                    </a:lnTo>
                    <a:lnTo>
                      <a:pt x="208579" y="513072"/>
                    </a:lnTo>
                    <a:lnTo>
                      <a:pt x="199641" y="522148"/>
                    </a:lnTo>
                    <a:lnTo>
                      <a:pt x="194153" y="516575"/>
                    </a:lnTo>
                    <a:lnTo>
                      <a:pt x="192387" y="518980"/>
                    </a:lnTo>
                    <a:lnTo>
                      <a:pt x="181266" y="516583"/>
                    </a:lnTo>
                    <a:lnTo>
                      <a:pt x="188271" y="497061"/>
                    </a:lnTo>
                    <a:lnTo>
                      <a:pt x="193967" y="498154"/>
                    </a:lnTo>
                    <a:lnTo>
                      <a:pt x="196669" y="484008"/>
                    </a:lnTo>
                    <a:lnTo>
                      <a:pt x="191555" y="482957"/>
                    </a:lnTo>
                    <a:lnTo>
                      <a:pt x="194278" y="468501"/>
                    </a:lnTo>
                    <a:lnTo>
                      <a:pt x="186526" y="467417"/>
                    </a:lnTo>
                    <a:lnTo>
                      <a:pt x="188562" y="463313"/>
                    </a:lnTo>
                    <a:lnTo>
                      <a:pt x="184800" y="462617"/>
                    </a:lnTo>
                    <a:lnTo>
                      <a:pt x="185735" y="457538"/>
                    </a:lnTo>
                    <a:lnTo>
                      <a:pt x="183906" y="455546"/>
                    </a:lnTo>
                    <a:lnTo>
                      <a:pt x="166696" y="458773"/>
                    </a:lnTo>
                    <a:lnTo>
                      <a:pt x="167236" y="463380"/>
                    </a:lnTo>
                    <a:lnTo>
                      <a:pt x="172911" y="470671"/>
                    </a:lnTo>
                    <a:lnTo>
                      <a:pt x="171310" y="474824"/>
                    </a:lnTo>
                    <a:lnTo>
                      <a:pt x="171498" y="477669"/>
                    </a:lnTo>
                    <a:lnTo>
                      <a:pt x="169835" y="478722"/>
                    </a:lnTo>
                    <a:lnTo>
                      <a:pt x="162975" y="477241"/>
                    </a:lnTo>
                    <a:lnTo>
                      <a:pt x="162414" y="482011"/>
                    </a:lnTo>
                    <a:lnTo>
                      <a:pt x="156886" y="489059"/>
                    </a:lnTo>
                    <a:lnTo>
                      <a:pt x="156719" y="490005"/>
                    </a:lnTo>
                    <a:lnTo>
                      <a:pt x="161708" y="491143"/>
                    </a:lnTo>
                    <a:lnTo>
                      <a:pt x="160502" y="498014"/>
                    </a:lnTo>
                    <a:lnTo>
                      <a:pt x="158881" y="502927"/>
                    </a:lnTo>
                    <a:lnTo>
                      <a:pt x="156013" y="507163"/>
                    </a:lnTo>
                    <a:lnTo>
                      <a:pt x="155680" y="510959"/>
                    </a:lnTo>
                    <a:lnTo>
                      <a:pt x="167549" y="513531"/>
                    </a:lnTo>
                    <a:lnTo>
                      <a:pt x="162975" y="535151"/>
                    </a:lnTo>
                    <a:lnTo>
                      <a:pt x="156304" y="533670"/>
                    </a:lnTo>
                    <a:lnTo>
                      <a:pt x="154911" y="535194"/>
                    </a:lnTo>
                    <a:lnTo>
                      <a:pt x="151814" y="535760"/>
                    </a:lnTo>
                    <a:lnTo>
                      <a:pt x="151772" y="538706"/>
                    </a:lnTo>
                    <a:lnTo>
                      <a:pt x="152999" y="542187"/>
                    </a:lnTo>
                    <a:lnTo>
                      <a:pt x="151710" y="547109"/>
                    </a:lnTo>
                    <a:lnTo>
                      <a:pt x="141193" y="544755"/>
                    </a:lnTo>
                    <a:lnTo>
                      <a:pt x="143936" y="540897"/>
                    </a:lnTo>
                    <a:lnTo>
                      <a:pt x="146805" y="538544"/>
                    </a:lnTo>
                    <a:lnTo>
                      <a:pt x="147512" y="532757"/>
                    </a:lnTo>
                    <a:lnTo>
                      <a:pt x="142087" y="533380"/>
                    </a:lnTo>
                    <a:lnTo>
                      <a:pt x="141983" y="531285"/>
                    </a:lnTo>
                    <a:lnTo>
                      <a:pt x="133336" y="528173"/>
                    </a:lnTo>
                    <a:lnTo>
                      <a:pt x="131715" y="528698"/>
                    </a:lnTo>
                    <a:lnTo>
                      <a:pt x="128160" y="543419"/>
                    </a:lnTo>
                    <a:lnTo>
                      <a:pt x="125230" y="542709"/>
                    </a:lnTo>
                    <a:lnTo>
                      <a:pt x="123339" y="544628"/>
                    </a:lnTo>
                    <a:lnTo>
                      <a:pt x="121364" y="550746"/>
                    </a:lnTo>
                    <a:lnTo>
                      <a:pt x="123900" y="551719"/>
                    </a:lnTo>
                    <a:lnTo>
                      <a:pt x="121384" y="564746"/>
                    </a:lnTo>
                    <a:lnTo>
                      <a:pt x="120325" y="567402"/>
                    </a:lnTo>
                    <a:lnTo>
                      <a:pt x="120864" y="571231"/>
                    </a:lnTo>
                    <a:lnTo>
                      <a:pt x="118558" y="573143"/>
                    </a:lnTo>
                    <a:lnTo>
                      <a:pt x="120574" y="575598"/>
                    </a:lnTo>
                    <a:lnTo>
                      <a:pt x="115232" y="583477"/>
                    </a:lnTo>
                    <a:lnTo>
                      <a:pt x="113902" y="582598"/>
                    </a:lnTo>
                    <a:lnTo>
                      <a:pt x="111200" y="586638"/>
                    </a:lnTo>
                    <a:lnTo>
                      <a:pt x="101867" y="580357"/>
                    </a:lnTo>
                    <a:lnTo>
                      <a:pt x="101493" y="579390"/>
                    </a:lnTo>
                    <a:lnTo>
                      <a:pt x="88273" y="565636"/>
                    </a:lnTo>
                    <a:lnTo>
                      <a:pt x="82683" y="573870"/>
                    </a:lnTo>
                    <a:lnTo>
                      <a:pt x="79066" y="571202"/>
                    </a:lnTo>
                    <a:lnTo>
                      <a:pt x="78317" y="573284"/>
                    </a:lnTo>
                    <a:lnTo>
                      <a:pt x="73350" y="569645"/>
                    </a:lnTo>
                    <a:lnTo>
                      <a:pt x="66013" y="565052"/>
                    </a:lnTo>
                    <a:lnTo>
                      <a:pt x="61981" y="570793"/>
                    </a:lnTo>
                    <a:lnTo>
                      <a:pt x="59694" y="567691"/>
                    </a:lnTo>
                    <a:lnTo>
                      <a:pt x="58530" y="569190"/>
                    </a:lnTo>
                    <a:lnTo>
                      <a:pt x="55100" y="565038"/>
                    </a:lnTo>
                    <a:lnTo>
                      <a:pt x="54166" y="560370"/>
                    </a:lnTo>
                    <a:lnTo>
                      <a:pt x="54831" y="555449"/>
                    </a:lnTo>
                    <a:lnTo>
                      <a:pt x="56992" y="552041"/>
                    </a:lnTo>
                    <a:lnTo>
                      <a:pt x="55704" y="547663"/>
                    </a:lnTo>
                    <a:lnTo>
                      <a:pt x="52752" y="544245"/>
                    </a:lnTo>
                    <a:lnTo>
                      <a:pt x="44521" y="550160"/>
                    </a:lnTo>
                    <a:lnTo>
                      <a:pt x="44105" y="549362"/>
                    </a:lnTo>
                    <a:lnTo>
                      <a:pt x="30055" y="559335"/>
                    </a:lnTo>
                    <a:lnTo>
                      <a:pt x="25814" y="556416"/>
                    </a:lnTo>
                    <a:lnTo>
                      <a:pt x="25835" y="562134"/>
                    </a:lnTo>
                    <a:lnTo>
                      <a:pt x="27020" y="563758"/>
                    </a:lnTo>
                    <a:lnTo>
                      <a:pt x="33401" y="565263"/>
                    </a:lnTo>
                    <a:lnTo>
                      <a:pt x="42276" y="577816"/>
                    </a:lnTo>
                    <a:lnTo>
                      <a:pt x="38576" y="580366"/>
                    </a:lnTo>
                    <a:lnTo>
                      <a:pt x="40634" y="583173"/>
                    </a:lnTo>
                    <a:lnTo>
                      <a:pt x="37392" y="586612"/>
                    </a:lnTo>
                    <a:lnTo>
                      <a:pt x="39013" y="589975"/>
                    </a:lnTo>
                    <a:lnTo>
                      <a:pt x="36540" y="592266"/>
                    </a:lnTo>
                    <a:lnTo>
                      <a:pt x="34669" y="591890"/>
                    </a:lnTo>
                    <a:lnTo>
                      <a:pt x="32382" y="594832"/>
                    </a:lnTo>
                    <a:lnTo>
                      <a:pt x="34669" y="599935"/>
                    </a:lnTo>
                    <a:lnTo>
                      <a:pt x="32756" y="602328"/>
                    </a:lnTo>
                    <a:lnTo>
                      <a:pt x="27810" y="602120"/>
                    </a:lnTo>
                    <a:lnTo>
                      <a:pt x="25503" y="602949"/>
                    </a:lnTo>
                    <a:lnTo>
                      <a:pt x="23465" y="601994"/>
                    </a:lnTo>
                    <a:lnTo>
                      <a:pt x="19600" y="603553"/>
                    </a:lnTo>
                    <a:lnTo>
                      <a:pt x="17937" y="605248"/>
                    </a:lnTo>
                    <a:lnTo>
                      <a:pt x="12865" y="606097"/>
                    </a:lnTo>
                    <a:lnTo>
                      <a:pt x="10807" y="604906"/>
                    </a:lnTo>
                    <a:lnTo>
                      <a:pt x="10433" y="586715"/>
                    </a:lnTo>
                    <a:lnTo>
                      <a:pt x="8916" y="540207"/>
                    </a:lnTo>
                    <a:lnTo>
                      <a:pt x="6235" y="471684"/>
                    </a:lnTo>
                    <a:lnTo>
                      <a:pt x="5238" y="449809"/>
                    </a:lnTo>
                    <a:lnTo>
                      <a:pt x="3471" y="420665"/>
                    </a:lnTo>
                    <a:lnTo>
                      <a:pt x="0" y="360063"/>
                    </a:lnTo>
                    <a:lnTo>
                      <a:pt x="2743" y="358748"/>
                    </a:lnTo>
                    <a:lnTo>
                      <a:pt x="5820" y="359350"/>
                    </a:lnTo>
                    <a:lnTo>
                      <a:pt x="9269" y="356441"/>
                    </a:lnTo>
                    <a:lnTo>
                      <a:pt x="8084" y="353702"/>
                    </a:lnTo>
                    <a:lnTo>
                      <a:pt x="11286" y="355771"/>
                    </a:lnTo>
                    <a:lnTo>
                      <a:pt x="15027" y="354592"/>
                    </a:lnTo>
                    <a:lnTo>
                      <a:pt x="15859" y="356797"/>
                    </a:lnTo>
                    <a:lnTo>
                      <a:pt x="18997" y="359068"/>
                    </a:lnTo>
                    <a:lnTo>
                      <a:pt x="19662" y="361625"/>
                    </a:lnTo>
                    <a:lnTo>
                      <a:pt x="18581" y="364464"/>
                    </a:lnTo>
                    <a:lnTo>
                      <a:pt x="22780" y="371670"/>
                    </a:lnTo>
                    <a:lnTo>
                      <a:pt x="26002" y="372606"/>
                    </a:lnTo>
                    <a:lnTo>
                      <a:pt x="28350" y="371337"/>
                    </a:lnTo>
                    <a:lnTo>
                      <a:pt x="26999" y="370061"/>
                    </a:lnTo>
                    <a:lnTo>
                      <a:pt x="26979" y="367015"/>
                    </a:lnTo>
                    <a:lnTo>
                      <a:pt x="28932" y="364354"/>
                    </a:lnTo>
                    <a:lnTo>
                      <a:pt x="28475" y="362019"/>
                    </a:lnTo>
                    <a:lnTo>
                      <a:pt x="31135" y="360675"/>
                    </a:lnTo>
                    <a:lnTo>
                      <a:pt x="31843" y="357465"/>
                    </a:lnTo>
                    <a:lnTo>
                      <a:pt x="30262" y="354425"/>
                    </a:lnTo>
                    <a:lnTo>
                      <a:pt x="32237" y="350354"/>
                    </a:lnTo>
                    <a:lnTo>
                      <a:pt x="29597" y="344546"/>
                    </a:lnTo>
                    <a:lnTo>
                      <a:pt x="34689" y="339479"/>
                    </a:lnTo>
                    <a:lnTo>
                      <a:pt x="37662" y="339939"/>
                    </a:lnTo>
                    <a:lnTo>
                      <a:pt x="40593" y="344703"/>
                    </a:lnTo>
                    <a:lnTo>
                      <a:pt x="42671" y="346160"/>
                    </a:lnTo>
                    <a:lnTo>
                      <a:pt x="46558" y="345536"/>
                    </a:lnTo>
                    <a:lnTo>
                      <a:pt x="49738" y="348340"/>
                    </a:lnTo>
                    <a:lnTo>
                      <a:pt x="52794" y="343617"/>
                    </a:lnTo>
                    <a:lnTo>
                      <a:pt x="52336" y="340886"/>
                    </a:lnTo>
                    <a:lnTo>
                      <a:pt x="49697" y="337211"/>
                    </a:lnTo>
                    <a:lnTo>
                      <a:pt x="46226" y="336024"/>
                    </a:lnTo>
                    <a:lnTo>
                      <a:pt x="44999" y="332393"/>
                    </a:lnTo>
                    <a:lnTo>
                      <a:pt x="42006" y="329775"/>
                    </a:lnTo>
                    <a:lnTo>
                      <a:pt x="41570" y="325675"/>
                    </a:lnTo>
                    <a:lnTo>
                      <a:pt x="46683" y="319569"/>
                    </a:lnTo>
                    <a:lnTo>
                      <a:pt x="45353" y="318018"/>
                    </a:lnTo>
                    <a:lnTo>
                      <a:pt x="48720" y="313860"/>
                    </a:lnTo>
                    <a:lnTo>
                      <a:pt x="50320" y="310679"/>
                    </a:lnTo>
                    <a:lnTo>
                      <a:pt x="53334" y="309718"/>
                    </a:lnTo>
                    <a:lnTo>
                      <a:pt x="56430" y="306833"/>
                    </a:lnTo>
                    <a:lnTo>
                      <a:pt x="59715" y="301353"/>
                    </a:lnTo>
                    <a:lnTo>
                      <a:pt x="63997" y="300757"/>
                    </a:lnTo>
                    <a:lnTo>
                      <a:pt x="70959" y="294171"/>
                    </a:lnTo>
                    <a:lnTo>
                      <a:pt x="74036" y="294565"/>
                    </a:lnTo>
                    <a:lnTo>
                      <a:pt x="78505" y="291950"/>
                    </a:lnTo>
                    <a:lnTo>
                      <a:pt x="80417" y="289448"/>
                    </a:lnTo>
                    <a:lnTo>
                      <a:pt x="77777" y="284960"/>
                    </a:lnTo>
                    <a:lnTo>
                      <a:pt x="76593" y="279463"/>
                    </a:lnTo>
                    <a:lnTo>
                      <a:pt x="79004" y="278867"/>
                    </a:lnTo>
                    <a:lnTo>
                      <a:pt x="79918" y="275561"/>
                    </a:lnTo>
                    <a:lnTo>
                      <a:pt x="85198" y="270039"/>
                    </a:lnTo>
                    <a:lnTo>
                      <a:pt x="89127" y="268944"/>
                    </a:lnTo>
                    <a:lnTo>
                      <a:pt x="94759" y="263593"/>
                    </a:lnTo>
                    <a:lnTo>
                      <a:pt x="95341" y="261720"/>
                    </a:lnTo>
                    <a:lnTo>
                      <a:pt x="94281" y="258155"/>
                    </a:lnTo>
                    <a:lnTo>
                      <a:pt x="96982" y="255526"/>
                    </a:lnTo>
                    <a:lnTo>
                      <a:pt x="92929" y="251161"/>
                    </a:lnTo>
                    <a:lnTo>
                      <a:pt x="88669" y="251805"/>
                    </a:lnTo>
                    <a:lnTo>
                      <a:pt x="89230" y="248420"/>
                    </a:lnTo>
                    <a:lnTo>
                      <a:pt x="91870" y="246296"/>
                    </a:lnTo>
                    <a:lnTo>
                      <a:pt x="89729" y="245727"/>
                    </a:lnTo>
                    <a:lnTo>
                      <a:pt x="88004" y="242381"/>
                    </a:lnTo>
                    <a:lnTo>
                      <a:pt x="89875" y="240962"/>
                    </a:lnTo>
                    <a:lnTo>
                      <a:pt x="92452" y="235444"/>
                    </a:lnTo>
                    <a:lnTo>
                      <a:pt x="89250" y="235360"/>
                    </a:lnTo>
                    <a:lnTo>
                      <a:pt x="89895" y="231739"/>
                    </a:lnTo>
                    <a:lnTo>
                      <a:pt x="93117" y="228590"/>
                    </a:lnTo>
                    <a:lnTo>
                      <a:pt x="95321" y="229003"/>
                    </a:lnTo>
                    <a:lnTo>
                      <a:pt x="96900" y="220610"/>
                    </a:lnTo>
                    <a:lnTo>
                      <a:pt x="91080" y="214617"/>
                    </a:lnTo>
                    <a:lnTo>
                      <a:pt x="94821" y="206371"/>
                    </a:lnTo>
                    <a:lnTo>
                      <a:pt x="95258" y="203254"/>
                    </a:lnTo>
                    <a:lnTo>
                      <a:pt x="97939" y="197095"/>
                    </a:lnTo>
                    <a:lnTo>
                      <a:pt x="100870" y="195644"/>
                    </a:lnTo>
                    <a:lnTo>
                      <a:pt x="100682" y="190393"/>
                    </a:lnTo>
                    <a:lnTo>
                      <a:pt x="102512" y="187279"/>
                    </a:lnTo>
                    <a:lnTo>
                      <a:pt x="104756" y="185720"/>
                    </a:lnTo>
                    <a:lnTo>
                      <a:pt x="107417" y="185788"/>
                    </a:lnTo>
                    <a:lnTo>
                      <a:pt x="113009" y="179178"/>
                    </a:lnTo>
                    <a:lnTo>
                      <a:pt x="113445" y="177339"/>
                    </a:lnTo>
                    <a:lnTo>
                      <a:pt x="118018" y="176150"/>
                    </a:lnTo>
                    <a:lnTo>
                      <a:pt x="124856" y="129424"/>
                    </a:lnTo>
                    <a:lnTo>
                      <a:pt x="155285" y="84745"/>
                    </a:lnTo>
                    <a:lnTo>
                      <a:pt x="188998" y="35681"/>
                    </a:lnTo>
                    <a:close/>
                  </a:path>
                </a:pathLst>
              </a:custGeom>
              <a:solidFill>
                <a:srgbClr val="EC3C4C">
                  <a:lumMod val="100000"/>
                </a:srgbClr>
              </a:solidFill>
              <a:ln w="3175" cap="sq">
                <a:solidFill>
                  <a:schemeClr val="bg1"/>
                </a:solidFill>
                <a:prstDash val="solid"/>
                <a:bevel/>
              </a:ln>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grpSp>
          <p:nvGrpSpPr>
            <p:cNvPr id="35" name="MI">
              <a:extLst>
                <a:ext uri="{FF2B5EF4-FFF2-40B4-BE49-F238E27FC236}">
                  <a16:creationId xmlns:a16="http://schemas.microsoft.com/office/drawing/2014/main" id="{8E8A4319-8514-CE2A-375F-4BA4882AD44F}"/>
                </a:ext>
              </a:extLst>
            </p:cNvPr>
            <p:cNvGrpSpPr/>
            <p:nvPr/>
          </p:nvGrpSpPr>
          <p:grpSpPr>
            <a:xfrm>
              <a:off x="5265690" y="2058155"/>
              <a:ext cx="920194" cy="1059649"/>
              <a:chOff x="5265690" y="2058155"/>
              <a:chExt cx="920194" cy="1059649"/>
            </a:xfrm>
            <a:solidFill>
              <a:schemeClr val="bg2"/>
            </a:solidFill>
          </p:grpSpPr>
          <p:sp>
            <p:nvSpPr>
              <p:cNvPr id="414" name="MI-1">
                <a:extLst>
                  <a:ext uri="{FF2B5EF4-FFF2-40B4-BE49-F238E27FC236}">
                    <a16:creationId xmlns:a16="http://schemas.microsoft.com/office/drawing/2014/main" id="{B70B0C24-81EF-3025-6842-4EAFDAE4682D}"/>
                  </a:ext>
                </a:extLst>
              </p:cNvPr>
              <p:cNvSpPr/>
              <p:nvPr/>
            </p:nvSpPr>
            <p:spPr>
              <a:xfrm>
                <a:off x="5265690" y="2058155"/>
                <a:ext cx="822157" cy="711618"/>
              </a:xfrm>
              <a:custGeom>
                <a:avLst/>
                <a:gdLst>
                  <a:gd name="connsiteX0" fmla="*/ 502793 w 822157"/>
                  <a:gd name="connsiteY0" fmla="*/ 509573 h 711618"/>
                  <a:gd name="connsiteX1" fmla="*/ 509134 w 822157"/>
                  <a:gd name="connsiteY1" fmla="*/ 510965 h 711618"/>
                  <a:gd name="connsiteX2" fmla="*/ 510567 w 822157"/>
                  <a:gd name="connsiteY2" fmla="*/ 513042 h 711618"/>
                  <a:gd name="connsiteX3" fmla="*/ 509736 w 822157"/>
                  <a:gd name="connsiteY3" fmla="*/ 521422 h 711618"/>
                  <a:gd name="connsiteX4" fmla="*/ 512397 w 822157"/>
                  <a:gd name="connsiteY4" fmla="*/ 525758 h 711618"/>
                  <a:gd name="connsiteX5" fmla="*/ 507969 w 822157"/>
                  <a:gd name="connsiteY5" fmla="*/ 526810 h 711618"/>
                  <a:gd name="connsiteX6" fmla="*/ 503167 w 822157"/>
                  <a:gd name="connsiteY6" fmla="*/ 520877 h 711618"/>
                  <a:gd name="connsiteX7" fmla="*/ 501172 w 822157"/>
                  <a:gd name="connsiteY7" fmla="*/ 519183 h 711618"/>
                  <a:gd name="connsiteX8" fmla="*/ 500840 w 822157"/>
                  <a:gd name="connsiteY8" fmla="*/ 511797 h 711618"/>
                  <a:gd name="connsiteX9" fmla="*/ 557748 w 822157"/>
                  <a:gd name="connsiteY9" fmla="*/ 410841 h 711618"/>
                  <a:gd name="connsiteX10" fmla="*/ 560368 w 822157"/>
                  <a:gd name="connsiteY10" fmla="*/ 412296 h 711618"/>
                  <a:gd name="connsiteX11" fmla="*/ 565252 w 822157"/>
                  <a:gd name="connsiteY11" fmla="*/ 411802 h 711618"/>
                  <a:gd name="connsiteX12" fmla="*/ 563028 w 822157"/>
                  <a:gd name="connsiteY12" fmla="*/ 413399 h 711618"/>
                  <a:gd name="connsiteX13" fmla="*/ 565522 w 822157"/>
                  <a:gd name="connsiteY13" fmla="*/ 416446 h 711618"/>
                  <a:gd name="connsiteX14" fmla="*/ 566083 w 822157"/>
                  <a:gd name="connsiteY14" fmla="*/ 421041 h 711618"/>
                  <a:gd name="connsiteX15" fmla="*/ 564691 w 822157"/>
                  <a:gd name="connsiteY15" fmla="*/ 423901 h 711618"/>
                  <a:gd name="connsiteX16" fmla="*/ 566499 w 822157"/>
                  <a:gd name="connsiteY16" fmla="*/ 428689 h 711618"/>
                  <a:gd name="connsiteX17" fmla="*/ 566333 w 822157"/>
                  <a:gd name="connsiteY17" fmla="*/ 436041 h 711618"/>
                  <a:gd name="connsiteX18" fmla="*/ 562300 w 822157"/>
                  <a:gd name="connsiteY18" fmla="*/ 438667 h 711618"/>
                  <a:gd name="connsiteX19" fmla="*/ 560659 w 822157"/>
                  <a:gd name="connsiteY19" fmla="*/ 441391 h 711618"/>
                  <a:gd name="connsiteX20" fmla="*/ 558310 w 822157"/>
                  <a:gd name="connsiteY20" fmla="*/ 441859 h 711618"/>
                  <a:gd name="connsiteX21" fmla="*/ 551201 w 822157"/>
                  <a:gd name="connsiteY21" fmla="*/ 439797 h 711618"/>
                  <a:gd name="connsiteX22" fmla="*/ 550890 w 822157"/>
                  <a:gd name="connsiteY22" fmla="*/ 436712 h 711618"/>
                  <a:gd name="connsiteX23" fmla="*/ 551617 w 822157"/>
                  <a:gd name="connsiteY23" fmla="*/ 433235 h 711618"/>
                  <a:gd name="connsiteX24" fmla="*/ 553363 w 822157"/>
                  <a:gd name="connsiteY24" fmla="*/ 430811 h 711618"/>
                  <a:gd name="connsiteX25" fmla="*/ 552698 w 822157"/>
                  <a:gd name="connsiteY25" fmla="*/ 426673 h 711618"/>
                  <a:gd name="connsiteX26" fmla="*/ 553321 w 822157"/>
                  <a:gd name="connsiteY26" fmla="*/ 423769 h 711618"/>
                  <a:gd name="connsiteX27" fmla="*/ 557083 w 822157"/>
                  <a:gd name="connsiteY27" fmla="*/ 418898 h 711618"/>
                  <a:gd name="connsiteX28" fmla="*/ 558248 w 822157"/>
                  <a:gd name="connsiteY28" fmla="*/ 414933 h 711618"/>
                  <a:gd name="connsiteX29" fmla="*/ 648996 w 822157"/>
                  <a:gd name="connsiteY29" fmla="*/ 406034 h 711618"/>
                  <a:gd name="connsiteX30" fmla="*/ 651428 w 822157"/>
                  <a:gd name="connsiteY30" fmla="*/ 407120 h 711618"/>
                  <a:gd name="connsiteX31" fmla="*/ 653444 w 822157"/>
                  <a:gd name="connsiteY31" fmla="*/ 406216 h 711618"/>
                  <a:gd name="connsiteX32" fmla="*/ 654712 w 822157"/>
                  <a:gd name="connsiteY32" fmla="*/ 409541 h 711618"/>
                  <a:gd name="connsiteX33" fmla="*/ 659596 w 822157"/>
                  <a:gd name="connsiteY33" fmla="*/ 411621 h 711618"/>
                  <a:gd name="connsiteX34" fmla="*/ 665125 w 822157"/>
                  <a:gd name="connsiteY34" fmla="*/ 415402 h 711618"/>
                  <a:gd name="connsiteX35" fmla="*/ 671881 w 822157"/>
                  <a:gd name="connsiteY35" fmla="*/ 419075 h 711618"/>
                  <a:gd name="connsiteX36" fmla="*/ 674354 w 822157"/>
                  <a:gd name="connsiteY36" fmla="*/ 421204 h 711618"/>
                  <a:gd name="connsiteX37" fmla="*/ 684767 w 822157"/>
                  <a:gd name="connsiteY37" fmla="*/ 428531 h 711618"/>
                  <a:gd name="connsiteX38" fmla="*/ 686971 w 822157"/>
                  <a:gd name="connsiteY38" fmla="*/ 428251 h 711618"/>
                  <a:gd name="connsiteX39" fmla="*/ 688342 w 822157"/>
                  <a:gd name="connsiteY39" fmla="*/ 429860 h 711618"/>
                  <a:gd name="connsiteX40" fmla="*/ 689672 w 822157"/>
                  <a:gd name="connsiteY40" fmla="*/ 428147 h 711618"/>
                  <a:gd name="connsiteX41" fmla="*/ 687719 w 822157"/>
                  <a:gd name="connsiteY41" fmla="*/ 426832 h 711618"/>
                  <a:gd name="connsiteX42" fmla="*/ 690275 w 822157"/>
                  <a:gd name="connsiteY42" fmla="*/ 425833 h 711618"/>
                  <a:gd name="connsiteX43" fmla="*/ 694557 w 822157"/>
                  <a:gd name="connsiteY43" fmla="*/ 428120 h 711618"/>
                  <a:gd name="connsiteX44" fmla="*/ 699941 w 822157"/>
                  <a:gd name="connsiteY44" fmla="*/ 426667 h 711618"/>
                  <a:gd name="connsiteX45" fmla="*/ 706758 w 822157"/>
                  <a:gd name="connsiteY45" fmla="*/ 429898 h 711618"/>
                  <a:gd name="connsiteX46" fmla="*/ 713077 w 822157"/>
                  <a:gd name="connsiteY46" fmla="*/ 431551 h 711618"/>
                  <a:gd name="connsiteX47" fmla="*/ 718627 w 822157"/>
                  <a:gd name="connsiteY47" fmla="*/ 438568 h 711618"/>
                  <a:gd name="connsiteX48" fmla="*/ 722056 w 822157"/>
                  <a:gd name="connsiteY48" fmla="*/ 441824 h 711618"/>
                  <a:gd name="connsiteX49" fmla="*/ 724862 w 822157"/>
                  <a:gd name="connsiteY49" fmla="*/ 452382 h 711618"/>
                  <a:gd name="connsiteX50" fmla="*/ 727523 w 822157"/>
                  <a:gd name="connsiteY50" fmla="*/ 454660 h 711618"/>
                  <a:gd name="connsiteX51" fmla="*/ 731368 w 822157"/>
                  <a:gd name="connsiteY51" fmla="*/ 455498 h 711618"/>
                  <a:gd name="connsiteX52" fmla="*/ 733612 w 822157"/>
                  <a:gd name="connsiteY52" fmla="*/ 454108 h 711618"/>
                  <a:gd name="connsiteX53" fmla="*/ 738995 w 822157"/>
                  <a:gd name="connsiteY53" fmla="*/ 455127 h 711618"/>
                  <a:gd name="connsiteX54" fmla="*/ 744815 w 822157"/>
                  <a:gd name="connsiteY54" fmla="*/ 454866 h 711618"/>
                  <a:gd name="connsiteX55" fmla="*/ 748245 w 822157"/>
                  <a:gd name="connsiteY55" fmla="*/ 456084 h 711618"/>
                  <a:gd name="connsiteX56" fmla="*/ 756040 w 822157"/>
                  <a:gd name="connsiteY56" fmla="*/ 464384 h 711618"/>
                  <a:gd name="connsiteX57" fmla="*/ 764146 w 822157"/>
                  <a:gd name="connsiteY57" fmla="*/ 469033 h 711618"/>
                  <a:gd name="connsiteX58" fmla="*/ 767180 w 822157"/>
                  <a:gd name="connsiteY58" fmla="*/ 469555 h 711618"/>
                  <a:gd name="connsiteX59" fmla="*/ 770485 w 822157"/>
                  <a:gd name="connsiteY59" fmla="*/ 467737 h 711618"/>
                  <a:gd name="connsiteX60" fmla="*/ 772626 w 822157"/>
                  <a:gd name="connsiteY60" fmla="*/ 470796 h 711618"/>
                  <a:gd name="connsiteX61" fmla="*/ 776450 w 822157"/>
                  <a:gd name="connsiteY61" fmla="*/ 472844 h 711618"/>
                  <a:gd name="connsiteX62" fmla="*/ 780296 w 822157"/>
                  <a:gd name="connsiteY62" fmla="*/ 475927 h 711618"/>
                  <a:gd name="connsiteX63" fmla="*/ 784183 w 822157"/>
                  <a:gd name="connsiteY63" fmla="*/ 478040 h 711618"/>
                  <a:gd name="connsiteX64" fmla="*/ 787425 w 822157"/>
                  <a:gd name="connsiteY64" fmla="*/ 478795 h 711618"/>
                  <a:gd name="connsiteX65" fmla="*/ 790917 w 822157"/>
                  <a:gd name="connsiteY65" fmla="*/ 477046 h 711618"/>
                  <a:gd name="connsiteX66" fmla="*/ 795947 w 822157"/>
                  <a:gd name="connsiteY66" fmla="*/ 480131 h 711618"/>
                  <a:gd name="connsiteX67" fmla="*/ 796570 w 822157"/>
                  <a:gd name="connsiteY67" fmla="*/ 477084 h 711618"/>
                  <a:gd name="connsiteX68" fmla="*/ 798005 w 822157"/>
                  <a:gd name="connsiteY68" fmla="*/ 479253 h 711618"/>
                  <a:gd name="connsiteX69" fmla="*/ 796508 w 822157"/>
                  <a:gd name="connsiteY69" fmla="*/ 480679 h 711618"/>
                  <a:gd name="connsiteX70" fmla="*/ 797672 w 822157"/>
                  <a:gd name="connsiteY70" fmla="*/ 482283 h 711618"/>
                  <a:gd name="connsiteX71" fmla="*/ 799522 w 822157"/>
                  <a:gd name="connsiteY71" fmla="*/ 481561 h 711618"/>
                  <a:gd name="connsiteX72" fmla="*/ 801767 w 822157"/>
                  <a:gd name="connsiteY72" fmla="*/ 485451 h 711618"/>
                  <a:gd name="connsiteX73" fmla="*/ 808938 w 822157"/>
                  <a:gd name="connsiteY73" fmla="*/ 491590 h 711618"/>
                  <a:gd name="connsiteX74" fmla="*/ 807774 w 822157"/>
                  <a:gd name="connsiteY74" fmla="*/ 494379 h 711618"/>
                  <a:gd name="connsiteX75" fmla="*/ 805009 w 822157"/>
                  <a:gd name="connsiteY75" fmla="*/ 493833 h 711618"/>
                  <a:gd name="connsiteX76" fmla="*/ 805405 w 822157"/>
                  <a:gd name="connsiteY76" fmla="*/ 496443 h 711618"/>
                  <a:gd name="connsiteX77" fmla="*/ 810206 w 822157"/>
                  <a:gd name="connsiteY77" fmla="*/ 504756 h 711618"/>
                  <a:gd name="connsiteX78" fmla="*/ 810476 w 822157"/>
                  <a:gd name="connsiteY78" fmla="*/ 507464 h 711618"/>
                  <a:gd name="connsiteX79" fmla="*/ 812700 w 822157"/>
                  <a:gd name="connsiteY79" fmla="*/ 509257 h 711618"/>
                  <a:gd name="connsiteX80" fmla="*/ 815776 w 822157"/>
                  <a:gd name="connsiteY80" fmla="*/ 513769 h 711618"/>
                  <a:gd name="connsiteX81" fmla="*/ 819705 w 822157"/>
                  <a:gd name="connsiteY81" fmla="*/ 525891 h 711618"/>
                  <a:gd name="connsiteX82" fmla="*/ 817584 w 822157"/>
                  <a:gd name="connsiteY82" fmla="*/ 527525 h 711618"/>
                  <a:gd name="connsiteX83" fmla="*/ 820785 w 822157"/>
                  <a:gd name="connsiteY83" fmla="*/ 528161 h 711618"/>
                  <a:gd name="connsiteX84" fmla="*/ 822157 w 822157"/>
                  <a:gd name="connsiteY84" fmla="*/ 531916 h 711618"/>
                  <a:gd name="connsiteX85" fmla="*/ 813677 w 822157"/>
                  <a:gd name="connsiteY85" fmla="*/ 528853 h 711618"/>
                  <a:gd name="connsiteX86" fmla="*/ 811681 w 822157"/>
                  <a:gd name="connsiteY86" fmla="*/ 527373 h 711618"/>
                  <a:gd name="connsiteX87" fmla="*/ 809437 w 822157"/>
                  <a:gd name="connsiteY87" fmla="*/ 523223 h 711618"/>
                  <a:gd name="connsiteX88" fmla="*/ 802930 w 822157"/>
                  <a:gd name="connsiteY88" fmla="*/ 526231 h 711618"/>
                  <a:gd name="connsiteX89" fmla="*/ 800415 w 822157"/>
                  <a:gd name="connsiteY89" fmla="*/ 531538 h 711618"/>
                  <a:gd name="connsiteX90" fmla="*/ 803222 w 822157"/>
                  <a:gd name="connsiteY90" fmla="*/ 534325 h 711618"/>
                  <a:gd name="connsiteX91" fmla="*/ 800624 w 822157"/>
                  <a:gd name="connsiteY91" fmla="*/ 535774 h 711618"/>
                  <a:gd name="connsiteX92" fmla="*/ 801788 w 822157"/>
                  <a:gd name="connsiteY92" fmla="*/ 543412 h 711618"/>
                  <a:gd name="connsiteX93" fmla="*/ 803908 w 822157"/>
                  <a:gd name="connsiteY93" fmla="*/ 547566 h 711618"/>
                  <a:gd name="connsiteX94" fmla="*/ 806278 w 822157"/>
                  <a:gd name="connsiteY94" fmla="*/ 548867 h 711618"/>
                  <a:gd name="connsiteX95" fmla="*/ 807504 w 822157"/>
                  <a:gd name="connsiteY95" fmla="*/ 551423 h 711618"/>
                  <a:gd name="connsiteX96" fmla="*/ 812513 w 822157"/>
                  <a:gd name="connsiteY96" fmla="*/ 554366 h 711618"/>
                  <a:gd name="connsiteX97" fmla="*/ 816566 w 822157"/>
                  <a:gd name="connsiteY97" fmla="*/ 555079 h 711618"/>
                  <a:gd name="connsiteX98" fmla="*/ 815839 w 822157"/>
                  <a:gd name="connsiteY98" fmla="*/ 558675 h 711618"/>
                  <a:gd name="connsiteX99" fmla="*/ 818291 w 822157"/>
                  <a:gd name="connsiteY99" fmla="*/ 563498 h 711618"/>
                  <a:gd name="connsiteX100" fmla="*/ 819018 w 822157"/>
                  <a:gd name="connsiteY100" fmla="*/ 566834 h 711618"/>
                  <a:gd name="connsiteX101" fmla="*/ 819331 w 822157"/>
                  <a:gd name="connsiteY101" fmla="*/ 573786 h 711618"/>
                  <a:gd name="connsiteX102" fmla="*/ 818957 w 822157"/>
                  <a:gd name="connsiteY102" fmla="*/ 578445 h 711618"/>
                  <a:gd name="connsiteX103" fmla="*/ 821367 w 822157"/>
                  <a:gd name="connsiteY103" fmla="*/ 582164 h 711618"/>
                  <a:gd name="connsiteX104" fmla="*/ 819788 w 822157"/>
                  <a:gd name="connsiteY104" fmla="*/ 591333 h 711618"/>
                  <a:gd name="connsiteX105" fmla="*/ 817439 w 822157"/>
                  <a:gd name="connsiteY105" fmla="*/ 595794 h 711618"/>
                  <a:gd name="connsiteX106" fmla="*/ 816503 w 822157"/>
                  <a:gd name="connsiteY106" fmla="*/ 601421 h 711618"/>
                  <a:gd name="connsiteX107" fmla="*/ 817501 w 822157"/>
                  <a:gd name="connsiteY107" fmla="*/ 609973 h 711618"/>
                  <a:gd name="connsiteX108" fmla="*/ 816213 w 822157"/>
                  <a:gd name="connsiteY108" fmla="*/ 614472 h 711618"/>
                  <a:gd name="connsiteX109" fmla="*/ 816275 w 822157"/>
                  <a:gd name="connsiteY109" fmla="*/ 619055 h 711618"/>
                  <a:gd name="connsiteX110" fmla="*/ 815215 w 822157"/>
                  <a:gd name="connsiteY110" fmla="*/ 625785 h 711618"/>
                  <a:gd name="connsiteX111" fmla="*/ 815942 w 822157"/>
                  <a:gd name="connsiteY111" fmla="*/ 631834 h 711618"/>
                  <a:gd name="connsiteX112" fmla="*/ 814425 w 822157"/>
                  <a:gd name="connsiteY112" fmla="*/ 637391 h 711618"/>
                  <a:gd name="connsiteX113" fmla="*/ 814570 w 822157"/>
                  <a:gd name="connsiteY113" fmla="*/ 642556 h 711618"/>
                  <a:gd name="connsiteX114" fmla="*/ 813656 w 822157"/>
                  <a:gd name="connsiteY114" fmla="*/ 644074 h 711618"/>
                  <a:gd name="connsiteX115" fmla="*/ 810912 w 822157"/>
                  <a:gd name="connsiteY115" fmla="*/ 643824 h 711618"/>
                  <a:gd name="connsiteX116" fmla="*/ 805155 w 822157"/>
                  <a:gd name="connsiteY116" fmla="*/ 649955 h 711618"/>
                  <a:gd name="connsiteX117" fmla="*/ 803846 w 822157"/>
                  <a:gd name="connsiteY117" fmla="*/ 653507 h 711618"/>
                  <a:gd name="connsiteX118" fmla="*/ 802162 w 822157"/>
                  <a:gd name="connsiteY118" fmla="*/ 654805 h 711618"/>
                  <a:gd name="connsiteX119" fmla="*/ 800707 w 822157"/>
                  <a:gd name="connsiteY119" fmla="*/ 652882 h 711618"/>
                  <a:gd name="connsiteX120" fmla="*/ 797672 w 822157"/>
                  <a:gd name="connsiteY120" fmla="*/ 652283 h 711618"/>
                  <a:gd name="connsiteX121" fmla="*/ 794305 w 822157"/>
                  <a:gd name="connsiteY121" fmla="*/ 653311 h 711618"/>
                  <a:gd name="connsiteX122" fmla="*/ 790979 w 822157"/>
                  <a:gd name="connsiteY122" fmla="*/ 657421 h 711618"/>
                  <a:gd name="connsiteX123" fmla="*/ 789670 w 822157"/>
                  <a:gd name="connsiteY123" fmla="*/ 660784 h 711618"/>
                  <a:gd name="connsiteX124" fmla="*/ 788963 w 822157"/>
                  <a:gd name="connsiteY124" fmla="*/ 666793 h 711618"/>
                  <a:gd name="connsiteX125" fmla="*/ 787529 w 822157"/>
                  <a:gd name="connsiteY125" fmla="*/ 672262 h 711618"/>
                  <a:gd name="connsiteX126" fmla="*/ 787965 w 822157"/>
                  <a:gd name="connsiteY126" fmla="*/ 680399 h 711618"/>
                  <a:gd name="connsiteX127" fmla="*/ 785139 w 822157"/>
                  <a:gd name="connsiteY127" fmla="*/ 683532 h 711618"/>
                  <a:gd name="connsiteX128" fmla="*/ 784910 w 822157"/>
                  <a:gd name="connsiteY128" fmla="*/ 686126 h 711618"/>
                  <a:gd name="connsiteX129" fmla="*/ 786137 w 822157"/>
                  <a:gd name="connsiteY129" fmla="*/ 689355 h 711618"/>
                  <a:gd name="connsiteX130" fmla="*/ 782603 w 822157"/>
                  <a:gd name="connsiteY130" fmla="*/ 688262 h 711618"/>
                  <a:gd name="connsiteX131" fmla="*/ 778051 w 822157"/>
                  <a:gd name="connsiteY131" fmla="*/ 688879 h 711618"/>
                  <a:gd name="connsiteX132" fmla="*/ 774663 w 822157"/>
                  <a:gd name="connsiteY132" fmla="*/ 691452 h 711618"/>
                  <a:gd name="connsiteX133" fmla="*/ 774102 w 822157"/>
                  <a:gd name="connsiteY133" fmla="*/ 695383 h 711618"/>
                  <a:gd name="connsiteX134" fmla="*/ 774580 w 822157"/>
                  <a:gd name="connsiteY134" fmla="*/ 699438 h 711618"/>
                  <a:gd name="connsiteX135" fmla="*/ 769862 w 822157"/>
                  <a:gd name="connsiteY135" fmla="*/ 698466 h 711618"/>
                  <a:gd name="connsiteX136" fmla="*/ 769114 w 822157"/>
                  <a:gd name="connsiteY136" fmla="*/ 697041 h 711618"/>
                  <a:gd name="connsiteX137" fmla="*/ 765892 w 822157"/>
                  <a:gd name="connsiteY137" fmla="*/ 699575 h 711618"/>
                  <a:gd name="connsiteX138" fmla="*/ 757017 w 822157"/>
                  <a:gd name="connsiteY138" fmla="*/ 699192 h 711618"/>
                  <a:gd name="connsiteX139" fmla="*/ 754335 w 822157"/>
                  <a:gd name="connsiteY139" fmla="*/ 702877 h 711618"/>
                  <a:gd name="connsiteX140" fmla="*/ 752007 w 822157"/>
                  <a:gd name="connsiteY140" fmla="*/ 703959 h 711618"/>
                  <a:gd name="connsiteX141" fmla="*/ 750157 w 822157"/>
                  <a:gd name="connsiteY141" fmla="*/ 709817 h 711618"/>
                  <a:gd name="connsiteX142" fmla="*/ 748245 w 822157"/>
                  <a:gd name="connsiteY142" fmla="*/ 711618 h 711618"/>
                  <a:gd name="connsiteX143" fmla="*/ 732677 w 822157"/>
                  <a:gd name="connsiteY143" fmla="*/ 711513 h 711618"/>
                  <a:gd name="connsiteX144" fmla="*/ 732615 w 822157"/>
                  <a:gd name="connsiteY144" fmla="*/ 697768 h 711618"/>
                  <a:gd name="connsiteX145" fmla="*/ 718709 w 822157"/>
                  <a:gd name="connsiteY145" fmla="*/ 697778 h 711618"/>
                  <a:gd name="connsiteX146" fmla="*/ 718730 w 822157"/>
                  <a:gd name="connsiteY146" fmla="*/ 671315 h 711618"/>
                  <a:gd name="connsiteX147" fmla="*/ 695513 w 822157"/>
                  <a:gd name="connsiteY147" fmla="*/ 671517 h 711618"/>
                  <a:gd name="connsiteX148" fmla="*/ 649203 w 822157"/>
                  <a:gd name="connsiteY148" fmla="*/ 671486 h 711618"/>
                  <a:gd name="connsiteX149" fmla="*/ 635319 w 822157"/>
                  <a:gd name="connsiteY149" fmla="*/ 671378 h 711618"/>
                  <a:gd name="connsiteX150" fmla="*/ 610709 w 822157"/>
                  <a:gd name="connsiteY150" fmla="*/ 670879 h 711618"/>
                  <a:gd name="connsiteX151" fmla="*/ 584395 w 822157"/>
                  <a:gd name="connsiteY151" fmla="*/ 670825 h 711618"/>
                  <a:gd name="connsiteX152" fmla="*/ 583959 w 822157"/>
                  <a:gd name="connsiteY152" fmla="*/ 628857 h 711618"/>
                  <a:gd name="connsiteX153" fmla="*/ 535634 w 822157"/>
                  <a:gd name="connsiteY153" fmla="*/ 629043 h 711618"/>
                  <a:gd name="connsiteX154" fmla="*/ 535820 w 822157"/>
                  <a:gd name="connsiteY154" fmla="*/ 614703 h 711618"/>
                  <a:gd name="connsiteX155" fmla="*/ 512520 w 822157"/>
                  <a:gd name="connsiteY155" fmla="*/ 614667 h 711618"/>
                  <a:gd name="connsiteX156" fmla="*/ 480928 w 822157"/>
                  <a:gd name="connsiteY156" fmla="*/ 613842 h 711618"/>
                  <a:gd name="connsiteX157" fmla="*/ 482175 w 822157"/>
                  <a:gd name="connsiteY157" fmla="*/ 608871 h 711618"/>
                  <a:gd name="connsiteX158" fmla="*/ 481987 w 822157"/>
                  <a:gd name="connsiteY158" fmla="*/ 601500 h 711618"/>
                  <a:gd name="connsiteX159" fmla="*/ 478122 w 822157"/>
                  <a:gd name="connsiteY159" fmla="*/ 590312 h 711618"/>
                  <a:gd name="connsiteX160" fmla="*/ 478391 w 822157"/>
                  <a:gd name="connsiteY160" fmla="*/ 586564 h 711618"/>
                  <a:gd name="connsiteX161" fmla="*/ 481177 w 822157"/>
                  <a:gd name="connsiteY161" fmla="*/ 583437 h 711618"/>
                  <a:gd name="connsiteX162" fmla="*/ 487142 w 822157"/>
                  <a:gd name="connsiteY162" fmla="*/ 581388 h 711618"/>
                  <a:gd name="connsiteX163" fmla="*/ 490114 w 822157"/>
                  <a:gd name="connsiteY163" fmla="*/ 579212 h 711618"/>
                  <a:gd name="connsiteX164" fmla="*/ 493980 w 822157"/>
                  <a:gd name="connsiteY164" fmla="*/ 579879 h 711618"/>
                  <a:gd name="connsiteX165" fmla="*/ 497617 w 822157"/>
                  <a:gd name="connsiteY165" fmla="*/ 577605 h 711618"/>
                  <a:gd name="connsiteX166" fmla="*/ 499405 w 822157"/>
                  <a:gd name="connsiteY166" fmla="*/ 573077 h 711618"/>
                  <a:gd name="connsiteX167" fmla="*/ 498865 w 822157"/>
                  <a:gd name="connsiteY167" fmla="*/ 569093 h 711618"/>
                  <a:gd name="connsiteX168" fmla="*/ 500257 w 822157"/>
                  <a:gd name="connsiteY168" fmla="*/ 564953 h 711618"/>
                  <a:gd name="connsiteX169" fmla="*/ 499572 w 822157"/>
                  <a:gd name="connsiteY169" fmla="*/ 554397 h 711618"/>
                  <a:gd name="connsiteX170" fmla="*/ 500237 w 822157"/>
                  <a:gd name="connsiteY170" fmla="*/ 550995 h 711618"/>
                  <a:gd name="connsiteX171" fmla="*/ 502876 w 822157"/>
                  <a:gd name="connsiteY171" fmla="*/ 549523 h 711618"/>
                  <a:gd name="connsiteX172" fmla="*/ 505433 w 822157"/>
                  <a:gd name="connsiteY172" fmla="*/ 551468 h 711618"/>
                  <a:gd name="connsiteX173" fmla="*/ 508759 w 822157"/>
                  <a:gd name="connsiteY173" fmla="*/ 551917 h 711618"/>
                  <a:gd name="connsiteX174" fmla="*/ 510193 w 822157"/>
                  <a:gd name="connsiteY174" fmla="*/ 550922 h 711618"/>
                  <a:gd name="connsiteX175" fmla="*/ 511689 w 822157"/>
                  <a:gd name="connsiteY175" fmla="*/ 547120 h 711618"/>
                  <a:gd name="connsiteX176" fmla="*/ 515763 w 822157"/>
                  <a:gd name="connsiteY176" fmla="*/ 540719 h 711618"/>
                  <a:gd name="connsiteX177" fmla="*/ 520378 w 822157"/>
                  <a:gd name="connsiteY177" fmla="*/ 542511 h 711618"/>
                  <a:gd name="connsiteX178" fmla="*/ 522872 w 822157"/>
                  <a:gd name="connsiteY178" fmla="*/ 545565 h 711618"/>
                  <a:gd name="connsiteX179" fmla="*/ 526737 w 822157"/>
                  <a:gd name="connsiteY179" fmla="*/ 545365 h 711618"/>
                  <a:gd name="connsiteX180" fmla="*/ 530042 w 822157"/>
                  <a:gd name="connsiteY180" fmla="*/ 543810 h 711618"/>
                  <a:gd name="connsiteX181" fmla="*/ 533389 w 822157"/>
                  <a:gd name="connsiteY181" fmla="*/ 538388 h 711618"/>
                  <a:gd name="connsiteX182" fmla="*/ 533202 w 822157"/>
                  <a:gd name="connsiteY182" fmla="*/ 534060 h 711618"/>
                  <a:gd name="connsiteX183" fmla="*/ 535156 w 822157"/>
                  <a:gd name="connsiteY183" fmla="*/ 531944 h 711618"/>
                  <a:gd name="connsiteX184" fmla="*/ 537712 w 822157"/>
                  <a:gd name="connsiteY184" fmla="*/ 526565 h 711618"/>
                  <a:gd name="connsiteX185" fmla="*/ 540997 w 822157"/>
                  <a:gd name="connsiteY185" fmla="*/ 524924 h 711618"/>
                  <a:gd name="connsiteX186" fmla="*/ 544571 w 822157"/>
                  <a:gd name="connsiteY186" fmla="*/ 520504 h 711618"/>
                  <a:gd name="connsiteX187" fmla="*/ 545195 w 822157"/>
                  <a:gd name="connsiteY187" fmla="*/ 516803 h 711618"/>
                  <a:gd name="connsiteX188" fmla="*/ 547460 w 822157"/>
                  <a:gd name="connsiteY188" fmla="*/ 511828 h 711618"/>
                  <a:gd name="connsiteX189" fmla="*/ 551784 w 822157"/>
                  <a:gd name="connsiteY189" fmla="*/ 505085 h 711618"/>
                  <a:gd name="connsiteX190" fmla="*/ 553093 w 822157"/>
                  <a:gd name="connsiteY190" fmla="*/ 506484 h 711618"/>
                  <a:gd name="connsiteX191" fmla="*/ 555505 w 822157"/>
                  <a:gd name="connsiteY191" fmla="*/ 506171 h 711618"/>
                  <a:gd name="connsiteX192" fmla="*/ 560701 w 822157"/>
                  <a:gd name="connsiteY192" fmla="*/ 501177 h 711618"/>
                  <a:gd name="connsiteX193" fmla="*/ 562322 w 822157"/>
                  <a:gd name="connsiteY193" fmla="*/ 504710 h 711618"/>
                  <a:gd name="connsiteX194" fmla="*/ 561782 w 822157"/>
                  <a:gd name="connsiteY194" fmla="*/ 506684 h 711618"/>
                  <a:gd name="connsiteX195" fmla="*/ 557313 w 822157"/>
                  <a:gd name="connsiteY195" fmla="*/ 510299 h 711618"/>
                  <a:gd name="connsiteX196" fmla="*/ 553925 w 822157"/>
                  <a:gd name="connsiteY196" fmla="*/ 511258 h 711618"/>
                  <a:gd name="connsiteX197" fmla="*/ 552241 w 822157"/>
                  <a:gd name="connsiteY197" fmla="*/ 514807 h 711618"/>
                  <a:gd name="connsiteX198" fmla="*/ 554070 w 822157"/>
                  <a:gd name="connsiteY198" fmla="*/ 520705 h 711618"/>
                  <a:gd name="connsiteX199" fmla="*/ 557791 w 822157"/>
                  <a:gd name="connsiteY199" fmla="*/ 525973 h 711618"/>
                  <a:gd name="connsiteX200" fmla="*/ 557333 w 822157"/>
                  <a:gd name="connsiteY200" fmla="*/ 528897 h 711618"/>
                  <a:gd name="connsiteX201" fmla="*/ 556211 w 822157"/>
                  <a:gd name="connsiteY201" fmla="*/ 526633 h 711618"/>
                  <a:gd name="connsiteX202" fmla="*/ 554299 w 822157"/>
                  <a:gd name="connsiteY202" fmla="*/ 528428 h 711618"/>
                  <a:gd name="connsiteX203" fmla="*/ 553925 w 822157"/>
                  <a:gd name="connsiteY203" fmla="*/ 532082 h 711618"/>
                  <a:gd name="connsiteX204" fmla="*/ 549913 w 822157"/>
                  <a:gd name="connsiteY204" fmla="*/ 535965 h 711618"/>
                  <a:gd name="connsiteX205" fmla="*/ 548354 w 822157"/>
                  <a:gd name="connsiteY205" fmla="*/ 540239 h 711618"/>
                  <a:gd name="connsiteX206" fmla="*/ 550433 w 822157"/>
                  <a:gd name="connsiteY206" fmla="*/ 541021 h 711618"/>
                  <a:gd name="connsiteX207" fmla="*/ 553945 w 822157"/>
                  <a:gd name="connsiteY207" fmla="*/ 537262 h 711618"/>
                  <a:gd name="connsiteX208" fmla="*/ 553342 w 822157"/>
                  <a:gd name="connsiteY208" fmla="*/ 545671 h 711618"/>
                  <a:gd name="connsiteX209" fmla="*/ 553821 w 822157"/>
                  <a:gd name="connsiteY209" fmla="*/ 547933 h 711618"/>
                  <a:gd name="connsiteX210" fmla="*/ 550952 w 822157"/>
                  <a:gd name="connsiteY210" fmla="*/ 548484 h 711618"/>
                  <a:gd name="connsiteX211" fmla="*/ 548666 w 822157"/>
                  <a:gd name="connsiteY211" fmla="*/ 554582 h 711618"/>
                  <a:gd name="connsiteX212" fmla="*/ 547980 w 822157"/>
                  <a:gd name="connsiteY212" fmla="*/ 563044 h 711618"/>
                  <a:gd name="connsiteX213" fmla="*/ 550080 w 822157"/>
                  <a:gd name="connsiteY213" fmla="*/ 568111 h 711618"/>
                  <a:gd name="connsiteX214" fmla="*/ 549206 w 822157"/>
                  <a:gd name="connsiteY214" fmla="*/ 572153 h 711618"/>
                  <a:gd name="connsiteX215" fmla="*/ 552408 w 822157"/>
                  <a:gd name="connsiteY215" fmla="*/ 573882 h 711618"/>
                  <a:gd name="connsiteX216" fmla="*/ 554631 w 822157"/>
                  <a:gd name="connsiteY216" fmla="*/ 573254 h 711618"/>
                  <a:gd name="connsiteX217" fmla="*/ 556294 w 822157"/>
                  <a:gd name="connsiteY217" fmla="*/ 565303 h 711618"/>
                  <a:gd name="connsiteX218" fmla="*/ 557521 w 822157"/>
                  <a:gd name="connsiteY218" fmla="*/ 564061 h 711618"/>
                  <a:gd name="connsiteX219" fmla="*/ 559765 w 822157"/>
                  <a:gd name="connsiteY219" fmla="*/ 557907 h 711618"/>
                  <a:gd name="connsiteX220" fmla="*/ 561594 w 822157"/>
                  <a:gd name="connsiteY220" fmla="*/ 556284 h 711618"/>
                  <a:gd name="connsiteX221" fmla="*/ 562509 w 822157"/>
                  <a:gd name="connsiteY221" fmla="*/ 552544 h 711618"/>
                  <a:gd name="connsiteX222" fmla="*/ 557978 w 822157"/>
                  <a:gd name="connsiteY222" fmla="*/ 552694 h 711618"/>
                  <a:gd name="connsiteX223" fmla="*/ 560825 w 822157"/>
                  <a:gd name="connsiteY223" fmla="*/ 549190 h 711618"/>
                  <a:gd name="connsiteX224" fmla="*/ 563070 w 822157"/>
                  <a:gd name="connsiteY224" fmla="*/ 542092 h 711618"/>
                  <a:gd name="connsiteX225" fmla="*/ 563091 w 822157"/>
                  <a:gd name="connsiteY225" fmla="*/ 539868 h 711618"/>
                  <a:gd name="connsiteX226" fmla="*/ 566458 w 822157"/>
                  <a:gd name="connsiteY226" fmla="*/ 537173 h 711618"/>
                  <a:gd name="connsiteX227" fmla="*/ 568266 w 822157"/>
                  <a:gd name="connsiteY227" fmla="*/ 536979 h 711618"/>
                  <a:gd name="connsiteX228" fmla="*/ 569347 w 822157"/>
                  <a:gd name="connsiteY228" fmla="*/ 541300 h 711618"/>
                  <a:gd name="connsiteX229" fmla="*/ 567706 w 822157"/>
                  <a:gd name="connsiteY229" fmla="*/ 541773 h 711618"/>
                  <a:gd name="connsiteX230" fmla="*/ 566396 w 822157"/>
                  <a:gd name="connsiteY230" fmla="*/ 547429 h 711618"/>
                  <a:gd name="connsiteX231" fmla="*/ 566686 w 822157"/>
                  <a:gd name="connsiteY231" fmla="*/ 551643 h 711618"/>
                  <a:gd name="connsiteX232" fmla="*/ 565419 w 822157"/>
                  <a:gd name="connsiteY232" fmla="*/ 559065 h 711618"/>
                  <a:gd name="connsiteX233" fmla="*/ 560804 w 822157"/>
                  <a:gd name="connsiteY233" fmla="*/ 562629 h 711618"/>
                  <a:gd name="connsiteX234" fmla="*/ 558954 w 822157"/>
                  <a:gd name="connsiteY234" fmla="*/ 565216 h 711618"/>
                  <a:gd name="connsiteX235" fmla="*/ 558539 w 822157"/>
                  <a:gd name="connsiteY235" fmla="*/ 570221 h 711618"/>
                  <a:gd name="connsiteX236" fmla="*/ 556585 w 822157"/>
                  <a:gd name="connsiteY236" fmla="*/ 574646 h 711618"/>
                  <a:gd name="connsiteX237" fmla="*/ 559142 w 822157"/>
                  <a:gd name="connsiteY237" fmla="*/ 576508 h 711618"/>
                  <a:gd name="connsiteX238" fmla="*/ 562259 w 822157"/>
                  <a:gd name="connsiteY238" fmla="*/ 576710 h 711618"/>
                  <a:gd name="connsiteX239" fmla="*/ 564609 w 822157"/>
                  <a:gd name="connsiteY239" fmla="*/ 573746 h 711618"/>
                  <a:gd name="connsiteX240" fmla="*/ 564317 w 822157"/>
                  <a:gd name="connsiteY240" fmla="*/ 570242 h 711618"/>
                  <a:gd name="connsiteX241" fmla="*/ 565460 w 822157"/>
                  <a:gd name="connsiteY241" fmla="*/ 567478 h 711618"/>
                  <a:gd name="connsiteX242" fmla="*/ 568662 w 822157"/>
                  <a:gd name="connsiteY242" fmla="*/ 565487 h 711618"/>
                  <a:gd name="connsiteX243" fmla="*/ 570968 w 822157"/>
                  <a:gd name="connsiteY243" fmla="*/ 559413 h 711618"/>
                  <a:gd name="connsiteX244" fmla="*/ 575791 w 822157"/>
                  <a:gd name="connsiteY244" fmla="*/ 551085 h 711618"/>
                  <a:gd name="connsiteX245" fmla="*/ 577370 w 822157"/>
                  <a:gd name="connsiteY245" fmla="*/ 546870 h 711618"/>
                  <a:gd name="connsiteX246" fmla="*/ 579657 w 822157"/>
                  <a:gd name="connsiteY246" fmla="*/ 535092 h 711618"/>
                  <a:gd name="connsiteX247" fmla="*/ 579116 w 822157"/>
                  <a:gd name="connsiteY247" fmla="*/ 528073 h 711618"/>
                  <a:gd name="connsiteX248" fmla="*/ 581091 w 822157"/>
                  <a:gd name="connsiteY248" fmla="*/ 517411 h 711618"/>
                  <a:gd name="connsiteX249" fmla="*/ 579324 w 822157"/>
                  <a:gd name="connsiteY249" fmla="*/ 510878 h 711618"/>
                  <a:gd name="connsiteX250" fmla="*/ 579137 w 822157"/>
                  <a:gd name="connsiteY250" fmla="*/ 506090 h 711618"/>
                  <a:gd name="connsiteX251" fmla="*/ 578244 w 822157"/>
                  <a:gd name="connsiteY251" fmla="*/ 504347 h 711618"/>
                  <a:gd name="connsiteX252" fmla="*/ 578534 w 822157"/>
                  <a:gd name="connsiteY252" fmla="*/ 496657 h 711618"/>
                  <a:gd name="connsiteX253" fmla="*/ 580156 w 822157"/>
                  <a:gd name="connsiteY253" fmla="*/ 491365 h 711618"/>
                  <a:gd name="connsiteX254" fmla="*/ 583502 w 822157"/>
                  <a:gd name="connsiteY254" fmla="*/ 488736 h 711618"/>
                  <a:gd name="connsiteX255" fmla="*/ 588511 w 822157"/>
                  <a:gd name="connsiteY255" fmla="*/ 483012 h 711618"/>
                  <a:gd name="connsiteX256" fmla="*/ 591400 w 822157"/>
                  <a:gd name="connsiteY256" fmla="*/ 484054 h 711618"/>
                  <a:gd name="connsiteX257" fmla="*/ 599465 w 822157"/>
                  <a:gd name="connsiteY257" fmla="*/ 476435 h 711618"/>
                  <a:gd name="connsiteX258" fmla="*/ 600712 w 822157"/>
                  <a:gd name="connsiteY258" fmla="*/ 476715 h 711618"/>
                  <a:gd name="connsiteX259" fmla="*/ 607010 w 822157"/>
                  <a:gd name="connsiteY259" fmla="*/ 474532 h 711618"/>
                  <a:gd name="connsiteX260" fmla="*/ 610294 w 822157"/>
                  <a:gd name="connsiteY260" fmla="*/ 475647 h 711618"/>
                  <a:gd name="connsiteX261" fmla="*/ 617922 w 822157"/>
                  <a:gd name="connsiteY261" fmla="*/ 476498 h 711618"/>
                  <a:gd name="connsiteX262" fmla="*/ 621373 w 822157"/>
                  <a:gd name="connsiteY262" fmla="*/ 474926 h 711618"/>
                  <a:gd name="connsiteX263" fmla="*/ 623576 w 822157"/>
                  <a:gd name="connsiteY263" fmla="*/ 475407 h 711618"/>
                  <a:gd name="connsiteX264" fmla="*/ 632534 w 822157"/>
                  <a:gd name="connsiteY264" fmla="*/ 471312 h 711618"/>
                  <a:gd name="connsiteX265" fmla="*/ 631828 w 822157"/>
                  <a:gd name="connsiteY265" fmla="*/ 466582 h 711618"/>
                  <a:gd name="connsiteX266" fmla="*/ 625052 w 822157"/>
                  <a:gd name="connsiteY266" fmla="*/ 465354 h 711618"/>
                  <a:gd name="connsiteX267" fmla="*/ 623888 w 822157"/>
                  <a:gd name="connsiteY267" fmla="*/ 466631 h 711618"/>
                  <a:gd name="connsiteX268" fmla="*/ 618629 w 822157"/>
                  <a:gd name="connsiteY268" fmla="*/ 464447 h 711618"/>
                  <a:gd name="connsiteX269" fmla="*/ 615699 w 822157"/>
                  <a:gd name="connsiteY269" fmla="*/ 461754 h 711618"/>
                  <a:gd name="connsiteX270" fmla="*/ 612102 w 822157"/>
                  <a:gd name="connsiteY270" fmla="*/ 456778 h 711618"/>
                  <a:gd name="connsiteX271" fmla="*/ 609587 w 822157"/>
                  <a:gd name="connsiteY271" fmla="*/ 447260 h 711618"/>
                  <a:gd name="connsiteX272" fmla="*/ 609109 w 822157"/>
                  <a:gd name="connsiteY272" fmla="*/ 442384 h 711618"/>
                  <a:gd name="connsiteX273" fmla="*/ 614264 w 822157"/>
                  <a:gd name="connsiteY273" fmla="*/ 432462 h 711618"/>
                  <a:gd name="connsiteX274" fmla="*/ 615802 w 822157"/>
                  <a:gd name="connsiteY274" fmla="*/ 430769 h 711618"/>
                  <a:gd name="connsiteX275" fmla="*/ 621102 w 822157"/>
                  <a:gd name="connsiteY275" fmla="*/ 428781 h 711618"/>
                  <a:gd name="connsiteX276" fmla="*/ 623679 w 822157"/>
                  <a:gd name="connsiteY276" fmla="*/ 424092 h 711618"/>
                  <a:gd name="connsiteX277" fmla="*/ 626506 w 822157"/>
                  <a:gd name="connsiteY277" fmla="*/ 422593 h 711618"/>
                  <a:gd name="connsiteX278" fmla="*/ 629229 w 822157"/>
                  <a:gd name="connsiteY278" fmla="*/ 419296 h 711618"/>
                  <a:gd name="connsiteX279" fmla="*/ 629520 w 822157"/>
                  <a:gd name="connsiteY279" fmla="*/ 416088 h 711618"/>
                  <a:gd name="connsiteX280" fmla="*/ 623472 w 822157"/>
                  <a:gd name="connsiteY280" fmla="*/ 411168 h 711618"/>
                  <a:gd name="connsiteX281" fmla="*/ 631536 w 822157"/>
                  <a:gd name="connsiteY281" fmla="*/ 411391 h 711618"/>
                  <a:gd name="connsiteX282" fmla="*/ 633470 w 822157"/>
                  <a:gd name="connsiteY282" fmla="*/ 412944 h 711618"/>
                  <a:gd name="connsiteX283" fmla="*/ 636816 w 822157"/>
                  <a:gd name="connsiteY283" fmla="*/ 411500 h 711618"/>
                  <a:gd name="connsiteX284" fmla="*/ 641160 w 822157"/>
                  <a:gd name="connsiteY284" fmla="*/ 413399 h 711618"/>
                  <a:gd name="connsiteX285" fmla="*/ 643280 w 822157"/>
                  <a:gd name="connsiteY285" fmla="*/ 412067 h 711618"/>
                  <a:gd name="connsiteX286" fmla="*/ 644590 w 822157"/>
                  <a:gd name="connsiteY286" fmla="*/ 413076 h 711618"/>
                  <a:gd name="connsiteX287" fmla="*/ 647999 w 822157"/>
                  <a:gd name="connsiteY287" fmla="*/ 410699 h 711618"/>
                  <a:gd name="connsiteX288" fmla="*/ 646814 w 822157"/>
                  <a:gd name="connsiteY288" fmla="*/ 407233 h 711618"/>
                  <a:gd name="connsiteX289" fmla="*/ 671880 w 822157"/>
                  <a:gd name="connsiteY289" fmla="*/ 401050 h 711618"/>
                  <a:gd name="connsiteX290" fmla="*/ 675975 w 822157"/>
                  <a:gd name="connsiteY290" fmla="*/ 402965 h 711618"/>
                  <a:gd name="connsiteX291" fmla="*/ 679300 w 822157"/>
                  <a:gd name="connsiteY291" fmla="*/ 402426 h 711618"/>
                  <a:gd name="connsiteX292" fmla="*/ 687968 w 822157"/>
                  <a:gd name="connsiteY292" fmla="*/ 406463 h 711618"/>
                  <a:gd name="connsiteX293" fmla="*/ 689527 w 822157"/>
                  <a:gd name="connsiteY293" fmla="*/ 405088 h 711618"/>
                  <a:gd name="connsiteX294" fmla="*/ 689506 w 822157"/>
                  <a:gd name="connsiteY294" fmla="*/ 402394 h 711618"/>
                  <a:gd name="connsiteX295" fmla="*/ 691106 w 822157"/>
                  <a:gd name="connsiteY295" fmla="*/ 406255 h 711618"/>
                  <a:gd name="connsiteX296" fmla="*/ 696905 w 822157"/>
                  <a:gd name="connsiteY296" fmla="*/ 409111 h 711618"/>
                  <a:gd name="connsiteX297" fmla="*/ 694951 w 822157"/>
                  <a:gd name="connsiteY297" fmla="*/ 413434 h 711618"/>
                  <a:gd name="connsiteX298" fmla="*/ 692581 w 822157"/>
                  <a:gd name="connsiteY298" fmla="*/ 416152 h 711618"/>
                  <a:gd name="connsiteX299" fmla="*/ 689589 w 822157"/>
                  <a:gd name="connsiteY299" fmla="*/ 417470 h 711618"/>
                  <a:gd name="connsiteX300" fmla="*/ 680257 w 822157"/>
                  <a:gd name="connsiteY300" fmla="*/ 414641 h 711618"/>
                  <a:gd name="connsiteX301" fmla="*/ 679341 w 822157"/>
                  <a:gd name="connsiteY301" fmla="*/ 411868 h 711618"/>
                  <a:gd name="connsiteX302" fmla="*/ 674603 w 822157"/>
                  <a:gd name="connsiteY302" fmla="*/ 405907 h 711618"/>
                  <a:gd name="connsiteX303" fmla="*/ 670944 w 822157"/>
                  <a:gd name="connsiteY303" fmla="*/ 403849 h 711618"/>
                  <a:gd name="connsiteX304" fmla="*/ 670114 w 822157"/>
                  <a:gd name="connsiteY304" fmla="*/ 401557 h 711618"/>
                  <a:gd name="connsiteX305" fmla="*/ 780879 w 822157"/>
                  <a:gd name="connsiteY305" fmla="*/ 354150 h 711618"/>
                  <a:gd name="connsiteX306" fmla="*/ 785971 w 822157"/>
                  <a:gd name="connsiteY306" fmla="*/ 356245 h 711618"/>
                  <a:gd name="connsiteX307" fmla="*/ 786968 w 822157"/>
                  <a:gd name="connsiteY307" fmla="*/ 359521 h 711618"/>
                  <a:gd name="connsiteX308" fmla="*/ 788777 w 822157"/>
                  <a:gd name="connsiteY308" fmla="*/ 361089 h 711618"/>
                  <a:gd name="connsiteX309" fmla="*/ 791645 w 822157"/>
                  <a:gd name="connsiteY309" fmla="*/ 370065 h 711618"/>
                  <a:gd name="connsiteX310" fmla="*/ 794576 w 822157"/>
                  <a:gd name="connsiteY310" fmla="*/ 371928 h 711618"/>
                  <a:gd name="connsiteX311" fmla="*/ 797548 w 822157"/>
                  <a:gd name="connsiteY311" fmla="*/ 371769 h 711618"/>
                  <a:gd name="connsiteX312" fmla="*/ 798401 w 822157"/>
                  <a:gd name="connsiteY312" fmla="*/ 373715 h 711618"/>
                  <a:gd name="connsiteX313" fmla="*/ 795345 w 822157"/>
                  <a:gd name="connsiteY313" fmla="*/ 377778 h 711618"/>
                  <a:gd name="connsiteX314" fmla="*/ 793932 w 822157"/>
                  <a:gd name="connsiteY314" fmla="*/ 383219 h 711618"/>
                  <a:gd name="connsiteX315" fmla="*/ 792061 w 822157"/>
                  <a:gd name="connsiteY315" fmla="*/ 384768 h 711618"/>
                  <a:gd name="connsiteX316" fmla="*/ 790773 w 822157"/>
                  <a:gd name="connsiteY316" fmla="*/ 383069 h 711618"/>
                  <a:gd name="connsiteX317" fmla="*/ 789588 w 822157"/>
                  <a:gd name="connsiteY317" fmla="*/ 384799 h 711618"/>
                  <a:gd name="connsiteX318" fmla="*/ 785846 w 822157"/>
                  <a:gd name="connsiteY318" fmla="*/ 385114 h 711618"/>
                  <a:gd name="connsiteX319" fmla="*/ 782853 w 822157"/>
                  <a:gd name="connsiteY319" fmla="*/ 383392 h 711618"/>
                  <a:gd name="connsiteX320" fmla="*/ 783331 w 822157"/>
                  <a:gd name="connsiteY320" fmla="*/ 381286 h 711618"/>
                  <a:gd name="connsiteX321" fmla="*/ 780254 w 822157"/>
                  <a:gd name="connsiteY321" fmla="*/ 382906 h 711618"/>
                  <a:gd name="connsiteX322" fmla="*/ 781439 w 822157"/>
                  <a:gd name="connsiteY322" fmla="*/ 380327 h 711618"/>
                  <a:gd name="connsiteX323" fmla="*/ 777179 w 822157"/>
                  <a:gd name="connsiteY323" fmla="*/ 380178 h 711618"/>
                  <a:gd name="connsiteX324" fmla="*/ 773729 w 822157"/>
                  <a:gd name="connsiteY324" fmla="*/ 381847 h 711618"/>
                  <a:gd name="connsiteX325" fmla="*/ 772190 w 822157"/>
                  <a:gd name="connsiteY325" fmla="*/ 380832 h 711618"/>
                  <a:gd name="connsiteX326" fmla="*/ 770527 w 822157"/>
                  <a:gd name="connsiteY326" fmla="*/ 382723 h 711618"/>
                  <a:gd name="connsiteX327" fmla="*/ 769571 w 822157"/>
                  <a:gd name="connsiteY327" fmla="*/ 380342 h 711618"/>
                  <a:gd name="connsiteX328" fmla="*/ 767575 w 822157"/>
                  <a:gd name="connsiteY328" fmla="*/ 381532 h 711618"/>
                  <a:gd name="connsiteX329" fmla="*/ 765767 w 822157"/>
                  <a:gd name="connsiteY329" fmla="*/ 378655 h 711618"/>
                  <a:gd name="connsiteX330" fmla="*/ 763585 w 822157"/>
                  <a:gd name="connsiteY330" fmla="*/ 379452 h 711618"/>
                  <a:gd name="connsiteX331" fmla="*/ 762421 w 822157"/>
                  <a:gd name="connsiteY331" fmla="*/ 382255 h 711618"/>
                  <a:gd name="connsiteX332" fmla="*/ 758326 w 822157"/>
                  <a:gd name="connsiteY332" fmla="*/ 378724 h 711618"/>
                  <a:gd name="connsiteX333" fmla="*/ 758077 w 822157"/>
                  <a:gd name="connsiteY333" fmla="*/ 380657 h 711618"/>
                  <a:gd name="connsiteX334" fmla="*/ 755790 w 822157"/>
                  <a:gd name="connsiteY334" fmla="*/ 378122 h 711618"/>
                  <a:gd name="connsiteX335" fmla="*/ 751218 w 822157"/>
                  <a:gd name="connsiteY335" fmla="*/ 376216 h 711618"/>
                  <a:gd name="connsiteX336" fmla="*/ 751529 w 822157"/>
                  <a:gd name="connsiteY336" fmla="*/ 374889 h 711618"/>
                  <a:gd name="connsiteX337" fmla="*/ 753192 w 822157"/>
                  <a:gd name="connsiteY337" fmla="*/ 369532 h 711618"/>
                  <a:gd name="connsiteX338" fmla="*/ 755645 w 822157"/>
                  <a:gd name="connsiteY338" fmla="*/ 366721 h 711618"/>
                  <a:gd name="connsiteX339" fmla="*/ 757931 w 822157"/>
                  <a:gd name="connsiteY339" fmla="*/ 368435 h 711618"/>
                  <a:gd name="connsiteX340" fmla="*/ 756892 w 822157"/>
                  <a:gd name="connsiteY340" fmla="*/ 369421 h 711618"/>
                  <a:gd name="connsiteX341" fmla="*/ 760114 w 822157"/>
                  <a:gd name="connsiteY341" fmla="*/ 373807 h 711618"/>
                  <a:gd name="connsiteX342" fmla="*/ 762982 w 822157"/>
                  <a:gd name="connsiteY342" fmla="*/ 371380 h 711618"/>
                  <a:gd name="connsiteX343" fmla="*/ 764749 w 822157"/>
                  <a:gd name="connsiteY343" fmla="*/ 366751 h 711618"/>
                  <a:gd name="connsiteX344" fmla="*/ 767929 w 822157"/>
                  <a:gd name="connsiteY344" fmla="*/ 367147 h 711618"/>
                  <a:gd name="connsiteX345" fmla="*/ 770964 w 822157"/>
                  <a:gd name="connsiteY345" fmla="*/ 364443 h 711618"/>
                  <a:gd name="connsiteX346" fmla="*/ 773603 w 822157"/>
                  <a:gd name="connsiteY346" fmla="*/ 365214 h 711618"/>
                  <a:gd name="connsiteX347" fmla="*/ 773063 w 822157"/>
                  <a:gd name="connsiteY347" fmla="*/ 363461 h 711618"/>
                  <a:gd name="connsiteX348" fmla="*/ 775578 w 822157"/>
                  <a:gd name="connsiteY348" fmla="*/ 362008 h 711618"/>
                  <a:gd name="connsiteX349" fmla="*/ 774913 w 822157"/>
                  <a:gd name="connsiteY349" fmla="*/ 359008 h 711618"/>
                  <a:gd name="connsiteX350" fmla="*/ 768615 w 822157"/>
                  <a:gd name="connsiteY350" fmla="*/ 356693 h 711618"/>
                  <a:gd name="connsiteX351" fmla="*/ 770049 w 822157"/>
                  <a:gd name="connsiteY351" fmla="*/ 354346 h 711618"/>
                  <a:gd name="connsiteX352" fmla="*/ 429898 w 822157"/>
                  <a:gd name="connsiteY352" fmla="*/ 277563 h 711618"/>
                  <a:gd name="connsiteX353" fmla="*/ 432788 w 822157"/>
                  <a:gd name="connsiteY353" fmla="*/ 277594 h 711618"/>
                  <a:gd name="connsiteX354" fmla="*/ 435906 w 822157"/>
                  <a:gd name="connsiteY354" fmla="*/ 281920 h 711618"/>
                  <a:gd name="connsiteX355" fmla="*/ 434971 w 822157"/>
                  <a:gd name="connsiteY355" fmla="*/ 286937 h 711618"/>
                  <a:gd name="connsiteX356" fmla="*/ 433557 w 822157"/>
                  <a:gd name="connsiteY356" fmla="*/ 289861 h 711618"/>
                  <a:gd name="connsiteX357" fmla="*/ 435927 w 822157"/>
                  <a:gd name="connsiteY357" fmla="*/ 291183 h 711618"/>
                  <a:gd name="connsiteX358" fmla="*/ 437818 w 822157"/>
                  <a:gd name="connsiteY358" fmla="*/ 288863 h 711618"/>
                  <a:gd name="connsiteX359" fmla="*/ 437818 w 822157"/>
                  <a:gd name="connsiteY359" fmla="*/ 293007 h 711618"/>
                  <a:gd name="connsiteX360" fmla="*/ 434243 w 822157"/>
                  <a:gd name="connsiteY360" fmla="*/ 295406 h 711618"/>
                  <a:gd name="connsiteX361" fmla="*/ 434805 w 822157"/>
                  <a:gd name="connsiteY361" fmla="*/ 292555 h 711618"/>
                  <a:gd name="connsiteX362" fmla="*/ 432039 w 822157"/>
                  <a:gd name="connsiteY362" fmla="*/ 292747 h 711618"/>
                  <a:gd name="connsiteX363" fmla="*/ 430689 w 822157"/>
                  <a:gd name="connsiteY363" fmla="*/ 296036 h 711618"/>
                  <a:gd name="connsiteX364" fmla="*/ 428859 w 822157"/>
                  <a:gd name="connsiteY364" fmla="*/ 295096 h 711618"/>
                  <a:gd name="connsiteX365" fmla="*/ 429193 w 822157"/>
                  <a:gd name="connsiteY365" fmla="*/ 287827 h 711618"/>
                  <a:gd name="connsiteX366" fmla="*/ 427238 w 822157"/>
                  <a:gd name="connsiteY366" fmla="*/ 285889 h 711618"/>
                  <a:gd name="connsiteX367" fmla="*/ 426885 w 822157"/>
                  <a:gd name="connsiteY367" fmla="*/ 279753 h 711618"/>
                  <a:gd name="connsiteX368" fmla="*/ 280412 w 822157"/>
                  <a:gd name="connsiteY368" fmla="*/ 122218 h 711618"/>
                  <a:gd name="connsiteX369" fmla="*/ 289204 w 822157"/>
                  <a:gd name="connsiteY369" fmla="*/ 122622 h 711618"/>
                  <a:gd name="connsiteX370" fmla="*/ 291886 w 822157"/>
                  <a:gd name="connsiteY370" fmla="*/ 124192 h 711618"/>
                  <a:gd name="connsiteX371" fmla="*/ 295543 w 822157"/>
                  <a:gd name="connsiteY371" fmla="*/ 123170 h 711618"/>
                  <a:gd name="connsiteX372" fmla="*/ 300844 w 822157"/>
                  <a:gd name="connsiteY372" fmla="*/ 123260 h 711618"/>
                  <a:gd name="connsiteX373" fmla="*/ 305957 w 822157"/>
                  <a:gd name="connsiteY373" fmla="*/ 125407 h 711618"/>
                  <a:gd name="connsiteX374" fmla="*/ 310634 w 822157"/>
                  <a:gd name="connsiteY374" fmla="*/ 128970 h 711618"/>
                  <a:gd name="connsiteX375" fmla="*/ 311049 w 822157"/>
                  <a:gd name="connsiteY375" fmla="*/ 135517 h 711618"/>
                  <a:gd name="connsiteX376" fmla="*/ 307599 w 822157"/>
                  <a:gd name="connsiteY376" fmla="*/ 134762 h 711618"/>
                  <a:gd name="connsiteX377" fmla="*/ 304731 w 822157"/>
                  <a:gd name="connsiteY377" fmla="*/ 136782 h 711618"/>
                  <a:gd name="connsiteX378" fmla="*/ 300948 w 822157"/>
                  <a:gd name="connsiteY378" fmla="*/ 137093 h 711618"/>
                  <a:gd name="connsiteX379" fmla="*/ 299202 w 822157"/>
                  <a:gd name="connsiteY379" fmla="*/ 138345 h 711618"/>
                  <a:gd name="connsiteX380" fmla="*/ 294463 w 822157"/>
                  <a:gd name="connsiteY380" fmla="*/ 136540 h 711618"/>
                  <a:gd name="connsiteX381" fmla="*/ 291533 w 822157"/>
                  <a:gd name="connsiteY381" fmla="*/ 136508 h 711618"/>
                  <a:gd name="connsiteX382" fmla="*/ 282927 w 822157"/>
                  <a:gd name="connsiteY382" fmla="*/ 137925 h 711618"/>
                  <a:gd name="connsiteX383" fmla="*/ 282282 w 822157"/>
                  <a:gd name="connsiteY383" fmla="*/ 142133 h 711618"/>
                  <a:gd name="connsiteX384" fmla="*/ 285089 w 822157"/>
                  <a:gd name="connsiteY384" fmla="*/ 145577 h 711618"/>
                  <a:gd name="connsiteX385" fmla="*/ 281597 w 822157"/>
                  <a:gd name="connsiteY385" fmla="*/ 147230 h 711618"/>
                  <a:gd name="connsiteX386" fmla="*/ 276088 w 822157"/>
                  <a:gd name="connsiteY386" fmla="*/ 151706 h 711618"/>
                  <a:gd name="connsiteX387" fmla="*/ 271683 w 822157"/>
                  <a:gd name="connsiteY387" fmla="*/ 153071 h 711618"/>
                  <a:gd name="connsiteX388" fmla="*/ 266860 w 822157"/>
                  <a:gd name="connsiteY388" fmla="*/ 159341 h 711618"/>
                  <a:gd name="connsiteX389" fmla="*/ 264491 w 822157"/>
                  <a:gd name="connsiteY389" fmla="*/ 160390 h 711618"/>
                  <a:gd name="connsiteX390" fmla="*/ 262225 w 822157"/>
                  <a:gd name="connsiteY390" fmla="*/ 163807 h 711618"/>
                  <a:gd name="connsiteX391" fmla="*/ 258858 w 822157"/>
                  <a:gd name="connsiteY391" fmla="*/ 167121 h 711618"/>
                  <a:gd name="connsiteX392" fmla="*/ 253579 w 822157"/>
                  <a:gd name="connsiteY392" fmla="*/ 168159 h 711618"/>
                  <a:gd name="connsiteX393" fmla="*/ 250502 w 822157"/>
                  <a:gd name="connsiteY393" fmla="*/ 172093 h 711618"/>
                  <a:gd name="connsiteX394" fmla="*/ 250086 w 822157"/>
                  <a:gd name="connsiteY394" fmla="*/ 176810 h 711618"/>
                  <a:gd name="connsiteX395" fmla="*/ 251334 w 822157"/>
                  <a:gd name="connsiteY395" fmla="*/ 178304 h 711618"/>
                  <a:gd name="connsiteX396" fmla="*/ 249297 w 822157"/>
                  <a:gd name="connsiteY396" fmla="*/ 180572 h 711618"/>
                  <a:gd name="connsiteX397" fmla="*/ 248361 w 822157"/>
                  <a:gd name="connsiteY397" fmla="*/ 179130 h 711618"/>
                  <a:gd name="connsiteX398" fmla="*/ 245597 w 822157"/>
                  <a:gd name="connsiteY398" fmla="*/ 180236 h 711618"/>
                  <a:gd name="connsiteX399" fmla="*/ 243768 w 822157"/>
                  <a:gd name="connsiteY399" fmla="*/ 186963 h 711618"/>
                  <a:gd name="connsiteX400" fmla="*/ 237761 w 822157"/>
                  <a:gd name="connsiteY400" fmla="*/ 190709 h 711618"/>
                  <a:gd name="connsiteX401" fmla="*/ 235724 w 822157"/>
                  <a:gd name="connsiteY401" fmla="*/ 200382 h 711618"/>
                  <a:gd name="connsiteX402" fmla="*/ 230715 w 822157"/>
                  <a:gd name="connsiteY402" fmla="*/ 207352 h 711618"/>
                  <a:gd name="connsiteX403" fmla="*/ 226953 w 822157"/>
                  <a:gd name="connsiteY403" fmla="*/ 208322 h 711618"/>
                  <a:gd name="connsiteX404" fmla="*/ 225622 w 822157"/>
                  <a:gd name="connsiteY404" fmla="*/ 216584 h 711618"/>
                  <a:gd name="connsiteX405" fmla="*/ 223274 w 822157"/>
                  <a:gd name="connsiteY405" fmla="*/ 222876 h 711618"/>
                  <a:gd name="connsiteX406" fmla="*/ 222504 w 822157"/>
                  <a:gd name="connsiteY406" fmla="*/ 232965 h 711618"/>
                  <a:gd name="connsiteX407" fmla="*/ 224853 w 822157"/>
                  <a:gd name="connsiteY407" fmla="*/ 239112 h 711618"/>
                  <a:gd name="connsiteX408" fmla="*/ 222567 w 822157"/>
                  <a:gd name="connsiteY408" fmla="*/ 240304 h 711618"/>
                  <a:gd name="connsiteX409" fmla="*/ 220551 w 822157"/>
                  <a:gd name="connsiteY409" fmla="*/ 244267 h 711618"/>
                  <a:gd name="connsiteX410" fmla="*/ 222712 w 822157"/>
                  <a:gd name="connsiteY410" fmla="*/ 245797 h 711618"/>
                  <a:gd name="connsiteX411" fmla="*/ 226183 w 822157"/>
                  <a:gd name="connsiteY411" fmla="*/ 243579 h 711618"/>
                  <a:gd name="connsiteX412" fmla="*/ 228117 w 822157"/>
                  <a:gd name="connsiteY412" fmla="*/ 238472 h 711618"/>
                  <a:gd name="connsiteX413" fmla="*/ 234144 w 822157"/>
                  <a:gd name="connsiteY413" fmla="*/ 230897 h 711618"/>
                  <a:gd name="connsiteX414" fmla="*/ 231546 w 822157"/>
                  <a:gd name="connsiteY414" fmla="*/ 228715 h 711618"/>
                  <a:gd name="connsiteX415" fmla="*/ 233188 w 822157"/>
                  <a:gd name="connsiteY415" fmla="*/ 226071 h 711618"/>
                  <a:gd name="connsiteX416" fmla="*/ 237532 w 822157"/>
                  <a:gd name="connsiteY416" fmla="*/ 227768 h 711618"/>
                  <a:gd name="connsiteX417" fmla="*/ 242312 w 822157"/>
                  <a:gd name="connsiteY417" fmla="*/ 222250 h 711618"/>
                  <a:gd name="connsiteX418" fmla="*/ 247904 w 822157"/>
                  <a:gd name="connsiteY418" fmla="*/ 217902 h 711618"/>
                  <a:gd name="connsiteX419" fmla="*/ 249879 w 822157"/>
                  <a:gd name="connsiteY419" fmla="*/ 215522 h 711618"/>
                  <a:gd name="connsiteX420" fmla="*/ 255137 w 822157"/>
                  <a:gd name="connsiteY420" fmla="*/ 213108 h 711618"/>
                  <a:gd name="connsiteX421" fmla="*/ 256156 w 822157"/>
                  <a:gd name="connsiteY421" fmla="*/ 211688 h 711618"/>
                  <a:gd name="connsiteX422" fmla="*/ 261352 w 822157"/>
                  <a:gd name="connsiteY422" fmla="*/ 209207 h 711618"/>
                  <a:gd name="connsiteX423" fmla="*/ 262703 w 822157"/>
                  <a:gd name="connsiteY423" fmla="*/ 210319 h 711618"/>
                  <a:gd name="connsiteX424" fmla="*/ 260729 w 822157"/>
                  <a:gd name="connsiteY424" fmla="*/ 213156 h 711618"/>
                  <a:gd name="connsiteX425" fmla="*/ 256426 w 822157"/>
                  <a:gd name="connsiteY425" fmla="*/ 217314 h 711618"/>
                  <a:gd name="connsiteX426" fmla="*/ 253620 w 822157"/>
                  <a:gd name="connsiteY426" fmla="*/ 218996 h 711618"/>
                  <a:gd name="connsiteX427" fmla="*/ 250086 w 822157"/>
                  <a:gd name="connsiteY427" fmla="*/ 223038 h 711618"/>
                  <a:gd name="connsiteX428" fmla="*/ 246782 w 822157"/>
                  <a:gd name="connsiteY428" fmla="*/ 230997 h 711618"/>
                  <a:gd name="connsiteX429" fmla="*/ 246615 w 822157"/>
                  <a:gd name="connsiteY429" fmla="*/ 233300 h 711618"/>
                  <a:gd name="connsiteX430" fmla="*/ 248715 w 822157"/>
                  <a:gd name="connsiteY430" fmla="*/ 230781 h 711618"/>
                  <a:gd name="connsiteX431" fmla="*/ 253225 w 822157"/>
                  <a:gd name="connsiteY431" fmla="*/ 221983 h 711618"/>
                  <a:gd name="connsiteX432" fmla="*/ 256738 w 822157"/>
                  <a:gd name="connsiteY432" fmla="*/ 219736 h 711618"/>
                  <a:gd name="connsiteX433" fmla="*/ 263389 w 822157"/>
                  <a:gd name="connsiteY433" fmla="*/ 218861 h 711618"/>
                  <a:gd name="connsiteX434" fmla="*/ 268564 w 822157"/>
                  <a:gd name="connsiteY434" fmla="*/ 217068 h 711618"/>
                  <a:gd name="connsiteX435" fmla="*/ 274260 w 822157"/>
                  <a:gd name="connsiteY435" fmla="*/ 219019 h 711618"/>
                  <a:gd name="connsiteX436" fmla="*/ 278126 w 822157"/>
                  <a:gd name="connsiteY436" fmla="*/ 219618 h 711618"/>
                  <a:gd name="connsiteX437" fmla="*/ 283052 w 822157"/>
                  <a:gd name="connsiteY437" fmla="*/ 218992 h 711618"/>
                  <a:gd name="connsiteX438" fmla="*/ 289745 w 822157"/>
                  <a:gd name="connsiteY438" fmla="*/ 219017 h 711618"/>
                  <a:gd name="connsiteX439" fmla="*/ 292405 w 822157"/>
                  <a:gd name="connsiteY439" fmla="*/ 221773 h 711618"/>
                  <a:gd name="connsiteX440" fmla="*/ 295669 w 822157"/>
                  <a:gd name="connsiteY440" fmla="*/ 223236 h 711618"/>
                  <a:gd name="connsiteX441" fmla="*/ 299057 w 822157"/>
                  <a:gd name="connsiteY441" fmla="*/ 222013 h 711618"/>
                  <a:gd name="connsiteX442" fmla="*/ 302985 w 822157"/>
                  <a:gd name="connsiteY442" fmla="*/ 223918 h 711618"/>
                  <a:gd name="connsiteX443" fmla="*/ 303649 w 822157"/>
                  <a:gd name="connsiteY443" fmla="*/ 226117 h 711618"/>
                  <a:gd name="connsiteX444" fmla="*/ 307765 w 822157"/>
                  <a:gd name="connsiteY444" fmla="*/ 226382 h 711618"/>
                  <a:gd name="connsiteX445" fmla="*/ 309324 w 822157"/>
                  <a:gd name="connsiteY445" fmla="*/ 232719 h 711618"/>
                  <a:gd name="connsiteX446" fmla="*/ 311984 w 822157"/>
                  <a:gd name="connsiteY446" fmla="*/ 233073 h 711618"/>
                  <a:gd name="connsiteX447" fmla="*/ 315394 w 822157"/>
                  <a:gd name="connsiteY447" fmla="*/ 231151 h 711618"/>
                  <a:gd name="connsiteX448" fmla="*/ 316163 w 822157"/>
                  <a:gd name="connsiteY448" fmla="*/ 234499 h 711618"/>
                  <a:gd name="connsiteX449" fmla="*/ 320133 w 822157"/>
                  <a:gd name="connsiteY449" fmla="*/ 235340 h 711618"/>
                  <a:gd name="connsiteX450" fmla="*/ 324498 w 822157"/>
                  <a:gd name="connsiteY450" fmla="*/ 241701 h 711618"/>
                  <a:gd name="connsiteX451" fmla="*/ 325952 w 822157"/>
                  <a:gd name="connsiteY451" fmla="*/ 249072 h 711618"/>
                  <a:gd name="connsiteX452" fmla="*/ 327012 w 822157"/>
                  <a:gd name="connsiteY452" fmla="*/ 250802 h 711618"/>
                  <a:gd name="connsiteX453" fmla="*/ 333164 w 822157"/>
                  <a:gd name="connsiteY453" fmla="*/ 255881 h 711618"/>
                  <a:gd name="connsiteX454" fmla="*/ 332604 w 822157"/>
                  <a:gd name="connsiteY454" fmla="*/ 258186 h 711618"/>
                  <a:gd name="connsiteX455" fmla="*/ 335118 w 822157"/>
                  <a:gd name="connsiteY455" fmla="*/ 263028 h 711618"/>
                  <a:gd name="connsiteX456" fmla="*/ 339774 w 822157"/>
                  <a:gd name="connsiteY456" fmla="*/ 265006 h 711618"/>
                  <a:gd name="connsiteX457" fmla="*/ 339546 w 822157"/>
                  <a:gd name="connsiteY457" fmla="*/ 268263 h 711618"/>
                  <a:gd name="connsiteX458" fmla="*/ 343370 w 822157"/>
                  <a:gd name="connsiteY458" fmla="*/ 272604 h 711618"/>
                  <a:gd name="connsiteX459" fmla="*/ 347506 w 822157"/>
                  <a:gd name="connsiteY459" fmla="*/ 273620 h 711618"/>
                  <a:gd name="connsiteX460" fmla="*/ 349606 w 822157"/>
                  <a:gd name="connsiteY460" fmla="*/ 272624 h 711618"/>
                  <a:gd name="connsiteX461" fmla="*/ 347777 w 822157"/>
                  <a:gd name="connsiteY461" fmla="*/ 275892 h 711618"/>
                  <a:gd name="connsiteX462" fmla="*/ 349855 w 822157"/>
                  <a:gd name="connsiteY462" fmla="*/ 279957 h 711618"/>
                  <a:gd name="connsiteX463" fmla="*/ 347652 w 822157"/>
                  <a:gd name="connsiteY463" fmla="*/ 282206 h 711618"/>
                  <a:gd name="connsiteX464" fmla="*/ 351622 w 822157"/>
                  <a:gd name="connsiteY464" fmla="*/ 287188 h 711618"/>
                  <a:gd name="connsiteX465" fmla="*/ 357213 w 822157"/>
                  <a:gd name="connsiteY465" fmla="*/ 289104 h 711618"/>
                  <a:gd name="connsiteX466" fmla="*/ 363200 w 822157"/>
                  <a:gd name="connsiteY466" fmla="*/ 289733 h 711618"/>
                  <a:gd name="connsiteX467" fmla="*/ 369685 w 822157"/>
                  <a:gd name="connsiteY467" fmla="*/ 289302 h 711618"/>
                  <a:gd name="connsiteX468" fmla="*/ 374257 w 822157"/>
                  <a:gd name="connsiteY468" fmla="*/ 286869 h 711618"/>
                  <a:gd name="connsiteX469" fmla="*/ 374735 w 822157"/>
                  <a:gd name="connsiteY469" fmla="*/ 288007 h 711618"/>
                  <a:gd name="connsiteX470" fmla="*/ 379536 w 822157"/>
                  <a:gd name="connsiteY470" fmla="*/ 288634 h 711618"/>
                  <a:gd name="connsiteX471" fmla="*/ 384068 w 822157"/>
                  <a:gd name="connsiteY471" fmla="*/ 285197 h 711618"/>
                  <a:gd name="connsiteX472" fmla="*/ 390656 w 822157"/>
                  <a:gd name="connsiteY472" fmla="*/ 283058 h 711618"/>
                  <a:gd name="connsiteX473" fmla="*/ 390470 w 822157"/>
                  <a:gd name="connsiteY473" fmla="*/ 282033 h 711618"/>
                  <a:gd name="connsiteX474" fmla="*/ 395603 w 822157"/>
                  <a:gd name="connsiteY474" fmla="*/ 283313 h 711618"/>
                  <a:gd name="connsiteX475" fmla="*/ 397017 w 822157"/>
                  <a:gd name="connsiteY475" fmla="*/ 284993 h 711618"/>
                  <a:gd name="connsiteX476" fmla="*/ 399365 w 822157"/>
                  <a:gd name="connsiteY476" fmla="*/ 291115 h 711618"/>
                  <a:gd name="connsiteX477" fmla="*/ 401256 w 822157"/>
                  <a:gd name="connsiteY477" fmla="*/ 293698 h 711618"/>
                  <a:gd name="connsiteX478" fmla="*/ 405664 w 822157"/>
                  <a:gd name="connsiteY478" fmla="*/ 294646 h 711618"/>
                  <a:gd name="connsiteX479" fmla="*/ 407305 w 822157"/>
                  <a:gd name="connsiteY479" fmla="*/ 298265 h 711618"/>
                  <a:gd name="connsiteX480" fmla="*/ 411629 w 822157"/>
                  <a:gd name="connsiteY480" fmla="*/ 298782 h 711618"/>
                  <a:gd name="connsiteX481" fmla="*/ 414102 w 822157"/>
                  <a:gd name="connsiteY481" fmla="*/ 298163 h 711618"/>
                  <a:gd name="connsiteX482" fmla="*/ 415537 w 822157"/>
                  <a:gd name="connsiteY482" fmla="*/ 293348 h 711618"/>
                  <a:gd name="connsiteX483" fmla="*/ 417324 w 822157"/>
                  <a:gd name="connsiteY483" fmla="*/ 291494 h 711618"/>
                  <a:gd name="connsiteX484" fmla="*/ 421169 w 822157"/>
                  <a:gd name="connsiteY484" fmla="*/ 291184 h 711618"/>
                  <a:gd name="connsiteX485" fmla="*/ 427072 w 822157"/>
                  <a:gd name="connsiteY485" fmla="*/ 297913 h 711618"/>
                  <a:gd name="connsiteX486" fmla="*/ 432580 w 822157"/>
                  <a:gd name="connsiteY486" fmla="*/ 297392 h 711618"/>
                  <a:gd name="connsiteX487" fmla="*/ 431749 w 822157"/>
                  <a:gd name="connsiteY487" fmla="*/ 300829 h 711618"/>
                  <a:gd name="connsiteX488" fmla="*/ 434555 w 822157"/>
                  <a:gd name="connsiteY488" fmla="*/ 302544 h 711618"/>
                  <a:gd name="connsiteX489" fmla="*/ 444531 w 822157"/>
                  <a:gd name="connsiteY489" fmla="*/ 288510 h 711618"/>
                  <a:gd name="connsiteX490" fmla="*/ 446755 w 822157"/>
                  <a:gd name="connsiteY490" fmla="*/ 287744 h 711618"/>
                  <a:gd name="connsiteX491" fmla="*/ 448543 w 822157"/>
                  <a:gd name="connsiteY491" fmla="*/ 285012 h 711618"/>
                  <a:gd name="connsiteX492" fmla="*/ 450996 w 822157"/>
                  <a:gd name="connsiteY492" fmla="*/ 283598 h 711618"/>
                  <a:gd name="connsiteX493" fmla="*/ 454134 w 822157"/>
                  <a:gd name="connsiteY493" fmla="*/ 278975 h 711618"/>
                  <a:gd name="connsiteX494" fmla="*/ 456878 w 822157"/>
                  <a:gd name="connsiteY494" fmla="*/ 279840 h 711618"/>
                  <a:gd name="connsiteX495" fmla="*/ 467686 w 822157"/>
                  <a:gd name="connsiteY495" fmla="*/ 274687 h 711618"/>
                  <a:gd name="connsiteX496" fmla="*/ 486289 w 822157"/>
                  <a:gd name="connsiteY496" fmla="*/ 261934 h 711618"/>
                  <a:gd name="connsiteX497" fmla="*/ 489324 w 822157"/>
                  <a:gd name="connsiteY497" fmla="*/ 259337 h 711618"/>
                  <a:gd name="connsiteX498" fmla="*/ 492006 w 822157"/>
                  <a:gd name="connsiteY498" fmla="*/ 258755 h 711618"/>
                  <a:gd name="connsiteX499" fmla="*/ 494125 w 822157"/>
                  <a:gd name="connsiteY499" fmla="*/ 261387 h 711618"/>
                  <a:gd name="connsiteX500" fmla="*/ 497804 w 822157"/>
                  <a:gd name="connsiteY500" fmla="*/ 261712 h 711618"/>
                  <a:gd name="connsiteX501" fmla="*/ 511169 w 822157"/>
                  <a:gd name="connsiteY501" fmla="*/ 257580 h 711618"/>
                  <a:gd name="connsiteX502" fmla="*/ 510317 w 822157"/>
                  <a:gd name="connsiteY502" fmla="*/ 259191 h 711618"/>
                  <a:gd name="connsiteX503" fmla="*/ 518340 w 822157"/>
                  <a:gd name="connsiteY503" fmla="*/ 256410 h 711618"/>
                  <a:gd name="connsiteX504" fmla="*/ 521936 w 822157"/>
                  <a:gd name="connsiteY504" fmla="*/ 255732 h 711618"/>
                  <a:gd name="connsiteX505" fmla="*/ 531476 w 822157"/>
                  <a:gd name="connsiteY505" fmla="*/ 257385 h 711618"/>
                  <a:gd name="connsiteX506" fmla="*/ 540747 w 822157"/>
                  <a:gd name="connsiteY506" fmla="*/ 258044 h 711618"/>
                  <a:gd name="connsiteX507" fmla="*/ 545985 w 822157"/>
                  <a:gd name="connsiteY507" fmla="*/ 257500 h 711618"/>
                  <a:gd name="connsiteX508" fmla="*/ 555338 w 822157"/>
                  <a:gd name="connsiteY508" fmla="*/ 258469 h 711618"/>
                  <a:gd name="connsiteX509" fmla="*/ 564296 w 822157"/>
                  <a:gd name="connsiteY509" fmla="*/ 258276 h 711618"/>
                  <a:gd name="connsiteX510" fmla="*/ 567455 w 822157"/>
                  <a:gd name="connsiteY510" fmla="*/ 257494 h 711618"/>
                  <a:gd name="connsiteX511" fmla="*/ 581111 w 822157"/>
                  <a:gd name="connsiteY511" fmla="*/ 251426 h 711618"/>
                  <a:gd name="connsiteX512" fmla="*/ 587118 w 822157"/>
                  <a:gd name="connsiteY512" fmla="*/ 247894 h 711618"/>
                  <a:gd name="connsiteX513" fmla="*/ 593333 w 822157"/>
                  <a:gd name="connsiteY513" fmla="*/ 245226 h 711618"/>
                  <a:gd name="connsiteX514" fmla="*/ 604723 w 822157"/>
                  <a:gd name="connsiteY514" fmla="*/ 243246 h 711618"/>
                  <a:gd name="connsiteX515" fmla="*/ 613432 w 822157"/>
                  <a:gd name="connsiteY515" fmla="*/ 244455 h 711618"/>
                  <a:gd name="connsiteX516" fmla="*/ 618691 w 822157"/>
                  <a:gd name="connsiteY516" fmla="*/ 244040 h 711618"/>
                  <a:gd name="connsiteX517" fmla="*/ 623159 w 822157"/>
                  <a:gd name="connsiteY517" fmla="*/ 242208 h 711618"/>
                  <a:gd name="connsiteX518" fmla="*/ 628231 w 822157"/>
                  <a:gd name="connsiteY518" fmla="*/ 242781 h 711618"/>
                  <a:gd name="connsiteX519" fmla="*/ 621996 w 822157"/>
                  <a:gd name="connsiteY519" fmla="*/ 249439 h 711618"/>
                  <a:gd name="connsiteX520" fmla="*/ 619709 w 822157"/>
                  <a:gd name="connsiteY520" fmla="*/ 254634 h 711618"/>
                  <a:gd name="connsiteX521" fmla="*/ 618795 w 822157"/>
                  <a:gd name="connsiteY521" fmla="*/ 266801 h 711618"/>
                  <a:gd name="connsiteX522" fmla="*/ 618795 w 822157"/>
                  <a:gd name="connsiteY522" fmla="*/ 274097 h 711618"/>
                  <a:gd name="connsiteX523" fmla="*/ 619751 w 822157"/>
                  <a:gd name="connsiteY523" fmla="*/ 280555 h 711618"/>
                  <a:gd name="connsiteX524" fmla="*/ 616778 w 822157"/>
                  <a:gd name="connsiteY524" fmla="*/ 282266 h 711618"/>
                  <a:gd name="connsiteX525" fmla="*/ 616550 w 822157"/>
                  <a:gd name="connsiteY525" fmla="*/ 285295 h 711618"/>
                  <a:gd name="connsiteX526" fmla="*/ 618982 w 822157"/>
                  <a:gd name="connsiteY526" fmla="*/ 289831 h 711618"/>
                  <a:gd name="connsiteX527" fmla="*/ 621122 w 822157"/>
                  <a:gd name="connsiteY527" fmla="*/ 291163 h 711618"/>
                  <a:gd name="connsiteX528" fmla="*/ 626963 w 822157"/>
                  <a:gd name="connsiteY528" fmla="*/ 291653 h 711618"/>
                  <a:gd name="connsiteX529" fmla="*/ 630393 w 822157"/>
                  <a:gd name="connsiteY529" fmla="*/ 289879 h 711618"/>
                  <a:gd name="connsiteX530" fmla="*/ 631848 w 822157"/>
                  <a:gd name="connsiteY530" fmla="*/ 292795 h 711618"/>
                  <a:gd name="connsiteX531" fmla="*/ 635132 w 822157"/>
                  <a:gd name="connsiteY531" fmla="*/ 293559 h 711618"/>
                  <a:gd name="connsiteX532" fmla="*/ 638790 w 822157"/>
                  <a:gd name="connsiteY532" fmla="*/ 292802 h 711618"/>
                  <a:gd name="connsiteX533" fmla="*/ 641346 w 822157"/>
                  <a:gd name="connsiteY533" fmla="*/ 296756 h 711618"/>
                  <a:gd name="connsiteX534" fmla="*/ 643862 w 822157"/>
                  <a:gd name="connsiteY534" fmla="*/ 297087 h 711618"/>
                  <a:gd name="connsiteX535" fmla="*/ 649411 w 822157"/>
                  <a:gd name="connsiteY535" fmla="*/ 295547 h 711618"/>
                  <a:gd name="connsiteX536" fmla="*/ 654669 w 822157"/>
                  <a:gd name="connsiteY536" fmla="*/ 293079 h 711618"/>
                  <a:gd name="connsiteX537" fmla="*/ 659845 w 822157"/>
                  <a:gd name="connsiteY537" fmla="*/ 289827 h 711618"/>
                  <a:gd name="connsiteX538" fmla="*/ 665290 w 822157"/>
                  <a:gd name="connsiteY538" fmla="*/ 290300 h 711618"/>
                  <a:gd name="connsiteX539" fmla="*/ 669780 w 822157"/>
                  <a:gd name="connsiteY539" fmla="*/ 297542 h 711618"/>
                  <a:gd name="connsiteX540" fmla="*/ 668346 w 822157"/>
                  <a:gd name="connsiteY540" fmla="*/ 298776 h 711618"/>
                  <a:gd name="connsiteX541" fmla="*/ 669282 w 822157"/>
                  <a:gd name="connsiteY541" fmla="*/ 301968 h 711618"/>
                  <a:gd name="connsiteX542" fmla="*/ 675455 w 822157"/>
                  <a:gd name="connsiteY542" fmla="*/ 300866 h 711618"/>
                  <a:gd name="connsiteX543" fmla="*/ 680672 w 822157"/>
                  <a:gd name="connsiteY543" fmla="*/ 296666 h 711618"/>
                  <a:gd name="connsiteX544" fmla="*/ 682709 w 822157"/>
                  <a:gd name="connsiteY544" fmla="*/ 299053 h 711618"/>
                  <a:gd name="connsiteX545" fmla="*/ 684642 w 822157"/>
                  <a:gd name="connsiteY545" fmla="*/ 297652 h 711618"/>
                  <a:gd name="connsiteX546" fmla="*/ 685494 w 822157"/>
                  <a:gd name="connsiteY546" fmla="*/ 293996 h 711618"/>
                  <a:gd name="connsiteX547" fmla="*/ 684559 w 822157"/>
                  <a:gd name="connsiteY547" fmla="*/ 293218 h 711618"/>
                  <a:gd name="connsiteX548" fmla="*/ 686658 w 822157"/>
                  <a:gd name="connsiteY548" fmla="*/ 289606 h 711618"/>
                  <a:gd name="connsiteX549" fmla="*/ 689506 w 822157"/>
                  <a:gd name="connsiteY549" fmla="*/ 287586 h 711618"/>
                  <a:gd name="connsiteX550" fmla="*/ 692457 w 822157"/>
                  <a:gd name="connsiteY550" fmla="*/ 287893 h 711618"/>
                  <a:gd name="connsiteX551" fmla="*/ 694847 w 822157"/>
                  <a:gd name="connsiteY551" fmla="*/ 286242 h 711618"/>
                  <a:gd name="connsiteX552" fmla="*/ 698589 w 822157"/>
                  <a:gd name="connsiteY552" fmla="*/ 286477 h 711618"/>
                  <a:gd name="connsiteX553" fmla="*/ 704138 w 822157"/>
                  <a:gd name="connsiteY553" fmla="*/ 288970 h 711618"/>
                  <a:gd name="connsiteX554" fmla="*/ 708586 w 822157"/>
                  <a:gd name="connsiteY554" fmla="*/ 287628 h 711618"/>
                  <a:gd name="connsiteX555" fmla="*/ 711829 w 822157"/>
                  <a:gd name="connsiteY555" fmla="*/ 282083 h 711618"/>
                  <a:gd name="connsiteX556" fmla="*/ 715529 w 822157"/>
                  <a:gd name="connsiteY556" fmla="*/ 281039 h 711618"/>
                  <a:gd name="connsiteX557" fmla="*/ 717441 w 822157"/>
                  <a:gd name="connsiteY557" fmla="*/ 283256 h 711618"/>
                  <a:gd name="connsiteX558" fmla="*/ 723011 w 822157"/>
                  <a:gd name="connsiteY558" fmla="*/ 282719 h 711618"/>
                  <a:gd name="connsiteX559" fmla="*/ 725048 w 822157"/>
                  <a:gd name="connsiteY559" fmla="*/ 287075 h 711618"/>
                  <a:gd name="connsiteX560" fmla="*/ 721016 w 822157"/>
                  <a:gd name="connsiteY560" fmla="*/ 301403 h 711618"/>
                  <a:gd name="connsiteX561" fmla="*/ 721868 w 822157"/>
                  <a:gd name="connsiteY561" fmla="*/ 309142 h 711618"/>
                  <a:gd name="connsiteX562" fmla="*/ 725609 w 822157"/>
                  <a:gd name="connsiteY562" fmla="*/ 317537 h 711618"/>
                  <a:gd name="connsiteX563" fmla="*/ 724071 w 822157"/>
                  <a:gd name="connsiteY563" fmla="*/ 318698 h 711618"/>
                  <a:gd name="connsiteX564" fmla="*/ 724550 w 822157"/>
                  <a:gd name="connsiteY564" fmla="*/ 326504 h 711618"/>
                  <a:gd name="connsiteX565" fmla="*/ 726586 w 822157"/>
                  <a:gd name="connsiteY565" fmla="*/ 328457 h 711618"/>
                  <a:gd name="connsiteX566" fmla="*/ 723802 w 822157"/>
                  <a:gd name="connsiteY566" fmla="*/ 333104 h 711618"/>
                  <a:gd name="connsiteX567" fmla="*/ 720288 w 822157"/>
                  <a:gd name="connsiteY567" fmla="*/ 333231 h 711618"/>
                  <a:gd name="connsiteX568" fmla="*/ 718418 w 822157"/>
                  <a:gd name="connsiteY568" fmla="*/ 331463 h 711618"/>
                  <a:gd name="connsiteX569" fmla="*/ 716298 w 822157"/>
                  <a:gd name="connsiteY569" fmla="*/ 332552 h 711618"/>
                  <a:gd name="connsiteX570" fmla="*/ 713908 w 822157"/>
                  <a:gd name="connsiteY570" fmla="*/ 330209 h 711618"/>
                  <a:gd name="connsiteX571" fmla="*/ 713326 w 822157"/>
                  <a:gd name="connsiteY571" fmla="*/ 332606 h 711618"/>
                  <a:gd name="connsiteX572" fmla="*/ 708171 w 822157"/>
                  <a:gd name="connsiteY572" fmla="*/ 334853 h 711618"/>
                  <a:gd name="connsiteX573" fmla="*/ 706445 w 822157"/>
                  <a:gd name="connsiteY573" fmla="*/ 337633 h 711618"/>
                  <a:gd name="connsiteX574" fmla="*/ 708774 w 822157"/>
                  <a:gd name="connsiteY574" fmla="*/ 340046 h 711618"/>
                  <a:gd name="connsiteX575" fmla="*/ 708919 w 822157"/>
                  <a:gd name="connsiteY575" fmla="*/ 341890 h 711618"/>
                  <a:gd name="connsiteX576" fmla="*/ 712432 w 822157"/>
                  <a:gd name="connsiteY576" fmla="*/ 344027 h 711618"/>
                  <a:gd name="connsiteX577" fmla="*/ 715217 w 822157"/>
                  <a:gd name="connsiteY577" fmla="*/ 343512 h 711618"/>
                  <a:gd name="connsiteX578" fmla="*/ 717233 w 822157"/>
                  <a:gd name="connsiteY578" fmla="*/ 340264 h 711618"/>
                  <a:gd name="connsiteX579" fmla="*/ 718812 w 822157"/>
                  <a:gd name="connsiteY579" fmla="*/ 342278 h 711618"/>
                  <a:gd name="connsiteX580" fmla="*/ 724612 w 822157"/>
                  <a:gd name="connsiteY580" fmla="*/ 342187 h 711618"/>
                  <a:gd name="connsiteX581" fmla="*/ 724674 w 822157"/>
                  <a:gd name="connsiteY581" fmla="*/ 343965 h 711618"/>
                  <a:gd name="connsiteX582" fmla="*/ 727563 w 822157"/>
                  <a:gd name="connsiteY582" fmla="*/ 346795 h 711618"/>
                  <a:gd name="connsiteX583" fmla="*/ 730889 w 822157"/>
                  <a:gd name="connsiteY583" fmla="*/ 346843 h 711618"/>
                  <a:gd name="connsiteX584" fmla="*/ 734423 w 822157"/>
                  <a:gd name="connsiteY584" fmla="*/ 348774 h 711618"/>
                  <a:gd name="connsiteX585" fmla="*/ 729891 w 822157"/>
                  <a:gd name="connsiteY585" fmla="*/ 353855 h 711618"/>
                  <a:gd name="connsiteX586" fmla="*/ 729704 w 822157"/>
                  <a:gd name="connsiteY586" fmla="*/ 355692 h 711618"/>
                  <a:gd name="connsiteX587" fmla="*/ 735544 w 822157"/>
                  <a:gd name="connsiteY587" fmla="*/ 363159 h 711618"/>
                  <a:gd name="connsiteX588" fmla="*/ 737395 w 822157"/>
                  <a:gd name="connsiteY588" fmla="*/ 363572 h 711618"/>
                  <a:gd name="connsiteX589" fmla="*/ 740388 w 822157"/>
                  <a:gd name="connsiteY589" fmla="*/ 367914 h 711618"/>
                  <a:gd name="connsiteX590" fmla="*/ 745085 w 822157"/>
                  <a:gd name="connsiteY590" fmla="*/ 366119 h 711618"/>
                  <a:gd name="connsiteX591" fmla="*/ 745251 w 822157"/>
                  <a:gd name="connsiteY591" fmla="*/ 367747 h 711618"/>
                  <a:gd name="connsiteX592" fmla="*/ 748348 w 822157"/>
                  <a:gd name="connsiteY592" fmla="*/ 369227 h 711618"/>
                  <a:gd name="connsiteX593" fmla="*/ 749845 w 822157"/>
                  <a:gd name="connsiteY593" fmla="*/ 373381 h 711618"/>
                  <a:gd name="connsiteX594" fmla="*/ 747891 w 822157"/>
                  <a:gd name="connsiteY594" fmla="*/ 376917 h 711618"/>
                  <a:gd name="connsiteX595" fmla="*/ 742736 w 822157"/>
                  <a:gd name="connsiteY595" fmla="*/ 376150 h 711618"/>
                  <a:gd name="connsiteX596" fmla="*/ 738226 w 822157"/>
                  <a:gd name="connsiteY596" fmla="*/ 377523 h 711618"/>
                  <a:gd name="connsiteX597" fmla="*/ 737477 w 822157"/>
                  <a:gd name="connsiteY597" fmla="*/ 379749 h 711618"/>
                  <a:gd name="connsiteX598" fmla="*/ 735815 w 822157"/>
                  <a:gd name="connsiteY598" fmla="*/ 377926 h 711618"/>
                  <a:gd name="connsiteX599" fmla="*/ 726919 w 822157"/>
                  <a:gd name="connsiteY599" fmla="*/ 375560 h 711618"/>
                  <a:gd name="connsiteX600" fmla="*/ 724384 w 822157"/>
                  <a:gd name="connsiteY600" fmla="*/ 373894 h 711618"/>
                  <a:gd name="connsiteX601" fmla="*/ 720642 w 822157"/>
                  <a:gd name="connsiteY601" fmla="*/ 375543 h 711618"/>
                  <a:gd name="connsiteX602" fmla="*/ 717191 w 822157"/>
                  <a:gd name="connsiteY602" fmla="*/ 374375 h 711618"/>
                  <a:gd name="connsiteX603" fmla="*/ 715072 w 822157"/>
                  <a:gd name="connsiteY603" fmla="*/ 375706 h 711618"/>
                  <a:gd name="connsiteX604" fmla="*/ 712328 w 822157"/>
                  <a:gd name="connsiteY604" fmla="*/ 373581 h 711618"/>
                  <a:gd name="connsiteX605" fmla="*/ 711080 w 822157"/>
                  <a:gd name="connsiteY605" fmla="*/ 374992 h 711618"/>
                  <a:gd name="connsiteX606" fmla="*/ 706383 w 822157"/>
                  <a:gd name="connsiteY606" fmla="*/ 373087 h 711618"/>
                  <a:gd name="connsiteX607" fmla="*/ 708129 w 822157"/>
                  <a:gd name="connsiteY607" fmla="*/ 378226 h 711618"/>
                  <a:gd name="connsiteX608" fmla="*/ 703993 w 822157"/>
                  <a:gd name="connsiteY608" fmla="*/ 378793 h 711618"/>
                  <a:gd name="connsiteX609" fmla="*/ 702289 w 822157"/>
                  <a:gd name="connsiteY609" fmla="*/ 377239 h 711618"/>
                  <a:gd name="connsiteX610" fmla="*/ 700750 w 822157"/>
                  <a:gd name="connsiteY610" fmla="*/ 378486 h 711618"/>
                  <a:gd name="connsiteX611" fmla="*/ 696864 w 822157"/>
                  <a:gd name="connsiteY611" fmla="*/ 378205 h 711618"/>
                  <a:gd name="connsiteX612" fmla="*/ 697009 w 822157"/>
                  <a:gd name="connsiteY612" fmla="*/ 381123 h 711618"/>
                  <a:gd name="connsiteX613" fmla="*/ 692977 w 822157"/>
                  <a:gd name="connsiteY613" fmla="*/ 380632 h 711618"/>
                  <a:gd name="connsiteX614" fmla="*/ 689049 w 822157"/>
                  <a:gd name="connsiteY614" fmla="*/ 378040 h 711618"/>
                  <a:gd name="connsiteX615" fmla="*/ 690295 w 822157"/>
                  <a:gd name="connsiteY615" fmla="*/ 374561 h 711618"/>
                  <a:gd name="connsiteX616" fmla="*/ 688404 w 822157"/>
                  <a:gd name="connsiteY616" fmla="*/ 372464 h 711618"/>
                  <a:gd name="connsiteX617" fmla="*/ 692686 w 822157"/>
                  <a:gd name="connsiteY617" fmla="*/ 373656 h 711618"/>
                  <a:gd name="connsiteX618" fmla="*/ 689236 w 822157"/>
                  <a:gd name="connsiteY618" fmla="*/ 370792 h 711618"/>
                  <a:gd name="connsiteX619" fmla="*/ 686679 w 822157"/>
                  <a:gd name="connsiteY619" fmla="*/ 369971 h 711618"/>
                  <a:gd name="connsiteX620" fmla="*/ 683914 w 822157"/>
                  <a:gd name="connsiteY620" fmla="*/ 371026 h 711618"/>
                  <a:gd name="connsiteX621" fmla="*/ 685037 w 822157"/>
                  <a:gd name="connsiteY621" fmla="*/ 374136 h 711618"/>
                  <a:gd name="connsiteX622" fmla="*/ 684580 w 822157"/>
                  <a:gd name="connsiteY622" fmla="*/ 376287 h 711618"/>
                  <a:gd name="connsiteX623" fmla="*/ 682480 w 822157"/>
                  <a:gd name="connsiteY623" fmla="*/ 374851 h 711618"/>
                  <a:gd name="connsiteX624" fmla="*/ 682335 w 822157"/>
                  <a:gd name="connsiteY624" fmla="*/ 372395 h 711618"/>
                  <a:gd name="connsiteX625" fmla="*/ 679674 w 822157"/>
                  <a:gd name="connsiteY625" fmla="*/ 371464 h 711618"/>
                  <a:gd name="connsiteX626" fmla="*/ 678469 w 822157"/>
                  <a:gd name="connsiteY626" fmla="*/ 372670 h 711618"/>
                  <a:gd name="connsiteX627" fmla="*/ 678739 w 822157"/>
                  <a:gd name="connsiteY627" fmla="*/ 375893 h 711618"/>
                  <a:gd name="connsiteX628" fmla="*/ 676619 w 822157"/>
                  <a:gd name="connsiteY628" fmla="*/ 376200 h 711618"/>
                  <a:gd name="connsiteX629" fmla="*/ 676848 w 822157"/>
                  <a:gd name="connsiteY629" fmla="*/ 372560 h 711618"/>
                  <a:gd name="connsiteX630" fmla="*/ 675247 w 822157"/>
                  <a:gd name="connsiteY630" fmla="*/ 367336 h 711618"/>
                  <a:gd name="connsiteX631" fmla="*/ 673002 w 822157"/>
                  <a:gd name="connsiteY631" fmla="*/ 365742 h 711618"/>
                  <a:gd name="connsiteX632" fmla="*/ 667494 w 822157"/>
                  <a:gd name="connsiteY632" fmla="*/ 366615 h 711618"/>
                  <a:gd name="connsiteX633" fmla="*/ 667037 w 822157"/>
                  <a:gd name="connsiteY633" fmla="*/ 365195 h 711618"/>
                  <a:gd name="connsiteX634" fmla="*/ 662360 w 822157"/>
                  <a:gd name="connsiteY634" fmla="*/ 362387 h 711618"/>
                  <a:gd name="connsiteX635" fmla="*/ 658806 w 822157"/>
                  <a:gd name="connsiteY635" fmla="*/ 365339 h 711618"/>
                  <a:gd name="connsiteX636" fmla="*/ 658224 w 822157"/>
                  <a:gd name="connsiteY636" fmla="*/ 368314 h 711618"/>
                  <a:gd name="connsiteX637" fmla="*/ 659201 w 822157"/>
                  <a:gd name="connsiteY637" fmla="*/ 370231 h 711618"/>
                  <a:gd name="connsiteX638" fmla="*/ 658037 w 822157"/>
                  <a:gd name="connsiteY638" fmla="*/ 373519 h 711618"/>
                  <a:gd name="connsiteX639" fmla="*/ 658765 w 822157"/>
                  <a:gd name="connsiteY639" fmla="*/ 375899 h 711618"/>
                  <a:gd name="connsiteX640" fmla="*/ 656457 w 822157"/>
                  <a:gd name="connsiteY640" fmla="*/ 375589 h 711618"/>
                  <a:gd name="connsiteX641" fmla="*/ 653880 w 822157"/>
                  <a:gd name="connsiteY641" fmla="*/ 377567 h 711618"/>
                  <a:gd name="connsiteX642" fmla="*/ 652840 w 822157"/>
                  <a:gd name="connsiteY642" fmla="*/ 380781 h 711618"/>
                  <a:gd name="connsiteX643" fmla="*/ 655834 w 822157"/>
                  <a:gd name="connsiteY643" fmla="*/ 385052 h 711618"/>
                  <a:gd name="connsiteX644" fmla="*/ 653672 w 822157"/>
                  <a:gd name="connsiteY644" fmla="*/ 385138 h 711618"/>
                  <a:gd name="connsiteX645" fmla="*/ 655605 w 822157"/>
                  <a:gd name="connsiteY645" fmla="*/ 393355 h 711618"/>
                  <a:gd name="connsiteX646" fmla="*/ 657227 w 822157"/>
                  <a:gd name="connsiteY646" fmla="*/ 395480 h 711618"/>
                  <a:gd name="connsiteX647" fmla="*/ 651781 w 822157"/>
                  <a:gd name="connsiteY647" fmla="*/ 397689 h 711618"/>
                  <a:gd name="connsiteX648" fmla="*/ 648725 w 822157"/>
                  <a:gd name="connsiteY648" fmla="*/ 396098 h 711618"/>
                  <a:gd name="connsiteX649" fmla="*/ 645461 w 822157"/>
                  <a:gd name="connsiteY649" fmla="*/ 392610 h 711618"/>
                  <a:gd name="connsiteX650" fmla="*/ 643425 w 822157"/>
                  <a:gd name="connsiteY650" fmla="*/ 392976 h 711618"/>
                  <a:gd name="connsiteX651" fmla="*/ 641429 w 822157"/>
                  <a:gd name="connsiteY651" fmla="*/ 390775 h 711618"/>
                  <a:gd name="connsiteX652" fmla="*/ 641325 w 822157"/>
                  <a:gd name="connsiteY652" fmla="*/ 388111 h 711618"/>
                  <a:gd name="connsiteX653" fmla="*/ 637252 w 822157"/>
                  <a:gd name="connsiteY653" fmla="*/ 386203 h 711618"/>
                  <a:gd name="connsiteX654" fmla="*/ 635714 w 822157"/>
                  <a:gd name="connsiteY654" fmla="*/ 383658 h 711618"/>
                  <a:gd name="connsiteX655" fmla="*/ 632804 w 822157"/>
                  <a:gd name="connsiteY655" fmla="*/ 383427 h 711618"/>
                  <a:gd name="connsiteX656" fmla="*/ 629499 w 822157"/>
                  <a:gd name="connsiteY656" fmla="*/ 377550 h 711618"/>
                  <a:gd name="connsiteX657" fmla="*/ 622453 w 822157"/>
                  <a:gd name="connsiteY657" fmla="*/ 370113 h 711618"/>
                  <a:gd name="connsiteX658" fmla="*/ 616570 w 822157"/>
                  <a:gd name="connsiteY658" fmla="*/ 367345 h 711618"/>
                  <a:gd name="connsiteX659" fmla="*/ 611187 w 822157"/>
                  <a:gd name="connsiteY659" fmla="*/ 366271 h 711618"/>
                  <a:gd name="connsiteX660" fmla="*/ 607882 w 822157"/>
                  <a:gd name="connsiteY660" fmla="*/ 363480 h 711618"/>
                  <a:gd name="connsiteX661" fmla="*/ 603808 w 822157"/>
                  <a:gd name="connsiteY661" fmla="*/ 363201 h 711618"/>
                  <a:gd name="connsiteX662" fmla="*/ 601855 w 822157"/>
                  <a:gd name="connsiteY662" fmla="*/ 361078 h 711618"/>
                  <a:gd name="connsiteX663" fmla="*/ 600961 w 822157"/>
                  <a:gd name="connsiteY663" fmla="*/ 363223 h 711618"/>
                  <a:gd name="connsiteX664" fmla="*/ 596555 w 822157"/>
                  <a:gd name="connsiteY664" fmla="*/ 361161 h 711618"/>
                  <a:gd name="connsiteX665" fmla="*/ 592688 w 822157"/>
                  <a:gd name="connsiteY665" fmla="*/ 360421 h 711618"/>
                  <a:gd name="connsiteX666" fmla="*/ 583189 w 822157"/>
                  <a:gd name="connsiteY666" fmla="*/ 355607 h 711618"/>
                  <a:gd name="connsiteX667" fmla="*/ 579407 w 822157"/>
                  <a:gd name="connsiteY667" fmla="*/ 358687 h 711618"/>
                  <a:gd name="connsiteX668" fmla="*/ 577930 w 822157"/>
                  <a:gd name="connsiteY668" fmla="*/ 355581 h 711618"/>
                  <a:gd name="connsiteX669" fmla="*/ 575499 w 822157"/>
                  <a:gd name="connsiteY669" fmla="*/ 354279 h 711618"/>
                  <a:gd name="connsiteX670" fmla="*/ 572070 w 822157"/>
                  <a:gd name="connsiteY670" fmla="*/ 355217 h 711618"/>
                  <a:gd name="connsiteX671" fmla="*/ 571695 w 822157"/>
                  <a:gd name="connsiteY671" fmla="*/ 356937 h 711618"/>
                  <a:gd name="connsiteX672" fmla="*/ 567621 w 822157"/>
                  <a:gd name="connsiteY672" fmla="*/ 355121 h 711618"/>
                  <a:gd name="connsiteX673" fmla="*/ 562903 w 822157"/>
                  <a:gd name="connsiteY673" fmla="*/ 355971 h 711618"/>
                  <a:gd name="connsiteX674" fmla="*/ 557894 w 822157"/>
                  <a:gd name="connsiteY674" fmla="*/ 361055 h 711618"/>
                  <a:gd name="connsiteX675" fmla="*/ 553030 w 822157"/>
                  <a:gd name="connsiteY675" fmla="*/ 367398 h 711618"/>
                  <a:gd name="connsiteX676" fmla="*/ 547854 w 822157"/>
                  <a:gd name="connsiteY676" fmla="*/ 376356 h 711618"/>
                  <a:gd name="connsiteX677" fmla="*/ 544363 w 822157"/>
                  <a:gd name="connsiteY677" fmla="*/ 376746 h 711618"/>
                  <a:gd name="connsiteX678" fmla="*/ 543386 w 822157"/>
                  <a:gd name="connsiteY678" fmla="*/ 378136 h 711618"/>
                  <a:gd name="connsiteX679" fmla="*/ 541162 w 822157"/>
                  <a:gd name="connsiteY679" fmla="*/ 377171 h 711618"/>
                  <a:gd name="connsiteX680" fmla="*/ 534843 w 822157"/>
                  <a:gd name="connsiteY680" fmla="*/ 376285 h 711618"/>
                  <a:gd name="connsiteX681" fmla="*/ 529709 w 822157"/>
                  <a:gd name="connsiteY681" fmla="*/ 374434 h 711618"/>
                  <a:gd name="connsiteX682" fmla="*/ 526259 w 822157"/>
                  <a:gd name="connsiteY682" fmla="*/ 377133 h 711618"/>
                  <a:gd name="connsiteX683" fmla="*/ 520190 w 822157"/>
                  <a:gd name="connsiteY683" fmla="*/ 376564 h 711618"/>
                  <a:gd name="connsiteX684" fmla="*/ 516781 w 822157"/>
                  <a:gd name="connsiteY684" fmla="*/ 379710 h 711618"/>
                  <a:gd name="connsiteX685" fmla="*/ 516407 w 822157"/>
                  <a:gd name="connsiteY685" fmla="*/ 382393 h 711618"/>
                  <a:gd name="connsiteX686" fmla="*/ 517821 w 822157"/>
                  <a:gd name="connsiteY686" fmla="*/ 384492 h 711618"/>
                  <a:gd name="connsiteX687" fmla="*/ 512853 w 822157"/>
                  <a:gd name="connsiteY687" fmla="*/ 381394 h 711618"/>
                  <a:gd name="connsiteX688" fmla="*/ 508031 w 822157"/>
                  <a:gd name="connsiteY688" fmla="*/ 379264 h 711618"/>
                  <a:gd name="connsiteX689" fmla="*/ 500756 w 822157"/>
                  <a:gd name="connsiteY689" fmla="*/ 377056 h 711618"/>
                  <a:gd name="connsiteX690" fmla="*/ 493710 w 822157"/>
                  <a:gd name="connsiteY690" fmla="*/ 376979 h 711618"/>
                  <a:gd name="connsiteX691" fmla="*/ 490592 w 822157"/>
                  <a:gd name="connsiteY691" fmla="*/ 378806 h 711618"/>
                  <a:gd name="connsiteX692" fmla="*/ 485313 w 822157"/>
                  <a:gd name="connsiteY692" fmla="*/ 377238 h 711618"/>
                  <a:gd name="connsiteX693" fmla="*/ 482548 w 822157"/>
                  <a:gd name="connsiteY693" fmla="*/ 377953 h 711618"/>
                  <a:gd name="connsiteX694" fmla="*/ 481446 w 822157"/>
                  <a:gd name="connsiteY694" fmla="*/ 379862 h 711618"/>
                  <a:gd name="connsiteX695" fmla="*/ 476208 w 822157"/>
                  <a:gd name="connsiteY695" fmla="*/ 380493 h 711618"/>
                  <a:gd name="connsiteX696" fmla="*/ 475064 w 822157"/>
                  <a:gd name="connsiteY696" fmla="*/ 383396 h 711618"/>
                  <a:gd name="connsiteX697" fmla="*/ 472695 w 822157"/>
                  <a:gd name="connsiteY697" fmla="*/ 384150 h 711618"/>
                  <a:gd name="connsiteX698" fmla="*/ 470637 w 822157"/>
                  <a:gd name="connsiteY698" fmla="*/ 386706 h 711618"/>
                  <a:gd name="connsiteX699" fmla="*/ 469411 w 822157"/>
                  <a:gd name="connsiteY699" fmla="*/ 392803 h 711618"/>
                  <a:gd name="connsiteX700" fmla="*/ 470306 w 822157"/>
                  <a:gd name="connsiteY700" fmla="*/ 395155 h 711618"/>
                  <a:gd name="connsiteX701" fmla="*/ 467728 w 822157"/>
                  <a:gd name="connsiteY701" fmla="*/ 398930 h 711618"/>
                  <a:gd name="connsiteX702" fmla="*/ 467083 w 822157"/>
                  <a:gd name="connsiteY702" fmla="*/ 403380 h 711618"/>
                  <a:gd name="connsiteX703" fmla="*/ 468081 w 822157"/>
                  <a:gd name="connsiteY703" fmla="*/ 404431 h 711618"/>
                  <a:gd name="connsiteX704" fmla="*/ 465130 w 822157"/>
                  <a:gd name="connsiteY704" fmla="*/ 406319 h 711618"/>
                  <a:gd name="connsiteX705" fmla="*/ 463010 w 822157"/>
                  <a:gd name="connsiteY705" fmla="*/ 404935 h 711618"/>
                  <a:gd name="connsiteX706" fmla="*/ 459060 w 822157"/>
                  <a:gd name="connsiteY706" fmla="*/ 405960 h 711618"/>
                  <a:gd name="connsiteX707" fmla="*/ 457710 w 822157"/>
                  <a:gd name="connsiteY707" fmla="*/ 410597 h 711618"/>
                  <a:gd name="connsiteX708" fmla="*/ 455589 w 822157"/>
                  <a:gd name="connsiteY708" fmla="*/ 411622 h 711618"/>
                  <a:gd name="connsiteX709" fmla="*/ 453469 w 822157"/>
                  <a:gd name="connsiteY709" fmla="*/ 410155 h 711618"/>
                  <a:gd name="connsiteX710" fmla="*/ 452035 w 822157"/>
                  <a:gd name="connsiteY710" fmla="*/ 413090 h 711618"/>
                  <a:gd name="connsiteX711" fmla="*/ 450185 w 822157"/>
                  <a:gd name="connsiteY711" fmla="*/ 412083 h 711618"/>
                  <a:gd name="connsiteX712" fmla="*/ 446693 w 822157"/>
                  <a:gd name="connsiteY712" fmla="*/ 413088 h 711618"/>
                  <a:gd name="connsiteX713" fmla="*/ 447919 w 822157"/>
                  <a:gd name="connsiteY713" fmla="*/ 414876 h 711618"/>
                  <a:gd name="connsiteX714" fmla="*/ 446152 w 822157"/>
                  <a:gd name="connsiteY714" fmla="*/ 419408 h 711618"/>
                  <a:gd name="connsiteX715" fmla="*/ 442308 w 822157"/>
                  <a:gd name="connsiteY715" fmla="*/ 418078 h 711618"/>
                  <a:gd name="connsiteX716" fmla="*/ 441123 w 822157"/>
                  <a:gd name="connsiteY716" fmla="*/ 418821 h 711618"/>
                  <a:gd name="connsiteX717" fmla="*/ 440936 w 822157"/>
                  <a:gd name="connsiteY717" fmla="*/ 423200 h 711618"/>
                  <a:gd name="connsiteX718" fmla="*/ 439876 w 822157"/>
                  <a:gd name="connsiteY718" fmla="*/ 426502 h 711618"/>
                  <a:gd name="connsiteX719" fmla="*/ 437901 w 822157"/>
                  <a:gd name="connsiteY719" fmla="*/ 425758 h 711618"/>
                  <a:gd name="connsiteX720" fmla="*/ 435781 w 822157"/>
                  <a:gd name="connsiteY720" fmla="*/ 427409 h 711618"/>
                  <a:gd name="connsiteX721" fmla="*/ 437007 w 822157"/>
                  <a:gd name="connsiteY721" fmla="*/ 434502 h 711618"/>
                  <a:gd name="connsiteX722" fmla="*/ 433162 w 822157"/>
                  <a:gd name="connsiteY722" fmla="*/ 434633 h 711618"/>
                  <a:gd name="connsiteX723" fmla="*/ 428714 w 822157"/>
                  <a:gd name="connsiteY723" fmla="*/ 431422 h 711618"/>
                  <a:gd name="connsiteX724" fmla="*/ 427966 w 822157"/>
                  <a:gd name="connsiteY724" fmla="*/ 428407 h 711618"/>
                  <a:gd name="connsiteX725" fmla="*/ 426511 w 822157"/>
                  <a:gd name="connsiteY725" fmla="*/ 429360 h 711618"/>
                  <a:gd name="connsiteX726" fmla="*/ 425617 w 822157"/>
                  <a:gd name="connsiteY726" fmla="*/ 423438 h 711618"/>
                  <a:gd name="connsiteX727" fmla="*/ 428693 w 822157"/>
                  <a:gd name="connsiteY727" fmla="*/ 422791 h 711618"/>
                  <a:gd name="connsiteX728" fmla="*/ 431374 w 822157"/>
                  <a:gd name="connsiteY728" fmla="*/ 420421 h 711618"/>
                  <a:gd name="connsiteX729" fmla="*/ 430710 w 822157"/>
                  <a:gd name="connsiteY729" fmla="*/ 417347 h 711618"/>
                  <a:gd name="connsiteX730" fmla="*/ 433515 w 822157"/>
                  <a:gd name="connsiteY730" fmla="*/ 415879 h 711618"/>
                  <a:gd name="connsiteX731" fmla="*/ 436322 w 822157"/>
                  <a:gd name="connsiteY731" fmla="*/ 410224 h 711618"/>
                  <a:gd name="connsiteX732" fmla="*/ 435366 w 822157"/>
                  <a:gd name="connsiteY732" fmla="*/ 407222 h 711618"/>
                  <a:gd name="connsiteX733" fmla="*/ 438442 w 822157"/>
                  <a:gd name="connsiteY733" fmla="*/ 408936 h 711618"/>
                  <a:gd name="connsiteX734" fmla="*/ 440499 w 822157"/>
                  <a:gd name="connsiteY734" fmla="*/ 407770 h 711618"/>
                  <a:gd name="connsiteX735" fmla="*/ 443596 w 822157"/>
                  <a:gd name="connsiteY735" fmla="*/ 408416 h 711618"/>
                  <a:gd name="connsiteX736" fmla="*/ 441227 w 822157"/>
                  <a:gd name="connsiteY736" fmla="*/ 405935 h 711618"/>
                  <a:gd name="connsiteX737" fmla="*/ 441455 w 822157"/>
                  <a:gd name="connsiteY737" fmla="*/ 404189 h 711618"/>
                  <a:gd name="connsiteX738" fmla="*/ 444033 w 822157"/>
                  <a:gd name="connsiteY738" fmla="*/ 402031 h 711618"/>
                  <a:gd name="connsiteX739" fmla="*/ 444075 w 822157"/>
                  <a:gd name="connsiteY739" fmla="*/ 399022 h 711618"/>
                  <a:gd name="connsiteX740" fmla="*/ 447213 w 822157"/>
                  <a:gd name="connsiteY740" fmla="*/ 395454 h 711618"/>
                  <a:gd name="connsiteX741" fmla="*/ 446381 w 822157"/>
                  <a:gd name="connsiteY741" fmla="*/ 390064 h 711618"/>
                  <a:gd name="connsiteX742" fmla="*/ 443596 w 822157"/>
                  <a:gd name="connsiteY742" fmla="*/ 387837 h 711618"/>
                  <a:gd name="connsiteX743" fmla="*/ 440957 w 822157"/>
                  <a:gd name="connsiteY743" fmla="*/ 388357 h 711618"/>
                  <a:gd name="connsiteX744" fmla="*/ 439065 w 822157"/>
                  <a:gd name="connsiteY744" fmla="*/ 391592 h 711618"/>
                  <a:gd name="connsiteX745" fmla="*/ 437381 w 822157"/>
                  <a:gd name="connsiteY745" fmla="*/ 391690 h 711618"/>
                  <a:gd name="connsiteX746" fmla="*/ 435116 w 822157"/>
                  <a:gd name="connsiteY746" fmla="*/ 394324 h 711618"/>
                  <a:gd name="connsiteX747" fmla="*/ 435199 w 822157"/>
                  <a:gd name="connsiteY747" fmla="*/ 397099 h 711618"/>
                  <a:gd name="connsiteX748" fmla="*/ 433453 w 822157"/>
                  <a:gd name="connsiteY748" fmla="*/ 398715 h 711618"/>
                  <a:gd name="connsiteX749" fmla="*/ 423788 w 822157"/>
                  <a:gd name="connsiteY749" fmla="*/ 396225 h 711618"/>
                  <a:gd name="connsiteX750" fmla="*/ 422561 w 822157"/>
                  <a:gd name="connsiteY750" fmla="*/ 393556 h 711618"/>
                  <a:gd name="connsiteX751" fmla="*/ 417989 w 822157"/>
                  <a:gd name="connsiteY751" fmla="*/ 394304 h 711618"/>
                  <a:gd name="connsiteX752" fmla="*/ 417304 w 822157"/>
                  <a:gd name="connsiteY752" fmla="*/ 398375 h 711618"/>
                  <a:gd name="connsiteX753" fmla="*/ 418550 w 822157"/>
                  <a:gd name="connsiteY753" fmla="*/ 399767 h 711618"/>
                  <a:gd name="connsiteX754" fmla="*/ 418363 w 822157"/>
                  <a:gd name="connsiteY754" fmla="*/ 404401 h 711618"/>
                  <a:gd name="connsiteX755" fmla="*/ 415640 w 822157"/>
                  <a:gd name="connsiteY755" fmla="*/ 405333 h 711618"/>
                  <a:gd name="connsiteX756" fmla="*/ 416222 w 822157"/>
                  <a:gd name="connsiteY756" fmla="*/ 408416 h 711618"/>
                  <a:gd name="connsiteX757" fmla="*/ 413873 w 822157"/>
                  <a:gd name="connsiteY757" fmla="*/ 408806 h 711618"/>
                  <a:gd name="connsiteX758" fmla="*/ 413541 w 822157"/>
                  <a:gd name="connsiteY758" fmla="*/ 411526 h 711618"/>
                  <a:gd name="connsiteX759" fmla="*/ 410756 w 822157"/>
                  <a:gd name="connsiteY759" fmla="*/ 414710 h 711618"/>
                  <a:gd name="connsiteX760" fmla="*/ 411484 w 822157"/>
                  <a:gd name="connsiteY760" fmla="*/ 417105 h 711618"/>
                  <a:gd name="connsiteX761" fmla="*/ 408303 w 822157"/>
                  <a:gd name="connsiteY761" fmla="*/ 419099 h 711618"/>
                  <a:gd name="connsiteX762" fmla="*/ 404063 w 822157"/>
                  <a:gd name="connsiteY762" fmla="*/ 419291 h 711618"/>
                  <a:gd name="connsiteX763" fmla="*/ 402338 w 822157"/>
                  <a:gd name="connsiteY763" fmla="*/ 421432 h 711618"/>
                  <a:gd name="connsiteX764" fmla="*/ 399677 w 822157"/>
                  <a:gd name="connsiteY764" fmla="*/ 420432 h 711618"/>
                  <a:gd name="connsiteX765" fmla="*/ 397058 w 822157"/>
                  <a:gd name="connsiteY765" fmla="*/ 425282 h 711618"/>
                  <a:gd name="connsiteX766" fmla="*/ 396414 w 822157"/>
                  <a:gd name="connsiteY766" fmla="*/ 422126 h 711618"/>
                  <a:gd name="connsiteX767" fmla="*/ 394709 w 822157"/>
                  <a:gd name="connsiteY767" fmla="*/ 419829 h 711618"/>
                  <a:gd name="connsiteX768" fmla="*/ 395749 w 822157"/>
                  <a:gd name="connsiteY768" fmla="*/ 411569 h 711618"/>
                  <a:gd name="connsiteX769" fmla="*/ 394273 w 822157"/>
                  <a:gd name="connsiteY769" fmla="*/ 402509 h 711618"/>
                  <a:gd name="connsiteX770" fmla="*/ 392361 w 822157"/>
                  <a:gd name="connsiteY770" fmla="*/ 399017 h 711618"/>
                  <a:gd name="connsiteX771" fmla="*/ 398908 w 822157"/>
                  <a:gd name="connsiteY771" fmla="*/ 391563 h 711618"/>
                  <a:gd name="connsiteX772" fmla="*/ 398887 w 822157"/>
                  <a:gd name="connsiteY772" fmla="*/ 388150 h 711618"/>
                  <a:gd name="connsiteX773" fmla="*/ 395479 w 822157"/>
                  <a:gd name="connsiteY773" fmla="*/ 386781 h 711618"/>
                  <a:gd name="connsiteX774" fmla="*/ 392631 w 822157"/>
                  <a:gd name="connsiteY774" fmla="*/ 392132 h 711618"/>
                  <a:gd name="connsiteX775" fmla="*/ 390407 w 822157"/>
                  <a:gd name="connsiteY775" fmla="*/ 394324 h 711618"/>
                  <a:gd name="connsiteX776" fmla="*/ 393067 w 822157"/>
                  <a:gd name="connsiteY776" fmla="*/ 396365 h 711618"/>
                  <a:gd name="connsiteX777" fmla="*/ 388370 w 822157"/>
                  <a:gd name="connsiteY777" fmla="*/ 398600 h 711618"/>
                  <a:gd name="connsiteX778" fmla="*/ 386333 w 822157"/>
                  <a:gd name="connsiteY778" fmla="*/ 402200 h 711618"/>
                  <a:gd name="connsiteX779" fmla="*/ 386458 w 822157"/>
                  <a:gd name="connsiteY779" fmla="*/ 408258 h 711618"/>
                  <a:gd name="connsiteX780" fmla="*/ 385564 w 822157"/>
                  <a:gd name="connsiteY780" fmla="*/ 411072 h 711618"/>
                  <a:gd name="connsiteX781" fmla="*/ 388661 w 822157"/>
                  <a:gd name="connsiteY781" fmla="*/ 413590 h 711618"/>
                  <a:gd name="connsiteX782" fmla="*/ 386333 w 822157"/>
                  <a:gd name="connsiteY782" fmla="*/ 414708 h 711618"/>
                  <a:gd name="connsiteX783" fmla="*/ 384858 w 822157"/>
                  <a:gd name="connsiteY783" fmla="*/ 417687 h 711618"/>
                  <a:gd name="connsiteX784" fmla="*/ 386105 w 822157"/>
                  <a:gd name="connsiteY784" fmla="*/ 419385 h 711618"/>
                  <a:gd name="connsiteX785" fmla="*/ 381969 w 822157"/>
                  <a:gd name="connsiteY785" fmla="*/ 420617 h 711618"/>
                  <a:gd name="connsiteX786" fmla="*/ 381449 w 822157"/>
                  <a:gd name="connsiteY786" fmla="*/ 422812 h 711618"/>
                  <a:gd name="connsiteX787" fmla="*/ 378061 w 822157"/>
                  <a:gd name="connsiteY787" fmla="*/ 423807 h 711618"/>
                  <a:gd name="connsiteX788" fmla="*/ 373821 w 822157"/>
                  <a:gd name="connsiteY788" fmla="*/ 426571 h 711618"/>
                  <a:gd name="connsiteX789" fmla="*/ 370266 w 822157"/>
                  <a:gd name="connsiteY789" fmla="*/ 430981 h 711618"/>
                  <a:gd name="connsiteX790" fmla="*/ 365444 w 822157"/>
                  <a:gd name="connsiteY790" fmla="*/ 441215 h 711618"/>
                  <a:gd name="connsiteX791" fmla="*/ 363947 w 822157"/>
                  <a:gd name="connsiteY791" fmla="*/ 442601 h 711618"/>
                  <a:gd name="connsiteX792" fmla="*/ 359811 w 822157"/>
                  <a:gd name="connsiteY792" fmla="*/ 453597 h 711618"/>
                  <a:gd name="connsiteX793" fmla="*/ 357317 w 822157"/>
                  <a:gd name="connsiteY793" fmla="*/ 458637 h 711618"/>
                  <a:gd name="connsiteX794" fmla="*/ 354656 w 822157"/>
                  <a:gd name="connsiteY794" fmla="*/ 462425 h 711618"/>
                  <a:gd name="connsiteX795" fmla="*/ 355488 w 822157"/>
                  <a:gd name="connsiteY795" fmla="*/ 465245 h 711618"/>
                  <a:gd name="connsiteX796" fmla="*/ 354303 w 822157"/>
                  <a:gd name="connsiteY796" fmla="*/ 467657 h 711618"/>
                  <a:gd name="connsiteX797" fmla="*/ 351705 w 822157"/>
                  <a:gd name="connsiteY797" fmla="*/ 469474 h 711618"/>
                  <a:gd name="connsiteX798" fmla="*/ 349980 w 822157"/>
                  <a:gd name="connsiteY798" fmla="*/ 473527 h 711618"/>
                  <a:gd name="connsiteX799" fmla="*/ 347860 w 822157"/>
                  <a:gd name="connsiteY799" fmla="*/ 475203 h 711618"/>
                  <a:gd name="connsiteX800" fmla="*/ 347444 w 822157"/>
                  <a:gd name="connsiteY800" fmla="*/ 478463 h 711618"/>
                  <a:gd name="connsiteX801" fmla="*/ 345823 w 822157"/>
                  <a:gd name="connsiteY801" fmla="*/ 479643 h 711618"/>
                  <a:gd name="connsiteX802" fmla="*/ 342684 w 822157"/>
                  <a:gd name="connsiteY802" fmla="*/ 485684 h 711618"/>
                  <a:gd name="connsiteX803" fmla="*/ 342768 w 822157"/>
                  <a:gd name="connsiteY803" fmla="*/ 487560 h 711618"/>
                  <a:gd name="connsiteX804" fmla="*/ 339961 w 822157"/>
                  <a:gd name="connsiteY804" fmla="*/ 490274 h 711618"/>
                  <a:gd name="connsiteX805" fmla="*/ 330900 w 822157"/>
                  <a:gd name="connsiteY805" fmla="*/ 503920 h 711618"/>
                  <a:gd name="connsiteX806" fmla="*/ 328177 w 822157"/>
                  <a:gd name="connsiteY806" fmla="*/ 505568 h 711618"/>
                  <a:gd name="connsiteX807" fmla="*/ 323998 w 822157"/>
                  <a:gd name="connsiteY807" fmla="*/ 511061 h 711618"/>
                  <a:gd name="connsiteX808" fmla="*/ 322813 w 822157"/>
                  <a:gd name="connsiteY808" fmla="*/ 517000 h 711618"/>
                  <a:gd name="connsiteX809" fmla="*/ 324913 w 822157"/>
                  <a:gd name="connsiteY809" fmla="*/ 520177 h 711618"/>
                  <a:gd name="connsiteX810" fmla="*/ 320444 w 822157"/>
                  <a:gd name="connsiteY810" fmla="*/ 518324 h 711618"/>
                  <a:gd name="connsiteX811" fmla="*/ 316932 w 822157"/>
                  <a:gd name="connsiteY811" fmla="*/ 517957 h 711618"/>
                  <a:gd name="connsiteX812" fmla="*/ 314333 w 822157"/>
                  <a:gd name="connsiteY812" fmla="*/ 512097 h 711618"/>
                  <a:gd name="connsiteX813" fmla="*/ 309054 w 822157"/>
                  <a:gd name="connsiteY813" fmla="*/ 507776 h 711618"/>
                  <a:gd name="connsiteX814" fmla="*/ 307683 w 822157"/>
                  <a:gd name="connsiteY814" fmla="*/ 503257 h 711618"/>
                  <a:gd name="connsiteX815" fmla="*/ 309469 w 822157"/>
                  <a:gd name="connsiteY815" fmla="*/ 501424 h 711618"/>
                  <a:gd name="connsiteX816" fmla="*/ 309698 w 822157"/>
                  <a:gd name="connsiteY816" fmla="*/ 497522 h 711618"/>
                  <a:gd name="connsiteX817" fmla="*/ 311195 w 822157"/>
                  <a:gd name="connsiteY817" fmla="*/ 496259 h 711618"/>
                  <a:gd name="connsiteX818" fmla="*/ 311278 w 822157"/>
                  <a:gd name="connsiteY818" fmla="*/ 493251 h 711618"/>
                  <a:gd name="connsiteX819" fmla="*/ 312587 w 822157"/>
                  <a:gd name="connsiteY819" fmla="*/ 491642 h 711618"/>
                  <a:gd name="connsiteX820" fmla="*/ 313918 w 822157"/>
                  <a:gd name="connsiteY820" fmla="*/ 486904 h 711618"/>
                  <a:gd name="connsiteX821" fmla="*/ 318428 w 822157"/>
                  <a:gd name="connsiteY821" fmla="*/ 480124 h 711618"/>
                  <a:gd name="connsiteX822" fmla="*/ 317285 w 822157"/>
                  <a:gd name="connsiteY822" fmla="*/ 475190 h 711618"/>
                  <a:gd name="connsiteX823" fmla="*/ 313169 w 822157"/>
                  <a:gd name="connsiteY823" fmla="*/ 471838 h 711618"/>
                  <a:gd name="connsiteX824" fmla="*/ 310301 w 822157"/>
                  <a:gd name="connsiteY824" fmla="*/ 473879 h 711618"/>
                  <a:gd name="connsiteX825" fmla="*/ 306248 w 822157"/>
                  <a:gd name="connsiteY825" fmla="*/ 478478 h 711618"/>
                  <a:gd name="connsiteX826" fmla="*/ 302091 w 822157"/>
                  <a:gd name="connsiteY826" fmla="*/ 477821 h 711618"/>
                  <a:gd name="connsiteX827" fmla="*/ 295191 w 822157"/>
                  <a:gd name="connsiteY827" fmla="*/ 478797 h 711618"/>
                  <a:gd name="connsiteX828" fmla="*/ 291220 w 822157"/>
                  <a:gd name="connsiteY828" fmla="*/ 476287 h 711618"/>
                  <a:gd name="connsiteX829" fmla="*/ 294151 w 822157"/>
                  <a:gd name="connsiteY829" fmla="*/ 472111 h 711618"/>
                  <a:gd name="connsiteX830" fmla="*/ 295273 w 822157"/>
                  <a:gd name="connsiteY830" fmla="*/ 468616 h 711618"/>
                  <a:gd name="connsiteX831" fmla="*/ 293881 w 822157"/>
                  <a:gd name="connsiteY831" fmla="*/ 464517 h 711618"/>
                  <a:gd name="connsiteX832" fmla="*/ 299493 w 822157"/>
                  <a:gd name="connsiteY832" fmla="*/ 459610 h 711618"/>
                  <a:gd name="connsiteX833" fmla="*/ 301800 w 822157"/>
                  <a:gd name="connsiteY833" fmla="*/ 453751 h 711618"/>
                  <a:gd name="connsiteX834" fmla="*/ 300719 w 822157"/>
                  <a:gd name="connsiteY834" fmla="*/ 451598 h 711618"/>
                  <a:gd name="connsiteX835" fmla="*/ 300595 w 822157"/>
                  <a:gd name="connsiteY835" fmla="*/ 447447 h 711618"/>
                  <a:gd name="connsiteX836" fmla="*/ 297186 w 822157"/>
                  <a:gd name="connsiteY836" fmla="*/ 443960 h 711618"/>
                  <a:gd name="connsiteX837" fmla="*/ 297331 w 822157"/>
                  <a:gd name="connsiteY837" fmla="*/ 442547 h 711618"/>
                  <a:gd name="connsiteX838" fmla="*/ 301260 w 822157"/>
                  <a:gd name="connsiteY838" fmla="*/ 443520 h 711618"/>
                  <a:gd name="connsiteX839" fmla="*/ 303608 w 822157"/>
                  <a:gd name="connsiteY839" fmla="*/ 439176 h 711618"/>
                  <a:gd name="connsiteX840" fmla="*/ 303172 w 822157"/>
                  <a:gd name="connsiteY840" fmla="*/ 434875 h 711618"/>
                  <a:gd name="connsiteX841" fmla="*/ 301447 w 822157"/>
                  <a:gd name="connsiteY841" fmla="*/ 434175 h 711618"/>
                  <a:gd name="connsiteX842" fmla="*/ 298204 w 822157"/>
                  <a:gd name="connsiteY842" fmla="*/ 429510 h 711618"/>
                  <a:gd name="connsiteX843" fmla="*/ 298370 w 822157"/>
                  <a:gd name="connsiteY843" fmla="*/ 426944 h 711618"/>
                  <a:gd name="connsiteX844" fmla="*/ 303151 w 822157"/>
                  <a:gd name="connsiteY844" fmla="*/ 425090 h 711618"/>
                  <a:gd name="connsiteX845" fmla="*/ 299555 w 822157"/>
                  <a:gd name="connsiteY845" fmla="*/ 418923 h 711618"/>
                  <a:gd name="connsiteX846" fmla="*/ 294609 w 822157"/>
                  <a:gd name="connsiteY846" fmla="*/ 416340 h 711618"/>
                  <a:gd name="connsiteX847" fmla="*/ 293819 w 822157"/>
                  <a:gd name="connsiteY847" fmla="*/ 413353 h 711618"/>
                  <a:gd name="connsiteX848" fmla="*/ 288955 w 822157"/>
                  <a:gd name="connsiteY848" fmla="*/ 411016 h 711618"/>
                  <a:gd name="connsiteX849" fmla="*/ 282179 w 822157"/>
                  <a:gd name="connsiteY849" fmla="*/ 411172 h 711618"/>
                  <a:gd name="connsiteX850" fmla="*/ 279539 w 822157"/>
                  <a:gd name="connsiteY850" fmla="*/ 409292 h 711618"/>
                  <a:gd name="connsiteX851" fmla="*/ 278603 w 822157"/>
                  <a:gd name="connsiteY851" fmla="*/ 404987 h 711618"/>
                  <a:gd name="connsiteX852" fmla="*/ 269874 w 822157"/>
                  <a:gd name="connsiteY852" fmla="*/ 407583 h 711618"/>
                  <a:gd name="connsiteX853" fmla="*/ 266112 w 822157"/>
                  <a:gd name="connsiteY853" fmla="*/ 405694 h 711618"/>
                  <a:gd name="connsiteX854" fmla="*/ 265489 w 822157"/>
                  <a:gd name="connsiteY854" fmla="*/ 403668 h 711618"/>
                  <a:gd name="connsiteX855" fmla="*/ 263098 w 822157"/>
                  <a:gd name="connsiteY855" fmla="*/ 402729 h 711618"/>
                  <a:gd name="connsiteX856" fmla="*/ 262620 w 822157"/>
                  <a:gd name="connsiteY856" fmla="*/ 400438 h 711618"/>
                  <a:gd name="connsiteX857" fmla="*/ 269084 w 822157"/>
                  <a:gd name="connsiteY857" fmla="*/ 393714 h 711618"/>
                  <a:gd name="connsiteX858" fmla="*/ 269811 w 822157"/>
                  <a:gd name="connsiteY858" fmla="*/ 391913 h 711618"/>
                  <a:gd name="connsiteX859" fmla="*/ 266278 w 822157"/>
                  <a:gd name="connsiteY859" fmla="*/ 390446 h 711618"/>
                  <a:gd name="connsiteX860" fmla="*/ 265842 w 822157"/>
                  <a:gd name="connsiteY860" fmla="*/ 386850 h 711618"/>
                  <a:gd name="connsiteX861" fmla="*/ 267048 w 822157"/>
                  <a:gd name="connsiteY861" fmla="*/ 385044 h 711618"/>
                  <a:gd name="connsiteX862" fmla="*/ 263452 w 822157"/>
                  <a:gd name="connsiteY862" fmla="*/ 384119 h 711618"/>
                  <a:gd name="connsiteX863" fmla="*/ 260957 w 822157"/>
                  <a:gd name="connsiteY863" fmla="*/ 381490 h 711618"/>
                  <a:gd name="connsiteX864" fmla="*/ 258131 w 822157"/>
                  <a:gd name="connsiteY864" fmla="*/ 380903 h 711618"/>
                  <a:gd name="connsiteX865" fmla="*/ 255387 w 822157"/>
                  <a:gd name="connsiteY865" fmla="*/ 378893 h 711618"/>
                  <a:gd name="connsiteX866" fmla="*/ 251188 w 822157"/>
                  <a:gd name="connsiteY866" fmla="*/ 379856 h 711618"/>
                  <a:gd name="connsiteX867" fmla="*/ 249734 w 822157"/>
                  <a:gd name="connsiteY867" fmla="*/ 377313 h 711618"/>
                  <a:gd name="connsiteX868" fmla="*/ 244370 w 822157"/>
                  <a:gd name="connsiteY868" fmla="*/ 379241 h 711618"/>
                  <a:gd name="connsiteX869" fmla="*/ 240276 w 822157"/>
                  <a:gd name="connsiteY869" fmla="*/ 377180 h 711618"/>
                  <a:gd name="connsiteX870" fmla="*/ 234290 w 822157"/>
                  <a:gd name="connsiteY870" fmla="*/ 372516 h 711618"/>
                  <a:gd name="connsiteX871" fmla="*/ 233396 w 822157"/>
                  <a:gd name="connsiteY871" fmla="*/ 373923 h 711618"/>
                  <a:gd name="connsiteX872" fmla="*/ 229301 w 822157"/>
                  <a:gd name="connsiteY872" fmla="*/ 374105 h 711618"/>
                  <a:gd name="connsiteX873" fmla="*/ 223856 w 822157"/>
                  <a:gd name="connsiteY873" fmla="*/ 370963 h 711618"/>
                  <a:gd name="connsiteX874" fmla="*/ 220779 w 822157"/>
                  <a:gd name="connsiteY874" fmla="*/ 371872 h 711618"/>
                  <a:gd name="connsiteX875" fmla="*/ 219366 w 822157"/>
                  <a:gd name="connsiteY875" fmla="*/ 367918 h 711618"/>
                  <a:gd name="connsiteX876" fmla="*/ 213027 w 822157"/>
                  <a:gd name="connsiteY876" fmla="*/ 368520 h 711618"/>
                  <a:gd name="connsiteX877" fmla="*/ 210304 w 822157"/>
                  <a:gd name="connsiteY877" fmla="*/ 370275 h 711618"/>
                  <a:gd name="connsiteX878" fmla="*/ 208557 w 822157"/>
                  <a:gd name="connsiteY878" fmla="*/ 368395 h 711618"/>
                  <a:gd name="connsiteX879" fmla="*/ 207103 w 822157"/>
                  <a:gd name="connsiteY879" fmla="*/ 373166 h 711618"/>
                  <a:gd name="connsiteX880" fmla="*/ 204629 w 822157"/>
                  <a:gd name="connsiteY880" fmla="*/ 373603 h 711618"/>
                  <a:gd name="connsiteX881" fmla="*/ 201615 w 822157"/>
                  <a:gd name="connsiteY881" fmla="*/ 372569 h 711618"/>
                  <a:gd name="connsiteX882" fmla="*/ 199953 w 822157"/>
                  <a:gd name="connsiteY882" fmla="*/ 368873 h 711618"/>
                  <a:gd name="connsiteX883" fmla="*/ 195401 w 822157"/>
                  <a:gd name="connsiteY883" fmla="*/ 368925 h 711618"/>
                  <a:gd name="connsiteX884" fmla="*/ 192948 w 822157"/>
                  <a:gd name="connsiteY884" fmla="*/ 366578 h 711618"/>
                  <a:gd name="connsiteX885" fmla="*/ 188085 w 822157"/>
                  <a:gd name="connsiteY885" fmla="*/ 368381 h 711618"/>
                  <a:gd name="connsiteX886" fmla="*/ 188459 w 822157"/>
                  <a:gd name="connsiteY886" fmla="*/ 365869 h 711618"/>
                  <a:gd name="connsiteX887" fmla="*/ 186421 w 822157"/>
                  <a:gd name="connsiteY887" fmla="*/ 367211 h 711618"/>
                  <a:gd name="connsiteX888" fmla="*/ 180975 w 822157"/>
                  <a:gd name="connsiteY888" fmla="*/ 365644 h 711618"/>
                  <a:gd name="connsiteX889" fmla="*/ 180228 w 822157"/>
                  <a:gd name="connsiteY889" fmla="*/ 364443 h 711618"/>
                  <a:gd name="connsiteX890" fmla="*/ 152501 w 822157"/>
                  <a:gd name="connsiteY890" fmla="*/ 348113 h 711618"/>
                  <a:gd name="connsiteX891" fmla="*/ 89625 w 822157"/>
                  <a:gd name="connsiteY891" fmla="*/ 330573 h 711618"/>
                  <a:gd name="connsiteX892" fmla="*/ 34212 w 822157"/>
                  <a:gd name="connsiteY892" fmla="*/ 315021 h 711618"/>
                  <a:gd name="connsiteX893" fmla="*/ 34399 w 822157"/>
                  <a:gd name="connsiteY893" fmla="*/ 311262 h 711618"/>
                  <a:gd name="connsiteX894" fmla="*/ 32674 w 822157"/>
                  <a:gd name="connsiteY894" fmla="*/ 309209 h 711618"/>
                  <a:gd name="connsiteX895" fmla="*/ 29909 w 822157"/>
                  <a:gd name="connsiteY895" fmla="*/ 302947 h 711618"/>
                  <a:gd name="connsiteX896" fmla="*/ 28766 w 822157"/>
                  <a:gd name="connsiteY896" fmla="*/ 297454 h 711618"/>
                  <a:gd name="connsiteX897" fmla="*/ 25836 w 822157"/>
                  <a:gd name="connsiteY897" fmla="*/ 293937 h 711618"/>
                  <a:gd name="connsiteX898" fmla="*/ 23154 w 822157"/>
                  <a:gd name="connsiteY898" fmla="*/ 287472 h 711618"/>
                  <a:gd name="connsiteX899" fmla="*/ 21700 w 822157"/>
                  <a:gd name="connsiteY899" fmla="*/ 286427 h 711618"/>
                  <a:gd name="connsiteX900" fmla="*/ 16691 w 822157"/>
                  <a:gd name="connsiteY900" fmla="*/ 286904 h 711618"/>
                  <a:gd name="connsiteX901" fmla="*/ 16316 w 822157"/>
                  <a:gd name="connsiteY901" fmla="*/ 283722 h 711618"/>
                  <a:gd name="connsiteX902" fmla="*/ 11639 w 822157"/>
                  <a:gd name="connsiteY902" fmla="*/ 284870 h 711618"/>
                  <a:gd name="connsiteX903" fmla="*/ 11827 w 822157"/>
                  <a:gd name="connsiteY903" fmla="*/ 280317 h 711618"/>
                  <a:gd name="connsiteX904" fmla="*/ 9332 w 822157"/>
                  <a:gd name="connsiteY904" fmla="*/ 278704 h 711618"/>
                  <a:gd name="connsiteX905" fmla="*/ 7794 w 822157"/>
                  <a:gd name="connsiteY905" fmla="*/ 280980 h 711618"/>
                  <a:gd name="connsiteX906" fmla="*/ 2847 w 822157"/>
                  <a:gd name="connsiteY906" fmla="*/ 282302 h 711618"/>
                  <a:gd name="connsiteX907" fmla="*/ 0 w 822157"/>
                  <a:gd name="connsiteY907" fmla="*/ 276688 h 711618"/>
                  <a:gd name="connsiteX908" fmla="*/ 10060 w 822157"/>
                  <a:gd name="connsiteY908" fmla="*/ 269521 h 711618"/>
                  <a:gd name="connsiteX909" fmla="*/ 12824 w 822157"/>
                  <a:gd name="connsiteY909" fmla="*/ 270541 h 711618"/>
                  <a:gd name="connsiteX910" fmla="*/ 17563 w 822157"/>
                  <a:gd name="connsiteY910" fmla="*/ 267894 h 711618"/>
                  <a:gd name="connsiteX911" fmla="*/ 29203 w 822157"/>
                  <a:gd name="connsiteY911" fmla="*/ 263359 h 711618"/>
                  <a:gd name="connsiteX912" fmla="*/ 36477 w 822157"/>
                  <a:gd name="connsiteY912" fmla="*/ 261746 h 711618"/>
                  <a:gd name="connsiteX913" fmla="*/ 44792 w 822157"/>
                  <a:gd name="connsiteY913" fmla="*/ 258509 h 711618"/>
                  <a:gd name="connsiteX914" fmla="*/ 50321 w 822157"/>
                  <a:gd name="connsiteY914" fmla="*/ 252985 h 711618"/>
                  <a:gd name="connsiteX915" fmla="*/ 56702 w 822157"/>
                  <a:gd name="connsiteY915" fmla="*/ 248140 h 711618"/>
                  <a:gd name="connsiteX916" fmla="*/ 65473 w 822157"/>
                  <a:gd name="connsiteY916" fmla="*/ 238101 h 711618"/>
                  <a:gd name="connsiteX917" fmla="*/ 72124 w 822157"/>
                  <a:gd name="connsiteY917" fmla="*/ 234268 h 711618"/>
                  <a:gd name="connsiteX918" fmla="*/ 80230 w 822157"/>
                  <a:gd name="connsiteY918" fmla="*/ 232254 h 711618"/>
                  <a:gd name="connsiteX919" fmla="*/ 85614 w 822157"/>
                  <a:gd name="connsiteY919" fmla="*/ 231781 h 711618"/>
                  <a:gd name="connsiteX920" fmla="*/ 90623 w 822157"/>
                  <a:gd name="connsiteY920" fmla="*/ 234259 h 711618"/>
                  <a:gd name="connsiteX921" fmla="*/ 103946 w 822157"/>
                  <a:gd name="connsiteY921" fmla="*/ 230330 h 711618"/>
                  <a:gd name="connsiteX922" fmla="*/ 108810 w 822157"/>
                  <a:gd name="connsiteY922" fmla="*/ 231085 h 711618"/>
                  <a:gd name="connsiteX923" fmla="*/ 115295 w 822157"/>
                  <a:gd name="connsiteY923" fmla="*/ 229967 h 711618"/>
                  <a:gd name="connsiteX924" fmla="*/ 122528 w 822157"/>
                  <a:gd name="connsiteY924" fmla="*/ 226766 h 711618"/>
                  <a:gd name="connsiteX925" fmla="*/ 136828 w 822157"/>
                  <a:gd name="connsiteY925" fmla="*/ 218334 h 711618"/>
                  <a:gd name="connsiteX926" fmla="*/ 139863 w 822157"/>
                  <a:gd name="connsiteY926" fmla="*/ 215263 h 711618"/>
                  <a:gd name="connsiteX927" fmla="*/ 143105 w 822157"/>
                  <a:gd name="connsiteY927" fmla="*/ 209735 h 711618"/>
                  <a:gd name="connsiteX928" fmla="*/ 146639 w 822157"/>
                  <a:gd name="connsiteY928" fmla="*/ 206191 h 711618"/>
                  <a:gd name="connsiteX929" fmla="*/ 149424 w 822157"/>
                  <a:gd name="connsiteY929" fmla="*/ 204609 h 711618"/>
                  <a:gd name="connsiteX930" fmla="*/ 150816 w 822157"/>
                  <a:gd name="connsiteY930" fmla="*/ 205916 h 711618"/>
                  <a:gd name="connsiteX931" fmla="*/ 155763 w 822157"/>
                  <a:gd name="connsiteY931" fmla="*/ 205572 h 711618"/>
                  <a:gd name="connsiteX932" fmla="*/ 159692 w 822157"/>
                  <a:gd name="connsiteY932" fmla="*/ 203438 h 711618"/>
                  <a:gd name="connsiteX933" fmla="*/ 161147 w 822157"/>
                  <a:gd name="connsiteY933" fmla="*/ 204639 h 711618"/>
                  <a:gd name="connsiteX934" fmla="*/ 164493 w 822157"/>
                  <a:gd name="connsiteY934" fmla="*/ 204098 h 711618"/>
                  <a:gd name="connsiteX935" fmla="*/ 168671 w 822157"/>
                  <a:gd name="connsiteY935" fmla="*/ 201246 h 711618"/>
                  <a:gd name="connsiteX936" fmla="*/ 172891 w 822157"/>
                  <a:gd name="connsiteY936" fmla="*/ 193609 h 711618"/>
                  <a:gd name="connsiteX937" fmla="*/ 173181 w 822157"/>
                  <a:gd name="connsiteY937" fmla="*/ 191149 h 711618"/>
                  <a:gd name="connsiteX938" fmla="*/ 175780 w 822157"/>
                  <a:gd name="connsiteY938" fmla="*/ 186613 h 711618"/>
                  <a:gd name="connsiteX939" fmla="*/ 180747 w 822157"/>
                  <a:gd name="connsiteY939" fmla="*/ 184229 h 711618"/>
                  <a:gd name="connsiteX940" fmla="*/ 183491 w 822157"/>
                  <a:gd name="connsiteY940" fmla="*/ 180406 h 711618"/>
                  <a:gd name="connsiteX941" fmla="*/ 187190 w 822157"/>
                  <a:gd name="connsiteY941" fmla="*/ 178081 h 711618"/>
                  <a:gd name="connsiteX942" fmla="*/ 190475 w 822157"/>
                  <a:gd name="connsiteY942" fmla="*/ 177093 h 711618"/>
                  <a:gd name="connsiteX943" fmla="*/ 194091 w 822157"/>
                  <a:gd name="connsiteY943" fmla="*/ 172161 h 711618"/>
                  <a:gd name="connsiteX944" fmla="*/ 202530 w 822157"/>
                  <a:gd name="connsiteY944" fmla="*/ 165407 h 711618"/>
                  <a:gd name="connsiteX945" fmla="*/ 211571 w 822157"/>
                  <a:gd name="connsiteY945" fmla="*/ 162247 h 711618"/>
                  <a:gd name="connsiteX946" fmla="*/ 220405 w 822157"/>
                  <a:gd name="connsiteY946" fmla="*/ 153875 h 711618"/>
                  <a:gd name="connsiteX947" fmla="*/ 223065 w 822157"/>
                  <a:gd name="connsiteY947" fmla="*/ 150484 h 711618"/>
                  <a:gd name="connsiteX948" fmla="*/ 225186 w 822157"/>
                  <a:gd name="connsiteY948" fmla="*/ 145986 h 711618"/>
                  <a:gd name="connsiteX949" fmla="*/ 229031 w 822157"/>
                  <a:gd name="connsiteY949" fmla="*/ 141150 h 711618"/>
                  <a:gd name="connsiteX950" fmla="*/ 235121 w 822157"/>
                  <a:gd name="connsiteY950" fmla="*/ 137120 h 711618"/>
                  <a:gd name="connsiteX951" fmla="*/ 240733 w 822157"/>
                  <a:gd name="connsiteY951" fmla="*/ 135152 h 711618"/>
                  <a:gd name="connsiteX952" fmla="*/ 245202 w 822157"/>
                  <a:gd name="connsiteY952" fmla="*/ 131940 h 711618"/>
                  <a:gd name="connsiteX953" fmla="*/ 249734 w 822157"/>
                  <a:gd name="connsiteY953" fmla="*/ 130977 h 711618"/>
                  <a:gd name="connsiteX954" fmla="*/ 252872 w 822157"/>
                  <a:gd name="connsiteY954" fmla="*/ 128669 h 711618"/>
                  <a:gd name="connsiteX955" fmla="*/ 252768 w 822157"/>
                  <a:gd name="connsiteY955" fmla="*/ 127402 h 711618"/>
                  <a:gd name="connsiteX956" fmla="*/ 257091 w 822157"/>
                  <a:gd name="connsiteY956" fmla="*/ 125928 h 711618"/>
                  <a:gd name="connsiteX957" fmla="*/ 272451 w 822157"/>
                  <a:gd name="connsiteY957" fmla="*/ 122975 h 711618"/>
                  <a:gd name="connsiteX958" fmla="*/ 229405 w 822157"/>
                  <a:gd name="connsiteY958" fmla="*/ 0 h 711618"/>
                  <a:gd name="connsiteX959" fmla="*/ 229717 w 822157"/>
                  <a:gd name="connsiteY959" fmla="*/ 3502 h 711618"/>
                  <a:gd name="connsiteX960" fmla="*/ 226682 w 822157"/>
                  <a:gd name="connsiteY960" fmla="*/ 6183 h 711618"/>
                  <a:gd name="connsiteX961" fmla="*/ 212818 w 822157"/>
                  <a:gd name="connsiteY961" fmla="*/ 16805 h 711618"/>
                  <a:gd name="connsiteX962" fmla="*/ 211697 w 822157"/>
                  <a:gd name="connsiteY962" fmla="*/ 18311 h 711618"/>
                  <a:gd name="connsiteX963" fmla="*/ 211925 w 822157"/>
                  <a:gd name="connsiteY963" fmla="*/ 22130 h 711618"/>
                  <a:gd name="connsiteX964" fmla="*/ 210636 w 822157"/>
                  <a:gd name="connsiteY964" fmla="*/ 23612 h 711618"/>
                  <a:gd name="connsiteX965" fmla="*/ 200950 w 822157"/>
                  <a:gd name="connsiteY965" fmla="*/ 30995 h 711618"/>
                  <a:gd name="connsiteX966" fmla="*/ 195380 w 822157"/>
                  <a:gd name="connsiteY966" fmla="*/ 33808 h 711618"/>
                  <a:gd name="connsiteX967" fmla="*/ 186942 w 822157"/>
                  <a:gd name="connsiteY967" fmla="*/ 36597 h 711618"/>
                  <a:gd name="connsiteX968" fmla="*/ 182057 w 822157"/>
                  <a:gd name="connsiteY968" fmla="*/ 39130 h 711618"/>
                  <a:gd name="connsiteX969" fmla="*/ 179937 w 822157"/>
                  <a:gd name="connsiteY969" fmla="*/ 38942 h 711618"/>
                  <a:gd name="connsiteX970" fmla="*/ 171686 w 822157"/>
                  <a:gd name="connsiteY970" fmla="*/ 42740 h 711618"/>
                  <a:gd name="connsiteX971" fmla="*/ 171706 w 822157"/>
                  <a:gd name="connsiteY971" fmla="*/ 43868 h 711618"/>
                  <a:gd name="connsiteX972" fmla="*/ 162665 w 822157"/>
                  <a:gd name="connsiteY972" fmla="*/ 48714 h 711618"/>
                  <a:gd name="connsiteX973" fmla="*/ 162914 w 822157"/>
                  <a:gd name="connsiteY973" fmla="*/ 51797 h 711618"/>
                  <a:gd name="connsiteX974" fmla="*/ 165616 w 822157"/>
                  <a:gd name="connsiteY974" fmla="*/ 51003 h 711618"/>
                  <a:gd name="connsiteX975" fmla="*/ 168734 w 822157"/>
                  <a:gd name="connsiteY975" fmla="*/ 51810 h 711618"/>
                  <a:gd name="connsiteX976" fmla="*/ 174554 w 822157"/>
                  <a:gd name="connsiteY976" fmla="*/ 49760 h 711618"/>
                  <a:gd name="connsiteX977" fmla="*/ 173181 w 822157"/>
                  <a:gd name="connsiteY977" fmla="*/ 51670 h 711618"/>
                  <a:gd name="connsiteX978" fmla="*/ 161044 w 822157"/>
                  <a:gd name="connsiteY978" fmla="*/ 57017 h 711618"/>
                  <a:gd name="connsiteX979" fmla="*/ 154683 w 822157"/>
                  <a:gd name="connsiteY979" fmla="*/ 59208 h 711618"/>
                  <a:gd name="connsiteX980" fmla="*/ 148759 w 822157"/>
                  <a:gd name="connsiteY980" fmla="*/ 62450 h 711618"/>
                  <a:gd name="connsiteX981" fmla="*/ 144395 w 822157"/>
                  <a:gd name="connsiteY981" fmla="*/ 63317 h 711618"/>
                  <a:gd name="connsiteX982" fmla="*/ 140883 w 822157"/>
                  <a:gd name="connsiteY982" fmla="*/ 61624 h 711618"/>
                  <a:gd name="connsiteX983" fmla="*/ 140217 w 822157"/>
                  <a:gd name="connsiteY983" fmla="*/ 59085 h 711618"/>
                  <a:gd name="connsiteX984" fmla="*/ 136060 w 822157"/>
                  <a:gd name="connsiteY984" fmla="*/ 58483 h 711618"/>
                  <a:gd name="connsiteX985" fmla="*/ 140009 w 822157"/>
                  <a:gd name="connsiteY985" fmla="*/ 53044 h 711618"/>
                  <a:gd name="connsiteX986" fmla="*/ 133545 w 822157"/>
                  <a:gd name="connsiteY986" fmla="*/ 55604 h 711618"/>
                  <a:gd name="connsiteX987" fmla="*/ 132963 w 822157"/>
                  <a:gd name="connsiteY987" fmla="*/ 55072 h 711618"/>
                  <a:gd name="connsiteX988" fmla="*/ 137265 w 822157"/>
                  <a:gd name="connsiteY988" fmla="*/ 53578 h 711618"/>
                  <a:gd name="connsiteX989" fmla="*/ 137660 w 822157"/>
                  <a:gd name="connsiteY989" fmla="*/ 48293 h 711618"/>
                  <a:gd name="connsiteX990" fmla="*/ 142421 w 822157"/>
                  <a:gd name="connsiteY990" fmla="*/ 44155 h 711618"/>
                  <a:gd name="connsiteX991" fmla="*/ 152085 w 822157"/>
                  <a:gd name="connsiteY991" fmla="*/ 38494 h 711618"/>
                  <a:gd name="connsiteX992" fmla="*/ 163704 w 822157"/>
                  <a:gd name="connsiteY992" fmla="*/ 32574 h 711618"/>
                  <a:gd name="connsiteX993" fmla="*/ 175094 w 822157"/>
                  <a:gd name="connsiteY993" fmla="*/ 27960 h 711618"/>
                  <a:gd name="connsiteX994" fmla="*/ 175239 w 822157"/>
                  <a:gd name="connsiteY994" fmla="*/ 26974 h 711618"/>
                  <a:gd name="connsiteX995" fmla="*/ 181891 w 822157"/>
                  <a:gd name="connsiteY995" fmla="*/ 23124 h 711618"/>
                  <a:gd name="connsiteX996" fmla="*/ 180374 w 822157"/>
                  <a:gd name="connsiteY996" fmla="*/ 25367 h 711618"/>
                  <a:gd name="connsiteX997" fmla="*/ 188583 w 822157"/>
                  <a:gd name="connsiteY997" fmla="*/ 21257 h 711618"/>
                  <a:gd name="connsiteX998" fmla="*/ 190121 w 822157"/>
                  <a:gd name="connsiteY998" fmla="*/ 18277 h 711618"/>
                  <a:gd name="connsiteX999" fmla="*/ 196627 w 822157"/>
                  <a:gd name="connsiteY999" fmla="*/ 14829 h 711618"/>
                  <a:gd name="connsiteX1000" fmla="*/ 200306 w 822157"/>
                  <a:gd name="connsiteY1000" fmla="*/ 12191 h 711618"/>
                  <a:gd name="connsiteX1001" fmla="*/ 201366 w 822157"/>
                  <a:gd name="connsiteY1001" fmla="*/ 9568 h 711618"/>
                  <a:gd name="connsiteX1002" fmla="*/ 207394 w 822157"/>
                  <a:gd name="connsiteY1002" fmla="*/ 6255 h 711618"/>
                  <a:gd name="connsiteX1003" fmla="*/ 211488 w 822157"/>
                  <a:gd name="connsiteY1003" fmla="*/ 4946 h 711618"/>
                  <a:gd name="connsiteX1004" fmla="*/ 215105 w 822157"/>
                  <a:gd name="connsiteY1004" fmla="*/ 2782 h 711618"/>
                  <a:gd name="connsiteX1005" fmla="*/ 217662 w 822157"/>
                  <a:gd name="connsiteY1005" fmla="*/ 4442 h 711618"/>
                  <a:gd name="connsiteX1006" fmla="*/ 220385 w 822157"/>
                  <a:gd name="connsiteY1006" fmla="*/ 3942 h 711618"/>
                  <a:gd name="connsiteX1007" fmla="*/ 222567 w 822157"/>
                  <a:gd name="connsiteY1007" fmla="*/ 1914 h 711618"/>
                  <a:gd name="connsiteX1008" fmla="*/ 226579 w 822157"/>
                  <a:gd name="connsiteY1008" fmla="*/ 1394 h 711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822157" h="711618">
                    <a:moveTo>
                      <a:pt x="502793" y="509573"/>
                    </a:moveTo>
                    <a:lnTo>
                      <a:pt x="509134" y="510965"/>
                    </a:lnTo>
                    <a:lnTo>
                      <a:pt x="510567" y="513042"/>
                    </a:lnTo>
                    <a:lnTo>
                      <a:pt x="509736" y="521422"/>
                    </a:lnTo>
                    <a:lnTo>
                      <a:pt x="512397" y="525758"/>
                    </a:lnTo>
                    <a:lnTo>
                      <a:pt x="507969" y="526810"/>
                    </a:lnTo>
                    <a:lnTo>
                      <a:pt x="503167" y="520877"/>
                    </a:lnTo>
                    <a:lnTo>
                      <a:pt x="501172" y="519183"/>
                    </a:lnTo>
                    <a:lnTo>
                      <a:pt x="500840" y="511797"/>
                    </a:lnTo>
                    <a:close/>
                    <a:moveTo>
                      <a:pt x="557748" y="410841"/>
                    </a:moveTo>
                    <a:lnTo>
                      <a:pt x="560368" y="412296"/>
                    </a:lnTo>
                    <a:lnTo>
                      <a:pt x="565252" y="411802"/>
                    </a:lnTo>
                    <a:lnTo>
                      <a:pt x="563028" y="413399"/>
                    </a:lnTo>
                    <a:lnTo>
                      <a:pt x="565522" y="416446"/>
                    </a:lnTo>
                    <a:lnTo>
                      <a:pt x="566083" y="421041"/>
                    </a:lnTo>
                    <a:lnTo>
                      <a:pt x="564691" y="423901"/>
                    </a:lnTo>
                    <a:lnTo>
                      <a:pt x="566499" y="428689"/>
                    </a:lnTo>
                    <a:lnTo>
                      <a:pt x="566333" y="436041"/>
                    </a:lnTo>
                    <a:lnTo>
                      <a:pt x="562300" y="438667"/>
                    </a:lnTo>
                    <a:lnTo>
                      <a:pt x="560659" y="441391"/>
                    </a:lnTo>
                    <a:lnTo>
                      <a:pt x="558310" y="441859"/>
                    </a:lnTo>
                    <a:lnTo>
                      <a:pt x="551201" y="439797"/>
                    </a:lnTo>
                    <a:lnTo>
                      <a:pt x="550890" y="436712"/>
                    </a:lnTo>
                    <a:lnTo>
                      <a:pt x="551617" y="433235"/>
                    </a:lnTo>
                    <a:lnTo>
                      <a:pt x="553363" y="430811"/>
                    </a:lnTo>
                    <a:lnTo>
                      <a:pt x="552698" y="426673"/>
                    </a:lnTo>
                    <a:lnTo>
                      <a:pt x="553321" y="423769"/>
                    </a:lnTo>
                    <a:lnTo>
                      <a:pt x="557083" y="418898"/>
                    </a:lnTo>
                    <a:lnTo>
                      <a:pt x="558248" y="414933"/>
                    </a:lnTo>
                    <a:close/>
                    <a:moveTo>
                      <a:pt x="648996" y="406034"/>
                    </a:moveTo>
                    <a:lnTo>
                      <a:pt x="651428" y="407120"/>
                    </a:lnTo>
                    <a:lnTo>
                      <a:pt x="653444" y="406216"/>
                    </a:lnTo>
                    <a:lnTo>
                      <a:pt x="654712" y="409541"/>
                    </a:lnTo>
                    <a:lnTo>
                      <a:pt x="659596" y="411621"/>
                    </a:lnTo>
                    <a:lnTo>
                      <a:pt x="665125" y="415402"/>
                    </a:lnTo>
                    <a:lnTo>
                      <a:pt x="671881" y="419075"/>
                    </a:lnTo>
                    <a:lnTo>
                      <a:pt x="674354" y="421204"/>
                    </a:lnTo>
                    <a:lnTo>
                      <a:pt x="684767" y="428531"/>
                    </a:lnTo>
                    <a:lnTo>
                      <a:pt x="686971" y="428251"/>
                    </a:lnTo>
                    <a:lnTo>
                      <a:pt x="688342" y="429860"/>
                    </a:lnTo>
                    <a:lnTo>
                      <a:pt x="689672" y="428147"/>
                    </a:lnTo>
                    <a:lnTo>
                      <a:pt x="687719" y="426832"/>
                    </a:lnTo>
                    <a:lnTo>
                      <a:pt x="690275" y="425833"/>
                    </a:lnTo>
                    <a:lnTo>
                      <a:pt x="694557" y="428120"/>
                    </a:lnTo>
                    <a:lnTo>
                      <a:pt x="699941" y="426667"/>
                    </a:lnTo>
                    <a:lnTo>
                      <a:pt x="706758" y="429898"/>
                    </a:lnTo>
                    <a:lnTo>
                      <a:pt x="713077" y="431551"/>
                    </a:lnTo>
                    <a:lnTo>
                      <a:pt x="718627" y="438568"/>
                    </a:lnTo>
                    <a:lnTo>
                      <a:pt x="722056" y="441824"/>
                    </a:lnTo>
                    <a:lnTo>
                      <a:pt x="724862" y="452382"/>
                    </a:lnTo>
                    <a:lnTo>
                      <a:pt x="727523" y="454660"/>
                    </a:lnTo>
                    <a:lnTo>
                      <a:pt x="731368" y="455498"/>
                    </a:lnTo>
                    <a:lnTo>
                      <a:pt x="733612" y="454108"/>
                    </a:lnTo>
                    <a:lnTo>
                      <a:pt x="738995" y="455127"/>
                    </a:lnTo>
                    <a:lnTo>
                      <a:pt x="744815" y="454866"/>
                    </a:lnTo>
                    <a:lnTo>
                      <a:pt x="748245" y="456084"/>
                    </a:lnTo>
                    <a:lnTo>
                      <a:pt x="756040" y="464384"/>
                    </a:lnTo>
                    <a:lnTo>
                      <a:pt x="764146" y="469033"/>
                    </a:lnTo>
                    <a:lnTo>
                      <a:pt x="767180" y="469555"/>
                    </a:lnTo>
                    <a:lnTo>
                      <a:pt x="770485" y="467737"/>
                    </a:lnTo>
                    <a:lnTo>
                      <a:pt x="772626" y="470796"/>
                    </a:lnTo>
                    <a:lnTo>
                      <a:pt x="776450" y="472844"/>
                    </a:lnTo>
                    <a:lnTo>
                      <a:pt x="780296" y="475927"/>
                    </a:lnTo>
                    <a:lnTo>
                      <a:pt x="784183" y="478040"/>
                    </a:lnTo>
                    <a:lnTo>
                      <a:pt x="787425" y="478795"/>
                    </a:lnTo>
                    <a:lnTo>
                      <a:pt x="790917" y="477046"/>
                    </a:lnTo>
                    <a:lnTo>
                      <a:pt x="795947" y="480131"/>
                    </a:lnTo>
                    <a:lnTo>
                      <a:pt x="796570" y="477084"/>
                    </a:lnTo>
                    <a:lnTo>
                      <a:pt x="798005" y="479253"/>
                    </a:lnTo>
                    <a:lnTo>
                      <a:pt x="796508" y="480679"/>
                    </a:lnTo>
                    <a:lnTo>
                      <a:pt x="797672" y="482283"/>
                    </a:lnTo>
                    <a:lnTo>
                      <a:pt x="799522" y="481561"/>
                    </a:lnTo>
                    <a:lnTo>
                      <a:pt x="801767" y="485451"/>
                    </a:lnTo>
                    <a:lnTo>
                      <a:pt x="808938" y="491590"/>
                    </a:lnTo>
                    <a:lnTo>
                      <a:pt x="807774" y="494379"/>
                    </a:lnTo>
                    <a:lnTo>
                      <a:pt x="805009" y="493833"/>
                    </a:lnTo>
                    <a:lnTo>
                      <a:pt x="805405" y="496443"/>
                    </a:lnTo>
                    <a:lnTo>
                      <a:pt x="810206" y="504756"/>
                    </a:lnTo>
                    <a:lnTo>
                      <a:pt x="810476" y="507464"/>
                    </a:lnTo>
                    <a:lnTo>
                      <a:pt x="812700" y="509257"/>
                    </a:lnTo>
                    <a:lnTo>
                      <a:pt x="815776" y="513769"/>
                    </a:lnTo>
                    <a:lnTo>
                      <a:pt x="819705" y="525891"/>
                    </a:lnTo>
                    <a:lnTo>
                      <a:pt x="817584" y="527525"/>
                    </a:lnTo>
                    <a:lnTo>
                      <a:pt x="820785" y="528161"/>
                    </a:lnTo>
                    <a:lnTo>
                      <a:pt x="822157" y="531916"/>
                    </a:lnTo>
                    <a:lnTo>
                      <a:pt x="813677" y="528853"/>
                    </a:lnTo>
                    <a:lnTo>
                      <a:pt x="811681" y="527373"/>
                    </a:lnTo>
                    <a:lnTo>
                      <a:pt x="809437" y="523223"/>
                    </a:lnTo>
                    <a:lnTo>
                      <a:pt x="802930" y="526231"/>
                    </a:lnTo>
                    <a:lnTo>
                      <a:pt x="800415" y="531538"/>
                    </a:lnTo>
                    <a:lnTo>
                      <a:pt x="803222" y="534325"/>
                    </a:lnTo>
                    <a:lnTo>
                      <a:pt x="800624" y="535774"/>
                    </a:lnTo>
                    <a:lnTo>
                      <a:pt x="801788" y="543412"/>
                    </a:lnTo>
                    <a:lnTo>
                      <a:pt x="803908" y="547566"/>
                    </a:lnTo>
                    <a:lnTo>
                      <a:pt x="806278" y="548867"/>
                    </a:lnTo>
                    <a:lnTo>
                      <a:pt x="807504" y="551423"/>
                    </a:lnTo>
                    <a:lnTo>
                      <a:pt x="812513" y="554366"/>
                    </a:lnTo>
                    <a:lnTo>
                      <a:pt x="816566" y="555079"/>
                    </a:lnTo>
                    <a:lnTo>
                      <a:pt x="815839" y="558675"/>
                    </a:lnTo>
                    <a:lnTo>
                      <a:pt x="818291" y="563498"/>
                    </a:lnTo>
                    <a:lnTo>
                      <a:pt x="819018" y="566834"/>
                    </a:lnTo>
                    <a:lnTo>
                      <a:pt x="819331" y="573786"/>
                    </a:lnTo>
                    <a:lnTo>
                      <a:pt x="818957" y="578445"/>
                    </a:lnTo>
                    <a:lnTo>
                      <a:pt x="821367" y="582164"/>
                    </a:lnTo>
                    <a:lnTo>
                      <a:pt x="819788" y="591333"/>
                    </a:lnTo>
                    <a:lnTo>
                      <a:pt x="817439" y="595794"/>
                    </a:lnTo>
                    <a:lnTo>
                      <a:pt x="816503" y="601421"/>
                    </a:lnTo>
                    <a:lnTo>
                      <a:pt x="817501" y="609973"/>
                    </a:lnTo>
                    <a:lnTo>
                      <a:pt x="816213" y="614472"/>
                    </a:lnTo>
                    <a:lnTo>
                      <a:pt x="816275" y="619055"/>
                    </a:lnTo>
                    <a:lnTo>
                      <a:pt x="815215" y="625785"/>
                    </a:lnTo>
                    <a:lnTo>
                      <a:pt x="815942" y="631834"/>
                    </a:lnTo>
                    <a:lnTo>
                      <a:pt x="814425" y="637391"/>
                    </a:lnTo>
                    <a:lnTo>
                      <a:pt x="814570" y="642556"/>
                    </a:lnTo>
                    <a:lnTo>
                      <a:pt x="813656" y="644074"/>
                    </a:lnTo>
                    <a:lnTo>
                      <a:pt x="810912" y="643824"/>
                    </a:lnTo>
                    <a:lnTo>
                      <a:pt x="805155" y="649955"/>
                    </a:lnTo>
                    <a:lnTo>
                      <a:pt x="803846" y="653507"/>
                    </a:lnTo>
                    <a:lnTo>
                      <a:pt x="802162" y="654805"/>
                    </a:lnTo>
                    <a:lnTo>
                      <a:pt x="800707" y="652882"/>
                    </a:lnTo>
                    <a:lnTo>
                      <a:pt x="797672" y="652283"/>
                    </a:lnTo>
                    <a:lnTo>
                      <a:pt x="794305" y="653311"/>
                    </a:lnTo>
                    <a:lnTo>
                      <a:pt x="790979" y="657421"/>
                    </a:lnTo>
                    <a:lnTo>
                      <a:pt x="789670" y="660784"/>
                    </a:lnTo>
                    <a:lnTo>
                      <a:pt x="788963" y="666793"/>
                    </a:lnTo>
                    <a:lnTo>
                      <a:pt x="787529" y="672262"/>
                    </a:lnTo>
                    <a:lnTo>
                      <a:pt x="787965" y="680399"/>
                    </a:lnTo>
                    <a:lnTo>
                      <a:pt x="785139" y="683532"/>
                    </a:lnTo>
                    <a:lnTo>
                      <a:pt x="784910" y="686126"/>
                    </a:lnTo>
                    <a:lnTo>
                      <a:pt x="786137" y="689355"/>
                    </a:lnTo>
                    <a:lnTo>
                      <a:pt x="782603" y="688262"/>
                    </a:lnTo>
                    <a:lnTo>
                      <a:pt x="778051" y="688879"/>
                    </a:lnTo>
                    <a:lnTo>
                      <a:pt x="774663" y="691452"/>
                    </a:lnTo>
                    <a:lnTo>
                      <a:pt x="774102" y="695383"/>
                    </a:lnTo>
                    <a:lnTo>
                      <a:pt x="774580" y="699438"/>
                    </a:lnTo>
                    <a:lnTo>
                      <a:pt x="769862" y="698466"/>
                    </a:lnTo>
                    <a:lnTo>
                      <a:pt x="769114" y="697041"/>
                    </a:lnTo>
                    <a:lnTo>
                      <a:pt x="765892" y="699575"/>
                    </a:lnTo>
                    <a:lnTo>
                      <a:pt x="757017" y="699192"/>
                    </a:lnTo>
                    <a:lnTo>
                      <a:pt x="754335" y="702877"/>
                    </a:lnTo>
                    <a:lnTo>
                      <a:pt x="752007" y="703959"/>
                    </a:lnTo>
                    <a:lnTo>
                      <a:pt x="750157" y="709817"/>
                    </a:lnTo>
                    <a:lnTo>
                      <a:pt x="748245" y="711618"/>
                    </a:lnTo>
                    <a:lnTo>
                      <a:pt x="732677" y="711513"/>
                    </a:lnTo>
                    <a:lnTo>
                      <a:pt x="732615" y="697768"/>
                    </a:lnTo>
                    <a:lnTo>
                      <a:pt x="718709" y="697778"/>
                    </a:lnTo>
                    <a:lnTo>
                      <a:pt x="718730" y="671315"/>
                    </a:lnTo>
                    <a:lnTo>
                      <a:pt x="695513" y="671517"/>
                    </a:lnTo>
                    <a:lnTo>
                      <a:pt x="649203" y="671486"/>
                    </a:lnTo>
                    <a:lnTo>
                      <a:pt x="635319" y="671378"/>
                    </a:lnTo>
                    <a:lnTo>
                      <a:pt x="610709" y="670879"/>
                    </a:lnTo>
                    <a:lnTo>
                      <a:pt x="584395" y="670825"/>
                    </a:lnTo>
                    <a:lnTo>
                      <a:pt x="583959" y="628857"/>
                    </a:lnTo>
                    <a:lnTo>
                      <a:pt x="535634" y="629043"/>
                    </a:lnTo>
                    <a:lnTo>
                      <a:pt x="535820" y="614703"/>
                    </a:lnTo>
                    <a:lnTo>
                      <a:pt x="512520" y="614667"/>
                    </a:lnTo>
                    <a:lnTo>
                      <a:pt x="480928" y="613842"/>
                    </a:lnTo>
                    <a:lnTo>
                      <a:pt x="482175" y="608871"/>
                    </a:lnTo>
                    <a:lnTo>
                      <a:pt x="481987" y="601500"/>
                    </a:lnTo>
                    <a:lnTo>
                      <a:pt x="478122" y="590312"/>
                    </a:lnTo>
                    <a:lnTo>
                      <a:pt x="478391" y="586564"/>
                    </a:lnTo>
                    <a:lnTo>
                      <a:pt x="481177" y="583437"/>
                    </a:lnTo>
                    <a:lnTo>
                      <a:pt x="487142" y="581388"/>
                    </a:lnTo>
                    <a:lnTo>
                      <a:pt x="490114" y="579212"/>
                    </a:lnTo>
                    <a:lnTo>
                      <a:pt x="493980" y="579879"/>
                    </a:lnTo>
                    <a:lnTo>
                      <a:pt x="497617" y="577605"/>
                    </a:lnTo>
                    <a:lnTo>
                      <a:pt x="499405" y="573077"/>
                    </a:lnTo>
                    <a:lnTo>
                      <a:pt x="498865" y="569093"/>
                    </a:lnTo>
                    <a:lnTo>
                      <a:pt x="500257" y="564953"/>
                    </a:lnTo>
                    <a:lnTo>
                      <a:pt x="499572" y="554397"/>
                    </a:lnTo>
                    <a:lnTo>
                      <a:pt x="500237" y="550995"/>
                    </a:lnTo>
                    <a:lnTo>
                      <a:pt x="502876" y="549523"/>
                    </a:lnTo>
                    <a:lnTo>
                      <a:pt x="505433" y="551468"/>
                    </a:lnTo>
                    <a:lnTo>
                      <a:pt x="508759" y="551917"/>
                    </a:lnTo>
                    <a:lnTo>
                      <a:pt x="510193" y="550922"/>
                    </a:lnTo>
                    <a:lnTo>
                      <a:pt x="511689" y="547120"/>
                    </a:lnTo>
                    <a:lnTo>
                      <a:pt x="515763" y="540719"/>
                    </a:lnTo>
                    <a:lnTo>
                      <a:pt x="520378" y="542511"/>
                    </a:lnTo>
                    <a:lnTo>
                      <a:pt x="522872" y="545565"/>
                    </a:lnTo>
                    <a:lnTo>
                      <a:pt x="526737" y="545365"/>
                    </a:lnTo>
                    <a:lnTo>
                      <a:pt x="530042" y="543810"/>
                    </a:lnTo>
                    <a:lnTo>
                      <a:pt x="533389" y="538388"/>
                    </a:lnTo>
                    <a:lnTo>
                      <a:pt x="533202" y="534060"/>
                    </a:lnTo>
                    <a:lnTo>
                      <a:pt x="535156" y="531944"/>
                    </a:lnTo>
                    <a:lnTo>
                      <a:pt x="537712" y="526565"/>
                    </a:lnTo>
                    <a:lnTo>
                      <a:pt x="540997" y="524924"/>
                    </a:lnTo>
                    <a:lnTo>
                      <a:pt x="544571" y="520504"/>
                    </a:lnTo>
                    <a:lnTo>
                      <a:pt x="545195" y="516803"/>
                    </a:lnTo>
                    <a:lnTo>
                      <a:pt x="547460" y="511828"/>
                    </a:lnTo>
                    <a:lnTo>
                      <a:pt x="551784" y="505085"/>
                    </a:lnTo>
                    <a:lnTo>
                      <a:pt x="553093" y="506484"/>
                    </a:lnTo>
                    <a:lnTo>
                      <a:pt x="555505" y="506171"/>
                    </a:lnTo>
                    <a:lnTo>
                      <a:pt x="560701" y="501177"/>
                    </a:lnTo>
                    <a:lnTo>
                      <a:pt x="562322" y="504710"/>
                    </a:lnTo>
                    <a:lnTo>
                      <a:pt x="561782" y="506684"/>
                    </a:lnTo>
                    <a:lnTo>
                      <a:pt x="557313" y="510299"/>
                    </a:lnTo>
                    <a:lnTo>
                      <a:pt x="553925" y="511258"/>
                    </a:lnTo>
                    <a:lnTo>
                      <a:pt x="552241" y="514807"/>
                    </a:lnTo>
                    <a:lnTo>
                      <a:pt x="554070" y="520705"/>
                    </a:lnTo>
                    <a:lnTo>
                      <a:pt x="557791" y="525973"/>
                    </a:lnTo>
                    <a:lnTo>
                      <a:pt x="557333" y="528897"/>
                    </a:lnTo>
                    <a:lnTo>
                      <a:pt x="556211" y="526633"/>
                    </a:lnTo>
                    <a:lnTo>
                      <a:pt x="554299" y="528428"/>
                    </a:lnTo>
                    <a:lnTo>
                      <a:pt x="553925" y="532082"/>
                    </a:lnTo>
                    <a:lnTo>
                      <a:pt x="549913" y="535965"/>
                    </a:lnTo>
                    <a:lnTo>
                      <a:pt x="548354" y="540239"/>
                    </a:lnTo>
                    <a:lnTo>
                      <a:pt x="550433" y="541021"/>
                    </a:lnTo>
                    <a:lnTo>
                      <a:pt x="553945" y="537262"/>
                    </a:lnTo>
                    <a:lnTo>
                      <a:pt x="553342" y="545671"/>
                    </a:lnTo>
                    <a:lnTo>
                      <a:pt x="553821" y="547933"/>
                    </a:lnTo>
                    <a:lnTo>
                      <a:pt x="550952" y="548484"/>
                    </a:lnTo>
                    <a:lnTo>
                      <a:pt x="548666" y="554582"/>
                    </a:lnTo>
                    <a:lnTo>
                      <a:pt x="547980" y="563044"/>
                    </a:lnTo>
                    <a:lnTo>
                      <a:pt x="550080" y="568111"/>
                    </a:lnTo>
                    <a:lnTo>
                      <a:pt x="549206" y="572153"/>
                    </a:lnTo>
                    <a:lnTo>
                      <a:pt x="552408" y="573882"/>
                    </a:lnTo>
                    <a:lnTo>
                      <a:pt x="554631" y="573254"/>
                    </a:lnTo>
                    <a:lnTo>
                      <a:pt x="556294" y="565303"/>
                    </a:lnTo>
                    <a:lnTo>
                      <a:pt x="557521" y="564061"/>
                    </a:lnTo>
                    <a:lnTo>
                      <a:pt x="559765" y="557907"/>
                    </a:lnTo>
                    <a:lnTo>
                      <a:pt x="561594" y="556284"/>
                    </a:lnTo>
                    <a:lnTo>
                      <a:pt x="562509" y="552544"/>
                    </a:lnTo>
                    <a:lnTo>
                      <a:pt x="557978" y="552694"/>
                    </a:lnTo>
                    <a:lnTo>
                      <a:pt x="560825" y="549190"/>
                    </a:lnTo>
                    <a:lnTo>
                      <a:pt x="563070" y="542092"/>
                    </a:lnTo>
                    <a:lnTo>
                      <a:pt x="563091" y="539868"/>
                    </a:lnTo>
                    <a:lnTo>
                      <a:pt x="566458" y="537173"/>
                    </a:lnTo>
                    <a:lnTo>
                      <a:pt x="568266" y="536979"/>
                    </a:lnTo>
                    <a:lnTo>
                      <a:pt x="569347" y="541300"/>
                    </a:lnTo>
                    <a:lnTo>
                      <a:pt x="567706" y="541773"/>
                    </a:lnTo>
                    <a:lnTo>
                      <a:pt x="566396" y="547429"/>
                    </a:lnTo>
                    <a:lnTo>
                      <a:pt x="566686" y="551643"/>
                    </a:lnTo>
                    <a:lnTo>
                      <a:pt x="565419" y="559065"/>
                    </a:lnTo>
                    <a:lnTo>
                      <a:pt x="560804" y="562629"/>
                    </a:lnTo>
                    <a:lnTo>
                      <a:pt x="558954" y="565216"/>
                    </a:lnTo>
                    <a:lnTo>
                      <a:pt x="558539" y="570221"/>
                    </a:lnTo>
                    <a:lnTo>
                      <a:pt x="556585" y="574646"/>
                    </a:lnTo>
                    <a:lnTo>
                      <a:pt x="559142" y="576508"/>
                    </a:lnTo>
                    <a:lnTo>
                      <a:pt x="562259" y="576710"/>
                    </a:lnTo>
                    <a:lnTo>
                      <a:pt x="564609" y="573746"/>
                    </a:lnTo>
                    <a:lnTo>
                      <a:pt x="564317" y="570242"/>
                    </a:lnTo>
                    <a:lnTo>
                      <a:pt x="565460" y="567478"/>
                    </a:lnTo>
                    <a:lnTo>
                      <a:pt x="568662" y="565487"/>
                    </a:lnTo>
                    <a:lnTo>
                      <a:pt x="570968" y="559413"/>
                    </a:lnTo>
                    <a:lnTo>
                      <a:pt x="575791" y="551085"/>
                    </a:lnTo>
                    <a:lnTo>
                      <a:pt x="577370" y="546870"/>
                    </a:lnTo>
                    <a:lnTo>
                      <a:pt x="579657" y="535092"/>
                    </a:lnTo>
                    <a:lnTo>
                      <a:pt x="579116" y="528073"/>
                    </a:lnTo>
                    <a:lnTo>
                      <a:pt x="581091" y="517411"/>
                    </a:lnTo>
                    <a:lnTo>
                      <a:pt x="579324" y="510878"/>
                    </a:lnTo>
                    <a:lnTo>
                      <a:pt x="579137" y="506090"/>
                    </a:lnTo>
                    <a:lnTo>
                      <a:pt x="578244" y="504347"/>
                    </a:lnTo>
                    <a:lnTo>
                      <a:pt x="578534" y="496657"/>
                    </a:lnTo>
                    <a:lnTo>
                      <a:pt x="580156" y="491365"/>
                    </a:lnTo>
                    <a:lnTo>
                      <a:pt x="583502" y="488736"/>
                    </a:lnTo>
                    <a:lnTo>
                      <a:pt x="588511" y="483012"/>
                    </a:lnTo>
                    <a:lnTo>
                      <a:pt x="591400" y="484054"/>
                    </a:lnTo>
                    <a:lnTo>
                      <a:pt x="599465" y="476435"/>
                    </a:lnTo>
                    <a:lnTo>
                      <a:pt x="600712" y="476715"/>
                    </a:lnTo>
                    <a:lnTo>
                      <a:pt x="607010" y="474532"/>
                    </a:lnTo>
                    <a:lnTo>
                      <a:pt x="610294" y="475647"/>
                    </a:lnTo>
                    <a:lnTo>
                      <a:pt x="617922" y="476498"/>
                    </a:lnTo>
                    <a:lnTo>
                      <a:pt x="621373" y="474926"/>
                    </a:lnTo>
                    <a:lnTo>
                      <a:pt x="623576" y="475407"/>
                    </a:lnTo>
                    <a:lnTo>
                      <a:pt x="632534" y="471312"/>
                    </a:lnTo>
                    <a:lnTo>
                      <a:pt x="631828" y="466582"/>
                    </a:lnTo>
                    <a:lnTo>
                      <a:pt x="625052" y="465354"/>
                    </a:lnTo>
                    <a:lnTo>
                      <a:pt x="623888" y="466631"/>
                    </a:lnTo>
                    <a:lnTo>
                      <a:pt x="618629" y="464447"/>
                    </a:lnTo>
                    <a:lnTo>
                      <a:pt x="615699" y="461754"/>
                    </a:lnTo>
                    <a:lnTo>
                      <a:pt x="612102" y="456778"/>
                    </a:lnTo>
                    <a:lnTo>
                      <a:pt x="609587" y="447260"/>
                    </a:lnTo>
                    <a:lnTo>
                      <a:pt x="609109" y="442384"/>
                    </a:lnTo>
                    <a:lnTo>
                      <a:pt x="614264" y="432462"/>
                    </a:lnTo>
                    <a:lnTo>
                      <a:pt x="615802" y="430769"/>
                    </a:lnTo>
                    <a:lnTo>
                      <a:pt x="621102" y="428781"/>
                    </a:lnTo>
                    <a:lnTo>
                      <a:pt x="623679" y="424092"/>
                    </a:lnTo>
                    <a:lnTo>
                      <a:pt x="626506" y="422593"/>
                    </a:lnTo>
                    <a:lnTo>
                      <a:pt x="629229" y="419296"/>
                    </a:lnTo>
                    <a:lnTo>
                      <a:pt x="629520" y="416088"/>
                    </a:lnTo>
                    <a:lnTo>
                      <a:pt x="623472" y="411168"/>
                    </a:lnTo>
                    <a:lnTo>
                      <a:pt x="631536" y="411391"/>
                    </a:lnTo>
                    <a:lnTo>
                      <a:pt x="633470" y="412944"/>
                    </a:lnTo>
                    <a:lnTo>
                      <a:pt x="636816" y="411500"/>
                    </a:lnTo>
                    <a:lnTo>
                      <a:pt x="641160" y="413399"/>
                    </a:lnTo>
                    <a:lnTo>
                      <a:pt x="643280" y="412067"/>
                    </a:lnTo>
                    <a:lnTo>
                      <a:pt x="644590" y="413076"/>
                    </a:lnTo>
                    <a:lnTo>
                      <a:pt x="647999" y="410699"/>
                    </a:lnTo>
                    <a:lnTo>
                      <a:pt x="646814" y="407233"/>
                    </a:lnTo>
                    <a:close/>
                    <a:moveTo>
                      <a:pt x="671880" y="401050"/>
                    </a:moveTo>
                    <a:lnTo>
                      <a:pt x="675975" y="402965"/>
                    </a:lnTo>
                    <a:lnTo>
                      <a:pt x="679300" y="402426"/>
                    </a:lnTo>
                    <a:lnTo>
                      <a:pt x="687968" y="406463"/>
                    </a:lnTo>
                    <a:lnTo>
                      <a:pt x="689527" y="405088"/>
                    </a:lnTo>
                    <a:lnTo>
                      <a:pt x="689506" y="402394"/>
                    </a:lnTo>
                    <a:lnTo>
                      <a:pt x="691106" y="406255"/>
                    </a:lnTo>
                    <a:lnTo>
                      <a:pt x="696905" y="409111"/>
                    </a:lnTo>
                    <a:lnTo>
                      <a:pt x="694951" y="413434"/>
                    </a:lnTo>
                    <a:lnTo>
                      <a:pt x="692581" y="416152"/>
                    </a:lnTo>
                    <a:lnTo>
                      <a:pt x="689589" y="417470"/>
                    </a:lnTo>
                    <a:lnTo>
                      <a:pt x="680257" y="414641"/>
                    </a:lnTo>
                    <a:lnTo>
                      <a:pt x="679341" y="411868"/>
                    </a:lnTo>
                    <a:lnTo>
                      <a:pt x="674603" y="405907"/>
                    </a:lnTo>
                    <a:lnTo>
                      <a:pt x="670944" y="403849"/>
                    </a:lnTo>
                    <a:lnTo>
                      <a:pt x="670114" y="401557"/>
                    </a:lnTo>
                    <a:close/>
                    <a:moveTo>
                      <a:pt x="780879" y="354150"/>
                    </a:moveTo>
                    <a:lnTo>
                      <a:pt x="785971" y="356245"/>
                    </a:lnTo>
                    <a:lnTo>
                      <a:pt x="786968" y="359521"/>
                    </a:lnTo>
                    <a:lnTo>
                      <a:pt x="788777" y="361089"/>
                    </a:lnTo>
                    <a:lnTo>
                      <a:pt x="791645" y="370065"/>
                    </a:lnTo>
                    <a:lnTo>
                      <a:pt x="794576" y="371928"/>
                    </a:lnTo>
                    <a:lnTo>
                      <a:pt x="797548" y="371769"/>
                    </a:lnTo>
                    <a:lnTo>
                      <a:pt x="798401" y="373715"/>
                    </a:lnTo>
                    <a:lnTo>
                      <a:pt x="795345" y="377778"/>
                    </a:lnTo>
                    <a:lnTo>
                      <a:pt x="793932" y="383219"/>
                    </a:lnTo>
                    <a:lnTo>
                      <a:pt x="792061" y="384768"/>
                    </a:lnTo>
                    <a:lnTo>
                      <a:pt x="790773" y="383069"/>
                    </a:lnTo>
                    <a:lnTo>
                      <a:pt x="789588" y="384799"/>
                    </a:lnTo>
                    <a:lnTo>
                      <a:pt x="785846" y="385114"/>
                    </a:lnTo>
                    <a:lnTo>
                      <a:pt x="782853" y="383392"/>
                    </a:lnTo>
                    <a:lnTo>
                      <a:pt x="783331" y="381286"/>
                    </a:lnTo>
                    <a:lnTo>
                      <a:pt x="780254" y="382906"/>
                    </a:lnTo>
                    <a:lnTo>
                      <a:pt x="781439" y="380327"/>
                    </a:lnTo>
                    <a:lnTo>
                      <a:pt x="777179" y="380178"/>
                    </a:lnTo>
                    <a:lnTo>
                      <a:pt x="773729" y="381847"/>
                    </a:lnTo>
                    <a:lnTo>
                      <a:pt x="772190" y="380832"/>
                    </a:lnTo>
                    <a:lnTo>
                      <a:pt x="770527" y="382723"/>
                    </a:lnTo>
                    <a:lnTo>
                      <a:pt x="769571" y="380342"/>
                    </a:lnTo>
                    <a:lnTo>
                      <a:pt x="767575" y="381532"/>
                    </a:lnTo>
                    <a:lnTo>
                      <a:pt x="765767" y="378655"/>
                    </a:lnTo>
                    <a:lnTo>
                      <a:pt x="763585" y="379452"/>
                    </a:lnTo>
                    <a:lnTo>
                      <a:pt x="762421" y="382255"/>
                    </a:lnTo>
                    <a:lnTo>
                      <a:pt x="758326" y="378724"/>
                    </a:lnTo>
                    <a:lnTo>
                      <a:pt x="758077" y="380657"/>
                    </a:lnTo>
                    <a:lnTo>
                      <a:pt x="755790" y="378122"/>
                    </a:lnTo>
                    <a:lnTo>
                      <a:pt x="751218" y="376216"/>
                    </a:lnTo>
                    <a:lnTo>
                      <a:pt x="751529" y="374889"/>
                    </a:lnTo>
                    <a:lnTo>
                      <a:pt x="753192" y="369532"/>
                    </a:lnTo>
                    <a:lnTo>
                      <a:pt x="755645" y="366721"/>
                    </a:lnTo>
                    <a:lnTo>
                      <a:pt x="757931" y="368435"/>
                    </a:lnTo>
                    <a:lnTo>
                      <a:pt x="756892" y="369421"/>
                    </a:lnTo>
                    <a:lnTo>
                      <a:pt x="760114" y="373807"/>
                    </a:lnTo>
                    <a:lnTo>
                      <a:pt x="762982" y="371380"/>
                    </a:lnTo>
                    <a:lnTo>
                      <a:pt x="764749" y="366751"/>
                    </a:lnTo>
                    <a:lnTo>
                      <a:pt x="767929" y="367147"/>
                    </a:lnTo>
                    <a:lnTo>
                      <a:pt x="770964" y="364443"/>
                    </a:lnTo>
                    <a:lnTo>
                      <a:pt x="773603" y="365214"/>
                    </a:lnTo>
                    <a:lnTo>
                      <a:pt x="773063" y="363461"/>
                    </a:lnTo>
                    <a:lnTo>
                      <a:pt x="775578" y="362008"/>
                    </a:lnTo>
                    <a:lnTo>
                      <a:pt x="774913" y="359008"/>
                    </a:lnTo>
                    <a:lnTo>
                      <a:pt x="768615" y="356693"/>
                    </a:lnTo>
                    <a:lnTo>
                      <a:pt x="770049" y="354346"/>
                    </a:lnTo>
                    <a:close/>
                    <a:moveTo>
                      <a:pt x="429898" y="277563"/>
                    </a:moveTo>
                    <a:lnTo>
                      <a:pt x="432788" y="277594"/>
                    </a:lnTo>
                    <a:lnTo>
                      <a:pt x="435906" y="281920"/>
                    </a:lnTo>
                    <a:lnTo>
                      <a:pt x="434971" y="286937"/>
                    </a:lnTo>
                    <a:lnTo>
                      <a:pt x="433557" y="289861"/>
                    </a:lnTo>
                    <a:lnTo>
                      <a:pt x="435927" y="291183"/>
                    </a:lnTo>
                    <a:lnTo>
                      <a:pt x="437818" y="288863"/>
                    </a:lnTo>
                    <a:lnTo>
                      <a:pt x="437818" y="293007"/>
                    </a:lnTo>
                    <a:lnTo>
                      <a:pt x="434243" y="295406"/>
                    </a:lnTo>
                    <a:lnTo>
                      <a:pt x="434805" y="292555"/>
                    </a:lnTo>
                    <a:lnTo>
                      <a:pt x="432039" y="292747"/>
                    </a:lnTo>
                    <a:lnTo>
                      <a:pt x="430689" y="296036"/>
                    </a:lnTo>
                    <a:lnTo>
                      <a:pt x="428859" y="295096"/>
                    </a:lnTo>
                    <a:lnTo>
                      <a:pt x="429193" y="287827"/>
                    </a:lnTo>
                    <a:lnTo>
                      <a:pt x="427238" y="285889"/>
                    </a:lnTo>
                    <a:lnTo>
                      <a:pt x="426885" y="279753"/>
                    </a:lnTo>
                    <a:close/>
                    <a:moveTo>
                      <a:pt x="280412" y="122218"/>
                    </a:moveTo>
                    <a:lnTo>
                      <a:pt x="289204" y="122622"/>
                    </a:lnTo>
                    <a:lnTo>
                      <a:pt x="291886" y="124192"/>
                    </a:lnTo>
                    <a:lnTo>
                      <a:pt x="295543" y="123170"/>
                    </a:lnTo>
                    <a:lnTo>
                      <a:pt x="300844" y="123260"/>
                    </a:lnTo>
                    <a:lnTo>
                      <a:pt x="305957" y="125407"/>
                    </a:lnTo>
                    <a:lnTo>
                      <a:pt x="310634" y="128970"/>
                    </a:lnTo>
                    <a:lnTo>
                      <a:pt x="311049" y="135517"/>
                    </a:lnTo>
                    <a:lnTo>
                      <a:pt x="307599" y="134762"/>
                    </a:lnTo>
                    <a:lnTo>
                      <a:pt x="304731" y="136782"/>
                    </a:lnTo>
                    <a:lnTo>
                      <a:pt x="300948" y="137093"/>
                    </a:lnTo>
                    <a:lnTo>
                      <a:pt x="299202" y="138345"/>
                    </a:lnTo>
                    <a:lnTo>
                      <a:pt x="294463" y="136540"/>
                    </a:lnTo>
                    <a:lnTo>
                      <a:pt x="291533" y="136508"/>
                    </a:lnTo>
                    <a:lnTo>
                      <a:pt x="282927" y="137925"/>
                    </a:lnTo>
                    <a:lnTo>
                      <a:pt x="282282" y="142133"/>
                    </a:lnTo>
                    <a:lnTo>
                      <a:pt x="285089" y="145577"/>
                    </a:lnTo>
                    <a:lnTo>
                      <a:pt x="281597" y="147230"/>
                    </a:lnTo>
                    <a:lnTo>
                      <a:pt x="276088" y="151706"/>
                    </a:lnTo>
                    <a:lnTo>
                      <a:pt x="271683" y="153071"/>
                    </a:lnTo>
                    <a:lnTo>
                      <a:pt x="266860" y="159341"/>
                    </a:lnTo>
                    <a:lnTo>
                      <a:pt x="264491" y="160390"/>
                    </a:lnTo>
                    <a:lnTo>
                      <a:pt x="262225" y="163807"/>
                    </a:lnTo>
                    <a:lnTo>
                      <a:pt x="258858" y="167121"/>
                    </a:lnTo>
                    <a:lnTo>
                      <a:pt x="253579" y="168159"/>
                    </a:lnTo>
                    <a:lnTo>
                      <a:pt x="250502" y="172093"/>
                    </a:lnTo>
                    <a:lnTo>
                      <a:pt x="250086" y="176810"/>
                    </a:lnTo>
                    <a:lnTo>
                      <a:pt x="251334" y="178304"/>
                    </a:lnTo>
                    <a:lnTo>
                      <a:pt x="249297" y="180572"/>
                    </a:lnTo>
                    <a:lnTo>
                      <a:pt x="248361" y="179130"/>
                    </a:lnTo>
                    <a:lnTo>
                      <a:pt x="245597" y="180236"/>
                    </a:lnTo>
                    <a:lnTo>
                      <a:pt x="243768" y="186963"/>
                    </a:lnTo>
                    <a:lnTo>
                      <a:pt x="237761" y="190709"/>
                    </a:lnTo>
                    <a:lnTo>
                      <a:pt x="235724" y="200382"/>
                    </a:lnTo>
                    <a:lnTo>
                      <a:pt x="230715" y="207352"/>
                    </a:lnTo>
                    <a:lnTo>
                      <a:pt x="226953" y="208322"/>
                    </a:lnTo>
                    <a:lnTo>
                      <a:pt x="225622" y="216584"/>
                    </a:lnTo>
                    <a:lnTo>
                      <a:pt x="223274" y="222876"/>
                    </a:lnTo>
                    <a:lnTo>
                      <a:pt x="222504" y="232965"/>
                    </a:lnTo>
                    <a:lnTo>
                      <a:pt x="224853" y="239112"/>
                    </a:lnTo>
                    <a:lnTo>
                      <a:pt x="222567" y="240304"/>
                    </a:lnTo>
                    <a:lnTo>
                      <a:pt x="220551" y="244267"/>
                    </a:lnTo>
                    <a:lnTo>
                      <a:pt x="222712" y="245797"/>
                    </a:lnTo>
                    <a:lnTo>
                      <a:pt x="226183" y="243579"/>
                    </a:lnTo>
                    <a:lnTo>
                      <a:pt x="228117" y="238472"/>
                    </a:lnTo>
                    <a:lnTo>
                      <a:pt x="234144" y="230897"/>
                    </a:lnTo>
                    <a:lnTo>
                      <a:pt x="231546" y="228715"/>
                    </a:lnTo>
                    <a:lnTo>
                      <a:pt x="233188" y="226071"/>
                    </a:lnTo>
                    <a:lnTo>
                      <a:pt x="237532" y="227768"/>
                    </a:lnTo>
                    <a:lnTo>
                      <a:pt x="242312" y="222250"/>
                    </a:lnTo>
                    <a:lnTo>
                      <a:pt x="247904" y="217902"/>
                    </a:lnTo>
                    <a:lnTo>
                      <a:pt x="249879" y="215522"/>
                    </a:lnTo>
                    <a:lnTo>
                      <a:pt x="255137" y="213108"/>
                    </a:lnTo>
                    <a:lnTo>
                      <a:pt x="256156" y="211688"/>
                    </a:lnTo>
                    <a:lnTo>
                      <a:pt x="261352" y="209207"/>
                    </a:lnTo>
                    <a:lnTo>
                      <a:pt x="262703" y="210319"/>
                    </a:lnTo>
                    <a:lnTo>
                      <a:pt x="260729" y="213156"/>
                    </a:lnTo>
                    <a:lnTo>
                      <a:pt x="256426" y="217314"/>
                    </a:lnTo>
                    <a:lnTo>
                      <a:pt x="253620" y="218996"/>
                    </a:lnTo>
                    <a:lnTo>
                      <a:pt x="250086" y="223038"/>
                    </a:lnTo>
                    <a:lnTo>
                      <a:pt x="246782" y="230997"/>
                    </a:lnTo>
                    <a:lnTo>
                      <a:pt x="246615" y="233300"/>
                    </a:lnTo>
                    <a:lnTo>
                      <a:pt x="248715" y="230781"/>
                    </a:lnTo>
                    <a:lnTo>
                      <a:pt x="253225" y="221983"/>
                    </a:lnTo>
                    <a:lnTo>
                      <a:pt x="256738" y="219736"/>
                    </a:lnTo>
                    <a:lnTo>
                      <a:pt x="263389" y="218861"/>
                    </a:lnTo>
                    <a:lnTo>
                      <a:pt x="268564" y="217068"/>
                    </a:lnTo>
                    <a:lnTo>
                      <a:pt x="274260" y="219019"/>
                    </a:lnTo>
                    <a:lnTo>
                      <a:pt x="278126" y="219618"/>
                    </a:lnTo>
                    <a:lnTo>
                      <a:pt x="283052" y="218992"/>
                    </a:lnTo>
                    <a:lnTo>
                      <a:pt x="289745" y="219017"/>
                    </a:lnTo>
                    <a:lnTo>
                      <a:pt x="292405" y="221773"/>
                    </a:lnTo>
                    <a:lnTo>
                      <a:pt x="295669" y="223236"/>
                    </a:lnTo>
                    <a:lnTo>
                      <a:pt x="299057" y="222013"/>
                    </a:lnTo>
                    <a:lnTo>
                      <a:pt x="302985" y="223918"/>
                    </a:lnTo>
                    <a:lnTo>
                      <a:pt x="303649" y="226117"/>
                    </a:lnTo>
                    <a:lnTo>
                      <a:pt x="307765" y="226382"/>
                    </a:lnTo>
                    <a:lnTo>
                      <a:pt x="309324" y="232719"/>
                    </a:lnTo>
                    <a:lnTo>
                      <a:pt x="311984" y="233073"/>
                    </a:lnTo>
                    <a:lnTo>
                      <a:pt x="315394" y="231151"/>
                    </a:lnTo>
                    <a:lnTo>
                      <a:pt x="316163" y="234499"/>
                    </a:lnTo>
                    <a:lnTo>
                      <a:pt x="320133" y="235340"/>
                    </a:lnTo>
                    <a:lnTo>
                      <a:pt x="324498" y="241701"/>
                    </a:lnTo>
                    <a:lnTo>
                      <a:pt x="325952" y="249072"/>
                    </a:lnTo>
                    <a:lnTo>
                      <a:pt x="327012" y="250802"/>
                    </a:lnTo>
                    <a:lnTo>
                      <a:pt x="333164" y="255881"/>
                    </a:lnTo>
                    <a:lnTo>
                      <a:pt x="332604" y="258186"/>
                    </a:lnTo>
                    <a:lnTo>
                      <a:pt x="335118" y="263028"/>
                    </a:lnTo>
                    <a:lnTo>
                      <a:pt x="339774" y="265006"/>
                    </a:lnTo>
                    <a:lnTo>
                      <a:pt x="339546" y="268263"/>
                    </a:lnTo>
                    <a:lnTo>
                      <a:pt x="343370" y="272604"/>
                    </a:lnTo>
                    <a:lnTo>
                      <a:pt x="347506" y="273620"/>
                    </a:lnTo>
                    <a:lnTo>
                      <a:pt x="349606" y="272624"/>
                    </a:lnTo>
                    <a:lnTo>
                      <a:pt x="347777" y="275892"/>
                    </a:lnTo>
                    <a:lnTo>
                      <a:pt x="349855" y="279957"/>
                    </a:lnTo>
                    <a:lnTo>
                      <a:pt x="347652" y="282206"/>
                    </a:lnTo>
                    <a:lnTo>
                      <a:pt x="351622" y="287188"/>
                    </a:lnTo>
                    <a:lnTo>
                      <a:pt x="357213" y="289104"/>
                    </a:lnTo>
                    <a:lnTo>
                      <a:pt x="363200" y="289733"/>
                    </a:lnTo>
                    <a:lnTo>
                      <a:pt x="369685" y="289302"/>
                    </a:lnTo>
                    <a:lnTo>
                      <a:pt x="374257" y="286869"/>
                    </a:lnTo>
                    <a:lnTo>
                      <a:pt x="374735" y="288007"/>
                    </a:lnTo>
                    <a:lnTo>
                      <a:pt x="379536" y="288634"/>
                    </a:lnTo>
                    <a:lnTo>
                      <a:pt x="384068" y="285197"/>
                    </a:lnTo>
                    <a:lnTo>
                      <a:pt x="390656" y="283058"/>
                    </a:lnTo>
                    <a:lnTo>
                      <a:pt x="390470" y="282033"/>
                    </a:lnTo>
                    <a:lnTo>
                      <a:pt x="395603" y="283313"/>
                    </a:lnTo>
                    <a:lnTo>
                      <a:pt x="397017" y="284993"/>
                    </a:lnTo>
                    <a:lnTo>
                      <a:pt x="399365" y="291115"/>
                    </a:lnTo>
                    <a:lnTo>
                      <a:pt x="401256" y="293698"/>
                    </a:lnTo>
                    <a:lnTo>
                      <a:pt x="405664" y="294646"/>
                    </a:lnTo>
                    <a:lnTo>
                      <a:pt x="407305" y="298265"/>
                    </a:lnTo>
                    <a:lnTo>
                      <a:pt x="411629" y="298782"/>
                    </a:lnTo>
                    <a:lnTo>
                      <a:pt x="414102" y="298163"/>
                    </a:lnTo>
                    <a:lnTo>
                      <a:pt x="415537" y="293348"/>
                    </a:lnTo>
                    <a:lnTo>
                      <a:pt x="417324" y="291494"/>
                    </a:lnTo>
                    <a:lnTo>
                      <a:pt x="421169" y="291184"/>
                    </a:lnTo>
                    <a:lnTo>
                      <a:pt x="427072" y="297913"/>
                    </a:lnTo>
                    <a:lnTo>
                      <a:pt x="432580" y="297392"/>
                    </a:lnTo>
                    <a:lnTo>
                      <a:pt x="431749" y="300829"/>
                    </a:lnTo>
                    <a:lnTo>
                      <a:pt x="434555" y="302544"/>
                    </a:lnTo>
                    <a:lnTo>
                      <a:pt x="444531" y="288510"/>
                    </a:lnTo>
                    <a:lnTo>
                      <a:pt x="446755" y="287744"/>
                    </a:lnTo>
                    <a:lnTo>
                      <a:pt x="448543" y="285012"/>
                    </a:lnTo>
                    <a:lnTo>
                      <a:pt x="450996" y="283598"/>
                    </a:lnTo>
                    <a:lnTo>
                      <a:pt x="454134" y="278975"/>
                    </a:lnTo>
                    <a:lnTo>
                      <a:pt x="456878" y="279840"/>
                    </a:lnTo>
                    <a:lnTo>
                      <a:pt x="467686" y="274687"/>
                    </a:lnTo>
                    <a:lnTo>
                      <a:pt x="486289" y="261934"/>
                    </a:lnTo>
                    <a:lnTo>
                      <a:pt x="489324" y="259337"/>
                    </a:lnTo>
                    <a:lnTo>
                      <a:pt x="492006" y="258755"/>
                    </a:lnTo>
                    <a:lnTo>
                      <a:pt x="494125" y="261387"/>
                    </a:lnTo>
                    <a:lnTo>
                      <a:pt x="497804" y="261712"/>
                    </a:lnTo>
                    <a:lnTo>
                      <a:pt x="511169" y="257580"/>
                    </a:lnTo>
                    <a:lnTo>
                      <a:pt x="510317" y="259191"/>
                    </a:lnTo>
                    <a:lnTo>
                      <a:pt x="518340" y="256410"/>
                    </a:lnTo>
                    <a:lnTo>
                      <a:pt x="521936" y="255732"/>
                    </a:lnTo>
                    <a:lnTo>
                      <a:pt x="531476" y="257385"/>
                    </a:lnTo>
                    <a:lnTo>
                      <a:pt x="540747" y="258044"/>
                    </a:lnTo>
                    <a:lnTo>
                      <a:pt x="545985" y="257500"/>
                    </a:lnTo>
                    <a:lnTo>
                      <a:pt x="555338" y="258469"/>
                    </a:lnTo>
                    <a:lnTo>
                      <a:pt x="564296" y="258276"/>
                    </a:lnTo>
                    <a:lnTo>
                      <a:pt x="567455" y="257494"/>
                    </a:lnTo>
                    <a:lnTo>
                      <a:pt x="581111" y="251426"/>
                    </a:lnTo>
                    <a:lnTo>
                      <a:pt x="587118" y="247894"/>
                    </a:lnTo>
                    <a:lnTo>
                      <a:pt x="593333" y="245226"/>
                    </a:lnTo>
                    <a:lnTo>
                      <a:pt x="604723" y="243246"/>
                    </a:lnTo>
                    <a:lnTo>
                      <a:pt x="613432" y="244455"/>
                    </a:lnTo>
                    <a:lnTo>
                      <a:pt x="618691" y="244040"/>
                    </a:lnTo>
                    <a:lnTo>
                      <a:pt x="623159" y="242208"/>
                    </a:lnTo>
                    <a:lnTo>
                      <a:pt x="628231" y="242781"/>
                    </a:lnTo>
                    <a:lnTo>
                      <a:pt x="621996" y="249439"/>
                    </a:lnTo>
                    <a:lnTo>
                      <a:pt x="619709" y="254634"/>
                    </a:lnTo>
                    <a:lnTo>
                      <a:pt x="618795" y="266801"/>
                    </a:lnTo>
                    <a:lnTo>
                      <a:pt x="618795" y="274097"/>
                    </a:lnTo>
                    <a:lnTo>
                      <a:pt x="619751" y="280555"/>
                    </a:lnTo>
                    <a:lnTo>
                      <a:pt x="616778" y="282266"/>
                    </a:lnTo>
                    <a:lnTo>
                      <a:pt x="616550" y="285295"/>
                    </a:lnTo>
                    <a:lnTo>
                      <a:pt x="618982" y="289831"/>
                    </a:lnTo>
                    <a:lnTo>
                      <a:pt x="621122" y="291163"/>
                    </a:lnTo>
                    <a:lnTo>
                      <a:pt x="626963" y="291653"/>
                    </a:lnTo>
                    <a:lnTo>
                      <a:pt x="630393" y="289879"/>
                    </a:lnTo>
                    <a:lnTo>
                      <a:pt x="631848" y="292795"/>
                    </a:lnTo>
                    <a:lnTo>
                      <a:pt x="635132" y="293559"/>
                    </a:lnTo>
                    <a:lnTo>
                      <a:pt x="638790" y="292802"/>
                    </a:lnTo>
                    <a:lnTo>
                      <a:pt x="641346" y="296756"/>
                    </a:lnTo>
                    <a:lnTo>
                      <a:pt x="643862" y="297087"/>
                    </a:lnTo>
                    <a:lnTo>
                      <a:pt x="649411" y="295547"/>
                    </a:lnTo>
                    <a:lnTo>
                      <a:pt x="654669" y="293079"/>
                    </a:lnTo>
                    <a:lnTo>
                      <a:pt x="659845" y="289827"/>
                    </a:lnTo>
                    <a:lnTo>
                      <a:pt x="665290" y="290300"/>
                    </a:lnTo>
                    <a:lnTo>
                      <a:pt x="669780" y="297542"/>
                    </a:lnTo>
                    <a:lnTo>
                      <a:pt x="668346" y="298776"/>
                    </a:lnTo>
                    <a:lnTo>
                      <a:pt x="669282" y="301968"/>
                    </a:lnTo>
                    <a:lnTo>
                      <a:pt x="675455" y="300866"/>
                    </a:lnTo>
                    <a:lnTo>
                      <a:pt x="680672" y="296666"/>
                    </a:lnTo>
                    <a:lnTo>
                      <a:pt x="682709" y="299053"/>
                    </a:lnTo>
                    <a:lnTo>
                      <a:pt x="684642" y="297652"/>
                    </a:lnTo>
                    <a:lnTo>
                      <a:pt x="685494" y="293996"/>
                    </a:lnTo>
                    <a:lnTo>
                      <a:pt x="684559" y="293218"/>
                    </a:lnTo>
                    <a:lnTo>
                      <a:pt x="686658" y="289606"/>
                    </a:lnTo>
                    <a:lnTo>
                      <a:pt x="689506" y="287586"/>
                    </a:lnTo>
                    <a:lnTo>
                      <a:pt x="692457" y="287893"/>
                    </a:lnTo>
                    <a:lnTo>
                      <a:pt x="694847" y="286242"/>
                    </a:lnTo>
                    <a:lnTo>
                      <a:pt x="698589" y="286477"/>
                    </a:lnTo>
                    <a:lnTo>
                      <a:pt x="704138" y="288970"/>
                    </a:lnTo>
                    <a:lnTo>
                      <a:pt x="708586" y="287628"/>
                    </a:lnTo>
                    <a:lnTo>
                      <a:pt x="711829" y="282083"/>
                    </a:lnTo>
                    <a:lnTo>
                      <a:pt x="715529" y="281039"/>
                    </a:lnTo>
                    <a:lnTo>
                      <a:pt x="717441" y="283256"/>
                    </a:lnTo>
                    <a:lnTo>
                      <a:pt x="723011" y="282719"/>
                    </a:lnTo>
                    <a:lnTo>
                      <a:pt x="725048" y="287075"/>
                    </a:lnTo>
                    <a:lnTo>
                      <a:pt x="721016" y="301403"/>
                    </a:lnTo>
                    <a:lnTo>
                      <a:pt x="721868" y="309142"/>
                    </a:lnTo>
                    <a:lnTo>
                      <a:pt x="725609" y="317537"/>
                    </a:lnTo>
                    <a:lnTo>
                      <a:pt x="724071" y="318698"/>
                    </a:lnTo>
                    <a:lnTo>
                      <a:pt x="724550" y="326504"/>
                    </a:lnTo>
                    <a:lnTo>
                      <a:pt x="726586" y="328457"/>
                    </a:lnTo>
                    <a:lnTo>
                      <a:pt x="723802" y="333104"/>
                    </a:lnTo>
                    <a:lnTo>
                      <a:pt x="720288" y="333231"/>
                    </a:lnTo>
                    <a:lnTo>
                      <a:pt x="718418" y="331463"/>
                    </a:lnTo>
                    <a:lnTo>
                      <a:pt x="716298" y="332552"/>
                    </a:lnTo>
                    <a:lnTo>
                      <a:pt x="713908" y="330209"/>
                    </a:lnTo>
                    <a:lnTo>
                      <a:pt x="713326" y="332606"/>
                    </a:lnTo>
                    <a:lnTo>
                      <a:pt x="708171" y="334853"/>
                    </a:lnTo>
                    <a:lnTo>
                      <a:pt x="706445" y="337633"/>
                    </a:lnTo>
                    <a:lnTo>
                      <a:pt x="708774" y="340046"/>
                    </a:lnTo>
                    <a:lnTo>
                      <a:pt x="708919" y="341890"/>
                    </a:lnTo>
                    <a:lnTo>
                      <a:pt x="712432" y="344027"/>
                    </a:lnTo>
                    <a:lnTo>
                      <a:pt x="715217" y="343512"/>
                    </a:lnTo>
                    <a:lnTo>
                      <a:pt x="717233" y="340264"/>
                    </a:lnTo>
                    <a:lnTo>
                      <a:pt x="718812" y="342278"/>
                    </a:lnTo>
                    <a:lnTo>
                      <a:pt x="724612" y="342187"/>
                    </a:lnTo>
                    <a:lnTo>
                      <a:pt x="724674" y="343965"/>
                    </a:lnTo>
                    <a:lnTo>
                      <a:pt x="727563" y="346795"/>
                    </a:lnTo>
                    <a:lnTo>
                      <a:pt x="730889" y="346843"/>
                    </a:lnTo>
                    <a:lnTo>
                      <a:pt x="734423" y="348774"/>
                    </a:lnTo>
                    <a:lnTo>
                      <a:pt x="729891" y="353855"/>
                    </a:lnTo>
                    <a:lnTo>
                      <a:pt x="729704" y="355692"/>
                    </a:lnTo>
                    <a:lnTo>
                      <a:pt x="735544" y="363159"/>
                    </a:lnTo>
                    <a:lnTo>
                      <a:pt x="737395" y="363572"/>
                    </a:lnTo>
                    <a:lnTo>
                      <a:pt x="740388" y="367914"/>
                    </a:lnTo>
                    <a:lnTo>
                      <a:pt x="745085" y="366119"/>
                    </a:lnTo>
                    <a:lnTo>
                      <a:pt x="745251" y="367747"/>
                    </a:lnTo>
                    <a:lnTo>
                      <a:pt x="748348" y="369227"/>
                    </a:lnTo>
                    <a:lnTo>
                      <a:pt x="749845" y="373381"/>
                    </a:lnTo>
                    <a:lnTo>
                      <a:pt x="747891" y="376917"/>
                    </a:lnTo>
                    <a:lnTo>
                      <a:pt x="742736" y="376150"/>
                    </a:lnTo>
                    <a:lnTo>
                      <a:pt x="738226" y="377523"/>
                    </a:lnTo>
                    <a:lnTo>
                      <a:pt x="737477" y="379749"/>
                    </a:lnTo>
                    <a:lnTo>
                      <a:pt x="735815" y="377926"/>
                    </a:lnTo>
                    <a:lnTo>
                      <a:pt x="726919" y="375560"/>
                    </a:lnTo>
                    <a:lnTo>
                      <a:pt x="724384" y="373894"/>
                    </a:lnTo>
                    <a:lnTo>
                      <a:pt x="720642" y="375543"/>
                    </a:lnTo>
                    <a:lnTo>
                      <a:pt x="717191" y="374375"/>
                    </a:lnTo>
                    <a:lnTo>
                      <a:pt x="715072" y="375706"/>
                    </a:lnTo>
                    <a:lnTo>
                      <a:pt x="712328" y="373581"/>
                    </a:lnTo>
                    <a:lnTo>
                      <a:pt x="711080" y="374992"/>
                    </a:lnTo>
                    <a:lnTo>
                      <a:pt x="706383" y="373087"/>
                    </a:lnTo>
                    <a:lnTo>
                      <a:pt x="708129" y="378226"/>
                    </a:lnTo>
                    <a:lnTo>
                      <a:pt x="703993" y="378793"/>
                    </a:lnTo>
                    <a:lnTo>
                      <a:pt x="702289" y="377239"/>
                    </a:lnTo>
                    <a:lnTo>
                      <a:pt x="700750" y="378486"/>
                    </a:lnTo>
                    <a:lnTo>
                      <a:pt x="696864" y="378205"/>
                    </a:lnTo>
                    <a:lnTo>
                      <a:pt x="697009" y="381123"/>
                    </a:lnTo>
                    <a:lnTo>
                      <a:pt x="692977" y="380632"/>
                    </a:lnTo>
                    <a:lnTo>
                      <a:pt x="689049" y="378040"/>
                    </a:lnTo>
                    <a:lnTo>
                      <a:pt x="690295" y="374561"/>
                    </a:lnTo>
                    <a:lnTo>
                      <a:pt x="688404" y="372464"/>
                    </a:lnTo>
                    <a:lnTo>
                      <a:pt x="692686" y="373656"/>
                    </a:lnTo>
                    <a:lnTo>
                      <a:pt x="689236" y="370792"/>
                    </a:lnTo>
                    <a:lnTo>
                      <a:pt x="686679" y="369971"/>
                    </a:lnTo>
                    <a:lnTo>
                      <a:pt x="683914" y="371026"/>
                    </a:lnTo>
                    <a:lnTo>
                      <a:pt x="685037" y="374136"/>
                    </a:lnTo>
                    <a:lnTo>
                      <a:pt x="684580" y="376287"/>
                    </a:lnTo>
                    <a:lnTo>
                      <a:pt x="682480" y="374851"/>
                    </a:lnTo>
                    <a:lnTo>
                      <a:pt x="682335" y="372395"/>
                    </a:lnTo>
                    <a:lnTo>
                      <a:pt x="679674" y="371464"/>
                    </a:lnTo>
                    <a:lnTo>
                      <a:pt x="678469" y="372670"/>
                    </a:lnTo>
                    <a:lnTo>
                      <a:pt x="678739" y="375893"/>
                    </a:lnTo>
                    <a:lnTo>
                      <a:pt x="676619" y="376200"/>
                    </a:lnTo>
                    <a:lnTo>
                      <a:pt x="676848" y="372560"/>
                    </a:lnTo>
                    <a:lnTo>
                      <a:pt x="675247" y="367336"/>
                    </a:lnTo>
                    <a:lnTo>
                      <a:pt x="673002" y="365742"/>
                    </a:lnTo>
                    <a:lnTo>
                      <a:pt x="667494" y="366615"/>
                    </a:lnTo>
                    <a:lnTo>
                      <a:pt x="667037" y="365195"/>
                    </a:lnTo>
                    <a:lnTo>
                      <a:pt x="662360" y="362387"/>
                    </a:lnTo>
                    <a:lnTo>
                      <a:pt x="658806" y="365339"/>
                    </a:lnTo>
                    <a:lnTo>
                      <a:pt x="658224" y="368314"/>
                    </a:lnTo>
                    <a:lnTo>
                      <a:pt x="659201" y="370231"/>
                    </a:lnTo>
                    <a:lnTo>
                      <a:pt x="658037" y="373519"/>
                    </a:lnTo>
                    <a:lnTo>
                      <a:pt x="658765" y="375899"/>
                    </a:lnTo>
                    <a:lnTo>
                      <a:pt x="656457" y="375589"/>
                    </a:lnTo>
                    <a:lnTo>
                      <a:pt x="653880" y="377567"/>
                    </a:lnTo>
                    <a:lnTo>
                      <a:pt x="652840" y="380781"/>
                    </a:lnTo>
                    <a:lnTo>
                      <a:pt x="655834" y="385052"/>
                    </a:lnTo>
                    <a:lnTo>
                      <a:pt x="653672" y="385138"/>
                    </a:lnTo>
                    <a:lnTo>
                      <a:pt x="655605" y="393355"/>
                    </a:lnTo>
                    <a:lnTo>
                      <a:pt x="657227" y="395480"/>
                    </a:lnTo>
                    <a:lnTo>
                      <a:pt x="651781" y="397689"/>
                    </a:lnTo>
                    <a:lnTo>
                      <a:pt x="648725" y="396098"/>
                    </a:lnTo>
                    <a:lnTo>
                      <a:pt x="645461" y="392610"/>
                    </a:lnTo>
                    <a:lnTo>
                      <a:pt x="643425" y="392976"/>
                    </a:lnTo>
                    <a:lnTo>
                      <a:pt x="641429" y="390775"/>
                    </a:lnTo>
                    <a:lnTo>
                      <a:pt x="641325" y="388111"/>
                    </a:lnTo>
                    <a:lnTo>
                      <a:pt x="637252" y="386203"/>
                    </a:lnTo>
                    <a:lnTo>
                      <a:pt x="635714" y="383658"/>
                    </a:lnTo>
                    <a:lnTo>
                      <a:pt x="632804" y="383427"/>
                    </a:lnTo>
                    <a:lnTo>
                      <a:pt x="629499" y="377550"/>
                    </a:lnTo>
                    <a:lnTo>
                      <a:pt x="622453" y="370113"/>
                    </a:lnTo>
                    <a:lnTo>
                      <a:pt x="616570" y="367345"/>
                    </a:lnTo>
                    <a:lnTo>
                      <a:pt x="611187" y="366271"/>
                    </a:lnTo>
                    <a:lnTo>
                      <a:pt x="607882" y="363480"/>
                    </a:lnTo>
                    <a:lnTo>
                      <a:pt x="603808" y="363201"/>
                    </a:lnTo>
                    <a:lnTo>
                      <a:pt x="601855" y="361078"/>
                    </a:lnTo>
                    <a:lnTo>
                      <a:pt x="600961" y="363223"/>
                    </a:lnTo>
                    <a:lnTo>
                      <a:pt x="596555" y="361161"/>
                    </a:lnTo>
                    <a:lnTo>
                      <a:pt x="592688" y="360421"/>
                    </a:lnTo>
                    <a:lnTo>
                      <a:pt x="583189" y="355607"/>
                    </a:lnTo>
                    <a:lnTo>
                      <a:pt x="579407" y="358687"/>
                    </a:lnTo>
                    <a:lnTo>
                      <a:pt x="577930" y="355581"/>
                    </a:lnTo>
                    <a:lnTo>
                      <a:pt x="575499" y="354279"/>
                    </a:lnTo>
                    <a:lnTo>
                      <a:pt x="572070" y="355217"/>
                    </a:lnTo>
                    <a:lnTo>
                      <a:pt x="571695" y="356937"/>
                    </a:lnTo>
                    <a:lnTo>
                      <a:pt x="567621" y="355121"/>
                    </a:lnTo>
                    <a:lnTo>
                      <a:pt x="562903" y="355971"/>
                    </a:lnTo>
                    <a:lnTo>
                      <a:pt x="557894" y="361055"/>
                    </a:lnTo>
                    <a:lnTo>
                      <a:pt x="553030" y="367398"/>
                    </a:lnTo>
                    <a:lnTo>
                      <a:pt x="547854" y="376356"/>
                    </a:lnTo>
                    <a:lnTo>
                      <a:pt x="544363" y="376746"/>
                    </a:lnTo>
                    <a:lnTo>
                      <a:pt x="543386" y="378136"/>
                    </a:lnTo>
                    <a:lnTo>
                      <a:pt x="541162" y="377171"/>
                    </a:lnTo>
                    <a:lnTo>
                      <a:pt x="534843" y="376285"/>
                    </a:lnTo>
                    <a:lnTo>
                      <a:pt x="529709" y="374434"/>
                    </a:lnTo>
                    <a:lnTo>
                      <a:pt x="526259" y="377133"/>
                    </a:lnTo>
                    <a:lnTo>
                      <a:pt x="520190" y="376564"/>
                    </a:lnTo>
                    <a:lnTo>
                      <a:pt x="516781" y="379710"/>
                    </a:lnTo>
                    <a:lnTo>
                      <a:pt x="516407" y="382393"/>
                    </a:lnTo>
                    <a:lnTo>
                      <a:pt x="517821" y="384492"/>
                    </a:lnTo>
                    <a:lnTo>
                      <a:pt x="512853" y="381394"/>
                    </a:lnTo>
                    <a:lnTo>
                      <a:pt x="508031" y="379264"/>
                    </a:lnTo>
                    <a:lnTo>
                      <a:pt x="500756" y="377056"/>
                    </a:lnTo>
                    <a:lnTo>
                      <a:pt x="493710" y="376979"/>
                    </a:lnTo>
                    <a:lnTo>
                      <a:pt x="490592" y="378806"/>
                    </a:lnTo>
                    <a:lnTo>
                      <a:pt x="485313" y="377238"/>
                    </a:lnTo>
                    <a:lnTo>
                      <a:pt x="482548" y="377953"/>
                    </a:lnTo>
                    <a:lnTo>
                      <a:pt x="481446" y="379862"/>
                    </a:lnTo>
                    <a:lnTo>
                      <a:pt x="476208" y="380493"/>
                    </a:lnTo>
                    <a:lnTo>
                      <a:pt x="475064" y="383396"/>
                    </a:lnTo>
                    <a:lnTo>
                      <a:pt x="472695" y="384150"/>
                    </a:lnTo>
                    <a:lnTo>
                      <a:pt x="470637" y="386706"/>
                    </a:lnTo>
                    <a:lnTo>
                      <a:pt x="469411" y="392803"/>
                    </a:lnTo>
                    <a:lnTo>
                      <a:pt x="470306" y="395155"/>
                    </a:lnTo>
                    <a:lnTo>
                      <a:pt x="467728" y="398930"/>
                    </a:lnTo>
                    <a:lnTo>
                      <a:pt x="467083" y="403380"/>
                    </a:lnTo>
                    <a:lnTo>
                      <a:pt x="468081" y="404431"/>
                    </a:lnTo>
                    <a:lnTo>
                      <a:pt x="465130" y="406319"/>
                    </a:lnTo>
                    <a:lnTo>
                      <a:pt x="463010" y="404935"/>
                    </a:lnTo>
                    <a:lnTo>
                      <a:pt x="459060" y="405960"/>
                    </a:lnTo>
                    <a:lnTo>
                      <a:pt x="457710" y="410597"/>
                    </a:lnTo>
                    <a:lnTo>
                      <a:pt x="455589" y="411622"/>
                    </a:lnTo>
                    <a:lnTo>
                      <a:pt x="453469" y="410155"/>
                    </a:lnTo>
                    <a:lnTo>
                      <a:pt x="452035" y="413090"/>
                    </a:lnTo>
                    <a:lnTo>
                      <a:pt x="450185" y="412083"/>
                    </a:lnTo>
                    <a:lnTo>
                      <a:pt x="446693" y="413088"/>
                    </a:lnTo>
                    <a:lnTo>
                      <a:pt x="447919" y="414876"/>
                    </a:lnTo>
                    <a:lnTo>
                      <a:pt x="446152" y="419408"/>
                    </a:lnTo>
                    <a:lnTo>
                      <a:pt x="442308" y="418078"/>
                    </a:lnTo>
                    <a:lnTo>
                      <a:pt x="441123" y="418821"/>
                    </a:lnTo>
                    <a:lnTo>
                      <a:pt x="440936" y="423200"/>
                    </a:lnTo>
                    <a:lnTo>
                      <a:pt x="439876" y="426502"/>
                    </a:lnTo>
                    <a:lnTo>
                      <a:pt x="437901" y="425758"/>
                    </a:lnTo>
                    <a:lnTo>
                      <a:pt x="435781" y="427409"/>
                    </a:lnTo>
                    <a:lnTo>
                      <a:pt x="437007" y="434502"/>
                    </a:lnTo>
                    <a:lnTo>
                      <a:pt x="433162" y="434633"/>
                    </a:lnTo>
                    <a:lnTo>
                      <a:pt x="428714" y="431422"/>
                    </a:lnTo>
                    <a:lnTo>
                      <a:pt x="427966" y="428407"/>
                    </a:lnTo>
                    <a:lnTo>
                      <a:pt x="426511" y="429360"/>
                    </a:lnTo>
                    <a:lnTo>
                      <a:pt x="425617" y="423438"/>
                    </a:lnTo>
                    <a:lnTo>
                      <a:pt x="428693" y="422791"/>
                    </a:lnTo>
                    <a:lnTo>
                      <a:pt x="431374" y="420421"/>
                    </a:lnTo>
                    <a:lnTo>
                      <a:pt x="430710" y="417347"/>
                    </a:lnTo>
                    <a:lnTo>
                      <a:pt x="433515" y="415879"/>
                    </a:lnTo>
                    <a:lnTo>
                      <a:pt x="436322" y="410224"/>
                    </a:lnTo>
                    <a:lnTo>
                      <a:pt x="435366" y="407222"/>
                    </a:lnTo>
                    <a:lnTo>
                      <a:pt x="438442" y="408936"/>
                    </a:lnTo>
                    <a:lnTo>
                      <a:pt x="440499" y="407770"/>
                    </a:lnTo>
                    <a:lnTo>
                      <a:pt x="443596" y="408416"/>
                    </a:lnTo>
                    <a:lnTo>
                      <a:pt x="441227" y="405935"/>
                    </a:lnTo>
                    <a:lnTo>
                      <a:pt x="441455" y="404189"/>
                    </a:lnTo>
                    <a:lnTo>
                      <a:pt x="444033" y="402031"/>
                    </a:lnTo>
                    <a:lnTo>
                      <a:pt x="444075" y="399022"/>
                    </a:lnTo>
                    <a:lnTo>
                      <a:pt x="447213" y="395454"/>
                    </a:lnTo>
                    <a:lnTo>
                      <a:pt x="446381" y="390064"/>
                    </a:lnTo>
                    <a:lnTo>
                      <a:pt x="443596" y="387837"/>
                    </a:lnTo>
                    <a:lnTo>
                      <a:pt x="440957" y="388357"/>
                    </a:lnTo>
                    <a:lnTo>
                      <a:pt x="439065" y="391592"/>
                    </a:lnTo>
                    <a:lnTo>
                      <a:pt x="437381" y="391690"/>
                    </a:lnTo>
                    <a:lnTo>
                      <a:pt x="435116" y="394324"/>
                    </a:lnTo>
                    <a:lnTo>
                      <a:pt x="435199" y="397099"/>
                    </a:lnTo>
                    <a:lnTo>
                      <a:pt x="433453" y="398715"/>
                    </a:lnTo>
                    <a:lnTo>
                      <a:pt x="423788" y="396225"/>
                    </a:lnTo>
                    <a:lnTo>
                      <a:pt x="422561" y="393556"/>
                    </a:lnTo>
                    <a:lnTo>
                      <a:pt x="417989" y="394304"/>
                    </a:lnTo>
                    <a:lnTo>
                      <a:pt x="417304" y="398375"/>
                    </a:lnTo>
                    <a:lnTo>
                      <a:pt x="418550" y="399767"/>
                    </a:lnTo>
                    <a:lnTo>
                      <a:pt x="418363" y="404401"/>
                    </a:lnTo>
                    <a:lnTo>
                      <a:pt x="415640" y="405333"/>
                    </a:lnTo>
                    <a:lnTo>
                      <a:pt x="416222" y="408416"/>
                    </a:lnTo>
                    <a:lnTo>
                      <a:pt x="413873" y="408806"/>
                    </a:lnTo>
                    <a:lnTo>
                      <a:pt x="413541" y="411526"/>
                    </a:lnTo>
                    <a:lnTo>
                      <a:pt x="410756" y="414710"/>
                    </a:lnTo>
                    <a:lnTo>
                      <a:pt x="411484" y="417105"/>
                    </a:lnTo>
                    <a:lnTo>
                      <a:pt x="408303" y="419099"/>
                    </a:lnTo>
                    <a:lnTo>
                      <a:pt x="404063" y="419291"/>
                    </a:lnTo>
                    <a:lnTo>
                      <a:pt x="402338" y="421432"/>
                    </a:lnTo>
                    <a:lnTo>
                      <a:pt x="399677" y="420432"/>
                    </a:lnTo>
                    <a:lnTo>
                      <a:pt x="397058" y="425282"/>
                    </a:lnTo>
                    <a:lnTo>
                      <a:pt x="396414" y="422126"/>
                    </a:lnTo>
                    <a:lnTo>
                      <a:pt x="394709" y="419829"/>
                    </a:lnTo>
                    <a:lnTo>
                      <a:pt x="395749" y="411569"/>
                    </a:lnTo>
                    <a:lnTo>
                      <a:pt x="394273" y="402509"/>
                    </a:lnTo>
                    <a:lnTo>
                      <a:pt x="392361" y="399017"/>
                    </a:lnTo>
                    <a:lnTo>
                      <a:pt x="398908" y="391563"/>
                    </a:lnTo>
                    <a:lnTo>
                      <a:pt x="398887" y="388150"/>
                    </a:lnTo>
                    <a:lnTo>
                      <a:pt x="395479" y="386781"/>
                    </a:lnTo>
                    <a:lnTo>
                      <a:pt x="392631" y="392132"/>
                    </a:lnTo>
                    <a:lnTo>
                      <a:pt x="390407" y="394324"/>
                    </a:lnTo>
                    <a:lnTo>
                      <a:pt x="393067" y="396365"/>
                    </a:lnTo>
                    <a:lnTo>
                      <a:pt x="388370" y="398600"/>
                    </a:lnTo>
                    <a:lnTo>
                      <a:pt x="386333" y="402200"/>
                    </a:lnTo>
                    <a:lnTo>
                      <a:pt x="386458" y="408258"/>
                    </a:lnTo>
                    <a:lnTo>
                      <a:pt x="385564" y="411072"/>
                    </a:lnTo>
                    <a:lnTo>
                      <a:pt x="388661" y="413590"/>
                    </a:lnTo>
                    <a:lnTo>
                      <a:pt x="386333" y="414708"/>
                    </a:lnTo>
                    <a:lnTo>
                      <a:pt x="384858" y="417687"/>
                    </a:lnTo>
                    <a:lnTo>
                      <a:pt x="386105" y="419385"/>
                    </a:lnTo>
                    <a:lnTo>
                      <a:pt x="381969" y="420617"/>
                    </a:lnTo>
                    <a:lnTo>
                      <a:pt x="381449" y="422812"/>
                    </a:lnTo>
                    <a:lnTo>
                      <a:pt x="378061" y="423807"/>
                    </a:lnTo>
                    <a:lnTo>
                      <a:pt x="373821" y="426571"/>
                    </a:lnTo>
                    <a:lnTo>
                      <a:pt x="370266" y="430981"/>
                    </a:lnTo>
                    <a:lnTo>
                      <a:pt x="365444" y="441215"/>
                    </a:lnTo>
                    <a:lnTo>
                      <a:pt x="363947" y="442601"/>
                    </a:lnTo>
                    <a:lnTo>
                      <a:pt x="359811" y="453597"/>
                    </a:lnTo>
                    <a:lnTo>
                      <a:pt x="357317" y="458637"/>
                    </a:lnTo>
                    <a:lnTo>
                      <a:pt x="354656" y="462425"/>
                    </a:lnTo>
                    <a:lnTo>
                      <a:pt x="355488" y="465245"/>
                    </a:lnTo>
                    <a:lnTo>
                      <a:pt x="354303" y="467657"/>
                    </a:lnTo>
                    <a:lnTo>
                      <a:pt x="351705" y="469474"/>
                    </a:lnTo>
                    <a:lnTo>
                      <a:pt x="349980" y="473527"/>
                    </a:lnTo>
                    <a:lnTo>
                      <a:pt x="347860" y="475203"/>
                    </a:lnTo>
                    <a:lnTo>
                      <a:pt x="347444" y="478463"/>
                    </a:lnTo>
                    <a:lnTo>
                      <a:pt x="345823" y="479643"/>
                    </a:lnTo>
                    <a:lnTo>
                      <a:pt x="342684" y="485684"/>
                    </a:lnTo>
                    <a:lnTo>
                      <a:pt x="342768" y="487560"/>
                    </a:lnTo>
                    <a:lnTo>
                      <a:pt x="339961" y="490274"/>
                    </a:lnTo>
                    <a:lnTo>
                      <a:pt x="330900" y="503920"/>
                    </a:lnTo>
                    <a:lnTo>
                      <a:pt x="328177" y="505568"/>
                    </a:lnTo>
                    <a:lnTo>
                      <a:pt x="323998" y="511061"/>
                    </a:lnTo>
                    <a:lnTo>
                      <a:pt x="322813" y="517000"/>
                    </a:lnTo>
                    <a:lnTo>
                      <a:pt x="324913" y="520177"/>
                    </a:lnTo>
                    <a:lnTo>
                      <a:pt x="320444" y="518324"/>
                    </a:lnTo>
                    <a:lnTo>
                      <a:pt x="316932" y="517957"/>
                    </a:lnTo>
                    <a:lnTo>
                      <a:pt x="314333" y="512097"/>
                    </a:lnTo>
                    <a:lnTo>
                      <a:pt x="309054" y="507776"/>
                    </a:lnTo>
                    <a:lnTo>
                      <a:pt x="307683" y="503257"/>
                    </a:lnTo>
                    <a:lnTo>
                      <a:pt x="309469" y="501424"/>
                    </a:lnTo>
                    <a:lnTo>
                      <a:pt x="309698" y="497522"/>
                    </a:lnTo>
                    <a:lnTo>
                      <a:pt x="311195" y="496259"/>
                    </a:lnTo>
                    <a:lnTo>
                      <a:pt x="311278" y="493251"/>
                    </a:lnTo>
                    <a:lnTo>
                      <a:pt x="312587" y="491642"/>
                    </a:lnTo>
                    <a:lnTo>
                      <a:pt x="313918" y="486904"/>
                    </a:lnTo>
                    <a:lnTo>
                      <a:pt x="318428" y="480124"/>
                    </a:lnTo>
                    <a:lnTo>
                      <a:pt x="317285" y="475190"/>
                    </a:lnTo>
                    <a:lnTo>
                      <a:pt x="313169" y="471838"/>
                    </a:lnTo>
                    <a:lnTo>
                      <a:pt x="310301" y="473879"/>
                    </a:lnTo>
                    <a:lnTo>
                      <a:pt x="306248" y="478478"/>
                    </a:lnTo>
                    <a:lnTo>
                      <a:pt x="302091" y="477821"/>
                    </a:lnTo>
                    <a:lnTo>
                      <a:pt x="295191" y="478797"/>
                    </a:lnTo>
                    <a:lnTo>
                      <a:pt x="291220" y="476287"/>
                    </a:lnTo>
                    <a:lnTo>
                      <a:pt x="294151" y="472111"/>
                    </a:lnTo>
                    <a:lnTo>
                      <a:pt x="295273" y="468616"/>
                    </a:lnTo>
                    <a:lnTo>
                      <a:pt x="293881" y="464517"/>
                    </a:lnTo>
                    <a:lnTo>
                      <a:pt x="299493" y="459610"/>
                    </a:lnTo>
                    <a:lnTo>
                      <a:pt x="301800" y="453751"/>
                    </a:lnTo>
                    <a:lnTo>
                      <a:pt x="300719" y="451598"/>
                    </a:lnTo>
                    <a:lnTo>
                      <a:pt x="300595" y="447447"/>
                    </a:lnTo>
                    <a:lnTo>
                      <a:pt x="297186" y="443960"/>
                    </a:lnTo>
                    <a:lnTo>
                      <a:pt x="297331" y="442547"/>
                    </a:lnTo>
                    <a:lnTo>
                      <a:pt x="301260" y="443520"/>
                    </a:lnTo>
                    <a:lnTo>
                      <a:pt x="303608" y="439176"/>
                    </a:lnTo>
                    <a:lnTo>
                      <a:pt x="303172" y="434875"/>
                    </a:lnTo>
                    <a:lnTo>
                      <a:pt x="301447" y="434175"/>
                    </a:lnTo>
                    <a:lnTo>
                      <a:pt x="298204" y="429510"/>
                    </a:lnTo>
                    <a:lnTo>
                      <a:pt x="298370" y="426944"/>
                    </a:lnTo>
                    <a:lnTo>
                      <a:pt x="303151" y="425090"/>
                    </a:lnTo>
                    <a:lnTo>
                      <a:pt x="299555" y="418923"/>
                    </a:lnTo>
                    <a:lnTo>
                      <a:pt x="294609" y="416340"/>
                    </a:lnTo>
                    <a:lnTo>
                      <a:pt x="293819" y="413353"/>
                    </a:lnTo>
                    <a:lnTo>
                      <a:pt x="288955" y="411016"/>
                    </a:lnTo>
                    <a:lnTo>
                      <a:pt x="282179" y="411172"/>
                    </a:lnTo>
                    <a:lnTo>
                      <a:pt x="279539" y="409292"/>
                    </a:lnTo>
                    <a:lnTo>
                      <a:pt x="278603" y="404987"/>
                    </a:lnTo>
                    <a:lnTo>
                      <a:pt x="269874" y="407583"/>
                    </a:lnTo>
                    <a:lnTo>
                      <a:pt x="266112" y="405694"/>
                    </a:lnTo>
                    <a:lnTo>
                      <a:pt x="265489" y="403668"/>
                    </a:lnTo>
                    <a:lnTo>
                      <a:pt x="263098" y="402729"/>
                    </a:lnTo>
                    <a:lnTo>
                      <a:pt x="262620" y="400438"/>
                    </a:lnTo>
                    <a:lnTo>
                      <a:pt x="269084" y="393714"/>
                    </a:lnTo>
                    <a:lnTo>
                      <a:pt x="269811" y="391913"/>
                    </a:lnTo>
                    <a:lnTo>
                      <a:pt x="266278" y="390446"/>
                    </a:lnTo>
                    <a:lnTo>
                      <a:pt x="265842" y="386850"/>
                    </a:lnTo>
                    <a:lnTo>
                      <a:pt x="267048" y="385044"/>
                    </a:lnTo>
                    <a:lnTo>
                      <a:pt x="263452" y="384119"/>
                    </a:lnTo>
                    <a:lnTo>
                      <a:pt x="260957" y="381490"/>
                    </a:lnTo>
                    <a:lnTo>
                      <a:pt x="258131" y="380903"/>
                    </a:lnTo>
                    <a:lnTo>
                      <a:pt x="255387" y="378893"/>
                    </a:lnTo>
                    <a:lnTo>
                      <a:pt x="251188" y="379856"/>
                    </a:lnTo>
                    <a:lnTo>
                      <a:pt x="249734" y="377313"/>
                    </a:lnTo>
                    <a:lnTo>
                      <a:pt x="244370" y="379241"/>
                    </a:lnTo>
                    <a:lnTo>
                      <a:pt x="240276" y="377180"/>
                    </a:lnTo>
                    <a:lnTo>
                      <a:pt x="234290" y="372516"/>
                    </a:lnTo>
                    <a:lnTo>
                      <a:pt x="233396" y="373923"/>
                    </a:lnTo>
                    <a:lnTo>
                      <a:pt x="229301" y="374105"/>
                    </a:lnTo>
                    <a:lnTo>
                      <a:pt x="223856" y="370963"/>
                    </a:lnTo>
                    <a:lnTo>
                      <a:pt x="220779" y="371872"/>
                    </a:lnTo>
                    <a:lnTo>
                      <a:pt x="219366" y="367918"/>
                    </a:lnTo>
                    <a:lnTo>
                      <a:pt x="213027" y="368520"/>
                    </a:lnTo>
                    <a:lnTo>
                      <a:pt x="210304" y="370275"/>
                    </a:lnTo>
                    <a:lnTo>
                      <a:pt x="208557" y="368395"/>
                    </a:lnTo>
                    <a:lnTo>
                      <a:pt x="207103" y="373166"/>
                    </a:lnTo>
                    <a:lnTo>
                      <a:pt x="204629" y="373603"/>
                    </a:lnTo>
                    <a:lnTo>
                      <a:pt x="201615" y="372569"/>
                    </a:lnTo>
                    <a:lnTo>
                      <a:pt x="199953" y="368873"/>
                    </a:lnTo>
                    <a:lnTo>
                      <a:pt x="195401" y="368925"/>
                    </a:lnTo>
                    <a:lnTo>
                      <a:pt x="192948" y="366578"/>
                    </a:lnTo>
                    <a:lnTo>
                      <a:pt x="188085" y="368381"/>
                    </a:lnTo>
                    <a:lnTo>
                      <a:pt x="188459" y="365869"/>
                    </a:lnTo>
                    <a:lnTo>
                      <a:pt x="186421" y="367211"/>
                    </a:lnTo>
                    <a:lnTo>
                      <a:pt x="180975" y="365644"/>
                    </a:lnTo>
                    <a:lnTo>
                      <a:pt x="180228" y="364443"/>
                    </a:lnTo>
                    <a:lnTo>
                      <a:pt x="152501" y="348113"/>
                    </a:lnTo>
                    <a:lnTo>
                      <a:pt x="89625" y="330573"/>
                    </a:lnTo>
                    <a:lnTo>
                      <a:pt x="34212" y="315021"/>
                    </a:lnTo>
                    <a:lnTo>
                      <a:pt x="34399" y="311262"/>
                    </a:lnTo>
                    <a:lnTo>
                      <a:pt x="32674" y="309209"/>
                    </a:lnTo>
                    <a:lnTo>
                      <a:pt x="29909" y="302947"/>
                    </a:lnTo>
                    <a:lnTo>
                      <a:pt x="28766" y="297454"/>
                    </a:lnTo>
                    <a:lnTo>
                      <a:pt x="25836" y="293937"/>
                    </a:lnTo>
                    <a:lnTo>
                      <a:pt x="23154" y="287472"/>
                    </a:lnTo>
                    <a:lnTo>
                      <a:pt x="21700" y="286427"/>
                    </a:lnTo>
                    <a:lnTo>
                      <a:pt x="16691" y="286904"/>
                    </a:lnTo>
                    <a:lnTo>
                      <a:pt x="16316" y="283722"/>
                    </a:lnTo>
                    <a:lnTo>
                      <a:pt x="11639" y="284870"/>
                    </a:lnTo>
                    <a:lnTo>
                      <a:pt x="11827" y="280317"/>
                    </a:lnTo>
                    <a:lnTo>
                      <a:pt x="9332" y="278704"/>
                    </a:lnTo>
                    <a:lnTo>
                      <a:pt x="7794" y="280980"/>
                    </a:lnTo>
                    <a:lnTo>
                      <a:pt x="2847" y="282302"/>
                    </a:lnTo>
                    <a:lnTo>
                      <a:pt x="0" y="276688"/>
                    </a:lnTo>
                    <a:lnTo>
                      <a:pt x="10060" y="269521"/>
                    </a:lnTo>
                    <a:lnTo>
                      <a:pt x="12824" y="270541"/>
                    </a:lnTo>
                    <a:lnTo>
                      <a:pt x="17563" y="267894"/>
                    </a:lnTo>
                    <a:lnTo>
                      <a:pt x="29203" y="263359"/>
                    </a:lnTo>
                    <a:lnTo>
                      <a:pt x="36477" y="261746"/>
                    </a:lnTo>
                    <a:lnTo>
                      <a:pt x="44792" y="258509"/>
                    </a:lnTo>
                    <a:lnTo>
                      <a:pt x="50321" y="252985"/>
                    </a:lnTo>
                    <a:lnTo>
                      <a:pt x="56702" y="248140"/>
                    </a:lnTo>
                    <a:lnTo>
                      <a:pt x="65473" y="238101"/>
                    </a:lnTo>
                    <a:lnTo>
                      <a:pt x="72124" y="234268"/>
                    </a:lnTo>
                    <a:lnTo>
                      <a:pt x="80230" y="232254"/>
                    </a:lnTo>
                    <a:lnTo>
                      <a:pt x="85614" y="231781"/>
                    </a:lnTo>
                    <a:lnTo>
                      <a:pt x="90623" y="234259"/>
                    </a:lnTo>
                    <a:lnTo>
                      <a:pt x="103946" y="230330"/>
                    </a:lnTo>
                    <a:lnTo>
                      <a:pt x="108810" y="231085"/>
                    </a:lnTo>
                    <a:lnTo>
                      <a:pt x="115295" y="229967"/>
                    </a:lnTo>
                    <a:lnTo>
                      <a:pt x="122528" y="226766"/>
                    </a:lnTo>
                    <a:lnTo>
                      <a:pt x="136828" y="218334"/>
                    </a:lnTo>
                    <a:lnTo>
                      <a:pt x="139863" y="215263"/>
                    </a:lnTo>
                    <a:lnTo>
                      <a:pt x="143105" y="209735"/>
                    </a:lnTo>
                    <a:lnTo>
                      <a:pt x="146639" y="206191"/>
                    </a:lnTo>
                    <a:lnTo>
                      <a:pt x="149424" y="204609"/>
                    </a:lnTo>
                    <a:lnTo>
                      <a:pt x="150816" y="205916"/>
                    </a:lnTo>
                    <a:lnTo>
                      <a:pt x="155763" y="205572"/>
                    </a:lnTo>
                    <a:lnTo>
                      <a:pt x="159692" y="203438"/>
                    </a:lnTo>
                    <a:lnTo>
                      <a:pt x="161147" y="204639"/>
                    </a:lnTo>
                    <a:lnTo>
                      <a:pt x="164493" y="204098"/>
                    </a:lnTo>
                    <a:lnTo>
                      <a:pt x="168671" y="201246"/>
                    </a:lnTo>
                    <a:lnTo>
                      <a:pt x="172891" y="193609"/>
                    </a:lnTo>
                    <a:lnTo>
                      <a:pt x="173181" y="191149"/>
                    </a:lnTo>
                    <a:lnTo>
                      <a:pt x="175780" y="186613"/>
                    </a:lnTo>
                    <a:lnTo>
                      <a:pt x="180747" y="184229"/>
                    </a:lnTo>
                    <a:lnTo>
                      <a:pt x="183491" y="180406"/>
                    </a:lnTo>
                    <a:lnTo>
                      <a:pt x="187190" y="178081"/>
                    </a:lnTo>
                    <a:lnTo>
                      <a:pt x="190475" y="177093"/>
                    </a:lnTo>
                    <a:lnTo>
                      <a:pt x="194091" y="172161"/>
                    </a:lnTo>
                    <a:lnTo>
                      <a:pt x="202530" y="165407"/>
                    </a:lnTo>
                    <a:lnTo>
                      <a:pt x="211571" y="162247"/>
                    </a:lnTo>
                    <a:lnTo>
                      <a:pt x="220405" y="153875"/>
                    </a:lnTo>
                    <a:lnTo>
                      <a:pt x="223065" y="150484"/>
                    </a:lnTo>
                    <a:lnTo>
                      <a:pt x="225186" y="145986"/>
                    </a:lnTo>
                    <a:lnTo>
                      <a:pt x="229031" y="141150"/>
                    </a:lnTo>
                    <a:lnTo>
                      <a:pt x="235121" y="137120"/>
                    </a:lnTo>
                    <a:lnTo>
                      <a:pt x="240733" y="135152"/>
                    </a:lnTo>
                    <a:lnTo>
                      <a:pt x="245202" y="131940"/>
                    </a:lnTo>
                    <a:lnTo>
                      <a:pt x="249734" y="130977"/>
                    </a:lnTo>
                    <a:lnTo>
                      <a:pt x="252872" y="128669"/>
                    </a:lnTo>
                    <a:lnTo>
                      <a:pt x="252768" y="127402"/>
                    </a:lnTo>
                    <a:lnTo>
                      <a:pt x="257091" y="125928"/>
                    </a:lnTo>
                    <a:lnTo>
                      <a:pt x="272451" y="122975"/>
                    </a:lnTo>
                    <a:close/>
                    <a:moveTo>
                      <a:pt x="229405" y="0"/>
                    </a:moveTo>
                    <a:lnTo>
                      <a:pt x="229717" y="3502"/>
                    </a:lnTo>
                    <a:lnTo>
                      <a:pt x="226682" y="6183"/>
                    </a:lnTo>
                    <a:lnTo>
                      <a:pt x="212818" y="16805"/>
                    </a:lnTo>
                    <a:lnTo>
                      <a:pt x="211697" y="18311"/>
                    </a:lnTo>
                    <a:lnTo>
                      <a:pt x="211925" y="22130"/>
                    </a:lnTo>
                    <a:lnTo>
                      <a:pt x="210636" y="23612"/>
                    </a:lnTo>
                    <a:lnTo>
                      <a:pt x="200950" y="30995"/>
                    </a:lnTo>
                    <a:lnTo>
                      <a:pt x="195380" y="33808"/>
                    </a:lnTo>
                    <a:lnTo>
                      <a:pt x="186942" y="36597"/>
                    </a:lnTo>
                    <a:lnTo>
                      <a:pt x="182057" y="39130"/>
                    </a:lnTo>
                    <a:lnTo>
                      <a:pt x="179937" y="38942"/>
                    </a:lnTo>
                    <a:lnTo>
                      <a:pt x="171686" y="42740"/>
                    </a:lnTo>
                    <a:lnTo>
                      <a:pt x="171706" y="43868"/>
                    </a:lnTo>
                    <a:lnTo>
                      <a:pt x="162665" y="48714"/>
                    </a:lnTo>
                    <a:lnTo>
                      <a:pt x="162914" y="51797"/>
                    </a:lnTo>
                    <a:lnTo>
                      <a:pt x="165616" y="51003"/>
                    </a:lnTo>
                    <a:lnTo>
                      <a:pt x="168734" y="51810"/>
                    </a:lnTo>
                    <a:lnTo>
                      <a:pt x="174554" y="49760"/>
                    </a:lnTo>
                    <a:lnTo>
                      <a:pt x="173181" y="51670"/>
                    </a:lnTo>
                    <a:lnTo>
                      <a:pt x="161044" y="57017"/>
                    </a:lnTo>
                    <a:lnTo>
                      <a:pt x="154683" y="59208"/>
                    </a:lnTo>
                    <a:lnTo>
                      <a:pt x="148759" y="62450"/>
                    </a:lnTo>
                    <a:lnTo>
                      <a:pt x="144395" y="63317"/>
                    </a:lnTo>
                    <a:lnTo>
                      <a:pt x="140883" y="61624"/>
                    </a:lnTo>
                    <a:lnTo>
                      <a:pt x="140217" y="59085"/>
                    </a:lnTo>
                    <a:lnTo>
                      <a:pt x="136060" y="58483"/>
                    </a:lnTo>
                    <a:lnTo>
                      <a:pt x="140009" y="53044"/>
                    </a:lnTo>
                    <a:lnTo>
                      <a:pt x="133545" y="55604"/>
                    </a:lnTo>
                    <a:lnTo>
                      <a:pt x="132963" y="55072"/>
                    </a:lnTo>
                    <a:lnTo>
                      <a:pt x="137265" y="53578"/>
                    </a:lnTo>
                    <a:lnTo>
                      <a:pt x="137660" y="48293"/>
                    </a:lnTo>
                    <a:lnTo>
                      <a:pt x="142421" y="44155"/>
                    </a:lnTo>
                    <a:lnTo>
                      <a:pt x="152085" y="38494"/>
                    </a:lnTo>
                    <a:lnTo>
                      <a:pt x="163704" y="32574"/>
                    </a:lnTo>
                    <a:lnTo>
                      <a:pt x="175094" y="27960"/>
                    </a:lnTo>
                    <a:lnTo>
                      <a:pt x="175239" y="26974"/>
                    </a:lnTo>
                    <a:lnTo>
                      <a:pt x="181891" y="23124"/>
                    </a:lnTo>
                    <a:lnTo>
                      <a:pt x="180374" y="25367"/>
                    </a:lnTo>
                    <a:lnTo>
                      <a:pt x="188583" y="21257"/>
                    </a:lnTo>
                    <a:lnTo>
                      <a:pt x="190121" y="18277"/>
                    </a:lnTo>
                    <a:lnTo>
                      <a:pt x="196627" y="14829"/>
                    </a:lnTo>
                    <a:lnTo>
                      <a:pt x="200306" y="12191"/>
                    </a:lnTo>
                    <a:lnTo>
                      <a:pt x="201366" y="9568"/>
                    </a:lnTo>
                    <a:lnTo>
                      <a:pt x="207394" y="6255"/>
                    </a:lnTo>
                    <a:lnTo>
                      <a:pt x="211488" y="4946"/>
                    </a:lnTo>
                    <a:lnTo>
                      <a:pt x="215105" y="2782"/>
                    </a:lnTo>
                    <a:lnTo>
                      <a:pt x="217662" y="4442"/>
                    </a:lnTo>
                    <a:lnTo>
                      <a:pt x="220385" y="3942"/>
                    </a:lnTo>
                    <a:lnTo>
                      <a:pt x="222567" y="1914"/>
                    </a:lnTo>
                    <a:lnTo>
                      <a:pt x="226579" y="1394"/>
                    </a:lnTo>
                    <a:close/>
                  </a:path>
                </a:pathLst>
              </a:custGeom>
              <a:solidFill>
                <a:srgbClr val="BC2C3C">
                  <a:lumMod val="100000"/>
                </a:srgbClr>
              </a:solidFill>
              <a:ln w="3175" cap="sq">
                <a:solidFill>
                  <a:schemeClr val="bg1"/>
                </a:solidFill>
                <a:prstDash val="solid"/>
                <a:bevel/>
              </a:ln>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15" name="MI-2">
                <a:extLst>
                  <a:ext uri="{FF2B5EF4-FFF2-40B4-BE49-F238E27FC236}">
                    <a16:creationId xmlns:a16="http://schemas.microsoft.com/office/drawing/2014/main" id="{CD1E1C8E-3732-029C-F235-C5E904D463B9}"/>
                  </a:ext>
                </a:extLst>
              </p:cNvPr>
              <p:cNvSpPr/>
              <p:nvPr/>
            </p:nvSpPr>
            <p:spPr>
              <a:xfrm>
                <a:off x="5711671" y="2671998"/>
                <a:ext cx="272743" cy="333437"/>
              </a:xfrm>
              <a:custGeom>
                <a:avLst/>
                <a:gdLst>
                  <a:gd name="connsiteX0" fmla="*/ 43826 w 342052"/>
                  <a:gd name="connsiteY0" fmla="*/ 0 h 417262"/>
                  <a:gd name="connsiteX1" fmla="*/ 83447 w 342052"/>
                  <a:gd name="connsiteY1" fmla="*/ 1033 h 417262"/>
                  <a:gd name="connsiteX2" fmla="*/ 112669 w 342052"/>
                  <a:gd name="connsiteY2" fmla="*/ 1077 h 417262"/>
                  <a:gd name="connsiteX3" fmla="*/ 112434 w 342052"/>
                  <a:gd name="connsiteY3" fmla="*/ 19022 h 417262"/>
                  <a:gd name="connsiteX4" fmla="*/ 173040 w 342052"/>
                  <a:gd name="connsiteY4" fmla="*/ 18789 h 417262"/>
                  <a:gd name="connsiteX5" fmla="*/ 173588 w 342052"/>
                  <a:gd name="connsiteY5" fmla="*/ 71308 h 417262"/>
                  <a:gd name="connsiteX6" fmla="*/ 206588 w 342052"/>
                  <a:gd name="connsiteY6" fmla="*/ 71376 h 417262"/>
                  <a:gd name="connsiteX7" fmla="*/ 237452 w 342052"/>
                  <a:gd name="connsiteY7" fmla="*/ 71999 h 417262"/>
                  <a:gd name="connsiteX8" fmla="*/ 254865 w 342052"/>
                  <a:gd name="connsiteY8" fmla="*/ 72135 h 417262"/>
                  <a:gd name="connsiteX9" fmla="*/ 312942 w 342052"/>
                  <a:gd name="connsiteY9" fmla="*/ 72174 h 417262"/>
                  <a:gd name="connsiteX10" fmla="*/ 342059 w 342052"/>
                  <a:gd name="connsiteY10" fmla="*/ 71921 h 417262"/>
                  <a:gd name="connsiteX11" fmla="*/ 342085 w 342052"/>
                  <a:gd name="connsiteY11" fmla="*/ 122013 h 417262"/>
                  <a:gd name="connsiteX12" fmla="*/ 341903 w 342052"/>
                  <a:gd name="connsiteY12" fmla="*/ 139285 h 417262"/>
                  <a:gd name="connsiteX13" fmla="*/ 313177 w 342052"/>
                  <a:gd name="connsiteY13" fmla="*/ 138776 h 417262"/>
                  <a:gd name="connsiteX14" fmla="*/ 312942 w 342052"/>
                  <a:gd name="connsiteY14" fmla="*/ 159149 h 417262"/>
                  <a:gd name="connsiteX15" fmla="*/ 295790 w 342052"/>
                  <a:gd name="connsiteY15" fmla="*/ 159008 h 417262"/>
                  <a:gd name="connsiteX16" fmla="*/ 295582 w 342052"/>
                  <a:gd name="connsiteY16" fmla="*/ 179240 h 417262"/>
                  <a:gd name="connsiteX17" fmla="*/ 295556 w 342052"/>
                  <a:gd name="connsiteY17" fmla="*/ 211010 h 417262"/>
                  <a:gd name="connsiteX18" fmla="*/ 312682 w 342052"/>
                  <a:gd name="connsiteY18" fmla="*/ 211034 h 417262"/>
                  <a:gd name="connsiteX19" fmla="*/ 312759 w 342052"/>
                  <a:gd name="connsiteY19" fmla="*/ 245564 h 417262"/>
                  <a:gd name="connsiteX20" fmla="*/ 312994 w 342052"/>
                  <a:gd name="connsiteY20" fmla="*/ 280036 h 417262"/>
                  <a:gd name="connsiteX21" fmla="*/ 263728 w 342052"/>
                  <a:gd name="connsiteY21" fmla="*/ 280012 h 417262"/>
                  <a:gd name="connsiteX22" fmla="*/ 245350 w 342052"/>
                  <a:gd name="connsiteY22" fmla="*/ 279856 h 417262"/>
                  <a:gd name="connsiteX23" fmla="*/ 245246 w 342052"/>
                  <a:gd name="connsiteY23" fmla="*/ 315380 h 417262"/>
                  <a:gd name="connsiteX24" fmla="*/ 245324 w 342052"/>
                  <a:gd name="connsiteY24" fmla="*/ 348519 h 417262"/>
                  <a:gd name="connsiteX25" fmla="*/ 228198 w 342052"/>
                  <a:gd name="connsiteY25" fmla="*/ 348524 h 417262"/>
                  <a:gd name="connsiteX26" fmla="*/ 228224 w 342052"/>
                  <a:gd name="connsiteY26" fmla="*/ 382532 h 417262"/>
                  <a:gd name="connsiteX27" fmla="*/ 225383 w 342052"/>
                  <a:gd name="connsiteY27" fmla="*/ 382561 h 417262"/>
                  <a:gd name="connsiteX28" fmla="*/ 225435 w 342052"/>
                  <a:gd name="connsiteY28" fmla="*/ 385530 h 417262"/>
                  <a:gd name="connsiteX29" fmla="*/ 219778 w 342052"/>
                  <a:gd name="connsiteY29" fmla="*/ 385556 h 417262"/>
                  <a:gd name="connsiteX30" fmla="*/ 219700 w 342052"/>
                  <a:gd name="connsiteY30" fmla="*/ 399718 h 417262"/>
                  <a:gd name="connsiteX31" fmla="*/ 211202 w 342052"/>
                  <a:gd name="connsiteY31" fmla="*/ 399770 h 417262"/>
                  <a:gd name="connsiteX32" fmla="*/ 211515 w 342052"/>
                  <a:gd name="connsiteY32" fmla="*/ 416932 h 417262"/>
                  <a:gd name="connsiteX33" fmla="*/ 174630 w 342052"/>
                  <a:gd name="connsiteY33" fmla="*/ 417263 h 417262"/>
                  <a:gd name="connsiteX34" fmla="*/ 143532 w 342052"/>
                  <a:gd name="connsiteY34" fmla="*/ 416932 h 417262"/>
                  <a:gd name="connsiteX35" fmla="*/ 143506 w 342052"/>
                  <a:gd name="connsiteY35" fmla="*/ 383764 h 417262"/>
                  <a:gd name="connsiteX36" fmla="*/ 143246 w 342052"/>
                  <a:gd name="connsiteY36" fmla="*/ 366010 h 417262"/>
                  <a:gd name="connsiteX37" fmla="*/ 143141 w 342052"/>
                  <a:gd name="connsiteY37" fmla="*/ 331996 h 417262"/>
                  <a:gd name="connsiteX38" fmla="*/ 159981 w 342052"/>
                  <a:gd name="connsiteY38" fmla="*/ 331641 h 417262"/>
                  <a:gd name="connsiteX39" fmla="*/ 159615 w 342052"/>
                  <a:gd name="connsiteY39" fmla="*/ 315463 h 417262"/>
                  <a:gd name="connsiteX40" fmla="*/ 159668 w 342052"/>
                  <a:gd name="connsiteY40" fmla="*/ 280018 h 417262"/>
                  <a:gd name="connsiteX41" fmla="*/ 143611 w 342052"/>
                  <a:gd name="connsiteY41" fmla="*/ 280007 h 417262"/>
                  <a:gd name="connsiteX42" fmla="*/ 143924 w 342052"/>
                  <a:gd name="connsiteY42" fmla="*/ 275114 h 417262"/>
                  <a:gd name="connsiteX43" fmla="*/ 141030 w 342052"/>
                  <a:gd name="connsiteY43" fmla="*/ 275124 h 417262"/>
                  <a:gd name="connsiteX44" fmla="*/ 138475 w 342052"/>
                  <a:gd name="connsiteY44" fmla="*/ 280182 h 417262"/>
                  <a:gd name="connsiteX45" fmla="*/ 123773 w 342052"/>
                  <a:gd name="connsiteY45" fmla="*/ 280292 h 417262"/>
                  <a:gd name="connsiteX46" fmla="*/ 91007 w 342052"/>
                  <a:gd name="connsiteY46" fmla="*/ 279843 h 417262"/>
                  <a:gd name="connsiteX47" fmla="*/ 90877 w 342052"/>
                  <a:gd name="connsiteY47" fmla="*/ 262634 h 417262"/>
                  <a:gd name="connsiteX48" fmla="*/ 56781 w 342052"/>
                  <a:gd name="connsiteY48" fmla="*/ 262785 h 417262"/>
                  <a:gd name="connsiteX49" fmla="*/ 56859 w 342052"/>
                  <a:gd name="connsiteY49" fmla="*/ 257005 h 417262"/>
                  <a:gd name="connsiteX50" fmla="*/ 53966 w 342052"/>
                  <a:gd name="connsiteY50" fmla="*/ 257028 h 417262"/>
                  <a:gd name="connsiteX51" fmla="*/ 48231 w 342052"/>
                  <a:gd name="connsiteY51" fmla="*/ 253434 h 417262"/>
                  <a:gd name="connsiteX52" fmla="*/ 48231 w 342052"/>
                  <a:gd name="connsiteY52" fmla="*/ 249526 h 417262"/>
                  <a:gd name="connsiteX53" fmla="*/ 46172 w 342052"/>
                  <a:gd name="connsiteY53" fmla="*/ 249508 h 417262"/>
                  <a:gd name="connsiteX54" fmla="*/ 37726 w 342052"/>
                  <a:gd name="connsiteY54" fmla="*/ 253994 h 417262"/>
                  <a:gd name="connsiteX55" fmla="*/ 27482 w 342052"/>
                  <a:gd name="connsiteY55" fmla="*/ 254923 h 417262"/>
                  <a:gd name="connsiteX56" fmla="*/ 20600 w 342052"/>
                  <a:gd name="connsiteY56" fmla="*/ 240779 h 417262"/>
                  <a:gd name="connsiteX57" fmla="*/ 16847 w 342052"/>
                  <a:gd name="connsiteY57" fmla="*/ 230661 h 417262"/>
                  <a:gd name="connsiteX58" fmla="*/ 12962 w 342052"/>
                  <a:gd name="connsiteY58" fmla="*/ 217798 h 417262"/>
                  <a:gd name="connsiteX59" fmla="*/ 10590 w 342052"/>
                  <a:gd name="connsiteY59" fmla="*/ 207337 h 417262"/>
                  <a:gd name="connsiteX60" fmla="*/ 8557 w 342052"/>
                  <a:gd name="connsiteY60" fmla="*/ 201231 h 417262"/>
                  <a:gd name="connsiteX61" fmla="*/ 2666 w 342052"/>
                  <a:gd name="connsiteY61" fmla="*/ 189012 h 417262"/>
                  <a:gd name="connsiteX62" fmla="*/ 33 w 342052"/>
                  <a:gd name="connsiteY62" fmla="*/ 180889 h 417262"/>
                  <a:gd name="connsiteX63" fmla="*/ 33 w 342052"/>
                  <a:gd name="connsiteY63" fmla="*/ 172656 h 417262"/>
                  <a:gd name="connsiteX64" fmla="*/ 1362 w 342052"/>
                  <a:gd name="connsiteY64" fmla="*/ 168848 h 417262"/>
                  <a:gd name="connsiteX65" fmla="*/ 11111 w 342052"/>
                  <a:gd name="connsiteY65" fmla="*/ 155116 h 417262"/>
                  <a:gd name="connsiteX66" fmla="*/ 13484 w 342052"/>
                  <a:gd name="connsiteY66" fmla="*/ 150144 h 417262"/>
                  <a:gd name="connsiteX67" fmla="*/ 15152 w 342052"/>
                  <a:gd name="connsiteY67" fmla="*/ 144100 h 417262"/>
                  <a:gd name="connsiteX68" fmla="*/ 15100 w 342052"/>
                  <a:gd name="connsiteY68" fmla="*/ 133343 h 417262"/>
                  <a:gd name="connsiteX69" fmla="*/ 13432 w 342052"/>
                  <a:gd name="connsiteY69" fmla="*/ 126513 h 417262"/>
                  <a:gd name="connsiteX70" fmla="*/ 13092 w 342052"/>
                  <a:gd name="connsiteY70" fmla="*/ 120834 h 417262"/>
                  <a:gd name="connsiteX71" fmla="*/ 10903 w 342052"/>
                  <a:gd name="connsiteY71" fmla="*/ 110236 h 417262"/>
                  <a:gd name="connsiteX72" fmla="*/ 5325 w 342052"/>
                  <a:gd name="connsiteY72" fmla="*/ 100020 h 417262"/>
                  <a:gd name="connsiteX73" fmla="*/ 3448 w 342052"/>
                  <a:gd name="connsiteY73" fmla="*/ 92753 h 417262"/>
                  <a:gd name="connsiteX74" fmla="*/ 5507 w 342052"/>
                  <a:gd name="connsiteY74" fmla="*/ 89242 h 417262"/>
                  <a:gd name="connsiteX75" fmla="*/ 13223 w 342052"/>
                  <a:gd name="connsiteY75" fmla="*/ 83143 h 417262"/>
                  <a:gd name="connsiteX76" fmla="*/ 18020 w 342052"/>
                  <a:gd name="connsiteY76" fmla="*/ 76609 h 417262"/>
                  <a:gd name="connsiteX77" fmla="*/ 22138 w 342052"/>
                  <a:gd name="connsiteY77" fmla="*/ 67353 h 417262"/>
                  <a:gd name="connsiteX78" fmla="*/ 25344 w 342052"/>
                  <a:gd name="connsiteY78" fmla="*/ 62600 h 417262"/>
                  <a:gd name="connsiteX79" fmla="*/ 28107 w 342052"/>
                  <a:gd name="connsiteY79" fmla="*/ 54245 h 417262"/>
                  <a:gd name="connsiteX80" fmla="*/ 30480 w 342052"/>
                  <a:gd name="connsiteY80" fmla="*/ 51537 h 417262"/>
                  <a:gd name="connsiteX81" fmla="*/ 34364 w 342052"/>
                  <a:gd name="connsiteY81" fmla="*/ 42439 h 417262"/>
                  <a:gd name="connsiteX82" fmla="*/ 38925 w 342052"/>
                  <a:gd name="connsiteY82" fmla="*/ 34952 h 417262"/>
                  <a:gd name="connsiteX83" fmla="*/ 41897 w 342052"/>
                  <a:gd name="connsiteY83" fmla="*/ 19684 h 417262"/>
                  <a:gd name="connsiteX84" fmla="*/ 41349 w 342052"/>
                  <a:gd name="connsiteY84" fmla="*/ 13484 h 417262"/>
                  <a:gd name="connsiteX85" fmla="*/ 41766 w 342052"/>
                  <a:gd name="connsiteY85" fmla="*/ 7142 h 417262"/>
                  <a:gd name="connsiteX86" fmla="*/ 43826 w 342052"/>
                  <a:gd name="connsiteY86" fmla="*/ 0 h 417262"/>
                  <a:gd name="connsiteX87" fmla="*/ 43826 w 342052"/>
                  <a:gd name="connsiteY87" fmla="*/ 0 h 417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342052" h="417262">
                    <a:moveTo>
                      <a:pt x="43826" y="0"/>
                    </a:moveTo>
                    <a:lnTo>
                      <a:pt x="83447" y="1033"/>
                    </a:lnTo>
                    <a:lnTo>
                      <a:pt x="112669" y="1077"/>
                    </a:lnTo>
                    <a:lnTo>
                      <a:pt x="112434" y="19022"/>
                    </a:lnTo>
                    <a:lnTo>
                      <a:pt x="173040" y="18789"/>
                    </a:lnTo>
                    <a:lnTo>
                      <a:pt x="173588" y="71308"/>
                    </a:lnTo>
                    <a:lnTo>
                      <a:pt x="206588" y="71376"/>
                    </a:lnTo>
                    <a:lnTo>
                      <a:pt x="237452" y="71999"/>
                    </a:lnTo>
                    <a:lnTo>
                      <a:pt x="254865" y="72135"/>
                    </a:lnTo>
                    <a:lnTo>
                      <a:pt x="312942" y="72174"/>
                    </a:lnTo>
                    <a:lnTo>
                      <a:pt x="342059" y="71921"/>
                    </a:lnTo>
                    <a:lnTo>
                      <a:pt x="342085" y="122013"/>
                    </a:lnTo>
                    <a:lnTo>
                      <a:pt x="341903" y="139285"/>
                    </a:lnTo>
                    <a:lnTo>
                      <a:pt x="313177" y="138776"/>
                    </a:lnTo>
                    <a:lnTo>
                      <a:pt x="312942" y="159149"/>
                    </a:lnTo>
                    <a:lnTo>
                      <a:pt x="295790" y="159008"/>
                    </a:lnTo>
                    <a:lnTo>
                      <a:pt x="295582" y="179240"/>
                    </a:lnTo>
                    <a:lnTo>
                      <a:pt x="295556" y="211010"/>
                    </a:lnTo>
                    <a:lnTo>
                      <a:pt x="312682" y="211034"/>
                    </a:lnTo>
                    <a:lnTo>
                      <a:pt x="312759" y="245564"/>
                    </a:lnTo>
                    <a:lnTo>
                      <a:pt x="312994" y="280036"/>
                    </a:lnTo>
                    <a:lnTo>
                      <a:pt x="263728" y="280012"/>
                    </a:lnTo>
                    <a:lnTo>
                      <a:pt x="245350" y="279856"/>
                    </a:lnTo>
                    <a:lnTo>
                      <a:pt x="245246" y="315380"/>
                    </a:lnTo>
                    <a:lnTo>
                      <a:pt x="245324" y="348519"/>
                    </a:lnTo>
                    <a:lnTo>
                      <a:pt x="228198" y="348524"/>
                    </a:lnTo>
                    <a:lnTo>
                      <a:pt x="228224" y="382532"/>
                    </a:lnTo>
                    <a:lnTo>
                      <a:pt x="225383" y="382561"/>
                    </a:lnTo>
                    <a:lnTo>
                      <a:pt x="225435" y="385530"/>
                    </a:lnTo>
                    <a:lnTo>
                      <a:pt x="219778" y="385556"/>
                    </a:lnTo>
                    <a:lnTo>
                      <a:pt x="219700" y="399718"/>
                    </a:lnTo>
                    <a:lnTo>
                      <a:pt x="211202" y="399770"/>
                    </a:lnTo>
                    <a:lnTo>
                      <a:pt x="211515" y="416932"/>
                    </a:lnTo>
                    <a:lnTo>
                      <a:pt x="174630" y="417263"/>
                    </a:lnTo>
                    <a:lnTo>
                      <a:pt x="143532" y="416932"/>
                    </a:lnTo>
                    <a:lnTo>
                      <a:pt x="143506" y="383764"/>
                    </a:lnTo>
                    <a:lnTo>
                      <a:pt x="143246" y="366010"/>
                    </a:lnTo>
                    <a:lnTo>
                      <a:pt x="143141" y="331996"/>
                    </a:lnTo>
                    <a:lnTo>
                      <a:pt x="159981" y="331641"/>
                    </a:lnTo>
                    <a:lnTo>
                      <a:pt x="159615" y="315463"/>
                    </a:lnTo>
                    <a:lnTo>
                      <a:pt x="159668" y="280018"/>
                    </a:lnTo>
                    <a:lnTo>
                      <a:pt x="143611" y="280007"/>
                    </a:lnTo>
                    <a:lnTo>
                      <a:pt x="143924" y="275114"/>
                    </a:lnTo>
                    <a:lnTo>
                      <a:pt x="141030" y="275124"/>
                    </a:lnTo>
                    <a:lnTo>
                      <a:pt x="138475" y="280182"/>
                    </a:lnTo>
                    <a:lnTo>
                      <a:pt x="123773" y="280292"/>
                    </a:lnTo>
                    <a:lnTo>
                      <a:pt x="91007" y="279843"/>
                    </a:lnTo>
                    <a:lnTo>
                      <a:pt x="90877" y="262634"/>
                    </a:lnTo>
                    <a:lnTo>
                      <a:pt x="56781" y="262785"/>
                    </a:lnTo>
                    <a:lnTo>
                      <a:pt x="56859" y="257005"/>
                    </a:lnTo>
                    <a:lnTo>
                      <a:pt x="53966" y="257028"/>
                    </a:lnTo>
                    <a:lnTo>
                      <a:pt x="48231" y="253434"/>
                    </a:lnTo>
                    <a:lnTo>
                      <a:pt x="48231" y="249526"/>
                    </a:lnTo>
                    <a:lnTo>
                      <a:pt x="46172" y="249508"/>
                    </a:lnTo>
                    <a:lnTo>
                      <a:pt x="37726" y="253994"/>
                    </a:lnTo>
                    <a:lnTo>
                      <a:pt x="27482" y="254923"/>
                    </a:lnTo>
                    <a:lnTo>
                      <a:pt x="20600" y="240779"/>
                    </a:lnTo>
                    <a:lnTo>
                      <a:pt x="16847" y="230661"/>
                    </a:lnTo>
                    <a:lnTo>
                      <a:pt x="12962" y="217798"/>
                    </a:lnTo>
                    <a:lnTo>
                      <a:pt x="10590" y="207337"/>
                    </a:lnTo>
                    <a:lnTo>
                      <a:pt x="8557" y="201231"/>
                    </a:lnTo>
                    <a:lnTo>
                      <a:pt x="2666" y="189012"/>
                    </a:lnTo>
                    <a:lnTo>
                      <a:pt x="33" y="180889"/>
                    </a:lnTo>
                    <a:lnTo>
                      <a:pt x="33" y="172656"/>
                    </a:lnTo>
                    <a:lnTo>
                      <a:pt x="1362" y="168848"/>
                    </a:lnTo>
                    <a:lnTo>
                      <a:pt x="11111" y="155116"/>
                    </a:lnTo>
                    <a:lnTo>
                      <a:pt x="13484" y="150144"/>
                    </a:lnTo>
                    <a:lnTo>
                      <a:pt x="15152" y="144100"/>
                    </a:lnTo>
                    <a:lnTo>
                      <a:pt x="15100" y="133343"/>
                    </a:lnTo>
                    <a:lnTo>
                      <a:pt x="13432" y="126513"/>
                    </a:lnTo>
                    <a:lnTo>
                      <a:pt x="13092" y="120834"/>
                    </a:lnTo>
                    <a:lnTo>
                      <a:pt x="10903" y="110236"/>
                    </a:lnTo>
                    <a:lnTo>
                      <a:pt x="5325" y="100020"/>
                    </a:lnTo>
                    <a:lnTo>
                      <a:pt x="3448" y="92753"/>
                    </a:lnTo>
                    <a:lnTo>
                      <a:pt x="5507" y="89242"/>
                    </a:lnTo>
                    <a:lnTo>
                      <a:pt x="13223" y="83143"/>
                    </a:lnTo>
                    <a:lnTo>
                      <a:pt x="18020" y="76609"/>
                    </a:lnTo>
                    <a:lnTo>
                      <a:pt x="22138" y="67353"/>
                    </a:lnTo>
                    <a:lnTo>
                      <a:pt x="25344" y="62600"/>
                    </a:lnTo>
                    <a:lnTo>
                      <a:pt x="28107" y="54245"/>
                    </a:lnTo>
                    <a:lnTo>
                      <a:pt x="30480" y="51537"/>
                    </a:lnTo>
                    <a:lnTo>
                      <a:pt x="34364" y="42439"/>
                    </a:lnTo>
                    <a:lnTo>
                      <a:pt x="38925" y="34952"/>
                    </a:lnTo>
                    <a:lnTo>
                      <a:pt x="41897" y="19684"/>
                    </a:lnTo>
                    <a:lnTo>
                      <a:pt x="41349" y="13484"/>
                    </a:lnTo>
                    <a:lnTo>
                      <a:pt x="41766" y="7142"/>
                    </a:lnTo>
                    <a:lnTo>
                      <a:pt x="43826" y="0"/>
                    </a:lnTo>
                    <a:lnTo>
                      <a:pt x="43826" y="0"/>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16" name="MI-3">
                <a:extLst>
                  <a:ext uri="{FF2B5EF4-FFF2-40B4-BE49-F238E27FC236}">
                    <a16:creationId xmlns:a16="http://schemas.microsoft.com/office/drawing/2014/main" id="{88D25CB9-0548-0CB6-7278-ED4653691568}"/>
                  </a:ext>
                </a:extLst>
              </p:cNvPr>
              <p:cNvSpPr/>
              <p:nvPr/>
            </p:nvSpPr>
            <p:spPr>
              <a:xfrm>
                <a:off x="5733559" y="2871396"/>
                <a:ext cx="105651" cy="79475"/>
              </a:xfrm>
              <a:custGeom>
                <a:avLst/>
                <a:gdLst>
                  <a:gd name="connsiteX0" fmla="*/ 11007 w 132499"/>
                  <a:gd name="connsiteY0" fmla="*/ 30426 h 99454"/>
                  <a:gd name="connsiteX1" fmla="*/ 7306 w 132499"/>
                  <a:gd name="connsiteY1" fmla="*/ 21007 h 99454"/>
                  <a:gd name="connsiteX2" fmla="*/ 33 w 132499"/>
                  <a:gd name="connsiteY2" fmla="*/ 5397 h 99454"/>
                  <a:gd name="connsiteX3" fmla="*/ 10277 w 132499"/>
                  <a:gd name="connsiteY3" fmla="*/ 4468 h 99454"/>
                  <a:gd name="connsiteX4" fmla="*/ 16560 w 132499"/>
                  <a:gd name="connsiteY4" fmla="*/ 613 h 99454"/>
                  <a:gd name="connsiteX5" fmla="*/ 20782 w 132499"/>
                  <a:gd name="connsiteY5" fmla="*/ 0 h 99454"/>
                  <a:gd name="connsiteX6" fmla="*/ 20782 w 132499"/>
                  <a:gd name="connsiteY6" fmla="*/ 3907 h 99454"/>
                  <a:gd name="connsiteX7" fmla="*/ 26517 w 132499"/>
                  <a:gd name="connsiteY7" fmla="*/ 7502 h 99454"/>
                  <a:gd name="connsiteX8" fmla="*/ 29410 w 132499"/>
                  <a:gd name="connsiteY8" fmla="*/ 7478 h 99454"/>
                  <a:gd name="connsiteX9" fmla="*/ 29332 w 132499"/>
                  <a:gd name="connsiteY9" fmla="*/ 13259 h 99454"/>
                  <a:gd name="connsiteX10" fmla="*/ 63428 w 132499"/>
                  <a:gd name="connsiteY10" fmla="*/ 13108 h 99454"/>
                  <a:gd name="connsiteX11" fmla="*/ 63559 w 132499"/>
                  <a:gd name="connsiteY11" fmla="*/ 30317 h 99454"/>
                  <a:gd name="connsiteX12" fmla="*/ 96324 w 132499"/>
                  <a:gd name="connsiteY12" fmla="*/ 30765 h 99454"/>
                  <a:gd name="connsiteX13" fmla="*/ 111027 w 132499"/>
                  <a:gd name="connsiteY13" fmla="*/ 30656 h 99454"/>
                  <a:gd name="connsiteX14" fmla="*/ 113581 w 132499"/>
                  <a:gd name="connsiteY14" fmla="*/ 25598 h 99454"/>
                  <a:gd name="connsiteX15" fmla="*/ 116475 w 132499"/>
                  <a:gd name="connsiteY15" fmla="*/ 25587 h 99454"/>
                  <a:gd name="connsiteX16" fmla="*/ 116162 w 132499"/>
                  <a:gd name="connsiteY16" fmla="*/ 30481 h 99454"/>
                  <a:gd name="connsiteX17" fmla="*/ 132219 w 132499"/>
                  <a:gd name="connsiteY17" fmla="*/ 30491 h 99454"/>
                  <a:gd name="connsiteX18" fmla="*/ 132167 w 132499"/>
                  <a:gd name="connsiteY18" fmla="*/ 65937 h 99454"/>
                  <a:gd name="connsiteX19" fmla="*/ 132532 w 132499"/>
                  <a:gd name="connsiteY19" fmla="*/ 82115 h 99454"/>
                  <a:gd name="connsiteX20" fmla="*/ 115693 w 132499"/>
                  <a:gd name="connsiteY20" fmla="*/ 82470 h 99454"/>
                  <a:gd name="connsiteX21" fmla="*/ 115745 w 132499"/>
                  <a:gd name="connsiteY21" fmla="*/ 99454 h 99454"/>
                  <a:gd name="connsiteX22" fmla="*/ 81571 w 132499"/>
                  <a:gd name="connsiteY22" fmla="*/ 99441 h 99454"/>
                  <a:gd name="connsiteX23" fmla="*/ 81623 w 132499"/>
                  <a:gd name="connsiteY23" fmla="*/ 71279 h 99454"/>
                  <a:gd name="connsiteX24" fmla="*/ 79407 w 132499"/>
                  <a:gd name="connsiteY24" fmla="*/ 71266 h 99454"/>
                  <a:gd name="connsiteX25" fmla="*/ 74533 w 132499"/>
                  <a:gd name="connsiteY25" fmla="*/ 66479 h 99454"/>
                  <a:gd name="connsiteX26" fmla="*/ 69893 w 132499"/>
                  <a:gd name="connsiteY26" fmla="*/ 64484 h 99454"/>
                  <a:gd name="connsiteX27" fmla="*/ 68068 w 132499"/>
                  <a:gd name="connsiteY27" fmla="*/ 62097 h 99454"/>
                  <a:gd name="connsiteX28" fmla="*/ 65670 w 132499"/>
                  <a:gd name="connsiteY28" fmla="*/ 62128 h 99454"/>
                  <a:gd name="connsiteX29" fmla="*/ 64132 w 132499"/>
                  <a:gd name="connsiteY29" fmla="*/ 64982 h 99454"/>
                  <a:gd name="connsiteX30" fmla="*/ 18593 w 132499"/>
                  <a:gd name="connsiteY30" fmla="*/ 65042 h 99454"/>
                  <a:gd name="connsiteX31" fmla="*/ 16664 w 132499"/>
                  <a:gd name="connsiteY31" fmla="*/ 50690 h 99454"/>
                  <a:gd name="connsiteX32" fmla="*/ 13979 w 132499"/>
                  <a:gd name="connsiteY32" fmla="*/ 41935 h 99454"/>
                  <a:gd name="connsiteX33" fmla="*/ 13510 w 132499"/>
                  <a:gd name="connsiteY33" fmla="*/ 37334 h 99454"/>
                  <a:gd name="connsiteX34" fmla="*/ 11007 w 132499"/>
                  <a:gd name="connsiteY34" fmla="*/ 30426 h 99454"/>
                  <a:gd name="connsiteX35" fmla="*/ 11007 w 132499"/>
                  <a:gd name="connsiteY35" fmla="*/ 30426 h 99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2499" h="99454">
                    <a:moveTo>
                      <a:pt x="11007" y="30426"/>
                    </a:moveTo>
                    <a:lnTo>
                      <a:pt x="7306" y="21007"/>
                    </a:lnTo>
                    <a:lnTo>
                      <a:pt x="33" y="5397"/>
                    </a:lnTo>
                    <a:lnTo>
                      <a:pt x="10277" y="4468"/>
                    </a:lnTo>
                    <a:lnTo>
                      <a:pt x="16560" y="613"/>
                    </a:lnTo>
                    <a:lnTo>
                      <a:pt x="20782" y="0"/>
                    </a:lnTo>
                    <a:lnTo>
                      <a:pt x="20782" y="3907"/>
                    </a:lnTo>
                    <a:lnTo>
                      <a:pt x="26517" y="7502"/>
                    </a:lnTo>
                    <a:lnTo>
                      <a:pt x="29410" y="7478"/>
                    </a:lnTo>
                    <a:lnTo>
                      <a:pt x="29332" y="13259"/>
                    </a:lnTo>
                    <a:lnTo>
                      <a:pt x="63428" y="13108"/>
                    </a:lnTo>
                    <a:lnTo>
                      <a:pt x="63559" y="30317"/>
                    </a:lnTo>
                    <a:lnTo>
                      <a:pt x="96324" y="30765"/>
                    </a:lnTo>
                    <a:lnTo>
                      <a:pt x="111027" y="30656"/>
                    </a:lnTo>
                    <a:lnTo>
                      <a:pt x="113581" y="25598"/>
                    </a:lnTo>
                    <a:lnTo>
                      <a:pt x="116475" y="25587"/>
                    </a:lnTo>
                    <a:lnTo>
                      <a:pt x="116162" y="30481"/>
                    </a:lnTo>
                    <a:lnTo>
                      <a:pt x="132219" y="30491"/>
                    </a:lnTo>
                    <a:lnTo>
                      <a:pt x="132167" y="65937"/>
                    </a:lnTo>
                    <a:lnTo>
                      <a:pt x="132532" y="82115"/>
                    </a:lnTo>
                    <a:lnTo>
                      <a:pt x="115693" y="82470"/>
                    </a:lnTo>
                    <a:lnTo>
                      <a:pt x="115745" y="99454"/>
                    </a:lnTo>
                    <a:lnTo>
                      <a:pt x="81571" y="99441"/>
                    </a:lnTo>
                    <a:lnTo>
                      <a:pt x="81623" y="71279"/>
                    </a:lnTo>
                    <a:lnTo>
                      <a:pt x="79407" y="71266"/>
                    </a:lnTo>
                    <a:lnTo>
                      <a:pt x="74533" y="66479"/>
                    </a:lnTo>
                    <a:lnTo>
                      <a:pt x="69893" y="64484"/>
                    </a:lnTo>
                    <a:lnTo>
                      <a:pt x="68068" y="62097"/>
                    </a:lnTo>
                    <a:lnTo>
                      <a:pt x="65670" y="62128"/>
                    </a:lnTo>
                    <a:lnTo>
                      <a:pt x="64132" y="64982"/>
                    </a:lnTo>
                    <a:lnTo>
                      <a:pt x="18593" y="65042"/>
                    </a:lnTo>
                    <a:lnTo>
                      <a:pt x="16664" y="50690"/>
                    </a:lnTo>
                    <a:lnTo>
                      <a:pt x="13979" y="41935"/>
                    </a:lnTo>
                    <a:lnTo>
                      <a:pt x="13510" y="37334"/>
                    </a:lnTo>
                    <a:lnTo>
                      <a:pt x="11007" y="30426"/>
                    </a:lnTo>
                    <a:lnTo>
                      <a:pt x="11007" y="30426"/>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17" name="MI-4">
                <a:extLst>
                  <a:ext uri="{FF2B5EF4-FFF2-40B4-BE49-F238E27FC236}">
                    <a16:creationId xmlns:a16="http://schemas.microsoft.com/office/drawing/2014/main" id="{F452316D-1721-46B2-DD7E-28B347FB5A13}"/>
                  </a:ext>
                </a:extLst>
              </p:cNvPr>
              <p:cNvSpPr/>
              <p:nvPr/>
            </p:nvSpPr>
            <p:spPr>
              <a:xfrm>
                <a:off x="5712525" y="2921018"/>
                <a:ext cx="168982" cy="143759"/>
              </a:xfrm>
              <a:custGeom>
                <a:avLst/>
                <a:gdLst>
                  <a:gd name="connsiteX0" fmla="*/ 46354 w 211924"/>
                  <a:gd name="connsiteY0" fmla="*/ 36924 h 179900"/>
                  <a:gd name="connsiteX1" fmla="*/ 46198 w 211924"/>
                  <a:gd name="connsiteY1" fmla="*/ 18745 h 179900"/>
                  <a:gd name="connsiteX2" fmla="*/ 44972 w 211924"/>
                  <a:gd name="connsiteY2" fmla="*/ 2945 h 179900"/>
                  <a:gd name="connsiteX3" fmla="*/ 90512 w 211924"/>
                  <a:gd name="connsiteY3" fmla="*/ 2885 h 179900"/>
                  <a:gd name="connsiteX4" fmla="*/ 92049 w 211924"/>
                  <a:gd name="connsiteY4" fmla="*/ 31 h 179900"/>
                  <a:gd name="connsiteX5" fmla="*/ 94448 w 211924"/>
                  <a:gd name="connsiteY5" fmla="*/ 0 h 179900"/>
                  <a:gd name="connsiteX6" fmla="*/ 96272 w 211924"/>
                  <a:gd name="connsiteY6" fmla="*/ 2387 h 179900"/>
                  <a:gd name="connsiteX7" fmla="*/ 100912 w 211924"/>
                  <a:gd name="connsiteY7" fmla="*/ 4382 h 179900"/>
                  <a:gd name="connsiteX8" fmla="*/ 105787 w 211924"/>
                  <a:gd name="connsiteY8" fmla="*/ 9169 h 179900"/>
                  <a:gd name="connsiteX9" fmla="*/ 108002 w 211924"/>
                  <a:gd name="connsiteY9" fmla="*/ 9182 h 179900"/>
                  <a:gd name="connsiteX10" fmla="*/ 107950 w 211924"/>
                  <a:gd name="connsiteY10" fmla="*/ 37344 h 179900"/>
                  <a:gd name="connsiteX11" fmla="*/ 142125 w 211924"/>
                  <a:gd name="connsiteY11" fmla="*/ 37357 h 179900"/>
                  <a:gd name="connsiteX12" fmla="*/ 142437 w 211924"/>
                  <a:gd name="connsiteY12" fmla="*/ 72140 h 179900"/>
                  <a:gd name="connsiteX13" fmla="*/ 142463 w 211924"/>
                  <a:gd name="connsiteY13" fmla="*/ 105308 h 179900"/>
                  <a:gd name="connsiteX14" fmla="*/ 173561 w 211924"/>
                  <a:gd name="connsiteY14" fmla="*/ 105639 h 179900"/>
                  <a:gd name="connsiteX15" fmla="*/ 211410 w 211924"/>
                  <a:gd name="connsiteY15" fmla="*/ 105292 h 179900"/>
                  <a:gd name="connsiteX16" fmla="*/ 211958 w 211924"/>
                  <a:gd name="connsiteY16" fmla="*/ 139415 h 179900"/>
                  <a:gd name="connsiteX17" fmla="*/ 177941 w 211924"/>
                  <a:gd name="connsiteY17" fmla="*/ 139533 h 179900"/>
                  <a:gd name="connsiteX18" fmla="*/ 178175 w 211924"/>
                  <a:gd name="connsiteY18" fmla="*/ 156637 h 179900"/>
                  <a:gd name="connsiteX19" fmla="*/ 110531 w 211924"/>
                  <a:gd name="connsiteY19" fmla="*/ 156830 h 179900"/>
                  <a:gd name="connsiteX20" fmla="*/ 110766 w 211924"/>
                  <a:gd name="connsiteY20" fmla="*/ 173932 h 179900"/>
                  <a:gd name="connsiteX21" fmla="*/ 83343 w 211924"/>
                  <a:gd name="connsiteY21" fmla="*/ 173862 h 179900"/>
                  <a:gd name="connsiteX22" fmla="*/ 13666 w 211924"/>
                  <a:gd name="connsiteY22" fmla="*/ 173298 h 179900"/>
                  <a:gd name="connsiteX23" fmla="*/ 13848 w 211924"/>
                  <a:gd name="connsiteY23" fmla="*/ 176869 h 179900"/>
                  <a:gd name="connsiteX24" fmla="*/ 2457 w 211924"/>
                  <a:gd name="connsiteY24" fmla="*/ 177555 h 179900"/>
                  <a:gd name="connsiteX25" fmla="*/ 33 w 211924"/>
                  <a:gd name="connsiteY25" fmla="*/ 179900 h 179900"/>
                  <a:gd name="connsiteX26" fmla="*/ 4308 w 211924"/>
                  <a:gd name="connsiteY26" fmla="*/ 170977 h 179900"/>
                  <a:gd name="connsiteX27" fmla="*/ 6628 w 211924"/>
                  <a:gd name="connsiteY27" fmla="*/ 164421 h 179900"/>
                  <a:gd name="connsiteX28" fmla="*/ 16246 w 211924"/>
                  <a:gd name="connsiteY28" fmla="*/ 152192 h 179900"/>
                  <a:gd name="connsiteX29" fmla="*/ 25240 w 211924"/>
                  <a:gd name="connsiteY29" fmla="*/ 137954 h 179900"/>
                  <a:gd name="connsiteX30" fmla="*/ 30192 w 211924"/>
                  <a:gd name="connsiteY30" fmla="*/ 126923 h 179900"/>
                  <a:gd name="connsiteX31" fmla="*/ 33737 w 211924"/>
                  <a:gd name="connsiteY31" fmla="*/ 117657 h 179900"/>
                  <a:gd name="connsiteX32" fmla="*/ 36683 w 211924"/>
                  <a:gd name="connsiteY32" fmla="*/ 106894 h 179900"/>
                  <a:gd name="connsiteX33" fmla="*/ 38873 w 211924"/>
                  <a:gd name="connsiteY33" fmla="*/ 100915 h 179900"/>
                  <a:gd name="connsiteX34" fmla="*/ 40984 w 211924"/>
                  <a:gd name="connsiteY34" fmla="*/ 91710 h 179900"/>
                  <a:gd name="connsiteX35" fmla="*/ 41896 w 211924"/>
                  <a:gd name="connsiteY35" fmla="*/ 82113 h 179900"/>
                  <a:gd name="connsiteX36" fmla="*/ 44060 w 211924"/>
                  <a:gd name="connsiteY36" fmla="*/ 71384 h 179900"/>
                  <a:gd name="connsiteX37" fmla="*/ 43565 w 211924"/>
                  <a:gd name="connsiteY37" fmla="*/ 62966 h 179900"/>
                  <a:gd name="connsiteX38" fmla="*/ 45181 w 211924"/>
                  <a:gd name="connsiteY38" fmla="*/ 58701 h 179900"/>
                  <a:gd name="connsiteX39" fmla="*/ 46797 w 211924"/>
                  <a:gd name="connsiteY39" fmla="*/ 48869 h 179900"/>
                  <a:gd name="connsiteX40" fmla="*/ 46354 w 211924"/>
                  <a:gd name="connsiteY40" fmla="*/ 36924 h 179900"/>
                  <a:gd name="connsiteX41" fmla="*/ 46354 w 211924"/>
                  <a:gd name="connsiteY41" fmla="*/ 36924 h 179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11924" h="179900">
                    <a:moveTo>
                      <a:pt x="46354" y="36924"/>
                    </a:moveTo>
                    <a:lnTo>
                      <a:pt x="46198" y="18745"/>
                    </a:lnTo>
                    <a:lnTo>
                      <a:pt x="44972" y="2945"/>
                    </a:lnTo>
                    <a:lnTo>
                      <a:pt x="90512" y="2885"/>
                    </a:lnTo>
                    <a:lnTo>
                      <a:pt x="92049" y="31"/>
                    </a:lnTo>
                    <a:lnTo>
                      <a:pt x="94448" y="0"/>
                    </a:lnTo>
                    <a:lnTo>
                      <a:pt x="96272" y="2387"/>
                    </a:lnTo>
                    <a:lnTo>
                      <a:pt x="100912" y="4382"/>
                    </a:lnTo>
                    <a:lnTo>
                      <a:pt x="105787" y="9169"/>
                    </a:lnTo>
                    <a:lnTo>
                      <a:pt x="108002" y="9182"/>
                    </a:lnTo>
                    <a:lnTo>
                      <a:pt x="107950" y="37344"/>
                    </a:lnTo>
                    <a:lnTo>
                      <a:pt x="142125" y="37357"/>
                    </a:lnTo>
                    <a:lnTo>
                      <a:pt x="142437" y="72140"/>
                    </a:lnTo>
                    <a:lnTo>
                      <a:pt x="142463" y="105308"/>
                    </a:lnTo>
                    <a:lnTo>
                      <a:pt x="173561" y="105639"/>
                    </a:lnTo>
                    <a:lnTo>
                      <a:pt x="211410" y="105292"/>
                    </a:lnTo>
                    <a:lnTo>
                      <a:pt x="211958" y="139415"/>
                    </a:lnTo>
                    <a:lnTo>
                      <a:pt x="177941" y="139533"/>
                    </a:lnTo>
                    <a:lnTo>
                      <a:pt x="178175" y="156637"/>
                    </a:lnTo>
                    <a:lnTo>
                      <a:pt x="110531" y="156830"/>
                    </a:lnTo>
                    <a:lnTo>
                      <a:pt x="110766" y="173932"/>
                    </a:lnTo>
                    <a:lnTo>
                      <a:pt x="83343" y="173862"/>
                    </a:lnTo>
                    <a:lnTo>
                      <a:pt x="13666" y="173298"/>
                    </a:lnTo>
                    <a:lnTo>
                      <a:pt x="13848" y="176869"/>
                    </a:lnTo>
                    <a:lnTo>
                      <a:pt x="2457" y="177555"/>
                    </a:lnTo>
                    <a:lnTo>
                      <a:pt x="33" y="179900"/>
                    </a:lnTo>
                    <a:lnTo>
                      <a:pt x="4308" y="170977"/>
                    </a:lnTo>
                    <a:lnTo>
                      <a:pt x="6628" y="164421"/>
                    </a:lnTo>
                    <a:lnTo>
                      <a:pt x="16246" y="152192"/>
                    </a:lnTo>
                    <a:lnTo>
                      <a:pt x="25240" y="137954"/>
                    </a:lnTo>
                    <a:lnTo>
                      <a:pt x="30192" y="126923"/>
                    </a:lnTo>
                    <a:lnTo>
                      <a:pt x="33737" y="117657"/>
                    </a:lnTo>
                    <a:lnTo>
                      <a:pt x="36683" y="106894"/>
                    </a:lnTo>
                    <a:lnTo>
                      <a:pt x="38873" y="100915"/>
                    </a:lnTo>
                    <a:lnTo>
                      <a:pt x="40984" y="91710"/>
                    </a:lnTo>
                    <a:lnTo>
                      <a:pt x="41896" y="82113"/>
                    </a:lnTo>
                    <a:lnTo>
                      <a:pt x="44060" y="71384"/>
                    </a:lnTo>
                    <a:lnTo>
                      <a:pt x="43565" y="62966"/>
                    </a:lnTo>
                    <a:lnTo>
                      <a:pt x="45181" y="58701"/>
                    </a:lnTo>
                    <a:lnTo>
                      <a:pt x="46797" y="48869"/>
                    </a:lnTo>
                    <a:lnTo>
                      <a:pt x="46354" y="36924"/>
                    </a:lnTo>
                    <a:lnTo>
                      <a:pt x="46354" y="36924"/>
                    </a:lnTo>
                  </a:path>
                </a:pathLst>
              </a:custGeom>
              <a:solidFill>
                <a:srgbClr val="F47484"/>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18" name="MI-5">
                <a:extLst>
                  <a:ext uri="{FF2B5EF4-FFF2-40B4-BE49-F238E27FC236}">
                    <a16:creationId xmlns:a16="http://schemas.microsoft.com/office/drawing/2014/main" id="{385941EC-B2AC-FB7D-BEDE-E221470FC3EE}"/>
                  </a:ext>
                </a:extLst>
              </p:cNvPr>
              <p:cNvSpPr/>
              <p:nvPr/>
            </p:nvSpPr>
            <p:spPr>
              <a:xfrm>
                <a:off x="5678768" y="3004660"/>
                <a:ext cx="420046" cy="113144"/>
              </a:xfrm>
              <a:custGeom>
                <a:avLst/>
                <a:gdLst>
                  <a:gd name="connsiteX0" fmla="*/ 42287 w 526789"/>
                  <a:gd name="connsiteY0" fmla="*/ 75395 h 141588"/>
                  <a:gd name="connsiteX1" fmla="*/ 44790 w 526789"/>
                  <a:gd name="connsiteY1" fmla="*/ 72886 h 141588"/>
                  <a:gd name="connsiteX2" fmla="*/ 56181 w 526789"/>
                  <a:gd name="connsiteY2" fmla="*/ 72200 h 141588"/>
                  <a:gd name="connsiteX3" fmla="*/ 55999 w 526789"/>
                  <a:gd name="connsiteY3" fmla="*/ 68629 h 141588"/>
                  <a:gd name="connsiteX4" fmla="*/ 125676 w 526789"/>
                  <a:gd name="connsiteY4" fmla="*/ 69192 h 141588"/>
                  <a:gd name="connsiteX5" fmla="*/ 153099 w 526789"/>
                  <a:gd name="connsiteY5" fmla="*/ 69263 h 141588"/>
                  <a:gd name="connsiteX6" fmla="*/ 152864 w 526789"/>
                  <a:gd name="connsiteY6" fmla="*/ 52161 h 141588"/>
                  <a:gd name="connsiteX7" fmla="*/ 220508 w 526789"/>
                  <a:gd name="connsiteY7" fmla="*/ 51968 h 141588"/>
                  <a:gd name="connsiteX8" fmla="*/ 220274 w 526789"/>
                  <a:gd name="connsiteY8" fmla="*/ 34863 h 141588"/>
                  <a:gd name="connsiteX9" fmla="*/ 254291 w 526789"/>
                  <a:gd name="connsiteY9" fmla="*/ 34746 h 141588"/>
                  <a:gd name="connsiteX10" fmla="*/ 253743 w 526789"/>
                  <a:gd name="connsiteY10" fmla="*/ 623 h 141588"/>
                  <a:gd name="connsiteX11" fmla="*/ 301577 w 526789"/>
                  <a:gd name="connsiteY11" fmla="*/ 634 h 141588"/>
                  <a:gd name="connsiteX12" fmla="*/ 354675 w 526789"/>
                  <a:gd name="connsiteY12" fmla="*/ 498 h 141588"/>
                  <a:gd name="connsiteX13" fmla="*/ 354675 w 526789"/>
                  <a:gd name="connsiteY13" fmla="*/ 0 h 141588"/>
                  <a:gd name="connsiteX14" fmla="*/ 388380 w 526789"/>
                  <a:gd name="connsiteY14" fmla="*/ 26 h 141588"/>
                  <a:gd name="connsiteX15" fmla="*/ 388432 w 526789"/>
                  <a:gd name="connsiteY15" fmla="*/ 34091 h 141588"/>
                  <a:gd name="connsiteX16" fmla="*/ 387937 w 526789"/>
                  <a:gd name="connsiteY16" fmla="*/ 49826 h 141588"/>
                  <a:gd name="connsiteX17" fmla="*/ 388250 w 526789"/>
                  <a:gd name="connsiteY17" fmla="*/ 68824 h 141588"/>
                  <a:gd name="connsiteX18" fmla="*/ 406106 w 526789"/>
                  <a:gd name="connsiteY18" fmla="*/ 68433 h 141588"/>
                  <a:gd name="connsiteX19" fmla="*/ 406080 w 526789"/>
                  <a:gd name="connsiteY19" fmla="*/ 67578 h 141588"/>
                  <a:gd name="connsiteX20" fmla="*/ 448829 w 526789"/>
                  <a:gd name="connsiteY20" fmla="*/ 66482 h 141588"/>
                  <a:gd name="connsiteX21" fmla="*/ 448934 w 526789"/>
                  <a:gd name="connsiteY21" fmla="*/ 69367 h 141588"/>
                  <a:gd name="connsiteX22" fmla="*/ 455998 w 526789"/>
                  <a:gd name="connsiteY22" fmla="*/ 69122 h 141588"/>
                  <a:gd name="connsiteX23" fmla="*/ 456076 w 526789"/>
                  <a:gd name="connsiteY23" fmla="*/ 66310 h 141588"/>
                  <a:gd name="connsiteX24" fmla="*/ 458240 w 526789"/>
                  <a:gd name="connsiteY24" fmla="*/ 66432 h 141588"/>
                  <a:gd name="connsiteX25" fmla="*/ 490798 w 526789"/>
                  <a:gd name="connsiteY25" fmla="*/ 65676 h 141588"/>
                  <a:gd name="connsiteX26" fmla="*/ 490798 w 526789"/>
                  <a:gd name="connsiteY26" fmla="*/ 64552 h 141588"/>
                  <a:gd name="connsiteX27" fmla="*/ 508914 w 526789"/>
                  <a:gd name="connsiteY27" fmla="*/ 64421 h 141588"/>
                  <a:gd name="connsiteX28" fmla="*/ 511443 w 526789"/>
                  <a:gd name="connsiteY28" fmla="*/ 67854 h 141588"/>
                  <a:gd name="connsiteX29" fmla="*/ 519862 w 526789"/>
                  <a:gd name="connsiteY29" fmla="*/ 73244 h 141588"/>
                  <a:gd name="connsiteX30" fmla="*/ 523564 w 526789"/>
                  <a:gd name="connsiteY30" fmla="*/ 77576 h 141588"/>
                  <a:gd name="connsiteX31" fmla="*/ 526822 w 526789"/>
                  <a:gd name="connsiteY31" fmla="*/ 78502 h 141588"/>
                  <a:gd name="connsiteX32" fmla="*/ 523485 w 526789"/>
                  <a:gd name="connsiteY32" fmla="*/ 83185 h 141588"/>
                  <a:gd name="connsiteX33" fmla="*/ 518507 w 526789"/>
                  <a:gd name="connsiteY33" fmla="*/ 85196 h 141588"/>
                  <a:gd name="connsiteX34" fmla="*/ 515353 w 526789"/>
                  <a:gd name="connsiteY34" fmla="*/ 88019 h 141588"/>
                  <a:gd name="connsiteX35" fmla="*/ 514910 w 526789"/>
                  <a:gd name="connsiteY35" fmla="*/ 93423 h 141588"/>
                  <a:gd name="connsiteX36" fmla="*/ 513085 w 526789"/>
                  <a:gd name="connsiteY36" fmla="*/ 95479 h 141588"/>
                  <a:gd name="connsiteX37" fmla="*/ 508784 w 526789"/>
                  <a:gd name="connsiteY37" fmla="*/ 93452 h 141588"/>
                  <a:gd name="connsiteX38" fmla="*/ 505264 w 526789"/>
                  <a:gd name="connsiteY38" fmla="*/ 95815 h 141588"/>
                  <a:gd name="connsiteX39" fmla="*/ 503023 w 526789"/>
                  <a:gd name="connsiteY39" fmla="*/ 104121 h 141588"/>
                  <a:gd name="connsiteX40" fmla="*/ 500077 w 526789"/>
                  <a:gd name="connsiteY40" fmla="*/ 107168 h 141588"/>
                  <a:gd name="connsiteX41" fmla="*/ 497940 w 526789"/>
                  <a:gd name="connsiteY41" fmla="*/ 106605 h 141588"/>
                  <a:gd name="connsiteX42" fmla="*/ 494082 w 526789"/>
                  <a:gd name="connsiteY42" fmla="*/ 111514 h 141588"/>
                  <a:gd name="connsiteX43" fmla="*/ 492335 w 526789"/>
                  <a:gd name="connsiteY43" fmla="*/ 116113 h 141588"/>
                  <a:gd name="connsiteX44" fmla="*/ 487774 w 526789"/>
                  <a:gd name="connsiteY44" fmla="*/ 119825 h 141588"/>
                  <a:gd name="connsiteX45" fmla="*/ 487721 w 526789"/>
                  <a:gd name="connsiteY45" fmla="*/ 125123 h 141588"/>
                  <a:gd name="connsiteX46" fmla="*/ 489650 w 526789"/>
                  <a:gd name="connsiteY46" fmla="*/ 131003 h 141588"/>
                  <a:gd name="connsiteX47" fmla="*/ 486027 w 526789"/>
                  <a:gd name="connsiteY47" fmla="*/ 134485 h 141588"/>
                  <a:gd name="connsiteX48" fmla="*/ 355300 w 526789"/>
                  <a:gd name="connsiteY48" fmla="*/ 139559 h 141588"/>
                  <a:gd name="connsiteX49" fmla="*/ 299153 w 526789"/>
                  <a:gd name="connsiteY49" fmla="*/ 141176 h 141588"/>
                  <a:gd name="connsiteX50" fmla="*/ 291071 w 526789"/>
                  <a:gd name="connsiteY50" fmla="*/ 141588 h 141588"/>
                  <a:gd name="connsiteX51" fmla="*/ 291098 w 526789"/>
                  <a:gd name="connsiteY51" fmla="*/ 129195 h 141588"/>
                  <a:gd name="connsiteX52" fmla="*/ 265839 w 526789"/>
                  <a:gd name="connsiteY52" fmla="*/ 129336 h 141588"/>
                  <a:gd name="connsiteX53" fmla="*/ 218683 w 526789"/>
                  <a:gd name="connsiteY53" fmla="*/ 129218 h 141588"/>
                  <a:gd name="connsiteX54" fmla="*/ 148823 w 526789"/>
                  <a:gd name="connsiteY54" fmla="*/ 129417 h 141588"/>
                  <a:gd name="connsiteX55" fmla="*/ 113007 w 526789"/>
                  <a:gd name="connsiteY55" fmla="*/ 129138 h 141588"/>
                  <a:gd name="connsiteX56" fmla="*/ 77921 w 526789"/>
                  <a:gd name="connsiteY56" fmla="*/ 129138 h 141588"/>
                  <a:gd name="connsiteX57" fmla="*/ 50134 w 526789"/>
                  <a:gd name="connsiteY57" fmla="*/ 129310 h 141588"/>
                  <a:gd name="connsiteX58" fmla="*/ 33 w 526789"/>
                  <a:gd name="connsiteY58" fmla="*/ 129182 h 141588"/>
                  <a:gd name="connsiteX59" fmla="*/ 6862 w 526789"/>
                  <a:gd name="connsiteY59" fmla="*/ 124452 h 141588"/>
                  <a:gd name="connsiteX60" fmla="*/ 20235 w 526789"/>
                  <a:gd name="connsiteY60" fmla="*/ 113721 h 141588"/>
                  <a:gd name="connsiteX61" fmla="*/ 29280 w 526789"/>
                  <a:gd name="connsiteY61" fmla="*/ 103693 h 141588"/>
                  <a:gd name="connsiteX62" fmla="*/ 34989 w 526789"/>
                  <a:gd name="connsiteY62" fmla="*/ 93937 h 141588"/>
                  <a:gd name="connsiteX63" fmla="*/ 39186 w 526789"/>
                  <a:gd name="connsiteY63" fmla="*/ 81534 h 141588"/>
                  <a:gd name="connsiteX64" fmla="*/ 42287 w 526789"/>
                  <a:gd name="connsiteY64" fmla="*/ 75395 h 141588"/>
                  <a:gd name="connsiteX65" fmla="*/ 42287 w 526789"/>
                  <a:gd name="connsiteY65" fmla="*/ 75395 h 141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526789" h="141588">
                    <a:moveTo>
                      <a:pt x="42287" y="75395"/>
                    </a:moveTo>
                    <a:lnTo>
                      <a:pt x="44790" y="72886"/>
                    </a:lnTo>
                    <a:lnTo>
                      <a:pt x="56181" y="72200"/>
                    </a:lnTo>
                    <a:lnTo>
                      <a:pt x="55999" y="68629"/>
                    </a:lnTo>
                    <a:lnTo>
                      <a:pt x="125676" y="69192"/>
                    </a:lnTo>
                    <a:lnTo>
                      <a:pt x="153099" y="69263"/>
                    </a:lnTo>
                    <a:lnTo>
                      <a:pt x="152864" y="52161"/>
                    </a:lnTo>
                    <a:lnTo>
                      <a:pt x="220508" y="51968"/>
                    </a:lnTo>
                    <a:lnTo>
                      <a:pt x="220274" y="34863"/>
                    </a:lnTo>
                    <a:lnTo>
                      <a:pt x="254291" y="34746"/>
                    </a:lnTo>
                    <a:lnTo>
                      <a:pt x="253743" y="623"/>
                    </a:lnTo>
                    <a:lnTo>
                      <a:pt x="301577" y="634"/>
                    </a:lnTo>
                    <a:lnTo>
                      <a:pt x="354675" y="498"/>
                    </a:lnTo>
                    <a:lnTo>
                      <a:pt x="354675" y="0"/>
                    </a:lnTo>
                    <a:lnTo>
                      <a:pt x="388380" y="26"/>
                    </a:lnTo>
                    <a:lnTo>
                      <a:pt x="388432" y="34091"/>
                    </a:lnTo>
                    <a:lnTo>
                      <a:pt x="387937" y="49826"/>
                    </a:lnTo>
                    <a:lnTo>
                      <a:pt x="388250" y="68824"/>
                    </a:lnTo>
                    <a:lnTo>
                      <a:pt x="406106" y="68433"/>
                    </a:lnTo>
                    <a:lnTo>
                      <a:pt x="406080" y="67578"/>
                    </a:lnTo>
                    <a:lnTo>
                      <a:pt x="448829" y="66482"/>
                    </a:lnTo>
                    <a:lnTo>
                      <a:pt x="448934" y="69367"/>
                    </a:lnTo>
                    <a:lnTo>
                      <a:pt x="455998" y="69122"/>
                    </a:lnTo>
                    <a:lnTo>
                      <a:pt x="456076" y="66310"/>
                    </a:lnTo>
                    <a:lnTo>
                      <a:pt x="458240" y="66432"/>
                    </a:lnTo>
                    <a:lnTo>
                      <a:pt x="490798" y="65676"/>
                    </a:lnTo>
                    <a:lnTo>
                      <a:pt x="490798" y="64552"/>
                    </a:lnTo>
                    <a:lnTo>
                      <a:pt x="508914" y="64421"/>
                    </a:lnTo>
                    <a:lnTo>
                      <a:pt x="511443" y="67854"/>
                    </a:lnTo>
                    <a:lnTo>
                      <a:pt x="519862" y="73244"/>
                    </a:lnTo>
                    <a:lnTo>
                      <a:pt x="523564" y="77576"/>
                    </a:lnTo>
                    <a:lnTo>
                      <a:pt x="526822" y="78502"/>
                    </a:lnTo>
                    <a:lnTo>
                      <a:pt x="523485" y="83185"/>
                    </a:lnTo>
                    <a:lnTo>
                      <a:pt x="518507" y="85196"/>
                    </a:lnTo>
                    <a:lnTo>
                      <a:pt x="515353" y="88019"/>
                    </a:lnTo>
                    <a:lnTo>
                      <a:pt x="514910" y="93423"/>
                    </a:lnTo>
                    <a:lnTo>
                      <a:pt x="513085" y="95479"/>
                    </a:lnTo>
                    <a:lnTo>
                      <a:pt x="508784" y="93452"/>
                    </a:lnTo>
                    <a:lnTo>
                      <a:pt x="505264" y="95815"/>
                    </a:lnTo>
                    <a:lnTo>
                      <a:pt x="503023" y="104121"/>
                    </a:lnTo>
                    <a:lnTo>
                      <a:pt x="500077" y="107168"/>
                    </a:lnTo>
                    <a:lnTo>
                      <a:pt x="497940" y="106605"/>
                    </a:lnTo>
                    <a:lnTo>
                      <a:pt x="494082" y="111514"/>
                    </a:lnTo>
                    <a:lnTo>
                      <a:pt x="492335" y="116113"/>
                    </a:lnTo>
                    <a:lnTo>
                      <a:pt x="487774" y="119825"/>
                    </a:lnTo>
                    <a:lnTo>
                      <a:pt x="487721" y="125123"/>
                    </a:lnTo>
                    <a:lnTo>
                      <a:pt x="489650" y="131003"/>
                    </a:lnTo>
                    <a:lnTo>
                      <a:pt x="486027" y="134485"/>
                    </a:lnTo>
                    <a:lnTo>
                      <a:pt x="355300" y="139559"/>
                    </a:lnTo>
                    <a:lnTo>
                      <a:pt x="299153" y="141176"/>
                    </a:lnTo>
                    <a:lnTo>
                      <a:pt x="291071" y="141588"/>
                    </a:lnTo>
                    <a:lnTo>
                      <a:pt x="291098" y="129195"/>
                    </a:lnTo>
                    <a:lnTo>
                      <a:pt x="265839" y="129336"/>
                    </a:lnTo>
                    <a:lnTo>
                      <a:pt x="218683" y="129218"/>
                    </a:lnTo>
                    <a:lnTo>
                      <a:pt x="148823" y="129417"/>
                    </a:lnTo>
                    <a:lnTo>
                      <a:pt x="113007" y="129138"/>
                    </a:lnTo>
                    <a:lnTo>
                      <a:pt x="77921" y="129138"/>
                    </a:lnTo>
                    <a:lnTo>
                      <a:pt x="50134" y="129310"/>
                    </a:lnTo>
                    <a:lnTo>
                      <a:pt x="33" y="129182"/>
                    </a:lnTo>
                    <a:lnTo>
                      <a:pt x="6862" y="124452"/>
                    </a:lnTo>
                    <a:lnTo>
                      <a:pt x="20235" y="113721"/>
                    </a:lnTo>
                    <a:lnTo>
                      <a:pt x="29280" y="103693"/>
                    </a:lnTo>
                    <a:lnTo>
                      <a:pt x="34989" y="93937"/>
                    </a:lnTo>
                    <a:lnTo>
                      <a:pt x="39186" y="81534"/>
                    </a:lnTo>
                    <a:lnTo>
                      <a:pt x="42287" y="75395"/>
                    </a:lnTo>
                    <a:lnTo>
                      <a:pt x="42287" y="75395"/>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19" name="MI-6">
                <a:extLst>
                  <a:ext uri="{FF2B5EF4-FFF2-40B4-BE49-F238E27FC236}">
                    <a16:creationId xmlns:a16="http://schemas.microsoft.com/office/drawing/2014/main" id="{BDB24B03-CC42-69E0-A6CD-E393CA78CF52}"/>
                  </a:ext>
                </a:extLst>
              </p:cNvPr>
              <p:cNvSpPr/>
              <p:nvPr/>
            </p:nvSpPr>
            <p:spPr>
              <a:xfrm>
                <a:off x="5988072" y="2988653"/>
                <a:ext cx="116667" cy="76420"/>
              </a:xfrm>
              <a:custGeom>
                <a:avLst/>
                <a:gdLst>
                  <a:gd name="connsiteX0" fmla="*/ 33 w 146314"/>
                  <a:gd name="connsiteY0" fmla="*/ 71517 h 95633"/>
                  <a:gd name="connsiteX1" fmla="*/ 529 w 146314"/>
                  <a:gd name="connsiteY1" fmla="*/ 54123 h 95633"/>
                  <a:gd name="connsiteX2" fmla="*/ 476 w 146314"/>
                  <a:gd name="connsiteY2" fmla="*/ 20057 h 95633"/>
                  <a:gd name="connsiteX3" fmla="*/ 27351 w 146314"/>
                  <a:gd name="connsiteY3" fmla="*/ 20138 h 95633"/>
                  <a:gd name="connsiteX4" fmla="*/ 53549 w 146314"/>
                  <a:gd name="connsiteY4" fmla="*/ 19129 h 95633"/>
                  <a:gd name="connsiteX5" fmla="*/ 56390 w 146314"/>
                  <a:gd name="connsiteY5" fmla="*/ 19290 h 95633"/>
                  <a:gd name="connsiteX6" fmla="*/ 83969 w 146314"/>
                  <a:gd name="connsiteY6" fmla="*/ 17983 h 95633"/>
                  <a:gd name="connsiteX7" fmla="*/ 83500 w 146314"/>
                  <a:gd name="connsiteY7" fmla="*/ 6641 h 95633"/>
                  <a:gd name="connsiteX8" fmla="*/ 92858 w 146314"/>
                  <a:gd name="connsiteY8" fmla="*/ 6239 h 95633"/>
                  <a:gd name="connsiteX9" fmla="*/ 94839 w 146314"/>
                  <a:gd name="connsiteY9" fmla="*/ 4760 h 95633"/>
                  <a:gd name="connsiteX10" fmla="*/ 95178 w 146314"/>
                  <a:gd name="connsiteY10" fmla="*/ 195 h 95633"/>
                  <a:gd name="connsiteX11" fmla="*/ 100469 w 146314"/>
                  <a:gd name="connsiteY11" fmla="*/ 0 h 95633"/>
                  <a:gd name="connsiteX12" fmla="*/ 102529 w 146314"/>
                  <a:gd name="connsiteY12" fmla="*/ 67875 h 95633"/>
                  <a:gd name="connsiteX13" fmla="*/ 119186 w 146314"/>
                  <a:gd name="connsiteY13" fmla="*/ 67525 h 95633"/>
                  <a:gd name="connsiteX14" fmla="*/ 141291 w 146314"/>
                  <a:gd name="connsiteY14" fmla="*/ 66712 h 95633"/>
                  <a:gd name="connsiteX15" fmla="*/ 142933 w 146314"/>
                  <a:gd name="connsiteY15" fmla="*/ 63310 h 95633"/>
                  <a:gd name="connsiteX16" fmla="*/ 144601 w 146314"/>
                  <a:gd name="connsiteY16" fmla="*/ 63331 h 95633"/>
                  <a:gd name="connsiteX17" fmla="*/ 144184 w 146314"/>
                  <a:gd name="connsiteY17" fmla="*/ 68811 h 95633"/>
                  <a:gd name="connsiteX18" fmla="*/ 146348 w 146314"/>
                  <a:gd name="connsiteY18" fmla="*/ 78419 h 95633"/>
                  <a:gd name="connsiteX19" fmla="*/ 144288 w 146314"/>
                  <a:gd name="connsiteY19" fmla="*/ 85637 h 95633"/>
                  <a:gd name="connsiteX20" fmla="*/ 140821 w 146314"/>
                  <a:gd name="connsiteY20" fmla="*/ 86143 h 95633"/>
                  <a:gd name="connsiteX21" fmla="*/ 135999 w 146314"/>
                  <a:gd name="connsiteY21" fmla="*/ 90218 h 95633"/>
                  <a:gd name="connsiteX22" fmla="*/ 136599 w 146314"/>
                  <a:gd name="connsiteY22" fmla="*/ 94112 h 95633"/>
                  <a:gd name="connsiteX23" fmla="*/ 134670 w 146314"/>
                  <a:gd name="connsiteY23" fmla="*/ 95633 h 95633"/>
                  <a:gd name="connsiteX24" fmla="*/ 130551 w 146314"/>
                  <a:gd name="connsiteY24" fmla="*/ 92171 h 95633"/>
                  <a:gd name="connsiteX25" fmla="*/ 123539 w 146314"/>
                  <a:gd name="connsiteY25" fmla="*/ 87885 h 95633"/>
                  <a:gd name="connsiteX26" fmla="*/ 121011 w 146314"/>
                  <a:gd name="connsiteY26" fmla="*/ 84453 h 95633"/>
                  <a:gd name="connsiteX27" fmla="*/ 102894 w 146314"/>
                  <a:gd name="connsiteY27" fmla="*/ 84583 h 95633"/>
                  <a:gd name="connsiteX28" fmla="*/ 102894 w 146314"/>
                  <a:gd name="connsiteY28" fmla="*/ 85707 h 95633"/>
                  <a:gd name="connsiteX29" fmla="*/ 70336 w 146314"/>
                  <a:gd name="connsiteY29" fmla="*/ 86464 h 95633"/>
                  <a:gd name="connsiteX30" fmla="*/ 68173 w 146314"/>
                  <a:gd name="connsiteY30" fmla="*/ 86341 h 95633"/>
                  <a:gd name="connsiteX31" fmla="*/ 68094 w 146314"/>
                  <a:gd name="connsiteY31" fmla="*/ 89153 h 95633"/>
                  <a:gd name="connsiteX32" fmla="*/ 61030 w 146314"/>
                  <a:gd name="connsiteY32" fmla="*/ 89398 h 95633"/>
                  <a:gd name="connsiteX33" fmla="*/ 60926 w 146314"/>
                  <a:gd name="connsiteY33" fmla="*/ 86513 h 95633"/>
                  <a:gd name="connsiteX34" fmla="*/ 18176 w 146314"/>
                  <a:gd name="connsiteY34" fmla="*/ 87609 h 95633"/>
                  <a:gd name="connsiteX35" fmla="*/ 18202 w 146314"/>
                  <a:gd name="connsiteY35" fmla="*/ 88464 h 95633"/>
                  <a:gd name="connsiteX36" fmla="*/ 346 w 146314"/>
                  <a:gd name="connsiteY36" fmla="*/ 88856 h 95633"/>
                  <a:gd name="connsiteX37" fmla="*/ 33 w 146314"/>
                  <a:gd name="connsiteY37" fmla="*/ 71517 h 95633"/>
                  <a:gd name="connsiteX38" fmla="*/ 33 w 146314"/>
                  <a:gd name="connsiteY38" fmla="*/ 71517 h 95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46314" h="95633">
                    <a:moveTo>
                      <a:pt x="33" y="71517"/>
                    </a:moveTo>
                    <a:lnTo>
                      <a:pt x="529" y="54123"/>
                    </a:lnTo>
                    <a:lnTo>
                      <a:pt x="476" y="20057"/>
                    </a:lnTo>
                    <a:lnTo>
                      <a:pt x="27351" y="20138"/>
                    </a:lnTo>
                    <a:lnTo>
                      <a:pt x="53549" y="19129"/>
                    </a:lnTo>
                    <a:lnTo>
                      <a:pt x="56390" y="19290"/>
                    </a:lnTo>
                    <a:lnTo>
                      <a:pt x="83969" y="17983"/>
                    </a:lnTo>
                    <a:lnTo>
                      <a:pt x="83500" y="6641"/>
                    </a:lnTo>
                    <a:lnTo>
                      <a:pt x="92858" y="6239"/>
                    </a:lnTo>
                    <a:lnTo>
                      <a:pt x="94839" y="4760"/>
                    </a:lnTo>
                    <a:lnTo>
                      <a:pt x="95178" y="195"/>
                    </a:lnTo>
                    <a:lnTo>
                      <a:pt x="100469" y="0"/>
                    </a:lnTo>
                    <a:lnTo>
                      <a:pt x="102529" y="67875"/>
                    </a:lnTo>
                    <a:lnTo>
                      <a:pt x="119186" y="67525"/>
                    </a:lnTo>
                    <a:lnTo>
                      <a:pt x="141291" y="66712"/>
                    </a:lnTo>
                    <a:lnTo>
                      <a:pt x="142933" y="63310"/>
                    </a:lnTo>
                    <a:lnTo>
                      <a:pt x="144601" y="63331"/>
                    </a:lnTo>
                    <a:lnTo>
                      <a:pt x="144184" y="68811"/>
                    </a:lnTo>
                    <a:lnTo>
                      <a:pt x="146348" y="78419"/>
                    </a:lnTo>
                    <a:lnTo>
                      <a:pt x="144288" y="85637"/>
                    </a:lnTo>
                    <a:lnTo>
                      <a:pt x="140821" y="86143"/>
                    </a:lnTo>
                    <a:lnTo>
                      <a:pt x="135999" y="90218"/>
                    </a:lnTo>
                    <a:lnTo>
                      <a:pt x="136599" y="94112"/>
                    </a:lnTo>
                    <a:lnTo>
                      <a:pt x="134670" y="95633"/>
                    </a:lnTo>
                    <a:lnTo>
                      <a:pt x="130551" y="92171"/>
                    </a:lnTo>
                    <a:lnTo>
                      <a:pt x="123539" y="87885"/>
                    </a:lnTo>
                    <a:lnTo>
                      <a:pt x="121011" y="84453"/>
                    </a:lnTo>
                    <a:lnTo>
                      <a:pt x="102894" y="84583"/>
                    </a:lnTo>
                    <a:lnTo>
                      <a:pt x="102894" y="85707"/>
                    </a:lnTo>
                    <a:lnTo>
                      <a:pt x="70336" y="86464"/>
                    </a:lnTo>
                    <a:lnTo>
                      <a:pt x="68173" y="86341"/>
                    </a:lnTo>
                    <a:lnTo>
                      <a:pt x="68094" y="89153"/>
                    </a:lnTo>
                    <a:lnTo>
                      <a:pt x="61030" y="89398"/>
                    </a:lnTo>
                    <a:lnTo>
                      <a:pt x="60926" y="86513"/>
                    </a:lnTo>
                    <a:lnTo>
                      <a:pt x="18176" y="87609"/>
                    </a:lnTo>
                    <a:lnTo>
                      <a:pt x="18202" y="88464"/>
                    </a:lnTo>
                    <a:lnTo>
                      <a:pt x="346" y="88856"/>
                    </a:lnTo>
                    <a:lnTo>
                      <a:pt x="33" y="71517"/>
                    </a:lnTo>
                    <a:lnTo>
                      <a:pt x="33" y="71517"/>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20" name="MI-7">
                <a:extLst>
                  <a:ext uri="{FF2B5EF4-FFF2-40B4-BE49-F238E27FC236}">
                    <a16:creationId xmlns:a16="http://schemas.microsoft.com/office/drawing/2014/main" id="{25633DE6-944A-0025-44EE-BC3F4CB15772}"/>
                  </a:ext>
                </a:extLst>
              </p:cNvPr>
              <p:cNvSpPr/>
              <p:nvPr/>
            </p:nvSpPr>
            <p:spPr>
              <a:xfrm>
                <a:off x="5880052" y="2893431"/>
                <a:ext cx="174948" cy="111739"/>
              </a:xfrm>
              <a:custGeom>
                <a:avLst/>
                <a:gdLst>
                  <a:gd name="connsiteX0" fmla="*/ 1232 w 219407"/>
                  <a:gd name="connsiteY0" fmla="*/ 122668 h 139830"/>
                  <a:gd name="connsiteX1" fmla="*/ 8531 w 219407"/>
                  <a:gd name="connsiteY1" fmla="*/ 122616 h 139830"/>
                  <a:gd name="connsiteX2" fmla="*/ 8609 w 219407"/>
                  <a:gd name="connsiteY2" fmla="*/ 108454 h 139830"/>
                  <a:gd name="connsiteX3" fmla="*/ 14265 w 219407"/>
                  <a:gd name="connsiteY3" fmla="*/ 108428 h 139830"/>
                  <a:gd name="connsiteX4" fmla="*/ 14214 w 219407"/>
                  <a:gd name="connsiteY4" fmla="*/ 105459 h 139830"/>
                  <a:gd name="connsiteX5" fmla="*/ 17055 w 219407"/>
                  <a:gd name="connsiteY5" fmla="*/ 105431 h 139830"/>
                  <a:gd name="connsiteX6" fmla="*/ 17029 w 219407"/>
                  <a:gd name="connsiteY6" fmla="*/ 71423 h 139830"/>
                  <a:gd name="connsiteX7" fmla="*/ 34155 w 219407"/>
                  <a:gd name="connsiteY7" fmla="*/ 71417 h 139830"/>
                  <a:gd name="connsiteX8" fmla="*/ 34077 w 219407"/>
                  <a:gd name="connsiteY8" fmla="*/ 38278 h 139830"/>
                  <a:gd name="connsiteX9" fmla="*/ 34181 w 219407"/>
                  <a:gd name="connsiteY9" fmla="*/ 2754 h 139830"/>
                  <a:gd name="connsiteX10" fmla="*/ 52558 w 219407"/>
                  <a:gd name="connsiteY10" fmla="*/ 2911 h 139830"/>
                  <a:gd name="connsiteX11" fmla="*/ 101825 w 219407"/>
                  <a:gd name="connsiteY11" fmla="*/ 2934 h 139830"/>
                  <a:gd name="connsiteX12" fmla="*/ 101799 w 219407"/>
                  <a:gd name="connsiteY12" fmla="*/ 855 h 139830"/>
                  <a:gd name="connsiteX13" fmla="*/ 130629 w 219407"/>
                  <a:gd name="connsiteY13" fmla="*/ 822 h 139830"/>
                  <a:gd name="connsiteX14" fmla="*/ 147573 w 219407"/>
                  <a:gd name="connsiteY14" fmla="*/ 214 h 139830"/>
                  <a:gd name="connsiteX15" fmla="*/ 165064 w 219407"/>
                  <a:gd name="connsiteY15" fmla="*/ 0 h 139830"/>
                  <a:gd name="connsiteX16" fmla="*/ 165168 w 219407"/>
                  <a:gd name="connsiteY16" fmla="*/ 17441 h 139830"/>
                  <a:gd name="connsiteX17" fmla="*/ 164959 w 219407"/>
                  <a:gd name="connsiteY17" fmla="*/ 36123 h 139830"/>
                  <a:gd name="connsiteX18" fmla="*/ 165768 w 219407"/>
                  <a:gd name="connsiteY18" fmla="*/ 62337 h 139830"/>
                  <a:gd name="connsiteX19" fmla="*/ 167201 w 219407"/>
                  <a:gd name="connsiteY19" fmla="*/ 65039 h 139830"/>
                  <a:gd name="connsiteX20" fmla="*/ 170016 w 219407"/>
                  <a:gd name="connsiteY20" fmla="*/ 64969 h 139830"/>
                  <a:gd name="connsiteX21" fmla="*/ 170173 w 219407"/>
                  <a:gd name="connsiteY21" fmla="*/ 69218 h 139830"/>
                  <a:gd name="connsiteX22" fmla="*/ 182894 w 219407"/>
                  <a:gd name="connsiteY22" fmla="*/ 69323 h 139830"/>
                  <a:gd name="connsiteX23" fmla="*/ 200045 w 219407"/>
                  <a:gd name="connsiteY23" fmla="*/ 68905 h 139830"/>
                  <a:gd name="connsiteX24" fmla="*/ 201401 w 219407"/>
                  <a:gd name="connsiteY24" fmla="*/ 103652 h 139830"/>
                  <a:gd name="connsiteX25" fmla="*/ 206093 w 219407"/>
                  <a:gd name="connsiteY25" fmla="*/ 103341 h 139830"/>
                  <a:gd name="connsiteX26" fmla="*/ 206119 w 219407"/>
                  <a:gd name="connsiteY26" fmla="*/ 105538 h 139830"/>
                  <a:gd name="connsiteX27" fmla="*/ 211463 w 219407"/>
                  <a:gd name="connsiteY27" fmla="*/ 106542 h 139830"/>
                  <a:gd name="connsiteX28" fmla="*/ 214018 w 219407"/>
                  <a:gd name="connsiteY28" fmla="*/ 108952 h 139830"/>
                  <a:gd name="connsiteX29" fmla="*/ 218240 w 219407"/>
                  <a:gd name="connsiteY29" fmla="*/ 108504 h 139830"/>
                  <a:gd name="connsiteX30" fmla="*/ 219440 w 219407"/>
                  <a:gd name="connsiteY30" fmla="*/ 137143 h 139830"/>
                  <a:gd name="connsiteX31" fmla="*/ 191861 w 219407"/>
                  <a:gd name="connsiteY31" fmla="*/ 138450 h 139830"/>
                  <a:gd name="connsiteX32" fmla="*/ 189019 w 219407"/>
                  <a:gd name="connsiteY32" fmla="*/ 138288 h 139830"/>
                  <a:gd name="connsiteX33" fmla="*/ 162822 w 219407"/>
                  <a:gd name="connsiteY33" fmla="*/ 139298 h 139830"/>
                  <a:gd name="connsiteX34" fmla="*/ 102242 w 219407"/>
                  <a:gd name="connsiteY34" fmla="*/ 139191 h 139830"/>
                  <a:gd name="connsiteX35" fmla="*/ 102242 w 219407"/>
                  <a:gd name="connsiteY35" fmla="*/ 139689 h 139830"/>
                  <a:gd name="connsiteX36" fmla="*/ 49143 w 219407"/>
                  <a:gd name="connsiteY36" fmla="*/ 139825 h 139830"/>
                  <a:gd name="connsiteX37" fmla="*/ 346 w 219407"/>
                  <a:gd name="connsiteY37" fmla="*/ 139830 h 139830"/>
                  <a:gd name="connsiteX38" fmla="*/ 33 w 219407"/>
                  <a:gd name="connsiteY38" fmla="*/ 122668 h 139830"/>
                  <a:gd name="connsiteX39" fmla="*/ 1232 w 219407"/>
                  <a:gd name="connsiteY39" fmla="*/ 122668 h 139830"/>
                  <a:gd name="connsiteX40" fmla="*/ 1232 w 219407"/>
                  <a:gd name="connsiteY40" fmla="*/ 122668 h 139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19407" h="139830">
                    <a:moveTo>
                      <a:pt x="1232" y="122668"/>
                    </a:moveTo>
                    <a:lnTo>
                      <a:pt x="8531" y="122616"/>
                    </a:lnTo>
                    <a:lnTo>
                      <a:pt x="8609" y="108454"/>
                    </a:lnTo>
                    <a:lnTo>
                      <a:pt x="14265" y="108428"/>
                    </a:lnTo>
                    <a:lnTo>
                      <a:pt x="14214" y="105459"/>
                    </a:lnTo>
                    <a:lnTo>
                      <a:pt x="17055" y="105431"/>
                    </a:lnTo>
                    <a:lnTo>
                      <a:pt x="17029" y="71423"/>
                    </a:lnTo>
                    <a:lnTo>
                      <a:pt x="34155" y="71417"/>
                    </a:lnTo>
                    <a:lnTo>
                      <a:pt x="34077" y="38278"/>
                    </a:lnTo>
                    <a:lnTo>
                      <a:pt x="34181" y="2754"/>
                    </a:lnTo>
                    <a:lnTo>
                      <a:pt x="52558" y="2911"/>
                    </a:lnTo>
                    <a:lnTo>
                      <a:pt x="101825" y="2934"/>
                    </a:lnTo>
                    <a:lnTo>
                      <a:pt x="101799" y="855"/>
                    </a:lnTo>
                    <a:lnTo>
                      <a:pt x="130629" y="822"/>
                    </a:lnTo>
                    <a:lnTo>
                      <a:pt x="147573" y="214"/>
                    </a:lnTo>
                    <a:lnTo>
                      <a:pt x="165064" y="0"/>
                    </a:lnTo>
                    <a:lnTo>
                      <a:pt x="165168" y="17441"/>
                    </a:lnTo>
                    <a:lnTo>
                      <a:pt x="164959" y="36123"/>
                    </a:lnTo>
                    <a:lnTo>
                      <a:pt x="165768" y="62337"/>
                    </a:lnTo>
                    <a:lnTo>
                      <a:pt x="167201" y="65039"/>
                    </a:lnTo>
                    <a:lnTo>
                      <a:pt x="170016" y="64969"/>
                    </a:lnTo>
                    <a:lnTo>
                      <a:pt x="170173" y="69218"/>
                    </a:lnTo>
                    <a:lnTo>
                      <a:pt x="182894" y="69323"/>
                    </a:lnTo>
                    <a:lnTo>
                      <a:pt x="200045" y="68905"/>
                    </a:lnTo>
                    <a:lnTo>
                      <a:pt x="201401" y="103652"/>
                    </a:lnTo>
                    <a:lnTo>
                      <a:pt x="206093" y="103341"/>
                    </a:lnTo>
                    <a:lnTo>
                      <a:pt x="206119" y="105538"/>
                    </a:lnTo>
                    <a:lnTo>
                      <a:pt x="211463" y="106542"/>
                    </a:lnTo>
                    <a:lnTo>
                      <a:pt x="214018" y="108952"/>
                    </a:lnTo>
                    <a:lnTo>
                      <a:pt x="218240" y="108504"/>
                    </a:lnTo>
                    <a:lnTo>
                      <a:pt x="219440" y="137143"/>
                    </a:lnTo>
                    <a:lnTo>
                      <a:pt x="191861" y="138450"/>
                    </a:lnTo>
                    <a:lnTo>
                      <a:pt x="189019" y="138288"/>
                    </a:lnTo>
                    <a:lnTo>
                      <a:pt x="162822" y="139298"/>
                    </a:lnTo>
                    <a:lnTo>
                      <a:pt x="102242" y="139191"/>
                    </a:lnTo>
                    <a:lnTo>
                      <a:pt x="102242" y="139689"/>
                    </a:lnTo>
                    <a:lnTo>
                      <a:pt x="49143" y="139825"/>
                    </a:lnTo>
                    <a:lnTo>
                      <a:pt x="346" y="139830"/>
                    </a:lnTo>
                    <a:lnTo>
                      <a:pt x="33" y="122668"/>
                    </a:lnTo>
                    <a:lnTo>
                      <a:pt x="1232" y="122668"/>
                    </a:lnTo>
                    <a:lnTo>
                      <a:pt x="1232" y="122668"/>
                    </a:lnTo>
                  </a:path>
                </a:pathLst>
              </a:custGeom>
              <a:solidFill>
                <a:srgbClr val="ACACA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21" name="MI-8">
                <a:extLst>
                  <a:ext uri="{FF2B5EF4-FFF2-40B4-BE49-F238E27FC236}">
                    <a16:creationId xmlns:a16="http://schemas.microsoft.com/office/drawing/2014/main" id="{D4BD9C50-C69E-B70C-C71E-A4BBBDE6B1A2}"/>
                  </a:ext>
                </a:extLst>
              </p:cNvPr>
              <p:cNvSpPr/>
              <p:nvPr/>
            </p:nvSpPr>
            <p:spPr>
              <a:xfrm>
                <a:off x="5947292" y="2755922"/>
                <a:ext cx="119057" cy="192904"/>
              </a:xfrm>
              <a:custGeom>
                <a:avLst/>
                <a:gdLst>
                  <a:gd name="connsiteX0" fmla="*/ 33 w 149312"/>
                  <a:gd name="connsiteY0" fmla="*/ 92641 h 241400"/>
                  <a:gd name="connsiteX1" fmla="*/ 293 w 149312"/>
                  <a:gd name="connsiteY1" fmla="*/ 53984 h 241400"/>
                  <a:gd name="connsiteX2" fmla="*/ 17445 w 149312"/>
                  <a:gd name="connsiteY2" fmla="*/ 54125 h 241400"/>
                  <a:gd name="connsiteX3" fmla="*/ 17680 w 149312"/>
                  <a:gd name="connsiteY3" fmla="*/ 33752 h 241400"/>
                  <a:gd name="connsiteX4" fmla="*/ 46406 w 149312"/>
                  <a:gd name="connsiteY4" fmla="*/ 34261 h 241400"/>
                  <a:gd name="connsiteX5" fmla="*/ 46537 w 149312"/>
                  <a:gd name="connsiteY5" fmla="*/ 13 h 241400"/>
                  <a:gd name="connsiteX6" fmla="*/ 63975 w 149312"/>
                  <a:gd name="connsiteY6" fmla="*/ 0 h 241400"/>
                  <a:gd name="connsiteX7" fmla="*/ 64054 w 149312"/>
                  <a:gd name="connsiteY7" fmla="*/ 17201 h 241400"/>
                  <a:gd name="connsiteX8" fmla="*/ 83630 w 149312"/>
                  <a:gd name="connsiteY8" fmla="*/ 17334 h 241400"/>
                  <a:gd name="connsiteX9" fmla="*/ 83265 w 149312"/>
                  <a:gd name="connsiteY9" fmla="*/ 25564 h 241400"/>
                  <a:gd name="connsiteX10" fmla="*/ 82353 w 149312"/>
                  <a:gd name="connsiteY10" fmla="*/ 30518 h 241400"/>
                  <a:gd name="connsiteX11" fmla="*/ 82587 w 149312"/>
                  <a:gd name="connsiteY11" fmla="*/ 37256 h 241400"/>
                  <a:gd name="connsiteX12" fmla="*/ 80554 w 149312"/>
                  <a:gd name="connsiteY12" fmla="*/ 44382 h 241400"/>
                  <a:gd name="connsiteX13" fmla="*/ 77400 w 149312"/>
                  <a:gd name="connsiteY13" fmla="*/ 47299 h 241400"/>
                  <a:gd name="connsiteX14" fmla="*/ 79276 w 149312"/>
                  <a:gd name="connsiteY14" fmla="*/ 56345 h 241400"/>
                  <a:gd name="connsiteX15" fmla="*/ 83134 w 149312"/>
                  <a:gd name="connsiteY15" fmla="*/ 63931 h 241400"/>
                  <a:gd name="connsiteX16" fmla="*/ 87618 w 149312"/>
                  <a:gd name="connsiteY16" fmla="*/ 67789 h 241400"/>
                  <a:gd name="connsiteX17" fmla="*/ 91998 w 149312"/>
                  <a:gd name="connsiteY17" fmla="*/ 70199 h 241400"/>
                  <a:gd name="connsiteX18" fmla="*/ 93848 w 149312"/>
                  <a:gd name="connsiteY18" fmla="*/ 68511 h 241400"/>
                  <a:gd name="connsiteX19" fmla="*/ 97028 w 149312"/>
                  <a:gd name="connsiteY19" fmla="*/ 71892 h 241400"/>
                  <a:gd name="connsiteX20" fmla="*/ 108420 w 149312"/>
                  <a:gd name="connsiteY20" fmla="*/ 75562 h 241400"/>
                  <a:gd name="connsiteX21" fmla="*/ 113346 w 149312"/>
                  <a:gd name="connsiteY21" fmla="*/ 79152 h 241400"/>
                  <a:gd name="connsiteX22" fmla="*/ 113841 w 149312"/>
                  <a:gd name="connsiteY22" fmla="*/ 81489 h 241400"/>
                  <a:gd name="connsiteX23" fmla="*/ 113998 w 149312"/>
                  <a:gd name="connsiteY23" fmla="*/ 133729 h 241400"/>
                  <a:gd name="connsiteX24" fmla="*/ 114389 w 149312"/>
                  <a:gd name="connsiteY24" fmla="*/ 145798 h 241400"/>
                  <a:gd name="connsiteX25" fmla="*/ 124972 w 149312"/>
                  <a:gd name="connsiteY25" fmla="*/ 145676 h 241400"/>
                  <a:gd name="connsiteX26" fmla="*/ 126484 w 149312"/>
                  <a:gd name="connsiteY26" fmla="*/ 148551 h 241400"/>
                  <a:gd name="connsiteX27" fmla="*/ 126589 w 149312"/>
                  <a:gd name="connsiteY27" fmla="*/ 154355 h 241400"/>
                  <a:gd name="connsiteX28" fmla="*/ 148276 w 149312"/>
                  <a:gd name="connsiteY28" fmla="*/ 154203 h 241400"/>
                  <a:gd name="connsiteX29" fmla="*/ 148511 w 149312"/>
                  <a:gd name="connsiteY29" fmla="*/ 188598 h 241400"/>
                  <a:gd name="connsiteX30" fmla="*/ 149345 w 149312"/>
                  <a:gd name="connsiteY30" fmla="*/ 222679 h 241400"/>
                  <a:gd name="connsiteX31" fmla="*/ 115301 w 149312"/>
                  <a:gd name="connsiteY31" fmla="*/ 223672 h 241400"/>
                  <a:gd name="connsiteX32" fmla="*/ 115718 w 149312"/>
                  <a:gd name="connsiteY32" fmla="*/ 240983 h 241400"/>
                  <a:gd name="connsiteX33" fmla="*/ 98566 w 149312"/>
                  <a:gd name="connsiteY33" fmla="*/ 241400 h 241400"/>
                  <a:gd name="connsiteX34" fmla="*/ 85845 w 149312"/>
                  <a:gd name="connsiteY34" fmla="*/ 241296 h 241400"/>
                  <a:gd name="connsiteX35" fmla="*/ 85689 w 149312"/>
                  <a:gd name="connsiteY35" fmla="*/ 237047 h 241400"/>
                  <a:gd name="connsiteX36" fmla="*/ 82874 w 149312"/>
                  <a:gd name="connsiteY36" fmla="*/ 237117 h 241400"/>
                  <a:gd name="connsiteX37" fmla="*/ 81440 w 149312"/>
                  <a:gd name="connsiteY37" fmla="*/ 234415 h 241400"/>
                  <a:gd name="connsiteX38" fmla="*/ 80632 w 149312"/>
                  <a:gd name="connsiteY38" fmla="*/ 208201 h 241400"/>
                  <a:gd name="connsiteX39" fmla="*/ 80841 w 149312"/>
                  <a:gd name="connsiteY39" fmla="*/ 189518 h 241400"/>
                  <a:gd name="connsiteX40" fmla="*/ 80736 w 149312"/>
                  <a:gd name="connsiteY40" fmla="*/ 172077 h 241400"/>
                  <a:gd name="connsiteX41" fmla="*/ 63245 w 149312"/>
                  <a:gd name="connsiteY41" fmla="*/ 172291 h 241400"/>
                  <a:gd name="connsiteX42" fmla="*/ 46302 w 149312"/>
                  <a:gd name="connsiteY42" fmla="*/ 172899 h 241400"/>
                  <a:gd name="connsiteX43" fmla="*/ 17472 w 149312"/>
                  <a:gd name="connsiteY43" fmla="*/ 172933 h 241400"/>
                  <a:gd name="connsiteX44" fmla="*/ 17185 w 149312"/>
                  <a:gd name="connsiteY44" fmla="*/ 106010 h 241400"/>
                  <a:gd name="connsiteX45" fmla="*/ 59 w 149312"/>
                  <a:gd name="connsiteY45" fmla="*/ 105986 h 241400"/>
                  <a:gd name="connsiteX46" fmla="*/ 33 w 149312"/>
                  <a:gd name="connsiteY46" fmla="*/ 92641 h 241400"/>
                  <a:gd name="connsiteX47" fmla="*/ 33 w 149312"/>
                  <a:gd name="connsiteY47" fmla="*/ 92641 h 241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49312" h="241400">
                    <a:moveTo>
                      <a:pt x="33" y="92641"/>
                    </a:moveTo>
                    <a:lnTo>
                      <a:pt x="293" y="53984"/>
                    </a:lnTo>
                    <a:lnTo>
                      <a:pt x="17445" y="54125"/>
                    </a:lnTo>
                    <a:lnTo>
                      <a:pt x="17680" y="33752"/>
                    </a:lnTo>
                    <a:lnTo>
                      <a:pt x="46406" y="34261"/>
                    </a:lnTo>
                    <a:lnTo>
                      <a:pt x="46537" y="13"/>
                    </a:lnTo>
                    <a:lnTo>
                      <a:pt x="63975" y="0"/>
                    </a:lnTo>
                    <a:lnTo>
                      <a:pt x="64054" y="17201"/>
                    </a:lnTo>
                    <a:lnTo>
                      <a:pt x="83630" y="17334"/>
                    </a:lnTo>
                    <a:lnTo>
                      <a:pt x="83265" y="25564"/>
                    </a:lnTo>
                    <a:lnTo>
                      <a:pt x="82353" y="30518"/>
                    </a:lnTo>
                    <a:lnTo>
                      <a:pt x="82587" y="37256"/>
                    </a:lnTo>
                    <a:lnTo>
                      <a:pt x="80554" y="44382"/>
                    </a:lnTo>
                    <a:lnTo>
                      <a:pt x="77400" y="47299"/>
                    </a:lnTo>
                    <a:lnTo>
                      <a:pt x="79276" y="56345"/>
                    </a:lnTo>
                    <a:lnTo>
                      <a:pt x="83134" y="63931"/>
                    </a:lnTo>
                    <a:lnTo>
                      <a:pt x="87618" y="67789"/>
                    </a:lnTo>
                    <a:lnTo>
                      <a:pt x="91998" y="70199"/>
                    </a:lnTo>
                    <a:lnTo>
                      <a:pt x="93848" y="68511"/>
                    </a:lnTo>
                    <a:lnTo>
                      <a:pt x="97028" y="71892"/>
                    </a:lnTo>
                    <a:lnTo>
                      <a:pt x="108420" y="75562"/>
                    </a:lnTo>
                    <a:lnTo>
                      <a:pt x="113346" y="79152"/>
                    </a:lnTo>
                    <a:lnTo>
                      <a:pt x="113841" y="81489"/>
                    </a:lnTo>
                    <a:lnTo>
                      <a:pt x="113998" y="133729"/>
                    </a:lnTo>
                    <a:lnTo>
                      <a:pt x="114389" y="145798"/>
                    </a:lnTo>
                    <a:lnTo>
                      <a:pt x="124972" y="145676"/>
                    </a:lnTo>
                    <a:lnTo>
                      <a:pt x="126484" y="148551"/>
                    </a:lnTo>
                    <a:lnTo>
                      <a:pt x="126589" y="154355"/>
                    </a:lnTo>
                    <a:lnTo>
                      <a:pt x="148276" y="154203"/>
                    </a:lnTo>
                    <a:lnTo>
                      <a:pt x="148511" y="188598"/>
                    </a:lnTo>
                    <a:lnTo>
                      <a:pt x="149345" y="222679"/>
                    </a:lnTo>
                    <a:lnTo>
                      <a:pt x="115301" y="223672"/>
                    </a:lnTo>
                    <a:lnTo>
                      <a:pt x="115718" y="240983"/>
                    </a:lnTo>
                    <a:lnTo>
                      <a:pt x="98566" y="241400"/>
                    </a:lnTo>
                    <a:lnTo>
                      <a:pt x="85845" y="241296"/>
                    </a:lnTo>
                    <a:lnTo>
                      <a:pt x="85689" y="237047"/>
                    </a:lnTo>
                    <a:lnTo>
                      <a:pt x="82874" y="237117"/>
                    </a:lnTo>
                    <a:lnTo>
                      <a:pt x="81440" y="234415"/>
                    </a:lnTo>
                    <a:lnTo>
                      <a:pt x="80632" y="208201"/>
                    </a:lnTo>
                    <a:lnTo>
                      <a:pt x="80841" y="189518"/>
                    </a:lnTo>
                    <a:lnTo>
                      <a:pt x="80736" y="172077"/>
                    </a:lnTo>
                    <a:lnTo>
                      <a:pt x="63245" y="172291"/>
                    </a:lnTo>
                    <a:lnTo>
                      <a:pt x="46302" y="172899"/>
                    </a:lnTo>
                    <a:lnTo>
                      <a:pt x="17472" y="172933"/>
                    </a:lnTo>
                    <a:lnTo>
                      <a:pt x="17185" y="106010"/>
                    </a:lnTo>
                    <a:lnTo>
                      <a:pt x="59" y="105986"/>
                    </a:lnTo>
                    <a:lnTo>
                      <a:pt x="33" y="92641"/>
                    </a:lnTo>
                    <a:lnTo>
                      <a:pt x="33" y="92641"/>
                    </a:lnTo>
                  </a:path>
                </a:pathLst>
              </a:custGeom>
              <a:solidFill>
                <a:srgbClr val="347CBC"/>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22" name="MI-9">
                <a:extLst>
                  <a:ext uri="{FF2B5EF4-FFF2-40B4-BE49-F238E27FC236}">
                    <a16:creationId xmlns:a16="http://schemas.microsoft.com/office/drawing/2014/main" id="{9F417EAD-B3FB-B511-1A0D-FB3277105E59}"/>
                  </a:ext>
                </a:extLst>
              </p:cNvPr>
              <p:cNvSpPr/>
              <p:nvPr/>
            </p:nvSpPr>
            <p:spPr>
              <a:xfrm>
                <a:off x="6038039" y="2744310"/>
                <a:ext cx="147845" cy="245105"/>
              </a:xfrm>
              <a:custGeom>
                <a:avLst/>
                <a:gdLst>
                  <a:gd name="connsiteX0" fmla="*/ 185083 w 185415"/>
                  <a:gd name="connsiteY0" fmla="*/ 211754 h 306724"/>
                  <a:gd name="connsiteX1" fmla="*/ 183806 w 185415"/>
                  <a:gd name="connsiteY1" fmla="*/ 214203 h 306724"/>
                  <a:gd name="connsiteX2" fmla="*/ 185448 w 185415"/>
                  <a:gd name="connsiteY2" fmla="*/ 217393 h 306724"/>
                  <a:gd name="connsiteX3" fmla="*/ 183258 w 185415"/>
                  <a:gd name="connsiteY3" fmla="*/ 222295 h 306724"/>
                  <a:gd name="connsiteX4" fmla="*/ 179374 w 185415"/>
                  <a:gd name="connsiteY4" fmla="*/ 227257 h 306724"/>
                  <a:gd name="connsiteX5" fmla="*/ 177315 w 185415"/>
                  <a:gd name="connsiteY5" fmla="*/ 235014 h 306724"/>
                  <a:gd name="connsiteX6" fmla="*/ 177550 w 185415"/>
                  <a:gd name="connsiteY6" fmla="*/ 240597 h 306724"/>
                  <a:gd name="connsiteX7" fmla="*/ 175490 w 185415"/>
                  <a:gd name="connsiteY7" fmla="*/ 250739 h 306724"/>
                  <a:gd name="connsiteX8" fmla="*/ 177628 w 185415"/>
                  <a:gd name="connsiteY8" fmla="*/ 259713 h 306724"/>
                  <a:gd name="connsiteX9" fmla="*/ 175334 w 185415"/>
                  <a:gd name="connsiteY9" fmla="*/ 265269 h 306724"/>
                  <a:gd name="connsiteX10" fmla="*/ 175308 w 185415"/>
                  <a:gd name="connsiteY10" fmla="*/ 268266 h 306724"/>
                  <a:gd name="connsiteX11" fmla="*/ 171398 w 185415"/>
                  <a:gd name="connsiteY11" fmla="*/ 278742 h 306724"/>
                  <a:gd name="connsiteX12" fmla="*/ 171528 w 185415"/>
                  <a:gd name="connsiteY12" fmla="*/ 284225 h 306724"/>
                  <a:gd name="connsiteX13" fmla="*/ 169312 w 185415"/>
                  <a:gd name="connsiteY13" fmla="*/ 290382 h 306724"/>
                  <a:gd name="connsiteX14" fmla="*/ 161492 w 185415"/>
                  <a:gd name="connsiteY14" fmla="*/ 298288 h 306724"/>
                  <a:gd name="connsiteX15" fmla="*/ 160840 w 185415"/>
                  <a:gd name="connsiteY15" fmla="*/ 300492 h 306724"/>
                  <a:gd name="connsiteX16" fmla="*/ 157243 w 185415"/>
                  <a:gd name="connsiteY16" fmla="*/ 301478 h 306724"/>
                  <a:gd name="connsiteX17" fmla="*/ 152343 w 185415"/>
                  <a:gd name="connsiteY17" fmla="*/ 300438 h 306724"/>
                  <a:gd name="connsiteX18" fmla="*/ 147155 w 185415"/>
                  <a:gd name="connsiteY18" fmla="*/ 306724 h 306724"/>
                  <a:gd name="connsiteX19" fmla="*/ 147078 w 185415"/>
                  <a:gd name="connsiteY19" fmla="*/ 304121 h 306724"/>
                  <a:gd name="connsiteX20" fmla="*/ 151639 w 185415"/>
                  <a:gd name="connsiteY20" fmla="*/ 299454 h 306724"/>
                  <a:gd name="connsiteX21" fmla="*/ 149710 w 185415"/>
                  <a:gd name="connsiteY21" fmla="*/ 297636 h 306724"/>
                  <a:gd name="connsiteX22" fmla="*/ 145644 w 185415"/>
                  <a:gd name="connsiteY22" fmla="*/ 299360 h 306724"/>
                  <a:gd name="connsiteX23" fmla="*/ 150414 w 185415"/>
                  <a:gd name="connsiteY23" fmla="*/ 292974 h 306724"/>
                  <a:gd name="connsiteX24" fmla="*/ 147442 w 185415"/>
                  <a:gd name="connsiteY24" fmla="*/ 291996 h 306724"/>
                  <a:gd name="connsiteX25" fmla="*/ 143975 w 185415"/>
                  <a:gd name="connsiteY25" fmla="*/ 294235 h 306724"/>
                  <a:gd name="connsiteX26" fmla="*/ 142255 w 185415"/>
                  <a:gd name="connsiteY26" fmla="*/ 291900 h 306724"/>
                  <a:gd name="connsiteX27" fmla="*/ 147573 w 185415"/>
                  <a:gd name="connsiteY27" fmla="*/ 288310 h 306724"/>
                  <a:gd name="connsiteX28" fmla="*/ 145592 w 185415"/>
                  <a:gd name="connsiteY28" fmla="*/ 286166 h 306724"/>
                  <a:gd name="connsiteX29" fmla="*/ 149110 w 185415"/>
                  <a:gd name="connsiteY29" fmla="*/ 286750 h 306724"/>
                  <a:gd name="connsiteX30" fmla="*/ 150935 w 185415"/>
                  <a:gd name="connsiteY30" fmla="*/ 281572 h 306724"/>
                  <a:gd name="connsiteX31" fmla="*/ 154089 w 185415"/>
                  <a:gd name="connsiteY31" fmla="*/ 283231 h 306724"/>
                  <a:gd name="connsiteX32" fmla="*/ 155132 w 185415"/>
                  <a:gd name="connsiteY32" fmla="*/ 278664 h 306724"/>
                  <a:gd name="connsiteX33" fmla="*/ 153464 w 185415"/>
                  <a:gd name="connsiteY33" fmla="*/ 276671 h 306724"/>
                  <a:gd name="connsiteX34" fmla="*/ 150883 w 185415"/>
                  <a:gd name="connsiteY34" fmla="*/ 277323 h 306724"/>
                  <a:gd name="connsiteX35" fmla="*/ 147833 w 185415"/>
                  <a:gd name="connsiteY35" fmla="*/ 274414 h 306724"/>
                  <a:gd name="connsiteX36" fmla="*/ 144001 w 185415"/>
                  <a:gd name="connsiteY36" fmla="*/ 273924 h 306724"/>
                  <a:gd name="connsiteX37" fmla="*/ 137355 w 185415"/>
                  <a:gd name="connsiteY37" fmla="*/ 277213 h 306724"/>
                  <a:gd name="connsiteX38" fmla="*/ 135451 w 185415"/>
                  <a:gd name="connsiteY38" fmla="*/ 280396 h 306724"/>
                  <a:gd name="connsiteX39" fmla="*/ 130812 w 185415"/>
                  <a:gd name="connsiteY39" fmla="*/ 280678 h 306724"/>
                  <a:gd name="connsiteX40" fmla="*/ 127136 w 185415"/>
                  <a:gd name="connsiteY40" fmla="*/ 285404 h 306724"/>
                  <a:gd name="connsiteX41" fmla="*/ 113008 w 185415"/>
                  <a:gd name="connsiteY41" fmla="*/ 285796 h 306724"/>
                  <a:gd name="connsiteX42" fmla="*/ 110036 w 185415"/>
                  <a:gd name="connsiteY42" fmla="*/ 283117 h 306724"/>
                  <a:gd name="connsiteX43" fmla="*/ 109958 w 185415"/>
                  <a:gd name="connsiteY43" fmla="*/ 280237 h 306724"/>
                  <a:gd name="connsiteX44" fmla="*/ 104562 w 185415"/>
                  <a:gd name="connsiteY44" fmla="*/ 280404 h 306724"/>
                  <a:gd name="connsiteX45" fmla="*/ 104223 w 185415"/>
                  <a:gd name="connsiteY45" fmla="*/ 268749 h 306724"/>
                  <a:gd name="connsiteX46" fmla="*/ 21643 w 185415"/>
                  <a:gd name="connsiteY46" fmla="*/ 271952 h 306724"/>
                  <a:gd name="connsiteX47" fmla="*/ 19323 w 185415"/>
                  <a:gd name="connsiteY47" fmla="*/ 273567 h 306724"/>
                  <a:gd name="connsiteX48" fmla="*/ 20104 w 185415"/>
                  <a:gd name="connsiteY48" fmla="*/ 295114 h 306724"/>
                  <a:gd name="connsiteX49" fmla="*/ 15882 w 185415"/>
                  <a:gd name="connsiteY49" fmla="*/ 295562 h 306724"/>
                  <a:gd name="connsiteX50" fmla="*/ 13327 w 185415"/>
                  <a:gd name="connsiteY50" fmla="*/ 293152 h 306724"/>
                  <a:gd name="connsiteX51" fmla="*/ 7983 w 185415"/>
                  <a:gd name="connsiteY51" fmla="*/ 292148 h 306724"/>
                  <a:gd name="connsiteX52" fmla="*/ 7957 w 185415"/>
                  <a:gd name="connsiteY52" fmla="*/ 289951 h 306724"/>
                  <a:gd name="connsiteX53" fmla="*/ 3265 w 185415"/>
                  <a:gd name="connsiteY53" fmla="*/ 290262 h 306724"/>
                  <a:gd name="connsiteX54" fmla="*/ 2197 w 185415"/>
                  <a:gd name="connsiteY54" fmla="*/ 266625 h 306724"/>
                  <a:gd name="connsiteX55" fmla="*/ 1493 w 185415"/>
                  <a:gd name="connsiteY55" fmla="*/ 238205 h 306724"/>
                  <a:gd name="connsiteX56" fmla="*/ 35536 w 185415"/>
                  <a:gd name="connsiteY56" fmla="*/ 237211 h 306724"/>
                  <a:gd name="connsiteX57" fmla="*/ 34702 w 185415"/>
                  <a:gd name="connsiteY57" fmla="*/ 203130 h 306724"/>
                  <a:gd name="connsiteX58" fmla="*/ 34467 w 185415"/>
                  <a:gd name="connsiteY58" fmla="*/ 168736 h 306724"/>
                  <a:gd name="connsiteX59" fmla="*/ 12780 w 185415"/>
                  <a:gd name="connsiteY59" fmla="*/ 168887 h 306724"/>
                  <a:gd name="connsiteX60" fmla="*/ 12676 w 185415"/>
                  <a:gd name="connsiteY60" fmla="*/ 163083 h 306724"/>
                  <a:gd name="connsiteX61" fmla="*/ 11164 w 185415"/>
                  <a:gd name="connsiteY61" fmla="*/ 160208 h 306724"/>
                  <a:gd name="connsiteX62" fmla="*/ 580 w 185415"/>
                  <a:gd name="connsiteY62" fmla="*/ 160331 h 306724"/>
                  <a:gd name="connsiteX63" fmla="*/ 189 w 185415"/>
                  <a:gd name="connsiteY63" fmla="*/ 148261 h 306724"/>
                  <a:gd name="connsiteX64" fmla="*/ 33 w 185415"/>
                  <a:gd name="connsiteY64" fmla="*/ 96081 h 306724"/>
                  <a:gd name="connsiteX65" fmla="*/ 4595 w 185415"/>
                  <a:gd name="connsiteY65" fmla="*/ 95815 h 306724"/>
                  <a:gd name="connsiteX66" fmla="*/ 10799 w 185415"/>
                  <a:gd name="connsiteY66" fmla="*/ 89182 h 306724"/>
                  <a:gd name="connsiteX67" fmla="*/ 21408 w 185415"/>
                  <a:gd name="connsiteY67" fmla="*/ 74331 h 306724"/>
                  <a:gd name="connsiteX68" fmla="*/ 25318 w 185415"/>
                  <a:gd name="connsiteY68" fmla="*/ 70572 h 306724"/>
                  <a:gd name="connsiteX69" fmla="*/ 30036 w 185415"/>
                  <a:gd name="connsiteY69" fmla="*/ 72424 h 306724"/>
                  <a:gd name="connsiteX70" fmla="*/ 33555 w 185415"/>
                  <a:gd name="connsiteY70" fmla="*/ 68110 h 306724"/>
                  <a:gd name="connsiteX71" fmla="*/ 32435 w 185415"/>
                  <a:gd name="connsiteY71" fmla="*/ 64664 h 306724"/>
                  <a:gd name="connsiteX72" fmla="*/ 34807 w 185415"/>
                  <a:gd name="connsiteY72" fmla="*/ 65454 h 306724"/>
                  <a:gd name="connsiteX73" fmla="*/ 36996 w 185415"/>
                  <a:gd name="connsiteY73" fmla="*/ 61489 h 306724"/>
                  <a:gd name="connsiteX74" fmla="*/ 40359 w 185415"/>
                  <a:gd name="connsiteY74" fmla="*/ 52054 h 306724"/>
                  <a:gd name="connsiteX75" fmla="*/ 39107 w 185415"/>
                  <a:gd name="connsiteY75" fmla="*/ 50390 h 306724"/>
                  <a:gd name="connsiteX76" fmla="*/ 34780 w 185415"/>
                  <a:gd name="connsiteY76" fmla="*/ 51890 h 306724"/>
                  <a:gd name="connsiteX77" fmla="*/ 34103 w 185415"/>
                  <a:gd name="connsiteY77" fmla="*/ 48642 h 306724"/>
                  <a:gd name="connsiteX78" fmla="*/ 36501 w 185415"/>
                  <a:gd name="connsiteY78" fmla="*/ 45744 h 306724"/>
                  <a:gd name="connsiteX79" fmla="*/ 36683 w 185415"/>
                  <a:gd name="connsiteY79" fmla="*/ 41680 h 306724"/>
                  <a:gd name="connsiteX80" fmla="*/ 39264 w 185415"/>
                  <a:gd name="connsiteY80" fmla="*/ 42188 h 306724"/>
                  <a:gd name="connsiteX81" fmla="*/ 38351 w 185415"/>
                  <a:gd name="connsiteY81" fmla="*/ 44802 h 306724"/>
                  <a:gd name="connsiteX82" fmla="*/ 42105 w 185415"/>
                  <a:gd name="connsiteY82" fmla="*/ 46925 h 306724"/>
                  <a:gd name="connsiteX83" fmla="*/ 44242 w 185415"/>
                  <a:gd name="connsiteY83" fmla="*/ 44153 h 306724"/>
                  <a:gd name="connsiteX84" fmla="*/ 48492 w 185415"/>
                  <a:gd name="connsiteY84" fmla="*/ 42384 h 306724"/>
                  <a:gd name="connsiteX85" fmla="*/ 51463 w 185415"/>
                  <a:gd name="connsiteY85" fmla="*/ 39538 h 306724"/>
                  <a:gd name="connsiteX86" fmla="*/ 53053 w 185415"/>
                  <a:gd name="connsiteY86" fmla="*/ 35187 h 306724"/>
                  <a:gd name="connsiteX87" fmla="*/ 51724 w 185415"/>
                  <a:gd name="connsiteY87" fmla="*/ 33056 h 306724"/>
                  <a:gd name="connsiteX88" fmla="*/ 42418 w 185415"/>
                  <a:gd name="connsiteY88" fmla="*/ 30922 h 306724"/>
                  <a:gd name="connsiteX89" fmla="*/ 53757 w 185415"/>
                  <a:gd name="connsiteY89" fmla="*/ 30862 h 306724"/>
                  <a:gd name="connsiteX90" fmla="*/ 59257 w 185415"/>
                  <a:gd name="connsiteY90" fmla="*/ 27066 h 306724"/>
                  <a:gd name="connsiteX91" fmla="*/ 62099 w 185415"/>
                  <a:gd name="connsiteY91" fmla="*/ 22720 h 306724"/>
                  <a:gd name="connsiteX92" fmla="*/ 63037 w 185415"/>
                  <a:gd name="connsiteY92" fmla="*/ 18875 h 306724"/>
                  <a:gd name="connsiteX93" fmla="*/ 79068 w 185415"/>
                  <a:gd name="connsiteY93" fmla="*/ 16379 h 306724"/>
                  <a:gd name="connsiteX94" fmla="*/ 84673 w 185415"/>
                  <a:gd name="connsiteY94" fmla="*/ 12983 h 306724"/>
                  <a:gd name="connsiteX95" fmla="*/ 89443 w 185415"/>
                  <a:gd name="connsiteY95" fmla="*/ 13708 h 306724"/>
                  <a:gd name="connsiteX96" fmla="*/ 94161 w 185415"/>
                  <a:gd name="connsiteY96" fmla="*/ 10773 h 306724"/>
                  <a:gd name="connsiteX97" fmla="*/ 96898 w 185415"/>
                  <a:gd name="connsiteY97" fmla="*/ 4654 h 306724"/>
                  <a:gd name="connsiteX98" fmla="*/ 102216 w 185415"/>
                  <a:gd name="connsiteY98" fmla="*/ 4124 h 306724"/>
                  <a:gd name="connsiteX99" fmla="*/ 105214 w 185415"/>
                  <a:gd name="connsiteY99" fmla="*/ 686 h 306724"/>
                  <a:gd name="connsiteX100" fmla="*/ 108472 w 185415"/>
                  <a:gd name="connsiteY100" fmla="*/ 1445 h 306724"/>
                  <a:gd name="connsiteX101" fmla="*/ 111131 w 185415"/>
                  <a:gd name="connsiteY101" fmla="*/ 0 h 306724"/>
                  <a:gd name="connsiteX102" fmla="*/ 118768 w 185415"/>
                  <a:gd name="connsiteY102" fmla="*/ 4886 h 306724"/>
                  <a:gd name="connsiteX103" fmla="*/ 127709 w 185415"/>
                  <a:gd name="connsiteY103" fmla="*/ 7429 h 306724"/>
                  <a:gd name="connsiteX104" fmla="*/ 132141 w 185415"/>
                  <a:gd name="connsiteY104" fmla="*/ 12046 h 306724"/>
                  <a:gd name="connsiteX105" fmla="*/ 134513 w 185415"/>
                  <a:gd name="connsiteY105" fmla="*/ 12187 h 306724"/>
                  <a:gd name="connsiteX106" fmla="*/ 138501 w 185415"/>
                  <a:gd name="connsiteY106" fmla="*/ 16029 h 306724"/>
                  <a:gd name="connsiteX107" fmla="*/ 144184 w 185415"/>
                  <a:gd name="connsiteY107" fmla="*/ 28556 h 306724"/>
                  <a:gd name="connsiteX108" fmla="*/ 146400 w 185415"/>
                  <a:gd name="connsiteY108" fmla="*/ 31788 h 306724"/>
                  <a:gd name="connsiteX109" fmla="*/ 147207 w 185415"/>
                  <a:gd name="connsiteY109" fmla="*/ 37222 h 306724"/>
                  <a:gd name="connsiteX110" fmla="*/ 150596 w 185415"/>
                  <a:gd name="connsiteY110" fmla="*/ 40138 h 306724"/>
                  <a:gd name="connsiteX111" fmla="*/ 153698 w 185415"/>
                  <a:gd name="connsiteY111" fmla="*/ 47729 h 306724"/>
                  <a:gd name="connsiteX112" fmla="*/ 156435 w 185415"/>
                  <a:gd name="connsiteY112" fmla="*/ 58062 h 306724"/>
                  <a:gd name="connsiteX113" fmla="*/ 156071 w 185415"/>
                  <a:gd name="connsiteY113" fmla="*/ 64604 h 306724"/>
                  <a:gd name="connsiteX114" fmla="*/ 157739 w 185415"/>
                  <a:gd name="connsiteY114" fmla="*/ 71950 h 306724"/>
                  <a:gd name="connsiteX115" fmla="*/ 158469 w 185415"/>
                  <a:gd name="connsiteY115" fmla="*/ 91511 h 306724"/>
                  <a:gd name="connsiteX116" fmla="*/ 160632 w 185415"/>
                  <a:gd name="connsiteY116" fmla="*/ 105042 h 306724"/>
                  <a:gd name="connsiteX117" fmla="*/ 161988 w 185415"/>
                  <a:gd name="connsiteY117" fmla="*/ 108091 h 306724"/>
                  <a:gd name="connsiteX118" fmla="*/ 165246 w 185415"/>
                  <a:gd name="connsiteY118" fmla="*/ 120928 h 306724"/>
                  <a:gd name="connsiteX119" fmla="*/ 167618 w 185415"/>
                  <a:gd name="connsiteY119" fmla="*/ 127100 h 306724"/>
                  <a:gd name="connsiteX120" fmla="*/ 167357 w 185415"/>
                  <a:gd name="connsiteY120" fmla="*/ 134133 h 306724"/>
                  <a:gd name="connsiteX121" fmla="*/ 168192 w 185415"/>
                  <a:gd name="connsiteY121" fmla="*/ 136901 h 306724"/>
                  <a:gd name="connsiteX122" fmla="*/ 167566 w 185415"/>
                  <a:gd name="connsiteY122" fmla="*/ 142960 h 306724"/>
                  <a:gd name="connsiteX123" fmla="*/ 168531 w 185415"/>
                  <a:gd name="connsiteY123" fmla="*/ 145947 h 306724"/>
                  <a:gd name="connsiteX124" fmla="*/ 168296 w 185415"/>
                  <a:gd name="connsiteY124" fmla="*/ 152362 h 306724"/>
                  <a:gd name="connsiteX125" fmla="*/ 169704 w 185415"/>
                  <a:gd name="connsiteY125" fmla="*/ 159955 h 306724"/>
                  <a:gd name="connsiteX126" fmla="*/ 169651 w 185415"/>
                  <a:gd name="connsiteY126" fmla="*/ 168292 h 306724"/>
                  <a:gd name="connsiteX127" fmla="*/ 171685 w 185415"/>
                  <a:gd name="connsiteY127" fmla="*/ 173958 h 306724"/>
                  <a:gd name="connsiteX128" fmla="*/ 174995 w 185415"/>
                  <a:gd name="connsiteY128" fmla="*/ 192599 h 306724"/>
                  <a:gd name="connsiteX129" fmla="*/ 177132 w 185415"/>
                  <a:gd name="connsiteY129" fmla="*/ 195544 h 306724"/>
                  <a:gd name="connsiteX130" fmla="*/ 181564 w 185415"/>
                  <a:gd name="connsiteY130" fmla="*/ 205879 h 306724"/>
                  <a:gd name="connsiteX131" fmla="*/ 185083 w 185415"/>
                  <a:gd name="connsiteY131" fmla="*/ 211754 h 306724"/>
                  <a:gd name="connsiteX132" fmla="*/ 185083 w 185415"/>
                  <a:gd name="connsiteY132" fmla="*/ 211754 h 306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185415" h="306724">
                    <a:moveTo>
                      <a:pt x="185083" y="211754"/>
                    </a:moveTo>
                    <a:lnTo>
                      <a:pt x="183806" y="214203"/>
                    </a:lnTo>
                    <a:lnTo>
                      <a:pt x="185448" y="217393"/>
                    </a:lnTo>
                    <a:lnTo>
                      <a:pt x="183258" y="222295"/>
                    </a:lnTo>
                    <a:lnTo>
                      <a:pt x="179374" y="227257"/>
                    </a:lnTo>
                    <a:lnTo>
                      <a:pt x="177315" y="235014"/>
                    </a:lnTo>
                    <a:lnTo>
                      <a:pt x="177550" y="240597"/>
                    </a:lnTo>
                    <a:lnTo>
                      <a:pt x="175490" y="250739"/>
                    </a:lnTo>
                    <a:lnTo>
                      <a:pt x="177628" y="259713"/>
                    </a:lnTo>
                    <a:lnTo>
                      <a:pt x="175334" y="265269"/>
                    </a:lnTo>
                    <a:lnTo>
                      <a:pt x="175308" y="268266"/>
                    </a:lnTo>
                    <a:lnTo>
                      <a:pt x="171398" y="278742"/>
                    </a:lnTo>
                    <a:lnTo>
                      <a:pt x="171528" y="284225"/>
                    </a:lnTo>
                    <a:lnTo>
                      <a:pt x="169312" y="290382"/>
                    </a:lnTo>
                    <a:lnTo>
                      <a:pt x="161492" y="298288"/>
                    </a:lnTo>
                    <a:lnTo>
                      <a:pt x="160840" y="300492"/>
                    </a:lnTo>
                    <a:lnTo>
                      <a:pt x="157243" y="301478"/>
                    </a:lnTo>
                    <a:lnTo>
                      <a:pt x="152343" y="300438"/>
                    </a:lnTo>
                    <a:lnTo>
                      <a:pt x="147155" y="306724"/>
                    </a:lnTo>
                    <a:lnTo>
                      <a:pt x="147078" y="304121"/>
                    </a:lnTo>
                    <a:lnTo>
                      <a:pt x="151639" y="299454"/>
                    </a:lnTo>
                    <a:lnTo>
                      <a:pt x="149710" y="297636"/>
                    </a:lnTo>
                    <a:lnTo>
                      <a:pt x="145644" y="299360"/>
                    </a:lnTo>
                    <a:lnTo>
                      <a:pt x="150414" y="292974"/>
                    </a:lnTo>
                    <a:lnTo>
                      <a:pt x="147442" y="291996"/>
                    </a:lnTo>
                    <a:lnTo>
                      <a:pt x="143975" y="294235"/>
                    </a:lnTo>
                    <a:lnTo>
                      <a:pt x="142255" y="291900"/>
                    </a:lnTo>
                    <a:lnTo>
                      <a:pt x="147573" y="288310"/>
                    </a:lnTo>
                    <a:lnTo>
                      <a:pt x="145592" y="286166"/>
                    </a:lnTo>
                    <a:lnTo>
                      <a:pt x="149110" y="286750"/>
                    </a:lnTo>
                    <a:lnTo>
                      <a:pt x="150935" y="281572"/>
                    </a:lnTo>
                    <a:lnTo>
                      <a:pt x="154089" y="283231"/>
                    </a:lnTo>
                    <a:lnTo>
                      <a:pt x="155132" y="278664"/>
                    </a:lnTo>
                    <a:lnTo>
                      <a:pt x="153464" y="276671"/>
                    </a:lnTo>
                    <a:lnTo>
                      <a:pt x="150883" y="277323"/>
                    </a:lnTo>
                    <a:lnTo>
                      <a:pt x="147833" y="274414"/>
                    </a:lnTo>
                    <a:lnTo>
                      <a:pt x="144001" y="273924"/>
                    </a:lnTo>
                    <a:lnTo>
                      <a:pt x="137355" y="277213"/>
                    </a:lnTo>
                    <a:lnTo>
                      <a:pt x="135451" y="280396"/>
                    </a:lnTo>
                    <a:lnTo>
                      <a:pt x="130812" y="280678"/>
                    </a:lnTo>
                    <a:lnTo>
                      <a:pt x="127136" y="285404"/>
                    </a:lnTo>
                    <a:lnTo>
                      <a:pt x="113008" y="285796"/>
                    </a:lnTo>
                    <a:lnTo>
                      <a:pt x="110036" y="283117"/>
                    </a:lnTo>
                    <a:lnTo>
                      <a:pt x="109958" y="280237"/>
                    </a:lnTo>
                    <a:lnTo>
                      <a:pt x="104562" y="280404"/>
                    </a:lnTo>
                    <a:lnTo>
                      <a:pt x="104223" y="268749"/>
                    </a:lnTo>
                    <a:lnTo>
                      <a:pt x="21643" y="271952"/>
                    </a:lnTo>
                    <a:lnTo>
                      <a:pt x="19323" y="273567"/>
                    </a:lnTo>
                    <a:lnTo>
                      <a:pt x="20104" y="295114"/>
                    </a:lnTo>
                    <a:lnTo>
                      <a:pt x="15882" y="295562"/>
                    </a:lnTo>
                    <a:lnTo>
                      <a:pt x="13327" y="293152"/>
                    </a:lnTo>
                    <a:lnTo>
                      <a:pt x="7983" y="292148"/>
                    </a:lnTo>
                    <a:lnTo>
                      <a:pt x="7957" y="289951"/>
                    </a:lnTo>
                    <a:lnTo>
                      <a:pt x="3265" y="290262"/>
                    </a:lnTo>
                    <a:lnTo>
                      <a:pt x="2197" y="266625"/>
                    </a:lnTo>
                    <a:lnTo>
                      <a:pt x="1493" y="238205"/>
                    </a:lnTo>
                    <a:lnTo>
                      <a:pt x="35536" y="237211"/>
                    </a:lnTo>
                    <a:lnTo>
                      <a:pt x="34702" y="203130"/>
                    </a:lnTo>
                    <a:lnTo>
                      <a:pt x="34467" y="168736"/>
                    </a:lnTo>
                    <a:lnTo>
                      <a:pt x="12780" y="168887"/>
                    </a:lnTo>
                    <a:lnTo>
                      <a:pt x="12676" y="163083"/>
                    </a:lnTo>
                    <a:lnTo>
                      <a:pt x="11164" y="160208"/>
                    </a:lnTo>
                    <a:lnTo>
                      <a:pt x="580" y="160331"/>
                    </a:lnTo>
                    <a:lnTo>
                      <a:pt x="189" y="148261"/>
                    </a:lnTo>
                    <a:lnTo>
                      <a:pt x="33" y="96081"/>
                    </a:lnTo>
                    <a:lnTo>
                      <a:pt x="4595" y="95815"/>
                    </a:lnTo>
                    <a:lnTo>
                      <a:pt x="10799" y="89182"/>
                    </a:lnTo>
                    <a:lnTo>
                      <a:pt x="21408" y="74331"/>
                    </a:lnTo>
                    <a:lnTo>
                      <a:pt x="25318" y="70572"/>
                    </a:lnTo>
                    <a:lnTo>
                      <a:pt x="30036" y="72424"/>
                    </a:lnTo>
                    <a:lnTo>
                      <a:pt x="33555" y="68110"/>
                    </a:lnTo>
                    <a:lnTo>
                      <a:pt x="32435" y="64664"/>
                    </a:lnTo>
                    <a:lnTo>
                      <a:pt x="34807" y="65454"/>
                    </a:lnTo>
                    <a:lnTo>
                      <a:pt x="36996" y="61489"/>
                    </a:lnTo>
                    <a:lnTo>
                      <a:pt x="40359" y="52054"/>
                    </a:lnTo>
                    <a:lnTo>
                      <a:pt x="39107" y="50390"/>
                    </a:lnTo>
                    <a:lnTo>
                      <a:pt x="34780" y="51890"/>
                    </a:lnTo>
                    <a:lnTo>
                      <a:pt x="34103" y="48642"/>
                    </a:lnTo>
                    <a:lnTo>
                      <a:pt x="36501" y="45744"/>
                    </a:lnTo>
                    <a:lnTo>
                      <a:pt x="36683" y="41680"/>
                    </a:lnTo>
                    <a:lnTo>
                      <a:pt x="39264" y="42188"/>
                    </a:lnTo>
                    <a:lnTo>
                      <a:pt x="38351" y="44802"/>
                    </a:lnTo>
                    <a:lnTo>
                      <a:pt x="42105" y="46925"/>
                    </a:lnTo>
                    <a:lnTo>
                      <a:pt x="44242" y="44153"/>
                    </a:lnTo>
                    <a:lnTo>
                      <a:pt x="48492" y="42384"/>
                    </a:lnTo>
                    <a:lnTo>
                      <a:pt x="51463" y="39538"/>
                    </a:lnTo>
                    <a:lnTo>
                      <a:pt x="53053" y="35187"/>
                    </a:lnTo>
                    <a:lnTo>
                      <a:pt x="51724" y="33056"/>
                    </a:lnTo>
                    <a:lnTo>
                      <a:pt x="42418" y="30922"/>
                    </a:lnTo>
                    <a:lnTo>
                      <a:pt x="53757" y="30862"/>
                    </a:lnTo>
                    <a:lnTo>
                      <a:pt x="59257" y="27066"/>
                    </a:lnTo>
                    <a:lnTo>
                      <a:pt x="62099" y="22720"/>
                    </a:lnTo>
                    <a:lnTo>
                      <a:pt x="63037" y="18875"/>
                    </a:lnTo>
                    <a:lnTo>
                      <a:pt x="79068" y="16379"/>
                    </a:lnTo>
                    <a:lnTo>
                      <a:pt x="84673" y="12983"/>
                    </a:lnTo>
                    <a:lnTo>
                      <a:pt x="89443" y="13708"/>
                    </a:lnTo>
                    <a:lnTo>
                      <a:pt x="94161" y="10773"/>
                    </a:lnTo>
                    <a:lnTo>
                      <a:pt x="96898" y="4654"/>
                    </a:lnTo>
                    <a:lnTo>
                      <a:pt x="102216" y="4124"/>
                    </a:lnTo>
                    <a:lnTo>
                      <a:pt x="105214" y="686"/>
                    </a:lnTo>
                    <a:lnTo>
                      <a:pt x="108472" y="1445"/>
                    </a:lnTo>
                    <a:lnTo>
                      <a:pt x="111131" y="0"/>
                    </a:lnTo>
                    <a:lnTo>
                      <a:pt x="118768" y="4886"/>
                    </a:lnTo>
                    <a:lnTo>
                      <a:pt x="127709" y="7429"/>
                    </a:lnTo>
                    <a:lnTo>
                      <a:pt x="132141" y="12046"/>
                    </a:lnTo>
                    <a:lnTo>
                      <a:pt x="134513" y="12187"/>
                    </a:lnTo>
                    <a:lnTo>
                      <a:pt x="138501" y="16029"/>
                    </a:lnTo>
                    <a:lnTo>
                      <a:pt x="144184" y="28556"/>
                    </a:lnTo>
                    <a:lnTo>
                      <a:pt x="146400" y="31788"/>
                    </a:lnTo>
                    <a:lnTo>
                      <a:pt x="147207" y="37222"/>
                    </a:lnTo>
                    <a:lnTo>
                      <a:pt x="150596" y="40138"/>
                    </a:lnTo>
                    <a:lnTo>
                      <a:pt x="153698" y="47729"/>
                    </a:lnTo>
                    <a:lnTo>
                      <a:pt x="156435" y="58062"/>
                    </a:lnTo>
                    <a:lnTo>
                      <a:pt x="156071" y="64604"/>
                    </a:lnTo>
                    <a:lnTo>
                      <a:pt x="157739" y="71950"/>
                    </a:lnTo>
                    <a:lnTo>
                      <a:pt x="158469" y="91511"/>
                    </a:lnTo>
                    <a:lnTo>
                      <a:pt x="160632" y="105042"/>
                    </a:lnTo>
                    <a:lnTo>
                      <a:pt x="161988" y="108091"/>
                    </a:lnTo>
                    <a:lnTo>
                      <a:pt x="165246" y="120928"/>
                    </a:lnTo>
                    <a:lnTo>
                      <a:pt x="167618" y="127100"/>
                    </a:lnTo>
                    <a:lnTo>
                      <a:pt x="167357" y="134133"/>
                    </a:lnTo>
                    <a:lnTo>
                      <a:pt x="168192" y="136901"/>
                    </a:lnTo>
                    <a:lnTo>
                      <a:pt x="167566" y="142960"/>
                    </a:lnTo>
                    <a:lnTo>
                      <a:pt x="168531" y="145947"/>
                    </a:lnTo>
                    <a:lnTo>
                      <a:pt x="168296" y="152362"/>
                    </a:lnTo>
                    <a:lnTo>
                      <a:pt x="169704" y="159955"/>
                    </a:lnTo>
                    <a:lnTo>
                      <a:pt x="169651" y="168292"/>
                    </a:lnTo>
                    <a:lnTo>
                      <a:pt x="171685" y="173958"/>
                    </a:lnTo>
                    <a:lnTo>
                      <a:pt x="174995" y="192599"/>
                    </a:lnTo>
                    <a:lnTo>
                      <a:pt x="177132" y="195544"/>
                    </a:lnTo>
                    <a:lnTo>
                      <a:pt x="181564" y="205879"/>
                    </a:lnTo>
                    <a:lnTo>
                      <a:pt x="185083" y="211754"/>
                    </a:lnTo>
                    <a:lnTo>
                      <a:pt x="185083" y="211754"/>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23" name="MI-10">
                <a:extLst>
                  <a:ext uri="{FF2B5EF4-FFF2-40B4-BE49-F238E27FC236}">
                    <a16:creationId xmlns:a16="http://schemas.microsoft.com/office/drawing/2014/main" id="{4EAFAC62-BDCF-F18F-9414-E84D273285A2}"/>
                  </a:ext>
                </a:extLst>
              </p:cNvPr>
              <p:cNvSpPr/>
              <p:nvPr/>
            </p:nvSpPr>
            <p:spPr>
              <a:xfrm>
                <a:off x="6093932" y="2959068"/>
                <a:ext cx="49634" cy="42082"/>
              </a:xfrm>
              <a:custGeom>
                <a:avLst/>
                <a:gdLst>
                  <a:gd name="connsiteX0" fmla="*/ 33 w 62247"/>
                  <a:gd name="connsiteY0" fmla="*/ 1252 h 52661"/>
                  <a:gd name="connsiteX1" fmla="*/ 34128 w 62247"/>
                  <a:gd name="connsiteY1" fmla="*/ 0 h 52661"/>
                  <a:gd name="connsiteX2" fmla="*/ 34467 w 62247"/>
                  <a:gd name="connsiteY2" fmla="*/ 11655 h 52661"/>
                  <a:gd name="connsiteX3" fmla="*/ 39863 w 62247"/>
                  <a:gd name="connsiteY3" fmla="*/ 11488 h 52661"/>
                  <a:gd name="connsiteX4" fmla="*/ 39941 w 62247"/>
                  <a:gd name="connsiteY4" fmla="*/ 14368 h 52661"/>
                  <a:gd name="connsiteX5" fmla="*/ 42913 w 62247"/>
                  <a:gd name="connsiteY5" fmla="*/ 17047 h 52661"/>
                  <a:gd name="connsiteX6" fmla="*/ 57041 w 62247"/>
                  <a:gd name="connsiteY6" fmla="*/ 16656 h 52661"/>
                  <a:gd name="connsiteX7" fmla="*/ 56885 w 62247"/>
                  <a:gd name="connsiteY7" fmla="*/ 19538 h 52661"/>
                  <a:gd name="connsiteX8" fmla="*/ 61238 w 62247"/>
                  <a:gd name="connsiteY8" fmla="*/ 21964 h 52661"/>
                  <a:gd name="connsiteX9" fmla="*/ 62281 w 62247"/>
                  <a:gd name="connsiteY9" fmla="*/ 28298 h 52661"/>
                  <a:gd name="connsiteX10" fmla="*/ 54695 w 62247"/>
                  <a:gd name="connsiteY10" fmla="*/ 29041 h 52661"/>
                  <a:gd name="connsiteX11" fmla="*/ 48882 w 62247"/>
                  <a:gd name="connsiteY11" fmla="*/ 37717 h 52661"/>
                  <a:gd name="connsiteX12" fmla="*/ 47761 w 62247"/>
                  <a:gd name="connsiteY12" fmla="*/ 42123 h 52661"/>
                  <a:gd name="connsiteX13" fmla="*/ 49508 w 62247"/>
                  <a:gd name="connsiteY13" fmla="*/ 51908 h 52661"/>
                  <a:gd name="connsiteX14" fmla="*/ 18775 w 62247"/>
                  <a:gd name="connsiteY14" fmla="*/ 52662 h 52661"/>
                  <a:gd name="connsiteX15" fmla="*/ 17602 w 62247"/>
                  <a:gd name="connsiteY15" fmla="*/ 17994 h 52661"/>
                  <a:gd name="connsiteX16" fmla="*/ 632 w 62247"/>
                  <a:gd name="connsiteY16" fmla="*/ 18625 h 52661"/>
                  <a:gd name="connsiteX17" fmla="*/ 33 w 62247"/>
                  <a:gd name="connsiteY17" fmla="*/ 1252 h 52661"/>
                  <a:gd name="connsiteX18" fmla="*/ 33 w 62247"/>
                  <a:gd name="connsiteY18" fmla="*/ 1252 h 52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2247" h="52661">
                    <a:moveTo>
                      <a:pt x="33" y="1252"/>
                    </a:moveTo>
                    <a:lnTo>
                      <a:pt x="34128" y="0"/>
                    </a:lnTo>
                    <a:lnTo>
                      <a:pt x="34467" y="11655"/>
                    </a:lnTo>
                    <a:lnTo>
                      <a:pt x="39863" y="11488"/>
                    </a:lnTo>
                    <a:lnTo>
                      <a:pt x="39941" y="14368"/>
                    </a:lnTo>
                    <a:lnTo>
                      <a:pt x="42913" y="17047"/>
                    </a:lnTo>
                    <a:lnTo>
                      <a:pt x="57041" y="16656"/>
                    </a:lnTo>
                    <a:lnTo>
                      <a:pt x="56885" y="19538"/>
                    </a:lnTo>
                    <a:lnTo>
                      <a:pt x="61238" y="21964"/>
                    </a:lnTo>
                    <a:lnTo>
                      <a:pt x="62281" y="28298"/>
                    </a:lnTo>
                    <a:lnTo>
                      <a:pt x="54695" y="29041"/>
                    </a:lnTo>
                    <a:lnTo>
                      <a:pt x="48882" y="37717"/>
                    </a:lnTo>
                    <a:lnTo>
                      <a:pt x="47761" y="42123"/>
                    </a:lnTo>
                    <a:lnTo>
                      <a:pt x="49508" y="51908"/>
                    </a:lnTo>
                    <a:lnTo>
                      <a:pt x="18775" y="52662"/>
                    </a:lnTo>
                    <a:lnTo>
                      <a:pt x="17602" y="17994"/>
                    </a:lnTo>
                    <a:lnTo>
                      <a:pt x="632" y="18625"/>
                    </a:lnTo>
                    <a:lnTo>
                      <a:pt x="33" y="1252"/>
                    </a:lnTo>
                    <a:lnTo>
                      <a:pt x="33" y="1252"/>
                    </a:lnTo>
                  </a:path>
                </a:pathLst>
              </a:custGeom>
              <a:solidFill>
                <a:srgbClr val="ACACAC"/>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24" name="MI-11">
                <a:extLst>
                  <a:ext uri="{FF2B5EF4-FFF2-40B4-BE49-F238E27FC236}">
                    <a16:creationId xmlns:a16="http://schemas.microsoft.com/office/drawing/2014/main" id="{F193CCD8-DAB9-ADC7-296F-3A5A3E05C0DB}"/>
                  </a:ext>
                </a:extLst>
              </p:cNvPr>
              <p:cNvSpPr/>
              <p:nvPr/>
            </p:nvSpPr>
            <p:spPr>
              <a:xfrm>
                <a:off x="6053483" y="2960072"/>
                <a:ext cx="55391" cy="42363"/>
              </a:xfrm>
              <a:custGeom>
                <a:avLst/>
                <a:gdLst>
                  <a:gd name="connsiteX0" fmla="*/ 33 w 69468"/>
                  <a:gd name="connsiteY0" fmla="*/ 3558 h 53014"/>
                  <a:gd name="connsiteX1" fmla="*/ 2274 w 69468"/>
                  <a:gd name="connsiteY1" fmla="*/ 1948 h 53014"/>
                  <a:gd name="connsiteX2" fmla="*/ 50655 w 69468"/>
                  <a:gd name="connsiteY2" fmla="*/ 0 h 53014"/>
                  <a:gd name="connsiteX3" fmla="*/ 51359 w 69468"/>
                  <a:gd name="connsiteY3" fmla="*/ 17370 h 53014"/>
                  <a:gd name="connsiteX4" fmla="*/ 68328 w 69468"/>
                  <a:gd name="connsiteY4" fmla="*/ 16739 h 53014"/>
                  <a:gd name="connsiteX5" fmla="*/ 69501 w 69468"/>
                  <a:gd name="connsiteY5" fmla="*/ 51407 h 53014"/>
                  <a:gd name="connsiteX6" fmla="*/ 52610 w 69468"/>
                  <a:gd name="connsiteY6" fmla="*/ 51861 h 53014"/>
                  <a:gd name="connsiteX7" fmla="*/ 52037 w 69468"/>
                  <a:gd name="connsiteY7" fmla="*/ 34824 h 53014"/>
                  <a:gd name="connsiteX8" fmla="*/ 35249 w 69468"/>
                  <a:gd name="connsiteY8" fmla="*/ 35370 h 53014"/>
                  <a:gd name="connsiteX9" fmla="*/ 35849 w 69468"/>
                  <a:gd name="connsiteY9" fmla="*/ 52409 h 53014"/>
                  <a:gd name="connsiteX10" fmla="*/ 18983 w 69468"/>
                  <a:gd name="connsiteY10" fmla="*/ 53014 h 53014"/>
                  <a:gd name="connsiteX11" fmla="*/ 18436 w 69468"/>
                  <a:gd name="connsiteY11" fmla="*/ 35766 h 53014"/>
                  <a:gd name="connsiteX12" fmla="*/ 13144 w 69468"/>
                  <a:gd name="connsiteY12" fmla="*/ 35962 h 53014"/>
                  <a:gd name="connsiteX13" fmla="*/ 12805 w 69468"/>
                  <a:gd name="connsiteY13" fmla="*/ 40527 h 53014"/>
                  <a:gd name="connsiteX14" fmla="*/ 10824 w 69468"/>
                  <a:gd name="connsiteY14" fmla="*/ 42006 h 53014"/>
                  <a:gd name="connsiteX15" fmla="*/ 1466 w 69468"/>
                  <a:gd name="connsiteY15" fmla="*/ 42408 h 53014"/>
                  <a:gd name="connsiteX16" fmla="*/ 33 w 69468"/>
                  <a:gd name="connsiteY16" fmla="*/ 3558 h 53014"/>
                  <a:gd name="connsiteX17" fmla="*/ 33 w 69468"/>
                  <a:gd name="connsiteY17" fmla="*/ 3558 h 53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468" h="53014">
                    <a:moveTo>
                      <a:pt x="33" y="3558"/>
                    </a:moveTo>
                    <a:lnTo>
                      <a:pt x="2274" y="1948"/>
                    </a:lnTo>
                    <a:lnTo>
                      <a:pt x="50655" y="0"/>
                    </a:lnTo>
                    <a:lnTo>
                      <a:pt x="51359" y="17370"/>
                    </a:lnTo>
                    <a:lnTo>
                      <a:pt x="68328" y="16739"/>
                    </a:lnTo>
                    <a:lnTo>
                      <a:pt x="69501" y="51407"/>
                    </a:lnTo>
                    <a:lnTo>
                      <a:pt x="52610" y="51861"/>
                    </a:lnTo>
                    <a:lnTo>
                      <a:pt x="52037" y="34824"/>
                    </a:lnTo>
                    <a:lnTo>
                      <a:pt x="35249" y="35370"/>
                    </a:lnTo>
                    <a:lnTo>
                      <a:pt x="35849" y="52409"/>
                    </a:lnTo>
                    <a:lnTo>
                      <a:pt x="18983" y="53014"/>
                    </a:lnTo>
                    <a:lnTo>
                      <a:pt x="18436" y="35766"/>
                    </a:lnTo>
                    <a:lnTo>
                      <a:pt x="13144" y="35962"/>
                    </a:lnTo>
                    <a:lnTo>
                      <a:pt x="12805" y="40527"/>
                    </a:lnTo>
                    <a:lnTo>
                      <a:pt x="10824" y="42006"/>
                    </a:lnTo>
                    <a:lnTo>
                      <a:pt x="1466" y="42408"/>
                    </a:lnTo>
                    <a:lnTo>
                      <a:pt x="33" y="3558"/>
                    </a:lnTo>
                    <a:lnTo>
                      <a:pt x="33" y="3558"/>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25" name="MI-12">
                <a:extLst>
                  <a:ext uri="{FF2B5EF4-FFF2-40B4-BE49-F238E27FC236}">
                    <a16:creationId xmlns:a16="http://schemas.microsoft.com/office/drawing/2014/main" id="{AEBC4582-B51E-257C-B823-AFEE0623678E}"/>
                  </a:ext>
                </a:extLst>
              </p:cNvPr>
              <p:cNvSpPr/>
              <p:nvPr/>
            </p:nvSpPr>
            <p:spPr>
              <a:xfrm>
                <a:off x="6068698" y="2987899"/>
                <a:ext cx="33609" cy="41286"/>
              </a:xfrm>
              <a:custGeom>
                <a:avLst/>
                <a:gdLst>
                  <a:gd name="connsiteX0" fmla="*/ 33 w 42150"/>
                  <a:gd name="connsiteY0" fmla="*/ 18182 h 51665"/>
                  <a:gd name="connsiteX1" fmla="*/ 16768 w 42150"/>
                  <a:gd name="connsiteY1" fmla="*/ 17584 h 51665"/>
                  <a:gd name="connsiteX2" fmla="*/ 16168 w 42150"/>
                  <a:gd name="connsiteY2" fmla="*/ 545 h 51665"/>
                  <a:gd name="connsiteX3" fmla="*/ 32956 w 42150"/>
                  <a:gd name="connsiteY3" fmla="*/ 0 h 51665"/>
                  <a:gd name="connsiteX4" fmla="*/ 33529 w 42150"/>
                  <a:gd name="connsiteY4" fmla="*/ 17036 h 51665"/>
                  <a:gd name="connsiteX5" fmla="*/ 40672 w 42150"/>
                  <a:gd name="connsiteY5" fmla="*/ 16802 h 51665"/>
                  <a:gd name="connsiteX6" fmla="*/ 40724 w 42150"/>
                  <a:gd name="connsiteY6" fmla="*/ 25295 h 51665"/>
                  <a:gd name="connsiteX7" fmla="*/ 39420 w 42150"/>
                  <a:gd name="connsiteY7" fmla="*/ 25308 h 51665"/>
                  <a:gd name="connsiteX8" fmla="*/ 38769 w 42150"/>
                  <a:gd name="connsiteY8" fmla="*/ 33862 h 51665"/>
                  <a:gd name="connsiteX9" fmla="*/ 41141 w 42150"/>
                  <a:gd name="connsiteY9" fmla="*/ 35190 h 51665"/>
                  <a:gd name="connsiteX10" fmla="*/ 39811 w 42150"/>
                  <a:gd name="connsiteY10" fmla="*/ 38109 h 51665"/>
                  <a:gd name="connsiteX11" fmla="*/ 42184 w 42150"/>
                  <a:gd name="connsiteY11" fmla="*/ 45506 h 51665"/>
                  <a:gd name="connsiteX12" fmla="*/ 38351 w 42150"/>
                  <a:gd name="connsiteY12" fmla="*/ 47356 h 51665"/>
                  <a:gd name="connsiteX13" fmla="*/ 33660 w 42150"/>
                  <a:gd name="connsiteY13" fmla="*/ 45131 h 51665"/>
                  <a:gd name="connsiteX14" fmla="*/ 31053 w 42150"/>
                  <a:gd name="connsiteY14" fmla="*/ 49764 h 51665"/>
                  <a:gd name="connsiteX15" fmla="*/ 29410 w 42150"/>
                  <a:gd name="connsiteY15" fmla="*/ 48715 h 51665"/>
                  <a:gd name="connsiteX16" fmla="*/ 21330 w 42150"/>
                  <a:gd name="connsiteY16" fmla="*/ 48945 h 51665"/>
                  <a:gd name="connsiteX17" fmla="*/ 17889 w 42150"/>
                  <a:gd name="connsiteY17" fmla="*/ 51517 h 51665"/>
                  <a:gd name="connsiteX18" fmla="*/ 12258 w 42150"/>
                  <a:gd name="connsiteY18" fmla="*/ 51665 h 51665"/>
                  <a:gd name="connsiteX19" fmla="*/ 12128 w 42150"/>
                  <a:gd name="connsiteY19" fmla="*/ 47432 h 51665"/>
                  <a:gd name="connsiteX20" fmla="*/ 815 w 42150"/>
                  <a:gd name="connsiteY20" fmla="*/ 47766 h 51665"/>
                  <a:gd name="connsiteX21" fmla="*/ 33 w 42150"/>
                  <a:gd name="connsiteY21" fmla="*/ 18182 h 51665"/>
                  <a:gd name="connsiteX22" fmla="*/ 33 w 42150"/>
                  <a:gd name="connsiteY22" fmla="*/ 18182 h 51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150" h="51665">
                    <a:moveTo>
                      <a:pt x="33" y="18182"/>
                    </a:moveTo>
                    <a:lnTo>
                      <a:pt x="16768" y="17584"/>
                    </a:lnTo>
                    <a:lnTo>
                      <a:pt x="16168" y="545"/>
                    </a:lnTo>
                    <a:lnTo>
                      <a:pt x="32956" y="0"/>
                    </a:lnTo>
                    <a:lnTo>
                      <a:pt x="33529" y="17036"/>
                    </a:lnTo>
                    <a:lnTo>
                      <a:pt x="40672" y="16802"/>
                    </a:lnTo>
                    <a:lnTo>
                      <a:pt x="40724" y="25295"/>
                    </a:lnTo>
                    <a:lnTo>
                      <a:pt x="39420" y="25308"/>
                    </a:lnTo>
                    <a:lnTo>
                      <a:pt x="38769" y="33862"/>
                    </a:lnTo>
                    <a:lnTo>
                      <a:pt x="41141" y="35190"/>
                    </a:lnTo>
                    <a:lnTo>
                      <a:pt x="39811" y="38109"/>
                    </a:lnTo>
                    <a:lnTo>
                      <a:pt x="42184" y="45506"/>
                    </a:lnTo>
                    <a:lnTo>
                      <a:pt x="38351" y="47356"/>
                    </a:lnTo>
                    <a:lnTo>
                      <a:pt x="33660" y="45131"/>
                    </a:lnTo>
                    <a:lnTo>
                      <a:pt x="31053" y="49764"/>
                    </a:lnTo>
                    <a:lnTo>
                      <a:pt x="29410" y="48715"/>
                    </a:lnTo>
                    <a:lnTo>
                      <a:pt x="21330" y="48945"/>
                    </a:lnTo>
                    <a:lnTo>
                      <a:pt x="17889" y="51517"/>
                    </a:lnTo>
                    <a:lnTo>
                      <a:pt x="12258" y="51665"/>
                    </a:lnTo>
                    <a:lnTo>
                      <a:pt x="12128" y="47432"/>
                    </a:lnTo>
                    <a:lnTo>
                      <a:pt x="815" y="47766"/>
                    </a:lnTo>
                    <a:lnTo>
                      <a:pt x="33" y="18182"/>
                    </a:lnTo>
                    <a:lnTo>
                      <a:pt x="33" y="18182"/>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26" name="MI-13">
                <a:extLst>
                  <a:ext uri="{FF2B5EF4-FFF2-40B4-BE49-F238E27FC236}">
                    <a16:creationId xmlns:a16="http://schemas.microsoft.com/office/drawing/2014/main" id="{C050DC4F-D915-3BC5-2CB3-582A54D47592}"/>
                  </a:ext>
                </a:extLst>
              </p:cNvPr>
              <p:cNvSpPr/>
              <p:nvPr/>
            </p:nvSpPr>
            <p:spPr>
              <a:xfrm>
                <a:off x="6069321" y="3000550"/>
                <a:ext cx="64059" cy="42343"/>
              </a:xfrm>
              <a:custGeom>
                <a:avLst/>
                <a:gdLst>
                  <a:gd name="connsiteX0" fmla="*/ 320 w 80338"/>
                  <a:gd name="connsiteY0" fmla="*/ 31929 h 52988"/>
                  <a:gd name="connsiteX1" fmla="*/ 11346 w 80338"/>
                  <a:gd name="connsiteY1" fmla="*/ 31603 h 52988"/>
                  <a:gd name="connsiteX2" fmla="*/ 11476 w 80338"/>
                  <a:gd name="connsiteY2" fmla="*/ 35837 h 52988"/>
                  <a:gd name="connsiteX3" fmla="*/ 17107 w 80338"/>
                  <a:gd name="connsiteY3" fmla="*/ 35688 h 52988"/>
                  <a:gd name="connsiteX4" fmla="*/ 20548 w 80338"/>
                  <a:gd name="connsiteY4" fmla="*/ 33116 h 52988"/>
                  <a:gd name="connsiteX5" fmla="*/ 28628 w 80338"/>
                  <a:gd name="connsiteY5" fmla="*/ 32886 h 52988"/>
                  <a:gd name="connsiteX6" fmla="*/ 30271 w 80338"/>
                  <a:gd name="connsiteY6" fmla="*/ 33935 h 52988"/>
                  <a:gd name="connsiteX7" fmla="*/ 32878 w 80338"/>
                  <a:gd name="connsiteY7" fmla="*/ 29302 h 52988"/>
                  <a:gd name="connsiteX8" fmla="*/ 37569 w 80338"/>
                  <a:gd name="connsiteY8" fmla="*/ 31527 h 52988"/>
                  <a:gd name="connsiteX9" fmla="*/ 41402 w 80338"/>
                  <a:gd name="connsiteY9" fmla="*/ 29678 h 52988"/>
                  <a:gd name="connsiteX10" fmla="*/ 39029 w 80338"/>
                  <a:gd name="connsiteY10" fmla="*/ 22280 h 52988"/>
                  <a:gd name="connsiteX11" fmla="*/ 40359 w 80338"/>
                  <a:gd name="connsiteY11" fmla="*/ 19361 h 52988"/>
                  <a:gd name="connsiteX12" fmla="*/ 37987 w 80338"/>
                  <a:gd name="connsiteY12" fmla="*/ 18033 h 52988"/>
                  <a:gd name="connsiteX13" fmla="*/ 38638 w 80338"/>
                  <a:gd name="connsiteY13" fmla="*/ 9479 h 52988"/>
                  <a:gd name="connsiteX14" fmla="*/ 39942 w 80338"/>
                  <a:gd name="connsiteY14" fmla="*/ 9466 h 52988"/>
                  <a:gd name="connsiteX15" fmla="*/ 39889 w 80338"/>
                  <a:gd name="connsiteY15" fmla="*/ 973 h 52988"/>
                  <a:gd name="connsiteX16" fmla="*/ 80372 w 80338"/>
                  <a:gd name="connsiteY16" fmla="*/ 0 h 52988"/>
                  <a:gd name="connsiteX17" fmla="*/ 76931 w 80338"/>
                  <a:gd name="connsiteY17" fmla="*/ 12033 h 52988"/>
                  <a:gd name="connsiteX18" fmla="*/ 73881 w 80338"/>
                  <a:gd name="connsiteY18" fmla="*/ 14240 h 52988"/>
                  <a:gd name="connsiteX19" fmla="*/ 72604 w 80338"/>
                  <a:gd name="connsiteY19" fmla="*/ 19319 h 52988"/>
                  <a:gd name="connsiteX20" fmla="*/ 63219 w 80338"/>
                  <a:gd name="connsiteY20" fmla="*/ 23154 h 52988"/>
                  <a:gd name="connsiteX21" fmla="*/ 57875 w 80338"/>
                  <a:gd name="connsiteY21" fmla="*/ 23853 h 52988"/>
                  <a:gd name="connsiteX22" fmla="*/ 52480 w 80338"/>
                  <a:gd name="connsiteY22" fmla="*/ 26203 h 52988"/>
                  <a:gd name="connsiteX23" fmla="*/ 47241 w 80338"/>
                  <a:gd name="connsiteY23" fmla="*/ 32088 h 52988"/>
                  <a:gd name="connsiteX24" fmla="*/ 43434 w 80338"/>
                  <a:gd name="connsiteY24" fmla="*/ 41500 h 52988"/>
                  <a:gd name="connsiteX25" fmla="*/ 42705 w 80338"/>
                  <a:gd name="connsiteY25" fmla="*/ 48444 h 52988"/>
                  <a:gd name="connsiteX26" fmla="*/ 41036 w 80338"/>
                  <a:gd name="connsiteY26" fmla="*/ 48423 h 52988"/>
                  <a:gd name="connsiteX27" fmla="*/ 39394 w 80338"/>
                  <a:gd name="connsiteY27" fmla="*/ 51824 h 52988"/>
                  <a:gd name="connsiteX28" fmla="*/ 17290 w 80338"/>
                  <a:gd name="connsiteY28" fmla="*/ 52638 h 52988"/>
                  <a:gd name="connsiteX29" fmla="*/ 632 w 80338"/>
                  <a:gd name="connsiteY29" fmla="*/ 52988 h 52988"/>
                  <a:gd name="connsiteX30" fmla="*/ 33 w 80338"/>
                  <a:gd name="connsiteY30" fmla="*/ 31937 h 52988"/>
                  <a:gd name="connsiteX31" fmla="*/ 320 w 80338"/>
                  <a:gd name="connsiteY31" fmla="*/ 31929 h 52988"/>
                  <a:gd name="connsiteX32" fmla="*/ 320 w 80338"/>
                  <a:gd name="connsiteY32" fmla="*/ 31929 h 52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80338" h="52988">
                    <a:moveTo>
                      <a:pt x="320" y="31929"/>
                    </a:moveTo>
                    <a:lnTo>
                      <a:pt x="11346" y="31603"/>
                    </a:lnTo>
                    <a:lnTo>
                      <a:pt x="11476" y="35837"/>
                    </a:lnTo>
                    <a:lnTo>
                      <a:pt x="17107" y="35688"/>
                    </a:lnTo>
                    <a:lnTo>
                      <a:pt x="20548" y="33116"/>
                    </a:lnTo>
                    <a:lnTo>
                      <a:pt x="28628" y="32886"/>
                    </a:lnTo>
                    <a:lnTo>
                      <a:pt x="30271" y="33935"/>
                    </a:lnTo>
                    <a:lnTo>
                      <a:pt x="32878" y="29302"/>
                    </a:lnTo>
                    <a:lnTo>
                      <a:pt x="37569" y="31527"/>
                    </a:lnTo>
                    <a:lnTo>
                      <a:pt x="41402" y="29678"/>
                    </a:lnTo>
                    <a:lnTo>
                      <a:pt x="39029" y="22280"/>
                    </a:lnTo>
                    <a:lnTo>
                      <a:pt x="40359" y="19361"/>
                    </a:lnTo>
                    <a:lnTo>
                      <a:pt x="37987" y="18033"/>
                    </a:lnTo>
                    <a:lnTo>
                      <a:pt x="38638" y="9479"/>
                    </a:lnTo>
                    <a:lnTo>
                      <a:pt x="39942" y="9466"/>
                    </a:lnTo>
                    <a:lnTo>
                      <a:pt x="39889" y="973"/>
                    </a:lnTo>
                    <a:lnTo>
                      <a:pt x="80372" y="0"/>
                    </a:lnTo>
                    <a:lnTo>
                      <a:pt x="76931" y="12033"/>
                    </a:lnTo>
                    <a:lnTo>
                      <a:pt x="73881" y="14240"/>
                    </a:lnTo>
                    <a:lnTo>
                      <a:pt x="72604" y="19319"/>
                    </a:lnTo>
                    <a:lnTo>
                      <a:pt x="63219" y="23154"/>
                    </a:lnTo>
                    <a:lnTo>
                      <a:pt x="57875" y="23853"/>
                    </a:lnTo>
                    <a:lnTo>
                      <a:pt x="52480" y="26203"/>
                    </a:lnTo>
                    <a:lnTo>
                      <a:pt x="47241" y="32088"/>
                    </a:lnTo>
                    <a:lnTo>
                      <a:pt x="43434" y="41500"/>
                    </a:lnTo>
                    <a:lnTo>
                      <a:pt x="42705" y="48444"/>
                    </a:lnTo>
                    <a:lnTo>
                      <a:pt x="41036" y="48423"/>
                    </a:lnTo>
                    <a:lnTo>
                      <a:pt x="39394" y="51824"/>
                    </a:lnTo>
                    <a:lnTo>
                      <a:pt x="17290" y="52638"/>
                    </a:lnTo>
                    <a:lnTo>
                      <a:pt x="632" y="52988"/>
                    </a:lnTo>
                    <a:lnTo>
                      <a:pt x="33" y="31937"/>
                    </a:lnTo>
                    <a:lnTo>
                      <a:pt x="320" y="31929"/>
                    </a:lnTo>
                    <a:lnTo>
                      <a:pt x="320" y="31929"/>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36" name="MN">
              <a:extLst>
                <a:ext uri="{FF2B5EF4-FFF2-40B4-BE49-F238E27FC236}">
                  <a16:creationId xmlns:a16="http://schemas.microsoft.com/office/drawing/2014/main" id="{C300262D-3CA1-79BE-918C-9E653F3D404C}"/>
                </a:ext>
              </a:extLst>
            </p:cNvPr>
            <p:cNvGrpSpPr/>
            <p:nvPr/>
          </p:nvGrpSpPr>
          <p:grpSpPr>
            <a:xfrm>
              <a:off x="4481523" y="1849310"/>
              <a:ext cx="888315" cy="986016"/>
              <a:chOff x="4506940" y="1116306"/>
              <a:chExt cx="1125498" cy="1249285"/>
            </a:xfrm>
            <a:solidFill>
              <a:schemeClr val="bg2"/>
            </a:solidFill>
          </p:grpSpPr>
          <p:sp>
            <p:nvSpPr>
              <p:cNvPr id="406" name="MN-1">
                <a:extLst>
                  <a:ext uri="{FF2B5EF4-FFF2-40B4-BE49-F238E27FC236}">
                    <a16:creationId xmlns:a16="http://schemas.microsoft.com/office/drawing/2014/main" id="{19853A6F-CFF5-37EB-BA37-F828639CC5C9}"/>
                  </a:ext>
                </a:extLst>
              </p:cNvPr>
              <p:cNvSpPr/>
              <p:nvPr/>
            </p:nvSpPr>
            <p:spPr>
              <a:xfrm>
                <a:off x="4621365" y="2118563"/>
                <a:ext cx="762604" cy="247028"/>
              </a:xfrm>
              <a:custGeom>
                <a:avLst/>
                <a:gdLst>
                  <a:gd name="connsiteX0" fmla="*/ 33 w 754850"/>
                  <a:gd name="connsiteY0" fmla="*/ 221703 h 243985"/>
                  <a:gd name="connsiteX1" fmla="*/ 85 w 754850"/>
                  <a:gd name="connsiteY1" fmla="*/ 174159 h 243985"/>
                  <a:gd name="connsiteX2" fmla="*/ 30088 w 754850"/>
                  <a:gd name="connsiteY2" fmla="*/ 174342 h 243985"/>
                  <a:gd name="connsiteX3" fmla="*/ 61968 w 754850"/>
                  <a:gd name="connsiteY3" fmla="*/ 174235 h 243985"/>
                  <a:gd name="connsiteX4" fmla="*/ 121114 w 754850"/>
                  <a:gd name="connsiteY4" fmla="*/ 174480 h 243985"/>
                  <a:gd name="connsiteX5" fmla="*/ 184093 w 754850"/>
                  <a:gd name="connsiteY5" fmla="*/ 174529 h 243985"/>
                  <a:gd name="connsiteX6" fmla="*/ 229866 w 754850"/>
                  <a:gd name="connsiteY6" fmla="*/ 174441 h 243985"/>
                  <a:gd name="connsiteX7" fmla="*/ 229788 w 754850"/>
                  <a:gd name="connsiteY7" fmla="*/ 122327 h 243985"/>
                  <a:gd name="connsiteX8" fmla="*/ 247305 w 754850"/>
                  <a:gd name="connsiteY8" fmla="*/ 122149 h 243985"/>
                  <a:gd name="connsiteX9" fmla="*/ 247175 w 754850"/>
                  <a:gd name="connsiteY9" fmla="*/ 104664 h 243985"/>
                  <a:gd name="connsiteX10" fmla="*/ 246210 w 754850"/>
                  <a:gd name="connsiteY10" fmla="*/ 104666 h 243985"/>
                  <a:gd name="connsiteX11" fmla="*/ 246236 w 754850"/>
                  <a:gd name="connsiteY11" fmla="*/ 84247 h 243985"/>
                  <a:gd name="connsiteX12" fmla="*/ 243995 w 754850"/>
                  <a:gd name="connsiteY12" fmla="*/ 81330 h 243985"/>
                  <a:gd name="connsiteX13" fmla="*/ 237530 w 754850"/>
                  <a:gd name="connsiteY13" fmla="*/ 81341 h 243985"/>
                  <a:gd name="connsiteX14" fmla="*/ 237556 w 754850"/>
                  <a:gd name="connsiteY14" fmla="*/ 78422 h 243985"/>
                  <a:gd name="connsiteX15" fmla="*/ 233203 w 754850"/>
                  <a:gd name="connsiteY15" fmla="*/ 78437 h 243985"/>
                  <a:gd name="connsiteX16" fmla="*/ 233203 w 754850"/>
                  <a:gd name="connsiteY16" fmla="*/ 75521 h 243985"/>
                  <a:gd name="connsiteX17" fmla="*/ 228876 w 754850"/>
                  <a:gd name="connsiteY17" fmla="*/ 75570 h 243985"/>
                  <a:gd name="connsiteX18" fmla="*/ 228928 w 754850"/>
                  <a:gd name="connsiteY18" fmla="*/ 43660 h 243985"/>
                  <a:gd name="connsiteX19" fmla="*/ 236826 w 754850"/>
                  <a:gd name="connsiteY19" fmla="*/ 47053 h 243985"/>
                  <a:gd name="connsiteX20" fmla="*/ 239902 w 754850"/>
                  <a:gd name="connsiteY20" fmla="*/ 52151 h 243985"/>
                  <a:gd name="connsiteX21" fmla="*/ 271157 w 754850"/>
                  <a:gd name="connsiteY21" fmla="*/ 52218 h 243985"/>
                  <a:gd name="connsiteX22" fmla="*/ 304157 w 754850"/>
                  <a:gd name="connsiteY22" fmla="*/ 52051 h 243985"/>
                  <a:gd name="connsiteX23" fmla="*/ 364060 w 754850"/>
                  <a:gd name="connsiteY23" fmla="*/ 52077 h 243985"/>
                  <a:gd name="connsiteX24" fmla="*/ 362287 w 754850"/>
                  <a:gd name="connsiteY24" fmla="*/ 61017 h 243985"/>
                  <a:gd name="connsiteX25" fmla="*/ 360853 w 754850"/>
                  <a:gd name="connsiteY25" fmla="*/ 62144 h 243985"/>
                  <a:gd name="connsiteX26" fmla="*/ 359211 w 754850"/>
                  <a:gd name="connsiteY26" fmla="*/ 70580 h 243985"/>
                  <a:gd name="connsiteX27" fmla="*/ 363460 w 754850"/>
                  <a:gd name="connsiteY27" fmla="*/ 74637 h 243985"/>
                  <a:gd name="connsiteX28" fmla="*/ 359498 w 754850"/>
                  <a:gd name="connsiteY28" fmla="*/ 82264 h 243985"/>
                  <a:gd name="connsiteX29" fmla="*/ 355040 w 754850"/>
                  <a:gd name="connsiteY29" fmla="*/ 84601 h 243985"/>
                  <a:gd name="connsiteX30" fmla="*/ 354024 w 754850"/>
                  <a:gd name="connsiteY30" fmla="*/ 87959 h 243985"/>
                  <a:gd name="connsiteX31" fmla="*/ 350635 w 754850"/>
                  <a:gd name="connsiteY31" fmla="*/ 91425 h 243985"/>
                  <a:gd name="connsiteX32" fmla="*/ 352512 w 754850"/>
                  <a:gd name="connsiteY32" fmla="*/ 93771 h 243985"/>
                  <a:gd name="connsiteX33" fmla="*/ 351000 w 754850"/>
                  <a:gd name="connsiteY33" fmla="*/ 95886 h 243985"/>
                  <a:gd name="connsiteX34" fmla="*/ 387207 w 754850"/>
                  <a:gd name="connsiteY34" fmla="*/ 95902 h 243985"/>
                  <a:gd name="connsiteX35" fmla="*/ 387207 w 754850"/>
                  <a:gd name="connsiteY35" fmla="*/ 104666 h 243985"/>
                  <a:gd name="connsiteX36" fmla="*/ 439602 w 754850"/>
                  <a:gd name="connsiteY36" fmla="*/ 104554 h 243985"/>
                  <a:gd name="connsiteX37" fmla="*/ 439810 w 754850"/>
                  <a:gd name="connsiteY37" fmla="*/ 69466 h 243985"/>
                  <a:gd name="connsiteX38" fmla="*/ 480527 w 754850"/>
                  <a:gd name="connsiteY38" fmla="*/ 69490 h 243985"/>
                  <a:gd name="connsiteX39" fmla="*/ 479771 w 754850"/>
                  <a:gd name="connsiteY39" fmla="*/ 65144 h 243985"/>
                  <a:gd name="connsiteX40" fmla="*/ 485819 w 754850"/>
                  <a:gd name="connsiteY40" fmla="*/ 66521 h 243985"/>
                  <a:gd name="connsiteX41" fmla="*/ 486340 w 754850"/>
                  <a:gd name="connsiteY41" fmla="*/ 62136 h 243985"/>
                  <a:gd name="connsiteX42" fmla="*/ 489260 w 754850"/>
                  <a:gd name="connsiteY42" fmla="*/ 62126 h 243985"/>
                  <a:gd name="connsiteX43" fmla="*/ 489260 w 754850"/>
                  <a:gd name="connsiteY43" fmla="*/ 57756 h 243985"/>
                  <a:gd name="connsiteX44" fmla="*/ 492179 w 754850"/>
                  <a:gd name="connsiteY44" fmla="*/ 57736 h 243985"/>
                  <a:gd name="connsiteX45" fmla="*/ 492257 w 754850"/>
                  <a:gd name="connsiteY45" fmla="*/ 40195 h 243985"/>
                  <a:gd name="connsiteX46" fmla="*/ 500104 w 754850"/>
                  <a:gd name="connsiteY46" fmla="*/ 39491 h 243985"/>
                  <a:gd name="connsiteX47" fmla="*/ 504144 w 754850"/>
                  <a:gd name="connsiteY47" fmla="*/ 40357 h 243985"/>
                  <a:gd name="connsiteX48" fmla="*/ 504457 w 754850"/>
                  <a:gd name="connsiteY48" fmla="*/ 41878 h 243985"/>
                  <a:gd name="connsiteX49" fmla="*/ 509644 w 754850"/>
                  <a:gd name="connsiteY49" fmla="*/ 39739 h 243985"/>
                  <a:gd name="connsiteX50" fmla="*/ 509618 w 754850"/>
                  <a:gd name="connsiteY50" fmla="*/ 34548 h 243985"/>
                  <a:gd name="connsiteX51" fmla="*/ 527839 w 754850"/>
                  <a:gd name="connsiteY51" fmla="*/ 34605 h 243985"/>
                  <a:gd name="connsiteX52" fmla="*/ 527839 w 754850"/>
                  <a:gd name="connsiteY52" fmla="*/ 17031 h 243985"/>
                  <a:gd name="connsiteX53" fmla="*/ 536571 w 754850"/>
                  <a:gd name="connsiteY53" fmla="*/ 17076 h 243985"/>
                  <a:gd name="connsiteX54" fmla="*/ 536571 w 754850"/>
                  <a:gd name="connsiteY54" fmla="*/ 0 h 243985"/>
                  <a:gd name="connsiteX55" fmla="*/ 546268 w 754850"/>
                  <a:gd name="connsiteY55" fmla="*/ 10205 h 243985"/>
                  <a:gd name="connsiteX56" fmla="*/ 552446 w 754850"/>
                  <a:gd name="connsiteY56" fmla="*/ 15145 h 243985"/>
                  <a:gd name="connsiteX57" fmla="*/ 552342 w 754850"/>
                  <a:gd name="connsiteY57" fmla="*/ 19802 h 243985"/>
                  <a:gd name="connsiteX58" fmla="*/ 557816 w 754850"/>
                  <a:gd name="connsiteY58" fmla="*/ 23083 h 243985"/>
                  <a:gd name="connsiteX59" fmla="*/ 560006 w 754850"/>
                  <a:gd name="connsiteY59" fmla="*/ 22337 h 243985"/>
                  <a:gd name="connsiteX60" fmla="*/ 562847 w 754850"/>
                  <a:gd name="connsiteY60" fmla="*/ 26915 h 243985"/>
                  <a:gd name="connsiteX61" fmla="*/ 563082 w 754850"/>
                  <a:gd name="connsiteY61" fmla="*/ 29578 h 243985"/>
                  <a:gd name="connsiteX62" fmla="*/ 567409 w 754850"/>
                  <a:gd name="connsiteY62" fmla="*/ 28118 h 243985"/>
                  <a:gd name="connsiteX63" fmla="*/ 572753 w 754850"/>
                  <a:gd name="connsiteY63" fmla="*/ 29482 h 243985"/>
                  <a:gd name="connsiteX64" fmla="*/ 579165 w 754850"/>
                  <a:gd name="connsiteY64" fmla="*/ 32597 h 243985"/>
                  <a:gd name="connsiteX65" fmla="*/ 582189 w 754850"/>
                  <a:gd name="connsiteY65" fmla="*/ 31055 h 243985"/>
                  <a:gd name="connsiteX66" fmla="*/ 591990 w 754850"/>
                  <a:gd name="connsiteY66" fmla="*/ 31733 h 243985"/>
                  <a:gd name="connsiteX67" fmla="*/ 596812 w 754850"/>
                  <a:gd name="connsiteY67" fmla="*/ 35607 h 243985"/>
                  <a:gd name="connsiteX68" fmla="*/ 599080 w 754850"/>
                  <a:gd name="connsiteY68" fmla="*/ 44387 h 243985"/>
                  <a:gd name="connsiteX69" fmla="*/ 601400 w 754850"/>
                  <a:gd name="connsiteY69" fmla="*/ 47810 h 243985"/>
                  <a:gd name="connsiteX70" fmla="*/ 610237 w 754850"/>
                  <a:gd name="connsiteY70" fmla="*/ 55354 h 243985"/>
                  <a:gd name="connsiteX71" fmla="*/ 618683 w 754850"/>
                  <a:gd name="connsiteY71" fmla="*/ 58015 h 243985"/>
                  <a:gd name="connsiteX72" fmla="*/ 624157 w 754850"/>
                  <a:gd name="connsiteY72" fmla="*/ 59045 h 243985"/>
                  <a:gd name="connsiteX73" fmla="*/ 625825 w 754850"/>
                  <a:gd name="connsiteY73" fmla="*/ 60568 h 243985"/>
                  <a:gd name="connsiteX74" fmla="*/ 634375 w 754850"/>
                  <a:gd name="connsiteY74" fmla="*/ 63234 h 243985"/>
                  <a:gd name="connsiteX75" fmla="*/ 636617 w 754850"/>
                  <a:gd name="connsiteY75" fmla="*/ 65786 h 243985"/>
                  <a:gd name="connsiteX76" fmla="*/ 647930 w 754850"/>
                  <a:gd name="connsiteY76" fmla="*/ 71707 h 243985"/>
                  <a:gd name="connsiteX77" fmla="*/ 652831 w 754850"/>
                  <a:gd name="connsiteY77" fmla="*/ 76922 h 243985"/>
                  <a:gd name="connsiteX78" fmla="*/ 654577 w 754850"/>
                  <a:gd name="connsiteY78" fmla="*/ 81390 h 243985"/>
                  <a:gd name="connsiteX79" fmla="*/ 652935 w 754850"/>
                  <a:gd name="connsiteY79" fmla="*/ 84549 h 243985"/>
                  <a:gd name="connsiteX80" fmla="*/ 657158 w 754850"/>
                  <a:gd name="connsiteY80" fmla="*/ 89127 h 243985"/>
                  <a:gd name="connsiteX81" fmla="*/ 658279 w 754850"/>
                  <a:gd name="connsiteY81" fmla="*/ 94488 h 243985"/>
                  <a:gd name="connsiteX82" fmla="*/ 657549 w 754850"/>
                  <a:gd name="connsiteY82" fmla="*/ 96755 h 243985"/>
                  <a:gd name="connsiteX83" fmla="*/ 660103 w 754850"/>
                  <a:gd name="connsiteY83" fmla="*/ 103714 h 243985"/>
                  <a:gd name="connsiteX84" fmla="*/ 666725 w 754850"/>
                  <a:gd name="connsiteY84" fmla="*/ 108186 h 243985"/>
                  <a:gd name="connsiteX85" fmla="*/ 668445 w 754850"/>
                  <a:gd name="connsiteY85" fmla="*/ 111026 h 243985"/>
                  <a:gd name="connsiteX86" fmla="*/ 677907 w 754850"/>
                  <a:gd name="connsiteY86" fmla="*/ 116948 h 243985"/>
                  <a:gd name="connsiteX87" fmla="*/ 680931 w 754850"/>
                  <a:gd name="connsiteY87" fmla="*/ 117326 h 243985"/>
                  <a:gd name="connsiteX88" fmla="*/ 683824 w 754850"/>
                  <a:gd name="connsiteY88" fmla="*/ 119822 h 243985"/>
                  <a:gd name="connsiteX89" fmla="*/ 684268 w 754850"/>
                  <a:gd name="connsiteY89" fmla="*/ 123153 h 243985"/>
                  <a:gd name="connsiteX90" fmla="*/ 688021 w 754850"/>
                  <a:gd name="connsiteY90" fmla="*/ 124460 h 243985"/>
                  <a:gd name="connsiteX91" fmla="*/ 693339 w 754850"/>
                  <a:gd name="connsiteY91" fmla="*/ 131412 h 243985"/>
                  <a:gd name="connsiteX92" fmla="*/ 698709 w 754850"/>
                  <a:gd name="connsiteY92" fmla="*/ 134509 h 243985"/>
                  <a:gd name="connsiteX93" fmla="*/ 702280 w 754850"/>
                  <a:gd name="connsiteY93" fmla="*/ 138518 h 243985"/>
                  <a:gd name="connsiteX94" fmla="*/ 713176 w 754850"/>
                  <a:gd name="connsiteY94" fmla="*/ 140203 h 243985"/>
                  <a:gd name="connsiteX95" fmla="*/ 716956 w 754850"/>
                  <a:gd name="connsiteY95" fmla="*/ 142379 h 243985"/>
                  <a:gd name="connsiteX96" fmla="*/ 722769 w 754850"/>
                  <a:gd name="connsiteY96" fmla="*/ 143712 h 243985"/>
                  <a:gd name="connsiteX97" fmla="*/ 727747 w 754850"/>
                  <a:gd name="connsiteY97" fmla="*/ 151245 h 243985"/>
                  <a:gd name="connsiteX98" fmla="*/ 733691 w 754850"/>
                  <a:gd name="connsiteY98" fmla="*/ 157065 h 243985"/>
                  <a:gd name="connsiteX99" fmla="*/ 734760 w 754850"/>
                  <a:gd name="connsiteY99" fmla="*/ 160602 h 243985"/>
                  <a:gd name="connsiteX100" fmla="*/ 740051 w 754850"/>
                  <a:gd name="connsiteY100" fmla="*/ 166357 h 243985"/>
                  <a:gd name="connsiteX101" fmla="*/ 741433 w 754850"/>
                  <a:gd name="connsiteY101" fmla="*/ 170583 h 243985"/>
                  <a:gd name="connsiteX102" fmla="*/ 745316 w 754850"/>
                  <a:gd name="connsiteY102" fmla="*/ 174647 h 243985"/>
                  <a:gd name="connsiteX103" fmla="*/ 748445 w 754850"/>
                  <a:gd name="connsiteY103" fmla="*/ 185624 h 243985"/>
                  <a:gd name="connsiteX104" fmla="*/ 751078 w 754850"/>
                  <a:gd name="connsiteY104" fmla="*/ 189122 h 243985"/>
                  <a:gd name="connsiteX105" fmla="*/ 749540 w 754850"/>
                  <a:gd name="connsiteY105" fmla="*/ 197339 h 243985"/>
                  <a:gd name="connsiteX106" fmla="*/ 747585 w 754850"/>
                  <a:gd name="connsiteY106" fmla="*/ 202071 h 243985"/>
                  <a:gd name="connsiteX107" fmla="*/ 747089 w 754850"/>
                  <a:gd name="connsiteY107" fmla="*/ 213022 h 243985"/>
                  <a:gd name="connsiteX108" fmla="*/ 748236 w 754850"/>
                  <a:gd name="connsiteY108" fmla="*/ 214472 h 243985"/>
                  <a:gd name="connsiteX109" fmla="*/ 747532 w 754850"/>
                  <a:gd name="connsiteY109" fmla="*/ 220913 h 243985"/>
                  <a:gd name="connsiteX110" fmla="*/ 752850 w 754850"/>
                  <a:gd name="connsiteY110" fmla="*/ 227593 h 243985"/>
                  <a:gd name="connsiteX111" fmla="*/ 751130 w 754850"/>
                  <a:gd name="connsiteY111" fmla="*/ 234102 h 243985"/>
                  <a:gd name="connsiteX112" fmla="*/ 754883 w 754850"/>
                  <a:gd name="connsiteY112" fmla="*/ 243769 h 243985"/>
                  <a:gd name="connsiteX113" fmla="*/ 617458 w 754850"/>
                  <a:gd name="connsiteY113" fmla="*/ 243735 h 243985"/>
                  <a:gd name="connsiteX114" fmla="*/ 454851 w 754850"/>
                  <a:gd name="connsiteY114" fmla="*/ 243985 h 243985"/>
                  <a:gd name="connsiteX115" fmla="*/ 382332 w 754850"/>
                  <a:gd name="connsiteY115" fmla="*/ 243941 h 243985"/>
                  <a:gd name="connsiteX116" fmla="*/ 340365 w 754850"/>
                  <a:gd name="connsiteY116" fmla="*/ 243819 h 243985"/>
                  <a:gd name="connsiteX117" fmla="*/ 185422 w 754850"/>
                  <a:gd name="connsiteY117" fmla="*/ 243675 h 243985"/>
                  <a:gd name="connsiteX118" fmla="*/ 112981 w 754850"/>
                  <a:gd name="connsiteY118" fmla="*/ 243902 h 243985"/>
                  <a:gd name="connsiteX119" fmla="*/ 59 w 754850"/>
                  <a:gd name="connsiteY119" fmla="*/ 243800 h 243985"/>
                  <a:gd name="connsiteX120" fmla="*/ 33 w 754850"/>
                  <a:gd name="connsiteY120" fmla="*/ 221703 h 243985"/>
                  <a:gd name="connsiteX121" fmla="*/ 33 w 754850"/>
                  <a:gd name="connsiteY121" fmla="*/ 221703 h 243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754850" h="243985">
                    <a:moveTo>
                      <a:pt x="33" y="221703"/>
                    </a:moveTo>
                    <a:lnTo>
                      <a:pt x="85" y="174159"/>
                    </a:lnTo>
                    <a:lnTo>
                      <a:pt x="30088" y="174342"/>
                    </a:lnTo>
                    <a:lnTo>
                      <a:pt x="61968" y="174235"/>
                    </a:lnTo>
                    <a:lnTo>
                      <a:pt x="121114" y="174480"/>
                    </a:lnTo>
                    <a:lnTo>
                      <a:pt x="184093" y="174529"/>
                    </a:lnTo>
                    <a:lnTo>
                      <a:pt x="229866" y="174441"/>
                    </a:lnTo>
                    <a:lnTo>
                      <a:pt x="229788" y="122327"/>
                    </a:lnTo>
                    <a:lnTo>
                      <a:pt x="247305" y="122149"/>
                    </a:lnTo>
                    <a:lnTo>
                      <a:pt x="247175" y="104664"/>
                    </a:lnTo>
                    <a:lnTo>
                      <a:pt x="246210" y="104666"/>
                    </a:lnTo>
                    <a:lnTo>
                      <a:pt x="246236" y="84247"/>
                    </a:lnTo>
                    <a:lnTo>
                      <a:pt x="243995" y="81330"/>
                    </a:lnTo>
                    <a:lnTo>
                      <a:pt x="237530" y="81341"/>
                    </a:lnTo>
                    <a:lnTo>
                      <a:pt x="237556" y="78422"/>
                    </a:lnTo>
                    <a:lnTo>
                      <a:pt x="233203" y="78437"/>
                    </a:lnTo>
                    <a:lnTo>
                      <a:pt x="233203" y="75521"/>
                    </a:lnTo>
                    <a:lnTo>
                      <a:pt x="228876" y="75570"/>
                    </a:lnTo>
                    <a:lnTo>
                      <a:pt x="228928" y="43660"/>
                    </a:lnTo>
                    <a:lnTo>
                      <a:pt x="236826" y="47053"/>
                    </a:lnTo>
                    <a:lnTo>
                      <a:pt x="239902" y="52151"/>
                    </a:lnTo>
                    <a:lnTo>
                      <a:pt x="271157" y="52218"/>
                    </a:lnTo>
                    <a:lnTo>
                      <a:pt x="304157" y="52051"/>
                    </a:lnTo>
                    <a:lnTo>
                      <a:pt x="364060" y="52077"/>
                    </a:lnTo>
                    <a:lnTo>
                      <a:pt x="362287" y="61017"/>
                    </a:lnTo>
                    <a:lnTo>
                      <a:pt x="360853" y="62144"/>
                    </a:lnTo>
                    <a:lnTo>
                      <a:pt x="359211" y="70580"/>
                    </a:lnTo>
                    <a:lnTo>
                      <a:pt x="363460" y="74637"/>
                    </a:lnTo>
                    <a:lnTo>
                      <a:pt x="359498" y="82264"/>
                    </a:lnTo>
                    <a:lnTo>
                      <a:pt x="355040" y="84601"/>
                    </a:lnTo>
                    <a:lnTo>
                      <a:pt x="354024" y="87959"/>
                    </a:lnTo>
                    <a:lnTo>
                      <a:pt x="350635" y="91425"/>
                    </a:lnTo>
                    <a:lnTo>
                      <a:pt x="352512" y="93771"/>
                    </a:lnTo>
                    <a:lnTo>
                      <a:pt x="351000" y="95886"/>
                    </a:lnTo>
                    <a:lnTo>
                      <a:pt x="387207" y="95902"/>
                    </a:lnTo>
                    <a:lnTo>
                      <a:pt x="387207" y="104666"/>
                    </a:lnTo>
                    <a:lnTo>
                      <a:pt x="439602" y="104554"/>
                    </a:lnTo>
                    <a:lnTo>
                      <a:pt x="439810" y="69466"/>
                    </a:lnTo>
                    <a:lnTo>
                      <a:pt x="480527" y="69490"/>
                    </a:lnTo>
                    <a:lnTo>
                      <a:pt x="479771" y="65144"/>
                    </a:lnTo>
                    <a:lnTo>
                      <a:pt x="485819" y="66521"/>
                    </a:lnTo>
                    <a:lnTo>
                      <a:pt x="486340" y="62136"/>
                    </a:lnTo>
                    <a:lnTo>
                      <a:pt x="489260" y="62126"/>
                    </a:lnTo>
                    <a:lnTo>
                      <a:pt x="489260" y="57756"/>
                    </a:lnTo>
                    <a:lnTo>
                      <a:pt x="492179" y="57736"/>
                    </a:lnTo>
                    <a:lnTo>
                      <a:pt x="492257" y="40195"/>
                    </a:lnTo>
                    <a:lnTo>
                      <a:pt x="500104" y="39491"/>
                    </a:lnTo>
                    <a:lnTo>
                      <a:pt x="504144" y="40357"/>
                    </a:lnTo>
                    <a:lnTo>
                      <a:pt x="504457" y="41878"/>
                    </a:lnTo>
                    <a:lnTo>
                      <a:pt x="509644" y="39739"/>
                    </a:lnTo>
                    <a:lnTo>
                      <a:pt x="509618" y="34548"/>
                    </a:lnTo>
                    <a:lnTo>
                      <a:pt x="527839" y="34605"/>
                    </a:lnTo>
                    <a:lnTo>
                      <a:pt x="527839" y="17031"/>
                    </a:lnTo>
                    <a:lnTo>
                      <a:pt x="536571" y="17076"/>
                    </a:lnTo>
                    <a:lnTo>
                      <a:pt x="536571" y="0"/>
                    </a:lnTo>
                    <a:lnTo>
                      <a:pt x="546268" y="10205"/>
                    </a:lnTo>
                    <a:lnTo>
                      <a:pt x="552446" y="15145"/>
                    </a:lnTo>
                    <a:lnTo>
                      <a:pt x="552342" y="19802"/>
                    </a:lnTo>
                    <a:lnTo>
                      <a:pt x="557816" y="23083"/>
                    </a:lnTo>
                    <a:lnTo>
                      <a:pt x="560006" y="22337"/>
                    </a:lnTo>
                    <a:lnTo>
                      <a:pt x="562847" y="26915"/>
                    </a:lnTo>
                    <a:lnTo>
                      <a:pt x="563082" y="29578"/>
                    </a:lnTo>
                    <a:lnTo>
                      <a:pt x="567409" y="28118"/>
                    </a:lnTo>
                    <a:lnTo>
                      <a:pt x="572753" y="29482"/>
                    </a:lnTo>
                    <a:lnTo>
                      <a:pt x="579165" y="32597"/>
                    </a:lnTo>
                    <a:lnTo>
                      <a:pt x="582189" y="31055"/>
                    </a:lnTo>
                    <a:lnTo>
                      <a:pt x="591990" y="31733"/>
                    </a:lnTo>
                    <a:lnTo>
                      <a:pt x="596812" y="35607"/>
                    </a:lnTo>
                    <a:lnTo>
                      <a:pt x="599080" y="44387"/>
                    </a:lnTo>
                    <a:lnTo>
                      <a:pt x="601400" y="47810"/>
                    </a:lnTo>
                    <a:lnTo>
                      <a:pt x="610237" y="55354"/>
                    </a:lnTo>
                    <a:lnTo>
                      <a:pt x="618683" y="58015"/>
                    </a:lnTo>
                    <a:lnTo>
                      <a:pt x="624157" y="59045"/>
                    </a:lnTo>
                    <a:lnTo>
                      <a:pt x="625825" y="60568"/>
                    </a:lnTo>
                    <a:lnTo>
                      <a:pt x="634375" y="63234"/>
                    </a:lnTo>
                    <a:lnTo>
                      <a:pt x="636617" y="65786"/>
                    </a:lnTo>
                    <a:lnTo>
                      <a:pt x="647930" y="71707"/>
                    </a:lnTo>
                    <a:lnTo>
                      <a:pt x="652831" y="76922"/>
                    </a:lnTo>
                    <a:lnTo>
                      <a:pt x="654577" y="81390"/>
                    </a:lnTo>
                    <a:lnTo>
                      <a:pt x="652935" y="84549"/>
                    </a:lnTo>
                    <a:lnTo>
                      <a:pt x="657158" y="89127"/>
                    </a:lnTo>
                    <a:lnTo>
                      <a:pt x="658279" y="94488"/>
                    </a:lnTo>
                    <a:lnTo>
                      <a:pt x="657549" y="96755"/>
                    </a:lnTo>
                    <a:lnTo>
                      <a:pt x="660103" y="103714"/>
                    </a:lnTo>
                    <a:lnTo>
                      <a:pt x="666725" y="108186"/>
                    </a:lnTo>
                    <a:lnTo>
                      <a:pt x="668445" y="111026"/>
                    </a:lnTo>
                    <a:lnTo>
                      <a:pt x="677907" y="116948"/>
                    </a:lnTo>
                    <a:lnTo>
                      <a:pt x="680931" y="117326"/>
                    </a:lnTo>
                    <a:lnTo>
                      <a:pt x="683824" y="119822"/>
                    </a:lnTo>
                    <a:lnTo>
                      <a:pt x="684268" y="123153"/>
                    </a:lnTo>
                    <a:lnTo>
                      <a:pt x="688021" y="124460"/>
                    </a:lnTo>
                    <a:lnTo>
                      <a:pt x="693339" y="131412"/>
                    </a:lnTo>
                    <a:lnTo>
                      <a:pt x="698709" y="134509"/>
                    </a:lnTo>
                    <a:lnTo>
                      <a:pt x="702280" y="138518"/>
                    </a:lnTo>
                    <a:lnTo>
                      <a:pt x="713176" y="140203"/>
                    </a:lnTo>
                    <a:lnTo>
                      <a:pt x="716956" y="142379"/>
                    </a:lnTo>
                    <a:lnTo>
                      <a:pt x="722769" y="143712"/>
                    </a:lnTo>
                    <a:lnTo>
                      <a:pt x="727747" y="151245"/>
                    </a:lnTo>
                    <a:lnTo>
                      <a:pt x="733691" y="157065"/>
                    </a:lnTo>
                    <a:lnTo>
                      <a:pt x="734760" y="160602"/>
                    </a:lnTo>
                    <a:lnTo>
                      <a:pt x="740051" y="166357"/>
                    </a:lnTo>
                    <a:lnTo>
                      <a:pt x="741433" y="170583"/>
                    </a:lnTo>
                    <a:lnTo>
                      <a:pt x="745316" y="174647"/>
                    </a:lnTo>
                    <a:lnTo>
                      <a:pt x="748445" y="185624"/>
                    </a:lnTo>
                    <a:lnTo>
                      <a:pt x="751078" y="189122"/>
                    </a:lnTo>
                    <a:lnTo>
                      <a:pt x="749540" y="197339"/>
                    </a:lnTo>
                    <a:lnTo>
                      <a:pt x="747585" y="202071"/>
                    </a:lnTo>
                    <a:lnTo>
                      <a:pt x="747089" y="213022"/>
                    </a:lnTo>
                    <a:lnTo>
                      <a:pt x="748236" y="214472"/>
                    </a:lnTo>
                    <a:lnTo>
                      <a:pt x="747532" y="220913"/>
                    </a:lnTo>
                    <a:lnTo>
                      <a:pt x="752850" y="227593"/>
                    </a:lnTo>
                    <a:lnTo>
                      <a:pt x="751130" y="234102"/>
                    </a:lnTo>
                    <a:lnTo>
                      <a:pt x="754883" y="243769"/>
                    </a:lnTo>
                    <a:lnTo>
                      <a:pt x="617458" y="243735"/>
                    </a:lnTo>
                    <a:lnTo>
                      <a:pt x="454851" y="243985"/>
                    </a:lnTo>
                    <a:lnTo>
                      <a:pt x="382332" y="243941"/>
                    </a:lnTo>
                    <a:lnTo>
                      <a:pt x="340365" y="243819"/>
                    </a:lnTo>
                    <a:lnTo>
                      <a:pt x="185422" y="243675"/>
                    </a:lnTo>
                    <a:lnTo>
                      <a:pt x="112981" y="243902"/>
                    </a:lnTo>
                    <a:lnTo>
                      <a:pt x="59" y="243800"/>
                    </a:lnTo>
                    <a:lnTo>
                      <a:pt x="33" y="221703"/>
                    </a:lnTo>
                    <a:lnTo>
                      <a:pt x="33" y="221703"/>
                    </a:lnTo>
                  </a:path>
                </a:pathLst>
              </a:custGeom>
              <a:solidFill>
                <a:srgbClr val="EC3C4C"/>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07" name="MN-2">
                <a:extLst>
                  <a:ext uri="{FF2B5EF4-FFF2-40B4-BE49-F238E27FC236}">
                    <a16:creationId xmlns:a16="http://schemas.microsoft.com/office/drawing/2014/main" id="{7D6880A8-2B1A-54C4-D20E-AEBDC88D1355}"/>
                  </a:ext>
                </a:extLst>
              </p:cNvPr>
              <p:cNvSpPr/>
              <p:nvPr/>
            </p:nvSpPr>
            <p:spPr>
              <a:xfrm>
                <a:off x="4975042" y="2076144"/>
                <a:ext cx="188372" cy="148390"/>
              </a:xfrm>
              <a:custGeom>
                <a:avLst/>
                <a:gdLst>
                  <a:gd name="connsiteX0" fmla="*/ 33 w 186457"/>
                  <a:gd name="connsiteY0" fmla="*/ 134102 h 146563"/>
                  <a:gd name="connsiteX1" fmla="*/ 3943 w 186457"/>
                  <a:gd name="connsiteY1" fmla="*/ 129855 h 146563"/>
                  <a:gd name="connsiteX2" fmla="*/ 4960 w 186457"/>
                  <a:gd name="connsiteY2" fmla="*/ 126498 h 146563"/>
                  <a:gd name="connsiteX3" fmla="*/ 9417 w 186457"/>
                  <a:gd name="connsiteY3" fmla="*/ 124161 h 146563"/>
                  <a:gd name="connsiteX4" fmla="*/ 13379 w 186457"/>
                  <a:gd name="connsiteY4" fmla="*/ 116533 h 146563"/>
                  <a:gd name="connsiteX5" fmla="*/ 9130 w 186457"/>
                  <a:gd name="connsiteY5" fmla="*/ 112477 h 146563"/>
                  <a:gd name="connsiteX6" fmla="*/ 10773 w 186457"/>
                  <a:gd name="connsiteY6" fmla="*/ 104041 h 146563"/>
                  <a:gd name="connsiteX7" fmla="*/ 12206 w 186457"/>
                  <a:gd name="connsiteY7" fmla="*/ 102914 h 146563"/>
                  <a:gd name="connsiteX8" fmla="*/ 14083 w 186457"/>
                  <a:gd name="connsiteY8" fmla="*/ 96233 h 146563"/>
                  <a:gd name="connsiteX9" fmla="*/ 13275 w 186457"/>
                  <a:gd name="connsiteY9" fmla="*/ 95012 h 146563"/>
                  <a:gd name="connsiteX10" fmla="*/ 17003 w 186457"/>
                  <a:gd name="connsiteY10" fmla="*/ 90687 h 146563"/>
                  <a:gd name="connsiteX11" fmla="*/ 19974 w 186457"/>
                  <a:gd name="connsiteY11" fmla="*/ 83941 h 146563"/>
                  <a:gd name="connsiteX12" fmla="*/ 19792 w 186457"/>
                  <a:gd name="connsiteY12" fmla="*/ 79833 h 146563"/>
                  <a:gd name="connsiteX13" fmla="*/ 16455 w 186457"/>
                  <a:gd name="connsiteY13" fmla="*/ 75959 h 146563"/>
                  <a:gd name="connsiteX14" fmla="*/ 19349 w 186457"/>
                  <a:gd name="connsiteY14" fmla="*/ 71908 h 146563"/>
                  <a:gd name="connsiteX15" fmla="*/ 18045 w 186457"/>
                  <a:gd name="connsiteY15" fmla="*/ 71146 h 146563"/>
                  <a:gd name="connsiteX16" fmla="*/ 21851 w 186457"/>
                  <a:gd name="connsiteY16" fmla="*/ 63563 h 146563"/>
                  <a:gd name="connsiteX17" fmla="*/ 23780 w 186457"/>
                  <a:gd name="connsiteY17" fmla="*/ 63694 h 146563"/>
                  <a:gd name="connsiteX18" fmla="*/ 24197 w 186457"/>
                  <a:gd name="connsiteY18" fmla="*/ 60675 h 146563"/>
                  <a:gd name="connsiteX19" fmla="*/ 27247 w 186457"/>
                  <a:gd name="connsiteY19" fmla="*/ 61205 h 146563"/>
                  <a:gd name="connsiteX20" fmla="*/ 30271 w 186457"/>
                  <a:gd name="connsiteY20" fmla="*/ 58265 h 146563"/>
                  <a:gd name="connsiteX21" fmla="*/ 33660 w 186457"/>
                  <a:gd name="connsiteY21" fmla="*/ 59076 h 146563"/>
                  <a:gd name="connsiteX22" fmla="*/ 38273 w 186457"/>
                  <a:gd name="connsiteY22" fmla="*/ 56152 h 146563"/>
                  <a:gd name="connsiteX23" fmla="*/ 41375 w 186457"/>
                  <a:gd name="connsiteY23" fmla="*/ 55649 h 146563"/>
                  <a:gd name="connsiteX24" fmla="*/ 43852 w 186457"/>
                  <a:gd name="connsiteY24" fmla="*/ 52203 h 146563"/>
                  <a:gd name="connsiteX25" fmla="*/ 47189 w 186457"/>
                  <a:gd name="connsiteY25" fmla="*/ 50870 h 146563"/>
                  <a:gd name="connsiteX26" fmla="*/ 51542 w 186457"/>
                  <a:gd name="connsiteY26" fmla="*/ 45632 h 146563"/>
                  <a:gd name="connsiteX27" fmla="*/ 55009 w 186457"/>
                  <a:gd name="connsiteY27" fmla="*/ 46159 h 146563"/>
                  <a:gd name="connsiteX28" fmla="*/ 58736 w 186457"/>
                  <a:gd name="connsiteY28" fmla="*/ 43229 h 146563"/>
                  <a:gd name="connsiteX29" fmla="*/ 56703 w 186457"/>
                  <a:gd name="connsiteY29" fmla="*/ 39893 h 146563"/>
                  <a:gd name="connsiteX30" fmla="*/ 58189 w 186457"/>
                  <a:gd name="connsiteY30" fmla="*/ 32427 h 146563"/>
                  <a:gd name="connsiteX31" fmla="*/ 63976 w 186457"/>
                  <a:gd name="connsiteY31" fmla="*/ 27912 h 146563"/>
                  <a:gd name="connsiteX32" fmla="*/ 64158 w 186457"/>
                  <a:gd name="connsiteY32" fmla="*/ 25770 h 146563"/>
                  <a:gd name="connsiteX33" fmla="*/ 69919 w 186457"/>
                  <a:gd name="connsiteY33" fmla="*/ 23386 h 146563"/>
                  <a:gd name="connsiteX34" fmla="*/ 72838 w 186457"/>
                  <a:gd name="connsiteY34" fmla="*/ 23955 h 146563"/>
                  <a:gd name="connsiteX35" fmla="*/ 83786 w 186457"/>
                  <a:gd name="connsiteY35" fmla="*/ 23258 h 146563"/>
                  <a:gd name="connsiteX36" fmla="*/ 84699 w 186457"/>
                  <a:gd name="connsiteY36" fmla="*/ 21709 h 146563"/>
                  <a:gd name="connsiteX37" fmla="*/ 92363 w 186457"/>
                  <a:gd name="connsiteY37" fmla="*/ 24972 h 146563"/>
                  <a:gd name="connsiteX38" fmla="*/ 92936 w 186457"/>
                  <a:gd name="connsiteY38" fmla="*/ 27265 h 146563"/>
                  <a:gd name="connsiteX39" fmla="*/ 99557 w 186457"/>
                  <a:gd name="connsiteY39" fmla="*/ 27001 h 146563"/>
                  <a:gd name="connsiteX40" fmla="*/ 107351 w 186457"/>
                  <a:gd name="connsiteY40" fmla="*/ 23062 h 146563"/>
                  <a:gd name="connsiteX41" fmla="*/ 111418 w 186457"/>
                  <a:gd name="connsiteY41" fmla="*/ 22079 h 146563"/>
                  <a:gd name="connsiteX42" fmla="*/ 117361 w 186457"/>
                  <a:gd name="connsiteY42" fmla="*/ 16272 h 146563"/>
                  <a:gd name="connsiteX43" fmla="*/ 119029 w 186457"/>
                  <a:gd name="connsiteY43" fmla="*/ 11029 h 146563"/>
                  <a:gd name="connsiteX44" fmla="*/ 121480 w 186457"/>
                  <a:gd name="connsiteY44" fmla="*/ 6988 h 146563"/>
                  <a:gd name="connsiteX45" fmla="*/ 125650 w 186457"/>
                  <a:gd name="connsiteY45" fmla="*/ 5449 h 146563"/>
                  <a:gd name="connsiteX46" fmla="*/ 129300 w 186457"/>
                  <a:gd name="connsiteY46" fmla="*/ 0 h 146563"/>
                  <a:gd name="connsiteX47" fmla="*/ 140404 w 186457"/>
                  <a:gd name="connsiteY47" fmla="*/ 31 h 146563"/>
                  <a:gd name="connsiteX48" fmla="*/ 144966 w 186457"/>
                  <a:gd name="connsiteY48" fmla="*/ 5887 h 146563"/>
                  <a:gd name="connsiteX49" fmla="*/ 167670 w 186457"/>
                  <a:gd name="connsiteY49" fmla="*/ 5814 h 146563"/>
                  <a:gd name="connsiteX50" fmla="*/ 167697 w 186457"/>
                  <a:gd name="connsiteY50" fmla="*/ 11752 h 146563"/>
                  <a:gd name="connsiteX51" fmla="*/ 181095 w 186457"/>
                  <a:gd name="connsiteY51" fmla="*/ 11741 h 146563"/>
                  <a:gd name="connsiteX52" fmla="*/ 181642 w 186457"/>
                  <a:gd name="connsiteY52" fmla="*/ 16014 h 146563"/>
                  <a:gd name="connsiteX53" fmla="*/ 178723 w 186457"/>
                  <a:gd name="connsiteY53" fmla="*/ 26109 h 146563"/>
                  <a:gd name="connsiteX54" fmla="*/ 176611 w 186457"/>
                  <a:gd name="connsiteY54" fmla="*/ 28942 h 146563"/>
                  <a:gd name="connsiteX55" fmla="*/ 175465 w 186457"/>
                  <a:gd name="connsiteY55" fmla="*/ 34191 h 146563"/>
                  <a:gd name="connsiteX56" fmla="*/ 177785 w 186457"/>
                  <a:gd name="connsiteY56" fmla="*/ 36676 h 146563"/>
                  <a:gd name="connsiteX57" fmla="*/ 186491 w 186457"/>
                  <a:gd name="connsiteY57" fmla="*/ 41896 h 146563"/>
                  <a:gd name="connsiteX58" fmla="*/ 186491 w 186457"/>
                  <a:gd name="connsiteY58" fmla="*/ 58972 h 146563"/>
                  <a:gd name="connsiteX59" fmla="*/ 177758 w 186457"/>
                  <a:gd name="connsiteY59" fmla="*/ 58928 h 146563"/>
                  <a:gd name="connsiteX60" fmla="*/ 177758 w 186457"/>
                  <a:gd name="connsiteY60" fmla="*/ 76502 h 146563"/>
                  <a:gd name="connsiteX61" fmla="*/ 159538 w 186457"/>
                  <a:gd name="connsiteY61" fmla="*/ 76444 h 146563"/>
                  <a:gd name="connsiteX62" fmla="*/ 159564 w 186457"/>
                  <a:gd name="connsiteY62" fmla="*/ 81635 h 146563"/>
                  <a:gd name="connsiteX63" fmla="*/ 154376 w 186457"/>
                  <a:gd name="connsiteY63" fmla="*/ 83775 h 146563"/>
                  <a:gd name="connsiteX64" fmla="*/ 154064 w 186457"/>
                  <a:gd name="connsiteY64" fmla="*/ 82254 h 146563"/>
                  <a:gd name="connsiteX65" fmla="*/ 150023 w 186457"/>
                  <a:gd name="connsiteY65" fmla="*/ 81388 h 146563"/>
                  <a:gd name="connsiteX66" fmla="*/ 142177 w 186457"/>
                  <a:gd name="connsiteY66" fmla="*/ 82092 h 146563"/>
                  <a:gd name="connsiteX67" fmla="*/ 142099 w 186457"/>
                  <a:gd name="connsiteY67" fmla="*/ 99632 h 146563"/>
                  <a:gd name="connsiteX68" fmla="*/ 139179 w 186457"/>
                  <a:gd name="connsiteY68" fmla="*/ 99653 h 146563"/>
                  <a:gd name="connsiteX69" fmla="*/ 139179 w 186457"/>
                  <a:gd name="connsiteY69" fmla="*/ 104022 h 146563"/>
                  <a:gd name="connsiteX70" fmla="*/ 136260 w 186457"/>
                  <a:gd name="connsiteY70" fmla="*/ 104033 h 146563"/>
                  <a:gd name="connsiteX71" fmla="*/ 135738 w 186457"/>
                  <a:gd name="connsiteY71" fmla="*/ 108418 h 146563"/>
                  <a:gd name="connsiteX72" fmla="*/ 129691 w 186457"/>
                  <a:gd name="connsiteY72" fmla="*/ 107040 h 146563"/>
                  <a:gd name="connsiteX73" fmla="*/ 130447 w 186457"/>
                  <a:gd name="connsiteY73" fmla="*/ 111386 h 146563"/>
                  <a:gd name="connsiteX74" fmla="*/ 89730 w 186457"/>
                  <a:gd name="connsiteY74" fmla="*/ 111363 h 146563"/>
                  <a:gd name="connsiteX75" fmla="*/ 89521 w 186457"/>
                  <a:gd name="connsiteY75" fmla="*/ 146451 h 146563"/>
                  <a:gd name="connsiteX76" fmla="*/ 37127 w 186457"/>
                  <a:gd name="connsiteY76" fmla="*/ 146563 h 146563"/>
                  <a:gd name="connsiteX77" fmla="*/ 37127 w 186457"/>
                  <a:gd name="connsiteY77" fmla="*/ 137798 h 146563"/>
                  <a:gd name="connsiteX78" fmla="*/ 919 w 186457"/>
                  <a:gd name="connsiteY78" fmla="*/ 137782 h 146563"/>
                  <a:gd name="connsiteX79" fmla="*/ 2431 w 186457"/>
                  <a:gd name="connsiteY79" fmla="*/ 135667 h 146563"/>
                  <a:gd name="connsiteX80" fmla="*/ 33 w 186457"/>
                  <a:gd name="connsiteY80" fmla="*/ 134102 h 146563"/>
                  <a:gd name="connsiteX81" fmla="*/ 33 w 186457"/>
                  <a:gd name="connsiteY81" fmla="*/ 134102 h 146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86457" h="146563">
                    <a:moveTo>
                      <a:pt x="33" y="134102"/>
                    </a:moveTo>
                    <a:lnTo>
                      <a:pt x="3943" y="129855"/>
                    </a:lnTo>
                    <a:lnTo>
                      <a:pt x="4960" y="126498"/>
                    </a:lnTo>
                    <a:lnTo>
                      <a:pt x="9417" y="124161"/>
                    </a:lnTo>
                    <a:lnTo>
                      <a:pt x="13379" y="116533"/>
                    </a:lnTo>
                    <a:lnTo>
                      <a:pt x="9130" y="112477"/>
                    </a:lnTo>
                    <a:lnTo>
                      <a:pt x="10773" y="104041"/>
                    </a:lnTo>
                    <a:lnTo>
                      <a:pt x="12206" y="102914"/>
                    </a:lnTo>
                    <a:lnTo>
                      <a:pt x="14083" y="96233"/>
                    </a:lnTo>
                    <a:lnTo>
                      <a:pt x="13275" y="95012"/>
                    </a:lnTo>
                    <a:lnTo>
                      <a:pt x="17003" y="90687"/>
                    </a:lnTo>
                    <a:lnTo>
                      <a:pt x="19974" y="83941"/>
                    </a:lnTo>
                    <a:lnTo>
                      <a:pt x="19792" y="79833"/>
                    </a:lnTo>
                    <a:lnTo>
                      <a:pt x="16455" y="75959"/>
                    </a:lnTo>
                    <a:lnTo>
                      <a:pt x="19349" y="71908"/>
                    </a:lnTo>
                    <a:lnTo>
                      <a:pt x="18045" y="71146"/>
                    </a:lnTo>
                    <a:lnTo>
                      <a:pt x="21851" y="63563"/>
                    </a:lnTo>
                    <a:lnTo>
                      <a:pt x="23780" y="63694"/>
                    </a:lnTo>
                    <a:lnTo>
                      <a:pt x="24197" y="60675"/>
                    </a:lnTo>
                    <a:lnTo>
                      <a:pt x="27247" y="61205"/>
                    </a:lnTo>
                    <a:lnTo>
                      <a:pt x="30271" y="58265"/>
                    </a:lnTo>
                    <a:lnTo>
                      <a:pt x="33660" y="59076"/>
                    </a:lnTo>
                    <a:lnTo>
                      <a:pt x="38273" y="56152"/>
                    </a:lnTo>
                    <a:lnTo>
                      <a:pt x="41375" y="55649"/>
                    </a:lnTo>
                    <a:lnTo>
                      <a:pt x="43852" y="52203"/>
                    </a:lnTo>
                    <a:lnTo>
                      <a:pt x="47189" y="50870"/>
                    </a:lnTo>
                    <a:lnTo>
                      <a:pt x="51542" y="45632"/>
                    </a:lnTo>
                    <a:lnTo>
                      <a:pt x="55009" y="46159"/>
                    </a:lnTo>
                    <a:lnTo>
                      <a:pt x="58736" y="43229"/>
                    </a:lnTo>
                    <a:lnTo>
                      <a:pt x="56703" y="39893"/>
                    </a:lnTo>
                    <a:lnTo>
                      <a:pt x="58189" y="32427"/>
                    </a:lnTo>
                    <a:lnTo>
                      <a:pt x="63976" y="27912"/>
                    </a:lnTo>
                    <a:lnTo>
                      <a:pt x="64158" y="25770"/>
                    </a:lnTo>
                    <a:lnTo>
                      <a:pt x="69919" y="23386"/>
                    </a:lnTo>
                    <a:lnTo>
                      <a:pt x="72838" y="23955"/>
                    </a:lnTo>
                    <a:lnTo>
                      <a:pt x="83786" y="23258"/>
                    </a:lnTo>
                    <a:lnTo>
                      <a:pt x="84699" y="21709"/>
                    </a:lnTo>
                    <a:lnTo>
                      <a:pt x="92363" y="24972"/>
                    </a:lnTo>
                    <a:lnTo>
                      <a:pt x="92936" y="27265"/>
                    </a:lnTo>
                    <a:lnTo>
                      <a:pt x="99557" y="27001"/>
                    </a:lnTo>
                    <a:lnTo>
                      <a:pt x="107351" y="23062"/>
                    </a:lnTo>
                    <a:lnTo>
                      <a:pt x="111418" y="22079"/>
                    </a:lnTo>
                    <a:lnTo>
                      <a:pt x="117361" y="16272"/>
                    </a:lnTo>
                    <a:lnTo>
                      <a:pt x="119029" y="11029"/>
                    </a:lnTo>
                    <a:lnTo>
                      <a:pt x="121480" y="6988"/>
                    </a:lnTo>
                    <a:lnTo>
                      <a:pt x="125650" y="5449"/>
                    </a:lnTo>
                    <a:lnTo>
                      <a:pt x="129300" y="0"/>
                    </a:lnTo>
                    <a:lnTo>
                      <a:pt x="140404" y="31"/>
                    </a:lnTo>
                    <a:lnTo>
                      <a:pt x="144966" y="5887"/>
                    </a:lnTo>
                    <a:lnTo>
                      <a:pt x="167670" y="5814"/>
                    </a:lnTo>
                    <a:lnTo>
                      <a:pt x="167697" y="11752"/>
                    </a:lnTo>
                    <a:lnTo>
                      <a:pt x="181095" y="11741"/>
                    </a:lnTo>
                    <a:lnTo>
                      <a:pt x="181642" y="16014"/>
                    </a:lnTo>
                    <a:lnTo>
                      <a:pt x="178723" y="26109"/>
                    </a:lnTo>
                    <a:lnTo>
                      <a:pt x="176611" y="28942"/>
                    </a:lnTo>
                    <a:lnTo>
                      <a:pt x="175465" y="34191"/>
                    </a:lnTo>
                    <a:lnTo>
                      <a:pt x="177785" y="36676"/>
                    </a:lnTo>
                    <a:lnTo>
                      <a:pt x="186491" y="41896"/>
                    </a:lnTo>
                    <a:lnTo>
                      <a:pt x="186491" y="58972"/>
                    </a:lnTo>
                    <a:lnTo>
                      <a:pt x="177758" y="58928"/>
                    </a:lnTo>
                    <a:lnTo>
                      <a:pt x="177758" y="76502"/>
                    </a:lnTo>
                    <a:lnTo>
                      <a:pt x="159538" y="76444"/>
                    </a:lnTo>
                    <a:lnTo>
                      <a:pt x="159564" y="81635"/>
                    </a:lnTo>
                    <a:lnTo>
                      <a:pt x="154376" y="83775"/>
                    </a:lnTo>
                    <a:lnTo>
                      <a:pt x="154064" y="82254"/>
                    </a:lnTo>
                    <a:lnTo>
                      <a:pt x="150023" y="81388"/>
                    </a:lnTo>
                    <a:lnTo>
                      <a:pt x="142177" y="82092"/>
                    </a:lnTo>
                    <a:lnTo>
                      <a:pt x="142099" y="99632"/>
                    </a:lnTo>
                    <a:lnTo>
                      <a:pt x="139179" y="99653"/>
                    </a:lnTo>
                    <a:lnTo>
                      <a:pt x="139179" y="104022"/>
                    </a:lnTo>
                    <a:lnTo>
                      <a:pt x="136260" y="104033"/>
                    </a:lnTo>
                    <a:lnTo>
                      <a:pt x="135738" y="108418"/>
                    </a:lnTo>
                    <a:lnTo>
                      <a:pt x="129691" y="107040"/>
                    </a:lnTo>
                    <a:lnTo>
                      <a:pt x="130447" y="111386"/>
                    </a:lnTo>
                    <a:lnTo>
                      <a:pt x="89730" y="111363"/>
                    </a:lnTo>
                    <a:lnTo>
                      <a:pt x="89521" y="146451"/>
                    </a:lnTo>
                    <a:lnTo>
                      <a:pt x="37127" y="146563"/>
                    </a:lnTo>
                    <a:lnTo>
                      <a:pt x="37127" y="137798"/>
                    </a:lnTo>
                    <a:lnTo>
                      <a:pt x="919" y="137782"/>
                    </a:lnTo>
                    <a:lnTo>
                      <a:pt x="2431" y="135667"/>
                    </a:lnTo>
                    <a:lnTo>
                      <a:pt x="33" y="134102"/>
                    </a:lnTo>
                    <a:lnTo>
                      <a:pt x="33" y="134102"/>
                    </a:lnTo>
                  </a:path>
                </a:pathLst>
              </a:custGeom>
              <a:solidFill>
                <a:srgbClr val="347CB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08" name="MN-3">
                <a:extLst>
                  <a:ext uri="{FF2B5EF4-FFF2-40B4-BE49-F238E27FC236}">
                    <a16:creationId xmlns:a16="http://schemas.microsoft.com/office/drawing/2014/main" id="{9951CA20-252A-6179-53DA-B1522D9E0623}"/>
                  </a:ext>
                </a:extLst>
              </p:cNvPr>
              <p:cNvSpPr/>
              <p:nvPr/>
            </p:nvSpPr>
            <p:spPr>
              <a:xfrm>
                <a:off x="5012465" y="2008500"/>
                <a:ext cx="83085" cy="95248"/>
              </a:xfrm>
              <a:custGeom>
                <a:avLst/>
                <a:gdLst>
                  <a:gd name="connsiteX0" fmla="*/ 33 w 82241"/>
                  <a:gd name="connsiteY0" fmla="*/ 72365 h 94075"/>
                  <a:gd name="connsiteX1" fmla="*/ 267 w 82241"/>
                  <a:gd name="connsiteY1" fmla="*/ 38730 h 94075"/>
                  <a:gd name="connsiteX2" fmla="*/ 971 w 82241"/>
                  <a:gd name="connsiteY2" fmla="*/ 33828 h 94075"/>
                  <a:gd name="connsiteX3" fmla="*/ 5924 w 82241"/>
                  <a:gd name="connsiteY3" fmla="*/ 32388 h 94075"/>
                  <a:gd name="connsiteX4" fmla="*/ 6915 w 82241"/>
                  <a:gd name="connsiteY4" fmla="*/ 27054 h 94075"/>
                  <a:gd name="connsiteX5" fmla="*/ 12180 w 82241"/>
                  <a:gd name="connsiteY5" fmla="*/ 19783 h 94075"/>
                  <a:gd name="connsiteX6" fmla="*/ 13275 w 82241"/>
                  <a:gd name="connsiteY6" fmla="*/ 20780 h 94075"/>
                  <a:gd name="connsiteX7" fmla="*/ 19192 w 82241"/>
                  <a:gd name="connsiteY7" fmla="*/ 20746 h 94075"/>
                  <a:gd name="connsiteX8" fmla="*/ 20000 w 82241"/>
                  <a:gd name="connsiteY8" fmla="*/ 14835 h 94075"/>
                  <a:gd name="connsiteX9" fmla="*/ 15803 w 82241"/>
                  <a:gd name="connsiteY9" fmla="*/ 10870 h 94075"/>
                  <a:gd name="connsiteX10" fmla="*/ 18541 w 82241"/>
                  <a:gd name="connsiteY10" fmla="*/ 7646 h 94075"/>
                  <a:gd name="connsiteX11" fmla="*/ 28628 w 82241"/>
                  <a:gd name="connsiteY11" fmla="*/ 5755 h 94075"/>
                  <a:gd name="connsiteX12" fmla="*/ 33816 w 82241"/>
                  <a:gd name="connsiteY12" fmla="*/ 3282 h 94075"/>
                  <a:gd name="connsiteX13" fmla="*/ 35588 w 82241"/>
                  <a:gd name="connsiteY13" fmla="*/ 0 h 94075"/>
                  <a:gd name="connsiteX14" fmla="*/ 39733 w 82241"/>
                  <a:gd name="connsiteY14" fmla="*/ 1150 h 94075"/>
                  <a:gd name="connsiteX15" fmla="*/ 50238 w 82241"/>
                  <a:gd name="connsiteY15" fmla="*/ 5974 h 94075"/>
                  <a:gd name="connsiteX16" fmla="*/ 50238 w 82241"/>
                  <a:gd name="connsiteY16" fmla="*/ 4101 h 94075"/>
                  <a:gd name="connsiteX17" fmla="*/ 54278 w 82241"/>
                  <a:gd name="connsiteY17" fmla="*/ 4818 h 94075"/>
                  <a:gd name="connsiteX18" fmla="*/ 53887 w 82241"/>
                  <a:gd name="connsiteY18" fmla="*/ 1633 h 94075"/>
                  <a:gd name="connsiteX19" fmla="*/ 57823 w 82241"/>
                  <a:gd name="connsiteY19" fmla="*/ 3975 h 94075"/>
                  <a:gd name="connsiteX20" fmla="*/ 59257 w 82241"/>
                  <a:gd name="connsiteY20" fmla="*/ 7033 h 94075"/>
                  <a:gd name="connsiteX21" fmla="*/ 72473 w 82241"/>
                  <a:gd name="connsiteY21" fmla="*/ 7189 h 94075"/>
                  <a:gd name="connsiteX22" fmla="*/ 72343 w 82241"/>
                  <a:gd name="connsiteY22" fmla="*/ 24977 h 94075"/>
                  <a:gd name="connsiteX23" fmla="*/ 68276 w 82241"/>
                  <a:gd name="connsiteY23" fmla="*/ 26873 h 94075"/>
                  <a:gd name="connsiteX24" fmla="*/ 70675 w 82241"/>
                  <a:gd name="connsiteY24" fmla="*/ 29318 h 94075"/>
                  <a:gd name="connsiteX25" fmla="*/ 70284 w 82241"/>
                  <a:gd name="connsiteY25" fmla="*/ 32623 h 94075"/>
                  <a:gd name="connsiteX26" fmla="*/ 60196 w 82241"/>
                  <a:gd name="connsiteY26" fmla="*/ 32618 h 94075"/>
                  <a:gd name="connsiteX27" fmla="*/ 60378 w 82241"/>
                  <a:gd name="connsiteY27" fmla="*/ 37016 h 94075"/>
                  <a:gd name="connsiteX28" fmla="*/ 53027 w 82241"/>
                  <a:gd name="connsiteY28" fmla="*/ 37008 h 94075"/>
                  <a:gd name="connsiteX29" fmla="*/ 53053 w 82241"/>
                  <a:gd name="connsiteY29" fmla="*/ 63657 h 94075"/>
                  <a:gd name="connsiteX30" fmla="*/ 55895 w 82241"/>
                  <a:gd name="connsiteY30" fmla="*/ 63678 h 94075"/>
                  <a:gd name="connsiteX31" fmla="*/ 57381 w 82241"/>
                  <a:gd name="connsiteY31" fmla="*/ 66639 h 94075"/>
                  <a:gd name="connsiteX32" fmla="*/ 60404 w 82241"/>
                  <a:gd name="connsiteY32" fmla="*/ 66641 h 94075"/>
                  <a:gd name="connsiteX33" fmla="*/ 60378 w 82241"/>
                  <a:gd name="connsiteY33" fmla="*/ 70786 h 94075"/>
                  <a:gd name="connsiteX34" fmla="*/ 64836 w 82241"/>
                  <a:gd name="connsiteY34" fmla="*/ 72678 h 94075"/>
                  <a:gd name="connsiteX35" fmla="*/ 64836 w 82241"/>
                  <a:gd name="connsiteY35" fmla="*/ 78552 h 94075"/>
                  <a:gd name="connsiteX36" fmla="*/ 82274 w 82241"/>
                  <a:gd name="connsiteY36" fmla="*/ 78552 h 94075"/>
                  <a:gd name="connsiteX37" fmla="*/ 80319 w 82241"/>
                  <a:gd name="connsiteY37" fmla="*/ 83083 h 94075"/>
                  <a:gd name="connsiteX38" fmla="*/ 74376 w 82241"/>
                  <a:gd name="connsiteY38" fmla="*/ 88890 h 94075"/>
                  <a:gd name="connsiteX39" fmla="*/ 70310 w 82241"/>
                  <a:gd name="connsiteY39" fmla="*/ 89873 h 94075"/>
                  <a:gd name="connsiteX40" fmla="*/ 62516 w 82241"/>
                  <a:gd name="connsiteY40" fmla="*/ 93812 h 94075"/>
                  <a:gd name="connsiteX41" fmla="*/ 55895 w 82241"/>
                  <a:gd name="connsiteY41" fmla="*/ 94076 h 94075"/>
                  <a:gd name="connsiteX42" fmla="*/ 55321 w 82241"/>
                  <a:gd name="connsiteY42" fmla="*/ 91783 h 94075"/>
                  <a:gd name="connsiteX43" fmla="*/ 47658 w 82241"/>
                  <a:gd name="connsiteY43" fmla="*/ 88519 h 94075"/>
                  <a:gd name="connsiteX44" fmla="*/ 46745 w 82241"/>
                  <a:gd name="connsiteY44" fmla="*/ 90069 h 94075"/>
                  <a:gd name="connsiteX45" fmla="*/ 40932 w 82241"/>
                  <a:gd name="connsiteY45" fmla="*/ 89652 h 94075"/>
                  <a:gd name="connsiteX46" fmla="*/ 35797 w 82241"/>
                  <a:gd name="connsiteY46" fmla="*/ 90765 h 94075"/>
                  <a:gd name="connsiteX47" fmla="*/ 35745 w 82241"/>
                  <a:gd name="connsiteY47" fmla="*/ 72544 h 94075"/>
                  <a:gd name="connsiteX48" fmla="*/ 33 w 82241"/>
                  <a:gd name="connsiteY48" fmla="*/ 72675 h 94075"/>
                  <a:gd name="connsiteX49" fmla="*/ 33 w 82241"/>
                  <a:gd name="connsiteY49" fmla="*/ 72365 h 94075"/>
                  <a:gd name="connsiteX50" fmla="*/ 33 w 82241"/>
                  <a:gd name="connsiteY50" fmla="*/ 72365 h 94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82241" h="94075">
                    <a:moveTo>
                      <a:pt x="33" y="72365"/>
                    </a:moveTo>
                    <a:lnTo>
                      <a:pt x="267" y="38730"/>
                    </a:lnTo>
                    <a:lnTo>
                      <a:pt x="971" y="33828"/>
                    </a:lnTo>
                    <a:lnTo>
                      <a:pt x="5924" y="32388"/>
                    </a:lnTo>
                    <a:lnTo>
                      <a:pt x="6915" y="27054"/>
                    </a:lnTo>
                    <a:lnTo>
                      <a:pt x="12180" y="19783"/>
                    </a:lnTo>
                    <a:lnTo>
                      <a:pt x="13275" y="20780"/>
                    </a:lnTo>
                    <a:lnTo>
                      <a:pt x="19192" y="20746"/>
                    </a:lnTo>
                    <a:lnTo>
                      <a:pt x="20000" y="14835"/>
                    </a:lnTo>
                    <a:lnTo>
                      <a:pt x="15803" y="10870"/>
                    </a:lnTo>
                    <a:lnTo>
                      <a:pt x="18541" y="7646"/>
                    </a:lnTo>
                    <a:lnTo>
                      <a:pt x="28628" y="5755"/>
                    </a:lnTo>
                    <a:lnTo>
                      <a:pt x="33816" y="3282"/>
                    </a:lnTo>
                    <a:lnTo>
                      <a:pt x="35588" y="0"/>
                    </a:lnTo>
                    <a:lnTo>
                      <a:pt x="39733" y="1150"/>
                    </a:lnTo>
                    <a:lnTo>
                      <a:pt x="50238" y="5974"/>
                    </a:lnTo>
                    <a:lnTo>
                      <a:pt x="50238" y="4101"/>
                    </a:lnTo>
                    <a:lnTo>
                      <a:pt x="54278" y="4818"/>
                    </a:lnTo>
                    <a:lnTo>
                      <a:pt x="53887" y="1633"/>
                    </a:lnTo>
                    <a:lnTo>
                      <a:pt x="57823" y="3975"/>
                    </a:lnTo>
                    <a:lnTo>
                      <a:pt x="59257" y="7033"/>
                    </a:lnTo>
                    <a:lnTo>
                      <a:pt x="72473" y="7189"/>
                    </a:lnTo>
                    <a:lnTo>
                      <a:pt x="72343" y="24977"/>
                    </a:lnTo>
                    <a:lnTo>
                      <a:pt x="68276" y="26873"/>
                    </a:lnTo>
                    <a:lnTo>
                      <a:pt x="70675" y="29318"/>
                    </a:lnTo>
                    <a:lnTo>
                      <a:pt x="70284" y="32623"/>
                    </a:lnTo>
                    <a:lnTo>
                      <a:pt x="60196" y="32618"/>
                    </a:lnTo>
                    <a:lnTo>
                      <a:pt x="60378" y="37016"/>
                    </a:lnTo>
                    <a:lnTo>
                      <a:pt x="53027" y="37008"/>
                    </a:lnTo>
                    <a:lnTo>
                      <a:pt x="53053" y="63657"/>
                    </a:lnTo>
                    <a:lnTo>
                      <a:pt x="55895" y="63678"/>
                    </a:lnTo>
                    <a:lnTo>
                      <a:pt x="57381" y="66639"/>
                    </a:lnTo>
                    <a:lnTo>
                      <a:pt x="60404" y="66641"/>
                    </a:lnTo>
                    <a:lnTo>
                      <a:pt x="60378" y="70786"/>
                    </a:lnTo>
                    <a:lnTo>
                      <a:pt x="64836" y="72678"/>
                    </a:lnTo>
                    <a:lnTo>
                      <a:pt x="64836" y="78552"/>
                    </a:lnTo>
                    <a:lnTo>
                      <a:pt x="82274" y="78552"/>
                    </a:lnTo>
                    <a:lnTo>
                      <a:pt x="80319" y="83083"/>
                    </a:lnTo>
                    <a:lnTo>
                      <a:pt x="74376" y="88890"/>
                    </a:lnTo>
                    <a:lnTo>
                      <a:pt x="70310" y="89873"/>
                    </a:lnTo>
                    <a:lnTo>
                      <a:pt x="62516" y="93812"/>
                    </a:lnTo>
                    <a:lnTo>
                      <a:pt x="55895" y="94076"/>
                    </a:lnTo>
                    <a:lnTo>
                      <a:pt x="55321" y="91783"/>
                    </a:lnTo>
                    <a:lnTo>
                      <a:pt x="47658" y="88519"/>
                    </a:lnTo>
                    <a:lnTo>
                      <a:pt x="46745" y="90069"/>
                    </a:lnTo>
                    <a:lnTo>
                      <a:pt x="40932" y="89652"/>
                    </a:lnTo>
                    <a:lnTo>
                      <a:pt x="35797" y="90765"/>
                    </a:lnTo>
                    <a:lnTo>
                      <a:pt x="35745" y="72544"/>
                    </a:lnTo>
                    <a:lnTo>
                      <a:pt x="33" y="72675"/>
                    </a:lnTo>
                    <a:lnTo>
                      <a:pt x="33" y="72365"/>
                    </a:lnTo>
                    <a:lnTo>
                      <a:pt x="33" y="72365"/>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09" name="MN-4">
                <a:extLst>
                  <a:ext uri="{FF2B5EF4-FFF2-40B4-BE49-F238E27FC236}">
                    <a16:creationId xmlns:a16="http://schemas.microsoft.com/office/drawing/2014/main" id="{9518954F-3EB4-22BB-9925-CE988D0AD938}"/>
                  </a:ext>
                </a:extLst>
              </p:cNvPr>
              <p:cNvSpPr/>
              <p:nvPr/>
            </p:nvSpPr>
            <p:spPr>
              <a:xfrm>
                <a:off x="5091153" y="2033801"/>
                <a:ext cx="69549" cy="54241"/>
              </a:xfrm>
              <a:custGeom>
                <a:avLst/>
                <a:gdLst>
                  <a:gd name="connsiteX0" fmla="*/ 33 w 68842"/>
                  <a:gd name="connsiteY0" fmla="*/ 1771 h 53572"/>
                  <a:gd name="connsiteX1" fmla="*/ 85 w 68842"/>
                  <a:gd name="connsiteY1" fmla="*/ 0 h 53572"/>
                  <a:gd name="connsiteX2" fmla="*/ 52558 w 68842"/>
                  <a:gd name="connsiteY2" fmla="*/ 190 h 53572"/>
                  <a:gd name="connsiteX3" fmla="*/ 52636 w 68842"/>
                  <a:gd name="connsiteY3" fmla="*/ 9192 h 53572"/>
                  <a:gd name="connsiteX4" fmla="*/ 58058 w 68842"/>
                  <a:gd name="connsiteY4" fmla="*/ 8629 h 53572"/>
                  <a:gd name="connsiteX5" fmla="*/ 59909 w 68842"/>
                  <a:gd name="connsiteY5" fmla="*/ 4985 h 53572"/>
                  <a:gd name="connsiteX6" fmla="*/ 59909 w 68842"/>
                  <a:gd name="connsiteY6" fmla="*/ 8509 h 53572"/>
                  <a:gd name="connsiteX7" fmla="*/ 62855 w 68842"/>
                  <a:gd name="connsiteY7" fmla="*/ 9320 h 53572"/>
                  <a:gd name="connsiteX8" fmla="*/ 61342 w 68842"/>
                  <a:gd name="connsiteY8" fmla="*/ 12085 h 53572"/>
                  <a:gd name="connsiteX9" fmla="*/ 62177 w 68842"/>
                  <a:gd name="connsiteY9" fmla="*/ 15098 h 53572"/>
                  <a:gd name="connsiteX10" fmla="*/ 66869 w 68842"/>
                  <a:gd name="connsiteY10" fmla="*/ 19567 h 53572"/>
                  <a:gd name="connsiteX11" fmla="*/ 65904 w 68842"/>
                  <a:gd name="connsiteY11" fmla="*/ 25157 h 53572"/>
                  <a:gd name="connsiteX12" fmla="*/ 66165 w 68842"/>
                  <a:gd name="connsiteY12" fmla="*/ 31120 h 53572"/>
                  <a:gd name="connsiteX13" fmla="*/ 68302 w 68842"/>
                  <a:gd name="connsiteY13" fmla="*/ 34459 h 53572"/>
                  <a:gd name="connsiteX14" fmla="*/ 68876 w 68842"/>
                  <a:gd name="connsiteY14" fmla="*/ 38226 h 53572"/>
                  <a:gd name="connsiteX15" fmla="*/ 67599 w 68842"/>
                  <a:gd name="connsiteY15" fmla="*/ 44223 h 53572"/>
                  <a:gd name="connsiteX16" fmla="*/ 65644 w 68842"/>
                  <a:gd name="connsiteY16" fmla="*/ 45546 h 53572"/>
                  <a:gd name="connsiteX17" fmla="*/ 66921 w 68842"/>
                  <a:gd name="connsiteY17" fmla="*/ 50732 h 53572"/>
                  <a:gd name="connsiteX18" fmla="*/ 66165 w 68842"/>
                  <a:gd name="connsiteY18" fmla="*/ 53562 h 53572"/>
                  <a:gd name="connsiteX19" fmla="*/ 52767 w 68842"/>
                  <a:gd name="connsiteY19" fmla="*/ 53572 h 53572"/>
                  <a:gd name="connsiteX20" fmla="*/ 52740 w 68842"/>
                  <a:gd name="connsiteY20" fmla="*/ 47635 h 53572"/>
                  <a:gd name="connsiteX21" fmla="*/ 30036 w 68842"/>
                  <a:gd name="connsiteY21" fmla="*/ 47708 h 53572"/>
                  <a:gd name="connsiteX22" fmla="*/ 25474 w 68842"/>
                  <a:gd name="connsiteY22" fmla="*/ 41852 h 53572"/>
                  <a:gd name="connsiteX23" fmla="*/ 14370 w 68842"/>
                  <a:gd name="connsiteY23" fmla="*/ 41821 h 53572"/>
                  <a:gd name="connsiteX24" fmla="*/ 10720 w 68842"/>
                  <a:gd name="connsiteY24" fmla="*/ 47270 h 53572"/>
                  <a:gd name="connsiteX25" fmla="*/ 7175 w 68842"/>
                  <a:gd name="connsiteY25" fmla="*/ 48199 h 53572"/>
                  <a:gd name="connsiteX26" fmla="*/ 4021 w 68842"/>
                  <a:gd name="connsiteY26" fmla="*/ 43863 h 53572"/>
                  <a:gd name="connsiteX27" fmla="*/ 4073 w 68842"/>
                  <a:gd name="connsiteY27" fmla="*/ 37368 h 53572"/>
                  <a:gd name="connsiteX28" fmla="*/ 2979 w 68842"/>
                  <a:gd name="connsiteY28" fmla="*/ 35017 h 53572"/>
                  <a:gd name="connsiteX29" fmla="*/ 2926 w 68842"/>
                  <a:gd name="connsiteY29" fmla="*/ 16671 h 53572"/>
                  <a:gd name="connsiteX30" fmla="*/ 189 w 68842"/>
                  <a:gd name="connsiteY30" fmla="*/ 15244 h 53572"/>
                  <a:gd name="connsiteX31" fmla="*/ 33 w 68842"/>
                  <a:gd name="connsiteY31" fmla="*/ 1771 h 53572"/>
                  <a:gd name="connsiteX32" fmla="*/ 33 w 68842"/>
                  <a:gd name="connsiteY32" fmla="*/ 1771 h 53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8842" h="53572">
                    <a:moveTo>
                      <a:pt x="33" y="1771"/>
                    </a:moveTo>
                    <a:lnTo>
                      <a:pt x="85" y="0"/>
                    </a:lnTo>
                    <a:lnTo>
                      <a:pt x="52558" y="190"/>
                    </a:lnTo>
                    <a:lnTo>
                      <a:pt x="52636" y="9192"/>
                    </a:lnTo>
                    <a:lnTo>
                      <a:pt x="58058" y="8629"/>
                    </a:lnTo>
                    <a:lnTo>
                      <a:pt x="59909" y="4985"/>
                    </a:lnTo>
                    <a:lnTo>
                      <a:pt x="59909" y="8509"/>
                    </a:lnTo>
                    <a:lnTo>
                      <a:pt x="62855" y="9320"/>
                    </a:lnTo>
                    <a:lnTo>
                      <a:pt x="61342" y="12085"/>
                    </a:lnTo>
                    <a:lnTo>
                      <a:pt x="62177" y="15098"/>
                    </a:lnTo>
                    <a:lnTo>
                      <a:pt x="66869" y="19567"/>
                    </a:lnTo>
                    <a:lnTo>
                      <a:pt x="65904" y="25157"/>
                    </a:lnTo>
                    <a:lnTo>
                      <a:pt x="66165" y="31120"/>
                    </a:lnTo>
                    <a:lnTo>
                      <a:pt x="68302" y="34459"/>
                    </a:lnTo>
                    <a:lnTo>
                      <a:pt x="68876" y="38226"/>
                    </a:lnTo>
                    <a:lnTo>
                      <a:pt x="67599" y="44223"/>
                    </a:lnTo>
                    <a:lnTo>
                      <a:pt x="65644" y="45546"/>
                    </a:lnTo>
                    <a:lnTo>
                      <a:pt x="66921" y="50732"/>
                    </a:lnTo>
                    <a:lnTo>
                      <a:pt x="66165" y="53562"/>
                    </a:lnTo>
                    <a:lnTo>
                      <a:pt x="52767" y="53572"/>
                    </a:lnTo>
                    <a:lnTo>
                      <a:pt x="52740" y="47635"/>
                    </a:lnTo>
                    <a:lnTo>
                      <a:pt x="30036" y="47708"/>
                    </a:lnTo>
                    <a:lnTo>
                      <a:pt x="25474" y="41852"/>
                    </a:lnTo>
                    <a:lnTo>
                      <a:pt x="14370" y="41821"/>
                    </a:lnTo>
                    <a:lnTo>
                      <a:pt x="10720" y="47270"/>
                    </a:lnTo>
                    <a:lnTo>
                      <a:pt x="7175" y="48199"/>
                    </a:lnTo>
                    <a:lnTo>
                      <a:pt x="4021" y="43863"/>
                    </a:lnTo>
                    <a:lnTo>
                      <a:pt x="4073" y="37368"/>
                    </a:lnTo>
                    <a:lnTo>
                      <a:pt x="2979" y="35017"/>
                    </a:lnTo>
                    <a:lnTo>
                      <a:pt x="2926" y="16671"/>
                    </a:lnTo>
                    <a:lnTo>
                      <a:pt x="189" y="15244"/>
                    </a:lnTo>
                    <a:lnTo>
                      <a:pt x="33" y="1771"/>
                    </a:lnTo>
                    <a:lnTo>
                      <a:pt x="33" y="1771"/>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10" name="MN-5">
                <a:extLst>
                  <a:ext uri="{FF2B5EF4-FFF2-40B4-BE49-F238E27FC236}">
                    <a16:creationId xmlns:a16="http://schemas.microsoft.com/office/drawing/2014/main" id="{4CDC183F-79B0-9E70-DD9D-7AF713F38B05}"/>
                  </a:ext>
                </a:extLst>
              </p:cNvPr>
              <p:cNvSpPr/>
              <p:nvPr/>
            </p:nvSpPr>
            <p:spPr>
              <a:xfrm>
                <a:off x="5064582" y="2033801"/>
                <a:ext cx="33971" cy="54229"/>
              </a:xfrm>
              <a:custGeom>
                <a:avLst/>
                <a:gdLst>
                  <a:gd name="connsiteX0" fmla="*/ 33 w 33626"/>
                  <a:gd name="connsiteY0" fmla="*/ 30872 h 53562"/>
                  <a:gd name="connsiteX1" fmla="*/ 1493 w 33626"/>
                  <a:gd name="connsiteY1" fmla="*/ 29824 h 53562"/>
                  <a:gd name="connsiteX2" fmla="*/ 1441 w 33626"/>
                  <a:gd name="connsiteY2" fmla="*/ 12018 h 53562"/>
                  <a:gd name="connsiteX3" fmla="*/ 8791 w 33626"/>
                  <a:gd name="connsiteY3" fmla="*/ 12025 h 53562"/>
                  <a:gd name="connsiteX4" fmla="*/ 8609 w 33626"/>
                  <a:gd name="connsiteY4" fmla="*/ 7627 h 53562"/>
                  <a:gd name="connsiteX5" fmla="*/ 18697 w 33626"/>
                  <a:gd name="connsiteY5" fmla="*/ 7633 h 53562"/>
                  <a:gd name="connsiteX6" fmla="*/ 19088 w 33626"/>
                  <a:gd name="connsiteY6" fmla="*/ 4327 h 53562"/>
                  <a:gd name="connsiteX7" fmla="*/ 16690 w 33626"/>
                  <a:gd name="connsiteY7" fmla="*/ 1883 h 53562"/>
                  <a:gd name="connsiteX8" fmla="*/ 18854 w 33626"/>
                  <a:gd name="connsiteY8" fmla="*/ 13 h 53562"/>
                  <a:gd name="connsiteX9" fmla="*/ 26387 w 33626"/>
                  <a:gd name="connsiteY9" fmla="*/ 0 h 53562"/>
                  <a:gd name="connsiteX10" fmla="*/ 26491 w 33626"/>
                  <a:gd name="connsiteY10" fmla="*/ 15244 h 53562"/>
                  <a:gd name="connsiteX11" fmla="*/ 29228 w 33626"/>
                  <a:gd name="connsiteY11" fmla="*/ 16671 h 53562"/>
                  <a:gd name="connsiteX12" fmla="*/ 29280 w 33626"/>
                  <a:gd name="connsiteY12" fmla="*/ 35017 h 53562"/>
                  <a:gd name="connsiteX13" fmla="*/ 30375 w 33626"/>
                  <a:gd name="connsiteY13" fmla="*/ 37368 h 53562"/>
                  <a:gd name="connsiteX14" fmla="*/ 30323 w 33626"/>
                  <a:gd name="connsiteY14" fmla="*/ 43863 h 53562"/>
                  <a:gd name="connsiteX15" fmla="*/ 33660 w 33626"/>
                  <a:gd name="connsiteY15" fmla="*/ 47061 h 53562"/>
                  <a:gd name="connsiteX16" fmla="*/ 33477 w 33626"/>
                  <a:gd name="connsiteY16" fmla="*/ 49829 h 53562"/>
                  <a:gd name="connsiteX17" fmla="*/ 30688 w 33626"/>
                  <a:gd name="connsiteY17" fmla="*/ 53562 h 53562"/>
                  <a:gd name="connsiteX18" fmla="*/ 13249 w 33626"/>
                  <a:gd name="connsiteY18" fmla="*/ 53562 h 53562"/>
                  <a:gd name="connsiteX19" fmla="*/ 13249 w 33626"/>
                  <a:gd name="connsiteY19" fmla="*/ 47687 h 53562"/>
                  <a:gd name="connsiteX20" fmla="*/ 8791 w 33626"/>
                  <a:gd name="connsiteY20" fmla="*/ 45796 h 53562"/>
                  <a:gd name="connsiteX21" fmla="*/ 8818 w 33626"/>
                  <a:gd name="connsiteY21" fmla="*/ 41651 h 53562"/>
                  <a:gd name="connsiteX22" fmla="*/ 5794 w 33626"/>
                  <a:gd name="connsiteY22" fmla="*/ 41648 h 53562"/>
                  <a:gd name="connsiteX23" fmla="*/ 4308 w 33626"/>
                  <a:gd name="connsiteY23" fmla="*/ 38688 h 53562"/>
                  <a:gd name="connsiteX24" fmla="*/ 1467 w 33626"/>
                  <a:gd name="connsiteY24" fmla="*/ 38667 h 53562"/>
                  <a:gd name="connsiteX25" fmla="*/ 1441 w 33626"/>
                  <a:gd name="connsiteY25" fmla="*/ 32771 h 53562"/>
                  <a:gd name="connsiteX26" fmla="*/ 33 w 33626"/>
                  <a:gd name="connsiteY26" fmla="*/ 30872 h 53562"/>
                  <a:gd name="connsiteX27" fmla="*/ 33 w 33626"/>
                  <a:gd name="connsiteY27" fmla="*/ 30872 h 53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3626" h="53562">
                    <a:moveTo>
                      <a:pt x="33" y="30872"/>
                    </a:moveTo>
                    <a:lnTo>
                      <a:pt x="1493" y="29824"/>
                    </a:lnTo>
                    <a:lnTo>
                      <a:pt x="1441" y="12018"/>
                    </a:lnTo>
                    <a:lnTo>
                      <a:pt x="8791" y="12025"/>
                    </a:lnTo>
                    <a:lnTo>
                      <a:pt x="8609" y="7627"/>
                    </a:lnTo>
                    <a:lnTo>
                      <a:pt x="18697" y="7633"/>
                    </a:lnTo>
                    <a:lnTo>
                      <a:pt x="19088" y="4327"/>
                    </a:lnTo>
                    <a:lnTo>
                      <a:pt x="16690" y="1883"/>
                    </a:lnTo>
                    <a:lnTo>
                      <a:pt x="18854" y="13"/>
                    </a:lnTo>
                    <a:lnTo>
                      <a:pt x="26387" y="0"/>
                    </a:lnTo>
                    <a:lnTo>
                      <a:pt x="26491" y="15244"/>
                    </a:lnTo>
                    <a:lnTo>
                      <a:pt x="29228" y="16671"/>
                    </a:lnTo>
                    <a:lnTo>
                      <a:pt x="29280" y="35017"/>
                    </a:lnTo>
                    <a:lnTo>
                      <a:pt x="30375" y="37368"/>
                    </a:lnTo>
                    <a:lnTo>
                      <a:pt x="30323" y="43863"/>
                    </a:lnTo>
                    <a:lnTo>
                      <a:pt x="33660" y="47061"/>
                    </a:lnTo>
                    <a:lnTo>
                      <a:pt x="33477" y="49829"/>
                    </a:lnTo>
                    <a:lnTo>
                      <a:pt x="30688" y="53562"/>
                    </a:lnTo>
                    <a:lnTo>
                      <a:pt x="13249" y="53562"/>
                    </a:lnTo>
                    <a:lnTo>
                      <a:pt x="13249" y="47687"/>
                    </a:lnTo>
                    <a:lnTo>
                      <a:pt x="8791" y="45796"/>
                    </a:lnTo>
                    <a:lnTo>
                      <a:pt x="8818" y="41651"/>
                    </a:lnTo>
                    <a:lnTo>
                      <a:pt x="5794" y="41648"/>
                    </a:lnTo>
                    <a:lnTo>
                      <a:pt x="4308" y="38688"/>
                    </a:lnTo>
                    <a:lnTo>
                      <a:pt x="1467" y="38667"/>
                    </a:lnTo>
                    <a:lnTo>
                      <a:pt x="1441" y="32771"/>
                    </a:lnTo>
                    <a:lnTo>
                      <a:pt x="33" y="30872"/>
                    </a:lnTo>
                    <a:lnTo>
                      <a:pt x="33" y="30872"/>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11" name="MN-6">
                <a:extLst>
                  <a:ext uri="{FF2B5EF4-FFF2-40B4-BE49-F238E27FC236}">
                    <a16:creationId xmlns:a16="http://schemas.microsoft.com/office/drawing/2014/main" id="{517EC6BB-D45B-35EB-865A-7BBD87CC097E}"/>
                  </a:ext>
                </a:extLst>
              </p:cNvPr>
              <p:cNvSpPr/>
              <p:nvPr/>
            </p:nvSpPr>
            <p:spPr>
              <a:xfrm>
                <a:off x="4905099" y="1888037"/>
                <a:ext cx="216446" cy="245596"/>
              </a:xfrm>
              <a:custGeom>
                <a:avLst/>
                <a:gdLst>
                  <a:gd name="connsiteX0" fmla="*/ 85 w 214245"/>
                  <a:gd name="connsiteY0" fmla="*/ 49234 h 242571"/>
                  <a:gd name="connsiteX1" fmla="*/ 17081 w 214245"/>
                  <a:gd name="connsiteY1" fmla="*/ 49065 h 242571"/>
                  <a:gd name="connsiteX2" fmla="*/ 17055 w 214245"/>
                  <a:gd name="connsiteY2" fmla="*/ 43853 h 242571"/>
                  <a:gd name="connsiteX3" fmla="*/ 21799 w 214245"/>
                  <a:gd name="connsiteY3" fmla="*/ 46550 h 242571"/>
                  <a:gd name="connsiteX4" fmla="*/ 27221 w 214245"/>
                  <a:gd name="connsiteY4" fmla="*/ 48368 h 242571"/>
                  <a:gd name="connsiteX5" fmla="*/ 30583 w 214245"/>
                  <a:gd name="connsiteY5" fmla="*/ 44539 h 242571"/>
                  <a:gd name="connsiteX6" fmla="*/ 31287 w 214245"/>
                  <a:gd name="connsiteY6" fmla="*/ 37318 h 242571"/>
                  <a:gd name="connsiteX7" fmla="*/ 34885 w 214245"/>
                  <a:gd name="connsiteY7" fmla="*/ 37112 h 242571"/>
                  <a:gd name="connsiteX8" fmla="*/ 34885 w 214245"/>
                  <a:gd name="connsiteY8" fmla="*/ 31115 h 242571"/>
                  <a:gd name="connsiteX9" fmla="*/ 45546 w 214245"/>
                  <a:gd name="connsiteY9" fmla="*/ 31164 h 242571"/>
                  <a:gd name="connsiteX10" fmla="*/ 43643 w 214245"/>
                  <a:gd name="connsiteY10" fmla="*/ 30210 h 242571"/>
                  <a:gd name="connsiteX11" fmla="*/ 42626 w 214245"/>
                  <a:gd name="connsiteY11" fmla="*/ 25467 h 242571"/>
                  <a:gd name="connsiteX12" fmla="*/ 40515 w 214245"/>
                  <a:gd name="connsiteY12" fmla="*/ 22533 h 242571"/>
                  <a:gd name="connsiteX13" fmla="*/ 41819 w 214245"/>
                  <a:gd name="connsiteY13" fmla="*/ 20208 h 242571"/>
                  <a:gd name="connsiteX14" fmla="*/ 35458 w 214245"/>
                  <a:gd name="connsiteY14" fmla="*/ 16943 h 242571"/>
                  <a:gd name="connsiteX15" fmla="*/ 33425 w 214245"/>
                  <a:gd name="connsiteY15" fmla="*/ 9860 h 242571"/>
                  <a:gd name="connsiteX16" fmla="*/ 28863 w 214245"/>
                  <a:gd name="connsiteY16" fmla="*/ 8071 h 242571"/>
                  <a:gd name="connsiteX17" fmla="*/ 27742 w 214245"/>
                  <a:gd name="connsiteY17" fmla="*/ 5006 h 242571"/>
                  <a:gd name="connsiteX18" fmla="*/ 25631 w 214245"/>
                  <a:gd name="connsiteY18" fmla="*/ 5308 h 242571"/>
                  <a:gd name="connsiteX19" fmla="*/ 21981 w 214245"/>
                  <a:gd name="connsiteY19" fmla="*/ 438 h 242571"/>
                  <a:gd name="connsiteX20" fmla="*/ 74272 w 214245"/>
                  <a:gd name="connsiteY20" fmla="*/ 0 h 242571"/>
                  <a:gd name="connsiteX21" fmla="*/ 106934 w 214245"/>
                  <a:gd name="connsiteY21" fmla="*/ 435 h 242571"/>
                  <a:gd name="connsiteX22" fmla="*/ 107586 w 214245"/>
                  <a:gd name="connsiteY22" fmla="*/ 54655 h 242571"/>
                  <a:gd name="connsiteX23" fmla="*/ 143454 w 214245"/>
                  <a:gd name="connsiteY23" fmla="*/ 54835 h 242571"/>
                  <a:gd name="connsiteX24" fmla="*/ 143532 w 214245"/>
                  <a:gd name="connsiteY24" fmla="*/ 84463 h 242571"/>
                  <a:gd name="connsiteX25" fmla="*/ 153750 w 214245"/>
                  <a:gd name="connsiteY25" fmla="*/ 84706 h 242571"/>
                  <a:gd name="connsiteX26" fmla="*/ 193607 w 214245"/>
                  <a:gd name="connsiteY26" fmla="*/ 84586 h 242571"/>
                  <a:gd name="connsiteX27" fmla="*/ 214252 w 214245"/>
                  <a:gd name="connsiteY27" fmla="*/ 85086 h 242571"/>
                  <a:gd name="connsiteX28" fmla="*/ 214278 w 214245"/>
                  <a:gd name="connsiteY28" fmla="*/ 121878 h 242571"/>
                  <a:gd name="connsiteX29" fmla="*/ 214122 w 214245"/>
                  <a:gd name="connsiteY29" fmla="*/ 144108 h 242571"/>
                  <a:gd name="connsiteX30" fmla="*/ 178619 w 214245"/>
                  <a:gd name="connsiteY30" fmla="*/ 143957 h 242571"/>
                  <a:gd name="connsiteX31" fmla="*/ 178749 w 214245"/>
                  <a:gd name="connsiteY31" fmla="*/ 126169 h 242571"/>
                  <a:gd name="connsiteX32" fmla="*/ 165533 w 214245"/>
                  <a:gd name="connsiteY32" fmla="*/ 126013 h 242571"/>
                  <a:gd name="connsiteX33" fmla="*/ 164099 w 214245"/>
                  <a:gd name="connsiteY33" fmla="*/ 122955 h 242571"/>
                  <a:gd name="connsiteX34" fmla="*/ 160163 w 214245"/>
                  <a:gd name="connsiteY34" fmla="*/ 120613 h 242571"/>
                  <a:gd name="connsiteX35" fmla="*/ 160554 w 214245"/>
                  <a:gd name="connsiteY35" fmla="*/ 123798 h 242571"/>
                  <a:gd name="connsiteX36" fmla="*/ 156514 w 214245"/>
                  <a:gd name="connsiteY36" fmla="*/ 123080 h 242571"/>
                  <a:gd name="connsiteX37" fmla="*/ 156514 w 214245"/>
                  <a:gd name="connsiteY37" fmla="*/ 124953 h 242571"/>
                  <a:gd name="connsiteX38" fmla="*/ 146009 w 214245"/>
                  <a:gd name="connsiteY38" fmla="*/ 120130 h 242571"/>
                  <a:gd name="connsiteX39" fmla="*/ 141864 w 214245"/>
                  <a:gd name="connsiteY39" fmla="*/ 118980 h 242571"/>
                  <a:gd name="connsiteX40" fmla="*/ 140091 w 214245"/>
                  <a:gd name="connsiteY40" fmla="*/ 122261 h 242571"/>
                  <a:gd name="connsiteX41" fmla="*/ 136181 w 214245"/>
                  <a:gd name="connsiteY41" fmla="*/ 123000 h 242571"/>
                  <a:gd name="connsiteX42" fmla="*/ 131646 w 214245"/>
                  <a:gd name="connsiteY42" fmla="*/ 125892 h 242571"/>
                  <a:gd name="connsiteX43" fmla="*/ 124816 w 214245"/>
                  <a:gd name="connsiteY43" fmla="*/ 126626 h 242571"/>
                  <a:gd name="connsiteX44" fmla="*/ 122079 w 214245"/>
                  <a:gd name="connsiteY44" fmla="*/ 129850 h 242571"/>
                  <a:gd name="connsiteX45" fmla="*/ 126276 w 214245"/>
                  <a:gd name="connsiteY45" fmla="*/ 133815 h 242571"/>
                  <a:gd name="connsiteX46" fmla="*/ 125468 w 214245"/>
                  <a:gd name="connsiteY46" fmla="*/ 139726 h 242571"/>
                  <a:gd name="connsiteX47" fmla="*/ 119550 w 214245"/>
                  <a:gd name="connsiteY47" fmla="*/ 139760 h 242571"/>
                  <a:gd name="connsiteX48" fmla="*/ 118456 w 214245"/>
                  <a:gd name="connsiteY48" fmla="*/ 138763 h 242571"/>
                  <a:gd name="connsiteX49" fmla="*/ 113190 w 214245"/>
                  <a:gd name="connsiteY49" fmla="*/ 146033 h 242571"/>
                  <a:gd name="connsiteX50" fmla="*/ 112200 w 214245"/>
                  <a:gd name="connsiteY50" fmla="*/ 151368 h 242571"/>
                  <a:gd name="connsiteX51" fmla="*/ 107247 w 214245"/>
                  <a:gd name="connsiteY51" fmla="*/ 152808 h 242571"/>
                  <a:gd name="connsiteX52" fmla="*/ 106543 w 214245"/>
                  <a:gd name="connsiteY52" fmla="*/ 157709 h 242571"/>
                  <a:gd name="connsiteX53" fmla="*/ 106308 w 214245"/>
                  <a:gd name="connsiteY53" fmla="*/ 191655 h 242571"/>
                  <a:gd name="connsiteX54" fmla="*/ 142020 w 214245"/>
                  <a:gd name="connsiteY54" fmla="*/ 191524 h 242571"/>
                  <a:gd name="connsiteX55" fmla="*/ 142099 w 214245"/>
                  <a:gd name="connsiteY55" fmla="*/ 209122 h 242571"/>
                  <a:gd name="connsiteX56" fmla="*/ 139153 w 214245"/>
                  <a:gd name="connsiteY56" fmla="*/ 209177 h 242571"/>
                  <a:gd name="connsiteX57" fmla="*/ 133392 w 214245"/>
                  <a:gd name="connsiteY57" fmla="*/ 211561 h 242571"/>
                  <a:gd name="connsiteX58" fmla="*/ 133210 w 214245"/>
                  <a:gd name="connsiteY58" fmla="*/ 213702 h 242571"/>
                  <a:gd name="connsiteX59" fmla="*/ 127423 w 214245"/>
                  <a:gd name="connsiteY59" fmla="*/ 218218 h 242571"/>
                  <a:gd name="connsiteX60" fmla="*/ 125937 w 214245"/>
                  <a:gd name="connsiteY60" fmla="*/ 225684 h 242571"/>
                  <a:gd name="connsiteX61" fmla="*/ 127970 w 214245"/>
                  <a:gd name="connsiteY61" fmla="*/ 229020 h 242571"/>
                  <a:gd name="connsiteX62" fmla="*/ 124243 w 214245"/>
                  <a:gd name="connsiteY62" fmla="*/ 231949 h 242571"/>
                  <a:gd name="connsiteX63" fmla="*/ 120776 w 214245"/>
                  <a:gd name="connsiteY63" fmla="*/ 231423 h 242571"/>
                  <a:gd name="connsiteX64" fmla="*/ 116423 w 214245"/>
                  <a:gd name="connsiteY64" fmla="*/ 236661 h 242571"/>
                  <a:gd name="connsiteX65" fmla="*/ 113086 w 214245"/>
                  <a:gd name="connsiteY65" fmla="*/ 237994 h 242571"/>
                  <a:gd name="connsiteX66" fmla="*/ 110609 w 214245"/>
                  <a:gd name="connsiteY66" fmla="*/ 241439 h 242571"/>
                  <a:gd name="connsiteX67" fmla="*/ 106361 w 214245"/>
                  <a:gd name="connsiteY67" fmla="*/ 242572 h 242571"/>
                  <a:gd name="connsiteX68" fmla="*/ 106335 w 214245"/>
                  <a:gd name="connsiteY68" fmla="*/ 235834 h 242571"/>
                  <a:gd name="connsiteX69" fmla="*/ 88948 w 214245"/>
                  <a:gd name="connsiteY69" fmla="*/ 235857 h 242571"/>
                  <a:gd name="connsiteX70" fmla="*/ 88974 w 214245"/>
                  <a:gd name="connsiteY70" fmla="*/ 227001 h 242571"/>
                  <a:gd name="connsiteX71" fmla="*/ 71405 w 214245"/>
                  <a:gd name="connsiteY71" fmla="*/ 226915 h 242571"/>
                  <a:gd name="connsiteX72" fmla="*/ 71483 w 214245"/>
                  <a:gd name="connsiteY72" fmla="*/ 191444 h 242571"/>
                  <a:gd name="connsiteX73" fmla="*/ 71144 w 214245"/>
                  <a:gd name="connsiteY73" fmla="*/ 173752 h 242571"/>
                  <a:gd name="connsiteX74" fmla="*/ 35980 w 214245"/>
                  <a:gd name="connsiteY74" fmla="*/ 173598 h 242571"/>
                  <a:gd name="connsiteX75" fmla="*/ 36031 w 214245"/>
                  <a:gd name="connsiteY75" fmla="*/ 129122 h 242571"/>
                  <a:gd name="connsiteX76" fmla="*/ 35380 w 214245"/>
                  <a:gd name="connsiteY76" fmla="*/ 120485 h 242571"/>
                  <a:gd name="connsiteX77" fmla="*/ 35197 w 214245"/>
                  <a:gd name="connsiteY77" fmla="*/ 96611 h 242571"/>
                  <a:gd name="connsiteX78" fmla="*/ 40984 w 214245"/>
                  <a:gd name="connsiteY78" fmla="*/ 96580 h 242571"/>
                  <a:gd name="connsiteX79" fmla="*/ 41141 w 214245"/>
                  <a:gd name="connsiteY79" fmla="*/ 86112 h 242571"/>
                  <a:gd name="connsiteX80" fmla="*/ 35250 w 214245"/>
                  <a:gd name="connsiteY80" fmla="*/ 86101 h 242571"/>
                  <a:gd name="connsiteX81" fmla="*/ 35250 w 214245"/>
                  <a:gd name="connsiteY81" fmla="*/ 81614 h 242571"/>
                  <a:gd name="connsiteX82" fmla="*/ 17576 w 214245"/>
                  <a:gd name="connsiteY82" fmla="*/ 81781 h 242571"/>
                  <a:gd name="connsiteX83" fmla="*/ 17472 w 214245"/>
                  <a:gd name="connsiteY83" fmla="*/ 66860 h 242571"/>
                  <a:gd name="connsiteX84" fmla="*/ 33 w 214245"/>
                  <a:gd name="connsiteY84" fmla="*/ 67032 h 242571"/>
                  <a:gd name="connsiteX85" fmla="*/ 85 w 214245"/>
                  <a:gd name="connsiteY85" fmla="*/ 49234 h 242571"/>
                  <a:gd name="connsiteX86" fmla="*/ 85 w 214245"/>
                  <a:gd name="connsiteY86" fmla="*/ 49234 h 242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14245" h="242571">
                    <a:moveTo>
                      <a:pt x="85" y="49234"/>
                    </a:moveTo>
                    <a:lnTo>
                      <a:pt x="17081" y="49065"/>
                    </a:lnTo>
                    <a:lnTo>
                      <a:pt x="17055" y="43853"/>
                    </a:lnTo>
                    <a:lnTo>
                      <a:pt x="21799" y="46550"/>
                    </a:lnTo>
                    <a:lnTo>
                      <a:pt x="27221" y="48368"/>
                    </a:lnTo>
                    <a:lnTo>
                      <a:pt x="30583" y="44539"/>
                    </a:lnTo>
                    <a:lnTo>
                      <a:pt x="31287" y="37318"/>
                    </a:lnTo>
                    <a:lnTo>
                      <a:pt x="34885" y="37112"/>
                    </a:lnTo>
                    <a:lnTo>
                      <a:pt x="34885" y="31115"/>
                    </a:lnTo>
                    <a:lnTo>
                      <a:pt x="45546" y="31164"/>
                    </a:lnTo>
                    <a:lnTo>
                      <a:pt x="43643" y="30210"/>
                    </a:lnTo>
                    <a:lnTo>
                      <a:pt x="42626" y="25467"/>
                    </a:lnTo>
                    <a:lnTo>
                      <a:pt x="40515" y="22533"/>
                    </a:lnTo>
                    <a:lnTo>
                      <a:pt x="41819" y="20208"/>
                    </a:lnTo>
                    <a:lnTo>
                      <a:pt x="35458" y="16943"/>
                    </a:lnTo>
                    <a:lnTo>
                      <a:pt x="33425" y="9860"/>
                    </a:lnTo>
                    <a:lnTo>
                      <a:pt x="28863" y="8071"/>
                    </a:lnTo>
                    <a:lnTo>
                      <a:pt x="27742" y="5006"/>
                    </a:lnTo>
                    <a:lnTo>
                      <a:pt x="25631" y="5308"/>
                    </a:lnTo>
                    <a:lnTo>
                      <a:pt x="21981" y="438"/>
                    </a:lnTo>
                    <a:lnTo>
                      <a:pt x="74272" y="0"/>
                    </a:lnTo>
                    <a:lnTo>
                      <a:pt x="106934" y="435"/>
                    </a:lnTo>
                    <a:lnTo>
                      <a:pt x="107586" y="54655"/>
                    </a:lnTo>
                    <a:lnTo>
                      <a:pt x="143454" y="54835"/>
                    </a:lnTo>
                    <a:lnTo>
                      <a:pt x="143532" y="84463"/>
                    </a:lnTo>
                    <a:lnTo>
                      <a:pt x="153750" y="84706"/>
                    </a:lnTo>
                    <a:lnTo>
                      <a:pt x="193607" y="84586"/>
                    </a:lnTo>
                    <a:lnTo>
                      <a:pt x="214252" y="85086"/>
                    </a:lnTo>
                    <a:lnTo>
                      <a:pt x="214278" y="121878"/>
                    </a:lnTo>
                    <a:lnTo>
                      <a:pt x="214122" y="144108"/>
                    </a:lnTo>
                    <a:lnTo>
                      <a:pt x="178619" y="143957"/>
                    </a:lnTo>
                    <a:lnTo>
                      <a:pt x="178749" y="126169"/>
                    </a:lnTo>
                    <a:lnTo>
                      <a:pt x="165533" y="126013"/>
                    </a:lnTo>
                    <a:lnTo>
                      <a:pt x="164099" y="122955"/>
                    </a:lnTo>
                    <a:lnTo>
                      <a:pt x="160163" y="120613"/>
                    </a:lnTo>
                    <a:lnTo>
                      <a:pt x="160554" y="123798"/>
                    </a:lnTo>
                    <a:lnTo>
                      <a:pt x="156514" y="123080"/>
                    </a:lnTo>
                    <a:lnTo>
                      <a:pt x="156514" y="124953"/>
                    </a:lnTo>
                    <a:lnTo>
                      <a:pt x="146009" y="120130"/>
                    </a:lnTo>
                    <a:lnTo>
                      <a:pt x="141864" y="118980"/>
                    </a:lnTo>
                    <a:lnTo>
                      <a:pt x="140091" y="122261"/>
                    </a:lnTo>
                    <a:lnTo>
                      <a:pt x="136181" y="123000"/>
                    </a:lnTo>
                    <a:lnTo>
                      <a:pt x="131646" y="125892"/>
                    </a:lnTo>
                    <a:lnTo>
                      <a:pt x="124816" y="126626"/>
                    </a:lnTo>
                    <a:lnTo>
                      <a:pt x="122079" y="129850"/>
                    </a:lnTo>
                    <a:lnTo>
                      <a:pt x="126276" y="133815"/>
                    </a:lnTo>
                    <a:lnTo>
                      <a:pt x="125468" y="139726"/>
                    </a:lnTo>
                    <a:lnTo>
                      <a:pt x="119550" y="139760"/>
                    </a:lnTo>
                    <a:lnTo>
                      <a:pt x="118456" y="138763"/>
                    </a:lnTo>
                    <a:lnTo>
                      <a:pt x="113190" y="146033"/>
                    </a:lnTo>
                    <a:lnTo>
                      <a:pt x="112200" y="151368"/>
                    </a:lnTo>
                    <a:lnTo>
                      <a:pt x="107247" y="152808"/>
                    </a:lnTo>
                    <a:lnTo>
                      <a:pt x="106543" y="157709"/>
                    </a:lnTo>
                    <a:lnTo>
                      <a:pt x="106308" y="191655"/>
                    </a:lnTo>
                    <a:lnTo>
                      <a:pt x="142020" y="191524"/>
                    </a:lnTo>
                    <a:lnTo>
                      <a:pt x="142099" y="209122"/>
                    </a:lnTo>
                    <a:lnTo>
                      <a:pt x="139153" y="209177"/>
                    </a:lnTo>
                    <a:lnTo>
                      <a:pt x="133392" y="211561"/>
                    </a:lnTo>
                    <a:lnTo>
                      <a:pt x="133210" y="213702"/>
                    </a:lnTo>
                    <a:lnTo>
                      <a:pt x="127423" y="218218"/>
                    </a:lnTo>
                    <a:lnTo>
                      <a:pt x="125937" y="225684"/>
                    </a:lnTo>
                    <a:lnTo>
                      <a:pt x="127970" y="229020"/>
                    </a:lnTo>
                    <a:lnTo>
                      <a:pt x="124243" y="231949"/>
                    </a:lnTo>
                    <a:lnTo>
                      <a:pt x="120776" y="231423"/>
                    </a:lnTo>
                    <a:lnTo>
                      <a:pt x="116423" y="236661"/>
                    </a:lnTo>
                    <a:lnTo>
                      <a:pt x="113086" y="237994"/>
                    </a:lnTo>
                    <a:lnTo>
                      <a:pt x="110609" y="241439"/>
                    </a:lnTo>
                    <a:lnTo>
                      <a:pt x="106361" y="242572"/>
                    </a:lnTo>
                    <a:lnTo>
                      <a:pt x="106335" y="235834"/>
                    </a:lnTo>
                    <a:lnTo>
                      <a:pt x="88948" y="235857"/>
                    </a:lnTo>
                    <a:lnTo>
                      <a:pt x="88974" y="227001"/>
                    </a:lnTo>
                    <a:lnTo>
                      <a:pt x="71405" y="226915"/>
                    </a:lnTo>
                    <a:lnTo>
                      <a:pt x="71483" y="191444"/>
                    </a:lnTo>
                    <a:lnTo>
                      <a:pt x="71144" y="173752"/>
                    </a:lnTo>
                    <a:lnTo>
                      <a:pt x="35980" y="173598"/>
                    </a:lnTo>
                    <a:lnTo>
                      <a:pt x="36031" y="129122"/>
                    </a:lnTo>
                    <a:lnTo>
                      <a:pt x="35380" y="120485"/>
                    </a:lnTo>
                    <a:lnTo>
                      <a:pt x="35197" y="96611"/>
                    </a:lnTo>
                    <a:lnTo>
                      <a:pt x="40984" y="96580"/>
                    </a:lnTo>
                    <a:lnTo>
                      <a:pt x="41141" y="86112"/>
                    </a:lnTo>
                    <a:lnTo>
                      <a:pt x="35250" y="86101"/>
                    </a:lnTo>
                    <a:lnTo>
                      <a:pt x="35250" y="81614"/>
                    </a:lnTo>
                    <a:lnTo>
                      <a:pt x="17576" y="81781"/>
                    </a:lnTo>
                    <a:lnTo>
                      <a:pt x="17472" y="66860"/>
                    </a:lnTo>
                    <a:lnTo>
                      <a:pt x="33" y="67032"/>
                    </a:lnTo>
                    <a:lnTo>
                      <a:pt x="85" y="49234"/>
                    </a:lnTo>
                    <a:lnTo>
                      <a:pt x="85" y="49234"/>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12" name="MN-7">
                <a:extLst>
                  <a:ext uri="{FF2B5EF4-FFF2-40B4-BE49-F238E27FC236}">
                    <a16:creationId xmlns:a16="http://schemas.microsoft.com/office/drawing/2014/main" id="{9E9E31D1-0AEF-8195-E1A0-1C51D630C9DD}"/>
                  </a:ext>
                </a:extLst>
              </p:cNvPr>
              <p:cNvSpPr/>
              <p:nvPr/>
            </p:nvSpPr>
            <p:spPr>
              <a:xfrm>
                <a:off x="4506940" y="1202118"/>
                <a:ext cx="506156" cy="1093150"/>
              </a:xfrm>
              <a:custGeom>
                <a:avLst/>
                <a:gdLst>
                  <a:gd name="connsiteX0" fmla="*/ 33 w 501009"/>
                  <a:gd name="connsiteY0" fmla="*/ 7061 h 1079685"/>
                  <a:gd name="connsiteX1" fmla="*/ 1493 w 501009"/>
                  <a:gd name="connsiteY1" fmla="*/ 0 h 1079685"/>
                  <a:gd name="connsiteX2" fmla="*/ 44451 w 501009"/>
                  <a:gd name="connsiteY2" fmla="*/ 102 h 1079685"/>
                  <a:gd name="connsiteX3" fmla="*/ 157974 w 501009"/>
                  <a:gd name="connsiteY3" fmla="*/ 102 h 1079685"/>
                  <a:gd name="connsiteX4" fmla="*/ 276735 w 501009"/>
                  <a:gd name="connsiteY4" fmla="*/ 370 h 1079685"/>
                  <a:gd name="connsiteX5" fmla="*/ 275744 w 501009"/>
                  <a:gd name="connsiteY5" fmla="*/ 4041 h 1079685"/>
                  <a:gd name="connsiteX6" fmla="*/ 277022 w 501009"/>
                  <a:gd name="connsiteY6" fmla="*/ 10552 h 1079685"/>
                  <a:gd name="connsiteX7" fmla="*/ 276292 w 501009"/>
                  <a:gd name="connsiteY7" fmla="*/ 13244 h 1079685"/>
                  <a:gd name="connsiteX8" fmla="*/ 279446 w 501009"/>
                  <a:gd name="connsiteY8" fmla="*/ 21142 h 1079685"/>
                  <a:gd name="connsiteX9" fmla="*/ 286093 w 501009"/>
                  <a:gd name="connsiteY9" fmla="*/ 25475 h 1079685"/>
                  <a:gd name="connsiteX10" fmla="*/ 288882 w 501009"/>
                  <a:gd name="connsiteY10" fmla="*/ 26140 h 1079685"/>
                  <a:gd name="connsiteX11" fmla="*/ 302933 w 501009"/>
                  <a:gd name="connsiteY11" fmla="*/ 23203 h 1079685"/>
                  <a:gd name="connsiteX12" fmla="*/ 309658 w 501009"/>
                  <a:gd name="connsiteY12" fmla="*/ 17543 h 1079685"/>
                  <a:gd name="connsiteX13" fmla="*/ 309892 w 501009"/>
                  <a:gd name="connsiteY13" fmla="*/ 63021 h 1079685"/>
                  <a:gd name="connsiteX14" fmla="*/ 273424 w 501009"/>
                  <a:gd name="connsiteY14" fmla="*/ 63028 h 1079685"/>
                  <a:gd name="connsiteX15" fmla="*/ 273451 w 501009"/>
                  <a:gd name="connsiteY15" fmla="*/ 100751 h 1079685"/>
                  <a:gd name="connsiteX16" fmla="*/ 235992 w 501009"/>
                  <a:gd name="connsiteY16" fmla="*/ 101041 h 1079685"/>
                  <a:gd name="connsiteX17" fmla="*/ 236227 w 501009"/>
                  <a:gd name="connsiteY17" fmla="*/ 110471 h 1079685"/>
                  <a:gd name="connsiteX18" fmla="*/ 236044 w 501009"/>
                  <a:gd name="connsiteY18" fmla="*/ 138774 h 1079685"/>
                  <a:gd name="connsiteX19" fmla="*/ 237322 w 501009"/>
                  <a:gd name="connsiteY19" fmla="*/ 138771 h 1079685"/>
                  <a:gd name="connsiteX20" fmla="*/ 237243 w 501009"/>
                  <a:gd name="connsiteY20" fmla="*/ 180532 h 1079685"/>
                  <a:gd name="connsiteX21" fmla="*/ 237426 w 501009"/>
                  <a:gd name="connsiteY21" fmla="*/ 213416 h 1079685"/>
                  <a:gd name="connsiteX22" fmla="*/ 238808 w 501009"/>
                  <a:gd name="connsiteY22" fmla="*/ 213416 h 1079685"/>
                  <a:gd name="connsiteX23" fmla="*/ 239381 w 501009"/>
                  <a:gd name="connsiteY23" fmla="*/ 287990 h 1079685"/>
                  <a:gd name="connsiteX24" fmla="*/ 243057 w 501009"/>
                  <a:gd name="connsiteY24" fmla="*/ 288003 h 1079685"/>
                  <a:gd name="connsiteX25" fmla="*/ 242926 w 501009"/>
                  <a:gd name="connsiteY25" fmla="*/ 325165 h 1079685"/>
                  <a:gd name="connsiteX26" fmla="*/ 168922 w 501009"/>
                  <a:gd name="connsiteY26" fmla="*/ 325326 h 1079685"/>
                  <a:gd name="connsiteX27" fmla="*/ 169052 w 501009"/>
                  <a:gd name="connsiteY27" fmla="*/ 362942 h 1079685"/>
                  <a:gd name="connsiteX28" fmla="*/ 168948 w 501009"/>
                  <a:gd name="connsiteY28" fmla="*/ 404945 h 1079685"/>
                  <a:gd name="connsiteX29" fmla="*/ 169156 w 501009"/>
                  <a:gd name="connsiteY29" fmla="*/ 436217 h 1079685"/>
                  <a:gd name="connsiteX30" fmla="*/ 214696 w 501009"/>
                  <a:gd name="connsiteY30" fmla="*/ 436222 h 1079685"/>
                  <a:gd name="connsiteX31" fmla="*/ 242535 w 501009"/>
                  <a:gd name="connsiteY31" fmla="*/ 436418 h 1079685"/>
                  <a:gd name="connsiteX32" fmla="*/ 293418 w 501009"/>
                  <a:gd name="connsiteY32" fmla="*/ 436019 h 1079685"/>
                  <a:gd name="connsiteX33" fmla="*/ 334839 w 501009"/>
                  <a:gd name="connsiteY33" fmla="*/ 436102 h 1079685"/>
                  <a:gd name="connsiteX34" fmla="*/ 334734 w 501009"/>
                  <a:gd name="connsiteY34" fmla="*/ 417605 h 1079685"/>
                  <a:gd name="connsiteX35" fmla="*/ 352929 w 501009"/>
                  <a:gd name="connsiteY35" fmla="*/ 417847 h 1079685"/>
                  <a:gd name="connsiteX36" fmla="*/ 353007 w 501009"/>
                  <a:gd name="connsiteY36" fmla="*/ 434292 h 1079685"/>
                  <a:gd name="connsiteX37" fmla="*/ 355797 w 501009"/>
                  <a:gd name="connsiteY37" fmla="*/ 431952 h 1079685"/>
                  <a:gd name="connsiteX38" fmla="*/ 359889 w 501009"/>
                  <a:gd name="connsiteY38" fmla="*/ 431232 h 1079685"/>
                  <a:gd name="connsiteX39" fmla="*/ 361531 w 501009"/>
                  <a:gd name="connsiteY39" fmla="*/ 429203 h 1079685"/>
                  <a:gd name="connsiteX40" fmla="*/ 371306 w 501009"/>
                  <a:gd name="connsiteY40" fmla="*/ 423907 h 1079685"/>
                  <a:gd name="connsiteX41" fmla="*/ 371333 w 501009"/>
                  <a:gd name="connsiteY41" fmla="*/ 436298 h 1079685"/>
                  <a:gd name="connsiteX42" fmla="*/ 372089 w 501009"/>
                  <a:gd name="connsiteY42" fmla="*/ 436295 h 1079685"/>
                  <a:gd name="connsiteX43" fmla="*/ 371880 w 501009"/>
                  <a:gd name="connsiteY43" fmla="*/ 472865 h 1079685"/>
                  <a:gd name="connsiteX44" fmla="*/ 353529 w 501009"/>
                  <a:gd name="connsiteY44" fmla="*/ 472818 h 1079685"/>
                  <a:gd name="connsiteX45" fmla="*/ 353711 w 501009"/>
                  <a:gd name="connsiteY45" fmla="*/ 509294 h 1079685"/>
                  <a:gd name="connsiteX46" fmla="*/ 354493 w 501009"/>
                  <a:gd name="connsiteY46" fmla="*/ 509476 h 1079685"/>
                  <a:gd name="connsiteX47" fmla="*/ 354676 w 501009"/>
                  <a:gd name="connsiteY47" fmla="*/ 558854 h 1079685"/>
                  <a:gd name="connsiteX48" fmla="*/ 358638 w 501009"/>
                  <a:gd name="connsiteY48" fmla="*/ 562024 h 1079685"/>
                  <a:gd name="connsiteX49" fmla="*/ 361479 w 501009"/>
                  <a:gd name="connsiteY49" fmla="*/ 560991 h 1079685"/>
                  <a:gd name="connsiteX50" fmla="*/ 362809 w 501009"/>
                  <a:gd name="connsiteY50" fmla="*/ 567614 h 1079685"/>
                  <a:gd name="connsiteX51" fmla="*/ 369534 w 501009"/>
                  <a:gd name="connsiteY51" fmla="*/ 567961 h 1079685"/>
                  <a:gd name="connsiteX52" fmla="*/ 370968 w 501009"/>
                  <a:gd name="connsiteY52" fmla="*/ 566208 h 1079685"/>
                  <a:gd name="connsiteX53" fmla="*/ 377224 w 501009"/>
                  <a:gd name="connsiteY53" fmla="*/ 572977 h 1079685"/>
                  <a:gd name="connsiteX54" fmla="*/ 382593 w 501009"/>
                  <a:gd name="connsiteY54" fmla="*/ 573454 h 1079685"/>
                  <a:gd name="connsiteX55" fmla="*/ 386842 w 501009"/>
                  <a:gd name="connsiteY55" fmla="*/ 577054 h 1079685"/>
                  <a:gd name="connsiteX56" fmla="*/ 389918 w 501009"/>
                  <a:gd name="connsiteY56" fmla="*/ 577962 h 1079685"/>
                  <a:gd name="connsiteX57" fmla="*/ 397269 w 501009"/>
                  <a:gd name="connsiteY57" fmla="*/ 575244 h 1079685"/>
                  <a:gd name="connsiteX58" fmla="*/ 400632 w 501009"/>
                  <a:gd name="connsiteY58" fmla="*/ 572035 h 1079685"/>
                  <a:gd name="connsiteX59" fmla="*/ 405767 w 501009"/>
                  <a:gd name="connsiteY59" fmla="*/ 571910 h 1079685"/>
                  <a:gd name="connsiteX60" fmla="*/ 415021 w 501009"/>
                  <a:gd name="connsiteY60" fmla="*/ 578544 h 1079685"/>
                  <a:gd name="connsiteX61" fmla="*/ 418279 w 501009"/>
                  <a:gd name="connsiteY61" fmla="*/ 583649 h 1079685"/>
                  <a:gd name="connsiteX62" fmla="*/ 415803 w 501009"/>
                  <a:gd name="connsiteY62" fmla="*/ 587919 h 1079685"/>
                  <a:gd name="connsiteX63" fmla="*/ 410954 w 501009"/>
                  <a:gd name="connsiteY63" fmla="*/ 591451 h 1079685"/>
                  <a:gd name="connsiteX64" fmla="*/ 409964 w 501009"/>
                  <a:gd name="connsiteY64" fmla="*/ 596937 h 1079685"/>
                  <a:gd name="connsiteX65" fmla="*/ 414213 w 501009"/>
                  <a:gd name="connsiteY65" fmla="*/ 603560 h 1079685"/>
                  <a:gd name="connsiteX66" fmla="*/ 413014 w 501009"/>
                  <a:gd name="connsiteY66" fmla="*/ 608349 h 1079685"/>
                  <a:gd name="connsiteX67" fmla="*/ 456494 w 501009"/>
                  <a:gd name="connsiteY67" fmla="*/ 608485 h 1079685"/>
                  <a:gd name="connsiteX68" fmla="*/ 494369 w 501009"/>
                  <a:gd name="connsiteY68" fmla="*/ 608456 h 1079685"/>
                  <a:gd name="connsiteX69" fmla="*/ 494369 w 501009"/>
                  <a:gd name="connsiteY69" fmla="*/ 644538 h 1079685"/>
                  <a:gd name="connsiteX70" fmla="*/ 500339 w 501009"/>
                  <a:gd name="connsiteY70" fmla="*/ 644653 h 1079685"/>
                  <a:gd name="connsiteX71" fmla="*/ 500443 w 501009"/>
                  <a:gd name="connsiteY71" fmla="*/ 659845 h 1079685"/>
                  <a:gd name="connsiteX72" fmla="*/ 501042 w 501009"/>
                  <a:gd name="connsiteY72" fmla="*/ 677904 h 1079685"/>
                  <a:gd name="connsiteX73" fmla="*/ 468380 w 501009"/>
                  <a:gd name="connsiteY73" fmla="*/ 677469 h 1079685"/>
                  <a:gd name="connsiteX74" fmla="*/ 416090 w 501009"/>
                  <a:gd name="connsiteY74" fmla="*/ 677907 h 1079685"/>
                  <a:gd name="connsiteX75" fmla="*/ 419739 w 501009"/>
                  <a:gd name="connsiteY75" fmla="*/ 682777 h 1079685"/>
                  <a:gd name="connsiteX76" fmla="*/ 421851 w 501009"/>
                  <a:gd name="connsiteY76" fmla="*/ 682475 h 1079685"/>
                  <a:gd name="connsiteX77" fmla="*/ 422971 w 501009"/>
                  <a:gd name="connsiteY77" fmla="*/ 685540 h 1079685"/>
                  <a:gd name="connsiteX78" fmla="*/ 427533 w 501009"/>
                  <a:gd name="connsiteY78" fmla="*/ 687329 h 1079685"/>
                  <a:gd name="connsiteX79" fmla="*/ 429566 w 501009"/>
                  <a:gd name="connsiteY79" fmla="*/ 694412 h 1079685"/>
                  <a:gd name="connsiteX80" fmla="*/ 435927 w 501009"/>
                  <a:gd name="connsiteY80" fmla="*/ 697677 h 1079685"/>
                  <a:gd name="connsiteX81" fmla="*/ 434624 w 501009"/>
                  <a:gd name="connsiteY81" fmla="*/ 700002 h 1079685"/>
                  <a:gd name="connsiteX82" fmla="*/ 436735 w 501009"/>
                  <a:gd name="connsiteY82" fmla="*/ 702936 h 1079685"/>
                  <a:gd name="connsiteX83" fmla="*/ 437751 w 501009"/>
                  <a:gd name="connsiteY83" fmla="*/ 707679 h 1079685"/>
                  <a:gd name="connsiteX84" fmla="*/ 439654 w 501009"/>
                  <a:gd name="connsiteY84" fmla="*/ 708633 h 1079685"/>
                  <a:gd name="connsiteX85" fmla="*/ 428993 w 501009"/>
                  <a:gd name="connsiteY85" fmla="*/ 708584 h 1079685"/>
                  <a:gd name="connsiteX86" fmla="*/ 428993 w 501009"/>
                  <a:gd name="connsiteY86" fmla="*/ 714581 h 1079685"/>
                  <a:gd name="connsiteX87" fmla="*/ 425396 w 501009"/>
                  <a:gd name="connsiteY87" fmla="*/ 714787 h 1079685"/>
                  <a:gd name="connsiteX88" fmla="*/ 424692 w 501009"/>
                  <a:gd name="connsiteY88" fmla="*/ 722008 h 1079685"/>
                  <a:gd name="connsiteX89" fmla="*/ 421329 w 501009"/>
                  <a:gd name="connsiteY89" fmla="*/ 725837 h 1079685"/>
                  <a:gd name="connsiteX90" fmla="*/ 415907 w 501009"/>
                  <a:gd name="connsiteY90" fmla="*/ 724019 h 1079685"/>
                  <a:gd name="connsiteX91" fmla="*/ 411163 w 501009"/>
                  <a:gd name="connsiteY91" fmla="*/ 721322 h 1079685"/>
                  <a:gd name="connsiteX92" fmla="*/ 411189 w 501009"/>
                  <a:gd name="connsiteY92" fmla="*/ 726534 h 1079685"/>
                  <a:gd name="connsiteX93" fmla="*/ 394037 w 501009"/>
                  <a:gd name="connsiteY93" fmla="*/ 726703 h 1079685"/>
                  <a:gd name="connsiteX94" fmla="*/ 394141 w 501009"/>
                  <a:gd name="connsiteY94" fmla="*/ 744501 h 1079685"/>
                  <a:gd name="connsiteX95" fmla="*/ 411580 w 501009"/>
                  <a:gd name="connsiteY95" fmla="*/ 744329 h 1079685"/>
                  <a:gd name="connsiteX96" fmla="*/ 411684 w 501009"/>
                  <a:gd name="connsiteY96" fmla="*/ 759250 h 1079685"/>
                  <a:gd name="connsiteX97" fmla="*/ 429358 w 501009"/>
                  <a:gd name="connsiteY97" fmla="*/ 759083 h 1079685"/>
                  <a:gd name="connsiteX98" fmla="*/ 429358 w 501009"/>
                  <a:gd name="connsiteY98" fmla="*/ 763570 h 1079685"/>
                  <a:gd name="connsiteX99" fmla="*/ 435249 w 501009"/>
                  <a:gd name="connsiteY99" fmla="*/ 763581 h 1079685"/>
                  <a:gd name="connsiteX100" fmla="*/ 435093 w 501009"/>
                  <a:gd name="connsiteY100" fmla="*/ 774049 h 1079685"/>
                  <a:gd name="connsiteX101" fmla="*/ 429306 w 501009"/>
                  <a:gd name="connsiteY101" fmla="*/ 774080 h 1079685"/>
                  <a:gd name="connsiteX102" fmla="*/ 429488 w 501009"/>
                  <a:gd name="connsiteY102" fmla="*/ 797954 h 1079685"/>
                  <a:gd name="connsiteX103" fmla="*/ 430140 w 501009"/>
                  <a:gd name="connsiteY103" fmla="*/ 806591 h 1079685"/>
                  <a:gd name="connsiteX104" fmla="*/ 430088 w 501009"/>
                  <a:gd name="connsiteY104" fmla="*/ 851067 h 1079685"/>
                  <a:gd name="connsiteX105" fmla="*/ 465252 w 501009"/>
                  <a:gd name="connsiteY105" fmla="*/ 851221 h 1079685"/>
                  <a:gd name="connsiteX106" fmla="*/ 465591 w 501009"/>
                  <a:gd name="connsiteY106" fmla="*/ 868913 h 1079685"/>
                  <a:gd name="connsiteX107" fmla="*/ 465513 w 501009"/>
                  <a:gd name="connsiteY107" fmla="*/ 904384 h 1079685"/>
                  <a:gd name="connsiteX108" fmla="*/ 483082 w 501009"/>
                  <a:gd name="connsiteY108" fmla="*/ 904470 h 1079685"/>
                  <a:gd name="connsiteX109" fmla="*/ 483056 w 501009"/>
                  <a:gd name="connsiteY109" fmla="*/ 913326 h 1079685"/>
                  <a:gd name="connsiteX110" fmla="*/ 500443 w 501009"/>
                  <a:gd name="connsiteY110" fmla="*/ 913303 h 1079685"/>
                  <a:gd name="connsiteX111" fmla="*/ 500469 w 501009"/>
                  <a:gd name="connsiteY111" fmla="*/ 920041 h 1079685"/>
                  <a:gd name="connsiteX112" fmla="*/ 497002 w 501009"/>
                  <a:gd name="connsiteY112" fmla="*/ 922336 h 1079685"/>
                  <a:gd name="connsiteX113" fmla="*/ 493613 w 501009"/>
                  <a:gd name="connsiteY113" fmla="*/ 921525 h 1079685"/>
                  <a:gd name="connsiteX114" fmla="*/ 490589 w 501009"/>
                  <a:gd name="connsiteY114" fmla="*/ 924465 h 1079685"/>
                  <a:gd name="connsiteX115" fmla="*/ 487539 w 501009"/>
                  <a:gd name="connsiteY115" fmla="*/ 923935 h 1079685"/>
                  <a:gd name="connsiteX116" fmla="*/ 487122 w 501009"/>
                  <a:gd name="connsiteY116" fmla="*/ 926953 h 1079685"/>
                  <a:gd name="connsiteX117" fmla="*/ 485193 w 501009"/>
                  <a:gd name="connsiteY117" fmla="*/ 926823 h 1079685"/>
                  <a:gd name="connsiteX118" fmla="*/ 481388 w 501009"/>
                  <a:gd name="connsiteY118" fmla="*/ 934406 h 1079685"/>
                  <a:gd name="connsiteX119" fmla="*/ 482691 w 501009"/>
                  <a:gd name="connsiteY119" fmla="*/ 935168 h 1079685"/>
                  <a:gd name="connsiteX120" fmla="*/ 479798 w 501009"/>
                  <a:gd name="connsiteY120" fmla="*/ 939219 h 1079685"/>
                  <a:gd name="connsiteX121" fmla="*/ 483134 w 501009"/>
                  <a:gd name="connsiteY121" fmla="*/ 943093 h 1079685"/>
                  <a:gd name="connsiteX122" fmla="*/ 483317 w 501009"/>
                  <a:gd name="connsiteY122" fmla="*/ 947201 h 1079685"/>
                  <a:gd name="connsiteX123" fmla="*/ 479015 w 501009"/>
                  <a:gd name="connsiteY123" fmla="*/ 955906 h 1079685"/>
                  <a:gd name="connsiteX124" fmla="*/ 477165 w 501009"/>
                  <a:gd name="connsiteY124" fmla="*/ 957223 h 1079685"/>
                  <a:gd name="connsiteX125" fmla="*/ 417419 w 501009"/>
                  <a:gd name="connsiteY125" fmla="*/ 957208 h 1079685"/>
                  <a:gd name="connsiteX126" fmla="*/ 384418 w 501009"/>
                  <a:gd name="connsiteY126" fmla="*/ 957375 h 1079685"/>
                  <a:gd name="connsiteX127" fmla="*/ 353164 w 501009"/>
                  <a:gd name="connsiteY127" fmla="*/ 957307 h 1079685"/>
                  <a:gd name="connsiteX128" fmla="*/ 350088 w 501009"/>
                  <a:gd name="connsiteY128" fmla="*/ 952210 h 1079685"/>
                  <a:gd name="connsiteX129" fmla="*/ 342189 w 501009"/>
                  <a:gd name="connsiteY129" fmla="*/ 948816 h 1079685"/>
                  <a:gd name="connsiteX130" fmla="*/ 342137 w 501009"/>
                  <a:gd name="connsiteY130" fmla="*/ 980727 h 1079685"/>
                  <a:gd name="connsiteX131" fmla="*/ 346464 w 501009"/>
                  <a:gd name="connsiteY131" fmla="*/ 980677 h 1079685"/>
                  <a:gd name="connsiteX132" fmla="*/ 346464 w 501009"/>
                  <a:gd name="connsiteY132" fmla="*/ 983593 h 1079685"/>
                  <a:gd name="connsiteX133" fmla="*/ 350818 w 501009"/>
                  <a:gd name="connsiteY133" fmla="*/ 983578 h 1079685"/>
                  <a:gd name="connsiteX134" fmla="*/ 350792 w 501009"/>
                  <a:gd name="connsiteY134" fmla="*/ 986497 h 1079685"/>
                  <a:gd name="connsiteX135" fmla="*/ 357256 w 501009"/>
                  <a:gd name="connsiteY135" fmla="*/ 986486 h 1079685"/>
                  <a:gd name="connsiteX136" fmla="*/ 359498 w 501009"/>
                  <a:gd name="connsiteY136" fmla="*/ 989403 h 1079685"/>
                  <a:gd name="connsiteX137" fmla="*/ 359472 w 501009"/>
                  <a:gd name="connsiteY137" fmla="*/ 1009823 h 1079685"/>
                  <a:gd name="connsiteX138" fmla="*/ 360436 w 501009"/>
                  <a:gd name="connsiteY138" fmla="*/ 1009820 h 1079685"/>
                  <a:gd name="connsiteX139" fmla="*/ 360567 w 501009"/>
                  <a:gd name="connsiteY139" fmla="*/ 1027305 h 1079685"/>
                  <a:gd name="connsiteX140" fmla="*/ 343050 w 501009"/>
                  <a:gd name="connsiteY140" fmla="*/ 1027483 h 1079685"/>
                  <a:gd name="connsiteX141" fmla="*/ 343128 w 501009"/>
                  <a:gd name="connsiteY141" fmla="*/ 1079597 h 1079685"/>
                  <a:gd name="connsiteX142" fmla="*/ 297354 w 501009"/>
                  <a:gd name="connsiteY142" fmla="*/ 1079686 h 1079685"/>
                  <a:gd name="connsiteX143" fmla="*/ 234376 w 501009"/>
                  <a:gd name="connsiteY143" fmla="*/ 1079636 h 1079685"/>
                  <a:gd name="connsiteX144" fmla="*/ 175230 w 501009"/>
                  <a:gd name="connsiteY144" fmla="*/ 1079391 h 1079685"/>
                  <a:gd name="connsiteX145" fmla="*/ 143350 w 501009"/>
                  <a:gd name="connsiteY145" fmla="*/ 1079498 h 1079685"/>
                  <a:gd name="connsiteX146" fmla="*/ 113347 w 501009"/>
                  <a:gd name="connsiteY146" fmla="*/ 1079315 h 1079685"/>
                  <a:gd name="connsiteX147" fmla="*/ 113295 w 501009"/>
                  <a:gd name="connsiteY147" fmla="*/ 1053566 h 1079685"/>
                  <a:gd name="connsiteX148" fmla="*/ 113529 w 501009"/>
                  <a:gd name="connsiteY148" fmla="*/ 956464 h 1079685"/>
                  <a:gd name="connsiteX149" fmla="*/ 113581 w 501009"/>
                  <a:gd name="connsiteY149" fmla="*/ 907251 h 1079685"/>
                  <a:gd name="connsiteX150" fmla="*/ 113347 w 501009"/>
                  <a:gd name="connsiteY150" fmla="*/ 785349 h 1079685"/>
                  <a:gd name="connsiteX151" fmla="*/ 108159 w 501009"/>
                  <a:gd name="connsiteY151" fmla="*/ 773791 h 1079685"/>
                  <a:gd name="connsiteX152" fmla="*/ 103441 w 501009"/>
                  <a:gd name="connsiteY152" fmla="*/ 769977 h 1079685"/>
                  <a:gd name="connsiteX153" fmla="*/ 99948 w 501009"/>
                  <a:gd name="connsiteY153" fmla="*/ 768868 h 1079685"/>
                  <a:gd name="connsiteX154" fmla="*/ 89000 w 501009"/>
                  <a:gd name="connsiteY154" fmla="*/ 763106 h 1079685"/>
                  <a:gd name="connsiteX155" fmla="*/ 80554 w 501009"/>
                  <a:gd name="connsiteY155" fmla="*/ 762816 h 1079685"/>
                  <a:gd name="connsiteX156" fmla="*/ 78808 w 501009"/>
                  <a:gd name="connsiteY156" fmla="*/ 761410 h 1079685"/>
                  <a:gd name="connsiteX157" fmla="*/ 73230 w 501009"/>
                  <a:gd name="connsiteY157" fmla="*/ 753251 h 1079685"/>
                  <a:gd name="connsiteX158" fmla="*/ 68590 w 501009"/>
                  <a:gd name="connsiteY158" fmla="*/ 740289 h 1079685"/>
                  <a:gd name="connsiteX159" fmla="*/ 55139 w 501009"/>
                  <a:gd name="connsiteY159" fmla="*/ 722696 h 1079685"/>
                  <a:gd name="connsiteX160" fmla="*/ 57459 w 501009"/>
                  <a:gd name="connsiteY160" fmla="*/ 714461 h 1079685"/>
                  <a:gd name="connsiteX161" fmla="*/ 68981 w 501009"/>
                  <a:gd name="connsiteY161" fmla="*/ 705743 h 1079685"/>
                  <a:gd name="connsiteX162" fmla="*/ 70492 w 501009"/>
                  <a:gd name="connsiteY162" fmla="*/ 703416 h 1079685"/>
                  <a:gd name="connsiteX163" fmla="*/ 81675 w 501009"/>
                  <a:gd name="connsiteY163" fmla="*/ 696483 h 1079685"/>
                  <a:gd name="connsiteX164" fmla="*/ 84621 w 501009"/>
                  <a:gd name="connsiteY164" fmla="*/ 693491 h 1079685"/>
                  <a:gd name="connsiteX165" fmla="*/ 88505 w 501009"/>
                  <a:gd name="connsiteY165" fmla="*/ 684987 h 1079685"/>
                  <a:gd name="connsiteX166" fmla="*/ 94604 w 501009"/>
                  <a:gd name="connsiteY166" fmla="*/ 678345 h 1079685"/>
                  <a:gd name="connsiteX167" fmla="*/ 95829 w 501009"/>
                  <a:gd name="connsiteY167" fmla="*/ 673566 h 1079685"/>
                  <a:gd name="connsiteX168" fmla="*/ 96299 w 501009"/>
                  <a:gd name="connsiteY168" fmla="*/ 664538 h 1079685"/>
                  <a:gd name="connsiteX169" fmla="*/ 97733 w 501009"/>
                  <a:gd name="connsiteY169" fmla="*/ 652307 h 1079685"/>
                  <a:gd name="connsiteX170" fmla="*/ 96429 w 501009"/>
                  <a:gd name="connsiteY170" fmla="*/ 648584 h 1079685"/>
                  <a:gd name="connsiteX171" fmla="*/ 95360 w 501009"/>
                  <a:gd name="connsiteY171" fmla="*/ 635408 h 1079685"/>
                  <a:gd name="connsiteX172" fmla="*/ 98384 w 501009"/>
                  <a:gd name="connsiteY172" fmla="*/ 627577 h 1079685"/>
                  <a:gd name="connsiteX173" fmla="*/ 98697 w 501009"/>
                  <a:gd name="connsiteY173" fmla="*/ 623450 h 1079685"/>
                  <a:gd name="connsiteX174" fmla="*/ 96690 w 501009"/>
                  <a:gd name="connsiteY174" fmla="*/ 613512 h 1079685"/>
                  <a:gd name="connsiteX175" fmla="*/ 94995 w 501009"/>
                  <a:gd name="connsiteY175" fmla="*/ 609549 h 1079685"/>
                  <a:gd name="connsiteX176" fmla="*/ 95178 w 501009"/>
                  <a:gd name="connsiteY176" fmla="*/ 604238 h 1079685"/>
                  <a:gd name="connsiteX177" fmla="*/ 93223 w 501009"/>
                  <a:gd name="connsiteY177" fmla="*/ 604575 h 1079685"/>
                  <a:gd name="connsiteX178" fmla="*/ 94500 w 501009"/>
                  <a:gd name="connsiteY178" fmla="*/ 597665 h 1079685"/>
                  <a:gd name="connsiteX179" fmla="*/ 92780 w 501009"/>
                  <a:gd name="connsiteY179" fmla="*/ 595273 h 1079685"/>
                  <a:gd name="connsiteX180" fmla="*/ 92441 w 501009"/>
                  <a:gd name="connsiteY180" fmla="*/ 590431 h 1079685"/>
                  <a:gd name="connsiteX181" fmla="*/ 94161 w 501009"/>
                  <a:gd name="connsiteY181" fmla="*/ 589604 h 1079685"/>
                  <a:gd name="connsiteX182" fmla="*/ 92206 w 501009"/>
                  <a:gd name="connsiteY182" fmla="*/ 586453 h 1079685"/>
                  <a:gd name="connsiteX183" fmla="*/ 92024 w 501009"/>
                  <a:gd name="connsiteY183" fmla="*/ 572040 h 1079685"/>
                  <a:gd name="connsiteX184" fmla="*/ 82718 w 501009"/>
                  <a:gd name="connsiteY184" fmla="*/ 562965 h 1079685"/>
                  <a:gd name="connsiteX185" fmla="*/ 81701 w 501009"/>
                  <a:gd name="connsiteY185" fmla="*/ 558567 h 1079685"/>
                  <a:gd name="connsiteX186" fmla="*/ 77296 w 501009"/>
                  <a:gd name="connsiteY186" fmla="*/ 549946 h 1079685"/>
                  <a:gd name="connsiteX187" fmla="*/ 74715 w 501009"/>
                  <a:gd name="connsiteY187" fmla="*/ 547282 h 1079685"/>
                  <a:gd name="connsiteX188" fmla="*/ 75888 w 501009"/>
                  <a:gd name="connsiteY188" fmla="*/ 543792 h 1079685"/>
                  <a:gd name="connsiteX189" fmla="*/ 72265 w 501009"/>
                  <a:gd name="connsiteY189" fmla="*/ 539785 h 1079685"/>
                  <a:gd name="connsiteX190" fmla="*/ 72838 w 501009"/>
                  <a:gd name="connsiteY190" fmla="*/ 535353 h 1079685"/>
                  <a:gd name="connsiteX191" fmla="*/ 70492 w 501009"/>
                  <a:gd name="connsiteY191" fmla="*/ 527486 h 1079685"/>
                  <a:gd name="connsiteX192" fmla="*/ 71144 w 501009"/>
                  <a:gd name="connsiteY192" fmla="*/ 521804 h 1079685"/>
                  <a:gd name="connsiteX193" fmla="*/ 69711 w 501009"/>
                  <a:gd name="connsiteY193" fmla="*/ 521118 h 1079685"/>
                  <a:gd name="connsiteX194" fmla="*/ 69762 w 501009"/>
                  <a:gd name="connsiteY194" fmla="*/ 516793 h 1079685"/>
                  <a:gd name="connsiteX195" fmla="*/ 67391 w 501009"/>
                  <a:gd name="connsiteY195" fmla="*/ 516366 h 1079685"/>
                  <a:gd name="connsiteX196" fmla="*/ 66921 w 501009"/>
                  <a:gd name="connsiteY196" fmla="*/ 511344 h 1079685"/>
                  <a:gd name="connsiteX197" fmla="*/ 63897 w 501009"/>
                  <a:gd name="connsiteY197" fmla="*/ 509169 h 1079685"/>
                  <a:gd name="connsiteX198" fmla="*/ 65331 w 501009"/>
                  <a:gd name="connsiteY198" fmla="*/ 507293 h 1079685"/>
                  <a:gd name="connsiteX199" fmla="*/ 63480 w 501009"/>
                  <a:gd name="connsiteY199" fmla="*/ 504356 h 1079685"/>
                  <a:gd name="connsiteX200" fmla="*/ 65513 w 501009"/>
                  <a:gd name="connsiteY200" fmla="*/ 495888 h 1079685"/>
                  <a:gd name="connsiteX201" fmla="*/ 65800 w 501009"/>
                  <a:gd name="connsiteY201" fmla="*/ 482762 h 1079685"/>
                  <a:gd name="connsiteX202" fmla="*/ 63793 w 501009"/>
                  <a:gd name="connsiteY202" fmla="*/ 478398 h 1079685"/>
                  <a:gd name="connsiteX203" fmla="*/ 63950 w 501009"/>
                  <a:gd name="connsiteY203" fmla="*/ 472020 h 1079685"/>
                  <a:gd name="connsiteX204" fmla="*/ 62959 w 501009"/>
                  <a:gd name="connsiteY204" fmla="*/ 471219 h 1079685"/>
                  <a:gd name="connsiteX205" fmla="*/ 66791 w 501009"/>
                  <a:gd name="connsiteY205" fmla="*/ 465496 h 1079685"/>
                  <a:gd name="connsiteX206" fmla="*/ 65618 w 501009"/>
                  <a:gd name="connsiteY206" fmla="*/ 462691 h 1079685"/>
                  <a:gd name="connsiteX207" fmla="*/ 66713 w 501009"/>
                  <a:gd name="connsiteY207" fmla="*/ 453468 h 1079685"/>
                  <a:gd name="connsiteX208" fmla="*/ 69137 w 501009"/>
                  <a:gd name="connsiteY208" fmla="*/ 449106 h 1079685"/>
                  <a:gd name="connsiteX209" fmla="*/ 68850 w 501009"/>
                  <a:gd name="connsiteY209" fmla="*/ 445253 h 1079685"/>
                  <a:gd name="connsiteX210" fmla="*/ 64706 w 501009"/>
                  <a:gd name="connsiteY210" fmla="*/ 446774 h 1079685"/>
                  <a:gd name="connsiteX211" fmla="*/ 64393 w 501009"/>
                  <a:gd name="connsiteY211" fmla="*/ 442673 h 1079685"/>
                  <a:gd name="connsiteX212" fmla="*/ 59987 w 501009"/>
                  <a:gd name="connsiteY212" fmla="*/ 437584 h 1079685"/>
                  <a:gd name="connsiteX213" fmla="*/ 60300 w 501009"/>
                  <a:gd name="connsiteY213" fmla="*/ 430679 h 1079685"/>
                  <a:gd name="connsiteX214" fmla="*/ 58293 w 501009"/>
                  <a:gd name="connsiteY214" fmla="*/ 429883 h 1079685"/>
                  <a:gd name="connsiteX215" fmla="*/ 60769 w 501009"/>
                  <a:gd name="connsiteY215" fmla="*/ 420346 h 1079685"/>
                  <a:gd name="connsiteX216" fmla="*/ 61004 w 501009"/>
                  <a:gd name="connsiteY216" fmla="*/ 408443 h 1079685"/>
                  <a:gd name="connsiteX217" fmla="*/ 59153 w 501009"/>
                  <a:gd name="connsiteY217" fmla="*/ 405809 h 1079685"/>
                  <a:gd name="connsiteX218" fmla="*/ 60378 w 501009"/>
                  <a:gd name="connsiteY218" fmla="*/ 404223 h 1079685"/>
                  <a:gd name="connsiteX219" fmla="*/ 57407 w 501009"/>
                  <a:gd name="connsiteY219" fmla="*/ 399342 h 1079685"/>
                  <a:gd name="connsiteX220" fmla="*/ 59779 w 501009"/>
                  <a:gd name="connsiteY220" fmla="*/ 396128 h 1079685"/>
                  <a:gd name="connsiteX221" fmla="*/ 59597 w 501009"/>
                  <a:gd name="connsiteY221" fmla="*/ 391282 h 1079685"/>
                  <a:gd name="connsiteX222" fmla="*/ 57850 w 501009"/>
                  <a:gd name="connsiteY222" fmla="*/ 389774 h 1079685"/>
                  <a:gd name="connsiteX223" fmla="*/ 59127 w 501009"/>
                  <a:gd name="connsiteY223" fmla="*/ 381651 h 1079685"/>
                  <a:gd name="connsiteX224" fmla="*/ 56625 w 501009"/>
                  <a:gd name="connsiteY224" fmla="*/ 376094 h 1079685"/>
                  <a:gd name="connsiteX225" fmla="*/ 58137 w 501009"/>
                  <a:gd name="connsiteY225" fmla="*/ 374409 h 1079685"/>
                  <a:gd name="connsiteX226" fmla="*/ 57016 w 501009"/>
                  <a:gd name="connsiteY226" fmla="*/ 369210 h 1079685"/>
                  <a:gd name="connsiteX227" fmla="*/ 58919 w 501009"/>
                  <a:gd name="connsiteY227" fmla="*/ 366482 h 1079685"/>
                  <a:gd name="connsiteX228" fmla="*/ 56547 w 501009"/>
                  <a:gd name="connsiteY228" fmla="*/ 364403 h 1079685"/>
                  <a:gd name="connsiteX229" fmla="*/ 59179 w 501009"/>
                  <a:gd name="connsiteY229" fmla="*/ 361815 h 1079685"/>
                  <a:gd name="connsiteX230" fmla="*/ 56494 w 501009"/>
                  <a:gd name="connsiteY230" fmla="*/ 357255 h 1079685"/>
                  <a:gd name="connsiteX231" fmla="*/ 55556 w 501009"/>
                  <a:gd name="connsiteY231" fmla="*/ 352320 h 1079685"/>
                  <a:gd name="connsiteX232" fmla="*/ 57641 w 501009"/>
                  <a:gd name="connsiteY232" fmla="*/ 346550 h 1079685"/>
                  <a:gd name="connsiteX233" fmla="*/ 53080 w 501009"/>
                  <a:gd name="connsiteY233" fmla="*/ 342587 h 1079685"/>
                  <a:gd name="connsiteX234" fmla="*/ 55478 w 501009"/>
                  <a:gd name="connsiteY234" fmla="*/ 341134 h 1079685"/>
                  <a:gd name="connsiteX235" fmla="*/ 54305 w 501009"/>
                  <a:gd name="connsiteY235" fmla="*/ 334589 h 1079685"/>
                  <a:gd name="connsiteX236" fmla="*/ 55530 w 501009"/>
                  <a:gd name="connsiteY236" fmla="*/ 333629 h 1079685"/>
                  <a:gd name="connsiteX237" fmla="*/ 53470 w 501009"/>
                  <a:gd name="connsiteY237" fmla="*/ 329623 h 1079685"/>
                  <a:gd name="connsiteX238" fmla="*/ 56208 w 501009"/>
                  <a:gd name="connsiteY238" fmla="*/ 325658 h 1079685"/>
                  <a:gd name="connsiteX239" fmla="*/ 56964 w 501009"/>
                  <a:gd name="connsiteY239" fmla="*/ 321536 h 1079685"/>
                  <a:gd name="connsiteX240" fmla="*/ 54200 w 501009"/>
                  <a:gd name="connsiteY240" fmla="*/ 321453 h 1079685"/>
                  <a:gd name="connsiteX241" fmla="*/ 53314 w 501009"/>
                  <a:gd name="connsiteY241" fmla="*/ 318982 h 1079685"/>
                  <a:gd name="connsiteX242" fmla="*/ 55582 w 501009"/>
                  <a:gd name="connsiteY242" fmla="*/ 317456 h 1079685"/>
                  <a:gd name="connsiteX243" fmla="*/ 56077 w 501009"/>
                  <a:gd name="connsiteY243" fmla="*/ 313640 h 1079685"/>
                  <a:gd name="connsiteX244" fmla="*/ 54331 w 501009"/>
                  <a:gd name="connsiteY244" fmla="*/ 311783 h 1079685"/>
                  <a:gd name="connsiteX245" fmla="*/ 55947 w 501009"/>
                  <a:gd name="connsiteY245" fmla="*/ 303980 h 1079685"/>
                  <a:gd name="connsiteX246" fmla="*/ 52663 w 501009"/>
                  <a:gd name="connsiteY246" fmla="*/ 300600 h 1079685"/>
                  <a:gd name="connsiteX247" fmla="*/ 50629 w 501009"/>
                  <a:gd name="connsiteY247" fmla="*/ 295278 h 1079685"/>
                  <a:gd name="connsiteX248" fmla="*/ 51020 w 501009"/>
                  <a:gd name="connsiteY248" fmla="*/ 288151 h 1079685"/>
                  <a:gd name="connsiteX249" fmla="*/ 47658 w 501009"/>
                  <a:gd name="connsiteY249" fmla="*/ 284773 h 1079685"/>
                  <a:gd name="connsiteX250" fmla="*/ 47189 w 501009"/>
                  <a:gd name="connsiteY250" fmla="*/ 280863 h 1079685"/>
                  <a:gd name="connsiteX251" fmla="*/ 44451 w 501009"/>
                  <a:gd name="connsiteY251" fmla="*/ 274848 h 1079685"/>
                  <a:gd name="connsiteX252" fmla="*/ 43904 w 501009"/>
                  <a:gd name="connsiteY252" fmla="*/ 268091 h 1079685"/>
                  <a:gd name="connsiteX253" fmla="*/ 41271 w 501009"/>
                  <a:gd name="connsiteY253" fmla="*/ 265199 h 1079685"/>
                  <a:gd name="connsiteX254" fmla="*/ 37674 w 501009"/>
                  <a:gd name="connsiteY254" fmla="*/ 258549 h 1079685"/>
                  <a:gd name="connsiteX255" fmla="*/ 37152 w 501009"/>
                  <a:gd name="connsiteY255" fmla="*/ 254555 h 1079685"/>
                  <a:gd name="connsiteX256" fmla="*/ 35328 w 501009"/>
                  <a:gd name="connsiteY256" fmla="*/ 252542 h 1079685"/>
                  <a:gd name="connsiteX257" fmla="*/ 33712 w 501009"/>
                  <a:gd name="connsiteY257" fmla="*/ 245793 h 1079685"/>
                  <a:gd name="connsiteX258" fmla="*/ 31444 w 501009"/>
                  <a:gd name="connsiteY258" fmla="*/ 245300 h 1079685"/>
                  <a:gd name="connsiteX259" fmla="*/ 30897 w 501009"/>
                  <a:gd name="connsiteY259" fmla="*/ 240459 h 1079685"/>
                  <a:gd name="connsiteX260" fmla="*/ 31887 w 501009"/>
                  <a:gd name="connsiteY260" fmla="*/ 235035 h 1079685"/>
                  <a:gd name="connsiteX261" fmla="*/ 27195 w 501009"/>
                  <a:gd name="connsiteY261" fmla="*/ 230084 h 1079685"/>
                  <a:gd name="connsiteX262" fmla="*/ 25657 w 501009"/>
                  <a:gd name="connsiteY262" fmla="*/ 225712 h 1079685"/>
                  <a:gd name="connsiteX263" fmla="*/ 26778 w 501009"/>
                  <a:gd name="connsiteY263" fmla="*/ 220446 h 1079685"/>
                  <a:gd name="connsiteX264" fmla="*/ 24067 w 501009"/>
                  <a:gd name="connsiteY264" fmla="*/ 213729 h 1079685"/>
                  <a:gd name="connsiteX265" fmla="*/ 24223 w 501009"/>
                  <a:gd name="connsiteY265" fmla="*/ 207969 h 1079685"/>
                  <a:gd name="connsiteX266" fmla="*/ 20470 w 501009"/>
                  <a:gd name="connsiteY266" fmla="*/ 202619 h 1079685"/>
                  <a:gd name="connsiteX267" fmla="*/ 18697 w 501009"/>
                  <a:gd name="connsiteY267" fmla="*/ 195244 h 1079685"/>
                  <a:gd name="connsiteX268" fmla="*/ 15256 w 501009"/>
                  <a:gd name="connsiteY268" fmla="*/ 188248 h 1079685"/>
                  <a:gd name="connsiteX269" fmla="*/ 13458 w 501009"/>
                  <a:gd name="connsiteY269" fmla="*/ 186516 h 1079685"/>
                  <a:gd name="connsiteX270" fmla="*/ 16977 w 501009"/>
                  <a:gd name="connsiteY270" fmla="*/ 182976 h 1079685"/>
                  <a:gd name="connsiteX271" fmla="*/ 14605 w 501009"/>
                  <a:gd name="connsiteY271" fmla="*/ 183396 h 1079685"/>
                  <a:gd name="connsiteX272" fmla="*/ 12884 w 501009"/>
                  <a:gd name="connsiteY272" fmla="*/ 178213 h 1079685"/>
                  <a:gd name="connsiteX273" fmla="*/ 14161 w 501009"/>
                  <a:gd name="connsiteY273" fmla="*/ 174060 h 1079685"/>
                  <a:gd name="connsiteX274" fmla="*/ 17498 w 501009"/>
                  <a:gd name="connsiteY274" fmla="*/ 172526 h 1079685"/>
                  <a:gd name="connsiteX275" fmla="*/ 14448 w 501009"/>
                  <a:gd name="connsiteY275" fmla="*/ 169889 h 1079685"/>
                  <a:gd name="connsiteX276" fmla="*/ 15204 w 501009"/>
                  <a:gd name="connsiteY276" fmla="*/ 166179 h 1079685"/>
                  <a:gd name="connsiteX277" fmla="*/ 13666 w 501009"/>
                  <a:gd name="connsiteY277" fmla="*/ 164651 h 1079685"/>
                  <a:gd name="connsiteX278" fmla="*/ 16560 w 501009"/>
                  <a:gd name="connsiteY278" fmla="*/ 163396 h 1079685"/>
                  <a:gd name="connsiteX279" fmla="*/ 16143 w 501009"/>
                  <a:gd name="connsiteY279" fmla="*/ 159512 h 1079685"/>
                  <a:gd name="connsiteX280" fmla="*/ 17680 w 501009"/>
                  <a:gd name="connsiteY280" fmla="*/ 157383 h 1079685"/>
                  <a:gd name="connsiteX281" fmla="*/ 14787 w 501009"/>
                  <a:gd name="connsiteY281" fmla="*/ 151008 h 1079685"/>
                  <a:gd name="connsiteX282" fmla="*/ 17159 w 501009"/>
                  <a:gd name="connsiteY282" fmla="*/ 147095 h 1079685"/>
                  <a:gd name="connsiteX283" fmla="*/ 14057 w 501009"/>
                  <a:gd name="connsiteY283" fmla="*/ 147392 h 1079685"/>
                  <a:gd name="connsiteX284" fmla="*/ 16221 w 501009"/>
                  <a:gd name="connsiteY284" fmla="*/ 143829 h 1079685"/>
                  <a:gd name="connsiteX285" fmla="*/ 12076 w 501009"/>
                  <a:gd name="connsiteY285" fmla="*/ 139134 h 1079685"/>
                  <a:gd name="connsiteX286" fmla="*/ 14422 w 501009"/>
                  <a:gd name="connsiteY286" fmla="*/ 137694 h 1079685"/>
                  <a:gd name="connsiteX287" fmla="*/ 11111 w 501009"/>
                  <a:gd name="connsiteY287" fmla="*/ 132401 h 1079685"/>
                  <a:gd name="connsiteX288" fmla="*/ 15413 w 501009"/>
                  <a:gd name="connsiteY288" fmla="*/ 129988 h 1079685"/>
                  <a:gd name="connsiteX289" fmla="*/ 13796 w 501009"/>
                  <a:gd name="connsiteY289" fmla="*/ 127343 h 1079685"/>
                  <a:gd name="connsiteX290" fmla="*/ 16508 w 501009"/>
                  <a:gd name="connsiteY290" fmla="*/ 126435 h 1079685"/>
                  <a:gd name="connsiteX291" fmla="*/ 13562 w 501009"/>
                  <a:gd name="connsiteY291" fmla="*/ 124184 h 1079685"/>
                  <a:gd name="connsiteX292" fmla="*/ 16560 w 501009"/>
                  <a:gd name="connsiteY292" fmla="*/ 122295 h 1079685"/>
                  <a:gd name="connsiteX293" fmla="*/ 12780 w 501009"/>
                  <a:gd name="connsiteY293" fmla="*/ 122306 h 1079685"/>
                  <a:gd name="connsiteX294" fmla="*/ 15856 w 501009"/>
                  <a:gd name="connsiteY294" fmla="*/ 119512 h 1079685"/>
                  <a:gd name="connsiteX295" fmla="*/ 15647 w 501009"/>
                  <a:gd name="connsiteY295" fmla="*/ 117472 h 1079685"/>
                  <a:gd name="connsiteX296" fmla="*/ 11190 w 501009"/>
                  <a:gd name="connsiteY296" fmla="*/ 113901 h 1079685"/>
                  <a:gd name="connsiteX297" fmla="*/ 15439 w 501009"/>
                  <a:gd name="connsiteY297" fmla="*/ 111170 h 1079685"/>
                  <a:gd name="connsiteX298" fmla="*/ 12780 w 501009"/>
                  <a:gd name="connsiteY298" fmla="*/ 105274 h 1079685"/>
                  <a:gd name="connsiteX299" fmla="*/ 14109 w 501009"/>
                  <a:gd name="connsiteY299" fmla="*/ 101789 h 1079685"/>
                  <a:gd name="connsiteX300" fmla="*/ 10564 w 501009"/>
                  <a:gd name="connsiteY300" fmla="*/ 98797 h 1079685"/>
                  <a:gd name="connsiteX301" fmla="*/ 14057 w 501009"/>
                  <a:gd name="connsiteY301" fmla="*/ 98343 h 1079685"/>
                  <a:gd name="connsiteX302" fmla="*/ 9860 w 501009"/>
                  <a:gd name="connsiteY302" fmla="*/ 95317 h 1079685"/>
                  <a:gd name="connsiteX303" fmla="*/ 13171 w 501009"/>
                  <a:gd name="connsiteY303" fmla="*/ 93510 h 1079685"/>
                  <a:gd name="connsiteX304" fmla="*/ 12493 w 501009"/>
                  <a:gd name="connsiteY304" fmla="*/ 89041 h 1079685"/>
                  <a:gd name="connsiteX305" fmla="*/ 15856 w 501009"/>
                  <a:gd name="connsiteY305" fmla="*/ 84667 h 1079685"/>
                  <a:gd name="connsiteX306" fmla="*/ 15621 w 501009"/>
                  <a:gd name="connsiteY306" fmla="*/ 81338 h 1079685"/>
                  <a:gd name="connsiteX307" fmla="*/ 18723 w 501009"/>
                  <a:gd name="connsiteY307" fmla="*/ 80592 h 1079685"/>
                  <a:gd name="connsiteX308" fmla="*/ 17811 w 501009"/>
                  <a:gd name="connsiteY308" fmla="*/ 78004 h 1079685"/>
                  <a:gd name="connsiteX309" fmla="*/ 20079 w 501009"/>
                  <a:gd name="connsiteY309" fmla="*/ 74939 h 1079685"/>
                  <a:gd name="connsiteX310" fmla="*/ 19818 w 501009"/>
                  <a:gd name="connsiteY310" fmla="*/ 69985 h 1079685"/>
                  <a:gd name="connsiteX311" fmla="*/ 17133 w 501009"/>
                  <a:gd name="connsiteY311" fmla="*/ 65042 h 1079685"/>
                  <a:gd name="connsiteX312" fmla="*/ 18541 w 501009"/>
                  <a:gd name="connsiteY312" fmla="*/ 64552 h 1079685"/>
                  <a:gd name="connsiteX313" fmla="*/ 14657 w 501009"/>
                  <a:gd name="connsiteY313" fmla="*/ 59849 h 1079685"/>
                  <a:gd name="connsiteX314" fmla="*/ 11868 w 501009"/>
                  <a:gd name="connsiteY314" fmla="*/ 46198 h 1079685"/>
                  <a:gd name="connsiteX315" fmla="*/ 9808 w 501009"/>
                  <a:gd name="connsiteY315" fmla="*/ 45749 h 1079685"/>
                  <a:gd name="connsiteX316" fmla="*/ 11607 w 501009"/>
                  <a:gd name="connsiteY316" fmla="*/ 41607 h 1079685"/>
                  <a:gd name="connsiteX317" fmla="*/ 7045 w 501009"/>
                  <a:gd name="connsiteY317" fmla="*/ 40553 h 1079685"/>
                  <a:gd name="connsiteX318" fmla="*/ 9443 w 501009"/>
                  <a:gd name="connsiteY318" fmla="*/ 35599 h 1079685"/>
                  <a:gd name="connsiteX319" fmla="*/ 8740 w 501009"/>
                  <a:gd name="connsiteY319" fmla="*/ 27189 h 1079685"/>
                  <a:gd name="connsiteX320" fmla="*/ 5872 w 501009"/>
                  <a:gd name="connsiteY320" fmla="*/ 26404 h 1079685"/>
                  <a:gd name="connsiteX321" fmla="*/ 6628 w 501009"/>
                  <a:gd name="connsiteY321" fmla="*/ 22434 h 1079685"/>
                  <a:gd name="connsiteX322" fmla="*/ 4569 w 501009"/>
                  <a:gd name="connsiteY322" fmla="*/ 21500 h 1079685"/>
                  <a:gd name="connsiteX323" fmla="*/ 33 w 501009"/>
                  <a:gd name="connsiteY323" fmla="*/ 7061 h 1079685"/>
                  <a:gd name="connsiteX324" fmla="*/ 33 w 501009"/>
                  <a:gd name="connsiteY324" fmla="*/ 7061 h 1079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Lst>
                <a:rect l="l" t="t" r="r" b="b"/>
                <a:pathLst>
                  <a:path w="501009" h="1079685">
                    <a:moveTo>
                      <a:pt x="33" y="7061"/>
                    </a:moveTo>
                    <a:lnTo>
                      <a:pt x="1493" y="0"/>
                    </a:lnTo>
                    <a:lnTo>
                      <a:pt x="44451" y="102"/>
                    </a:lnTo>
                    <a:lnTo>
                      <a:pt x="157974" y="102"/>
                    </a:lnTo>
                    <a:lnTo>
                      <a:pt x="276735" y="370"/>
                    </a:lnTo>
                    <a:lnTo>
                      <a:pt x="275744" y="4041"/>
                    </a:lnTo>
                    <a:lnTo>
                      <a:pt x="277022" y="10552"/>
                    </a:lnTo>
                    <a:lnTo>
                      <a:pt x="276292" y="13244"/>
                    </a:lnTo>
                    <a:lnTo>
                      <a:pt x="279446" y="21142"/>
                    </a:lnTo>
                    <a:lnTo>
                      <a:pt x="286093" y="25475"/>
                    </a:lnTo>
                    <a:lnTo>
                      <a:pt x="288882" y="26140"/>
                    </a:lnTo>
                    <a:lnTo>
                      <a:pt x="302933" y="23203"/>
                    </a:lnTo>
                    <a:lnTo>
                      <a:pt x="309658" y="17543"/>
                    </a:lnTo>
                    <a:lnTo>
                      <a:pt x="309892" y="63021"/>
                    </a:lnTo>
                    <a:lnTo>
                      <a:pt x="273424" y="63028"/>
                    </a:lnTo>
                    <a:lnTo>
                      <a:pt x="273451" y="100751"/>
                    </a:lnTo>
                    <a:lnTo>
                      <a:pt x="235992" y="101041"/>
                    </a:lnTo>
                    <a:lnTo>
                      <a:pt x="236227" y="110471"/>
                    </a:lnTo>
                    <a:lnTo>
                      <a:pt x="236044" y="138774"/>
                    </a:lnTo>
                    <a:lnTo>
                      <a:pt x="237322" y="138771"/>
                    </a:lnTo>
                    <a:lnTo>
                      <a:pt x="237243" y="180532"/>
                    </a:lnTo>
                    <a:lnTo>
                      <a:pt x="237426" y="213416"/>
                    </a:lnTo>
                    <a:lnTo>
                      <a:pt x="238808" y="213416"/>
                    </a:lnTo>
                    <a:lnTo>
                      <a:pt x="239381" y="287990"/>
                    </a:lnTo>
                    <a:lnTo>
                      <a:pt x="243057" y="288003"/>
                    </a:lnTo>
                    <a:lnTo>
                      <a:pt x="242926" y="325165"/>
                    </a:lnTo>
                    <a:lnTo>
                      <a:pt x="168922" y="325326"/>
                    </a:lnTo>
                    <a:lnTo>
                      <a:pt x="169052" y="362942"/>
                    </a:lnTo>
                    <a:lnTo>
                      <a:pt x="168948" y="404945"/>
                    </a:lnTo>
                    <a:lnTo>
                      <a:pt x="169156" y="436217"/>
                    </a:lnTo>
                    <a:lnTo>
                      <a:pt x="214696" y="436222"/>
                    </a:lnTo>
                    <a:lnTo>
                      <a:pt x="242535" y="436418"/>
                    </a:lnTo>
                    <a:lnTo>
                      <a:pt x="293418" y="436019"/>
                    </a:lnTo>
                    <a:lnTo>
                      <a:pt x="334839" y="436102"/>
                    </a:lnTo>
                    <a:lnTo>
                      <a:pt x="334734" y="417605"/>
                    </a:lnTo>
                    <a:lnTo>
                      <a:pt x="352929" y="417847"/>
                    </a:lnTo>
                    <a:lnTo>
                      <a:pt x="353007" y="434292"/>
                    </a:lnTo>
                    <a:lnTo>
                      <a:pt x="355797" y="431952"/>
                    </a:lnTo>
                    <a:lnTo>
                      <a:pt x="359889" y="431232"/>
                    </a:lnTo>
                    <a:lnTo>
                      <a:pt x="361531" y="429203"/>
                    </a:lnTo>
                    <a:lnTo>
                      <a:pt x="371306" y="423907"/>
                    </a:lnTo>
                    <a:lnTo>
                      <a:pt x="371333" y="436298"/>
                    </a:lnTo>
                    <a:lnTo>
                      <a:pt x="372089" y="436295"/>
                    </a:lnTo>
                    <a:lnTo>
                      <a:pt x="371880" y="472865"/>
                    </a:lnTo>
                    <a:lnTo>
                      <a:pt x="353529" y="472818"/>
                    </a:lnTo>
                    <a:lnTo>
                      <a:pt x="353711" y="509294"/>
                    </a:lnTo>
                    <a:lnTo>
                      <a:pt x="354493" y="509476"/>
                    </a:lnTo>
                    <a:lnTo>
                      <a:pt x="354676" y="558854"/>
                    </a:lnTo>
                    <a:lnTo>
                      <a:pt x="358638" y="562024"/>
                    </a:lnTo>
                    <a:lnTo>
                      <a:pt x="361479" y="560991"/>
                    </a:lnTo>
                    <a:lnTo>
                      <a:pt x="362809" y="567614"/>
                    </a:lnTo>
                    <a:lnTo>
                      <a:pt x="369534" y="567961"/>
                    </a:lnTo>
                    <a:lnTo>
                      <a:pt x="370968" y="566208"/>
                    </a:lnTo>
                    <a:lnTo>
                      <a:pt x="377224" y="572977"/>
                    </a:lnTo>
                    <a:lnTo>
                      <a:pt x="382593" y="573454"/>
                    </a:lnTo>
                    <a:lnTo>
                      <a:pt x="386842" y="577054"/>
                    </a:lnTo>
                    <a:lnTo>
                      <a:pt x="389918" y="577962"/>
                    </a:lnTo>
                    <a:lnTo>
                      <a:pt x="397269" y="575244"/>
                    </a:lnTo>
                    <a:lnTo>
                      <a:pt x="400632" y="572035"/>
                    </a:lnTo>
                    <a:lnTo>
                      <a:pt x="405767" y="571910"/>
                    </a:lnTo>
                    <a:lnTo>
                      <a:pt x="415021" y="578544"/>
                    </a:lnTo>
                    <a:lnTo>
                      <a:pt x="418279" y="583649"/>
                    </a:lnTo>
                    <a:lnTo>
                      <a:pt x="415803" y="587919"/>
                    </a:lnTo>
                    <a:lnTo>
                      <a:pt x="410954" y="591451"/>
                    </a:lnTo>
                    <a:lnTo>
                      <a:pt x="409964" y="596937"/>
                    </a:lnTo>
                    <a:lnTo>
                      <a:pt x="414213" y="603560"/>
                    </a:lnTo>
                    <a:lnTo>
                      <a:pt x="413014" y="608349"/>
                    </a:lnTo>
                    <a:lnTo>
                      <a:pt x="456494" y="608485"/>
                    </a:lnTo>
                    <a:lnTo>
                      <a:pt x="494369" y="608456"/>
                    </a:lnTo>
                    <a:lnTo>
                      <a:pt x="494369" y="644538"/>
                    </a:lnTo>
                    <a:lnTo>
                      <a:pt x="500339" y="644653"/>
                    </a:lnTo>
                    <a:lnTo>
                      <a:pt x="500443" y="659845"/>
                    </a:lnTo>
                    <a:lnTo>
                      <a:pt x="501042" y="677904"/>
                    </a:lnTo>
                    <a:lnTo>
                      <a:pt x="468380" y="677469"/>
                    </a:lnTo>
                    <a:lnTo>
                      <a:pt x="416090" y="677907"/>
                    </a:lnTo>
                    <a:lnTo>
                      <a:pt x="419739" y="682777"/>
                    </a:lnTo>
                    <a:lnTo>
                      <a:pt x="421851" y="682475"/>
                    </a:lnTo>
                    <a:lnTo>
                      <a:pt x="422971" y="685540"/>
                    </a:lnTo>
                    <a:lnTo>
                      <a:pt x="427533" y="687329"/>
                    </a:lnTo>
                    <a:lnTo>
                      <a:pt x="429566" y="694412"/>
                    </a:lnTo>
                    <a:lnTo>
                      <a:pt x="435927" y="697677"/>
                    </a:lnTo>
                    <a:lnTo>
                      <a:pt x="434624" y="700002"/>
                    </a:lnTo>
                    <a:lnTo>
                      <a:pt x="436735" y="702936"/>
                    </a:lnTo>
                    <a:lnTo>
                      <a:pt x="437751" y="707679"/>
                    </a:lnTo>
                    <a:lnTo>
                      <a:pt x="439654" y="708633"/>
                    </a:lnTo>
                    <a:lnTo>
                      <a:pt x="428993" y="708584"/>
                    </a:lnTo>
                    <a:lnTo>
                      <a:pt x="428993" y="714581"/>
                    </a:lnTo>
                    <a:lnTo>
                      <a:pt x="425396" y="714787"/>
                    </a:lnTo>
                    <a:lnTo>
                      <a:pt x="424692" y="722008"/>
                    </a:lnTo>
                    <a:lnTo>
                      <a:pt x="421329" y="725837"/>
                    </a:lnTo>
                    <a:lnTo>
                      <a:pt x="415907" y="724019"/>
                    </a:lnTo>
                    <a:lnTo>
                      <a:pt x="411163" y="721322"/>
                    </a:lnTo>
                    <a:lnTo>
                      <a:pt x="411189" y="726534"/>
                    </a:lnTo>
                    <a:lnTo>
                      <a:pt x="394037" y="726703"/>
                    </a:lnTo>
                    <a:lnTo>
                      <a:pt x="394141" y="744501"/>
                    </a:lnTo>
                    <a:lnTo>
                      <a:pt x="411580" y="744329"/>
                    </a:lnTo>
                    <a:lnTo>
                      <a:pt x="411684" y="759250"/>
                    </a:lnTo>
                    <a:lnTo>
                      <a:pt x="429358" y="759083"/>
                    </a:lnTo>
                    <a:lnTo>
                      <a:pt x="429358" y="763570"/>
                    </a:lnTo>
                    <a:lnTo>
                      <a:pt x="435249" y="763581"/>
                    </a:lnTo>
                    <a:lnTo>
                      <a:pt x="435093" y="774049"/>
                    </a:lnTo>
                    <a:lnTo>
                      <a:pt x="429306" y="774080"/>
                    </a:lnTo>
                    <a:lnTo>
                      <a:pt x="429488" y="797954"/>
                    </a:lnTo>
                    <a:lnTo>
                      <a:pt x="430140" y="806591"/>
                    </a:lnTo>
                    <a:lnTo>
                      <a:pt x="430088" y="851067"/>
                    </a:lnTo>
                    <a:lnTo>
                      <a:pt x="465252" y="851221"/>
                    </a:lnTo>
                    <a:lnTo>
                      <a:pt x="465591" y="868913"/>
                    </a:lnTo>
                    <a:lnTo>
                      <a:pt x="465513" y="904384"/>
                    </a:lnTo>
                    <a:lnTo>
                      <a:pt x="483082" y="904470"/>
                    </a:lnTo>
                    <a:lnTo>
                      <a:pt x="483056" y="913326"/>
                    </a:lnTo>
                    <a:lnTo>
                      <a:pt x="500443" y="913303"/>
                    </a:lnTo>
                    <a:lnTo>
                      <a:pt x="500469" y="920041"/>
                    </a:lnTo>
                    <a:lnTo>
                      <a:pt x="497002" y="922336"/>
                    </a:lnTo>
                    <a:lnTo>
                      <a:pt x="493613" y="921525"/>
                    </a:lnTo>
                    <a:lnTo>
                      <a:pt x="490589" y="924465"/>
                    </a:lnTo>
                    <a:lnTo>
                      <a:pt x="487539" y="923935"/>
                    </a:lnTo>
                    <a:lnTo>
                      <a:pt x="487122" y="926953"/>
                    </a:lnTo>
                    <a:lnTo>
                      <a:pt x="485193" y="926823"/>
                    </a:lnTo>
                    <a:lnTo>
                      <a:pt x="481388" y="934406"/>
                    </a:lnTo>
                    <a:lnTo>
                      <a:pt x="482691" y="935168"/>
                    </a:lnTo>
                    <a:lnTo>
                      <a:pt x="479798" y="939219"/>
                    </a:lnTo>
                    <a:lnTo>
                      <a:pt x="483134" y="943093"/>
                    </a:lnTo>
                    <a:lnTo>
                      <a:pt x="483317" y="947201"/>
                    </a:lnTo>
                    <a:lnTo>
                      <a:pt x="479015" y="955906"/>
                    </a:lnTo>
                    <a:lnTo>
                      <a:pt x="477165" y="957223"/>
                    </a:lnTo>
                    <a:lnTo>
                      <a:pt x="417419" y="957208"/>
                    </a:lnTo>
                    <a:lnTo>
                      <a:pt x="384418" y="957375"/>
                    </a:lnTo>
                    <a:lnTo>
                      <a:pt x="353164" y="957307"/>
                    </a:lnTo>
                    <a:lnTo>
                      <a:pt x="350088" y="952210"/>
                    </a:lnTo>
                    <a:lnTo>
                      <a:pt x="342189" y="948816"/>
                    </a:lnTo>
                    <a:lnTo>
                      <a:pt x="342137" y="980727"/>
                    </a:lnTo>
                    <a:lnTo>
                      <a:pt x="346464" y="980677"/>
                    </a:lnTo>
                    <a:lnTo>
                      <a:pt x="346464" y="983593"/>
                    </a:lnTo>
                    <a:lnTo>
                      <a:pt x="350818" y="983578"/>
                    </a:lnTo>
                    <a:lnTo>
                      <a:pt x="350792" y="986497"/>
                    </a:lnTo>
                    <a:lnTo>
                      <a:pt x="357256" y="986486"/>
                    </a:lnTo>
                    <a:lnTo>
                      <a:pt x="359498" y="989403"/>
                    </a:lnTo>
                    <a:lnTo>
                      <a:pt x="359472" y="1009823"/>
                    </a:lnTo>
                    <a:lnTo>
                      <a:pt x="360436" y="1009820"/>
                    </a:lnTo>
                    <a:lnTo>
                      <a:pt x="360567" y="1027305"/>
                    </a:lnTo>
                    <a:lnTo>
                      <a:pt x="343050" y="1027483"/>
                    </a:lnTo>
                    <a:lnTo>
                      <a:pt x="343128" y="1079597"/>
                    </a:lnTo>
                    <a:lnTo>
                      <a:pt x="297354" y="1079686"/>
                    </a:lnTo>
                    <a:lnTo>
                      <a:pt x="234376" y="1079636"/>
                    </a:lnTo>
                    <a:lnTo>
                      <a:pt x="175230" y="1079391"/>
                    </a:lnTo>
                    <a:lnTo>
                      <a:pt x="143350" y="1079498"/>
                    </a:lnTo>
                    <a:lnTo>
                      <a:pt x="113347" y="1079315"/>
                    </a:lnTo>
                    <a:lnTo>
                      <a:pt x="113295" y="1053566"/>
                    </a:lnTo>
                    <a:lnTo>
                      <a:pt x="113529" y="956464"/>
                    </a:lnTo>
                    <a:lnTo>
                      <a:pt x="113581" y="907251"/>
                    </a:lnTo>
                    <a:lnTo>
                      <a:pt x="113347" y="785349"/>
                    </a:lnTo>
                    <a:lnTo>
                      <a:pt x="108159" y="773791"/>
                    </a:lnTo>
                    <a:lnTo>
                      <a:pt x="103441" y="769977"/>
                    </a:lnTo>
                    <a:lnTo>
                      <a:pt x="99948" y="768868"/>
                    </a:lnTo>
                    <a:lnTo>
                      <a:pt x="89000" y="763106"/>
                    </a:lnTo>
                    <a:lnTo>
                      <a:pt x="80554" y="762816"/>
                    </a:lnTo>
                    <a:lnTo>
                      <a:pt x="78808" y="761410"/>
                    </a:lnTo>
                    <a:lnTo>
                      <a:pt x="73230" y="753251"/>
                    </a:lnTo>
                    <a:lnTo>
                      <a:pt x="68590" y="740289"/>
                    </a:lnTo>
                    <a:lnTo>
                      <a:pt x="55139" y="722696"/>
                    </a:lnTo>
                    <a:lnTo>
                      <a:pt x="57459" y="714461"/>
                    </a:lnTo>
                    <a:lnTo>
                      <a:pt x="68981" y="705743"/>
                    </a:lnTo>
                    <a:lnTo>
                      <a:pt x="70492" y="703416"/>
                    </a:lnTo>
                    <a:lnTo>
                      <a:pt x="81675" y="696483"/>
                    </a:lnTo>
                    <a:lnTo>
                      <a:pt x="84621" y="693491"/>
                    </a:lnTo>
                    <a:lnTo>
                      <a:pt x="88505" y="684987"/>
                    </a:lnTo>
                    <a:lnTo>
                      <a:pt x="94604" y="678345"/>
                    </a:lnTo>
                    <a:lnTo>
                      <a:pt x="95829" y="673566"/>
                    </a:lnTo>
                    <a:lnTo>
                      <a:pt x="96299" y="664538"/>
                    </a:lnTo>
                    <a:lnTo>
                      <a:pt x="97733" y="652307"/>
                    </a:lnTo>
                    <a:lnTo>
                      <a:pt x="96429" y="648584"/>
                    </a:lnTo>
                    <a:lnTo>
                      <a:pt x="95360" y="635408"/>
                    </a:lnTo>
                    <a:lnTo>
                      <a:pt x="98384" y="627577"/>
                    </a:lnTo>
                    <a:lnTo>
                      <a:pt x="98697" y="623450"/>
                    </a:lnTo>
                    <a:lnTo>
                      <a:pt x="96690" y="613512"/>
                    </a:lnTo>
                    <a:lnTo>
                      <a:pt x="94995" y="609549"/>
                    </a:lnTo>
                    <a:lnTo>
                      <a:pt x="95178" y="604238"/>
                    </a:lnTo>
                    <a:lnTo>
                      <a:pt x="93223" y="604575"/>
                    </a:lnTo>
                    <a:lnTo>
                      <a:pt x="94500" y="597665"/>
                    </a:lnTo>
                    <a:lnTo>
                      <a:pt x="92780" y="595273"/>
                    </a:lnTo>
                    <a:lnTo>
                      <a:pt x="92441" y="590431"/>
                    </a:lnTo>
                    <a:lnTo>
                      <a:pt x="94161" y="589604"/>
                    </a:lnTo>
                    <a:lnTo>
                      <a:pt x="92206" y="586453"/>
                    </a:lnTo>
                    <a:lnTo>
                      <a:pt x="92024" y="572040"/>
                    </a:lnTo>
                    <a:lnTo>
                      <a:pt x="82718" y="562965"/>
                    </a:lnTo>
                    <a:lnTo>
                      <a:pt x="81701" y="558567"/>
                    </a:lnTo>
                    <a:lnTo>
                      <a:pt x="77296" y="549946"/>
                    </a:lnTo>
                    <a:lnTo>
                      <a:pt x="74715" y="547282"/>
                    </a:lnTo>
                    <a:lnTo>
                      <a:pt x="75888" y="543792"/>
                    </a:lnTo>
                    <a:lnTo>
                      <a:pt x="72265" y="539785"/>
                    </a:lnTo>
                    <a:lnTo>
                      <a:pt x="72838" y="535353"/>
                    </a:lnTo>
                    <a:lnTo>
                      <a:pt x="70492" y="527486"/>
                    </a:lnTo>
                    <a:lnTo>
                      <a:pt x="71144" y="521804"/>
                    </a:lnTo>
                    <a:lnTo>
                      <a:pt x="69711" y="521118"/>
                    </a:lnTo>
                    <a:lnTo>
                      <a:pt x="69762" y="516793"/>
                    </a:lnTo>
                    <a:lnTo>
                      <a:pt x="67391" y="516366"/>
                    </a:lnTo>
                    <a:lnTo>
                      <a:pt x="66921" y="511344"/>
                    </a:lnTo>
                    <a:lnTo>
                      <a:pt x="63897" y="509169"/>
                    </a:lnTo>
                    <a:lnTo>
                      <a:pt x="65331" y="507293"/>
                    </a:lnTo>
                    <a:lnTo>
                      <a:pt x="63480" y="504356"/>
                    </a:lnTo>
                    <a:lnTo>
                      <a:pt x="65513" y="495888"/>
                    </a:lnTo>
                    <a:lnTo>
                      <a:pt x="65800" y="482762"/>
                    </a:lnTo>
                    <a:lnTo>
                      <a:pt x="63793" y="478398"/>
                    </a:lnTo>
                    <a:lnTo>
                      <a:pt x="63950" y="472020"/>
                    </a:lnTo>
                    <a:lnTo>
                      <a:pt x="62959" y="471219"/>
                    </a:lnTo>
                    <a:lnTo>
                      <a:pt x="66791" y="465496"/>
                    </a:lnTo>
                    <a:lnTo>
                      <a:pt x="65618" y="462691"/>
                    </a:lnTo>
                    <a:lnTo>
                      <a:pt x="66713" y="453468"/>
                    </a:lnTo>
                    <a:lnTo>
                      <a:pt x="69137" y="449106"/>
                    </a:lnTo>
                    <a:lnTo>
                      <a:pt x="68850" y="445253"/>
                    </a:lnTo>
                    <a:lnTo>
                      <a:pt x="64706" y="446774"/>
                    </a:lnTo>
                    <a:lnTo>
                      <a:pt x="64393" y="442673"/>
                    </a:lnTo>
                    <a:lnTo>
                      <a:pt x="59987" y="437584"/>
                    </a:lnTo>
                    <a:lnTo>
                      <a:pt x="60300" y="430679"/>
                    </a:lnTo>
                    <a:lnTo>
                      <a:pt x="58293" y="429883"/>
                    </a:lnTo>
                    <a:lnTo>
                      <a:pt x="60769" y="420346"/>
                    </a:lnTo>
                    <a:lnTo>
                      <a:pt x="61004" y="408443"/>
                    </a:lnTo>
                    <a:lnTo>
                      <a:pt x="59153" y="405809"/>
                    </a:lnTo>
                    <a:lnTo>
                      <a:pt x="60378" y="404223"/>
                    </a:lnTo>
                    <a:lnTo>
                      <a:pt x="57407" y="399342"/>
                    </a:lnTo>
                    <a:lnTo>
                      <a:pt x="59779" y="396128"/>
                    </a:lnTo>
                    <a:lnTo>
                      <a:pt x="59597" y="391282"/>
                    </a:lnTo>
                    <a:lnTo>
                      <a:pt x="57850" y="389774"/>
                    </a:lnTo>
                    <a:lnTo>
                      <a:pt x="59127" y="381651"/>
                    </a:lnTo>
                    <a:lnTo>
                      <a:pt x="56625" y="376094"/>
                    </a:lnTo>
                    <a:lnTo>
                      <a:pt x="58137" y="374409"/>
                    </a:lnTo>
                    <a:lnTo>
                      <a:pt x="57016" y="369210"/>
                    </a:lnTo>
                    <a:lnTo>
                      <a:pt x="58919" y="366482"/>
                    </a:lnTo>
                    <a:lnTo>
                      <a:pt x="56547" y="364403"/>
                    </a:lnTo>
                    <a:lnTo>
                      <a:pt x="59179" y="361815"/>
                    </a:lnTo>
                    <a:lnTo>
                      <a:pt x="56494" y="357255"/>
                    </a:lnTo>
                    <a:lnTo>
                      <a:pt x="55556" y="352320"/>
                    </a:lnTo>
                    <a:lnTo>
                      <a:pt x="57641" y="346550"/>
                    </a:lnTo>
                    <a:lnTo>
                      <a:pt x="53080" y="342587"/>
                    </a:lnTo>
                    <a:lnTo>
                      <a:pt x="55478" y="341134"/>
                    </a:lnTo>
                    <a:lnTo>
                      <a:pt x="54305" y="334589"/>
                    </a:lnTo>
                    <a:lnTo>
                      <a:pt x="55530" y="333629"/>
                    </a:lnTo>
                    <a:lnTo>
                      <a:pt x="53470" y="329623"/>
                    </a:lnTo>
                    <a:lnTo>
                      <a:pt x="56208" y="325658"/>
                    </a:lnTo>
                    <a:lnTo>
                      <a:pt x="56964" y="321536"/>
                    </a:lnTo>
                    <a:lnTo>
                      <a:pt x="54200" y="321453"/>
                    </a:lnTo>
                    <a:lnTo>
                      <a:pt x="53314" y="318982"/>
                    </a:lnTo>
                    <a:lnTo>
                      <a:pt x="55582" y="317456"/>
                    </a:lnTo>
                    <a:lnTo>
                      <a:pt x="56077" y="313640"/>
                    </a:lnTo>
                    <a:lnTo>
                      <a:pt x="54331" y="311783"/>
                    </a:lnTo>
                    <a:lnTo>
                      <a:pt x="55947" y="303980"/>
                    </a:lnTo>
                    <a:lnTo>
                      <a:pt x="52663" y="300600"/>
                    </a:lnTo>
                    <a:lnTo>
                      <a:pt x="50629" y="295278"/>
                    </a:lnTo>
                    <a:lnTo>
                      <a:pt x="51020" y="288151"/>
                    </a:lnTo>
                    <a:lnTo>
                      <a:pt x="47658" y="284773"/>
                    </a:lnTo>
                    <a:lnTo>
                      <a:pt x="47189" y="280863"/>
                    </a:lnTo>
                    <a:lnTo>
                      <a:pt x="44451" y="274848"/>
                    </a:lnTo>
                    <a:lnTo>
                      <a:pt x="43904" y="268091"/>
                    </a:lnTo>
                    <a:lnTo>
                      <a:pt x="41271" y="265199"/>
                    </a:lnTo>
                    <a:lnTo>
                      <a:pt x="37674" y="258549"/>
                    </a:lnTo>
                    <a:lnTo>
                      <a:pt x="37152" y="254555"/>
                    </a:lnTo>
                    <a:lnTo>
                      <a:pt x="35328" y="252542"/>
                    </a:lnTo>
                    <a:lnTo>
                      <a:pt x="33712" y="245793"/>
                    </a:lnTo>
                    <a:lnTo>
                      <a:pt x="31444" y="245300"/>
                    </a:lnTo>
                    <a:lnTo>
                      <a:pt x="30897" y="240459"/>
                    </a:lnTo>
                    <a:lnTo>
                      <a:pt x="31887" y="235035"/>
                    </a:lnTo>
                    <a:lnTo>
                      <a:pt x="27195" y="230084"/>
                    </a:lnTo>
                    <a:lnTo>
                      <a:pt x="25657" y="225712"/>
                    </a:lnTo>
                    <a:lnTo>
                      <a:pt x="26778" y="220446"/>
                    </a:lnTo>
                    <a:lnTo>
                      <a:pt x="24067" y="213729"/>
                    </a:lnTo>
                    <a:lnTo>
                      <a:pt x="24223" y="207969"/>
                    </a:lnTo>
                    <a:lnTo>
                      <a:pt x="20470" y="202619"/>
                    </a:lnTo>
                    <a:lnTo>
                      <a:pt x="18697" y="195244"/>
                    </a:lnTo>
                    <a:lnTo>
                      <a:pt x="15256" y="188248"/>
                    </a:lnTo>
                    <a:lnTo>
                      <a:pt x="13458" y="186516"/>
                    </a:lnTo>
                    <a:lnTo>
                      <a:pt x="16977" y="182976"/>
                    </a:lnTo>
                    <a:lnTo>
                      <a:pt x="14605" y="183396"/>
                    </a:lnTo>
                    <a:lnTo>
                      <a:pt x="12884" y="178213"/>
                    </a:lnTo>
                    <a:lnTo>
                      <a:pt x="14161" y="174060"/>
                    </a:lnTo>
                    <a:lnTo>
                      <a:pt x="17498" y="172526"/>
                    </a:lnTo>
                    <a:lnTo>
                      <a:pt x="14448" y="169889"/>
                    </a:lnTo>
                    <a:lnTo>
                      <a:pt x="15204" y="166179"/>
                    </a:lnTo>
                    <a:lnTo>
                      <a:pt x="13666" y="164651"/>
                    </a:lnTo>
                    <a:lnTo>
                      <a:pt x="16560" y="163396"/>
                    </a:lnTo>
                    <a:lnTo>
                      <a:pt x="16143" y="159512"/>
                    </a:lnTo>
                    <a:lnTo>
                      <a:pt x="17680" y="157383"/>
                    </a:lnTo>
                    <a:lnTo>
                      <a:pt x="14787" y="151008"/>
                    </a:lnTo>
                    <a:lnTo>
                      <a:pt x="17159" y="147095"/>
                    </a:lnTo>
                    <a:lnTo>
                      <a:pt x="14057" y="147392"/>
                    </a:lnTo>
                    <a:lnTo>
                      <a:pt x="16221" y="143829"/>
                    </a:lnTo>
                    <a:lnTo>
                      <a:pt x="12076" y="139134"/>
                    </a:lnTo>
                    <a:lnTo>
                      <a:pt x="14422" y="137694"/>
                    </a:lnTo>
                    <a:lnTo>
                      <a:pt x="11111" y="132401"/>
                    </a:lnTo>
                    <a:lnTo>
                      <a:pt x="15413" y="129988"/>
                    </a:lnTo>
                    <a:lnTo>
                      <a:pt x="13796" y="127343"/>
                    </a:lnTo>
                    <a:lnTo>
                      <a:pt x="16508" y="126435"/>
                    </a:lnTo>
                    <a:lnTo>
                      <a:pt x="13562" y="124184"/>
                    </a:lnTo>
                    <a:lnTo>
                      <a:pt x="16560" y="122295"/>
                    </a:lnTo>
                    <a:lnTo>
                      <a:pt x="12780" y="122306"/>
                    </a:lnTo>
                    <a:lnTo>
                      <a:pt x="15856" y="119512"/>
                    </a:lnTo>
                    <a:lnTo>
                      <a:pt x="15647" y="117472"/>
                    </a:lnTo>
                    <a:lnTo>
                      <a:pt x="11190" y="113901"/>
                    </a:lnTo>
                    <a:lnTo>
                      <a:pt x="15439" y="111170"/>
                    </a:lnTo>
                    <a:lnTo>
                      <a:pt x="12780" y="105274"/>
                    </a:lnTo>
                    <a:lnTo>
                      <a:pt x="14109" y="101789"/>
                    </a:lnTo>
                    <a:lnTo>
                      <a:pt x="10564" y="98797"/>
                    </a:lnTo>
                    <a:lnTo>
                      <a:pt x="14057" y="98343"/>
                    </a:lnTo>
                    <a:lnTo>
                      <a:pt x="9860" y="95317"/>
                    </a:lnTo>
                    <a:lnTo>
                      <a:pt x="13171" y="93510"/>
                    </a:lnTo>
                    <a:lnTo>
                      <a:pt x="12493" y="89041"/>
                    </a:lnTo>
                    <a:lnTo>
                      <a:pt x="15856" y="84667"/>
                    </a:lnTo>
                    <a:lnTo>
                      <a:pt x="15621" y="81338"/>
                    </a:lnTo>
                    <a:lnTo>
                      <a:pt x="18723" y="80592"/>
                    </a:lnTo>
                    <a:lnTo>
                      <a:pt x="17811" y="78004"/>
                    </a:lnTo>
                    <a:lnTo>
                      <a:pt x="20079" y="74939"/>
                    </a:lnTo>
                    <a:lnTo>
                      <a:pt x="19818" y="69985"/>
                    </a:lnTo>
                    <a:lnTo>
                      <a:pt x="17133" y="65042"/>
                    </a:lnTo>
                    <a:lnTo>
                      <a:pt x="18541" y="64552"/>
                    </a:lnTo>
                    <a:lnTo>
                      <a:pt x="14657" y="59849"/>
                    </a:lnTo>
                    <a:lnTo>
                      <a:pt x="11868" y="46198"/>
                    </a:lnTo>
                    <a:lnTo>
                      <a:pt x="9808" y="45749"/>
                    </a:lnTo>
                    <a:lnTo>
                      <a:pt x="11607" y="41607"/>
                    </a:lnTo>
                    <a:lnTo>
                      <a:pt x="7045" y="40553"/>
                    </a:lnTo>
                    <a:lnTo>
                      <a:pt x="9443" y="35599"/>
                    </a:lnTo>
                    <a:lnTo>
                      <a:pt x="8740" y="27189"/>
                    </a:lnTo>
                    <a:lnTo>
                      <a:pt x="5872" y="26404"/>
                    </a:lnTo>
                    <a:lnTo>
                      <a:pt x="6628" y="22434"/>
                    </a:lnTo>
                    <a:lnTo>
                      <a:pt x="4569" y="21500"/>
                    </a:lnTo>
                    <a:lnTo>
                      <a:pt x="33" y="7061"/>
                    </a:lnTo>
                    <a:lnTo>
                      <a:pt x="33" y="7061"/>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13" name="MN-8">
                <a:extLst>
                  <a:ext uri="{FF2B5EF4-FFF2-40B4-BE49-F238E27FC236}">
                    <a16:creationId xmlns:a16="http://schemas.microsoft.com/office/drawing/2014/main" id="{6D4B79C7-2E83-BAED-0160-C2CF2451C944}"/>
                  </a:ext>
                </a:extLst>
              </p:cNvPr>
              <p:cNvSpPr/>
              <p:nvPr/>
            </p:nvSpPr>
            <p:spPr>
              <a:xfrm>
                <a:off x="4677564" y="1116306"/>
                <a:ext cx="954874" cy="926932"/>
              </a:xfrm>
              <a:custGeom>
                <a:avLst/>
                <a:gdLst>
                  <a:gd name="connsiteX0" fmla="*/ 33 w 945165"/>
                  <a:gd name="connsiteY0" fmla="*/ 412716 h 915514"/>
                  <a:gd name="connsiteX1" fmla="*/ 33 w 945165"/>
                  <a:gd name="connsiteY1" fmla="*/ 410082 h 915514"/>
                  <a:gd name="connsiteX2" fmla="*/ 74037 w 945165"/>
                  <a:gd name="connsiteY2" fmla="*/ 409920 h 915514"/>
                  <a:gd name="connsiteX3" fmla="*/ 74168 w 945165"/>
                  <a:gd name="connsiteY3" fmla="*/ 372758 h 915514"/>
                  <a:gd name="connsiteX4" fmla="*/ 70492 w 945165"/>
                  <a:gd name="connsiteY4" fmla="*/ 372745 h 915514"/>
                  <a:gd name="connsiteX5" fmla="*/ 69919 w 945165"/>
                  <a:gd name="connsiteY5" fmla="*/ 298171 h 915514"/>
                  <a:gd name="connsiteX6" fmla="*/ 68537 w 945165"/>
                  <a:gd name="connsiteY6" fmla="*/ 298171 h 915514"/>
                  <a:gd name="connsiteX7" fmla="*/ 68355 w 945165"/>
                  <a:gd name="connsiteY7" fmla="*/ 265287 h 915514"/>
                  <a:gd name="connsiteX8" fmla="*/ 68433 w 945165"/>
                  <a:gd name="connsiteY8" fmla="*/ 223526 h 915514"/>
                  <a:gd name="connsiteX9" fmla="*/ 67156 w 945165"/>
                  <a:gd name="connsiteY9" fmla="*/ 223529 h 915514"/>
                  <a:gd name="connsiteX10" fmla="*/ 67338 w 945165"/>
                  <a:gd name="connsiteY10" fmla="*/ 195226 h 915514"/>
                  <a:gd name="connsiteX11" fmla="*/ 67103 w 945165"/>
                  <a:gd name="connsiteY11" fmla="*/ 185796 h 915514"/>
                  <a:gd name="connsiteX12" fmla="*/ 104562 w 945165"/>
                  <a:gd name="connsiteY12" fmla="*/ 185506 h 915514"/>
                  <a:gd name="connsiteX13" fmla="*/ 104536 w 945165"/>
                  <a:gd name="connsiteY13" fmla="*/ 147784 h 915514"/>
                  <a:gd name="connsiteX14" fmla="*/ 141004 w 945165"/>
                  <a:gd name="connsiteY14" fmla="*/ 147776 h 915514"/>
                  <a:gd name="connsiteX15" fmla="*/ 140769 w 945165"/>
                  <a:gd name="connsiteY15" fmla="*/ 102298 h 915514"/>
                  <a:gd name="connsiteX16" fmla="*/ 134044 w 945165"/>
                  <a:gd name="connsiteY16" fmla="*/ 107959 h 915514"/>
                  <a:gd name="connsiteX17" fmla="*/ 119994 w 945165"/>
                  <a:gd name="connsiteY17" fmla="*/ 110896 h 915514"/>
                  <a:gd name="connsiteX18" fmla="*/ 117204 w 945165"/>
                  <a:gd name="connsiteY18" fmla="*/ 110231 h 915514"/>
                  <a:gd name="connsiteX19" fmla="*/ 110557 w 945165"/>
                  <a:gd name="connsiteY19" fmla="*/ 105898 h 915514"/>
                  <a:gd name="connsiteX20" fmla="*/ 107429 w 945165"/>
                  <a:gd name="connsiteY20" fmla="*/ 99045 h 915514"/>
                  <a:gd name="connsiteX21" fmla="*/ 108133 w 945165"/>
                  <a:gd name="connsiteY21" fmla="*/ 95307 h 915514"/>
                  <a:gd name="connsiteX22" fmla="*/ 106856 w 945165"/>
                  <a:gd name="connsiteY22" fmla="*/ 88796 h 915514"/>
                  <a:gd name="connsiteX23" fmla="*/ 107846 w 945165"/>
                  <a:gd name="connsiteY23" fmla="*/ 85126 h 915514"/>
                  <a:gd name="connsiteX24" fmla="*/ 131880 w 945165"/>
                  <a:gd name="connsiteY24" fmla="*/ 85102 h 915514"/>
                  <a:gd name="connsiteX25" fmla="*/ 131854 w 945165"/>
                  <a:gd name="connsiteY25" fmla="*/ 0 h 915514"/>
                  <a:gd name="connsiteX26" fmla="*/ 135712 w 945165"/>
                  <a:gd name="connsiteY26" fmla="*/ 3305 h 915514"/>
                  <a:gd name="connsiteX27" fmla="*/ 145539 w 945165"/>
                  <a:gd name="connsiteY27" fmla="*/ 6910 h 915514"/>
                  <a:gd name="connsiteX28" fmla="*/ 151874 w 945165"/>
                  <a:gd name="connsiteY28" fmla="*/ 6193 h 915514"/>
                  <a:gd name="connsiteX29" fmla="*/ 155549 w 945165"/>
                  <a:gd name="connsiteY29" fmla="*/ 3425 h 915514"/>
                  <a:gd name="connsiteX30" fmla="*/ 160085 w 945165"/>
                  <a:gd name="connsiteY30" fmla="*/ 3141 h 915514"/>
                  <a:gd name="connsiteX31" fmla="*/ 174969 w 945165"/>
                  <a:gd name="connsiteY31" fmla="*/ 13335 h 915514"/>
                  <a:gd name="connsiteX32" fmla="*/ 180417 w 945165"/>
                  <a:gd name="connsiteY32" fmla="*/ 14026 h 915514"/>
                  <a:gd name="connsiteX33" fmla="*/ 179114 w 945165"/>
                  <a:gd name="connsiteY33" fmla="*/ 19922 h 915514"/>
                  <a:gd name="connsiteX34" fmla="*/ 183180 w 945165"/>
                  <a:gd name="connsiteY34" fmla="*/ 37616 h 915514"/>
                  <a:gd name="connsiteX35" fmla="*/ 183076 w 945165"/>
                  <a:gd name="connsiteY35" fmla="*/ 41252 h 915514"/>
                  <a:gd name="connsiteX36" fmla="*/ 186647 w 945165"/>
                  <a:gd name="connsiteY36" fmla="*/ 58270 h 915514"/>
                  <a:gd name="connsiteX37" fmla="*/ 189958 w 945165"/>
                  <a:gd name="connsiteY37" fmla="*/ 63002 h 915514"/>
                  <a:gd name="connsiteX38" fmla="*/ 199472 w 945165"/>
                  <a:gd name="connsiteY38" fmla="*/ 110345 h 915514"/>
                  <a:gd name="connsiteX39" fmla="*/ 198195 w 945165"/>
                  <a:gd name="connsiteY39" fmla="*/ 117044 h 915514"/>
                  <a:gd name="connsiteX40" fmla="*/ 199264 w 945165"/>
                  <a:gd name="connsiteY40" fmla="*/ 119958 h 915514"/>
                  <a:gd name="connsiteX41" fmla="*/ 196918 w 945165"/>
                  <a:gd name="connsiteY41" fmla="*/ 121776 h 915514"/>
                  <a:gd name="connsiteX42" fmla="*/ 198012 w 945165"/>
                  <a:gd name="connsiteY42" fmla="*/ 132651 h 915514"/>
                  <a:gd name="connsiteX43" fmla="*/ 204138 w 945165"/>
                  <a:gd name="connsiteY43" fmla="*/ 138414 h 915514"/>
                  <a:gd name="connsiteX44" fmla="*/ 205676 w 945165"/>
                  <a:gd name="connsiteY44" fmla="*/ 141617 h 915514"/>
                  <a:gd name="connsiteX45" fmla="*/ 208856 w 945165"/>
                  <a:gd name="connsiteY45" fmla="*/ 142483 h 915514"/>
                  <a:gd name="connsiteX46" fmla="*/ 212766 w 945165"/>
                  <a:gd name="connsiteY46" fmla="*/ 146451 h 915514"/>
                  <a:gd name="connsiteX47" fmla="*/ 219466 w 945165"/>
                  <a:gd name="connsiteY47" fmla="*/ 147945 h 915514"/>
                  <a:gd name="connsiteX48" fmla="*/ 220482 w 945165"/>
                  <a:gd name="connsiteY48" fmla="*/ 150056 h 915514"/>
                  <a:gd name="connsiteX49" fmla="*/ 234871 w 945165"/>
                  <a:gd name="connsiteY49" fmla="*/ 151762 h 915514"/>
                  <a:gd name="connsiteX50" fmla="*/ 238156 w 945165"/>
                  <a:gd name="connsiteY50" fmla="*/ 148240 h 915514"/>
                  <a:gd name="connsiteX51" fmla="*/ 242066 w 945165"/>
                  <a:gd name="connsiteY51" fmla="*/ 148021 h 915514"/>
                  <a:gd name="connsiteX52" fmla="*/ 248713 w 945165"/>
                  <a:gd name="connsiteY52" fmla="*/ 149891 h 915514"/>
                  <a:gd name="connsiteX53" fmla="*/ 253666 w 945165"/>
                  <a:gd name="connsiteY53" fmla="*/ 148397 h 915514"/>
                  <a:gd name="connsiteX54" fmla="*/ 260495 w 945165"/>
                  <a:gd name="connsiteY54" fmla="*/ 151376 h 915514"/>
                  <a:gd name="connsiteX55" fmla="*/ 261877 w 945165"/>
                  <a:gd name="connsiteY55" fmla="*/ 154214 h 915514"/>
                  <a:gd name="connsiteX56" fmla="*/ 261381 w 945165"/>
                  <a:gd name="connsiteY56" fmla="*/ 158505 h 915514"/>
                  <a:gd name="connsiteX57" fmla="*/ 262867 w 945165"/>
                  <a:gd name="connsiteY57" fmla="*/ 160801 h 915514"/>
                  <a:gd name="connsiteX58" fmla="*/ 275432 w 945165"/>
                  <a:gd name="connsiteY58" fmla="*/ 162491 h 915514"/>
                  <a:gd name="connsiteX59" fmla="*/ 297119 w 945165"/>
                  <a:gd name="connsiteY59" fmla="*/ 163044 h 915514"/>
                  <a:gd name="connsiteX60" fmla="*/ 308641 w 945165"/>
                  <a:gd name="connsiteY60" fmla="*/ 165658 h 915514"/>
                  <a:gd name="connsiteX61" fmla="*/ 310883 w 945165"/>
                  <a:gd name="connsiteY61" fmla="*/ 164904 h 915514"/>
                  <a:gd name="connsiteX62" fmla="*/ 320632 w 945165"/>
                  <a:gd name="connsiteY62" fmla="*/ 166057 h 915514"/>
                  <a:gd name="connsiteX63" fmla="*/ 323708 w 945165"/>
                  <a:gd name="connsiteY63" fmla="*/ 170491 h 915514"/>
                  <a:gd name="connsiteX64" fmla="*/ 326210 w 945165"/>
                  <a:gd name="connsiteY64" fmla="*/ 178948 h 915514"/>
                  <a:gd name="connsiteX65" fmla="*/ 324334 w 945165"/>
                  <a:gd name="connsiteY65" fmla="*/ 187721 h 915514"/>
                  <a:gd name="connsiteX66" fmla="*/ 327774 w 945165"/>
                  <a:gd name="connsiteY66" fmla="*/ 190778 h 915514"/>
                  <a:gd name="connsiteX67" fmla="*/ 349253 w 945165"/>
                  <a:gd name="connsiteY67" fmla="*/ 190502 h 915514"/>
                  <a:gd name="connsiteX68" fmla="*/ 351991 w 945165"/>
                  <a:gd name="connsiteY68" fmla="*/ 187518 h 915514"/>
                  <a:gd name="connsiteX69" fmla="*/ 354258 w 945165"/>
                  <a:gd name="connsiteY69" fmla="*/ 189550 h 915514"/>
                  <a:gd name="connsiteX70" fmla="*/ 356605 w 945165"/>
                  <a:gd name="connsiteY70" fmla="*/ 187995 h 915514"/>
                  <a:gd name="connsiteX71" fmla="*/ 363408 w 945165"/>
                  <a:gd name="connsiteY71" fmla="*/ 188018 h 915514"/>
                  <a:gd name="connsiteX72" fmla="*/ 374904 w 945165"/>
                  <a:gd name="connsiteY72" fmla="*/ 184320 h 915514"/>
                  <a:gd name="connsiteX73" fmla="*/ 376468 w 945165"/>
                  <a:gd name="connsiteY73" fmla="*/ 180795 h 915514"/>
                  <a:gd name="connsiteX74" fmla="*/ 375373 w 945165"/>
                  <a:gd name="connsiteY74" fmla="*/ 174261 h 915514"/>
                  <a:gd name="connsiteX75" fmla="*/ 379074 w 945165"/>
                  <a:gd name="connsiteY75" fmla="*/ 173914 h 915514"/>
                  <a:gd name="connsiteX76" fmla="*/ 384027 w 945165"/>
                  <a:gd name="connsiteY76" fmla="*/ 170431 h 915514"/>
                  <a:gd name="connsiteX77" fmla="*/ 384783 w 945165"/>
                  <a:gd name="connsiteY77" fmla="*/ 171618 h 915514"/>
                  <a:gd name="connsiteX78" fmla="*/ 391117 w 945165"/>
                  <a:gd name="connsiteY78" fmla="*/ 169983 h 915514"/>
                  <a:gd name="connsiteX79" fmla="*/ 392212 w 945165"/>
                  <a:gd name="connsiteY79" fmla="*/ 166662 h 915514"/>
                  <a:gd name="connsiteX80" fmla="*/ 405558 w 945165"/>
                  <a:gd name="connsiteY80" fmla="*/ 163133 h 915514"/>
                  <a:gd name="connsiteX81" fmla="*/ 412388 w 945165"/>
                  <a:gd name="connsiteY81" fmla="*/ 163200 h 915514"/>
                  <a:gd name="connsiteX82" fmla="*/ 416585 w 945165"/>
                  <a:gd name="connsiteY82" fmla="*/ 167395 h 915514"/>
                  <a:gd name="connsiteX83" fmla="*/ 429566 w 945165"/>
                  <a:gd name="connsiteY83" fmla="*/ 166448 h 915514"/>
                  <a:gd name="connsiteX84" fmla="*/ 444477 w 945165"/>
                  <a:gd name="connsiteY84" fmla="*/ 167293 h 915514"/>
                  <a:gd name="connsiteX85" fmla="*/ 449508 w 945165"/>
                  <a:gd name="connsiteY85" fmla="*/ 165835 h 915514"/>
                  <a:gd name="connsiteX86" fmla="*/ 449534 w 945165"/>
                  <a:gd name="connsiteY86" fmla="*/ 170666 h 915514"/>
                  <a:gd name="connsiteX87" fmla="*/ 452453 w 945165"/>
                  <a:gd name="connsiteY87" fmla="*/ 170971 h 915514"/>
                  <a:gd name="connsiteX88" fmla="*/ 481518 w 945165"/>
                  <a:gd name="connsiteY88" fmla="*/ 185707 h 915514"/>
                  <a:gd name="connsiteX89" fmla="*/ 491632 w 945165"/>
                  <a:gd name="connsiteY89" fmla="*/ 184197 h 915514"/>
                  <a:gd name="connsiteX90" fmla="*/ 494942 w 945165"/>
                  <a:gd name="connsiteY90" fmla="*/ 184995 h 915514"/>
                  <a:gd name="connsiteX91" fmla="*/ 496324 w 945165"/>
                  <a:gd name="connsiteY91" fmla="*/ 191441 h 915514"/>
                  <a:gd name="connsiteX92" fmla="*/ 494682 w 945165"/>
                  <a:gd name="connsiteY92" fmla="*/ 194391 h 915514"/>
                  <a:gd name="connsiteX93" fmla="*/ 485715 w 945165"/>
                  <a:gd name="connsiteY93" fmla="*/ 195377 h 915514"/>
                  <a:gd name="connsiteX94" fmla="*/ 483734 w 945165"/>
                  <a:gd name="connsiteY94" fmla="*/ 202324 h 915514"/>
                  <a:gd name="connsiteX95" fmla="*/ 487279 w 945165"/>
                  <a:gd name="connsiteY95" fmla="*/ 206516 h 915514"/>
                  <a:gd name="connsiteX96" fmla="*/ 491867 w 945165"/>
                  <a:gd name="connsiteY96" fmla="*/ 208089 h 915514"/>
                  <a:gd name="connsiteX97" fmla="*/ 503362 w 945165"/>
                  <a:gd name="connsiteY97" fmla="*/ 207194 h 915514"/>
                  <a:gd name="connsiteX98" fmla="*/ 509045 w 945165"/>
                  <a:gd name="connsiteY98" fmla="*/ 205647 h 915514"/>
                  <a:gd name="connsiteX99" fmla="*/ 513320 w 945165"/>
                  <a:gd name="connsiteY99" fmla="*/ 205608 h 915514"/>
                  <a:gd name="connsiteX100" fmla="*/ 517934 w 945165"/>
                  <a:gd name="connsiteY100" fmla="*/ 211970 h 915514"/>
                  <a:gd name="connsiteX101" fmla="*/ 520671 w 945165"/>
                  <a:gd name="connsiteY101" fmla="*/ 212959 h 915514"/>
                  <a:gd name="connsiteX102" fmla="*/ 520671 w 945165"/>
                  <a:gd name="connsiteY102" fmla="*/ 215776 h 915514"/>
                  <a:gd name="connsiteX103" fmla="*/ 517751 w 945165"/>
                  <a:gd name="connsiteY103" fmla="*/ 222154 h 915514"/>
                  <a:gd name="connsiteX104" fmla="*/ 518716 w 945165"/>
                  <a:gd name="connsiteY104" fmla="*/ 226479 h 915514"/>
                  <a:gd name="connsiteX105" fmla="*/ 524190 w 945165"/>
                  <a:gd name="connsiteY105" fmla="*/ 236629 h 915514"/>
                  <a:gd name="connsiteX106" fmla="*/ 526457 w 945165"/>
                  <a:gd name="connsiteY106" fmla="*/ 238714 h 915514"/>
                  <a:gd name="connsiteX107" fmla="*/ 533157 w 945165"/>
                  <a:gd name="connsiteY107" fmla="*/ 255004 h 915514"/>
                  <a:gd name="connsiteX108" fmla="*/ 535529 w 945165"/>
                  <a:gd name="connsiteY108" fmla="*/ 252878 h 915514"/>
                  <a:gd name="connsiteX109" fmla="*/ 547624 w 945165"/>
                  <a:gd name="connsiteY109" fmla="*/ 248960 h 915514"/>
                  <a:gd name="connsiteX110" fmla="*/ 544626 w 945165"/>
                  <a:gd name="connsiteY110" fmla="*/ 245204 h 915514"/>
                  <a:gd name="connsiteX111" fmla="*/ 543036 w 945165"/>
                  <a:gd name="connsiteY111" fmla="*/ 240232 h 915514"/>
                  <a:gd name="connsiteX112" fmla="*/ 544027 w 945165"/>
                  <a:gd name="connsiteY112" fmla="*/ 236329 h 915514"/>
                  <a:gd name="connsiteX113" fmla="*/ 542333 w 945165"/>
                  <a:gd name="connsiteY113" fmla="*/ 234190 h 915514"/>
                  <a:gd name="connsiteX114" fmla="*/ 544835 w 945165"/>
                  <a:gd name="connsiteY114" fmla="*/ 228438 h 915514"/>
                  <a:gd name="connsiteX115" fmla="*/ 548641 w 945165"/>
                  <a:gd name="connsiteY115" fmla="*/ 225817 h 915514"/>
                  <a:gd name="connsiteX116" fmla="*/ 556669 w 945165"/>
                  <a:gd name="connsiteY116" fmla="*/ 227825 h 915514"/>
                  <a:gd name="connsiteX117" fmla="*/ 565558 w 945165"/>
                  <a:gd name="connsiteY117" fmla="*/ 223479 h 915514"/>
                  <a:gd name="connsiteX118" fmla="*/ 565767 w 945165"/>
                  <a:gd name="connsiteY118" fmla="*/ 225572 h 915514"/>
                  <a:gd name="connsiteX119" fmla="*/ 574421 w 945165"/>
                  <a:gd name="connsiteY119" fmla="*/ 226075 h 915514"/>
                  <a:gd name="connsiteX120" fmla="*/ 578514 w 945165"/>
                  <a:gd name="connsiteY120" fmla="*/ 224878 h 915514"/>
                  <a:gd name="connsiteX121" fmla="*/ 579713 w 945165"/>
                  <a:gd name="connsiteY121" fmla="*/ 230184 h 915514"/>
                  <a:gd name="connsiteX122" fmla="*/ 582033 w 945165"/>
                  <a:gd name="connsiteY122" fmla="*/ 232153 h 915514"/>
                  <a:gd name="connsiteX123" fmla="*/ 586438 w 945165"/>
                  <a:gd name="connsiteY123" fmla="*/ 233147 h 915514"/>
                  <a:gd name="connsiteX124" fmla="*/ 584613 w 945165"/>
                  <a:gd name="connsiteY124" fmla="*/ 238283 h 915514"/>
                  <a:gd name="connsiteX125" fmla="*/ 585526 w 945165"/>
                  <a:gd name="connsiteY125" fmla="*/ 245225 h 915514"/>
                  <a:gd name="connsiteX126" fmla="*/ 589983 w 945165"/>
                  <a:gd name="connsiteY126" fmla="*/ 249797 h 915514"/>
                  <a:gd name="connsiteX127" fmla="*/ 590791 w 945165"/>
                  <a:gd name="connsiteY127" fmla="*/ 247789 h 915514"/>
                  <a:gd name="connsiteX128" fmla="*/ 593919 w 945165"/>
                  <a:gd name="connsiteY128" fmla="*/ 249469 h 915514"/>
                  <a:gd name="connsiteX129" fmla="*/ 592486 w 945165"/>
                  <a:gd name="connsiteY129" fmla="*/ 252221 h 915514"/>
                  <a:gd name="connsiteX130" fmla="*/ 594832 w 945165"/>
                  <a:gd name="connsiteY130" fmla="*/ 252821 h 915514"/>
                  <a:gd name="connsiteX131" fmla="*/ 598559 w 945165"/>
                  <a:gd name="connsiteY131" fmla="*/ 251018 h 915514"/>
                  <a:gd name="connsiteX132" fmla="*/ 601844 w 945165"/>
                  <a:gd name="connsiteY132" fmla="*/ 251232 h 915514"/>
                  <a:gd name="connsiteX133" fmla="*/ 605519 w 945165"/>
                  <a:gd name="connsiteY133" fmla="*/ 255262 h 915514"/>
                  <a:gd name="connsiteX134" fmla="*/ 606040 w 945165"/>
                  <a:gd name="connsiteY134" fmla="*/ 257892 h 915514"/>
                  <a:gd name="connsiteX135" fmla="*/ 613052 w 945165"/>
                  <a:gd name="connsiteY135" fmla="*/ 256854 h 915514"/>
                  <a:gd name="connsiteX136" fmla="*/ 618057 w 945165"/>
                  <a:gd name="connsiteY136" fmla="*/ 259303 h 915514"/>
                  <a:gd name="connsiteX137" fmla="*/ 621602 w 945165"/>
                  <a:gd name="connsiteY137" fmla="*/ 258134 h 915514"/>
                  <a:gd name="connsiteX138" fmla="*/ 627572 w 945165"/>
                  <a:gd name="connsiteY138" fmla="*/ 259585 h 915514"/>
                  <a:gd name="connsiteX139" fmla="*/ 626190 w 945165"/>
                  <a:gd name="connsiteY139" fmla="*/ 265746 h 915514"/>
                  <a:gd name="connsiteX140" fmla="*/ 628953 w 945165"/>
                  <a:gd name="connsiteY140" fmla="*/ 265720 h 915514"/>
                  <a:gd name="connsiteX141" fmla="*/ 628510 w 945165"/>
                  <a:gd name="connsiteY141" fmla="*/ 269631 h 915514"/>
                  <a:gd name="connsiteX142" fmla="*/ 629996 w 945165"/>
                  <a:gd name="connsiteY142" fmla="*/ 272020 h 915514"/>
                  <a:gd name="connsiteX143" fmla="*/ 628015 w 945165"/>
                  <a:gd name="connsiteY143" fmla="*/ 277842 h 915514"/>
                  <a:gd name="connsiteX144" fmla="*/ 632212 w 945165"/>
                  <a:gd name="connsiteY144" fmla="*/ 276241 h 915514"/>
                  <a:gd name="connsiteX145" fmla="*/ 633072 w 945165"/>
                  <a:gd name="connsiteY145" fmla="*/ 279452 h 915514"/>
                  <a:gd name="connsiteX146" fmla="*/ 636461 w 945165"/>
                  <a:gd name="connsiteY146" fmla="*/ 277968 h 915514"/>
                  <a:gd name="connsiteX147" fmla="*/ 638364 w 945165"/>
                  <a:gd name="connsiteY147" fmla="*/ 281685 h 915514"/>
                  <a:gd name="connsiteX148" fmla="*/ 650015 w 945165"/>
                  <a:gd name="connsiteY148" fmla="*/ 279235 h 915514"/>
                  <a:gd name="connsiteX149" fmla="*/ 648504 w 945165"/>
                  <a:gd name="connsiteY149" fmla="*/ 282457 h 915514"/>
                  <a:gd name="connsiteX150" fmla="*/ 647669 w 945165"/>
                  <a:gd name="connsiteY150" fmla="*/ 292077 h 915514"/>
                  <a:gd name="connsiteX151" fmla="*/ 648869 w 945165"/>
                  <a:gd name="connsiteY151" fmla="*/ 293173 h 915514"/>
                  <a:gd name="connsiteX152" fmla="*/ 660208 w 945165"/>
                  <a:gd name="connsiteY152" fmla="*/ 287917 h 915514"/>
                  <a:gd name="connsiteX153" fmla="*/ 665734 w 945165"/>
                  <a:gd name="connsiteY153" fmla="*/ 287757 h 915514"/>
                  <a:gd name="connsiteX154" fmla="*/ 668706 w 945165"/>
                  <a:gd name="connsiteY154" fmla="*/ 292119 h 915514"/>
                  <a:gd name="connsiteX155" fmla="*/ 674258 w 945165"/>
                  <a:gd name="connsiteY155" fmla="*/ 290290 h 915514"/>
                  <a:gd name="connsiteX156" fmla="*/ 677177 w 945165"/>
                  <a:gd name="connsiteY156" fmla="*/ 287627 h 915514"/>
                  <a:gd name="connsiteX157" fmla="*/ 688803 w 945165"/>
                  <a:gd name="connsiteY157" fmla="*/ 286649 h 915514"/>
                  <a:gd name="connsiteX158" fmla="*/ 694642 w 945165"/>
                  <a:gd name="connsiteY158" fmla="*/ 284458 h 915514"/>
                  <a:gd name="connsiteX159" fmla="*/ 699752 w 945165"/>
                  <a:gd name="connsiteY159" fmla="*/ 280386 h 915514"/>
                  <a:gd name="connsiteX160" fmla="*/ 703218 w 945165"/>
                  <a:gd name="connsiteY160" fmla="*/ 275651 h 915514"/>
                  <a:gd name="connsiteX161" fmla="*/ 705252 w 945165"/>
                  <a:gd name="connsiteY161" fmla="*/ 275442 h 915514"/>
                  <a:gd name="connsiteX162" fmla="*/ 718728 w 945165"/>
                  <a:gd name="connsiteY162" fmla="*/ 263560 h 915514"/>
                  <a:gd name="connsiteX163" fmla="*/ 726105 w 945165"/>
                  <a:gd name="connsiteY163" fmla="*/ 261896 h 915514"/>
                  <a:gd name="connsiteX164" fmla="*/ 733977 w 945165"/>
                  <a:gd name="connsiteY164" fmla="*/ 255184 h 915514"/>
                  <a:gd name="connsiteX165" fmla="*/ 741459 w 945165"/>
                  <a:gd name="connsiteY165" fmla="*/ 252923 h 915514"/>
                  <a:gd name="connsiteX166" fmla="*/ 747141 w 945165"/>
                  <a:gd name="connsiteY166" fmla="*/ 249490 h 915514"/>
                  <a:gd name="connsiteX167" fmla="*/ 748653 w 945165"/>
                  <a:gd name="connsiteY167" fmla="*/ 251214 h 915514"/>
                  <a:gd name="connsiteX168" fmla="*/ 753815 w 945165"/>
                  <a:gd name="connsiteY168" fmla="*/ 250830 h 915514"/>
                  <a:gd name="connsiteX169" fmla="*/ 754805 w 945165"/>
                  <a:gd name="connsiteY169" fmla="*/ 265128 h 915514"/>
                  <a:gd name="connsiteX170" fmla="*/ 758872 w 945165"/>
                  <a:gd name="connsiteY170" fmla="*/ 264194 h 915514"/>
                  <a:gd name="connsiteX171" fmla="*/ 759992 w 945165"/>
                  <a:gd name="connsiteY171" fmla="*/ 268222 h 915514"/>
                  <a:gd name="connsiteX172" fmla="*/ 762912 w 945165"/>
                  <a:gd name="connsiteY172" fmla="*/ 267635 h 915514"/>
                  <a:gd name="connsiteX173" fmla="*/ 762651 w 945165"/>
                  <a:gd name="connsiteY173" fmla="*/ 270497 h 915514"/>
                  <a:gd name="connsiteX174" fmla="*/ 759940 w 945165"/>
                  <a:gd name="connsiteY174" fmla="*/ 272479 h 915514"/>
                  <a:gd name="connsiteX175" fmla="*/ 762834 w 945165"/>
                  <a:gd name="connsiteY175" fmla="*/ 275813 h 915514"/>
                  <a:gd name="connsiteX176" fmla="*/ 765024 w 945165"/>
                  <a:gd name="connsiteY176" fmla="*/ 281393 h 915514"/>
                  <a:gd name="connsiteX177" fmla="*/ 767917 w 945165"/>
                  <a:gd name="connsiteY177" fmla="*/ 282196 h 915514"/>
                  <a:gd name="connsiteX178" fmla="*/ 782332 w 945165"/>
                  <a:gd name="connsiteY178" fmla="*/ 280260 h 915514"/>
                  <a:gd name="connsiteX179" fmla="*/ 784417 w 945165"/>
                  <a:gd name="connsiteY179" fmla="*/ 278479 h 915514"/>
                  <a:gd name="connsiteX180" fmla="*/ 791247 w 945165"/>
                  <a:gd name="connsiteY180" fmla="*/ 275881 h 915514"/>
                  <a:gd name="connsiteX181" fmla="*/ 794688 w 945165"/>
                  <a:gd name="connsiteY181" fmla="*/ 277334 h 915514"/>
                  <a:gd name="connsiteX182" fmla="*/ 792680 w 945165"/>
                  <a:gd name="connsiteY182" fmla="*/ 279520 h 915514"/>
                  <a:gd name="connsiteX183" fmla="*/ 794557 w 945165"/>
                  <a:gd name="connsiteY183" fmla="*/ 281899 h 915514"/>
                  <a:gd name="connsiteX184" fmla="*/ 804672 w 945165"/>
                  <a:gd name="connsiteY184" fmla="*/ 281226 h 915514"/>
                  <a:gd name="connsiteX185" fmla="*/ 807435 w 945165"/>
                  <a:gd name="connsiteY185" fmla="*/ 279131 h 915514"/>
                  <a:gd name="connsiteX186" fmla="*/ 811605 w 945165"/>
                  <a:gd name="connsiteY186" fmla="*/ 281306 h 915514"/>
                  <a:gd name="connsiteX187" fmla="*/ 816688 w 945165"/>
                  <a:gd name="connsiteY187" fmla="*/ 279921 h 915514"/>
                  <a:gd name="connsiteX188" fmla="*/ 820807 w 945165"/>
                  <a:gd name="connsiteY188" fmla="*/ 282976 h 915514"/>
                  <a:gd name="connsiteX189" fmla="*/ 830739 w 945165"/>
                  <a:gd name="connsiteY189" fmla="*/ 279914 h 915514"/>
                  <a:gd name="connsiteX190" fmla="*/ 833111 w 945165"/>
                  <a:gd name="connsiteY190" fmla="*/ 281239 h 915514"/>
                  <a:gd name="connsiteX191" fmla="*/ 842417 w 945165"/>
                  <a:gd name="connsiteY191" fmla="*/ 279261 h 915514"/>
                  <a:gd name="connsiteX192" fmla="*/ 855710 w 945165"/>
                  <a:gd name="connsiteY192" fmla="*/ 278500 h 915514"/>
                  <a:gd name="connsiteX193" fmla="*/ 861628 w 945165"/>
                  <a:gd name="connsiteY193" fmla="*/ 280026 h 915514"/>
                  <a:gd name="connsiteX194" fmla="*/ 871429 w 945165"/>
                  <a:gd name="connsiteY194" fmla="*/ 284325 h 915514"/>
                  <a:gd name="connsiteX195" fmla="*/ 875704 w 945165"/>
                  <a:gd name="connsiteY195" fmla="*/ 291999 h 915514"/>
                  <a:gd name="connsiteX196" fmla="*/ 875730 w 945165"/>
                  <a:gd name="connsiteY196" fmla="*/ 296546 h 915514"/>
                  <a:gd name="connsiteX197" fmla="*/ 881700 w 945165"/>
                  <a:gd name="connsiteY197" fmla="*/ 300292 h 915514"/>
                  <a:gd name="connsiteX198" fmla="*/ 884281 w 945165"/>
                  <a:gd name="connsiteY198" fmla="*/ 299233 h 915514"/>
                  <a:gd name="connsiteX199" fmla="*/ 886001 w 945165"/>
                  <a:gd name="connsiteY199" fmla="*/ 303294 h 915514"/>
                  <a:gd name="connsiteX200" fmla="*/ 893378 w 945165"/>
                  <a:gd name="connsiteY200" fmla="*/ 305655 h 915514"/>
                  <a:gd name="connsiteX201" fmla="*/ 899295 w 945165"/>
                  <a:gd name="connsiteY201" fmla="*/ 302543 h 915514"/>
                  <a:gd name="connsiteX202" fmla="*/ 900807 w 945165"/>
                  <a:gd name="connsiteY202" fmla="*/ 299347 h 915514"/>
                  <a:gd name="connsiteX203" fmla="*/ 908314 w 945165"/>
                  <a:gd name="connsiteY203" fmla="*/ 297728 h 915514"/>
                  <a:gd name="connsiteX204" fmla="*/ 915743 w 945165"/>
                  <a:gd name="connsiteY204" fmla="*/ 299047 h 915514"/>
                  <a:gd name="connsiteX205" fmla="*/ 917881 w 945165"/>
                  <a:gd name="connsiteY205" fmla="*/ 301265 h 915514"/>
                  <a:gd name="connsiteX206" fmla="*/ 924267 w 945165"/>
                  <a:gd name="connsiteY206" fmla="*/ 300456 h 915514"/>
                  <a:gd name="connsiteX207" fmla="*/ 924840 w 945165"/>
                  <a:gd name="connsiteY207" fmla="*/ 301687 h 915514"/>
                  <a:gd name="connsiteX208" fmla="*/ 929924 w 945165"/>
                  <a:gd name="connsiteY208" fmla="*/ 300242 h 915514"/>
                  <a:gd name="connsiteX209" fmla="*/ 935241 w 945165"/>
                  <a:gd name="connsiteY209" fmla="*/ 303487 h 915514"/>
                  <a:gd name="connsiteX210" fmla="*/ 945199 w 945165"/>
                  <a:gd name="connsiteY210" fmla="*/ 302413 h 915514"/>
                  <a:gd name="connsiteX211" fmla="*/ 938708 w 945165"/>
                  <a:gd name="connsiteY211" fmla="*/ 304043 h 915514"/>
                  <a:gd name="connsiteX212" fmla="*/ 934798 w 945165"/>
                  <a:gd name="connsiteY212" fmla="*/ 306625 h 915514"/>
                  <a:gd name="connsiteX213" fmla="*/ 931175 w 945165"/>
                  <a:gd name="connsiteY213" fmla="*/ 306912 h 915514"/>
                  <a:gd name="connsiteX214" fmla="*/ 930054 w 945165"/>
                  <a:gd name="connsiteY214" fmla="*/ 303354 h 915514"/>
                  <a:gd name="connsiteX215" fmla="*/ 925362 w 945165"/>
                  <a:gd name="connsiteY215" fmla="*/ 307069 h 915514"/>
                  <a:gd name="connsiteX216" fmla="*/ 926795 w 945165"/>
                  <a:gd name="connsiteY216" fmla="*/ 312607 h 915514"/>
                  <a:gd name="connsiteX217" fmla="*/ 924189 w 945165"/>
                  <a:gd name="connsiteY217" fmla="*/ 309711 h 915514"/>
                  <a:gd name="connsiteX218" fmla="*/ 919575 w 945165"/>
                  <a:gd name="connsiteY218" fmla="*/ 312633 h 915514"/>
                  <a:gd name="connsiteX219" fmla="*/ 920878 w 945165"/>
                  <a:gd name="connsiteY219" fmla="*/ 314529 h 915514"/>
                  <a:gd name="connsiteX220" fmla="*/ 913788 w 945165"/>
                  <a:gd name="connsiteY220" fmla="*/ 318711 h 915514"/>
                  <a:gd name="connsiteX221" fmla="*/ 912954 w 945165"/>
                  <a:gd name="connsiteY221" fmla="*/ 320336 h 915514"/>
                  <a:gd name="connsiteX222" fmla="*/ 904586 w 945165"/>
                  <a:gd name="connsiteY222" fmla="*/ 326005 h 915514"/>
                  <a:gd name="connsiteX223" fmla="*/ 895880 w 945165"/>
                  <a:gd name="connsiteY223" fmla="*/ 329740 h 915514"/>
                  <a:gd name="connsiteX224" fmla="*/ 889806 w 945165"/>
                  <a:gd name="connsiteY224" fmla="*/ 331036 h 915514"/>
                  <a:gd name="connsiteX225" fmla="*/ 884802 w 945165"/>
                  <a:gd name="connsiteY225" fmla="*/ 333241 h 915514"/>
                  <a:gd name="connsiteX226" fmla="*/ 885271 w 945165"/>
                  <a:gd name="connsiteY226" fmla="*/ 334722 h 915514"/>
                  <a:gd name="connsiteX227" fmla="*/ 878545 w 945165"/>
                  <a:gd name="connsiteY227" fmla="*/ 339089 h 915514"/>
                  <a:gd name="connsiteX228" fmla="*/ 871299 w 945165"/>
                  <a:gd name="connsiteY228" fmla="*/ 341797 h 915514"/>
                  <a:gd name="connsiteX229" fmla="*/ 864443 w 945165"/>
                  <a:gd name="connsiteY229" fmla="*/ 343260 h 915514"/>
                  <a:gd name="connsiteX230" fmla="*/ 863270 w 945165"/>
                  <a:gd name="connsiteY230" fmla="*/ 345110 h 915514"/>
                  <a:gd name="connsiteX231" fmla="*/ 857926 w 945165"/>
                  <a:gd name="connsiteY231" fmla="*/ 346790 h 915514"/>
                  <a:gd name="connsiteX232" fmla="*/ 851645 w 945165"/>
                  <a:gd name="connsiteY232" fmla="*/ 347189 h 915514"/>
                  <a:gd name="connsiteX233" fmla="*/ 847734 w 945165"/>
                  <a:gd name="connsiteY233" fmla="*/ 350627 h 915514"/>
                  <a:gd name="connsiteX234" fmla="*/ 841791 w 945165"/>
                  <a:gd name="connsiteY234" fmla="*/ 350755 h 915514"/>
                  <a:gd name="connsiteX235" fmla="*/ 827219 w 945165"/>
                  <a:gd name="connsiteY235" fmla="*/ 356188 h 915514"/>
                  <a:gd name="connsiteX236" fmla="*/ 827350 w 945165"/>
                  <a:gd name="connsiteY236" fmla="*/ 357404 h 915514"/>
                  <a:gd name="connsiteX237" fmla="*/ 818487 w 945165"/>
                  <a:gd name="connsiteY237" fmla="*/ 358304 h 915514"/>
                  <a:gd name="connsiteX238" fmla="*/ 811710 w 945165"/>
                  <a:gd name="connsiteY238" fmla="*/ 360323 h 915514"/>
                  <a:gd name="connsiteX239" fmla="*/ 811371 w 945165"/>
                  <a:gd name="connsiteY239" fmla="*/ 361661 h 915514"/>
                  <a:gd name="connsiteX240" fmla="*/ 797399 w 945165"/>
                  <a:gd name="connsiteY240" fmla="*/ 366448 h 915514"/>
                  <a:gd name="connsiteX241" fmla="*/ 795339 w 945165"/>
                  <a:gd name="connsiteY241" fmla="*/ 369190 h 915514"/>
                  <a:gd name="connsiteX242" fmla="*/ 790491 w 945165"/>
                  <a:gd name="connsiteY242" fmla="*/ 371232 h 915514"/>
                  <a:gd name="connsiteX243" fmla="*/ 778031 w 945165"/>
                  <a:gd name="connsiteY243" fmla="*/ 378583 h 915514"/>
                  <a:gd name="connsiteX244" fmla="*/ 769767 w 945165"/>
                  <a:gd name="connsiteY244" fmla="*/ 382545 h 915514"/>
                  <a:gd name="connsiteX245" fmla="*/ 750452 w 945165"/>
                  <a:gd name="connsiteY245" fmla="*/ 397020 h 915514"/>
                  <a:gd name="connsiteX246" fmla="*/ 740729 w 945165"/>
                  <a:gd name="connsiteY246" fmla="*/ 406158 h 915514"/>
                  <a:gd name="connsiteX247" fmla="*/ 737679 w 945165"/>
                  <a:gd name="connsiteY247" fmla="*/ 408188 h 915514"/>
                  <a:gd name="connsiteX248" fmla="*/ 725897 w 945165"/>
                  <a:gd name="connsiteY248" fmla="*/ 418813 h 915514"/>
                  <a:gd name="connsiteX249" fmla="*/ 724072 w 945165"/>
                  <a:gd name="connsiteY249" fmla="*/ 419178 h 915514"/>
                  <a:gd name="connsiteX250" fmla="*/ 716878 w 945165"/>
                  <a:gd name="connsiteY250" fmla="*/ 428107 h 915514"/>
                  <a:gd name="connsiteX251" fmla="*/ 712185 w 945165"/>
                  <a:gd name="connsiteY251" fmla="*/ 431313 h 915514"/>
                  <a:gd name="connsiteX252" fmla="*/ 705304 w 945165"/>
                  <a:gd name="connsiteY252" fmla="*/ 439973 h 915514"/>
                  <a:gd name="connsiteX253" fmla="*/ 704026 w 945165"/>
                  <a:gd name="connsiteY253" fmla="*/ 444139 h 915514"/>
                  <a:gd name="connsiteX254" fmla="*/ 696258 w 945165"/>
                  <a:gd name="connsiteY254" fmla="*/ 451469 h 915514"/>
                  <a:gd name="connsiteX255" fmla="*/ 694721 w 945165"/>
                  <a:gd name="connsiteY255" fmla="*/ 455899 h 915514"/>
                  <a:gd name="connsiteX256" fmla="*/ 691619 w 945165"/>
                  <a:gd name="connsiteY256" fmla="*/ 457391 h 915514"/>
                  <a:gd name="connsiteX257" fmla="*/ 679836 w 945165"/>
                  <a:gd name="connsiteY257" fmla="*/ 470196 h 915514"/>
                  <a:gd name="connsiteX258" fmla="*/ 679211 w 945165"/>
                  <a:gd name="connsiteY258" fmla="*/ 472531 h 915514"/>
                  <a:gd name="connsiteX259" fmla="*/ 675170 w 945165"/>
                  <a:gd name="connsiteY259" fmla="*/ 476512 h 915514"/>
                  <a:gd name="connsiteX260" fmla="*/ 671807 w 945165"/>
                  <a:gd name="connsiteY260" fmla="*/ 477696 h 915514"/>
                  <a:gd name="connsiteX261" fmla="*/ 665161 w 945165"/>
                  <a:gd name="connsiteY261" fmla="*/ 486469 h 915514"/>
                  <a:gd name="connsiteX262" fmla="*/ 661303 w 945165"/>
                  <a:gd name="connsiteY262" fmla="*/ 489855 h 915514"/>
                  <a:gd name="connsiteX263" fmla="*/ 657549 w 945165"/>
                  <a:gd name="connsiteY263" fmla="*/ 491078 h 915514"/>
                  <a:gd name="connsiteX264" fmla="*/ 655542 w 945165"/>
                  <a:gd name="connsiteY264" fmla="*/ 494078 h 915514"/>
                  <a:gd name="connsiteX265" fmla="*/ 647930 w 945165"/>
                  <a:gd name="connsiteY265" fmla="*/ 497135 h 915514"/>
                  <a:gd name="connsiteX266" fmla="*/ 644880 w 945165"/>
                  <a:gd name="connsiteY266" fmla="*/ 502963 h 915514"/>
                  <a:gd name="connsiteX267" fmla="*/ 643681 w 945165"/>
                  <a:gd name="connsiteY267" fmla="*/ 502663 h 915514"/>
                  <a:gd name="connsiteX268" fmla="*/ 631925 w 945165"/>
                  <a:gd name="connsiteY268" fmla="*/ 514813 h 915514"/>
                  <a:gd name="connsiteX269" fmla="*/ 629058 w 945165"/>
                  <a:gd name="connsiteY269" fmla="*/ 515061 h 915514"/>
                  <a:gd name="connsiteX270" fmla="*/ 624392 w 945165"/>
                  <a:gd name="connsiteY270" fmla="*/ 519798 h 915514"/>
                  <a:gd name="connsiteX271" fmla="*/ 618214 w 945165"/>
                  <a:gd name="connsiteY271" fmla="*/ 528146 h 915514"/>
                  <a:gd name="connsiteX272" fmla="*/ 612792 w 945165"/>
                  <a:gd name="connsiteY272" fmla="*/ 532281 h 915514"/>
                  <a:gd name="connsiteX273" fmla="*/ 609351 w 945165"/>
                  <a:gd name="connsiteY273" fmla="*/ 531983 h 915514"/>
                  <a:gd name="connsiteX274" fmla="*/ 599132 w 945165"/>
                  <a:gd name="connsiteY274" fmla="*/ 540584 h 915514"/>
                  <a:gd name="connsiteX275" fmla="*/ 593398 w 945165"/>
                  <a:gd name="connsiteY275" fmla="*/ 544259 h 915514"/>
                  <a:gd name="connsiteX276" fmla="*/ 586699 w 945165"/>
                  <a:gd name="connsiteY276" fmla="*/ 550191 h 915514"/>
                  <a:gd name="connsiteX277" fmla="*/ 579895 w 945165"/>
                  <a:gd name="connsiteY277" fmla="*/ 554451 h 915514"/>
                  <a:gd name="connsiteX278" fmla="*/ 577523 w 945165"/>
                  <a:gd name="connsiteY278" fmla="*/ 557552 h 915514"/>
                  <a:gd name="connsiteX279" fmla="*/ 572909 w 945165"/>
                  <a:gd name="connsiteY279" fmla="*/ 560967 h 915514"/>
                  <a:gd name="connsiteX280" fmla="*/ 575385 w 945165"/>
                  <a:gd name="connsiteY280" fmla="*/ 567053 h 915514"/>
                  <a:gd name="connsiteX281" fmla="*/ 583544 w 945165"/>
                  <a:gd name="connsiteY281" fmla="*/ 578612 h 915514"/>
                  <a:gd name="connsiteX282" fmla="*/ 581563 w 945165"/>
                  <a:gd name="connsiteY282" fmla="*/ 577573 h 915514"/>
                  <a:gd name="connsiteX283" fmla="*/ 573587 w 945165"/>
                  <a:gd name="connsiteY283" fmla="*/ 569098 h 915514"/>
                  <a:gd name="connsiteX284" fmla="*/ 569677 w 945165"/>
                  <a:gd name="connsiteY284" fmla="*/ 569223 h 915514"/>
                  <a:gd name="connsiteX285" fmla="*/ 565819 w 945165"/>
                  <a:gd name="connsiteY285" fmla="*/ 572171 h 915514"/>
                  <a:gd name="connsiteX286" fmla="*/ 565376 w 945165"/>
                  <a:gd name="connsiteY286" fmla="*/ 576086 h 915514"/>
                  <a:gd name="connsiteX287" fmla="*/ 559224 w 945165"/>
                  <a:gd name="connsiteY287" fmla="*/ 575771 h 915514"/>
                  <a:gd name="connsiteX288" fmla="*/ 556904 w 945165"/>
                  <a:gd name="connsiteY288" fmla="*/ 579809 h 915514"/>
                  <a:gd name="connsiteX289" fmla="*/ 561022 w 945165"/>
                  <a:gd name="connsiteY289" fmla="*/ 581515 h 915514"/>
                  <a:gd name="connsiteX290" fmla="*/ 556852 w 945165"/>
                  <a:gd name="connsiteY290" fmla="*/ 586876 h 915514"/>
                  <a:gd name="connsiteX291" fmla="*/ 555861 w 945165"/>
                  <a:gd name="connsiteY291" fmla="*/ 589988 h 915514"/>
                  <a:gd name="connsiteX292" fmla="*/ 551508 w 945165"/>
                  <a:gd name="connsiteY292" fmla="*/ 590134 h 915514"/>
                  <a:gd name="connsiteX293" fmla="*/ 549788 w 945165"/>
                  <a:gd name="connsiteY293" fmla="*/ 588198 h 915514"/>
                  <a:gd name="connsiteX294" fmla="*/ 547468 w 945165"/>
                  <a:gd name="connsiteY294" fmla="*/ 589818 h 915514"/>
                  <a:gd name="connsiteX295" fmla="*/ 544340 w 945165"/>
                  <a:gd name="connsiteY295" fmla="*/ 586602 h 915514"/>
                  <a:gd name="connsiteX296" fmla="*/ 544392 w 945165"/>
                  <a:gd name="connsiteY296" fmla="*/ 620620 h 915514"/>
                  <a:gd name="connsiteX297" fmla="*/ 544079 w 945165"/>
                  <a:gd name="connsiteY297" fmla="*/ 710321 h 915514"/>
                  <a:gd name="connsiteX298" fmla="*/ 538136 w 945165"/>
                  <a:gd name="connsiteY298" fmla="*/ 713431 h 915514"/>
                  <a:gd name="connsiteX299" fmla="*/ 536024 w 945165"/>
                  <a:gd name="connsiteY299" fmla="*/ 722253 h 915514"/>
                  <a:gd name="connsiteX300" fmla="*/ 532740 w 945165"/>
                  <a:gd name="connsiteY300" fmla="*/ 722829 h 915514"/>
                  <a:gd name="connsiteX301" fmla="*/ 527370 w 945165"/>
                  <a:gd name="connsiteY301" fmla="*/ 720119 h 915514"/>
                  <a:gd name="connsiteX302" fmla="*/ 522704 w 945165"/>
                  <a:gd name="connsiteY302" fmla="*/ 722420 h 915514"/>
                  <a:gd name="connsiteX303" fmla="*/ 521114 w 945165"/>
                  <a:gd name="connsiteY303" fmla="*/ 727251 h 915514"/>
                  <a:gd name="connsiteX304" fmla="*/ 518324 w 945165"/>
                  <a:gd name="connsiteY304" fmla="*/ 731396 h 915514"/>
                  <a:gd name="connsiteX305" fmla="*/ 510765 w 945165"/>
                  <a:gd name="connsiteY305" fmla="*/ 729132 h 915514"/>
                  <a:gd name="connsiteX306" fmla="*/ 507220 w 945165"/>
                  <a:gd name="connsiteY306" fmla="*/ 732426 h 915514"/>
                  <a:gd name="connsiteX307" fmla="*/ 506907 w 945165"/>
                  <a:gd name="connsiteY307" fmla="*/ 735818 h 915514"/>
                  <a:gd name="connsiteX308" fmla="*/ 494212 w 945165"/>
                  <a:gd name="connsiteY308" fmla="*/ 739574 h 915514"/>
                  <a:gd name="connsiteX309" fmla="*/ 488921 w 945165"/>
                  <a:gd name="connsiteY309" fmla="*/ 745211 h 915514"/>
                  <a:gd name="connsiteX310" fmla="*/ 484437 w 945165"/>
                  <a:gd name="connsiteY310" fmla="*/ 747587 h 915514"/>
                  <a:gd name="connsiteX311" fmla="*/ 480006 w 945165"/>
                  <a:gd name="connsiteY311" fmla="*/ 754537 h 915514"/>
                  <a:gd name="connsiteX312" fmla="*/ 479798 w 945165"/>
                  <a:gd name="connsiteY312" fmla="*/ 757662 h 915514"/>
                  <a:gd name="connsiteX313" fmla="*/ 476096 w 945165"/>
                  <a:gd name="connsiteY313" fmla="*/ 761603 h 915514"/>
                  <a:gd name="connsiteX314" fmla="*/ 477191 w 945165"/>
                  <a:gd name="connsiteY314" fmla="*/ 764924 h 915514"/>
                  <a:gd name="connsiteX315" fmla="*/ 475158 w 945165"/>
                  <a:gd name="connsiteY315" fmla="*/ 768232 h 915514"/>
                  <a:gd name="connsiteX316" fmla="*/ 473359 w 945165"/>
                  <a:gd name="connsiteY316" fmla="*/ 774651 h 915514"/>
                  <a:gd name="connsiteX317" fmla="*/ 469710 w 945165"/>
                  <a:gd name="connsiteY317" fmla="*/ 778791 h 915514"/>
                  <a:gd name="connsiteX318" fmla="*/ 461160 w 945165"/>
                  <a:gd name="connsiteY318" fmla="*/ 784290 h 915514"/>
                  <a:gd name="connsiteX319" fmla="*/ 459752 w 945165"/>
                  <a:gd name="connsiteY319" fmla="*/ 795024 h 915514"/>
                  <a:gd name="connsiteX320" fmla="*/ 458318 w 945165"/>
                  <a:gd name="connsiteY320" fmla="*/ 799798 h 915514"/>
                  <a:gd name="connsiteX321" fmla="*/ 459231 w 945165"/>
                  <a:gd name="connsiteY321" fmla="*/ 806453 h 915514"/>
                  <a:gd name="connsiteX322" fmla="*/ 459074 w 945165"/>
                  <a:gd name="connsiteY322" fmla="*/ 813616 h 915514"/>
                  <a:gd name="connsiteX323" fmla="*/ 460716 w 945165"/>
                  <a:gd name="connsiteY323" fmla="*/ 815155 h 915514"/>
                  <a:gd name="connsiteX324" fmla="*/ 467781 w 945165"/>
                  <a:gd name="connsiteY324" fmla="*/ 816613 h 915514"/>
                  <a:gd name="connsiteX325" fmla="*/ 475444 w 945165"/>
                  <a:gd name="connsiteY325" fmla="*/ 815377 h 915514"/>
                  <a:gd name="connsiteX326" fmla="*/ 481804 w 945165"/>
                  <a:gd name="connsiteY326" fmla="*/ 820698 h 915514"/>
                  <a:gd name="connsiteX327" fmla="*/ 481700 w 945165"/>
                  <a:gd name="connsiteY327" fmla="*/ 826187 h 915514"/>
                  <a:gd name="connsiteX328" fmla="*/ 485246 w 945165"/>
                  <a:gd name="connsiteY328" fmla="*/ 830595 h 915514"/>
                  <a:gd name="connsiteX329" fmla="*/ 488400 w 945165"/>
                  <a:gd name="connsiteY329" fmla="*/ 836501 h 915514"/>
                  <a:gd name="connsiteX330" fmla="*/ 492388 w 945165"/>
                  <a:gd name="connsiteY330" fmla="*/ 838520 h 915514"/>
                  <a:gd name="connsiteX331" fmla="*/ 493248 w 945165"/>
                  <a:gd name="connsiteY331" fmla="*/ 841170 h 915514"/>
                  <a:gd name="connsiteX332" fmla="*/ 492701 w 945165"/>
                  <a:gd name="connsiteY332" fmla="*/ 850037 h 915514"/>
                  <a:gd name="connsiteX333" fmla="*/ 484985 w 945165"/>
                  <a:gd name="connsiteY333" fmla="*/ 859248 h 915514"/>
                  <a:gd name="connsiteX334" fmla="*/ 485715 w 945165"/>
                  <a:gd name="connsiteY334" fmla="*/ 862795 h 915514"/>
                  <a:gd name="connsiteX335" fmla="*/ 480214 w 945165"/>
                  <a:gd name="connsiteY335" fmla="*/ 870165 h 915514"/>
                  <a:gd name="connsiteX336" fmla="*/ 476617 w 945165"/>
                  <a:gd name="connsiteY336" fmla="*/ 872677 h 915514"/>
                  <a:gd name="connsiteX337" fmla="*/ 478077 w 945165"/>
                  <a:gd name="connsiteY337" fmla="*/ 877257 h 915514"/>
                  <a:gd name="connsiteX338" fmla="*/ 476878 w 945165"/>
                  <a:gd name="connsiteY338" fmla="*/ 880594 h 915514"/>
                  <a:gd name="connsiteX339" fmla="*/ 478103 w 945165"/>
                  <a:gd name="connsiteY339" fmla="*/ 886930 h 915514"/>
                  <a:gd name="connsiteX340" fmla="*/ 475914 w 945165"/>
                  <a:gd name="connsiteY340" fmla="*/ 893728 h 915514"/>
                  <a:gd name="connsiteX341" fmla="*/ 477999 w 945165"/>
                  <a:gd name="connsiteY341" fmla="*/ 896094 h 915514"/>
                  <a:gd name="connsiteX342" fmla="*/ 477373 w 945165"/>
                  <a:gd name="connsiteY342" fmla="*/ 900604 h 915514"/>
                  <a:gd name="connsiteX343" fmla="*/ 479068 w 945165"/>
                  <a:gd name="connsiteY343" fmla="*/ 909512 h 915514"/>
                  <a:gd name="connsiteX344" fmla="*/ 472238 w 945165"/>
                  <a:gd name="connsiteY344" fmla="*/ 915515 h 915514"/>
                  <a:gd name="connsiteX345" fmla="*/ 469292 w 945165"/>
                  <a:gd name="connsiteY345" fmla="*/ 914704 h 915514"/>
                  <a:gd name="connsiteX346" fmla="*/ 469292 w 945165"/>
                  <a:gd name="connsiteY346" fmla="*/ 911179 h 915514"/>
                  <a:gd name="connsiteX347" fmla="*/ 467442 w 945165"/>
                  <a:gd name="connsiteY347" fmla="*/ 914823 h 915514"/>
                  <a:gd name="connsiteX348" fmla="*/ 462020 w 945165"/>
                  <a:gd name="connsiteY348" fmla="*/ 915387 h 915514"/>
                  <a:gd name="connsiteX349" fmla="*/ 461941 w 945165"/>
                  <a:gd name="connsiteY349" fmla="*/ 906385 h 915514"/>
                  <a:gd name="connsiteX350" fmla="*/ 439341 w 945165"/>
                  <a:gd name="connsiteY350" fmla="*/ 906333 h 915514"/>
                  <a:gd name="connsiteX351" fmla="*/ 439498 w 945165"/>
                  <a:gd name="connsiteY351" fmla="*/ 884102 h 915514"/>
                  <a:gd name="connsiteX352" fmla="*/ 439472 w 945165"/>
                  <a:gd name="connsiteY352" fmla="*/ 847311 h 915514"/>
                  <a:gd name="connsiteX353" fmla="*/ 418827 w 945165"/>
                  <a:gd name="connsiteY353" fmla="*/ 846810 h 915514"/>
                  <a:gd name="connsiteX354" fmla="*/ 378970 w 945165"/>
                  <a:gd name="connsiteY354" fmla="*/ 846930 h 915514"/>
                  <a:gd name="connsiteX355" fmla="*/ 368752 w 945165"/>
                  <a:gd name="connsiteY355" fmla="*/ 846687 h 915514"/>
                  <a:gd name="connsiteX356" fmla="*/ 368674 w 945165"/>
                  <a:gd name="connsiteY356" fmla="*/ 817059 h 915514"/>
                  <a:gd name="connsiteX357" fmla="*/ 332805 w 945165"/>
                  <a:gd name="connsiteY357" fmla="*/ 816879 h 915514"/>
                  <a:gd name="connsiteX358" fmla="*/ 332258 w 945165"/>
                  <a:gd name="connsiteY358" fmla="*/ 763985 h 915514"/>
                  <a:gd name="connsiteX359" fmla="*/ 331554 w 945165"/>
                  <a:gd name="connsiteY359" fmla="*/ 744601 h 915514"/>
                  <a:gd name="connsiteX360" fmla="*/ 331450 w 945165"/>
                  <a:gd name="connsiteY360" fmla="*/ 729408 h 915514"/>
                  <a:gd name="connsiteX361" fmla="*/ 325480 w 945165"/>
                  <a:gd name="connsiteY361" fmla="*/ 729293 h 915514"/>
                  <a:gd name="connsiteX362" fmla="*/ 325480 w 945165"/>
                  <a:gd name="connsiteY362" fmla="*/ 693212 h 915514"/>
                  <a:gd name="connsiteX363" fmla="*/ 287605 w 945165"/>
                  <a:gd name="connsiteY363" fmla="*/ 693240 h 915514"/>
                  <a:gd name="connsiteX364" fmla="*/ 244125 w 945165"/>
                  <a:gd name="connsiteY364" fmla="*/ 693105 h 915514"/>
                  <a:gd name="connsiteX365" fmla="*/ 245324 w 945165"/>
                  <a:gd name="connsiteY365" fmla="*/ 688315 h 915514"/>
                  <a:gd name="connsiteX366" fmla="*/ 241075 w 945165"/>
                  <a:gd name="connsiteY366" fmla="*/ 681692 h 915514"/>
                  <a:gd name="connsiteX367" fmla="*/ 242066 w 945165"/>
                  <a:gd name="connsiteY367" fmla="*/ 676206 h 915514"/>
                  <a:gd name="connsiteX368" fmla="*/ 246914 w 945165"/>
                  <a:gd name="connsiteY368" fmla="*/ 672674 h 915514"/>
                  <a:gd name="connsiteX369" fmla="*/ 249391 w 945165"/>
                  <a:gd name="connsiteY369" fmla="*/ 668404 h 915514"/>
                  <a:gd name="connsiteX370" fmla="*/ 246132 w 945165"/>
                  <a:gd name="connsiteY370" fmla="*/ 663299 h 915514"/>
                  <a:gd name="connsiteX371" fmla="*/ 244672 w 945165"/>
                  <a:gd name="connsiteY371" fmla="*/ 663894 h 915514"/>
                  <a:gd name="connsiteX372" fmla="*/ 240450 w 945165"/>
                  <a:gd name="connsiteY372" fmla="*/ 659125 h 915514"/>
                  <a:gd name="connsiteX373" fmla="*/ 236878 w 945165"/>
                  <a:gd name="connsiteY373" fmla="*/ 656665 h 915514"/>
                  <a:gd name="connsiteX374" fmla="*/ 231743 w 945165"/>
                  <a:gd name="connsiteY374" fmla="*/ 656791 h 915514"/>
                  <a:gd name="connsiteX375" fmla="*/ 230753 w 945165"/>
                  <a:gd name="connsiteY375" fmla="*/ 658588 h 915514"/>
                  <a:gd name="connsiteX376" fmla="*/ 221030 w 945165"/>
                  <a:gd name="connsiteY376" fmla="*/ 662717 h 915514"/>
                  <a:gd name="connsiteX377" fmla="*/ 217954 w 945165"/>
                  <a:gd name="connsiteY377" fmla="*/ 661810 h 915514"/>
                  <a:gd name="connsiteX378" fmla="*/ 213705 w 945165"/>
                  <a:gd name="connsiteY378" fmla="*/ 658210 h 915514"/>
                  <a:gd name="connsiteX379" fmla="*/ 208335 w 945165"/>
                  <a:gd name="connsiteY379" fmla="*/ 657732 h 915514"/>
                  <a:gd name="connsiteX380" fmla="*/ 202079 w 945165"/>
                  <a:gd name="connsiteY380" fmla="*/ 650963 h 915514"/>
                  <a:gd name="connsiteX381" fmla="*/ 200645 w 945165"/>
                  <a:gd name="connsiteY381" fmla="*/ 652716 h 915514"/>
                  <a:gd name="connsiteX382" fmla="*/ 193920 w 945165"/>
                  <a:gd name="connsiteY382" fmla="*/ 652369 h 915514"/>
                  <a:gd name="connsiteX383" fmla="*/ 192590 w 945165"/>
                  <a:gd name="connsiteY383" fmla="*/ 645746 h 915514"/>
                  <a:gd name="connsiteX384" fmla="*/ 189749 w 945165"/>
                  <a:gd name="connsiteY384" fmla="*/ 646779 h 915514"/>
                  <a:gd name="connsiteX385" fmla="*/ 188185 w 945165"/>
                  <a:gd name="connsiteY385" fmla="*/ 643690 h 915514"/>
                  <a:gd name="connsiteX386" fmla="*/ 185787 w 945165"/>
                  <a:gd name="connsiteY386" fmla="*/ 643609 h 915514"/>
                  <a:gd name="connsiteX387" fmla="*/ 185605 w 945165"/>
                  <a:gd name="connsiteY387" fmla="*/ 594232 h 915514"/>
                  <a:gd name="connsiteX388" fmla="*/ 184822 w 945165"/>
                  <a:gd name="connsiteY388" fmla="*/ 594049 h 915514"/>
                  <a:gd name="connsiteX389" fmla="*/ 184640 w 945165"/>
                  <a:gd name="connsiteY389" fmla="*/ 557573 h 915514"/>
                  <a:gd name="connsiteX390" fmla="*/ 202991 w 945165"/>
                  <a:gd name="connsiteY390" fmla="*/ 557620 h 915514"/>
                  <a:gd name="connsiteX391" fmla="*/ 203200 w 945165"/>
                  <a:gd name="connsiteY391" fmla="*/ 521051 h 915514"/>
                  <a:gd name="connsiteX392" fmla="*/ 202444 w 945165"/>
                  <a:gd name="connsiteY392" fmla="*/ 521053 h 915514"/>
                  <a:gd name="connsiteX393" fmla="*/ 202418 w 945165"/>
                  <a:gd name="connsiteY393" fmla="*/ 508662 h 915514"/>
                  <a:gd name="connsiteX394" fmla="*/ 192643 w 945165"/>
                  <a:gd name="connsiteY394" fmla="*/ 513958 h 915514"/>
                  <a:gd name="connsiteX395" fmla="*/ 191000 w 945165"/>
                  <a:gd name="connsiteY395" fmla="*/ 515987 h 915514"/>
                  <a:gd name="connsiteX396" fmla="*/ 186908 w 945165"/>
                  <a:gd name="connsiteY396" fmla="*/ 516707 h 915514"/>
                  <a:gd name="connsiteX397" fmla="*/ 184119 w 945165"/>
                  <a:gd name="connsiteY397" fmla="*/ 519047 h 915514"/>
                  <a:gd name="connsiteX398" fmla="*/ 184040 w 945165"/>
                  <a:gd name="connsiteY398" fmla="*/ 502603 h 915514"/>
                  <a:gd name="connsiteX399" fmla="*/ 165846 w 945165"/>
                  <a:gd name="connsiteY399" fmla="*/ 502360 h 915514"/>
                  <a:gd name="connsiteX400" fmla="*/ 165950 w 945165"/>
                  <a:gd name="connsiteY400" fmla="*/ 520858 h 915514"/>
                  <a:gd name="connsiteX401" fmla="*/ 122183 w 945165"/>
                  <a:gd name="connsiteY401" fmla="*/ 520790 h 915514"/>
                  <a:gd name="connsiteX402" fmla="*/ 73646 w 945165"/>
                  <a:gd name="connsiteY402" fmla="*/ 521173 h 915514"/>
                  <a:gd name="connsiteX403" fmla="*/ 45807 w 945165"/>
                  <a:gd name="connsiteY403" fmla="*/ 520978 h 915514"/>
                  <a:gd name="connsiteX404" fmla="*/ 267 w 945165"/>
                  <a:gd name="connsiteY404" fmla="*/ 520972 h 915514"/>
                  <a:gd name="connsiteX405" fmla="*/ 59 w 945165"/>
                  <a:gd name="connsiteY405" fmla="*/ 489701 h 915514"/>
                  <a:gd name="connsiteX406" fmla="*/ 163 w 945165"/>
                  <a:gd name="connsiteY406" fmla="*/ 447697 h 915514"/>
                  <a:gd name="connsiteX407" fmla="*/ 33 w 945165"/>
                  <a:gd name="connsiteY407" fmla="*/ 412716 h 915514"/>
                  <a:gd name="connsiteX408" fmla="*/ 33 w 945165"/>
                  <a:gd name="connsiteY408" fmla="*/ 412716 h 91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Lst>
                <a:rect l="l" t="t" r="r" b="b"/>
                <a:pathLst>
                  <a:path w="945165" h="915514">
                    <a:moveTo>
                      <a:pt x="33" y="412716"/>
                    </a:moveTo>
                    <a:lnTo>
                      <a:pt x="33" y="410082"/>
                    </a:lnTo>
                    <a:lnTo>
                      <a:pt x="74037" y="409920"/>
                    </a:lnTo>
                    <a:lnTo>
                      <a:pt x="74168" y="372758"/>
                    </a:lnTo>
                    <a:lnTo>
                      <a:pt x="70492" y="372745"/>
                    </a:lnTo>
                    <a:lnTo>
                      <a:pt x="69919" y="298171"/>
                    </a:lnTo>
                    <a:lnTo>
                      <a:pt x="68537" y="298171"/>
                    </a:lnTo>
                    <a:lnTo>
                      <a:pt x="68355" y="265287"/>
                    </a:lnTo>
                    <a:lnTo>
                      <a:pt x="68433" y="223526"/>
                    </a:lnTo>
                    <a:lnTo>
                      <a:pt x="67156" y="223529"/>
                    </a:lnTo>
                    <a:lnTo>
                      <a:pt x="67338" y="195226"/>
                    </a:lnTo>
                    <a:lnTo>
                      <a:pt x="67103" y="185796"/>
                    </a:lnTo>
                    <a:lnTo>
                      <a:pt x="104562" y="185506"/>
                    </a:lnTo>
                    <a:lnTo>
                      <a:pt x="104536" y="147784"/>
                    </a:lnTo>
                    <a:lnTo>
                      <a:pt x="141004" y="147776"/>
                    </a:lnTo>
                    <a:lnTo>
                      <a:pt x="140769" y="102298"/>
                    </a:lnTo>
                    <a:lnTo>
                      <a:pt x="134044" y="107959"/>
                    </a:lnTo>
                    <a:lnTo>
                      <a:pt x="119994" y="110896"/>
                    </a:lnTo>
                    <a:lnTo>
                      <a:pt x="117204" y="110231"/>
                    </a:lnTo>
                    <a:lnTo>
                      <a:pt x="110557" y="105898"/>
                    </a:lnTo>
                    <a:lnTo>
                      <a:pt x="107429" y="99045"/>
                    </a:lnTo>
                    <a:lnTo>
                      <a:pt x="108133" y="95307"/>
                    </a:lnTo>
                    <a:lnTo>
                      <a:pt x="106856" y="88796"/>
                    </a:lnTo>
                    <a:lnTo>
                      <a:pt x="107846" y="85126"/>
                    </a:lnTo>
                    <a:lnTo>
                      <a:pt x="131880" y="85102"/>
                    </a:lnTo>
                    <a:lnTo>
                      <a:pt x="131854" y="0"/>
                    </a:lnTo>
                    <a:lnTo>
                      <a:pt x="135712" y="3305"/>
                    </a:lnTo>
                    <a:lnTo>
                      <a:pt x="145539" y="6910"/>
                    </a:lnTo>
                    <a:lnTo>
                      <a:pt x="151874" y="6193"/>
                    </a:lnTo>
                    <a:lnTo>
                      <a:pt x="155549" y="3425"/>
                    </a:lnTo>
                    <a:lnTo>
                      <a:pt x="160085" y="3141"/>
                    </a:lnTo>
                    <a:lnTo>
                      <a:pt x="174969" y="13335"/>
                    </a:lnTo>
                    <a:lnTo>
                      <a:pt x="180417" y="14026"/>
                    </a:lnTo>
                    <a:lnTo>
                      <a:pt x="179114" y="19922"/>
                    </a:lnTo>
                    <a:lnTo>
                      <a:pt x="183180" y="37616"/>
                    </a:lnTo>
                    <a:lnTo>
                      <a:pt x="183076" y="41252"/>
                    </a:lnTo>
                    <a:lnTo>
                      <a:pt x="186647" y="58270"/>
                    </a:lnTo>
                    <a:lnTo>
                      <a:pt x="189958" y="63002"/>
                    </a:lnTo>
                    <a:lnTo>
                      <a:pt x="199472" y="110345"/>
                    </a:lnTo>
                    <a:lnTo>
                      <a:pt x="198195" y="117044"/>
                    </a:lnTo>
                    <a:lnTo>
                      <a:pt x="199264" y="119958"/>
                    </a:lnTo>
                    <a:lnTo>
                      <a:pt x="196918" y="121776"/>
                    </a:lnTo>
                    <a:lnTo>
                      <a:pt x="198012" y="132651"/>
                    </a:lnTo>
                    <a:lnTo>
                      <a:pt x="204138" y="138414"/>
                    </a:lnTo>
                    <a:lnTo>
                      <a:pt x="205676" y="141617"/>
                    </a:lnTo>
                    <a:lnTo>
                      <a:pt x="208856" y="142483"/>
                    </a:lnTo>
                    <a:lnTo>
                      <a:pt x="212766" y="146451"/>
                    </a:lnTo>
                    <a:lnTo>
                      <a:pt x="219466" y="147945"/>
                    </a:lnTo>
                    <a:lnTo>
                      <a:pt x="220482" y="150056"/>
                    </a:lnTo>
                    <a:lnTo>
                      <a:pt x="234871" y="151762"/>
                    </a:lnTo>
                    <a:lnTo>
                      <a:pt x="238156" y="148240"/>
                    </a:lnTo>
                    <a:lnTo>
                      <a:pt x="242066" y="148021"/>
                    </a:lnTo>
                    <a:lnTo>
                      <a:pt x="248713" y="149891"/>
                    </a:lnTo>
                    <a:lnTo>
                      <a:pt x="253666" y="148397"/>
                    </a:lnTo>
                    <a:lnTo>
                      <a:pt x="260495" y="151376"/>
                    </a:lnTo>
                    <a:lnTo>
                      <a:pt x="261877" y="154214"/>
                    </a:lnTo>
                    <a:lnTo>
                      <a:pt x="261381" y="158505"/>
                    </a:lnTo>
                    <a:lnTo>
                      <a:pt x="262867" y="160801"/>
                    </a:lnTo>
                    <a:lnTo>
                      <a:pt x="275432" y="162491"/>
                    </a:lnTo>
                    <a:lnTo>
                      <a:pt x="297119" y="163044"/>
                    </a:lnTo>
                    <a:lnTo>
                      <a:pt x="308641" y="165658"/>
                    </a:lnTo>
                    <a:lnTo>
                      <a:pt x="310883" y="164904"/>
                    </a:lnTo>
                    <a:lnTo>
                      <a:pt x="320632" y="166057"/>
                    </a:lnTo>
                    <a:lnTo>
                      <a:pt x="323708" y="170491"/>
                    </a:lnTo>
                    <a:lnTo>
                      <a:pt x="326210" y="178948"/>
                    </a:lnTo>
                    <a:lnTo>
                      <a:pt x="324334" y="187721"/>
                    </a:lnTo>
                    <a:lnTo>
                      <a:pt x="327774" y="190778"/>
                    </a:lnTo>
                    <a:lnTo>
                      <a:pt x="349253" y="190502"/>
                    </a:lnTo>
                    <a:lnTo>
                      <a:pt x="351991" y="187518"/>
                    </a:lnTo>
                    <a:lnTo>
                      <a:pt x="354258" y="189550"/>
                    </a:lnTo>
                    <a:lnTo>
                      <a:pt x="356605" y="187995"/>
                    </a:lnTo>
                    <a:lnTo>
                      <a:pt x="363408" y="188018"/>
                    </a:lnTo>
                    <a:lnTo>
                      <a:pt x="374904" y="184320"/>
                    </a:lnTo>
                    <a:lnTo>
                      <a:pt x="376468" y="180795"/>
                    </a:lnTo>
                    <a:lnTo>
                      <a:pt x="375373" y="174261"/>
                    </a:lnTo>
                    <a:lnTo>
                      <a:pt x="379074" y="173914"/>
                    </a:lnTo>
                    <a:lnTo>
                      <a:pt x="384027" y="170431"/>
                    </a:lnTo>
                    <a:lnTo>
                      <a:pt x="384783" y="171618"/>
                    </a:lnTo>
                    <a:lnTo>
                      <a:pt x="391117" y="169983"/>
                    </a:lnTo>
                    <a:lnTo>
                      <a:pt x="392212" y="166662"/>
                    </a:lnTo>
                    <a:lnTo>
                      <a:pt x="405558" y="163133"/>
                    </a:lnTo>
                    <a:lnTo>
                      <a:pt x="412388" y="163200"/>
                    </a:lnTo>
                    <a:lnTo>
                      <a:pt x="416585" y="167395"/>
                    </a:lnTo>
                    <a:lnTo>
                      <a:pt x="429566" y="166448"/>
                    </a:lnTo>
                    <a:lnTo>
                      <a:pt x="444477" y="167293"/>
                    </a:lnTo>
                    <a:lnTo>
                      <a:pt x="449508" y="165835"/>
                    </a:lnTo>
                    <a:lnTo>
                      <a:pt x="449534" y="170666"/>
                    </a:lnTo>
                    <a:lnTo>
                      <a:pt x="452453" y="170971"/>
                    </a:lnTo>
                    <a:lnTo>
                      <a:pt x="481518" y="185707"/>
                    </a:lnTo>
                    <a:lnTo>
                      <a:pt x="491632" y="184197"/>
                    </a:lnTo>
                    <a:lnTo>
                      <a:pt x="494942" y="184995"/>
                    </a:lnTo>
                    <a:lnTo>
                      <a:pt x="496324" y="191441"/>
                    </a:lnTo>
                    <a:lnTo>
                      <a:pt x="494682" y="194391"/>
                    </a:lnTo>
                    <a:lnTo>
                      <a:pt x="485715" y="195377"/>
                    </a:lnTo>
                    <a:lnTo>
                      <a:pt x="483734" y="202324"/>
                    </a:lnTo>
                    <a:lnTo>
                      <a:pt x="487279" y="206516"/>
                    </a:lnTo>
                    <a:lnTo>
                      <a:pt x="491867" y="208089"/>
                    </a:lnTo>
                    <a:lnTo>
                      <a:pt x="503362" y="207194"/>
                    </a:lnTo>
                    <a:lnTo>
                      <a:pt x="509045" y="205647"/>
                    </a:lnTo>
                    <a:lnTo>
                      <a:pt x="513320" y="205608"/>
                    </a:lnTo>
                    <a:lnTo>
                      <a:pt x="517934" y="211970"/>
                    </a:lnTo>
                    <a:lnTo>
                      <a:pt x="520671" y="212959"/>
                    </a:lnTo>
                    <a:lnTo>
                      <a:pt x="520671" y="215776"/>
                    </a:lnTo>
                    <a:lnTo>
                      <a:pt x="517751" y="222154"/>
                    </a:lnTo>
                    <a:lnTo>
                      <a:pt x="518716" y="226479"/>
                    </a:lnTo>
                    <a:lnTo>
                      <a:pt x="524190" y="236629"/>
                    </a:lnTo>
                    <a:lnTo>
                      <a:pt x="526457" y="238714"/>
                    </a:lnTo>
                    <a:lnTo>
                      <a:pt x="533157" y="255004"/>
                    </a:lnTo>
                    <a:lnTo>
                      <a:pt x="535529" y="252878"/>
                    </a:lnTo>
                    <a:lnTo>
                      <a:pt x="547624" y="248960"/>
                    </a:lnTo>
                    <a:lnTo>
                      <a:pt x="544626" y="245204"/>
                    </a:lnTo>
                    <a:lnTo>
                      <a:pt x="543036" y="240232"/>
                    </a:lnTo>
                    <a:lnTo>
                      <a:pt x="544027" y="236329"/>
                    </a:lnTo>
                    <a:lnTo>
                      <a:pt x="542333" y="234190"/>
                    </a:lnTo>
                    <a:lnTo>
                      <a:pt x="544835" y="228438"/>
                    </a:lnTo>
                    <a:lnTo>
                      <a:pt x="548641" y="225817"/>
                    </a:lnTo>
                    <a:lnTo>
                      <a:pt x="556669" y="227825"/>
                    </a:lnTo>
                    <a:lnTo>
                      <a:pt x="565558" y="223479"/>
                    </a:lnTo>
                    <a:lnTo>
                      <a:pt x="565767" y="225572"/>
                    </a:lnTo>
                    <a:lnTo>
                      <a:pt x="574421" y="226075"/>
                    </a:lnTo>
                    <a:lnTo>
                      <a:pt x="578514" y="224878"/>
                    </a:lnTo>
                    <a:lnTo>
                      <a:pt x="579713" y="230184"/>
                    </a:lnTo>
                    <a:lnTo>
                      <a:pt x="582033" y="232153"/>
                    </a:lnTo>
                    <a:lnTo>
                      <a:pt x="586438" y="233147"/>
                    </a:lnTo>
                    <a:lnTo>
                      <a:pt x="584613" y="238283"/>
                    </a:lnTo>
                    <a:lnTo>
                      <a:pt x="585526" y="245225"/>
                    </a:lnTo>
                    <a:lnTo>
                      <a:pt x="589983" y="249797"/>
                    </a:lnTo>
                    <a:lnTo>
                      <a:pt x="590791" y="247789"/>
                    </a:lnTo>
                    <a:lnTo>
                      <a:pt x="593919" y="249469"/>
                    </a:lnTo>
                    <a:lnTo>
                      <a:pt x="592486" y="252221"/>
                    </a:lnTo>
                    <a:lnTo>
                      <a:pt x="594832" y="252821"/>
                    </a:lnTo>
                    <a:lnTo>
                      <a:pt x="598559" y="251018"/>
                    </a:lnTo>
                    <a:lnTo>
                      <a:pt x="601844" y="251232"/>
                    </a:lnTo>
                    <a:lnTo>
                      <a:pt x="605519" y="255262"/>
                    </a:lnTo>
                    <a:lnTo>
                      <a:pt x="606040" y="257892"/>
                    </a:lnTo>
                    <a:lnTo>
                      <a:pt x="613052" y="256854"/>
                    </a:lnTo>
                    <a:lnTo>
                      <a:pt x="618057" y="259303"/>
                    </a:lnTo>
                    <a:lnTo>
                      <a:pt x="621602" y="258134"/>
                    </a:lnTo>
                    <a:lnTo>
                      <a:pt x="627572" y="259585"/>
                    </a:lnTo>
                    <a:lnTo>
                      <a:pt x="626190" y="265746"/>
                    </a:lnTo>
                    <a:lnTo>
                      <a:pt x="628953" y="265720"/>
                    </a:lnTo>
                    <a:lnTo>
                      <a:pt x="628510" y="269631"/>
                    </a:lnTo>
                    <a:lnTo>
                      <a:pt x="629996" y="272020"/>
                    </a:lnTo>
                    <a:lnTo>
                      <a:pt x="628015" y="277842"/>
                    </a:lnTo>
                    <a:lnTo>
                      <a:pt x="632212" y="276241"/>
                    </a:lnTo>
                    <a:lnTo>
                      <a:pt x="633072" y="279452"/>
                    </a:lnTo>
                    <a:lnTo>
                      <a:pt x="636461" y="277968"/>
                    </a:lnTo>
                    <a:lnTo>
                      <a:pt x="638364" y="281685"/>
                    </a:lnTo>
                    <a:lnTo>
                      <a:pt x="650015" y="279235"/>
                    </a:lnTo>
                    <a:lnTo>
                      <a:pt x="648504" y="282457"/>
                    </a:lnTo>
                    <a:lnTo>
                      <a:pt x="647669" y="292077"/>
                    </a:lnTo>
                    <a:lnTo>
                      <a:pt x="648869" y="293173"/>
                    </a:lnTo>
                    <a:lnTo>
                      <a:pt x="660208" y="287917"/>
                    </a:lnTo>
                    <a:lnTo>
                      <a:pt x="665734" y="287757"/>
                    </a:lnTo>
                    <a:lnTo>
                      <a:pt x="668706" y="292119"/>
                    </a:lnTo>
                    <a:lnTo>
                      <a:pt x="674258" y="290290"/>
                    </a:lnTo>
                    <a:lnTo>
                      <a:pt x="677177" y="287627"/>
                    </a:lnTo>
                    <a:lnTo>
                      <a:pt x="688803" y="286649"/>
                    </a:lnTo>
                    <a:lnTo>
                      <a:pt x="694642" y="284458"/>
                    </a:lnTo>
                    <a:lnTo>
                      <a:pt x="699752" y="280386"/>
                    </a:lnTo>
                    <a:lnTo>
                      <a:pt x="703218" y="275651"/>
                    </a:lnTo>
                    <a:lnTo>
                      <a:pt x="705252" y="275442"/>
                    </a:lnTo>
                    <a:lnTo>
                      <a:pt x="718728" y="263560"/>
                    </a:lnTo>
                    <a:lnTo>
                      <a:pt x="726105" y="261896"/>
                    </a:lnTo>
                    <a:lnTo>
                      <a:pt x="733977" y="255184"/>
                    </a:lnTo>
                    <a:lnTo>
                      <a:pt x="741459" y="252923"/>
                    </a:lnTo>
                    <a:lnTo>
                      <a:pt x="747141" y="249490"/>
                    </a:lnTo>
                    <a:lnTo>
                      <a:pt x="748653" y="251214"/>
                    </a:lnTo>
                    <a:lnTo>
                      <a:pt x="753815" y="250830"/>
                    </a:lnTo>
                    <a:lnTo>
                      <a:pt x="754805" y="265128"/>
                    </a:lnTo>
                    <a:lnTo>
                      <a:pt x="758872" y="264194"/>
                    </a:lnTo>
                    <a:lnTo>
                      <a:pt x="759992" y="268222"/>
                    </a:lnTo>
                    <a:lnTo>
                      <a:pt x="762912" y="267635"/>
                    </a:lnTo>
                    <a:lnTo>
                      <a:pt x="762651" y="270497"/>
                    </a:lnTo>
                    <a:lnTo>
                      <a:pt x="759940" y="272479"/>
                    </a:lnTo>
                    <a:lnTo>
                      <a:pt x="762834" y="275813"/>
                    </a:lnTo>
                    <a:lnTo>
                      <a:pt x="765024" y="281393"/>
                    </a:lnTo>
                    <a:lnTo>
                      <a:pt x="767917" y="282196"/>
                    </a:lnTo>
                    <a:lnTo>
                      <a:pt x="782332" y="280260"/>
                    </a:lnTo>
                    <a:lnTo>
                      <a:pt x="784417" y="278479"/>
                    </a:lnTo>
                    <a:lnTo>
                      <a:pt x="791247" y="275881"/>
                    </a:lnTo>
                    <a:lnTo>
                      <a:pt x="794688" y="277334"/>
                    </a:lnTo>
                    <a:lnTo>
                      <a:pt x="792680" y="279520"/>
                    </a:lnTo>
                    <a:lnTo>
                      <a:pt x="794557" y="281899"/>
                    </a:lnTo>
                    <a:lnTo>
                      <a:pt x="804672" y="281226"/>
                    </a:lnTo>
                    <a:lnTo>
                      <a:pt x="807435" y="279131"/>
                    </a:lnTo>
                    <a:lnTo>
                      <a:pt x="811605" y="281306"/>
                    </a:lnTo>
                    <a:lnTo>
                      <a:pt x="816688" y="279921"/>
                    </a:lnTo>
                    <a:lnTo>
                      <a:pt x="820807" y="282976"/>
                    </a:lnTo>
                    <a:lnTo>
                      <a:pt x="830739" y="279914"/>
                    </a:lnTo>
                    <a:lnTo>
                      <a:pt x="833111" y="281239"/>
                    </a:lnTo>
                    <a:lnTo>
                      <a:pt x="842417" y="279261"/>
                    </a:lnTo>
                    <a:lnTo>
                      <a:pt x="855710" y="278500"/>
                    </a:lnTo>
                    <a:lnTo>
                      <a:pt x="861628" y="280026"/>
                    </a:lnTo>
                    <a:lnTo>
                      <a:pt x="871429" y="284325"/>
                    </a:lnTo>
                    <a:lnTo>
                      <a:pt x="875704" y="291999"/>
                    </a:lnTo>
                    <a:lnTo>
                      <a:pt x="875730" y="296546"/>
                    </a:lnTo>
                    <a:lnTo>
                      <a:pt x="881700" y="300292"/>
                    </a:lnTo>
                    <a:lnTo>
                      <a:pt x="884281" y="299233"/>
                    </a:lnTo>
                    <a:lnTo>
                      <a:pt x="886001" y="303294"/>
                    </a:lnTo>
                    <a:lnTo>
                      <a:pt x="893378" y="305655"/>
                    </a:lnTo>
                    <a:lnTo>
                      <a:pt x="899295" y="302543"/>
                    </a:lnTo>
                    <a:lnTo>
                      <a:pt x="900807" y="299347"/>
                    </a:lnTo>
                    <a:lnTo>
                      <a:pt x="908314" y="297728"/>
                    </a:lnTo>
                    <a:lnTo>
                      <a:pt x="915743" y="299047"/>
                    </a:lnTo>
                    <a:lnTo>
                      <a:pt x="917881" y="301265"/>
                    </a:lnTo>
                    <a:lnTo>
                      <a:pt x="924267" y="300456"/>
                    </a:lnTo>
                    <a:lnTo>
                      <a:pt x="924840" y="301687"/>
                    </a:lnTo>
                    <a:lnTo>
                      <a:pt x="929924" y="300242"/>
                    </a:lnTo>
                    <a:lnTo>
                      <a:pt x="935241" y="303487"/>
                    </a:lnTo>
                    <a:lnTo>
                      <a:pt x="945199" y="302413"/>
                    </a:lnTo>
                    <a:lnTo>
                      <a:pt x="938708" y="304043"/>
                    </a:lnTo>
                    <a:lnTo>
                      <a:pt x="934798" y="306625"/>
                    </a:lnTo>
                    <a:lnTo>
                      <a:pt x="931175" y="306912"/>
                    </a:lnTo>
                    <a:lnTo>
                      <a:pt x="930054" y="303354"/>
                    </a:lnTo>
                    <a:lnTo>
                      <a:pt x="925362" y="307069"/>
                    </a:lnTo>
                    <a:lnTo>
                      <a:pt x="926795" y="312607"/>
                    </a:lnTo>
                    <a:lnTo>
                      <a:pt x="924189" y="309711"/>
                    </a:lnTo>
                    <a:lnTo>
                      <a:pt x="919575" y="312633"/>
                    </a:lnTo>
                    <a:lnTo>
                      <a:pt x="920878" y="314529"/>
                    </a:lnTo>
                    <a:lnTo>
                      <a:pt x="913788" y="318711"/>
                    </a:lnTo>
                    <a:lnTo>
                      <a:pt x="912954" y="320336"/>
                    </a:lnTo>
                    <a:lnTo>
                      <a:pt x="904586" y="326005"/>
                    </a:lnTo>
                    <a:lnTo>
                      <a:pt x="895880" y="329740"/>
                    </a:lnTo>
                    <a:lnTo>
                      <a:pt x="889806" y="331036"/>
                    </a:lnTo>
                    <a:lnTo>
                      <a:pt x="884802" y="333241"/>
                    </a:lnTo>
                    <a:lnTo>
                      <a:pt x="885271" y="334722"/>
                    </a:lnTo>
                    <a:lnTo>
                      <a:pt x="878545" y="339089"/>
                    </a:lnTo>
                    <a:lnTo>
                      <a:pt x="871299" y="341797"/>
                    </a:lnTo>
                    <a:lnTo>
                      <a:pt x="864443" y="343260"/>
                    </a:lnTo>
                    <a:lnTo>
                      <a:pt x="863270" y="345110"/>
                    </a:lnTo>
                    <a:lnTo>
                      <a:pt x="857926" y="346790"/>
                    </a:lnTo>
                    <a:lnTo>
                      <a:pt x="851645" y="347189"/>
                    </a:lnTo>
                    <a:lnTo>
                      <a:pt x="847734" y="350627"/>
                    </a:lnTo>
                    <a:lnTo>
                      <a:pt x="841791" y="350755"/>
                    </a:lnTo>
                    <a:lnTo>
                      <a:pt x="827219" y="356188"/>
                    </a:lnTo>
                    <a:lnTo>
                      <a:pt x="827350" y="357404"/>
                    </a:lnTo>
                    <a:lnTo>
                      <a:pt x="818487" y="358304"/>
                    </a:lnTo>
                    <a:lnTo>
                      <a:pt x="811710" y="360323"/>
                    </a:lnTo>
                    <a:lnTo>
                      <a:pt x="811371" y="361661"/>
                    </a:lnTo>
                    <a:lnTo>
                      <a:pt x="797399" y="366448"/>
                    </a:lnTo>
                    <a:lnTo>
                      <a:pt x="795339" y="369190"/>
                    </a:lnTo>
                    <a:lnTo>
                      <a:pt x="790491" y="371232"/>
                    </a:lnTo>
                    <a:lnTo>
                      <a:pt x="778031" y="378583"/>
                    </a:lnTo>
                    <a:lnTo>
                      <a:pt x="769767" y="382545"/>
                    </a:lnTo>
                    <a:lnTo>
                      <a:pt x="750452" y="397020"/>
                    </a:lnTo>
                    <a:lnTo>
                      <a:pt x="740729" y="406158"/>
                    </a:lnTo>
                    <a:lnTo>
                      <a:pt x="737679" y="408188"/>
                    </a:lnTo>
                    <a:lnTo>
                      <a:pt x="725897" y="418813"/>
                    </a:lnTo>
                    <a:lnTo>
                      <a:pt x="724072" y="419178"/>
                    </a:lnTo>
                    <a:lnTo>
                      <a:pt x="716878" y="428107"/>
                    </a:lnTo>
                    <a:lnTo>
                      <a:pt x="712185" y="431313"/>
                    </a:lnTo>
                    <a:lnTo>
                      <a:pt x="705304" y="439973"/>
                    </a:lnTo>
                    <a:lnTo>
                      <a:pt x="704026" y="444139"/>
                    </a:lnTo>
                    <a:lnTo>
                      <a:pt x="696258" y="451469"/>
                    </a:lnTo>
                    <a:lnTo>
                      <a:pt x="694721" y="455899"/>
                    </a:lnTo>
                    <a:lnTo>
                      <a:pt x="691619" y="457391"/>
                    </a:lnTo>
                    <a:lnTo>
                      <a:pt x="679836" y="470196"/>
                    </a:lnTo>
                    <a:lnTo>
                      <a:pt x="679211" y="472531"/>
                    </a:lnTo>
                    <a:lnTo>
                      <a:pt x="675170" y="476512"/>
                    </a:lnTo>
                    <a:lnTo>
                      <a:pt x="671807" y="477696"/>
                    </a:lnTo>
                    <a:lnTo>
                      <a:pt x="665161" y="486469"/>
                    </a:lnTo>
                    <a:lnTo>
                      <a:pt x="661303" y="489855"/>
                    </a:lnTo>
                    <a:lnTo>
                      <a:pt x="657549" y="491078"/>
                    </a:lnTo>
                    <a:lnTo>
                      <a:pt x="655542" y="494078"/>
                    </a:lnTo>
                    <a:lnTo>
                      <a:pt x="647930" y="497135"/>
                    </a:lnTo>
                    <a:lnTo>
                      <a:pt x="644880" y="502963"/>
                    </a:lnTo>
                    <a:lnTo>
                      <a:pt x="643681" y="502663"/>
                    </a:lnTo>
                    <a:lnTo>
                      <a:pt x="631925" y="514813"/>
                    </a:lnTo>
                    <a:lnTo>
                      <a:pt x="629058" y="515061"/>
                    </a:lnTo>
                    <a:lnTo>
                      <a:pt x="624392" y="519798"/>
                    </a:lnTo>
                    <a:lnTo>
                      <a:pt x="618214" y="528146"/>
                    </a:lnTo>
                    <a:lnTo>
                      <a:pt x="612792" y="532281"/>
                    </a:lnTo>
                    <a:lnTo>
                      <a:pt x="609351" y="531983"/>
                    </a:lnTo>
                    <a:lnTo>
                      <a:pt x="599132" y="540584"/>
                    </a:lnTo>
                    <a:lnTo>
                      <a:pt x="593398" y="544259"/>
                    </a:lnTo>
                    <a:lnTo>
                      <a:pt x="586699" y="550191"/>
                    </a:lnTo>
                    <a:lnTo>
                      <a:pt x="579895" y="554451"/>
                    </a:lnTo>
                    <a:lnTo>
                      <a:pt x="577523" y="557552"/>
                    </a:lnTo>
                    <a:lnTo>
                      <a:pt x="572909" y="560967"/>
                    </a:lnTo>
                    <a:lnTo>
                      <a:pt x="575385" y="567053"/>
                    </a:lnTo>
                    <a:lnTo>
                      <a:pt x="583544" y="578612"/>
                    </a:lnTo>
                    <a:lnTo>
                      <a:pt x="581563" y="577573"/>
                    </a:lnTo>
                    <a:lnTo>
                      <a:pt x="573587" y="569098"/>
                    </a:lnTo>
                    <a:lnTo>
                      <a:pt x="569677" y="569223"/>
                    </a:lnTo>
                    <a:lnTo>
                      <a:pt x="565819" y="572171"/>
                    </a:lnTo>
                    <a:lnTo>
                      <a:pt x="565376" y="576086"/>
                    </a:lnTo>
                    <a:lnTo>
                      <a:pt x="559224" y="575771"/>
                    </a:lnTo>
                    <a:lnTo>
                      <a:pt x="556904" y="579809"/>
                    </a:lnTo>
                    <a:lnTo>
                      <a:pt x="561022" y="581515"/>
                    </a:lnTo>
                    <a:lnTo>
                      <a:pt x="556852" y="586876"/>
                    </a:lnTo>
                    <a:lnTo>
                      <a:pt x="555861" y="589988"/>
                    </a:lnTo>
                    <a:lnTo>
                      <a:pt x="551508" y="590134"/>
                    </a:lnTo>
                    <a:lnTo>
                      <a:pt x="549788" y="588198"/>
                    </a:lnTo>
                    <a:lnTo>
                      <a:pt x="547468" y="589818"/>
                    </a:lnTo>
                    <a:lnTo>
                      <a:pt x="544340" y="586602"/>
                    </a:lnTo>
                    <a:lnTo>
                      <a:pt x="544392" y="620620"/>
                    </a:lnTo>
                    <a:lnTo>
                      <a:pt x="544079" y="710321"/>
                    </a:lnTo>
                    <a:lnTo>
                      <a:pt x="538136" y="713431"/>
                    </a:lnTo>
                    <a:lnTo>
                      <a:pt x="536024" y="722253"/>
                    </a:lnTo>
                    <a:lnTo>
                      <a:pt x="532740" y="722829"/>
                    </a:lnTo>
                    <a:lnTo>
                      <a:pt x="527370" y="720119"/>
                    </a:lnTo>
                    <a:lnTo>
                      <a:pt x="522704" y="722420"/>
                    </a:lnTo>
                    <a:lnTo>
                      <a:pt x="521114" y="727251"/>
                    </a:lnTo>
                    <a:lnTo>
                      <a:pt x="518324" y="731396"/>
                    </a:lnTo>
                    <a:lnTo>
                      <a:pt x="510765" y="729132"/>
                    </a:lnTo>
                    <a:lnTo>
                      <a:pt x="507220" y="732426"/>
                    </a:lnTo>
                    <a:lnTo>
                      <a:pt x="506907" y="735818"/>
                    </a:lnTo>
                    <a:lnTo>
                      <a:pt x="494212" y="739574"/>
                    </a:lnTo>
                    <a:lnTo>
                      <a:pt x="488921" y="745211"/>
                    </a:lnTo>
                    <a:lnTo>
                      <a:pt x="484437" y="747587"/>
                    </a:lnTo>
                    <a:lnTo>
                      <a:pt x="480006" y="754537"/>
                    </a:lnTo>
                    <a:lnTo>
                      <a:pt x="479798" y="757662"/>
                    </a:lnTo>
                    <a:lnTo>
                      <a:pt x="476096" y="761603"/>
                    </a:lnTo>
                    <a:lnTo>
                      <a:pt x="477191" y="764924"/>
                    </a:lnTo>
                    <a:lnTo>
                      <a:pt x="475158" y="768232"/>
                    </a:lnTo>
                    <a:lnTo>
                      <a:pt x="473359" y="774651"/>
                    </a:lnTo>
                    <a:lnTo>
                      <a:pt x="469710" y="778791"/>
                    </a:lnTo>
                    <a:lnTo>
                      <a:pt x="461160" y="784290"/>
                    </a:lnTo>
                    <a:lnTo>
                      <a:pt x="459752" y="795024"/>
                    </a:lnTo>
                    <a:lnTo>
                      <a:pt x="458318" y="799798"/>
                    </a:lnTo>
                    <a:lnTo>
                      <a:pt x="459231" y="806453"/>
                    </a:lnTo>
                    <a:lnTo>
                      <a:pt x="459074" y="813616"/>
                    </a:lnTo>
                    <a:lnTo>
                      <a:pt x="460716" y="815155"/>
                    </a:lnTo>
                    <a:lnTo>
                      <a:pt x="467781" y="816613"/>
                    </a:lnTo>
                    <a:lnTo>
                      <a:pt x="475444" y="815377"/>
                    </a:lnTo>
                    <a:lnTo>
                      <a:pt x="481804" y="820698"/>
                    </a:lnTo>
                    <a:lnTo>
                      <a:pt x="481700" y="826187"/>
                    </a:lnTo>
                    <a:lnTo>
                      <a:pt x="485246" y="830595"/>
                    </a:lnTo>
                    <a:lnTo>
                      <a:pt x="488400" y="836501"/>
                    </a:lnTo>
                    <a:lnTo>
                      <a:pt x="492388" y="838520"/>
                    </a:lnTo>
                    <a:lnTo>
                      <a:pt x="493248" y="841170"/>
                    </a:lnTo>
                    <a:lnTo>
                      <a:pt x="492701" y="850037"/>
                    </a:lnTo>
                    <a:lnTo>
                      <a:pt x="484985" y="859248"/>
                    </a:lnTo>
                    <a:lnTo>
                      <a:pt x="485715" y="862795"/>
                    </a:lnTo>
                    <a:lnTo>
                      <a:pt x="480214" y="870165"/>
                    </a:lnTo>
                    <a:lnTo>
                      <a:pt x="476617" y="872677"/>
                    </a:lnTo>
                    <a:lnTo>
                      <a:pt x="478077" y="877257"/>
                    </a:lnTo>
                    <a:lnTo>
                      <a:pt x="476878" y="880594"/>
                    </a:lnTo>
                    <a:lnTo>
                      <a:pt x="478103" y="886930"/>
                    </a:lnTo>
                    <a:lnTo>
                      <a:pt x="475914" y="893728"/>
                    </a:lnTo>
                    <a:lnTo>
                      <a:pt x="477999" y="896094"/>
                    </a:lnTo>
                    <a:lnTo>
                      <a:pt x="477373" y="900604"/>
                    </a:lnTo>
                    <a:lnTo>
                      <a:pt x="479068" y="909512"/>
                    </a:lnTo>
                    <a:lnTo>
                      <a:pt x="472238" y="915515"/>
                    </a:lnTo>
                    <a:lnTo>
                      <a:pt x="469292" y="914704"/>
                    </a:lnTo>
                    <a:lnTo>
                      <a:pt x="469292" y="911179"/>
                    </a:lnTo>
                    <a:lnTo>
                      <a:pt x="467442" y="914823"/>
                    </a:lnTo>
                    <a:lnTo>
                      <a:pt x="462020" y="915387"/>
                    </a:lnTo>
                    <a:lnTo>
                      <a:pt x="461941" y="906385"/>
                    </a:lnTo>
                    <a:lnTo>
                      <a:pt x="439341" y="906333"/>
                    </a:lnTo>
                    <a:lnTo>
                      <a:pt x="439498" y="884102"/>
                    </a:lnTo>
                    <a:lnTo>
                      <a:pt x="439472" y="847311"/>
                    </a:lnTo>
                    <a:lnTo>
                      <a:pt x="418827" y="846810"/>
                    </a:lnTo>
                    <a:lnTo>
                      <a:pt x="378970" y="846930"/>
                    </a:lnTo>
                    <a:lnTo>
                      <a:pt x="368752" y="846687"/>
                    </a:lnTo>
                    <a:lnTo>
                      <a:pt x="368674" y="817059"/>
                    </a:lnTo>
                    <a:lnTo>
                      <a:pt x="332805" y="816879"/>
                    </a:lnTo>
                    <a:lnTo>
                      <a:pt x="332258" y="763985"/>
                    </a:lnTo>
                    <a:lnTo>
                      <a:pt x="331554" y="744601"/>
                    </a:lnTo>
                    <a:lnTo>
                      <a:pt x="331450" y="729408"/>
                    </a:lnTo>
                    <a:lnTo>
                      <a:pt x="325480" y="729293"/>
                    </a:lnTo>
                    <a:lnTo>
                      <a:pt x="325480" y="693212"/>
                    </a:lnTo>
                    <a:lnTo>
                      <a:pt x="287605" y="693240"/>
                    </a:lnTo>
                    <a:lnTo>
                      <a:pt x="244125" y="693105"/>
                    </a:lnTo>
                    <a:lnTo>
                      <a:pt x="245324" y="688315"/>
                    </a:lnTo>
                    <a:lnTo>
                      <a:pt x="241075" y="681692"/>
                    </a:lnTo>
                    <a:lnTo>
                      <a:pt x="242066" y="676206"/>
                    </a:lnTo>
                    <a:lnTo>
                      <a:pt x="246914" y="672674"/>
                    </a:lnTo>
                    <a:lnTo>
                      <a:pt x="249391" y="668404"/>
                    </a:lnTo>
                    <a:lnTo>
                      <a:pt x="246132" y="663299"/>
                    </a:lnTo>
                    <a:lnTo>
                      <a:pt x="244672" y="663894"/>
                    </a:lnTo>
                    <a:lnTo>
                      <a:pt x="240450" y="659125"/>
                    </a:lnTo>
                    <a:lnTo>
                      <a:pt x="236878" y="656665"/>
                    </a:lnTo>
                    <a:lnTo>
                      <a:pt x="231743" y="656791"/>
                    </a:lnTo>
                    <a:lnTo>
                      <a:pt x="230753" y="658588"/>
                    </a:lnTo>
                    <a:lnTo>
                      <a:pt x="221030" y="662717"/>
                    </a:lnTo>
                    <a:lnTo>
                      <a:pt x="217954" y="661810"/>
                    </a:lnTo>
                    <a:lnTo>
                      <a:pt x="213705" y="658210"/>
                    </a:lnTo>
                    <a:lnTo>
                      <a:pt x="208335" y="657732"/>
                    </a:lnTo>
                    <a:lnTo>
                      <a:pt x="202079" y="650963"/>
                    </a:lnTo>
                    <a:lnTo>
                      <a:pt x="200645" y="652716"/>
                    </a:lnTo>
                    <a:lnTo>
                      <a:pt x="193920" y="652369"/>
                    </a:lnTo>
                    <a:lnTo>
                      <a:pt x="192590" y="645746"/>
                    </a:lnTo>
                    <a:lnTo>
                      <a:pt x="189749" y="646779"/>
                    </a:lnTo>
                    <a:lnTo>
                      <a:pt x="188185" y="643690"/>
                    </a:lnTo>
                    <a:lnTo>
                      <a:pt x="185787" y="643609"/>
                    </a:lnTo>
                    <a:lnTo>
                      <a:pt x="185605" y="594232"/>
                    </a:lnTo>
                    <a:lnTo>
                      <a:pt x="184822" y="594049"/>
                    </a:lnTo>
                    <a:lnTo>
                      <a:pt x="184640" y="557573"/>
                    </a:lnTo>
                    <a:lnTo>
                      <a:pt x="202991" y="557620"/>
                    </a:lnTo>
                    <a:lnTo>
                      <a:pt x="203200" y="521051"/>
                    </a:lnTo>
                    <a:lnTo>
                      <a:pt x="202444" y="521053"/>
                    </a:lnTo>
                    <a:lnTo>
                      <a:pt x="202418" y="508662"/>
                    </a:lnTo>
                    <a:lnTo>
                      <a:pt x="192643" y="513958"/>
                    </a:lnTo>
                    <a:lnTo>
                      <a:pt x="191000" y="515987"/>
                    </a:lnTo>
                    <a:lnTo>
                      <a:pt x="186908" y="516707"/>
                    </a:lnTo>
                    <a:lnTo>
                      <a:pt x="184119" y="519047"/>
                    </a:lnTo>
                    <a:lnTo>
                      <a:pt x="184040" y="502603"/>
                    </a:lnTo>
                    <a:lnTo>
                      <a:pt x="165846" y="502360"/>
                    </a:lnTo>
                    <a:lnTo>
                      <a:pt x="165950" y="520858"/>
                    </a:lnTo>
                    <a:lnTo>
                      <a:pt x="122183" y="520790"/>
                    </a:lnTo>
                    <a:lnTo>
                      <a:pt x="73646" y="521173"/>
                    </a:lnTo>
                    <a:lnTo>
                      <a:pt x="45807" y="520978"/>
                    </a:lnTo>
                    <a:lnTo>
                      <a:pt x="267" y="520972"/>
                    </a:lnTo>
                    <a:lnTo>
                      <a:pt x="59" y="489701"/>
                    </a:lnTo>
                    <a:lnTo>
                      <a:pt x="163" y="447697"/>
                    </a:lnTo>
                    <a:lnTo>
                      <a:pt x="33" y="412716"/>
                    </a:lnTo>
                    <a:lnTo>
                      <a:pt x="33" y="412716"/>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37" name="MO">
              <a:extLst>
                <a:ext uri="{FF2B5EF4-FFF2-40B4-BE49-F238E27FC236}">
                  <a16:creationId xmlns:a16="http://schemas.microsoft.com/office/drawing/2014/main" id="{AD8E5ECE-527C-7A15-E643-872015A62134}"/>
                </a:ext>
              </a:extLst>
            </p:cNvPr>
            <p:cNvGrpSpPr/>
            <p:nvPr/>
          </p:nvGrpSpPr>
          <p:grpSpPr>
            <a:xfrm>
              <a:off x="4649862" y="3283567"/>
              <a:ext cx="767451" cy="678893"/>
              <a:chOff x="4720226" y="2933514"/>
              <a:chExt cx="972363" cy="860160"/>
            </a:xfrm>
            <a:solidFill>
              <a:schemeClr val="bg2"/>
            </a:solidFill>
          </p:grpSpPr>
          <p:sp>
            <p:nvSpPr>
              <p:cNvPr id="398" name="MO-1">
                <a:extLst>
                  <a:ext uri="{FF2B5EF4-FFF2-40B4-BE49-F238E27FC236}">
                    <a16:creationId xmlns:a16="http://schemas.microsoft.com/office/drawing/2014/main" id="{6632DA9C-7F34-3F92-CFBB-1578949B122D}"/>
                  </a:ext>
                </a:extLst>
              </p:cNvPr>
              <p:cNvSpPr/>
              <p:nvPr/>
            </p:nvSpPr>
            <p:spPr>
              <a:xfrm>
                <a:off x="5490047" y="3260830"/>
                <a:ext cx="53380" cy="67215"/>
              </a:xfrm>
              <a:custGeom>
                <a:avLst/>
                <a:gdLst>
                  <a:gd name="connsiteX0" fmla="*/ 33 w 52838"/>
                  <a:gd name="connsiteY0" fmla="*/ 38163 h 66388"/>
                  <a:gd name="connsiteX1" fmla="*/ 4621 w 52838"/>
                  <a:gd name="connsiteY1" fmla="*/ 34772 h 66388"/>
                  <a:gd name="connsiteX2" fmla="*/ 6185 w 52838"/>
                  <a:gd name="connsiteY2" fmla="*/ 30677 h 66388"/>
                  <a:gd name="connsiteX3" fmla="*/ 3813 w 52838"/>
                  <a:gd name="connsiteY3" fmla="*/ 30442 h 66388"/>
                  <a:gd name="connsiteX4" fmla="*/ 3005 w 52838"/>
                  <a:gd name="connsiteY4" fmla="*/ 27833 h 66388"/>
                  <a:gd name="connsiteX5" fmla="*/ 4491 w 52838"/>
                  <a:gd name="connsiteY5" fmla="*/ 25068 h 66388"/>
                  <a:gd name="connsiteX6" fmla="*/ 1050 w 52838"/>
                  <a:gd name="connsiteY6" fmla="*/ 23529 h 66388"/>
                  <a:gd name="connsiteX7" fmla="*/ 2379 w 52838"/>
                  <a:gd name="connsiteY7" fmla="*/ 18547 h 66388"/>
                  <a:gd name="connsiteX8" fmla="*/ 7072 w 52838"/>
                  <a:gd name="connsiteY8" fmla="*/ 11764 h 66388"/>
                  <a:gd name="connsiteX9" fmla="*/ 10695 w 52838"/>
                  <a:gd name="connsiteY9" fmla="*/ 11530 h 66388"/>
                  <a:gd name="connsiteX10" fmla="*/ 15491 w 52838"/>
                  <a:gd name="connsiteY10" fmla="*/ 12808 h 66388"/>
                  <a:gd name="connsiteX11" fmla="*/ 18384 w 52838"/>
                  <a:gd name="connsiteY11" fmla="*/ 11712 h 66388"/>
                  <a:gd name="connsiteX12" fmla="*/ 20287 w 52838"/>
                  <a:gd name="connsiteY12" fmla="*/ 9156 h 66388"/>
                  <a:gd name="connsiteX13" fmla="*/ 22060 w 52838"/>
                  <a:gd name="connsiteY13" fmla="*/ 1669 h 66388"/>
                  <a:gd name="connsiteX14" fmla="*/ 24432 w 52838"/>
                  <a:gd name="connsiteY14" fmla="*/ 0 h 66388"/>
                  <a:gd name="connsiteX15" fmla="*/ 27534 w 52838"/>
                  <a:gd name="connsiteY15" fmla="*/ 626 h 66388"/>
                  <a:gd name="connsiteX16" fmla="*/ 31939 w 52838"/>
                  <a:gd name="connsiteY16" fmla="*/ 5582 h 66388"/>
                  <a:gd name="connsiteX17" fmla="*/ 42392 w 52838"/>
                  <a:gd name="connsiteY17" fmla="*/ 12938 h 66388"/>
                  <a:gd name="connsiteX18" fmla="*/ 44217 w 52838"/>
                  <a:gd name="connsiteY18" fmla="*/ 13538 h 66388"/>
                  <a:gd name="connsiteX19" fmla="*/ 47762 w 52838"/>
                  <a:gd name="connsiteY19" fmla="*/ 11556 h 66388"/>
                  <a:gd name="connsiteX20" fmla="*/ 52324 w 52838"/>
                  <a:gd name="connsiteY20" fmla="*/ 12938 h 66388"/>
                  <a:gd name="connsiteX21" fmla="*/ 52871 w 52838"/>
                  <a:gd name="connsiteY21" fmla="*/ 17243 h 66388"/>
                  <a:gd name="connsiteX22" fmla="*/ 46615 w 52838"/>
                  <a:gd name="connsiteY22" fmla="*/ 21938 h 66388"/>
                  <a:gd name="connsiteX23" fmla="*/ 44139 w 52838"/>
                  <a:gd name="connsiteY23" fmla="*/ 26738 h 66388"/>
                  <a:gd name="connsiteX24" fmla="*/ 41037 w 52838"/>
                  <a:gd name="connsiteY24" fmla="*/ 29424 h 66388"/>
                  <a:gd name="connsiteX25" fmla="*/ 40046 w 52838"/>
                  <a:gd name="connsiteY25" fmla="*/ 33207 h 66388"/>
                  <a:gd name="connsiteX26" fmla="*/ 44269 w 52838"/>
                  <a:gd name="connsiteY26" fmla="*/ 41763 h 66388"/>
                  <a:gd name="connsiteX27" fmla="*/ 44817 w 52838"/>
                  <a:gd name="connsiteY27" fmla="*/ 48467 h 66388"/>
                  <a:gd name="connsiteX28" fmla="*/ 42966 w 52838"/>
                  <a:gd name="connsiteY28" fmla="*/ 54050 h 66388"/>
                  <a:gd name="connsiteX29" fmla="*/ 38274 w 52838"/>
                  <a:gd name="connsiteY29" fmla="*/ 58458 h 66388"/>
                  <a:gd name="connsiteX30" fmla="*/ 33451 w 52838"/>
                  <a:gd name="connsiteY30" fmla="*/ 66388 h 66388"/>
                  <a:gd name="connsiteX31" fmla="*/ 31339 w 52838"/>
                  <a:gd name="connsiteY31" fmla="*/ 63362 h 66388"/>
                  <a:gd name="connsiteX32" fmla="*/ 27795 w 52838"/>
                  <a:gd name="connsiteY32" fmla="*/ 60806 h 66388"/>
                  <a:gd name="connsiteX33" fmla="*/ 24406 w 52838"/>
                  <a:gd name="connsiteY33" fmla="*/ 54936 h 66388"/>
                  <a:gd name="connsiteX34" fmla="*/ 26439 w 52838"/>
                  <a:gd name="connsiteY34" fmla="*/ 47658 h 66388"/>
                  <a:gd name="connsiteX35" fmla="*/ 22320 w 52838"/>
                  <a:gd name="connsiteY35" fmla="*/ 48337 h 66388"/>
                  <a:gd name="connsiteX36" fmla="*/ 22686 w 52838"/>
                  <a:gd name="connsiteY36" fmla="*/ 54989 h 66388"/>
                  <a:gd name="connsiteX37" fmla="*/ 16221 w 52838"/>
                  <a:gd name="connsiteY37" fmla="*/ 58275 h 66388"/>
                  <a:gd name="connsiteX38" fmla="*/ 15986 w 52838"/>
                  <a:gd name="connsiteY38" fmla="*/ 51258 h 66388"/>
                  <a:gd name="connsiteX39" fmla="*/ 18228 w 52838"/>
                  <a:gd name="connsiteY39" fmla="*/ 51258 h 66388"/>
                  <a:gd name="connsiteX40" fmla="*/ 20391 w 52838"/>
                  <a:gd name="connsiteY40" fmla="*/ 48441 h 66388"/>
                  <a:gd name="connsiteX41" fmla="*/ 18384 w 52838"/>
                  <a:gd name="connsiteY41" fmla="*/ 48206 h 66388"/>
                  <a:gd name="connsiteX42" fmla="*/ 18880 w 52838"/>
                  <a:gd name="connsiteY42" fmla="*/ 43981 h 66388"/>
                  <a:gd name="connsiteX43" fmla="*/ 13640 w 52838"/>
                  <a:gd name="connsiteY43" fmla="*/ 42572 h 66388"/>
                  <a:gd name="connsiteX44" fmla="*/ 11451 w 52838"/>
                  <a:gd name="connsiteY44" fmla="*/ 45754 h 66388"/>
                  <a:gd name="connsiteX45" fmla="*/ 9391 w 52838"/>
                  <a:gd name="connsiteY45" fmla="*/ 45154 h 66388"/>
                  <a:gd name="connsiteX46" fmla="*/ 9782 w 52838"/>
                  <a:gd name="connsiteY46" fmla="*/ 40302 h 66388"/>
                  <a:gd name="connsiteX47" fmla="*/ 6967 w 52838"/>
                  <a:gd name="connsiteY47" fmla="*/ 40850 h 66388"/>
                  <a:gd name="connsiteX48" fmla="*/ 33 w 52838"/>
                  <a:gd name="connsiteY48" fmla="*/ 38163 h 66388"/>
                  <a:gd name="connsiteX49" fmla="*/ 33 w 52838"/>
                  <a:gd name="connsiteY49" fmla="*/ 38163 h 66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52838" h="66388">
                    <a:moveTo>
                      <a:pt x="33" y="38163"/>
                    </a:moveTo>
                    <a:lnTo>
                      <a:pt x="4621" y="34772"/>
                    </a:lnTo>
                    <a:lnTo>
                      <a:pt x="6185" y="30677"/>
                    </a:lnTo>
                    <a:lnTo>
                      <a:pt x="3813" y="30442"/>
                    </a:lnTo>
                    <a:lnTo>
                      <a:pt x="3005" y="27833"/>
                    </a:lnTo>
                    <a:lnTo>
                      <a:pt x="4491" y="25068"/>
                    </a:lnTo>
                    <a:lnTo>
                      <a:pt x="1050" y="23529"/>
                    </a:lnTo>
                    <a:lnTo>
                      <a:pt x="2379" y="18547"/>
                    </a:lnTo>
                    <a:lnTo>
                      <a:pt x="7072" y="11764"/>
                    </a:lnTo>
                    <a:lnTo>
                      <a:pt x="10695" y="11530"/>
                    </a:lnTo>
                    <a:lnTo>
                      <a:pt x="15491" y="12808"/>
                    </a:lnTo>
                    <a:lnTo>
                      <a:pt x="18384" y="11712"/>
                    </a:lnTo>
                    <a:lnTo>
                      <a:pt x="20287" y="9156"/>
                    </a:lnTo>
                    <a:lnTo>
                      <a:pt x="22060" y="1669"/>
                    </a:lnTo>
                    <a:lnTo>
                      <a:pt x="24432" y="0"/>
                    </a:lnTo>
                    <a:lnTo>
                      <a:pt x="27534" y="626"/>
                    </a:lnTo>
                    <a:lnTo>
                      <a:pt x="31939" y="5582"/>
                    </a:lnTo>
                    <a:lnTo>
                      <a:pt x="42392" y="12938"/>
                    </a:lnTo>
                    <a:lnTo>
                      <a:pt x="44217" y="13538"/>
                    </a:lnTo>
                    <a:lnTo>
                      <a:pt x="47762" y="11556"/>
                    </a:lnTo>
                    <a:lnTo>
                      <a:pt x="52324" y="12938"/>
                    </a:lnTo>
                    <a:lnTo>
                      <a:pt x="52871" y="17243"/>
                    </a:lnTo>
                    <a:lnTo>
                      <a:pt x="46615" y="21938"/>
                    </a:lnTo>
                    <a:lnTo>
                      <a:pt x="44139" y="26738"/>
                    </a:lnTo>
                    <a:lnTo>
                      <a:pt x="41037" y="29424"/>
                    </a:lnTo>
                    <a:lnTo>
                      <a:pt x="40046" y="33207"/>
                    </a:lnTo>
                    <a:lnTo>
                      <a:pt x="44269" y="41763"/>
                    </a:lnTo>
                    <a:lnTo>
                      <a:pt x="44817" y="48467"/>
                    </a:lnTo>
                    <a:lnTo>
                      <a:pt x="42966" y="54050"/>
                    </a:lnTo>
                    <a:lnTo>
                      <a:pt x="38274" y="58458"/>
                    </a:lnTo>
                    <a:lnTo>
                      <a:pt x="33451" y="66388"/>
                    </a:lnTo>
                    <a:lnTo>
                      <a:pt x="31339" y="63362"/>
                    </a:lnTo>
                    <a:lnTo>
                      <a:pt x="27795" y="60806"/>
                    </a:lnTo>
                    <a:lnTo>
                      <a:pt x="24406" y="54936"/>
                    </a:lnTo>
                    <a:lnTo>
                      <a:pt x="26439" y="47658"/>
                    </a:lnTo>
                    <a:lnTo>
                      <a:pt x="22320" y="48337"/>
                    </a:lnTo>
                    <a:lnTo>
                      <a:pt x="22686" y="54989"/>
                    </a:lnTo>
                    <a:lnTo>
                      <a:pt x="16221" y="58275"/>
                    </a:lnTo>
                    <a:lnTo>
                      <a:pt x="15986" y="51258"/>
                    </a:lnTo>
                    <a:lnTo>
                      <a:pt x="18228" y="51258"/>
                    </a:lnTo>
                    <a:lnTo>
                      <a:pt x="20391" y="48441"/>
                    </a:lnTo>
                    <a:lnTo>
                      <a:pt x="18384" y="48206"/>
                    </a:lnTo>
                    <a:lnTo>
                      <a:pt x="18880" y="43981"/>
                    </a:lnTo>
                    <a:lnTo>
                      <a:pt x="13640" y="42572"/>
                    </a:lnTo>
                    <a:lnTo>
                      <a:pt x="11451" y="45754"/>
                    </a:lnTo>
                    <a:lnTo>
                      <a:pt x="9391" y="45154"/>
                    </a:lnTo>
                    <a:lnTo>
                      <a:pt x="9782" y="40302"/>
                    </a:lnTo>
                    <a:lnTo>
                      <a:pt x="6967" y="40850"/>
                    </a:lnTo>
                    <a:lnTo>
                      <a:pt x="33" y="38163"/>
                    </a:lnTo>
                    <a:lnTo>
                      <a:pt x="33" y="38163"/>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99" name="MO-2">
                <a:extLst>
                  <a:ext uri="{FF2B5EF4-FFF2-40B4-BE49-F238E27FC236}">
                    <a16:creationId xmlns:a16="http://schemas.microsoft.com/office/drawing/2014/main" id="{5695DC31-AE32-14BB-7FBB-C1BB0FB9F76F}"/>
                  </a:ext>
                </a:extLst>
              </p:cNvPr>
              <p:cNvSpPr/>
              <p:nvPr/>
            </p:nvSpPr>
            <p:spPr>
              <a:xfrm>
                <a:off x="5354712" y="3269202"/>
                <a:ext cx="169148" cy="119958"/>
              </a:xfrm>
              <a:custGeom>
                <a:avLst/>
                <a:gdLst>
                  <a:gd name="connsiteX0" fmla="*/ 33 w 167428"/>
                  <a:gd name="connsiteY0" fmla="*/ 25277 h 118481"/>
                  <a:gd name="connsiteX1" fmla="*/ 450 w 167428"/>
                  <a:gd name="connsiteY1" fmla="*/ 208 h 118481"/>
                  <a:gd name="connsiteX2" fmla="*/ 22190 w 167428"/>
                  <a:gd name="connsiteY2" fmla="*/ 496 h 118481"/>
                  <a:gd name="connsiteX3" fmla="*/ 25422 w 167428"/>
                  <a:gd name="connsiteY3" fmla="*/ 0 h 118481"/>
                  <a:gd name="connsiteX4" fmla="*/ 33712 w 167428"/>
                  <a:gd name="connsiteY4" fmla="*/ 4826 h 118481"/>
                  <a:gd name="connsiteX5" fmla="*/ 43982 w 167428"/>
                  <a:gd name="connsiteY5" fmla="*/ 5191 h 118481"/>
                  <a:gd name="connsiteX6" fmla="*/ 52480 w 167428"/>
                  <a:gd name="connsiteY6" fmla="*/ 3495 h 118481"/>
                  <a:gd name="connsiteX7" fmla="*/ 57954 w 167428"/>
                  <a:gd name="connsiteY7" fmla="*/ 3026 h 118481"/>
                  <a:gd name="connsiteX8" fmla="*/ 73933 w 167428"/>
                  <a:gd name="connsiteY8" fmla="*/ 7799 h 118481"/>
                  <a:gd name="connsiteX9" fmla="*/ 79902 w 167428"/>
                  <a:gd name="connsiteY9" fmla="*/ 6965 h 118481"/>
                  <a:gd name="connsiteX10" fmla="*/ 84047 w 167428"/>
                  <a:gd name="connsiteY10" fmla="*/ 7408 h 118481"/>
                  <a:gd name="connsiteX11" fmla="*/ 92545 w 167428"/>
                  <a:gd name="connsiteY11" fmla="*/ 14086 h 118481"/>
                  <a:gd name="connsiteX12" fmla="*/ 93353 w 167428"/>
                  <a:gd name="connsiteY12" fmla="*/ 11321 h 118481"/>
                  <a:gd name="connsiteX13" fmla="*/ 98853 w 167428"/>
                  <a:gd name="connsiteY13" fmla="*/ 8060 h 118481"/>
                  <a:gd name="connsiteX14" fmla="*/ 103623 w 167428"/>
                  <a:gd name="connsiteY14" fmla="*/ 8165 h 118481"/>
                  <a:gd name="connsiteX15" fmla="*/ 103650 w 167428"/>
                  <a:gd name="connsiteY15" fmla="*/ 13643 h 118481"/>
                  <a:gd name="connsiteX16" fmla="*/ 107012 w 167428"/>
                  <a:gd name="connsiteY16" fmla="*/ 15051 h 118481"/>
                  <a:gd name="connsiteX17" fmla="*/ 103623 w 167428"/>
                  <a:gd name="connsiteY17" fmla="*/ 16564 h 118481"/>
                  <a:gd name="connsiteX18" fmla="*/ 103910 w 167428"/>
                  <a:gd name="connsiteY18" fmla="*/ 18782 h 118481"/>
                  <a:gd name="connsiteX19" fmla="*/ 107246 w 167428"/>
                  <a:gd name="connsiteY19" fmla="*/ 23425 h 118481"/>
                  <a:gd name="connsiteX20" fmla="*/ 106647 w 167428"/>
                  <a:gd name="connsiteY20" fmla="*/ 24599 h 118481"/>
                  <a:gd name="connsiteX21" fmla="*/ 109020 w 167428"/>
                  <a:gd name="connsiteY21" fmla="*/ 29425 h 118481"/>
                  <a:gd name="connsiteX22" fmla="*/ 114337 w 167428"/>
                  <a:gd name="connsiteY22" fmla="*/ 28851 h 118481"/>
                  <a:gd name="connsiteX23" fmla="*/ 117491 w 167428"/>
                  <a:gd name="connsiteY23" fmla="*/ 30442 h 118481"/>
                  <a:gd name="connsiteX24" fmla="*/ 125181 w 167428"/>
                  <a:gd name="connsiteY24" fmla="*/ 30364 h 118481"/>
                  <a:gd name="connsiteX25" fmla="*/ 128100 w 167428"/>
                  <a:gd name="connsiteY25" fmla="*/ 27364 h 118481"/>
                  <a:gd name="connsiteX26" fmla="*/ 127631 w 167428"/>
                  <a:gd name="connsiteY26" fmla="*/ 22147 h 118481"/>
                  <a:gd name="connsiteX27" fmla="*/ 133079 w 167428"/>
                  <a:gd name="connsiteY27" fmla="*/ 18181 h 118481"/>
                  <a:gd name="connsiteX28" fmla="*/ 135008 w 167428"/>
                  <a:gd name="connsiteY28" fmla="*/ 15260 h 118481"/>
                  <a:gd name="connsiteX29" fmla="*/ 138449 w 167428"/>
                  <a:gd name="connsiteY29" fmla="*/ 16799 h 118481"/>
                  <a:gd name="connsiteX30" fmla="*/ 136963 w 167428"/>
                  <a:gd name="connsiteY30" fmla="*/ 19564 h 118481"/>
                  <a:gd name="connsiteX31" fmla="*/ 137772 w 167428"/>
                  <a:gd name="connsiteY31" fmla="*/ 22173 h 118481"/>
                  <a:gd name="connsiteX32" fmla="*/ 140143 w 167428"/>
                  <a:gd name="connsiteY32" fmla="*/ 22407 h 118481"/>
                  <a:gd name="connsiteX33" fmla="*/ 138579 w 167428"/>
                  <a:gd name="connsiteY33" fmla="*/ 26503 h 118481"/>
                  <a:gd name="connsiteX34" fmla="*/ 134017 w 167428"/>
                  <a:gd name="connsiteY34" fmla="*/ 29581 h 118481"/>
                  <a:gd name="connsiteX35" fmla="*/ 140926 w 167428"/>
                  <a:gd name="connsiteY35" fmla="*/ 32581 h 118481"/>
                  <a:gd name="connsiteX36" fmla="*/ 143740 w 167428"/>
                  <a:gd name="connsiteY36" fmla="*/ 32033 h 118481"/>
                  <a:gd name="connsiteX37" fmla="*/ 143350 w 167428"/>
                  <a:gd name="connsiteY37" fmla="*/ 36885 h 118481"/>
                  <a:gd name="connsiteX38" fmla="*/ 145409 w 167428"/>
                  <a:gd name="connsiteY38" fmla="*/ 37485 h 118481"/>
                  <a:gd name="connsiteX39" fmla="*/ 147599 w 167428"/>
                  <a:gd name="connsiteY39" fmla="*/ 34303 h 118481"/>
                  <a:gd name="connsiteX40" fmla="*/ 152838 w 167428"/>
                  <a:gd name="connsiteY40" fmla="*/ 35711 h 118481"/>
                  <a:gd name="connsiteX41" fmla="*/ 152343 w 167428"/>
                  <a:gd name="connsiteY41" fmla="*/ 39937 h 118481"/>
                  <a:gd name="connsiteX42" fmla="*/ 154350 w 167428"/>
                  <a:gd name="connsiteY42" fmla="*/ 40172 h 118481"/>
                  <a:gd name="connsiteX43" fmla="*/ 152187 w 167428"/>
                  <a:gd name="connsiteY43" fmla="*/ 42989 h 118481"/>
                  <a:gd name="connsiteX44" fmla="*/ 149945 w 167428"/>
                  <a:gd name="connsiteY44" fmla="*/ 42989 h 118481"/>
                  <a:gd name="connsiteX45" fmla="*/ 150180 w 167428"/>
                  <a:gd name="connsiteY45" fmla="*/ 50006 h 118481"/>
                  <a:gd name="connsiteX46" fmla="*/ 156644 w 167428"/>
                  <a:gd name="connsiteY46" fmla="*/ 46719 h 118481"/>
                  <a:gd name="connsiteX47" fmla="*/ 156279 w 167428"/>
                  <a:gd name="connsiteY47" fmla="*/ 40067 h 118481"/>
                  <a:gd name="connsiteX48" fmla="*/ 160398 w 167428"/>
                  <a:gd name="connsiteY48" fmla="*/ 39389 h 118481"/>
                  <a:gd name="connsiteX49" fmla="*/ 158364 w 167428"/>
                  <a:gd name="connsiteY49" fmla="*/ 46667 h 118481"/>
                  <a:gd name="connsiteX50" fmla="*/ 161753 w 167428"/>
                  <a:gd name="connsiteY50" fmla="*/ 52537 h 118481"/>
                  <a:gd name="connsiteX51" fmla="*/ 165298 w 167428"/>
                  <a:gd name="connsiteY51" fmla="*/ 55093 h 118481"/>
                  <a:gd name="connsiteX52" fmla="*/ 167462 w 167428"/>
                  <a:gd name="connsiteY52" fmla="*/ 58145 h 118481"/>
                  <a:gd name="connsiteX53" fmla="*/ 166498 w 167428"/>
                  <a:gd name="connsiteY53" fmla="*/ 60154 h 118481"/>
                  <a:gd name="connsiteX54" fmla="*/ 162769 w 167428"/>
                  <a:gd name="connsiteY54" fmla="*/ 76353 h 118481"/>
                  <a:gd name="connsiteX55" fmla="*/ 155341 w 167428"/>
                  <a:gd name="connsiteY55" fmla="*/ 84596 h 118481"/>
                  <a:gd name="connsiteX56" fmla="*/ 154376 w 167428"/>
                  <a:gd name="connsiteY56" fmla="*/ 81179 h 118481"/>
                  <a:gd name="connsiteX57" fmla="*/ 154533 w 167428"/>
                  <a:gd name="connsiteY57" fmla="*/ 75831 h 118481"/>
                  <a:gd name="connsiteX58" fmla="*/ 156148 w 167428"/>
                  <a:gd name="connsiteY58" fmla="*/ 73588 h 118481"/>
                  <a:gd name="connsiteX59" fmla="*/ 154011 w 167428"/>
                  <a:gd name="connsiteY59" fmla="*/ 71762 h 118481"/>
                  <a:gd name="connsiteX60" fmla="*/ 148198 w 167428"/>
                  <a:gd name="connsiteY60" fmla="*/ 73144 h 118481"/>
                  <a:gd name="connsiteX61" fmla="*/ 145566 w 167428"/>
                  <a:gd name="connsiteY61" fmla="*/ 72649 h 118481"/>
                  <a:gd name="connsiteX62" fmla="*/ 143663 w 167428"/>
                  <a:gd name="connsiteY62" fmla="*/ 67145 h 118481"/>
                  <a:gd name="connsiteX63" fmla="*/ 146139 w 167428"/>
                  <a:gd name="connsiteY63" fmla="*/ 66232 h 118481"/>
                  <a:gd name="connsiteX64" fmla="*/ 146139 w 167428"/>
                  <a:gd name="connsiteY64" fmla="*/ 63805 h 118481"/>
                  <a:gd name="connsiteX65" fmla="*/ 119342 w 167428"/>
                  <a:gd name="connsiteY65" fmla="*/ 63727 h 118481"/>
                  <a:gd name="connsiteX66" fmla="*/ 116084 w 167428"/>
                  <a:gd name="connsiteY66" fmla="*/ 69310 h 118481"/>
                  <a:gd name="connsiteX67" fmla="*/ 113216 w 167428"/>
                  <a:gd name="connsiteY67" fmla="*/ 66649 h 118481"/>
                  <a:gd name="connsiteX68" fmla="*/ 109306 w 167428"/>
                  <a:gd name="connsiteY68" fmla="*/ 67875 h 118481"/>
                  <a:gd name="connsiteX69" fmla="*/ 110218 w 167428"/>
                  <a:gd name="connsiteY69" fmla="*/ 71918 h 118481"/>
                  <a:gd name="connsiteX70" fmla="*/ 105943 w 167428"/>
                  <a:gd name="connsiteY70" fmla="*/ 73875 h 118481"/>
                  <a:gd name="connsiteX71" fmla="*/ 104223 w 167428"/>
                  <a:gd name="connsiteY71" fmla="*/ 69336 h 118481"/>
                  <a:gd name="connsiteX72" fmla="*/ 99036 w 167428"/>
                  <a:gd name="connsiteY72" fmla="*/ 67327 h 118481"/>
                  <a:gd name="connsiteX73" fmla="*/ 98227 w 167428"/>
                  <a:gd name="connsiteY73" fmla="*/ 79614 h 118481"/>
                  <a:gd name="connsiteX74" fmla="*/ 93223 w 167428"/>
                  <a:gd name="connsiteY74" fmla="*/ 110030 h 118481"/>
                  <a:gd name="connsiteX75" fmla="*/ 92076 w 167428"/>
                  <a:gd name="connsiteY75" fmla="*/ 118455 h 118481"/>
                  <a:gd name="connsiteX76" fmla="*/ 64679 w 167428"/>
                  <a:gd name="connsiteY76" fmla="*/ 118221 h 118481"/>
                  <a:gd name="connsiteX77" fmla="*/ 60378 w 167428"/>
                  <a:gd name="connsiteY77" fmla="*/ 118482 h 118481"/>
                  <a:gd name="connsiteX78" fmla="*/ 7384 w 167428"/>
                  <a:gd name="connsiteY78" fmla="*/ 118482 h 118481"/>
                  <a:gd name="connsiteX79" fmla="*/ 7696 w 167428"/>
                  <a:gd name="connsiteY79" fmla="*/ 95057 h 118481"/>
                  <a:gd name="connsiteX80" fmla="*/ 7462 w 167428"/>
                  <a:gd name="connsiteY80" fmla="*/ 95057 h 118481"/>
                  <a:gd name="connsiteX81" fmla="*/ 7358 w 167428"/>
                  <a:gd name="connsiteY81" fmla="*/ 51258 h 118481"/>
                  <a:gd name="connsiteX82" fmla="*/ 7175 w 167428"/>
                  <a:gd name="connsiteY82" fmla="*/ 27233 h 118481"/>
                  <a:gd name="connsiteX83" fmla="*/ 33 w 167428"/>
                  <a:gd name="connsiteY83" fmla="*/ 25277 h 118481"/>
                  <a:gd name="connsiteX84" fmla="*/ 33 w 167428"/>
                  <a:gd name="connsiteY84" fmla="*/ 25277 h 118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67428" h="118481">
                    <a:moveTo>
                      <a:pt x="33" y="25277"/>
                    </a:moveTo>
                    <a:lnTo>
                      <a:pt x="450" y="208"/>
                    </a:lnTo>
                    <a:lnTo>
                      <a:pt x="22190" y="496"/>
                    </a:lnTo>
                    <a:lnTo>
                      <a:pt x="25422" y="0"/>
                    </a:lnTo>
                    <a:lnTo>
                      <a:pt x="33712" y="4826"/>
                    </a:lnTo>
                    <a:lnTo>
                      <a:pt x="43982" y="5191"/>
                    </a:lnTo>
                    <a:lnTo>
                      <a:pt x="52480" y="3495"/>
                    </a:lnTo>
                    <a:lnTo>
                      <a:pt x="57954" y="3026"/>
                    </a:lnTo>
                    <a:lnTo>
                      <a:pt x="73933" y="7799"/>
                    </a:lnTo>
                    <a:lnTo>
                      <a:pt x="79902" y="6965"/>
                    </a:lnTo>
                    <a:lnTo>
                      <a:pt x="84047" y="7408"/>
                    </a:lnTo>
                    <a:lnTo>
                      <a:pt x="92545" y="14086"/>
                    </a:lnTo>
                    <a:lnTo>
                      <a:pt x="93353" y="11321"/>
                    </a:lnTo>
                    <a:lnTo>
                      <a:pt x="98853" y="8060"/>
                    </a:lnTo>
                    <a:lnTo>
                      <a:pt x="103623" y="8165"/>
                    </a:lnTo>
                    <a:lnTo>
                      <a:pt x="103650" y="13643"/>
                    </a:lnTo>
                    <a:lnTo>
                      <a:pt x="107012" y="15051"/>
                    </a:lnTo>
                    <a:lnTo>
                      <a:pt x="103623" y="16564"/>
                    </a:lnTo>
                    <a:lnTo>
                      <a:pt x="103910" y="18782"/>
                    </a:lnTo>
                    <a:lnTo>
                      <a:pt x="107246" y="23425"/>
                    </a:lnTo>
                    <a:lnTo>
                      <a:pt x="106647" y="24599"/>
                    </a:lnTo>
                    <a:lnTo>
                      <a:pt x="109020" y="29425"/>
                    </a:lnTo>
                    <a:lnTo>
                      <a:pt x="114337" y="28851"/>
                    </a:lnTo>
                    <a:lnTo>
                      <a:pt x="117491" y="30442"/>
                    </a:lnTo>
                    <a:lnTo>
                      <a:pt x="125181" y="30364"/>
                    </a:lnTo>
                    <a:lnTo>
                      <a:pt x="128100" y="27364"/>
                    </a:lnTo>
                    <a:lnTo>
                      <a:pt x="127631" y="22147"/>
                    </a:lnTo>
                    <a:lnTo>
                      <a:pt x="133079" y="18181"/>
                    </a:lnTo>
                    <a:lnTo>
                      <a:pt x="135008" y="15260"/>
                    </a:lnTo>
                    <a:lnTo>
                      <a:pt x="138449" y="16799"/>
                    </a:lnTo>
                    <a:lnTo>
                      <a:pt x="136963" y="19564"/>
                    </a:lnTo>
                    <a:lnTo>
                      <a:pt x="137772" y="22173"/>
                    </a:lnTo>
                    <a:lnTo>
                      <a:pt x="140143" y="22407"/>
                    </a:lnTo>
                    <a:lnTo>
                      <a:pt x="138579" y="26503"/>
                    </a:lnTo>
                    <a:lnTo>
                      <a:pt x="134017" y="29581"/>
                    </a:lnTo>
                    <a:lnTo>
                      <a:pt x="140926" y="32581"/>
                    </a:lnTo>
                    <a:lnTo>
                      <a:pt x="143740" y="32033"/>
                    </a:lnTo>
                    <a:lnTo>
                      <a:pt x="143350" y="36885"/>
                    </a:lnTo>
                    <a:lnTo>
                      <a:pt x="145409" y="37485"/>
                    </a:lnTo>
                    <a:lnTo>
                      <a:pt x="147599" y="34303"/>
                    </a:lnTo>
                    <a:lnTo>
                      <a:pt x="152838" y="35711"/>
                    </a:lnTo>
                    <a:lnTo>
                      <a:pt x="152343" y="39937"/>
                    </a:lnTo>
                    <a:lnTo>
                      <a:pt x="154350" y="40172"/>
                    </a:lnTo>
                    <a:lnTo>
                      <a:pt x="152187" y="42989"/>
                    </a:lnTo>
                    <a:lnTo>
                      <a:pt x="149945" y="42989"/>
                    </a:lnTo>
                    <a:lnTo>
                      <a:pt x="150180" y="50006"/>
                    </a:lnTo>
                    <a:lnTo>
                      <a:pt x="156644" y="46719"/>
                    </a:lnTo>
                    <a:lnTo>
                      <a:pt x="156279" y="40067"/>
                    </a:lnTo>
                    <a:lnTo>
                      <a:pt x="160398" y="39389"/>
                    </a:lnTo>
                    <a:lnTo>
                      <a:pt x="158364" y="46667"/>
                    </a:lnTo>
                    <a:lnTo>
                      <a:pt x="161753" y="52537"/>
                    </a:lnTo>
                    <a:lnTo>
                      <a:pt x="165298" y="55093"/>
                    </a:lnTo>
                    <a:lnTo>
                      <a:pt x="167462" y="58145"/>
                    </a:lnTo>
                    <a:lnTo>
                      <a:pt x="166498" y="60154"/>
                    </a:lnTo>
                    <a:lnTo>
                      <a:pt x="162769" y="76353"/>
                    </a:lnTo>
                    <a:lnTo>
                      <a:pt x="155341" y="84596"/>
                    </a:lnTo>
                    <a:lnTo>
                      <a:pt x="154376" y="81179"/>
                    </a:lnTo>
                    <a:lnTo>
                      <a:pt x="154533" y="75831"/>
                    </a:lnTo>
                    <a:lnTo>
                      <a:pt x="156148" y="73588"/>
                    </a:lnTo>
                    <a:lnTo>
                      <a:pt x="154011" y="71762"/>
                    </a:lnTo>
                    <a:lnTo>
                      <a:pt x="148198" y="73144"/>
                    </a:lnTo>
                    <a:lnTo>
                      <a:pt x="145566" y="72649"/>
                    </a:lnTo>
                    <a:lnTo>
                      <a:pt x="143663" y="67145"/>
                    </a:lnTo>
                    <a:lnTo>
                      <a:pt x="146139" y="66232"/>
                    </a:lnTo>
                    <a:lnTo>
                      <a:pt x="146139" y="63805"/>
                    </a:lnTo>
                    <a:lnTo>
                      <a:pt x="119342" y="63727"/>
                    </a:lnTo>
                    <a:lnTo>
                      <a:pt x="116084" y="69310"/>
                    </a:lnTo>
                    <a:lnTo>
                      <a:pt x="113216" y="66649"/>
                    </a:lnTo>
                    <a:lnTo>
                      <a:pt x="109306" y="67875"/>
                    </a:lnTo>
                    <a:lnTo>
                      <a:pt x="110218" y="71918"/>
                    </a:lnTo>
                    <a:lnTo>
                      <a:pt x="105943" y="73875"/>
                    </a:lnTo>
                    <a:lnTo>
                      <a:pt x="104223" y="69336"/>
                    </a:lnTo>
                    <a:lnTo>
                      <a:pt x="99036" y="67327"/>
                    </a:lnTo>
                    <a:lnTo>
                      <a:pt x="98227" y="79614"/>
                    </a:lnTo>
                    <a:lnTo>
                      <a:pt x="93223" y="110030"/>
                    </a:lnTo>
                    <a:lnTo>
                      <a:pt x="92076" y="118455"/>
                    </a:lnTo>
                    <a:lnTo>
                      <a:pt x="64679" y="118221"/>
                    </a:lnTo>
                    <a:lnTo>
                      <a:pt x="60378" y="118482"/>
                    </a:lnTo>
                    <a:lnTo>
                      <a:pt x="7384" y="118482"/>
                    </a:lnTo>
                    <a:lnTo>
                      <a:pt x="7696" y="95057"/>
                    </a:lnTo>
                    <a:lnTo>
                      <a:pt x="7462" y="95057"/>
                    </a:lnTo>
                    <a:lnTo>
                      <a:pt x="7358" y="51258"/>
                    </a:lnTo>
                    <a:lnTo>
                      <a:pt x="7175" y="27233"/>
                    </a:lnTo>
                    <a:lnTo>
                      <a:pt x="33" y="25277"/>
                    </a:lnTo>
                    <a:lnTo>
                      <a:pt x="33" y="25277"/>
                    </a:lnTo>
                  </a:path>
                </a:pathLst>
              </a:custGeom>
              <a:solidFill>
                <a:srgbClr val="EC3C4C"/>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00" name="MO-3">
                <a:extLst>
                  <a:ext uri="{FF2B5EF4-FFF2-40B4-BE49-F238E27FC236}">
                    <a16:creationId xmlns:a16="http://schemas.microsoft.com/office/drawing/2014/main" id="{33A34A3E-C280-3BE6-1BC7-A33294713D1A}"/>
                  </a:ext>
                </a:extLst>
              </p:cNvPr>
              <p:cNvSpPr/>
              <p:nvPr/>
            </p:nvSpPr>
            <p:spPr>
              <a:xfrm>
                <a:off x="5115644" y="3212551"/>
                <a:ext cx="429811" cy="270502"/>
              </a:xfrm>
              <a:custGeom>
                <a:avLst/>
                <a:gdLst>
                  <a:gd name="connsiteX0" fmla="*/ 33 w 425440"/>
                  <a:gd name="connsiteY0" fmla="*/ 84309 h 267170"/>
                  <a:gd name="connsiteX1" fmla="*/ 1701 w 425440"/>
                  <a:gd name="connsiteY1" fmla="*/ 32607 h 267170"/>
                  <a:gd name="connsiteX2" fmla="*/ 18124 w 425440"/>
                  <a:gd name="connsiteY2" fmla="*/ 15495 h 267170"/>
                  <a:gd name="connsiteX3" fmla="*/ 21017 w 425440"/>
                  <a:gd name="connsiteY3" fmla="*/ 23555 h 267170"/>
                  <a:gd name="connsiteX4" fmla="*/ 31522 w 425440"/>
                  <a:gd name="connsiteY4" fmla="*/ 31225 h 267170"/>
                  <a:gd name="connsiteX5" fmla="*/ 38691 w 425440"/>
                  <a:gd name="connsiteY5" fmla="*/ 32659 h 267170"/>
                  <a:gd name="connsiteX6" fmla="*/ 49221 w 425440"/>
                  <a:gd name="connsiteY6" fmla="*/ 30390 h 267170"/>
                  <a:gd name="connsiteX7" fmla="*/ 52949 w 425440"/>
                  <a:gd name="connsiteY7" fmla="*/ 31955 h 267170"/>
                  <a:gd name="connsiteX8" fmla="*/ 58293 w 425440"/>
                  <a:gd name="connsiteY8" fmla="*/ 31824 h 267170"/>
                  <a:gd name="connsiteX9" fmla="*/ 68146 w 425440"/>
                  <a:gd name="connsiteY9" fmla="*/ 33468 h 267170"/>
                  <a:gd name="connsiteX10" fmla="*/ 72630 w 425440"/>
                  <a:gd name="connsiteY10" fmla="*/ 30155 h 267170"/>
                  <a:gd name="connsiteX11" fmla="*/ 76853 w 425440"/>
                  <a:gd name="connsiteY11" fmla="*/ 29346 h 267170"/>
                  <a:gd name="connsiteX12" fmla="*/ 85194 w 425440"/>
                  <a:gd name="connsiteY12" fmla="*/ 29607 h 267170"/>
                  <a:gd name="connsiteX13" fmla="*/ 90746 w 425440"/>
                  <a:gd name="connsiteY13" fmla="*/ 32738 h 267170"/>
                  <a:gd name="connsiteX14" fmla="*/ 93692 w 425440"/>
                  <a:gd name="connsiteY14" fmla="*/ 32868 h 267170"/>
                  <a:gd name="connsiteX15" fmla="*/ 96299 w 425440"/>
                  <a:gd name="connsiteY15" fmla="*/ 35685 h 267170"/>
                  <a:gd name="connsiteX16" fmla="*/ 109515 w 425440"/>
                  <a:gd name="connsiteY16" fmla="*/ 37329 h 267170"/>
                  <a:gd name="connsiteX17" fmla="*/ 112565 w 425440"/>
                  <a:gd name="connsiteY17" fmla="*/ 36781 h 267170"/>
                  <a:gd name="connsiteX18" fmla="*/ 112617 w 425440"/>
                  <a:gd name="connsiteY18" fmla="*/ 34668 h 267170"/>
                  <a:gd name="connsiteX19" fmla="*/ 127866 w 425440"/>
                  <a:gd name="connsiteY19" fmla="*/ 35242 h 267170"/>
                  <a:gd name="connsiteX20" fmla="*/ 131255 w 425440"/>
                  <a:gd name="connsiteY20" fmla="*/ 35972 h 267170"/>
                  <a:gd name="connsiteX21" fmla="*/ 134070 w 425440"/>
                  <a:gd name="connsiteY21" fmla="*/ 23086 h 267170"/>
                  <a:gd name="connsiteX22" fmla="*/ 133262 w 425440"/>
                  <a:gd name="connsiteY22" fmla="*/ 21468 h 267170"/>
                  <a:gd name="connsiteX23" fmla="*/ 133887 w 425440"/>
                  <a:gd name="connsiteY23" fmla="*/ 15495 h 267170"/>
                  <a:gd name="connsiteX24" fmla="*/ 155992 w 425440"/>
                  <a:gd name="connsiteY24" fmla="*/ 15964 h 267170"/>
                  <a:gd name="connsiteX25" fmla="*/ 205624 w 425440"/>
                  <a:gd name="connsiteY25" fmla="*/ 16512 h 267170"/>
                  <a:gd name="connsiteX26" fmla="*/ 206250 w 425440"/>
                  <a:gd name="connsiteY26" fmla="*/ 0 h 267170"/>
                  <a:gd name="connsiteX27" fmla="*/ 259505 w 425440"/>
                  <a:gd name="connsiteY27" fmla="*/ 1487 h 267170"/>
                  <a:gd name="connsiteX28" fmla="*/ 258931 w 425440"/>
                  <a:gd name="connsiteY28" fmla="*/ 28825 h 267170"/>
                  <a:gd name="connsiteX29" fmla="*/ 269879 w 425440"/>
                  <a:gd name="connsiteY29" fmla="*/ 28929 h 267170"/>
                  <a:gd name="connsiteX30" fmla="*/ 269723 w 425440"/>
                  <a:gd name="connsiteY30" fmla="*/ 40068 h 267170"/>
                  <a:gd name="connsiteX31" fmla="*/ 281141 w 425440"/>
                  <a:gd name="connsiteY31" fmla="*/ 40120 h 267170"/>
                  <a:gd name="connsiteX32" fmla="*/ 280984 w 425440"/>
                  <a:gd name="connsiteY32" fmla="*/ 51102 h 267170"/>
                  <a:gd name="connsiteX33" fmla="*/ 303011 w 425440"/>
                  <a:gd name="connsiteY33" fmla="*/ 51441 h 267170"/>
                  <a:gd name="connsiteX34" fmla="*/ 303141 w 425440"/>
                  <a:gd name="connsiteY34" fmla="*/ 47267 h 267170"/>
                  <a:gd name="connsiteX35" fmla="*/ 305643 w 425440"/>
                  <a:gd name="connsiteY35" fmla="*/ 48546 h 267170"/>
                  <a:gd name="connsiteX36" fmla="*/ 316617 w 425440"/>
                  <a:gd name="connsiteY36" fmla="*/ 48285 h 267170"/>
                  <a:gd name="connsiteX37" fmla="*/ 323291 w 425440"/>
                  <a:gd name="connsiteY37" fmla="*/ 50502 h 267170"/>
                  <a:gd name="connsiteX38" fmla="*/ 325220 w 425440"/>
                  <a:gd name="connsiteY38" fmla="*/ 43981 h 267170"/>
                  <a:gd name="connsiteX39" fmla="*/ 328999 w 425440"/>
                  <a:gd name="connsiteY39" fmla="*/ 41868 h 267170"/>
                  <a:gd name="connsiteX40" fmla="*/ 332466 w 425440"/>
                  <a:gd name="connsiteY40" fmla="*/ 42181 h 267170"/>
                  <a:gd name="connsiteX41" fmla="*/ 336116 w 425440"/>
                  <a:gd name="connsiteY41" fmla="*/ 40250 h 267170"/>
                  <a:gd name="connsiteX42" fmla="*/ 335282 w 425440"/>
                  <a:gd name="connsiteY42" fmla="*/ 42389 h 267170"/>
                  <a:gd name="connsiteX43" fmla="*/ 342632 w 425440"/>
                  <a:gd name="connsiteY43" fmla="*/ 43067 h 267170"/>
                  <a:gd name="connsiteX44" fmla="*/ 341147 w 425440"/>
                  <a:gd name="connsiteY44" fmla="*/ 39755 h 267170"/>
                  <a:gd name="connsiteX45" fmla="*/ 345578 w 425440"/>
                  <a:gd name="connsiteY45" fmla="*/ 39676 h 267170"/>
                  <a:gd name="connsiteX46" fmla="*/ 345604 w 425440"/>
                  <a:gd name="connsiteY46" fmla="*/ 41163 h 267170"/>
                  <a:gd name="connsiteX47" fmla="*/ 351339 w 425440"/>
                  <a:gd name="connsiteY47" fmla="*/ 48415 h 267170"/>
                  <a:gd name="connsiteX48" fmla="*/ 357934 w 425440"/>
                  <a:gd name="connsiteY48" fmla="*/ 51884 h 267170"/>
                  <a:gd name="connsiteX49" fmla="*/ 362365 w 425440"/>
                  <a:gd name="connsiteY49" fmla="*/ 50841 h 267170"/>
                  <a:gd name="connsiteX50" fmla="*/ 368048 w 425440"/>
                  <a:gd name="connsiteY50" fmla="*/ 45519 h 267170"/>
                  <a:gd name="connsiteX51" fmla="*/ 370994 w 425440"/>
                  <a:gd name="connsiteY51" fmla="*/ 41241 h 267170"/>
                  <a:gd name="connsiteX52" fmla="*/ 373131 w 425440"/>
                  <a:gd name="connsiteY52" fmla="*/ 35111 h 267170"/>
                  <a:gd name="connsiteX53" fmla="*/ 376207 w 425440"/>
                  <a:gd name="connsiteY53" fmla="*/ 33468 h 267170"/>
                  <a:gd name="connsiteX54" fmla="*/ 384574 w 425440"/>
                  <a:gd name="connsiteY54" fmla="*/ 35085 h 267170"/>
                  <a:gd name="connsiteX55" fmla="*/ 396592 w 425440"/>
                  <a:gd name="connsiteY55" fmla="*/ 41555 h 267170"/>
                  <a:gd name="connsiteX56" fmla="*/ 405116 w 425440"/>
                  <a:gd name="connsiteY56" fmla="*/ 42441 h 267170"/>
                  <a:gd name="connsiteX57" fmla="*/ 409051 w 425440"/>
                  <a:gd name="connsiteY57" fmla="*/ 44659 h 267170"/>
                  <a:gd name="connsiteX58" fmla="*/ 412701 w 425440"/>
                  <a:gd name="connsiteY58" fmla="*/ 48337 h 267170"/>
                  <a:gd name="connsiteX59" fmla="*/ 417653 w 425440"/>
                  <a:gd name="connsiteY59" fmla="*/ 50711 h 267170"/>
                  <a:gd name="connsiteX60" fmla="*/ 424874 w 425440"/>
                  <a:gd name="connsiteY60" fmla="*/ 55432 h 267170"/>
                  <a:gd name="connsiteX61" fmla="*/ 425474 w 425440"/>
                  <a:gd name="connsiteY61" fmla="*/ 57623 h 267170"/>
                  <a:gd name="connsiteX62" fmla="*/ 424222 w 425440"/>
                  <a:gd name="connsiteY62" fmla="*/ 63493 h 267170"/>
                  <a:gd name="connsiteX63" fmla="*/ 422919 w 425440"/>
                  <a:gd name="connsiteY63" fmla="*/ 60623 h 267170"/>
                  <a:gd name="connsiteX64" fmla="*/ 418357 w 425440"/>
                  <a:gd name="connsiteY64" fmla="*/ 59241 h 267170"/>
                  <a:gd name="connsiteX65" fmla="*/ 414813 w 425440"/>
                  <a:gd name="connsiteY65" fmla="*/ 61223 h 267170"/>
                  <a:gd name="connsiteX66" fmla="*/ 412987 w 425440"/>
                  <a:gd name="connsiteY66" fmla="*/ 60623 h 267170"/>
                  <a:gd name="connsiteX67" fmla="*/ 402534 w 425440"/>
                  <a:gd name="connsiteY67" fmla="*/ 53267 h 267170"/>
                  <a:gd name="connsiteX68" fmla="*/ 398129 w 425440"/>
                  <a:gd name="connsiteY68" fmla="*/ 48311 h 267170"/>
                  <a:gd name="connsiteX69" fmla="*/ 395027 w 425440"/>
                  <a:gd name="connsiteY69" fmla="*/ 47685 h 267170"/>
                  <a:gd name="connsiteX70" fmla="*/ 392656 w 425440"/>
                  <a:gd name="connsiteY70" fmla="*/ 49354 h 267170"/>
                  <a:gd name="connsiteX71" fmla="*/ 390883 w 425440"/>
                  <a:gd name="connsiteY71" fmla="*/ 56841 h 267170"/>
                  <a:gd name="connsiteX72" fmla="*/ 388980 w 425440"/>
                  <a:gd name="connsiteY72" fmla="*/ 59397 h 267170"/>
                  <a:gd name="connsiteX73" fmla="*/ 386087 w 425440"/>
                  <a:gd name="connsiteY73" fmla="*/ 60493 h 267170"/>
                  <a:gd name="connsiteX74" fmla="*/ 381290 w 425440"/>
                  <a:gd name="connsiteY74" fmla="*/ 59215 h 267170"/>
                  <a:gd name="connsiteX75" fmla="*/ 377667 w 425440"/>
                  <a:gd name="connsiteY75" fmla="*/ 59449 h 267170"/>
                  <a:gd name="connsiteX76" fmla="*/ 372975 w 425440"/>
                  <a:gd name="connsiteY76" fmla="*/ 66232 h 267170"/>
                  <a:gd name="connsiteX77" fmla="*/ 371619 w 425440"/>
                  <a:gd name="connsiteY77" fmla="*/ 71318 h 267170"/>
                  <a:gd name="connsiteX78" fmla="*/ 369716 w 425440"/>
                  <a:gd name="connsiteY78" fmla="*/ 74136 h 267170"/>
                  <a:gd name="connsiteX79" fmla="*/ 364268 w 425440"/>
                  <a:gd name="connsiteY79" fmla="*/ 78101 h 267170"/>
                  <a:gd name="connsiteX80" fmla="*/ 364737 w 425440"/>
                  <a:gd name="connsiteY80" fmla="*/ 83318 h 267170"/>
                  <a:gd name="connsiteX81" fmla="*/ 361818 w 425440"/>
                  <a:gd name="connsiteY81" fmla="*/ 86318 h 267170"/>
                  <a:gd name="connsiteX82" fmla="*/ 354128 w 425440"/>
                  <a:gd name="connsiteY82" fmla="*/ 86396 h 267170"/>
                  <a:gd name="connsiteX83" fmla="*/ 350974 w 425440"/>
                  <a:gd name="connsiteY83" fmla="*/ 84805 h 267170"/>
                  <a:gd name="connsiteX84" fmla="*/ 345657 w 425440"/>
                  <a:gd name="connsiteY84" fmla="*/ 85379 h 267170"/>
                  <a:gd name="connsiteX85" fmla="*/ 343284 w 425440"/>
                  <a:gd name="connsiteY85" fmla="*/ 80553 h 267170"/>
                  <a:gd name="connsiteX86" fmla="*/ 343883 w 425440"/>
                  <a:gd name="connsiteY86" fmla="*/ 79379 h 267170"/>
                  <a:gd name="connsiteX87" fmla="*/ 340547 w 425440"/>
                  <a:gd name="connsiteY87" fmla="*/ 74736 h 267170"/>
                  <a:gd name="connsiteX88" fmla="*/ 340260 w 425440"/>
                  <a:gd name="connsiteY88" fmla="*/ 72518 h 267170"/>
                  <a:gd name="connsiteX89" fmla="*/ 343649 w 425440"/>
                  <a:gd name="connsiteY89" fmla="*/ 71005 h 267170"/>
                  <a:gd name="connsiteX90" fmla="*/ 340287 w 425440"/>
                  <a:gd name="connsiteY90" fmla="*/ 69597 h 267170"/>
                  <a:gd name="connsiteX91" fmla="*/ 340260 w 425440"/>
                  <a:gd name="connsiteY91" fmla="*/ 64119 h 267170"/>
                  <a:gd name="connsiteX92" fmla="*/ 335490 w 425440"/>
                  <a:gd name="connsiteY92" fmla="*/ 64014 h 267170"/>
                  <a:gd name="connsiteX93" fmla="*/ 329990 w 425440"/>
                  <a:gd name="connsiteY93" fmla="*/ 67275 h 267170"/>
                  <a:gd name="connsiteX94" fmla="*/ 329182 w 425440"/>
                  <a:gd name="connsiteY94" fmla="*/ 70040 h 267170"/>
                  <a:gd name="connsiteX95" fmla="*/ 320684 w 425440"/>
                  <a:gd name="connsiteY95" fmla="*/ 63362 h 267170"/>
                  <a:gd name="connsiteX96" fmla="*/ 316539 w 425440"/>
                  <a:gd name="connsiteY96" fmla="*/ 62919 h 267170"/>
                  <a:gd name="connsiteX97" fmla="*/ 310570 w 425440"/>
                  <a:gd name="connsiteY97" fmla="*/ 63753 h 267170"/>
                  <a:gd name="connsiteX98" fmla="*/ 294591 w 425440"/>
                  <a:gd name="connsiteY98" fmla="*/ 58980 h 267170"/>
                  <a:gd name="connsiteX99" fmla="*/ 289117 w 425440"/>
                  <a:gd name="connsiteY99" fmla="*/ 59449 h 267170"/>
                  <a:gd name="connsiteX100" fmla="*/ 280619 w 425440"/>
                  <a:gd name="connsiteY100" fmla="*/ 61145 h 267170"/>
                  <a:gd name="connsiteX101" fmla="*/ 270349 w 425440"/>
                  <a:gd name="connsiteY101" fmla="*/ 60780 h 267170"/>
                  <a:gd name="connsiteX102" fmla="*/ 262059 w 425440"/>
                  <a:gd name="connsiteY102" fmla="*/ 55954 h 267170"/>
                  <a:gd name="connsiteX103" fmla="*/ 258827 w 425440"/>
                  <a:gd name="connsiteY103" fmla="*/ 56450 h 267170"/>
                  <a:gd name="connsiteX104" fmla="*/ 237087 w 425440"/>
                  <a:gd name="connsiteY104" fmla="*/ 56163 h 267170"/>
                  <a:gd name="connsiteX105" fmla="*/ 236670 w 425440"/>
                  <a:gd name="connsiteY105" fmla="*/ 81257 h 267170"/>
                  <a:gd name="connsiteX106" fmla="*/ 243812 w 425440"/>
                  <a:gd name="connsiteY106" fmla="*/ 83188 h 267170"/>
                  <a:gd name="connsiteX107" fmla="*/ 243995 w 425440"/>
                  <a:gd name="connsiteY107" fmla="*/ 107212 h 267170"/>
                  <a:gd name="connsiteX108" fmla="*/ 244099 w 425440"/>
                  <a:gd name="connsiteY108" fmla="*/ 151011 h 267170"/>
                  <a:gd name="connsiteX109" fmla="*/ 244333 w 425440"/>
                  <a:gd name="connsiteY109" fmla="*/ 151011 h 267170"/>
                  <a:gd name="connsiteX110" fmla="*/ 244021 w 425440"/>
                  <a:gd name="connsiteY110" fmla="*/ 174436 h 267170"/>
                  <a:gd name="connsiteX111" fmla="*/ 297015 w 425440"/>
                  <a:gd name="connsiteY111" fmla="*/ 174436 h 267170"/>
                  <a:gd name="connsiteX112" fmla="*/ 301316 w 425440"/>
                  <a:gd name="connsiteY112" fmla="*/ 174175 h 267170"/>
                  <a:gd name="connsiteX113" fmla="*/ 328713 w 425440"/>
                  <a:gd name="connsiteY113" fmla="*/ 174409 h 267170"/>
                  <a:gd name="connsiteX114" fmla="*/ 329860 w 425440"/>
                  <a:gd name="connsiteY114" fmla="*/ 165984 h 267170"/>
                  <a:gd name="connsiteX115" fmla="*/ 334864 w 425440"/>
                  <a:gd name="connsiteY115" fmla="*/ 135568 h 267170"/>
                  <a:gd name="connsiteX116" fmla="*/ 335673 w 425440"/>
                  <a:gd name="connsiteY116" fmla="*/ 123281 h 267170"/>
                  <a:gd name="connsiteX117" fmla="*/ 340860 w 425440"/>
                  <a:gd name="connsiteY117" fmla="*/ 125290 h 267170"/>
                  <a:gd name="connsiteX118" fmla="*/ 342580 w 425440"/>
                  <a:gd name="connsiteY118" fmla="*/ 129829 h 267170"/>
                  <a:gd name="connsiteX119" fmla="*/ 346856 w 425440"/>
                  <a:gd name="connsiteY119" fmla="*/ 127873 h 267170"/>
                  <a:gd name="connsiteX120" fmla="*/ 345943 w 425440"/>
                  <a:gd name="connsiteY120" fmla="*/ 123829 h 267170"/>
                  <a:gd name="connsiteX121" fmla="*/ 349853 w 425440"/>
                  <a:gd name="connsiteY121" fmla="*/ 122603 h 267170"/>
                  <a:gd name="connsiteX122" fmla="*/ 352721 w 425440"/>
                  <a:gd name="connsiteY122" fmla="*/ 125264 h 267170"/>
                  <a:gd name="connsiteX123" fmla="*/ 355979 w 425440"/>
                  <a:gd name="connsiteY123" fmla="*/ 119682 h 267170"/>
                  <a:gd name="connsiteX124" fmla="*/ 367318 w 425440"/>
                  <a:gd name="connsiteY124" fmla="*/ 119708 h 267170"/>
                  <a:gd name="connsiteX125" fmla="*/ 367136 w 425440"/>
                  <a:gd name="connsiteY125" fmla="*/ 151741 h 267170"/>
                  <a:gd name="connsiteX126" fmla="*/ 366354 w 425440"/>
                  <a:gd name="connsiteY126" fmla="*/ 178166 h 267170"/>
                  <a:gd name="connsiteX127" fmla="*/ 367761 w 425440"/>
                  <a:gd name="connsiteY127" fmla="*/ 179653 h 267170"/>
                  <a:gd name="connsiteX128" fmla="*/ 368725 w 425440"/>
                  <a:gd name="connsiteY128" fmla="*/ 186487 h 267170"/>
                  <a:gd name="connsiteX129" fmla="*/ 365024 w 425440"/>
                  <a:gd name="connsiteY129" fmla="*/ 185731 h 267170"/>
                  <a:gd name="connsiteX130" fmla="*/ 362808 w 425440"/>
                  <a:gd name="connsiteY130" fmla="*/ 187792 h 267170"/>
                  <a:gd name="connsiteX131" fmla="*/ 363669 w 425440"/>
                  <a:gd name="connsiteY131" fmla="*/ 192148 h 267170"/>
                  <a:gd name="connsiteX132" fmla="*/ 360410 w 425440"/>
                  <a:gd name="connsiteY132" fmla="*/ 190922 h 267170"/>
                  <a:gd name="connsiteX133" fmla="*/ 356917 w 425440"/>
                  <a:gd name="connsiteY133" fmla="*/ 196739 h 267170"/>
                  <a:gd name="connsiteX134" fmla="*/ 352173 w 425440"/>
                  <a:gd name="connsiteY134" fmla="*/ 195383 h 267170"/>
                  <a:gd name="connsiteX135" fmla="*/ 352095 w 425440"/>
                  <a:gd name="connsiteY135" fmla="*/ 198408 h 267170"/>
                  <a:gd name="connsiteX136" fmla="*/ 348941 w 425440"/>
                  <a:gd name="connsiteY136" fmla="*/ 197808 h 267170"/>
                  <a:gd name="connsiteX137" fmla="*/ 348185 w 425440"/>
                  <a:gd name="connsiteY137" fmla="*/ 260310 h 267170"/>
                  <a:gd name="connsiteX138" fmla="*/ 334735 w 425440"/>
                  <a:gd name="connsiteY138" fmla="*/ 259867 h 267170"/>
                  <a:gd name="connsiteX139" fmla="*/ 315184 w 425440"/>
                  <a:gd name="connsiteY139" fmla="*/ 260414 h 267170"/>
                  <a:gd name="connsiteX140" fmla="*/ 304653 w 425440"/>
                  <a:gd name="connsiteY140" fmla="*/ 259710 h 267170"/>
                  <a:gd name="connsiteX141" fmla="*/ 275901 w 425440"/>
                  <a:gd name="connsiteY141" fmla="*/ 259214 h 267170"/>
                  <a:gd name="connsiteX142" fmla="*/ 275849 w 425440"/>
                  <a:gd name="connsiteY142" fmla="*/ 267170 h 267170"/>
                  <a:gd name="connsiteX143" fmla="*/ 252232 w 425440"/>
                  <a:gd name="connsiteY143" fmla="*/ 266649 h 267170"/>
                  <a:gd name="connsiteX144" fmla="*/ 252571 w 425440"/>
                  <a:gd name="connsiteY144" fmla="*/ 250763 h 267170"/>
                  <a:gd name="connsiteX145" fmla="*/ 220795 w 425440"/>
                  <a:gd name="connsiteY145" fmla="*/ 250424 h 267170"/>
                  <a:gd name="connsiteX146" fmla="*/ 221134 w 425440"/>
                  <a:gd name="connsiteY146" fmla="*/ 222642 h 267170"/>
                  <a:gd name="connsiteX147" fmla="*/ 221342 w 425440"/>
                  <a:gd name="connsiteY147" fmla="*/ 183905 h 267170"/>
                  <a:gd name="connsiteX148" fmla="*/ 206119 w 425440"/>
                  <a:gd name="connsiteY148" fmla="*/ 183696 h 267170"/>
                  <a:gd name="connsiteX149" fmla="*/ 205859 w 425440"/>
                  <a:gd name="connsiteY149" fmla="*/ 202504 h 267170"/>
                  <a:gd name="connsiteX150" fmla="*/ 188420 w 425440"/>
                  <a:gd name="connsiteY150" fmla="*/ 202086 h 267170"/>
                  <a:gd name="connsiteX151" fmla="*/ 167931 w 425440"/>
                  <a:gd name="connsiteY151" fmla="*/ 202478 h 267170"/>
                  <a:gd name="connsiteX152" fmla="*/ 162196 w 425440"/>
                  <a:gd name="connsiteY152" fmla="*/ 206182 h 267170"/>
                  <a:gd name="connsiteX153" fmla="*/ 161284 w 425440"/>
                  <a:gd name="connsiteY153" fmla="*/ 204278 h 267170"/>
                  <a:gd name="connsiteX154" fmla="*/ 158834 w 425440"/>
                  <a:gd name="connsiteY154" fmla="*/ 205243 h 267170"/>
                  <a:gd name="connsiteX155" fmla="*/ 157713 w 425440"/>
                  <a:gd name="connsiteY155" fmla="*/ 210069 h 267170"/>
                  <a:gd name="connsiteX156" fmla="*/ 141968 w 425440"/>
                  <a:gd name="connsiteY156" fmla="*/ 209834 h 267170"/>
                  <a:gd name="connsiteX157" fmla="*/ 126119 w 425440"/>
                  <a:gd name="connsiteY157" fmla="*/ 208843 h 267170"/>
                  <a:gd name="connsiteX158" fmla="*/ 78469 w 425440"/>
                  <a:gd name="connsiteY158" fmla="*/ 207747 h 267170"/>
                  <a:gd name="connsiteX159" fmla="*/ 78521 w 425440"/>
                  <a:gd name="connsiteY159" fmla="*/ 205086 h 267170"/>
                  <a:gd name="connsiteX160" fmla="*/ 75888 w 425440"/>
                  <a:gd name="connsiteY160" fmla="*/ 204982 h 267170"/>
                  <a:gd name="connsiteX161" fmla="*/ 75940 w 425440"/>
                  <a:gd name="connsiteY161" fmla="*/ 202347 h 267170"/>
                  <a:gd name="connsiteX162" fmla="*/ 73203 w 425440"/>
                  <a:gd name="connsiteY162" fmla="*/ 202295 h 267170"/>
                  <a:gd name="connsiteX163" fmla="*/ 73256 w 425440"/>
                  <a:gd name="connsiteY163" fmla="*/ 199686 h 267170"/>
                  <a:gd name="connsiteX164" fmla="*/ 70623 w 425440"/>
                  <a:gd name="connsiteY164" fmla="*/ 199634 h 267170"/>
                  <a:gd name="connsiteX165" fmla="*/ 70727 w 425440"/>
                  <a:gd name="connsiteY165" fmla="*/ 194261 h 267170"/>
                  <a:gd name="connsiteX166" fmla="*/ 68068 w 425440"/>
                  <a:gd name="connsiteY166" fmla="*/ 194235 h 267170"/>
                  <a:gd name="connsiteX167" fmla="*/ 66817 w 425440"/>
                  <a:gd name="connsiteY167" fmla="*/ 191548 h 267170"/>
                  <a:gd name="connsiteX168" fmla="*/ 66869 w 425440"/>
                  <a:gd name="connsiteY168" fmla="*/ 186226 h 267170"/>
                  <a:gd name="connsiteX169" fmla="*/ 65618 w 425440"/>
                  <a:gd name="connsiteY169" fmla="*/ 183018 h 267170"/>
                  <a:gd name="connsiteX170" fmla="*/ 63089 w 425440"/>
                  <a:gd name="connsiteY170" fmla="*/ 185705 h 267170"/>
                  <a:gd name="connsiteX171" fmla="*/ 55530 w 425440"/>
                  <a:gd name="connsiteY171" fmla="*/ 189148 h 267170"/>
                  <a:gd name="connsiteX172" fmla="*/ 53549 w 425440"/>
                  <a:gd name="connsiteY172" fmla="*/ 191365 h 267170"/>
                  <a:gd name="connsiteX173" fmla="*/ 53184 w 425440"/>
                  <a:gd name="connsiteY173" fmla="*/ 195330 h 267170"/>
                  <a:gd name="connsiteX174" fmla="*/ 50421 w 425440"/>
                  <a:gd name="connsiteY174" fmla="*/ 193895 h 267170"/>
                  <a:gd name="connsiteX175" fmla="*/ 51281 w 425440"/>
                  <a:gd name="connsiteY175" fmla="*/ 192357 h 267170"/>
                  <a:gd name="connsiteX176" fmla="*/ 46537 w 425440"/>
                  <a:gd name="connsiteY176" fmla="*/ 185861 h 267170"/>
                  <a:gd name="connsiteX177" fmla="*/ 42157 w 425440"/>
                  <a:gd name="connsiteY177" fmla="*/ 185809 h 267170"/>
                  <a:gd name="connsiteX178" fmla="*/ 39994 w 425440"/>
                  <a:gd name="connsiteY178" fmla="*/ 179809 h 267170"/>
                  <a:gd name="connsiteX179" fmla="*/ 42627 w 425440"/>
                  <a:gd name="connsiteY179" fmla="*/ 177070 h 267170"/>
                  <a:gd name="connsiteX180" fmla="*/ 43852 w 425440"/>
                  <a:gd name="connsiteY180" fmla="*/ 172896 h 267170"/>
                  <a:gd name="connsiteX181" fmla="*/ 47397 w 425440"/>
                  <a:gd name="connsiteY181" fmla="*/ 171201 h 267170"/>
                  <a:gd name="connsiteX182" fmla="*/ 52532 w 425440"/>
                  <a:gd name="connsiteY182" fmla="*/ 171123 h 267170"/>
                  <a:gd name="connsiteX183" fmla="*/ 53392 w 425440"/>
                  <a:gd name="connsiteY183" fmla="*/ 147880 h 267170"/>
                  <a:gd name="connsiteX184" fmla="*/ 61473 w 425440"/>
                  <a:gd name="connsiteY184" fmla="*/ 147958 h 267170"/>
                  <a:gd name="connsiteX185" fmla="*/ 61994 w 425440"/>
                  <a:gd name="connsiteY185" fmla="*/ 132698 h 267170"/>
                  <a:gd name="connsiteX186" fmla="*/ 62724 w 425440"/>
                  <a:gd name="connsiteY186" fmla="*/ 132751 h 267170"/>
                  <a:gd name="connsiteX187" fmla="*/ 31470 w 425440"/>
                  <a:gd name="connsiteY187" fmla="*/ 102126 h 267170"/>
                  <a:gd name="connsiteX188" fmla="*/ 31783 w 425440"/>
                  <a:gd name="connsiteY188" fmla="*/ 86031 h 267170"/>
                  <a:gd name="connsiteX189" fmla="*/ 15804 w 425440"/>
                  <a:gd name="connsiteY189" fmla="*/ 85692 h 267170"/>
                  <a:gd name="connsiteX190" fmla="*/ 33 w 425440"/>
                  <a:gd name="connsiteY190" fmla="*/ 84309 h 267170"/>
                  <a:gd name="connsiteX191" fmla="*/ 33 w 425440"/>
                  <a:gd name="connsiteY191" fmla="*/ 84309 h 267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Lst>
                <a:rect l="l" t="t" r="r" b="b"/>
                <a:pathLst>
                  <a:path w="425440" h="267170">
                    <a:moveTo>
                      <a:pt x="33" y="84309"/>
                    </a:moveTo>
                    <a:lnTo>
                      <a:pt x="1701" y="32607"/>
                    </a:lnTo>
                    <a:lnTo>
                      <a:pt x="18124" y="15495"/>
                    </a:lnTo>
                    <a:lnTo>
                      <a:pt x="21017" y="23555"/>
                    </a:lnTo>
                    <a:lnTo>
                      <a:pt x="31522" y="31225"/>
                    </a:lnTo>
                    <a:lnTo>
                      <a:pt x="38691" y="32659"/>
                    </a:lnTo>
                    <a:lnTo>
                      <a:pt x="49221" y="30390"/>
                    </a:lnTo>
                    <a:lnTo>
                      <a:pt x="52949" y="31955"/>
                    </a:lnTo>
                    <a:lnTo>
                      <a:pt x="58293" y="31824"/>
                    </a:lnTo>
                    <a:lnTo>
                      <a:pt x="68146" y="33468"/>
                    </a:lnTo>
                    <a:lnTo>
                      <a:pt x="72630" y="30155"/>
                    </a:lnTo>
                    <a:lnTo>
                      <a:pt x="76853" y="29346"/>
                    </a:lnTo>
                    <a:lnTo>
                      <a:pt x="85194" y="29607"/>
                    </a:lnTo>
                    <a:lnTo>
                      <a:pt x="90746" y="32738"/>
                    </a:lnTo>
                    <a:lnTo>
                      <a:pt x="93692" y="32868"/>
                    </a:lnTo>
                    <a:lnTo>
                      <a:pt x="96299" y="35685"/>
                    </a:lnTo>
                    <a:lnTo>
                      <a:pt x="109515" y="37329"/>
                    </a:lnTo>
                    <a:lnTo>
                      <a:pt x="112565" y="36781"/>
                    </a:lnTo>
                    <a:lnTo>
                      <a:pt x="112617" y="34668"/>
                    </a:lnTo>
                    <a:lnTo>
                      <a:pt x="127866" y="35242"/>
                    </a:lnTo>
                    <a:lnTo>
                      <a:pt x="131255" y="35972"/>
                    </a:lnTo>
                    <a:lnTo>
                      <a:pt x="134070" y="23086"/>
                    </a:lnTo>
                    <a:lnTo>
                      <a:pt x="133262" y="21468"/>
                    </a:lnTo>
                    <a:lnTo>
                      <a:pt x="133887" y="15495"/>
                    </a:lnTo>
                    <a:lnTo>
                      <a:pt x="155992" y="15964"/>
                    </a:lnTo>
                    <a:lnTo>
                      <a:pt x="205624" y="16512"/>
                    </a:lnTo>
                    <a:lnTo>
                      <a:pt x="206250" y="0"/>
                    </a:lnTo>
                    <a:lnTo>
                      <a:pt x="259505" y="1487"/>
                    </a:lnTo>
                    <a:lnTo>
                      <a:pt x="258931" y="28825"/>
                    </a:lnTo>
                    <a:lnTo>
                      <a:pt x="269879" y="28929"/>
                    </a:lnTo>
                    <a:lnTo>
                      <a:pt x="269723" y="40068"/>
                    </a:lnTo>
                    <a:lnTo>
                      <a:pt x="281141" y="40120"/>
                    </a:lnTo>
                    <a:lnTo>
                      <a:pt x="280984" y="51102"/>
                    </a:lnTo>
                    <a:lnTo>
                      <a:pt x="303011" y="51441"/>
                    </a:lnTo>
                    <a:lnTo>
                      <a:pt x="303141" y="47267"/>
                    </a:lnTo>
                    <a:lnTo>
                      <a:pt x="305643" y="48546"/>
                    </a:lnTo>
                    <a:lnTo>
                      <a:pt x="316617" y="48285"/>
                    </a:lnTo>
                    <a:lnTo>
                      <a:pt x="323291" y="50502"/>
                    </a:lnTo>
                    <a:lnTo>
                      <a:pt x="325220" y="43981"/>
                    </a:lnTo>
                    <a:lnTo>
                      <a:pt x="328999" y="41868"/>
                    </a:lnTo>
                    <a:lnTo>
                      <a:pt x="332466" y="42181"/>
                    </a:lnTo>
                    <a:lnTo>
                      <a:pt x="336116" y="40250"/>
                    </a:lnTo>
                    <a:lnTo>
                      <a:pt x="335282" y="42389"/>
                    </a:lnTo>
                    <a:lnTo>
                      <a:pt x="342632" y="43067"/>
                    </a:lnTo>
                    <a:lnTo>
                      <a:pt x="341147" y="39755"/>
                    </a:lnTo>
                    <a:lnTo>
                      <a:pt x="345578" y="39676"/>
                    </a:lnTo>
                    <a:lnTo>
                      <a:pt x="345604" y="41163"/>
                    </a:lnTo>
                    <a:lnTo>
                      <a:pt x="351339" y="48415"/>
                    </a:lnTo>
                    <a:lnTo>
                      <a:pt x="357934" y="51884"/>
                    </a:lnTo>
                    <a:lnTo>
                      <a:pt x="362365" y="50841"/>
                    </a:lnTo>
                    <a:lnTo>
                      <a:pt x="368048" y="45519"/>
                    </a:lnTo>
                    <a:lnTo>
                      <a:pt x="370994" y="41241"/>
                    </a:lnTo>
                    <a:lnTo>
                      <a:pt x="373131" y="35111"/>
                    </a:lnTo>
                    <a:lnTo>
                      <a:pt x="376207" y="33468"/>
                    </a:lnTo>
                    <a:lnTo>
                      <a:pt x="384574" y="35085"/>
                    </a:lnTo>
                    <a:lnTo>
                      <a:pt x="396592" y="41555"/>
                    </a:lnTo>
                    <a:lnTo>
                      <a:pt x="405116" y="42441"/>
                    </a:lnTo>
                    <a:lnTo>
                      <a:pt x="409051" y="44659"/>
                    </a:lnTo>
                    <a:lnTo>
                      <a:pt x="412701" y="48337"/>
                    </a:lnTo>
                    <a:lnTo>
                      <a:pt x="417653" y="50711"/>
                    </a:lnTo>
                    <a:lnTo>
                      <a:pt x="424874" y="55432"/>
                    </a:lnTo>
                    <a:lnTo>
                      <a:pt x="425474" y="57623"/>
                    </a:lnTo>
                    <a:lnTo>
                      <a:pt x="424222" y="63493"/>
                    </a:lnTo>
                    <a:lnTo>
                      <a:pt x="422919" y="60623"/>
                    </a:lnTo>
                    <a:lnTo>
                      <a:pt x="418357" y="59241"/>
                    </a:lnTo>
                    <a:lnTo>
                      <a:pt x="414813" y="61223"/>
                    </a:lnTo>
                    <a:lnTo>
                      <a:pt x="412987" y="60623"/>
                    </a:lnTo>
                    <a:lnTo>
                      <a:pt x="402534" y="53267"/>
                    </a:lnTo>
                    <a:lnTo>
                      <a:pt x="398129" y="48311"/>
                    </a:lnTo>
                    <a:lnTo>
                      <a:pt x="395027" y="47685"/>
                    </a:lnTo>
                    <a:lnTo>
                      <a:pt x="392656" y="49354"/>
                    </a:lnTo>
                    <a:lnTo>
                      <a:pt x="390883" y="56841"/>
                    </a:lnTo>
                    <a:lnTo>
                      <a:pt x="388980" y="59397"/>
                    </a:lnTo>
                    <a:lnTo>
                      <a:pt x="386087" y="60493"/>
                    </a:lnTo>
                    <a:lnTo>
                      <a:pt x="381290" y="59215"/>
                    </a:lnTo>
                    <a:lnTo>
                      <a:pt x="377667" y="59449"/>
                    </a:lnTo>
                    <a:lnTo>
                      <a:pt x="372975" y="66232"/>
                    </a:lnTo>
                    <a:lnTo>
                      <a:pt x="371619" y="71318"/>
                    </a:lnTo>
                    <a:lnTo>
                      <a:pt x="369716" y="74136"/>
                    </a:lnTo>
                    <a:lnTo>
                      <a:pt x="364268" y="78101"/>
                    </a:lnTo>
                    <a:lnTo>
                      <a:pt x="364737" y="83318"/>
                    </a:lnTo>
                    <a:lnTo>
                      <a:pt x="361818" y="86318"/>
                    </a:lnTo>
                    <a:lnTo>
                      <a:pt x="354128" y="86396"/>
                    </a:lnTo>
                    <a:lnTo>
                      <a:pt x="350974" y="84805"/>
                    </a:lnTo>
                    <a:lnTo>
                      <a:pt x="345657" y="85379"/>
                    </a:lnTo>
                    <a:lnTo>
                      <a:pt x="343284" y="80553"/>
                    </a:lnTo>
                    <a:lnTo>
                      <a:pt x="343883" y="79379"/>
                    </a:lnTo>
                    <a:lnTo>
                      <a:pt x="340547" y="74736"/>
                    </a:lnTo>
                    <a:lnTo>
                      <a:pt x="340260" y="72518"/>
                    </a:lnTo>
                    <a:lnTo>
                      <a:pt x="343649" y="71005"/>
                    </a:lnTo>
                    <a:lnTo>
                      <a:pt x="340287" y="69597"/>
                    </a:lnTo>
                    <a:lnTo>
                      <a:pt x="340260" y="64119"/>
                    </a:lnTo>
                    <a:lnTo>
                      <a:pt x="335490" y="64014"/>
                    </a:lnTo>
                    <a:lnTo>
                      <a:pt x="329990" y="67275"/>
                    </a:lnTo>
                    <a:lnTo>
                      <a:pt x="329182" y="70040"/>
                    </a:lnTo>
                    <a:lnTo>
                      <a:pt x="320684" y="63362"/>
                    </a:lnTo>
                    <a:lnTo>
                      <a:pt x="316539" y="62919"/>
                    </a:lnTo>
                    <a:lnTo>
                      <a:pt x="310570" y="63753"/>
                    </a:lnTo>
                    <a:lnTo>
                      <a:pt x="294591" y="58980"/>
                    </a:lnTo>
                    <a:lnTo>
                      <a:pt x="289117" y="59449"/>
                    </a:lnTo>
                    <a:lnTo>
                      <a:pt x="280619" y="61145"/>
                    </a:lnTo>
                    <a:lnTo>
                      <a:pt x="270349" y="60780"/>
                    </a:lnTo>
                    <a:lnTo>
                      <a:pt x="262059" y="55954"/>
                    </a:lnTo>
                    <a:lnTo>
                      <a:pt x="258827" y="56450"/>
                    </a:lnTo>
                    <a:lnTo>
                      <a:pt x="237087" y="56163"/>
                    </a:lnTo>
                    <a:lnTo>
                      <a:pt x="236670" y="81257"/>
                    </a:lnTo>
                    <a:lnTo>
                      <a:pt x="243812" y="83188"/>
                    </a:lnTo>
                    <a:lnTo>
                      <a:pt x="243995" y="107212"/>
                    </a:lnTo>
                    <a:lnTo>
                      <a:pt x="244099" y="151011"/>
                    </a:lnTo>
                    <a:lnTo>
                      <a:pt x="244333" y="151011"/>
                    </a:lnTo>
                    <a:lnTo>
                      <a:pt x="244021" y="174436"/>
                    </a:lnTo>
                    <a:lnTo>
                      <a:pt x="297015" y="174436"/>
                    </a:lnTo>
                    <a:lnTo>
                      <a:pt x="301316" y="174175"/>
                    </a:lnTo>
                    <a:lnTo>
                      <a:pt x="328713" y="174409"/>
                    </a:lnTo>
                    <a:lnTo>
                      <a:pt x="329860" y="165984"/>
                    </a:lnTo>
                    <a:lnTo>
                      <a:pt x="334864" y="135568"/>
                    </a:lnTo>
                    <a:lnTo>
                      <a:pt x="335673" y="123281"/>
                    </a:lnTo>
                    <a:lnTo>
                      <a:pt x="340860" y="125290"/>
                    </a:lnTo>
                    <a:lnTo>
                      <a:pt x="342580" y="129829"/>
                    </a:lnTo>
                    <a:lnTo>
                      <a:pt x="346856" y="127873"/>
                    </a:lnTo>
                    <a:lnTo>
                      <a:pt x="345943" y="123829"/>
                    </a:lnTo>
                    <a:lnTo>
                      <a:pt x="349853" y="122603"/>
                    </a:lnTo>
                    <a:lnTo>
                      <a:pt x="352721" y="125264"/>
                    </a:lnTo>
                    <a:lnTo>
                      <a:pt x="355979" y="119682"/>
                    </a:lnTo>
                    <a:lnTo>
                      <a:pt x="367318" y="119708"/>
                    </a:lnTo>
                    <a:lnTo>
                      <a:pt x="367136" y="151741"/>
                    </a:lnTo>
                    <a:lnTo>
                      <a:pt x="366354" y="178166"/>
                    </a:lnTo>
                    <a:lnTo>
                      <a:pt x="367761" y="179653"/>
                    </a:lnTo>
                    <a:lnTo>
                      <a:pt x="368725" y="186487"/>
                    </a:lnTo>
                    <a:lnTo>
                      <a:pt x="365024" y="185731"/>
                    </a:lnTo>
                    <a:lnTo>
                      <a:pt x="362808" y="187792"/>
                    </a:lnTo>
                    <a:lnTo>
                      <a:pt x="363669" y="192148"/>
                    </a:lnTo>
                    <a:lnTo>
                      <a:pt x="360410" y="190922"/>
                    </a:lnTo>
                    <a:lnTo>
                      <a:pt x="356917" y="196739"/>
                    </a:lnTo>
                    <a:lnTo>
                      <a:pt x="352173" y="195383"/>
                    </a:lnTo>
                    <a:lnTo>
                      <a:pt x="352095" y="198408"/>
                    </a:lnTo>
                    <a:lnTo>
                      <a:pt x="348941" y="197808"/>
                    </a:lnTo>
                    <a:lnTo>
                      <a:pt x="348185" y="260310"/>
                    </a:lnTo>
                    <a:lnTo>
                      <a:pt x="334735" y="259867"/>
                    </a:lnTo>
                    <a:lnTo>
                      <a:pt x="315184" y="260414"/>
                    </a:lnTo>
                    <a:lnTo>
                      <a:pt x="304653" y="259710"/>
                    </a:lnTo>
                    <a:lnTo>
                      <a:pt x="275901" y="259214"/>
                    </a:lnTo>
                    <a:lnTo>
                      <a:pt x="275849" y="267170"/>
                    </a:lnTo>
                    <a:lnTo>
                      <a:pt x="252232" y="266649"/>
                    </a:lnTo>
                    <a:lnTo>
                      <a:pt x="252571" y="250763"/>
                    </a:lnTo>
                    <a:lnTo>
                      <a:pt x="220795" y="250424"/>
                    </a:lnTo>
                    <a:lnTo>
                      <a:pt x="221134" y="222642"/>
                    </a:lnTo>
                    <a:lnTo>
                      <a:pt x="221342" y="183905"/>
                    </a:lnTo>
                    <a:lnTo>
                      <a:pt x="206119" y="183696"/>
                    </a:lnTo>
                    <a:lnTo>
                      <a:pt x="205859" y="202504"/>
                    </a:lnTo>
                    <a:lnTo>
                      <a:pt x="188420" y="202086"/>
                    </a:lnTo>
                    <a:lnTo>
                      <a:pt x="167931" y="202478"/>
                    </a:lnTo>
                    <a:lnTo>
                      <a:pt x="162196" y="206182"/>
                    </a:lnTo>
                    <a:lnTo>
                      <a:pt x="161284" y="204278"/>
                    </a:lnTo>
                    <a:lnTo>
                      <a:pt x="158834" y="205243"/>
                    </a:lnTo>
                    <a:lnTo>
                      <a:pt x="157713" y="210069"/>
                    </a:lnTo>
                    <a:lnTo>
                      <a:pt x="141968" y="209834"/>
                    </a:lnTo>
                    <a:lnTo>
                      <a:pt x="126119" y="208843"/>
                    </a:lnTo>
                    <a:lnTo>
                      <a:pt x="78469" y="207747"/>
                    </a:lnTo>
                    <a:lnTo>
                      <a:pt x="78521" y="205086"/>
                    </a:lnTo>
                    <a:lnTo>
                      <a:pt x="75888" y="204982"/>
                    </a:lnTo>
                    <a:lnTo>
                      <a:pt x="75940" y="202347"/>
                    </a:lnTo>
                    <a:lnTo>
                      <a:pt x="73203" y="202295"/>
                    </a:lnTo>
                    <a:lnTo>
                      <a:pt x="73256" y="199686"/>
                    </a:lnTo>
                    <a:lnTo>
                      <a:pt x="70623" y="199634"/>
                    </a:lnTo>
                    <a:lnTo>
                      <a:pt x="70727" y="194261"/>
                    </a:lnTo>
                    <a:lnTo>
                      <a:pt x="68068" y="194235"/>
                    </a:lnTo>
                    <a:lnTo>
                      <a:pt x="66817" y="191548"/>
                    </a:lnTo>
                    <a:lnTo>
                      <a:pt x="66869" y="186226"/>
                    </a:lnTo>
                    <a:lnTo>
                      <a:pt x="65618" y="183018"/>
                    </a:lnTo>
                    <a:lnTo>
                      <a:pt x="63089" y="185705"/>
                    </a:lnTo>
                    <a:lnTo>
                      <a:pt x="55530" y="189148"/>
                    </a:lnTo>
                    <a:lnTo>
                      <a:pt x="53549" y="191365"/>
                    </a:lnTo>
                    <a:lnTo>
                      <a:pt x="53184" y="195330"/>
                    </a:lnTo>
                    <a:lnTo>
                      <a:pt x="50421" y="193895"/>
                    </a:lnTo>
                    <a:lnTo>
                      <a:pt x="51281" y="192357"/>
                    </a:lnTo>
                    <a:lnTo>
                      <a:pt x="46537" y="185861"/>
                    </a:lnTo>
                    <a:lnTo>
                      <a:pt x="42157" y="185809"/>
                    </a:lnTo>
                    <a:lnTo>
                      <a:pt x="39994" y="179809"/>
                    </a:lnTo>
                    <a:lnTo>
                      <a:pt x="42627" y="177070"/>
                    </a:lnTo>
                    <a:lnTo>
                      <a:pt x="43852" y="172896"/>
                    </a:lnTo>
                    <a:lnTo>
                      <a:pt x="47397" y="171201"/>
                    </a:lnTo>
                    <a:lnTo>
                      <a:pt x="52532" y="171123"/>
                    </a:lnTo>
                    <a:lnTo>
                      <a:pt x="53392" y="147880"/>
                    </a:lnTo>
                    <a:lnTo>
                      <a:pt x="61473" y="147958"/>
                    </a:lnTo>
                    <a:lnTo>
                      <a:pt x="61994" y="132698"/>
                    </a:lnTo>
                    <a:lnTo>
                      <a:pt x="62724" y="132751"/>
                    </a:lnTo>
                    <a:lnTo>
                      <a:pt x="31470" y="102126"/>
                    </a:lnTo>
                    <a:lnTo>
                      <a:pt x="31783" y="86031"/>
                    </a:lnTo>
                    <a:lnTo>
                      <a:pt x="15804" y="85692"/>
                    </a:lnTo>
                    <a:lnTo>
                      <a:pt x="33" y="84309"/>
                    </a:lnTo>
                    <a:lnTo>
                      <a:pt x="33" y="84309"/>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01" name="MO-4">
                <a:extLst>
                  <a:ext uri="{FF2B5EF4-FFF2-40B4-BE49-F238E27FC236}">
                    <a16:creationId xmlns:a16="http://schemas.microsoft.com/office/drawing/2014/main" id="{7024C4BD-7659-4448-78DE-255711009ADE}"/>
                  </a:ext>
                </a:extLst>
              </p:cNvPr>
              <p:cNvSpPr/>
              <p:nvPr/>
            </p:nvSpPr>
            <p:spPr>
              <a:xfrm>
                <a:off x="4888717" y="3162993"/>
                <a:ext cx="378247" cy="405394"/>
              </a:xfrm>
              <a:custGeom>
                <a:avLst/>
                <a:gdLst>
                  <a:gd name="connsiteX0" fmla="*/ 33 w 374401"/>
                  <a:gd name="connsiteY0" fmla="*/ 318857 h 400401"/>
                  <a:gd name="connsiteX1" fmla="*/ 59 w 374401"/>
                  <a:gd name="connsiteY1" fmla="*/ 301719 h 400401"/>
                  <a:gd name="connsiteX2" fmla="*/ 580 w 374401"/>
                  <a:gd name="connsiteY2" fmla="*/ 265537 h 400401"/>
                  <a:gd name="connsiteX3" fmla="*/ 815 w 374401"/>
                  <a:gd name="connsiteY3" fmla="*/ 220383 h 400401"/>
                  <a:gd name="connsiteX4" fmla="*/ 685 w 374401"/>
                  <a:gd name="connsiteY4" fmla="*/ 176533 h 400401"/>
                  <a:gd name="connsiteX5" fmla="*/ 893 w 374401"/>
                  <a:gd name="connsiteY5" fmla="*/ 149404 h 400401"/>
                  <a:gd name="connsiteX6" fmla="*/ 1466 w 374401"/>
                  <a:gd name="connsiteY6" fmla="*/ 104771 h 400401"/>
                  <a:gd name="connsiteX7" fmla="*/ 15569 w 374401"/>
                  <a:gd name="connsiteY7" fmla="*/ 105632 h 400401"/>
                  <a:gd name="connsiteX8" fmla="*/ 49013 w 374401"/>
                  <a:gd name="connsiteY8" fmla="*/ 107014 h 400401"/>
                  <a:gd name="connsiteX9" fmla="*/ 49169 w 374401"/>
                  <a:gd name="connsiteY9" fmla="*/ 103206 h 400401"/>
                  <a:gd name="connsiteX10" fmla="*/ 50681 w 374401"/>
                  <a:gd name="connsiteY10" fmla="*/ 102997 h 400401"/>
                  <a:gd name="connsiteX11" fmla="*/ 51203 w 374401"/>
                  <a:gd name="connsiteY11" fmla="*/ 92093 h 400401"/>
                  <a:gd name="connsiteX12" fmla="*/ 49352 w 374401"/>
                  <a:gd name="connsiteY12" fmla="*/ 88154 h 400401"/>
                  <a:gd name="connsiteX13" fmla="*/ 49873 w 374401"/>
                  <a:gd name="connsiteY13" fmla="*/ 72450 h 400401"/>
                  <a:gd name="connsiteX14" fmla="*/ 45233 w 374401"/>
                  <a:gd name="connsiteY14" fmla="*/ 71537 h 400401"/>
                  <a:gd name="connsiteX15" fmla="*/ 43669 w 374401"/>
                  <a:gd name="connsiteY15" fmla="*/ 66373 h 400401"/>
                  <a:gd name="connsiteX16" fmla="*/ 46849 w 374401"/>
                  <a:gd name="connsiteY16" fmla="*/ 64807 h 400401"/>
                  <a:gd name="connsiteX17" fmla="*/ 40619 w 374401"/>
                  <a:gd name="connsiteY17" fmla="*/ 64912 h 400401"/>
                  <a:gd name="connsiteX18" fmla="*/ 44764 w 374401"/>
                  <a:gd name="connsiteY18" fmla="*/ 59695 h 400401"/>
                  <a:gd name="connsiteX19" fmla="*/ 49691 w 374401"/>
                  <a:gd name="connsiteY19" fmla="*/ 61155 h 400401"/>
                  <a:gd name="connsiteX20" fmla="*/ 50264 w 374401"/>
                  <a:gd name="connsiteY20" fmla="*/ 63920 h 400401"/>
                  <a:gd name="connsiteX21" fmla="*/ 60117 w 374401"/>
                  <a:gd name="connsiteY21" fmla="*/ 64364 h 400401"/>
                  <a:gd name="connsiteX22" fmla="*/ 60326 w 374401"/>
                  <a:gd name="connsiteY22" fmla="*/ 58860 h 400401"/>
                  <a:gd name="connsiteX23" fmla="*/ 73724 w 374401"/>
                  <a:gd name="connsiteY23" fmla="*/ 59381 h 400401"/>
                  <a:gd name="connsiteX24" fmla="*/ 74011 w 374401"/>
                  <a:gd name="connsiteY24" fmla="*/ 49756 h 400401"/>
                  <a:gd name="connsiteX25" fmla="*/ 80111 w 374401"/>
                  <a:gd name="connsiteY25" fmla="*/ 51477 h 400401"/>
                  <a:gd name="connsiteX26" fmla="*/ 85637 w 374401"/>
                  <a:gd name="connsiteY26" fmla="*/ 47695 h 400401"/>
                  <a:gd name="connsiteX27" fmla="*/ 83969 w 374401"/>
                  <a:gd name="connsiteY27" fmla="*/ 43313 h 400401"/>
                  <a:gd name="connsiteX28" fmla="*/ 84959 w 374401"/>
                  <a:gd name="connsiteY28" fmla="*/ 40811 h 400401"/>
                  <a:gd name="connsiteX29" fmla="*/ 92388 w 374401"/>
                  <a:gd name="connsiteY29" fmla="*/ 38223 h 400401"/>
                  <a:gd name="connsiteX30" fmla="*/ 94500 w 374401"/>
                  <a:gd name="connsiteY30" fmla="*/ 42394 h 400401"/>
                  <a:gd name="connsiteX31" fmla="*/ 91528 w 374401"/>
                  <a:gd name="connsiteY31" fmla="*/ 45113 h 400401"/>
                  <a:gd name="connsiteX32" fmla="*/ 90720 w 374401"/>
                  <a:gd name="connsiteY32" fmla="*/ 48034 h 400401"/>
                  <a:gd name="connsiteX33" fmla="*/ 94735 w 374401"/>
                  <a:gd name="connsiteY33" fmla="*/ 49756 h 400401"/>
                  <a:gd name="connsiteX34" fmla="*/ 97420 w 374401"/>
                  <a:gd name="connsiteY34" fmla="*/ 47043 h 400401"/>
                  <a:gd name="connsiteX35" fmla="*/ 97758 w 374401"/>
                  <a:gd name="connsiteY35" fmla="*/ 43026 h 400401"/>
                  <a:gd name="connsiteX36" fmla="*/ 103623 w 374401"/>
                  <a:gd name="connsiteY36" fmla="*/ 42126 h 400401"/>
                  <a:gd name="connsiteX37" fmla="*/ 107116 w 374401"/>
                  <a:gd name="connsiteY37" fmla="*/ 38487 h 400401"/>
                  <a:gd name="connsiteX38" fmla="*/ 112173 w 374401"/>
                  <a:gd name="connsiteY38" fmla="*/ 36366 h 400401"/>
                  <a:gd name="connsiteX39" fmla="*/ 115301 w 374401"/>
                  <a:gd name="connsiteY39" fmla="*/ 36702 h 400401"/>
                  <a:gd name="connsiteX40" fmla="*/ 120202 w 374401"/>
                  <a:gd name="connsiteY40" fmla="*/ 39207 h 400401"/>
                  <a:gd name="connsiteX41" fmla="*/ 126771 w 374401"/>
                  <a:gd name="connsiteY41" fmla="*/ 37449 h 400401"/>
                  <a:gd name="connsiteX42" fmla="*/ 132349 w 374401"/>
                  <a:gd name="connsiteY42" fmla="*/ 37443 h 400401"/>
                  <a:gd name="connsiteX43" fmla="*/ 135034 w 374401"/>
                  <a:gd name="connsiteY43" fmla="*/ 33429 h 400401"/>
                  <a:gd name="connsiteX44" fmla="*/ 139518 w 374401"/>
                  <a:gd name="connsiteY44" fmla="*/ 30267 h 400401"/>
                  <a:gd name="connsiteX45" fmla="*/ 148954 w 374401"/>
                  <a:gd name="connsiteY45" fmla="*/ 31717 h 400401"/>
                  <a:gd name="connsiteX46" fmla="*/ 152629 w 374401"/>
                  <a:gd name="connsiteY46" fmla="*/ 35745 h 400401"/>
                  <a:gd name="connsiteX47" fmla="*/ 158886 w 374401"/>
                  <a:gd name="connsiteY47" fmla="*/ 36400 h 400401"/>
                  <a:gd name="connsiteX48" fmla="*/ 162952 w 374401"/>
                  <a:gd name="connsiteY48" fmla="*/ 33870 h 400401"/>
                  <a:gd name="connsiteX49" fmla="*/ 161753 w 374401"/>
                  <a:gd name="connsiteY49" fmla="*/ 27160 h 400401"/>
                  <a:gd name="connsiteX50" fmla="*/ 162352 w 374401"/>
                  <a:gd name="connsiteY50" fmla="*/ 23795 h 400401"/>
                  <a:gd name="connsiteX51" fmla="*/ 166262 w 374401"/>
                  <a:gd name="connsiteY51" fmla="*/ 22037 h 400401"/>
                  <a:gd name="connsiteX52" fmla="*/ 169260 w 374401"/>
                  <a:gd name="connsiteY52" fmla="*/ 26482 h 400401"/>
                  <a:gd name="connsiteX53" fmla="*/ 173978 w 374401"/>
                  <a:gd name="connsiteY53" fmla="*/ 26738 h 400401"/>
                  <a:gd name="connsiteX54" fmla="*/ 175204 w 374401"/>
                  <a:gd name="connsiteY54" fmla="*/ 28060 h 400401"/>
                  <a:gd name="connsiteX55" fmla="*/ 173431 w 374401"/>
                  <a:gd name="connsiteY55" fmla="*/ 31462 h 400401"/>
                  <a:gd name="connsiteX56" fmla="*/ 175073 w 374401"/>
                  <a:gd name="connsiteY56" fmla="*/ 34138 h 400401"/>
                  <a:gd name="connsiteX57" fmla="*/ 180235 w 374401"/>
                  <a:gd name="connsiteY57" fmla="*/ 33043 h 400401"/>
                  <a:gd name="connsiteX58" fmla="*/ 185239 w 374401"/>
                  <a:gd name="connsiteY58" fmla="*/ 29931 h 400401"/>
                  <a:gd name="connsiteX59" fmla="*/ 185865 w 374401"/>
                  <a:gd name="connsiteY59" fmla="*/ 27048 h 400401"/>
                  <a:gd name="connsiteX60" fmla="*/ 183728 w 374401"/>
                  <a:gd name="connsiteY60" fmla="*/ 23020 h 400401"/>
                  <a:gd name="connsiteX61" fmla="*/ 185396 w 374401"/>
                  <a:gd name="connsiteY61" fmla="*/ 18823 h 400401"/>
                  <a:gd name="connsiteX62" fmla="*/ 193268 w 374401"/>
                  <a:gd name="connsiteY62" fmla="*/ 18461 h 400401"/>
                  <a:gd name="connsiteX63" fmla="*/ 196396 w 374401"/>
                  <a:gd name="connsiteY63" fmla="*/ 13559 h 400401"/>
                  <a:gd name="connsiteX64" fmla="*/ 200124 w 374401"/>
                  <a:gd name="connsiteY64" fmla="*/ 15417 h 400401"/>
                  <a:gd name="connsiteX65" fmla="*/ 205624 w 374401"/>
                  <a:gd name="connsiteY65" fmla="*/ 8360 h 400401"/>
                  <a:gd name="connsiteX66" fmla="*/ 205885 w 374401"/>
                  <a:gd name="connsiteY66" fmla="*/ 5358 h 400401"/>
                  <a:gd name="connsiteX67" fmla="*/ 204372 w 374401"/>
                  <a:gd name="connsiteY67" fmla="*/ 1625 h 400401"/>
                  <a:gd name="connsiteX68" fmla="*/ 205989 w 374401"/>
                  <a:gd name="connsiteY68" fmla="*/ 0 h 400401"/>
                  <a:gd name="connsiteX69" fmla="*/ 209612 w 374401"/>
                  <a:gd name="connsiteY69" fmla="*/ 1022 h 400401"/>
                  <a:gd name="connsiteX70" fmla="*/ 213157 w 374401"/>
                  <a:gd name="connsiteY70" fmla="*/ 5945 h 400401"/>
                  <a:gd name="connsiteX71" fmla="*/ 218006 w 374401"/>
                  <a:gd name="connsiteY71" fmla="*/ 4995 h 400401"/>
                  <a:gd name="connsiteX72" fmla="*/ 220639 w 374401"/>
                  <a:gd name="connsiteY72" fmla="*/ 5895 h 400401"/>
                  <a:gd name="connsiteX73" fmla="*/ 222281 w 374401"/>
                  <a:gd name="connsiteY73" fmla="*/ 9294 h 400401"/>
                  <a:gd name="connsiteX74" fmla="*/ 222776 w 374401"/>
                  <a:gd name="connsiteY74" fmla="*/ 13992 h 400401"/>
                  <a:gd name="connsiteX75" fmla="*/ 226843 w 374401"/>
                  <a:gd name="connsiteY75" fmla="*/ 17321 h 400401"/>
                  <a:gd name="connsiteX76" fmla="*/ 229866 w 374401"/>
                  <a:gd name="connsiteY76" fmla="*/ 18169 h 400401"/>
                  <a:gd name="connsiteX77" fmla="*/ 239094 w 374401"/>
                  <a:gd name="connsiteY77" fmla="*/ 18281 h 400401"/>
                  <a:gd name="connsiteX78" fmla="*/ 239224 w 374401"/>
                  <a:gd name="connsiteY78" fmla="*/ 23777 h 400401"/>
                  <a:gd name="connsiteX79" fmla="*/ 240892 w 374401"/>
                  <a:gd name="connsiteY79" fmla="*/ 26190 h 400401"/>
                  <a:gd name="connsiteX80" fmla="*/ 245480 w 374401"/>
                  <a:gd name="connsiteY80" fmla="*/ 29305 h 400401"/>
                  <a:gd name="connsiteX81" fmla="*/ 244881 w 374401"/>
                  <a:gd name="connsiteY81" fmla="*/ 33358 h 400401"/>
                  <a:gd name="connsiteX82" fmla="*/ 246836 w 374401"/>
                  <a:gd name="connsiteY82" fmla="*/ 35088 h 400401"/>
                  <a:gd name="connsiteX83" fmla="*/ 252727 w 374401"/>
                  <a:gd name="connsiteY83" fmla="*/ 32560 h 400401"/>
                  <a:gd name="connsiteX84" fmla="*/ 255047 w 374401"/>
                  <a:gd name="connsiteY84" fmla="*/ 34365 h 400401"/>
                  <a:gd name="connsiteX85" fmla="*/ 263519 w 374401"/>
                  <a:gd name="connsiteY85" fmla="*/ 12487 h 400401"/>
                  <a:gd name="connsiteX86" fmla="*/ 315445 w 374401"/>
                  <a:gd name="connsiteY86" fmla="*/ 30157 h 400401"/>
                  <a:gd name="connsiteX87" fmla="*/ 332466 w 374401"/>
                  <a:gd name="connsiteY87" fmla="*/ 30598 h 400401"/>
                  <a:gd name="connsiteX88" fmla="*/ 362417 w 374401"/>
                  <a:gd name="connsiteY88" fmla="*/ 31832 h 400401"/>
                  <a:gd name="connsiteX89" fmla="*/ 361557 w 374401"/>
                  <a:gd name="connsiteY89" fmla="*/ 64494 h 400401"/>
                  <a:gd name="connsiteX90" fmla="*/ 358507 w 374401"/>
                  <a:gd name="connsiteY90" fmla="*/ 64442 h 400401"/>
                  <a:gd name="connsiteX91" fmla="*/ 357230 w 374401"/>
                  <a:gd name="connsiteY91" fmla="*/ 75189 h 400401"/>
                  <a:gd name="connsiteX92" fmla="*/ 357699 w 374401"/>
                  <a:gd name="connsiteY92" fmla="*/ 77929 h 400401"/>
                  <a:gd name="connsiteX93" fmla="*/ 355875 w 374401"/>
                  <a:gd name="connsiteY93" fmla="*/ 84919 h 400401"/>
                  <a:gd name="connsiteX94" fmla="*/ 352486 w 374401"/>
                  <a:gd name="connsiteY94" fmla="*/ 84189 h 400401"/>
                  <a:gd name="connsiteX95" fmla="*/ 337237 w 374401"/>
                  <a:gd name="connsiteY95" fmla="*/ 83615 h 400401"/>
                  <a:gd name="connsiteX96" fmla="*/ 337184 w 374401"/>
                  <a:gd name="connsiteY96" fmla="*/ 85728 h 400401"/>
                  <a:gd name="connsiteX97" fmla="*/ 334134 w 374401"/>
                  <a:gd name="connsiteY97" fmla="*/ 86276 h 400401"/>
                  <a:gd name="connsiteX98" fmla="*/ 320919 w 374401"/>
                  <a:gd name="connsiteY98" fmla="*/ 84633 h 400401"/>
                  <a:gd name="connsiteX99" fmla="*/ 318312 w 374401"/>
                  <a:gd name="connsiteY99" fmla="*/ 81815 h 400401"/>
                  <a:gd name="connsiteX100" fmla="*/ 315366 w 374401"/>
                  <a:gd name="connsiteY100" fmla="*/ 81685 h 400401"/>
                  <a:gd name="connsiteX101" fmla="*/ 309814 w 374401"/>
                  <a:gd name="connsiteY101" fmla="*/ 78555 h 400401"/>
                  <a:gd name="connsiteX102" fmla="*/ 301472 w 374401"/>
                  <a:gd name="connsiteY102" fmla="*/ 78294 h 400401"/>
                  <a:gd name="connsiteX103" fmla="*/ 297249 w 374401"/>
                  <a:gd name="connsiteY103" fmla="*/ 79102 h 400401"/>
                  <a:gd name="connsiteX104" fmla="*/ 292766 w 374401"/>
                  <a:gd name="connsiteY104" fmla="*/ 82415 h 400401"/>
                  <a:gd name="connsiteX105" fmla="*/ 282913 w 374401"/>
                  <a:gd name="connsiteY105" fmla="*/ 80772 h 400401"/>
                  <a:gd name="connsiteX106" fmla="*/ 277569 w 374401"/>
                  <a:gd name="connsiteY106" fmla="*/ 80902 h 400401"/>
                  <a:gd name="connsiteX107" fmla="*/ 273841 w 374401"/>
                  <a:gd name="connsiteY107" fmla="*/ 79337 h 400401"/>
                  <a:gd name="connsiteX108" fmla="*/ 263310 w 374401"/>
                  <a:gd name="connsiteY108" fmla="*/ 81607 h 400401"/>
                  <a:gd name="connsiteX109" fmla="*/ 256142 w 374401"/>
                  <a:gd name="connsiteY109" fmla="*/ 80172 h 400401"/>
                  <a:gd name="connsiteX110" fmla="*/ 245637 w 374401"/>
                  <a:gd name="connsiteY110" fmla="*/ 72503 h 400401"/>
                  <a:gd name="connsiteX111" fmla="*/ 242743 w 374401"/>
                  <a:gd name="connsiteY111" fmla="*/ 64442 h 400401"/>
                  <a:gd name="connsiteX112" fmla="*/ 226321 w 374401"/>
                  <a:gd name="connsiteY112" fmla="*/ 81554 h 400401"/>
                  <a:gd name="connsiteX113" fmla="*/ 224653 w 374401"/>
                  <a:gd name="connsiteY113" fmla="*/ 133282 h 400401"/>
                  <a:gd name="connsiteX114" fmla="*/ 240423 w 374401"/>
                  <a:gd name="connsiteY114" fmla="*/ 134639 h 400401"/>
                  <a:gd name="connsiteX115" fmla="*/ 256403 w 374401"/>
                  <a:gd name="connsiteY115" fmla="*/ 134978 h 400401"/>
                  <a:gd name="connsiteX116" fmla="*/ 256090 w 374401"/>
                  <a:gd name="connsiteY116" fmla="*/ 151073 h 400401"/>
                  <a:gd name="connsiteX117" fmla="*/ 287344 w 374401"/>
                  <a:gd name="connsiteY117" fmla="*/ 181698 h 400401"/>
                  <a:gd name="connsiteX118" fmla="*/ 286614 w 374401"/>
                  <a:gd name="connsiteY118" fmla="*/ 181646 h 400401"/>
                  <a:gd name="connsiteX119" fmla="*/ 286093 w 374401"/>
                  <a:gd name="connsiteY119" fmla="*/ 196906 h 400401"/>
                  <a:gd name="connsiteX120" fmla="*/ 278012 w 374401"/>
                  <a:gd name="connsiteY120" fmla="*/ 196827 h 400401"/>
                  <a:gd name="connsiteX121" fmla="*/ 277152 w 374401"/>
                  <a:gd name="connsiteY121" fmla="*/ 220070 h 400401"/>
                  <a:gd name="connsiteX122" fmla="*/ 272017 w 374401"/>
                  <a:gd name="connsiteY122" fmla="*/ 220148 h 400401"/>
                  <a:gd name="connsiteX123" fmla="*/ 268472 w 374401"/>
                  <a:gd name="connsiteY123" fmla="*/ 221844 h 400401"/>
                  <a:gd name="connsiteX124" fmla="*/ 267247 w 374401"/>
                  <a:gd name="connsiteY124" fmla="*/ 226018 h 400401"/>
                  <a:gd name="connsiteX125" fmla="*/ 264614 w 374401"/>
                  <a:gd name="connsiteY125" fmla="*/ 228756 h 400401"/>
                  <a:gd name="connsiteX126" fmla="*/ 266777 w 374401"/>
                  <a:gd name="connsiteY126" fmla="*/ 234756 h 400401"/>
                  <a:gd name="connsiteX127" fmla="*/ 271157 w 374401"/>
                  <a:gd name="connsiteY127" fmla="*/ 234809 h 400401"/>
                  <a:gd name="connsiteX128" fmla="*/ 275901 w 374401"/>
                  <a:gd name="connsiteY128" fmla="*/ 241304 h 400401"/>
                  <a:gd name="connsiteX129" fmla="*/ 275041 w 374401"/>
                  <a:gd name="connsiteY129" fmla="*/ 242843 h 400401"/>
                  <a:gd name="connsiteX130" fmla="*/ 277804 w 374401"/>
                  <a:gd name="connsiteY130" fmla="*/ 244278 h 400401"/>
                  <a:gd name="connsiteX131" fmla="*/ 278169 w 374401"/>
                  <a:gd name="connsiteY131" fmla="*/ 240313 h 400401"/>
                  <a:gd name="connsiteX132" fmla="*/ 280150 w 374401"/>
                  <a:gd name="connsiteY132" fmla="*/ 238095 h 400401"/>
                  <a:gd name="connsiteX133" fmla="*/ 287709 w 374401"/>
                  <a:gd name="connsiteY133" fmla="*/ 234652 h 400401"/>
                  <a:gd name="connsiteX134" fmla="*/ 290238 w 374401"/>
                  <a:gd name="connsiteY134" fmla="*/ 232069 h 400401"/>
                  <a:gd name="connsiteX135" fmla="*/ 291489 w 374401"/>
                  <a:gd name="connsiteY135" fmla="*/ 235174 h 400401"/>
                  <a:gd name="connsiteX136" fmla="*/ 291437 w 374401"/>
                  <a:gd name="connsiteY136" fmla="*/ 240495 h 400401"/>
                  <a:gd name="connsiteX137" fmla="*/ 292688 w 374401"/>
                  <a:gd name="connsiteY137" fmla="*/ 243182 h 400401"/>
                  <a:gd name="connsiteX138" fmla="*/ 295347 w 374401"/>
                  <a:gd name="connsiteY138" fmla="*/ 243208 h 400401"/>
                  <a:gd name="connsiteX139" fmla="*/ 295243 w 374401"/>
                  <a:gd name="connsiteY139" fmla="*/ 248582 h 400401"/>
                  <a:gd name="connsiteX140" fmla="*/ 297875 w 374401"/>
                  <a:gd name="connsiteY140" fmla="*/ 248634 h 400401"/>
                  <a:gd name="connsiteX141" fmla="*/ 297823 w 374401"/>
                  <a:gd name="connsiteY141" fmla="*/ 251242 h 400401"/>
                  <a:gd name="connsiteX142" fmla="*/ 300560 w 374401"/>
                  <a:gd name="connsiteY142" fmla="*/ 251295 h 400401"/>
                  <a:gd name="connsiteX143" fmla="*/ 300508 w 374401"/>
                  <a:gd name="connsiteY143" fmla="*/ 253929 h 400401"/>
                  <a:gd name="connsiteX144" fmla="*/ 303141 w 374401"/>
                  <a:gd name="connsiteY144" fmla="*/ 254034 h 400401"/>
                  <a:gd name="connsiteX145" fmla="*/ 303089 w 374401"/>
                  <a:gd name="connsiteY145" fmla="*/ 256695 h 400401"/>
                  <a:gd name="connsiteX146" fmla="*/ 319094 w 374401"/>
                  <a:gd name="connsiteY146" fmla="*/ 256903 h 400401"/>
                  <a:gd name="connsiteX147" fmla="*/ 350739 w 374401"/>
                  <a:gd name="connsiteY147" fmla="*/ 257790 h 400401"/>
                  <a:gd name="connsiteX148" fmla="*/ 374434 w 374401"/>
                  <a:gd name="connsiteY148" fmla="*/ 258833 h 400401"/>
                  <a:gd name="connsiteX149" fmla="*/ 374434 w 374401"/>
                  <a:gd name="connsiteY149" fmla="*/ 267416 h 400401"/>
                  <a:gd name="connsiteX150" fmla="*/ 373783 w 374401"/>
                  <a:gd name="connsiteY150" fmla="*/ 306466 h 400401"/>
                  <a:gd name="connsiteX151" fmla="*/ 373366 w 374401"/>
                  <a:gd name="connsiteY151" fmla="*/ 314370 h 400401"/>
                  <a:gd name="connsiteX152" fmla="*/ 373261 w 374401"/>
                  <a:gd name="connsiteY152" fmla="*/ 333360 h 400401"/>
                  <a:gd name="connsiteX153" fmla="*/ 351052 w 374401"/>
                  <a:gd name="connsiteY153" fmla="*/ 332865 h 400401"/>
                  <a:gd name="connsiteX154" fmla="*/ 341512 w 374401"/>
                  <a:gd name="connsiteY154" fmla="*/ 332995 h 400401"/>
                  <a:gd name="connsiteX155" fmla="*/ 341094 w 374401"/>
                  <a:gd name="connsiteY155" fmla="*/ 356942 h 400401"/>
                  <a:gd name="connsiteX156" fmla="*/ 307233 w 374401"/>
                  <a:gd name="connsiteY156" fmla="*/ 356394 h 400401"/>
                  <a:gd name="connsiteX157" fmla="*/ 278481 w 374401"/>
                  <a:gd name="connsiteY157" fmla="*/ 355377 h 400401"/>
                  <a:gd name="connsiteX158" fmla="*/ 277673 w 374401"/>
                  <a:gd name="connsiteY158" fmla="*/ 394975 h 400401"/>
                  <a:gd name="connsiteX159" fmla="*/ 279576 w 374401"/>
                  <a:gd name="connsiteY159" fmla="*/ 395027 h 400401"/>
                  <a:gd name="connsiteX160" fmla="*/ 279472 w 374401"/>
                  <a:gd name="connsiteY160" fmla="*/ 398810 h 400401"/>
                  <a:gd name="connsiteX161" fmla="*/ 262450 w 374401"/>
                  <a:gd name="connsiteY161" fmla="*/ 398679 h 400401"/>
                  <a:gd name="connsiteX162" fmla="*/ 242691 w 374401"/>
                  <a:gd name="connsiteY162" fmla="*/ 397949 h 400401"/>
                  <a:gd name="connsiteX163" fmla="*/ 241362 w 374401"/>
                  <a:gd name="connsiteY163" fmla="*/ 400349 h 400401"/>
                  <a:gd name="connsiteX164" fmla="*/ 237347 w 374401"/>
                  <a:gd name="connsiteY164" fmla="*/ 400401 h 400401"/>
                  <a:gd name="connsiteX165" fmla="*/ 237452 w 374401"/>
                  <a:gd name="connsiteY165" fmla="*/ 394114 h 400401"/>
                  <a:gd name="connsiteX166" fmla="*/ 234454 w 374401"/>
                  <a:gd name="connsiteY166" fmla="*/ 393723 h 400401"/>
                  <a:gd name="connsiteX167" fmla="*/ 231561 w 374401"/>
                  <a:gd name="connsiteY167" fmla="*/ 396332 h 400401"/>
                  <a:gd name="connsiteX168" fmla="*/ 226321 w 374401"/>
                  <a:gd name="connsiteY168" fmla="*/ 393045 h 400401"/>
                  <a:gd name="connsiteX169" fmla="*/ 222229 w 374401"/>
                  <a:gd name="connsiteY169" fmla="*/ 393671 h 400401"/>
                  <a:gd name="connsiteX170" fmla="*/ 222724 w 374401"/>
                  <a:gd name="connsiteY170" fmla="*/ 367481 h 400401"/>
                  <a:gd name="connsiteX171" fmla="*/ 159537 w 374401"/>
                  <a:gd name="connsiteY171" fmla="*/ 365577 h 400401"/>
                  <a:gd name="connsiteX172" fmla="*/ 143741 w 374401"/>
                  <a:gd name="connsiteY172" fmla="*/ 365237 h 400401"/>
                  <a:gd name="connsiteX173" fmla="*/ 143063 w 374401"/>
                  <a:gd name="connsiteY173" fmla="*/ 391610 h 400401"/>
                  <a:gd name="connsiteX174" fmla="*/ 77035 w 374401"/>
                  <a:gd name="connsiteY174" fmla="*/ 390019 h 400401"/>
                  <a:gd name="connsiteX175" fmla="*/ 77295 w 374401"/>
                  <a:gd name="connsiteY175" fmla="*/ 379402 h 400401"/>
                  <a:gd name="connsiteX176" fmla="*/ 37700 w 374401"/>
                  <a:gd name="connsiteY176" fmla="*/ 378280 h 400401"/>
                  <a:gd name="connsiteX177" fmla="*/ 85 w 374401"/>
                  <a:gd name="connsiteY177" fmla="*/ 376715 h 400401"/>
                  <a:gd name="connsiteX178" fmla="*/ 215 w 374401"/>
                  <a:gd name="connsiteY178" fmla="*/ 352012 h 400401"/>
                  <a:gd name="connsiteX179" fmla="*/ 33 w 374401"/>
                  <a:gd name="connsiteY179" fmla="*/ 318857 h 400401"/>
                  <a:gd name="connsiteX180" fmla="*/ 33 w 374401"/>
                  <a:gd name="connsiteY180" fmla="*/ 318857 h 400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374401" h="400401">
                    <a:moveTo>
                      <a:pt x="33" y="318857"/>
                    </a:moveTo>
                    <a:lnTo>
                      <a:pt x="59" y="301719"/>
                    </a:lnTo>
                    <a:lnTo>
                      <a:pt x="580" y="265537"/>
                    </a:lnTo>
                    <a:lnTo>
                      <a:pt x="815" y="220383"/>
                    </a:lnTo>
                    <a:lnTo>
                      <a:pt x="685" y="176533"/>
                    </a:lnTo>
                    <a:lnTo>
                      <a:pt x="893" y="149404"/>
                    </a:lnTo>
                    <a:lnTo>
                      <a:pt x="1466" y="104771"/>
                    </a:lnTo>
                    <a:lnTo>
                      <a:pt x="15569" y="105632"/>
                    </a:lnTo>
                    <a:lnTo>
                      <a:pt x="49013" y="107014"/>
                    </a:lnTo>
                    <a:lnTo>
                      <a:pt x="49169" y="103206"/>
                    </a:lnTo>
                    <a:lnTo>
                      <a:pt x="50681" y="102997"/>
                    </a:lnTo>
                    <a:lnTo>
                      <a:pt x="51203" y="92093"/>
                    </a:lnTo>
                    <a:lnTo>
                      <a:pt x="49352" y="88154"/>
                    </a:lnTo>
                    <a:lnTo>
                      <a:pt x="49873" y="72450"/>
                    </a:lnTo>
                    <a:lnTo>
                      <a:pt x="45233" y="71537"/>
                    </a:lnTo>
                    <a:lnTo>
                      <a:pt x="43669" y="66373"/>
                    </a:lnTo>
                    <a:lnTo>
                      <a:pt x="46849" y="64807"/>
                    </a:lnTo>
                    <a:lnTo>
                      <a:pt x="40619" y="64912"/>
                    </a:lnTo>
                    <a:lnTo>
                      <a:pt x="44764" y="59695"/>
                    </a:lnTo>
                    <a:lnTo>
                      <a:pt x="49691" y="61155"/>
                    </a:lnTo>
                    <a:lnTo>
                      <a:pt x="50264" y="63920"/>
                    </a:lnTo>
                    <a:lnTo>
                      <a:pt x="60117" y="64364"/>
                    </a:lnTo>
                    <a:lnTo>
                      <a:pt x="60326" y="58860"/>
                    </a:lnTo>
                    <a:lnTo>
                      <a:pt x="73724" y="59381"/>
                    </a:lnTo>
                    <a:lnTo>
                      <a:pt x="74011" y="49756"/>
                    </a:lnTo>
                    <a:lnTo>
                      <a:pt x="80111" y="51477"/>
                    </a:lnTo>
                    <a:lnTo>
                      <a:pt x="85637" y="47695"/>
                    </a:lnTo>
                    <a:lnTo>
                      <a:pt x="83969" y="43313"/>
                    </a:lnTo>
                    <a:lnTo>
                      <a:pt x="84959" y="40811"/>
                    </a:lnTo>
                    <a:lnTo>
                      <a:pt x="92388" y="38223"/>
                    </a:lnTo>
                    <a:lnTo>
                      <a:pt x="94500" y="42394"/>
                    </a:lnTo>
                    <a:lnTo>
                      <a:pt x="91528" y="45113"/>
                    </a:lnTo>
                    <a:lnTo>
                      <a:pt x="90720" y="48034"/>
                    </a:lnTo>
                    <a:lnTo>
                      <a:pt x="94735" y="49756"/>
                    </a:lnTo>
                    <a:lnTo>
                      <a:pt x="97420" y="47043"/>
                    </a:lnTo>
                    <a:lnTo>
                      <a:pt x="97758" y="43026"/>
                    </a:lnTo>
                    <a:lnTo>
                      <a:pt x="103623" y="42126"/>
                    </a:lnTo>
                    <a:lnTo>
                      <a:pt x="107116" y="38487"/>
                    </a:lnTo>
                    <a:lnTo>
                      <a:pt x="112173" y="36366"/>
                    </a:lnTo>
                    <a:lnTo>
                      <a:pt x="115301" y="36702"/>
                    </a:lnTo>
                    <a:lnTo>
                      <a:pt x="120202" y="39207"/>
                    </a:lnTo>
                    <a:lnTo>
                      <a:pt x="126771" y="37449"/>
                    </a:lnTo>
                    <a:lnTo>
                      <a:pt x="132349" y="37443"/>
                    </a:lnTo>
                    <a:lnTo>
                      <a:pt x="135034" y="33429"/>
                    </a:lnTo>
                    <a:lnTo>
                      <a:pt x="139518" y="30267"/>
                    </a:lnTo>
                    <a:lnTo>
                      <a:pt x="148954" y="31717"/>
                    </a:lnTo>
                    <a:lnTo>
                      <a:pt x="152629" y="35745"/>
                    </a:lnTo>
                    <a:lnTo>
                      <a:pt x="158886" y="36400"/>
                    </a:lnTo>
                    <a:lnTo>
                      <a:pt x="162952" y="33870"/>
                    </a:lnTo>
                    <a:lnTo>
                      <a:pt x="161753" y="27160"/>
                    </a:lnTo>
                    <a:lnTo>
                      <a:pt x="162352" y="23795"/>
                    </a:lnTo>
                    <a:lnTo>
                      <a:pt x="166262" y="22037"/>
                    </a:lnTo>
                    <a:lnTo>
                      <a:pt x="169260" y="26482"/>
                    </a:lnTo>
                    <a:lnTo>
                      <a:pt x="173978" y="26738"/>
                    </a:lnTo>
                    <a:lnTo>
                      <a:pt x="175204" y="28060"/>
                    </a:lnTo>
                    <a:lnTo>
                      <a:pt x="173431" y="31462"/>
                    </a:lnTo>
                    <a:lnTo>
                      <a:pt x="175073" y="34138"/>
                    </a:lnTo>
                    <a:lnTo>
                      <a:pt x="180235" y="33043"/>
                    </a:lnTo>
                    <a:lnTo>
                      <a:pt x="185239" y="29931"/>
                    </a:lnTo>
                    <a:lnTo>
                      <a:pt x="185865" y="27048"/>
                    </a:lnTo>
                    <a:lnTo>
                      <a:pt x="183728" y="23020"/>
                    </a:lnTo>
                    <a:lnTo>
                      <a:pt x="185396" y="18823"/>
                    </a:lnTo>
                    <a:lnTo>
                      <a:pt x="193268" y="18461"/>
                    </a:lnTo>
                    <a:lnTo>
                      <a:pt x="196396" y="13559"/>
                    </a:lnTo>
                    <a:lnTo>
                      <a:pt x="200124" y="15417"/>
                    </a:lnTo>
                    <a:lnTo>
                      <a:pt x="205624" y="8360"/>
                    </a:lnTo>
                    <a:lnTo>
                      <a:pt x="205885" y="5358"/>
                    </a:lnTo>
                    <a:lnTo>
                      <a:pt x="204372" y="1625"/>
                    </a:lnTo>
                    <a:lnTo>
                      <a:pt x="205989" y="0"/>
                    </a:lnTo>
                    <a:lnTo>
                      <a:pt x="209612" y="1022"/>
                    </a:lnTo>
                    <a:lnTo>
                      <a:pt x="213157" y="5945"/>
                    </a:lnTo>
                    <a:lnTo>
                      <a:pt x="218006" y="4995"/>
                    </a:lnTo>
                    <a:lnTo>
                      <a:pt x="220639" y="5895"/>
                    </a:lnTo>
                    <a:lnTo>
                      <a:pt x="222281" y="9294"/>
                    </a:lnTo>
                    <a:lnTo>
                      <a:pt x="222776" y="13992"/>
                    </a:lnTo>
                    <a:lnTo>
                      <a:pt x="226843" y="17321"/>
                    </a:lnTo>
                    <a:lnTo>
                      <a:pt x="229866" y="18169"/>
                    </a:lnTo>
                    <a:lnTo>
                      <a:pt x="239094" y="18281"/>
                    </a:lnTo>
                    <a:lnTo>
                      <a:pt x="239224" y="23777"/>
                    </a:lnTo>
                    <a:lnTo>
                      <a:pt x="240892" y="26190"/>
                    </a:lnTo>
                    <a:lnTo>
                      <a:pt x="245480" y="29305"/>
                    </a:lnTo>
                    <a:lnTo>
                      <a:pt x="244881" y="33358"/>
                    </a:lnTo>
                    <a:lnTo>
                      <a:pt x="246836" y="35088"/>
                    </a:lnTo>
                    <a:lnTo>
                      <a:pt x="252727" y="32560"/>
                    </a:lnTo>
                    <a:lnTo>
                      <a:pt x="255047" y="34365"/>
                    </a:lnTo>
                    <a:lnTo>
                      <a:pt x="263519" y="12487"/>
                    </a:lnTo>
                    <a:lnTo>
                      <a:pt x="315445" y="30157"/>
                    </a:lnTo>
                    <a:lnTo>
                      <a:pt x="332466" y="30598"/>
                    </a:lnTo>
                    <a:lnTo>
                      <a:pt x="362417" y="31832"/>
                    </a:lnTo>
                    <a:lnTo>
                      <a:pt x="361557" y="64494"/>
                    </a:lnTo>
                    <a:lnTo>
                      <a:pt x="358507" y="64442"/>
                    </a:lnTo>
                    <a:lnTo>
                      <a:pt x="357230" y="75189"/>
                    </a:lnTo>
                    <a:lnTo>
                      <a:pt x="357699" y="77929"/>
                    </a:lnTo>
                    <a:lnTo>
                      <a:pt x="355875" y="84919"/>
                    </a:lnTo>
                    <a:lnTo>
                      <a:pt x="352486" y="84189"/>
                    </a:lnTo>
                    <a:lnTo>
                      <a:pt x="337237" y="83615"/>
                    </a:lnTo>
                    <a:lnTo>
                      <a:pt x="337184" y="85728"/>
                    </a:lnTo>
                    <a:lnTo>
                      <a:pt x="334134" y="86276"/>
                    </a:lnTo>
                    <a:lnTo>
                      <a:pt x="320919" y="84633"/>
                    </a:lnTo>
                    <a:lnTo>
                      <a:pt x="318312" y="81815"/>
                    </a:lnTo>
                    <a:lnTo>
                      <a:pt x="315366" y="81685"/>
                    </a:lnTo>
                    <a:lnTo>
                      <a:pt x="309814" y="78555"/>
                    </a:lnTo>
                    <a:lnTo>
                      <a:pt x="301472" y="78294"/>
                    </a:lnTo>
                    <a:lnTo>
                      <a:pt x="297249" y="79102"/>
                    </a:lnTo>
                    <a:lnTo>
                      <a:pt x="292766" y="82415"/>
                    </a:lnTo>
                    <a:lnTo>
                      <a:pt x="282913" y="80772"/>
                    </a:lnTo>
                    <a:lnTo>
                      <a:pt x="277569" y="80902"/>
                    </a:lnTo>
                    <a:lnTo>
                      <a:pt x="273841" y="79337"/>
                    </a:lnTo>
                    <a:lnTo>
                      <a:pt x="263310" y="81607"/>
                    </a:lnTo>
                    <a:lnTo>
                      <a:pt x="256142" y="80172"/>
                    </a:lnTo>
                    <a:lnTo>
                      <a:pt x="245637" y="72503"/>
                    </a:lnTo>
                    <a:lnTo>
                      <a:pt x="242743" y="64442"/>
                    </a:lnTo>
                    <a:lnTo>
                      <a:pt x="226321" y="81554"/>
                    </a:lnTo>
                    <a:lnTo>
                      <a:pt x="224653" y="133282"/>
                    </a:lnTo>
                    <a:lnTo>
                      <a:pt x="240423" y="134639"/>
                    </a:lnTo>
                    <a:lnTo>
                      <a:pt x="256403" y="134978"/>
                    </a:lnTo>
                    <a:lnTo>
                      <a:pt x="256090" y="151073"/>
                    </a:lnTo>
                    <a:lnTo>
                      <a:pt x="287344" y="181698"/>
                    </a:lnTo>
                    <a:lnTo>
                      <a:pt x="286614" y="181646"/>
                    </a:lnTo>
                    <a:lnTo>
                      <a:pt x="286093" y="196906"/>
                    </a:lnTo>
                    <a:lnTo>
                      <a:pt x="278012" y="196827"/>
                    </a:lnTo>
                    <a:lnTo>
                      <a:pt x="277152" y="220070"/>
                    </a:lnTo>
                    <a:lnTo>
                      <a:pt x="272017" y="220148"/>
                    </a:lnTo>
                    <a:lnTo>
                      <a:pt x="268472" y="221844"/>
                    </a:lnTo>
                    <a:lnTo>
                      <a:pt x="267247" y="226018"/>
                    </a:lnTo>
                    <a:lnTo>
                      <a:pt x="264614" y="228756"/>
                    </a:lnTo>
                    <a:lnTo>
                      <a:pt x="266777" y="234756"/>
                    </a:lnTo>
                    <a:lnTo>
                      <a:pt x="271157" y="234809"/>
                    </a:lnTo>
                    <a:lnTo>
                      <a:pt x="275901" y="241304"/>
                    </a:lnTo>
                    <a:lnTo>
                      <a:pt x="275041" y="242843"/>
                    </a:lnTo>
                    <a:lnTo>
                      <a:pt x="277804" y="244278"/>
                    </a:lnTo>
                    <a:lnTo>
                      <a:pt x="278169" y="240313"/>
                    </a:lnTo>
                    <a:lnTo>
                      <a:pt x="280150" y="238095"/>
                    </a:lnTo>
                    <a:lnTo>
                      <a:pt x="287709" y="234652"/>
                    </a:lnTo>
                    <a:lnTo>
                      <a:pt x="290238" y="232069"/>
                    </a:lnTo>
                    <a:lnTo>
                      <a:pt x="291489" y="235174"/>
                    </a:lnTo>
                    <a:lnTo>
                      <a:pt x="291437" y="240495"/>
                    </a:lnTo>
                    <a:lnTo>
                      <a:pt x="292688" y="243182"/>
                    </a:lnTo>
                    <a:lnTo>
                      <a:pt x="295347" y="243208"/>
                    </a:lnTo>
                    <a:lnTo>
                      <a:pt x="295243" y="248582"/>
                    </a:lnTo>
                    <a:lnTo>
                      <a:pt x="297875" y="248634"/>
                    </a:lnTo>
                    <a:lnTo>
                      <a:pt x="297823" y="251242"/>
                    </a:lnTo>
                    <a:lnTo>
                      <a:pt x="300560" y="251295"/>
                    </a:lnTo>
                    <a:lnTo>
                      <a:pt x="300508" y="253929"/>
                    </a:lnTo>
                    <a:lnTo>
                      <a:pt x="303141" y="254034"/>
                    </a:lnTo>
                    <a:lnTo>
                      <a:pt x="303089" y="256695"/>
                    </a:lnTo>
                    <a:lnTo>
                      <a:pt x="319094" y="256903"/>
                    </a:lnTo>
                    <a:lnTo>
                      <a:pt x="350739" y="257790"/>
                    </a:lnTo>
                    <a:lnTo>
                      <a:pt x="374434" y="258833"/>
                    </a:lnTo>
                    <a:lnTo>
                      <a:pt x="374434" y="267416"/>
                    </a:lnTo>
                    <a:lnTo>
                      <a:pt x="373783" y="306466"/>
                    </a:lnTo>
                    <a:lnTo>
                      <a:pt x="373366" y="314370"/>
                    </a:lnTo>
                    <a:lnTo>
                      <a:pt x="373261" y="333360"/>
                    </a:lnTo>
                    <a:lnTo>
                      <a:pt x="351052" y="332865"/>
                    </a:lnTo>
                    <a:lnTo>
                      <a:pt x="341512" y="332995"/>
                    </a:lnTo>
                    <a:lnTo>
                      <a:pt x="341094" y="356942"/>
                    </a:lnTo>
                    <a:lnTo>
                      <a:pt x="307233" y="356394"/>
                    </a:lnTo>
                    <a:lnTo>
                      <a:pt x="278481" y="355377"/>
                    </a:lnTo>
                    <a:lnTo>
                      <a:pt x="277673" y="394975"/>
                    </a:lnTo>
                    <a:lnTo>
                      <a:pt x="279576" y="395027"/>
                    </a:lnTo>
                    <a:lnTo>
                      <a:pt x="279472" y="398810"/>
                    </a:lnTo>
                    <a:lnTo>
                      <a:pt x="262450" y="398679"/>
                    </a:lnTo>
                    <a:lnTo>
                      <a:pt x="242691" y="397949"/>
                    </a:lnTo>
                    <a:lnTo>
                      <a:pt x="241362" y="400349"/>
                    </a:lnTo>
                    <a:lnTo>
                      <a:pt x="237347" y="400401"/>
                    </a:lnTo>
                    <a:lnTo>
                      <a:pt x="237452" y="394114"/>
                    </a:lnTo>
                    <a:lnTo>
                      <a:pt x="234454" y="393723"/>
                    </a:lnTo>
                    <a:lnTo>
                      <a:pt x="231561" y="396332"/>
                    </a:lnTo>
                    <a:lnTo>
                      <a:pt x="226321" y="393045"/>
                    </a:lnTo>
                    <a:lnTo>
                      <a:pt x="222229" y="393671"/>
                    </a:lnTo>
                    <a:lnTo>
                      <a:pt x="222724" y="367481"/>
                    </a:lnTo>
                    <a:lnTo>
                      <a:pt x="159537" y="365577"/>
                    </a:lnTo>
                    <a:lnTo>
                      <a:pt x="143741" y="365237"/>
                    </a:lnTo>
                    <a:lnTo>
                      <a:pt x="143063" y="391610"/>
                    </a:lnTo>
                    <a:lnTo>
                      <a:pt x="77035" y="390019"/>
                    </a:lnTo>
                    <a:lnTo>
                      <a:pt x="77295" y="379402"/>
                    </a:lnTo>
                    <a:lnTo>
                      <a:pt x="37700" y="378280"/>
                    </a:lnTo>
                    <a:lnTo>
                      <a:pt x="85" y="376715"/>
                    </a:lnTo>
                    <a:lnTo>
                      <a:pt x="215" y="352012"/>
                    </a:lnTo>
                    <a:lnTo>
                      <a:pt x="33" y="318857"/>
                    </a:lnTo>
                    <a:lnTo>
                      <a:pt x="33" y="318857"/>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02" name="MO-5">
                <a:extLst>
                  <a:ext uri="{FF2B5EF4-FFF2-40B4-BE49-F238E27FC236}">
                    <a16:creationId xmlns:a16="http://schemas.microsoft.com/office/drawing/2014/main" id="{C35A17A9-A1B4-A785-18AD-9886AA45CC66}"/>
                  </a:ext>
                </a:extLst>
              </p:cNvPr>
              <p:cNvSpPr/>
              <p:nvPr/>
            </p:nvSpPr>
            <p:spPr>
              <a:xfrm>
                <a:off x="4890086" y="3177607"/>
                <a:ext cx="50326" cy="93736"/>
              </a:xfrm>
              <a:custGeom>
                <a:avLst/>
                <a:gdLst>
                  <a:gd name="connsiteX0" fmla="*/ 33 w 49814"/>
                  <a:gd name="connsiteY0" fmla="*/ 40409 h 92581"/>
                  <a:gd name="connsiteX1" fmla="*/ 2901 w 49814"/>
                  <a:gd name="connsiteY1" fmla="*/ 33914 h 92581"/>
                  <a:gd name="connsiteX2" fmla="*/ 1024 w 49814"/>
                  <a:gd name="connsiteY2" fmla="*/ 32323 h 92581"/>
                  <a:gd name="connsiteX3" fmla="*/ 1154 w 49814"/>
                  <a:gd name="connsiteY3" fmla="*/ 0 h 92581"/>
                  <a:gd name="connsiteX4" fmla="*/ 6941 w 49814"/>
                  <a:gd name="connsiteY4" fmla="*/ 2 h 92581"/>
                  <a:gd name="connsiteX5" fmla="*/ 7619 w 49814"/>
                  <a:gd name="connsiteY5" fmla="*/ 2707 h 92581"/>
                  <a:gd name="connsiteX6" fmla="*/ 16846 w 49814"/>
                  <a:gd name="connsiteY6" fmla="*/ 2835 h 92581"/>
                  <a:gd name="connsiteX7" fmla="*/ 16690 w 49814"/>
                  <a:gd name="connsiteY7" fmla="*/ 20962 h 92581"/>
                  <a:gd name="connsiteX8" fmla="*/ 19375 w 49814"/>
                  <a:gd name="connsiteY8" fmla="*/ 21385 h 92581"/>
                  <a:gd name="connsiteX9" fmla="*/ 16768 w 49814"/>
                  <a:gd name="connsiteY9" fmla="*/ 24346 h 92581"/>
                  <a:gd name="connsiteX10" fmla="*/ 19270 w 49814"/>
                  <a:gd name="connsiteY10" fmla="*/ 25775 h 92581"/>
                  <a:gd name="connsiteX11" fmla="*/ 19270 w 49814"/>
                  <a:gd name="connsiteY11" fmla="*/ 32740 h 92581"/>
                  <a:gd name="connsiteX12" fmla="*/ 17967 w 49814"/>
                  <a:gd name="connsiteY12" fmla="*/ 35036 h 92581"/>
                  <a:gd name="connsiteX13" fmla="*/ 21226 w 49814"/>
                  <a:gd name="connsiteY13" fmla="*/ 39627 h 92581"/>
                  <a:gd name="connsiteX14" fmla="*/ 27299 w 49814"/>
                  <a:gd name="connsiteY14" fmla="*/ 34253 h 92581"/>
                  <a:gd name="connsiteX15" fmla="*/ 29828 w 49814"/>
                  <a:gd name="connsiteY15" fmla="*/ 37827 h 92581"/>
                  <a:gd name="connsiteX16" fmla="*/ 31418 w 49814"/>
                  <a:gd name="connsiteY16" fmla="*/ 35036 h 92581"/>
                  <a:gd name="connsiteX17" fmla="*/ 32226 w 49814"/>
                  <a:gd name="connsiteY17" fmla="*/ 37931 h 92581"/>
                  <a:gd name="connsiteX18" fmla="*/ 36527 w 49814"/>
                  <a:gd name="connsiteY18" fmla="*/ 38088 h 92581"/>
                  <a:gd name="connsiteX19" fmla="*/ 42549 w 49814"/>
                  <a:gd name="connsiteY19" fmla="*/ 36601 h 92581"/>
                  <a:gd name="connsiteX20" fmla="*/ 43878 w 49814"/>
                  <a:gd name="connsiteY20" fmla="*/ 39887 h 92581"/>
                  <a:gd name="connsiteX21" fmla="*/ 47162 w 49814"/>
                  <a:gd name="connsiteY21" fmla="*/ 42522 h 92581"/>
                  <a:gd name="connsiteX22" fmla="*/ 44425 w 49814"/>
                  <a:gd name="connsiteY22" fmla="*/ 43357 h 92581"/>
                  <a:gd name="connsiteX23" fmla="*/ 39264 w 49814"/>
                  <a:gd name="connsiteY23" fmla="*/ 50478 h 92581"/>
                  <a:gd name="connsiteX24" fmla="*/ 45494 w 49814"/>
                  <a:gd name="connsiteY24" fmla="*/ 50374 h 92581"/>
                  <a:gd name="connsiteX25" fmla="*/ 42314 w 49814"/>
                  <a:gd name="connsiteY25" fmla="*/ 51939 h 92581"/>
                  <a:gd name="connsiteX26" fmla="*/ 43878 w 49814"/>
                  <a:gd name="connsiteY26" fmla="*/ 57104 h 92581"/>
                  <a:gd name="connsiteX27" fmla="*/ 48518 w 49814"/>
                  <a:gd name="connsiteY27" fmla="*/ 58017 h 92581"/>
                  <a:gd name="connsiteX28" fmla="*/ 47996 w 49814"/>
                  <a:gd name="connsiteY28" fmla="*/ 73721 h 92581"/>
                  <a:gd name="connsiteX29" fmla="*/ 49847 w 49814"/>
                  <a:gd name="connsiteY29" fmla="*/ 77660 h 92581"/>
                  <a:gd name="connsiteX30" fmla="*/ 49326 w 49814"/>
                  <a:gd name="connsiteY30" fmla="*/ 88564 h 92581"/>
                  <a:gd name="connsiteX31" fmla="*/ 47814 w 49814"/>
                  <a:gd name="connsiteY31" fmla="*/ 88772 h 92581"/>
                  <a:gd name="connsiteX32" fmla="*/ 47658 w 49814"/>
                  <a:gd name="connsiteY32" fmla="*/ 92581 h 92581"/>
                  <a:gd name="connsiteX33" fmla="*/ 14214 w 49814"/>
                  <a:gd name="connsiteY33" fmla="*/ 91198 h 92581"/>
                  <a:gd name="connsiteX34" fmla="*/ 111 w 49814"/>
                  <a:gd name="connsiteY34" fmla="*/ 90337 h 92581"/>
                  <a:gd name="connsiteX35" fmla="*/ 242 w 49814"/>
                  <a:gd name="connsiteY35" fmla="*/ 42366 h 92581"/>
                  <a:gd name="connsiteX36" fmla="*/ 33 w 49814"/>
                  <a:gd name="connsiteY36" fmla="*/ 40409 h 92581"/>
                  <a:gd name="connsiteX37" fmla="*/ 33 w 49814"/>
                  <a:gd name="connsiteY37" fmla="*/ 40409 h 92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9814" h="92581">
                    <a:moveTo>
                      <a:pt x="33" y="40409"/>
                    </a:moveTo>
                    <a:lnTo>
                      <a:pt x="2901" y="33914"/>
                    </a:lnTo>
                    <a:lnTo>
                      <a:pt x="1024" y="32323"/>
                    </a:lnTo>
                    <a:lnTo>
                      <a:pt x="1154" y="0"/>
                    </a:lnTo>
                    <a:lnTo>
                      <a:pt x="6941" y="2"/>
                    </a:lnTo>
                    <a:lnTo>
                      <a:pt x="7619" y="2707"/>
                    </a:lnTo>
                    <a:lnTo>
                      <a:pt x="16846" y="2835"/>
                    </a:lnTo>
                    <a:lnTo>
                      <a:pt x="16690" y="20962"/>
                    </a:lnTo>
                    <a:lnTo>
                      <a:pt x="19375" y="21385"/>
                    </a:lnTo>
                    <a:lnTo>
                      <a:pt x="16768" y="24346"/>
                    </a:lnTo>
                    <a:lnTo>
                      <a:pt x="19270" y="25775"/>
                    </a:lnTo>
                    <a:lnTo>
                      <a:pt x="19270" y="32740"/>
                    </a:lnTo>
                    <a:lnTo>
                      <a:pt x="17967" y="35036"/>
                    </a:lnTo>
                    <a:lnTo>
                      <a:pt x="21226" y="39627"/>
                    </a:lnTo>
                    <a:lnTo>
                      <a:pt x="27299" y="34253"/>
                    </a:lnTo>
                    <a:lnTo>
                      <a:pt x="29828" y="37827"/>
                    </a:lnTo>
                    <a:lnTo>
                      <a:pt x="31418" y="35036"/>
                    </a:lnTo>
                    <a:lnTo>
                      <a:pt x="32226" y="37931"/>
                    </a:lnTo>
                    <a:lnTo>
                      <a:pt x="36527" y="38088"/>
                    </a:lnTo>
                    <a:lnTo>
                      <a:pt x="42549" y="36601"/>
                    </a:lnTo>
                    <a:lnTo>
                      <a:pt x="43878" y="39887"/>
                    </a:lnTo>
                    <a:lnTo>
                      <a:pt x="47162" y="42522"/>
                    </a:lnTo>
                    <a:lnTo>
                      <a:pt x="44425" y="43357"/>
                    </a:lnTo>
                    <a:lnTo>
                      <a:pt x="39264" y="50478"/>
                    </a:lnTo>
                    <a:lnTo>
                      <a:pt x="45494" y="50374"/>
                    </a:lnTo>
                    <a:lnTo>
                      <a:pt x="42314" y="51939"/>
                    </a:lnTo>
                    <a:lnTo>
                      <a:pt x="43878" y="57104"/>
                    </a:lnTo>
                    <a:lnTo>
                      <a:pt x="48518" y="58017"/>
                    </a:lnTo>
                    <a:lnTo>
                      <a:pt x="47996" y="73721"/>
                    </a:lnTo>
                    <a:lnTo>
                      <a:pt x="49847" y="77660"/>
                    </a:lnTo>
                    <a:lnTo>
                      <a:pt x="49326" y="88564"/>
                    </a:lnTo>
                    <a:lnTo>
                      <a:pt x="47814" y="88772"/>
                    </a:lnTo>
                    <a:lnTo>
                      <a:pt x="47658" y="92581"/>
                    </a:lnTo>
                    <a:lnTo>
                      <a:pt x="14214" y="91198"/>
                    </a:lnTo>
                    <a:lnTo>
                      <a:pt x="111" y="90337"/>
                    </a:lnTo>
                    <a:lnTo>
                      <a:pt x="242" y="42366"/>
                    </a:lnTo>
                    <a:lnTo>
                      <a:pt x="33" y="40409"/>
                    </a:lnTo>
                    <a:lnTo>
                      <a:pt x="33" y="40409"/>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03" name="MO-6">
                <a:extLst>
                  <a:ext uri="{FF2B5EF4-FFF2-40B4-BE49-F238E27FC236}">
                    <a16:creationId xmlns:a16="http://schemas.microsoft.com/office/drawing/2014/main" id="{0D2D6D52-8809-73F2-CECC-C8E6ECDBBE4E}"/>
                  </a:ext>
                </a:extLst>
              </p:cNvPr>
              <p:cNvSpPr/>
              <p:nvPr/>
            </p:nvSpPr>
            <p:spPr>
              <a:xfrm>
                <a:off x="4720226" y="2933514"/>
                <a:ext cx="744512" cy="331122"/>
              </a:xfrm>
              <a:custGeom>
                <a:avLst/>
                <a:gdLst>
                  <a:gd name="connsiteX0" fmla="*/ 33 w 736942"/>
                  <a:gd name="connsiteY0" fmla="*/ 7612 h 327042"/>
                  <a:gd name="connsiteX1" fmla="*/ 1336 w 736942"/>
                  <a:gd name="connsiteY1" fmla="*/ 5402 h 327042"/>
                  <a:gd name="connsiteX2" fmla="*/ 116553 w 736942"/>
                  <a:gd name="connsiteY2" fmla="*/ 7181 h 327042"/>
                  <a:gd name="connsiteX3" fmla="*/ 159903 w 736942"/>
                  <a:gd name="connsiteY3" fmla="*/ 7972 h 327042"/>
                  <a:gd name="connsiteX4" fmla="*/ 185396 w 736942"/>
                  <a:gd name="connsiteY4" fmla="*/ 8157 h 327042"/>
                  <a:gd name="connsiteX5" fmla="*/ 245507 w 736942"/>
                  <a:gd name="connsiteY5" fmla="*/ 7716 h 327042"/>
                  <a:gd name="connsiteX6" fmla="*/ 282496 w 736942"/>
                  <a:gd name="connsiteY6" fmla="*/ 6907 h 327042"/>
                  <a:gd name="connsiteX7" fmla="*/ 299961 w 736942"/>
                  <a:gd name="connsiteY7" fmla="*/ 6800 h 327042"/>
                  <a:gd name="connsiteX8" fmla="*/ 321127 w 736942"/>
                  <a:gd name="connsiteY8" fmla="*/ 6312 h 327042"/>
                  <a:gd name="connsiteX9" fmla="*/ 362522 w 736942"/>
                  <a:gd name="connsiteY9" fmla="*/ 6237 h 327042"/>
                  <a:gd name="connsiteX10" fmla="*/ 398130 w 736942"/>
                  <a:gd name="connsiteY10" fmla="*/ 5194 h 327042"/>
                  <a:gd name="connsiteX11" fmla="*/ 449169 w 736942"/>
                  <a:gd name="connsiteY11" fmla="*/ 4427 h 327042"/>
                  <a:gd name="connsiteX12" fmla="*/ 474297 w 736942"/>
                  <a:gd name="connsiteY12" fmla="*/ 3524 h 327042"/>
                  <a:gd name="connsiteX13" fmla="*/ 530316 w 736942"/>
                  <a:gd name="connsiteY13" fmla="*/ 2243 h 327042"/>
                  <a:gd name="connsiteX14" fmla="*/ 563212 w 736942"/>
                  <a:gd name="connsiteY14" fmla="*/ 1059 h 327042"/>
                  <a:gd name="connsiteX15" fmla="*/ 583310 w 736942"/>
                  <a:gd name="connsiteY15" fmla="*/ 0 h 327042"/>
                  <a:gd name="connsiteX16" fmla="*/ 585760 w 736942"/>
                  <a:gd name="connsiteY16" fmla="*/ 3532 h 327042"/>
                  <a:gd name="connsiteX17" fmla="*/ 589618 w 736942"/>
                  <a:gd name="connsiteY17" fmla="*/ 6602 h 327042"/>
                  <a:gd name="connsiteX18" fmla="*/ 588732 w 736942"/>
                  <a:gd name="connsiteY18" fmla="*/ 9271 h 327042"/>
                  <a:gd name="connsiteX19" fmla="*/ 590139 w 736942"/>
                  <a:gd name="connsiteY19" fmla="*/ 11511 h 327042"/>
                  <a:gd name="connsiteX20" fmla="*/ 598298 w 736942"/>
                  <a:gd name="connsiteY20" fmla="*/ 13322 h 327042"/>
                  <a:gd name="connsiteX21" fmla="*/ 599472 w 736942"/>
                  <a:gd name="connsiteY21" fmla="*/ 20670 h 327042"/>
                  <a:gd name="connsiteX22" fmla="*/ 602704 w 736942"/>
                  <a:gd name="connsiteY22" fmla="*/ 22527 h 327042"/>
                  <a:gd name="connsiteX23" fmla="*/ 606562 w 736942"/>
                  <a:gd name="connsiteY23" fmla="*/ 28733 h 327042"/>
                  <a:gd name="connsiteX24" fmla="*/ 612557 w 736942"/>
                  <a:gd name="connsiteY24" fmla="*/ 29427 h 327042"/>
                  <a:gd name="connsiteX25" fmla="*/ 611619 w 736942"/>
                  <a:gd name="connsiteY25" fmla="*/ 33567 h 327042"/>
                  <a:gd name="connsiteX26" fmla="*/ 613600 w 736942"/>
                  <a:gd name="connsiteY26" fmla="*/ 34608 h 327042"/>
                  <a:gd name="connsiteX27" fmla="*/ 612792 w 736942"/>
                  <a:gd name="connsiteY27" fmla="*/ 38500 h 327042"/>
                  <a:gd name="connsiteX28" fmla="*/ 616624 w 736942"/>
                  <a:gd name="connsiteY28" fmla="*/ 40174 h 327042"/>
                  <a:gd name="connsiteX29" fmla="*/ 618761 w 736942"/>
                  <a:gd name="connsiteY29" fmla="*/ 43855 h 327042"/>
                  <a:gd name="connsiteX30" fmla="*/ 621550 w 736942"/>
                  <a:gd name="connsiteY30" fmla="*/ 45149 h 327042"/>
                  <a:gd name="connsiteX31" fmla="*/ 624809 w 736942"/>
                  <a:gd name="connsiteY31" fmla="*/ 43143 h 327042"/>
                  <a:gd name="connsiteX32" fmla="*/ 627963 w 736942"/>
                  <a:gd name="connsiteY32" fmla="*/ 44656 h 327042"/>
                  <a:gd name="connsiteX33" fmla="*/ 624288 w 736942"/>
                  <a:gd name="connsiteY33" fmla="*/ 47520 h 327042"/>
                  <a:gd name="connsiteX34" fmla="*/ 621785 w 736942"/>
                  <a:gd name="connsiteY34" fmla="*/ 51444 h 327042"/>
                  <a:gd name="connsiteX35" fmla="*/ 617380 w 736942"/>
                  <a:gd name="connsiteY35" fmla="*/ 63592 h 327042"/>
                  <a:gd name="connsiteX36" fmla="*/ 617693 w 736942"/>
                  <a:gd name="connsiteY36" fmla="*/ 67129 h 327042"/>
                  <a:gd name="connsiteX37" fmla="*/ 615399 w 736942"/>
                  <a:gd name="connsiteY37" fmla="*/ 71514 h 327042"/>
                  <a:gd name="connsiteX38" fmla="*/ 615685 w 736942"/>
                  <a:gd name="connsiteY38" fmla="*/ 78703 h 327042"/>
                  <a:gd name="connsiteX39" fmla="*/ 614460 w 736942"/>
                  <a:gd name="connsiteY39" fmla="*/ 82428 h 327042"/>
                  <a:gd name="connsiteX40" fmla="*/ 615164 w 736942"/>
                  <a:gd name="connsiteY40" fmla="*/ 86367 h 327042"/>
                  <a:gd name="connsiteX41" fmla="*/ 614773 w 736942"/>
                  <a:gd name="connsiteY41" fmla="*/ 92320 h 327042"/>
                  <a:gd name="connsiteX42" fmla="*/ 617849 w 736942"/>
                  <a:gd name="connsiteY42" fmla="*/ 105277 h 327042"/>
                  <a:gd name="connsiteX43" fmla="*/ 617067 w 736942"/>
                  <a:gd name="connsiteY43" fmla="*/ 109231 h 327042"/>
                  <a:gd name="connsiteX44" fmla="*/ 624496 w 736942"/>
                  <a:gd name="connsiteY44" fmla="*/ 124820 h 327042"/>
                  <a:gd name="connsiteX45" fmla="*/ 627598 w 736942"/>
                  <a:gd name="connsiteY45" fmla="*/ 128715 h 327042"/>
                  <a:gd name="connsiteX46" fmla="*/ 627754 w 736942"/>
                  <a:gd name="connsiteY46" fmla="*/ 132122 h 327042"/>
                  <a:gd name="connsiteX47" fmla="*/ 624470 w 736942"/>
                  <a:gd name="connsiteY47" fmla="*/ 136126 h 327042"/>
                  <a:gd name="connsiteX48" fmla="*/ 623870 w 736942"/>
                  <a:gd name="connsiteY48" fmla="*/ 139063 h 327042"/>
                  <a:gd name="connsiteX49" fmla="*/ 625878 w 736942"/>
                  <a:gd name="connsiteY49" fmla="*/ 145848 h 327042"/>
                  <a:gd name="connsiteX50" fmla="*/ 634141 w 736942"/>
                  <a:gd name="connsiteY50" fmla="*/ 151827 h 327042"/>
                  <a:gd name="connsiteX51" fmla="*/ 636018 w 736942"/>
                  <a:gd name="connsiteY51" fmla="*/ 155062 h 327042"/>
                  <a:gd name="connsiteX52" fmla="*/ 635392 w 736942"/>
                  <a:gd name="connsiteY52" fmla="*/ 167032 h 327042"/>
                  <a:gd name="connsiteX53" fmla="*/ 638364 w 736942"/>
                  <a:gd name="connsiteY53" fmla="*/ 170512 h 327042"/>
                  <a:gd name="connsiteX54" fmla="*/ 648608 w 736942"/>
                  <a:gd name="connsiteY54" fmla="*/ 178896 h 327042"/>
                  <a:gd name="connsiteX55" fmla="*/ 656220 w 736942"/>
                  <a:gd name="connsiteY55" fmla="*/ 187919 h 327042"/>
                  <a:gd name="connsiteX56" fmla="*/ 661615 w 736942"/>
                  <a:gd name="connsiteY56" fmla="*/ 190256 h 327042"/>
                  <a:gd name="connsiteX57" fmla="*/ 663258 w 736942"/>
                  <a:gd name="connsiteY57" fmla="*/ 192469 h 327042"/>
                  <a:gd name="connsiteX58" fmla="*/ 664144 w 736942"/>
                  <a:gd name="connsiteY58" fmla="*/ 197782 h 327042"/>
                  <a:gd name="connsiteX59" fmla="*/ 667037 w 736942"/>
                  <a:gd name="connsiteY59" fmla="*/ 201361 h 327042"/>
                  <a:gd name="connsiteX60" fmla="*/ 673867 w 736942"/>
                  <a:gd name="connsiteY60" fmla="*/ 202632 h 327042"/>
                  <a:gd name="connsiteX61" fmla="*/ 679159 w 736942"/>
                  <a:gd name="connsiteY61" fmla="*/ 210929 h 327042"/>
                  <a:gd name="connsiteX62" fmla="*/ 679419 w 736942"/>
                  <a:gd name="connsiteY62" fmla="*/ 214764 h 327042"/>
                  <a:gd name="connsiteX63" fmla="*/ 682912 w 736942"/>
                  <a:gd name="connsiteY63" fmla="*/ 219564 h 327042"/>
                  <a:gd name="connsiteX64" fmla="*/ 689325 w 736942"/>
                  <a:gd name="connsiteY64" fmla="*/ 224325 h 327042"/>
                  <a:gd name="connsiteX65" fmla="*/ 697223 w 736942"/>
                  <a:gd name="connsiteY65" fmla="*/ 228099 h 327042"/>
                  <a:gd name="connsiteX66" fmla="*/ 697953 w 736942"/>
                  <a:gd name="connsiteY66" fmla="*/ 230082 h 327042"/>
                  <a:gd name="connsiteX67" fmla="*/ 703349 w 736942"/>
                  <a:gd name="connsiteY67" fmla="*/ 234365 h 327042"/>
                  <a:gd name="connsiteX68" fmla="*/ 710413 w 736942"/>
                  <a:gd name="connsiteY68" fmla="*/ 238826 h 327042"/>
                  <a:gd name="connsiteX69" fmla="*/ 714818 w 736942"/>
                  <a:gd name="connsiteY69" fmla="*/ 243448 h 327042"/>
                  <a:gd name="connsiteX70" fmla="*/ 718207 w 736942"/>
                  <a:gd name="connsiteY70" fmla="*/ 245498 h 327042"/>
                  <a:gd name="connsiteX71" fmla="*/ 724228 w 736942"/>
                  <a:gd name="connsiteY71" fmla="*/ 253713 h 327042"/>
                  <a:gd name="connsiteX72" fmla="*/ 727800 w 736942"/>
                  <a:gd name="connsiteY72" fmla="*/ 256371 h 327042"/>
                  <a:gd name="connsiteX73" fmla="*/ 729208 w 736942"/>
                  <a:gd name="connsiteY73" fmla="*/ 263310 h 327042"/>
                  <a:gd name="connsiteX74" fmla="*/ 730354 w 736942"/>
                  <a:gd name="connsiteY74" fmla="*/ 274245 h 327042"/>
                  <a:gd name="connsiteX75" fmla="*/ 733508 w 736942"/>
                  <a:gd name="connsiteY75" fmla="*/ 280793 h 327042"/>
                  <a:gd name="connsiteX76" fmla="*/ 734160 w 736942"/>
                  <a:gd name="connsiteY76" fmla="*/ 286662 h 327042"/>
                  <a:gd name="connsiteX77" fmla="*/ 729859 w 736942"/>
                  <a:gd name="connsiteY77" fmla="*/ 292479 h 327042"/>
                  <a:gd name="connsiteX78" fmla="*/ 730016 w 736942"/>
                  <a:gd name="connsiteY78" fmla="*/ 294383 h 327042"/>
                  <a:gd name="connsiteX79" fmla="*/ 734707 w 736942"/>
                  <a:gd name="connsiteY79" fmla="*/ 304218 h 327042"/>
                  <a:gd name="connsiteX80" fmla="*/ 735099 w 736942"/>
                  <a:gd name="connsiteY80" fmla="*/ 309695 h 327042"/>
                  <a:gd name="connsiteX81" fmla="*/ 736975 w 736942"/>
                  <a:gd name="connsiteY81" fmla="*/ 315278 h 327042"/>
                  <a:gd name="connsiteX82" fmla="*/ 732544 w 736942"/>
                  <a:gd name="connsiteY82" fmla="*/ 315356 h 327042"/>
                  <a:gd name="connsiteX83" fmla="*/ 734030 w 736942"/>
                  <a:gd name="connsiteY83" fmla="*/ 318669 h 327042"/>
                  <a:gd name="connsiteX84" fmla="*/ 730615 w 736942"/>
                  <a:gd name="connsiteY84" fmla="*/ 317652 h 327042"/>
                  <a:gd name="connsiteX85" fmla="*/ 726835 w 736942"/>
                  <a:gd name="connsiteY85" fmla="*/ 318982 h 327042"/>
                  <a:gd name="connsiteX86" fmla="*/ 728269 w 736942"/>
                  <a:gd name="connsiteY86" fmla="*/ 316817 h 327042"/>
                  <a:gd name="connsiteX87" fmla="*/ 725167 w 736942"/>
                  <a:gd name="connsiteY87" fmla="*/ 316165 h 327042"/>
                  <a:gd name="connsiteX88" fmla="*/ 723864 w 736942"/>
                  <a:gd name="connsiteY88" fmla="*/ 317782 h 327042"/>
                  <a:gd name="connsiteX89" fmla="*/ 720397 w 736942"/>
                  <a:gd name="connsiteY89" fmla="*/ 317469 h 327042"/>
                  <a:gd name="connsiteX90" fmla="*/ 716617 w 736942"/>
                  <a:gd name="connsiteY90" fmla="*/ 319582 h 327042"/>
                  <a:gd name="connsiteX91" fmla="*/ 714688 w 736942"/>
                  <a:gd name="connsiteY91" fmla="*/ 326104 h 327042"/>
                  <a:gd name="connsiteX92" fmla="*/ 708015 w 736942"/>
                  <a:gd name="connsiteY92" fmla="*/ 323886 h 327042"/>
                  <a:gd name="connsiteX93" fmla="*/ 698110 w 736942"/>
                  <a:gd name="connsiteY93" fmla="*/ 324251 h 327042"/>
                  <a:gd name="connsiteX94" fmla="*/ 694538 w 736942"/>
                  <a:gd name="connsiteY94" fmla="*/ 322869 h 327042"/>
                  <a:gd name="connsiteX95" fmla="*/ 694408 w 736942"/>
                  <a:gd name="connsiteY95" fmla="*/ 327043 h 327042"/>
                  <a:gd name="connsiteX96" fmla="*/ 672381 w 736942"/>
                  <a:gd name="connsiteY96" fmla="*/ 326703 h 327042"/>
                  <a:gd name="connsiteX97" fmla="*/ 672538 w 736942"/>
                  <a:gd name="connsiteY97" fmla="*/ 315721 h 327042"/>
                  <a:gd name="connsiteX98" fmla="*/ 661120 w 736942"/>
                  <a:gd name="connsiteY98" fmla="*/ 315669 h 327042"/>
                  <a:gd name="connsiteX99" fmla="*/ 661277 w 736942"/>
                  <a:gd name="connsiteY99" fmla="*/ 304531 h 327042"/>
                  <a:gd name="connsiteX100" fmla="*/ 650329 w 736942"/>
                  <a:gd name="connsiteY100" fmla="*/ 304426 h 327042"/>
                  <a:gd name="connsiteX101" fmla="*/ 650902 w 736942"/>
                  <a:gd name="connsiteY101" fmla="*/ 277088 h 327042"/>
                  <a:gd name="connsiteX102" fmla="*/ 597647 w 736942"/>
                  <a:gd name="connsiteY102" fmla="*/ 275601 h 327042"/>
                  <a:gd name="connsiteX103" fmla="*/ 597021 w 736942"/>
                  <a:gd name="connsiteY103" fmla="*/ 292114 h 327042"/>
                  <a:gd name="connsiteX104" fmla="*/ 528335 w 736942"/>
                  <a:gd name="connsiteY104" fmla="*/ 291149 h 327042"/>
                  <a:gd name="connsiteX105" fmla="*/ 529195 w 736942"/>
                  <a:gd name="connsiteY105" fmla="*/ 258487 h 327042"/>
                  <a:gd name="connsiteX106" fmla="*/ 499244 w 736942"/>
                  <a:gd name="connsiteY106" fmla="*/ 257253 h 327042"/>
                  <a:gd name="connsiteX107" fmla="*/ 482222 w 736942"/>
                  <a:gd name="connsiteY107" fmla="*/ 256812 h 327042"/>
                  <a:gd name="connsiteX108" fmla="*/ 430296 w 736942"/>
                  <a:gd name="connsiteY108" fmla="*/ 239141 h 327042"/>
                  <a:gd name="connsiteX109" fmla="*/ 421824 w 736942"/>
                  <a:gd name="connsiteY109" fmla="*/ 261019 h 327042"/>
                  <a:gd name="connsiteX110" fmla="*/ 419504 w 736942"/>
                  <a:gd name="connsiteY110" fmla="*/ 259214 h 327042"/>
                  <a:gd name="connsiteX111" fmla="*/ 413613 w 736942"/>
                  <a:gd name="connsiteY111" fmla="*/ 261742 h 327042"/>
                  <a:gd name="connsiteX112" fmla="*/ 411658 w 736942"/>
                  <a:gd name="connsiteY112" fmla="*/ 260013 h 327042"/>
                  <a:gd name="connsiteX113" fmla="*/ 412258 w 736942"/>
                  <a:gd name="connsiteY113" fmla="*/ 255959 h 327042"/>
                  <a:gd name="connsiteX114" fmla="*/ 407670 w 736942"/>
                  <a:gd name="connsiteY114" fmla="*/ 252844 h 327042"/>
                  <a:gd name="connsiteX115" fmla="*/ 406002 w 736942"/>
                  <a:gd name="connsiteY115" fmla="*/ 250431 h 327042"/>
                  <a:gd name="connsiteX116" fmla="*/ 405871 w 736942"/>
                  <a:gd name="connsiteY116" fmla="*/ 244935 h 327042"/>
                  <a:gd name="connsiteX117" fmla="*/ 396644 w 736942"/>
                  <a:gd name="connsiteY117" fmla="*/ 244823 h 327042"/>
                  <a:gd name="connsiteX118" fmla="*/ 393620 w 736942"/>
                  <a:gd name="connsiteY118" fmla="*/ 243975 h 327042"/>
                  <a:gd name="connsiteX119" fmla="*/ 389553 w 736942"/>
                  <a:gd name="connsiteY119" fmla="*/ 240646 h 327042"/>
                  <a:gd name="connsiteX120" fmla="*/ 389058 w 736942"/>
                  <a:gd name="connsiteY120" fmla="*/ 235948 h 327042"/>
                  <a:gd name="connsiteX121" fmla="*/ 387416 w 736942"/>
                  <a:gd name="connsiteY121" fmla="*/ 232549 h 327042"/>
                  <a:gd name="connsiteX122" fmla="*/ 384783 w 736942"/>
                  <a:gd name="connsiteY122" fmla="*/ 231649 h 327042"/>
                  <a:gd name="connsiteX123" fmla="*/ 379935 w 736942"/>
                  <a:gd name="connsiteY123" fmla="*/ 232599 h 327042"/>
                  <a:gd name="connsiteX124" fmla="*/ 376389 w 736942"/>
                  <a:gd name="connsiteY124" fmla="*/ 227677 h 327042"/>
                  <a:gd name="connsiteX125" fmla="*/ 372766 w 736942"/>
                  <a:gd name="connsiteY125" fmla="*/ 226654 h 327042"/>
                  <a:gd name="connsiteX126" fmla="*/ 371150 w 736942"/>
                  <a:gd name="connsiteY126" fmla="*/ 228279 h 327042"/>
                  <a:gd name="connsiteX127" fmla="*/ 372662 w 736942"/>
                  <a:gd name="connsiteY127" fmla="*/ 232012 h 327042"/>
                  <a:gd name="connsiteX128" fmla="*/ 372401 w 736942"/>
                  <a:gd name="connsiteY128" fmla="*/ 235015 h 327042"/>
                  <a:gd name="connsiteX129" fmla="*/ 366901 w 736942"/>
                  <a:gd name="connsiteY129" fmla="*/ 242071 h 327042"/>
                  <a:gd name="connsiteX130" fmla="*/ 363174 w 736942"/>
                  <a:gd name="connsiteY130" fmla="*/ 240213 h 327042"/>
                  <a:gd name="connsiteX131" fmla="*/ 360046 w 736942"/>
                  <a:gd name="connsiteY131" fmla="*/ 245115 h 327042"/>
                  <a:gd name="connsiteX132" fmla="*/ 352173 w 736942"/>
                  <a:gd name="connsiteY132" fmla="*/ 245478 h 327042"/>
                  <a:gd name="connsiteX133" fmla="*/ 350505 w 736942"/>
                  <a:gd name="connsiteY133" fmla="*/ 249675 h 327042"/>
                  <a:gd name="connsiteX134" fmla="*/ 352642 w 736942"/>
                  <a:gd name="connsiteY134" fmla="*/ 253702 h 327042"/>
                  <a:gd name="connsiteX135" fmla="*/ 352017 w 736942"/>
                  <a:gd name="connsiteY135" fmla="*/ 256585 h 327042"/>
                  <a:gd name="connsiteX136" fmla="*/ 347012 w 736942"/>
                  <a:gd name="connsiteY136" fmla="*/ 259697 h 327042"/>
                  <a:gd name="connsiteX137" fmla="*/ 341851 w 736942"/>
                  <a:gd name="connsiteY137" fmla="*/ 260792 h 327042"/>
                  <a:gd name="connsiteX138" fmla="*/ 340208 w 736942"/>
                  <a:gd name="connsiteY138" fmla="*/ 258116 h 327042"/>
                  <a:gd name="connsiteX139" fmla="*/ 341981 w 736942"/>
                  <a:gd name="connsiteY139" fmla="*/ 254715 h 327042"/>
                  <a:gd name="connsiteX140" fmla="*/ 340756 w 736942"/>
                  <a:gd name="connsiteY140" fmla="*/ 253392 h 327042"/>
                  <a:gd name="connsiteX141" fmla="*/ 336038 w 736942"/>
                  <a:gd name="connsiteY141" fmla="*/ 253136 h 327042"/>
                  <a:gd name="connsiteX142" fmla="*/ 333040 w 736942"/>
                  <a:gd name="connsiteY142" fmla="*/ 248691 h 327042"/>
                  <a:gd name="connsiteX143" fmla="*/ 329130 w 736942"/>
                  <a:gd name="connsiteY143" fmla="*/ 250449 h 327042"/>
                  <a:gd name="connsiteX144" fmla="*/ 328530 w 736942"/>
                  <a:gd name="connsiteY144" fmla="*/ 253815 h 327042"/>
                  <a:gd name="connsiteX145" fmla="*/ 329730 w 736942"/>
                  <a:gd name="connsiteY145" fmla="*/ 260524 h 327042"/>
                  <a:gd name="connsiteX146" fmla="*/ 325663 w 736942"/>
                  <a:gd name="connsiteY146" fmla="*/ 263054 h 327042"/>
                  <a:gd name="connsiteX147" fmla="*/ 319407 w 736942"/>
                  <a:gd name="connsiteY147" fmla="*/ 262399 h 327042"/>
                  <a:gd name="connsiteX148" fmla="*/ 315732 w 736942"/>
                  <a:gd name="connsiteY148" fmla="*/ 258372 h 327042"/>
                  <a:gd name="connsiteX149" fmla="*/ 306295 w 736942"/>
                  <a:gd name="connsiteY149" fmla="*/ 256921 h 327042"/>
                  <a:gd name="connsiteX150" fmla="*/ 301812 w 736942"/>
                  <a:gd name="connsiteY150" fmla="*/ 260083 h 327042"/>
                  <a:gd name="connsiteX151" fmla="*/ 299127 w 736942"/>
                  <a:gd name="connsiteY151" fmla="*/ 264098 h 327042"/>
                  <a:gd name="connsiteX152" fmla="*/ 293548 w 736942"/>
                  <a:gd name="connsiteY152" fmla="*/ 264103 h 327042"/>
                  <a:gd name="connsiteX153" fmla="*/ 286980 w 736942"/>
                  <a:gd name="connsiteY153" fmla="*/ 265861 h 327042"/>
                  <a:gd name="connsiteX154" fmla="*/ 282079 w 736942"/>
                  <a:gd name="connsiteY154" fmla="*/ 263357 h 327042"/>
                  <a:gd name="connsiteX155" fmla="*/ 278951 w 736942"/>
                  <a:gd name="connsiteY155" fmla="*/ 263020 h 327042"/>
                  <a:gd name="connsiteX156" fmla="*/ 273894 w 736942"/>
                  <a:gd name="connsiteY156" fmla="*/ 265141 h 327042"/>
                  <a:gd name="connsiteX157" fmla="*/ 270401 w 736942"/>
                  <a:gd name="connsiteY157" fmla="*/ 268780 h 327042"/>
                  <a:gd name="connsiteX158" fmla="*/ 264536 w 736942"/>
                  <a:gd name="connsiteY158" fmla="*/ 269680 h 327042"/>
                  <a:gd name="connsiteX159" fmla="*/ 264197 w 736942"/>
                  <a:gd name="connsiteY159" fmla="*/ 273697 h 327042"/>
                  <a:gd name="connsiteX160" fmla="*/ 261512 w 736942"/>
                  <a:gd name="connsiteY160" fmla="*/ 276410 h 327042"/>
                  <a:gd name="connsiteX161" fmla="*/ 257498 w 736942"/>
                  <a:gd name="connsiteY161" fmla="*/ 274688 h 327042"/>
                  <a:gd name="connsiteX162" fmla="*/ 258306 w 736942"/>
                  <a:gd name="connsiteY162" fmla="*/ 271767 h 327042"/>
                  <a:gd name="connsiteX163" fmla="*/ 261277 w 736942"/>
                  <a:gd name="connsiteY163" fmla="*/ 269049 h 327042"/>
                  <a:gd name="connsiteX164" fmla="*/ 259166 w 736942"/>
                  <a:gd name="connsiteY164" fmla="*/ 264878 h 327042"/>
                  <a:gd name="connsiteX165" fmla="*/ 251737 w 736942"/>
                  <a:gd name="connsiteY165" fmla="*/ 267465 h 327042"/>
                  <a:gd name="connsiteX166" fmla="*/ 250746 w 736942"/>
                  <a:gd name="connsiteY166" fmla="*/ 269967 h 327042"/>
                  <a:gd name="connsiteX167" fmla="*/ 252415 w 736942"/>
                  <a:gd name="connsiteY167" fmla="*/ 274349 h 327042"/>
                  <a:gd name="connsiteX168" fmla="*/ 246888 w 736942"/>
                  <a:gd name="connsiteY168" fmla="*/ 278132 h 327042"/>
                  <a:gd name="connsiteX169" fmla="*/ 240789 w 736942"/>
                  <a:gd name="connsiteY169" fmla="*/ 276410 h 327042"/>
                  <a:gd name="connsiteX170" fmla="*/ 240502 w 736942"/>
                  <a:gd name="connsiteY170" fmla="*/ 286036 h 327042"/>
                  <a:gd name="connsiteX171" fmla="*/ 227104 w 736942"/>
                  <a:gd name="connsiteY171" fmla="*/ 285514 h 327042"/>
                  <a:gd name="connsiteX172" fmla="*/ 226895 w 736942"/>
                  <a:gd name="connsiteY172" fmla="*/ 291018 h 327042"/>
                  <a:gd name="connsiteX173" fmla="*/ 217041 w 736942"/>
                  <a:gd name="connsiteY173" fmla="*/ 290575 h 327042"/>
                  <a:gd name="connsiteX174" fmla="*/ 216468 w 736942"/>
                  <a:gd name="connsiteY174" fmla="*/ 287810 h 327042"/>
                  <a:gd name="connsiteX175" fmla="*/ 211541 w 736942"/>
                  <a:gd name="connsiteY175" fmla="*/ 286349 h 327042"/>
                  <a:gd name="connsiteX176" fmla="*/ 215295 w 736942"/>
                  <a:gd name="connsiteY176" fmla="*/ 283610 h 327042"/>
                  <a:gd name="connsiteX177" fmla="*/ 212011 w 736942"/>
                  <a:gd name="connsiteY177" fmla="*/ 280975 h 327042"/>
                  <a:gd name="connsiteX178" fmla="*/ 210681 w 736942"/>
                  <a:gd name="connsiteY178" fmla="*/ 277688 h 327042"/>
                  <a:gd name="connsiteX179" fmla="*/ 204659 w 736942"/>
                  <a:gd name="connsiteY179" fmla="*/ 279175 h 327042"/>
                  <a:gd name="connsiteX180" fmla="*/ 200359 w 736942"/>
                  <a:gd name="connsiteY180" fmla="*/ 279019 h 327042"/>
                  <a:gd name="connsiteX181" fmla="*/ 199550 w 736942"/>
                  <a:gd name="connsiteY181" fmla="*/ 276123 h 327042"/>
                  <a:gd name="connsiteX182" fmla="*/ 197960 w 736942"/>
                  <a:gd name="connsiteY182" fmla="*/ 278914 h 327042"/>
                  <a:gd name="connsiteX183" fmla="*/ 195432 w 736942"/>
                  <a:gd name="connsiteY183" fmla="*/ 275341 h 327042"/>
                  <a:gd name="connsiteX184" fmla="*/ 189358 w 736942"/>
                  <a:gd name="connsiteY184" fmla="*/ 280714 h 327042"/>
                  <a:gd name="connsiteX185" fmla="*/ 186100 w 736942"/>
                  <a:gd name="connsiteY185" fmla="*/ 276123 h 327042"/>
                  <a:gd name="connsiteX186" fmla="*/ 187403 w 736942"/>
                  <a:gd name="connsiteY186" fmla="*/ 273828 h 327042"/>
                  <a:gd name="connsiteX187" fmla="*/ 187403 w 736942"/>
                  <a:gd name="connsiteY187" fmla="*/ 266863 h 327042"/>
                  <a:gd name="connsiteX188" fmla="*/ 184901 w 736942"/>
                  <a:gd name="connsiteY188" fmla="*/ 265433 h 327042"/>
                  <a:gd name="connsiteX189" fmla="*/ 187507 w 736942"/>
                  <a:gd name="connsiteY189" fmla="*/ 262472 h 327042"/>
                  <a:gd name="connsiteX190" fmla="*/ 184822 w 736942"/>
                  <a:gd name="connsiteY190" fmla="*/ 262050 h 327042"/>
                  <a:gd name="connsiteX191" fmla="*/ 184979 w 736942"/>
                  <a:gd name="connsiteY191" fmla="*/ 243923 h 327042"/>
                  <a:gd name="connsiteX192" fmla="*/ 175751 w 736942"/>
                  <a:gd name="connsiteY192" fmla="*/ 243795 h 327042"/>
                  <a:gd name="connsiteX193" fmla="*/ 175073 w 736942"/>
                  <a:gd name="connsiteY193" fmla="*/ 241090 h 327042"/>
                  <a:gd name="connsiteX194" fmla="*/ 169287 w 736942"/>
                  <a:gd name="connsiteY194" fmla="*/ 241087 h 327042"/>
                  <a:gd name="connsiteX195" fmla="*/ 169156 w 736942"/>
                  <a:gd name="connsiteY195" fmla="*/ 273410 h 327042"/>
                  <a:gd name="connsiteX196" fmla="*/ 162092 w 736942"/>
                  <a:gd name="connsiteY196" fmla="*/ 274454 h 327042"/>
                  <a:gd name="connsiteX197" fmla="*/ 160867 w 736942"/>
                  <a:gd name="connsiteY197" fmla="*/ 270723 h 327042"/>
                  <a:gd name="connsiteX198" fmla="*/ 156592 w 736942"/>
                  <a:gd name="connsiteY198" fmla="*/ 269023 h 327042"/>
                  <a:gd name="connsiteX199" fmla="*/ 152943 w 736942"/>
                  <a:gd name="connsiteY199" fmla="*/ 271402 h 327042"/>
                  <a:gd name="connsiteX200" fmla="*/ 147364 w 736942"/>
                  <a:gd name="connsiteY200" fmla="*/ 270828 h 327042"/>
                  <a:gd name="connsiteX201" fmla="*/ 143011 w 736942"/>
                  <a:gd name="connsiteY201" fmla="*/ 264567 h 327042"/>
                  <a:gd name="connsiteX202" fmla="*/ 139336 w 736942"/>
                  <a:gd name="connsiteY202" fmla="*/ 264695 h 327042"/>
                  <a:gd name="connsiteX203" fmla="*/ 135999 w 736942"/>
                  <a:gd name="connsiteY203" fmla="*/ 262934 h 327042"/>
                  <a:gd name="connsiteX204" fmla="*/ 136598 w 736942"/>
                  <a:gd name="connsiteY204" fmla="*/ 256608 h 327042"/>
                  <a:gd name="connsiteX205" fmla="*/ 133888 w 736942"/>
                  <a:gd name="connsiteY205" fmla="*/ 253144 h 327042"/>
                  <a:gd name="connsiteX206" fmla="*/ 128961 w 736942"/>
                  <a:gd name="connsiteY206" fmla="*/ 250585 h 327042"/>
                  <a:gd name="connsiteX207" fmla="*/ 126354 w 736942"/>
                  <a:gd name="connsiteY207" fmla="*/ 247559 h 327042"/>
                  <a:gd name="connsiteX208" fmla="*/ 124999 w 736942"/>
                  <a:gd name="connsiteY208" fmla="*/ 242895 h 327042"/>
                  <a:gd name="connsiteX209" fmla="*/ 124660 w 736942"/>
                  <a:gd name="connsiteY209" fmla="*/ 237701 h 327042"/>
                  <a:gd name="connsiteX210" fmla="*/ 129169 w 736942"/>
                  <a:gd name="connsiteY210" fmla="*/ 233147 h 327042"/>
                  <a:gd name="connsiteX211" fmla="*/ 127736 w 736942"/>
                  <a:gd name="connsiteY211" fmla="*/ 230024 h 327042"/>
                  <a:gd name="connsiteX212" fmla="*/ 123383 w 736942"/>
                  <a:gd name="connsiteY212" fmla="*/ 231378 h 327042"/>
                  <a:gd name="connsiteX213" fmla="*/ 120072 w 736942"/>
                  <a:gd name="connsiteY213" fmla="*/ 230572 h 327042"/>
                  <a:gd name="connsiteX214" fmla="*/ 119472 w 736942"/>
                  <a:gd name="connsiteY214" fmla="*/ 227557 h 327042"/>
                  <a:gd name="connsiteX215" fmla="*/ 115615 w 736942"/>
                  <a:gd name="connsiteY215" fmla="*/ 224559 h 327042"/>
                  <a:gd name="connsiteX216" fmla="*/ 113138 w 736942"/>
                  <a:gd name="connsiteY216" fmla="*/ 219984 h 327042"/>
                  <a:gd name="connsiteX217" fmla="*/ 106908 w 736942"/>
                  <a:gd name="connsiteY217" fmla="*/ 217240 h 327042"/>
                  <a:gd name="connsiteX218" fmla="*/ 105292 w 736942"/>
                  <a:gd name="connsiteY218" fmla="*/ 215302 h 327042"/>
                  <a:gd name="connsiteX219" fmla="*/ 104432 w 736942"/>
                  <a:gd name="connsiteY219" fmla="*/ 210392 h 327042"/>
                  <a:gd name="connsiteX220" fmla="*/ 100548 w 736942"/>
                  <a:gd name="connsiteY220" fmla="*/ 207392 h 327042"/>
                  <a:gd name="connsiteX221" fmla="*/ 96142 w 736942"/>
                  <a:gd name="connsiteY221" fmla="*/ 202459 h 327042"/>
                  <a:gd name="connsiteX222" fmla="*/ 96221 w 736942"/>
                  <a:gd name="connsiteY222" fmla="*/ 196131 h 327042"/>
                  <a:gd name="connsiteX223" fmla="*/ 98436 w 736942"/>
                  <a:gd name="connsiteY223" fmla="*/ 194751 h 327042"/>
                  <a:gd name="connsiteX224" fmla="*/ 103519 w 736942"/>
                  <a:gd name="connsiteY224" fmla="*/ 194853 h 327042"/>
                  <a:gd name="connsiteX225" fmla="*/ 105005 w 736942"/>
                  <a:gd name="connsiteY225" fmla="*/ 191824 h 327042"/>
                  <a:gd name="connsiteX226" fmla="*/ 103780 w 736942"/>
                  <a:gd name="connsiteY226" fmla="*/ 187160 h 327042"/>
                  <a:gd name="connsiteX227" fmla="*/ 104588 w 736942"/>
                  <a:gd name="connsiteY227" fmla="*/ 184121 h 327042"/>
                  <a:gd name="connsiteX228" fmla="*/ 109515 w 736942"/>
                  <a:gd name="connsiteY228" fmla="*/ 177302 h 327042"/>
                  <a:gd name="connsiteX229" fmla="*/ 113998 w 736942"/>
                  <a:gd name="connsiteY229" fmla="*/ 176629 h 327042"/>
                  <a:gd name="connsiteX230" fmla="*/ 116136 w 736942"/>
                  <a:gd name="connsiteY230" fmla="*/ 174216 h 327042"/>
                  <a:gd name="connsiteX231" fmla="*/ 115849 w 736942"/>
                  <a:gd name="connsiteY231" fmla="*/ 167656 h 327042"/>
                  <a:gd name="connsiteX232" fmla="*/ 119290 w 736942"/>
                  <a:gd name="connsiteY232" fmla="*/ 163972 h 327042"/>
                  <a:gd name="connsiteX233" fmla="*/ 125755 w 736942"/>
                  <a:gd name="connsiteY233" fmla="*/ 167938 h 327042"/>
                  <a:gd name="connsiteX234" fmla="*/ 129665 w 736942"/>
                  <a:gd name="connsiteY234" fmla="*/ 166758 h 327042"/>
                  <a:gd name="connsiteX235" fmla="*/ 132037 w 736942"/>
                  <a:gd name="connsiteY235" fmla="*/ 162324 h 327042"/>
                  <a:gd name="connsiteX236" fmla="*/ 130525 w 736942"/>
                  <a:gd name="connsiteY236" fmla="*/ 158800 h 327042"/>
                  <a:gd name="connsiteX237" fmla="*/ 125364 w 736942"/>
                  <a:gd name="connsiteY237" fmla="*/ 161312 h 327042"/>
                  <a:gd name="connsiteX238" fmla="*/ 121141 w 736942"/>
                  <a:gd name="connsiteY238" fmla="*/ 158753 h 327042"/>
                  <a:gd name="connsiteX239" fmla="*/ 123330 w 736942"/>
                  <a:gd name="connsiteY239" fmla="*/ 155534 h 327042"/>
                  <a:gd name="connsiteX240" fmla="*/ 127501 w 736942"/>
                  <a:gd name="connsiteY240" fmla="*/ 155322 h 327042"/>
                  <a:gd name="connsiteX241" fmla="*/ 129560 w 736942"/>
                  <a:gd name="connsiteY241" fmla="*/ 152323 h 327042"/>
                  <a:gd name="connsiteX242" fmla="*/ 129508 w 736942"/>
                  <a:gd name="connsiteY242" fmla="*/ 149482 h 327042"/>
                  <a:gd name="connsiteX243" fmla="*/ 127371 w 736942"/>
                  <a:gd name="connsiteY243" fmla="*/ 147205 h 327042"/>
                  <a:gd name="connsiteX244" fmla="*/ 123721 w 736942"/>
                  <a:gd name="connsiteY244" fmla="*/ 146985 h 327042"/>
                  <a:gd name="connsiteX245" fmla="*/ 120385 w 736942"/>
                  <a:gd name="connsiteY245" fmla="*/ 143933 h 327042"/>
                  <a:gd name="connsiteX246" fmla="*/ 122131 w 736942"/>
                  <a:gd name="connsiteY246" fmla="*/ 137529 h 327042"/>
                  <a:gd name="connsiteX247" fmla="*/ 118195 w 736942"/>
                  <a:gd name="connsiteY247" fmla="*/ 134675 h 327042"/>
                  <a:gd name="connsiteX248" fmla="*/ 113581 w 736942"/>
                  <a:gd name="connsiteY248" fmla="*/ 135609 h 327042"/>
                  <a:gd name="connsiteX249" fmla="*/ 109541 w 736942"/>
                  <a:gd name="connsiteY249" fmla="*/ 134986 h 327042"/>
                  <a:gd name="connsiteX250" fmla="*/ 106647 w 736942"/>
                  <a:gd name="connsiteY250" fmla="*/ 141325 h 327042"/>
                  <a:gd name="connsiteX251" fmla="*/ 99479 w 736942"/>
                  <a:gd name="connsiteY251" fmla="*/ 142084 h 327042"/>
                  <a:gd name="connsiteX252" fmla="*/ 91581 w 736942"/>
                  <a:gd name="connsiteY252" fmla="*/ 138567 h 327042"/>
                  <a:gd name="connsiteX253" fmla="*/ 90668 w 736942"/>
                  <a:gd name="connsiteY253" fmla="*/ 134130 h 327042"/>
                  <a:gd name="connsiteX254" fmla="*/ 84386 w 736942"/>
                  <a:gd name="connsiteY254" fmla="*/ 134892 h 327042"/>
                  <a:gd name="connsiteX255" fmla="*/ 82379 w 736942"/>
                  <a:gd name="connsiteY255" fmla="*/ 133854 h 327042"/>
                  <a:gd name="connsiteX256" fmla="*/ 82144 w 736942"/>
                  <a:gd name="connsiteY256" fmla="*/ 127439 h 327042"/>
                  <a:gd name="connsiteX257" fmla="*/ 75654 w 736942"/>
                  <a:gd name="connsiteY257" fmla="*/ 125767 h 327042"/>
                  <a:gd name="connsiteX258" fmla="*/ 72473 w 736942"/>
                  <a:gd name="connsiteY258" fmla="*/ 121552 h 327042"/>
                  <a:gd name="connsiteX259" fmla="*/ 68251 w 736942"/>
                  <a:gd name="connsiteY259" fmla="*/ 119110 h 327042"/>
                  <a:gd name="connsiteX260" fmla="*/ 65878 w 736942"/>
                  <a:gd name="connsiteY260" fmla="*/ 113609 h 327042"/>
                  <a:gd name="connsiteX261" fmla="*/ 61760 w 736942"/>
                  <a:gd name="connsiteY261" fmla="*/ 110773 h 327042"/>
                  <a:gd name="connsiteX262" fmla="*/ 55269 w 736942"/>
                  <a:gd name="connsiteY262" fmla="*/ 111000 h 327042"/>
                  <a:gd name="connsiteX263" fmla="*/ 51177 w 736942"/>
                  <a:gd name="connsiteY263" fmla="*/ 106594 h 327042"/>
                  <a:gd name="connsiteX264" fmla="*/ 52819 w 736942"/>
                  <a:gd name="connsiteY264" fmla="*/ 97819 h 327042"/>
                  <a:gd name="connsiteX265" fmla="*/ 54878 w 736942"/>
                  <a:gd name="connsiteY265" fmla="*/ 95690 h 327042"/>
                  <a:gd name="connsiteX266" fmla="*/ 54565 w 736942"/>
                  <a:gd name="connsiteY266" fmla="*/ 92589 h 327042"/>
                  <a:gd name="connsiteX267" fmla="*/ 49535 w 736942"/>
                  <a:gd name="connsiteY267" fmla="*/ 89860 h 327042"/>
                  <a:gd name="connsiteX268" fmla="*/ 48179 w 736942"/>
                  <a:gd name="connsiteY268" fmla="*/ 85496 h 327042"/>
                  <a:gd name="connsiteX269" fmla="*/ 42809 w 736942"/>
                  <a:gd name="connsiteY269" fmla="*/ 81427 h 327042"/>
                  <a:gd name="connsiteX270" fmla="*/ 42340 w 736942"/>
                  <a:gd name="connsiteY270" fmla="*/ 77790 h 327042"/>
                  <a:gd name="connsiteX271" fmla="*/ 43982 w 736942"/>
                  <a:gd name="connsiteY271" fmla="*/ 74086 h 327042"/>
                  <a:gd name="connsiteX272" fmla="*/ 42705 w 736942"/>
                  <a:gd name="connsiteY272" fmla="*/ 70124 h 327042"/>
                  <a:gd name="connsiteX273" fmla="*/ 37309 w 736942"/>
                  <a:gd name="connsiteY273" fmla="*/ 69080 h 327042"/>
                  <a:gd name="connsiteX274" fmla="*/ 32069 w 736942"/>
                  <a:gd name="connsiteY274" fmla="*/ 66675 h 327042"/>
                  <a:gd name="connsiteX275" fmla="*/ 31965 w 736942"/>
                  <a:gd name="connsiteY275" fmla="*/ 61142 h 327042"/>
                  <a:gd name="connsiteX276" fmla="*/ 22972 w 736942"/>
                  <a:gd name="connsiteY276" fmla="*/ 56794 h 327042"/>
                  <a:gd name="connsiteX277" fmla="*/ 18697 w 736942"/>
                  <a:gd name="connsiteY277" fmla="*/ 58393 h 327042"/>
                  <a:gd name="connsiteX278" fmla="*/ 17055 w 736942"/>
                  <a:gd name="connsiteY278" fmla="*/ 55787 h 327042"/>
                  <a:gd name="connsiteX279" fmla="*/ 21225 w 736942"/>
                  <a:gd name="connsiteY279" fmla="*/ 53337 h 327042"/>
                  <a:gd name="connsiteX280" fmla="*/ 21643 w 736942"/>
                  <a:gd name="connsiteY280" fmla="*/ 50158 h 327042"/>
                  <a:gd name="connsiteX281" fmla="*/ 19114 w 736942"/>
                  <a:gd name="connsiteY281" fmla="*/ 46253 h 327042"/>
                  <a:gd name="connsiteX282" fmla="*/ 18880 w 736942"/>
                  <a:gd name="connsiteY282" fmla="*/ 43031 h 327042"/>
                  <a:gd name="connsiteX283" fmla="*/ 16351 w 736942"/>
                  <a:gd name="connsiteY283" fmla="*/ 37522 h 327042"/>
                  <a:gd name="connsiteX284" fmla="*/ 16612 w 736942"/>
                  <a:gd name="connsiteY284" fmla="*/ 32109 h 327042"/>
                  <a:gd name="connsiteX285" fmla="*/ 11789 w 736942"/>
                  <a:gd name="connsiteY285" fmla="*/ 27385 h 327042"/>
                  <a:gd name="connsiteX286" fmla="*/ 10799 w 736942"/>
                  <a:gd name="connsiteY286" fmla="*/ 20579 h 327042"/>
                  <a:gd name="connsiteX287" fmla="*/ 16325 w 736942"/>
                  <a:gd name="connsiteY287" fmla="*/ 18294 h 327042"/>
                  <a:gd name="connsiteX288" fmla="*/ 17680 w 736942"/>
                  <a:gd name="connsiteY288" fmla="*/ 14347 h 327042"/>
                  <a:gd name="connsiteX289" fmla="*/ 14865 w 736942"/>
                  <a:gd name="connsiteY289" fmla="*/ 9691 h 327042"/>
                  <a:gd name="connsiteX290" fmla="*/ 11659 w 736942"/>
                  <a:gd name="connsiteY290" fmla="*/ 10771 h 327042"/>
                  <a:gd name="connsiteX291" fmla="*/ 11216 w 736942"/>
                  <a:gd name="connsiteY291" fmla="*/ 16176 h 327042"/>
                  <a:gd name="connsiteX292" fmla="*/ 2562 w 736942"/>
                  <a:gd name="connsiteY292" fmla="*/ 16648 h 327042"/>
                  <a:gd name="connsiteX293" fmla="*/ 815 w 736942"/>
                  <a:gd name="connsiteY293" fmla="*/ 14621 h 327042"/>
                  <a:gd name="connsiteX294" fmla="*/ 1623 w 736942"/>
                  <a:gd name="connsiteY294" fmla="*/ 12411 h 327042"/>
                  <a:gd name="connsiteX295" fmla="*/ 33 w 736942"/>
                  <a:gd name="connsiteY295" fmla="*/ 7612 h 327042"/>
                  <a:gd name="connsiteX296" fmla="*/ 33 w 736942"/>
                  <a:gd name="connsiteY296" fmla="*/ 7612 h 327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Lst>
                <a:rect l="l" t="t" r="r" b="b"/>
                <a:pathLst>
                  <a:path w="736942" h="327042">
                    <a:moveTo>
                      <a:pt x="33" y="7612"/>
                    </a:moveTo>
                    <a:lnTo>
                      <a:pt x="1336" y="5402"/>
                    </a:lnTo>
                    <a:lnTo>
                      <a:pt x="116553" y="7181"/>
                    </a:lnTo>
                    <a:lnTo>
                      <a:pt x="159903" y="7972"/>
                    </a:lnTo>
                    <a:lnTo>
                      <a:pt x="185396" y="8157"/>
                    </a:lnTo>
                    <a:lnTo>
                      <a:pt x="245507" y="7716"/>
                    </a:lnTo>
                    <a:lnTo>
                      <a:pt x="282496" y="6907"/>
                    </a:lnTo>
                    <a:lnTo>
                      <a:pt x="299961" y="6800"/>
                    </a:lnTo>
                    <a:lnTo>
                      <a:pt x="321127" y="6312"/>
                    </a:lnTo>
                    <a:lnTo>
                      <a:pt x="362522" y="6237"/>
                    </a:lnTo>
                    <a:lnTo>
                      <a:pt x="398130" y="5194"/>
                    </a:lnTo>
                    <a:lnTo>
                      <a:pt x="449169" y="4427"/>
                    </a:lnTo>
                    <a:lnTo>
                      <a:pt x="474297" y="3524"/>
                    </a:lnTo>
                    <a:lnTo>
                      <a:pt x="530316" y="2243"/>
                    </a:lnTo>
                    <a:lnTo>
                      <a:pt x="563212" y="1059"/>
                    </a:lnTo>
                    <a:lnTo>
                      <a:pt x="583310" y="0"/>
                    </a:lnTo>
                    <a:lnTo>
                      <a:pt x="585760" y="3532"/>
                    </a:lnTo>
                    <a:lnTo>
                      <a:pt x="589618" y="6602"/>
                    </a:lnTo>
                    <a:lnTo>
                      <a:pt x="588732" y="9271"/>
                    </a:lnTo>
                    <a:lnTo>
                      <a:pt x="590139" y="11511"/>
                    </a:lnTo>
                    <a:lnTo>
                      <a:pt x="598298" y="13322"/>
                    </a:lnTo>
                    <a:lnTo>
                      <a:pt x="599472" y="20670"/>
                    </a:lnTo>
                    <a:lnTo>
                      <a:pt x="602704" y="22527"/>
                    </a:lnTo>
                    <a:lnTo>
                      <a:pt x="606562" y="28733"/>
                    </a:lnTo>
                    <a:lnTo>
                      <a:pt x="612557" y="29427"/>
                    </a:lnTo>
                    <a:lnTo>
                      <a:pt x="611619" y="33567"/>
                    </a:lnTo>
                    <a:lnTo>
                      <a:pt x="613600" y="34608"/>
                    </a:lnTo>
                    <a:lnTo>
                      <a:pt x="612792" y="38500"/>
                    </a:lnTo>
                    <a:lnTo>
                      <a:pt x="616624" y="40174"/>
                    </a:lnTo>
                    <a:lnTo>
                      <a:pt x="618761" y="43855"/>
                    </a:lnTo>
                    <a:lnTo>
                      <a:pt x="621550" y="45149"/>
                    </a:lnTo>
                    <a:lnTo>
                      <a:pt x="624809" y="43143"/>
                    </a:lnTo>
                    <a:lnTo>
                      <a:pt x="627963" y="44656"/>
                    </a:lnTo>
                    <a:lnTo>
                      <a:pt x="624288" y="47520"/>
                    </a:lnTo>
                    <a:lnTo>
                      <a:pt x="621785" y="51444"/>
                    </a:lnTo>
                    <a:lnTo>
                      <a:pt x="617380" y="63592"/>
                    </a:lnTo>
                    <a:lnTo>
                      <a:pt x="617693" y="67129"/>
                    </a:lnTo>
                    <a:lnTo>
                      <a:pt x="615399" y="71514"/>
                    </a:lnTo>
                    <a:lnTo>
                      <a:pt x="615685" y="78703"/>
                    </a:lnTo>
                    <a:lnTo>
                      <a:pt x="614460" y="82428"/>
                    </a:lnTo>
                    <a:lnTo>
                      <a:pt x="615164" y="86367"/>
                    </a:lnTo>
                    <a:lnTo>
                      <a:pt x="614773" y="92320"/>
                    </a:lnTo>
                    <a:lnTo>
                      <a:pt x="617849" y="105277"/>
                    </a:lnTo>
                    <a:lnTo>
                      <a:pt x="617067" y="109231"/>
                    </a:lnTo>
                    <a:lnTo>
                      <a:pt x="624496" y="124820"/>
                    </a:lnTo>
                    <a:lnTo>
                      <a:pt x="627598" y="128715"/>
                    </a:lnTo>
                    <a:lnTo>
                      <a:pt x="627754" y="132122"/>
                    </a:lnTo>
                    <a:lnTo>
                      <a:pt x="624470" y="136126"/>
                    </a:lnTo>
                    <a:lnTo>
                      <a:pt x="623870" y="139063"/>
                    </a:lnTo>
                    <a:lnTo>
                      <a:pt x="625878" y="145848"/>
                    </a:lnTo>
                    <a:lnTo>
                      <a:pt x="634141" y="151827"/>
                    </a:lnTo>
                    <a:lnTo>
                      <a:pt x="636018" y="155062"/>
                    </a:lnTo>
                    <a:lnTo>
                      <a:pt x="635392" y="167032"/>
                    </a:lnTo>
                    <a:lnTo>
                      <a:pt x="638364" y="170512"/>
                    </a:lnTo>
                    <a:lnTo>
                      <a:pt x="648608" y="178896"/>
                    </a:lnTo>
                    <a:lnTo>
                      <a:pt x="656220" y="187919"/>
                    </a:lnTo>
                    <a:lnTo>
                      <a:pt x="661615" y="190256"/>
                    </a:lnTo>
                    <a:lnTo>
                      <a:pt x="663258" y="192469"/>
                    </a:lnTo>
                    <a:lnTo>
                      <a:pt x="664144" y="197782"/>
                    </a:lnTo>
                    <a:lnTo>
                      <a:pt x="667037" y="201361"/>
                    </a:lnTo>
                    <a:lnTo>
                      <a:pt x="673867" y="202632"/>
                    </a:lnTo>
                    <a:lnTo>
                      <a:pt x="679159" y="210929"/>
                    </a:lnTo>
                    <a:lnTo>
                      <a:pt x="679419" y="214764"/>
                    </a:lnTo>
                    <a:lnTo>
                      <a:pt x="682912" y="219564"/>
                    </a:lnTo>
                    <a:lnTo>
                      <a:pt x="689325" y="224325"/>
                    </a:lnTo>
                    <a:lnTo>
                      <a:pt x="697223" y="228099"/>
                    </a:lnTo>
                    <a:lnTo>
                      <a:pt x="697953" y="230082"/>
                    </a:lnTo>
                    <a:lnTo>
                      <a:pt x="703349" y="234365"/>
                    </a:lnTo>
                    <a:lnTo>
                      <a:pt x="710413" y="238826"/>
                    </a:lnTo>
                    <a:lnTo>
                      <a:pt x="714818" y="243448"/>
                    </a:lnTo>
                    <a:lnTo>
                      <a:pt x="718207" y="245498"/>
                    </a:lnTo>
                    <a:lnTo>
                      <a:pt x="724228" y="253713"/>
                    </a:lnTo>
                    <a:lnTo>
                      <a:pt x="727800" y="256371"/>
                    </a:lnTo>
                    <a:lnTo>
                      <a:pt x="729208" y="263310"/>
                    </a:lnTo>
                    <a:lnTo>
                      <a:pt x="730354" y="274245"/>
                    </a:lnTo>
                    <a:lnTo>
                      <a:pt x="733508" y="280793"/>
                    </a:lnTo>
                    <a:lnTo>
                      <a:pt x="734160" y="286662"/>
                    </a:lnTo>
                    <a:lnTo>
                      <a:pt x="729859" y="292479"/>
                    </a:lnTo>
                    <a:lnTo>
                      <a:pt x="730016" y="294383"/>
                    </a:lnTo>
                    <a:lnTo>
                      <a:pt x="734707" y="304218"/>
                    </a:lnTo>
                    <a:lnTo>
                      <a:pt x="735099" y="309695"/>
                    </a:lnTo>
                    <a:lnTo>
                      <a:pt x="736975" y="315278"/>
                    </a:lnTo>
                    <a:lnTo>
                      <a:pt x="732544" y="315356"/>
                    </a:lnTo>
                    <a:lnTo>
                      <a:pt x="734030" y="318669"/>
                    </a:lnTo>
                    <a:lnTo>
                      <a:pt x="730615" y="317652"/>
                    </a:lnTo>
                    <a:lnTo>
                      <a:pt x="726835" y="318982"/>
                    </a:lnTo>
                    <a:lnTo>
                      <a:pt x="728269" y="316817"/>
                    </a:lnTo>
                    <a:lnTo>
                      <a:pt x="725167" y="316165"/>
                    </a:lnTo>
                    <a:lnTo>
                      <a:pt x="723864" y="317782"/>
                    </a:lnTo>
                    <a:lnTo>
                      <a:pt x="720397" y="317469"/>
                    </a:lnTo>
                    <a:lnTo>
                      <a:pt x="716617" y="319582"/>
                    </a:lnTo>
                    <a:lnTo>
                      <a:pt x="714688" y="326104"/>
                    </a:lnTo>
                    <a:lnTo>
                      <a:pt x="708015" y="323886"/>
                    </a:lnTo>
                    <a:lnTo>
                      <a:pt x="698110" y="324251"/>
                    </a:lnTo>
                    <a:lnTo>
                      <a:pt x="694538" y="322869"/>
                    </a:lnTo>
                    <a:lnTo>
                      <a:pt x="694408" y="327043"/>
                    </a:lnTo>
                    <a:lnTo>
                      <a:pt x="672381" y="326703"/>
                    </a:lnTo>
                    <a:lnTo>
                      <a:pt x="672538" y="315721"/>
                    </a:lnTo>
                    <a:lnTo>
                      <a:pt x="661120" y="315669"/>
                    </a:lnTo>
                    <a:lnTo>
                      <a:pt x="661277" y="304531"/>
                    </a:lnTo>
                    <a:lnTo>
                      <a:pt x="650329" y="304426"/>
                    </a:lnTo>
                    <a:lnTo>
                      <a:pt x="650902" y="277088"/>
                    </a:lnTo>
                    <a:lnTo>
                      <a:pt x="597647" y="275601"/>
                    </a:lnTo>
                    <a:lnTo>
                      <a:pt x="597021" y="292114"/>
                    </a:lnTo>
                    <a:lnTo>
                      <a:pt x="528335" y="291149"/>
                    </a:lnTo>
                    <a:lnTo>
                      <a:pt x="529195" y="258487"/>
                    </a:lnTo>
                    <a:lnTo>
                      <a:pt x="499244" y="257253"/>
                    </a:lnTo>
                    <a:lnTo>
                      <a:pt x="482222" y="256812"/>
                    </a:lnTo>
                    <a:lnTo>
                      <a:pt x="430296" y="239141"/>
                    </a:lnTo>
                    <a:lnTo>
                      <a:pt x="421824" y="261019"/>
                    </a:lnTo>
                    <a:lnTo>
                      <a:pt x="419504" y="259214"/>
                    </a:lnTo>
                    <a:lnTo>
                      <a:pt x="413613" y="261742"/>
                    </a:lnTo>
                    <a:lnTo>
                      <a:pt x="411658" y="260013"/>
                    </a:lnTo>
                    <a:lnTo>
                      <a:pt x="412258" y="255959"/>
                    </a:lnTo>
                    <a:lnTo>
                      <a:pt x="407670" y="252844"/>
                    </a:lnTo>
                    <a:lnTo>
                      <a:pt x="406002" y="250431"/>
                    </a:lnTo>
                    <a:lnTo>
                      <a:pt x="405871" y="244935"/>
                    </a:lnTo>
                    <a:lnTo>
                      <a:pt x="396644" y="244823"/>
                    </a:lnTo>
                    <a:lnTo>
                      <a:pt x="393620" y="243975"/>
                    </a:lnTo>
                    <a:lnTo>
                      <a:pt x="389553" y="240646"/>
                    </a:lnTo>
                    <a:lnTo>
                      <a:pt x="389058" y="235948"/>
                    </a:lnTo>
                    <a:lnTo>
                      <a:pt x="387416" y="232549"/>
                    </a:lnTo>
                    <a:lnTo>
                      <a:pt x="384783" y="231649"/>
                    </a:lnTo>
                    <a:lnTo>
                      <a:pt x="379935" y="232599"/>
                    </a:lnTo>
                    <a:lnTo>
                      <a:pt x="376389" y="227677"/>
                    </a:lnTo>
                    <a:lnTo>
                      <a:pt x="372766" y="226654"/>
                    </a:lnTo>
                    <a:lnTo>
                      <a:pt x="371150" y="228279"/>
                    </a:lnTo>
                    <a:lnTo>
                      <a:pt x="372662" y="232012"/>
                    </a:lnTo>
                    <a:lnTo>
                      <a:pt x="372401" y="235015"/>
                    </a:lnTo>
                    <a:lnTo>
                      <a:pt x="366901" y="242071"/>
                    </a:lnTo>
                    <a:lnTo>
                      <a:pt x="363174" y="240213"/>
                    </a:lnTo>
                    <a:lnTo>
                      <a:pt x="360046" y="245115"/>
                    </a:lnTo>
                    <a:lnTo>
                      <a:pt x="352173" y="245478"/>
                    </a:lnTo>
                    <a:lnTo>
                      <a:pt x="350505" y="249675"/>
                    </a:lnTo>
                    <a:lnTo>
                      <a:pt x="352642" y="253702"/>
                    </a:lnTo>
                    <a:lnTo>
                      <a:pt x="352017" y="256585"/>
                    </a:lnTo>
                    <a:lnTo>
                      <a:pt x="347012" y="259697"/>
                    </a:lnTo>
                    <a:lnTo>
                      <a:pt x="341851" y="260792"/>
                    </a:lnTo>
                    <a:lnTo>
                      <a:pt x="340208" y="258116"/>
                    </a:lnTo>
                    <a:lnTo>
                      <a:pt x="341981" y="254715"/>
                    </a:lnTo>
                    <a:lnTo>
                      <a:pt x="340756" y="253392"/>
                    </a:lnTo>
                    <a:lnTo>
                      <a:pt x="336038" y="253136"/>
                    </a:lnTo>
                    <a:lnTo>
                      <a:pt x="333040" y="248691"/>
                    </a:lnTo>
                    <a:lnTo>
                      <a:pt x="329130" y="250449"/>
                    </a:lnTo>
                    <a:lnTo>
                      <a:pt x="328530" y="253815"/>
                    </a:lnTo>
                    <a:lnTo>
                      <a:pt x="329730" y="260524"/>
                    </a:lnTo>
                    <a:lnTo>
                      <a:pt x="325663" y="263054"/>
                    </a:lnTo>
                    <a:lnTo>
                      <a:pt x="319407" y="262399"/>
                    </a:lnTo>
                    <a:lnTo>
                      <a:pt x="315732" y="258372"/>
                    </a:lnTo>
                    <a:lnTo>
                      <a:pt x="306295" y="256921"/>
                    </a:lnTo>
                    <a:lnTo>
                      <a:pt x="301812" y="260083"/>
                    </a:lnTo>
                    <a:lnTo>
                      <a:pt x="299127" y="264098"/>
                    </a:lnTo>
                    <a:lnTo>
                      <a:pt x="293548" y="264103"/>
                    </a:lnTo>
                    <a:lnTo>
                      <a:pt x="286980" y="265861"/>
                    </a:lnTo>
                    <a:lnTo>
                      <a:pt x="282079" y="263357"/>
                    </a:lnTo>
                    <a:lnTo>
                      <a:pt x="278951" y="263020"/>
                    </a:lnTo>
                    <a:lnTo>
                      <a:pt x="273894" y="265141"/>
                    </a:lnTo>
                    <a:lnTo>
                      <a:pt x="270401" y="268780"/>
                    </a:lnTo>
                    <a:lnTo>
                      <a:pt x="264536" y="269680"/>
                    </a:lnTo>
                    <a:lnTo>
                      <a:pt x="264197" y="273697"/>
                    </a:lnTo>
                    <a:lnTo>
                      <a:pt x="261512" y="276410"/>
                    </a:lnTo>
                    <a:lnTo>
                      <a:pt x="257498" y="274688"/>
                    </a:lnTo>
                    <a:lnTo>
                      <a:pt x="258306" y="271767"/>
                    </a:lnTo>
                    <a:lnTo>
                      <a:pt x="261277" y="269049"/>
                    </a:lnTo>
                    <a:lnTo>
                      <a:pt x="259166" y="264878"/>
                    </a:lnTo>
                    <a:lnTo>
                      <a:pt x="251737" y="267465"/>
                    </a:lnTo>
                    <a:lnTo>
                      <a:pt x="250746" y="269967"/>
                    </a:lnTo>
                    <a:lnTo>
                      <a:pt x="252415" y="274349"/>
                    </a:lnTo>
                    <a:lnTo>
                      <a:pt x="246888" y="278132"/>
                    </a:lnTo>
                    <a:lnTo>
                      <a:pt x="240789" y="276410"/>
                    </a:lnTo>
                    <a:lnTo>
                      <a:pt x="240502" y="286036"/>
                    </a:lnTo>
                    <a:lnTo>
                      <a:pt x="227104" y="285514"/>
                    </a:lnTo>
                    <a:lnTo>
                      <a:pt x="226895" y="291018"/>
                    </a:lnTo>
                    <a:lnTo>
                      <a:pt x="217041" y="290575"/>
                    </a:lnTo>
                    <a:lnTo>
                      <a:pt x="216468" y="287810"/>
                    </a:lnTo>
                    <a:lnTo>
                      <a:pt x="211541" y="286349"/>
                    </a:lnTo>
                    <a:lnTo>
                      <a:pt x="215295" y="283610"/>
                    </a:lnTo>
                    <a:lnTo>
                      <a:pt x="212011" y="280975"/>
                    </a:lnTo>
                    <a:lnTo>
                      <a:pt x="210681" y="277688"/>
                    </a:lnTo>
                    <a:lnTo>
                      <a:pt x="204659" y="279175"/>
                    </a:lnTo>
                    <a:lnTo>
                      <a:pt x="200359" y="279019"/>
                    </a:lnTo>
                    <a:lnTo>
                      <a:pt x="199550" y="276123"/>
                    </a:lnTo>
                    <a:lnTo>
                      <a:pt x="197960" y="278914"/>
                    </a:lnTo>
                    <a:lnTo>
                      <a:pt x="195432" y="275341"/>
                    </a:lnTo>
                    <a:lnTo>
                      <a:pt x="189358" y="280714"/>
                    </a:lnTo>
                    <a:lnTo>
                      <a:pt x="186100" y="276123"/>
                    </a:lnTo>
                    <a:lnTo>
                      <a:pt x="187403" y="273828"/>
                    </a:lnTo>
                    <a:lnTo>
                      <a:pt x="187403" y="266863"/>
                    </a:lnTo>
                    <a:lnTo>
                      <a:pt x="184901" y="265433"/>
                    </a:lnTo>
                    <a:lnTo>
                      <a:pt x="187507" y="262472"/>
                    </a:lnTo>
                    <a:lnTo>
                      <a:pt x="184822" y="262050"/>
                    </a:lnTo>
                    <a:lnTo>
                      <a:pt x="184979" y="243923"/>
                    </a:lnTo>
                    <a:lnTo>
                      <a:pt x="175751" y="243795"/>
                    </a:lnTo>
                    <a:lnTo>
                      <a:pt x="175073" y="241090"/>
                    </a:lnTo>
                    <a:lnTo>
                      <a:pt x="169287" y="241087"/>
                    </a:lnTo>
                    <a:lnTo>
                      <a:pt x="169156" y="273410"/>
                    </a:lnTo>
                    <a:lnTo>
                      <a:pt x="162092" y="274454"/>
                    </a:lnTo>
                    <a:lnTo>
                      <a:pt x="160867" y="270723"/>
                    </a:lnTo>
                    <a:lnTo>
                      <a:pt x="156592" y="269023"/>
                    </a:lnTo>
                    <a:lnTo>
                      <a:pt x="152943" y="271402"/>
                    </a:lnTo>
                    <a:lnTo>
                      <a:pt x="147364" y="270828"/>
                    </a:lnTo>
                    <a:lnTo>
                      <a:pt x="143011" y="264567"/>
                    </a:lnTo>
                    <a:lnTo>
                      <a:pt x="139336" y="264695"/>
                    </a:lnTo>
                    <a:lnTo>
                      <a:pt x="135999" y="262934"/>
                    </a:lnTo>
                    <a:lnTo>
                      <a:pt x="136598" y="256608"/>
                    </a:lnTo>
                    <a:lnTo>
                      <a:pt x="133888" y="253144"/>
                    </a:lnTo>
                    <a:lnTo>
                      <a:pt x="128961" y="250585"/>
                    </a:lnTo>
                    <a:lnTo>
                      <a:pt x="126354" y="247559"/>
                    </a:lnTo>
                    <a:lnTo>
                      <a:pt x="124999" y="242895"/>
                    </a:lnTo>
                    <a:lnTo>
                      <a:pt x="124660" y="237701"/>
                    </a:lnTo>
                    <a:lnTo>
                      <a:pt x="129169" y="233147"/>
                    </a:lnTo>
                    <a:lnTo>
                      <a:pt x="127736" y="230024"/>
                    </a:lnTo>
                    <a:lnTo>
                      <a:pt x="123383" y="231378"/>
                    </a:lnTo>
                    <a:lnTo>
                      <a:pt x="120072" y="230572"/>
                    </a:lnTo>
                    <a:lnTo>
                      <a:pt x="119472" y="227557"/>
                    </a:lnTo>
                    <a:lnTo>
                      <a:pt x="115615" y="224559"/>
                    </a:lnTo>
                    <a:lnTo>
                      <a:pt x="113138" y="219984"/>
                    </a:lnTo>
                    <a:lnTo>
                      <a:pt x="106908" y="217240"/>
                    </a:lnTo>
                    <a:lnTo>
                      <a:pt x="105292" y="215302"/>
                    </a:lnTo>
                    <a:lnTo>
                      <a:pt x="104432" y="210392"/>
                    </a:lnTo>
                    <a:lnTo>
                      <a:pt x="100548" y="207392"/>
                    </a:lnTo>
                    <a:lnTo>
                      <a:pt x="96142" y="202459"/>
                    </a:lnTo>
                    <a:lnTo>
                      <a:pt x="96221" y="196131"/>
                    </a:lnTo>
                    <a:lnTo>
                      <a:pt x="98436" y="194751"/>
                    </a:lnTo>
                    <a:lnTo>
                      <a:pt x="103519" y="194853"/>
                    </a:lnTo>
                    <a:lnTo>
                      <a:pt x="105005" y="191824"/>
                    </a:lnTo>
                    <a:lnTo>
                      <a:pt x="103780" y="187160"/>
                    </a:lnTo>
                    <a:lnTo>
                      <a:pt x="104588" y="184121"/>
                    </a:lnTo>
                    <a:lnTo>
                      <a:pt x="109515" y="177302"/>
                    </a:lnTo>
                    <a:lnTo>
                      <a:pt x="113998" y="176629"/>
                    </a:lnTo>
                    <a:lnTo>
                      <a:pt x="116136" y="174216"/>
                    </a:lnTo>
                    <a:lnTo>
                      <a:pt x="115849" y="167656"/>
                    </a:lnTo>
                    <a:lnTo>
                      <a:pt x="119290" y="163972"/>
                    </a:lnTo>
                    <a:lnTo>
                      <a:pt x="125755" y="167938"/>
                    </a:lnTo>
                    <a:lnTo>
                      <a:pt x="129665" y="166758"/>
                    </a:lnTo>
                    <a:lnTo>
                      <a:pt x="132037" y="162324"/>
                    </a:lnTo>
                    <a:lnTo>
                      <a:pt x="130525" y="158800"/>
                    </a:lnTo>
                    <a:lnTo>
                      <a:pt x="125364" y="161312"/>
                    </a:lnTo>
                    <a:lnTo>
                      <a:pt x="121141" y="158753"/>
                    </a:lnTo>
                    <a:lnTo>
                      <a:pt x="123330" y="155534"/>
                    </a:lnTo>
                    <a:lnTo>
                      <a:pt x="127501" y="155322"/>
                    </a:lnTo>
                    <a:lnTo>
                      <a:pt x="129560" y="152323"/>
                    </a:lnTo>
                    <a:lnTo>
                      <a:pt x="129508" y="149482"/>
                    </a:lnTo>
                    <a:lnTo>
                      <a:pt x="127371" y="147205"/>
                    </a:lnTo>
                    <a:lnTo>
                      <a:pt x="123721" y="146985"/>
                    </a:lnTo>
                    <a:lnTo>
                      <a:pt x="120385" y="143933"/>
                    </a:lnTo>
                    <a:lnTo>
                      <a:pt x="122131" y="137529"/>
                    </a:lnTo>
                    <a:lnTo>
                      <a:pt x="118195" y="134675"/>
                    </a:lnTo>
                    <a:lnTo>
                      <a:pt x="113581" y="135609"/>
                    </a:lnTo>
                    <a:lnTo>
                      <a:pt x="109541" y="134986"/>
                    </a:lnTo>
                    <a:lnTo>
                      <a:pt x="106647" y="141325"/>
                    </a:lnTo>
                    <a:lnTo>
                      <a:pt x="99479" y="142084"/>
                    </a:lnTo>
                    <a:lnTo>
                      <a:pt x="91581" y="138567"/>
                    </a:lnTo>
                    <a:lnTo>
                      <a:pt x="90668" y="134130"/>
                    </a:lnTo>
                    <a:lnTo>
                      <a:pt x="84386" y="134892"/>
                    </a:lnTo>
                    <a:lnTo>
                      <a:pt x="82379" y="133854"/>
                    </a:lnTo>
                    <a:lnTo>
                      <a:pt x="82144" y="127439"/>
                    </a:lnTo>
                    <a:lnTo>
                      <a:pt x="75654" y="125767"/>
                    </a:lnTo>
                    <a:lnTo>
                      <a:pt x="72473" y="121552"/>
                    </a:lnTo>
                    <a:lnTo>
                      <a:pt x="68251" y="119110"/>
                    </a:lnTo>
                    <a:lnTo>
                      <a:pt x="65878" y="113609"/>
                    </a:lnTo>
                    <a:lnTo>
                      <a:pt x="61760" y="110773"/>
                    </a:lnTo>
                    <a:lnTo>
                      <a:pt x="55269" y="111000"/>
                    </a:lnTo>
                    <a:lnTo>
                      <a:pt x="51177" y="106594"/>
                    </a:lnTo>
                    <a:lnTo>
                      <a:pt x="52819" y="97819"/>
                    </a:lnTo>
                    <a:lnTo>
                      <a:pt x="54878" y="95690"/>
                    </a:lnTo>
                    <a:lnTo>
                      <a:pt x="54565" y="92589"/>
                    </a:lnTo>
                    <a:lnTo>
                      <a:pt x="49535" y="89860"/>
                    </a:lnTo>
                    <a:lnTo>
                      <a:pt x="48179" y="85496"/>
                    </a:lnTo>
                    <a:lnTo>
                      <a:pt x="42809" y="81427"/>
                    </a:lnTo>
                    <a:lnTo>
                      <a:pt x="42340" y="77790"/>
                    </a:lnTo>
                    <a:lnTo>
                      <a:pt x="43982" y="74086"/>
                    </a:lnTo>
                    <a:lnTo>
                      <a:pt x="42705" y="70124"/>
                    </a:lnTo>
                    <a:lnTo>
                      <a:pt x="37309" y="69080"/>
                    </a:lnTo>
                    <a:lnTo>
                      <a:pt x="32069" y="66675"/>
                    </a:lnTo>
                    <a:lnTo>
                      <a:pt x="31965" y="61142"/>
                    </a:lnTo>
                    <a:lnTo>
                      <a:pt x="22972" y="56794"/>
                    </a:lnTo>
                    <a:lnTo>
                      <a:pt x="18697" y="58393"/>
                    </a:lnTo>
                    <a:lnTo>
                      <a:pt x="17055" y="55787"/>
                    </a:lnTo>
                    <a:lnTo>
                      <a:pt x="21225" y="53337"/>
                    </a:lnTo>
                    <a:lnTo>
                      <a:pt x="21643" y="50158"/>
                    </a:lnTo>
                    <a:lnTo>
                      <a:pt x="19114" y="46253"/>
                    </a:lnTo>
                    <a:lnTo>
                      <a:pt x="18880" y="43031"/>
                    </a:lnTo>
                    <a:lnTo>
                      <a:pt x="16351" y="37522"/>
                    </a:lnTo>
                    <a:lnTo>
                      <a:pt x="16612" y="32109"/>
                    </a:lnTo>
                    <a:lnTo>
                      <a:pt x="11789" y="27385"/>
                    </a:lnTo>
                    <a:lnTo>
                      <a:pt x="10799" y="20579"/>
                    </a:lnTo>
                    <a:lnTo>
                      <a:pt x="16325" y="18294"/>
                    </a:lnTo>
                    <a:lnTo>
                      <a:pt x="17680" y="14347"/>
                    </a:lnTo>
                    <a:lnTo>
                      <a:pt x="14865" y="9691"/>
                    </a:lnTo>
                    <a:lnTo>
                      <a:pt x="11659" y="10771"/>
                    </a:lnTo>
                    <a:lnTo>
                      <a:pt x="11216" y="16176"/>
                    </a:lnTo>
                    <a:lnTo>
                      <a:pt x="2562" y="16648"/>
                    </a:lnTo>
                    <a:lnTo>
                      <a:pt x="815" y="14621"/>
                    </a:lnTo>
                    <a:lnTo>
                      <a:pt x="1623" y="12411"/>
                    </a:lnTo>
                    <a:lnTo>
                      <a:pt x="33" y="7612"/>
                    </a:lnTo>
                    <a:lnTo>
                      <a:pt x="33" y="7612"/>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04" name="MO-7">
                <a:extLst>
                  <a:ext uri="{FF2B5EF4-FFF2-40B4-BE49-F238E27FC236}">
                    <a16:creationId xmlns:a16="http://schemas.microsoft.com/office/drawing/2014/main" id="{5CA95DC6-B05A-E036-BAE0-09C7FC5ECD6C}"/>
                  </a:ext>
                </a:extLst>
              </p:cNvPr>
              <p:cNvSpPr/>
              <p:nvPr/>
            </p:nvSpPr>
            <p:spPr>
              <a:xfrm>
                <a:off x="4888611" y="3532788"/>
                <a:ext cx="282415" cy="169928"/>
              </a:xfrm>
              <a:custGeom>
                <a:avLst/>
                <a:gdLst>
                  <a:gd name="connsiteX0" fmla="*/ 33 w 279543"/>
                  <a:gd name="connsiteY0" fmla="*/ 98474 h 167835"/>
                  <a:gd name="connsiteX1" fmla="*/ 189 w 279543"/>
                  <a:gd name="connsiteY1" fmla="*/ 11478 h 167835"/>
                  <a:gd name="connsiteX2" fmla="*/ 32591 w 279543"/>
                  <a:gd name="connsiteY2" fmla="*/ 12886 h 167835"/>
                  <a:gd name="connsiteX3" fmla="*/ 77400 w 279543"/>
                  <a:gd name="connsiteY3" fmla="*/ 14164 h 167835"/>
                  <a:gd name="connsiteX4" fmla="*/ 77139 w 279543"/>
                  <a:gd name="connsiteY4" fmla="*/ 24781 h 167835"/>
                  <a:gd name="connsiteX5" fmla="*/ 143167 w 279543"/>
                  <a:gd name="connsiteY5" fmla="*/ 26372 h 167835"/>
                  <a:gd name="connsiteX6" fmla="*/ 143845 w 279543"/>
                  <a:gd name="connsiteY6" fmla="*/ 0 h 167835"/>
                  <a:gd name="connsiteX7" fmla="*/ 222828 w 279543"/>
                  <a:gd name="connsiteY7" fmla="*/ 2243 h 167835"/>
                  <a:gd name="connsiteX8" fmla="*/ 222333 w 279543"/>
                  <a:gd name="connsiteY8" fmla="*/ 28433 h 167835"/>
                  <a:gd name="connsiteX9" fmla="*/ 226425 w 279543"/>
                  <a:gd name="connsiteY9" fmla="*/ 27807 h 167835"/>
                  <a:gd name="connsiteX10" fmla="*/ 231665 w 279543"/>
                  <a:gd name="connsiteY10" fmla="*/ 31094 h 167835"/>
                  <a:gd name="connsiteX11" fmla="*/ 234558 w 279543"/>
                  <a:gd name="connsiteY11" fmla="*/ 28485 h 167835"/>
                  <a:gd name="connsiteX12" fmla="*/ 237556 w 279543"/>
                  <a:gd name="connsiteY12" fmla="*/ 28877 h 167835"/>
                  <a:gd name="connsiteX13" fmla="*/ 237452 w 279543"/>
                  <a:gd name="connsiteY13" fmla="*/ 35163 h 167835"/>
                  <a:gd name="connsiteX14" fmla="*/ 241466 w 279543"/>
                  <a:gd name="connsiteY14" fmla="*/ 35111 h 167835"/>
                  <a:gd name="connsiteX15" fmla="*/ 242796 w 279543"/>
                  <a:gd name="connsiteY15" fmla="*/ 32711 h 167835"/>
                  <a:gd name="connsiteX16" fmla="*/ 262554 w 279543"/>
                  <a:gd name="connsiteY16" fmla="*/ 33442 h 167835"/>
                  <a:gd name="connsiteX17" fmla="*/ 279576 w 279543"/>
                  <a:gd name="connsiteY17" fmla="*/ 33572 h 167835"/>
                  <a:gd name="connsiteX18" fmla="*/ 278690 w 279543"/>
                  <a:gd name="connsiteY18" fmla="*/ 65292 h 167835"/>
                  <a:gd name="connsiteX19" fmla="*/ 247357 w 279543"/>
                  <a:gd name="connsiteY19" fmla="*/ 64640 h 167835"/>
                  <a:gd name="connsiteX20" fmla="*/ 246471 w 279543"/>
                  <a:gd name="connsiteY20" fmla="*/ 111856 h 167835"/>
                  <a:gd name="connsiteX21" fmla="*/ 267299 w 279543"/>
                  <a:gd name="connsiteY21" fmla="*/ 112403 h 167835"/>
                  <a:gd name="connsiteX22" fmla="*/ 266230 w 279543"/>
                  <a:gd name="connsiteY22" fmla="*/ 167836 h 167835"/>
                  <a:gd name="connsiteX23" fmla="*/ 213575 w 279543"/>
                  <a:gd name="connsiteY23" fmla="*/ 167836 h 167835"/>
                  <a:gd name="connsiteX24" fmla="*/ 154845 w 279543"/>
                  <a:gd name="connsiteY24" fmla="*/ 167575 h 167835"/>
                  <a:gd name="connsiteX25" fmla="*/ 76879 w 279543"/>
                  <a:gd name="connsiteY25" fmla="*/ 167705 h 167835"/>
                  <a:gd name="connsiteX26" fmla="*/ 37152 w 279543"/>
                  <a:gd name="connsiteY26" fmla="*/ 167523 h 167835"/>
                  <a:gd name="connsiteX27" fmla="*/ 137 w 279543"/>
                  <a:gd name="connsiteY27" fmla="*/ 167523 h 167835"/>
                  <a:gd name="connsiteX28" fmla="*/ 33 w 279543"/>
                  <a:gd name="connsiteY28" fmla="*/ 98474 h 167835"/>
                  <a:gd name="connsiteX29" fmla="*/ 33 w 279543"/>
                  <a:gd name="connsiteY29" fmla="*/ 98474 h 167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79543" h="167835">
                    <a:moveTo>
                      <a:pt x="33" y="98474"/>
                    </a:moveTo>
                    <a:lnTo>
                      <a:pt x="189" y="11478"/>
                    </a:lnTo>
                    <a:lnTo>
                      <a:pt x="32591" y="12886"/>
                    </a:lnTo>
                    <a:lnTo>
                      <a:pt x="77400" y="14164"/>
                    </a:lnTo>
                    <a:lnTo>
                      <a:pt x="77139" y="24781"/>
                    </a:lnTo>
                    <a:lnTo>
                      <a:pt x="143167" y="26372"/>
                    </a:lnTo>
                    <a:lnTo>
                      <a:pt x="143845" y="0"/>
                    </a:lnTo>
                    <a:lnTo>
                      <a:pt x="222828" y="2243"/>
                    </a:lnTo>
                    <a:lnTo>
                      <a:pt x="222333" y="28433"/>
                    </a:lnTo>
                    <a:lnTo>
                      <a:pt x="226425" y="27807"/>
                    </a:lnTo>
                    <a:lnTo>
                      <a:pt x="231665" y="31094"/>
                    </a:lnTo>
                    <a:lnTo>
                      <a:pt x="234558" y="28485"/>
                    </a:lnTo>
                    <a:lnTo>
                      <a:pt x="237556" y="28877"/>
                    </a:lnTo>
                    <a:lnTo>
                      <a:pt x="237452" y="35163"/>
                    </a:lnTo>
                    <a:lnTo>
                      <a:pt x="241466" y="35111"/>
                    </a:lnTo>
                    <a:lnTo>
                      <a:pt x="242796" y="32711"/>
                    </a:lnTo>
                    <a:lnTo>
                      <a:pt x="262554" y="33442"/>
                    </a:lnTo>
                    <a:lnTo>
                      <a:pt x="279576" y="33572"/>
                    </a:lnTo>
                    <a:lnTo>
                      <a:pt x="278690" y="65292"/>
                    </a:lnTo>
                    <a:lnTo>
                      <a:pt x="247357" y="64640"/>
                    </a:lnTo>
                    <a:lnTo>
                      <a:pt x="246471" y="111856"/>
                    </a:lnTo>
                    <a:lnTo>
                      <a:pt x="267299" y="112403"/>
                    </a:lnTo>
                    <a:lnTo>
                      <a:pt x="266230" y="167836"/>
                    </a:lnTo>
                    <a:lnTo>
                      <a:pt x="213575" y="167836"/>
                    </a:lnTo>
                    <a:lnTo>
                      <a:pt x="154845" y="167575"/>
                    </a:lnTo>
                    <a:lnTo>
                      <a:pt x="76879" y="167705"/>
                    </a:lnTo>
                    <a:lnTo>
                      <a:pt x="37152" y="167523"/>
                    </a:lnTo>
                    <a:lnTo>
                      <a:pt x="137" y="167523"/>
                    </a:lnTo>
                    <a:lnTo>
                      <a:pt x="33" y="98474"/>
                    </a:lnTo>
                    <a:lnTo>
                      <a:pt x="33" y="98474"/>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05" name="MO-8">
                <a:extLst>
                  <a:ext uri="{FF2B5EF4-FFF2-40B4-BE49-F238E27FC236}">
                    <a16:creationId xmlns:a16="http://schemas.microsoft.com/office/drawing/2014/main" id="{2368469C-9F51-9034-CB4D-98F9264839DE}"/>
                  </a:ext>
                </a:extLst>
              </p:cNvPr>
              <p:cNvSpPr/>
              <p:nvPr/>
            </p:nvSpPr>
            <p:spPr>
              <a:xfrm>
                <a:off x="5137582" y="3333752"/>
                <a:ext cx="555007" cy="459922"/>
              </a:xfrm>
              <a:custGeom>
                <a:avLst/>
                <a:gdLst>
                  <a:gd name="connsiteX0" fmla="*/ 33 w 549363"/>
                  <a:gd name="connsiteY0" fmla="*/ 308386 h 454257"/>
                  <a:gd name="connsiteX1" fmla="*/ 919 w 549363"/>
                  <a:gd name="connsiteY1" fmla="*/ 261223 h 454257"/>
                  <a:gd name="connsiteX2" fmla="*/ 32252 w 549363"/>
                  <a:gd name="connsiteY2" fmla="*/ 261875 h 454257"/>
                  <a:gd name="connsiteX3" fmla="*/ 33242 w 549363"/>
                  <a:gd name="connsiteY3" fmla="*/ 226372 h 454257"/>
                  <a:gd name="connsiteX4" fmla="*/ 31340 w 549363"/>
                  <a:gd name="connsiteY4" fmla="*/ 226320 h 454257"/>
                  <a:gd name="connsiteX5" fmla="*/ 32147 w 549363"/>
                  <a:gd name="connsiteY5" fmla="*/ 186722 h 454257"/>
                  <a:gd name="connsiteX6" fmla="*/ 60899 w 549363"/>
                  <a:gd name="connsiteY6" fmla="*/ 187739 h 454257"/>
                  <a:gd name="connsiteX7" fmla="*/ 94761 w 549363"/>
                  <a:gd name="connsiteY7" fmla="*/ 188287 h 454257"/>
                  <a:gd name="connsiteX8" fmla="*/ 95178 w 549363"/>
                  <a:gd name="connsiteY8" fmla="*/ 164340 h 454257"/>
                  <a:gd name="connsiteX9" fmla="*/ 104718 w 549363"/>
                  <a:gd name="connsiteY9" fmla="*/ 164210 h 454257"/>
                  <a:gd name="connsiteX10" fmla="*/ 126927 w 549363"/>
                  <a:gd name="connsiteY10" fmla="*/ 164705 h 454257"/>
                  <a:gd name="connsiteX11" fmla="*/ 127032 w 549363"/>
                  <a:gd name="connsiteY11" fmla="*/ 145715 h 454257"/>
                  <a:gd name="connsiteX12" fmla="*/ 127449 w 549363"/>
                  <a:gd name="connsiteY12" fmla="*/ 137811 h 454257"/>
                  <a:gd name="connsiteX13" fmla="*/ 128100 w 549363"/>
                  <a:gd name="connsiteY13" fmla="*/ 98760 h 454257"/>
                  <a:gd name="connsiteX14" fmla="*/ 128100 w 549363"/>
                  <a:gd name="connsiteY14" fmla="*/ 90178 h 454257"/>
                  <a:gd name="connsiteX15" fmla="*/ 135999 w 549363"/>
                  <a:gd name="connsiteY15" fmla="*/ 90361 h 454257"/>
                  <a:gd name="connsiteX16" fmla="*/ 137120 w 549363"/>
                  <a:gd name="connsiteY16" fmla="*/ 85535 h 454257"/>
                  <a:gd name="connsiteX17" fmla="*/ 139570 w 549363"/>
                  <a:gd name="connsiteY17" fmla="*/ 84570 h 454257"/>
                  <a:gd name="connsiteX18" fmla="*/ 140482 w 549363"/>
                  <a:gd name="connsiteY18" fmla="*/ 86474 h 454257"/>
                  <a:gd name="connsiteX19" fmla="*/ 146217 w 549363"/>
                  <a:gd name="connsiteY19" fmla="*/ 82770 h 454257"/>
                  <a:gd name="connsiteX20" fmla="*/ 166706 w 549363"/>
                  <a:gd name="connsiteY20" fmla="*/ 82379 h 454257"/>
                  <a:gd name="connsiteX21" fmla="*/ 184145 w 549363"/>
                  <a:gd name="connsiteY21" fmla="*/ 82796 h 454257"/>
                  <a:gd name="connsiteX22" fmla="*/ 184405 w 549363"/>
                  <a:gd name="connsiteY22" fmla="*/ 63988 h 454257"/>
                  <a:gd name="connsiteX23" fmla="*/ 199628 w 549363"/>
                  <a:gd name="connsiteY23" fmla="*/ 64197 h 454257"/>
                  <a:gd name="connsiteX24" fmla="*/ 199420 w 549363"/>
                  <a:gd name="connsiteY24" fmla="*/ 102934 h 454257"/>
                  <a:gd name="connsiteX25" fmla="*/ 199081 w 549363"/>
                  <a:gd name="connsiteY25" fmla="*/ 130716 h 454257"/>
                  <a:gd name="connsiteX26" fmla="*/ 230857 w 549363"/>
                  <a:gd name="connsiteY26" fmla="*/ 131055 h 454257"/>
                  <a:gd name="connsiteX27" fmla="*/ 230518 w 549363"/>
                  <a:gd name="connsiteY27" fmla="*/ 146941 h 454257"/>
                  <a:gd name="connsiteX28" fmla="*/ 254135 w 549363"/>
                  <a:gd name="connsiteY28" fmla="*/ 147462 h 454257"/>
                  <a:gd name="connsiteX29" fmla="*/ 254187 w 549363"/>
                  <a:gd name="connsiteY29" fmla="*/ 139506 h 454257"/>
                  <a:gd name="connsiteX30" fmla="*/ 282939 w 549363"/>
                  <a:gd name="connsiteY30" fmla="*/ 140002 h 454257"/>
                  <a:gd name="connsiteX31" fmla="*/ 293470 w 549363"/>
                  <a:gd name="connsiteY31" fmla="*/ 140706 h 454257"/>
                  <a:gd name="connsiteX32" fmla="*/ 309632 w 549363"/>
                  <a:gd name="connsiteY32" fmla="*/ 140159 h 454257"/>
                  <a:gd name="connsiteX33" fmla="*/ 326471 w 549363"/>
                  <a:gd name="connsiteY33" fmla="*/ 140602 h 454257"/>
                  <a:gd name="connsiteX34" fmla="*/ 327227 w 549363"/>
                  <a:gd name="connsiteY34" fmla="*/ 78100 h 454257"/>
                  <a:gd name="connsiteX35" fmla="*/ 330381 w 549363"/>
                  <a:gd name="connsiteY35" fmla="*/ 78700 h 454257"/>
                  <a:gd name="connsiteX36" fmla="*/ 330459 w 549363"/>
                  <a:gd name="connsiteY36" fmla="*/ 75675 h 454257"/>
                  <a:gd name="connsiteX37" fmla="*/ 334004 w 549363"/>
                  <a:gd name="connsiteY37" fmla="*/ 76222 h 454257"/>
                  <a:gd name="connsiteX38" fmla="*/ 338566 w 549363"/>
                  <a:gd name="connsiteY38" fmla="*/ 73431 h 454257"/>
                  <a:gd name="connsiteX39" fmla="*/ 338696 w 549363"/>
                  <a:gd name="connsiteY39" fmla="*/ 71214 h 454257"/>
                  <a:gd name="connsiteX40" fmla="*/ 341955 w 549363"/>
                  <a:gd name="connsiteY40" fmla="*/ 72440 h 454257"/>
                  <a:gd name="connsiteX41" fmla="*/ 341094 w 549363"/>
                  <a:gd name="connsiteY41" fmla="*/ 68084 h 454257"/>
                  <a:gd name="connsiteX42" fmla="*/ 343310 w 549363"/>
                  <a:gd name="connsiteY42" fmla="*/ 66023 h 454257"/>
                  <a:gd name="connsiteX43" fmla="*/ 347011 w 549363"/>
                  <a:gd name="connsiteY43" fmla="*/ 66779 h 454257"/>
                  <a:gd name="connsiteX44" fmla="*/ 346047 w 549363"/>
                  <a:gd name="connsiteY44" fmla="*/ 59945 h 454257"/>
                  <a:gd name="connsiteX45" fmla="*/ 344640 w 549363"/>
                  <a:gd name="connsiteY45" fmla="*/ 58458 h 454257"/>
                  <a:gd name="connsiteX46" fmla="*/ 345422 w 549363"/>
                  <a:gd name="connsiteY46" fmla="*/ 32033 h 454257"/>
                  <a:gd name="connsiteX47" fmla="*/ 345604 w 549363"/>
                  <a:gd name="connsiteY47" fmla="*/ 0 h 454257"/>
                  <a:gd name="connsiteX48" fmla="*/ 361062 w 549363"/>
                  <a:gd name="connsiteY48" fmla="*/ 52 h 454257"/>
                  <a:gd name="connsiteX49" fmla="*/ 361062 w 549363"/>
                  <a:gd name="connsiteY49" fmla="*/ 2478 h 454257"/>
                  <a:gd name="connsiteX50" fmla="*/ 358586 w 549363"/>
                  <a:gd name="connsiteY50" fmla="*/ 3391 h 454257"/>
                  <a:gd name="connsiteX51" fmla="*/ 360489 w 549363"/>
                  <a:gd name="connsiteY51" fmla="*/ 8895 h 454257"/>
                  <a:gd name="connsiteX52" fmla="*/ 363121 w 549363"/>
                  <a:gd name="connsiteY52" fmla="*/ 9391 h 454257"/>
                  <a:gd name="connsiteX53" fmla="*/ 368934 w 549363"/>
                  <a:gd name="connsiteY53" fmla="*/ 8008 h 454257"/>
                  <a:gd name="connsiteX54" fmla="*/ 371071 w 549363"/>
                  <a:gd name="connsiteY54" fmla="*/ 9834 h 454257"/>
                  <a:gd name="connsiteX55" fmla="*/ 369455 w 549363"/>
                  <a:gd name="connsiteY55" fmla="*/ 12077 h 454257"/>
                  <a:gd name="connsiteX56" fmla="*/ 369299 w 549363"/>
                  <a:gd name="connsiteY56" fmla="*/ 17425 h 454257"/>
                  <a:gd name="connsiteX57" fmla="*/ 370264 w 549363"/>
                  <a:gd name="connsiteY57" fmla="*/ 20842 h 454257"/>
                  <a:gd name="connsiteX58" fmla="*/ 366014 w 549363"/>
                  <a:gd name="connsiteY58" fmla="*/ 30937 h 454257"/>
                  <a:gd name="connsiteX59" fmla="*/ 365806 w 549363"/>
                  <a:gd name="connsiteY59" fmla="*/ 40094 h 454257"/>
                  <a:gd name="connsiteX60" fmla="*/ 367787 w 549363"/>
                  <a:gd name="connsiteY60" fmla="*/ 51441 h 454257"/>
                  <a:gd name="connsiteX61" fmla="*/ 371306 w 549363"/>
                  <a:gd name="connsiteY61" fmla="*/ 57336 h 454257"/>
                  <a:gd name="connsiteX62" fmla="*/ 377588 w 549363"/>
                  <a:gd name="connsiteY62" fmla="*/ 60910 h 454257"/>
                  <a:gd name="connsiteX63" fmla="*/ 379856 w 549363"/>
                  <a:gd name="connsiteY63" fmla="*/ 63258 h 454257"/>
                  <a:gd name="connsiteX64" fmla="*/ 384522 w 549363"/>
                  <a:gd name="connsiteY64" fmla="*/ 71579 h 454257"/>
                  <a:gd name="connsiteX65" fmla="*/ 388198 w 549363"/>
                  <a:gd name="connsiteY65" fmla="*/ 75022 h 454257"/>
                  <a:gd name="connsiteX66" fmla="*/ 394662 w 549363"/>
                  <a:gd name="connsiteY66" fmla="*/ 79379 h 454257"/>
                  <a:gd name="connsiteX67" fmla="*/ 396669 w 549363"/>
                  <a:gd name="connsiteY67" fmla="*/ 78413 h 454257"/>
                  <a:gd name="connsiteX68" fmla="*/ 400632 w 549363"/>
                  <a:gd name="connsiteY68" fmla="*/ 80709 h 454257"/>
                  <a:gd name="connsiteX69" fmla="*/ 401257 w 549363"/>
                  <a:gd name="connsiteY69" fmla="*/ 84517 h 454257"/>
                  <a:gd name="connsiteX70" fmla="*/ 406106 w 549363"/>
                  <a:gd name="connsiteY70" fmla="*/ 88978 h 454257"/>
                  <a:gd name="connsiteX71" fmla="*/ 410120 w 549363"/>
                  <a:gd name="connsiteY71" fmla="*/ 89056 h 454257"/>
                  <a:gd name="connsiteX72" fmla="*/ 414916 w 549363"/>
                  <a:gd name="connsiteY72" fmla="*/ 93021 h 454257"/>
                  <a:gd name="connsiteX73" fmla="*/ 418357 w 549363"/>
                  <a:gd name="connsiteY73" fmla="*/ 97613 h 454257"/>
                  <a:gd name="connsiteX74" fmla="*/ 421199 w 549363"/>
                  <a:gd name="connsiteY74" fmla="*/ 99126 h 454257"/>
                  <a:gd name="connsiteX75" fmla="*/ 428028 w 549363"/>
                  <a:gd name="connsiteY75" fmla="*/ 97456 h 454257"/>
                  <a:gd name="connsiteX76" fmla="*/ 430296 w 549363"/>
                  <a:gd name="connsiteY76" fmla="*/ 99465 h 454257"/>
                  <a:gd name="connsiteX77" fmla="*/ 429410 w 549363"/>
                  <a:gd name="connsiteY77" fmla="*/ 101604 h 454257"/>
                  <a:gd name="connsiteX78" fmla="*/ 425317 w 549363"/>
                  <a:gd name="connsiteY78" fmla="*/ 103091 h 454257"/>
                  <a:gd name="connsiteX79" fmla="*/ 423205 w 549363"/>
                  <a:gd name="connsiteY79" fmla="*/ 106873 h 454257"/>
                  <a:gd name="connsiteX80" fmla="*/ 426204 w 549363"/>
                  <a:gd name="connsiteY80" fmla="*/ 113238 h 454257"/>
                  <a:gd name="connsiteX81" fmla="*/ 430270 w 549363"/>
                  <a:gd name="connsiteY81" fmla="*/ 115716 h 454257"/>
                  <a:gd name="connsiteX82" fmla="*/ 433085 w 549363"/>
                  <a:gd name="connsiteY82" fmla="*/ 116029 h 454257"/>
                  <a:gd name="connsiteX83" fmla="*/ 436839 w 549363"/>
                  <a:gd name="connsiteY83" fmla="*/ 113942 h 454257"/>
                  <a:gd name="connsiteX84" fmla="*/ 441870 w 549363"/>
                  <a:gd name="connsiteY84" fmla="*/ 109403 h 454257"/>
                  <a:gd name="connsiteX85" fmla="*/ 448413 w 549363"/>
                  <a:gd name="connsiteY85" fmla="*/ 113812 h 454257"/>
                  <a:gd name="connsiteX86" fmla="*/ 448673 w 549363"/>
                  <a:gd name="connsiteY86" fmla="*/ 117360 h 454257"/>
                  <a:gd name="connsiteX87" fmla="*/ 454929 w 549363"/>
                  <a:gd name="connsiteY87" fmla="*/ 120229 h 454257"/>
                  <a:gd name="connsiteX88" fmla="*/ 456989 w 549363"/>
                  <a:gd name="connsiteY88" fmla="*/ 120125 h 454257"/>
                  <a:gd name="connsiteX89" fmla="*/ 462332 w 549363"/>
                  <a:gd name="connsiteY89" fmla="*/ 125629 h 454257"/>
                  <a:gd name="connsiteX90" fmla="*/ 467129 w 549363"/>
                  <a:gd name="connsiteY90" fmla="*/ 128707 h 454257"/>
                  <a:gd name="connsiteX91" fmla="*/ 468458 w 549363"/>
                  <a:gd name="connsiteY91" fmla="*/ 131211 h 454257"/>
                  <a:gd name="connsiteX92" fmla="*/ 467364 w 549363"/>
                  <a:gd name="connsiteY92" fmla="*/ 135959 h 454257"/>
                  <a:gd name="connsiteX93" fmla="*/ 470022 w 549363"/>
                  <a:gd name="connsiteY93" fmla="*/ 138645 h 454257"/>
                  <a:gd name="connsiteX94" fmla="*/ 474558 w 549363"/>
                  <a:gd name="connsiteY94" fmla="*/ 137863 h 454257"/>
                  <a:gd name="connsiteX95" fmla="*/ 479563 w 549363"/>
                  <a:gd name="connsiteY95" fmla="*/ 144541 h 454257"/>
                  <a:gd name="connsiteX96" fmla="*/ 487878 w 549363"/>
                  <a:gd name="connsiteY96" fmla="*/ 147228 h 454257"/>
                  <a:gd name="connsiteX97" fmla="*/ 489833 w 549363"/>
                  <a:gd name="connsiteY97" fmla="*/ 149602 h 454257"/>
                  <a:gd name="connsiteX98" fmla="*/ 489025 w 549363"/>
                  <a:gd name="connsiteY98" fmla="*/ 157662 h 454257"/>
                  <a:gd name="connsiteX99" fmla="*/ 494682 w 549363"/>
                  <a:gd name="connsiteY99" fmla="*/ 165383 h 454257"/>
                  <a:gd name="connsiteX100" fmla="*/ 494290 w 549363"/>
                  <a:gd name="connsiteY100" fmla="*/ 168279 h 454257"/>
                  <a:gd name="connsiteX101" fmla="*/ 488712 w 549363"/>
                  <a:gd name="connsiteY101" fmla="*/ 168305 h 454257"/>
                  <a:gd name="connsiteX102" fmla="*/ 489207 w 549363"/>
                  <a:gd name="connsiteY102" fmla="*/ 176913 h 454257"/>
                  <a:gd name="connsiteX103" fmla="*/ 495724 w 549363"/>
                  <a:gd name="connsiteY103" fmla="*/ 189461 h 454257"/>
                  <a:gd name="connsiteX104" fmla="*/ 500260 w 549363"/>
                  <a:gd name="connsiteY104" fmla="*/ 194782 h 454257"/>
                  <a:gd name="connsiteX105" fmla="*/ 502971 w 549363"/>
                  <a:gd name="connsiteY105" fmla="*/ 202634 h 454257"/>
                  <a:gd name="connsiteX106" fmla="*/ 501928 w 549363"/>
                  <a:gd name="connsiteY106" fmla="*/ 209495 h 454257"/>
                  <a:gd name="connsiteX107" fmla="*/ 500807 w 549363"/>
                  <a:gd name="connsiteY107" fmla="*/ 211634 h 454257"/>
                  <a:gd name="connsiteX108" fmla="*/ 492857 w 549363"/>
                  <a:gd name="connsiteY108" fmla="*/ 214007 h 454257"/>
                  <a:gd name="connsiteX109" fmla="*/ 490172 w 549363"/>
                  <a:gd name="connsiteY109" fmla="*/ 217112 h 454257"/>
                  <a:gd name="connsiteX110" fmla="*/ 488921 w 549363"/>
                  <a:gd name="connsiteY110" fmla="*/ 222198 h 454257"/>
                  <a:gd name="connsiteX111" fmla="*/ 493039 w 549363"/>
                  <a:gd name="connsiteY111" fmla="*/ 228511 h 454257"/>
                  <a:gd name="connsiteX112" fmla="*/ 495829 w 549363"/>
                  <a:gd name="connsiteY112" fmla="*/ 228146 h 454257"/>
                  <a:gd name="connsiteX113" fmla="*/ 497653 w 549363"/>
                  <a:gd name="connsiteY113" fmla="*/ 230102 h 454257"/>
                  <a:gd name="connsiteX114" fmla="*/ 496272 w 549363"/>
                  <a:gd name="connsiteY114" fmla="*/ 233859 h 454257"/>
                  <a:gd name="connsiteX115" fmla="*/ 497080 w 549363"/>
                  <a:gd name="connsiteY115" fmla="*/ 237902 h 454257"/>
                  <a:gd name="connsiteX116" fmla="*/ 502293 w 549363"/>
                  <a:gd name="connsiteY116" fmla="*/ 249015 h 454257"/>
                  <a:gd name="connsiteX117" fmla="*/ 509071 w 549363"/>
                  <a:gd name="connsiteY117" fmla="*/ 256893 h 454257"/>
                  <a:gd name="connsiteX118" fmla="*/ 508132 w 549363"/>
                  <a:gd name="connsiteY118" fmla="*/ 263570 h 454257"/>
                  <a:gd name="connsiteX119" fmla="*/ 509357 w 549363"/>
                  <a:gd name="connsiteY119" fmla="*/ 267040 h 454257"/>
                  <a:gd name="connsiteX120" fmla="*/ 517933 w 549363"/>
                  <a:gd name="connsiteY120" fmla="*/ 271683 h 454257"/>
                  <a:gd name="connsiteX121" fmla="*/ 521557 w 549363"/>
                  <a:gd name="connsiteY121" fmla="*/ 275413 h 454257"/>
                  <a:gd name="connsiteX122" fmla="*/ 525285 w 549363"/>
                  <a:gd name="connsiteY122" fmla="*/ 274657 h 454257"/>
                  <a:gd name="connsiteX123" fmla="*/ 526536 w 549363"/>
                  <a:gd name="connsiteY123" fmla="*/ 271188 h 454257"/>
                  <a:gd name="connsiteX124" fmla="*/ 523616 w 549363"/>
                  <a:gd name="connsiteY124" fmla="*/ 267457 h 454257"/>
                  <a:gd name="connsiteX125" fmla="*/ 520228 w 549363"/>
                  <a:gd name="connsiteY125" fmla="*/ 265866 h 454257"/>
                  <a:gd name="connsiteX126" fmla="*/ 519289 w 549363"/>
                  <a:gd name="connsiteY126" fmla="*/ 261405 h 454257"/>
                  <a:gd name="connsiteX127" fmla="*/ 526196 w 549363"/>
                  <a:gd name="connsiteY127" fmla="*/ 262423 h 454257"/>
                  <a:gd name="connsiteX128" fmla="*/ 526900 w 549363"/>
                  <a:gd name="connsiteY128" fmla="*/ 260988 h 454257"/>
                  <a:gd name="connsiteX129" fmla="*/ 529481 w 549363"/>
                  <a:gd name="connsiteY129" fmla="*/ 266596 h 454257"/>
                  <a:gd name="connsiteX130" fmla="*/ 534330 w 549363"/>
                  <a:gd name="connsiteY130" fmla="*/ 270588 h 454257"/>
                  <a:gd name="connsiteX131" fmla="*/ 535972 w 549363"/>
                  <a:gd name="connsiteY131" fmla="*/ 277605 h 454257"/>
                  <a:gd name="connsiteX132" fmla="*/ 539152 w 549363"/>
                  <a:gd name="connsiteY132" fmla="*/ 279352 h 454257"/>
                  <a:gd name="connsiteX133" fmla="*/ 545591 w 549363"/>
                  <a:gd name="connsiteY133" fmla="*/ 276979 h 454257"/>
                  <a:gd name="connsiteX134" fmla="*/ 547911 w 549363"/>
                  <a:gd name="connsiteY134" fmla="*/ 278257 h 454257"/>
                  <a:gd name="connsiteX135" fmla="*/ 549397 w 549363"/>
                  <a:gd name="connsiteY135" fmla="*/ 281935 h 454257"/>
                  <a:gd name="connsiteX136" fmla="*/ 546790 w 549363"/>
                  <a:gd name="connsiteY136" fmla="*/ 294091 h 454257"/>
                  <a:gd name="connsiteX137" fmla="*/ 543740 w 549363"/>
                  <a:gd name="connsiteY137" fmla="*/ 301551 h 454257"/>
                  <a:gd name="connsiteX138" fmla="*/ 539100 w 549363"/>
                  <a:gd name="connsiteY138" fmla="*/ 302543 h 454257"/>
                  <a:gd name="connsiteX139" fmla="*/ 537874 w 549363"/>
                  <a:gd name="connsiteY139" fmla="*/ 304082 h 454257"/>
                  <a:gd name="connsiteX140" fmla="*/ 537979 w 549363"/>
                  <a:gd name="connsiteY140" fmla="*/ 308542 h 454257"/>
                  <a:gd name="connsiteX141" fmla="*/ 541837 w 549363"/>
                  <a:gd name="connsiteY141" fmla="*/ 312116 h 454257"/>
                  <a:gd name="connsiteX142" fmla="*/ 545095 w 549363"/>
                  <a:gd name="connsiteY142" fmla="*/ 312299 h 454257"/>
                  <a:gd name="connsiteX143" fmla="*/ 546790 w 549363"/>
                  <a:gd name="connsiteY143" fmla="*/ 314490 h 454257"/>
                  <a:gd name="connsiteX144" fmla="*/ 545513 w 549363"/>
                  <a:gd name="connsiteY144" fmla="*/ 318768 h 454257"/>
                  <a:gd name="connsiteX145" fmla="*/ 539178 w 549363"/>
                  <a:gd name="connsiteY145" fmla="*/ 317359 h 454257"/>
                  <a:gd name="connsiteX146" fmla="*/ 535138 w 549363"/>
                  <a:gd name="connsiteY146" fmla="*/ 320933 h 454257"/>
                  <a:gd name="connsiteX147" fmla="*/ 534747 w 549363"/>
                  <a:gd name="connsiteY147" fmla="*/ 324716 h 454257"/>
                  <a:gd name="connsiteX148" fmla="*/ 539230 w 549363"/>
                  <a:gd name="connsiteY148" fmla="*/ 330115 h 454257"/>
                  <a:gd name="connsiteX149" fmla="*/ 538891 w 549363"/>
                  <a:gd name="connsiteY149" fmla="*/ 333011 h 454257"/>
                  <a:gd name="connsiteX150" fmla="*/ 540716 w 549363"/>
                  <a:gd name="connsiteY150" fmla="*/ 334133 h 454257"/>
                  <a:gd name="connsiteX151" fmla="*/ 535164 w 549363"/>
                  <a:gd name="connsiteY151" fmla="*/ 340863 h 454257"/>
                  <a:gd name="connsiteX152" fmla="*/ 534434 w 549363"/>
                  <a:gd name="connsiteY152" fmla="*/ 345767 h 454257"/>
                  <a:gd name="connsiteX153" fmla="*/ 530941 w 549363"/>
                  <a:gd name="connsiteY153" fmla="*/ 351558 h 454257"/>
                  <a:gd name="connsiteX154" fmla="*/ 526666 w 549363"/>
                  <a:gd name="connsiteY154" fmla="*/ 352367 h 454257"/>
                  <a:gd name="connsiteX155" fmla="*/ 521192 w 549363"/>
                  <a:gd name="connsiteY155" fmla="*/ 347202 h 454257"/>
                  <a:gd name="connsiteX156" fmla="*/ 518038 w 549363"/>
                  <a:gd name="connsiteY156" fmla="*/ 341750 h 454257"/>
                  <a:gd name="connsiteX157" fmla="*/ 515796 w 549363"/>
                  <a:gd name="connsiteY157" fmla="*/ 340158 h 454257"/>
                  <a:gd name="connsiteX158" fmla="*/ 510922 w 549363"/>
                  <a:gd name="connsiteY158" fmla="*/ 341567 h 454257"/>
                  <a:gd name="connsiteX159" fmla="*/ 509227 w 549363"/>
                  <a:gd name="connsiteY159" fmla="*/ 344306 h 454257"/>
                  <a:gd name="connsiteX160" fmla="*/ 508497 w 549363"/>
                  <a:gd name="connsiteY160" fmla="*/ 349001 h 454257"/>
                  <a:gd name="connsiteX161" fmla="*/ 503492 w 549363"/>
                  <a:gd name="connsiteY161" fmla="*/ 364210 h 454257"/>
                  <a:gd name="connsiteX162" fmla="*/ 498279 w 549363"/>
                  <a:gd name="connsiteY162" fmla="*/ 370887 h 454257"/>
                  <a:gd name="connsiteX163" fmla="*/ 494942 w 549363"/>
                  <a:gd name="connsiteY163" fmla="*/ 371487 h 454257"/>
                  <a:gd name="connsiteX164" fmla="*/ 492753 w 549363"/>
                  <a:gd name="connsiteY164" fmla="*/ 369792 h 454257"/>
                  <a:gd name="connsiteX165" fmla="*/ 493509 w 549363"/>
                  <a:gd name="connsiteY165" fmla="*/ 364940 h 454257"/>
                  <a:gd name="connsiteX166" fmla="*/ 496376 w 549363"/>
                  <a:gd name="connsiteY166" fmla="*/ 359175 h 454257"/>
                  <a:gd name="connsiteX167" fmla="*/ 496219 w 549363"/>
                  <a:gd name="connsiteY167" fmla="*/ 355601 h 454257"/>
                  <a:gd name="connsiteX168" fmla="*/ 494473 w 549363"/>
                  <a:gd name="connsiteY168" fmla="*/ 351636 h 454257"/>
                  <a:gd name="connsiteX169" fmla="*/ 487148 w 549363"/>
                  <a:gd name="connsiteY169" fmla="*/ 349367 h 454257"/>
                  <a:gd name="connsiteX170" fmla="*/ 483264 w 549363"/>
                  <a:gd name="connsiteY170" fmla="*/ 350697 h 454257"/>
                  <a:gd name="connsiteX171" fmla="*/ 481387 w 549363"/>
                  <a:gd name="connsiteY171" fmla="*/ 353671 h 454257"/>
                  <a:gd name="connsiteX172" fmla="*/ 482873 w 549363"/>
                  <a:gd name="connsiteY172" fmla="*/ 359645 h 454257"/>
                  <a:gd name="connsiteX173" fmla="*/ 488608 w 549363"/>
                  <a:gd name="connsiteY173" fmla="*/ 367861 h 454257"/>
                  <a:gd name="connsiteX174" fmla="*/ 487644 w 549363"/>
                  <a:gd name="connsiteY174" fmla="*/ 372739 h 454257"/>
                  <a:gd name="connsiteX175" fmla="*/ 485323 w 549363"/>
                  <a:gd name="connsiteY175" fmla="*/ 375009 h 454257"/>
                  <a:gd name="connsiteX176" fmla="*/ 485480 w 549363"/>
                  <a:gd name="connsiteY176" fmla="*/ 378374 h 454257"/>
                  <a:gd name="connsiteX177" fmla="*/ 490172 w 549363"/>
                  <a:gd name="connsiteY177" fmla="*/ 386696 h 454257"/>
                  <a:gd name="connsiteX178" fmla="*/ 488843 w 549363"/>
                  <a:gd name="connsiteY178" fmla="*/ 391182 h 454257"/>
                  <a:gd name="connsiteX179" fmla="*/ 486992 w 549363"/>
                  <a:gd name="connsiteY179" fmla="*/ 392852 h 454257"/>
                  <a:gd name="connsiteX180" fmla="*/ 475627 w 549363"/>
                  <a:gd name="connsiteY180" fmla="*/ 392643 h 454257"/>
                  <a:gd name="connsiteX181" fmla="*/ 474245 w 549363"/>
                  <a:gd name="connsiteY181" fmla="*/ 395773 h 454257"/>
                  <a:gd name="connsiteX182" fmla="*/ 475444 w 549363"/>
                  <a:gd name="connsiteY182" fmla="*/ 398251 h 454257"/>
                  <a:gd name="connsiteX183" fmla="*/ 480267 w 549363"/>
                  <a:gd name="connsiteY183" fmla="*/ 401982 h 454257"/>
                  <a:gd name="connsiteX184" fmla="*/ 486314 w 549363"/>
                  <a:gd name="connsiteY184" fmla="*/ 404747 h 454257"/>
                  <a:gd name="connsiteX185" fmla="*/ 486575 w 549363"/>
                  <a:gd name="connsiteY185" fmla="*/ 408347 h 454257"/>
                  <a:gd name="connsiteX186" fmla="*/ 482326 w 549363"/>
                  <a:gd name="connsiteY186" fmla="*/ 408738 h 454257"/>
                  <a:gd name="connsiteX187" fmla="*/ 478989 w 549363"/>
                  <a:gd name="connsiteY187" fmla="*/ 410720 h 454257"/>
                  <a:gd name="connsiteX188" fmla="*/ 475548 w 549363"/>
                  <a:gd name="connsiteY188" fmla="*/ 410747 h 454257"/>
                  <a:gd name="connsiteX189" fmla="*/ 469735 w 549363"/>
                  <a:gd name="connsiteY189" fmla="*/ 408712 h 454257"/>
                  <a:gd name="connsiteX190" fmla="*/ 463427 w 549363"/>
                  <a:gd name="connsiteY190" fmla="*/ 408347 h 454257"/>
                  <a:gd name="connsiteX191" fmla="*/ 461994 w 549363"/>
                  <a:gd name="connsiteY191" fmla="*/ 411242 h 454257"/>
                  <a:gd name="connsiteX192" fmla="*/ 463792 w 549363"/>
                  <a:gd name="connsiteY192" fmla="*/ 413303 h 454257"/>
                  <a:gd name="connsiteX193" fmla="*/ 476148 w 549363"/>
                  <a:gd name="connsiteY193" fmla="*/ 422929 h 454257"/>
                  <a:gd name="connsiteX194" fmla="*/ 478285 w 549363"/>
                  <a:gd name="connsiteY194" fmla="*/ 426685 h 454257"/>
                  <a:gd name="connsiteX195" fmla="*/ 478155 w 549363"/>
                  <a:gd name="connsiteY195" fmla="*/ 430337 h 454257"/>
                  <a:gd name="connsiteX196" fmla="*/ 473072 w 549363"/>
                  <a:gd name="connsiteY196" fmla="*/ 434406 h 454257"/>
                  <a:gd name="connsiteX197" fmla="*/ 467546 w 549363"/>
                  <a:gd name="connsiteY197" fmla="*/ 436389 h 454257"/>
                  <a:gd name="connsiteX198" fmla="*/ 465617 w 549363"/>
                  <a:gd name="connsiteY198" fmla="*/ 438763 h 454257"/>
                  <a:gd name="connsiteX199" fmla="*/ 464574 w 549363"/>
                  <a:gd name="connsiteY199" fmla="*/ 447423 h 454257"/>
                  <a:gd name="connsiteX200" fmla="*/ 461733 w 549363"/>
                  <a:gd name="connsiteY200" fmla="*/ 453318 h 454257"/>
                  <a:gd name="connsiteX201" fmla="*/ 418931 w 549363"/>
                  <a:gd name="connsiteY201" fmla="*/ 453658 h 454257"/>
                  <a:gd name="connsiteX202" fmla="*/ 364998 w 549363"/>
                  <a:gd name="connsiteY202" fmla="*/ 454257 h 454257"/>
                  <a:gd name="connsiteX203" fmla="*/ 368126 w 549363"/>
                  <a:gd name="connsiteY203" fmla="*/ 449875 h 454257"/>
                  <a:gd name="connsiteX204" fmla="*/ 369299 w 549363"/>
                  <a:gd name="connsiteY204" fmla="*/ 446067 h 454257"/>
                  <a:gd name="connsiteX205" fmla="*/ 373574 w 549363"/>
                  <a:gd name="connsiteY205" fmla="*/ 440067 h 454257"/>
                  <a:gd name="connsiteX206" fmla="*/ 373418 w 549363"/>
                  <a:gd name="connsiteY206" fmla="*/ 437511 h 454257"/>
                  <a:gd name="connsiteX207" fmla="*/ 376233 w 549363"/>
                  <a:gd name="connsiteY207" fmla="*/ 436024 h 454257"/>
                  <a:gd name="connsiteX208" fmla="*/ 377249 w 549363"/>
                  <a:gd name="connsiteY208" fmla="*/ 433050 h 454257"/>
                  <a:gd name="connsiteX209" fmla="*/ 381055 w 549363"/>
                  <a:gd name="connsiteY209" fmla="*/ 432059 h 454257"/>
                  <a:gd name="connsiteX210" fmla="*/ 385539 w 549363"/>
                  <a:gd name="connsiteY210" fmla="*/ 428615 h 454257"/>
                  <a:gd name="connsiteX211" fmla="*/ 385565 w 549363"/>
                  <a:gd name="connsiteY211" fmla="*/ 425015 h 454257"/>
                  <a:gd name="connsiteX212" fmla="*/ 387781 w 549363"/>
                  <a:gd name="connsiteY212" fmla="*/ 420503 h 454257"/>
                  <a:gd name="connsiteX213" fmla="*/ 391352 w 549363"/>
                  <a:gd name="connsiteY213" fmla="*/ 417685 h 454257"/>
                  <a:gd name="connsiteX214" fmla="*/ 400397 w 549363"/>
                  <a:gd name="connsiteY214" fmla="*/ 413042 h 454257"/>
                  <a:gd name="connsiteX215" fmla="*/ 402900 w 549363"/>
                  <a:gd name="connsiteY215" fmla="*/ 406103 h 454257"/>
                  <a:gd name="connsiteX216" fmla="*/ 407409 w 549363"/>
                  <a:gd name="connsiteY216" fmla="*/ 404903 h 454257"/>
                  <a:gd name="connsiteX217" fmla="*/ 408087 w 549363"/>
                  <a:gd name="connsiteY217" fmla="*/ 401695 h 454257"/>
                  <a:gd name="connsiteX218" fmla="*/ 410224 w 549363"/>
                  <a:gd name="connsiteY218" fmla="*/ 399425 h 454257"/>
                  <a:gd name="connsiteX219" fmla="*/ 407617 w 549363"/>
                  <a:gd name="connsiteY219" fmla="*/ 395956 h 454257"/>
                  <a:gd name="connsiteX220" fmla="*/ 408243 w 549363"/>
                  <a:gd name="connsiteY220" fmla="*/ 391026 h 454257"/>
                  <a:gd name="connsiteX221" fmla="*/ 410381 w 549363"/>
                  <a:gd name="connsiteY221" fmla="*/ 385991 h 454257"/>
                  <a:gd name="connsiteX222" fmla="*/ 407670 w 549363"/>
                  <a:gd name="connsiteY222" fmla="*/ 381739 h 454257"/>
                  <a:gd name="connsiteX223" fmla="*/ 399876 w 549363"/>
                  <a:gd name="connsiteY223" fmla="*/ 379574 h 454257"/>
                  <a:gd name="connsiteX224" fmla="*/ 398677 w 549363"/>
                  <a:gd name="connsiteY224" fmla="*/ 377409 h 454257"/>
                  <a:gd name="connsiteX225" fmla="*/ 400136 w 549363"/>
                  <a:gd name="connsiteY225" fmla="*/ 372270 h 454257"/>
                  <a:gd name="connsiteX226" fmla="*/ 397087 w 549363"/>
                  <a:gd name="connsiteY226" fmla="*/ 370522 h 454257"/>
                  <a:gd name="connsiteX227" fmla="*/ 398859 w 549363"/>
                  <a:gd name="connsiteY227" fmla="*/ 368488 h 454257"/>
                  <a:gd name="connsiteX228" fmla="*/ 396539 w 549363"/>
                  <a:gd name="connsiteY228" fmla="*/ 367679 h 454257"/>
                  <a:gd name="connsiteX229" fmla="*/ 397530 w 549363"/>
                  <a:gd name="connsiteY229" fmla="*/ 364392 h 454257"/>
                  <a:gd name="connsiteX230" fmla="*/ 303089 w 549363"/>
                  <a:gd name="connsiteY230" fmla="*/ 364236 h 454257"/>
                  <a:gd name="connsiteX231" fmla="*/ 214461 w 549363"/>
                  <a:gd name="connsiteY231" fmla="*/ 364549 h 454257"/>
                  <a:gd name="connsiteX232" fmla="*/ 197543 w 549363"/>
                  <a:gd name="connsiteY232" fmla="*/ 364157 h 454257"/>
                  <a:gd name="connsiteX233" fmla="*/ 170511 w 549363"/>
                  <a:gd name="connsiteY233" fmla="*/ 364131 h 454257"/>
                  <a:gd name="connsiteX234" fmla="*/ 131150 w 549363"/>
                  <a:gd name="connsiteY234" fmla="*/ 364314 h 454257"/>
                  <a:gd name="connsiteX235" fmla="*/ 114545 w 549363"/>
                  <a:gd name="connsiteY235" fmla="*/ 364236 h 454257"/>
                  <a:gd name="connsiteX236" fmla="*/ 77113 w 549363"/>
                  <a:gd name="connsiteY236" fmla="*/ 364523 h 454257"/>
                  <a:gd name="connsiteX237" fmla="*/ 62776 w 549363"/>
                  <a:gd name="connsiteY237" fmla="*/ 364261 h 454257"/>
                  <a:gd name="connsiteX238" fmla="*/ 19792 w 549363"/>
                  <a:gd name="connsiteY238" fmla="*/ 364418 h 454257"/>
                  <a:gd name="connsiteX239" fmla="*/ 20860 w 549363"/>
                  <a:gd name="connsiteY239" fmla="*/ 308986 h 454257"/>
                  <a:gd name="connsiteX240" fmla="*/ 33 w 549363"/>
                  <a:gd name="connsiteY240" fmla="*/ 308386 h 454257"/>
                  <a:gd name="connsiteX241" fmla="*/ 33 w 549363"/>
                  <a:gd name="connsiteY241" fmla="*/ 308386 h 454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549363" h="454257">
                    <a:moveTo>
                      <a:pt x="33" y="308386"/>
                    </a:moveTo>
                    <a:lnTo>
                      <a:pt x="919" y="261223"/>
                    </a:lnTo>
                    <a:lnTo>
                      <a:pt x="32252" y="261875"/>
                    </a:lnTo>
                    <a:lnTo>
                      <a:pt x="33242" y="226372"/>
                    </a:lnTo>
                    <a:lnTo>
                      <a:pt x="31340" y="226320"/>
                    </a:lnTo>
                    <a:lnTo>
                      <a:pt x="32147" y="186722"/>
                    </a:lnTo>
                    <a:lnTo>
                      <a:pt x="60899" y="187739"/>
                    </a:lnTo>
                    <a:lnTo>
                      <a:pt x="94761" y="188287"/>
                    </a:lnTo>
                    <a:lnTo>
                      <a:pt x="95178" y="164340"/>
                    </a:lnTo>
                    <a:lnTo>
                      <a:pt x="104718" y="164210"/>
                    </a:lnTo>
                    <a:lnTo>
                      <a:pt x="126927" y="164705"/>
                    </a:lnTo>
                    <a:lnTo>
                      <a:pt x="127032" y="145715"/>
                    </a:lnTo>
                    <a:lnTo>
                      <a:pt x="127449" y="137811"/>
                    </a:lnTo>
                    <a:lnTo>
                      <a:pt x="128100" y="98760"/>
                    </a:lnTo>
                    <a:lnTo>
                      <a:pt x="128100" y="90178"/>
                    </a:lnTo>
                    <a:lnTo>
                      <a:pt x="135999" y="90361"/>
                    </a:lnTo>
                    <a:lnTo>
                      <a:pt x="137120" y="85535"/>
                    </a:lnTo>
                    <a:lnTo>
                      <a:pt x="139570" y="84570"/>
                    </a:lnTo>
                    <a:lnTo>
                      <a:pt x="140482" y="86474"/>
                    </a:lnTo>
                    <a:lnTo>
                      <a:pt x="146217" y="82770"/>
                    </a:lnTo>
                    <a:lnTo>
                      <a:pt x="166706" y="82379"/>
                    </a:lnTo>
                    <a:lnTo>
                      <a:pt x="184145" y="82796"/>
                    </a:lnTo>
                    <a:lnTo>
                      <a:pt x="184405" y="63988"/>
                    </a:lnTo>
                    <a:lnTo>
                      <a:pt x="199628" y="64197"/>
                    </a:lnTo>
                    <a:lnTo>
                      <a:pt x="199420" y="102934"/>
                    </a:lnTo>
                    <a:lnTo>
                      <a:pt x="199081" y="130716"/>
                    </a:lnTo>
                    <a:lnTo>
                      <a:pt x="230857" y="131055"/>
                    </a:lnTo>
                    <a:lnTo>
                      <a:pt x="230518" y="146941"/>
                    </a:lnTo>
                    <a:lnTo>
                      <a:pt x="254135" y="147462"/>
                    </a:lnTo>
                    <a:lnTo>
                      <a:pt x="254187" y="139506"/>
                    </a:lnTo>
                    <a:lnTo>
                      <a:pt x="282939" y="140002"/>
                    </a:lnTo>
                    <a:lnTo>
                      <a:pt x="293470" y="140706"/>
                    </a:lnTo>
                    <a:lnTo>
                      <a:pt x="309632" y="140159"/>
                    </a:lnTo>
                    <a:lnTo>
                      <a:pt x="326471" y="140602"/>
                    </a:lnTo>
                    <a:lnTo>
                      <a:pt x="327227" y="78100"/>
                    </a:lnTo>
                    <a:lnTo>
                      <a:pt x="330381" y="78700"/>
                    </a:lnTo>
                    <a:lnTo>
                      <a:pt x="330459" y="75675"/>
                    </a:lnTo>
                    <a:lnTo>
                      <a:pt x="334004" y="76222"/>
                    </a:lnTo>
                    <a:lnTo>
                      <a:pt x="338566" y="73431"/>
                    </a:lnTo>
                    <a:lnTo>
                      <a:pt x="338696" y="71214"/>
                    </a:lnTo>
                    <a:lnTo>
                      <a:pt x="341955" y="72440"/>
                    </a:lnTo>
                    <a:lnTo>
                      <a:pt x="341094" y="68084"/>
                    </a:lnTo>
                    <a:lnTo>
                      <a:pt x="343310" y="66023"/>
                    </a:lnTo>
                    <a:lnTo>
                      <a:pt x="347011" y="66779"/>
                    </a:lnTo>
                    <a:lnTo>
                      <a:pt x="346047" y="59945"/>
                    </a:lnTo>
                    <a:lnTo>
                      <a:pt x="344640" y="58458"/>
                    </a:lnTo>
                    <a:lnTo>
                      <a:pt x="345422" y="32033"/>
                    </a:lnTo>
                    <a:lnTo>
                      <a:pt x="345604" y="0"/>
                    </a:lnTo>
                    <a:lnTo>
                      <a:pt x="361062" y="52"/>
                    </a:lnTo>
                    <a:lnTo>
                      <a:pt x="361062" y="2478"/>
                    </a:lnTo>
                    <a:lnTo>
                      <a:pt x="358586" y="3391"/>
                    </a:lnTo>
                    <a:lnTo>
                      <a:pt x="360489" y="8895"/>
                    </a:lnTo>
                    <a:lnTo>
                      <a:pt x="363121" y="9391"/>
                    </a:lnTo>
                    <a:lnTo>
                      <a:pt x="368934" y="8008"/>
                    </a:lnTo>
                    <a:lnTo>
                      <a:pt x="371071" y="9834"/>
                    </a:lnTo>
                    <a:lnTo>
                      <a:pt x="369455" y="12077"/>
                    </a:lnTo>
                    <a:lnTo>
                      <a:pt x="369299" y="17425"/>
                    </a:lnTo>
                    <a:lnTo>
                      <a:pt x="370264" y="20842"/>
                    </a:lnTo>
                    <a:lnTo>
                      <a:pt x="366014" y="30937"/>
                    </a:lnTo>
                    <a:lnTo>
                      <a:pt x="365806" y="40094"/>
                    </a:lnTo>
                    <a:lnTo>
                      <a:pt x="367787" y="51441"/>
                    </a:lnTo>
                    <a:lnTo>
                      <a:pt x="371306" y="57336"/>
                    </a:lnTo>
                    <a:lnTo>
                      <a:pt x="377588" y="60910"/>
                    </a:lnTo>
                    <a:lnTo>
                      <a:pt x="379856" y="63258"/>
                    </a:lnTo>
                    <a:lnTo>
                      <a:pt x="384522" y="71579"/>
                    </a:lnTo>
                    <a:lnTo>
                      <a:pt x="388198" y="75022"/>
                    </a:lnTo>
                    <a:lnTo>
                      <a:pt x="394662" y="79379"/>
                    </a:lnTo>
                    <a:lnTo>
                      <a:pt x="396669" y="78413"/>
                    </a:lnTo>
                    <a:lnTo>
                      <a:pt x="400632" y="80709"/>
                    </a:lnTo>
                    <a:lnTo>
                      <a:pt x="401257" y="84517"/>
                    </a:lnTo>
                    <a:lnTo>
                      <a:pt x="406106" y="88978"/>
                    </a:lnTo>
                    <a:lnTo>
                      <a:pt x="410120" y="89056"/>
                    </a:lnTo>
                    <a:lnTo>
                      <a:pt x="414916" y="93021"/>
                    </a:lnTo>
                    <a:lnTo>
                      <a:pt x="418357" y="97613"/>
                    </a:lnTo>
                    <a:lnTo>
                      <a:pt x="421199" y="99126"/>
                    </a:lnTo>
                    <a:lnTo>
                      <a:pt x="428028" y="97456"/>
                    </a:lnTo>
                    <a:lnTo>
                      <a:pt x="430296" y="99465"/>
                    </a:lnTo>
                    <a:lnTo>
                      <a:pt x="429410" y="101604"/>
                    </a:lnTo>
                    <a:lnTo>
                      <a:pt x="425317" y="103091"/>
                    </a:lnTo>
                    <a:lnTo>
                      <a:pt x="423205" y="106873"/>
                    </a:lnTo>
                    <a:lnTo>
                      <a:pt x="426204" y="113238"/>
                    </a:lnTo>
                    <a:lnTo>
                      <a:pt x="430270" y="115716"/>
                    </a:lnTo>
                    <a:lnTo>
                      <a:pt x="433085" y="116029"/>
                    </a:lnTo>
                    <a:lnTo>
                      <a:pt x="436839" y="113942"/>
                    </a:lnTo>
                    <a:lnTo>
                      <a:pt x="441870" y="109403"/>
                    </a:lnTo>
                    <a:lnTo>
                      <a:pt x="448413" y="113812"/>
                    </a:lnTo>
                    <a:lnTo>
                      <a:pt x="448673" y="117360"/>
                    </a:lnTo>
                    <a:lnTo>
                      <a:pt x="454929" y="120229"/>
                    </a:lnTo>
                    <a:lnTo>
                      <a:pt x="456989" y="120125"/>
                    </a:lnTo>
                    <a:lnTo>
                      <a:pt x="462332" y="125629"/>
                    </a:lnTo>
                    <a:lnTo>
                      <a:pt x="467129" y="128707"/>
                    </a:lnTo>
                    <a:lnTo>
                      <a:pt x="468458" y="131211"/>
                    </a:lnTo>
                    <a:lnTo>
                      <a:pt x="467364" y="135959"/>
                    </a:lnTo>
                    <a:lnTo>
                      <a:pt x="470022" y="138645"/>
                    </a:lnTo>
                    <a:lnTo>
                      <a:pt x="474558" y="137863"/>
                    </a:lnTo>
                    <a:lnTo>
                      <a:pt x="479563" y="144541"/>
                    </a:lnTo>
                    <a:lnTo>
                      <a:pt x="487878" y="147228"/>
                    </a:lnTo>
                    <a:lnTo>
                      <a:pt x="489833" y="149602"/>
                    </a:lnTo>
                    <a:lnTo>
                      <a:pt x="489025" y="157662"/>
                    </a:lnTo>
                    <a:lnTo>
                      <a:pt x="494682" y="165383"/>
                    </a:lnTo>
                    <a:lnTo>
                      <a:pt x="494290" y="168279"/>
                    </a:lnTo>
                    <a:lnTo>
                      <a:pt x="488712" y="168305"/>
                    </a:lnTo>
                    <a:lnTo>
                      <a:pt x="489207" y="176913"/>
                    </a:lnTo>
                    <a:lnTo>
                      <a:pt x="495724" y="189461"/>
                    </a:lnTo>
                    <a:lnTo>
                      <a:pt x="500260" y="194782"/>
                    </a:lnTo>
                    <a:lnTo>
                      <a:pt x="502971" y="202634"/>
                    </a:lnTo>
                    <a:lnTo>
                      <a:pt x="501928" y="209495"/>
                    </a:lnTo>
                    <a:lnTo>
                      <a:pt x="500807" y="211634"/>
                    </a:lnTo>
                    <a:lnTo>
                      <a:pt x="492857" y="214007"/>
                    </a:lnTo>
                    <a:lnTo>
                      <a:pt x="490172" y="217112"/>
                    </a:lnTo>
                    <a:lnTo>
                      <a:pt x="488921" y="222198"/>
                    </a:lnTo>
                    <a:lnTo>
                      <a:pt x="493039" y="228511"/>
                    </a:lnTo>
                    <a:lnTo>
                      <a:pt x="495829" y="228146"/>
                    </a:lnTo>
                    <a:lnTo>
                      <a:pt x="497653" y="230102"/>
                    </a:lnTo>
                    <a:lnTo>
                      <a:pt x="496272" y="233859"/>
                    </a:lnTo>
                    <a:lnTo>
                      <a:pt x="497080" y="237902"/>
                    </a:lnTo>
                    <a:lnTo>
                      <a:pt x="502293" y="249015"/>
                    </a:lnTo>
                    <a:lnTo>
                      <a:pt x="509071" y="256893"/>
                    </a:lnTo>
                    <a:lnTo>
                      <a:pt x="508132" y="263570"/>
                    </a:lnTo>
                    <a:lnTo>
                      <a:pt x="509357" y="267040"/>
                    </a:lnTo>
                    <a:lnTo>
                      <a:pt x="517933" y="271683"/>
                    </a:lnTo>
                    <a:lnTo>
                      <a:pt x="521557" y="275413"/>
                    </a:lnTo>
                    <a:lnTo>
                      <a:pt x="525285" y="274657"/>
                    </a:lnTo>
                    <a:lnTo>
                      <a:pt x="526536" y="271188"/>
                    </a:lnTo>
                    <a:lnTo>
                      <a:pt x="523616" y="267457"/>
                    </a:lnTo>
                    <a:lnTo>
                      <a:pt x="520228" y="265866"/>
                    </a:lnTo>
                    <a:lnTo>
                      <a:pt x="519289" y="261405"/>
                    </a:lnTo>
                    <a:lnTo>
                      <a:pt x="526196" y="262423"/>
                    </a:lnTo>
                    <a:lnTo>
                      <a:pt x="526900" y="260988"/>
                    </a:lnTo>
                    <a:lnTo>
                      <a:pt x="529481" y="266596"/>
                    </a:lnTo>
                    <a:lnTo>
                      <a:pt x="534330" y="270588"/>
                    </a:lnTo>
                    <a:lnTo>
                      <a:pt x="535972" y="277605"/>
                    </a:lnTo>
                    <a:lnTo>
                      <a:pt x="539152" y="279352"/>
                    </a:lnTo>
                    <a:lnTo>
                      <a:pt x="545591" y="276979"/>
                    </a:lnTo>
                    <a:lnTo>
                      <a:pt x="547911" y="278257"/>
                    </a:lnTo>
                    <a:lnTo>
                      <a:pt x="549397" y="281935"/>
                    </a:lnTo>
                    <a:lnTo>
                      <a:pt x="546790" y="294091"/>
                    </a:lnTo>
                    <a:lnTo>
                      <a:pt x="543740" y="301551"/>
                    </a:lnTo>
                    <a:lnTo>
                      <a:pt x="539100" y="302543"/>
                    </a:lnTo>
                    <a:lnTo>
                      <a:pt x="537874" y="304082"/>
                    </a:lnTo>
                    <a:lnTo>
                      <a:pt x="537979" y="308542"/>
                    </a:lnTo>
                    <a:lnTo>
                      <a:pt x="541837" y="312116"/>
                    </a:lnTo>
                    <a:lnTo>
                      <a:pt x="545095" y="312299"/>
                    </a:lnTo>
                    <a:lnTo>
                      <a:pt x="546790" y="314490"/>
                    </a:lnTo>
                    <a:lnTo>
                      <a:pt x="545513" y="318768"/>
                    </a:lnTo>
                    <a:lnTo>
                      <a:pt x="539178" y="317359"/>
                    </a:lnTo>
                    <a:lnTo>
                      <a:pt x="535138" y="320933"/>
                    </a:lnTo>
                    <a:lnTo>
                      <a:pt x="534747" y="324716"/>
                    </a:lnTo>
                    <a:lnTo>
                      <a:pt x="539230" y="330115"/>
                    </a:lnTo>
                    <a:lnTo>
                      <a:pt x="538891" y="333011"/>
                    </a:lnTo>
                    <a:lnTo>
                      <a:pt x="540716" y="334133"/>
                    </a:lnTo>
                    <a:lnTo>
                      <a:pt x="535164" y="340863"/>
                    </a:lnTo>
                    <a:lnTo>
                      <a:pt x="534434" y="345767"/>
                    </a:lnTo>
                    <a:lnTo>
                      <a:pt x="530941" y="351558"/>
                    </a:lnTo>
                    <a:lnTo>
                      <a:pt x="526666" y="352367"/>
                    </a:lnTo>
                    <a:lnTo>
                      <a:pt x="521192" y="347202"/>
                    </a:lnTo>
                    <a:lnTo>
                      <a:pt x="518038" y="341750"/>
                    </a:lnTo>
                    <a:lnTo>
                      <a:pt x="515796" y="340158"/>
                    </a:lnTo>
                    <a:lnTo>
                      <a:pt x="510922" y="341567"/>
                    </a:lnTo>
                    <a:lnTo>
                      <a:pt x="509227" y="344306"/>
                    </a:lnTo>
                    <a:lnTo>
                      <a:pt x="508497" y="349001"/>
                    </a:lnTo>
                    <a:lnTo>
                      <a:pt x="503492" y="364210"/>
                    </a:lnTo>
                    <a:lnTo>
                      <a:pt x="498279" y="370887"/>
                    </a:lnTo>
                    <a:lnTo>
                      <a:pt x="494942" y="371487"/>
                    </a:lnTo>
                    <a:lnTo>
                      <a:pt x="492753" y="369792"/>
                    </a:lnTo>
                    <a:lnTo>
                      <a:pt x="493509" y="364940"/>
                    </a:lnTo>
                    <a:lnTo>
                      <a:pt x="496376" y="359175"/>
                    </a:lnTo>
                    <a:lnTo>
                      <a:pt x="496219" y="355601"/>
                    </a:lnTo>
                    <a:lnTo>
                      <a:pt x="494473" y="351636"/>
                    </a:lnTo>
                    <a:lnTo>
                      <a:pt x="487148" y="349367"/>
                    </a:lnTo>
                    <a:lnTo>
                      <a:pt x="483264" y="350697"/>
                    </a:lnTo>
                    <a:lnTo>
                      <a:pt x="481387" y="353671"/>
                    </a:lnTo>
                    <a:lnTo>
                      <a:pt x="482873" y="359645"/>
                    </a:lnTo>
                    <a:lnTo>
                      <a:pt x="488608" y="367861"/>
                    </a:lnTo>
                    <a:lnTo>
                      <a:pt x="487644" y="372739"/>
                    </a:lnTo>
                    <a:lnTo>
                      <a:pt x="485323" y="375009"/>
                    </a:lnTo>
                    <a:lnTo>
                      <a:pt x="485480" y="378374"/>
                    </a:lnTo>
                    <a:lnTo>
                      <a:pt x="490172" y="386696"/>
                    </a:lnTo>
                    <a:lnTo>
                      <a:pt x="488843" y="391182"/>
                    </a:lnTo>
                    <a:lnTo>
                      <a:pt x="486992" y="392852"/>
                    </a:lnTo>
                    <a:lnTo>
                      <a:pt x="475627" y="392643"/>
                    </a:lnTo>
                    <a:lnTo>
                      <a:pt x="474245" y="395773"/>
                    </a:lnTo>
                    <a:lnTo>
                      <a:pt x="475444" y="398251"/>
                    </a:lnTo>
                    <a:lnTo>
                      <a:pt x="480267" y="401982"/>
                    </a:lnTo>
                    <a:lnTo>
                      <a:pt x="486314" y="404747"/>
                    </a:lnTo>
                    <a:lnTo>
                      <a:pt x="486575" y="408347"/>
                    </a:lnTo>
                    <a:lnTo>
                      <a:pt x="482326" y="408738"/>
                    </a:lnTo>
                    <a:lnTo>
                      <a:pt x="478989" y="410720"/>
                    </a:lnTo>
                    <a:lnTo>
                      <a:pt x="475548" y="410747"/>
                    </a:lnTo>
                    <a:lnTo>
                      <a:pt x="469735" y="408712"/>
                    </a:lnTo>
                    <a:lnTo>
                      <a:pt x="463427" y="408347"/>
                    </a:lnTo>
                    <a:lnTo>
                      <a:pt x="461994" y="411242"/>
                    </a:lnTo>
                    <a:lnTo>
                      <a:pt x="463792" y="413303"/>
                    </a:lnTo>
                    <a:lnTo>
                      <a:pt x="476148" y="422929"/>
                    </a:lnTo>
                    <a:lnTo>
                      <a:pt x="478285" y="426685"/>
                    </a:lnTo>
                    <a:lnTo>
                      <a:pt x="478155" y="430337"/>
                    </a:lnTo>
                    <a:lnTo>
                      <a:pt x="473072" y="434406"/>
                    </a:lnTo>
                    <a:lnTo>
                      <a:pt x="467546" y="436389"/>
                    </a:lnTo>
                    <a:lnTo>
                      <a:pt x="465617" y="438763"/>
                    </a:lnTo>
                    <a:lnTo>
                      <a:pt x="464574" y="447423"/>
                    </a:lnTo>
                    <a:lnTo>
                      <a:pt x="461733" y="453318"/>
                    </a:lnTo>
                    <a:lnTo>
                      <a:pt x="418931" y="453658"/>
                    </a:lnTo>
                    <a:lnTo>
                      <a:pt x="364998" y="454257"/>
                    </a:lnTo>
                    <a:lnTo>
                      <a:pt x="368126" y="449875"/>
                    </a:lnTo>
                    <a:lnTo>
                      <a:pt x="369299" y="446067"/>
                    </a:lnTo>
                    <a:lnTo>
                      <a:pt x="373574" y="440067"/>
                    </a:lnTo>
                    <a:lnTo>
                      <a:pt x="373418" y="437511"/>
                    </a:lnTo>
                    <a:lnTo>
                      <a:pt x="376233" y="436024"/>
                    </a:lnTo>
                    <a:lnTo>
                      <a:pt x="377249" y="433050"/>
                    </a:lnTo>
                    <a:lnTo>
                      <a:pt x="381055" y="432059"/>
                    </a:lnTo>
                    <a:lnTo>
                      <a:pt x="385539" y="428615"/>
                    </a:lnTo>
                    <a:lnTo>
                      <a:pt x="385565" y="425015"/>
                    </a:lnTo>
                    <a:lnTo>
                      <a:pt x="387781" y="420503"/>
                    </a:lnTo>
                    <a:lnTo>
                      <a:pt x="391352" y="417685"/>
                    </a:lnTo>
                    <a:lnTo>
                      <a:pt x="400397" y="413042"/>
                    </a:lnTo>
                    <a:lnTo>
                      <a:pt x="402900" y="406103"/>
                    </a:lnTo>
                    <a:lnTo>
                      <a:pt x="407409" y="404903"/>
                    </a:lnTo>
                    <a:lnTo>
                      <a:pt x="408087" y="401695"/>
                    </a:lnTo>
                    <a:lnTo>
                      <a:pt x="410224" y="399425"/>
                    </a:lnTo>
                    <a:lnTo>
                      <a:pt x="407617" y="395956"/>
                    </a:lnTo>
                    <a:lnTo>
                      <a:pt x="408243" y="391026"/>
                    </a:lnTo>
                    <a:lnTo>
                      <a:pt x="410381" y="385991"/>
                    </a:lnTo>
                    <a:lnTo>
                      <a:pt x="407670" y="381739"/>
                    </a:lnTo>
                    <a:lnTo>
                      <a:pt x="399876" y="379574"/>
                    </a:lnTo>
                    <a:lnTo>
                      <a:pt x="398677" y="377409"/>
                    </a:lnTo>
                    <a:lnTo>
                      <a:pt x="400136" y="372270"/>
                    </a:lnTo>
                    <a:lnTo>
                      <a:pt x="397087" y="370522"/>
                    </a:lnTo>
                    <a:lnTo>
                      <a:pt x="398859" y="368488"/>
                    </a:lnTo>
                    <a:lnTo>
                      <a:pt x="396539" y="367679"/>
                    </a:lnTo>
                    <a:lnTo>
                      <a:pt x="397530" y="364392"/>
                    </a:lnTo>
                    <a:lnTo>
                      <a:pt x="303089" y="364236"/>
                    </a:lnTo>
                    <a:lnTo>
                      <a:pt x="214461" y="364549"/>
                    </a:lnTo>
                    <a:lnTo>
                      <a:pt x="197543" y="364157"/>
                    </a:lnTo>
                    <a:lnTo>
                      <a:pt x="170511" y="364131"/>
                    </a:lnTo>
                    <a:lnTo>
                      <a:pt x="131150" y="364314"/>
                    </a:lnTo>
                    <a:lnTo>
                      <a:pt x="114545" y="364236"/>
                    </a:lnTo>
                    <a:lnTo>
                      <a:pt x="77113" y="364523"/>
                    </a:lnTo>
                    <a:lnTo>
                      <a:pt x="62776" y="364261"/>
                    </a:lnTo>
                    <a:lnTo>
                      <a:pt x="19792" y="364418"/>
                    </a:lnTo>
                    <a:lnTo>
                      <a:pt x="20860" y="308986"/>
                    </a:lnTo>
                    <a:lnTo>
                      <a:pt x="33" y="308386"/>
                    </a:lnTo>
                    <a:lnTo>
                      <a:pt x="33" y="308386"/>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38" name="MS">
              <a:extLst>
                <a:ext uri="{FF2B5EF4-FFF2-40B4-BE49-F238E27FC236}">
                  <a16:creationId xmlns:a16="http://schemas.microsoft.com/office/drawing/2014/main" id="{18403C51-2402-4B5B-E91F-BA83A07412F5}"/>
                </a:ext>
              </a:extLst>
            </p:cNvPr>
            <p:cNvGrpSpPr/>
            <p:nvPr/>
          </p:nvGrpSpPr>
          <p:grpSpPr>
            <a:xfrm>
              <a:off x="5123473" y="4104024"/>
              <a:ext cx="408926" cy="664715"/>
              <a:chOff x="-4021541" y="10779723"/>
              <a:chExt cx="1996162" cy="3885638"/>
            </a:xfrm>
            <a:solidFill>
              <a:schemeClr val="bg2"/>
            </a:solidFill>
          </p:grpSpPr>
          <p:sp>
            <p:nvSpPr>
              <p:cNvPr id="394" name="MS-1">
                <a:extLst>
                  <a:ext uri="{FF2B5EF4-FFF2-40B4-BE49-F238E27FC236}">
                    <a16:creationId xmlns:a16="http://schemas.microsoft.com/office/drawing/2014/main" id="{D40D6C62-8832-833E-A9CD-609317C353B8}"/>
                  </a:ext>
                </a:extLst>
              </p:cNvPr>
              <p:cNvSpPr/>
              <p:nvPr/>
            </p:nvSpPr>
            <p:spPr>
              <a:xfrm>
                <a:off x="-3270827" y="10779723"/>
                <a:ext cx="1245448" cy="1535219"/>
              </a:xfrm>
              <a:custGeom>
                <a:avLst/>
                <a:gdLst>
                  <a:gd name="connsiteX0" fmla="*/ 33 w 319973"/>
                  <a:gd name="connsiteY0" fmla="*/ 21964 h 328654"/>
                  <a:gd name="connsiteX1" fmla="*/ 8583 w 319973"/>
                  <a:gd name="connsiteY1" fmla="*/ 18077 h 328654"/>
                  <a:gd name="connsiteX2" fmla="*/ 10695 w 319973"/>
                  <a:gd name="connsiteY2" fmla="*/ 15312 h 328654"/>
                  <a:gd name="connsiteX3" fmla="*/ 10616 w 319973"/>
                  <a:gd name="connsiteY3" fmla="*/ 8947 h 328654"/>
                  <a:gd name="connsiteX4" fmla="*/ 3213 w 319973"/>
                  <a:gd name="connsiteY4" fmla="*/ 3600 h 328654"/>
                  <a:gd name="connsiteX5" fmla="*/ 1310 w 319973"/>
                  <a:gd name="connsiteY5" fmla="*/ 52 h 328654"/>
                  <a:gd name="connsiteX6" fmla="*/ 63298 w 319973"/>
                  <a:gd name="connsiteY6" fmla="*/ 313 h 328654"/>
                  <a:gd name="connsiteX7" fmla="*/ 100835 w 319973"/>
                  <a:gd name="connsiteY7" fmla="*/ 156 h 328654"/>
                  <a:gd name="connsiteX8" fmla="*/ 119759 w 319973"/>
                  <a:gd name="connsiteY8" fmla="*/ 365 h 328654"/>
                  <a:gd name="connsiteX9" fmla="*/ 244699 w 319973"/>
                  <a:gd name="connsiteY9" fmla="*/ 104 h 328654"/>
                  <a:gd name="connsiteX10" fmla="*/ 267220 w 319973"/>
                  <a:gd name="connsiteY10" fmla="*/ 0 h 328654"/>
                  <a:gd name="connsiteX11" fmla="*/ 305279 w 319973"/>
                  <a:gd name="connsiteY11" fmla="*/ 78 h 328654"/>
                  <a:gd name="connsiteX12" fmla="*/ 309241 w 319973"/>
                  <a:gd name="connsiteY12" fmla="*/ 6886 h 328654"/>
                  <a:gd name="connsiteX13" fmla="*/ 312134 w 319973"/>
                  <a:gd name="connsiteY13" fmla="*/ 13434 h 328654"/>
                  <a:gd name="connsiteX14" fmla="*/ 315627 w 319973"/>
                  <a:gd name="connsiteY14" fmla="*/ 16356 h 328654"/>
                  <a:gd name="connsiteX15" fmla="*/ 320006 w 319973"/>
                  <a:gd name="connsiteY15" fmla="*/ 18286 h 328654"/>
                  <a:gd name="connsiteX16" fmla="*/ 317035 w 319973"/>
                  <a:gd name="connsiteY16" fmla="*/ 47789 h 328654"/>
                  <a:gd name="connsiteX17" fmla="*/ 314611 w 319973"/>
                  <a:gd name="connsiteY17" fmla="*/ 66805 h 328654"/>
                  <a:gd name="connsiteX18" fmla="*/ 311587 w 319973"/>
                  <a:gd name="connsiteY18" fmla="*/ 93543 h 328654"/>
                  <a:gd name="connsiteX19" fmla="*/ 310231 w 319973"/>
                  <a:gd name="connsiteY19" fmla="*/ 107421 h 328654"/>
                  <a:gd name="connsiteX20" fmla="*/ 303740 w 319973"/>
                  <a:gd name="connsiteY20" fmla="*/ 169297 h 328654"/>
                  <a:gd name="connsiteX21" fmla="*/ 297745 w 319973"/>
                  <a:gd name="connsiteY21" fmla="*/ 223112 h 328654"/>
                  <a:gd name="connsiteX22" fmla="*/ 290212 w 319973"/>
                  <a:gd name="connsiteY22" fmla="*/ 297717 h 328654"/>
                  <a:gd name="connsiteX23" fmla="*/ 270557 w 319973"/>
                  <a:gd name="connsiteY23" fmla="*/ 297691 h 328654"/>
                  <a:gd name="connsiteX24" fmla="*/ 237661 w 319973"/>
                  <a:gd name="connsiteY24" fmla="*/ 297952 h 328654"/>
                  <a:gd name="connsiteX25" fmla="*/ 237295 w 319973"/>
                  <a:gd name="connsiteY25" fmla="*/ 249876 h 328654"/>
                  <a:gd name="connsiteX26" fmla="*/ 231743 w 319973"/>
                  <a:gd name="connsiteY26" fmla="*/ 250919 h 328654"/>
                  <a:gd name="connsiteX27" fmla="*/ 228068 w 319973"/>
                  <a:gd name="connsiteY27" fmla="*/ 249849 h 328654"/>
                  <a:gd name="connsiteX28" fmla="*/ 192225 w 319973"/>
                  <a:gd name="connsiteY28" fmla="*/ 250032 h 328654"/>
                  <a:gd name="connsiteX29" fmla="*/ 184797 w 319973"/>
                  <a:gd name="connsiteY29" fmla="*/ 250371 h 328654"/>
                  <a:gd name="connsiteX30" fmla="*/ 184744 w 319973"/>
                  <a:gd name="connsiteY30" fmla="*/ 258927 h 328654"/>
                  <a:gd name="connsiteX31" fmla="*/ 195771 w 319973"/>
                  <a:gd name="connsiteY31" fmla="*/ 261458 h 328654"/>
                  <a:gd name="connsiteX32" fmla="*/ 195719 w 319973"/>
                  <a:gd name="connsiteY32" fmla="*/ 267614 h 328654"/>
                  <a:gd name="connsiteX33" fmla="*/ 194754 w 319973"/>
                  <a:gd name="connsiteY33" fmla="*/ 267614 h 328654"/>
                  <a:gd name="connsiteX34" fmla="*/ 194728 w 319973"/>
                  <a:gd name="connsiteY34" fmla="*/ 282013 h 328654"/>
                  <a:gd name="connsiteX35" fmla="*/ 187820 w 319973"/>
                  <a:gd name="connsiteY35" fmla="*/ 284596 h 328654"/>
                  <a:gd name="connsiteX36" fmla="*/ 189827 w 319973"/>
                  <a:gd name="connsiteY36" fmla="*/ 285587 h 328654"/>
                  <a:gd name="connsiteX37" fmla="*/ 189827 w 319973"/>
                  <a:gd name="connsiteY37" fmla="*/ 288117 h 328654"/>
                  <a:gd name="connsiteX38" fmla="*/ 194650 w 319973"/>
                  <a:gd name="connsiteY38" fmla="*/ 288117 h 328654"/>
                  <a:gd name="connsiteX39" fmla="*/ 194858 w 319973"/>
                  <a:gd name="connsiteY39" fmla="*/ 298108 h 328654"/>
                  <a:gd name="connsiteX40" fmla="*/ 174239 w 319973"/>
                  <a:gd name="connsiteY40" fmla="*/ 298134 h 328654"/>
                  <a:gd name="connsiteX41" fmla="*/ 174239 w 319973"/>
                  <a:gd name="connsiteY41" fmla="*/ 313290 h 328654"/>
                  <a:gd name="connsiteX42" fmla="*/ 159173 w 319973"/>
                  <a:gd name="connsiteY42" fmla="*/ 313368 h 328654"/>
                  <a:gd name="connsiteX43" fmla="*/ 159094 w 319973"/>
                  <a:gd name="connsiteY43" fmla="*/ 328577 h 328654"/>
                  <a:gd name="connsiteX44" fmla="*/ 144106 w 319973"/>
                  <a:gd name="connsiteY44" fmla="*/ 328655 h 328654"/>
                  <a:gd name="connsiteX45" fmla="*/ 144314 w 319973"/>
                  <a:gd name="connsiteY45" fmla="*/ 298187 h 328654"/>
                  <a:gd name="connsiteX46" fmla="*/ 124503 w 319973"/>
                  <a:gd name="connsiteY46" fmla="*/ 298134 h 328654"/>
                  <a:gd name="connsiteX47" fmla="*/ 124477 w 319973"/>
                  <a:gd name="connsiteY47" fmla="*/ 272701 h 328654"/>
                  <a:gd name="connsiteX48" fmla="*/ 125468 w 319973"/>
                  <a:gd name="connsiteY48" fmla="*/ 271553 h 328654"/>
                  <a:gd name="connsiteX49" fmla="*/ 129169 w 319973"/>
                  <a:gd name="connsiteY49" fmla="*/ 273327 h 328654"/>
                  <a:gd name="connsiteX50" fmla="*/ 131933 w 319973"/>
                  <a:gd name="connsiteY50" fmla="*/ 269309 h 328654"/>
                  <a:gd name="connsiteX51" fmla="*/ 135008 w 319973"/>
                  <a:gd name="connsiteY51" fmla="*/ 268005 h 328654"/>
                  <a:gd name="connsiteX52" fmla="*/ 116918 w 319973"/>
                  <a:gd name="connsiteY52" fmla="*/ 268083 h 328654"/>
                  <a:gd name="connsiteX53" fmla="*/ 116735 w 319973"/>
                  <a:gd name="connsiteY53" fmla="*/ 162045 h 328654"/>
                  <a:gd name="connsiteX54" fmla="*/ 116501 w 319973"/>
                  <a:gd name="connsiteY54" fmla="*/ 141098 h 328654"/>
                  <a:gd name="connsiteX55" fmla="*/ 85976 w 319973"/>
                  <a:gd name="connsiteY55" fmla="*/ 140837 h 328654"/>
                  <a:gd name="connsiteX56" fmla="*/ 86211 w 319973"/>
                  <a:gd name="connsiteY56" fmla="*/ 115795 h 328654"/>
                  <a:gd name="connsiteX57" fmla="*/ 85820 w 319973"/>
                  <a:gd name="connsiteY57" fmla="*/ 100639 h 328654"/>
                  <a:gd name="connsiteX58" fmla="*/ 85950 w 319973"/>
                  <a:gd name="connsiteY58" fmla="*/ 77605 h 328654"/>
                  <a:gd name="connsiteX59" fmla="*/ 16220 w 319973"/>
                  <a:gd name="connsiteY59" fmla="*/ 77579 h 328654"/>
                  <a:gd name="connsiteX60" fmla="*/ 14292 w 319973"/>
                  <a:gd name="connsiteY60" fmla="*/ 76692 h 328654"/>
                  <a:gd name="connsiteX61" fmla="*/ 15335 w 319973"/>
                  <a:gd name="connsiteY61" fmla="*/ 74292 h 328654"/>
                  <a:gd name="connsiteX62" fmla="*/ 13406 w 319973"/>
                  <a:gd name="connsiteY62" fmla="*/ 73718 h 328654"/>
                  <a:gd name="connsiteX63" fmla="*/ 11164 w 319973"/>
                  <a:gd name="connsiteY63" fmla="*/ 64979 h 328654"/>
                  <a:gd name="connsiteX64" fmla="*/ 14579 w 319973"/>
                  <a:gd name="connsiteY64" fmla="*/ 61380 h 328654"/>
                  <a:gd name="connsiteX65" fmla="*/ 13327 w 319973"/>
                  <a:gd name="connsiteY65" fmla="*/ 56788 h 328654"/>
                  <a:gd name="connsiteX66" fmla="*/ 13979 w 319973"/>
                  <a:gd name="connsiteY66" fmla="*/ 53815 h 328654"/>
                  <a:gd name="connsiteX67" fmla="*/ 12415 w 319973"/>
                  <a:gd name="connsiteY67" fmla="*/ 52302 h 328654"/>
                  <a:gd name="connsiteX68" fmla="*/ 13718 w 319973"/>
                  <a:gd name="connsiteY68" fmla="*/ 49276 h 328654"/>
                  <a:gd name="connsiteX69" fmla="*/ 16821 w 319973"/>
                  <a:gd name="connsiteY69" fmla="*/ 47841 h 328654"/>
                  <a:gd name="connsiteX70" fmla="*/ 16612 w 319973"/>
                  <a:gd name="connsiteY70" fmla="*/ 23868 h 328654"/>
                  <a:gd name="connsiteX71" fmla="*/ 1858 w 319973"/>
                  <a:gd name="connsiteY71" fmla="*/ 23842 h 328654"/>
                  <a:gd name="connsiteX72" fmla="*/ 33 w 319973"/>
                  <a:gd name="connsiteY72" fmla="*/ 21964 h 328654"/>
                  <a:gd name="connsiteX73" fmla="*/ 33 w 319973"/>
                  <a:gd name="connsiteY73" fmla="*/ 21964 h 328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319973" h="328654">
                    <a:moveTo>
                      <a:pt x="33" y="21964"/>
                    </a:moveTo>
                    <a:lnTo>
                      <a:pt x="8583" y="18077"/>
                    </a:lnTo>
                    <a:lnTo>
                      <a:pt x="10695" y="15312"/>
                    </a:lnTo>
                    <a:lnTo>
                      <a:pt x="10616" y="8947"/>
                    </a:lnTo>
                    <a:lnTo>
                      <a:pt x="3213" y="3600"/>
                    </a:lnTo>
                    <a:lnTo>
                      <a:pt x="1310" y="52"/>
                    </a:lnTo>
                    <a:lnTo>
                      <a:pt x="63298" y="313"/>
                    </a:lnTo>
                    <a:lnTo>
                      <a:pt x="100835" y="156"/>
                    </a:lnTo>
                    <a:lnTo>
                      <a:pt x="119759" y="365"/>
                    </a:lnTo>
                    <a:lnTo>
                      <a:pt x="244699" y="104"/>
                    </a:lnTo>
                    <a:lnTo>
                      <a:pt x="267220" y="0"/>
                    </a:lnTo>
                    <a:lnTo>
                      <a:pt x="305279" y="78"/>
                    </a:lnTo>
                    <a:lnTo>
                      <a:pt x="309241" y="6886"/>
                    </a:lnTo>
                    <a:lnTo>
                      <a:pt x="312134" y="13434"/>
                    </a:lnTo>
                    <a:lnTo>
                      <a:pt x="315627" y="16356"/>
                    </a:lnTo>
                    <a:lnTo>
                      <a:pt x="320006" y="18286"/>
                    </a:lnTo>
                    <a:lnTo>
                      <a:pt x="317035" y="47789"/>
                    </a:lnTo>
                    <a:lnTo>
                      <a:pt x="314611" y="66805"/>
                    </a:lnTo>
                    <a:lnTo>
                      <a:pt x="311587" y="93543"/>
                    </a:lnTo>
                    <a:lnTo>
                      <a:pt x="310231" y="107421"/>
                    </a:lnTo>
                    <a:lnTo>
                      <a:pt x="303740" y="169297"/>
                    </a:lnTo>
                    <a:lnTo>
                      <a:pt x="297745" y="223112"/>
                    </a:lnTo>
                    <a:lnTo>
                      <a:pt x="290212" y="297717"/>
                    </a:lnTo>
                    <a:lnTo>
                      <a:pt x="270557" y="297691"/>
                    </a:lnTo>
                    <a:lnTo>
                      <a:pt x="237661" y="297952"/>
                    </a:lnTo>
                    <a:lnTo>
                      <a:pt x="237295" y="249876"/>
                    </a:lnTo>
                    <a:lnTo>
                      <a:pt x="231743" y="250919"/>
                    </a:lnTo>
                    <a:lnTo>
                      <a:pt x="228068" y="249849"/>
                    </a:lnTo>
                    <a:lnTo>
                      <a:pt x="192225" y="250032"/>
                    </a:lnTo>
                    <a:lnTo>
                      <a:pt x="184797" y="250371"/>
                    </a:lnTo>
                    <a:lnTo>
                      <a:pt x="184744" y="258927"/>
                    </a:lnTo>
                    <a:lnTo>
                      <a:pt x="195771" y="261458"/>
                    </a:lnTo>
                    <a:lnTo>
                      <a:pt x="195719" y="267614"/>
                    </a:lnTo>
                    <a:lnTo>
                      <a:pt x="194754" y="267614"/>
                    </a:lnTo>
                    <a:lnTo>
                      <a:pt x="194728" y="282013"/>
                    </a:lnTo>
                    <a:lnTo>
                      <a:pt x="187820" y="284596"/>
                    </a:lnTo>
                    <a:lnTo>
                      <a:pt x="189827" y="285587"/>
                    </a:lnTo>
                    <a:lnTo>
                      <a:pt x="189827" y="288117"/>
                    </a:lnTo>
                    <a:lnTo>
                      <a:pt x="194650" y="288117"/>
                    </a:lnTo>
                    <a:lnTo>
                      <a:pt x="194858" y="298108"/>
                    </a:lnTo>
                    <a:lnTo>
                      <a:pt x="174239" y="298134"/>
                    </a:lnTo>
                    <a:lnTo>
                      <a:pt x="174239" y="313290"/>
                    </a:lnTo>
                    <a:lnTo>
                      <a:pt x="159173" y="313368"/>
                    </a:lnTo>
                    <a:lnTo>
                      <a:pt x="159094" y="328577"/>
                    </a:lnTo>
                    <a:lnTo>
                      <a:pt x="144106" y="328655"/>
                    </a:lnTo>
                    <a:lnTo>
                      <a:pt x="144314" y="298187"/>
                    </a:lnTo>
                    <a:lnTo>
                      <a:pt x="124503" y="298134"/>
                    </a:lnTo>
                    <a:lnTo>
                      <a:pt x="124477" y="272701"/>
                    </a:lnTo>
                    <a:lnTo>
                      <a:pt x="125468" y="271553"/>
                    </a:lnTo>
                    <a:lnTo>
                      <a:pt x="129169" y="273327"/>
                    </a:lnTo>
                    <a:lnTo>
                      <a:pt x="131933" y="269309"/>
                    </a:lnTo>
                    <a:lnTo>
                      <a:pt x="135008" y="268005"/>
                    </a:lnTo>
                    <a:lnTo>
                      <a:pt x="116918" y="268083"/>
                    </a:lnTo>
                    <a:lnTo>
                      <a:pt x="116735" y="162045"/>
                    </a:lnTo>
                    <a:lnTo>
                      <a:pt x="116501" y="141098"/>
                    </a:lnTo>
                    <a:lnTo>
                      <a:pt x="85976" y="140837"/>
                    </a:lnTo>
                    <a:lnTo>
                      <a:pt x="86211" y="115795"/>
                    </a:lnTo>
                    <a:lnTo>
                      <a:pt x="85820" y="100639"/>
                    </a:lnTo>
                    <a:lnTo>
                      <a:pt x="85950" y="77605"/>
                    </a:lnTo>
                    <a:lnTo>
                      <a:pt x="16220" y="77579"/>
                    </a:lnTo>
                    <a:lnTo>
                      <a:pt x="14292" y="76692"/>
                    </a:lnTo>
                    <a:lnTo>
                      <a:pt x="15335" y="74292"/>
                    </a:lnTo>
                    <a:lnTo>
                      <a:pt x="13406" y="73718"/>
                    </a:lnTo>
                    <a:lnTo>
                      <a:pt x="11164" y="64979"/>
                    </a:lnTo>
                    <a:lnTo>
                      <a:pt x="14579" y="61380"/>
                    </a:lnTo>
                    <a:lnTo>
                      <a:pt x="13327" y="56788"/>
                    </a:lnTo>
                    <a:lnTo>
                      <a:pt x="13979" y="53815"/>
                    </a:lnTo>
                    <a:lnTo>
                      <a:pt x="12415" y="52302"/>
                    </a:lnTo>
                    <a:lnTo>
                      <a:pt x="13718" y="49276"/>
                    </a:lnTo>
                    <a:lnTo>
                      <a:pt x="16821" y="47841"/>
                    </a:lnTo>
                    <a:lnTo>
                      <a:pt x="16612" y="23868"/>
                    </a:lnTo>
                    <a:lnTo>
                      <a:pt x="1858" y="23842"/>
                    </a:lnTo>
                    <a:lnTo>
                      <a:pt x="33" y="21964"/>
                    </a:lnTo>
                    <a:lnTo>
                      <a:pt x="33" y="21964"/>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95" name="MS-2">
                <a:extLst>
                  <a:ext uri="{FF2B5EF4-FFF2-40B4-BE49-F238E27FC236}">
                    <a16:creationId xmlns:a16="http://schemas.microsoft.com/office/drawing/2014/main" id="{2689CA04-CAB2-4A49-6290-0C694B139B33}"/>
                  </a:ext>
                </a:extLst>
              </p:cNvPr>
              <p:cNvSpPr/>
              <p:nvPr/>
            </p:nvSpPr>
            <p:spPr>
              <a:xfrm>
                <a:off x="-4021541" y="10865621"/>
                <a:ext cx="1312314" cy="3127237"/>
              </a:xfrm>
              <a:custGeom>
                <a:avLst/>
                <a:gdLst>
                  <a:gd name="connsiteX0" fmla="*/ 33 w 337151"/>
                  <a:gd name="connsiteY0" fmla="*/ 626867 h 669465"/>
                  <a:gd name="connsiteX1" fmla="*/ 2014 w 337151"/>
                  <a:gd name="connsiteY1" fmla="*/ 624311 h 669465"/>
                  <a:gd name="connsiteX2" fmla="*/ 13900 w 337151"/>
                  <a:gd name="connsiteY2" fmla="*/ 625120 h 669465"/>
                  <a:gd name="connsiteX3" fmla="*/ 19687 w 337151"/>
                  <a:gd name="connsiteY3" fmla="*/ 622902 h 669465"/>
                  <a:gd name="connsiteX4" fmla="*/ 21095 w 337151"/>
                  <a:gd name="connsiteY4" fmla="*/ 620137 h 669465"/>
                  <a:gd name="connsiteX5" fmla="*/ 20912 w 337151"/>
                  <a:gd name="connsiteY5" fmla="*/ 615885 h 669465"/>
                  <a:gd name="connsiteX6" fmla="*/ 15412 w 337151"/>
                  <a:gd name="connsiteY6" fmla="*/ 610955 h 669465"/>
                  <a:gd name="connsiteX7" fmla="*/ 15673 w 337151"/>
                  <a:gd name="connsiteY7" fmla="*/ 604747 h 669465"/>
                  <a:gd name="connsiteX8" fmla="*/ 12441 w 337151"/>
                  <a:gd name="connsiteY8" fmla="*/ 605608 h 669465"/>
                  <a:gd name="connsiteX9" fmla="*/ 11085 w 337151"/>
                  <a:gd name="connsiteY9" fmla="*/ 601982 h 669465"/>
                  <a:gd name="connsiteX10" fmla="*/ 12988 w 337151"/>
                  <a:gd name="connsiteY10" fmla="*/ 597860 h 669465"/>
                  <a:gd name="connsiteX11" fmla="*/ 15386 w 337151"/>
                  <a:gd name="connsiteY11" fmla="*/ 596321 h 669465"/>
                  <a:gd name="connsiteX12" fmla="*/ 17028 w 337151"/>
                  <a:gd name="connsiteY12" fmla="*/ 597756 h 669465"/>
                  <a:gd name="connsiteX13" fmla="*/ 17706 w 337151"/>
                  <a:gd name="connsiteY13" fmla="*/ 603468 h 669465"/>
                  <a:gd name="connsiteX14" fmla="*/ 21694 w 337151"/>
                  <a:gd name="connsiteY14" fmla="*/ 607746 h 669465"/>
                  <a:gd name="connsiteX15" fmla="*/ 26335 w 337151"/>
                  <a:gd name="connsiteY15" fmla="*/ 606729 h 669465"/>
                  <a:gd name="connsiteX16" fmla="*/ 26413 w 337151"/>
                  <a:gd name="connsiteY16" fmla="*/ 602321 h 669465"/>
                  <a:gd name="connsiteX17" fmla="*/ 22398 w 337151"/>
                  <a:gd name="connsiteY17" fmla="*/ 598434 h 669465"/>
                  <a:gd name="connsiteX18" fmla="*/ 20443 w 337151"/>
                  <a:gd name="connsiteY18" fmla="*/ 594338 h 669465"/>
                  <a:gd name="connsiteX19" fmla="*/ 19766 w 337151"/>
                  <a:gd name="connsiteY19" fmla="*/ 587712 h 669465"/>
                  <a:gd name="connsiteX20" fmla="*/ 20235 w 337151"/>
                  <a:gd name="connsiteY20" fmla="*/ 583200 h 669465"/>
                  <a:gd name="connsiteX21" fmla="*/ 19114 w 337151"/>
                  <a:gd name="connsiteY21" fmla="*/ 581191 h 669465"/>
                  <a:gd name="connsiteX22" fmla="*/ 20782 w 337151"/>
                  <a:gd name="connsiteY22" fmla="*/ 579391 h 669465"/>
                  <a:gd name="connsiteX23" fmla="*/ 25839 w 337151"/>
                  <a:gd name="connsiteY23" fmla="*/ 579626 h 669465"/>
                  <a:gd name="connsiteX24" fmla="*/ 30453 w 337151"/>
                  <a:gd name="connsiteY24" fmla="*/ 577722 h 669465"/>
                  <a:gd name="connsiteX25" fmla="*/ 35640 w 337151"/>
                  <a:gd name="connsiteY25" fmla="*/ 573183 h 669465"/>
                  <a:gd name="connsiteX26" fmla="*/ 36214 w 337151"/>
                  <a:gd name="connsiteY26" fmla="*/ 569713 h 669465"/>
                  <a:gd name="connsiteX27" fmla="*/ 33503 w 337151"/>
                  <a:gd name="connsiteY27" fmla="*/ 568487 h 669465"/>
                  <a:gd name="connsiteX28" fmla="*/ 27846 w 337151"/>
                  <a:gd name="connsiteY28" fmla="*/ 570261 h 669465"/>
                  <a:gd name="connsiteX29" fmla="*/ 24327 w 337151"/>
                  <a:gd name="connsiteY29" fmla="*/ 570261 h 669465"/>
                  <a:gd name="connsiteX30" fmla="*/ 19896 w 337151"/>
                  <a:gd name="connsiteY30" fmla="*/ 565722 h 669465"/>
                  <a:gd name="connsiteX31" fmla="*/ 20600 w 337151"/>
                  <a:gd name="connsiteY31" fmla="*/ 562096 h 669465"/>
                  <a:gd name="connsiteX32" fmla="*/ 22711 w 337151"/>
                  <a:gd name="connsiteY32" fmla="*/ 560296 h 669465"/>
                  <a:gd name="connsiteX33" fmla="*/ 27586 w 337151"/>
                  <a:gd name="connsiteY33" fmla="*/ 564548 h 669465"/>
                  <a:gd name="connsiteX34" fmla="*/ 33477 w 337151"/>
                  <a:gd name="connsiteY34" fmla="*/ 566088 h 669465"/>
                  <a:gd name="connsiteX35" fmla="*/ 36683 w 337151"/>
                  <a:gd name="connsiteY35" fmla="*/ 564522 h 669465"/>
                  <a:gd name="connsiteX36" fmla="*/ 37413 w 337151"/>
                  <a:gd name="connsiteY36" fmla="*/ 560505 h 669465"/>
                  <a:gd name="connsiteX37" fmla="*/ 36761 w 337151"/>
                  <a:gd name="connsiteY37" fmla="*/ 551584 h 669465"/>
                  <a:gd name="connsiteX38" fmla="*/ 37204 w 337151"/>
                  <a:gd name="connsiteY38" fmla="*/ 549106 h 669465"/>
                  <a:gd name="connsiteX39" fmla="*/ 41219 w 337151"/>
                  <a:gd name="connsiteY39" fmla="*/ 543080 h 669465"/>
                  <a:gd name="connsiteX40" fmla="*/ 48205 w 337151"/>
                  <a:gd name="connsiteY40" fmla="*/ 542558 h 669465"/>
                  <a:gd name="connsiteX41" fmla="*/ 54122 w 337151"/>
                  <a:gd name="connsiteY41" fmla="*/ 543445 h 669465"/>
                  <a:gd name="connsiteX42" fmla="*/ 56963 w 337151"/>
                  <a:gd name="connsiteY42" fmla="*/ 541097 h 669465"/>
                  <a:gd name="connsiteX43" fmla="*/ 53027 w 337151"/>
                  <a:gd name="connsiteY43" fmla="*/ 538828 h 669465"/>
                  <a:gd name="connsiteX44" fmla="*/ 44269 w 337151"/>
                  <a:gd name="connsiteY44" fmla="*/ 541175 h 669465"/>
                  <a:gd name="connsiteX45" fmla="*/ 41740 w 337151"/>
                  <a:gd name="connsiteY45" fmla="*/ 540732 h 669465"/>
                  <a:gd name="connsiteX46" fmla="*/ 42496 w 337151"/>
                  <a:gd name="connsiteY46" fmla="*/ 534785 h 669465"/>
                  <a:gd name="connsiteX47" fmla="*/ 44608 w 337151"/>
                  <a:gd name="connsiteY47" fmla="*/ 526802 h 669465"/>
                  <a:gd name="connsiteX48" fmla="*/ 45676 w 337151"/>
                  <a:gd name="connsiteY48" fmla="*/ 525368 h 669465"/>
                  <a:gd name="connsiteX49" fmla="*/ 51958 w 337151"/>
                  <a:gd name="connsiteY49" fmla="*/ 523802 h 669465"/>
                  <a:gd name="connsiteX50" fmla="*/ 53627 w 337151"/>
                  <a:gd name="connsiteY50" fmla="*/ 531393 h 669465"/>
                  <a:gd name="connsiteX51" fmla="*/ 56677 w 337151"/>
                  <a:gd name="connsiteY51" fmla="*/ 532489 h 669465"/>
                  <a:gd name="connsiteX52" fmla="*/ 59048 w 337151"/>
                  <a:gd name="connsiteY52" fmla="*/ 528446 h 669465"/>
                  <a:gd name="connsiteX53" fmla="*/ 56025 w 337151"/>
                  <a:gd name="connsiteY53" fmla="*/ 525394 h 669465"/>
                  <a:gd name="connsiteX54" fmla="*/ 56129 w 337151"/>
                  <a:gd name="connsiteY54" fmla="*/ 523072 h 669465"/>
                  <a:gd name="connsiteX55" fmla="*/ 60743 w 337151"/>
                  <a:gd name="connsiteY55" fmla="*/ 520907 h 669465"/>
                  <a:gd name="connsiteX56" fmla="*/ 64888 w 337151"/>
                  <a:gd name="connsiteY56" fmla="*/ 516394 h 669465"/>
                  <a:gd name="connsiteX57" fmla="*/ 68459 w 337151"/>
                  <a:gd name="connsiteY57" fmla="*/ 513942 h 669465"/>
                  <a:gd name="connsiteX58" fmla="*/ 66660 w 337151"/>
                  <a:gd name="connsiteY58" fmla="*/ 511151 h 669465"/>
                  <a:gd name="connsiteX59" fmla="*/ 67312 w 337151"/>
                  <a:gd name="connsiteY59" fmla="*/ 506716 h 669465"/>
                  <a:gd name="connsiteX60" fmla="*/ 70753 w 337151"/>
                  <a:gd name="connsiteY60" fmla="*/ 503064 h 669465"/>
                  <a:gd name="connsiteX61" fmla="*/ 79042 w 337151"/>
                  <a:gd name="connsiteY61" fmla="*/ 501890 h 669465"/>
                  <a:gd name="connsiteX62" fmla="*/ 83526 w 337151"/>
                  <a:gd name="connsiteY62" fmla="*/ 497221 h 669465"/>
                  <a:gd name="connsiteX63" fmla="*/ 80997 w 337151"/>
                  <a:gd name="connsiteY63" fmla="*/ 493804 h 669465"/>
                  <a:gd name="connsiteX64" fmla="*/ 73542 w 337151"/>
                  <a:gd name="connsiteY64" fmla="*/ 492160 h 669465"/>
                  <a:gd name="connsiteX65" fmla="*/ 71091 w 337151"/>
                  <a:gd name="connsiteY65" fmla="*/ 489552 h 669465"/>
                  <a:gd name="connsiteX66" fmla="*/ 74376 w 337151"/>
                  <a:gd name="connsiteY66" fmla="*/ 486161 h 669465"/>
                  <a:gd name="connsiteX67" fmla="*/ 80241 w 337151"/>
                  <a:gd name="connsiteY67" fmla="*/ 491847 h 669465"/>
                  <a:gd name="connsiteX68" fmla="*/ 83030 w 337151"/>
                  <a:gd name="connsiteY68" fmla="*/ 491299 h 669465"/>
                  <a:gd name="connsiteX69" fmla="*/ 82926 w 337151"/>
                  <a:gd name="connsiteY69" fmla="*/ 486604 h 669465"/>
                  <a:gd name="connsiteX70" fmla="*/ 88895 w 337151"/>
                  <a:gd name="connsiteY70" fmla="*/ 483369 h 669465"/>
                  <a:gd name="connsiteX71" fmla="*/ 90016 w 337151"/>
                  <a:gd name="connsiteY71" fmla="*/ 479561 h 669465"/>
                  <a:gd name="connsiteX72" fmla="*/ 93744 w 337151"/>
                  <a:gd name="connsiteY72" fmla="*/ 475752 h 669465"/>
                  <a:gd name="connsiteX73" fmla="*/ 94031 w 337151"/>
                  <a:gd name="connsiteY73" fmla="*/ 472492 h 669465"/>
                  <a:gd name="connsiteX74" fmla="*/ 90877 w 337151"/>
                  <a:gd name="connsiteY74" fmla="*/ 472413 h 669465"/>
                  <a:gd name="connsiteX75" fmla="*/ 86054 w 337151"/>
                  <a:gd name="connsiteY75" fmla="*/ 469257 h 669465"/>
                  <a:gd name="connsiteX76" fmla="*/ 87305 w 337151"/>
                  <a:gd name="connsiteY76" fmla="*/ 473300 h 669465"/>
                  <a:gd name="connsiteX77" fmla="*/ 86732 w 337151"/>
                  <a:gd name="connsiteY77" fmla="*/ 478909 h 669465"/>
                  <a:gd name="connsiteX78" fmla="*/ 82692 w 337151"/>
                  <a:gd name="connsiteY78" fmla="*/ 477265 h 669465"/>
                  <a:gd name="connsiteX79" fmla="*/ 78469 w 337151"/>
                  <a:gd name="connsiteY79" fmla="*/ 478856 h 669465"/>
                  <a:gd name="connsiteX80" fmla="*/ 70987 w 337151"/>
                  <a:gd name="connsiteY80" fmla="*/ 477500 h 669465"/>
                  <a:gd name="connsiteX81" fmla="*/ 69293 w 337151"/>
                  <a:gd name="connsiteY81" fmla="*/ 473300 h 669465"/>
                  <a:gd name="connsiteX82" fmla="*/ 70701 w 337151"/>
                  <a:gd name="connsiteY82" fmla="*/ 466753 h 669465"/>
                  <a:gd name="connsiteX83" fmla="*/ 75210 w 337151"/>
                  <a:gd name="connsiteY83" fmla="*/ 463727 h 669465"/>
                  <a:gd name="connsiteX84" fmla="*/ 77556 w 337151"/>
                  <a:gd name="connsiteY84" fmla="*/ 464874 h 669465"/>
                  <a:gd name="connsiteX85" fmla="*/ 82405 w 337151"/>
                  <a:gd name="connsiteY85" fmla="*/ 461509 h 669465"/>
                  <a:gd name="connsiteX86" fmla="*/ 85611 w 337151"/>
                  <a:gd name="connsiteY86" fmla="*/ 462840 h 669465"/>
                  <a:gd name="connsiteX87" fmla="*/ 87749 w 337151"/>
                  <a:gd name="connsiteY87" fmla="*/ 459005 h 669465"/>
                  <a:gd name="connsiteX88" fmla="*/ 89521 w 337151"/>
                  <a:gd name="connsiteY88" fmla="*/ 458927 h 669465"/>
                  <a:gd name="connsiteX89" fmla="*/ 94031 w 337151"/>
                  <a:gd name="connsiteY89" fmla="*/ 462083 h 669465"/>
                  <a:gd name="connsiteX90" fmla="*/ 94500 w 337151"/>
                  <a:gd name="connsiteY90" fmla="*/ 467535 h 669465"/>
                  <a:gd name="connsiteX91" fmla="*/ 96846 w 337151"/>
                  <a:gd name="connsiteY91" fmla="*/ 464014 h 669465"/>
                  <a:gd name="connsiteX92" fmla="*/ 97237 w 337151"/>
                  <a:gd name="connsiteY92" fmla="*/ 458770 h 669465"/>
                  <a:gd name="connsiteX93" fmla="*/ 98853 w 337151"/>
                  <a:gd name="connsiteY93" fmla="*/ 457153 h 669465"/>
                  <a:gd name="connsiteX94" fmla="*/ 96768 w 337151"/>
                  <a:gd name="connsiteY94" fmla="*/ 452379 h 669465"/>
                  <a:gd name="connsiteX95" fmla="*/ 97888 w 337151"/>
                  <a:gd name="connsiteY95" fmla="*/ 449562 h 669465"/>
                  <a:gd name="connsiteX96" fmla="*/ 101981 w 337151"/>
                  <a:gd name="connsiteY96" fmla="*/ 451779 h 669465"/>
                  <a:gd name="connsiteX97" fmla="*/ 106543 w 337151"/>
                  <a:gd name="connsiteY97" fmla="*/ 448362 h 669465"/>
                  <a:gd name="connsiteX98" fmla="*/ 110948 w 337151"/>
                  <a:gd name="connsiteY98" fmla="*/ 440276 h 669465"/>
                  <a:gd name="connsiteX99" fmla="*/ 112382 w 337151"/>
                  <a:gd name="connsiteY99" fmla="*/ 436415 h 669465"/>
                  <a:gd name="connsiteX100" fmla="*/ 110349 w 337151"/>
                  <a:gd name="connsiteY100" fmla="*/ 436519 h 669465"/>
                  <a:gd name="connsiteX101" fmla="*/ 107090 w 337151"/>
                  <a:gd name="connsiteY101" fmla="*/ 442232 h 669465"/>
                  <a:gd name="connsiteX102" fmla="*/ 96376 w 337151"/>
                  <a:gd name="connsiteY102" fmla="*/ 440119 h 669465"/>
                  <a:gd name="connsiteX103" fmla="*/ 93770 w 337151"/>
                  <a:gd name="connsiteY103" fmla="*/ 437484 h 669465"/>
                  <a:gd name="connsiteX104" fmla="*/ 95308 w 337151"/>
                  <a:gd name="connsiteY104" fmla="*/ 431224 h 669465"/>
                  <a:gd name="connsiteX105" fmla="*/ 99374 w 337151"/>
                  <a:gd name="connsiteY105" fmla="*/ 428354 h 669465"/>
                  <a:gd name="connsiteX106" fmla="*/ 97758 w 337151"/>
                  <a:gd name="connsiteY106" fmla="*/ 424024 h 669465"/>
                  <a:gd name="connsiteX107" fmla="*/ 94604 w 337151"/>
                  <a:gd name="connsiteY107" fmla="*/ 423320 h 669465"/>
                  <a:gd name="connsiteX108" fmla="*/ 90511 w 337151"/>
                  <a:gd name="connsiteY108" fmla="*/ 426085 h 669465"/>
                  <a:gd name="connsiteX109" fmla="*/ 87357 w 337151"/>
                  <a:gd name="connsiteY109" fmla="*/ 425511 h 669465"/>
                  <a:gd name="connsiteX110" fmla="*/ 80971 w 337151"/>
                  <a:gd name="connsiteY110" fmla="*/ 422068 h 669465"/>
                  <a:gd name="connsiteX111" fmla="*/ 77791 w 337151"/>
                  <a:gd name="connsiteY111" fmla="*/ 417816 h 669465"/>
                  <a:gd name="connsiteX112" fmla="*/ 77634 w 337151"/>
                  <a:gd name="connsiteY112" fmla="*/ 414764 h 669465"/>
                  <a:gd name="connsiteX113" fmla="*/ 80945 w 337151"/>
                  <a:gd name="connsiteY113" fmla="*/ 406390 h 669465"/>
                  <a:gd name="connsiteX114" fmla="*/ 83473 w 337151"/>
                  <a:gd name="connsiteY114" fmla="*/ 408842 h 669465"/>
                  <a:gd name="connsiteX115" fmla="*/ 87357 w 337151"/>
                  <a:gd name="connsiteY115" fmla="*/ 415025 h 669465"/>
                  <a:gd name="connsiteX116" fmla="*/ 90981 w 337151"/>
                  <a:gd name="connsiteY116" fmla="*/ 417320 h 669465"/>
                  <a:gd name="connsiteX117" fmla="*/ 94447 w 337151"/>
                  <a:gd name="connsiteY117" fmla="*/ 417816 h 669465"/>
                  <a:gd name="connsiteX118" fmla="*/ 96247 w 337151"/>
                  <a:gd name="connsiteY118" fmla="*/ 415051 h 669465"/>
                  <a:gd name="connsiteX119" fmla="*/ 91789 w 337151"/>
                  <a:gd name="connsiteY119" fmla="*/ 411190 h 669465"/>
                  <a:gd name="connsiteX120" fmla="*/ 86132 w 337151"/>
                  <a:gd name="connsiteY120" fmla="*/ 408999 h 669465"/>
                  <a:gd name="connsiteX121" fmla="*/ 82874 w 337151"/>
                  <a:gd name="connsiteY121" fmla="*/ 405112 h 669465"/>
                  <a:gd name="connsiteX122" fmla="*/ 89990 w 337151"/>
                  <a:gd name="connsiteY122" fmla="*/ 400521 h 669465"/>
                  <a:gd name="connsiteX123" fmla="*/ 93952 w 337151"/>
                  <a:gd name="connsiteY123" fmla="*/ 395565 h 669465"/>
                  <a:gd name="connsiteX124" fmla="*/ 93952 w 337151"/>
                  <a:gd name="connsiteY124" fmla="*/ 393425 h 669465"/>
                  <a:gd name="connsiteX125" fmla="*/ 90746 w 337151"/>
                  <a:gd name="connsiteY125" fmla="*/ 389695 h 669465"/>
                  <a:gd name="connsiteX126" fmla="*/ 88687 w 337151"/>
                  <a:gd name="connsiteY126" fmla="*/ 391913 h 669465"/>
                  <a:gd name="connsiteX127" fmla="*/ 87279 w 337151"/>
                  <a:gd name="connsiteY127" fmla="*/ 396451 h 669465"/>
                  <a:gd name="connsiteX128" fmla="*/ 76435 w 337151"/>
                  <a:gd name="connsiteY128" fmla="*/ 400208 h 669465"/>
                  <a:gd name="connsiteX129" fmla="*/ 72656 w 337151"/>
                  <a:gd name="connsiteY129" fmla="*/ 394939 h 669465"/>
                  <a:gd name="connsiteX130" fmla="*/ 72447 w 337151"/>
                  <a:gd name="connsiteY130" fmla="*/ 390687 h 669465"/>
                  <a:gd name="connsiteX131" fmla="*/ 76253 w 337151"/>
                  <a:gd name="connsiteY131" fmla="*/ 386174 h 669465"/>
                  <a:gd name="connsiteX132" fmla="*/ 85246 w 337151"/>
                  <a:gd name="connsiteY132" fmla="*/ 380043 h 669465"/>
                  <a:gd name="connsiteX133" fmla="*/ 85689 w 337151"/>
                  <a:gd name="connsiteY133" fmla="*/ 375818 h 669465"/>
                  <a:gd name="connsiteX134" fmla="*/ 76435 w 337151"/>
                  <a:gd name="connsiteY134" fmla="*/ 373131 h 669465"/>
                  <a:gd name="connsiteX135" fmla="*/ 72916 w 337151"/>
                  <a:gd name="connsiteY135" fmla="*/ 373340 h 669465"/>
                  <a:gd name="connsiteX136" fmla="*/ 70544 w 337151"/>
                  <a:gd name="connsiteY136" fmla="*/ 370626 h 669465"/>
                  <a:gd name="connsiteX137" fmla="*/ 72056 w 337151"/>
                  <a:gd name="connsiteY137" fmla="*/ 366818 h 669465"/>
                  <a:gd name="connsiteX138" fmla="*/ 70753 w 337151"/>
                  <a:gd name="connsiteY138" fmla="*/ 365801 h 669465"/>
                  <a:gd name="connsiteX139" fmla="*/ 71144 w 337151"/>
                  <a:gd name="connsiteY139" fmla="*/ 361236 h 669465"/>
                  <a:gd name="connsiteX140" fmla="*/ 73750 w 337151"/>
                  <a:gd name="connsiteY140" fmla="*/ 355706 h 669465"/>
                  <a:gd name="connsiteX141" fmla="*/ 79225 w 337151"/>
                  <a:gd name="connsiteY141" fmla="*/ 353358 h 669465"/>
                  <a:gd name="connsiteX142" fmla="*/ 84282 w 337151"/>
                  <a:gd name="connsiteY142" fmla="*/ 348167 h 669465"/>
                  <a:gd name="connsiteX143" fmla="*/ 85116 w 337151"/>
                  <a:gd name="connsiteY143" fmla="*/ 341645 h 669465"/>
                  <a:gd name="connsiteX144" fmla="*/ 82483 w 337151"/>
                  <a:gd name="connsiteY144" fmla="*/ 337967 h 669465"/>
                  <a:gd name="connsiteX145" fmla="*/ 81935 w 337151"/>
                  <a:gd name="connsiteY145" fmla="*/ 333089 h 669465"/>
                  <a:gd name="connsiteX146" fmla="*/ 79094 w 337151"/>
                  <a:gd name="connsiteY146" fmla="*/ 330924 h 669465"/>
                  <a:gd name="connsiteX147" fmla="*/ 74976 w 337151"/>
                  <a:gd name="connsiteY147" fmla="*/ 332437 h 669465"/>
                  <a:gd name="connsiteX148" fmla="*/ 74585 w 337151"/>
                  <a:gd name="connsiteY148" fmla="*/ 337132 h 669465"/>
                  <a:gd name="connsiteX149" fmla="*/ 75523 w 337151"/>
                  <a:gd name="connsiteY149" fmla="*/ 341567 h 669465"/>
                  <a:gd name="connsiteX150" fmla="*/ 73542 w 337151"/>
                  <a:gd name="connsiteY150" fmla="*/ 345271 h 669465"/>
                  <a:gd name="connsiteX151" fmla="*/ 70831 w 337151"/>
                  <a:gd name="connsiteY151" fmla="*/ 346289 h 669465"/>
                  <a:gd name="connsiteX152" fmla="*/ 66087 w 337151"/>
                  <a:gd name="connsiteY152" fmla="*/ 345037 h 669465"/>
                  <a:gd name="connsiteX153" fmla="*/ 63767 w 337151"/>
                  <a:gd name="connsiteY153" fmla="*/ 342402 h 669465"/>
                  <a:gd name="connsiteX154" fmla="*/ 65357 w 337151"/>
                  <a:gd name="connsiteY154" fmla="*/ 335671 h 669465"/>
                  <a:gd name="connsiteX155" fmla="*/ 70101 w 337151"/>
                  <a:gd name="connsiteY155" fmla="*/ 330376 h 669465"/>
                  <a:gd name="connsiteX156" fmla="*/ 71274 w 337151"/>
                  <a:gd name="connsiteY156" fmla="*/ 325420 h 669465"/>
                  <a:gd name="connsiteX157" fmla="*/ 75992 w 337151"/>
                  <a:gd name="connsiteY157" fmla="*/ 323072 h 669465"/>
                  <a:gd name="connsiteX158" fmla="*/ 77113 w 337151"/>
                  <a:gd name="connsiteY158" fmla="*/ 319551 h 669465"/>
                  <a:gd name="connsiteX159" fmla="*/ 72812 w 337151"/>
                  <a:gd name="connsiteY159" fmla="*/ 314881 h 669465"/>
                  <a:gd name="connsiteX160" fmla="*/ 69397 w 337151"/>
                  <a:gd name="connsiteY160" fmla="*/ 313629 h 669465"/>
                  <a:gd name="connsiteX161" fmla="*/ 65513 w 337151"/>
                  <a:gd name="connsiteY161" fmla="*/ 310473 h 669465"/>
                  <a:gd name="connsiteX162" fmla="*/ 65331 w 337151"/>
                  <a:gd name="connsiteY162" fmla="*/ 307994 h 669465"/>
                  <a:gd name="connsiteX163" fmla="*/ 67964 w 337151"/>
                  <a:gd name="connsiteY163" fmla="*/ 304604 h 669465"/>
                  <a:gd name="connsiteX164" fmla="*/ 71405 w 337151"/>
                  <a:gd name="connsiteY164" fmla="*/ 304760 h 669465"/>
                  <a:gd name="connsiteX165" fmla="*/ 73046 w 337151"/>
                  <a:gd name="connsiteY165" fmla="*/ 306586 h 669465"/>
                  <a:gd name="connsiteX166" fmla="*/ 79642 w 337151"/>
                  <a:gd name="connsiteY166" fmla="*/ 306560 h 669465"/>
                  <a:gd name="connsiteX167" fmla="*/ 82066 w 337151"/>
                  <a:gd name="connsiteY167" fmla="*/ 305543 h 669465"/>
                  <a:gd name="connsiteX168" fmla="*/ 82744 w 337151"/>
                  <a:gd name="connsiteY168" fmla="*/ 297273 h 669465"/>
                  <a:gd name="connsiteX169" fmla="*/ 80007 w 337151"/>
                  <a:gd name="connsiteY169" fmla="*/ 291221 h 669465"/>
                  <a:gd name="connsiteX170" fmla="*/ 82561 w 337151"/>
                  <a:gd name="connsiteY170" fmla="*/ 290804 h 669465"/>
                  <a:gd name="connsiteX171" fmla="*/ 86653 w 337151"/>
                  <a:gd name="connsiteY171" fmla="*/ 286630 h 669465"/>
                  <a:gd name="connsiteX172" fmla="*/ 87644 w 337151"/>
                  <a:gd name="connsiteY172" fmla="*/ 280422 h 669465"/>
                  <a:gd name="connsiteX173" fmla="*/ 84881 w 337151"/>
                  <a:gd name="connsiteY173" fmla="*/ 279509 h 669465"/>
                  <a:gd name="connsiteX174" fmla="*/ 82222 w 337151"/>
                  <a:gd name="connsiteY174" fmla="*/ 281387 h 669465"/>
                  <a:gd name="connsiteX175" fmla="*/ 80267 w 337151"/>
                  <a:gd name="connsiteY175" fmla="*/ 287882 h 669465"/>
                  <a:gd name="connsiteX176" fmla="*/ 76018 w 337151"/>
                  <a:gd name="connsiteY176" fmla="*/ 282744 h 669465"/>
                  <a:gd name="connsiteX177" fmla="*/ 76357 w 337151"/>
                  <a:gd name="connsiteY177" fmla="*/ 280735 h 669465"/>
                  <a:gd name="connsiteX178" fmla="*/ 74037 w 337151"/>
                  <a:gd name="connsiteY178" fmla="*/ 277291 h 669465"/>
                  <a:gd name="connsiteX179" fmla="*/ 74220 w 337151"/>
                  <a:gd name="connsiteY179" fmla="*/ 268449 h 669465"/>
                  <a:gd name="connsiteX180" fmla="*/ 77061 w 337151"/>
                  <a:gd name="connsiteY180" fmla="*/ 266362 h 669465"/>
                  <a:gd name="connsiteX181" fmla="*/ 79589 w 337151"/>
                  <a:gd name="connsiteY181" fmla="*/ 262527 h 669465"/>
                  <a:gd name="connsiteX182" fmla="*/ 85272 w 337151"/>
                  <a:gd name="connsiteY182" fmla="*/ 256710 h 669465"/>
                  <a:gd name="connsiteX183" fmla="*/ 86080 w 337151"/>
                  <a:gd name="connsiteY183" fmla="*/ 251936 h 669465"/>
                  <a:gd name="connsiteX184" fmla="*/ 84255 w 337151"/>
                  <a:gd name="connsiteY184" fmla="*/ 250397 h 669465"/>
                  <a:gd name="connsiteX185" fmla="*/ 80580 w 337151"/>
                  <a:gd name="connsiteY185" fmla="*/ 253397 h 669465"/>
                  <a:gd name="connsiteX186" fmla="*/ 80554 w 337151"/>
                  <a:gd name="connsiteY186" fmla="*/ 257858 h 669465"/>
                  <a:gd name="connsiteX187" fmla="*/ 77113 w 337151"/>
                  <a:gd name="connsiteY187" fmla="*/ 261953 h 669465"/>
                  <a:gd name="connsiteX188" fmla="*/ 73151 w 337151"/>
                  <a:gd name="connsiteY188" fmla="*/ 263701 h 669465"/>
                  <a:gd name="connsiteX189" fmla="*/ 69997 w 337151"/>
                  <a:gd name="connsiteY189" fmla="*/ 263440 h 669465"/>
                  <a:gd name="connsiteX190" fmla="*/ 64366 w 337151"/>
                  <a:gd name="connsiteY190" fmla="*/ 259579 h 669465"/>
                  <a:gd name="connsiteX191" fmla="*/ 65748 w 337151"/>
                  <a:gd name="connsiteY191" fmla="*/ 256892 h 669465"/>
                  <a:gd name="connsiteX192" fmla="*/ 68667 w 337151"/>
                  <a:gd name="connsiteY192" fmla="*/ 257075 h 669465"/>
                  <a:gd name="connsiteX193" fmla="*/ 75315 w 337151"/>
                  <a:gd name="connsiteY193" fmla="*/ 254910 h 669465"/>
                  <a:gd name="connsiteX194" fmla="*/ 77348 w 337151"/>
                  <a:gd name="connsiteY194" fmla="*/ 252014 h 669465"/>
                  <a:gd name="connsiteX195" fmla="*/ 75523 w 337151"/>
                  <a:gd name="connsiteY195" fmla="*/ 246041 h 669465"/>
                  <a:gd name="connsiteX196" fmla="*/ 71170 w 337151"/>
                  <a:gd name="connsiteY196" fmla="*/ 243197 h 669465"/>
                  <a:gd name="connsiteX197" fmla="*/ 68876 w 337151"/>
                  <a:gd name="connsiteY197" fmla="*/ 245702 h 669465"/>
                  <a:gd name="connsiteX198" fmla="*/ 69971 w 337151"/>
                  <a:gd name="connsiteY198" fmla="*/ 251075 h 669465"/>
                  <a:gd name="connsiteX199" fmla="*/ 64705 w 337151"/>
                  <a:gd name="connsiteY199" fmla="*/ 254179 h 669465"/>
                  <a:gd name="connsiteX200" fmla="*/ 60561 w 337151"/>
                  <a:gd name="connsiteY200" fmla="*/ 253293 h 669465"/>
                  <a:gd name="connsiteX201" fmla="*/ 61108 w 337151"/>
                  <a:gd name="connsiteY201" fmla="*/ 250162 h 669465"/>
                  <a:gd name="connsiteX202" fmla="*/ 64705 w 337151"/>
                  <a:gd name="connsiteY202" fmla="*/ 247815 h 669465"/>
                  <a:gd name="connsiteX203" fmla="*/ 68016 w 337151"/>
                  <a:gd name="connsiteY203" fmla="*/ 241867 h 669465"/>
                  <a:gd name="connsiteX204" fmla="*/ 63610 w 337151"/>
                  <a:gd name="connsiteY204" fmla="*/ 238476 h 669465"/>
                  <a:gd name="connsiteX205" fmla="*/ 60691 w 337151"/>
                  <a:gd name="connsiteY205" fmla="*/ 233154 h 669465"/>
                  <a:gd name="connsiteX206" fmla="*/ 61525 w 337151"/>
                  <a:gd name="connsiteY206" fmla="*/ 231172 h 669465"/>
                  <a:gd name="connsiteX207" fmla="*/ 68720 w 337151"/>
                  <a:gd name="connsiteY207" fmla="*/ 231094 h 669465"/>
                  <a:gd name="connsiteX208" fmla="*/ 71900 w 337151"/>
                  <a:gd name="connsiteY208" fmla="*/ 229894 h 669465"/>
                  <a:gd name="connsiteX209" fmla="*/ 75419 w 337151"/>
                  <a:gd name="connsiteY209" fmla="*/ 226137 h 669465"/>
                  <a:gd name="connsiteX210" fmla="*/ 75914 w 337151"/>
                  <a:gd name="connsiteY210" fmla="*/ 223842 h 669465"/>
                  <a:gd name="connsiteX211" fmla="*/ 74402 w 337151"/>
                  <a:gd name="connsiteY211" fmla="*/ 220503 h 669465"/>
                  <a:gd name="connsiteX212" fmla="*/ 68850 w 337151"/>
                  <a:gd name="connsiteY212" fmla="*/ 216407 h 669465"/>
                  <a:gd name="connsiteX213" fmla="*/ 63949 w 337151"/>
                  <a:gd name="connsiteY213" fmla="*/ 215599 h 669465"/>
                  <a:gd name="connsiteX214" fmla="*/ 61316 w 337151"/>
                  <a:gd name="connsiteY214" fmla="*/ 212651 h 669465"/>
                  <a:gd name="connsiteX215" fmla="*/ 62177 w 337151"/>
                  <a:gd name="connsiteY215" fmla="*/ 209181 h 669465"/>
                  <a:gd name="connsiteX216" fmla="*/ 64836 w 337151"/>
                  <a:gd name="connsiteY216" fmla="*/ 207903 h 669465"/>
                  <a:gd name="connsiteX217" fmla="*/ 71352 w 337151"/>
                  <a:gd name="connsiteY217" fmla="*/ 206964 h 669465"/>
                  <a:gd name="connsiteX218" fmla="*/ 75862 w 337151"/>
                  <a:gd name="connsiteY218" fmla="*/ 212677 h 669465"/>
                  <a:gd name="connsiteX219" fmla="*/ 81049 w 337151"/>
                  <a:gd name="connsiteY219" fmla="*/ 215364 h 669465"/>
                  <a:gd name="connsiteX220" fmla="*/ 82952 w 337151"/>
                  <a:gd name="connsiteY220" fmla="*/ 215390 h 669465"/>
                  <a:gd name="connsiteX221" fmla="*/ 89599 w 337151"/>
                  <a:gd name="connsiteY221" fmla="*/ 212651 h 669465"/>
                  <a:gd name="connsiteX222" fmla="*/ 90094 w 337151"/>
                  <a:gd name="connsiteY222" fmla="*/ 210225 h 669465"/>
                  <a:gd name="connsiteX223" fmla="*/ 87670 w 337151"/>
                  <a:gd name="connsiteY223" fmla="*/ 206938 h 669465"/>
                  <a:gd name="connsiteX224" fmla="*/ 84647 w 337151"/>
                  <a:gd name="connsiteY224" fmla="*/ 205295 h 669465"/>
                  <a:gd name="connsiteX225" fmla="*/ 79694 w 337151"/>
                  <a:gd name="connsiteY225" fmla="*/ 207277 h 669465"/>
                  <a:gd name="connsiteX226" fmla="*/ 76305 w 337151"/>
                  <a:gd name="connsiteY226" fmla="*/ 206547 h 669465"/>
                  <a:gd name="connsiteX227" fmla="*/ 72995 w 337151"/>
                  <a:gd name="connsiteY227" fmla="*/ 202660 h 669465"/>
                  <a:gd name="connsiteX228" fmla="*/ 74950 w 337151"/>
                  <a:gd name="connsiteY228" fmla="*/ 193869 h 669465"/>
                  <a:gd name="connsiteX229" fmla="*/ 78781 w 337151"/>
                  <a:gd name="connsiteY229" fmla="*/ 195669 h 669465"/>
                  <a:gd name="connsiteX230" fmla="*/ 86758 w 337151"/>
                  <a:gd name="connsiteY230" fmla="*/ 194521 h 669465"/>
                  <a:gd name="connsiteX231" fmla="*/ 90511 w 337151"/>
                  <a:gd name="connsiteY231" fmla="*/ 196817 h 669465"/>
                  <a:gd name="connsiteX232" fmla="*/ 93718 w 337151"/>
                  <a:gd name="connsiteY232" fmla="*/ 196478 h 669465"/>
                  <a:gd name="connsiteX233" fmla="*/ 96090 w 337151"/>
                  <a:gd name="connsiteY233" fmla="*/ 193504 h 669465"/>
                  <a:gd name="connsiteX234" fmla="*/ 94395 w 337151"/>
                  <a:gd name="connsiteY234" fmla="*/ 190843 h 669465"/>
                  <a:gd name="connsiteX235" fmla="*/ 87383 w 337151"/>
                  <a:gd name="connsiteY235" fmla="*/ 187974 h 669465"/>
                  <a:gd name="connsiteX236" fmla="*/ 84334 w 337151"/>
                  <a:gd name="connsiteY236" fmla="*/ 182835 h 669465"/>
                  <a:gd name="connsiteX237" fmla="*/ 83969 w 337151"/>
                  <a:gd name="connsiteY237" fmla="*/ 179053 h 669465"/>
                  <a:gd name="connsiteX238" fmla="*/ 89573 w 337151"/>
                  <a:gd name="connsiteY238" fmla="*/ 173549 h 669465"/>
                  <a:gd name="connsiteX239" fmla="*/ 92884 w 337151"/>
                  <a:gd name="connsiteY239" fmla="*/ 168644 h 669465"/>
                  <a:gd name="connsiteX240" fmla="*/ 90851 w 337151"/>
                  <a:gd name="connsiteY240" fmla="*/ 165801 h 669465"/>
                  <a:gd name="connsiteX241" fmla="*/ 82274 w 337151"/>
                  <a:gd name="connsiteY241" fmla="*/ 163584 h 669465"/>
                  <a:gd name="connsiteX242" fmla="*/ 81623 w 337151"/>
                  <a:gd name="connsiteY242" fmla="*/ 155966 h 669465"/>
                  <a:gd name="connsiteX243" fmla="*/ 83890 w 337151"/>
                  <a:gd name="connsiteY243" fmla="*/ 154480 h 669465"/>
                  <a:gd name="connsiteX244" fmla="*/ 87775 w 337151"/>
                  <a:gd name="connsiteY244" fmla="*/ 157297 h 669465"/>
                  <a:gd name="connsiteX245" fmla="*/ 91737 w 337151"/>
                  <a:gd name="connsiteY245" fmla="*/ 155419 h 669465"/>
                  <a:gd name="connsiteX246" fmla="*/ 94474 w 337151"/>
                  <a:gd name="connsiteY246" fmla="*/ 161836 h 669465"/>
                  <a:gd name="connsiteX247" fmla="*/ 99348 w 337151"/>
                  <a:gd name="connsiteY247" fmla="*/ 162149 h 669465"/>
                  <a:gd name="connsiteX248" fmla="*/ 99948 w 337151"/>
                  <a:gd name="connsiteY248" fmla="*/ 159410 h 669465"/>
                  <a:gd name="connsiteX249" fmla="*/ 97341 w 337151"/>
                  <a:gd name="connsiteY249" fmla="*/ 156280 h 669465"/>
                  <a:gd name="connsiteX250" fmla="*/ 96168 w 337151"/>
                  <a:gd name="connsiteY250" fmla="*/ 152654 h 669465"/>
                  <a:gd name="connsiteX251" fmla="*/ 100495 w 337151"/>
                  <a:gd name="connsiteY251" fmla="*/ 151323 h 669465"/>
                  <a:gd name="connsiteX252" fmla="*/ 106621 w 337151"/>
                  <a:gd name="connsiteY252" fmla="*/ 152236 h 669465"/>
                  <a:gd name="connsiteX253" fmla="*/ 110244 w 337151"/>
                  <a:gd name="connsiteY253" fmla="*/ 151036 h 669465"/>
                  <a:gd name="connsiteX254" fmla="*/ 110505 w 337151"/>
                  <a:gd name="connsiteY254" fmla="*/ 146967 h 669465"/>
                  <a:gd name="connsiteX255" fmla="*/ 113034 w 337151"/>
                  <a:gd name="connsiteY255" fmla="*/ 142011 h 669465"/>
                  <a:gd name="connsiteX256" fmla="*/ 109749 w 337151"/>
                  <a:gd name="connsiteY256" fmla="*/ 138985 h 669465"/>
                  <a:gd name="connsiteX257" fmla="*/ 105813 w 337151"/>
                  <a:gd name="connsiteY257" fmla="*/ 139715 h 669465"/>
                  <a:gd name="connsiteX258" fmla="*/ 100573 w 337151"/>
                  <a:gd name="connsiteY258" fmla="*/ 134915 h 669465"/>
                  <a:gd name="connsiteX259" fmla="*/ 100417 w 337151"/>
                  <a:gd name="connsiteY259" fmla="*/ 132385 h 669465"/>
                  <a:gd name="connsiteX260" fmla="*/ 107455 w 337151"/>
                  <a:gd name="connsiteY260" fmla="*/ 127168 h 669465"/>
                  <a:gd name="connsiteX261" fmla="*/ 113398 w 337151"/>
                  <a:gd name="connsiteY261" fmla="*/ 131159 h 669465"/>
                  <a:gd name="connsiteX262" fmla="*/ 118090 w 337151"/>
                  <a:gd name="connsiteY262" fmla="*/ 131968 h 669465"/>
                  <a:gd name="connsiteX263" fmla="*/ 122209 w 337151"/>
                  <a:gd name="connsiteY263" fmla="*/ 127794 h 669465"/>
                  <a:gd name="connsiteX264" fmla="*/ 120775 w 337151"/>
                  <a:gd name="connsiteY264" fmla="*/ 124064 h 669465"/>
                  <a:gd name="connsiteX265" fmla="*/ 115797 w 337151"/>
                  <a:gd name="connsiteY265" fmla="*/ 123464 h 669465"/>
                  <a:gd name="connsiteX266" fmla="*/ 110792 w 337151"/>
                  <a:gd name="connsiteY266" fmla="*/ 124194 h 669465"/>
                  <a:gd name="connsiteX267" fmla="*/ 106803 w 337151"/>
                  <a:gd name="connsiteY267" fmla="*/ 121899 h 669465"/>
                  <a:gd name="connsiteX268" fmla="*/ 103910 w 337151"/>
                  <a:gd name="connsiteY268" fmla="*/ 118038 h 669465"/>
                  <a:gd name="connsiteX269" fmla="*/ 104744 w 337151"/>
                  <a:gd name="connsiteY269" fmla="*/ 113342 h 669465"/>
                  <a:gd name="connsiteX270" fmla="*/ 107977 w 337151"/>
                  <a:gd name="connsiteY270" fmla="*/ 113395 h 669465"/>
                  <a:gd name="connsiteX271" fmla="*/ 111574 w 337151"/>
                  <a:gd name="connsiteY271" fmla="*/ 118273 h 669465"/>
                  <a:gd name="connsiteX272" fmla="*/ 116501 w 337151"/>
                  <a:gd name="connsiteY272" fmla="*/ 120073 h 669465"/>
                  <a:gd name="connsiteX273" fmla="*/ 118456 w 337151"/>
                  <a:gd name="connsiteY273" fmla="*/ 108203 h 669465"/>
                  <a:gd name="connsiteX274" fmla="*/ 120880 w 337151"/>
                  <a:gd name="connsiteY274" fmla="*/ 107056 h 669465"/>
                  <a:gd name="connsiteX275" fmla="*/ 129012 w 337151"/>
                  <a:gd name="connsiteY275" fmla="*/ 108803 h 669465"/>
                  <a:gd name="connsiteX276" fmla="*/ 132219 w 337151"/>
                  <a:gd name="connsiteY276" fmla="*/ 105569 h 669465"/>
                  <a:gd name="connsiteX277" fmla="*/ 132532 w 337151"/>
                  <a:gd name="connsiteY277" fmla="*/ 101813 h 669465"/>
                  <a:gd name="connsiteX278" fmla="*/ 128335 w 337151"/>
                  <a:gd name="connsiteY278" fmla="*/ 96256 h 669465"/>
                  <a:gd name="connsiteX279" fmla="*/ 127735 w 337151"/>
                  <a:gd name="connsiteY279" fmla="*/ 93465 h 669465"/>
                  <a:gd name="connsiteX280" fmla="*/ 129456 w 337151"/>
                  <a:gd name="connsiteY280" fmla="*/ 91900 h 669465"/>
                  <a:gd name="connsiteX281" fmla="*/ 136677 w 337151"/>
                  <a:gd name="connsiteY281" fmla="*/ 92996 h 669465"/>
                  <a:gd name="connsiteX282" fmla="*/ 141056 w 337151"/>
                  <a:gd name="connsiteY282" fmla="*/ 91222 h 669465"/>
                  <a:gd name="connsiteX283" fmla="*/ 138709 w 337151"/>
                  <a:gd name="connsiteY283" fmla="*/ 99752 h 669465"/>
                  <a:gd name="connsiteX284" fmla="*/ 140873 w 337151"/>
                  <a:gd name="connsiteY284" fmla="*/ 101395 h 669465"/>
                  <a:gd name="connsiteX285" fmla="*/ 143845 w 337151"/>
                  <a:gd name="connsiteY285" fmla="*/ 99804 h 669465"/>
                  <a:gd name="connsiteX286" fmla="*/ 142490 w 337151"/>
                  <a:gd name="connsiteY286" fmla="*/ 93935 h 669465"/>
                  <a:gd name="connsiteX287" fmla="*/ 143689 w 337151"/>
                  <a:gd name="connsiteY287" fmla="*/ 90465 h 669465"/>
                  <a:gd name="connsiteX288" fmla="*/ 146321 w 337151"/>
                  <a:gd name="connsiteY288" fmla="*/ 88143 h 669465"/>
                  <a:gd name="connsiteX289" fmla="*/ 149814 w 337151"/>
                  <a:gd name="connsiteY289" fmla="*/ 87987 h 669465"/>
                  <a:gd name="connsiteX290" fmla="*/ 154115 w 337151"/>
                  <a:gd name="connsiteY290" fmla="*/ 84596 h 669465"/>
                  <a:gd name="connsiteX291" fmla="*/ 155314 w 337151"/>
                  <a:gd name="connsiteY291" fmla="*/ 80396 h 669465"/>
                  <a:gd name="connsiteX292" fmla="*/ 152995 w 337151"/>
                  <a:gd name="connsiteY292" fmla="*/ 71475 h 669465"/>
                  <a:gd name="connsiteX293" fmla="*/ 154819 w 337151"/>
                  <a:gd name="connsiteY293" fmla="*/ 65970 h 669465"/>
                  <a:gd name="connsiteX294" fmla="*/ 160319 w 337151"/>
                  <a:gd name="connsiteY294" fmla="*/ 61901 h 669465"/>
                  <a:gd name="connsiteX295" fmla="*/ 160710 w 337151"/>
                  <a:gd name="connsiteY295" fmla="*/ 58588 h 669465"/>
                  <a:gd name="connsiteX296" fmla="*/ 155914 w 337151"/>
                  <a:gd name="connsiteY296" fmla="*/ 52589 h 669465"/>
                  <a:gd name="connsiteX297" fmla="*/ 153307 w 337151"/>
                  <a:gd name="connsiteY297" fmla="*/ 47032 h 669465"/>
                  <a:gd name="connsiteX298" fmla="*/ 154898 w 337151"/>
                  <a:gd name="connsiteY298" fmla="*/ 41528 h 669465"/>
                  <a:gd name="connsiteX299" fmla="*/ 156487 w 337151"/>
                  <a:gd name="connsiteY299" fmla="*/ 39572 h 669465"/>
                  <a:gd name="connsiteX300" fmla="*/ 156435 w 337151"/>
                  <a:gd name="connsiteY300" fmla="*/ 34824 h 669465"/>
                  <a:gd name="connsiteX301" fmla="*/ 159954 w 337151"/>
                  <a:gd name="connsiteY301" fmla="*/ 35685 h 669465"/>
                  <a:gd name="connsiteX302" fmla="*/ 160763 w 337151"/>
                  <a:gd name="connsiteY302" fmla="*/ 37798 h 669465"/>
                  <a:gd name="connsiteX303" fmla="*/ 158625 w 337151"/>
                  <a:gd name="connsiteY303" fmla="*/ 43276 h 669465"/>
                  <a:gd name="connsiteX304" fmla="*/ 159850 w 337151"/>
                  <a:gd name="connsiteY304" fmla="*/ 45754 h 669465"/>
                  <a:gd name="connsiteX305" fmla="*/ 164021 w 337151"/>
                  <a:gd name="connsiteY305" fmla="*/ 45806 h 669465"/>
                  <a:gd name="connsiteX306" fmla="*/ 171137 w 337151"/>
                  <a:gd name="connsiteY306" fmla="*/ 38789 h 669465"/>
                  <a:gd name="connsiteX307" fmla="*/ 171893 w 337151"/>
                  <a:gd name="connsiteY307" fmla="*/ 36494 h 669465"/>
                  <a:gd name="connsiteX308" fmla="*/ 170277 w 337151"/>
                  <a:gd name="connsiteY308" fmla="*/ 32737 h 669465"/>
                  <a:gd name="connsiteX309" fmla="*/ 161753 w 337151"/>
                  <a:gd name="connsiteY309" fmla="*/ 34303 h 669465"/>
                  <a:gd name="connsiteX310" fmla="*/ 156175 w 337151"/>
                  <a:gd name="connsiteY310" fmla="*/ 31407 h 669465"/>
                  <a:gd name="connsiteX311" fmla="*/ 157374 w 337151"/>
                  <a:gd name="connsiteY311" fmla="*/ 27024 h 669465"/>
                  <a:gd name="connsiteX312" fmla="*/ 159980 w 337151"/>
                  <a:gd name="connsiteY312" fmla="*/ 26842 h 669465"/>
                  <a:gd name="connsiteX313" fmla="*/ 160866 w 337151"/>
                  <a:gd name="connsiteY313" fmla="*/ 23946 h 669465"/>
                  <a:gd name="connsiteX314" fmla="*/ 159667 w 337151"/>
                  <a:gd name="connsiteY314" fmla="*/ 19016 h 669465"/>
                  <a:gd name="connsiteX315" fmla="*/ 160658 w 337151"/>
                  <a:gd name="connsiteY315" fmla="*/ 16825 h 669465"/>
                  <a:gd name="connsiteX316" fmla="*/ 163499 w 337151"/>
                  <a:gd name="connsiteY316" fmla="*/ 15755 h 669465"/>
                  <a:gd name="connsiteX317" fmla="*/ 167592 w 337151"/>
                  <a:gd name="connsiteY317" fmla="*/ 20921 h 669465"/>
                  <a:gd name="connsiteX318" fmla="*/ 167383 w 337151"/>
                  <a:gd name="connsiteY318" fmla="*/ 23555 h 669465"/>
                  <a:gd name="connsiteX319" fmla="*/ 163056 w 337151"/>
                  <a:gd name="connsiteY319" fmla="*/ 28146 h 669465"/>
                  <a:gd name="connsiteX320" fmla="*/ 165350 w 337151"/>
                  <a:gd name="connsiteY320" fmla="*/ 29503 h 669465"/>
                  <a:gd name="connsiteX321" fmla="*/ 170146 w 337151"/>
                  <a:gd name="connsiteY321" fmla="*/ 29476 h 669465"/>
                  <a:gd name="connsiteX322" fmla="*/ 173978 w 337151"/>
                  <a:gd name="connsiteY322" fmla="*/ 26790 h 669465"/>
                  <a:gd name="connsiteX323" fmla="*/ 173379 w 337151"/>
                  <a:gd name="connsiteY323" fmla="*/ 23894 h 669465"/>
                  <a:gd name="connsiteX324" fmla="*/ 169912 w 337151"/>
                  <a:gd name="connsiteY324" fmla="*/ 17164 h 669465"/>
                  <a:gd name="connsiteX325" fmla="*/ 170824 w 337151"/>
                  <a:gd name="connsiteY325" fmla="*/ 14060 h 669465"/>
                  <a:gd name="connsiteX326" fmla="*/ 172988 w 337151"/>
                  <a:gd name="connsiteY326" fmla="*/ 12443 h 669465"/>
                  <a:gd name="connsiteX327" fmla="*/ 168895 w 337151"/>
                  <a:gd name="connsiteY327" fmla="*/ 5373 h 669465"/>
                  <a:gd name="connsiteX328" fmla="*/ 169390 w 337151"/>
                  <a:gd name="connsiteY328" fmla="*/ 1617 h 669465"/>
                  <a:gd name="connsiteX329" fmla="*/ 171815 w 337151"/>
                  <a:gd name="connsiteY329" fmla="*/ 0 h 669465"/>
                  <a:gd name="connsiteX330" fmla="*/ 174578 w 337151"/>
                  <a:gd name="connsiteY330" fmla="*/ 704 h 669465"/>
                  <a:gd name="connsiteX331" fmla="*/ 176741 w 337151"/>
                  <a:gd name="connsiteY331" fmla="*/ 4017 h 669465"/>
                  <a:gd name="connsiteX332" fmla="*/ 173796 w 337151"/>
                  <a:gd name="connsiteY332" fmla="*/ 9077 h 669465"/>
                  <a:gd name="connsiteX333" fmla="*/ 175386 w 337151"/>
                  <a:gd name="connsiteY333" fmla="*/ 11660 h 669465"/>
                  <a:gd name="connsiteX334" fmla="*/ 182502 w 337151"/>
                  <a:gd name="connsiteY334" fmla="*/ 10721 h 669465"/>
                  <a:gd name="connsiteX335" fmla="*/ 189827 w 337151"/>
                  <a:gd name="connsiteY335" fmla="*/ 5817 h 669465"/>
                  <a:gd name="connsiteX336" fmla="*/ 193450 w 337151"/>
                  <a:gd name="connsiteY336" fmla="*/ 8347 h 669465"/>
                  <a:gd name="connsiteX337" fmla="*/ 194728 w 337151"/>
                  <a:gd name="connsiteY337" fmla="*/ 5451 h 669465"/>
                  <a:gd name="connsiteX338" fmla="*/ 209482 w 337151"/>
                  <a:gd name="connsiteY338" fmla="*/ 5478 h 669465"/>
                  <a:gd name="connsiteX339" fmla="*/ 209691 w 337151"/>
                  <a:gd name="connsiteY339" fmla="*/ 29450 h 669465"/>
                  <a:gd name="connsiteX340" fmla="*/ 206588 w 337151"/>
                  <a:gd name="connsiteY340" fmla="*/ 30885 h 669465"/>
                  <a:gd name="connsiteX341" fmla="*/ 205285 w 337151"/>
                  <a:gd name="connsiteY341" fmla="*/ 33911 h 669465"/>
                  <a:gd name="connsiteX342" fmla="*/ 206849 w 337151"/>
                  <a:gd name="connsiteY342" fmla="*/ 35424 h 669465"/>
                  <a:gd name="connsiteX343" fmla="*/ 206197 w 337151"/>
                  <a:gd name="connsiteY343" fmla="*/ 38398 h 669465"/>
                  <a:gd name="connsiteX344" fmla="*/ 207448 w 337151"/>
                  <a:gd name="connsiteY344" fmla="*/ 42989 h 669465"/>
                  <a:gd name="connsiteX345" fmla="*/ 204034 w 337151"/>
                  <a:gd name="connsiteY345" fmla="*/ 46589 h 669465"/>
                  <a:gd name="connsiteX346" fmla="*/ 206276 w 337151"/>
                  <a:gd name="connsiteY346" fmla="*/ 55328 h 669465"/>
                  <a:gd name="connsiteX347" fmla="*/ 208205 w 337151"/>
                  <a:gd name="connsiteY347" fmla="*/ 55901 h 669465"/>
                  <a:gd name="connsiteX348" fmla="*/ 207161 w 337151"/>
                  <a:gd name="connsiteY348" fmla="*/ 58301 h 669465"/>
                  <a:gd name="connsiteX349" fmla="*/ 209090 w 337151"/>
                  <a:gd name="connsiteY349" fmla="*/ 59188 h 669465"/>
                  <a:gd name="connsiteX350" fmla="*/ 278820 w 337151"/>
                  <a:gd name="connsiteY350" fmla="*/ 59214 h 669465"/>
                  <a:gd name="connsiteX351" fmla="*/ 278690 w 337151"/>
                  <a:gd name="connsiteY351" fmla="*/ 82248 h 669465"/>
                  <a:gd name="connsiteX352" fmla="*/ 279081 w 337151"/>
                  <a:gd name="connsiteY352" fmla="*/ 97404 h 669465"/>
                  <a:gd name="connsiteX353" fmla="*/ 278846 w 337151"/>
                  <a:gd name="connsiteY353" fmla="*/ 122446 h 669465"/>
                  <a:gd name="connsiteX354" fmla="*/ 309371 w 337151"/>
                  <a:gd name="connsiteY354" fmla="*/ 122707 h 669465"/>
                  <a:gd name="connsiteX355" fmla="*/ 309605 w 337151"/>
                  <a:gd name="connsiteY355" fmla="*/ 143654 h 669465"/>
                  <a:gd name="connsiteX356" fmla="*/ 309788 w 337151"/>
                  <a:gd name="connsiteY356" fmla="*/ 249693 h 669465"/>
                  <a:gd name="connsiteX357" fmla="*/ 327878 w 337151"/>
                  <a:gd name="connsiteY357" fmla="*/ 249614 h 669465"/>
                  <a:gd name="connsiteX358" fmla="*/ 324803 w 337151"/>
                  <a:gd name="connsiteY358" fmla="*/ 250919 h 669465"/>
                  <a:gd name="connsiteX359" fmla="*/ 322039 w 337151"/>
                  <a:gd name="connsiteY359" fmla="*/ 254936 h 669465"/>
                  <a:gd name="connsiteX360" fmla="*/ 318338 w 337151"/>
                  <a:gd name="connsiteY360" fmla="*/ 253162 h 669465"/>
                  <a:gd name="connsiteX361" fmla="*/ 317347 w 337151"/>
                  <a:gd name="connsiteY361" fmla="*/ 254310 h 669465"/>
                  <a:gd name="connsiteX362" fmla="*/ 317373 w 337151"/>
                  <a:gd name="connsiteY362" fmla="*/ 279744 h 669465"/>
                  <a:gd name="connsiteX363" fmla="*/ 337184 w 337151"/>
                  <a:gd name="connsiteY363" fmla="*/ 279796 h 669465"/>
                  <a:gd name="connsiteX364" fmla="*/ 336819 w 337151"/>
                  <a:gd name="connsiteY364" fmla="*/ 331550 h 669465"/>
                  <a:gd name="connsiteX365" fmla="*/ 336768 w 337151"/>
                  <a:gd name="connsiteY365" fmla="*/ 350488 h 669465"/>
                  <a:gd name="connsiteX366" fmla="*/ 337028 w 337151"/>
                  <a:gd name="connsiteY366" fmla="*/ 401695 h 669465"/>
                  <a:gd name="connsiteX367" fmla="*/ 292688 w 337151"/>
                  <a:gd name="connsiteY367" fmla="*/ 401721 h 669465"/>
                  <a:gd name="connsiteX368" fmla="*/ 277543 w 337151"/>
                  <a:gd name="connsiteY368" fmla="*/ 401564 h 669465"/>
                  <a:gd name="connsiteX369" fmla="*/ 277516 w 337151"/>
                  <a:gd name="connsiteY369" fmla="*/ 391808 h 669465"/>
                  <a:gd name="connsiteX370" fmla="*/ 271677 w 337151"/>
                  <a:gd name="connsiteY370" fmla="*/ 397808 h 669465"/>
                  <a:gd name="connsiteX371" fmla="*/ 268028 w 337151"/>
                  <a:gd name="connsiteY371" fmla="*/ 400260 h 669465"/>
                  <a:gd name="connsiteX372" fmla="*/ 263597 w 337151"/>
                  <a:gd name="connsiteY372" fmla="*/ 400312 h 669465"/>
                  <a:gd name="connsiteX373" fmla="*/ 261799 w 337151"/>
                  <a:gd name="connsiteY373" fmla="*/ 398825 h 669465"/>
                  <a:gd name="connsiteX374" fmla="*/ 258983 w 337151"/>
                  <a:gd name="connsiteY374" fmla="*/ 400260 h 669465"/>
                  <a:gd name="connsiteX375" fmla="*/ 256637 w 337151"/>
                  <a:gd name="connsiteY375" fmla="*/ 404642 h 669465"/>
                  <a:gd name="connsiteX376" fmla="*/ 255021 w 337151"/>
                  <a:gd name="connsiteY376" fmla="*/ 403964 h 669465"/>
                  <a:gd name="connsiteX377" fmla="*/ 253613 w 337151"/>
                  <a:gd name="connsiteY377" fmla="*/ 407747 h 669465"/>
                  <a:gd name="connsiteX378" fmla="*/ 249703 w 337151"/>
                  <a:gd name="connsiteY378" fmla="*/ 409834 h 669465"/>
                  <a:gd name="connsiteX379" fmla="*/ 249025 w 337151"/>
                  <a:gd name="connsiteY379" fmla="*/ 412129 h 669465"/>
                  <a:gd name="connsiteX380" fmla="*/ 242743 w 337151"/>
                  <a:gd name="connsiteY380" fmla="*/ 410955 h 669465"/>
                  <a:gd name="connsiteX381" fmla="*/ 239328 w 337151"/>
                  <a:gd name="connsiteY381" fmla="*/ 407669 h 669465"/>
                  <a:gd name="connsiteX382" fmla="*/ 239328 w 337151"/>
                  <a:gd name="connsiteY382" fmla="*/ 404460 h 669465"/>
                  <a:gd name="connsiteX383" fmla="*/ 233047 w 337151"/>
                  <a:gd name="connsiteY383" fmla="*/ 404434 h 669465"/>
                  <a:gd name="connsiteX384" fmla="*/ 231482 w 337151"/>
                  <a:gd name="connsiteY384" fmla="*/ 401251 h 669465"/>
                  <a:gd name="connsiteX385" fmla="*/ 229970 w 337151"/>
                  <a:gd name="connsiteY385" fmla="*/ 404408 h 669465"/>
                  <a:gd name="connsiteX386" fmla="*/ 218996 w 337151"/>
                  <a:gd name="connsiteY386" fmla="*/ 405660 h 669465"/>
                  <a:gd name="connsiteX387" fmla="*/ 218944 w 337151"/>
                  <a:gd name="connsiteY387" fmla="*/ 400573 h 669465"/>
                  <a:gd name="connsiteX388" fmla="*/ 214956 w 337151"/>
                  <a:gd name="connsiteY388" fmla="*/ 403077 h 669465"/>
                  <a:gd name="connsiteX389" fmla="*/ 209456 w 337151"/>
                  <a:gd name="connsiteY389" fmla="*/ 403938 h 669465"/>
                  <a:gd name="connsiteX390" fmla="*/ 207657 w 337151"/>
                  <a:gd name="connsiteY390" fmla="*/ 405608 h 669465"/>
                  <a:gd name="connsiteX391" fmla="*/ 202756 w 337151"/>
                  <a:gd name="connsiteY391" fmla="*/ 404512 h 669465"/>
                  <a:gd name="connsiteX392" fmla="*/ 199029 w 337151"/>
                  <a:gd name="connsiteY392" fmla="*/ 406912 h 669465"/>
                  <a:gd name="connsiteX393" fmla="*/ 193894 w 337151"/>
                  <a:gd name="connsiteY393" fmla="*/ 406938 h 669465"/>
                  <a:gd name="connsiteX394" fmla="*/ 192877 w 337151"/>
                  <a:gd name="connsiteY394" fmla="*/ 401851 h 669465"/>
                  <a:gd name="connsiteX395" fmla="*/ 190740 w 337151"/>
                  <a:gd name="connsiteY395" fmla="*/ 402503 h 669465"/>
                  <a:gd name="connsiteX396" fmla="*/ 186178 w 337151"/>
                  <a:gd name="connsiteY396" fmla="*/ 397104 h 669465"/>
                  <a:gd name="connsiteX397" fmla="*/ 182920 w 337151"/>
                  <a:gd name="connsiteY397" fmla="*/ 400312 h 669465"/>
                  <a:gd name="connsiteX398" fmla="*/ 179244 w 337151"/>
                  <a:gd name="connsiteY398" fmla="*/ 402060 h 669465"/>
                  <a:gd name="connsiteX399" fmla="*/ 176950 w 337151"/>
                  <a:gd name="connsiteY399" fmla="*/ 400130 h 669465"/>
                  <a:gd name="connsiteX400" fmla="*/ 173744 w 337151"/>
                  <a:gd name="connsiteY400" fmla="*/ 402138 h 669465"/>
                  <a:gd name="connsiteX401" fmla="*/ 173796 w 337151"/>
                  <a:gd name="connsiteY401" fmla="*/ 416850 h 669465"/>
                  <a:gd name="connsiteX402" fmla="*/ 203512 w 337151"/>
                  <a:gd name="connsiteY402" fmla="*/ 416929 h 669465"/>
                  <a:gd name="connsiteX403" fmla="*/ 203486 w 337151"/>
                  <a:gd name="connsiteY403" fmla="*/ 431876 h 669465"/>
                  <a:gd name="connsiteX404" fmla="*/ 213183 w 337151"/>
                  <a:gd name="connsiteY404" fmla="*/ 431850 h 669465"/>
                  <a:gd name="connsiteX405" fmla="*/ 215269 w 337151"/>
                  <a:gd name="connsiteY405" fmla="*/ 430128 h 669465"/>
                  <a:gd name="connsiteX406" fmla="*/ 218344 w 337151"/>
                  <a:gd name="connsiteY406" fmla="*/ 430050 h 669465"/>
                  <a:gd name="connsiteX407" fmla="*/ 221811 w 337151"/>
                  <a:gd name="connsiteY407" fmla="*/ 434380 h 669465"/>
                  <a:gd name="connsiteX408" fmla="*/ 218188 w 337151"/>
                  <a:gd name="connsiteY408" fmla="*/ 434589 h 669465"/>
                  <a:gd name="connsiteX409" fmla="*/ 220221 w 337151"/>
                  <a:gd name="connsiteY409" fmla="*/ 436937 h 669465"/>
                  <a:gd name="connsiteX410" fmla="*/ 217067 w 337151"/>
                  <a:gd name="connsiteY410" fmla="*/ 437563 h 669465"/>
                  <a:gd name="connsiteX411" fmla="*/ 216363 w 337151"/>
                  <a:gd name="connsiteY411" fmla="*/ 440719 h 669465"/>
                  <a:gd name="connsiteX412" fmla="*/ 213366 w 337151"/>
                  <a:gd name="connsiteY412" fmla="*/ 440380 h 669465"/>
                  <a:gd name="connsiteX413" fmla="*/ 212975 w 337151"/>
                  <a:gd name="connsiteY413" fmla="*/ 446875 h 669465"/>
                  <a:gd name="connsiteX414" fmla="*/ 214434 w 337151"/>
                  <a:gd name="connsiteY414" fmla="*/ 446901 h 669465"/>
                  <a:gd name="connsiteX415" fmla="*/ 216833 w 337151"/>
                  <a:gd name="connsiteY415" fmla="*/ 450371 h 669465"/>
                  <a:gd name="connsiteX416" fmla="*/ 213627 w 337151"/>
                  <a:gd name="connsiteY416" fmla="*/ 450580 h 669465"/>
                  <a:gd name="connsiteX417" fmla="*/ 211801 w 337151"/>
                  <a:gd name="connsiteY417" fmla="*/ 455666 h 669465"/>
                  <a:gd name="connsiteX418" fmla="*/ 209039 w 337151"/>
                  <a:gd name="connsiteY418" fmla="*/ 457153 h 669465"/>
                  <a:gd name="connsiteX419" fmla="*/ 208961 w 337151"/>
                  <a:gd name="connsiteY419" fmla="*/ 460649 h 669465"/>
                  <a:gd name="connsiteX420" fmla="*/ 211828 w 337151"/>
                  <a:gd name="connsiteY420" fmla="*/ 462709 h 669465"/>
                  <a:gd name="connsiteX421" fmla="*/ 210550 w 337151"/>
                  <a:gd name="connsiteY421" fmla="*/ 468083 h 669465"/>
                  <a:gd name="connsiteX422" fmla="*/ 203251 w 337151"/>
                  <a:gd name="connsiteY422" fmla="*/ 470900 h 669465"/>
                  <a:gd name="connsiteX423" fmla="*/ 202991 w 337151"/>
                  <a:gd name="connsiteY423" fmla="*/ 476665 h 669465"/>
                  <a:gd name="connsiteX424" fmla="*/ 203877 w 337151"/>
                  <a:gd name="connsiteY424" fmla="*/ 479352 h 669465"/>
                  <a:gd name="connsiteX425" fmla="*/ 202444 w 337151"/>
                  <a:gd name="connsiteY425" fmla="*/ 480970 h 669465"/>
                  <a:gd name="connsiteX426" fmla="*/ 204425 w 337151"/>
                  <a:gd name="connsiteY426" fmla="*/ 482874 h 669465"/>
                  <a:gd name="connsiteX427" fmla="*/ 203043 w 337151"/>
                  <a:gd name="connsiteY427" fmla="*/ 484074 h 669465"/>
                  <a:gd name="connsiteX428" fmla="*/ 205936 w 337151"/>
                  <a:gd name="connsiteY428" fmla="*/ 486500 h 669465"/>
                  <a:gd name="connsiteX429" fmla="*/ 204581 w 337151"/>
                  <a:gd name="connsiteY429" fmla="*/ 489082 h 669465"/>
                  <a:gd name="connsiteX430" fmla="*/ 205467 w 337151"/>
                  <a:gd name="connsiteY430" fmla="*/ 492134 h 669465"/>
                  <a:gd name="connsiteX431" fmla="*/ 202913 w 337151"/>
                  <a:gd name="connsiteY431" fmla="*/ 494873 h 669465"/>
                  <a:gd name="connsiteX432" fmla="*/ 206771 w 337151"/>
                  <a:gd name="connsiteY432" fmla="*/ 496856 h 669465"/>
                  <a:gd name="connsiteX433" fmla="*/ 205103 w 337151"/>
                  <a:gd name="connsiteY433" fmla="*/ 498682 h 669465"/>
                  <a:gd name="connsiteX434" fmla="*/ 206484 w 337151"/>
                  <a:gd name="connsiteY434" fmla="*/ 501942 h 669465"/>
                  <a:gd name="connsiteX435" fmla="*/ 208934 w 337151"/>
                  <a:gd name="connsiteY435" fmla="*/ 502125 h 669465"/>
                  <a:gd name="connsiteX436" fmla="*/ 210837 w 337151"/>
                  <a:gd name="connsiteY436" fmla="*/ 508047 h 669465"/>
                  <a:gd name="connsiteX437" fmla="*/ 210603 w 337151"/>
                  <a:gd name="connsiteY437" fmla="*/ 510342 h 669465"/>
                  <a:gd name="connsiteX438" fmla="*/ 212871 w 337151"/>
                  <a:gd name="connsiteY438" fmla="*/ 509846 h 669465"/>
                  <a:gd name="connsiteX439" fmla="*/ 214356 w 337151"/>
                  <a:gd name="connsiteY439" fmla="*/ 511907 h 669465"/>
                  <a:gd name="connsiteX440" fmla="*/ 214096 w 337151"/>
                  <a:gd name="connsiteY440" fmla="*/ 516342 h 669465"/>
                  <a:gd name="connsiteX441" fmla="*/ 217614 w 337151"/>
                  <a:gd name="connsiteY441" fmla="*/ 518298 h 669465"/>
                  <a:gd name="connsiteX442" fmla="*/ 219517 w 337151"/>
                  <a:gd name="connsiteY442" fmla="*/ 524402 h 669465"/>
                  <a:gd name="connsiteX443" fmla="*/ 215712 w 337151"/>
                  <a:gd name="connsiteY443" fmla="*/ 526750 h 669465"/>
                  <a:gd name="connsiteX444" fmla="*/ 219022 w 337151"/>
                  <a:gd name="connsiteY444" fmla="*/ 530846 h 669465"/>
                  <a:gd name="connsiteX445" fmla="*/ 216911 w 337151"/>
                  <a:gd name="connsiteY445" fmla="*/ 534106 h 669465"/>
                  <a:gd name="connsiteX446" fmla="*/ 218344 w 337151"/>
                  <a:gd name="connsiteY446" fmla="*/ 535880 h 669465"/>
                  <a:gd name="connsiteX447" fmla="*/ 222646 w 337151"/>
                  <a:gd name="connsiteY447" fmla="*/ 535906 h 669465"/>
                  <a:gd name="connsiteX448" fmla="*/ 223141 w 337151"/>
                  <a:gd name="connsiteY448" fmla="*/ 537862 h 669465"/>
                  <a:gd name="connsiteX449" fmla="*/ 219700 w 337151"/>
                  <a:gd name="connsiteY449" fmla="*/ 541541 h 669465"/>
                  <a:gd name="connsiteX450" fmla="*/ 212089 w 337151"/>
                  <a:gd name="connsiteY450" fmla="*/ 545714 h 669465"/>
                  <a:gd name="connsiteX451" fmla="*/ 205493 w 337151"/>
                  <a:gd name="connsiteY451" fmla="*/ 547019 h 669465"/>
                  <a:gd name="connsiteX452" fmla="*/ 201296 w 337151"/>
                  <a:gd name="connsiteY452" fmla="*/ 550384 h 669465"/>
                  <a:gd name="connsiteX453" fmla="*/ 198273 w 337151"/>
                  <a:gd name="connsiteY453" fmla="*/ 551062 h 669465"/>
                  <a:gd name="connsiteX454" fmla="*/ 183832 w 337151"/>
                  <a:gd name="connsiteY454" fmla="*/ 551010 h 669465"/>
                  <a:gd name="connsiteX455" fmla="*/ 183936 w 337151"/>
                  <a:gd name="connsiteY455" fmla="*/ 553540 h 669465"/>
                  <a:gd name="connsiteX456" fmla="*/ 179010 w 337151"/>
                  <a:gd name="connsiteY456" fmla="*/ 553540 h 669465"/>
                  <a:gd name="connsiteX457" fmla="*/ 178931 w 337151"/>
                  <a:gd name="connsiteY457" fmla="*/ 550958 h 669465"/>
                  <a:gd name="connsiteX458" fmla="*/ 149006 w 337151"/>
                  <a:gd name="connsiteY458" fmla="*/ 551375 h 669465"/>
                  <a:gd name="connsiteX459" fmla="*/ 132401 w 337151"/>
                  <a:gd name="connsiteY459" fmla="*/ 551297 h 669465"/>
                  <a:gd name="connsiteX460" fmla="*/ 132323 w 337151"/>
                  <a:gd name="connsiteY460" fmla="*/ 566114 h 669465"/>
                  <a:gd name="connsiteX461" fmla="*/ 147338 w 337151"/>
                  <a:gd name="connsiteY461" fmla="*/ 566061 h 669465"/>
                  <a:gd name="connsiteX462" fmla="*/ 147338 w 337151"/>
                  <a:gd name="connsiteY462" fmla="*/ 610407 h 669465"/>
                  <a:gd name="connsiteX463" fmla="*/ 159589 w 337151"/>
                  <a:gd name="connsiteY463" fmla="*/ 610355 h 669465"/>
                  <a:gd name="connsiteX464" fmla="*/ 159693 w 337151"/>
                  <a:gd name="connsiteY464" fmla="*/ 669361 h 669465"/>
                  <a:gd name="connsiteX465" fmla="*/ 94761 w 337151"/>
                  <a:gd name="connsiteY465" fmla="*/ 669466 h 669465"/>
                  <a:gd name="connsiteX466" fmla="*/ 2640 w 337151"/>
                  <a:gd name="connsiteY466" fmla="*/ 669413 h 669465"/>
                  <a:gd name="connsiteX467" fmla="*/ 9339 w 337151"/>
                  <a:gd name="connsiteY467" fmla="*/ 666387 h 669465"/>
                  <a:gd name="connsiteX468" fmla="*/ 13092 w 337151"/>
                  <a:gd name="connsiteY468" fmla="*/ 662735 h 669465"/>
                  <a:gd name="connsiteX469" fmla="*/ 13118 w 337151"/>
                  <a:gd name="connsiteY469" fmla="*/ 658040 h 669465"/>
                  <a:gd name="connsiteX470" fmla="*/ 4334 w 337151"/>
                  <a:gd name="connsiteY470" fmla="*/ 649771 h 669465"/>
                  <a:gd name="connsiteX471" fmla="*/ 4464 w 337151"/>
                  <a:gd name="connsiteY471" fmla="*/ 646771 h 669465"/>
                  <a:gd name="connsiteX472" fmla="*/ 9547 w 337151"/>
                  <a:gd name="connsiteY472" fmla="*/ 639206 h 669465"/>
                  <a:gd name="connsiteX473" fmla="*/ 8661 w 337151"/>
                  <a:gd name="connsiteY473" fmla="*/ 635267 h 669465"/>
                  <a:gd name="connsiteX474" fmla="*/ 4334 w 337151"/>
                  <a:gd name="connsiteY474" fmla="*/ 631198 h 669465"/>
                  <a:gd name="connsiteX475" fmla="*/ 1571 w 337151"/>
                  <a:gd name="connsiteY475" fmla="*/ 629789 h 669465"/>
                  <a:gd name="connsiteX476" fmla="*/ 33 w 337151"/>
                  <a:gd name="connsiteY476" fmla="*/ 626867 h 669465"/>
                  <a:gd name="connsiteX477" fmla="*/ 33 w 337151"/>
                  <a:gd name="connsiteY477" fmla="*/ 626867 h 669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Lst>
                <a:rect l="l" t="t" r="r" b="b"/>
                <a:pathLst>
                  <a:path w="337151" h="669465">
                    <a:moveTo>
                      <a:pt x="33" y="626867"/>
                    </a:moveTo>
                    <a:lnTo>
                      <a:pt x="2014" y="624311"/>
                    </a:lnTo>
                    <a:lnTo>
                      <a:pt x="13900" y="625120"/>
                    </a:lnTo>
                    <a:lnTo>
                      <a:pt x="19687" y="622902"/>
                    </a:lnTo>
                    <a:lnTo>
                      <a:pt x="21095" y="620137"/>
                    </a:lnTo>
                    <a:lnTo>
                      <a:pt x="20912" y="615885"/>
                    </a:lnTo>
                    <a:lnTo>
                      <a:pt x="15412" y="610955"/>
                    </a:lnTo>
                    <a:lnTo>
                      <a:pt x="15673" y="604747"/>
                    </a:lnTo>
                    <a:lnTo>
                      <a:pt x="12441" y="605608"/>
                    </a:lnTo>
                    <a:lnTo>
                      <a:pt x="11085" y="601982"/>
                    </a:lnTo>
                    <a:lnTo>
                      <a:pt x="12988" y="597860"/>
                    </a:lnTo>
                    <a:lnTo>
                      <a:pt x="15386" y="596321"/>
                    </a:lnTo>
                    <a:lnTo>
                      <a:pt x="17028" y="597756"/>
                    </a:lnTo>
                    <a:lnTo>
                      <a:pt x="17706" y="603468"/>
                    </a:lnTo>
                    <a:lnTo>
                      <a:pt x="21694" y="607746"/>
                    </a:lnTo>
                    <a:lnTo>
                      <a:pt x="26335" y="606729"/>
                    </a:lnTo>
                    <a:lnTo>
                      <a:pt x="26413" y="602321"/>
                    </a:lnTo>
                    <a:lnTo>
                      <a:pt x="22398" y="598434"/>
                    </a:lnTo>
                    <a:lnTo>
                      <a:pt x="20443" y="594338"/>
                    </a:lnTo>
                    <a:lnTo>
                      <a:pt x="19766" y="587712"/>
                    </a:lnTo>
                    <a:lnTo>
                      <a:pt x="20235" y="583200"/>
                    </a:lnTo>
                    <a:lnTo>
                      <a:pt x="19114" y="581191"/>
                    </a:lnTo>
                    <a:lnTo>
                      <a:pt x="20782" y="579391"/>
                    </a:lnTo>
                    <a:lnTo>
                      <a:pt x="25839" y="579626"/>
                    </a:lnTo>
                    <a:lnTo>
                      <a:pt x="30453" y="577722"/>
                    </a:lnTo>
                    <a:lnTo>
                      <a:pt x="35640" y="573183"/>
                    </a:lnTo>
                    <a:lnTo>
                      <a:pt x="36214" y="569713"/>
                    </a:lnTo>
                    <a:lnTo>
                      <a:pt x="33503" y="568487"/>
                    </a:lnTo>
                    <a:lnTo>
                      <a:pt x="27846" y="570261"/>
                    </a:lnTo>
                    <a:lnTo>
                      <a:pt x="24327" y="570261"/>
                    </a:lnTo>
                    <a:lnTo>
                      <a:pt x="19896" y="565722"/>
                    </a:lnTo>
                    <a:lnTo>
                      <a:pt x="20600" y="562096"/>
                    </a:lnTo>
                    <a:lnTo>
                      <a:pt x="22711" y="560296"/>
                    </a:lnTo>
                    <a:lnTo>
                      <a:pt x="27586" y="564548"/>
                    </a:lnTo>
                    <a:lnTo>
                      <a:pt x="33477" y="566088"/>
                    </a:lnTo>
                    <a:lnTo>
                      <a:pt x="36683" y="564522"/>
                    </a:lnTo>
                    <a:lnTo>
                      <a:pt x="37413" y="560505"/>
                    </a:lnTo>
                    <a:lnTo>
                      <a:pt x="36761" y="551584"/>
                    </a:lnTo>
                    <a:lnTo>
                      <a:pt x="37204" y="549106"/>
                    </a:lnTo>
                    <a:lnTo>
                      <a:pt x="41219" y="543080"/>
                    </a:lnTo>
                    <a:lnTo>
                      <a:pt x="48205" y="542558"/>
                    </a:lnTo>
                    <a:lnTo>
                      <a:pt x="54122" y="543445"/>
                    </a:lnTo>
                    <a:lnTo>
                      <a:pt x="56963" y="541097"/>
                    </a:lnTo>
                    <a:lnTo>
                      <a:pt x="53027" y="538828"/>
                    </a:lnTo>
                    <a:lnTo>
                      <a:pt x="44269" y="541175"/>
                    </a:lnTo>
                    <a:lnTo>
                      <a:pt x="41740" y="540732"/>
                    </a:lnTo>
                    <a:lnTo>
                      <a:pt x="42496" y="534785"/>
                    </a:lnTo>
                    <a:lnTo>
                      <a:pt x="44608" y="526802"/>
                    </a:lnTo>
                    <a:lnTo>
                      <a:pt x="45676" y="525368"/>
                    </a:lnTo>
                    <a:lnTo>
                      <a:pt x="51958" y="523802"/>
                    </a:lnTo>
                    <a:lnTo>
                      <a:pt x="53627" y="531393"/>
                    </a:lnTo>
                    <a:lnTo>
                      <a:pt x="56677" y="532489"/>
                    </a:lnTo>
                    <a:lnTo>
                      <a:pt x="59048" y="528446"/>
                    </a:lnTo>
                    <a:lnTo>
                      <a:pt x="56025" y="525394"/>
                    </a:lnTo>
                    <a:lnTo>
                      <a:pt x="56129" y="523072"/>
                    </a:lnTo>
                    <a:lnTo>
                      <a:pt x="60743" y="520907"/>
                    </a:lnTo>
                    <a:lnTo>
                      <a:pt x="64888" y="516394"/>
                    </a:lnTo>
                    <a:lnTo>
                      <a:pt x="68459" y="513942"/>
                    </a:lnTo>
                    <a:lnTo>
                      <a:pt x="66660" y="511151"/>
                    </a:lnTo>
                    <a:lnTo>
                      <a:pt x="67312" y="506716"/>
                    </a:lnTo>
                    <a:lnTo>
                      <a:pt x="70753" y="503064"/>
                    </a:lnTo>
                    <a:lnTo>
                      <a:pt x="79042" y="501890"/>
                    </a:lnTo>
                    <a:lnTo>
                      <a:pt x="83526" y="497221"/>
                    </a:lnTo>
                    <a:lnTo>
                      <a:pt x="80997" y="493804"/>
                    </a:lnTo>
                    <a:lnTo>
                      <a:pt x="73542" y="492160"/>
                    </a:lnTo>
                    <a:lnTo>
                      <a:pt x="71091" y="489552"/>
                    </a:lnTo>
                    <a:lnTo>
                      <a:pt x="74376" y="486161"/>
                    </a:lnTo>
                    <a:lnTo>
                      <a:pt x="80241" y="491847"/>
                    </a:lnTo>
                    <a:lnTo>
                      <a:pt x="83030" y="491299"/>
                    </a:lnTo>
                    <a:lnTo>
                      <a:pt x="82926" y="486604"/>
                    </a:lnTo>
                    <a:lnTo>
                      <a:pt x="88895" y="483369"/>
                    </a:lnTo>
                    <a:lnTo>
                      <a:pt x="90016" y="479561"/>
                    </a:lnTo>
                    <a:lnTo>
                      <a:pt x="93744" y="475752"/>
                    </a:lnTo>
                    <a:lnTo>
                      <a:pt x="94031" y="472492"/>
                    </a:lnTo>
                    <a:lnTo>
                      <a:pt x="90877" y="472413"/>
                    </a:lnTo>
                    <a:lnTo>
                      <a:pt x="86054" y="469257"/>
                    </a:lnTo>
                    <a:lnTo>
                      <a:pt x="87305" y="473300"/>
                    </a:lnTo>
                    <a:lnTo>
                      <a:pt x="86732" y="478909"/>
                    </a:lnTo>
                    <a:lnTo>
                      <a:pt x="82692" y="477265"/>
                    </a:lnTo>
                    <a:lnTo>
                      <a:pt x="78469" y="478856"/>
                    </a:lnTo>
                    <a:lnTo>
                      <a:pt x="70987" y="477500"/>
                    </a:lnTo>
                    <a:lnTo>
                      <a:pt x="69293" y="473300"/>
                    </a:lnTo>
                    <a:lnTo>
                      <a:pt x="70701" y="466753"/>
                    </a:lnTo>
                    <a:lnTo>
                      <a:pt x="75210" y="463727"/>
                    </a:lnTo>
                    <a:lnTo>
                      <a:pt x="77556" y="464874"/>
                    </a:lnTo>
                    <a:lnTo>
                      <a:pt x="82405" y="461509"/>
                    </a:lnTo>
                    <a:lnTo>
                      <a:pt x="85611" y="462840"/>
                    </a:lnTo>
                    <a:lnTo>
                      <a:pt x="87749" y="459005"/>
                    </a:lnTo>
                    <a:lnTo>
                      <a:pt x="89521" y="458927"/>
                    </a:lnTo>
                    <a:lnTo>
                      <a:pt x="94031" y="462083"/>
                    </a:lnTo>
                    <a:lnTo>
                      <a:pt x="94500" y="467535"/>
                    </a:lnTo>
                    <a:lnTo>
                      <a:pt x="96846" y="464014"/>
                    </a:lnTo>
                    <a:lnTo>
                      <a:pt x="97237" y="458770"/>
                    </a:lnTo>
                    <a:lnTo>
                      <a:pt x="98853" y="457153"/>
                    </a:lnTo>
                    <a:lnTo>
                      <a:pt x="96768" y="452379"/>
                    </a:lnTo>
                    <a:lnTo>
                      <a:pt x="97888" y="449562"/>
                    </a:lnTo>
                    <a:lnTo>
                      <a:pt x="101981" y="451779"/>
                    </a:lnTo>
                    <a:lnTo>
                      <a:pt x="106543" y="448362"/>
                    </a:lnTo>
                    <a:lnTo>
                      <a:pt x="110948" y="440276"/>
                    </a:lnTo>
                    <a:lnTo>
                      <a:pt x="112382" y="436415"/>
                    </a:lnTo>
                    <a:lnTo>
                      <a:pt x="110349" y="436519"/>
                    </a:lnTo>
                    <a:lnTo>
                      <a:pt x="107090" y="442232"/>
                    </a:lnTo>
                    <a:lnTo>
                      <a:pt x="96376" y="440119"/>
                    </a:lnTo>
                    <a:lnTo>
                      <a:pt x="93770" y="437484"/>
                    </a:lnTo>
                    <a:lnTo>
                      <a:pt x="95308" y="431224"/>
                    </a:lnTo>
                    <a:lnTo>
                      <a:pt x="99374" y="428354"/>
                    </a:lnTo>
                    <a:lnTo>
                      <a:pt x="97758" y="424024"/>
                    </a:lnTo>
                    <a:lnTo>
                      <a:pt x="94604" y="423320"/>
                    </a:lnTo>
                    <a:lnTo>
                      <a:pt x="90511" y="426085"/>
                    </a:lnTo>
                    <a:lnTo>
                      <a:pt x="87357" y="425511"/>
                    </a:lnTo>
                    <a:lnTo>
                      <a:pt x="80971" y="422068"/>
                    </a:lnTo>
                    <a:lnTo>
                      <a:pt x="77791" y="417816"/>
                    </a:lnTo>
                    <a:lnTo>
                      <a:pt x="77634" y="414764"/>
                    </a:lnTo>
                    <a:lnTo>
                      <a:pt x="80945" y="406390"/>
                    </a:lnTo>
                    <a:lnTo>
                      <a:pt x="83473" y="408842"/>
                    </a:lnTo>
                    <a:lnTo>
                      <a:pt x="87357" y="415025"/>
                    </a:lnTo>
                    <a:lnTo>
                      <a:pt x="90981" y="417320"/>
                    </a:lnTo>
                    <a:lnTo>
                      <a:pt x="94447" y="417816"/>
                    </a:lnTo>
                    <a:lnTo>
                      <a:pt x="96247" y="415051"/>
                    </a:lnTo>
                    <a:lnTo>
                      <a:pt x="91789" y="411190"/>
                    </a:lnTo>
                    <a:lnTo>
                      <a:pt x="86132" y="408999"/>
                    </a:lnTo>
                    <a:lnTo>
                      <a:pt x="82874" y="405112"/>
                    </a:lnTo>
                    <a:lnTo>
                      <a:pt x="89990" y="400521"/>
                    </a:lnTo>
                    <a:lnTo>
                      <a:pt x="93952" y="395565"/>
                    </a:lnTo>
                    <a:lnTo>
                      <a:pt x="93952" y="393425"/>
                    </a:lnTo>
                    <a:lnTo>
                      <a:pt x="90746" y="389695"/>
                    </a:lnTo>
                    <a:lnTo>
                      <a:pt x="88687" y="391913"/>
                    </a:lnTo>
                    <a:lnTo>
                      <a:pt x="87279" y="396451"/>
                    </a:lnTo>
                    <a:lnTo>
                      <a:pt x="76435" y="400208"/>
                    </a:lnTo>
                    <a:lnTo>
                      <a:pt x="72656" y="394939"/>
                    </a:lnTo>
                    <a:lnTo>
                      <a:pt x="72447" y="390687"/>
                    </a:lnTo>
                    <a:lnTo>
                      <a:pt x="76253" y="386174"/>
                    </a:lnTo>
                    <a:lnTo>
                      <a:pt x="85246" y="380043"/>
                    </a:lnTo>
                    <a:lnTo>
                      <a:pt x="85689" y="375818"/>
                    </a:lnTo>
                    <a:lnTo>
                      <a:pt x="76435" y="373131"/>
                    </a:lnTo>
                    <a:lnTo>
                      <a:pt x="72916" y="373340"/>
                    </a:lnTo>
                    <a:lnTo>
                      <a:pt x="70544" y="370626"/>
                    </a:lnTo>
                    <a:lnTo>
                      <a:pt x="72056" y="366818"/>
                    </a:lnTo>
                    <a:lnTo>
                      <a:pt x="70753" y="365801"/>
                    </a:lnTo>
                    <a:lnTo>
                      <a:pt x="71144" y="361236"/>
                    </a:lnTo>
                    <a:lnTo>
                      <a:pt x="73750" y="355706"/>
                    </a:lnTo>
                    <a:lnTo>
                      <a:pt x="79225" y="353358"/>
                    </a:lnTo>
                    <a:lnTo>
                      <a:pt x="84282" y="348167"/>
                    </a:lnTo>
                    <a:lnTo>
                      <a:pt x="85116" y="341645"/>
                    </a:lnTo>
                    <a:lnTo>
                      <a:pt x="82483" y="337967"/>
                    </a:lnTo>
                    <a:lnTo>
                      <a:pt x="81935" y="333089"/>
                    </a:lnTo>
                    <a:lnTo>
                      <a:pt x="79094" y="330924"/>
                    </a:lnTo>
                    <a:lnTo>
                      <a:pt x="74976" y="332437"/>
                    </a:lnTo>
                    <a:lnTo>
                      <a:pt x="74585" y="337132"/>
                    </a:lnTo>
                    <a:lnTo>
                      <a:pt x="75523" y="341567"/>
                    </a:lnTo>
                    <a:lnTo>
                      <a:pt x="73542" y="345271"/>
                    </a:lnTo>
                    <a:lnTo>
                      <a:pt x="70831" y="346289"/>
                    </a:lnTo>
                    <a:lnTo>
                      <a:pt x="66087" y="345037"/>
                    </a:lnTo>
                    <a:lnTo>
                      <a:pt x="63767" y="342402"/>
                    </a:lnTo>
                    <a:lnTo>
                      <a:pt x="65357" y="335671"/>
                    </a:lnTo>
                    <a:lnTo>
                      <a:pt x="70101" y="330376"/>
                    </a:lnTo>
                    <a:lnTo>
                      <a:pt x="71274" y="325420"/>
                    </a:lnTo>
                    <a:lnTo>
                      <a:pt x="75992" y="323072"/>
                    </a:lnTo>
                    <a:lnTo>
                      <a:pt x="77113" y="319551"/>
                    </a:lnTo>
                    <a:lnTo>
                      <a:pt x="72812" y="314881"/>
                    </a:lnTo>
                    <a:lnTo>
                      <a:pt x="69397" y="313629"/>
                    </a:lnTo>
                    <a:lnTo>
                      <a:pt x="65513" y="310473"/>
                    </a:lnTo>
                    <a:lnTo>
                      <a:pt x="65331" y="307994"/>
                    </a:lnTo>
                    <a:lnTo>
                      <a:pt x="67964" y="304604"/>
                    </a:lnTo>
                    <a:lnTo>
                      <a:pt x="71405" y="304760"/>
                    </a:lnTo>
                    <a:lnTo>
                      <a:pt x="73046" y="306586"/>
                    </a:lnTo>
                    <a:lnTo>
                      <a:pt x="79642" y="306560"/>
                    </a:lnTo>
                    <a:lnTo>
                      <a:pt x="82066" y="305543"/>
                    </a:lnTo>
                    <a:lnTo>
                      <a:pt x="82744" y="297273"/>
                    </a:lnTo>
                    <a:lnTo>
                      <a:pt x="80007" y="291221"/>
                    </a:lnTo>
                    <a:lnTo>
                      <a:pt x="82561" y="290804"/>
                    </a:lnTo>
                    <a:lnTo>
                      <a:pt x="86653" y="286630"/>
                    </a:lnTo>
                    <a:lnTo>
                      <a:pt x="87644" y="280422"/>
                    </a:lnTo>
                    <a:lnTo>
                      <a:pt x="84881" y="279509"/>
                    </a:lnTo>
                    <a:lnTo>
                      <a:pt x="82222" y="281387"/>
                    </a:lnTo>
                    <a:lnTo>
                      <a:pt x="80267" y="287882"/>
                    </a:lnTo>
                    <a:lnTo>
                      <a:pt x="76018" y="282744"/>
                    </a:lnTo>
                    <a:lnTo>
                      <a:pt x="76357" y="280735"/>
                    </a:lnTo>
                    <a:lnTo>
                      <a:pt x="74037" y="277291"/>
                    </a:lnTo>
                    <a:lnTo>
                      <a:pt x="74220" y="268449"/>
                    </a:lnTo>
                    <a:lnTo>
                      <a:pt x="77061" y="266362"/>
                    </a:lnTo>
                    <a:lnTo>
                      <a:pt x="79589" y="262527"/>
                    </a:lnTo>
                    <a:lnTo>
                      <a:pt x="85272" y="256710"/>
                    </a:lnTo>
                    <a:lnTo>
                      <a:pt x="86080" y="251936"/>
                    </a:lnTo>
                    <a:lnTo>
                      <a:pt x="84255" y="250397"/>
                    </a:lnTo>
                    <a:lnTo>
                      <a:pt x="80580" y="253397"/>
                    </a:lnTo>
                    <a:lnTo>
                      <a:pt x="80554" y="257858"/>
                    </a:lnTo>
                    <a:lnTo>
                      <a:pt x="77113" y="261953"/>
                    </a:lnTo>
                    <a:lnTo>
                      <a:pt x="73151" y="263701"/>
                    </a:lnTo>
                    <a:lnTo>
                      <a:pt x="69997" y="263440"/>
                    </a:lnTo>
                    <a:lnTo>
                      <a:pt x="64366" y="259579"/>
                    </a:lnTo>
                    <a:lnTo>
                      <a:pt x="65748" y="256892"/>
                    </a:lnTo>
                    <a:lnTo>
                      <a:pt x="68667" y="257075"/>
                    </a:lnTo>
                    <a:lnTo>
                      <a:pt x="75315" y="254910"/>
                    </a:lnTo>
                    <a:lnTo>
                      <a:pt x="77348" y="252014"/>
                    </a:lnTo>
                    <a:lnTo>
                      <a:pt x="75523" y="246041"/>
                    </a:lnTo>
                    <a:lnTo>
                      <a:pt x="71170" y="243197"/>
                    </a:lnTo>
                    <a:lnTo>
                      <a:pt x="68876" y="245702"/>
                    </a:lnTo>
                    <a:lnTo>
                      <a:pt x="69971" y="251075"/>
                    </a:lnTo>
                    <a:lnTo>
                      <a:pt x="64705" y="254179"/>
                    </a:lnTo>
                    <a:lnTo>
                      <a:pt x="60561" y="253293"/>
                    </a:lnTo>
                    <a:lnTo>
                      <a:pt x="61108" y="250162"/>
                    </a:lnTo>
                    <a:lnTo>
                      <a:pt x="64705" y="247815"/>
                    </a:lnTo>
                    <a:lnTo>
                      <a:pt x="68016" y="241867"/>
                    </a:lnTo>
                    <a:lnTo>
                      <a:pt x="63610" y="238476"/>
                    </a:lnTo>
                    <a:lnTo>
                      <a:pt x="60691" y="233154"/>
                    </a:lnTo>
                    <a:lnTo>
                      <a:pt x="61525" y="231172"/>
                    </a:lnTo>
                    <a:lnTo>
                      <a:pt x="68720" y="231094"/>
                    </a:lnTo>
                    <a:lnTo>
                      <a:pt x="71900" y="229894"/>
                    </a:lnTo>
                    <a:lnTo>
                      <a:pt x="75419" y="226137"/>
                    </a:lnTo>
                    <a:lnTo>
                      <a:pt x="75914" y="223842"/>
                    </a:lnTo>
                    <a:lnTo>
                      <a:pt x="74402" y="220503"/>
                    </a:lnTo>
                    <a:lnTo>
                      <a:pt x="68850" y="216407"/>
                    </a:lnTo>
                    <a:lnTo>
                      <a:pt x="63949" y="215599"/>
                    </a:lnTo>
                    <a:lnTo>
                      <a:pt x="61316" y="212651"/>
                    </a:lnTo>
                    <a:lnTo>
                      <a:pt x="62177" y="209181"/>
                    </a:lnTo>
                    <a:lnTo>
                      <a:pt x="64836" y="207903"/>
                    </a:lnTo>
                    <a:lnTo>
                      <a:pt x="71352" y="206964"/>
                    </a:lnTo>
                    <a:lnTo>
                      <a:pt x="75862" y="212677"/>
                    </a:lnTo>
                    <a:lnTo>
                      <a:pt x="81049" y="215364"/>
                    </a:lnTo>
                    <a:lnTo>
                      <a:pt x="82952" y="215390"/>
                    </a:lnTo>
                    <a:lnTo>
                      <a:pt x="89599" y="212651"/>
                    </a:lnTo>
                    <a:lnTo>
                      <a:pt x="90094" y="210225"/>
                    </a:lnTo>
                    <a:lnTo>
                      <a:pt x="87670" y="206938"/>
                    </a:lnTo>
                    <a:lnTo>
                      <a:pt x="84647" y="205295"/>
                    </a:lnTo>
                    <a:lnTo>
                      <a:pt x="79694" y="207277"/>
                    </a:lnTo>
                    <a:lnTo>
                      <a:pt x="76305" y="206547"/>
                    </a:lnTo>
                    <a:lnTo>
                      <a:pt x="72995" y="202660"/>
                    </a:lnTo>
                    <a:lnTo>
                      <a:pt x="74950" y="193869"/>
                    </a:lnTo>
                    <a:lnTo>
                      <a:pt x="78781" y="195669"/>
                    </a:lnTo>
                    <a:lnTo>
                      <a:pt x="86758" y="194521"/>
                    </a:lnTo>
                    <a:lnTo>
                      <a:pt x="90511" y="196817"/>
                    </a:lnTo>
                    <a:lnTo>
                      <a:pt x="93718" y="196478"/>
                    </a:lnTo>
                    <a:lnTo>
                      <a:pt x="96090" y="193504"/>
                    </a:lnTo>
                    <a:lnTo>
                      <a:pt x="94395" y="190843"/>
                    </a:lnTo>
                    <a:lnTo>
                      <a:pt x="87383" y="187974"/>
                    </a:lnTo>
                    <a:lnTo>
                      <a:pt x="84334" y="182835"/>
                    </a:lnTo>
                    <a:lnTo>
                      <a:pt x="83969" y="179053"/>
                    </a:lnTo>
                    <a:lnTo>
                      <a:pt x="89573" y="173549"/>
                    </a:lnTo>
                    <a:lnTo>
                      <a:pt x="92884" y="168644"/>
                    </a:lnTo>
                    <a:lnTo>
                      <a:pt x="90851" y="165801"/>
                    </a:lnTo>
                    <a:lnTo>
                      <a:pt x="82274" y="163584"/>
                    </a:lnTo>
                    <a:lnTo>
                      <a:pt x="81623" y="155966"/>
                    </a:lnTo>
                    <a:lnTo>
                      <a:pt x="83890" y="154480"/>
                    </a:lnTo>
                    <a:lnTo>
                      <a:pt x="87775" y="157297"/>
                    </a:lnTo>
                    <a:lnTo>
                      <a:pt x="91737" y="155419"/>
                    </a:lnTo>
                    <a:lnTo>
                      <a:pt x="94474" y="161836"/>
                    </a:lnTo>
                    <a:lnTo>
                      <a:pt x="99348" y="162149"/>
                    </a:lnTo>
                    <a:lnTo>
                      <a:pt x="99948" y="159410"/>
                    </a:lnTo>
                    <a:lnTo>
                      <a:pt x="97341" y="156280"/>
                    </a:lnTo>
                    <a:lnTo>
                      <a:pt x="96168" y="152654"/>
                    </a:lnTo>
                    <a:lnTo>
                      <a:pt x="100495" y="151323"/>
                    </a:lnTo>
                    <a:lnTo>
                      <a:pt x="106621" y="152236"/>
                    </a:lnTo>
                    <a:lnTo>
                      <a:pt x="110244" y="151036"/>
                    </a:lnTo>
                    <a:lnTo>
                      <a:pt x="110505" y="146967"/>
                    </a:lnTo>
                    <a:lnTo>
                      <a:pt x="113034" y="142011"/>
                    </a:lnTo>
                    <a:lnTo>
                      <a:pt x="109749" y="138985"/>
                    </a:lnTo>
                    <a:lnTo>
                      <a:pt x="105813" y="139715"/>
                    </a:lnTo>
                    <a:lnTo>
                      <a:pt x="100573" y="134915"/>
                    </a:lnTo>
                    <a:lnTo>
                      <a:pt x="100417" y="132385"/>
                    </a:lnTo>
                    <a:lnTo>
                      <a:pt x="107455" y="127168"/>
                    </a:lnTo>
                    <a:lnTo>
                      <a:pt x="113398" y="131159"/>
                    </a:lnTo>
                    <a:lnTo>
                      <a:pt x="118090" y="131968"/>
                    </a:lnTo>
                    <a:lnTo>
                      <a:pt x="122209" y="127794"/>
                    </a:lnTo>
                    <a:lnTo>
                      <a:pt x="120775" y="124064"/>
                    </a:lnTo>
                    <a:lnTo>
                      <a:pt x="115797" y="123464"/>
                    </a:lnTo>
                    <a:lnTo>
                      <a:pt x="110792" y="124194"/>
                    </a:lnTo>
                    <a:lnTo>
                      <a:pt x="106803" y="121899"/>
                    </a:lnTo>
                    <a:lnTo>
                      <a:pt x="103910" y="118038"/>
                    </a:lnTo>
                    <a:lnTo>
                      <a:pt x="104744" y="113342"/>
                    </a:lnTo>
                    <a:lnTo>
                      <a:pt x="107977" y="113395"/>
                    </a:lnTo>
                    <a:lnTo>
                      <a:pt x="111574" y="118273"/>
                    </a:lnTo>
                    <a:lnTo>
                      <a:pt x="116501" y="120073"/>
                    </a:lnTo>
                    <a:lnTo>
                      <a:pt x="118456" y="108203"/>
                    </a:lnTo>
                    <a:lnTo>
                      <a:pt x="120880" y="107056"/>
                    </a:lnTo>
                    <a:lnTo>
                      <a:pt x="129012" y="108803"/>
                    </a:lnTo>
                    <a:lnTo>
                      <a:pt x="132219" y="105569"/>
                    </a:lnTo>
                    <a:lnTo>
                      <a:pt x="132532" y="101813"/>
                    </a:lnTo>
                    <a:lnTo>
                      <a:pt x="128335" y="96256"/>
                    </a:lnTo>
                    <a:lnTo>
                      <a:pt x="127735" y="93465"/>
                    </a:lnTo>
                    <a:lnTo>
                      <a:pt x="129456" y="91900"/>
                    </a:lnTo>
                    <a:lnTo>
                      <a:pt x="136677" y="92996"/>
                    </a:lnTo>
                    <a:lnTo>
                      <a:pt x="141056" y="91222"/>
                    </a:lnTo>
                    <a:lnTo>
                      <a:pt x="138709" y="99752"/>
                    </a:lnTo>
                    <a:lnTo>
                      <a:pt x="140873" y="101395"/>
                    </a:lnTo>
                    <a:lnTo>
                      <a:pt x="143845" y="99804"/>
                    </a:lnTo>
                    <a:lnTo>
                      <a:pt x="142490" y="93935"/>
                    </a:lnTo>
                    <a:lnTo>
                      <a:pt x="143689" y="90465"/>
                    </a:lnTo>
                    <a:lnTo>
                      <a:pt x="146321" y="88143"/>
                    </a:lnTo>
                    <a:lnTo>
                      <a:pt x="149814" y="87987"/>
                    </a:lnTo>
                    <a:lnTo>
                      <a:pt x="154115" y="84596"/>
                    </a:lnTo>
                    <a:lnTo>
                      <a:pt x="155314" y="80396"/>
                    </a:lnTo>
                    <a:lnTo>
                      <a:pt x="152995" y="71475"/>
                    </a:lnTo>
                    <a:lnTo>
                      <a:pt x="154819" y="65970"/>
                    </a:lnTo>
                    <a:lnTo>
                      <a:pt x="160319" y="61901"/>
                    </a:lnTo>
                    <a:lnTo>
                      <a:pt x="160710" y="58588"/>
                    </a:lnTo>
                    <a:lnTo>
                      <a:pt x="155914" y="52589"/>
                    </a:lnTo>
                    <a:lnTo>
                      <a:pt x="153307" y="47032"/>
                    </a:lnTo>
                    <a:lnTo>
                      <a:pt x="154898" y="41528"/>
                    </a:lnTo>
                    <a:lnTo>
                      <a:pt x="156487" y="39572"/>
                    </a:lnTo>
                    <a:lnTo>
                      <a:pt x="156435" y="34824"/>
                    </a:lnTo>
                    <a:lnTo>
                      <a:pt x="159954" y="35685"/>
                    </a:lnTo>
                    <a:lnTo>
                      <a:pt x="160763" y="37798"/>
                    </a:lnTo>
                    <a:lnTo>
                      <a:pt x="158625" y="43276"/>
                    </a:lnTo>
                    <a:lnTo>
                      <a:pt x="159850" y="45754"/>
                    </a:lnTo>
                    <a:lnTo>
                      <a:pt x="164021" y="45806"/>
                    </a:lnTo>
                    <a:lnTo>
                      <a:pt x="171137" y="38789"/>
                    </a:lnTo>
                    <a:lnTo>
                      <a:pt x="171893" y="36494"/>
                    </a:lnTo>
                    <a:lnTo>
                      <a:pt x="170277" y="32737"/>
                    </a:lnTo>
                    <a:lnTo>
                      <a:pt x="161753" y="34303"/>
                    </a:lnTo>
                    <a:lnTo>
                      <a:pt x="156175" y="31407"/>
                    </a:lnTo>
                    <a:lnTo>
                      <a:pt x="157374" y="27024"/>
                    </a:lnTo>
                    <a:lnTo>
                      <a:pt x="159980" y="26842"/>
                    </a:lnTo>
                    <a:lnTo>
                      <a:pt x="160866" y="23946"/>
                    </a:lnTo>
                    <a:lnTo>
                      <a:pt x="159667" y="19016"/>
                    </a:lnTo>
                    <a:lnTo>
                      <a:pt x="160658" y="16825"/>
                    </a:lnTo>
                    <a:lnTo>
                      <a:pt x="163499" y="15755"/>
                    </a:lnTo>
                    <a:lnTo>
                      <a:pt x="167592" y="20921"/>
                    </a:lnTo>
                    <a:lnTo>
                      <a:pt x="167383" y="23555"/>
                    </a:lnTo>
                    <a:lnTo>
                      <a:pt x="163056" y="28146"/>
                    </a:lnTo>
                    <a:lnTo>
                      <a:pt x="165350" y="29503"/>
                    </a:lnTo>
                    <a:lnTo>
                      <a:pt x="170146" y="29476"/>
                    </a:lnTo>
                    <a:lnTo>
                      <a:pt x="173978" y="26790"/>
                    </a:lnTo>
                    <a:lnTo>
                      <a:pt x="173379" y="23894"/>
                    </a:lnTo>
                    <a:lnTo>
                      <a:pt x="169912" y="17164"/>
                    </a:lnTo>
                    <a:lnTo>
                      <a:pt x="170824" y="14060"/>
                    </a:lnTo>
                    <a:lnTo>
                      <a:pt x="172988" y="12443"/>
                    </a:lnTo>
                    <a:lnTo>
                      <a:pt x="168895" y="5373"/>
                    </a:lnTo>
                    <a:lnTo>
                      <a:pt x="169390" y="1617"/>
                    </a:lnTo>
                    <a:lnTo>
                      <a:pt x="171815" y="0"/>
                    </a:lnTo>
                    <a:lnTo>
                      <a:pt x="174578" y="704"/>
                    </a:lnTo>
                    <a:lnTo>
                      <a:pt x="176741" y="4017"/>
                    </a:lnTo>
                    <a:lnTo>
                      <a:pt x="173796" y="9077"/>
                    </a:lnTo>
                    <a:lnTo>
                      <a:pt x="175386" y="11660"/>
                    </a:lnTo>
                    <a:lnTo>
                      <a:pt x="182502" y="10721"/>
                    </a:lnTo>
                    <a:lnTo>
                      <a:pt x="189827" y="5817"/>
                    </a:lnTo>
                    <a:lnTo>
                      <a:pt x="193450" y="8347"/>
                    </a:lnTo>
                    <a:lnTo>
                      <a:pt x="194728" y="5451"/>
                    </a:lnTo>
                    <a:lnTo>
                      <a:pt x="209482" y="5478"/>
                    </a:lnTo>
                    <a:lnTo>
                      <a:pt x="209691" y="29450"/>
                    </a:lnTo>
                    <a:lnTo>
                      <a:pt x="206588" y="30885"/>
                    </a:lnTo>
                    <a:lnTo>
                      <a:pt x="205285" y="33911"/>
                    </a:lnTo>
                    <a:lnTo>
                      <a:pt x="206849" y="35424"/>
                    </a:lnTo>
                    <a:lnTo>
                      <a:pt x="206197" y="38398"/>
                    </a:lnTo>
                    <a:lnTo>
                      <a:pt x="207448" y="42989"/>
                    </a:lnTo>
                    <a:lnTo>
                      <a:pt x="204034" y="46589"/>
                    </a:lnTo>
                    <a:lnTo>
                      <a:pt x="206276" y="55328"/>
                    </a:lnTo>
                    <a:lnTo>
                      <a:pt x="208205" y="55901"/>
                    </a:lnTo>
                    <a:lnTo>
                      <a:pt x="207161" y="58301"/>
                    </a:lnTo>
                    <a:lnTo>
                      <a:pt x="209090" y="59188"/>
                    </a:lnTo>
                    <a:lnTo>
                      <a:pt x="278820" y="59214"/>
                    </a:lnTo>
                    <a:lnTo>
                      <a:pt x="278690" y="82248"/>
                    </a:lnTo>
                    <a:lnTo>
                      <a:pt x="279081" y="97404"/>
                    </a:lnTo>
                    <a:lnTo>
                      <a:pt x="278846" y="122446"/>
                    </a:lnTo>
                    <a:lnTo>
                      <a:pt x="309371" y="122707"/>
                    </a:lnTo>
                    <a:lnTo>
                      <a:pt x="309605" y="143654"/>
                    </a:lnTo>
                    <a:lnTo>
                      <a:pt x="309788" y="249693"/>
                    </a:lnTo>
                    <a:lnTo>
                      <a:pt x="327878" y="249614"/>
                    </a:lnTo>
                    <a:lnTo>
                      <a:pt x="324803" y="250919"/>
                    </a:lnTo>
                    <a:lnTo>
                      <a:pt x="322039" y="254936"/>
                    </a:lnTo>
                    <a:lnTo>
                      <a:pt x="318338" y="253162"/>
                    </a:lnTo>
                    <a:lnTo>
                      <a:pt x="317347" y="254310"/>
                    </a:lnTo>
                    <a:lnTo>
                      <a:pt x="317373" y="279744"/>
                    </a:lnTo>
                    <a:lnTo>
                      <a:pt x="337184" y="279796"/>
                    </a:lnTo>
                    <a:lnTo>
                      <a:pt x="336819" y="331550"/>
                    </a:lnTo>
                    <a:lnTo>
                      <a:pt x="336768" y="350488"/>
                    </a:lnTo>
                    <a:lnTo>
                      <a:pt x="337028" y="401695"/>
                    </a:lnTo>
                    <a:lnTo>
                      <a:pt x="292688" y="401721"/>
                    </a:lnTo>
                    <a:lnTo>
                      <a:pt x="277543" y="401564"/>
                    </a:lnTo>
                    <a:lnTo>
                      <a:pt x="277516" y="391808"/>
                    </a:lnTo>
                    <a:lnTo>
                      <a:pt x="271677" y="397808"/>
                    </a:lnTo>
                    <a:lnTo>
                      <a:pt x="268028" y="400260"/>
                    </a:lnTo>
                    <a:lnTo>
                      <a:pt x="263597" y="400312"/>
                    </a:lnTo>
                    <a:lnTo>
                      <a:pt x="261799" y="398825"/>
                    </a:lnTo>
                    <a:lnTo>
                      <a:pt x="258983" y="400260"/>
                    </a:lnTo>
                    <a:lnTo>
                      <a:pt x="256637" y="404642"/>
                    </a:lnTo>
                    <a:lnTo>
                      <a:pt x="255021" y="403964"/>
                    </a:lnTo>
                    <a:lnTo>
                      <a:pt x="253613" y="407747"/>
                    </a:lnTo>
                    <a:lnTo>
                      <a:pt x="249703" y="409834"/>
                    </a:lnTo>
                    <a:lnTo>
                      <a:pt x="249025" y="412129"/>
                    </a:lnTo>
                    <a:lnTo>
                      <a:pt x="242743" y="410955"/>
                    </a:lnTo>
                    <a:lnTo>
                      <a:pt x="239328" y="407669"/>
                    </a:lnTo>
                    <a:lnTo>
                      <a:pt x="239328" y="404460"/>
                    </a:lnTo>
                    <a:lnTo>
                      <a:pt x="233047" y="404434"/>
                    </a:lnTo>
                    <a:lnTo>
                      <a:pt x="231482" y="401251"/>
                    </a:lnTo>
                    <a:lnTo>
                      <a:pt x="229970" y="404408"/>
                    </a:lnTo>
                    <a:lnTo>
                      <a:pt x="218996" y="405660"/>
                    </a:lnTo>
                    <a:lnTo>
                      <a:pt x="218944" y="400573"/>
                    </a:lnTo>
                    <a:lnTo>
                      <a:pt x="214956" y="403077"/>
                    </a:lnTo>
                    <a:lnTo>
                      <a:pt x="209456" y="403938"/>
                    </a:lnTo>
                    <a:lnTo>
                      <a:pt x="207657" y="405608"/>
                    </a:lnTo>
                    <a:lnTo>
                      <a:pt x="202756" y="404512"/>
                    </a:lnTo>
                    <a:lnTo>
                      <a:pt x="199029" y="406912"/>
                    </a:lnTo>
                    <a:lnTo>
                      <a:pt x="193894" y="406938"/>
                    </a:lnTo>
                    <a:lnTo>
                      <a:pt x="192877" y="401851"/>
                    </a:lnTo>
                    <a:lnTo>
                      <a:pt x="190740" y="402503"/>
                    </a:lnTo>
                    <a:lnTo>
                      <a:pt x="186178" y="397104"/>
                    </a:lnTo>
                    <a:lnTo>
                      <a:pt x="182920" y="400312"/>
                    </a:lnTo>
                    <a:lnTo>
                      <a:pt x="179244" y="402060"/>
                    </a:lnTo>
                    <a:lnTo>
                      <a:pt x="176950" y="400130"/>
                    </a:lnTo>
                    <a:lnTo>
                      <a:pt x="173744" y="402138"/>
                    </a:lnTo>
                    <a:lnTo>
                      <a:pt x="173796" y="416850"/>
                    </a:lnTo>
                    <a:lnTo>
                      <a:pt x="203512" y="416929"/>
                    </a:lnTo>
                    <a:lnTo>
                      <a:pt x="203486" y="431876"/>
                    </a:lnTo>
                    <a:lnTo>
                      <a:pt x="213183" y="431850"/>
                    </a:lnTo>
                    <a:lnTo>
                      <a:pt x="215269" y="430128"/>
                    </a:lnTo>
                    <a:lnTo>
                      <a:pt x="218344" y="430050"/>
                    </a:lnTo>
                    <a:lnTo>
                      <a:pt x="221811" y="434380"/>
                    </a:lnTo>
                    <a:lnTo>
                      <a:pt x="218188" y="434589"/>
                    </a:lnTo>
                    <a:lnTo>
                      <a:pt x="220221" y="436937"/>
                    </a:lnTo>
                    <a:lnTo>
                      <a:pt x="217067" y="437563"/>
                    </a:lnTo>
                    <a:lnTo>
                      <a:pt x="216363" y="440719"/>
                    </a:lnTo>
                    <a:lnTo>
                      <a:pt x="213366" y="440380"/>
                    </a:lnTo>
                    <a:lnTo>
                      <a:pt x="212975" y="446875"/>
                    </a:lnTo>
                    <a:lnTo>
                      <a:pt x="214434" y="446901"/>
                    </a:lnTo>
                    <a:lnTo>
                      <a:pt x="216833" y="450371"/>
                    </a:lnTo>
                    <a:lnTo>
                      <a:pt x="213627" y="450580"/>
                    </a:lnTo>
                    <a:lnTo>
                      <a:pt x="211801" y="455666"/>
                    </a:lnTo>
                    <a:lnTo>
                      <a:pt x="209039" y="457153"/>
                    </a:lnTo>
                    <a:lnTo>
                      <a:pt x="208961" y="460649"/>
                    </a:lnTo>
                    <a:lnTo>
                      <a:pt x="211828" y="462709"/>
                    </a:lnTo>
                    <a:lnTo>
                      <a:pt x="210550" y="468083"/>
                    </a:lnTo>
                    <a:lnTo>
                      <a:pt x="203251" y="470900"/>
                    </a:lnTo>
                    <a:lnTo>
                      <a:pt x="202991" y="476665"/>
                    </a:lnTo>
                    <a:lnTo>
                      <a:pt x="203877" y="479352"/>
                    </a:lnTo>
                    <a:lnTo>
                      <a:pt x="202444" y="480970"/>
                    </a:lnTo>
                    <a:lnTo>
                      <a:pt x="204425" y="482874"/>
                    </a:lnTo>
                    <a:lnTo>
                      <a:pt x="203043" y="484074"/>
                    </a:lnTo>
                    <a:lnTo>
                      <a:pt x="205936" y="486500"/>
                    </a:lnTo>
                    <a:lnTo>
                      <a:pt x="204581" y="489082"/>
                    </a:lnTo>
                    <a:lnTo>
                      <a:pt x="205467" y="492134"/>
                    </a:lnTo>
                    <a:lnTo>
                      <a:pt x="202913" y="494873"/>
                    </a:lnTo>
                    <a:lnTo>
                      <a:pt x="206771" y="496856"/>
                    </a:lnTo>
                    <a:lnTo>
                      <a:pt x="205103" y="498682"/>
                    </a:lnTo>
                    <a:lnTo>
                      <a:pt x="206484" y="501942"/>
                    </a:lnTo>
                    <a:lnTo>
                      <a:pt x="208934" y="502125"/>
                    </a:lnTo>
                    <a:lnTo>
                      <a:pt x="210837" y="508047"/>
                    </a:lnTo>
                    <a:lnTo>
                      <a:pt x="210603" y="510342"/>
                    </a:lnTo>
                    <a:lnTo>
                      <a:pt x="212871" y="509846"/>
                    </a:lnTo>
                    <a:lnTo>
                      <a:pt x="214356" y="511907"/>
                    </a:lnTo>
                    <a:lnTo>
                      <a:pt x="214096" y="516342"/>
                    </a:lnTo>
                    <a:lnTo>
                      <a:pt x="217614" y="518298"/>
                    </a:lnTo>
                    <a:lnTo>
                      <a:pt x="219517" y="524402"/>
                    </a:lnTo>
                    <a:lnTo>
                      <a:pt x="215712" y="526750"/>
                    </a:lnTo>
                    <a:lnTo>
                      <a:pt x="219022" y="530846"/>
                    </a:lnTo>
                    <a:lnTo>
                      <a:pt x="216911" y="534106"/>
                    </a:lnTo>
                    <a:lnTo>
                      <a:pt x="218344" y="535880"/>
                    </a:lnTo>
                    <a:lnTo>
                      <a:pt x="222646" y="535906"/>
                    </a:lnTo>
                    <a:lnTo>
                      <a:pt x="223141" y="537862"/>
                    </a:lnTo>
                    <a:lnTo>
                      <a:pt x="219700" y="541541"/>
                    </a:lnTo>
                    <a:lnTo>
                      <a:pt x="212089" y="545714"/>
                    </a:lnTo>
                    <a:lnTo>
                      <a:pt x="205493" y="547019"/>
                    </a:lnTo>
                    <a:lnTo>
                      <a:pt x="201296" y="550384"/>
                    </a:lnTo>
                    <a:lnTo>
                      <a:pt x="198273" y="551062"/>
                    </a:lnTo>
                    <a:lnTo>
                      <a:pt x="183832" y="551010"/>
                    </a:lnTo>
                    <a:lnTo>
                      <a:pt x="183936" y="553540"/>
                    </a:lnTo>
                    <a:lnTo>
                      <a:pt x="179010" y="553540"/>
                    </a:lnTo>
                    <a:lnTo>
                      <a:pt x="178931" y="550958"/>
                    </a:lnTo>
                    <a:lnTo>
                      <a:pt x="149006" y="551375"/>
                    </a:lnTo>
                    <a:lnTo>
                      <a:pt x="132401" y="551297"/>
                    </a:lnTo>
                    <a:lnTo>
                      <a:pt x="132323" y="566114"/>
                    </a:lnTo>
                    <a:lnTo>
                      <a:pt x="147338" y="566061"/>
                    </a:lnTo>
                    <a:lnTo>
                      <a:pt x="147338" y="610407"/>
                    </a:lnTo>
                    <a:lnTo>
                      <a:pt x="159589" y="610355"/>
                    </a:lnTo>
                    <a:lnTo>
                      <a:pt x="159693" y="669361"/>
                    </a:lnTo>
                    <a:lnTo>
                      <a:pt x="94761" y="669466"/>
                    </a:lnTo>
                    <a:lnTo>
                      <a:pt x="2640" y="669413"/>
                    </a:lnTo>
                    <a:lnTo>
                      <a:pt x="9339" y="666387"/>
                    </a:lnTo>
                    <a:lnTo>
                      <a:pt x="13092" y="662735"/>
                    </a:lnTo>
                    <a:lnTo>
                      <a:pt x="13118" y="658040"/>
                    </a:lnTo>
                    <a:lnTo>
                      <a:pt x="4334" y="649771"/>
                    </a:lnTo>
                    <a:lnTo>
                      <a:pt x="4464" y="646771"/>
                    </a:lnTo>
                    <a:lnTo>
                      <a:pt x="9547" y="639206"/>
                    </a:lnTo>
                    <a:lnTo>
                      <a:pt x="8661" y="635267"/>
                    </a:lnTo>
                    <a:lnTo>
                      <a:pt x="4334" y="631198"/>
                    </a:lnTo>
                    <a:lnTo>
                      <a:pt x="1571" y="629789"/>
                    </a:lnTo>
                    <a:lnTo>
                      <a:pt x="33" y="626867"/>
                    </a:lnTo>
                    <a:lnTo>
                      <a:pt x="33" y="626867"/>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96" name="MS-3">
                <a:extLst>
                  <a:ext uri="{FF2B5EF4-FFF2-40B4-BE49-F238E27FC236}">
                    <a16:creationId xmlns:a16="http://schemas.microsoft.com/office/drawing/2014/main" id="{F0C3B1C2-E94D-D9AE-842C-B8702E5B7717}"/>
                  </a:ext>
                </a:extLst>
              </p:cNvPr>
              <p:cNvSpPr/>
              <p:nvPr/>
            </p:nvSpPr>
            <p:spPr>
              <a:xfrm>
                <a:off x="-3506626" y="11946828"/>
                <a:ext cx="1365274" cy="2045552"/>
              </a:xfrm>
              <a:custGeom>
                <a:avLst/>
                <a:gdLst>
                  <a:gd name="connsiteX0" fmla="*/ 33 w 350758"/>
                  <a:gd name="connsiteY0" fmla="*/ 332254 h 437902"/>
                  <a:gd name="connsiteX1" fmla="*/ 111 w 350758"/>
                  <a:gd name="connsiteY1" fmla="*/ 319838 h 437902"/>
                  <a:gd name="connsiteX2" fmla="*/ 15308 w 350758"/>
                  <a:gd name="connsiteY2" fmla="*/ 319916 h 437902"/>
                  <a:gd name="connsiteX3" fmla="*/ 46641 w 350758"/>
                  <a:gd name="connsiteY3" fmla="*/ 319498 h 437902"/>
                  <a:gd name="connsiteX4" fmla="*/ 46719 w 350758"/>
                  <a:gd name="connsiteY4" fmla="*/ 322081 h 437902"/>
                  <a:gd name="connsiteX5" fmla="*/ 51646 w 350758"/>
                  <a:gd name="connsiteY5" fmla="*/ 322081 h 437902"/>
                  <a:gd name="connsiteX6" fmla="*/ 51541 w 350758"/>
                  <a:gd name="connsiteY6" fmla="*/ 319551 h 437902"/>
                  <a:gd name="connsiteX7" fmla="*/ 65983 w 350758"/>
                  <a:gd name="connsiteY7" fmla="*/ 319603 h 437902"/>
                  <a:gd name="connsiteX8" fmla="*/ 69006 w 350758"/>
                  <a:gd name="connsiteY8" fmla="*/ 318925 h 437902"/>
                  <a:gd name="connsiteX9" fmla="*/ 73203 w 350758"/>
                  <a:gd name="connsiteY9" fmla="*/ 315559 h 437902"/>
                  <a:gd name="connsiteX10" fmla="*/ 79798 w 350758"/>
                  <a:gd name="connsiteY10" fmla="*/ 314255 h 437902"/>
                  <a:gd name="connsiteX11" fmla="*/ 87410 w 350758"/>
                  <a:gd name="connsiteY11" fmla="*/ 310081 h 437902"/>
                  <a:gd name="connsiteX12" fmla="*/ 90851 w 350758"/>
                  <a:gd name="connsiteY12" fmla="*/ 306403 h 437902"/>
                  <a:gd name="connsiteX13" fmla="*/ 90356 w 350758"/>
                  <a:gd name="connsiteY13" fmla="*/ 304447 h 437902"/>
                  <a:gd name="connsiteX14" fmla="*/ 86054 w 350758"/>
                  <a:gd name="connsiteY14" fmla="*/ 304421 h 437902"/>
                  <a:gd name="connsiteX15" fmla="*/ 84620 w 350758"/>
                  <a:gd name="connsiteY15" fmla="*/ 302647 h 437902"/>
                  <a:gd name="connsiteX16" fmla="*/ 86732 w 350758"/>
                  <a:gd name="connsiteY16" fmla="*/ 299386 h 437902"/>
                  <a:gd name="connsiteX17" fmla="*/ 83421 w 350758"/>
                  <a:gd name="connsiteY17" fmla="*/ 295291 h 437902"/>
                  <a:gd name="connsiteX18" fmla="*/ 87227 w 350758"/>
                  <a:gd name="connsiteY18" fmla="*/ 292943 h 437902"/>
                  <a:gd name="connsiteX19" fmla="*/ 85324 w 350758"/>
                  <a:gd name="connsiteY19" fmla="*/ 286839 h 437902"/>
                  <a:gd name="connsiteX20" fmla="*/ 81806 w 350758"/>
                  <a:gd name="connsiteY20" fmla="*/ 284882 h 437902"/>
                  <a:gd name="connsiteX21" fmla="*/ 82066 w 350758"/>
                  <a:gd name="connsiteY21" fmla="*/ 280448 h 437902"/>
                  <a:gd name="connsiteX22" fmla="*/ 80581 w 350758"/>
                  <a:gd name="connsiteY22" fmla="*/ 278387 h 437902"/>
                  <a:gd name="connsiteX23" fmla="*/ 78312 w 350758"/>
                  <a:gd name="connsiteY23" fmla="*/ 278883 h 437902"/>
                  <a:gd name="connsiteX24" fmla="*/ 78547 w 350758"/>
                  <a:gd name="connsiteY24" fmla="*/ 276587 h 437902"/>
                  <a:gd name="connsiteX25" fmla="*/ 76644 w 350758"/>
                  <a:gd name="connsiteY25" fmla="*/ 270666 h 437902"/>
                  <a:gd name="connsiteX26" fmla="*/ 74194 w 350758"/>
                  <a:gd name="connsiteY26" fmla="*/ 270483 h 437902"/>
                  <a:gd name="connsiteX27" fmla="*/ 72813 w 350758"/>
                  <a:gd name="connsiteY27" fmla="*/ 267222 h 437902"/>
                  <a:gd name="connsiteX28" fmla="*/ 74481 w 350758"/>
                  <a:gd name="connsiteY28" fmla="*/ 265396 h 437902"/>
                  <a:gd name="connsiteX29" fmla="*/ 70623 w 350758"/>
                  <a:gd name="connsiteY29" fmla="*/ 263414 h 437902"/>
                  <a:gd name="connsiteX30" fmla="*/ 73177 w 350758"/>
                  <a:gd name="connsiteY30" fmla="*/ 260675 h 437902"/>
                  <a:gd name="connsiteX31" fmla="*/ 72291 w 350758"/>
                  <a:gd name="connsiteY31" fmla="*/ 257623 h 437902"/>
                  <a:gd name="connsiteX32" fmla="*/ 73646 w 350758"/>
                  <a:gd name="connsiteY32" fmla="*/ 255040 h 437902"/>
                  <a:gd name="connsiteX33" fmla="*/ 70753 w 350758"/>
                  <a:gd name="connsiteY33" fmla="*/ 252614 h 437902"/>
                  <a:gd name="connsiteX34" fmla="*/ 72135 w 350758"/>
                  <a:gd name="connsiteY34" fmla="*/ 251415 h 437902"/>
                  <a:gd name="connsiteX35" fmla="*/ 70154 w 350758"/>
                  <a:gd name="connsiteY35" fmla="*/ 249510 h 437902"/>
                  <a:gd name="connsiteX36" fmla="*/ 71587 w 350758"/>
                  <a:gd name="connsiteY36" fmla="*/ 247893 h 437902"/>
                  <a:gd name="connsiteX37" fmla="*/ 70701 w 350758"/>
                  <a:gd name="connsiteY37" fmla="*/ 245206 h 437902"/>
                  <a:gd name="connsiteX38" fmla="*/ 70961 w 350758"/>
                  <a:gd name="connsiteY38" fmla="*/ 239441 h 437902"/>
                  <a:gd name="connsiteX39" fmla="*/ 78260 w 350758"/>
                  <a:gd name="connsiteY39" fmla="*/ 236624 h 437902"/>
                  <a:gd name="connsiteX40" fmla="*/ 79537 w 350758"/>
                  <a:gd name="connsiteY40" fmla="*/ 231250 h 437902"/>
                  <a:gd name="connsiteX41" fmla="*/ 76670 w 350758"/>
                  <a:gd name="connsiteY41" fmla="*/ 229189 h 437902"/>
                  <a:gd name="connsiteX42" fmla="*/ 76749 w 350758"/>
                  <a:gd name="connsiteY42" fmla="*/ 225694 h 437902"/>
                  <a:gd name="connsiteX43" fmla="*/ 79511 w 350758"/>
                  <a:gd name="connsiteY43" fmla="*/ 224207 h 437902"/>
                  <a:gd name="connsiteX44" fmla="*/ 81337 w 350758"/>
                  <a:gd name="connsiteY44" fmla="*/ 219120 h 437902"/>
                  <a:gd name="connsiteX45" fmla="*/ 84543 w 350758"/>
                  <a:gd name="connsiteY45" fmla="*/ 218912 h 437902"/>
                  <a:gd name="connsiteX46" fmla="*/ 82144 w 350758"/>
                  <a:gd name="connsiteY46" fmla="*/ 215442 h 437902"/>
                  <a:gd name="connsiteX47" fmla="*/ 80685 w 350758"/>
                  <a:gd name="connsiteY47" fmla="*/ 215416 h 437902"/>
                  <a:gd name="connsiteX48" fmla="*/ 81076 w 350758"/>
                  <a:gd name="connsiteY48" fmla="*/ 208921 h 437902"/>
                  <a:gd name="connsiteX49" fmla="*/ 84073 w 350758"/>
                  <a:gd name="connsiteY49" fmla="*/ 209260 h 437902"/>
                  <a:gd name="connsiteX50" fmla="*/ 84777 w 350758"/>
                  <a:gd name="connsiteY50" fmla="*/ 206104 h 437902"/>
                  <a:gd name="connsiteX51" fmla="*/ 87931 w 350758"/>
                  <a:gd name="connsiteY51" fmla="*/ 205477 h 437902"/>
                  <a:gd name="connsiteX52" fmla="*/ 85898 w 350758"/>
                  <a:gd name="connsiteY52" fmla="*/ 203130 h 437902"/>
                  <a:gd name="connsiteX53" fmla="*/ 89521 w 350758"/>
                  <a:gd name="connsiteY53" fmla="*/ 202921 h 437902"/>
                  <a:gd name="connsiteX54" fmla="*/ 88530 w 350758"/>
                  <a:gd name="connsiteY54" fmla="*/ 200521 h 437902"/>
                  <a:gd name="connsiteX55" fmla="*/ 86054 w 350758"/>
                  <a:gd name="connsiteY55" fmla="*/ 200521 h 437902"/>
                  <a:gd name="connsiteX56" fmla="*/ 84465 w 350758"/>
                  <a:gd name="connsiteY56" fmla="*/ 198330 h 437902"/>
                  <a:gd name="connsiteX57" fmla="*/ 80893 w 350758"/>
                  <a:gd name="connsiteY57" fmla="*/ 200391 h 437902"/>
                  <a:gd name="connsiteX58" fmla="*/ 71196 w 350758"/>
                  <a:gd name="connsiteY58" fmla="*/ 200417 h 437902"/>
                  <a:gd name="connsiteX59" fmla="*/ 71222 w 350758"/>
                  <a:gd name="connsiteY59" fmla="*/ 185470 h 437902"/>
                  <a:gd name="connsiteX60" fmla="*/ 41506 w 350758"/>
                  <a:gd name="connsiteY60" fmla="*/ 185391 h 437902"/>
                  <a:gd name="connsiteX61" fmla="*/ 41454 w 350758"/>
                  <a:gd name="connsiteY61" fmla="*/ 170679 h 437902"/>
                  <a:gd name="connsiteX62" fmla="*/ 44660 w 350758"/>
                  <a:gd name="connsiteY62" fmla="*/ 168670 h 437902"/>
                  <a:gd name="connsiteX63" fmla="*/ 46954 w 350758"/>
                  <a:gd name="connsiteY63" fmla="*/ 170601 h 437902"/>
                  <a:gd name="connsiteX64" fmla="*/ 50630 w 350758"/>
                  <a:gd name="connsiteY64" fmla="*/ 168853 h 437902"/>
                  <a:gd name="connsiteX65" fmla="*/ 53888 w 350758"/>
                  <a:gd name="connsiteY65" fmla="*/ 165644 h 437902"/>
                  <a:gd name="connsiteX66" fmla="*/ 58450 w 350758"/>
                  <a:gd name="connsiteY66" fmla="*/ 171044 h 437902"/>
                  <a:gd name="connsiteX67" fmla="*/ 60587 w 350758"/>
                  <a:gd name="connsiteY67" fmla="*/ 170392 h 437902"/>
                  <a:gd name="connsiteX68" fmla="*/ 61604 w 350758"/>
                  <a:gd name="connsiteY68" fmla="*/ 175479 h 437902"/>
                  <a:gd name="connsiteX69" fmla="*/ 66739 w 350758"/>
                  <a:gd name="connsiteY69" fmla="*/ 175453 h 437902"/>
                  <a:gd name="connsiteX70" fmla="*/ 70466 w 350758"/>
                  <a:gd name="connsiteY70" fmla="*/ 173053 h 437902"/>
                  <a:gd name="connsiteX71" fmla="*/ 75367 w 350758"/>
                  <a:gd name="connsiteY71" fmla="*/ 174148 h 437902"/>
                  <a:gd name="connsiteX72" fmla="*/ 77166 w 350758"/>
                  <a:gd name="connsiteY72" fmla="*/ 172479 h 437902"/>
                  <a:gd name="connsiteX73" fmla="*/ 82665 w 350758"/>
                  <a:gd name="connsiteY73" fmla="*/ 171618 h 437902"/>
                  <a:gd name="connsiteX74" fmla="*/ 86654 w 350758"/>
                  <a:gd name="connsiteY74" fmla="*/ 169114 h 437902"/>
                  <a:gd name="connsiteX75" fmla="*/ 86706 w 350758"/>
                  <a:gd name="connsiteY75" fmla="*/ 174201 h 437902"/>
                  <a:gd name="connsiteX76" fmla="*/ 97680 w 350758"/>
                  <a:gd name="connsiteY76" fmla="*/ 172949 h 437902"/>
                  <a:gd name="connsiteX77" fmla="*/ 99192 w 350758"/>
                  <a:gd name="connsiteY77" fmla="*/ 169792 h 437902"/>
                  <a:gd name="connsiteX78" fmla="*/ 100756 w 350758"/>
                  <a:gd name="connsiteY78" fmla="*/ 172974 h 437902"/>
                  <a:gd name="connsiteX79" fmla="*/ 107038 w 350758"/>
                  <a:gd name="connsiteY79" fmla="*/ 173000 h 437902"/>
                  <a:gd name="connsiteX80" fmla="*/ 107038 w 350758"/>
                  <a:gd name="connsiteY80" fmla="*/ 176209 h 437902"/>
                  <a:gd name="connsiteX81" fmla="*/ 110453 w 350758"/>
                  <a:gd name="connsiteY81" fmla="*/ 179496 h 437902"/>
                  <a:gd name="connsiteX82" fmla="*/ 116735 w 350758"/>
                  <a:gd name="connsiteY82" fmla="*/ 180670 h 437902"/>
                  <a:gd name="connsiteX83" fmla="*/ 117413 w 350758"/>
                  <a:gd name="connsiteY83" fmla="*/ 178374 h 437902"/>
                  <a:gd name="connsiteX84" fmla="*/ 121323 w 350758"/>
                  <a:gd name="connsiteY84" fmla="*/ 176287 h 437902"/>
                  <a:gd name="connsiteX85" fmla="*/ 122731 w 350758"/>
                  <a:gd name="connsiteY85" fmla="*/ 172505 h 437902"/>
                  <a:gd name="connsiteX86" fmla="*/ 124347 w 350758"/>
                  <a:gd name="connsiteY86" fmla="*/ 173183 h 437902"/>
                  <a:gd name="connsiteX87" fmla="*/ 126693 w 350758"/>
                  <a:gd name="connsiteY87" fmla="*/ 168801 h 437902"/>
                  <a:gd name="connsiteX88" fmla="*/ 129508 w 350758"/>
                  <a:gd name="connsiteY88" fmla="*/ 167366 h 437902"/>
                  <a:gd name="connsiteX89" fmla="*/ 131307 w 350758"/>
                  <a:gd name="connsiteY89" fmla="*/ 168853 h 437902"/>
                  <a:gd name="connsiteX90" fmla="*/ 135738 w 350758"/>
                  <a:gd name="connsiteY90" fmla="*/ 168801 h 437902"/>
                  <a:gd name="connsiteX91" fmla="*/ 139387 w 350758"/>
                  <a:gd name="connsiteY91" fmla="*/ 166349 h 437902"/>
                  <a:gd name="connsiteX92" fmla="*/ 145226 w 350758"/>
                  <a:gd name="connsiteY92" fmla="*/ 160349 h 437902"/>
                  <a:gd name="connsiteX93" fmla="*/ 145252 w 350758"/>
                  <a:gd name="connsiteY93" fmla="*/ 170105 h 437902"/>
                  <a:gd name="connsiteX94" fmla="*/ 160398 w 350758"/>
                  <a:gd name="connsiteY94" fmla="*/ 170262 h 437902"/>
                  <a:gd name="connsiteX95" fmla="*/ 204738 w 350758"/>
                  <a:gd name="connsiteY95" fmla="*/ 170236 h 437902"/>
                  <a:gd name="connsiteX96" fmla="*/ 204477 w 350758"/>
                  <a:gd name="connsiteY96" fmla="*/ 119029 h 437902"/>
                  <a:gd name="connsiteX97" fmla="*/ 204686 w 350758"/>
                  <a:gd name="connsiteY97" fmla="*/ 78805 h 437902"/>
                  <a:gd name="connsiteX98" fmla="*/ 219674 w 350758"/>
                  <a:gd name="connsiteY98" fmla="*/ 78727 h 437902"/>
                  <a:gd name="connsiteX99" fmla="*/ 219752 w 350758"/>
                  <a:gd name="connsiteY99" fmla="*/ 63518 h 437902"/>
                  <a:gd name="connsiteX100" fmla="*/ 234819 w 350758"/>
                  <a:gd name="connsiteY100" fmla="*/ 63440 h 437902"/>
                  <a:gd name="connsiteX101" fmla="*/ 234819 w 350758"/>
                  <a:gd name="connsiteY101" fmla="*/ 48284 h 437902"/>
                  <a:gd name="connsiteX102" fmla="*/ 255438 w 350758"/>
                  <a:gd name="connsiteY102" fmla="*/ 48258 h 437902"/>
                  <a:gd name="connsiteX103" fmla="*/ 255230 w 350758"/>
                  <a:gd name="connsiteY103" fmla="*/ 38268 h 437902"/>
                  <a:gd name="connsiteX104" fmla="*/ 250407 w 350758"/>
                  <a:gd name="connsiteY104" fmla="*/ 38268 h 437902"/>
                  <a:gd name="connsiteX105" fmla="*/ 250407 w 350758"/>
                  <a:gd name="connsiteY105" fmla="*/ 35737 h 437902"/>
                  <a:gd name="connsiteX106" fmla="*/ 248400 w 350758"/>
                  <a:gd name="connsiteY106" fmla="*/ 34746 h 437902"/>
                  <a:gd name="connsiteX107" fmla="*/ 255308 w 350758"/>
                  <a:gd name="connsiteY107" fmla="*/ 32163 h 437902"/>
                  <a:gd name="connsiteX108" fmla="*/ 255334 w 350758"/>
                  <a:gd name="connsiteY108" fmla="*/ 17764 h 437902"/>
                  <a:gd name="connsiteX109" fmla="*/ 256298 w 350758"/>
                  <a:gd name="connsiteY109" fmla="*/ 17764 h 437902"/>
                  <a:gd name="connsiteX110" fmla="*/ 256351 w 350758"/>
                  <a:gd name="connsiteY110" fmla="*/ 11608 h 437902"/>
                  <a:gd name="connsiteX111" fmla="*/ 245324 w 350758"/>
                  <a:gd name="connsiteY111" fmla="*/ 9077 h 437902"/>
                  <a:gd name="connsiteX112" fmla="*/ 245377 w 350758"/>
                  <a:gd name="connsiteY112" fmla="*/ 521 h 437902"/>
                  <a:gd name="connsiteX113" fmla="*/ 252805 w 350758"/>
                  <a:gd name="connsiteY113" fmla="*/ 182 h 437902"/>
                  <a:gd name="connsiteX114" fmla="*/ 288647 w 350758"/>
                  <a:gd name="connsiteY114" fmla="*/ 0 h 437902"/>
                  <a:gd name="connsiteX115" fmla="*/ 291567 w 350758"/>
                  <a:gd name="connsiteY115" fmla="*/ 1043 h 437902"/>
                  <a:gd name="connsiteX116" fmla="*/ 297875 w 350758"/>
                  <a:gd name="connsiteY116" fmla="*/ 26 h 437902"/>
                  <a:gd name="connsiteX117" fmla="*/ 298241 w 350758"/>
                  <a:gd name="connsiteY117" fmla="*/ 48102 h 437902"/>
                  <a:gd name="connsiteX118" fmla="*/ 331137 w 350758"/>
                  <a:gd name="connsiteY118" fmla="*/ 47841 h 437902"/>
                  <a:gd name="connsiteX119" fmla="*/ 350792 w 350758"/>
                  <a:gd name="connsiteY119" fmla="*/ 47867 h 437902"/>
                  <a:gd name="connsiteX120" fmla="*/ 349253 w 350758"/>
                  <a:gd name="connsiteY120" fmla="*/ 62527 h 437902"/>
                  <a:gd name="connsiteX121" fmla="*/ 343623 w 350758"/>
                  <a:gd name="connsiteY121" fmla="*/ 119029 h 437902"/>
                  <a:gd name="connsiteX122" fmla="*/ 338149 w 350758"/>
                  <a:gd name="connsiteY122" fmla="*/ 175061 h 437902"/>
                  <a:gd name="connsiteX123" fmla="*/ 332962 w 350758"/>
                  <a:gd name="connsiteY123" fmla="*/ 225850 h 437902"/>
                  <a:gd name="connsiteX124" fmla="*/ 326471 w 350758"/>
                  <a:gd name="connsiteY124" fmla="*/ 286683 h 437902"/>
                  <a:gd name="connsiteX125" fmla="*/ 304966 w 350758"/>
                  <a:gd name="connsiteY125" fmla="*/ 292891 h 437902"/>
                  <a:gd name="connsiteX126" fmla="*/ 284634 w 350758"/>
                  <a:gd name="connsiteY126" fmla="*/ 296517 h 437902"/>
                  <a:gd name="connsiteX127" fmla="*/ 258696 w 350758"/>
                  <a:gd name="connsiteY127" fmla="*/ 298447 h 437902"/>
                  <a:gd name="connsiteX128" fmla="*/ 258723 w 350758"/>
                  <a:gd name="connsiteY128" fmla="*/ 305308 h 437902"/>
                  <a:gd name="connsiteX129" fmla="*/ 248869 w 350758"/>
                  <a:gd name="connsiteY129" fmla="*/ 305256 h 437902"/>
                  <a:gd name="connsiteX130" fmla="*/ 248895 w 350758"/>
                  <a:gd name="connsiteY130" fmla="*/ 307734 h 437902"/>
                  <a:gd name="connsiteX131" fmla="*/ 238391 w 350758"/>
                  <a:gd name="connsiteY131" fmla="*/ 307734 h 437902"/>
                  <a:gd name="connsiteX132" fmla="*/ 238260 w 350758"/>
                  <a:gd name="connsiteY132" fmla="*/ 310760 h 437902"/>
                  <a:gd name="connsiteX133" fmla="*/ 233594 w 350758"/>
                  <a:gd name="connsiteY133" fmla="*/ 315168 h 437902"/>
                  <a:gd name="connsiteX134" fmla="*/ 229371 w 350758"/>
                  <a:gd name="connsiteY134" fmla="*/ 312716 h 437902"/>
                  <a:gd name="connsiteX135" fmla="*/ 229345 w 350758"/>
                  <a:gd name="connsiteY135" fmla="*/ 317646 h 437902"/>
                  <a:gd name="connsiteX136" fmla="*/ 226790 w 350758"/>
                  <a:gd name="connsiteY136" fmla="*/ 317620 h 437902"/>
                  <a:gd name="connsiteX137" fmla="*/ 226191 w 350758"/>
                  <a:gd name="connsiteY137" fmla="*/ 313734 h 437902"/>
                  <a:gd name="connsiteX138" fmla="*/ 224549 w 350758"/>
                  <a:gd name="connsiteY138" fmla="*/ 312951 h 437902"/>
                  <a:gd name="connsiteX139" fmla="*/ 223428 w 350758"/>
                  <a:gd name="connsiteY139" fmla="*/ 307734 h 437902"/>
                  <a:gd name="connsiteX140" fmla="*/ 212324 w 350758"/>
                  <a:gd name="connsiteY140" fmla="*/ 307786 h 437902"/>
                  <a:gd name="connsiteX141" fmla="*/ 212349 w 350758"/>
                  <a:gd name="connsiteY141" fmla="*/ 301734 h 437902"/>
                  <a:gd name="connsiteX142" fmla="*/ 192669 w 350758"/>
                  <a:gd name="connsiteY142" fmla="*/ 303143 h 437902"/>
                  <a:gd name="connsiteX143" fmla="*/ 192981 w 350758"/>
                  <a:gd name="connsiteY143" fmla="*/ 364627 h 437902"/>
                  <a:gd name="connsiteX144" fmla="*/ 156201 w 350758"/>
                  <a:gd name="connsiteY144" fmla="*/ 364653 h 437902"/>
                  <a:gd name="connsiteX145" fmla="*/ 156227 w 350758"/>
                  <a:gd name="connsiteY145" fmla="*/ 437432 h 437902"/>
                  <a:gd name="connsiteX146" fmla="*/ 27403 w 350758"/>
                  <a:gd name="connsiteY146" fmla="*/ 437902 h 437902"/>
                  <a:gd name="connsiteX147" fmla="*/ 27299 w 350758"/>
                  <a:gd name="connsiteY147" fmla="*/ 378896 h 437902"/>
                  <a:gd name="connsiteX148" fmla="*/ 15048 w 350758"/>
                  <a:gd name="connsiteY148" fmla="*/ 378948 h 437902"/>
                  <a:gd name="connsiteX149" fmla="*/ 15048 w 350758"/>
                  <a:gd name="connsiteY149" fmla="*/ 334602 h 437902"/>
                  <a:gd name="connsiteX150" fmla="*/ 33 w 350758"/>
                  <a:gd name="connsiteY150" fmla="*/ 334654 h 437902"/>
                  <a:gd name="connsiteX151" fmla="*/ 33 w 350758"/>
                  <a:gd name="connsiteY151" fmla="*/ 332254 h 437902"/>
                  <a:gd name="connsiteX152" fmla="*/ 33 w 350758"/>
                  <a:gd name="connsiteY152" fmla="*/ 332254 h 437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350758" h="437902">
                    <a:moveTo>
                      <a:pt x="33" y="332254"/>
                    </a:moveTo>
                    <a:lnTo>
                      <a:pt x="111" y="319838"/>
                    </a:lnTo>
                    <a:lnTo>
                      <a:pt x="15308" y="319916"/>
                    </a:lnTo>
                    <a:lnTo>
                      <a:pt x="46641" y="319498"/>
                    </a:lnTo>
                    <a:lnTo>
                      <a:pt x="46719" y="322081"/>
                    </a:lnTo>
                    <a:lnTo>
                      <a:pt x="51646" y="322081"/>
                    </a:lnTo>
                    <a:lnTo>
                      <a:pt x="51541" y="319551"/>
                    </a:lnTo>
                    <a:lnTo>
                      <a:pt x="65983" y="319603"/>
                    </a:lnTo>
                    <a:lnTo>
                      <a:pt x="69006" y="318925"/>
                    </a:lnTo>
                    <a:lnTo>
                      <a:pt x="73203" y="315559"/>
                    </a:lnTo>
                    <a:lnTo>
                      <a:pt x="79798" y="314255"/>
                    </a:lnTo>
                    <a:lnTo>
                      <a:pt x="87410" y="310081"/>
                    </a:lnTo>
                    <a:lnTo>
                      <a:pt x="90851" y="306403"/>
                    </a:lnTo>
                    <a:lnTo>
                      <a:pt x="90356" y="304447"/>
                    </a:lnTo>
                    <a:lnTo>
                      <a:pt x="86054" y="304421"/>
                    </a:lnTo>
                    <a:lnTo>
                      <a:pt x="84620" y="302647"/>
                    </a:lnTo>
                    <a:lnTo>
                      <a:pt x="86732" y="299386"/>
                    </a:lnTo>
                    <a:lnTo>
                      <a:pt x="83421" y="295291"/>
                    </a:lnTo>
                    <a:lnTo>
                      <a:pt x="87227" y="292943"/>
                    </a:lnTo>
                    <a:lnTo>
                      <a:pt x="85324" y="286839"/>
                    </a:lnTo>
                    <a:lnTo>
                      <a:pt x="81806" y="284882"/>
                    </a:lnTo>
                    <a:lnTo>
                      <a:pt x="82066" y="280448"/>
                    </a:lnTo>
                    <a:lnTo>
                      <a:pt x="80581" y="278387"/>
                    </a:lnTo>
                    <a:lnTo>
                      <a:pt x="78312" y="278883"/>
                    </a:lnTo>
                    <a:lnTo>
                      <a:pt x="78547" y="276587"/>
                    </a:lnTo>
                    <a:lnTo>
                      <a:pt x="76644" y="270666"/>
                    </a:lnTo>
                    <a:lnTo>
                      <a:pt x="74194" y="270483"/>
                    </a:lnTo>
                    <a:lnTo>
                      <a:pt x="72813" y="267222"/>
                    </a:lnTo>
                    <a:lnTo>
                      <a:pt x="74481" y="265396"/>
                    </a:lnTo>
                    <a:lnTo>
                      <a:pt x="70623" y="263414"/>
                    </a:lnTo>
                    <a:lnTo>
                      <a:pt x="73177" y="260675"/>
                    </a:lnTo>
                    <a:lnTo>
                      <a:pt x="72291" y="257623"/>
                    </a:lnTo>
                    <a:lnTo>
                      <a:pt x="73646" y="255040"/>
                    </a:lnTo>
                    <a:lnTo>
                      <a:pt x="70753" y="252614"/>
                    </a:lnTo>
                    <a:lnTo>
                      <a:pt x="72135" y="251415"/>
                    </a:lnTo>
                    <a:lnTo>
                      <a:pt x="70154" y="249510"/>
                    </a:lnTo>
                    <a:lnTo>
                      <a:pt x="71587" y="247893"/>
                    </a:lnTo>
                    <a:lnTo>
                      <a:pt x="70701" y="245206"/>
                    </a:lnTo>
                    <a:lnTo>
                      <a:pt x="70961" y="239441"/>
                    </a:lnTo>
                    <a:lnTo>
                      <a:pt x="78260" y="236624"/>
                    </a:lnTo>
                    <a:lnTo>
                      <a:pt x="79537" y="231250"/>
                    </a:lnTo>
                    <a:lnTo>
                      <a:pt x="76670" y="229189"/>
                    </a:lnTo>
                    <a:lnTo>
                      <a:pt x="76749" y="225694"/>
                    </a:lnTo>
                    <a:lnTo>
                      <a:pt x="79511" y="224207"/>
                    </a:lnTo>
                    <a:lnTo>
                      <a:pt x="81337" y="219120"/>
                    </a:lnTo>
                    <a:lnTo>
                      <a:pt x="84543" y="218912"/>
                    </a:lnTo>
                    <a:lnTo>
                      <a:pt x="82144" y="215442"/>
                    </a:lnTo>
                    <a:lnTo>
                      <a:pt x="80685" y="215416"/>
                    </a:lnTo>
                    <a:lnTo>
                      <a:pt x="81076" y="208921"/>
                    </a:lnTo>
                    <a:lnTo>
                      <a:pt x="84073" y="209260"/>
                    </a:lnTo>
                    <a:lnTo>
                      <a:pt x="84777" y="206104"/>
                    </a:lnTo>
                    <a:lnTo>
                      <a:pt x="87931" y="205477"/>
                    </a:lnTo>
                    <a:lnTo>
                      <a:pt x="85898" y="203130"/>
                    </a:lnTo>
                    <a:lnTo>
                      <a:pt x="89521" y="202921"/>
                    </a:lnTo>
                    <a:lnTo>
                      <a:pt x="88530" y="200521"/>
                    </a:lnTo>
                    <a:lnTo>
                      <a:pt x="86054" y="200521"/>
                    </a:lnTo>
                    <a:lnTo>
                      <a:pt x="84465" y="198330"/>
                    </a:lnTo>
                    <a:lnTo>
                      <a:pt x="80893" y="200391"/>
                    </a:lnTo>
                    <a:lnTo>
                      <a:pt x="71196" y="200417"/>
                    </a:lnTo>
                    <a:lnTo>
                      <a:pt x="71222" y="185470"/>
                    </a:lnTo>
                    <a:lnTo>
                      <a:pt x="41506" y="185391"/>
                    </a:lnTo>
                    <a:lnTo>
                      <a:pt x="41454" y="170679"/>
                    </a:lnTo>
                    <a:lnTo>
                      <a:pt x="44660" y="168670"/>
                    </a:lnTo>
                    <a:lnTo>
                      <a:pt x="46954" y="170601"/>
                    </a:lnTo>
                    <a:lnTo>
                      <a:pt x="50630" y="168853"/>
                    </a:lnTo>
                    <a:lnTo>
                      <a:pt x="53888" y="165644"/>
                    </a:lnTo>
                    <a:lnTo>
                      <a:pt x="58450" y="171044"/>
                    </a:lnTo>
                    <a:lnTo>
                      <a:pt x="60587" y="170392"/>
                    </a:lnTo>
                    <a:lnTo>
                      <a:pt x="61604" y="175479"/>
                    </a:lnTo>
                    <a:lnTo>
                      <a:pt x="66739" y="175453"/>
                    </a:lnTo>
                    <a:lnTo>
                      <a:pt x="70466" y="173053"/>
                    </a:lnTo>
                    <a:lnTo>
                      <a:pt x="75367" y="174148"/>
                    </a:lnTo>
                    <a:lnTo>
                      <a:pt x="77166" y="172479"/>
                    </a:lnTo>
                    <a:lnTo>
                      <a:pt x="82665" y="171618"/>
                    </a:lnTo>
                    <a:lnTo>
                      <a:pt x="86654" y="169114"/>
                    </a:lnTo>
                    <a:lnTo>
                      <a:pt x="86706" y="174201"/>
                    </a:lnTo>
                    <a:lnTo>
                      <a:pt x="97680" y="172949"/>
                    </a:lnTo>
                    <a:lnTo>
                      <a:pt x="99192" y="169792"/>
                    </a:lnTo>
                    <a:lnTo>
                      <a:pt x="100756" y="172974"/>
                    </a:lnTo>
                    <a:lnTo>
                      <a:pt x="107038" y="173000"/>
                    </a:lnTo>
                    <a:lnTo>
                      <a:pt x="107038" y="176209"/>
                    </a:lnTo>
                    <a:lnTo>
                      <a:pt x="110453" y="179496"/>
                    </a:lnTo>
                    <a:lnTo>
                      <a:pt x="116735" y="180670"/>
                    </a:lnTo>
                    <a:lnTo>
                      <a:pt x="117413" y="178374"/>
                    </a:lnTo>
                    <a:lnTo>
                      <a:pt x="121323" y="176287"/>
                    </a:lnTo>
                    <a:lnTo>
                      <a:pt x="122731" y="172505"/>
                    </a:lnTo>
                    <a:lnTo>
                      <a:pt x="124347" y="173183"/>
                    </a:lnTo>
                    <a:lnTo>
                      <a:pt x="126693" y="168801"/>
                    </a:lnTo>
                    <a:lnTo>
                      <a:pt x="129508" y="167366"/>
                    </a:lnTo>
                    <a:lnTo>
                      <a:pt x="131307" y="168853"/>
                    </a:lnTo>
                    <a:lnTo>
                      <a:pt x="135738" y="168801"/>
                    </a:lnTo>
                    <a:lnTo>
                      <a:pt x="139387" y="166349"/>
                    </a:lnTo>
                    <a:lnTo>
                      <a:pt x="145226" y="160349"/>
                    </a:lnTo>
                    <a:lnTo>
                      <a:pt x="145252" y="170105"/>
                    </a:lnTo>
                    <a:lnTo>
                      <a:pt x="160398" y="170262"/>
                    </a:lnTo>
                    <a:lnTo>
                      <a:pt x="204738" y="170236"/>
                    </a:lnTo>
                    <a:lnTo>
                      <a:pt x="204477" y="119029"/>
                    </a:lnTo>
                    <a:lnTo>
                      <a:pt x="204686" y="78805"/>
                    </a:lnTo>
                    <a:lnTo>
                      <a:pt x="219674" y="78727"/>
                    </a:lnTo>
                    <a:lnTo>
                      <a:pt x="219752" y="63518"/>
                    </a:lnTo>
                    <a:lnTo>
                      <a:pt x="234819" y="63440"/>
                    </a:lnTo>
                    <a:lnTo>
                      <a:pt x="234819" y="48284"/>
                    </a:lnTo>
                    <a:lnTo>
                      <a:pt x="255438" y="48258"/>
                    </a:lnTo>
                    <a:lnTo>
                      <a:pt x="255230" y="38268"/>
                    </a:lnTo>
                    <a:lnTo>
                      <a:pt x="250407" y="38268"/>
                    </a:lnTo>
                    <a:lnTo>
                      <a:pt x="250407" y="35737"/>
                    </a:lnTo>
                    <a:lnTo>
                      <a:pt x="248400" y="34746"/>
                    </a:lnTo>
                    <a:lnTo>
                      <a:pt x="255308" y="32163"/>
                    </a:lnTo>
                    <a:lnTo>
                      <a:pt x="255334" y="17764"/>
                    </a:lnTo>
                    <a:lnTo>
                      <a:pt x="256298" y="17764"/>
                    </a:lnTo>
                    <a:lnTo>
                      <a:pt x="256351" y="11608"/>
                    </a:lnTo>
                    <a:lnTo>
                      <a:pt x="245324" y="9077"/>
                    </a:lnTo>
                    <a:lnTo>
                      <a:pt x="245377" y="521"/>
                    </a:lnTo>
                    <a:lnTo>
                      <a:pt x="252805" y="182"/>
                    </a:lnTo>
                    <a:lnTo>
                      <a:pt x="288647" y="0"/>
                    </a:lnTo>
                    <a:lnTo>
                      <a:pt x="291567" y="1043"/>
                    </a:lnTo>
                    <a:lnTo>
                      <a:pt x="297875" y="26"/>
                    </a:lnTo>
                    <a:lnTo>
                      <a:pt x="298241" y="48102"/>
                    </a:lnTo>
                    <a:lnTo>
                      <a:pt x="331137" y="47841"/>
                    </a:lnTo>
                    <a:lnTo>
                      <a:pt x="350792" y="47867"/>
                    </a:lnTo>
                    <a:lnTo>
                      <a:pt x="349253" y="62527"/>
                    </a:lnTo>
                    <a:lnTo>
                      <a:pt x="343623" y="119029"/>
                    </a:lnTo>
                    <a:lnTo>
                      <a:pt x="338149" y="175061"/>
                    </a:lnTo>
                    <a:lnTo>
                      <a:pt x="332962" y="225850"/>
                    </a:lnTo>
                    <a:lnTo>
                      <a:pt x="326471" y="286683"/>
                    </a:lnTo>
                    <a:lnTo>
                      <a:pt x="304966" y="292891"/>
                    </a:lnTo>
                    <a:lnTo>
                      <a:pt x="284634" y="296517"/>
                    </a:lnTo>
                    <a:lnTo>
                      <a:pt x="258696" y="298447"/>
                    </a:lnTo>
                    <a:lnTo>
                      <a:pt x="258723" y="305308"/>
                    </a:lnTo>
                    <a:lnTo>
                      <a:pt x="248869" y="305256"/>
                    </a:lnTo>
                    <a:lnTo>
                      <a:pt x="248895" y="307734"/>
                    </a:lnTo>
                    <a:lnTo>
                      <a:pt x="238391" y="307734"/>
                    </a:lnTo>
                    <a:lnTo>
                      <a:pt x="238260" y="310760"/>
                    </a:lnTo>
                    <a:lnTo>
                      <a:pt x="233594" y="315168"/>
                    </a:lnTo>
                    <a:lnTo>
                      <a:pt x="229371" y="312716"/>
                    </a:lnTo>
                    <a:lnTo>
                      <a:pt x="229345" y="317646"/>
                    </a:lnTo>
                    <a:lnTo>
                      <a:pt x="226790" y="317620"/>
                    </a:lnTo>
                    <a:lnTo>
                      <a:pt x="226191" y="313734"/>
                    </a:lnTo>
                    <a:lnTo>
                      <a:pt x="224549" y="312951"/>
                    </a:lnTo>
                    <a:lnTo>
                      <a:pt x="223428" y="307734"/>
                    </a:lnTo>
                    <a:lnTo>
                      <a:pt x="212324" y="307786"/>
                    </a:lnTo>
                    <a:lnTo>
                      <a:pt x="212349" y="301734"/>
                    </a:lnTo>
                    <a:lnTo>
                      <a:pt x="192669" y="303143"/>
                    </a:lnTo>
                    <a:lnTo>
                      <a:pt x="192981" y="364627"/>
                    </a:lnTo>
                    <a:lnTo>
                      <a:pt x="156201" y="364653"/>
                    </a:lnTo>
                    <a:lnTo>
                      <a:pt x="156227" y="437432"/>
                    </a:lnTo>
                    <a:lnTo>
                      <a:pt x="27403" y="437902"/>
                    </a:lnTo>
                    <a:lnTo>
                      <a:pt x="27299" y="378896"/>
                    </a:lnTo>
                    <a:lnTo>
                      <a:pt x="15048" y="378948"/>
                    </a:lnTo>
                    <a:lnTo>
                      <a:pt x="15048" y="334602"/>
                    </a:lnTo>
                    <a:lnTo>
                      <a:pt x="33" y="334654"/>
                    </a:lnTo>
                    <a:lnTo>
                      <a:pt x="33" y="332254"/>
                    </a:lnTo>
                    <a:lnTo>
                      <a:pt x="33" y="332254"/>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97" name="MS-4">
                <a:extLst>
                  <a:ext uri="{FF2B5EF4-FFF2-40B4-BE49-F238E27FC236}">
                    <a16:creationId xmlns:a16="http://schemas.microsoft.com/office/drawing/2014/main" id="{09CA35C0-9452-FFA5-8F0A-60C4D1FFB3C0}"/>
                  </a:ext>
                </a:extLst>
              </p:cNvPr>
              <p:cNvSpPr/>
              <p:nvPr/>
            </p:nvSpPr>
            <p:spPr>
              <a:xfrm>
                <a:off x="-3009965" y="13285987"/>
                <a:ext cx="823774" cy="1379374"/>
              </a:xfrm>
              <a:custGeom>
                <a:avLst/>
                <a:gdLst>
                  <a:gd name="connsiteX0" fmla="*/ 33 w 211639"/>
                  <a:gd name="connsiteY0" fmla="*/ 207877 h 295291"/>
                  <a:gd name="connsiteX1" fmla="*/ 2275 w 211639"/>
                  <a:gd name="connsiteY1" fmla="*/ 203156 h 295291"/>
                  <a:gd name="connsiteX2" fmla="*/ 1441 w 211639"/>
                  <a:gd name="connsiteY2" fmla="*/ 198226 h 295291"/>
                  <a:gd name="connsiteX3" fmla="*/ 3240 w 211639"/>
                  <a:gd name="connsiteY3" fmla="*/ 198852 h 295291"/>
                  <a:gd name="connsiteX4" fmla="*/ 2666 w 211639"/>
                  <a:gd name="connsiteY4" fmla="*/ 195382 h 295291"/>
                  <a:gd name="connsiteX5" fmla="*/ 4178 w 211639"/>
                  <a:gd name="connsiteY5" fmla="*/ 192278 h 295291"/>
                  <a:gd name="connsiteX6" fmla="*/ 2510 w 211639"/>
                  <a:gd name="connsiteY6" fmla="*/ 189930 h 295291"/>
                  <a:gd name="connsiteX7" fmla="*/ 10147 w 211639"/>
                  <a:gd name="connsiteY7" fmla="*/ 179548 h 295291"/>
                  <a:gd name="connsiteX8" fmla="*/ 9105 w 211639"/>
                  <a:gd name="connsiteY8" fmla="*/ 176157 h 295291"/>
                  <a:gd name="connsiteX9" fmla="*/ 11659 w 211639"/>
                  <a:gd name="connsiteY9" fmla="*/ 175609 h 295291"/>
                  <a:gd name="connsiteX10" fmla="*/ 11398 w 211639"/>
                  <a:gd name="connsiteY10" fmla="*/ 168514 h 295291"/>
                  <a:gd name="connsiteX11" fmla="*/ 13249 w 211639"/>
                  <a:gd name="connsiteY11" fmla="*/ 168592 h 295291"/>
                  <a:gd name="connsiteX12" fmla="*/ 13432 w 211639"/>
                  <a:gd name="connsiteY12" fmla="*/ 165436 h 295291"/>
                  <a:gd name="connsiteX13" fmla="*/ 15491 w 211639"/>
                  <a:gd name="connsiteY13" fmla="*/ 164210 h 295291"/>
                  <a:gd name="connsiteX14" fmla="*/ 13927 w 211639"/>
                  <a:gd name="connsiteY14" fmla="*/ 160557 h 295291"/>
                  <a:gd name="connsiteX15" fmla="*/ 18098 w 211639"/>
                  <a:gd name="connsiteY15" fmla="*/ 156254 h 295291"/>
                  <a:gd name="connsiteX16" fmla="*/ 17941 w 211639"/>
                  <a:gd name="connsiteY16" fmla="*/ 150775 h 295291"/>
                  <a:gd name="connsiteX17" fmla="*/ 28629 w 211639"/>
                  <a:gd name="connsiteY17" fmla="*/ 150749 h 295291"/>
                  <a:gd name="connsiteX18" fmla="*/ 28603 w 211639"/>
                  <a:gd name="connsiteY18" fmla="*/ 77970 h 295291"/>
                  <a:gd name="connsiteX19" fmla="*/ 65383 w 211639"/>
                  <a:gd name="connsiteY19" fmla="*/ 77944 h 295291"/>
                  <a:gd name="connsiteX20" fmla="*/ 65071 w 211639"/>
                  <a:gd name="connsiteY20" fmla="*/ 16460 h 295291"/>
                  <a:gd name="connsiteX21" fmla="*/ 84751 w 211639"/>
                  <a:gd name="connsiteY21" fmla="*/ 15051 h 295291"/>
                  <a:gd name="connsiteX22" fmla="*/ 84725 w 211639"/>
                  <a:gd name="connsiteY22" fmla="*/ 21103 h 295291"/>
                  <a:gd name="connsiteX23" fmla="*/ 95829 w 211639"/>
                  <a:gd name="connsiteY23" fmla="*/ 21051 h 295291"/>
                  <a:gd name="connsiteX24" fmla="*/ 96951 w 211639"/>
                  <a:gd name="connsiteY24" fmla="*/ 26268 h 295291"/>
                  <a:gd name="connsiteX25" fmla="*/ 98593 w 211639"/>
                  <a:gd name="connsiteY25" fmla="*/ 27051 h 295291"/>
                  <a:gd name="connsiteX26" fmla="*/ 99192 w 211639"/>
                  <a:gd name="connsiteY26" fmla="*/ 30937 h 295291"/>
                  <a:gd name="connsiteX27" fmla="*/ 101747 w 211639"/>
                  <a:gd name="connsiteY27" fmla="*/ 30963 h 295291"/>
                  <a:gd name="connsiteX28" fmla="*/ 101773 w 211639"/>
                  <a:gd name="connsiteY28" fmla="*/ 26033 h 295291"/>
                  <a:gd name="connsiteX29" fmla="*/ 105996 w 211639"/>
                  <a:gd name="connsiteY29" fmla="*/ 28485 h 295291"/>
                  <a:gd name="connsiteX30" fmla="*/ 110662 w 211639"/>
                  <a:gd name="connsiteY30" fmla="*/ 24077 h 295291"/>
                  <a:gd name="connsiteX31" fmla="*/ 110793 w 211639"/>
                  <a:gd name="connsiteY31" fmla="*/ 21051 h 295291"/>
                  <a:gd name="connsiteX32" fmla="*/ 121297 w 211639"/>
                  <a:gd name="connsiteY32" fmla="*/ 21051 h 295291"/>
                  <a:gd name="connsiteX33" fmla="*/ 121271 w 211639"/>
                  <a:gd name="connsiteY33" fmla="*/ 18573 h 295291"/>
                  <a:gd name="connsiteX34" fmla="*/ 131124 w 211639"/>
                  <a:gd name="connsiteY34" fmla="*/ 18625 h 295291"/>
                  <a:gd name="connsiteX35" fmla="*/ 131098 w 211639"/>
                  <a:gd name="connsiteY35" fmla="*/ 11764 h 295291"/>
                  <a:gd name="connsiteX36" fmla="*/ 157035 w 211639"/>
                  <a:gd name="connsiteY36" fmla="*/ 9834 h 295291"/>
                  <a:gd name="connsiteX37" fmla="*/ 177367 w 211639"/>
                  <a:gd name="connsiteY37" fmla="*/ 6208 h 295291"/>
                  <a:gd name="connsiteX38" fmla="*/ 198873 w 211639"/>
                  <a:gd name="connsiteY38" fmla="*/ 0 h 295291"/>
                  <a:gd name="connsiteX39" fmla="*/ 200072 w 211639"/>
                  <a:gd name="connsiteY39" fmla="*/ 31981 h 295291"/>
                  <a:gd name="connsiteX40" fmla="*/ 202001 w 211639"/>
                  <a:gd name="connsiteY40" fmla="*/ 69909 h 295291"/>
                  <a:gd name="connsiteX41" fmla="*/ 205755 w 211639"/>
                  <a:gd name="connsiteY41" fmla="*/ 151454 h 295291"/>
                  <a:gd name="connsiteX42" fmla="*/ 207736 w 211639"/>
                  <a:gd name="connsiteY42" fmla="*/ 197756 h 295291"/>
                  <a:gd name="connsiteX43" fmla="*/ 208361 w 211639"/>
                  <a:gd name="connsiteY43" fmla="*/ 216016 h 295291"/>
                  <a:gd name="connsiteX44" fmla="*/ 211672 w 211639"/>
                  <a:gd name="connsiteY44" fmla="*/ 292187 h 295291"/>
                  <a:gd name="connsiteX45" fmla="*/ 204608 w 211639"/>
                  <a:gd name="connsiteY45" fmla="*/ 294065 h 295291"/>
                  <a:gd name="connsiteX46" fmla="*/ 200593 w 211639"/>
                  <a:gd name="connsiteY46" fmla="*/ 294169 h 295291"/>
                  <a:gd name="connsiteX47" fmla="*/ 193607 w 211639"/>
                  <a:gd name="connsiteY47" fmla="*/ 292291 h 295291"/>
                  <a:gd name="connsiteX48" fmla="*/ 188394 w 211639"/>
                  <a:gd name="connsiteY48" fmla="*/ 289161 h 295291"/>
                  <a:gd name="connsiteX49" fmla="*/ 185214 w 211639"/>
                  <a:gd name="connsiteY49" fmla="*/ 290204 h 295291"/>
                  <a:gd name="connsiteX50" fmla="*/ 180026 w 211639"/>
                  <a:gd name="connsiteY50" fmla="*/ 290178 h 295291"/>
                  <a:gd name="connsiteX51" fmla="*/ 170903 w 211639"/>
                  <a:gd name="connsiteY51" fmla="*/ 288874 h 295291"/>
                  <a:gd name="connsiteX52" fmla="*/ 163656 w 211639"/>
                  <a:gd name="connsiteY52" fmla="*/ 286787 h 295291"/>
                  <a:gd name="connsiteX53" fmla="*/ 158416 w 211639"/>
                  <a:gd name="connsiteY53" fmla="*/ 287230 h 295291"/>
                  <a:gd name="connsiteX54" fmla="*/ 151666 w 211639"/>
                  <a:gd name="connsiteY54" fmla="*/ 284856 h 295291"/>
                  <a:gd name="connsiteX55" fmla="*/ 148667 w 211639"/>
                  <a:gd name="connsiteY55" fmla="*/ 282352 h 295291"/>
                  <a:gd name="connsiteX56" fmla="*/ 144497 w 211639"/>
                  <a:gd name="connsiteY56" fmla="*/ 286552 h 295291"/>
                  <a:gd name="connsiteX57" fmla="*/ 137303 w 211639"/>
                  <a:gd name="connsiteY57" fmla="*/ 290282 h 295291"/>
                  <a:gd name="connsiteX58" fmla="*/ 138918 w 211639"/>
                  <a:gd name="connsiteY58" fmla="*/ 295291 h 295291"/>
                  <a:gd name="connsiteX59" fmla="*/ 109019 w 211639"/>
                  <a:gd name="connsiteY59" fmla="*/ 290960 h 295291"/>
                  <a:gd name="connsiteX60" fmla="*/ 96430 w 211639"/>
                  <a:gd name="connsiteY60" fmla="*/ 283239 h 295291"/>
                  <a:gd name="connsiteX61" fmla="*/ 85299 w 211639"/>
                  <a:gd name="connsiteY61" fmla="*/ 288274 h 295291"/>
                  <a:gd name="connsiteX62" fmla="*/ 81337 w 211639"/>
                  <a:gd name="connsiteY62" fmla="*/ 288848 h 295291"/>
                  <a:gd name="connsiteX63" fmla="*/ 62855 w 211639"/>
                  <a:gd name="connsiteY63" fmla="*/ 289004 h 295291"/>
                  <a:gd name="connsiteX64" fmla="*/ 57068 w 211639"/>
                  <a:gd name="connsiteY64" fmla="*/ 290986 h 295291"/>
                  <a:gd name="connsiteX65" fmla="*/ 51568 w 211639"/>
                  <a:gd name="connsiteY65" fmla="*/ 291821 h 295291"/>
                  <a:gd name="connsiteX66" fmla="*/ 48387 w 211639"/>
                  <a:gd name="connsiteY66" fmla="*/ 291169 h 295291"/>
                  <a:gd name="connsiteX67" fmla="*/ 45260 w 211639"/>
                  <a:gd name="connsiteY67" fmla="*/ 285952 h 295291"/>
                  <a:gd name="connsiteX68" fmla="*/ 40463 w 211639"/>
                  <a:gd name="connsiteY68" fmla="*/ 288482 h 295291"/>
                  <a:gd name="connsiteX69" fmla="*/ 36918 w 211639"/>
                  <a:gd name="connsiteY69" fmla="*/ 283265 h 295291"/>
                  <a:gd name="connsiteX70" fmla="*/ 33998 w 211639"/>
                  <a:gd name="connsiteY70" fmla="*/ 280943 h 295291"/>
                  <a:gd name="connsiteX71" fmla="*/ 34207 w 211639"/>
                  <a:gd name="connsiteY71" fmla="*/ 277422 h 295291"/>
                  <a:gd name="connsiteX72" fmla="*/ 31861 w 211639"/>
                  <a:gd name="connsiteY72" fmla="*/ 275726 h 295291"/>
                  <a:gd name="connsiteX73" fmla="*/ 31914 w 211639"/>
                  <a:gd name="connsiteY73" fmla="*/ 271944 h 295291"/>
                  <a:gd name="connsiteX74" fmla="*/ 30688 w 211639"/>
                  <a:gd name="connsiteY74" fmla="*/ 267327 h 295291"/>
                  <a:gd name="connsiteX75" fmla="*/ 32591 w 211639"/>
                  <a:gd name="connsiteY75" fmla="*/ 266231 h 295291"/>
                  <a:gd name="connsiteX76" fmla="*/ 32096 w 211639"/>
                  <a:gd name="connsiteY76" fmla="*/ 261927 h 295291"/>
                  <a:gd name="connsiteX77" fmla="*/ 27612 w 211639"/>
                  <a:gd name="connsiteY77" fmla="*/ 257858 h 295291"/>
                  <a:gd name="connsiteX78" fmla="*/ 25005 w 211639"/>
                  <a:gd name="connsiteY78" fmla="*/ 251441 h 295291"/>
                  <a:gd name="connsiteX79" fmla="*/ 24354 w 211639"/>
                  <a:gd name="connsiteY79" fmla="*/ 243171 h 295291"/>
                  <a:gd name="connsiteX80" fmla="*/ 21356 w 211639"/>
                  <a:gd name="connsiteY80" fmla="*/ 240693 h 295291"/>
                  <a:gd name="connsiteX81" fmla="*/ 18906 w 211639"/>
                  <a:gd name="connsiteY81" fmla="*/ 236963 h 295291"/>
                  <a:gd name="connsiteX82" fmla="*/ 14240 w 211639"/>
                  <a:gd name="connsiteY82" fmla="*/ 234850 h 295291"/>
                  <a:gd name="connsiteX83" fmla="*/ 12259 w 211639"/>
                  <a:gd name="connsiteY83" fmla="*/ 232919 h 295291"/>
                  <a:gd name="connsiteX84" fmla="*/ 10434 w 211639"/>
                  <a:gd name="connsiteY84" fmla="*/ 227624 h 295291"/>
                  <a:gd name="connsiteX85" fmla="*/ 6680 w 211639"/>
                  <a:gd name="connsiteY85" fmla="*/ 223816 h 295291"/>
                  <a:gd name="connsiteX86" fmla="*/ 4230 w 211639"/>
                  <a:gd name="connsiteY86" fmla="*/ 217059 h 295291"/>
                  <a:gd name="connsiteX87" fmla="*/ 4021 w 211639"/>
                  <a:gd name="connsiteY87" fmla="*/ 210120 h 295291"/>
                  <a:gd name="connsiteX88" fmla="*/ 33 w 211639"/>
                  <a:gd name="connsiteY88" fmla="*/ 207877 h 295291"/>
                  <a:gd name="connsiteX89" fmla="*/ 33 w 211639"/>
                  <a:gd name="connsiteY89" fmla="*/ 207877 h 295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211639" h="295291">
                    <a:moveTo>
                      <a:pt x="33" y="207877"/>
                    </a:moveTo>
                    <a:lnTo>
                      <a:pt x="2275" y="203156"/>
                    </a:lnTo>
                    <a:lnTo>
                      <a:pt x="1441" y="198226"/>
                    </a:lnTo>
                    <a:lnTo>
                      <a:pt x="3240" y="198852"/>
                    </a:lnTo>
                    <a:lnTo>
                      <a:pt x="2666" y="195382"/>
                    </a:lnTo>
                    <a:lnTo>
                      <a:pt x="4178" y="192278"/>
                    </a:lnTo>
                    <a:lnTo>
                      <a:pt x="2510" y="189930"/>
                    </a:lnTo>
                    <a:lnTo>
                      <a:pt x="10147" y="179548"/>
                    </a:lnTo>
                    <a:lnTo>
                      <a:pt x="9105" y="176157"/>
                    </a:lnTo>
                    <a:lnTo>
                      <a:pt x="11659" y="175609"/>
                    </a:lnTo>
                    <a:lnTo>
                      <a:pt x="11398" y="168514"/>
                    </a:lnTo>
                    <a:lnTo>
                      <a:pt x="13249" y="168592"/>
                    </a:lnTo>
                    <a:lnTo>
                      <a:pt x="13432" y="165436"/>
                    </a:lnTo>
                    <a:lnTo>
                      <a:pt x="15491" y="164210"/>
                    </a:lnTo>
                    <a:lnTo>
                      <a:pt x="13927" y="160557"/>
                    </a:lnTo>
                    <a:lnTo>
                      <a:pt x="18098" y="156254"/>
                    </a:lnTo>
                    <a:lnTo>
                      <a:pt x="17941" y="150775"/>
                    </a:lnTo>
                    <a:lnTo>
                      <a:pt x="28629" y="150749"/>
                    </a:lnTo>
                    <a:lnTo>
                      <a:pt x="28603" y="77970"/>
                    </a:lnTo>
                    <a:lnTo>
                      <a:pt x="65383" y="77944"/>
                    </a:lnTo>
                    <a:lnTo>
                      <a:pt x="65071" y="16460"/>
                    </a:lnTo>
                    <a:lnTo>
                      <a:pt x="84751" y="15051"/>
                    </a:lnTo>
                    <a:lnTo>
                      <a:pt x="84725" y="21103"/>
                    </a:lnTo>
                    <a:lnTo>
                      <a:pt x="95829" y="21051"/>
                    </a:lnTo>
                    <a:lnTo>
                      <a:pt x="96951" y="26268"/>
                    </a:lnTo>
                    <a:lnTo>
                      <a:pt x="98593" y="27051"/>
                    </a:lnTo>
                    <a:lnTo>
                      <a:pt x="99192" y="30937"/>
                    </a:lnTo>
                    <a:lnTo>
                      <a:pt x="101747" y="30963"/>
                    </a:lnTo>
                    <a:lnTo>
                      <a:pt x="101773" y="26033"/>
                    </a:lnTo>
                    <a:lnTo>
                      <a:pt x="105996" y="28485"/>
                    </a:lnTo>
                    <a:lnTo>
                      <a:pt x="110662" y="24077"/>
                    </a:lnTo>
                    <a:lnTo>
                      <a:pt x="110793" y="21051"/>
                    </a:lnTo>
                    <a:lnTo>
                      <a:pt x="121297" y="21051"/>
                    </a:lnTo>
                    <a:lnTo>
                      <a:pt x="121271" y="18573"/>
                    </a:lnTo>
                    <a:lnTo>
                      <a:pt x="131124" y="18625"/>
                    </a:lnTo>
                    <a:lnTo>
                      <a:pt x="131098" y="11764"/>
                    </a:lnTo>
                    <a:lnTo>
                      <a:pt x="157035" y="9834"/>
                    </a:lnTo>
                    <a:lnTo>
                      <a:pt x="177367" y="6208"/>
                    </a:lnTo>
                    <a:lnTo>
                      <a:pt x="198873" y="0"/>
                    </a:lnTo>
                    <a:lnTo>
                      <a:pt x="200072" y="31981"/>
                    </a:lnTo>
                    <a:lnTo>
                      <a:pt x="202001" y="69909"/>
                    </a:lnTo>
                    <a:lnTo>
                      <a:pt x="205755" y="151454"/>
                    </a:lnTo>
                    <a:lnTo>
                      <a:pt x="207736" y="197756"/>
                    </a:lnTo>
                    <a:lnTo>
                      <a:pt x="208361" y="216016"/>
                    </a:lnTo>
                    <a:lnTo>
                      <a:pt x="211672" y="292187"/>
                    </a:lnTo>
                    <a:lnTo>
                      <a:pt x="204608" y="294065"/>
                    </a:lnTo>
                    <a:lnTo>
                      <a:pt x="200593" y="294169"/>
                    </a:lnTo>
                    <a:lnTo>
                      <a:pt x="193607" y="292291"/>
                    </a:lnTo>
                    <a:lnTo>
                      <a:pt x="188394" y="289161"/>
                    </a:lnTo>
                    <a:lnTo>
                      <a:pt x="185214" y="290204"/>
                    </a:lnTo>
                    <a:lnTo>
                      <a:pt x="180026" y="290178"/>
                    </a:lnTo>
                    <a:lnTo>
                      <a:pt x="170903" y="288874"/>
                    </a:lnTo>
                    <a:lnTo>
                      <a:pt x="163656" y="286787"/>
                    </a:lnTo>
                    <a:lnTo>
                      <a:pt x="158416" y="287230"/>
                    </a:lnTo>
                    <a:lnTo>
                      <a:pt x="151666" y="284856"/>
                    </a:lnTo>
                    <a:lnTo>
                      <a:pt x="148667" y="282352"/>
                    </a:lnTo>
                    <a:lnTo>
                      <a:pt x="144497" y="286552"/>
                    </a:lnTo>
                    <a:lnTo>
                      <a:pt x="137303" y="290282"/>
                    </a:lnTo>
                    <a:lnTo>
                      <a:pt x="138918" y="295291"/>
                    </a:lnTo>
                    <a:lnTo>
                      <a:pt x="109019" y="290960"/>
                    </a:lnTo>
                    <a:lnTo>
                      <a:pt x="96430" y="283239"/>
                    </a:lnTo>
                    <a:lnTo>
                      <a:pt x="85299" y="288274"/>
                    </a:lnTo>
                    <a:lnTo>
                      <a:pt x="81337" y="288848"/>
                    </a:lnTo>
                    <a:lnTo>
                      <a:pt x="62855" y="289004"/>
                    </a:lnTo>
                    <a:lnTo>
                      <a:pt x="57068" y="290986"/>
                    </a:lnTo>
                    <a:lnTo>
                      <a:pt x="51568" y="291821"/>
                    </a:lnTo>
                    <a:lnTo>
                      <a:pt x="48387" y="291169"/>
                    </a:lnTo>
                    <a:lnTo>
                      <a:pt x="45260" y="285952"/>
                    </a:lnTo>
                    <a:lnTo>
                      <a:pt x="40463" y="288482"/>
                    </a:lnTo>
                    <a:lnTo>
                      <a:pt x="36918" y="283265"/>
                    </a:lnTo>
                    <a:lnTo>
                      <a:pt x="33998" y="280943"/>
                    </a:lnTo>
                    <a:lnTo>
                      <a:pt x="34207" y="277422"/>
                    </a:lnTo>
                    <a:lnTo>
                      <a:pt x="31861" y="275726"/>
                    </a:lnTo>
                    <a:lnTo>
                      <a:pt x="31914" y="271944"/>
                    </a:lnTo>
                    <a:lnTo>
                      <a:pt x="30688" y="267327"/>
                    </a:lnTo>
                    <a:lnTo>
                      <a:pt x="32591" y="266231"/>
                    </a:lnTo>
                    <a:lnTo>
                      <a:pt x="32096" y="261927"/>
                    </a:lnTo>
                    <a:lnTo>
                      <a:pt x="27612" y="257858"/>
                    </a:lnTo>
                    <a:lnTo>
                      <a:pt x="25005" y="251441"/>
                    </a:lnTo>
                    <a:lnTo>
                      <a:pt x="24354" y="243171"/>
                    </a:lnTo>
                    <a:lnTo>
                      <a:pt x="21356" y="240693"/>
                    </a:lnTo>
                    <a:lnTo>
                      <a:pt x="18906" y="236963"/>
                    </a:lnTo>
                    <a:lnTo>
                      <a:pt x="14240" y="234850"/>
                    </a:lnTo>
                    <a:lnTo>
                      <a:pt x="12259" y="232919"/>
                    </a:lnTo>
                    <a:lnTo>
                      <a:pt x="10434" y="227624"/>
                    </a:lnTo>
                    <a:lnTo>
                      <a:pt x="6680" y="223816"/>
                    </a:lnTo>
                    <a:lnTo>
                      <a:pt x="4230" y="217059"/>
                    </a:lnTo>
                    <a:lnTo>
                      <a:pt x="4021" y="210120"/>
                    </a:lnTo>
                    <a:lnTo>
                      <a:pt x="33" y="207877"/>
                    </a:lnTo>
                    <a:lnTo>
                      <a:pt x="33" y="207877"/>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39" name="MT">
              <a:extLst>
                <a:ext uri="{FF2B5EF4-FFF2-40B4-BE49-F238E27FC236}">
                  <a16:creationId xmlns:a16="http://schemas.microsoft.com/office/drawing/2014/main" id="{6DEA05AD-33FA-B13F-3EC3-A1277BEAEC61}"/>
                </a:ext>
              </a:extLst>
            </p:cNvPr>
            <p:cNvGrpSpPr/>
            <p:nvPr/>
          </p:nvGrpSpPr>
          <p:grpSpPr>
            <a:xfrm>
              <a:off x="2319096" y="1916924"/>
              <a:ext cx="1380616" cy="780965"/>
              <a:chOff x="1767138" y="1201973"/>
              <a:chExt cx="1749244" cy="989485"/>
            </a:xfrm>
            <a:solidFill>
              <a:schemeClr val="bg2"/>
            </a:solidFill>
          </p:grpSpPr>
          <p:sp>
            <p:nvSpPr>
              <p:cNvPr id="392" name="MT-1">
                <a:extLst>
                  <a:ext uri="{FF2B5EF4-FFF2-40B4-BE49-F238E27FC236}">
                    <a16:creationId xmlns:a16="http://schemas.microsoft.com/office/drawing/2014/main" id="{63FD77C9-AB81-07BB-8743-A9C4FD57C52E}"/>
                  </a:ext>
                </a:extLst>
              </p:cNvPr>
              <p:cNvSpPr/>
              <p:nvPr/>
            </p:nvSpPr>
            <p:spPr>
              <a:xfrm>
                <a:off x="1767138" y="1201973"/>
                <a:ext cx="766921" cy="989485"/>
              </a:xfrm>
              <a:custGeom>
                <a:avLst/>
                <a:gdLst>
                  <a:gd name="connsiteX0" fmla="*/ 33 w 759122"/>
                  <a:gd name="connsiteY0" fmla="*/ 217814 h 977296"/>
                  <a:gd name="connsiteX1" fmla="*/ 38 w 759122"/>
                  <a:gd name="connsiteY1" fmla="*/ 57 h 977296"/>
                  <a:gd name="connsiteX2" fmla="*/ 59920 w 759122"/>
                  <a:gd name="connsiteY2" fmla="*/ 70 h 977296"/>
                  <a:gd name="connsiteX3" fmla="*/ 113256 w 759122"/>
                  <a:gd name="connsiteY3" fmla="*/ 323 h 977296"/>
                  <a:gd name="connsiteX4" fmla="*/ 143314 w 759122"/>
                  <a:gd name="connsiteY4" fmla="*/ 326 h 977296"/>
                  <a:gd name="connsiteX5" fmla="*/ 243283 w 759122"/>
                  <a:gd name="connsiteY5" fmla="*/ 0 h 977296"/>
                  <a:gd name="connsiteX6" fmla="*/ 285634 w 759122"/>
                  <a:gd name="connsiteY6" fmla="*/ 493 h 977296"/>
                  <a:gd name="connsiteX7" fmla="*/ 339471 w 759122"/>
                  <a:gd name="connsiteY7" fmla="*/ 793 h 977296"/>
                  <a:gd name="connsiteX8" fmla="*/ 441036 w 759122"/>
                  <a:gd name="connsiteY8" fmla="*/ 548 h 977296"/>
                  <a:gd name="connsiteX9" fmla="*/ 555929 w 759122"/>
                  <a:gd name="connsiteY9" fmla="*/ 532 h 977296"/>
                  <a:gd name="connsiteX10" fmla="*/ 555961 w 759122"/>
                  <a:gd name="connsiteY10" fmla="*/ 19134 h 977296"/>
                  <a:gd name="connsiteX11" fmla="*/ 556563 w 759122"/>
                  <a:gd name="connsiteY11" fmla="*/ 19142 h 977296"/>
                  <a:gd name="connsiteX12" fmla="*/ 556550 w 759122"/>
                  <a:gd name="connsiteY12" fmla="*/ 95171 h 977296"/>
                  <a:gd name="connsiteX13" fmla="*/ 557201 w 759122"/>
                  <a:gd name="connsiteY13" fmla="*/ 95171 h 977296"/>
                  <a:gd name="connsiteX14" fmla="*/ 557173 w 759122"/>
                  <a:gd name="connsiteY14" fmla="*/ 114535 h 977296"/>
                  <a:gd name="connsiteX15" fmla="*/ 550833 w 759122"/>
                  <a:gd name="connsiteY15" fmla="*/ 113598 h 977296"/>
                  <a:gd name="connsiteX16" fmla="*/ 550473 w 759122"/>
                  <a:gd name="connsiteY16" fmla="*/ 119358 h 977296"/>
                  <a:gd name="connsiteX17" fmla="*/ 545281 w 759122"/>
                  <a:gd name="connsiteY17" fmla="*/ 122681 h 977296"/>
                  <a:gd name="connsiteX18" fmla="*/ 546806 w 759122"/>
                  <a:gd name="connsiteY18" fmla="*/ 123905 h 977296"/>
                  <a:gd name="connsiteX19" fmla="*/ 542486 w 759122"/>
                  <a:gd name="connsiteY19" fmla="*/ 129758 h 977296"/>
                  <a:gd name="connsiteX20" fmla="*/ 538759 w 759122"/>
                  <a:gd name="connsiteY20" fmla="*/ 133155 h 977296"/>
                  <a:gd name="connsiteX21" fmla="*/ 536551 w 759122"/>
                  <a:gd name="connsiteY21" fmla="*/ 133452 h 977296"/>
                  <a:gd name="connsiteX22" fmla="*/ 535532 w 759122"/>
                  <a:gd name="connsiteY22" fmla="*/ 141881 h 977296"/>
                  <a:gd name="connsiteX23" fmla="*/ 563225 w 759122"/>
                  <a:gd name="connsiteY23" fmla="*/ 141948 h 977296"/>
                  <a:gd name="connsiteX24" fmla="*/ 563288 w 759122"/>
                  <a:gd name="connsiteY24" fmla="*/ 143680 h 977296"/>
                  <a:gd name="connsiteX25" fmla="*/ 569586 w 759122"/>
                  <a:gd name="connsiteY25" fmla="*/ 145188 h 977296"/>
                  <a:gd name="connsiteX26" fmla="*/ 570600 w 759122"/>
                  <a:gd name="connsiteY26" fmla="*/ 151407 h 977296"/>
                  <a:gd name="connsiteX27" fmla="*/ 576934 w 759122"/>
                  <a:gd name="connsiteY27" fmla="*/ 151438 h 977296"/>
                  <a:gd name="connsiteX28" fmla="*/ 575800 w 759122"/>
                  <a:gd name="connsiteY28" fmla="*/ 152610 h 977296"/>
                  <a:gd name="connsiteX29" fmla="*/ 575782 w 759122"/>
                  <a:gd name="connsiteY29" fmla="*/ 163714 h 977296"/>
                  <a:gd name="connsiteX30" fmla="*/ 582025 w 759122"/>
                  <a:gd name="connsiteY30" fmla="*/ 167152 h 977296"/>
                  <a:gd name="connsiteX31" fmla="*/ 582022 w 759122"/>
                  <a:gd name="connsiteY31" fmla="*/ 168830 h 977296"/>
                  <a:gd name="connsiteX32" fmla="*/ 577495 w 759122"/>
                  <a:gd name="connsiteY32" fmla="*/ 167544 h 977296"/>
                  <a:gd name="connsiteX33" fmla="*/ 573822 w 759122"/>
                  <a:gd name="connsiteY33" fmla="*/ 163960 h 977296"/>
                  <a:gd name="connsiteX34" fmla="*/ 564294 w 759122"/>
                  <a:gd name="connsiteY34" fmla="*/ 163691 h 977296"/>
                  <a:gd name="connsiteX35" fmla="*/ 562162 w 759122"/>
                  <a:gd name="connsiteY35" fmla="*/ 167066 h 977296"/>
                  <a:gd name="connsiteX36" fmla="*/ 554923 w 759122"/>
                  <a:gd name="connsiteY36" fmla="*/ 169740 h 977296"/>
                  <a:gd name="connsiteX37" fmla="*/ 551206 w 759122"/>
                  <a:gd name="connsiteY37" fmla="*/ 172876 h 977296"/>
                  <a:gd name="connsiteX38" fmla="*/ 544958 w 759122"/>
                  <a:gd name="connsiteY38" fmla="*/ 175056 h 977296"/>
                  <a:gd name="connsiteX39" fmla="*/ 544963 w 759122"/>
                  <a:gd name="connsiteY39" fmla="*/ 180190 h 977296"/>
                  <a:gd name="connsiteX40" fmla="*/ 546292 w 759122"/>
                  <a:gd name="connsiteY40" fmla="*/ 182700 h 977296"/>
                  <a:gd name="connsiteX41" fmla="*/ 545716 w 759122"/>
                  <a:gd name="connsiteY41" fmla="*/ 189636 h 977296"/>
                  <a:gd name="connsiteX42" fmla="*/ 464619 w 759122"/>
                  <a:gd name="connsiteY42" fmla="*/ 189239 h 977296"/>
                  <a:gd name="connsiteX43" fmla="*/ 455357 w 759122"/>
                  <a:gd name="connsiteY43" fmla="*/ 189704 h 977296"/>
                  <a:gd name="connsiteX44" fmla="*/ 439550 w 759122"/>
                  <a:gd name="connsiteY44" fmla="*/ 189766 h 977296"/>
                  <a:gd name="connsiteX45" fmla="*/ 442037 w 759122"/>
                  <a:gd name="connsiteY45" fmla="*/ 192570 h 977296"/>
                  <a:gd name="connsiteX46" fmla="*/ 440470 w 759122"/>
                  <a:gd name="connsiteY46" fmla="*/ 196731 h 977296"/>
                  <a:gd name="connsiteX47" fmla="*/ 442681 w 759122"/>
                  <a:gd name="connsiteY47" fmla="*/ 198862 h 977296"/>
                  <a:gd name="connsiteX48" fmla="*/ 442232 w 759122"/>
                  <a:gd name="connsiteY48" fmla="*/ 202034 h 977296"/>
                  <a:gd name="connsiteX49" fmla="*/ 444870 w 759122"/>
                  <a:gd name="connsiteY49" fmla="*/ 201828 h 977296"/>
                  <a:gd name="connsiteX50" fmla="*/ 448611 w 759122"/>
                  <a:gd name="connsiteY50" fmla="*/ 204846 h 977296"/>
                  <a:gd name="connsiteX51" fmla="*/ 446745 w 759122"/>
                  <a:gd name="connsiteY51" fmla="*/ 207210 h 977296"/>
                  <a:gd name="connsiteX52" fmla="*/ 447271 w 759122"/>
                  <a:gd name="connsiteY52" fmla="*/ 211310 h 977296"/>
                  <a:gd name="connsiteX53" fmla="*/ 452925 w 759122"/>
                  <a:gd name="connsiteY53" fmla="*/ 211548 h 977296"/>
                  <a:gd name="connsiteX54" fmla="*/ 454539 w 759122"/>
                  <a:gd name="connsiteY54" fmla="*/ 213890 h 977296"/>
                  <a:gd name="connsiteX55" fmla="*/ 457151 w 759122"/>
                  <a:gd name="connsiteY55" fmla="*/ 223213 h 977296"/>
                  <a:gd name="connsiteX56" fmla="*/ 455164 w 759122"/>
                  <a:gd name="connsiteY56" fmla="*/ 223088 h 977296"/>
                  <a:gd name="connsiteX57" fmla="*/ 452302 w 759122"/>
                  <a:gd name="connsiteY57" fmla="*/ 229505 h 977296"/>
                  <a:gd name="connsiteX58" fmla="*/ 446646 w 759122"/>
                  <a:gd name="connsiteY58" fmla="*/ 229933 h 977296"/>
                  <a:gd name="connsiteX59" fmla="*/ 442269 w 759122"/>
                  <a:gd name="connsiteY59" fmla="*/ 227630 h 977296"/>
                  <a:gd name="connsiteX60" fmla="*/ 437650 w 759122"/>
                  <a:gd name="connsiteY60" fmla="*/ 230604 h 977296"/>
                  <a:gd name="connsiteX61" fmla="*/ 436451 w 759122"/>
                  <a:gd name="connsiteY61" fmla="*/ 233700 h 977296"/>
                  <a:gd name="connsiteX62" fmla="*/ 430487 w 759122"/>
                  <a:gd name="connsiteY62" fmla="*/ 234125 h 977296"/>
                  <a:gd name="connsiteX63" fmla="*/ 427142 w 759122"/>
                  <a:gd name="connsiteY63" fmla="*/ 235636 h 977296"/>
                  <a:gd name="connsiteX64" fmla="*/ 426300 w 759122"/>
                  <a:gd name="connsiteY64" fmla="*/ 240367 h 977296"/>
                  <a:gd name="connsiteX65" fmla="*/ 430575 w 759122"/>
                  <a:gd name="connsiteY65" fmla="*/ 242640 h 977296"/>
                  <a:gd name="connsiteX66" fmla="*/ 431250 w 759122"/>
                  <a:gd name="connsiteY66" fmla="*/ 251903 h 977296"/>
                  <a:gd name="connsiteX67" fmla="*/ 429647 w 759122"/>
                  <a:gd name="connsiteY67" fmla="*/ 254780 h 977296"/>
                  <a:gd name="connsiteX68" fmla="*/ 430992 w 759122"/>
                  <a:gd name="connsiteY68" fmla="*/ 259301 h 977296"/>
                  <a:gd name="connsiteX69" fmla="*/ 430059 w 759122"/>
                  <a:gd name="connsiteY69" fmla="*/ 266140 h 977296"/>
                  <a:gd name="connsiteX70" fmla="*/ 427703 w 759122"/>
                  <a:gd name="connsiteY70" fmla="*/ 266821 h 977296"/>
                  <a:gd name="connsiteX71" fmla="*/ 427961 w 759122"/>
                  <a:gd name="connsiteY71" fmla="*/ 271785 h 977296"/>
                  <a:gd name="connsiteX72" fmla="*/ 426024 w 759122"/>
                  <a:gd name="connsiteY72" fmla="*/ 273160 h 977296"/>
                  <a:gd name="connsiteX73" fmla="*/ 419705 w 759122"/>
                  <a:gd name="connsiteY73" fmla="*/ 272649 h 977296"/>
                  <a:gd name="connsiteX74" fmla="*/ 415978 w 759122"/>
                  <a:gd name="connsiteY74" fmla="*/ 276053 h 977296"/>
                  <a:gd name="connsiteX75" fmla="*/ 415733 w 759122"/>
                  <a:gd name="connsiteY75" fmla="*/ 278254 h 977296"/>
                  <a:gd name="connsiteX76" fmla="*/ 418530 w 759122"/>
                  <a:gd name="connsiteY76" fmla="*/ 287533 h 977296"/>
                  <a:gd name="connsiteX77" fmla="*/ 421118 w 759122"/>
                  <a:gd name="connsiteY77" fmla="*/ 290838 h 977296"/>
                  <a:gd name="connsiteX78" fmla="*/ 420519 w 759122"/>
                  <a:gd name="connsiteY78" fmla="*/ 295518 h 977296"/>
                  <a:gd name="connsiteX79" fmla="*/ 418809 w 759122"/>
                  <a:gd name="connsiteY79" fmla="*/ 295943 h 977296"/>
                  <a:gd name="connsiteX80" fmla="*/ 420065 w 759122"/>
                  <a:gd name="connsiteY80" fmla="*/ 299559 h 977296"/>
                  <a:gd name="connsiteX81" fmla="*/ 418548 w 759122"/>
                  <a:gd name="connsiteY81" fmla="*/ 302303 h 977296"/>
                  <a:gd name="connsiteX82" fmla="*/ 419134 w 759122"/>
                  <a:gd name="connsiteY82" fmla="*/ 305392 h 977296"/>
                  <a:gd name="connsiteX83" fmla="*/ 422664 w 759122"/>
                  <a:gd name="connsiteY83" fmla="*/ 310225 h 977296"/>
                  <a:gd name="connsiteX84" fmla="*/ 421665 w 759122"/>
                  <a:gd name="connsiteY84" fmla="*/ 312899 h 977296"/>
                  <a:gd name="connsiteX85" fmla="*/ 421892 w 759122"/>
                  <a:gd name="connsiteY85" fmla="*/ 321925 h 977296"/>
                  <a:gd name="connsiteX86" fmla="*/ 423157 w 759122"/>
                  <a:gd name="connsiteY86" fmla="*/ 327369 h 977296"/>
                  <a:gd name="connsiteX87" fmla="*/ 426454 w 759122"/>
                  <a:gd name="connsiteY87" fmla="*/ 329463 h 977296"/>
                  <a:gd name="connsiteX88" fmla="*/ 431104 w 759122"/>
                  <a:gd name="connsiteY88" fmla="*/ 327718 h 977296"/>
                  <a:gd name="connsiteX89" fmla="*/ 431125 w 759122"/>
                  <a:gd name="connsiteY89" fmla="*/ 393507 h 977296"/>
                  <a:gd name="connsiteX90" fmla="*/ 432515 w 759122"/>
                  <a:gd name="connsiteY90" fmla="*/ 394026 h 977296"/>
                  <a:gd name="connsiteX91" fmla="*/ 469079 w 759122"/>
                  <a:gd name="connsiteY91" fmla="*/ 394052 h 977296"/>
                  <a:gd name="connsiteX92" fmla="*/ 468993 w 759122"/>
                  <a:gd name="connsiteY92" fmla="*/ 430249 h 977296"/>
                  <a:gd name="connsiteX93" fmla="*/ 469102 w 759122"/>
                  <a:gd name="connsiteY93" fmla="*/ 467116 h 977296"/>
                  <a:gd name="connsiteX94" fmla="*/ 487469 w 759122"/>
                  <a:gd name="connsiteY94" fmla="*/ 467126 h 977296"/>
                  <a:gd name="connsiteX95" fmla="*/ 487469 w 759122"/>
                  <a:gd name="connsiteY95" fmla="*/ 466591 h 977296"/>
                  <a:gd name="connsiteX96" fmla="*/ 506574 w 759122"/>
                  <a:gd name="connsiteY96" fmla="*/ 466573 h 977296"/>
                  <a:gd name="connsiteX97" fmla="*/ 506595 w 759122"/>
                  <a:gd name="connsiteY97" fmla="*/ 494957 h 977296"/>
                  <a:gd name="connsiteX98" fmla="*/ 524581 w 759122"/>
                  <a:gd name="connsiteY98" fmla="*/ 494952 h 977296"/>
                  <a:gd name="connsiteX99" fmla="*/ 524610 w 759122"/>
                  <a:gd name="connsiteY99" fmla="*/ 504100 h 977296"/>
                  <a:gd name="connsiteX100" fmla="*/ 537552 w 759122"/>
                  <a:gd name="connsiteY100" fmla="*/ 504116 h 977296"/>
                  <a:gd name="connsiteX101" fmla="*/ 540803 w 759122"/>
                  <a:gd name="connsiteY101" fmla="*/ 510486 h 977296"/>
                  <a:gd name="connsiteX102" fmla="*/ 541540 w 759122"/>
                  <a:gd name="connsiteY102" fmla="*/ 514798 h 977296"/>
                  <a:gd name="connsiteX103" fmla="*/ 538146 w 759122"/>
                  <a:gd name="connsiteY103" fmla="*/ 521238 h 977296"/>
                  <a:gd name="connsiteX104" fmla="*/ 541470 w 759122"/>
                  <a:gd name="connsiteY104" fmla="*/ 530319 h 977296"/>
                  <a:gd name="connsiteX105" fmla="*/ 539656 w 759122"/>
                  <a:gd name="connsiteY105" fmla="*/ 534667 h 977296"/>
                  <a:gd name="connsiteX106" fmla="*/ 540294 w 759122"/>
                  <a:gd name="connsiteY106" fmla="*/ 538969 h 977296"/>
                  <a:gd name="connsiteX107" fmla="*/ 539890 w 759122"/>
                  <a:gd name="connsiteY107" fmla="*/ 547340 h 977296"/>
                  <a:gd name="connsiteX108" fmla="*/ 537505 w 759122"/>
                  <a:gd name="connsiteY108" fmla="*/ 548712 h 977296"/>
                  <a:gd name="connsiteX109" fmla="*/ 538756 w 759122"/>
                  <a:gd name="connsiteY109" fmla="*/ 553940 h 977296"/>
                  <a:gd name="connsiteX110" fmla="*/ 535216 w 759122"/>
                  <a:gd name="connsiteY110" fmla="*/ 557015 h 977296"/>
                  <a:gd name="connsiteX111" fmla="*/ 533410 w 759122"/>
                  <a:gd name="connsiteY111" fmla="*/ 560852 h 977296"/>
                  <a:gd name="connsiteX112" fmla="*/ 525598 w 759122"/>
                  <a:gd name="connsiteY112" fmla="*/ 560597 h 977296"/>
                  <a:gd name="connsiteX113" fmla="*/ 522381 w 759122"/>
                  <a:gd name="connsiteY113" fmla="*/ 564275 h 977296"/>
                  <a:gd name="connsiteX114" fmla="*/ 522394 w 759122"/>
                  <a:gd name="connsiteY114" fmla="*/ 566682 h 977296"/>
                  <a:gd name="connsiteX115" fmla="*/ 518739 w 759122"/>
                  <a:gd name="connsiteY115" fmla="*/ 568242 h 977296"/>
                  <a:gd name="connsiteX116" fmla="*/ 519005 w 759122"/>
                  <a:gd name="connsiteY116" fmla="*/ 571566 h 977296"/>
                  <a:gd name="connsiteX117" fmla="*/ 516829 w 759122"/>
                  <a:gd name="connsiteY117" fmla="*/ 572659 h 977296"/>
                  <a:gd name="connsiteX118" fmla="*/ 515802 w 759122"/>
                  <a:gd name="connsiteY118" fmla="*/ 570217 h 977296"/>
                  <a:gd name="connsiteX119" fmla="*/ 511699 w 759122"/>
                  <a:gd name="connsiteY119" fmla="*/ 570108 h 977296"/>
                  <a:gd name="connsiteX120" fmla="*/ 511156 w 759122"/>
                  <a:gd name="connsiteY120" fmla="*/ 572382 h 977296"/>
                  <a:gd name="connsiteX121" fmla="*/ 506928 w 759122"/>
                  <a:gd name="connsiteY121" fmla="*/ 572129 h 977296"/>
                  <a:gd name="connsiteX122" fmla="*/ 501287 w 759122"/>
                  <a:gd name="connsiteY122" fmla="*/ 579391 h 977296"/>
                  <a:gd name="connsiteX123" fmla="*/ 503428 w 759122"/>
                  <a:gd name="connsiteY123" fmla="*/ 583333 h 977296"/>
                  <a:gd name="connsiteX124" fmla="*/ 502969 w 759122"/>
                  <a:gd name="connsiteY124" fmla="*/ 586808 h 977296"/>
                  <a:gd name="connsiteX125" fmla="*/ 498115 w 759122"/>
                  <a:gd name="connsiteY125" fmla="*/ 593718 h 977296"/>
                  <a:gd name="connsiteX126" fmla="*/ 501118 w 759122"/>
                  <a:gd name="connsiteY126" fmla="*/ 597091 h 977296"/>
                  <a:gd name="connsiteX127" fmla="*/ 499888 w 759122"/>
                  <a:gd name="connsiteY127" fmla="*/ 599827 h 977296"/>
                  <a:gd name="connsiteX128" fmla="*/ 500685 w 759122"/>
                  <a:gd name="connsiteY128" fmla="*/ 604035 h 977296"/>
                  <a:gd name="connsiteX129" fmla="*/ 505205 w 759122"/>
                  <a:gd name="connsiteY129" fmla="*/ 604763 h 977296"/>
                  <a:gd name="connsiteX130" fmla="*/ 508008 w 759122"/>
                  <a:gd name="connsiteY130" fmla="*/ 602670 h 977296"/>
                  <a:gd name="connsiteX131" fmla="*/ 510987 w 759122"/>
                  <a:gd name="connsiteY131" fmla="*/ 603033 h 977296"/>
                  <a:gd name="connsiteX132" fmla="*/ 509272 w 759122"/>
                  <a:gd name="connsiteY132" fmla="*/ 606667 h 977296"/>
                  <a:gd name="connsiteX133" fmla="*/ 508844 w 759122"/>
                  <a:gd name="connsiteY133" fmla="*/ 612805 h 977296"/>
                  <a:gd name="connsiteX134" fmla="*/ 512324 w 759122"/>
                  <a:gd name="connsiteY134" fmla="*/ 618536 h 977296"/>
                  <a:gd name="connsiteX135" fmla="*/ 516581 w 759122"/>
                  <a:gd name="connsiteY135" fmla="*/ 621841 h 977296"/>
                  <a:gd name="connsiteX136" fmla="*/ 517243 w 759122"/>
                  <a:gd name="connsiteY136" fmla="*/ 625394 h 977296"/>
                  <a:gd name="connsiteX137" fmla="*/ 515051 w 759122"/>
                  <a:gd name="connsiteY137" fmla="*/ 630423 h 977296"/>
                  <a:gd name="connsiteX138" fmla="*/ 515682 w 759122"/>
                  <a:gd name="connsiteY138" fmla="*/ 633026 h 977296"/>
                  <a:gd name="connsiteX139" fmla="*/ 519519 w 759122"/>
                  <a:gd name="connsiteY139" fmla="*/ 634109 h 977296"/>
                  <a:gd name="connsiteX140" fmla="*/ 521010 w 759122"/>
                  <a:gd name="connsiteY140" fmla="*/ 638317 h 977296"/>
                  <a:gd name="connsiteX141" fmla="*/ 519782 w 759122"/>
                  <a:gd name="connsiteY141" fmla="*/ 641810 h 977296"/>
                  <a:gd name="connsiteX142" fmla="*/ 521833 w 759122"/>
                  <a:gd name="connsiteY142" fmla="*/ 649813 h 977296"/>
                  <a:gd name="connsiteX143" fmla="*/ 520913 w 759122"/>
                  <a:gd name="connsiteY143" fmla="*/ 653556 h 977296"/>
                  <a:gd name="connsiteX144" fmla="*/ 523476 w 759122"/>
                  <a:gd name="connsiteY144" fmla="*/ 656778 h 977296"/>
                  <a:gd name="connsiteX145" fmla="*/ 523153 w 759122"/>
                  <a:gd name="connsiteY145" fmla="*/ 659804 h 977296"/>
                  <a:gd name="connsiteX146" fmla="*/ 525517 w 759122"/>
                  <a:gd name="connsiteY146" fmla="*/ 664397 h 977296"/>
                  <a:gd name="connsiteX147" fmla="*/ 521742 w 759122"/>
                  <a:gd name="connsiteY147" fmla="*/ 671422 h 977296"/>
                  <a:gd name="connsiteX148" fmla="*/ 522303 w 759122"/>
                  <a:gd name="connsiteY148" fmla="*/ 673527 h 977296"/>
                  <a:gd name="connsiteX149" fmla="*/ 525936 w 759122"/>
                  <a:gd name="connsiteY149" fmla="*/ 676039 h 977296"/>
                  <a:gd name="connsiteX150" fmla="*/ 545343 w 759122"/>
                  <a:gd name="connsiteY150" fmla="*/ 685464 h 977296"/>
                  <a:gd name="connsiteX151" fmla="*/ 547278 w 759122"/>
                  <a:gd name="connsiteY151" fmla="*/ 688785 h 977296"/>
                  <a:gd name="connsiteX152" fmla="*/ 552846 w 759122"/>
                  <a:gd name="connsiteY152" fmla="*/ 689737 h 977296"/>
                  <a:gd name="connsiteX153" fmla="*/ 556383 w 759122"/>
                  <a:gd name="connsiteY153" fmla="*/ 693285 h 977296"/>
                  <a:gd name="connsiteX154" fmla="*/ 559482 w 759122"/>
                  <a:gd name="connsiteY154" fmla="*/ 692979 h 977296"/>
                  <a:gd name="connsiteX155" fmla="*/ 564117 w 759122"/>
                  <a:gd name="connsiteY155" fmla="*/ 688482 h 977296"/>
                  <a:gd name="connsiteX156" fmla="*/ 564007 w 759122"/>
                  <a:gd name="connsiteY156" fmla="*/ 686502 h 977296"/>
                  <a:gd name="connsiteX157" fmla="*/ 567633 w 759122"/>
                  <a:gd name="connsiteY157" fmla="*/ 681340 h 977296"/>
                  <a:gd name="connsiteX158" fmla="*/ 566677 w 759122"/>
                  <a:gd name="connsiteY158" fmla="*/ 680054 h 977296"/>
                  <a:gd name="connsiteX159" fmla="*/ 568478 w 759122"/>
                  <a:gd name="connsiteY159" fmla="*/ 674106 h 977296"/>
                  <a:gd name="connsiteX160" fmla="*/ 571017 w 759122"/>
                  <a:gd name="connsiteY160" fmla="*/ 672476 h 977296"/>
                  <a:gd name="connsiteX161" fmla="*/ 575644 w 759122"/>
                  <a:gd name="connsiteY161" fmla="*/ 672317 h 977296"/>
                  <a:gd name="connsiteX162" fmla="*/ 580518 w 759122"/>
                  <a:gd name="connsiteY162" fmla="*/ 670462 h 977296"/>
                  <a:gd name="connsiteX163" fmla="*/ 586115 w 759122"/>
                  <a:gd name="connsiteY163" fmla="*/ 673006 h 977296"/>
                  <a:gd name="connsiteX164" fmla="*/ 594344 w 759122"/>
                  <a:gd name="connsiteY164" fmla="*/ 671101 h 977296"/>
                  <a:gd name="connsiteX165" fmla="*/ 597277 w 759122"/>
                  <a:gd name="connsiteY165" fmla="*/ 676843 h 977296"/>
                  <a:gd name="connsiteX166" fmla="*/ 600460 w 759122"/>
                  <a:gd name="connsiteY166" fmla="*/ 676298 h 977296"/>
                  <a:gd name="connsiteX167" fmla="*/ 602248 w 759122"/>
                  <a:gd name="connsiteY167" fmla="*/ 678901 h 977296"/>
                  <a:gd name="connsiteX168" fmla="*/ 606445 w 759122"/>
                  <a:gd name="connsiteY168" fmla="*/ 678223 h 977296"/>
                  <a:gd name="connsiteX169" fmla="*/ 611608 w 759122"/>
                  <a:gd name="connsiteY169" fmla="*/ 680641 h 977296"/>
                  <a:gd name="connsiteX170" fmla="*/ 612398 w 759122"/>
                  <a:gd name="connsiteY170" fmla="*/ 683594 h 977296"/>
                  <a:gd name="connsiteX171" fmla="*/ 614773 w 759122"/>
                  <a:gd name="connsiteY171" fmla="*/ 684053 h 977296"/>
                  <a:gd name="connsiteX172" fmla="*/ 619014 w 759122"/>
                  <a:gd name="connsiteY172" fmla="*/ 681757 h 977296"/>
                  <a:gd name="connsiteX173" fmla="*/ 623174 w 759122"/>
                  <a:gd name="connsiteY173" fmla="*/ 683985 h 977296"/>
                  <a:gd name="connsiteX174" fmla="*/ 626279 w 759122"/>
                  <a:gd name="connsiteY174" fmla="*/ 683516 h 977296"/>
                  <a:gd name="connsiteX175" fmla="*/ 629829 w 759122"/>
                  <a:gd name="connsiteY175" fmla="*/ 678165 h 977296"/>
                  <a:gd name="connsiteX176" fmla="*/ 632652 w 759122"/>
                  <a:gd name="connsiteY176" fmla="*/ 676783 h 977296"/>
                  <a:gd name="connsiteX177" fmla="*/ 634177 w 759122"/>
                  <a:gd name="connsiteY177" fmla="*/ 672119 h 977296"/>
                  <a:gd name="connsiteX178" fmla="*/ 635744 w 759122"/>
                  <a:gd name="connsiteY178" fmla="*/ 672805 h 977296"/>
                  <a:gd name="connsiteX179" fmla="*/ 640256 w 759122"/>
                  <a:gd name="connsiteY179" fmla="*/ 664269 h 977296"/>
                  <a:gd name="connsiteX180" fmla="*/ 643259 w 759122"/>
                  <a:gd name="connsiteY180" fmla="*/ 660534 h 977296"/>
                  <a:gd name="connsiteX181" fmla="*/ 647391 w 759122"/>
                  <a:gd name="connsiteY181" fmla="*/ 658844 h 977296"/>
                  <a:gd name="connsiteX182" fmla="*/ 648976 w 759122"/>
                  <a:gd name="connsiteY182" fmla="*/ 659887 h 977296"/>
                  <a:gd name="connsiteX183" fmla="*/ 650915 w 759122"/>
                  <a:gd name="connsiteY183" fmla="*/ 656853 h 977296"/>
                  <a:gd name="connsiteX184" fmla="*/ 656561 w 759122"/>
                  <a:gd name="connsiteY184" fmla="*/ 654779 h 977296"/>
                  <a:gd name="connsiteX185" fmla="*/ 660664 w 759122"/>
                  <a:gd name="connsiteY185" fmla="*/ 650254 h 977296"/>
                  <a:gd name="connsiteX186" fmla="*/ 661149 w 759122"/>
                  <a:gd name="connsiteY186" fmla="*/ 643270 h 977296"/>
                  <a:gd name="connsiteX187" fmla="*/ 667491 w 759122"/>
                  <a:gd name="connsiteY187" fmla="*/ 641932 h 977296"/>
                  <a:gd name="connsiteX188" fmla="*/ 666884 w 759122"/>
                  <a:gd name="connsiteY188" fmla="*/ 628295 h 977296"/>
                  <a:gd name="connsiteX189" fmla="*/ 671578 w 759122"/>
                  <a:gd name="connsiteY189" fmla="*/ 621757 h 977296"/>
                  <a:gd name="connsiteX190" fmla="*/ 670525 w 759122"/>
                  <a:gd name="connsiteY190" fmla="*/ 619175 h 977296"/>
                  <a:gd name="connsiteX191" fmla="*/ 677618 w 759122"/>
                  <a:gd name="connsiteY191" fmla="*/ 615674 h 977296"/>
                  <a:gd name="connsiteX192" fmla="*/ 678012 w 759122"/>
                  <a:gd name="connsiteY192" fmla="*/ 602099 h 977296"/>
                  <a:gd name="connsiteX193" fmla="*/ 704986 w 759122"/>
                  <a:gd name="connsiteY193" fmla="*/ 602102 h 977296"/>
                  <a:gd name="connsiteX194" fmla="*/ 704986 w 759122"/>
                  <a:gd name="connsiteY194" fmla="*/ 601048 h 977296"/>
                  <a:gd name="connsiteX195" fmla="*/ 759156 w 759122"/>
                  <a:gd name="connsiteY195" fmla="*/ 601074 h 977296"/>
                  <a:gd name="connsiteX196" fmla="*/ 759127 w 759122"/>
                  <a:gd name="connsiteY196" fmla="*/ 611673 h 977296"/>
                  <a:gd name="connsiteX197" fmla="*/ 758155 w 759122"/>
                  <a:gd name="connsiteY197" fmla="*/ 611670 h 977296"/>
                  <a:gd name="connsiteX198" fmla="*/ 757920 w 759122"/>
                  <a:gd name="connsiteY198" fmla="*/ 643497 h 977296"/>
                  <a:gd name="connsiteX199" fmla="*/ 758478 w 759122"/>
                  <a:gd name="connsiteY199" fmla="*/ 655432 h 977296"/>
                  <a:gd name="connsiteX200" fmla="*/ 758353 w 759122"/>
                  <a:gd name="connsiteY200" fmla="*/ 685467 h 977296"/>
                  <a:gd name="connsiteX201" fmla="*/ 757506 w 759122"/>
                  <a:gd name="connsiteY201" fmla="*/ 685464 h 977296"/>
                  <a:gd name="connsiteX202" fmla="*/ 757576 w 759122"/>
                  <a:gd name="connsiteY202" fmla="*/ 725871 h 977296"/>
                  <a:gd name="connsiteX203" fmla="*/ 748552 w 759122"/>
                  <a:gd name="connsiteY203" fmla="*/ 725876 h 977296"/>
                  <a:gd name="connsiteX204" fmla="*/ 748427 w 759122"/>
                  <a:gd name="connsiteY204" fmla="*/ 739428 h 977296"/>
                  <a:gd name="connsiteX205" fmla="*/ 739634 w 759122"/>
                  <a:gd name="connsiteY205" fmla="*/ 739433 h 977296"/>
                  <a:gd name="connsiteX206" fmla="*/ 739827 w 759122"/>
                  <a:gd name="connsiteY206" fmla="*/ 775126 h 977296"/>
                  <a:gd name="connsiteX207" fmla="*/ 722485 w 759122"/>
                  <a:gd name="connsiteY207" fmla="*/ 775103 h 977296"/>
                  <a:gd name="connsiteX208" fmla="*/ 722422 w 759122"/>
                  <a:gd name="connsiteY208" fmla="*/ 810976 h 977296"/>
                  <a:gd name="connsiteX209" fmla="*/ 721270 w 759122"/>
                  <a:gd name="connsiteY209" fmla="*/ 810986 h 977296"/>
                  <a:gd name="connsiteX210" fmla="*/ 721492 w 759122"/>
                  <a:gd name="connsiteY210" fmla="*/ 846826 h 977296"/>
                  <a:gd name="connsiteX211" fmla="*/ 720123 w 759122"/>
                  <a:gd name="connsiteY211" fmla="*/ 846826 h 977296"/>
                  <a:gd name="connsiteX212" fmla="*/ 720207 w 759122"/>
                  <a:gd name="connsiteY212" fmla="*/ 902746 h 977296"/>
                  <a:gd name="connsiteX213" fmla="*/ 720431 w 759122"/>
                  <a:gd name="connsiteY213" fmla="*/ 952966 h 977296"/>
                  <a:gd name="connsiteX214" fmla="*/ 713439 w 759122"/>
                  <a:gd name="connsiteY214" fmla="*/ 951070 h 977296"/>
                  <a:gd name="connsiteX215" fmla="*/ 709152 w 759122"/>
                  <a:gd name="connsiteY215" fmla="*/ 948573 h 977296"/>
                  <a:gd name="connsiteX216" fmla="*/ 708005 w 759122"/>
                  <a:gd name="connsiteY216" fmla="*/ 945190 h 977296"/>
                  <a:gd name="connsiteX217" fmla="*/ 709047 w 759122"/>
                  <a:gd name="connsiteY217" fmla="*/ 942039 h 977296"/>
                  <a:gd name="connsiteX218" fmla="*/ 706282 w 759122"/>
                  <a:gd name="connsiteY218" fmla="*/ 941525 h 977296"/>
                  <a:gd name="connsiteX219" fmla="*/ 701931 w 759122"/>
                  <a:gd name="connsiteY219" fmla="*/ 937492 h 977296"/>
                  <a:gd name="connsiteX220" fmla="*/ 701889 w 759122"/>
                  <a:gd name="connsiteY220" fmla="*/ 934586 h 977296"/>
                  <a:gd name="connsiteX221" fmla="*/ 695169 w 759122"/>
                  <a:gd name="connsiteY221" fmla="*/ 933078 h 977296"/>
                  <a:gd name="connsiteX222" fmla="*/ 693258 w 759122"/>
                  <a:gd name="connsiteY222" fmla="*/ 925412 h 977296"/>
                  <a:gd name="connsiteX223" fmla="*/ 696368 w 759122"/>
                  <a:gd name="connsiteY223" fmla="*/ 923789 h 977296"/>
                  <a:gd name="connsiteX224" fmla="*/ 691572 w 759122"/>
                  <a:gd name="connsiteY224" fmla="*/ 917964 h 977296"/>
                  <a:gd name="connsiteX225" fmla="*/ 688950 w 759122"/>
                  <a:gd name="connsiteY225" fmla="*/ 918833 h 977296"/>
                  <a:gd name="connsiteX226" fmla="*/ 689523 w 759122"/>
                  <a:gd name="connsiteY226" fmla="*/ 914667 h 977296"/>
                  <a:gd name="connsiteX227" fmla="*/ 685185 w 759122"/>
                  <a:gd name="connsiteY227" fmla="*/ 909810 h 977296"/>
                  <a:gd name="connsiteX228" fmla="*/ 685277 w 759122"/>
                  <a:gd name="connsiteY228" fmla="*/ 907613 h 977296"/>
                  <a:gd name="connsiteX229" fmla="*/ 681494 w 759122"/>
                  <a:gd name="connsiteY229" fmla="*/ 904261 h 977296"/>
                  <a:gd name="connsiteX230" fmla="*/ 681221 w 759122"/>
                  <a:gd name="connsiteY230" fmla="*/ 902075 h 977296"/>
                  <a:gd name="connsiteX231" fmla="*/ 676416 w 759122"/>
                  <a:gd name="connsiteY231" fmla="*/ 902104 h 977296"/>
                  <a:gd name="connsiteX232" fmla="*/ 673807 w 759122"/>
                  <a:gd name="connsiteY232" fmla="*/ 897709 h 977296"/>
                  <a:gd name="connsiteX233" fmla="*/ 671333 w 759122"/>
                  <a:gd name="connsiteY233" fmla="*/ 897450 h 977296"/>
                  <a:gd name="connsiteX234" fmla="*/ 670734 w 759122"/>
                  <a:gd name="connsiteY234" fmla="*/ 902485 h 977296"/>
                  <a:gd name="connsiteX235" fmla="*/ 668260 w 759122"/>
                  <a:gd name="connsiteY235" fmla="*/ 905894 h 977296"/>
                  <a:gd name="connsiteX236" fmla="*/ 665745 w 759122"/>
                  <a:gd name="connsiteY236" fmla="*/ 903873 h 977296"/>
                  <a:gd name="connsiteX237" fmla="*/ 657518 w 759122"/>
                  <a:gd name="connsiteY237" fmla="*/ 906927 h 977296"/>
                  <a:gd name="connsiteX238" fmla="*/ 658097 w 759122"/>
                  <a:gd name="connsiteY238" fmla="*/ 910535 h 977296"/>
                  <a:gd name="connsiteX239" fmla="*/ 660440 w 759122"/>
                  <a:gd name="connsiteY239" fmla="*/ 912390 h 977296"/>
                  <a:gd name="connsiteX240" fmla="*/ 657302 w 759122"/>
                  <a:gd name="connsiteY240" fmla="*/ 918251 h 977296"/>
                  <a:gd name="connsiteX241" fmla="*/ 653571 w 759122"/>
                  <a:gd name="connsiteY241" fmla="*/ 919422 h 977296"/>
                  <a:gd name="connsiteX242" fmla="*/ 655542 w 759122"/>
                  <a:gd name="connsiteY242" fmla="*/ 922918 h 977296"/>
                  <a:gd name="connsiteX243" fmla="*/ 652211 w 759122"/>
                  <a:gd name="connsiteY243" fmla="*/ 927394 h 977296"/>
                  <a:gd name="connsiteX244" fmla="*/ 653175 w 759122"/>
                  <a:gd name="connsiteY244" fmla="*/ 931730 h 977296"/>
                  <a:gd name="connsiteX245" fmla="*/ 655709 w 759122"/>
                  <a:gd name="connsiteY245" fmla="*/ 933926 h 977296"/>
                  <a:gd name="connsiteX246" fmla="*/ 654833 w 759122"/>
                  <a:gd name="connsiteY246" fmla="*/ 936037 h 977296"/>
                  <a:gd name="connsiteX247" fmla="*/ 660320 w 759122"/>
                  <a:gd name="connsiteY247" fmla="*/ 936929 h 977296"/>
                  <a:gd name="connsiteX248" fmla="*/ 660503 w 759122"/>
                  <a:gd name="connsiteY248" fmla="*/ 940497 h 977296"/>
                  <a:gd name="connsiteX249" fmla="*/ 655956 w 759122"/>
                  <a:gd name="connsiteY249" fmla="*/ 940098 h 977296"/>
                  <a:gd name="connsiteX250" fmla="*/ 653803 w 759122"/>
                  <a:gd name="connsiteY250" fmla="*/ 941201 h 977296"/>
                  <a:gd name="connsiteX251" fmla="*/ 649010 w 759122"/>
                  <a:gd name="connsiteY251" fmla="*/ 937002 h 977296"/>
                  <a:gd name="connsiteX252" fmla="*/ 643650 w 759122"/>
                  <a:gd name="connsiteY252" fmla="*/ 935979 h 977296"/>
                  <a:gd name="connsiteX253" fmla="*/ 639417 w 759122"/>
                  <a:gd name="connsiteY253" fmla="*/ 938749 h 977296"/>
                  <a:gd name="connsiteX254" fmla="*/ 632796 w 759122"/>
                  <a:gd name="connsiteY254" fmla="*/ 937857 h 977296"/>
                  <a:gd name="connsiteX255" fmla="*/ 629519 w 759122"/>
                  <a:gd name="connsiteY255" fmla="*/ 936120 h 977296"/>
                  <a:gd name="connsiteX256" fmla="*/ 626467 w 759122"/>
                  <a:gd name="connsiteY256" fmla="*/ 936527 h 977296"/>
                  <a:gd name="connsiteX257" fmla="*/ 624939 w 759122"/>
                  <a:gd name="connsiteY257" fmla="*/ 939686 h 977296"/>
                  <a:gd name="connsiteX258" fmla="*/ 619869 w 759122"/>
                  <a:gd name="connsiteY258" fmla="*/ 940591 h 977296"/>
                  <a:gd name="connsiteX259" fmla="*/ 618000 w 759122"/>
                  <a:gd name="connsiteY259" fmla="*/ 943385 h 977296"/>
                  <a:gd name="connsiteX260" fmla="*/ 612487 w 759122"/>
                  <a:gd name="connsiteY260" fmla="*/ 943343 h 977296"/>
                  <a:gd name="connsiteX261" fmla="*/ 609544 w 759122"/>
                  <a:gd name="connsiteY261" fmla="*/ 946792 h 977296"/>
                  <a:gd name="connsiteX262" fmla="*/ 603470 w 759122"/>
                  <a:gd name="connsiteY262" fmla="*/ 938230 h 977296"/>
                  <a:gd name="connsiteX263" fmla="*/ 603069 w 759122"/>
                  <a:gd name="connsiteY263" fmla="*/ 935828 h 977296"/>
                  <a:gd name="connsiteX264" fmla="*/ 597751 w 759122"/>
                  <a:gd name="connsiteY264" fmla="*/ 937137 h 977296"/>
                  <a:gd name="connsiteX265" fmla="*/ 591344 w 759122"/>
                  <a:gd name="connsiteY265" fmla="*/ 937062 h 977296"/>
                  <a:gd name="connsiteX266" fmla="*/ 587366 w 759122"/>
                  <a:gd name="connsiteY266" fmla="*/ 941285 h 977296"/>
                  <a:gd name="connsiteX267" fmla="*/ 583177 w 759122"/>
                  <a:gd name="connsiteY267" fmla="*/ 940972 h 977296"/>
                  <a:gd name="connsiteX268" fmla="*/ 579098 w 759122"/>
                  <a:gd name="connsiteY268" fmla="*/ 939162 h 977296"/>
                  <a:gd name="connsiteX269" fmla="*/ 579160 w 759122"/>
                  <a:gd name="connsiteY269" fmla="*/ 942688 h 977296"/>
                  <a:gd name="connsiteX270" fmla="*/ 573856 w 759122"/>
                  <a:gd name="connsiteY270" fmla="*/ 941081 h 977296"/>
                  <a:gd name="connsiteX271" fmla="*/ 569904 w 759122"/>
                  <a:gd name="connsiteY271" fmla="*/ 943948 h 977296"/>
                  <a:gd name="connsiteX272" fmla="*/ 565498 w 759122"/>
                  <a:gd name="connsiteY272" fmla="*/ 942753 h 977296"/>
                  <a:gd name="connsiteX273" fmla="*/ 564109 w 759122"/>
                  <a:gd name="connsiteY273" fmla="*/ 940534 h 977296"/>
                  <a:gd name="connsiteX274" fmla="*/ 560077 w 759122"/>
                  <a:gd name="connsiteY274" fmla="*/ 940195 h 977296"/>
                  <a:gd name="connsiteX275" fmla="*/ 557334 w 759122"/>
                  <a:gd name="connsiteY275" fmla="*/ 941932 h 977296"/>
                  <a:gd name="connsiteX276" fmla="*/ 551944 w 759122"/>
                  <a:gd name="connsiteY276" fmla="*/ 939845 h 977296"/>
                  <a:gd name="connsiteX277" fmla="*/ 550765 w 759122"/>
                  <a:gd name="connsiteY277" fmla="*/ 935630 h 977296"/>
                  <a:gd name="connsiteX278" fmla="*/ 546803 w 759122"/>
                  <a:gd name="connsiteY278" fmla="*/ 934090 h 977296"/>
                  <a:gd name="connsiteX279" fmla="*/ 542195 w 759122"/>
                  <a:gd name="connsiteY279" fmla="*/ 934855 h 977296"/>
                  <a:gd name="connsiteX280" fmla="*/ 538582 w 759122"/>
                  <a:gd name="connsiteY280" fmla="*/ 937865 h 977296"/>
                  <a:gd name="connsiteX281" fmla="*/ 537750 w 759122"/>
                  <a:gd name="connsiteY281" fmla="*/ 940727 h 977296"/>
                  <a:gd name="connsiteX282" fmla="*/ 533092 w 759122"/>
                  <a:gd name="connsiteY282" fmla="*/ 940935 h 977296"/>
                  <a:gd name="connsiteX283" fmla="*/ 532075 w 759122"/>
                  <a:gd name="connsiteY283" fmla="*/ 942722 h 977296"/>
                  <a:gd name="connsiteX284" fmla="*/ 532388 w 759122"/>
                  <a:gd name="connsiteY284" fmla="*/ 950092 h 977296"/>
                  <a:gd name="connsiteX285" fmla="*/ 530975 w 759122"/>
                  <a:gd name="connsiteY285" fmla="*/ 954962 h 977296"/>
                  <a:gd name="connsiteX286" fmla="*/ 528087 w 759122"/>
                  <a:gd name="connsiteY286" fmla="*/ 959253 h 977296"/>
                  <a:gd name="connsiteX287" fmla="*/ 524975 w 759122"/>
                  <a:gd name="connsiteY287" fmla="*/ 957205 h 977296"/>
                  <a:gd name="connsiteX288" fmla="*/ 521310 w 759122"/>
                  <a:gd name="connsiteY288" fmla="*/ 956723 h 977296"/>
                  <a:gd name="connsiteX289" fmla="*/ 515559 w 759122"/>
                  <a:gd name="connsiteY289" fmla="*/ 952773 h 977296"/>
                  <a:gd name="connsiteX290" fmla="*/ 511670 w 759122"/>
                  <a:gd name="connsiteY290" fmla="*/ 956128 h 977296"/>
                  <a:gd name="connsiteX291" fmla="*/ 509723 w 759122"/>
                  <a:gd name="connsiteY291" fmla="*/ 953631 h 977296"/>
                  <a:gd name="connsiteX292" fmla="*/ 504585 w 759122"/>
                  <a:gd name="connsiteY292" fmla="*/ 951696 h 977296"/>
                  <a:gd name="connsiteX293" fmla="*/ 499494 w 759122"/>
                  <a:gd name="connsiteY293" fmla="*/ 952421 h 977296"/>
                  <a:gd name="connsiteX294" fmla="*/ 497093 w 759122"/>
                  <a:gd name="connsiteY294" fmla="*/ 950498 h 977296"/>
                  <a:gd name="connsiteX295" fmla="*/ 493110 w 759122"/>
                  <a:gd name="connsiteY295" fmla="*/ 952077 h 977296"/>
                  <a:gd name="connsiteX296" fmla="*/ 492599 w 759122"/>
                  <a:gd name="connsiteY296" fmla="*/ 950420 h 977296"/>
                  <a:gd name="connsiteX297" fmla="*/ 488533 w 759122"/>
                  <a:gd name="connsiteY297" fmla="*/ 951440 h 977296"/>
                  <a:gd name="connsiteX298" fmla="*/ 480306 w 759122"/>
                  <a:gd name="connsiteY298" fmla="*/ 947736 h 977296"/>
                  <a:gd name="connsiteX299" fmla="*/ 477074 w 759122"/>
                  <a:gd name="connsiteY299" fmla="*/ 950629 h 977296"/>
                  <a:gd name="connsiteX300" fmla="*/ 471287 w 759122"/>
                  <a:gd name="connsiteY300" fmla="*/ 951691 h 977296"/>
                  <a:gd name="connsiteX301" fmla="*/ 467364 w 759122"/>
                  <a:gd name="connsiteY301" fmla="*/ 958079 h 977296"/>
                  <a:gd name="connsiteX302" fmla="*/ 462750 w 759122"/>
                  <a:gd name="connsiteY302" fmla="*/ 963959 h 977296"/>
                  <a:gd name="connsiteX303" fmla="*/ 465333 w 759122"/>
                  <a:gd name="connsiteY303" fmla="*/ 967363 h 977296"/>
                  <a:gd name="connsiteX304" fmla="*/ 466702 w 759122"/>
                  <a:gd name="connsiteY304" fmla="*/ 973449 h 977296"/>
                  <a:gd name="connsiteX305" fmla="*/ 462049 w 759122"/>
                  <a:gd name="connsiteY305" fmla="*/ 977296 h 977296"/>
                  <a:gd name="connsiteX306" fmla="*/ 456713 w 759122"/>
                  <a:gd name="connsiteY306" fmla="*/ 973000 h 977296"/>
                  <a:gd name="connsiteX307" fmla="*/ 455563 w 759122"/>
                  <a:gd name="connsiteY307" fmla="*/ 967611 h 977296"/>
                  <a:gd name="connsiteX308" fmla="*/ 453819 w 759122"/>
                  <a:gd name="connsiteY308" fmla="*/ 969043 h 977296"/>
                  <a:gd name="connsiteX309" fmla="*/ 451007 w 759122"/>
                  <a:gd name="connsiteY309" fmla="*/ 966606 h 977296"/>
                  <a:gd name="connsiteX310" fmla="*/ 444907 w 759122"/>
                  <a:gd name="connsiteY310" fmla="*/ 964089 h 977296"/>
                  <a:gd name="connsiteX311" fmla="*/ 439355 w 759122"/>
                  <a:gd name="connsiteY311" fmla="*/ 958739 h 977296"/>
                  <a:gd name="connsiteX312" fmla="*/ 438760 w 759122"/>
                  <a:gd name="connsiteY312" fmla="*/ 954523 h 977296"/>
                  <a:gd name="connsiteX313" fmla="*/ 435773 w 759122"/>
                  <a:gd name="connsiteY313" fmla="*/ 949507 h 977296"/>
                  <a:gd name="connsiteX314" fmla="*/ 438661 w 759122"/>
                  <a:gd name="connsiteY314" fmla="*/ 943296 h 977296"/>
                  <a:gd name="connsiteX315" fmla="*/ 432752 w 759122"/>
                  <a:gd name="connsiteY315" fmla="*/ 938828 h 977296"/>
                  <a:gd name="connsiteX316" fmla="*/ 433938 w 759122"/>
                  <a:gd name="connsiteY316" fmla="*/ 934977 h 977296"/>
                  <a:gd name="connsiteX317" fmla="*/ 429929 w 759122"/>
                  <a:gd name="connsiteY317" fmla="*/ 932549 h 977296"/>
                  <a:gd name="connsiteX318" fmla="*/ 430659 w 759122"/>
                  <a:gd name="connsiteY318" fmla="*/ 931205 h 977296"/>
                  <a:gd name="connsiteX319" fmla="*/ 426910 w 759122"/>
                  <a:gd name="connsiteY319" fmla="*/ 928422 h 977296"/>
                  <a:gd name="connsiteX320" fmla="*/ 431357 w 759122"/>
                  <a:gd name="connsiteY320" fmla="*/ 924637 h 977296"/>
                  <a:gd name="connsiteX321" fmla="*/ 432176 w 759122"/>
                  <a:gd name="connsiteY321" fmla="*/ 920834 h 977296"/>
                  <a:gd name="connsiteX322" fmla="*/ 430213 w 759122"/>
                  <a:gd name="connsiteY322" fmla="*/ 918449 h 977296"/>
                  <a:gd name="connsiteX323" fmla="*/ 429838 w 759122"/>
                  <a:gd name="connsiteY323" fmla="*/ 912332 h 977296"/>
                  <a:gd name="connsiteX324" fmla="*/ 427810 w 759122"/>
                  <a:gd name="connsiteY324" fmla="*/ 911328 h 977296"/>
                  <a:gd name="connsiteX325" fmla="*/ 424994 w 759122"/>
                  <a:gd name="connsiteY325" fmla="*/ 906726 h 977296"/>
                  <a:gd name="connsiteX326" fmla="*/ 424989 w 759122"/>
                  <a:gd name="connsiteY326" fmla="*/ 902091 h 977296"/>
                  <a:gd name="connsiteX327" fmla="*/ 422732 w 759122"/>
                  <a:gd name="connsiteY327" fmla="*/ 901389 h 977296"/>
                  <a:gd name="connsiteX328" fmla="*/ 419778 w 759122"/>
                  <a:gd name="connsiteY328" fmla="*/ 895909 h 977296"/>
                  <a:gd name="connsiteX329" fmla="*/ 420709 w 759122"/>
                  <a:gd name="connsiteY329" fmla="*/ 893415 h 977296"/>
                  <a:gd name="connsiteX330" fmla="*/ 416079 w 759122"/>
                  <a:gd name="connsiteY330" fmla="*/ 892072 h 977296"/>
                  <a:gd name="connsiteX331" fmla="*/ 411617 w 759122"/>
                  <a:gd name="connsiteY331" fmla="*/ 887321 h 977296"/>
                  <a:gd name="connsiteX332" fmla="*/ 405368 w 759122"/>
                  <a:gd name="connsiteY332" fmla="*/ 884937 h 977296"/>
                  <a:gd name="connsiteX333" fmla="*/ 404000 w 759122"/>
                  <a:gd name="connsiteY333" fmla="*/ 883090 h 977296"/>
                  <a:gd name="connsiteX334" fmla="*/ 390552 w 759122"/>
                  <a:gd name="connsiteY334" fmla="*/ 890872 h 977296"/>
                  <a:gd name="connsiteX335" fmla="*/ 388133 w 759122"/>
                  <a:gd name="connsiteY335" fmla="*/ 883557 h 977296"/>
                  <a:gd name="connsiteX336" fmla="*/ 384116 w 759122"/>
                  <a:gd name="connsiteY336" fmla="*/ 880111 h 977296"/>
                  <a:gd name="connsiteX337" fmla="*/ 378762 w 759122"/>
                  <a:gd name="connsiteY337" fmla="*/ 880067 h 977296"/>
                  <a:gd name="connsiteX338" fmla="*/ 377776 w 759122"/>
                  <a:gd name="connsiteY338" fmla="*/ 876597 h 977296"/>
                  <a:gd name="connsiteX339" fmla="*/ 374031 w 759122"/>
                  <a:gd name="connsiteY339" fmla="*/ 874448 h 977296"/>
                  <a:gd name="connsiteX340" fmla="*/ 373147 w 759122"/>
                  <a:gd name="connsiteY340" fmla="*/ 870105 h 977296"/>
                  <a:gd name="connsiteX341" fmla="*/ 370637 w 759122"/>
                  <a:gd name="connsiteY341" fmla="*/ 868305 h 977296"/>
                  <a:gd name="connsiteX342" fmla="*/ 371619 w 759122"/>
                  <a:gd name="connsiteY342" fmla="*/ 865404 h 977296"/>
                  <a:gd name="connsiteX343" fmla="*/ 368770 w 759122"/>
                  <a:gd name="connsiteY343" fmla="*/ 862407 h 977296"/>
                  <a:gd name="connsiteX344" fmla="*/ 368095 w 759122"/>
                  <a:gd name="connsiteY344" fmla="*/ 857693 h 977296"/>
                  <a:gd name="connsiteX345" fmla="*/ 372477 w 759122"/>
                  <a:gd name="connsiteY345" fmla="*/ 857706 h 977296"/>
                  <a:gd name="connsiteX346" fmla="*/ 375644 w 759122"/>
                  <a:gd name="connsiteY346" fmla="*/ 855176 h 977296"/>
                  <a:gd name="connsiteX347" fmla="*/ 374857 w 759122"/>
                  <a:gd name="connsiteY347" fmla="*/ 837526 h 977296"/>
                  <a:gd name="connsiteX348" fmla="*/ 373272 w 759122"/>
                  <a:gd name="connsiteY348" fmla="*/ 833777 h 977296"/>
                  <a:gd name="connsiteX349" fmla="*/ 369730 w 759122"/>
                  <a:gd name="connsiteY349" fmla="*/ 834078 h 977296"/>
                  <a:gd name="connsiteX350" fmla="*/ 368413 w 759122"/>
                  <a:gd name="connsiteY350" fmla="*/ 830707 h 977296"/>
                  <a:gd name="connsiteX351" fmla="*/ 364271 w 759122"/>
                  <a:gd name="connsiteY351" fmla="*/ 828232 h 977296"/>
                  <a:gd name="connsiteX352" fmla="*/ 366693 w 759122"/>
                  <a:gd name="connsiteY352" fmla="*/ 824955 h 977296"/>
                  <a:gd name="connsiteX353" fmla="*/ 365702 w 759122"/>
                  <a:gd name="connsiteY353" fmla="*/ 823153 h 977296"/>
                  <a:gd name="connsiteX354" fmla="*/ 360392 w 759122"/>
                  <a:gd name="connsiteY354" fmla="*/ 823967 h 977296"/>
                  <a:gd name="connsiteX355" fmla="*/ 356490 w 759122"/>
                  <a:gd name="connsiteY355" fmla="*/ 820213 h 977296"/>
                  <a:gd name="connsiteX356" fmla="*/ 358033 w 759122"/>
                  <a:gd name="connsiteY356" fmla="*/ 816425 h 977296"/>
                  <a:gd name="connsiteX357" fmla="*/ 354475 w 759122"/>
                  <a:gd name="connsiteY357" fmla="*/ 815170 h 977296"/>
                  <a:gd name="connsiteX358" fmla="*/ 354655 w 759122"/>
                  <a:gd name="connsiteY358" fmla="*/ 810788 h 977296"/>
                  <a:gd name="connsiteX359" fmla="*/ 347828 w 759122"/>
                  <a:gd name="connsiteY359" fmla="*/ 803633 h 977296"/>
                  <a:gd name="connsiteX360" fmla="*/ 346011 w 759122"/>
                  <a:gd name="connsiteY360" fmla="*/ 799102 h 977296"/>
                  <a:gd name="connsiteX361" fmla="*/ 341655 w 759122"/>
                  <a:gd name="connsiteY361" fmla="*/ 795951 h 977296"/>
                  <a:gd name="connsiteX362" fmla="*/ 339734 w 759122"/>
                  <a:gd name="connsiteY362" fmla="*/ 792990 h 977296"/>
                  <a:gd name="connsiteX363" fmla="*/ 341749 w 759122"/>
                  <a:gd name="connsiteY363" fmla="*/ 790592 h 977296"/>
                  <a:gd name="connsiteX364" fmla="*/ 337271 w 759122"/>
                  <a:gd name="connsiteY364" fmla="*/ 785441 h 977296"/>
                  <a:gd name="connsiteX365" fmla="*/ 336038 w 759122"/>
                  <a:gd name="connsiteY365" fmla="*/ 782201 h 977296"/>
                  <a:gd name="connsiteX366" fmla="*/ 333134 w 759122"/>
                  <a:gd name="connsiteY366" fmla="*/ 779545 h 977296"/>
                  <a:gd name="connsiteX367" fmla="*/ 334531 w 759122"/>
                  <a:gd name="connsiteY367" fmla="*/ 774138 h 977296"/>
                  <a:gd name="connsiteX368" fmla="*/ 333757 w 759122"/>
                  <a:gd name="connsiteY368" fmla="*/ 766690 h 977296"/>
                  <a:gd name="connsiteX369" fmla="*/ 331635 w 759122"/>
                  <a:gd name="connsiteY369" fmla="*/ 764535 h 977296"/>
                  <a:gd name="connsiteX370" fmla="*/ 328082 w 759122"/>
                  <a:gd name="connsiteY370" fmla="*/ 763810 h 977296"/>
                  <a:gd name="connsiteX371" fmla="*/ 327592 w 759122"/>
                  <a:gd name="connsiteY371" fmla="*/ 761713 h 977296"/>
                  <a:gd name="connsiteX372" fmla="*/ 330105 w 759122"/>
                  <a:gd name="connsiteY372" fmla="*/ 759545 h 977296"/>
                  <a:gd name="connsiteX373" fmla="*/ 327655 w 759122"/>
                  <a:gd name="connsiteY373" fmla="*/ 757985 h 977296"/>
                  <a:gd name="connsiteX374" fmla="*/ 326573 w 759122"/>
                  <a:gd name="connsiteY374" fmla="*/ 753809 h 977296"/>
                  <a:gd name="connsiteX375" fmla="*/ 330076 w 759122"/>
                  <a:gd name="connsiteY375" fmla="*/ 748534 h 977296"/>
                  <a:gd name="connsiteX376" fmla="*/ 328231 w 759122"/>
                  <a:gd name="connsiteY376" fmla="*/ 741950 h 977296"/>
                  <a:gd name="connsiteX377" fmla="*/ 329200 w 759122"/>
                  <a:gd name="connsiteY377" fmla="*/ 740325 h 977296"/>
                  <a:gd name="connsiteX378" fmla="*/ 319285 w 759122"/>
                  <a:gd name="connsiteY378" fmla="*/ 740299 h 977296"/>
                  <a:gd name="connsiteX379" fmla="*/ 321790 w 759122"/>
                  <a:gd name="connsiteY379" fmla="*/ 732805 h 977296"/>
                  <a:gd name="connsiteX380" fmla="*/ 321211 w 759122"/>
                  <a:gd name="connsiteY380" fmla="*/ 731005 h 977296"/>
                  <a:gd name="connsiteX381" fmla="*/ 324759 w 759122"/>
                  <a:gd name="connsiteY381" fmla="*/ 727757 h 977296"/>
                  <a:gd name="connsiteX382" fmla="*/ 323372 w 759122"/>
                  <a:gd name="connsiteY382" fmla="*/ 723612 h 977296"/>
                  <a:gd name="connsiteX383" fmla="*/ 320504 w 759122"/>
                  <a:gd name="connsiteY383" fmla="*/ 721233 h 977296"/>
                  <a:gd name="connsiteX384" fmla="*/ 315343 w 759122"/>
                  <a:gd name="connsiteY384" fmla="*/ 719039 h 977296"/>
                  <a:gd name="connsiteX385" fmla="*/ 311618 w 759122"/>
                  <a:gd name="connsiteY385" fmla="*/ 720343 h 977296"/>
                  <a:gd name="connsiteX386" fmla="*/ 309204 w 759122"/>
                  <a:gd name="connsiteY386" fmla="*/ 719410 h 977296"/>
                  <a:gd name="connsiteX387" fmla="*/ 310563 w 759122"/>
                  <a:gd name="connsiteY387" fmla="*/ 714905 h 977296"/>
                  <a:gd name="connsiteX388" fmla="*/ 307069 w 759122"/>
                  <a:gd name="connsiteY388" fmla="*/ 712012 h 977296"/>
                  <a:gd name="connsiteX389" fmla="*/ 304244 w 759122"/>
                  <a:gd name="connsiteY389" fmla="*/ 704181 h 977296"/>
                  <a:gd name="connsiteX390" fmla="*/ 300057 w 759122"/>
                  <a:gd name="connsiteY390" fmla="*/ 705102 h 977296"/>
                  <a:gd name="connsiteX391" fmla="*/ 297164 w 759122"/>
                  <a:gd name="connsiteY391" fmla="*/ 702083 h 977296"/>
                  <a:gd name="connsiteX392" fmla="*/ 292701 w 759122"/>
                  <a:gd name="connsiteY392" fmla="*/ 704830 h 977296"/>
                  <a:gd name="connsiteX393" fmla="*/ 291382 w 759122"/>
                  <a:gd name="connsiteY393" fmla="*/ 708422 h 977296"/>
                  <a:gd name="connsiteX394" fmla="*/ 293488 w 759122"/>
                  <a:gd name="connsiteY394" fmla="*/ 711923 h 977296"/>
                  <a:gd name="connsiteX395" fmla="*/ 283763 w 759122"/>
                  <a:gd name="connsiteY395" fmla="*/ 721585 h 977296"/>
                  <a:gd name="connsiteX396" fmla="*/ 283015 w 759122"/>
                  <a:gd name="connsiteY396" fmla="*/ 725741 h 977296"/>
                  <a:gd name="connsiteX397" fmla="*/ 277981 w 759122"/>
                  <a:gd name="connsiteY397" fmla="*/ 727126 h 977296"/>
                  <a:gd name="connsiteX398" fmla="*/ 275831 w 759122"/>
                  <a:gd name="connsiteY398" fmla="*/ 732807 h 977296"/>
                  <a:gd name="connsiteX399" fmla="*/ 269473 w 759122"/>
                  <a:gd name="connsiteY399" fmla="*/ 733999 h 977296"/>
                  <a:gd name="connsiteX400" fmla="*/ 267395 w 759122"/>
                  <a:gd name="connsiteY400" fmla="*/ 737106 h 977296"/>
                  <a:gd name="connsiteX401" fmla="*/ 262610 w 759122"/>
                  <a:gd name="connsiteY401" fmla="*/ 735053 h 977296"/>
                  <a:gd name="connsiteX402" fmla="*/ 259656 w 759122"/>
                  <a:gd name="connsiteY402" fmla="*/ 735262 h 977296"/>
                  <a:gd name="connsiteX403" fmla="*/ 259823 w 759122"/>
                  <a:gd name="connsiteY403" fmla="*/ 739462 h 977296"/>
                  <a:gd name="connsiteX404" fmla="*/ 256551 w 759122"/>
                  <a:gd name="connsiteY404" fmla="*/ 747731 h 977296"/>
                  <a:gd name="connsiteX405" fmla="*/ 253324 w 759122"/>
                  <a:gd name="connsiteY405" fmla="*/ 748673 h 977296"/>
                  <a:gd name="connsiteX406" fmla="*/ 247879 w 759122"/>
                  <a:gd name="connsiteY406" fmla="*/ 752839 h 977296"/>
                  <a:gd name="connsiteX407" fmla="*/ 245840 w 759122"/>
                  <a:gd name="connsiteY407" fmla="*/ 752846 h 977296"/>
                  <a:gd name="connsiteX408" fmla="*/ 242374 w 759122"/>
                  <a:gd name="connsiteY408" fmla="*/ 746121 h 977296"/>
                  <a:gd name="connsiteX409" fmla="*/ 239399 w 759122"/>
                  <a:gd name="connsiteY409" fmla="*/ 743933 h 977296"/>
                  <a:gd name="connsiteX410" fmla="*/ 234418 w 759122"/>
                  <a:gd name="connsiteY410" fmla="*/ 742636 h 977296"/>
                  <a:gd name="connsiteX411" fmla="*/ 233386 w 759122"/>
                  <a:gd name="connsiteY411" fmla="*/ 738476 h 977296"/>
                  <a:gd name="connsiteX412" fmla="*/ 228579 w 759122"/>
                  <a:gd name="connsiteY412" fmla="*/ 735278 h 977296"/>
                  <a:gd name="connsiteX413" fmla="*/ 229671 w 759122"/>
                  <a:gd name="connsiteY413" fmla="*/ 731991 h 977296"/>
                  <a:gd name="connsiteX414" fmla="*/ 227422 w 759122"/>
                  <a:gd name="connsiteY414" fmla="*/ 731117 h 977296"/>
                  <a:gd name="connsiteX415" fmla="*/ 223655 w 759122"/>
                  <a:gd name="connsiteY415" fmla="*/ 733131 h 977296"/>
                  <a:gd name="connsiteX416" fmla="*/ 219612 w 759122"/>
                  <a:gd name="connsiteY416" fmla="*/ 729972 h 977296"/>
                  <a:gd name="connsiteX417" fmla="*/ 215788 w 759122"/>
                  <a:gd name="connsiteY417" fmla="*/ 732807 h 977296"/>
                  <a:gd name="connsiteX418" fmla="*/ 213934 w 759122"/>
                  <a:gd name="connsiteY418" fmla="*/ 731657 h 977296"/>
                  <a:gd name="connsiteX419" fmla="*/ 214943 w 759122"/>
                  <a:gd name="connsiteY419" fmla="*/ 727152 h 977296"/>
                  <a:gd name="connsiteX420" fmla="*/ 217891 w 759122"/>
                  <a:gd name="connsiteY420" fmla="*/ 722681 h 977296"/>
                  <a:gd name="connsiteX421" fmla="*/ 214260 w 759122"/>
                  <a:gd name="connsiteY421" fmla="*/ 717417 h 977296"/>
                  <a:gd name="connsiteX422" fmla="*/ 214630 w 759122"/>
                  <a:gd name="connsiteY422" fmla="*/ 715648 h 977296"/>
                  <a:gd name="connsiteX423" fmla="*/ 220099 w 759122"/>
                  <a:gd name="connsiteY423" fmla="*/ 713778 h 977296"/>
                  <a:gd name="connsiteX424" fmla="*/ 223425 w 759122"/>
                  <a:gd name="connsiteY424" fmla="*/ 709813 h 977296"/>
                  <a:gd name="connsiteX425" fmla="*/ 221215 w 759122"/>
                  <a:gd name="connsiteY425" fmla="*/ 706401 h 977296"/>
                  <a:gd name="connsiteX426" fmla="*/ 224069 w 759122"/>
                  <a:gd name="connsiteY426" fmla="*/ 702443 h 977296"/>
                  <a:gd name="connsiteX427" fmla="*/ 222774 w 759122"/>
                  <a:gd name="connsiteY427" fmla="*/ 698802 h 977296"/>
                  <a:gd name="connsiteX428" fmla="*/ 219534 w 759122"/>
                  <a:gd name="connsiteY428" fmla="*/ 697599 h 977296"/>
                  <a:gd name="connsiteX429" fmla="*/ 216479 w 759122"/>
                  <a:gd name="connsiteY429" fmla="*/ 694367 h 977296"/>
                  <a:gd name="connsiteX430" fmla="*/ 216958 w 759122"/>
                  <a:gd name="connsiteY430" fmla="*/ 691078 h 977296"/>
                  <a:gd name="connsiteX431" fmla="*/ 213812 w 759122"/>
                  <a:gd name="connsiteY431" fmla="*/ 688274 h 977296"/>
                  <a:gd name="connsiteX432" fmla="*/ 221160 w 759122"/>
                  <a:gd name="connsiteY432" fmla="*/ 677198 h 977296"/>
                  <a:gd name="connsiteX433" fmla="*/ 221986 w 759122"/>
                  <a:gd name="connsiteY433" fmla="*/ 673243 h 977296"/>
                  <a:gd name="connsiteX434" fmla="*/ 227656 w 759122"/>
                  <a:gd name="connsiteY434" fmla="*/ 671978 h 977296"/>
                  <a:gd name="connsiteX435" fmla="*/ 232356 w 759122"/>
                  <a:gd name="connsiteY435" fmla="*/ 669669 h 977296"/>
                  <a:gd name="connsiteX436" fmla="*/ 236402 w 759122"/>
                  <a:gd name="connsiteY436" fmla="*/ 671954 h 977296"/>
                  <a:gd name="connsiteX437" fmla="*/ 237228 w 759122"/>
                  <a:gd name="connsiteY437" fmla="*/ 667749 h 977296"/>
                  <a:gd name="connsiteX438" fmla="*/ 239543 w 759122"/>
                  <a:gd name="connsiteY438" fmla="*/ 665250 h 977296"/>
                  <a:gd name="connsiteX439" fmla="*/ 238495 w 759122"/>
                  <a:gd name="connsiteY439" fmla="*/ 661622 h 977296"/>
                  <a:gd name="connsiteX440" fmla="*/ 235839 w 759122"/>
                  <a:gd name="connsiteY440" fmla="*/ 659506 h 977296"/>
                  <a:gd name="connsiteX441" fmla="*/ 233268 w 759122"/>
                  <a:gd name="connsiteY441" fmla="*/ 654446 h 977296"/>
                  <a:gd name="connsiteX442" fmla="*/ 237431 w 759122"/>
                  <a:gd name="connsiteY442" fmla="*/ 649899 h 977296"/>
                  <a:gd name="connsiteX443" fmla="*/ 236099 w 759122"/>
                  <a:gd name="connsiteY443" fmla="*/ 645764 h 977296"/>
                  <a:gd name="connsiteX444" fmla="*/ 229457 w 759122"/>
                  <a:gd name="connsiteY444" fmla="*/ 641692 h 977296"/>
                  <a:gd name="connsiteX445" fmla="*/ 226945 w 759122"/>
                  <a:gd name="connsiteY445" fmla="*/ 642824 h 977296"/>
                  <a:gd name="connsiteX446" fmla="*/ 225141 w 759122"/>
                  <a:gd name="connsiteY446" fmla="*/ 640302 h 977296"/>
                  <a:gd name="connsiteX447" fmla="*/ 227265 w 759122"/>
                  <a:gd name="connsiteY447" fmla="*/ 638145 h 977296"/>
                  <a:gd name="connsiteX448" fmla="*/ 226183 w 759122"/>
                  <a:gd name="connsiteY448" fmla="*/ 634845 h 977296"/>
                  <a:gd name="connsiteX449" fmla="*/ 222323 w 759122"/>
                  <a:gd name="connsiteY449" fmla="*/ 634693 h 977296"/>
                  <a:gd name="connsiteX450" fmla="*/ 224335 w 759122"/>
                  <a:gd name="connsiteY450" fmla="*/ 630243 h 977296"/>
                  <a:gd name="connsiteX451" fmla="*/ 228136 w 759122"/>
                  <a:gd name="connsiteY451" fmla="*/ 627496 h 977296"/>
                  <a:gd name="connsiteX452" fmla="*/ 229218 w 759122"/>
                  <a:gd name="connsiteY452" fmla="*/ 621643 h 977296"/>
                  <a:gd name="connsiteX453" fmla="*/ 227059 w 759122"/>
                  <a:gd name="connsiteY453" fmla="*/ 617651 h 977296"/>
                  <a:gd name="connsiteX454" fmla="*/ 220316 w 759122"/>
                  <a:gd name="connsiteY454" fmla="*/ 615108 h 977296"/>
                  <a:gd name="connsiteX455" fmla="*/ 219432 w 759122"/>
                  <a:gd name="connsiteY455" fmla="*/ 610927 h 977296"/>
                  <a:gd name="connsiteX456" fmla="*/ 221259 w 759122"/>
                  <a:gd name="connsiteY456" fmla="*/ 606278 h 977296"/>
                  <a:gd name="connsiteX457" fmla="*/ 226595 w 759122"/>
                  <a:gd name="connsiteY457" fmla="*/ 607752 h 977296"/>
                  <a:gd name="connsiteX458" fmla="*/ 231272 w 759122"/>
                  <a:gd name="connsiteY458" fmla="*/ 606234 h 977296"/>
                  <a:gd name="connsiteX459" fmla="*/ 231551 w 759122"/>
                  <a:gd name="connsiteY459" fmla="*/ 598917 h 977296"/>
                  <a:gd name="connsiteX460" fmla="*/ 230284 w 759122"/>
                  <a:gd name="connsiteY460" fmla="*/ 590942 h 977296"/>
                  <a:gd name="connsiteX461" fmla="*/ 228277 w 759122"/>
                  <a:gd name="connsiteY461" fmla="*/ 589784 h 977296"/>
                  <a:gd name="connsiteX462" fmla="*/ 227588 w 759122"/>
                  <a:gd name="connsiteY462" fmla="*/ 585918 h 977296"/>
                  <a:gd name="connsiteX463" fmla="*/ 233813 w 759122"/>
                  <a:gd name="connsiteY463" fmla="*/ 582162 h 977296"/>
                  <a:gd name="connsiteX464" fmla="*/ 232974 w 759122"/>
                  <a:gd name="connsiteY464" fmla="*/ 577529 h 977296"/>
                  <a:gd name="connsiteX465" fmla="*/ 235677 w 759122"/>
                  <a:gd name="connsiteY465" fmla="*/ 570426 h 977296"/>
                  <a:gd name="connsiteX466" fmla="*/ 236329 w 759122"/>
                  <a:gd name="connsiteY466" fmla="*/ 565003 h 977296"/>
                  <a:gd name="connsiteX467" fmla="*/ 234559 w 759122"/>
                  <a:gd name="connsiteY467" fmla="*/ 560498 h 977296"/>
                  <a:gd name="connsiteX468" fmla="*/ 239981 w 759122"/>
                  <a:gd name="connsiteY468" fmla="*/ 555411 h 977296"/>
                  <a:gd name="connsiteX469" fmla="*/ 239970 w 759122"/>
                  <a:gd name="connsiteY469" fmla="*/ 552012 h 977296"/>
                  <a:gd name="connsiteX470" fmla="*/ 242295 w 759122"/>
                  <a:gd name="connsiteY470" fmla="*/ 550147 h 977296"/>
                  <a:gd name="connsiteX471" fmla="*/ 240150 w 759122"/>
                  <a:gd name="connsiteY471" fmla="*/ 548128 h 977296"/>
                  <a:gd name="connsiteX472" fmla="*/ 240760 w 759122"/>
                  <a:gd name="connsiteY472" fmla="*/ 545167 h 977296"/>
                  <a:gd name="connsiteX473" fmla="*/ 237637 w 759122"/>
                  <a:gd name="connsiteY473" fmla="*/ 541332 h 977296"/>
                  <a:gd name="connsiteX474" fmla="*/ 237455 w 759122"/>
                  <a:gd name="connsiteY474" fmla="*/ 536723 h 977296"/>
                  <a:gd name="connsiteX475" fmla="*/ 241313 w 759122"/>
                  <a:gd name="connsiteY475" fmla="*/ 536478 h 977296"/>
                  <a:gd name="connsiteX476" fmla="*/ 246015 w 759122"/>
                  <a:gd name="connsiteY476" fmla="*/ 533063 h 977296"/>
                  <a:gd name="connsiteX477" fmla="*/ 245309 w 759122"/>
                  <a:gd name="connsiteY477" fmla="*/ 526054 h 977296"/>
                  <a:gd name="connsiteX478" fmla="*/ 247712 w 759122"/>
                  <a:gd name="connsiteY478" fmla="*/ 521640 h 977296"/>
                  <a:gd name="connsiteX479" fmla="*/ 245840 w 759122"/>
                  <a:gd name="connsiteY479" fmla="*/ 517973 h 977296"/>
                  <a:gd name="connsiteX480" fmla="*/ 248937 w 759122"/>
                  <a:gd name="connsiteY480" fmla="*/ 513637 h 977296"/>
                  <a:gd name="connsiteX481" fmla="*/ 249227 w 759122"/>
                  <a:gd name="connsiteY481" fmla="*/ 506004 h 977296"/>
                  <a:gd name="connsiteX482" fmla="*/ 246875 w 759122"/>
                  <a:gd name="connsiteY482" fmla="*/ 502775 h 977296"/>
                  <a:gd name="connsiteX483" fmla="*/ 243862 w 759122"/>
                  <a:gd name="connsiteY483" fmla="*/ 501432 h 977296"/>
                  <a:gd name="connsiteX484" fmla="*/ 234308 w 759122"/>
                  <a:gd name="connsiteY484" fmla="*/ 503130 h 977296"/>
                  <a:gd name="connsiteX485" fmla="*/ 230049 w 759122"/>
                  <a:gd name="connsiteY485" fmla="*/ 505689 h 977296"/>
                  <a:gd name="connsiteX486" fmla="*/ 228159 w 759122"/>
                  <a:gd name="connsiteY486" fmla="*/ 509187 h 977296"/>
                  <a:gd name="connsiteX487" fmla="*/ 219938 w 759122"/>
                  <a:gd name="connsiteY487" fmla="*/ 507340 h 977296"/>
                  <a:gd name="connsiteX488" fmla="*/ 217365 w 759122"/>
                  <a:gd name="connsiteY488" fmla="*/ 505376 h 977296"/>
                  <a:gd name="connsiteX489" fmla="*/ 211190 w 759122"/>
                  <a:gd name="connsiteY489" fmla="*/ 508850 h 977296"/>
                  <a:gd name="connsiteX490" fmla="*/ 207068 w 759122"/>
                  <a:gd name="connsiteY490" fmla="*/ 507786 h 977296"/>
                  <a:gd name="connsiteX491" fmla="*/ 206792 w 759122"/>
                  <a:gd name="connsiteY491" fmla="*/ 504225 h 977296"/>
                  <a:gd name="connsiteX492" fmla="*/ 203880 w 759122"/>
                  <a:gd name="connsiteY492" fmla="*/ 503419 h 977296"/>
                  <a:gd name="connsiteX493" fmla="*/ 202984 w 759122"/>
                  <a:gd name="connsiteY493" fmla="*/ 499162 h 977296"/>
                  <a:gd name="connsiteX494" fmla="*/ 205564 w 759122"/>
                  <a:gd name="connsiteY494" fmla="*/ 496757 h 977296"/>
                  <a:gd name="connsiteX495" fmla="*/ 205963 w 759122"/>
                  <a:gd name="connsiteY495" fmla="*/ 493321 h 977296"/>
                  <a:gd name="connsiteX496" fmla="*/ 199650 w 759122"/>
                  <a:gd name="connsiteY496" fmla="*/ 486623 h 977296"/>
                  <a:gd name="connsiteX497" fmla="*/ 194666 w 759122"/>
                  <a:gd name="connsiteY497" fmla="*/ 486393 h 977296"/>
                  <a:gd name="connsiteX498" fmla="*/ 192122 w 759122"/>
                  <a:gd name="connsiteY498" fmla="*/ 491892 h 977296"/>
                  <a:gd name="connsiteX499" fmla="*/ 188808 w 759122"/>
                  <a:gd name="connsiteY499" fmla="*/ 492335 h 977296"/>
                  <a:gd name="connsiteX500" fmla="*/ 187015 w 759122"/>
                  <a:gd name="connsiteY500" fmla="*/ 495450 h 977296"/>
                  <a:gd name="connsiteX501" fmla="*/ 181789 w 759122"/>
                  <a:gd name="connsiteY501" fmla="*/ 491892 h 977296"/>
                  <a:gd name="connsiteX502" fmla="*/ 184489 w 759122"/>
                  <a:gd name="connsiteY502" fmla="*/ 487421 h 977296"/>
                  <a:gd name="connsiteX503" fmla="*/ 185156 w 759122"/>
                  <a:gd name="connsiteY503" fmla="*/ 482608 h 977296"/>
                  <a:gd name="connsiteX504" fmla="*/ 180420 w 759122"/>
                  <a:gd name="connsiteY504" fmla="*/ 478867 h 977296"/>
                  <a:gd name="connsiteX505" fmla="*/ 175702 w 759122"/>
                  <a:gd name="connsiteY505" fmla="*/ 477247 h 977296"/>
                  <a:gd name="connsiteX506" fmla="*/ 170640 w 759122"/>
                  <a:gd name="connsiteY506" fmla="*/ 470728 h 977296"/>
                  <a:gd name="connsiteX507" fmla="*/ 166354 w 759122"/>
                  <a:gd name="connsiteY507" fmla="*/ 473379 h 977296"/>
                  <a:gd name="connsiteX508" fmla="*/ 165929 w 759122"/>
                  <a:gd name="connsiteY508" fmla="*/ 469080 h 977296"/>
                  <a:gd name="connsiteX509" fmla="*/ 162718 w 759122"/>
                  <a:gd name="connsiteY509" fmla="*/ 468083 h 977296"/>
                  <a:gd name="connsiteX510" fmla="*/ 161571 w 759122"/>
                  <a:gd name="connsiteY510" fmla="*/ 462243 h 977296"/>
                  <a:gd name="connsiteX511" fmla="*/ 158724 w 759122"/>
                  <a:gd name="connsiteY511" fmla="*/ 461004 h 977296"/>
                  <a:gd name="connsiteX512" fmla="*/ 161055 w 759122"/>
                  <a:gd name="connsiteY512" fmla="*/ 457803 h 977296"/>
                  <a:gd name="connsiteX513" fmla="*/ 160411 w 759122"/>
                  <a:gd name="connsiteY513" fmla="*/ 453269 h 977296"/>
                  <a:gd name="connsiteX514" fmla="*/ 161923 w 759122"/>
                  <a:gd name="connsiteY514" fmla="*/ 448584 h 977296"/>
                  <a:gd name="connsiteX515" fmla="*/ 156918 w 759122"/>
                  <a:gd name="connsiteY515" fmla="*/ 446273 h 977296"/>
                  <a:gd name="connsiteX516" fmla="*/ 153232 w 759122"/>
                  <a:gd name="connsiteY516" fmla="*/ 442102 h 977296"/>
                  <a:gd name="connsiteX517" fmla="*/ 151105 w 759122"/>
                  <a:gd name="connsiteY517" fmla="*/ 437503 h 977296"/>
                  <a:gd name="connsiteX518" fmla="*/ 147166 w 759122"/>
                  <a:gd name="connsiteY518" fmla="*/ 436705 h 977296"/>
                  <a:gd name="connsiteX519" fmla="*/ 144390 w 759122"/>
                  <a:gd name="connsiteY519" fmla="*/ 438004 h 977296"/>
                  <a:gd name="connsiteX520" fmla="*/ 141517 w 759122"/>
                  <a:gd name="connsiteY520" fmla="*/ 432573 h 977296"/>
                  <a:gd name="connsiteX521" fmla="*/ 140871 w 759122"/>
                  <a:gd name="connsiteY521" fmla="*/ 426591 h 977296"/>
                  <a:gd name="connsiteX522" fmla="*/ 138684 w 759122"/>
                  <a:gd name="connsiteY522" fmla="*/ 421885 h 977296"/>
                  <a:gd name="connsiteX523" fmla="*/ 135996 w 759122"/>
                  <a:gd name="connsiteY523" fmla="*/ 421283 h 977296"/>
                  <a:gd name="connsiteX524" fmla="*/ 131205 w 759122"/>
                  <a:gd name="connsiteY524" fmla="*/ 414782 h 977296"/>
                  <a:gd name="connsiteX525" fmla="*/ 130533 w 759122"/>
                  <a:gd name="connsiteY525" fmla="*/ 410014 h 977296"/>
                  <a:gd name="connsiteX526" fmla="*/ 126466 w 759122"/>
                  <a:gd name="connsiteY526" fmla="*/ 408869 h 977296"/>
                  <a:gd name="connsiteX527" fmla="*/ 124454 w 759122"/>
                  <a:gd name="connsiteY527" fmla="*/ 404118 h 977296"/>
                  <a:gd name="connsiteX528" fmla="*/ 119217 w 759122"/>
                  <a:gd name="connsiteY528" fmla="*/ 399976 h 977296"/>
                  <a:gd name="connsiteX529" fmla="*/ 116240 w 759122"/>
                  <a:gd name="connsiteY529" fmla="*/ 399629 h 977296"/>
                  <a:gd name="connsiteX530" fmla="*/ 113391 w 759122"/>
                  <a:gd name="connsiteY530" fmla="*/ 393045 h 977296"/>
                  <a:gd name="connsiteX531" fmla="*/ 109932 w 759122"/>
                  <a:gd name="connsiteY531" fmla="*/ 392677 h 977296"/>
                  <a:gd name="connsiteX532" fmla="*/ 107860 w 759122"/>
                  <a:gd name="connsiteY532" fmla="*/ 390562 h 977296"/>
                  <a:gd name="connsiteX533" fmla="*/ 109257 w 759122"/>
                  <a:gd name="connsiteY533" fmla="*/ 386865 h 977296"/>
                  <a:gd name="connsiteX534" fmla="*/ 105756 w 759122"/>
                  <a:gd name="connsiteY534" fmla="*/ 382201 h 977296"/>
                  <a:gd name="connsiteX535" fmla="*/ 105386 w 759122"/>
                  <a:gd name="connsiteY535" fmla="*/ 378145 h 977296"/>
                  <a:gd name="connsiteX536" fmla="*/ 102148 w 759122"/>
                  <a:gd name="connsiteY536" fmla="*/ 375815 h 977296"/>
                  <a:gd name="connsiteX537" fmla="*/ 99500 w 759122"/>
                  <a:gd name="connsiteY537" fmla="*/ 376499 h 977296"/>
                  <a:gd name="connsiteX538" fmla="*/ 95793 w 759122"/>
                  <a:gd name="connsiteY538" fmla="*/ 374767 h 977296"/>
                  <a:gd name="connsiteX539" fmla="*/ 91948 w 759122"/>
                  <a:gd name="connsiteY539" fmla="*/ 375494 h 977296"/>
                  <a:gd name="connsiteX540" fmla="*/ 90674 w 759122"/>
                  <a:gd name="connsiteY540" fmla="*/ 372732 h 977296"/>
                  <a:gd name="connsiteX541" fmla="*/ 85364 w 759122"/>
                  <a:gd name="connsiteY541" fmla="*/ 372526 h 977296"/>
                  <a:gd name="connsiteX542" fmla="*/ 75091 w 759122"/>
                  <a:gd name="connsiteY542" fmla="*/ 368076 h 977296"/>
                  <a:gd name="connsiteX543" fmla="*/ 75179 w 759122"/>
                  <a:gd name="connsiteY543" fmla="*/ 365997 h 977296"/>
                  <a:gd name="connsiteX544" fmla="*/ 71968 w 759122"/>
                  <a:gd name="connsiteY544" fmla="*/ 360735 h 977296"/>
                  <a:gd name="connsiteX545" fmla="*/ 72161 w 759122"/>
                  <a:gd name="connsiteY545" fmla="*/ 357920 h 977296"/>
                  <a:gd name="connsiteX546" fmla="*/ 68183 w 759122"/>
                  <a:gd name="connsiteY546" fmla="*/ 355763 h 977296"/>
                  <a:gd name="connsiteX547" fmla="*/ 68047 w 759122"/>
                  <a:gd name="connsiteY547" fmla="*/ 353598 h 977296"/>
                  <a:gd name="connsiteX548" fmla="*/ 62297 w 759122"/>
                  <a:gd name="connsiteY548" fmla="*/ 350345 h 977296"/>
                  <a:gd name="connsiteX549" fmla="*/ 58596 w 759122"/>
                  <a:gd name="connsiteY549" fmla="*/ 351443 h 977296"/>
                  <a:gd name="connsiteX550" fmla="*/ 58111 w 759122"/>
                  <a:gd name="connsiteY550" fmla="*/ 349226 h 977296"/>
                  <a:gd name="connsiteX551" fmla="*/ 53935 w 759122"/>
                  <a:gd name="connsiteY551" fmla="*/ 344617 h 977296"/>
                  <a:gd name="connsiteX552" fmla="*/ 48599 w 759122"/>
                  <a:gd name="connsiteY552" fmla="*/ 343328 h 977296"/>
                  <a:gd name="connsiteX553" fmla="*/ 47324 w 759122"/>
                  <a:gd name="connsiteY553" fmla="*/ 341142 h 977296"/>
                  <a:gd name="connsiteX554" fmla="*/ 41816 w 759122"/>
                  <a:gd name="connsiteY554" fmla="*/ 341533 h 977296"/>
                  <a:gd name="connsiteX555" fmla="*/ 43646 w 759122"/>
                  <a:gd name="connsiteY555" fmla="*/ 337597 h 977296"/>
                  <a:gd name="connsiteX556" fmla="*/ 51633 w 759122"/>
                  <a:gd name="connsiteY556" fmla="*/ 334420 h 977296"/>
                  <a:gd name="connsiteX557" fmla="*/ 53687 w 759122"/>
                  <a:gd name="connsiteY557" fmla="*/ 335236 h 977296"/>
                  <a:gd name="connsiteX558" fmla="*/ 58994 w 759122"/>
                  <a:gd name="connsiteY558" fmla="*/ 333890 h 977296"/>
                  <a:gd name="connsiteX559" fmla="*/ 60532 w 759122"/>
                  <a:gd name="connsiteY559" fmla="*/ 329638 h 977296"/>
                  <a:gd name="connsiteX560" fmla="*/ 55986 w 759122"/>
                  <a:gd name="connsiteY560" fmla="*/ 330014 h 977296"/>
                  <a:gd name="connsiteX561" fmla="*/ 55014 w 759122"/>
                  <a:gd name="connsiteY561" fmla="*/ 327679 h 977296"/>
                  <a:gd name="connsiteX562" fmla="*/ 52347 w 759122"/>
                  <a:gd name="connsiteY562" fmla="*/ 328501 h 977296"/>
                  <a:gd name="connsiteX563" fmla="*/ 48737 w 759122"/>
                  <a:gd name="connsiteY563" fmla="*/ 320349 h 977296"/>
                  <a:gd name="connsiteX564" fmla="*/ 51031 w 759122"/>
                  <a:gd name="connsiteY564" fmla="*/ 319366 h 977296"/>
                  <a:gd name="connsiteX565" fmla="*/ 42901 w 759122"/>
                  <a:gd name="connsiteY565" fmla="*/ 316314 h 977296"/>
                  <a:gd name="connsiteX566" fmla="*/ 42507 w 759122"/>
                  <a:gd name="connsiteY566" fmla="*/ 314078 h 977296"/>
                  <a:gd name="connsiteX567" fmla="*/ 52131 w 759122"/>
                  <a:gd name="connsiteY567" fmla="*/ 304914 h 977296"/>
                  <a:gd name="connsiteX568" fmla="*/ 50768 w 759122"/>
                  <a:gd name="connsiteY568" fmla="*/ 303109 h 977296"/>
                  <a:gd name="connsiteX569" fmla="*/ 51169 w 759122"/>
                  <a:gd name="connsiteY569" fmla="*/ 298823 h 977296"/>
                  <a:gd name="connsiteX570" fmla="*/ 45984 w 759122"/>
                  <a:gd name="connsiteY570" fmla="*/ 294848 h 977296"/>
                  <a:gd name="connsiteX571" fmla="*/ 45121 w 759122"/>
                  <a:gd name="connsiteY571" fmla="*/ 292098 h 977296"/>
                  <a:gd name="connsiteX572" fmla="*/ 47092 w 759122"/>
                  <a:gd name="connsiteY572" fmla="*/ 283594 h 977296"/>
                  <a:gd name="connsiteX573" fmla="*/ 41712 w 759122"/>
                  <a:gd name="connsiteY573" fmla="*/ 278390 h 977296"/>
                  <a:gd name="connsiteX574" fmla="*/ 39778 w 759122"/>
                  <a:gd name="connsiteY574" fmla="*/ 278724 h 977296"/>
                  <a:gd name="connsiteX575" fmla="*/ 38709 w 759122"/>
                  <a:gd name="connsiteY575" fmla="*/ 273499 h 977296"/>
                  <a:gd name="connsiteX576" fmla="*/ 36311 w 759122"/>
                  <a:gd name="connsiteY576" fmla="*/ 270194 h 977296"/>
                  <a:gd name="connsiteX577" fmla="*/ 32521 w 759122"/>
                  <a:gd name="connsiteY577" fmla="*/ 271206 h 977296"/>
                  <a:gd name="connsiteX578" fmla="*/ 29103 w 759122"/>
                  <a:gd name="connsiteY578" fmla="*/ 263936 h 977296"/>
                  <a:gd name="connsiteX579" fmla="*/ 28407 w 759122"/>
                  <a:gd name="connsiteY579" fmla="*/ 255049 h 977296"/>
                  <a:gd name="connsiteX580" fmla="*/ 24200 w 759122"/>
                  <a:gd name="connsiteY580" fmla="*/ 250371 h 977296"/>
                  <a:gd name="connsiteX581" fmla="*/ 21330 w 759122"/>
                  <a:gd name="connsiteY581" fmla="*/ 251772 h 977296"/>
                  <a:gd name="connsiteX582" fmla="*/ 16051 w 759122"/>
                  <a:gd name="connsiteY582" fmla="*/ 243602 h 977296"/>
                  <a:gd name="connsiteX583" fmla="*/ 12806 w 759122"/>
                  <a:gd name="connsiteY583" fmla="*/ 239934 h 977296"/>
                  <a:gd name="connsiteX584" fmla="*/ 12061 w 759122"/>
                  <a:gd name="connsiteY584" fmla="*/ 237096 h 977296"/>
                  <a:gd name="connsiteX585" fmla="*/ 9558 w 759122"/>
                  <a:gd name="connsiteY585" fmla="*/ 236027 h 977296"/>
                  <a:gd name="connsiteX586" fmla="*/ 6036 w 759122"/>
                  <a:gd name="connsiteY586" fmla="*/ 228600 h 977296"/>
                  <a:gd name="connsiteX587" fmla="*/ 2734 w 759122"/>
                  <a:gd name="connsiteY587" fmla="*/ 223894 h 977296"/>
                  <a:gd name="connsiteX588" fmla="*/ 33 w 759122"/>
                  <a:gd name="connsiteY588" fmla="*/ 222984 h 977296"/>
                  <a:gd name="connsiteX589" fmla="*/ 33 w 759122"/>
                  <a:gd name="connsiteY589" fmla="*/ 217814 h 977296"/>
                  <a:gd name="connsiteX590" fmla="*/ 33 w 759122"/>
                  <a:gd name="connsiteY590" fmla="*/ 217814 h 977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Lst>
                <a:rect l="l" t="t" r="r" b="b"/>
                <a:pathLst>
                  <a:path w="759122" h="977296">
                    <a:moveTo>
                      <a:pt x="33" y="217814"/>
                    </a:moveTo>
                    <a:lnTo>
                      <a:pt x="38" y="57"/>
                    </a:lnTo>
                    <a:lnTo>
                      <a:pt x="59920" y="70"/>
                    </a:lnTo>
                    <a:lnTo>
                      <a:pt x="113256" y="323"/>
                    </a:lnTo>
                    <a:lnTo>
                      <a:pt x="143314" y="326"/>
                    </a:lnTo>
                    <a:lnTo>
                      <a:pt x="243283" y="0"/>
                    </a:lnTo>
                    <a:lnTo>
                      <a:pt x="285634" y="493"/>
                    </a:lnTo>
                    <a:lnTo>
                      <a:pt x="339471" y="793"/>
                    </a:lnTo>
                    <a:lnTo>
                      <a:pt x="441036" y="548"/>
                    </a:lnTo>
                    <a:lnTo>
                      <a:pt x="555929" y="532"/>
                    </a:lnTo>
                    <a:lnTo>
                      <a:pt x="555961" y="19134"/>
                    </a:lnTo>
                    <a:lnTo>
                      <a:pt x="556563" y="19142"/>
                    </a:lnTo>
                    <a:lnTo>
                      <a:pt x="556550" y="95171"/>
                    </a:lnTo>
                    <a:lnTo>
                      <a:pt x="557201" y="95171"/>
                    </a:lnTo>
                    <a:lnTo>
                      <a:pt x="557173" y="114535"/>
                    </a:lnTo>
                    <a:lnTo>
                      <a:pt x="550833" y="113598"/>
                    </a:lnTo>
                    <a:lnTo>
                      <a:pt x="550473" y="119358"/>
                    </a:lnTo>
                    <a:lnTo>
                      <a:pt x="545281" y="122681"/>
                    </a:lnTo>
                    <a:lnTo>
                      <a:pt x="546806" y="123905"/>
                    </a:lnTo>
                    <a:lnTo>
                      <a:pt x="542486" y="129758"/>
                    </a:lnTo>
                    <a:lnTo>
                      <a:pt x="538759" y="133155"/>
                    </a:lnTo>
                    <a:lnTo>
                      <a:pt x="536551" y="133452"/>
                    </a:lnTo>
                    <a:lnTo>
                      <a:pt x="535532" y="141881"/>
                    </a:lnTo>
                    <a:lnTo>
                      <a:pt x="563225" y="141948"/>
                    </a:lnTo>
                    <a:lnTo>
                      <a:pt x="563288" y="143680"/>
                    </a:lnTo>
                    <a:lnTo>
                      <a:pt x="569586" y="145188"/>
                    </a:lnTo>
                    <a:lnTo>
                      <a:pt x="570600" y="151407"/>
                    </a:lnTo>
                    <a:lnTo>
                      <a:pt x="576934" y="151438"/>
                    </a:lnTo>
                    <a:lnTo>
                      <a:pt x="575800" y="152610"/>
                    </a:lnTo>
                    <a:lnTo>
                      <a:pt x="575782" y="163714"/>
                    </a:lnTo>
                    <a:lnTo>
                      <a:pt x="582025" y="167152"/>
                    </a:lnTo>
                    <a:lnTo>
                      <a:pt x="582022" y="168830"/>
                    </a:lnTo>
                    <a:lnTo>
                      <a:pt x="577495" y="167544"/>
                    </a:lnTo>
                    <a:lnTo>
                      <a:pt x="573822" y="163960"/>
                    </a:lnTo>
                    <a:lnTo>
                      <a:pt x="564294" y="163691"/>
                    </a:lnTo>
                    <a:lnTo>
                      <a:pt x="562162" y="167066"/>
                    </a:lnTo>
                    <a:lnTo>
                      <a:pt x="554923" y="169740"/>
                    </a:lnTo>
                    <a:lnTo>
                      <a:pt x="551206" y="172876"/>
                    </a:lnTo>
                    <a:lnTo>
                      <a:pt x="544958" y="175056"/>
                    </a:lnTo>
                    <a:lnTo>
                      <a:pt x="544963" y="180190"/>
                    </a:lnTo>
                    <a:lnTo>
                      <a:pt x="546292" y="182700"/>
                    </a:lnTo>
                    <a:lnTo>
                      <a:pt x="545716" y="189636"/>
                    </a:lnTo>
                    <a:lnTo>
                      <a:pt x="464619" y="189239"/>
                    </a:lnTo>
                    <a:lnTo>
                      <a:pt x="455357" y="189704"/>
                    </a:lnTo>
                    <a:lnTo>
                      <a:pt x="439550" y="189766"/>
                    </a:lnTo>
                    <a:lnTo>
                      <a:pt x="442037" y="192570"/>
                    </a:lnTo>
                    <a:lnTo>
                      <a:pt x="440470" y="196731"/>
                    </a:lnTo>
                    <a:lnTo>
                      <a:pt x="442681" y="198862"/>
                    </a:lnTo>
                    <a:lnTo>
                      <a:pt x="442232" y="202034"/>
                    </a:lnTo>
                    <a:lnTo>
                      <a:pt x="444870" y="201828"/>
                    </a:lnTo>
                    <a:lnTo>
                      <a:pt x="448611" y="204846"/>
                    </a:lnTo>
                    <a:lnTo>
                      <a:pt x="446745" y="207210"/>
                    </a:lnTo>
                    <a:lnTo>
                      <a:pt x="447271" y="211310"/>
                    </a:lnTo>
                    <a:lnTo>
                      <a:pt x="452925" y="211548"/>
                    </a:lnTo>
                    <a:lnTo>
                      <a:pt x="454539" y="213890"/>
                    </a:lnTo>
                    <a:lnTo>
                      <a:pt x="457151" y="223213"/>
                    </a:lnTo>
                    <a:lnTo>
                      <a:pt x="455164" y="223088"/>
                    </a:lnTo>
                    <a:lnTo>
                      <a:pt x="452302" y="229505"/>
                    </a:lnTo>
                    <a:lnTo>
                      <a:pt x="446646" y="229933"/>
                    </a:lnTo>
                    <a:lnTo>
                      <a:pt x="442269" y="227630"/>
                    </a:lnTo>
                    <a:lnTo>
                      <a:pt x="437650" y="230604"/>
                    </a:lnTo>
                    <a:lnTo>
                      <a:pt x="436451" y="233700"/>
                    </a:lnTo>
                    <a:lnTo>
                      <a:pt x="430487" y="234125"/>
                    </a:lnTo>
                    <a:lnTo>
                      <a:pt x="427142" y="235636"/>
                    </a:lnTo>
                    <a:lnTo>
                      <a:pt x="426300" y="240367"/>
                    </a:lnTo>
                    <a:lnTo>
                      <a:pt x="430575" y="242640"/>
                    </a:lnTo>
                    <a:lnTo>
                      <a:pt x="431250" y="251903"/>
                    </a:lnTo>
                    <a:lnTo>
                      <a:pt x="429647" y="254780"/>
                    </a:lnTo>
                    <a:lnTo>
                      <a:pt x="430992" y="259301"/>
                    </a:lnTo>
                    <a:lnTo>
                      <a:pt x="430059" y="266140"/>
                    </a:lnTo>
                    <a:lnTo>
                      <a:pt x="427703" y="266821"/>
                    </a:lnTo>
                    <a:lnTo>
                      <a:pt x="427961" y="271785"/>
                    </a:lnTo>
                    <a:lnTo>
                      <a:pt x="426024" y="273160"/>
                    </a:lnTo>
                    <a:lnTo>
                      <a:pt x="419705" y="272649"/>
                    </a:lnTo>
                    <a:lnTo>
                      <a:pt x="415978" y="276053"/>
                    </a:lnTo>
                    <a:lnTo>
                      <a:pt x="415733" y="278254"/>
                    </a:lnTo>
                    <a:lnTo>
                      <a:pt x="418530" y="287533"/>
                    </a:lnTo>
                    <a:lnTo>
                      <a:pt x="421118" y="290838"/>
                    </a:lnTo>
                    <a:lnTo>
                      <a:pt x="420519" y="295518"/>
                    </a:lnTo>
                    <a:lnTo>
                      <a:pt x="418809" y="295943"/>
                    </a:lnTo>
                    <a:lnTo>
                      <a:pt x="420065" y="299559"/>
                    </a:lnTo>
                    <a:lnTo>
                      <a:pt x="418548" y="302303"/>
                    </a:lnTo>
                    <a:lnTo>
                      <a:pt x="419134" y="305392"/>
                    </a:lnTo>
                    <a:lnTo>
                      <a:pt x="422664" y="310225"/>
                    </a:lnTo>
                    <a:lnTo>
                      <a:pt x="421665" y="312899"/>
                    </a:lnTo>
                    <a:lnTo>
                      <a:pt x="421892" y="321925"/>
                    </a:lnTo>
                    <a:lnTo>
                      <a:pt x="423157" y="327369"/>
                    </a:lnTo>
                    <a:lnTo>
                      <a:pt x="426454" y="329463"/>
                    </a:lnTo>
                    <a:lnTo>
                      <a:pt x="431104" y="327718"/>
                    </a:lnTo>
                    <a:lnTo>
                      <a:pt x="431125" y="393507"/>
                    </a:lnTo>
                    <a:lnTo>
                      <a:pt x="432515" y="394026"/>
                    </a:lnTo>
                    <a:lnTo>
                      <a:pt x="469079" y="394052"/>
                    </a:lnTo>
                    <a:lnTo>
                      <a:pt x="468993" y="430249"/>
                    </a:lnTo>
                    <a:lnTo>
                      <a:pt x="469102" y="467116"/>
                    </a:lnTo>
                    <a:lnTo>
                      <a:pt x="487469" y="467126"/>
                    </a:lnTo>
                    <a:lnTo>
                      <a:pt x="487469" y="466591"/>
                    </a:lnTo>
                    <a:lnTo>
                      <a:pt x="506574" y="466573"/>
                    </a:lnTo>
                    <a:lnTo>
                      <a:pt x="506595" y="494957"/>
                    </a:lnTo>
                    <a:lnTo>
                      <a:pt x="524581" y="494952"/>
                    </a:lnTo>
                    <a:lnTo>
                      <a:pt x="524610" y="504100"/>
                    </a:lnTo>
                    <a:lnTo>
                      <a:pt x="537552" y="504116"/>
                    </a:lnTo>
                    <a:lnTo>
                      <a:pt x="540803" y="510486"/>
                    </a:lnTo>
                    <a:lnTo>
                      <a:pt x="541540" y="514798"/>
                    </a:lnTo>
                    <a:lnTo>
                      <a:pt x="538146" y="521238"/>
                    </a:lnTo>
                    <a:lnTo>
                      <a:pt x="541470" y="530319"/>
                    </a:lnTo>
                    <a:lnTo>
                      <a:pt x="539656" y="534667"/>
                    </a:lnTo>
                    <a:lnTo>
                      <a:pt x="540294" y="538969"/>
                    </a:lnTo>
                    <a:lnTo>
                      <a:pt x="539890" y="547340"/>
                    </a:lnTo>
                    <a:lnTo>
                      <a:pt x="537505" y="548712"/>
                    </a:lnTo>
                    <a:lnTo>
                      <a:pt x="538756" y="553940"/>
                    </a:lnTo>
                    <a:lnTo>
                      <a:pt x="535216" y="557015"/>
                    </a:lnTo>
                    <a:lnTo>
                      <a:pt x="533410" y="560852"/>
                    </a:lnTo>
                    <a:lnTo>
                      <a:pt x="525598" y="560597"/>
                    </a:lnTo>
                    <a:lnTo>
                      <a:pt x="522381" y="564275"/>
                    </a:lnTo>
                    <a:lnTo>
                      <a:pt x="522394" y="566682"/>
                    </a:lnTo>
                    <a:lnTo>
                      <a:pt x="518739" y="568242"/>
                    </a:lnTo>
                    <a:lnTo>
                      <a:pt x="519005" y="571566"/>
                    </a:lnTo>
                    <a:lnTo>
                      <a:pt x="516829" y="572659"/>
                    </a:lnTo>
                    <a:lnTo>
                      <a:pt x="515802" y="570217"/>
                    </a:lnTo>
                    <a:lnTo>
                      <a:pt x="511699" y="570108"/>
                    </a:lnTo>
                    <a:lnTo>
                      <a:pt x="511156" y="572382"/>
                    </a:lnTo>
                    <a:lnTo>
                      <a:pt x="506928" y="572129"/>
                    </a:lnTo>
                    <a:lnTo>
                      <a:pt x="501287" y="579391"/>
                    </a:lnTo>
                    <a:lnTo>
                      <a:pt x="503428" y="583333"/>
                    </a:lnTo>
                    <a:lnTo>
                      <a:pt x="502969" y="586808"/>
                    </a:lnTo>
                    <a:lnTo>
                      <a:pt x="498115" y="593718"/>
                    </a:lnTo>
                    <a:lnTo>
                      <a:pt x="501118" y="597091"/>
                    </a:lnTo>
                    <a:lnTo>
                      <a:pt x="499888" y="599827"/>
                    </a:lnTo>
                    <a:lnTo>
                      <a:pt x="500685" y="604035"/>
                    </a:lnTo>
                    <a:lnTo>
                      <a:pt x="505205" y="604763"/>
                    </a:lnTo>
                    <a:lnTo>
                      <a:pt x="508008" y="602670"/>
                    </a:lnTo>
                    <a:lnTo>
                      <a:pt x="510987" y="603033"/>
                    </a:lnTo>
                    <a:lnTo>
                      <a:pt x="509272" y="606667"/>
                    </a:lnTo>
                    <a:lnTo>
                      <a:pt x="508844" y="612805"/>
                    </a:lnTo>
                    <a:lnTo>
                      <a:pt x="512324" y="618536"/>
                    </a:lnTo>
                    <a:lnTo>
                      <a:pt x="516581" y="621841"/>
                    </a:lnTo>
                    <a:lnTo>
                      <a:pt x="517243" y="625394"/>
                    </a:lnTo>
                    <a:lnTo>
                      <a:pt x="515051" y="630423"/>
                    </a:lnTo>
                    <a:lnTo>
                      <a:pt x="515682" y="633026"/>
                    </a:lnTo>
                    <a:lnTo>
                      <a:pt x="519519" y="634109"/>
                    </a:lnTo>
                    <a:lnTo>
                      <a:pt x="521010" y="638317"/>
                    </a:lnTo>
                    <a:lnTo>
                      <a:pt x="519782" y="641810"/>
                    </a:lnTo>
                    <a:lnTo>
                      <a:pt x="521833" y="649813"/>
                    </a:lnTo>
                    <a:lnTo>
                      <a:pt x="520913" y="653556"/>
                    </a:lnTo>
                    <a:lnTo>
                      <a:pt x="523476" y="656778"/>
                    </a:lnTo>
                    <a:lnTo>
                      <a:pt x="523153" y="659804"/>
                    </a:lnTo>
                    <a:lnTo>
                      <a:pt x="525517" y="664397"/>
                    </a:lnTo>
                    <a:lnTo>
                      <a:pt x="521742" y="671422"/>
                    </a:lnTo>
                    <a:lnTo>
                      <a:pt x="522303" y="673527"/>
                    </a:lnTo>
                    <a:lnTo>
                      <a:pt x="525936" y="676039"/>
                    </a:lnTo>
                    <a:lnTo>
                      <a:pt x="545343" y="685464"/>
                    </a:lnTo>
                    <a:lnTo>
                      <a:pt x="547278" y="688785"/>
                    </a:lnTo>
                    <a:lnTo>
                      <a:pt x="552846" y="689737"/>
                    </a:lnTo>
                    <a:lnTo>
                      <a:pt x="556383" y="693285"/>
                    </a:lnTo>
                    <a:lnTo>
                      <a:pt x="559482" y="692979"/>
                    </a:lnTo>
                    <a:lnTo>
                      <a:pt x="564117" y="688482"/>
                    </a:lnTo>
                    <a:lnTo>
                      <a:pt x="564007" y="686502"/>
                    </a:lnTo>
                    <a:lnTo>
                      <a:pt x="567633" y="681340"/>
                    </a:lnTo>
                    <a:lnTo>
                      <a:pt x="566677" y="680054"/>
                    </a:lnTo>
                    <a:lnTo>
                      <a:pt x="568478" y="674106"/>
                    </a:lnTo>
                    <a:lnTo>
                      <a:pt x="571017" y="672476"/>
                    </a:lnTo>
                    <a:lnTo>
                      <a:pt x="575644" y="672317"/>
                    </a:lnTo>
                    <a:lnTo>
                      <a:pt x="580518" y="670462"/>
                    </a:lnTo>
                    <a:lnTo>
                      <a:pt x="586115" y="673006"/>
                    </a:lnTo>
                    <a:lnTo>
                      <a:pt x="594344" y="671101"/>
                    </a:lnTo>
                    <a:lnTo>
                      <a:pt x="597277" y="676843"/>
                    </a:lnTo>
                    <a:lnTo>
                      <a:pt x="600460" y="676298"/>
                    </a:lnTo>
                    <a:lnTo>
                      <a:pt x="602248" y="678901"/>
                    </a:lnTo>
                    <a:lnTo>
                      <a:pt x="606445" y="678223"/>
                    </a:lnTo>
                    <a:lnTo>
                      <a:pt x="611608" y="680641"/>
                    </a:lnTo>
                    <a:lnTo>
                      <a:pt x="612398" y="683594"/>
                    </a:lnTo>
                    <a:lnTo>
                      <a:pt x="614773" y="684053"/>
                    </a:lnTo>
                    <a:lnTo>
                      <a:pt x="619014" y="681757"/>
                    </a:lnTo>
                    <a:lnTo>
                      <a:pt x="623174" y="683985"/>
                    </a:lnTo>
                    <a:lnTo>
                      <a:pt x="626279" y="683516"/>
                    </a:lnTo>
                    <a:lnTo>
                      <a:pt x="629829" y="678165"/>
                    </a:lnTo>
                    <a:lnTo>
                      <a:pt x="632652" y="676783"/>
                    </a:lnTo>
                    <a:lnTo>
                      <a:pt x="634177" y="672119"/>
                    </a:lnTo>
                    <a:lnTo>
                      <a:pt x="635744" y="672805"/>
                    </a:lnTo>
                    <a:lnTo>
                      <a:pt x="640256" y="664269"/>
                    </a:lnTo>
                    <a:lnTo>
                      <a:pt x="643259" y="660534"/>
                    </a:lnTo>
                    <a:lnTo>
                      <a:pt x="647391" y="658844"/>
                    </a:lnTo>
                    <a:lnTo>
                      <a:pt x="648976" y="659887"/>
                    </a:lnTo>
                    <a:lnTo>
                      <a:pt x="650915" y="656853"/>
                    </a:lnTo>
                    <a:lnTo>
                      <a:pt x="656561" y="654779"/>
                    </a:lnTo>
                    <a:lnTo>
                      <a:pt x="660664" y="650254"/>
                    </a:lnTo>
                    <a:lnTo>
                      <a:pt x="661149" y="643270"/>
                    </a:lnTo>
                    <a:lnTo>
                      <a:pt x="667491" y="641932"/>
                    </a:lnTo>
                    <a:lnTo>
                      <a:pt x="666884" y="628295"/>
                    </a:lnTo>
                    <a:lnTo>
                      <a:pt x="671578" y="621757"/>
                    </a:lnTo>
                    <a:lnTo>
                      <a:pt x="670525" y="619175"/>
                    </a:lnTo>
                    <a:lnTo>
                      <a:pt x="677618" y="615674"/>
                    </a:lnTo>
                    <a:lnTo>
                      <a:pt x="678012" y="602099"/>
                    </a:lnTo>
                    <a:lnTo>
                      <a:pt x="704986" y="602102"/>
                    </a:lnTo>
                    <a:lnTo>
                      <a:pt x="704986" y="601048"/>
                    </a:lnTo>
                    <a:lnTo>
                      <a:pt x="759156" y="601074"/>
                    </a:lnTo>
                    <a:lnTo>
                      <a:pt x="759127" y="611673"/>
                    </a:lnTo>
                    <a:lnTo>
                      <a:pt x="758155" y="611670"/>
                    </a:lnTo>
                    <a:lnTo>
                      <a:pt x="757920" y="643497"/>
                    </a:lnTo>
                    <a:lnTo>
                      <a:pt x="758478" y="655432"/>
                    </a:lnTo>
                    <a:lnTo>
                      <a:pt x="758353" y="685467"/>
                    </a:lnTo>
                    <a:lnTo>
                      <a:pt x="757506" y="685464"/>
                    </a:lnTo>
                    <a:lnTo>
                      <a:pt x="757576" y="725871"/>
                    </a:lnTo>
                    <a:lnTo>
                      <a:pt x="748552" y="725876"/>
                    </a:lnTo>
                    <a:lnTo>
                      <a:pt x="748427" y="739428"/>
                    </a:lnTo>
                    <a:lnTo>
                      <a:pt x="739634" y="739433"/>
                    </a:lnTo>
                    <a:lnTo>
                      <a:pt x="739827" y="775126"/>
                    </a:lnTo>
                    <a:lnTo>
                      <a:pt x="722485" y="775103"/>
                    </a:lnTo>
                    <a:lnTo>
                      <a:pt x="722422" y="810976"/>
                    </a:lnTo>
                    <a:lnTo>
                      <a:pt x="721270" y="810986"/>
                    </a:lnTo>
                    <a:lnTo>
                      <a:pt x="721492" y="846826"/>
                    </a:lnTo>
                    <a:lnTo>
                      <a:pt x="720123" y="846826"/>
                    </a:lnTo>
                    <a:lnTo>
                      <a:pt x="720207" y="902746"/>
                    </a:lnTo>
                    <a:lnTo>
                      <a:pt x="720431" y="952966"/>
                    </a:lnTo>
                    <a:lnTo>
                      <a:pt x="713439" y="951070"/>
                    </a:lnTo>
                    <a:lnTo>
                      <a:pt x="709152" y="948573"/>
                    </a:lnTo>
                    <a:lnTo>
                      <a:pt x="708005" y="945190"/>
                    </a:lnTo>
                    <a:lnTo>
                      <a:pt x="709047" y="942039"/>
                    </a:lnTo>
                    <a:lnTo>
                      <a:pt x="706282" y="941525"/>
                    </a:lnTo>
                    <a:lnTo>
                      <a:pt x="701931" y="937492"/>
                    </a:lnTo>
                    <a:lnTo>
                      <a:pt x="701889" y="934586"/>
                    </a:lnTo>
                    <a:lnTo>
                      <a:pt x="695169" y="933078"/>
                    </a:lnTo>
                    <a:lnTo>
                      <a:pt x="693258" y="925412"/>
                    </a:lnTo>
                    <a:lnTo>
                      <a:pt x="696368" y="923789"/>
                    </a:lnTo>
                    <a:lnTo>
                      <a:pt x="691572" y="917964"/>
                    </a:lnTo>
                    <a:lnTo>
                      <a:pt x="688950" y="918833"/>
                    </a:lnTo>
                    <a:lnTo>
                      <a:pt x="689523" y="914667"/>
                    </a:lnTo>
                    <a:lnTo>
                      <a:pt x="685185" y="909810"/>
                    </a:lnTo>
                    <a:lnTo>
                      <a:pt x="685277" y="907613"/>
                    </a:lnTo>
                    <a:lnTo>
                      <a:pt x="681494" y="904261"/>
                    </a:lnTo>
                    <a:lnTo>
                      <a:pt x="681221" y="902075"/>
                    </a:lnTo>
                    <a:lnTo>
                      <a:pt x="676416" y="902104"/>
                    </a:lnTo>
                    <a:lnTo>
                      <a:pt x="673807" y="897709"/>
                    </a:lnTo>
                    <a:lnTo>
                      <a:pt x="671333" y="897450"/>
                    </a:lnTo>
                    <a:lnTo>
                      <a:pt x="670734" y="902485"/>
                    </a:lnTo>
                    <a:lnTo>
                      <a:pt x="668260" y="905894"/>
                    </a:lnTo>
                    <a:lnTo>
                      <a:pt x="665745" y="903873"/>
                    </a:lnTo>
                    <a:lnTo>
                      <a:pt x="657518" y="906927"/>
                    </a:lnTo>
                    <a:lnTo>
                      <a:pt x="658097" y="910535"/>
                    </a:lnTo>
                    <a:lnTo>
                      <a:pt x="660440" y="912390"/>
                    </a:lnTo>
                    <a:lnTo>
                      <a:pt x="657302" y="918251"/>
                    </a:lnTo>
                    <a:lnTo>
                      <a:pt x="653571" y="919422"/>
                    </a:lnTo>
                    <a:lnTo>
                      <a:pt x="655542" y="922918"/>
                    </a:lnTo>
                    <a:lnTo>
                      <a:pt x="652211" y="927394"/>
                    </a:lnTo>
                    <a:lnTo>
                      <a:pt x="653175" y="931730"/>
                    </a:lnTo>
                    <a:lnTo>
                      <a:pt x="655709" y="933926"/>
                    </a:lnTo>
                    <a:lnTo>
                      <a:pt x="654833" y="936037"/>
                    </a:lnTo>
                    <a:lnTo>
                      <a:pt x="660320" y="936929"/>
                    </a:lnTo>
                    <a:lnTo>
                      <a:pt x="660503" y="940497"/>
                    </a:lnTo>
                    <a:lnTo>
                      <a:pt x="655956" y="940098"/>
                    </a:lnTo>
                    <a:lnTo>
                      <a:pt x="653803" y="941201"/>
                    </a:lnTo>
                    <a:lnTo>
                      <a:pt x="649010" y="937002"/>
                    </a:lnTo>
                    <a:lnTo>
                      <a:pt x="643650" y="935979"/>
                    </a:lnTo>
                    <a:lnTo>
                      <a:pt x="639417" y="938749"/>
                    </a:lnTo>
                    <a:lnTo>
                      <a:pt x="632796" y="937857"/>
                    </a:lnTo>
                    <a:lnTo>
                      <a:pt x="629519" y="936120"/>
                    </a:lnTo>
                    <a:lnTo>
                      <a:pt x="626467" y="936527"/>
                    </a:lnTo>
                    <a:lnTo>
                      <a:pt x="624939" y="939686"/>
                    </a:lnTo>
                    <a:lnTo>
                      <a:pt x="619869" y="940591"/>
                    </a:lnTo>
                    <a:lnTo>
                      <a:pt x="618000" y="943385"/>
                    </a:lnTo>
                    <a:lnTo>
                      <a:pt x="612487" y="943343"/>
                    </a:lnTo>
                    <a:lnTo>
                      <a:pt x="609544" y="946792"/>
                    </a:lnTo>
                    <a:lnTo>
                      <a:pt x="603470" y="938230"/>
                    </a:lnTo>
                    <a:lnTo>
                      <a:pt x="603069" y="935828"/>
                    </a:lnTo>
                    <a:lnTo>
                      <a:pt x="597751" y="937137"/>
                    </a:lnTo>
                    <a:lnTo>
                      <a:pt x="591344" y="937062"/>
                    </a:lnTo>
                    <a:lnTo>
                      <a:pt x="587366" y="941285"/>
                    </a:lnTo>
                    <a:lnTo>
                      <a:pt x="583177" y="940972"/>
                    </a:lnTo>
                    <a:lnTo>
                      <a:pt x="579098" y="939162"/>
                    </a:lnTo>
                    <a:lnTo>
                      <a:pt x="579160" y="942688"/>
                    </a:lnTo>
                    <a:lnTo>
                      <a:pt x="573856" y="941081"/>
                    </a:lnTo>
                    <a:lnTo>
                      <a:pt x="569904" y="943948"/>
                    </a:lnTo>
                    <a:lnTo>
                      <a:pt x="565498" y="942753"/>
                    </a:lnTo>
                    <a:lnTo>
                      <a:pt x="564109" y="940534"/>
                    </a:lnTo>
                    <a:lnTo>
                      <a:pt x="560077" y="940195"/>
                    </a:lnTo>
                    <a:lnTo>
                      <a:pt x="557334" y="941932"/>
                    </a:lnTo>
                    <a:lnTo>
                      <a:pt x="551944" y="939845"/>
                    </a:lnTo>
                    <a:lnTo>
                      <a:pt x="550765" y="935630"/>
                    </a:lnTo>
                    <a:lnTo>
                      <a:pt x="546803" y="934090"/>
                    </a:lnTo>
                    <a:lnTo>
                      <a:pt x="542195" y="934855"/>
                    </a:lnTo>
                    <a:lnTo>
                      <a:pt x="538582" y="937865"/>
                    </a:lnTo>
                    <a:lnTo>
                      <a:pt x="537750" y="940727"/>
                    </a:lnTo>
                    <a:lnTo>
                      <a:pt x="533092" y="940935"/>
                    </a:lnTo>
                    <a:lnTo>
                      <a:pt x="532075" y="942722"/>
                    </a:lnTo>
                    <a:lnTo>
                      <a:pt x="532388" y="950092"/>
                    </a:lnTo>
                    <a:lnTo>
                      <a:pt x="530975" y="954962"/>
                    </a:lnTo>
                    <a:lnTo>
                      <a:pt x="528087" y="959253"/>
                    </a:lnTo>
                    <a:lnTo>
                      <a:pt x="524975" y="957205"/>
                    </a:lnTo>
                    <a:lnTo>
                      <a:pt x="521310" y="956723"/>
                    </a:lnTo>
                    <a:lnTo>
                      <a:pt x="515559" y="952773"/>
                    </a:lnTo>
                    <a:lnTo>
                      <a:pt x="511670" y="956128"/>
                    </a:lnTo>
                    <a:lnTo>
                      <a:pt x="509723" y="953631"/>
                    </a:lnTo>
                    <a:lnTo>
                      <a:pt x="504585" y="951696"/>
                    </a:lnTo>
                    <a:lnTo>
                      <a:pt x="499494" y="952421"/>
                    </a:lnTo>
                    <a:lnTo>
                      <a:pt x="497093" y="950498"/>
                    </a:lnTo>
                    <a:lnTo>
                      <a:pt x="493110" y="952077"/>
                    </a:lnTo>
                    <a:lnTo>
                      <a:pt x="492599" y="950420"/>
                    </a:lnTo>
                    <a:lnTo>
                      <a:pt x="488533" y="951440"/>
                    </a:lnTo>
                    <a:lnTo>
                      <a:pt x="480306" y="947736"/>
                    </a:lnTo>
                    <a:lnTo>
                      <a:pt x="477074" y="950629"/>
                    </a:lnTo>
                    <a:lnTo>
                      <a:pt x="471287" y="951691"/>
                    </a:lnTo>
                    <a:lnTo>
                      <a:pt x="467364" y="958079"/>
                    </a:lnTo>
                    <a:lnTo>
                      <a:pt x="462750" y="963959"/>
                    </a:lnTo>
                    <a:lnTo>
                      <a:pt x="465333" y="967363"/>
                    </a:lnTo>
                    <a:lnTo>
                      <a:pt x="466702" y="973449"/>
                    </a:lnTo>
                    <a:lnTo>
                      <a:pt x="462049" y="977296"/>
                    </a:lnTo>
                    <a:lnTo>
                      <a:pt x="456713" y="973000"/>
                    </a:lnTo>
                    <a:lnTo>
                      <a:pt x="455563" y="967611"/>
                    </a:lnTo>
                    <a:lnTo>
                      <a:pt x="453819" y="969043"/>
                    </a:lnTo>
                    <a:lnTo>
                      <a:pt x="451007" y="966606"/>
                    </a:lnTo>
                    <a:lnTo>
                      <a:pt x="444907" y="964089"/>
                    </a:lnTo>
                    <a:lnTo>
                      <a:pt x="439355" y="958739"/>
                    </a:lnTo>
                    <a:lnTo>
                      <a:pt x="438760" y="954523"/>
                    </a:lnTo>
                    <a:lnTo>
                      <a:pt x="435773" y="949507"/>
                    </a:lnTo>
                    <a:lnTo>
                      <a:pt x="438661" y="943296"/>
                    </a:lnTo>
                    <a:lnTo>
                      <a:pt x="432752" y="938828"/>
                    </a:lnTo>
                    <a:lnTo>
                      <a:pt x="433938" y="934977"/>
                    </a:lnTo>
                    <a:lnTo>
                      <a:pt x="429929" y="932549"/>
                    </a:lnTo>
                    <a:lnTo>
                      <a:pt x="430659" y="931205"/>
                    </a:lnTo>
                    <a:lnTo>
                      <a:pt x="426910" y="928422"/>
                    </a:lnTo>
                    <a:lnTo>
                      <a:pt x="431357" y="924637"/>
                    </a:lnTo>
                    <a:lnTo>
                      <a:pt x="432176" y="920834"/>
                    </a:lnTo>
                    <a:lnTo>
                      <a:pt x="430213" y="918449"/>
                    </a:lnTo>
                    <a:lnTo>
                      <a:pt x="429838" y="912332"/>
                    </a:lnTo>
                    <a:lnTo>
                      <a:pt x="427810" y="911328"/>
                    </a:lnTo>
                    <a:lnTo>
                      <a:pt x="424994" y="906726"/>
                    </a:lnTo>
                    <a:lnTo>
                      <a:pt x="424989" y="902091"/>
                    </a:lnTo>
                    <a:lnTo>
                      <a:pt x="422732" y="901389"/>
                    </a:lnTo>
                    <a:lnTo>
                      <a:pt x="419778" y="895909"/>
                    </a:lnTo>
                    <a:lnTo>
                      <a:pt x="420709" y="893415"/>
                    </a:lnTo>
                    <a:lnTo>
                      <a:pt x="416079" y="892072"/>
                    </a:lnTo>
                    <a:lnTo>
                      <a:pt x="411617" y="887321"/>
                    </a:lnTo>
                    <a:lnTo>
                      <a:pt x="405368" y="884937"/>
                    </a:lnTo>
                    <a:lnTo>
                      <a:pt x="404000" y="883090"/>
                    </a:lnTo>
                    <a:lnTo>
                      <a:pt x="390552" y="890872"/>
                    </a:lnTo>
                    <a:lnTo>
                      <a:pt x="388133" y="883557"/>
                    </a:lnTo>
                    <a:lnTo>
                      <a:pt x="384116" y="880111"/>
                    </a:lnTo>
                    <a:lnTo>
                      <a:pt x="378762" y="880067"/>
                    </a:lnTo>
                    <a:lnTo>
                      <a:pt x="377776" y="876597"/>
                    </a:lnTo>
                    <a:lnTo>
                      <a:pt x="374031" y="874448"/>
                    </a:lnTo>
                    <a:lnTo>
                      <a:pt x="373147" y="870105"/>
                    </a:lnTo>
                    <a:lnTo>
                      <a:pt x="370637" y="868305"/>
                    </a:lnTo>
                    <a:lnTo>
                      <a:pt x="371619" y="865404"/>
                    </a:lnTo>
                    <a:lnTo>
                      <a:pt x="368770" y="862407"/>
                    </a:lnTo>
                    <a:lnTo>
                      <a:pt x="368095" y="857693"/>
                    </a:lnTo>
                    <a:lnTo>
                      <a:pt x="372477" y="857706"/>
                    </a:lnTo>
                    <a:lnTo>
                      <a:pt x="375644" y="855176"/>
                    </a:lnTo>
                    <a:lnTo>
                      <a:pt x="374857" y="837526"/>
                    </a:lnTo>
                    <a:lnTo>
                      <a:pt x="373272" y="833777"/>
                    </a:lnTo>
                    <a:lnTo>
                      <a:pt x="369730" y="834078"/>
                    </a:lnTo>
                    <a:lnTo>
                      <a:pt x="368413" y="830707"/>
                    </a:lnTo>
                    <a:lnTo>
                      <a:pt x="364271" y="828232"/>
                    </a:lnTo>
                    <a:lnTo>
                      <a:pt x="366693" y="824955"/>
                    </a:lnTo>
                    <a:lnTo>
                      <a:pt x="365702" y="823153"/>
                    </a:lnTo>
                    <a:lnTo>
                      <a:pt x="360392" y="823967"/>
                    </a:lnTo>
                    <a:lnTo>
                      <a:pt x="356490" y="820213"/>
                    </a:lnTo>
                    <a:lnTo>
                      <a:pt x="358033" y="816425"/>
                    </a:lnTo>
                    <a:lnTo>
                      <a:pt x="354475" y="815170"/>
                    </a:lnTo>
                    <a:lnTo>
                      <a:pt x="354655" y="810788"/>
                    </a:lnTo>
                    <a:lnTo>
                      <a:pt x="347828" y="803633"/>
                    </a:lnTo>
                    <a:lnTo>
                      <a:pt x="346011" y="799102"/>
                    </a:lnTo>
                    <a:lnTo>
                      <a:pt x="341655" y="795951"/>
                    </a:lnTo>
                    <a:lnTo>
                      <a:pt x="339734" y="792990"/>
                    </a:lnTo>
                    <a:lnTo>
                      <a:pt x="341749" y="790592"/>
                    </a:lnTo>
                    <a:lnTo>
                      <a:pt x="337271" y="785441"/>
                    </a:lnTo>
                    <a:lnTo>
                      <a:pt x="336038" y="782201"/>
                    </a:lnTo>
                    <a:lnTo>
                      <a:pt x="333134" y="779545"/>
                    </a:lnTo>
                    <a:lnTo>
                      <a:pt x="334531" y="774138"/>
                    </a:lnTo>
                    <a:lnTo>
                      <a:pt x="333757" y="766690"/>
                    </a:lnTo>
                    <a:lnTo>
                      <a:pt x="331635" y="764535"/>
                    </a:lnTo>
                    <a:lnTo>
                      <a:pt x="328082" y="763810"/>
                    </a:lnTo>
                    <a:lnTo>
                      <a:pt x="327592" y="761713"/>
                    </a:lnTo>
                    <a:lnTo>
                      <a:pt x="330105" y="759545"/>
                    </a:lnTo>
                    <a:lnTo>
                      <a:pt x="327655" y="757985"/>
                    </a:lnTo>
                    <a:lnTo>
                      <a:pt x="326573" y="753809"/>
                    </a:lnTo>
                    <a:lnTo>
                      <a:pt x="330076" y="748534"/>
                    </a:lnTo>
                    <a:lnTo>
                      <a:pt x="328231" y="741950"/>
                    </a:lnTo>
                    <a:lnTo>
                      <a:pt x="329200" y="740325"/>
                    </a:lnTo>
                    <a:lnTo>
                      <a:pt x="319285" y="740299"/>
                    </a:lnTo>
                    <a:lnTo>
                      <a:pt x="321790" y="732805"/>
                    </a:lnTo>
                    <a:lnTo>
                      <a:pt x="321211" y="731005"/>
                    </a:lnTo>
                    <a:lnTo>
                      <a:pt x="324759" y="727757"/>
                    </a:lnTo>
                    <a:lnTo>
                      <a:pt x="323372" y="723612"/>
                    </a:lnTo>
                    <a:lnTo>
                      <a:pt x="320504" y="721233"/>
                    </a:lnTo>
                    <a:lnTo>
                      <a:pt x="315343" y="719039"/>
                    </a:lnTo>
                    <a:lnTo>
                      <a:pt x="311618" y="720343"/>
                    </a:lnTo>
                    <a:lnTo>
                      <a:pt x="309204" y="719410"/>
                    </a:lnTo>
                    <a:lnTo>
                      <a:pt x="310563" y="714905"/>
                    </a:lnTo>
                    <a:lnTo>
                      <a:pt x="307069" y="712012"/>
                    </a:lnTo>
                    <a:lnTo>
                      <a:pt x="304244" y="704181"/>
                    </a:lnTo>
                    <a:lnTo>
                      <a:pt x="300057" y="705102"/>
                    </a:lnTo>
                    <a:lnTo>
                      <a:pt x="297164" y="702083"/>
                    </a:lnTo>
                    <a:lnTo>
                      <a:pt x="292701" y="704830"/>
                    </a:lnTo>
                    <a:lnTo>
                      <a:pt x="291382" y="708422"/>
                    </a:lnTo>
                    <a:lnTo>
                      <a:pt x="293488" y="711923"/>
                    </a:lnTo>
                    <a:lnTo>
                      <a:pt x="283763" y="721585"/>
                    </a:lnTo>
                    <a:lnTo>
                      <a:pt x="283015" y="725741"/>
                    </a:lnTo>
                    <a:lnTo>
                      <a:pt x="277981" y="727126"/>
                    </a:lnTo>
                    <a:lnTo>
                      <a:pt x="275831" y="732807"/>
                    </a:lnTo>
                    <a:lnTo>
                      <a:pt x="269473" y="733999"/>
                    </a:lnTo>
                    <a:lnTo>
                      <a:pt x="267395" y="737106"/>
                    </a:lnTo>
                    <a:lnTo>
                      <a:pt x="262610" y="735053"/>
                    </a:lnTo>
                    <a:lnTo>
                      <a:pt x="259656" y="735262"/>
                    </a:lnTo>
                    <a:lnTo>
                      <a:pt x="259823" y="739462"/>
                    </a:lnTo>
                    <a:lnTo>
                      <a:pt x="256551" y="747731"/>
                    </a:lnTo>
                    <a:lnTo>
                      <a:pt x="253324" y="748673"/>
                    </a:lnTo>
                    <a:lnTo>
                      <a:pt x="247879" y="752839"/>
                    </a:lnTo>
                    <a:lnTo>
                      <a:pt x="245840" y="752846"/>
                    </a:lnTo>
                    <a:lnTo>
                      <a:pt x="242374" y="746121"/>
                    </a:lnTo>
                    <a:lnTo>
                      <a:pt x="239399" y="743933"/>
                    </a:lnTo>
                    <a:lnTo>
                      <a:pt x="234418" y="742636"/>
                    </a:lnTo>
                    <a:lnTo>
                      <a:pt x="233386" y="738476"/>
                    </a:lnTo>
                    <a:lnTo>
                      <a:pt x="228579" y="735278"/>
                    </a:lnTo>
                    <a:lnTo>
                      <a:pt x="229671" y="731991"/>
                    </a:lnTo>
                    <a:lnTo>
                      <a:pt x="227422" y="731117"/>
                    </a:lnTo>
                    <a:lnTo>
                      <a:pt x="223655" y="733131"/>
                    </a:lnTo>
                    <a:lnTo>
                      <a:pt x="219612" y="729972"/>
                    </a:lnTo>
                    <a:lnTo>
                      <a:pt x="215788" y="732807"/>
                    </a:lnTo>
                    <a:lnTo>
                      <a:pt x="213934" y="731657"/>
                    </a:lnTo>
                    <a:lnTo>
                      <a:pt x="214943" y="727152"/>
                    </a:lnTo>
                    <a:lnTo>
                      <a:pt x="217891" y="722681"/>
                    </a:lnTo>
                    <a:lnTo>
                      <a:pt x="214260" y="717417"/>
                    </a:lnTo>
                    <a:lnTo>
                      <a:pt x="214630" y="715648"/>
                    </a:lnTo>
                    <a:lnTo>
                      <a:pt x="220099" y="713778"/>
                    </a:lnTo>
                    <a:lnTo>
                      <a:pt x="223425" y="709813"/>
                    </a:lnTo>
                    <a:lnTo>
                      <a:pt x="221215" y="706401"/>
                    </a:lnTo>
                    <a:lnTo>
                      <a:pt x="224069" y="702443"/>
                    </a:lnTo>
                    <a:lnTo>
                      <a:pt x="222774" y="698802"/>
                    </a:lnTo>
                    <a:lnTo>
                      <a:pt x="219534" y="697599"/>
                    </a:lnTo>
                    <a:lnTo>
                      <a:pt x="216479" y="694367"/>
                    </a:lnTo>
                    <a:lnTo>
                      <a:pt x="216958" y="691078"/>
                    </a:lnTo>
                    <a:lnTo>
                      <a:pt x="213812" y="688274"/>
                    </a:lnTo>
                    <a:lnTo>
                      <a:pt x="221160" y="677198"/>
                    </a:lnTo>
                    <a:lnTo>
                      <a:pt x="221986" y="673243"/>
                    </a:lnTo>
                    <a:lnTo>
                      <a:pt x="227656" y="671978"/>
                    </a:lnTo>
                    <a:lnTo>
                      <a:pt x="232356" y="669669"/>
                    </a:lnTo>
                    <a:lnTo>
                      <a:pt x="236402" y="671954"/>
                    </a:lnTo>
                    <a:lnTo>
                      <a:pt x="237228" y="667749"/>
                    </a:lnTo>
                    <a:lnTo>
                      <a:pt x="239543" y="665250"/>
                    </a:lnTo>
                    <a:lnTo>
                      <a:pt x="238495" y="661622"/>
                    </a:lnTo>
                    <a:lnTo>
                      <a:pt x="235839" y="659506"/>
                    </a:lnTo>
                    <a:lnTo>
                      <a:pt x="233268" y="654446"/>
                    </a:lnTo>
                    <a:lnTo>
                      <a:pt x="237431" y="649899"/>
                    </a:lnTo>
                    <a:lnTo>
                      <a:pt x="236099" y="645764"/>
                    </a:lnTo>
                    <a:lnTo>
                      <a:pt x="229457" y="641692"/>
                    </a:lnTo>
                    <a:lnTo>
                      <a:pt x="226945" y="642824"/>
                    </a:lnTo>
                    <a:lnTo>
                      <a:pt x="225141" y="640302"/>
                    </a:lnTo>
                    <a:lnTo>
                      <a:pt x="227265" y="638145"/>
                    </a:lnTo>
                    <a:lnTo>
                      <a:pt x="226183" y="634845"/>
                    </a:lnTo>
                    <a:lnTo>
                      <a:pt x="222323" y="634693"/>
                    </a:lnTo>
                    <a:lnTo>
                      <a:pt x="224335" y="630243"/>
                    </a:lnTo>
                    <a:lnTo>
                      <a:pt x="228136" y="627496"/>
                    </a:lnTo>
                    <a:lnTo>
                      <a:pt x="229218" y="621643"/>
                    </a:lnTo>
                    <a:lnTo>
                      <a:pt x="227059" y="617651"/>
                    </a:lnTo>
                    <a:lnTo>
                      <a:pt x="220316" y="615108"/>
                    </a:lnTo>
                    <a:lnTo>
                      <a:pt x="219432" y="610927"/>
                    </a:lnTo>
                    <a:lnTo>
                      <a:pt x="221259" y="606278"/>
                    </a:lnTo>
                    <a:lnTo>
                      <a:pt x="226595" y="607752"/>
                    </a:lnTo>
                    <a:lnTo>
                      <a:pt x="231272" y="606234"/>
                    </a:lnTo>
                    <a:lnTo>
                      <a:pt x="231551" y="598917"/>
                    </a:lnTo>
                    <a:lnTo>
                      <a:pt x="230284" y="590942"/>
                    </a:lnTo>
                    <a:lnTo>
                      <a:pt x="228277" y="589784"/>
                    </a:lnTo>
                    <a:lnTo>
                      <a:pt x="227588" y="585918"/>
                    </a:lnTo>
                    <a:lnTo>
                      <a:pt x="233813" y="582162"/>
                    </a:lnTo>
                    <a:lnTo>
                      <a:pt x="232974" y="577529"/>
                    </a:lnTo>
                    <a:lnTo>
                      <a:pt x="235677" y="570426"/>
                    </a:lnTo>
                    <a:lnTo>
                      <a:pt x="236329" y="565003"/>
                    </a:lnTo>
                    <a:lnTo>
                      <a:pt x="234559" y="560498"/>
                    </a:lnTo>
                    <a:lnTo>
                      <a:pt x="239981" y="555411"/>
                    </a:lnTo>
                    <a:lnTo>
                      <a:pt x="239970" y="552012"/>
                    </a:lnTo>
                    <a:lnTo>
                      <a:pt x="242295" y="550147"/>
                    </a:lnTo>
                    <a:lnTo>
                      <a:pt x="240150" y="548128"/>
                    </a:lnTo>
                    <a:lnTo>
                      <a:pt x="240760" y="545167"/>
                    </a:lnTo>
                    <a:lnTo>
                      <a:pt x="237637" y="541332"/>
                    </a:lnTo>
                    <a:lnTo>
                      <a:pt x="237455" y="536723"/>
                    </a:lnTo>
                    <a:lnTo>
                      <a:pt x="241313" y="536478"/>
                    </a:lnTo>
                    <a:lnTo>
                      <a:pt x="246015" y="533063"/>
                    </a:lnTo>
                    <a:lnTo>
                      <a:pt x="245309" y="526054"/>
                    </a:lnTo>
                    <a:lnTo>
                      <a:pt x="247712" y="521640"/>
                    </a:lnTo>
                    <a:lnTo>
                      <a:pt x="245840" y="517973"/>
                    </a:lnTo>
                    <a:lnTo>
                      <a:pt x="248937" y="513637"/>
                    </a:lnTo>
                    <a:lnTo>
                      <a:pt x="249227" y="506004"/>
                    </a:lnTo>
                    <a:lnTo>
                      <a:pt x="246875" y="502775"/>
                    </a:lnTo>
                    <a:lnTo>
                      <a:pt x="243862" y="501432"/>
                    </a:lnTo>
                    <a:lnTo>
                      <a:pt x="234308" y="503130"/>
                    </a:lnTo>
                    <a:lnTo>
                      <a:pt x="230049" y="505689"/>
                    </a:lnTo>
                    <a:lnTo>
                      <a:pt x="228159" y="509187"/>
                    </a:lnTo>
                    <a:lnTo>
                      <a:pt x="219938" y="507340"/>
                    </a:lnTo>
                    <a:lnTo>
                      <a:pt x="217365" y="505376"/>
                    </a:lnTo>
                    <a:lnTo>
                      <a:pt x="211190" y="508850"/>
                    </a:lnTo>
                    <a:lnTo>
                      <a:pt x="207068" y="507786"/>
                    </a:lnTo>
                    <a:lnTo>
                      <a:pt x="206792" y="504225"/>
                    </a:lnTo>
                    <a:lnTo>
                      <a:pt x="203880" y="503419"/>
                    </a:lnTo>
                    <a:lnTo>
                      <a:pt x="202984" y="499162"/>
                    </a:lnTo>
                    <a:lnTo>
                      <a:pt x="205564" y="496757"/>
                    </a:lnTo>
                    <a:lnTo>
                      <a:pt x="205963" y="493321"/>
                    </a:lnTo>
                    <a:lnTo>
                      <a:pt x="199650" y="486623"/>
                    </a:lnTo>
                    <a:lnTo>
                      <a:pt x="194666" y="486393"/>
                    </a:lnTo>
                    <a:lnTo>
                      <a:pt x="192122" y="491892"/>
                    </a:lnTo>
                    <a:lnTo>
                      <a:pt x="188808" y="492335"/>
                    </a:lnTo>
                    <a:lnTo>
                      <a:pt x="187015" y="495450"/>
                    </a:lnTo>
                    <a:lnTo>
                      <a:pt x="181789" y="491892"/>
                    </a:lnTo>
                    <a:lnTo>
                      <a:pt x="184489" y="487421"/>
                    </a:lnTo>
                    <a:lnTo>
                      <a:pt x="185156" y="482608"/>
                    </a:lnTo>
                    <a:lnTo>
                      <a:pt x="180420" y="478867"/>
                    </a:lnTo>
                    <a:lnTo>
                      <a:pt x="175702" y="477247"/>
                    </a:lnTo>
                    <a:lnTo>
                      <a:pt x="170640" y="470728"/>
                    </a:lnTo>
                    <a:lnTo>
                      <a:pt x="166354" y="473379"/>
                    </a:lnTo>
                    <a:lnTo>
                      <a:pt x="165929" y="469080"/>
                    </a:lnTo>
                    <a:lnTo>
                      <a:pt x="162718" y="468083"/>
                    </a:lnTo>
                    <a:lnTo>
                      <a:pt x="161571" y="462243"/>
                    </a:lnTo>
                    <a:lnTo>
                      <a:pt x="158724" y="461004"/>
                    </a:lnTo>
                    <a:lnTo>
                      <a:pt x="161055" y="457803"/>
                    </a:lnTo>
                    <a:lnTo>
                      <a:pt x="160411" y="453269"/>
                    </a:lnTo>
                    <a:lnTo>
                      <a:pt x="161923" y="448584"/>
                    </a:lnTo>
                    <a:lnTo>
                      <a:pt x="156918" y="446273"/>
                    </a:lnTo>
                    <a:lnTo>
                      <a:pt x="153232" y="442102"/>
                    </a:lnTo>
                    <a:lnTo>
                      <a:pt x="151105" y="437503"/>
                    </a:lnTo>
                    <a:lnTo>
                      <a:pt x="147166" y="436705"/>
                    </a:lnTo>
                    <a:lnTo>
                      <a:pt x="144390" y="438004"/>
                    </a:lnTo>
                    <a:lnTo>
                      <a:pt x="141517" y="432573"/>
                    </a:lnTo>
                    <a:lnTo>
                      <a:pt x="140871" y="426591"/>
                    </a:lnTo>
                    <a:lnTo>
                      <a:pt x="138684" y="421885"/>
                    </a:lnTo>
                    <a:lnTo>
                      <a:pt x="135996" y="421283"/>
                    </a:lnTo>
                    <a:lnTo>
                      <a:pt x="131205" y="414782"/>
                    </a:lnTo>
                    <a:lnTo>
                      <a:pt x="130533" y="410014"/>
                    </a:lnTo>
                    <a:lnTo>
                      <a:pt x="126466" y="408869"/>
                    </a:lnTo>
                    <a:lnTo>
                      <a:pt x="124454" y="404118"/>
                    </a:lnTo>
                    <a:lnTo>
                      <a:pt x="119217" y="399976"/>
                    </a:lnTo>
                    <a:lnTo>
                      <a:pt x="116240" y="399629"/>
                    </a:lnTo>
                    <a:lnTo>
                      <a:pt x="113391" y="393045"/>
                    </a:lnTo>
                    <a:lnTo>
                      <a:pt x="109932" y="392677"/>
                    </a:lnTo>
                    <a:lnTo>
                      <a:pt x="107860" y="390562"/>
                    </a:lnTo>
                    <a:lnTo>
                      <a:pt x="109257" y="386865"/>
                    </a:lnTo>
                    <a:lnTo>
                      <a:pt x="105756" y="382201"/>
                    </a:lnTo>
                    <a:lnTo>
                      <a:pt x="105386" y="378145"/>
                    </a:lnTo>
                    <a:lnTo>
                      <a:pt x="102148" y="375815"/>
                    </a:lnTo>
                    <a:lnTo>
                      <a:pt x="99500" y="376499"/>
                    </a:lnTo>
                    <a:lnTo>
                      <a:pt x="95793" y="374767"/>
                    </a:lnTo>
                    <a:lnTo>
                      <a:pt x="91948" y="375494"/>
                    </a:lnTo>
                    <a:lnTo>
                      <a:pt x="90674" y="372732"/>
                    </a:lnTo>
                    <a:lnTo>
                      <a:pt x="85364" y="372526"/>
                    </a:lnTo>
                    <a:lnTo>
                      <a:pt x="75091" y="368076"/>
                    </a:lnTo>
                    <a:lnTo>
                      <a:pt x="75179" y="365997"/>
                    </a:lnTo>
                    <a:lnTo>
                      <a:pt x="71968" y="360735"/>
                    </a:lnTo>
                    <a:lnTo>
                      <a:pt x="72161" y="357920"/>
                    </a:lnTo>
                    <a:lnTo>
                      <a:pt x="68183" y="355763"/>
                    </a:lnTo>
                    <a:lnTo>
                      <a:pt x="68047" y="353598"/>
                    </a:lnTo>
                    <a:lnTo>
                      <a:pt x="62297" y="350345"/>
                    </a:lnTo>
                    <a:lnTo>
                      <a:pt x="58596" y="351443"/>
                    </a:lnTo>
                    <a:lnTo>
                      <a:pt x="58111" y="349226"/>
                    </a:lnTo>
                    <a:lnTo>
                      <a:pt x="53935" y="344617"/>
                    </a:lnTo>
                    <a:lnTo>
                      <a:pt x="48599" y="343328"/>
                    </a:lnTo>
                    <a:lnTo>
                      <a:pt x="47324" y="341142"/>
                    </a:lnTo>
                    <a:lnTo>
                      <a:pt x="41816" y="341533"/>
                    </a:lnTo>
                    <a:lnTo>
                      <a:pt x="43646" y="337597"/>
                    </a:lnTo>
                    <a:lnTo>
                      <a:pt x="51633" y="334420"/>
                    </a:lnTo>
                    <a:lnTo>
                      <a:pt x="53687" y="335236"/>
                    </a:lnTo>
                    <a:lnTo>
                      <a:pt x="58994" y="333890"/>
                    </a:lnTo>
                    <a:lnTo>
                      <a:pt x="60532" y="329638"/>
                    </a:lnTo>
                    <a:lnTo>
                      <a:pt x="55986" y="330014"/>
                    </a:lnTo>
                    <a:lnTo>
                      <a:pt x="55014" y="327679"/>
                    </a:lnTo>
                    <a:lnTo>
                      <a:pt x="52347" y="328501"/>
                    </a:lnTo>
                    <a:lnTo>
                      <a:pt x="48737" y="320349"/>
                    </a:lnTo>
                    <a:lnTo>
                      <a:pt x="51031" y="319366"/>
                    </a:lnTo>
                    <a:lnTo>
                      <a:pt x="42901" y="316314"/>
                    </a:lnTo>
                    <a:lnTo>
                      <a:pt x="42507" y="314078"/>
                    </a:lnTo>
                    <a:lnTo>
                      <a:pt x="52131" y="304914"/>
                    </a:lnTo>
                    <a:lnTo>
                      <a:pt x="50768" y="303109"/>
                    </a:lnTo>
                    <a:lnTo>
                      <a:pt x="51169" y="298823"/>
                    </a:lnTo>
                    <a:lnTo>
                      <a:pt x="45984" y="294848"/>
                    </a:lnTo>
                    <a:lnTo>
                      <a:pt x="45121" y="292098"/>
                    </a:lnTo>
                    <a:lnTo>
                      <a:pt x="47092" y="283594"/>
                    </a:lnTo>
                    <a:lnTo>
                      <a:pt x="41712" y="278390"/>
                    </a:lnTo>
                    <a:lnTo>
                      <a:pt x="39778" y="278724"/>
                    </a:lnTo>
                    <a:lnTo>
                      <a:pt x="38709" y="273499"/>
                    </a:lnTo>
                    <a:lnTo>
                      <a:pt x="36311" y="270194"/>
                    </a:lnTo>
                    <a:lnTo>
                      <a:pt x="32521" y="271206"/>
                    </a:lnTo>
                    <a:lnTo>
                      <a:pt x="29103" y="263936"/>
                    </a:lnTo>
                    <a:lnTo>
                      <a:pt x="28407" y="255049"/>
                    </a:lnTo>
                    <a:lnTo>
                      <a:pt x="24200" y="250371"/>
                    </a:lnTo>
                    <a:lnTo>
                      <a:pt x="21330" y="251772"/>
                    </a:lnTo>
                    <a:lnTo>
                      <a:pt x="16051" y="243602"/>
                    </a:lnTo>
                    <a:lnTo>
                      <a:pt x="12806" y="239934"/>
                    </a:lnTo>
                    <a:lnTo>
                      <a:pt x="12061" y="237096"/>
                    </a:lnTo>
                    <a:lnTo>
                      <a:pt x="9558" y="236027"/>
                    </a:lnTo>
                    <a:lnTo>
                      <a:pt x="6036" y="228600"/>
                    </a:lnTo>
                    <a:lnTo>
                      <a:pt x="2734" y="223894"/>
                    </a:lnTo>
                    <a:lnTo>
                      <a:pt x="33" y="222984"/>
                    </a:lnTo>
                    <a:lnTo>
                      <a:pt x="33" y="217814"/>
                    </a:lnTo>
                    <a:lnTo>
                      <a:pt x="33" y="217814"/>
                    </a:lnTo>
                  </a:path>
                </a:pathLst>
              </a:custGeom>
              <a:solidFill>
                <a:srgbClr val="EC3C4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93" name="MT-2">
                <a:extLst>
                  <a:ext uri="{FF2B5EF4-FFF2-40B4-BE49-F238E27FC236}">
                    <a16:creationId xmlns:a16="http://schemas.microsoft.com/office/drawing/2014/main" id="{57C19068-C6BD-99C0-ADE0-6EDF48FFF954}"/>
                  </a:ext>
                </a:extLst>
              </p:cNvPr>
              <p:cNvSpPr/>
              <p:nvPr/>
            </p:nvSpPr>
            <p:spPr>
              <a:xfrm>
                <a:off x="2187097" y="1202124"/>
                <a:ext cx="1329285" cy="859051"/>
              </a:xfrm>
              <a:custGeom>
                <a:avLst/>
                <a:gdLst>
                  <a:gd name="connsiteX0" fmla="*/ 33 w 1315769"/>
                  <a:gd name="connsiteY0" fmla="*/ 277785 h 848469"/>
                  <a:gd name="connsiteX1" fmla="*/ 4016 w 1315769"/>
                  <a:gd name="connsiteY1" fmla="*/ 272500 h 848469"/>
                  <a:gd name="connsiteX2" fmla="*/ 10335 w 1315769"/>
                  <a:gd name="connsiteY2" fmla="*/ 273011 h 848469"/>
                  <a:gd name="connsiteX3" fmla="*/ 12272 w 1315769"/>
                  <a:gd name="connsiteY3" fmla="*/ 271637 h 848469"/>
                  <a:gd name="connsiteX4" fmla="*/ 12014 w 1315769"/>
                  <a:gd name="connsiteY4" fmla="*/ 266672 h 848469"/>
                  <a:gd name="connsiteX5" fmla="*/ 14370 w 1315769"/>
                  <a:gd name="connsiteY5" fmla="*/ 265992 h 848469"/>
                  <a:gd name="connsiteX6" fmla="*/ 15303 w 1315769"/>
                  <a:gd name="connsiteY6" fmla="*/ 259152 h 848469"/>
                  <a:gd name="connsiteX7" fmla="*/ 13958 w 1315769"/>
                  <a:gd name="connsiteY7" fmla="*/ 254631 h 848469"/>
                  <a:gd name="connsiteX8" fmla="*/ 15561 w 1315769"/>
                  <a:gd name="connsiteY8" fmla="*/ 251754 h 848469"/>
                  <a:gd name="connsiteX9" fmla="*/ 14886 w 1315769"/>
                  <a:gd name="connsiteY9" fmla="*/ 242491 h 848469"/>
                  <a:gd name="connsiteX10" fmla="*/ 10611 w 1315769"/>
                  <a:gd name="connsiteY10" fmla="*/ 240219 h 848469"/>
                  <a:gd name="connsiteX11" fmla="*/ 11453 w 1315769"/>
                  <a:gd name="connsiteY11" fmla="*/ 235487 h 848469"/>
                  <a:gd name="connsiteX12" fmla="*/ 14798 w 1315769"/>
                  <a:gd name="connsiteY12" fmla="*/ 233976 h 848469"/>
                  <a:gd name="connsiteX13" fmla="*/ 20762 w 1315769"/>
                  <a:gd name="connsiteY13" fmla="*/ 233551 h 848469"/>
                  <a:gd name="connsiteX14" fmla="*/ 21961 w 1315769"/>
                  <a:gd name="connsiteY14" fmla="*/ 230455 h 848469"/>
                  <a:gd name="connsiteX15" fmla="*/ 26580 w 1315769"/>
                  <a:gd name="connsiteY15" fmla="*/ 227481 h 848469"/>
                  <a:gd name="connsiteX16" fmla="*/ 30956 w 1315769"/>
                  <a:gd name="connsiteY16" fmla="*/ 229784 h 848469"/>
                  <a:gd name="connsiteX17" fmla="*/ 36613 w 1315769"/>
                  <a:gd name="connsiteY17" fmla="*/ 229357 h 848469"/>
                  <a:gd name="connsiteX18" fmla="*/ 39475 w 1315769"/>
                  <a:gd name="connsiteY18" fmla="*/ 222940 h 848469"/>
                  <a:gd name="connsiteX19" fmla="*/ 41462 w 1315769"/>
                  <a:gd name="connsiteY19" fmla="*/ 223065 h 848469"/>
                  <a:gd name="connsiteX20" fmla="*/ 38850 w 1315769"/>
                  <a:gd name="connsiteY20" fmla="*/ 213742 h 848469"/>
                  <a:gd name="connsiteX21" fmla="*/ 37236 w 1315769"/>
                  <a:gd name="connsiteY21" fmla="*/ 211399 h 848469"/>
                  <a:gd name="connsiteX22" fmla="*/ 31582 w 1315769"/>
                  <a:gd name="connsiteY22" fmla="*/ 211162 h 848469"/>
                  <a:gd name="connsiteX23" fmla="*/ 31056 w 1315769"/>
                  <a:gd name="connsiteY23" fmla="*/ 207061 h 848469"/>
                  <a:gd name="connsiteX24" fmla="*/ 33013 w 1315769"/>
                  <a:gd name="connsiteY24" fmla="*/ 205864 h 848469"/>
                  <a:gd name="connsiteX25" fmla="*/ 29181 w 1315769"/>
                  <a:gd name="connsiteY25" fmla="*/ 201680 h 848469"/>
                  <a:gd name="connsiteX26" fmla="*/ 26543 w 1315769"/>
                  <a:gd name="connsiteY26" fmla="*/ 201886 h 848469"/>
                  <a:gd name="connsiteX27" fmla="*/ 26992 w 1315769"/>
                  <a:gd name="connsiteY27" fmla="*/ 198714 h 848469"/>
                  <a:gd name="connsiteX28" fmla="*/ 24781 w 1315769"/>
                  <a:gd name="connsiteY28" fmla="*/ 196582 h 848469"/>
                  <a:gd name="connsiteX29" fmla="*/ 26348 w 1315769"/>
                  <a:gd name="connsiteY29" fmla="*/ 192422 h 848469"/>
                  <a:gd name="connsiteX30" fmla="*/ 23861 w 1315769"/>
                  <a:gd name="connsiteY30" fmla="*/ 189618 h 848469"/>
                  <a:gd name="connsiteX31" fmla="*/ 39668 w 1315769"/>
                  <a:gd name="connsiteY31" fmla="*/ 189555 h 848469"/>
                  <a:gd name="connsiteX32" fmla="*/ 48930 w 1315769"/>
                  <a:gd name="connsiteY32" fmla="*/ 189091 h 848469"/>
                  <a:gd name="connsiteX33" fmla="*/ 130027 w 1315769"/>
                  <a:gd name="connsiteY33" fmla="*/ 189487 h 848469"/>
                  <a:gd name="connsiteX34" fmla="*/ 130603 w 1315769"/>
                  <a:gd name="connsiteY34" fmla="*/ 182551 h 848469"/>
                  <a:gd name="connsiteX35" fmla="*/ 129274 w 1315769"/>
                  <a:gd name="connsiteY35" fmla="*/ 180041 h 848469"/>
                  <a:gd name="connsiteX36" fmla="*/ 129269 w 1315769"/>
                  <a:gd name="connsiteY36" fmla="*/ 174908 h 848469"/>
                  <a:gd name="connsiteX37" fmla="*/ 138251 w 1315769"/>
                  <a:gd name="connsiteY37" fmla="*/ 170231 h 848469"/>
                  <a:gd name="connsiteX38" fmla="*/ 146473 w 1315769"/>
                  <a:gd name="connsiteY38" fmla="*/ 166918 h 848469"/>
                  <a:gd name="connsiteX39" fmla="*/ 148167 w 1315769"/>
                  <a:gd name="connsiteY39" fmla="*/ 163840 h 848469"/>
                  <a:gd name="connsiteX40" fmla="*/ 152161 w 1315769"/>
                  <a:gd name="connsiteY40" fmla="*/ 162807 h 848469"/>
                  <a:gd name="connsiteX41" fmla="*/ 158133 w 1315769"/>
                  <a:gd name="connsiteY41" fmla="*/ 163811 h 848469"/>
                  <a:gd name="connsiteX42" fmla="*/ 160486 w 1315769"/>
                  <a:gd name="connsiteY42" fmla="*/ 167314 h 848469"/>
                  <a:gd name="connsiteX43" fmla="*/ 166333 w 1315769"/>
                  <a:gd name="connsiteY43" fmla="*/ 168681 h 848469"/>
                  <a:gd name="connsiteX44" fmla="*/ 166336 w 1315769"/>
                  <a:gd name="connsiteY44" fmla="*/ 167004 h 848469"/>
                  <a:gd name="connsiteX45" fmla="*/ 160093 w 1315769"/>
                  <a:gd name="connsiteY45" fmla="*/ 163566 h 848469"/>
                  <a:gd name="connsiteX46" fmla="*/ 160111 w 1315769"/>
                  <a:gd name="connsiteY46" fmla="*/ 152461 h 848469"/>
                  <a:gd name="connsiteX47" fmla="*/ 161245 w 1315769"/>
                  <a:gd name="connsiteY47" fmla="*/ 151290 h 848469"/>
                  <a:gd name="connsiteX48" fmla="*/ 154911 w 1315769"/>
                  <a:gd name="connsiteY48" fmla="*/ 151258 h 848469"/>
                  <a:gd name="connsiteX49" fmla="*/ 153897 w 1315769"/>
                  <a:gd name="connsiteY49" fmla="*/ 145040 h 848469"/>
                  <a:gd name="connsiteX50" fmla="*/ 147792 w 1315769"/>
                  <a:gd name="connsiteY50" fmla="*/ 143738 h 848469"/>
                  <a:gd name="connsiteX51" fmla="*/ 147536 w 1315769"/>
                  <a:gd name="connsiteY51" fmla="*/ 141800 h 848469"/>
                  <a:gd name="connsiteX52" fmla="*/ 119843 w 1315769"/>
                  <a:gd name="connsiteY52" fmla="*/ 141732 h 848469"/>
                  <a:gd name="connsiteX53" fmla="*/ 120862 w 1315769"/>
                  <a:gd name="connsiteY53" fmla="*/ 133304 h 848469"/>
                  <a:gd name="connsiteX54" fmla="*/ 124793 w 1315769"/>
                  <a:gd name="connsiteY54" fmla="*/ 131089 h 848469"/>
                  <a:gd name="connsiteX55" fmla="*/ 130309 w 1315769"/>
                  <a:gd name="connsiteY55" fmla="*/ 125694 h 848469"/>
                  <a:gd name="connsiteX56" fmla="*/ 129592 w 1315769"/>
                  <a:gd name="connsiteY56" fmla="*/ 122533 h 848469"/>
                  <a:gd name="connsiteX57" fmla="*/ 134784 w 1315769"/>
                  <a:gd name="connsiteY57" fmla="*/ 119209 h 848469"/>
                  <a:gd name="connsiteX58" fmla="*/ 135144 w 1315769"/>
                  <a:gd name="connsiteY58" fmla="*/ 113450 h 848469"/>
                  <a:gd name="connsiteX59" fmla="*/ 141483 w 1315769"/>
                  <a:gd name="connsiteY59" fmla="*/ 114386 h 848469"/>
                  <a:gd name="connsiteX60" fmla="*/ 141512 w 1315769"/>
                  <a:gd name="connsiteY60" fmla="*/ 95023 h 848469"/>
                  <a:gd name="connsiteX61" fmla="*/ 140861 w 1315769"/>
                  <a:gd name="connsiteY61" fmla="*/ 95023 h 848469"/>
                  <a:gd name="connsiteX62" fmla="*/ 140873 w 1315769"/>
                  <a:gd name="connsiteY62" fmla="*/ 18993 h 848469"/>
                  <a:gd name="connsiteX63" fmla="*/ 140271 w 1315769"/>
                  <a:gd name="connsiteY63" fmla="*/ 18985 h 848469"/>
                  <a:gd name="connsiteX64" fmla="*/ 140240 w 1315769"/>
                  <a:gd name="connsiteY64" fmla="*/ 383 h 848469"/>
                  <a:gd name="connsiteX65" fmla="*/ 164717 w 1315769"/>
                  <a:gd name="connsiteY65" fmla="*/ 389 h 848469"/>
                  <a:gd name="connsiteX66" fmla="*/ 229298 w 1315769"/>
                  <a:gd name="connsiteY66" fmla="*/ 824 h 848469"/>
                  <a:gd name="connsiteX67" fmla="*/ 352489 w 1315769"/>
                  <a:gd name="connsiteY67" fmla="*/ 394 h 848469"/>
                  <a:gd name="connsiteX68" fmla="*/ 539994 w 1315769"/>
                  <a:gd name="connsiteY68" fmla="*/ 0 h 848469"/>
                  <a:gd name="connsiteX69" fmla="*/ 624373 w 1315769"/>
                  <a:gd name="connsiteY69" fmla="*/ 261 h 848469"/>
                  <a:gd name="connsiteX70" fmla="*/ 777048 w 1315769"/>
                  <a:gd name="connsiteY70" fmla="*/ 138 h 848469"/>
                  <a:gd name="connsiteX71" fmla="*/ 829078 w 1315769"/>
                  <a:gd name="connsiteY71" fmla="*/ 235 h 848469"/>
                  <a:gd name="connsiteX72" fmla="*/ 836872 w 1315769"/>
                  <a:gd name="connsiteY72" fmla="*/ 70 h 848469"/>
                  <a:gd name="connsiteX73" fmla="*/ 945363 w 1315769"/>
                  <a:gd name="connsiteY73" fmla="*/ 125 h 848469"/>
                  <a:gd name="connsiteX74" fmla="*/ 1000104 w 1315769"/>
                  <a:gd name="connsiteY74" fmla="*/ 235 h 848469"/>
                  <a:gd name="connsiteX75" fmla="*/ 1075934 w 1315769"/>
                  <a:gd name="connsiteY75" fmla="*/ 136 h 848469"/>
                  <a:gd name="connsiteX76" fmla="*/ 1222769 w 1315769"/>
                  <a:gd name="connsiteY76" fmla="*/ 310 h 848469"/>
                  <a:gd name="connsiteX77" fmla="*/ 1314499 w 1315769"/>
                  <a:gd name="connsiteY77" fmla="*/ 117 h 848469"/>
                  <a:gd name="connsiteX78" fmla="*/ 1314473 w 1315769"/>
                  <a:gd name="connsiteY78" fmla="*/ 35714 h 848469"/>
                  <a:gd name="connsiteX79" fmla="*/ 1314682 w 1315769"/>
                  <a:gd name="connsiteY79" fmla="*/ 109769 h 848469"/>
                  <a:gd name="connsiteX80" fmla="*/ 1315021 w 1315769"/>
                  <a:gd name="connsiteY80" fmla="*/ 193267 h 848469"/>
                  <a:gd name="connsiteX81" fmla="*/ 1315542 w 1315769"/>
                  <a:gd name="connsiteY81" fmla="*/ 247332 h 848469"/>
                  <a:gd name="connsiteX82" fmla="*/ 1315281 w 1315769"/>
                  <a:gd name="connsiteY82" fmla="*/ 269688 h 848469"/>
                  <a:gd name="connsiteX83" fmla="*/ 1315047 w 1315769"/>
                  <a:gd name="connsiteY83" fmla="*/ 345039 h 848469"/>
                  <a:gd name="connsiteX84" fmla="*/ 1315021 w 1315769"/>
                  <a:gd name="connsiteY84" fmla="*/ 420751 h 848469"/>
                  <a:gd name="connsiteX85" fmla="*/ 1314890 w 1315769"/>
                  <a:gd name="connsiteY85" fmla="*/ 457923 h 848469"/>
                  <a:gd name="connsiteX86" fmla="*/ 1315021 w 1315769"/>
                  <a:gd name="connsiteY86" fmla="*/ 534589 h 848469"/>
                  <a:gd name="connsiteX87" fmla="*/ 1314969 w 1315769"/>
                  <a:gd name="connsiteY87" fmla="*/ 606469 h 848469"/>
                  <a:gd name="connsiteX88" fmla="*/ 1314786 w 1315769"/>
                  <a:gd name="connsiteY88" fmla="*/ 640983 h 848469"/>
                  <a:gd name="connsiteX89" fmla="*/ 1315229 w 1315769"/>
                  <a:gd name="connsiteY89" fmla="*/ 671365 h 848469"/>
                  <a:gd name="connsiteX90" fmla="*/ 1315646 w 1315769"/>
                  <a:gd name="connsiteY90" fmla="*/ 752098 h 848469"/>
                  <a:gd name="connsiteX91" fmla="*/ 1315803 w 1315769"/>
                  <a:gd name="connsiteY91" fmla="*/ 847267 h 848469"/>
                  <a:gd name="connsiteX92" fmla="*/ 1236116 w 1315769"/>
                  <a:gd name="connsiteY92" fmla="*/ 847146 h 848469"/>
                  <a:gd name="connsiteX93" fmla="*/ 1193339 w 1315769"/>
                  <a:gd name="connsiteY93" fmla="*/ 846867 h 848469"/>
                  <a:gd name="connsiteX94" fmla="*/ 1084327 w 1315769"/>
                  <a:gd name="connsiteY94" fmla="*/ 846784 h 848469"/>
                  <a:gd name="connsiteX95" fmla="*/ 1045696 w 1315769"/>
                  <a:gd name="connsiteY95" fmla="*/ 846823 h 848469"/>
                  <a:gd name="connsiteX96" fmla="*/ 1043532 w 1315769"/>
                  <a:gd name="connsiteY96" fmla="*/ 848200 h 848469"/>
                  <a:gd name="connsiteX97" fmla="*/ 1014989 w 1315769"/>
                  <a:gd name="connsiteY97" fmla="*/ 848245 h 848469"/>
                  <a:gd name="connsiteX98" fmla="*/ 876755 w 1315769"/>
                  <a:gd name="connsiteY98" fmla="*/ 847566 h 848469"/>
                  <a:gd name="connsiteX99" fmla="*/ 870629 w 1315769"/>
                  <a:gd name="connsiteY99" fmla="*/ 846907 h 848469"/>
                  <a:gd name="connsiteX100" fmla="*/ 819251 w 1315769"/>
                  <a:gd name="connsiteY100" fmla="*/ 846580 h 848469"/>
                  <a:gd name="connsiteX101" fmla="*/ 800587 w 1315769"/>
                  <a:gd name="connsiteY101" fmla="*/ 846745 h 848469"/>
                  <a:gd name="connsiteX102" fmla="*/ 711724 w 1315769"/>
                  <a:gd name="connsiteY102" fmla="*/ 846786 h 848469"/>
                  <a:gd name="connsiteX103" fmla="*/ 670721 w 1315769"/>
                  <a:gd name="connsiteY103" fmla="*/ 846943 h 848469"/>
                  <a:gd name="connsiteX104" fmla="*/ 658599 w 1315769"/>
                  <a:gd name="connsiteY104" fmla="*/ 846792 h 848469"/>
                  <a:gd name="connsiteX105" fmla="*/ 588662 w 1315769"/>
                  <a:gd name="connsiteY105" fmla="*/ 846964 h 848469"/>
                  <a:gd name="connsiteX106" fmla="*/ 585768 w 1315769"/>
                  <a:gd name="connsiteY106" fmla="*/ 845686 h 848469"/>
                  <a:gd name="connsiteX107" fmla="*/ 553523 w 1315769"/>
                  <a:gd name="connsiteY107" fmla="*/ 845793 h 848469"/>
                  <a:gd name="connsiteX108" fmla="*/ 487313 w 1315769"/>
                  <a:gd name="connsiteY108" fmla="*/ 846505 h 848469"/>
                  <a:gd name="connsiteX109" fmla="*/ 481604 w 1315769"/>
                  <a:gd name="connsiteY109" fmla="*/ 846215 h 848469"/>
                  <a:gd name="connsiteX110" fmla="*/ 441224 w 1315769"/>
                  <a:gd name="connsiteY110" fmla="*/ 846150 h 848469"/>
                  <a:gd name="connsiteX111" fmla="*/ 430059 w 1315769"/>
                  <a:gd name="connsiteY111" fmla="*/ 847493 h 848469"/>
                  <a:gd name="connsiteX112" fmla="*/ 397780 w 1315769"/>
                  <a:gd name="connsiteY112" fmla="*/ 846974 h 848469"/>
                  <a:gd name="connsiteX113" fmla="*/ 392210 w 1315769"/>
                  <a:gd name="connsiteY113" fmla="*/ 848161 h 848469"/>
                  <a:gd name="connsiteX114" fmla="*/ 383381 w 1315769"/>
                  <a:gd name="connsiteY114" fmla="*/ 848399 h 848469"/>
                  <a:gd name="connsiteX115" fmla="*/ 354908 w 1315769"/>
                  <a:gd name="connsiteY115" fmla="*/ 848469 h 848469"/>
                  <a:gd name="connsiteX116" fmla="*/ 342560 w 1315769"/>
                  <a:gd name="connsiteY116" fmla="*/ 846693 h 848469"/>
                  <a:gd name="connsiteX117" fmla="*/ 305803 w 1315769"/>
                  <a:gd name="connsiteY117" fmla="*/ 846677 h 848469"/>
                  <a:gd name="connsiteX118" fmla="*/ 305581 w 1315769"/>
                  <a:gd name="connsiteY118" fmla="*/ 810838 h 848469"/>
                  <a:gd name="connsiteX119" fmla="*/ 306733 w 1315769"/>
                  <a:gd name="connsiteY119" fmla="*/ 810827 h 848469"/>
                  <a:gd name="connsiteX120" fmla="*/ 306796 w 1315769"/>
                  <a:gd name="connsiteY120" fmla="*/ 774954 h 848469"/>
                  <a:gd name="connsiteX121" fmla="*/ 324138 w 1315769"/>
                  <a:gd name="connsiteY121" fmla="*/ 774978 h 848469"/>
                  <a:gd name="connsiteX122" fmla="*/ 323945 w 1315769"/>
                  <a:gd name="connsiteY122" fmla="*/ 739284 h 848469"/>
                  <a:gd name="connsiteX123" fmla="*/ 332738 w 1315769"/>
                  <a:gd name="connsiteY123" fmla="*/ 739279 h 848469"/>
                  <a:gd name="connsiteX124" fmla="*/ 332863 w 1315769"/>
                  <a:gd name="connsiteY124" fmla="*/ 725728 h 848469"/>
                  <a:gd name="connsiteX125" fmla="*/ 341887 w 1315769"/>
                  <a:gd name="connsiteY125" fmla="*/ 725722 h 848469"/>
                  <a:gd name="connsiteX126" fmla="*/ 341817 w 1315769"/>
                  <a:gd name="connsiteY126" fmla="*/ 685315 h 848469"/>
                  <a:gd name="connsiteX127" fmla="*/ 342664 w 1315769"/>
                  <a:gd name="connsiteY127" fmla="*/ 685318 h 848469"/>
                  <a:gd name="connsiteX128" fmla="*/ 342789 w 1315769"/>
                  <a:gd name="connsiteY128" fmla="*/ 655283 h 848469"/>
                  <a:gd name="connsiteX129" fmla="*/ 342231 w 1315769"/>
                  <a:gd name="connsiteY129" fmla="*/ 643349 h 848469"/>
                  <a:gd name="connsiteX130" fmla="*/ 342466 w 1315769"/>
                  <a:gd name="connsiteY130" fmla="*/ 611521 h 848469"/>
                  <a:gd name="connsiteX131" fmla="*/ 343438 w 1315769"/>
                  <a:gd name="connsiteY131" fmla="*/ 611524 h 848469"/>
                  <a:gd name="connsiteX132" fmla="*/ 343467 w 1315769"/>
                  <a:gd name="connsiteY132" fmla="*/ 600925 h 848469"/>
                  <a:gd name="connsiteX133" fmla="*/ 289297 w 1315769"/>
                  <a:gd name="connsiteY133" fmla="*/ 600899 h 848469"/>
                  <a:gd name="connsiteX134" fmla="*/ 289297 w 1315769"/>
                  <a:gd name="connsiteY134" fmla="*/ 601953 h 848469"/>
                  <a:gd name="connsiteX135" fmla="*/ 262323 w 1315769"/>
                  <a:gd name="connsiteY135" fmla="*/ 601951 h 848469"/>
                  <a:gd name="connsiteX136" fmla="*/ 261929 w 1315769"/>
                  <a:gd name="connsiteY136" fmla="*/ 615526 h 848469"/>
                  <a:gd name="connsiteX137" fmla="*/ 254836 w 1315769"/>
                  <a:gd name="connsiteY137" fmla="*/ 619026 h 848469"/>
                  <a:gd name="connsiteX138" fmla="*/ 255889 w 1315769"/>
                  <a:gd name="connsiteY138" fmla="*/ 621609 h 848469"/>
                  <a:gd name="connsiteX139" fmla="*/ 251195 w 1315769"/>
                  <a:gd name="connsiteY139" fmla="*/ 628146 h 848469"/>
                  <a:gd name="connsiteX140" fmla="*/ 251802 w 1315769"/>
                  <a:gd name="connsiteY140" fmla="*/ 641783 h 848469"/>
                  <a:gd name="connsiteX141" fmla="*/ 245460 w 1315769"/>
                  <a:gd name="connsiteY141" fmla="*/ 643122 h 848469"/>
                  <a:gd name="connsiteX142" fmla="*/ 244975 w 1315769"/>
                  <a:gd name="connsiteY142" fmla="*/ 650105 h 848469"/>
                  <a:gd name="connsiteX143" fmla="*/ 240872 w 1315769"/>
                  <a:gd name="connsiteY143" fmla="*/ 654631 h 848469"/>
                  <a:gd name="connsiteX144" fmla="*/ 227570 w 1315769"/>
                  <a:gd name="connsiteY144" fmla="*/ 660385 h 848469"/>
                  <a:gd name="connsiteX145" fmla="*/ 224567 w 1315769"/>
                  <a:gd name="connsiteY145" fmla="*/ 664121 h 848469"/>
                  <a:gd name="connsiteX146" fmla="*/ 220055 w 1315769"/>
                  <a:gd name="connsiteY146" fmla="*/ 672656 h 848469"/>
                  <a:gd name="connsiteX147" fmla="*/ 218488 w 1315769"/>
                  <a:gd name="connsiteY147" fmla="*/ 671970 h 848469"/>
                  <a:gd name="connsiteX148" fmla="*/ 216963 w 1315769"/>
                  <a:gd name="connsiteY148" fmla="*/ 676634 h 848469"/>
                  <a:gd name="connsiteX149" fmla="*/ 214140 w 1315769"/>
                  <a:gd name="connsiteY149" fmla="*/ 678017 h 848469"/>
                  <a:gd name="connsiteX150" fmla="*/ 210590 w 1315769"/>
                  <a:gd name="connsiteY150" fmla="*/ 683367 h 848469"/>
                  <a:gd name="connsiteX151" fmla="*/ 207485 w 1315769"/>
                  <a:gd name="connsiteY151" fmla="*/ 683836 h 848469"/>
                  <a:gd name="connsiteX152" fmla="*/ 203325 w 1315769"/>
                  <a:gd name="connsiteY152" fmla="*/ 681609 h 848469"/>
                  <a:gd name="connsiteX153" fmla="*/ 199084 w 1315769"/>
                  <a:gd name="connsiteY153" fmla="*/ 683904 h 848469"/>
                  <a:gd name="connsiteX154" fmla="*/ 196709 w 1315769"/>
                  <a:gd name="connsiteY154" fmla="*/ 683445 h 848469"/>
                  <a:gd name="connsiteX155" fmla="*/ 195919 w 1315769"/>
                  <a:gd name="connsiteY155" fmla="*/ 680492 h 848469"/>
                  <a:gd name="connsiteX156" fmla="*/ 190756 w 1315769"/>
                  <a:gd name="connsiteY156" fmla="*/ 678074 h 848469"/>
                  <a:gd name="connsiteX157" fmla="*/ 186559 w 1315769"/>
                  <a:gd name="connsiteY157" fmla="*/ 678752 h 848469"/>
                  <a:gd name="connsiteX158" fmla="*/ 184771 w 1315769"/>
                  <a:gd name="connsiteY158" fmla="*/ 676149 h 848469"/>
                  <a:gd name="connsiteX159" fmla="*/ 181588 w 1315769"/>
                  <a:gd name="connsiteY159" fmla="*/ 676694 h 848469"/>
                  <a:gd name="connsiteX160" fmla="*/ 178655 w 1315769"/>
                  <a:gd name="connsiteY160" fmla="*/ 670953 h 848469"/>
                  <a:gd name="connsiteX161" fmla="*/ 170426 w 1315769"/>
                  <a:gd name="connsiteY161" fmla="*/ 672857 h 848469"/>
                  <a:gd name="connsiteX162" fmla="*/ 164829 w 1315769"/>
                  <a:gd name="connsiteY162" fmla="*/ 670314 h 848469"/>
                  <a:gd name="connsiteX163" fmla="*/ 160940 w 1315769"/>
                  <a:gd name="connsiteY163" fmla="*/ 672205 h 848469"/>
                  <a:gd name="connsiteX164" fmla="*/ 158091 w 1315769"/>
                  <a:gd name="connsiteY164" fmla="*/ 671579 h 848469"/>
                  <a:gd name="connsiteX165" fmla="*/ 152789 w 1315769"/>
                  <a:gd name="connsiteY165" fmla="*/ 673958 h 848469"/>
                  <a:gd name="connsiteX166" fmla="*/ 150988 w 1315769"/>
                  <a:gd name="connsiteY166" fmla="*/ 679905 h 848469"/>
                  <a:gd name="connsiteX167" fmla="*/ 151944 w 1315769"/>
                  <a:gd name="connsiteY167" fmla="*/ 681343 h 848469"/>
                  <a:gd name="connsiteX168" fmla="*/ 148318 w 1315769"/>
                  <a:gd name="connsiteY168" fmla="*/ 686354 h 848469"/>
                  <a:gd name="connsiteX169" fmla="*/ 148428 w 1315769"/>
                  <a:gd name="connsiteY169" fmla="*/ 688334 h 848469"/>
                  <a:gd name="connsiteX170" fmla="*/ 143793 w 1315769"/>
                  <a:gd name="connsiteY170" fmla="*/ 692831 h 848469"/>
                  <a:gd name="connsiteX171" fmla="*/ 140694 w 1315769"/>
                  <a:gd name="connsiteY171" fmla="*/ 693136 h 848469"/>
                  <a:gd name="connsiteX172" fmla="*/ 137156 w 1315769"/>
                  <a:gd name="connsiteY172" fmla="*/ 689588 h 848469"/>
                  <a:gd name="connsiteX173" fmla="*/ 131589 w 1315769"/>
                  <a:gd name="connsiteY173" fmla="*/ 688636 h 848469"/>
                  <a:gd name="connsiteX174" fmla="*/ 129654 w 1315769"/>
                  <a:gd name="connsiteY174" fmla="*/ 685315 h 848469"/>
                  <a:gd name="connsiteX175" fmla="*/ 108407 w 1315769"/>
                  <a:gd name="connsiteY175" fmla="*/ 674889 h 848469"/>
                  <a:gd name="connsiteX176" fmla="*/ 106053 w 1315769"/>
                  <a:gd name="connsiteY176" fmla="*/ 671273 h 848469"/>
                  <a:gd name="connsiteX177" fmla="*/ 109828 w 1315769"/>
                  <a:gd name="connsiteY177" fmla="*/ 664249 h 848469"/>
                  <a:gd name="connsiteX178" fmla="*/ 107463 w 1315769"/>
                  <a:gd name="connsiteY178" fmla="*/ 659655 h 848469"/>
                  <a:gd name="connsiteX179" fmla="*/ 107787 w 1315769"/>
                  <a:gd name="connsiteY179" fmla="*/ 656629 h 848469"/>
                  <a:gd name="connsiteX180" fmla="*/ 105224 w 1315769"/>
                  <a:gd name="connsiteY180" fmla="*/ 653407 h 848469"/>
                  <a:gd name="connsiteX181" fmla="*/ 106144 w 1315769"/>
                  <a:gd name="connsiteY181" fmla="*/ 649664 h 848469"/>
                  <a:gd name="connsiteX182" fmla="*/ 103903 w 1315769"/>
                  <a:gd name="connsiteY182" fmla="*/ 641476 h 848469"/>
                  <a:gd name="connsiteX183" fmla="*/ 105321 w 1315769"/>
                  <a:gd name="connsiteY183" fmla="*/ 638168 h 848469"/>
                  <a:gd name="connsiteX184" fmla="*/ 103830 w 1315769"/>
                  <a:gd name="connsiteY184" fmla="*/ 633960 h 848469"/>
                  <a:gd name="connsiteX185" fmla="*/ 99993 w 1315769"/>
                  <a:gd name="connsiteY185" fmla="*/ 632878 h 848469"/>
                  <a:gd name="connsiteX186" fmla="*/ 99362 w 1315769"/>
                  <a:gd name="connsiteY186" fmla="*/ 630274 h 848469"/>
                  <a:gd name="connsiteX187" fmla="*/ 101554 w 1315769"/>
                  <a:gd name="connsiteY187" fmla="*/ 625245 h 848469"/>
                  <a:gd name="connsiteX188" fmla="*/ 100892 w 1315769"/>
                  <a:gd name="connsiteY188" fmla="*/ 621692 h 848469"/>
                  <a:gd name="connsiteX189" fmla="*/ 96635 w 1315769"/>
                  <a:gd name="connsiteY189" fmla="*/ 618387 h 848469"/>
                  <a:gd name="connsiteX190" fmla="*/ 93155 w 1315769"/>
                  <a:gd name="connsiteY190" fmla="*/ 612656 h 848469"/>
                  <a:gd name="connsiteX191" fmla="*/ 93583 w 1315769"/>
                  <a:gd name="connsiteY191" fmla="*/ 606518 h 848469"/>
                  <a:gd name="connsiteX192" fmla="*/ 95298 w 1315769"/>
                  <a:gd name="connsiteY192" fmla="*/ 602884 h 848469"/>
                  <a:gd name="connsiteX193" fmla="*/ 92318 w 1315769"/>
                  <a:gd name="connsiteY193" fmla="*/ 602522 h 848469"/>
                  <a:gd name="connsiteX194" fmla="*/ 89516 w 1315769"/>
                  <a:gd name="connsiteY194" fmla="*/ 604614 h 848469"/>
                  <a:gd name="connsiteX195" fmla="*/ 84996 w 1315769"/>
                  <a:gd name="connsiteY195" fmla="*/ 603886 h 848469"/>
                  <a:gd name="connsiteX196" fmla="*/ 84199 w 1315769"/>
                  <a:gd name="connsiteY196" fmla="*/ 599678 h 848469"/>
                  <a:gd name="connsiteX197" fmla="*/ 85429 w 1315769"/>
                  <a:gd name="connsiteY197" fmla="*/ 596942 h 848469"/>
                  <a:gd name="connsiteX198" fmla="*/ 82426 w 1315769"/>
                  <a:gd name="connsiteY198" fmla="*/ 593569 h 848469"/>
                  <a:gd name="connsiteX199" fmla="*/ 87280 w 1315769"/>
                  <a:gd name="connsiteY199" fmla="*/ 586659 h 848469"/>
                  <a:gd name="connsiteX200" fmla="*/ 87738 w 1315769"/>
                  <a:gd name="connsiteY200" fmla="*/ 583184 h 848469"/>
                  <a:gd name="connsiteX201" fmla="*/ 85598 w 1315769"/>
                  <a:gd name="connsiteY201" fmla="*/ 579243 h 848469"/>
                  <a:gd name="connsiteX202" fmla="*/ 91325 w 1315769"/>
                  <a:gd name="connsiteY202" fmla="*/ 571339 h 848469"/>
                  <a:gd name="connsiteX203" fmla="*/ 95467 w 1315769"/>
                  <a:gd name="connsiteY203" fmla="*/ 572234 h 848469"/>
                  <a:gd name="connsiteX204" fmla="*/ 96009 w 1315769"/>
                  <a:gd name="connsiteY204" fmla="*/ 569959 h 848469"/>
                  <a:gd name="connsiteX205" fmla="*/ 100112 w 1315769"/>
                  <a:gd name="connsiteY205" fmla="*/ 570068 h 848469"/>
                  <a:gd name="connsiteX206" fmla="*/ 101139 w 1315769"/>
                  <a:gd name="connsiteY206" fmla="*/ 572510 h 848469"/>
                  <a:gd name="connsiteX207" fmla="*/ 103316 w 1315769"/>
                  <a:gd name="connsiteY207" fmla="*/ 571417 h 848469"/>
                  <a:gd name="connsiteX208" fmla="*/ 103050 w 1315769"/>
                  <a:gd name="connsiteY208" fmla="*/ 568094 h 848469"/>
                  <a:gd name="connsiteX209" fmla="*/ 106705 w 1315769"/>
                  <a:gd name="connsiteY209" fmla="*/ 566534 h 848469"/>
                  <a:gd name="connsiteX210" fmla="*/ 106692 w 1315769"/>
                  <a:gd name="connsiteY210" fmla="*/ 564126 h 848469"/>
                  <a:gd name="connsiteX211" fmla="*/ 109908 w 1315769"/>
                  <a:gd name="connsiteY211" fmla="*/ 560448 h 848469"/>
                  <a:gd name="connsiteX212" fmla="*/ 117721 w 1315769"/>
                  <a:gd name="connsiteY212" fmla="*/ 560704 h 848469"/>
                  <a:gd name="connsiteX213" fmla="*/ 119527 w 1315769"/>
                  <a:gd name="connsiteY213" fmla="*/ 556866 h 848469"/>
                  <a:gd name="connsiteX214" fmla="*/ 123067 w 1315769"/>
                  <a:gd name="connsiteY214" fmla="*/ 553791 h 848469"/>
                  <a:gd name="connsiteX215" fmla="*/ 121816 w 1315769"/>
                  <a:gd name="connsiteY215" fmla="*/ 548563 h 848469"/>
                  <a:gd name="connsiteX216" fmla="*/ 124201 w 1315769"/>
                  <a:gd name="connsiteY216" fmla="*/ 547191 h 848469"/>
                  <a:gd name="connsiteX217" fmla="*/ 124605 w 1315769"/>
                  <a:gd name="connsiteY217" fmla="*/ 538820 h 848469"/>
                  <a:gd name="connsiteX218" fmla="*/ 123966 w 1315769"/>
                  <a:gd name="connsiteY218" fmla="*/ 534519 h 848469"/>
                  <a:gd name="connsiteX219" fmla="*/ 125781 w 1315769"/>
                  <a:gd name="connsiteY219" fmla="*/ 530170 h 848469"/>
                  <a:gd name="connsiteX220" fmla="*/ 122457 w 1315769"/>
                  <a:gd name="connsiteY220" fmla="*/ 521090 h 848469"/>
                  <a:gd name="connsiteX221" fmla="*/ 125851 w 1315769"/>
                  <a:gd name="connsiteY221" fmla="*/ 514649 h 848469"/>
                  <a:gd name="connsiteX222" fmla="*/ 125113 w 1315769"/>
                  <a:gd name="connsiteY222" fmla="*/ 510337 h 848469"/>
                  <a:gd name="connsiteX223" fmla="*/ 121863 w 1315769"/>
                  <a:gd name="connsiteY223" fmla="*/ 503967 h 848469"/>
                  <a:gd name="connsiteX224" fmla="*/ 108920 w 1315769"/>
                  <a:gd name="connsiteY224" fmla="*/ 503951 h 848469"/>
                  <a:gd name="connsiteX225" fmla="*/ 108892 w 1315769"/>
                  <a:gd name="connsiteY225" fmla="*/ 494803 h 848469"/>
                  <a:gd name="connsiteX226" fmla="*/ 90906 w 1315769"/>
                  <a:gd name="connsiteY226" fmla="*/ 494808 h 848469"/>
                  <a:gd name="connsiteX227" fmla="*/ 90885 w 1315769"/>
                  <a:gd name="connsiteY227" fmla="*/ 466424 h 848469"/>
                  <a:gd name="connsiteX228" fmla="*/ 71780 w 1315769"/>
                  <a:gd name="connsiteY228" fmla="*/ 466443 h 848469"/>
                  <a:gd name="connsiteX229" fmla="*/ 71780 w 1315769"/>
                  <a:gd name="connsiteY229" fmla="*/ 466977 h 848469"/>
                  <a:gd name="connsiteX230" fmla="*/ 53413 w 1315769"/>
                  <a:gd name="connsiteY230" fmla="*/ 466967 h 848469"/>
                  <a:gd name="connsiteX231" fmla="*/ 53304 w 1315769"/>
                  <a:gd name="connsiteY231" fmla="*/ 430100 h 848469"/>
                  <a:gd name="connsiteX232" fmla="*/ 53390 w 1315769"/>
                  <a:gd name="connsiteY232" fmla="*/ 393903 h 848469"/>
                  <a:gd name="connsiteX233" fmla="*/ 16826 w 1315769"/>
                  <a:gd name="connsiteY233" fmla="*/ 393877 h 848469"/>
                  <a:gd name="connsiteX234" fmla="*/ 15436 w 1315769"/>
                  <a:gd name="connsiteY234" fmla="*/ 393358 h 848469"/>
                  <a:gd name="connsiteX235" fmla="*/ 15415 w 1315769"/>
                  <a:gd name="connsiteY235" fmla="*/ 327570 h 848469"/>
                  <a:gd name="connsiteX236" fmla="*/ 10765 w 1315769"/>
                  <a:gd name="connsiteY236" fmla="*/ 329315 h 848469"/>
                  <a:gd name="connsiteX237" fmla="*/ 7467 w 1315769"/>
                  <a:gd name="connsiteY237" fmla="*/ 327220 h 848469"/>
                  <a:gd name="connsiteX238" fmla="*/ 6203 w 1315769"/>
                  <a:gd name="connsiteY238" fmla="*/ 321776 h 848469"/>
                  <a:gd name="connsiteX239" fmla="*/ 5976 w 1315769"/>
                  <a:gd name="connsiteY239" fmla="*/ 312750 h 848469"/>
                  <a:gd name="connsiteX240" fmla="*/ 6975 w 1315769"/>
                  <a:gd name="connsiteY240" fmla="*/ 310077 h 848469"/>
                  <a:gd name="connsiteX241" fmla="*/ 3445 w 1315769"/>
                  <a:gd name="connsiteY241" fmla="*/ 305243 h 848469"/>
                  <a:gd name="connsiteX242" fmla="*/ 2859 w 1315769"/>
                  <a:gd name="connsiteY242" fmla="*/ 302154 h 848469"/>
                  <a:gd name="connsiteX243" fmla="*/ 4376 w 1315769"/>
                  <a:gd name="connsiteY243" fmla="*/ 299410 h 848469"/>
                  <a:gd name="connsiteX244" fmla="*/ 3120 w 1315769"/>
                  <a:gd name="connsiteY244" fmla="*/ 295795 h 848469"/>
                  <a:gd name="connsiteX245" fmla="*/ 4830 w 1315769"/>
                  <a:gd name="connsiteY245" fmla="*/ 295369 h 848469"/>
                  <a:gd name="connsiteX246" fmla="*/ 5429 w 1315769"/>
                  <a:gd name="connsiteY246" fmla="*/ 290690 h 848469"/>
                  <a:gd name="connsiteX247" fmla="*/ 2841 w 1315769"/>
                  <a:gd name="connsiteY247" fmla="*/ 287384 h 848469"/>
                  <a:gd name="connsiteX248" fmla="*/ 33 w 1315769"/>
                  <a:gd name="connsiteY248" fmla="*/ 277785 h 848469"/>
                  <a:gd name="connsiteX249" fmla="*/ 33 w 1315769"/>
                  <a:gd name="connsiteY249" fmla="*/ 277785 h 848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Lst>
                <a:rect l="l" t="t" r="r" b="b"/>
                <a:pathLst>
                  <a:path w="1315769" h="848469">
                    <a:moveTo>
                      <a:pt x="33" y="277785"/>
                    </a:moveTo>
                    <a:lnTo>
                      <a:pt x="4016" y="272500"/>
                    </a:lnTo>
                    <a:lnTo>
                      <a:pt x="10335" y="273011"/>
                    </a:lnTo>
                    <a:lnTo>
                      <a:pt x="12272" y="271637"/>
                    </a:lnTo>
                    <a:lnTo>
                      <a:pt x="12014" y="266672"/>
                    </a:lnTo>
                    <a:lnTo>
                      <a:pt x="14370" y="265992"/>
                    </a:lnTo>
                    <a:lnTo>
                      <a:pt x="15303" y="259152"/>
                    </a:lnTo>
                    <a:lnTo>
                      <a:pt x="13958" y="254631"/>
                    </a:lnTo>
                    <a:lnTo>
                      <a:pt x="15561" y="251754"/>
                    </a:lnTo>
                    <a:lnTo>
                      <a:pt x="14886" y="242491"/>
                    </a:lnTo>
                    <a:lnTo>
                      <a:pt x="10611" y="240219"/>
                    </a:lnTo>
                    <a:lnTo>
                      <a:pt x="11453" y="235487"/>
                    </a:lnTo>
                    <a:lnTo>
                      <a:pt x="14798" y="233976"/>
                    </a:lnTo>
                    <a:lnTo>
                      <a:pt x="20762" y="233551"/>
                    </a:lnTo>
                    <a:lnTo>
                      <a:pt x="21961" y="230455"/>
                    </a:lnTo>
                    <a:lnTo>
                      <a:pt x="26580" y="227481"/>
                    </a:lnTo>
                    <a:lnTo>
                      <a:pt x="30956" y="229784"/>
                    </a:lnTo>
                    <a:lnTo>
                      <a:pt x="36613" y="229357"/>
                    </a:lnTo>
                    <a:lnTo>
                      <a:pt x="39475" y="222940"/>
                    </a:lnTo>
                    <a:lnTo>
                      <a:pt x="41462" y="223065"/>
                    </a:lnTo>
                    <a:lnTo>
                      <a:pt x="38850" y="213742"/>
                    </a:lnTo>
                    <a:lnTo>
                      <a:pt x="37236" y="211399"/>
                    </a:lnTo>
                    <a:lnTo>
                      <a:pt x="31582" y="211162"/>
                    </a:lnTo>
                    <a:lnTo>
                      <a:pt x="31056" y="207061"/>
                    </a:lnTo>
                    <a:lnTo>
                      <a:pt x="33013" y="205864"/>
                    </a:lnTo>
                    <a:lnTo>
                      <a:pt x="29181" y="201680"/>
                    </a:lnTo>
                    <a:lnTo>
                      <a:pt x="26543" y="201886"/>
                    </a:lnTo>
                    <a:lnTo>
                      <a:pt x="26992" y="198714"/>
                    </a:lnTo>
                    <a:lnTo>
                      <a:pt x="24781" y="196582"/>
                    </a:lnTo>
                    <a:lnTo>
                      <a:pt x="26348" y="192422"/>
                    </a:lnTo>
                    <a:lnTo>
                      <a:pt x="23861" y="189618"/>
                    </a:lnTo>
                    <a:lnTo>
                      <a:pt x="39668" y="189555"/>
                    </a:lnTo>
                    <a:lnTo>
                      <a:pt x="48930" y="189091"/>
                    </a:lnTo>
                    <a:lnTo>
                      <a:pt x="130027" y="189487"/>
                    </a:lnTo>
                    <a:lnTo>
                      <a:pt x="130603" y="182551"/>
                    </a:lnTo>
                    <a:lnTo>
                      <a:pt x="129274" y="180041"/>
                    </a:lnTo>
                    <a:lnTo>
                      <a:pt x="129269" y="174908"/>
                    </a:lnTo>
                    <a:lnTo>
                      <a:pt x="138251" y="170231"/>
                    </a:lnTo>
                    <a:lnTo>
                      <a:pt x="146473" y="166918"/>
                    </a:lnTo>
                    <a:lnTo>
                      <a:pt x="148167" y="163840"/>
                    </a:lnTo>
                    <a:lnTo>
                      <a:pt x="152161" y="162807"/>
                    </a:lnTo>
                    <a:lnTo>
                      <a:pt x="158133" y="163811"/>
                    </a:lnTo>
                    <a:lnTo>
                      <a:pt x="160486" y="167314"/>
                    </a:lnTo>
                    <a:lnTo>
                      <a:pt x="166333" y="168681"/>
                    </a:lnTo>
                    <a:lnTo>
                      <a:pt x="166336" y="167004"/>
                    </a:lnTo>
                    <a:lnTo>
                      <a:pt x="160093" y="163566"/>
                    </a:lnTo>
                    <a:lnTo>
                      <a:pt x="160111" y="152461"/>
                    </a:lnTo>
                    <a:lnTo>
                      <a:pt x="161245" y="151290"/>
                    </a:lnTo>
                    <a:lnTo>
                      <a:pt x="154911" y="151258"/>
                    </a:lnTo>
                    <a:lnTo>
                      <a:pt x="153897" y="145040"/>
                    </a:lnTo>
                    <a:lnTo>
                      <a:pt x="147792" y="143738"/>
                    </a:lnTo>
                    <a:lnTo>
                      <a:pt x="147536" y="141800"/>
                    </a:lnTo>
                    <a:lnTo>
                      <a:pt x="119843" y="141732"/>
                    </a:lnTo>
                    <a:lnTo>
                      <a:pt x="120862" y="133304"/>
                    </a:lnTo>
                    <a:lnTo>
                      <a:pt x="124793" y="131089"/>
                    </a:lnTo>
                    <a:lnTo>
                      <a:pt x="130309" y="125694"/>
                    </a:lnTo>
                    <a:lnTo>
                      <a:pt x="129592" y="122533"/>
                    </a:lnTo>
                    <a:lnTo>
                      <a:pt x="134784" y="119209"/>
                    </a:lnTo>
                    <a:lnTo>
                      <a:pt x="135144" y="113450"/>
                    </a:lnTo>
                    <a:lnTo>
                      <a:pt x="141483" y="114386"/>
                    </a:lnTo>
                    <a:lnTo>
                      <a:pt x="141512" y="95023"/>
                    </a:lnTo>
                    <a:lnTo>
                      <a:pt x="140861" y="95023"/>
                    </a:lnTo>
                    <a:lnTo>
                      <a:pt x="140873" y="18993"/>
                    </a:lnTo>
                    <a:lnTo>
                      <a:pt x="140271" y="18985"/>
                    </a:lnTo>
                    <a:lnTo>
                      <a:pt x="140240" y="383"/>
                    </a:lnTo>
                    <a:lnTo>
                      <a:pt x="164717" y="389"/>
                    </a:lnTo>
                    <a:lnTo>
                      <a:pt x="229298" y="824"/>
                    </a:lnTo>
                    <a:lnTo>
                      <a:pt x="352489" y="394"/>
                    </a:lnTo>
                    <a:lnTo>
                      <a:pt x="539994" y="0"/>
                    </a:lnTo>
                    <a:lnTo>
                      <a:pt x="624373" y="261"/>
                    </a:lnTo>
                    <a:lnTo>
                      <a:pt x="777048" y="138"/>
                    </a:lnTo>
                    <a:lnTo>
                      <a:pt x="829078" y="235"/>
                    </a:lnTo>
                    <a:lnTo>
                      <a:pt x="836872" y="70"/>
                    </a:lnTo>
                    <a:lnTo>
                      <a:pt x="945363" y="125"/>
                    </a:lnTo>
                    <a:lnTo>
                      <a:pt x="1000104" y="235"/>
                    </a:lnTo>
                    <a:lnTo>
                      <a:pt x="1075934" y="136"/>
                    </a:lnTo>
                    <a:lnTo>
                      <a:pt x="1222769" y="310"/>
                    </a:lnTo>
                    <a:lnTo>
                      <a:pt x="1314499" y="117"/>
                    </a:lnTo>
                    <a:lnTo>
                      <a:pt x="1314473" y="35714"/>
                    </a:lnTo>
                    <a:lnTo>
                      <a:pt x="1314682" y="109769"/>
                    </a:lnTo>
                    <a:lnTo>
                      <a:pt x="1315021" y="193267"/>
                    </a:lnTo>
                    <a:lnTo>
                      <a:pt x="1315542" y="247332"/>
                    </a:lnTo>
                    <a:lnTo>
                      <a:pt x="1315281" y="269688"/>
                    </a:lnTo>
                    <a:lnTo>
                      <a:pt x="1315047" y="345039"/>
                    </a:lnTo>
                    <a:lnTo>
                      <a:pt x="1315021" y="420751"/>
                    </a:lnTo>
                    <a:lnTo>
                      <a:pt x="1314890" y="457923"/>
                    </a:lnTo>
                    <a:lnTo>
                      <a:pt x="1315021" y="534589"/>
                    </a:lnTo>
                    <a:lnTo>
                      <a:pt x="1314969" y="606469"/>
                    </a:lnTo>
                    <a:lnTo>
                      <a:pt x="1314786" y="640983"/>
                    </a:lnTo>
                    <a:lnTo>
                      <a:pt x="1315229" y="671365"/>
                    </a:lnTo>
                    <a:lnTo>
                      <a:pt x="1315646" y="752098"/>
                    </a:lnTo>
                    <a:lnTo>
                      <a:pt x="1315803" y="847267"/>
                    </a:lnTo>
                    <a:lnTo>
                      <a:pt x="1236116" y="847146"/>
                    </a:lnTo>
                    <a:lnTo>
                      <a:pt x="1193339" y="846867"/>
                    </a:lnTo>
                    <a:lnTo>
                      <a:pt x="1084327" y="846784"/>
                    </a:lnTo>
                    <a:lnTo>
                      <a:pt x="1045696" y="846823"/>
                    </a:lnTo>
                    <a:lnTo>
                      <a:pt x="1043532" y="848200"/>
                    </a:lnTo>
                    <a:lnTo>
                      <a:pt x="1014989" y="848245"/>
                    </a:lnTo>
                    <a:lnTo>
                      <a:pt x="876755" y="847566"/>
                    </a:lnTo>
                    <a:lnTo>
                      <a:pt x="870629" y="846907"/>
                    </a:lnTo>
                    <a:lnTo>
                      <a:pt x="819251" y="846580"/>
                    </a:lnTo>
                    <a:lnTo>
                      <a:pt x="800587" y="846745"/>
                    </a:lnTo>
                    <a:lnTo>
                      <a:pt x="711724" y="846786"/>
                    </a:lnTo>
                    <a:lnTo>
                      <a:pt x="670721" y="846943"/>
                    </a:lnTo>
                    <a:lnTo>
                      <a:pt x="658599" y="846792"/>
                    </a:lnTo>
                    <a:lnTo>
                      <a:pt x="588662" y="846964"/>
                    </a:lnTo>
                    <a:lnTo>
                      <a:pt x="585768" y="845686"/>
                    </a:lnTo>
                    <a:lnTo>
                      <a:pt x="553523" y="845793"/>
                    </a:lnTo>
                    <a:lnTo>
                      <a:pt x="487313" y="846505"/>
                    </a:lnTo>
                    <a:lnTo>
                      <a:pt x="481604" y="846215"/>
                    </a:lnTo>
                    <a:lnTo>
                      <a:pt x="441224" y="846150"/>
                    </a:lnTo>
                    <a:lnTo>
                      <a:pt x="430059" y="847493"/>
                    </a:lnTo>
                    <a:lnTo>
                      <a:pt x="397780" y="846974"/>
                    </a:lnTo>
                    <a:lnTo>
                      <a:pt x="392210" y="848161"/>
                    </a:lnTo>
                    <a:lnTo>
                      <a:pt x="383381" y="848399"/>
                    </a:lnTo>
                    <a:lnTo>
                      <a:pt x="354908" y="848469"/>
                    </a:lnTo>
                    <a:lnTo>
                      <a:pt x="342560" y="846693"/>
                    </a:lnTo>
                    <a:lnTo>
                      <a:pt x="305803" y="846677"/>
                    </a:lnTo>
                    <a:lnTo>
                      <a:pt x="305581" y="810838"/>
                    </a:lnTo>
                    <a:lnTo>
                      <a:pt x="306733" y="810827"/>
                    </a:lnTo>
                    <a:lnTo>
                      <a:pt x="306796" y="774954"/>
                    </a:lnTo>
                    <a:lnTo>
                      <a:pt x="324138" y="774978"/>
                    </a:lnTo>
                    <a:lnTo>
                      <a:pt x="323945" y="739284"/>
                    </a:lnTo>
                    <a:lnTo>
                      <a:pt x="332738" y="739279"/>
                    </a:lnTo>
                    <a:lnTo>
                      <a:pt x="332863" y="725728"/>
                    </a:lnTo>
                    <a:lnTo>
                      <a:pt x="341887" y="725722"/>
                    </a:lnTo>
                    <a:lnTo>
                      <a:pt x="341817" y="685315"/>
                    </a:lnTo>
                    <a:lnTo>
                      <a:pt x="342664" y="685318"/>
                    </a:lnTo>
                    <a:lnTo>
                      <a:pt x="342789" y="655283"/>
                    </a:lnTo>
                    <a:lnTo>
                      <a:pt x="342231" y="643349"/>
                    </a:lnTo>
                    <a:lnTo>
                      <a:pt x="342466" y="611521"/>
                    </a:lnTo>
                    <a:lnTo>
                      <a:pt x="343438" y="611524"/>
                    </a:lnTo>
                    <a:lnTo>
                      <a:pt x="343467" y="600925"/>
                    </a:lnTo>
                    <a:lnTo>
                      <a:pt x="289297" y="600899"/>
                    </a:lnTo>
                    <a:lnTo>
                      <a:pt x="289297" y="601953"/>
                    </a:lnTo>
                    <a:lnTo>
                      <a:pt x="262323" y="601951"/>
                    </a:lnTo>
                    <a:lnTo>
                      <a:pt x="261929" y="615526"/>
                    </a:lnTo>
                    <a:lnTo>
                      <a:pt x="254836" y="619026"/>
                    </a:lnTo>
                    <a:lnTo>
                      <a:pt x="255889" y="621609"/>
                    </a:lnTo>
                    <a:lnTo>
                      <a:pt x="251195" y="628146"/>
                    </a:lnTo>
                    <a:lnTo>
                      <a:pt x="251802" y="641783"/>
                    </a:lnTo>
                    <a:lnTo>
                      <a:pt x="245460" y="643122"/>
                    </a:lnTo>
                    <a:lnTo>
                      <a:pt x="244975" y="650105"/>
                    </a:lnTo>
                    <a:lnTo>
                      <a:pt x="240872" y="654631"/>
                    </a:lnTo>
                    <a:lnTo>
                      <a:pt x="227570" y="660385"/>
                    </a:lnTo>
                    <a:lnTo>
                      <a:pt x="224567" y="664121"/>
                    </a:lnTo>
                    <a:lnTo>
                      <a:pt x="220055" y="672656"/>
                    </a:lnTo>
                    <a:lnTo>
                      <a:pt x="218488" y="671970"/>
                    </a:lnTo>
                    <a:lnTo>
                      <a:pt x="216963" y="676634"/>
                    </a:lnTo>
                    <a:lnTo>
                      <a:pt x="214140" y="678017"/>
                    </a:lnTo>
                    <a:lnTo>
                      <a:pt x="210590" y="683367"/>
                    </a:lnTo>
                    <a:lnTo>
                      <a:pt x="207485" y="683836"/>
                    </a:lnTo>
                    <a:lnTo>
                      <a:pt x="203325" y="681609"/>
                    </a:lnTo>
                    <a:lnTo>
                      <a:pt x="199084" y="683904"/>
                    </a:lnTo>
                    <a:lnTo>
                      <a:pt x="196709" y="683445"/>
                    </a:lnTo>
                    <a:lnTo>
                      <a:pt x="195919" y="680492"/>
                    </a:lnTo>
                    <a:lnTo>
                      <a:pt x="190756" y="678074"/>
                    </a:lnTo>
                    <a:lnTo>
                      <a:pt x="186559" y="678752"/>
                    </a:lnTo>
                    <a:lnTo>
                      <a:pt x="184771" y="676149"/>
                    </a:lnTo>
                    <a:lnTo>
                      <a:pt x="181588" y="676694"/>
                    </a:lnTo>
                    <a:lnTo>
                      <a:pt x="178655" y="670953"/>
                    </a:lnTo>
                    <a:lnTo>
                      <a:pt x="170426" y="672857"/>
                    </a:lnTo>
                    <a:lnTo>
                      <a:pt x="164829" y="670314"/>
                    </a:lnTo>
                    <a:lnTo>
                      <a:pt x="160940" y="672205"/>
                    </a:lnTo>
                    <a:lnTo>
                      <a:pt x="158091" y="671579"/>
                    </a:lnTo>
                    <a:lnTo>
                      <a:pt x="152789" y="673958"/>
                    </a:lnTo>
                    <a:lnTo>
                      <a:pt x="150988" y="679905"/>
                    </a:lnTo>
                    <a:lnTo>
                      <a:pt x="151944" y="681343"/>
                    </a:lnTo>
                    <a:lnTo>
                      <a:pt x="148318" y="686354"/>
                    </a:lnTo>
                    <a:lnTo>
                      <a:pt x="148428" y="688334"/>
                    </a:lnTo>
                    <a:lnTo>
                      <a:pt x="143793" y="692831"/>
                    </a:lnTo>
                    <a:lnTo>
                      <a:pt x="140694" y="693136"/>
                    </a:lnTo>
                    <a:lnTo>
                      <a:pt x="137156" y="689588"/>
                    </a:lnTo>
                    <a:lnTo>
                      <a:pt x="131589" y="688636"/>
                    </a:lnTo>
                    <a:lnTo>
                      <a:pt x="129654" y="685315"/>
                    </a:lnTo>
                    <a:lnTo>
                      <a:pt x="108407" y="674889"/>
                    </a:lnTo>
                    <a:lnTo>
                      <a:pt x="106053" y="671273"/>
                    </a:lnTo>
                    <a:lnTo>
                      <a:pt x="109828" y="664249"/>
                    </a:lnTo>
                    <a:lnTo>
                      <a:pt x="107463" y="659655"/>
                    </a:lnTo>
                    <a:lnTo>
                      <a:pt x="107787" y="656629"/>
                    </a:lnTo>
                    <a:lnTo>
                      <a:pt x="105224" y="653407"/>
                    </a:lnTo>
                    <a:lnTo>
                      <a:pt x="106144" y="649664"/>
                    </a:lnTo>
                    <a:lnTo>
                      <a:pt x="103903" y="641476"/>
                    </a:lnTo>
                    <a:lnTo>
                      <a:pt x="105321" y="638168"/>
                    </a:lnTo>
                    <a:lnTo>
                      <a:pt x="103830" y="633960"/>
                    </a:lnTo>
                    <a:lnTo>
                      <a:pt x="99993" y="632878"/>
                    </a:lnTo>
                    <a:lnTo>
                      <a:pt x="99362" y="630274"/>
                    </a:lnTo>
                    <a:lnTo>
                      <a:pt x="101554" y="625245"/>
                    </a:lnTo>
                    <a:lnTo>
                      <a:pt x="100892" y="621692"/>
                    </a:lnTo>
                    <a:lnTo>
                      <a:pt x="96635" y="618387"/>
                    </a:lnTo>
                    <a:lnTo>
                      <a:pt x="93155" y="612656"/>
                    </a:lnTo>
                    <a:lnTo>
                      <a:pt x="93583" y="606518"/>
                    </a:lnTo>
                    <a:lnTo>
                      <a:pt x="95298" y="602884"/>
                    </a:lnTo>
                    <a:lnTo>
                      <a:pt x="92318" y="602522"/>
                    </a:lnTo>
                    <a:lnTo>
                      <a:pt x="89516" y="604614"/>
                    </a:lnTo>
                    <a:lnTo>
                      <a:pt x="84996" y="603886"/>
                    </a:lnTo>
                    <a:lnTo>
                      <a:pt x="84199" y="599678"/>
                    </a:lnTo>
                    <a:lnTo>
                      <a:pt x="85429" y="596942"/>
                    </a:lnTo>
                    <a:lnTo>
                      <a:pt x="82426" y="593569"/>
                    </a:lnTo>
                    <a:lnTo>
                      <a:pt x="87280" y="586659"/>
                    </a:lnTo>
                    <a:lnTo>
                      <a:pt x="87738" y="583184"/>
                    </a:lnTo>
                    <a:lnTo>
                      <a:pt x="85598" y="579243"/>
                    </a:lnTo>
                    <a:lnTo>
                      <a:pt x="91325" y="571339"/>
                    </a:lnTo>
                    <a:lnTo>
                      <a:pt x="95467" y="572234"/>
                    </a:lnTo>
                    <a:lnTo>
                      <a:pt x="96009" y="569959"/>
                    </a:lnTo>
                    <a:lnTo>
                      <a:pt x="100112" y="570068"/>
                    </a:lnTo>
                    <a:lnTo>
                      <a:pt x="101139" y="572510"/>
                    </a:lnTo>
                    <a:lnTo>
                      <a:pt x="103316" y="571417"/>
                    </a:lnTo>
                    <a:lnTo>
                      <a:pt x="103050" y="568094"/>
                    </a:lnTo>
                    <a:lnTo>
                      <a:pt x="106705" y="566534"/>
                    </a:lnTo>
                    <a:lnTo>
                      <a:pt x="106692" y="564126"/>
                    </a:lnTo>
                    <a:lnTo>
                      <a:pt x="109908" y="560448"/>
                    </a:lnTo>
                    <a:lnTo>
                      <a:pt x="117721" y="560704"/>
                    </a:lnTo>
                    <a:lnTo>
                      <a:pt x="119527" y="556866"/>
                    </a:lnTo>
                    <a:lnTo>
                      <a:pt x="123067" y="553791"/>
                    </a:lnTo>
                    <a:lnTo>
                      <a:pt x="121816" y="548563"/>
                    </a:lnTo>
                    <a:lnTo>
                      <a:pt x="124201" y="547191"/>
                    </a:lnTo>
                    <a:lnTo>
                      <a:pt x="124605" y="538820"/>
                    </a:lnTo>
                    <a:lnTo>
                      <a:pt x="123966" y="534519"/>
                    </a:lnTo>
                    <a:lnTo>
                      <a:pt x="125781" y="530170"/>
                    </a:lnTo>
                    <a:lnTo>
                      <a:pt x="122457" y="521090"/>
                    </a:lnTo>
                    <a:lnTo>
                      <a:pt x="125851" y="514649"/>
                    </a:lnTo>
                    <a:lnTo>
                      <a:pt x="125113" y="510337"/>
                    </a:lnTo>
                    <a:lnTo>
                      <a:pt x="121863" y="503967"/>
                    </a:lnTo>
                    <a:lnTo>
                      <a:pt x="108920" y="503951"/>
                    </a:lnTo>
                    <a:lnTo>
                      <a:pt x="108892" y="494803"/>
                    </a:lnTo>
                    <a:lnTo>
                      <a:pt x="90906" y="494808"/>
                    </a:lnTo>
                    <a:lnTo>
                      <a:pt x="90885" y="466424"/>
                    </a:lnTo>
                    <a:lnTo>
                      <a:pt x="71780" y="466443"/>
                    </a:lnTo>
                    <a:lnTo>
                      <a:pt x="71780" y="466977"/>
                    </a:lnTo>
                    <a:lnTo>
                      <a:pt x="53413" y="466967"/>
                    </a:lnTo>
                    <a:lnTo>
                      <a:pt x="53304" y="430100"/>
                    </a:lnTo>
                    <a:lnTo>
                      <a:pt x="53390" y="393903"/>
                    </a:lnTo>
                    <a:lnTo>
                      <a:pt x="16826" y="393877"/>
                    </a:lnTo>
                    <a:lnTo>
                      <a:pt x="15436" y="393358"/>
                    </a:lnTo>
                    <a:lnTo>
                      <a:pt x="15415" y="327570"/>
                    </a:lnTo>
                    <a:lnTo>
                      <a:pt x="10765" y="329315"/>
                    </a:lnTo>
                    <a:lnTo>
                      <a:pt x="7467" y="327220"/>
                    </a:lnTo>
                    <a:lnTo>
                      <a:pt x="6203" y="321776"/>
                    </a:lnTo>
                    <a:lnTo>
                      <a:pt x="5976" y="312750"/>
                    </a:lnTo>
                    <a:lnTo>
                      <a:pt x="6975" y="310077"/>
                    </a:lnTo>
                    <a:lnTo>
                      <a:pt x="3445" y="305243"/>
                    </a:lnTo>
                    <a:lnTo>
                      <a:pt x="2859" y="302154"/>
                    </a:lnTo>
                    <a:lnTo>
                      <a:pt x="4376" y="299410"/>
                    </a:lnTo>
                    <a:lnTo>
                      <a:pt x="3120" y="295795"/>
                    </a:lnTo>
                    <a:lnTo>
                      <a:pt x="4830" y="295369"/>
                    </a:lnTo>
                    <a:lnTo>
                      <a:pt x="5429" y="290690"/>
                    </a:lnTo>
                    <a:lnTo>
                      <a:pt x="2841" y="287384"/>
                    </a:lnTo>
                    <a:lnTo>
                      <a:pt x="33" y="277785"/>
                    </a:lnTo>
                    <a:lnTo>
                      <a:pt x="33" y="277785"/>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40" name="NC">
              <a:extLst>
                <a:ext uri="{FF2B5EF4-FFF2-40B4-BE49-F238E27FC236}">
                  <a16:creationId xmlns:a16="http://schemas.microsoft.com/office/drawing/2014/main" id="{2FE8CA8E-EC0D-13DC-87E8-3891DCD4F15E}"/>
                </a:ext>
              </a:extLst>
            </p:cNvPr>
            <p:cNvGrpSpPr/>
            <p:nvPr/>
          </p:nvGrpSpPr>
          <p:grpSpPr>
            <a:xfrm>
              <a:off x="5966498" y="3877726"/>
              <a:ext cx="1010391" cy="387432"/>
              <a:chOff x="5966498" y="3877726"/>
              <a:chExt cx="1010391" cy="387432"/>
            </a:xfrm>
            <a:solidFill>
              <a:schemeClr val="bg2"/>
            </a:solidFill>
          </p:grpSpPr>
          <p:sp>
            <p:nvSpPr>
              <p:cNvPr id="378" name="NC-1">
                <a:extLst>
                  <a:ext uri="{FF2B5EF4-FFF2-40B4-BE49-F238E27FC236}">
                    <a16:creationId xmlns:a16="http://schemas.microsoft.com/office/drawing/2014/main" id="{C4D71E6D-800E-5AC3-3289-D4FA05E57282}"/>
                  </a:ext>
                </a:extLst>
              </p:cNvPr>
              <p:cNvSpPr/>
              <p:nvPr/>
            </p:nvSpPr>
            <p:spPr>
              <a:xfrm>
                <a:off x="6622663" y="3882896"/>
                <a:ext cx="326492" cy="219418"/>
              </a:xfrm>
              <a:custGeom>
                <a:avLst/>
                <a:gdLst>
                  <a:gd name="connsiteX0" fmla="*/ 409495 w 409461"/>
                  <a:gd name="connsiteY0" fmla="*/ 57467 h 274579"/>
                  <a:gd name="connsiteX1" fmla="*/ 406419 w 409461"/>
                  <a:gd name="connsiteY1" fmla="*/ 58249 h 274579"/>
                  <a:gd name="connsiteX2" fmla="*/ 404177 w 409461"/>
                  <a:gd name="connsiteY2" fmla="*/ 54310 h 274579"/>
                  <a:gd name="connsiteX3" fmla="*/ 405193 w 409461"/>
                  <a:gd name="connsiteY3" fmla="*/ 50971 h 274579"/>
                  <a:gd name="connsiteX4" fmla="*/ 403864 w 409461"/>
                  <a:gd name="connsiteY4" fmla="*/ 46667 h 274579"/>
                  <a:gd name="connsiteX5" fmla="*/ 400892 w 409461"/>
                  <a:gd name="connsiteY5" fmla="*/ 46328 h 274579"/>
                  <a:gd name="connsiteX6" fmla="*/ 398286 w 409461"/>
                  <a:gd name="connsiteY6" fmla="*/ 40876 h 274579"/>
                  <a:gd name="connsiteX7" fmla="*/ 399120 w 409461"/>
                  <a:gd name="connsiteY7" fmla="*/ 39363 h 274579"/>
                  <a:gd name="connsiteX8" fmla="*/ 402430 w 409461"/>
                  <a:gd name="connsiteY8" fmla="*/ 41163 h 274579"/>
                  <a:gd name="connsiteX9" fmla="*/ 401570 w 409461"/>
                  <a:gd name="connsiteY9" fmla="*/ 33415 h 274579"/>
                  <a:gd name="connsiteX10" fmla="*/ 398885 w 409461"/>
                  <a:gd name="connsiteY10" fmla="*/ 31146 h 274579"/>
                  <a:gd name="connsiteX11" fmla="*/ 399511 w 409461"/>
                  <a:gd name="connsiteY11" fmla="*/ 23712 h 274579"/>
                  <a:gd name="connsiteX12" fmla="*/ 396383 w 409461"/>
                  <a:gd name="connsiteY12" fmla="*/ 20503 h 274579"/>
                  <a:gd name="connsiteX13" fmla="*/ 393020 w 409461"/>
                  <a:gd name="connsiteY13" fmla="*/ 19825 h 274579"/>
                  <a:gd name="connsiteX14" fmla="*/ 391352 w 409461"/>
                  <a:gd name="connsiteY14" fmla="*/ 12547 h 274579"/>
                  <a:gd name="connsiteX15" fmla="*/ 387390 w 409461"/>
                  <a:gd name="connsiteY15" fmla="*/ 12417 h 274579"/>
                  <a:gd name="connsiteX16" fmla="*/ 386217 w 409461"/>
                  <a:gd name="connsiteY16" fmla="*/ 11034 h 274579"/>
                  <a:gd name="connsiteX17" fmla="*/ 378397 w 409461"/>
                  <a:gd name="connsiteY17" fmla="*/ 10434 h 274579"/>
                  <a:gd name="connsiteX18" fmla="*/ 379648 w 409461"/>
                  <a:gd name="connsiteY18" fmla="*/ 7304 h 274579"/>
                  <a:gd name="connsiteX19" fmla="*/ 376545 w 409461"/>
                  <a:gd name="connsiteY19" fmla="*/ 2687 h 274579"/>
                  <a:gd name="connsiteX20" fmla="*/ 372506 w 409461"/>
                  <a:gd name="connsiteY20" fmla="*/ 2374 h 274579"/>
                  <a:gd name="connsiteX21" fmla="*/ 373105 w 409461"/>
                  <a:gd name="connsiteY21" fmla="*/ 6391 h 274579"/>
                  <a:gd name="connsiteX22" fmla="*/ 370785 w 409461"/>
                  <a:gd name="connsiteY22" fmla="*/ 7460 h 274579"/>
                  <a:gd name="connsiteX23" fmla="*/ 374017 w 409461"/>
                  <a:gd name="connsiteY23" fmla="*/ 16773 h 274579"/>
                  <a:gd name="connsiteX24" fmla="*/ 376363 w 409461"/>
                  <a:gd name="connsiteY24" fmla="*/ 19773 h 274579"/>
                  <a:gd name="connsiteX25" fmla="*/ 381811 w 409461"/>
                  <a:gd name="connsiteY25" fmla="*/ 22329 h 274579"/>
                  <a:gd name="connsiteX26" fmla="*/ 383219 w 409461"/>
                  <a:gd name="connsiteY26" fmla="*/ 27129 h 274579"/>
                  <a:gd name="connsiteX27" fmla="*/ 384731 w 409461"/>
                  <a:gd name="connsiteY27" fmla="*/ 27677 h 274579"/>
                  <a:gd name="connsiteX28" fmla="*/ 386217 w 409461"/>
                  <a:gd name="connsiteY28" fmla="*/ 21990 h 274579"/>
                  <a:gd name="connsiteX29" fmla="*/ 387937 w 409461"/>
                  <a:gd name="connsiteY29" fmla="*/ 22668 h 274579"/>
                  <a:gd name="connsiteX30" fmla="*/ 388979 w 409461"/>
                  <a:gd name="connsiteY30" fmla="*/ 29242 h 274579"/>
                  <a:gd name="connsiteX31" fmla="*/ 387937 w 409461"/>
                  <a:gd name="connsiteY31" fmla="*/ 33050 h 274579"/>
                  <a:gd name="connsiteX32" fmla="*/ 392004 w 409461"/>
                  <a:gd name="connsiteY32" fmla="*/ 41685 h 274579"/>
                  <a:gd name="connsiteX33" fmla="*/ 393906 w 409461"/>
                  <a:gd name="connsiteY33" fmla="*/ 47945 h 274579"/>
                  <a:gd name="connsiteX34" fmla="*/ 397686 w 409461"/>
                  <a:gd name="connsiteY34" fmla="*/ 48337 h 274579"/>
                  <a:gd name="connsiteX35" fmla="*/ 397503 w 409461"/>
                  <a:gd name="connsiteY35" fmla="*/ 52928 h 274579"/>
                  <a:gd name="connsiteX36" fmla="*/ 395548 w 409461"/>
                  <a:gd name="connsiteY36" fmla="*/ 53736 h 274579"/>
                  <a:gd name="connsiteX37" fmla="*/ 397295 w 409461"/>
                  <a:gd name="connsiteY37" fmla="*/ 59032 h 274579"/>
                  <a:gd name="connsiteX38" fmla="*/ 399511 w 409461"/>
                  <a:gd name="connsiteY38" fmla="*/ 59501 h 274579"/>
                  <a:gd name="connsiteX39" fmla="*/ 401414 w 409461"/>
                  <a:gd name="connsiteY39" fmla="*/ 63649 h 274579"/>
                  <a:gd name="connsiteX40" fmla="*/ 399667 w 409461"/>
                  <a:gd name="connsiteY40" fmla="*/ 63545 h 274579"/>
                  <a:gd name="connsiteX41" fmla="*/ 400006 w 409461"/>
                  <a:gd name="connsiteY41" fmla="*/ 67171 h 274579"/>
                  <a:gd name="connsiteX42" fmla="*/ 402612 w 409461"/>
                  <a:gd name="connsiteY42" fmla="*/ 69596 h 274579"/>
                  <a:gd name="connsiteX43" fmla="*/ 402509 w 409461"/>
                  <a:gd name="connsiteY43" fmla="*/ 72753 h 274579"/>
                  <a:gd name="connsiteX44" fmla="*/ 405897 w 409461"/>
                  <a:gd name="connsiteY44" fmla="*/ 77787 h 274579"/>
                  <a:gd name="connsiteX45" fmla="*/ 405428 w 409461"/>
                  <a:gd name="connsiteY45" fmla="*/ 81257 h 274579"/>
                  <a:gd name="connsiteX46" fmla="*/ 407305 w 409461"/>
                  <a:gd name="connsiteY46" fmla="*/ 84700 h 274579"/>
                  <a:gd name="connsiteX47" fmla="*/ 405793 w 409461"/>
                  <a:gd name="connsiteY47" fmla="*/ 85848 h 274579"/>
                  <a:gd name="connsiteX48" fmla="*/ 398859 w 409461"/>
                  <a:gd name="connsiteY48" fmla="*/ 80605 h 274579"/>
                  <a:gd name="connsiteX49" fmla="*/ 396096 w 409461"/>
                  <a:gd name="connsiteY49" fmla="*/ 75962 h 274579"/>
                  <a:gd name="connsiteX50" fmla="*/ 396695 w 409461"/>
                  <a:gd name="connsiteY50" fmla="*/ 70301 h 274579"/>
                  <a:gd name="connsiteX51" fmla="*/ 394715 w 409461"/>
                  <a:gd name="connsiteY51" fmla="*/ 65919 h 274579"/>
                  <a:gd name="connsiteX52" fmla="*/ 389788 w 409461"/>
                  <a:gd name="connsiteY52" fmla="*/ 60910 h 274579"/>
                  <a:gd name="connsiteX53" fmla="*/ 388120 w 409461"/>
                  <a:gd name="connsiteY53" fmla="*/ 55197 h 274579"/>
                  <a:gd name="connsiteX54" fmla="*/ 384157 w 409461"/>
                  <a:gd name="connsiteY54" fmla="*/ 52745 h 274579"/>
                  <a:gd name="connsiteX55" fmla="*/ 382020 w 409461"/>
                  <a:gd name="connsiteY55" fmla="*/ 53345 h 274579"/>
                  <a:gd name="connsiteX56" fmla="*/ 384783 w 409461"/>
                  <a:gd name="connsiteY56" fmla="*/ 59058 h 274579"/>
                  <a:gd name="connsiteX57" fmla="*/ 383271 w 409461"/>
                  <a:gd name="connsiteY57" fmla="*/ 63440 h 274579"/>
                  <a:gd name="connsiteX58" fmla="*/ 389762 w 409461"/>
                  <a:gd name="connsiteY58" fmla="*/ 69440 h 274579"/>
                  <a:gd name="connsiteX59" fmla="*/ 385695 w 409461"/>
                  <a:gd name="connsiteY59" fmla="*/ 69257 h 274579"/>
                  <a:gd name="connsiteX60" fmla="*/ 374461 w 409461"/>
                  <a:gd name="connsiteY60" fmla="*/ 65527 h 274579"/>
                  <a:gd name="connsiteX61" fmla="*/ 370811 w 409461"/>
                  <a:gd name="connsiteY61" fmla="*/ 61119 h 274579"/>
                  <a:gd name="connsiteX62" fmla="*/ 369586 w 409461"/>
                  <a:gd name="connsiteY62" fmla="*/ 57493 h 274579"/>
                  <a:gd name="connsiteX63" fmla="*/ 365181 w 409461"/>
                  <a:gd name="connsiteY63" fmla="*/ 56293 h 274579"/>
                  <a:gd name="connsiteX64" fmla="*/ 361427 w 409461"/>
                  <a:gd name="connsiteY64" fmla="*/ 50189 h 274579"/>
                  <a:gd name="connsiteX65" fmla="*/ 358507 w 409461"/>
                  <a:gd name="connsiteY65" fmla="*/ 47815 h 274579"/>
                  <a:gd name="connsiteX66" fmla="*/ 353111 w 409461"/>
                  <a:gd name="connsiteY66" fmla="*/ 46589 h 274579"/>
                  <a:gd name="connsiteX67" fmla="*/ 351964 w 409461"/>
                  <a:gd name="connsiteY67" fmla="*/ 44919 h 274579"/>
                  <a:gd name="connsiteX68" fmla="*/ 349097 w 409461"/>
                  <a:gd name="connsiteY68" fmla="*/ 45624 h 274579"/>
                  <a:gd name="connsiteX69" fmla="*/ 352069 w 409461"/>
                  <a:gd name="connsiteY69" fmla="*/ 51754 h 274579"/>
                  <a:gd name="connsiteX70" fmla="*/ 354467 w 409461"/>
                  <a:gd name="connsiteY70" fmla="*/ 51571 h 274579"/>
                  <a:gd name="connsiteX71" fmla="*/ 357230 w 409461"/>
                  <a:gd name="connsiteY71" fmla="*/ 53710 h 274579"/>
                  <a:gd name="connsiteX72" fmla="*/ 360019 w 409461"/>
                  <a:gd name="connsiteY72" fmla="*/ 60675 h 274579"/>
                  <a:gd name="connsiteX73" fmla="*/ 365363 w 409461"/>
                  <a:gd name="connsiteY73" fmla="*/ 63179 h 274579"/>
                  <a:gd name="connsiteX74" fmla="*/ 368387 w 409461"/>
                  <a:gd name="connsiteY74" fmla="*/ 72153 h 274579"/>
                  <a:gd name="connsiteX75" fmla="*/ 366588 w 409461"/>
                  <a:gd name="connsiteY75" fmla="*/ 73770 h 274579"/>
                  <a:gd name="connsiteX76" fmla="*/ 352903 w 409461"/>
                  <a:gd name="connsiteY76" fmla="*/ 76718 h 274579"/>
                  <a:gd name="connsiteX77" fmla="*/ 349879 w 409461"/>
                  <a:gd name="connsiteY77" fmla="*/ 76405 h 274579"/>
                  <a:gd name="connsiteX78" fmla="*/ 347090 w 409461"/>
                  <a:gd name="connsiteY78" fmla="*/ 74240 h 274579"/>
                  <a:gd name="connsiteX79" fmla="*/ 341016 w 409461"/>
                  <a:gd name="connsiteY79" fmla="*/ 65788 h 274579"/>
                  <a:gd name="connsiteX80" fmla="*/ 336950 w 409461"/>
                  <a:gd name="connsiteY80" fmla="*/ 64718 h 274579"/>
                  <a:gd name="connsiteX81" fmla="*/ 336950 w 409461"/>
                  <a:gd name="connsiteY81" fmla="*/ 66545 h 274579"/>
                  <a:gd name="connsiteX82" fmla="*/ 341459 w 409461"/>
                  <a:gd name="connsiteY82" fmla="*/ 70484 h 274579"/>
                  <a:gd name="connsiteX83" fmla="*/ 345369 w 409461"/>
                  <a:gd name="connsiteY83" fmla="*/ 77709 h 274579"/>
                  <a:gd name="connsiteX84" fmla="*/ 349279 w 409461"/>
                  <a:gd name="connsiteY84" fmla="*/ 79666 h 274579"/>
                  <a:gd name="connsiteX85" fmla="*/ 346099 w 409461"/>
                  <a:gd name="connsiteY85" fmla="*/ 81648 h 274579"/>
                  <a:gd name="connsiteX86" fmla="*/ 338957 w 409461"/>
                  <a:gd name="connsiteY86" fmla="*/ 79900 h 274579"/>
                  <a:gd name="connsiteX87" fmla="*/ 330302 w 409461"/>
                  <a:gd name="connsiteY87" fmla="*/ 74736 h 274579"/>
                  <a:gd name="connsiteX88" fmla="*/ 323056 w 409461"/>
                  <a:gd name="connsiteY88" fmla="*/ 74135 h 274579"/>
                  <a:gd name="connsiteX89" fmla="*/ 320658 w 409461"/>
                  <a:gd name="connsiteY89" fmla="*/ 69779 h 274579"/>
                  <a:gd name="connsiteX90" fmla="*/ 313750 w 409461"/>
                  <a:gd name="connsiteY90" fmla="*/ 64536 h 274579"/>
                  <a:gd name="connsiteX91" fmla="*/ 310883 w 409461"/>
                  <a:gd name="connsiteY91" fmla="*/ 65710 h 274579"/>
                  <a:gd name="connsiteX92" fmla="*/ 323317 w 409461"/>
                  <a:gd name="connsiteY92" fmla="*/ 77787 h 274579"/>
                  <a:gd name="connsiteX93" fmla="*/ 326966 w 409461"/>
                  <a:gd name="connsiteY93" fmla="*/ 77187 h 274579"/>
                  <a:gd name="connsiteX94" fmla="*/ 327957 w 409461"/>
                  <a:gd name="connsiteY94" fmla="*/ 79327 h 274579"/>
                  <a:gd name="connsiteX95" fmla="*/ 333092 w 409461"/>
                  <a:gd name="connsiteY95" fmla="*/ 81935 h 274579"/>
                  <a:gd name="connsiteX96" fmla="*/ 329077 w 409461"/>
                  <a:gd name="connsiteY96" fmla="*/ 83839 h 274579"/>
                  <a:gd name="connsiteX97" fmla="*/ 326888 w 409461"/>
                  <a:gd name="connsiteY97" fmla="*/ 82952 h 274579"/>
                  <a:gd name="connsiteX98" fmla="*/ 317634 w 409461"/>
                  <a:gd name="connsiteY98" fmla="*/ 84387 h 274579"/>
                  <a:gd name="connsiteX99" fmla="*/ 318077 w 409461"/>
                  <a:gd name="connsiteY99" fmla="*/ 86657 h 274579"/>
                  <a:gd name="connsiteX100" fmla="*/ 314793 w 409461"/>
                  <a:gd name="connsiteY100" fmla="*/ 88796 h 274579"/>
                  <a:gd name="connsiteX101" fmla="*/ 310544 w 409461"/>
                  <a:gd name="connsiteY101" fmla="*/ 94482 h 274579"/>
                  <a:gd name="connsiteX102" fmla="*/ 302802 w 409461"/>
                  <a:gd name="connsiteY102" fmla="*/ 97639 h 274579"/>
                  <a:gd name="connsiteX103" fmla="*/ 293235 w 409461"/>
                  <a:gd name="connsiteY103" fmla="*/ 96908 h 274579"/>
                  <a:gd name="connsiteX104" fmla="*/ 289951 w 409461"/>
                  <a:gd name="connsiteY104" fmla="*/ 92500 h 274579"/>
                  <a:gd name="connsiteX105" fmla="*/ 289429 w 409461"/>
                  <a:gd name="connsiteY105" fmla="*/ 89135 h 274579"/>
                  <a:gd name="connsiteX106" fmla="*/ 285285 w 409461"/>
                  <a:gd name="connsiteY106" fmla="*/ 92187 h 274579"/>
                  <a:gd name="connsiteX107" fmla="*/ 279393 w 409461"/>
                  <a:gd name="connsiteY107" fmla="*/ 91013 h 274579"/>
                  <a:gd name="connsiteX108" fmla="*/ 277152 w 409461"/>
                  <a:gd name="connsiteY108" fmla="*/ 86970 h 274579"/>
                  <a:gd name="connsiteX109" fmla="*/ 277647 w 409461"/>
                  <a:gd name="connsiteY109" fmla="*/ 79692 h 274579"/>
                  <a:gd name="connsiteX110" fmla="*/ 275275 w 409461"/>
                  <a:gd name="connsiteY110" fmla="*/ 79196 h 274579"/>
                  <a:gd name="connsiteX111" fmla="*/ 272903 w 409461"/>
                  <a:gd name="connsiteY111" fmla="*/ 72414 h 274579"/>
                  <a:gd name="connsiteX112" fmla="*/ 273268 w 409461"/>
                  <a:gd name="connsiteY112" fmla="*/ 62919 h 274579"/>
                  <a:gd name="connsiteX113" fmla="*/ 274467 w 409461"/>
                  <a:gd name="connsiteY113" fmla="*/ 58927 h 274579"/>
                  <a:gd name="connsiteX114" fmla="*/ 276787 w 409461"/>
                  <a:gd name="connsiteY114" fmla="*/ 56423 h 274579"/>
                  <a:gd name="connsiteX115" fmla="*/ 280020 w 409461"/>
                  <a:gd name="connsiteY115" fmla="*/ 50215 h 274579"/>
                  <a:gd name="connsiteX116" fmla="*/ 276005 w 409461"/>
                  <a:gd name="connsiteY116" fmla="*/ 47815 h 274579"/>
                  <a:gd name="connsiteX117" fmla="*/ 276318 w 409461"/>
                  <a:gd name="connsiteY117" fmla="*/ 50267 h 274579"/>
                  <a:gd name="connsiteX118" fmla="*/ 271000 w 409461"/>
                  <a:gd name="connsiteY118" fmla="*/ 56684 h 274579"/>
                  <a:gd name="connsiteX119" fmla="*/ 268811 w 409461"/>
                  <a:gd name="connsiteY119" fmla="*/ 61041 h 274579"/>
                  <a:gd name="connsiteX120" fmla="*/ 268185 w 409461"/>
                  <a:gd name="connsiteY120" fmla="*/ 72466 h 274579"/>
                  <a:gd name="connsiteX121" fmla="*/ 271078 w 409461"/>
                  <a:gd name="connsiteY121" fmla="*/ 80240 h 274579"/>
                  <a:gd name="connsiteX122" fmla="*/ 272251 w 409461"/>
                  <a:gd name="connsiteY122" fmla="*/ 81622 h 274579"/>
                  <a:gd name="connsiteX123" fmla="*/ 271548 w 409461"/>
                  <a:gd name="connsiteY123" fmla="*/ 85457 h 274579"/>
                  <a:gd name="connsiteX124" fmla="*/ 273398 w 409461"/>
                  <a:gd name="connsiteY124" fmla="*/ 90230 h 274579"/>
                  <a:gd name="connsiteX125" fmla="*/ 275197 w 409461"/>
                  <a:gd name="connsiteY125" fmla="*/ 91196 h 274579"/>
                  <a:gd name="connsiteX126" fmla="*/ 275458 w 409461"/>
                  <a:gd name="connsiteY126" fmla="*/ 96908 h 274579"/>
                  <a:gd name="connsiteX127" fmla="*/ 278012 w 409461"/>
                  <a:gd name="connsiteY127" fmla="*/ 97665 h 274579"/>
                  <a:gd name="connsiteX128" fmla="*/ 278612 w 409461"/>
                  <a:gd name="connsiteY128" fmla="*/ 100665 h 274579"/>
                  <a:gd name="connsiteX129" fmla="*/ 273190 w 409461"/>
                  <a:gd name="connsiteY129" fmla="*/ 105204 h 274579"/>
                  <a:gd name="connsiteX130" fmla="*/ 272173 w 409461"/>
                  <a:gd name="connsiteY130" fmla="*/ 108908 h 274579"/>
                  <a:gd name="connsiteX131" fmla="*/ 274936 w 409461"/>
                  <a:gd name="connsiteY131" fmla="*/ 108621 h 274579"/>
                  <a:gd name="connsiteX132" fmla="*/ 281427 w 409461"/>
                  <a:gd name="connsiteY132" fmla="*/ 110917 h 274579"/>
                  <a:gd name="connsiteX133" fmla="*/ 294200 w 409461"/>
                  <a:gd name="connsiteY133" fmla="*/ 109064 h 274579"/>
                  <a:gd name="connsiteX134" fmla="*/ 297067 w 409461"/>
                  <a:gd name="connsiteY134" fmla="*/ 109456 h 274579"/>
                  <a:gd name="connsiteX135" fmla="*/ 303740 w 409461"/>
                  <a:gd name="connsiteY135" fmla="*/ 107734 h 274579"/>
                  <a:gd name="connsiteX136" fmla="*/ 306269 w 409461"/>
                  <a:gd name="connsiteY136" fmla="*/ 105960 h 274579"/>
                  <a:gd name="connsiteX137" fmla="*/ 319302 w 409461"/>
                  <a:gd name="connsiteY137" fmla="*/ 101995 h 274579"/>
                  <a:gd name="connsiteX138" fmla="*/ 322978 w 409461"/>
                  <a:gd name="connsiteY138" fmla="*/ 106873 h 274579"/>
                  <a:gd name="connsiteX139" fmla="*/ 323473 w 409461"/>
                  <a:gd name="connsiteY139" fmla="*/ 110499 h 274579"/>
                  <a:gd name="connsiteX140" fmla="*/ 326679 w 409461"/>
                  <a:gd name="connsiteY140" fmla="*/ 109090 h 274579"/>
                  <a:gd name="connsiteX141" fmla="*/ 330016 w 409461"/>
                  <a:gd name="connsiteY141" fmla="*/ 109742 h 274579"/>
                  <a:gd name="connsiteX142" fmla="*/ 336168 w 409461"/>
                  <a:gd name="connsiteY142" fmla="*/ 104578 h 274579"/>
                  <a:gd name="connsiteX143" fmla="*/ 352330 w 409461"/>
                  <a:gd name="connsiteY143" fmla="*/ 99778 h 274579"/>
                  <a:gd name="connsiteX144" fmla="*/ 357803 w 409461"/>
                  <a:gd name="connsiteY144" fmla="*/ 100691 h 274579"/>
                  <a:gd name="connsiteX145" fmla="*/ 367918 w 409461"/>
                  <a:gd name="connsiteY145" fmla="*/ 100456 h 274579"/>
                  <a:gd name="connsiteX146" fmla="*/ 373313 w 409461"/>
                  <a:gd name="connsiteY146" fmla="*/ 104186 h 274579"/>
                  <a:gd name="connsiteX147" fmla="*/ 374721 w 409461"/>
                  <a:gd name="connsiteY147" fmla="*/ 107134 h 274579"/>
                  <a:gd name="connsiteX148" fmla="*/ 373965 w 409461"/>
                  <a:gd name="connsiteY148" fmla="*/ 110838 h 274579"/>
                  <a:gd name="connsiteX149" fmla="*/ 375060 w 409461"/>
                  <a:gd name="connsiteY149" fmla="*/ 112716 h 274579"/>
                  <a:gd name="connsiteX150" fmla="*/ 371124 w 409461"/>
                  <a:gd name="connsiteY150" fmla="*/ 117568 h 274579"/>
                  <a:gd name="connsiteX151" fmla="*/ 370290 w 409461"/>
                  <a:gd name="connsiteY151" fmla="*/ 121925 h 274579"/>
                  <a:gd name="connsiteX152" fmla="*/ 367813 w 409461"/>
                  <a:gd name="connsiteY152" fmla="*/ 124925 h 274579"/>
                  <a:gd name="connsiteX153" fmla="*/ 367761 w 409461"/>
                  <a:gd name="connsiteY153" fmla="*/ 130142 h 274579"/>
                  <a:gd name="connsiteX154" fmla="*/ 369638 w 409461"/>
                  <a:gd name="connsiteY154" fmla="*/ 133220 h 274579"/>
                  <a:gd name="connsiteX155" fmla="*/ 368856 w 409461"/>
                  <a:gd name="connsiteY155" fmla="*/ 141489 h 274579"/>
                  <a:gd name="connsiteX156" fmla="*/ 369951 w 409461"/>
                  <a:gd name="connsiteY156" fmla="*/ 145610 h 274579"/>
                  <a:gd name="connsiteX157" fmla="*/ 368256 w 409461"/>
                  <a:gd name="connsiteY157" fmla="*/ 150645 h 274579"/>
                  <a:gd name="connsiteX158" fmla="*/ 371671 w 409461"/>
                  <a:gd name="connsiteY158" fmla="*/ 154245 h 274579"/>
                  <a:gd name="connsiteX159" fmla="*/ 370420 w 409461"/>
                  <a:gd name="connsiteY159" fmla="*/ 158314 h 274579"/>
                  <a:gd name="connsiteX160" fmla="*/ 368100 w 409461"/>
                  <a:gd name="connsiteY160" fmla="*/ 156593 h 274579"/>
                  <a:gd name="connsiteX161" fmla="*/ 363564 w 409461"/>
                  <a:gd name="connsiteY161" fmla="*/ 157558 h 274579"/>
                  <a:gd name="connsiteX162" fmla="*/ 356057 w 409461"/>
                  <a:gd name="connsiteY162" fmla="*/ 151767 h 274579"/>
                  <a:gd name="connsiteX163" fmla="*/ 351574 w 409461"/>
                  <a:gd name="connsiteY163" fmla="*/ 153854 h 274579"/>
                  <a:gd name="connsiteX164" fmla="*/ 352433 w 409461"/>
                  <a:gd name="connsiteY164" fmla="*/ 156854 h 274579"/>
                  <a:gd name="connsiteX165" fmla="*/ 349149 w 409461"/>
                  <a:gd name="connsiteY165" fmla="*/ 161732 h 274579"/>
                  <a:gd name="connsiteX166" fmla="*/ 348680 w 409461"/>
                  <a:gd name="connsiteY166" fmla="*/ 166375 h 274579"/>
                  <a:gd name="connsiteX167" fmla="*/ 346073 w 409461"/>
                  <a:gd name="connsiteY167" fmla="*/ 170262 h 274579"/>
                  <a:gd name="connsiteX168" fmla="*/ 335672 w 409461"/>
                  <a:gd name="connsiteY168" fmla="*/ 169140 h 274579"/>
                  <a:gd name="connsiteX169" fmla="*/ 333978 w 409461"/>
                  <a:gd name="connsiteY169" fmla="*/ 168383 h 274579"/>
                  <a:gd name="connsiteX170" fmla="*/ 338096 w 409461"/>
                  <a:gd name="connsiteY170" fmla="*/ 153854 h 274579"/>
                  <a:gd name="connsiteX171" fmla="*/ 298267 w 409461"/>
                  <a:gd name="connsiteY171" fmla="*/ 151297 h 274579"/>
                  <a:gd name="connsiteX172" fmla="*/ 255152 w 409461"/>
                  <a:gd name="connsiteY172" fmla="*/ 151193 h 274579"/>
                  <a:gd name="connsiteX173" fmla="*/ 254760 w 409461"/>
                  <a:gd name="connsiteY173" fmla="*/ 148636 h 274579"/>
                  <a:gd name="connsiteX174" fmla="*/ 234793 w 409461"/>
                  <a:gd name="connsiteY174" fmla="*/ 159514 h 274579"/>
                  <a:gd name="connsiteX175" fmla="*/ 227755 w 409461"/>
                  <a:gd name="connsiteY175" fmla="*/ 155941 h 274579"/>
                  <a:gd name="connsiteX176" fmla="*/ 209117 w 409461"/>
                  <a:gd name="connsiteY176" fmla="*/ 145193 h 274579"/>
                  <a:gd name="connsiteX177" fmla="*/ 203565 w 409461"/>
                  <a:gd name="connsiteY177" fmla="*/ 143967 h 274579"/>
                  <a:gd name="connsiteX178" fmla="*/ 201479 w 409461"/>
                  <a:gd name="connsiteY178" fmla="*/ 141489 h 274579"/>
                  <a:gd name="connsiteX179" fmla="*/ 195302 w 409461"/>
                  <a:gd name="connsiteY179" fmla="*/ 140602 h 274579"/>
                  <a:gd name="connsiteX180" fmla="*/ 195953 w 409461"/>
                  <a:gd name="connsiteY180" fmla="*/ 136846 h 274579"/>
                  <a:gd name="connsiteX181" fmla="*/ 176481 w 409461"/>
                  <a:gd name="connsiteY181" fmla="*/ 128551 h 274579"/>
                  <a:gd name="connsiteX182" fmla="*/ 173692 w 409461"/>
                  <a:gd name="connsiteY182" fmla="*/ 129724 h 274579"/>
                  <a:gd name="connsiteX183" fmla="*/ 171398 w 409461"/>
                  <a:gd name="connsiteY183" fmla="*/ 133455 h 274579"/>
                  <a:gd name="connsiteX184" fmla="*/ 168426 w 409461"/>
                  <a:gd name="connsiteY184" fmla="*/ 132881 h 274579"/>
                  <a:gd name="connsiteX185" fmla="*/ 164647 w 409461"/>
                  <a:gd name="connsiteY185" fmla="*/ 134237 h 274579"/>
                  <a:gd name="connsiteX186" fmla="*/ 158312 w 409461"/>
                  <a:gd name="connsiteY186" fmla="*/ 141306 h 274579"/>
                  <a:gd name="connsiteX187" fmla="*/ 154089 w 409461"/>
                  <a:gd name="connsiteY187" fmla="*/ 144019 h 274579"/>
                  <a:gd name="connsiteX188" fmla="*/ 131724 w 409461"/>
                  <a:gd name="connsiteY188" fmla="*/ 160662 h 274579"/>
                  <a:gd name="connsiteX189" fmla="*/ 137250 w 409461"/>
                  <a:gd name="connsiteY189" fmla="*/ 166531 h 274579"/>
                  <a:gd name="connsiteX190" fmla="*/ 144757 w 409461"/>
                  <a:gd name="connsiteY190" fmla="*/ 175714 h 274579"/>
                  <a:gd name="connsiteX191" fmla="*/ 147233 w 409461"/>
                  <a:gd name="connsiteY191" fmla="*/ 176313 h 274579"/>
                  <a:gd name="connsiteX192" fmla="*/ 151952 w 409461"/>
                  <a:gd name="connsiteY192" fmla="*/ 181739 h 274579"/>
                  <a:gd name="connsiteX193" fmla="*/ 157061 w 409461"/>
                  <a:gd name="connsiteY193" fmla="*/ 182705 h 274579"/>
                  <a:gd name="connsiteX194" fmla="*/ 160163 w 409461"/>
                  <a:gd name="connsiteY194" fmla="*/ 184583 h 274579"/>
                  <a:gd name="connsiteX195" fmla="*/ 158990 w 409461"/>
                  <a:gd name="connsiteY195" fmla="*/ 188209 h 274579"/>
                  <a:gd name="connsiteX196" fmla="*/ 160528 w 409461"/>
                  <a:gd name="connsiteY196" fmla="*/ 189591 h 274579"/>
                  <a:gd name="connsiteX197" fmla="*/ 161727 w 409461"/>
                  <a:gd name="connsiteY197" fmla="*/ 194521 h 274579"/>
                  <a:gd name="connsiteX198" fmla="*/ 164021 w 409461"/>
                  <a:gd name="connsiteY198" fmla="*/ 197365 h 274579"/>
                  <a:gd name="connsiteX199" fmla="*/ 164881 w 409461"/>
                  <a:gd name="connsiteY199" fmla="*/ 203677 h 274579"/>
                  <a:gd name="connsiteX200" fmla="*/ 167696 w 409461"/>
                  <a:gd name="connsiteY200" fmla="*/ 206443 h 274579"/>
                  <a:gd name="connsiteX201" fmla="*/ 168139 w 409461"/>
                  <a:gd name="connsiteY201" fmla="*/ 210434 h 274579"/>
                  <a:gd name="connsiteX202" fmla="*/ 170225 w 409461"/>
                  <a:gd name="connsiteY202" fmla="*/ 211034 h 274579"/>
                  <a:gd name="connsiteX203" fmla="*/ 171267 w 409461"/>
                  <a:gd name="connsiteY203" fmla="*/ 214295 h 274579"/>
                  <a:gd name="connsiteX204" fmla="*/ 173900 w 409461"/>
                  <a:gd name="connsiteY204" fmla="*/ 213642 h 274579"/>
                  <a:gd name="connsiteX205" fmla="*/ 176273 w 409461"/>
                  <a:gd name="connsiteY205" fmla="*/ 215025 h 274579"/>
                  <a:gd name="connsiteX206" fmla="*/ 173040 w 409461"/>
                  <a:gd name="connsiteY206" fmla="*/ 217607 h 274579"/>
                  <a:gd name="connsiteX207" fmla="*/ 170538 w 409461"/>
                  <a:gd name="connsiteY207" fmla="*/ 217842 h 274579"/>
                  <a:gd name="connsiteX208" fmla="*/ 170589 w 409461"/>
                  <a:gd name="connsiteY208" fmla="*/ 220790 h 274579"/>
                  <a:gd name="connsiteX209" fmla="*/ 167983 w 409461"/>
                  <a:gd name="connsiteY209" fmla="*/ 222772 h 274579"/>
                  <a:gd name="connsiteX210" fmla="*/ 171293 w 409461"/>
                  <a:gd name="connsiteY210" fmla="*/ 229737 h 274579"/>
                  <a:gd name="connsiteX211" fmla="*/ 170251 w 409461"/>
                  <a:gd name="connsiteY211" fmla="*/ 231980 h 274579"/>
                  <a:gd name="connsiteX212" fmla="*/ 165793 w 409461"/>
                  <a:gd name="connsiteY212" fmla="*/ 233833 h 274579"/>
                  <a:gd name="connsiteX213" fmla="*/ 164438 w 409461"/>
                  <a:gd name="connsiteY213" fmla="*/ 235633 h 274579"/>
                  <a:gd name="connsiteX214" fmla="*/ 156748 w 409461"/>
                  <a:gd name="connsiteY214" fmla="*/ 233155 h 274579"/>
                  <a:gd name="connsiteX215" fmla="*/ 159589 w 409461"/>
                  <a:gd name="connsiteY215" fmla="*/ 245545 h 274579"/>
                  <a:gd name="connsiteX216" fmla="*/ 146061 w 409461"/>
                  <a:gd name="connsiteY216" fmla="*/ 263440 h 274579"/>
                  <a:gd name="connsiteX217" fmla="*/ 127345 w 409461"/>
                  <a:gd name="connsiteY217" fmla="*/ 274579 h 274579"/>
                  <a:gd name="connsiteX218" fmla="*/ 125181 w 409461"/>
                  <a:gd name="connsiteY218" fmla="*/ 272100 h 274579"/>
                  <a:gd name="connsiteX219" fmla="*/ 124686 w 409461"/>
                  <a:gd name="connsiteY219" fmla="*/ 256893 h 274579"/>
                  <a:gd name="connsiteX220" fmla="*/ 121844 w 409461"/>
                  <a:gd name="connsiteY220" fmla="*/ 250371 h 274579"/>
                  <a:gd name="connsiteX221" fmla="*/ 112460 w 409461"/>
                  <a:gd name="connsiteY221" fmla="*/ 244658 h 274579"/>
                  <a:gd name="connsiteX222" fmla="*/ 105344 w 409461"/>
                  <a:gd name="connsiteY222" fmla="*/ 247397 h 274579"/>
                  <a:gd name="connsiteX223" fmla="*/ 104118 w 409461"/>
                  <a:gd name="connsiteY223" fmla="*/ 250241 h 274579"/>
                  <a:gd name="connsiteX224" fmla="*/ 98697 w 409461"/>
                  <a:gd name="connsiteY224" fmla="*/ 245415 h 274579"/>
                  <a:gd name="connsiteX225" fmla="*/ 92806 w 409461"/>
                  <a:gd name="connsiteY225" fmla="*/ 246745 h 274579"/>
                  <a:gd name="connsiteX226" fmla="*/ 90825 w 409461"/>
                  <a:gd name="connsiteY226" fmla="*/ 243589 h 274579"/>
                  <a:gd name="connsiteX227" fmla="*/ 85637 w 409461"/>
                  <a:gd name="connsiteY227" fmla="*/ 241841 h 274579"/>
                  <a:gd name="connsiteX228" fmla="*/ 82170 w 409461"/>
                  <a:gd name="connsiteY228" fmla="*/ 242076 h 274579"/>
                  <a:gd name="connsiteX229" fmla="*/ 77400 w 409461"/>
                  <a:gd name="connsiteY229" fmla="*/ 245154 h 274579"/>
                  <a:gd name="connsiteX230" fmla="*/ 65018 w 409461"/>
                  <a:gd name="connsiteY230" fmla="*/ 242571 h 274579"/>
                  <a:gd name="connsiteX231" fmla="*/ 65227 w 409461"/>
                  <a:gd name="connsiteY231" fmla="*/ 239989 h 274579"/>
                  <a:gd name="connsiteX232" fmla="*/ 53079 w 409461"/>
                  <a:gd name="connsiteY232" fmla="*/ 236154 h 274579"/>
                  <a:gd name="connsiteX233" fmla="*/ 44373 w 409461"/>
                  <a:gd name="connsiteY233" fmla="*/ 225277 h 274579"/>
                  <a:gd name="connsiteX234" fmla="*/ 46797 w 409461"/>
                  <a:gd name="connsiteY234" fmla="*/ 220425 h 274579"/>
                  <a:gd name="connsiteX235" fmla="*/ 51541 w 409461"/>
                  <a:gd name="connsiteY235" fmla="*/ 218573 h 274579"/>
                  <a:gd name="connsiteX236" fmla="*/ 53601 w 409461"/>
                  <a:gd name="connsiteY236" fmla="*/ 219590 h 274579"/>
                  <a:gd name="connsiteX237" fmla="*/ 57485 w 409461"/>
                  <a:gd name="connsiteY237" fmla="*/ 217164 h 274579"/>
                  <a:gd name="connsiteX238" fmla="*/ 57511 w 409461"/>
                  <a:gd name="connsiteY238" fmla="*/ 215755 h 274579"/>
                  <a:gd name="connsiteX239" fmla="*/ 65696 w 409461"/>
                  <a:gd name="connsiteY239" fmla="*/ 214686 h 274579"/>
                  <a:gd name="connsiteX240" fmla="*/ 65148 w 409461"/>
                  <a:gd name="connsiteY240" fmla="*/ 211190 h 274579"/>
                  <a:gd name="connsiteX241" fmla="*/ 67781 w 409461"/>
                  <a:gd name="connsiteY241" fmla="*/ 207721 h 274579"/>
                  <a:gd name="connsiteX242" fmla="*/ 66425 w 409461"/>
                  <a:gd name="connsiteY242" fmla="*/ 206808 h 274579"/>
                  <a:gd name="connsiteX243" fmla="*/ 66243 w 409461"/>
                  <a:gd name="connsiteY243" fmla="*/ 202243 h 274579"/>
                  <a:gd name="connsiteX244" fmla="*/ 79225 w 409461"/>
                  <a:gd name="connsiteY244" fmla="*/ 172557 h 274579"/>
                  <a:gd name="connsiteX245" fmla="*/ 70466 w 409461"/>
                  <a:gd name="connsiteY245" fmla="*/ 169401 h 274579"/>
                  <a:gd name="connsiteX246" fmla="*/ 65852 w 409461"/>
                  <a:gd name="connsiteY246" fmla="*/ 154819 h 274579"/>
                  <a:gd name="connsiteX247" fmla="*/ 65461 w 409461"/>
                  <a:gd name="connsiteY247" fmla="*/ 150254 h 274579"/>
                  <a:gd name="connsiteX248" fmla="*/ 60926 w 409461"/>
                  <a:gd name="connsiteY248" fmla="*/ 146758 h 274579"/>
                  <a:gd name="connsiteX249" fmla="*/ 57511 w 409461"/>
                  <a:gd name="connsiteY249" fmla="*/ 145819 h 274579"/>
                  <a:gd name="connsiteX250" fmla="*/ 56885 w 409461"/>
                  <a:gd name="connsiteY250" fmla="*/ 142402 h 274579"/>
                  <a:gd name="connsiteX251" fmla="*/ 55008 w 409461"/>
                  <a:gd name="connsiteY251" fmla="*/ 143080 h 274579"/>
                  <a:gd name="connsiteX252" fmla="*/ 52740 w 409461"/>
                  <a:gd name="connsiteY252" fmla="*/ 138907 h 274579"/>
                  <a:gd name="connsiteX253" fmla="*/ 53418 w 409461"/>
                  <a:gd name="connsiteY253" fmla="*/ 135854 h 274579"/>
                  <a:gd name="connsiteX254" fmla="*/ 51724 w 409461"/>
                  <a:gd name="connsiteY254" fmla="*/ 131055 h 274579"/>
                  <a:gd name="connsiteX255" fmla="*/ 62307 w 409461"/>
                  <a:gd name="connsiteY255" fmla="*/ 109716 h 274579"/>
                  <a:gd name="connsiteX256" fmla="*/ 68902 w 409461"/>
                  <a:gd name="connsiteY256" fmla="*/ 97169 h 274579"/>
                  <a:gd name="connsiteX257" fmla="*/ 87618 w 409461"/>
                  <a:gd name="connsiteY257" fmla="*/ 62606 h 274579"/>
                  <a:gd name="connsiteX258" fmla="*/ 82066 w 409461"/>
                  <a:gd name="connsiteY258" fmla="*/ 60336 h 274579"/>
                  <a:gd name="connsiteX259" fmla="*/ 75993 w 409461"/>
                  <a:gd name="connsiteY259" fmla="*/ 61536 h 274579"/>
                  <a:gd name="connsiteX260" fmla="*/ 72734 w 409461"/>
                  <a:gd name="connsiteY260" fmla="*/ 61275 h 274579"/>
                  <a:gd name="connsiteX261" fmla="*/ 69345 w 409461"/>
                  <a:gd name="connsiteY261" fmla="*/ 54780 h 274579"/>
                  <a:gd name="connsiteX262" fmla="*/ 65930 w 409461"/>
                  <a:gd name="connsiteY262" fmla="*/ 55145 h 274579"/>
                  <a:gd name="connsiteX263" fmla="*/ 63688 w 409461"/>
                  <a:gd name="connsiteY263" fmla="*/ 53189 h 274579"/>
                  <a:gd name="connsiteX264" fmla="*/ 60560 w 409461"/>
                  <a:gd name="connsiteY264" fmla="*/ 54702 h 274579"/>
                  <a:gd name="connsiteX265" fmla="*/ 56155 w 409461"/>
                  <a:gd name="connsiteY265" fmla="*/ 52980 h 274579"/>
                  <a:gd name="connsiteX266" fmla="*/ 44321 w 409461"/>
                  <a:gd name="connsiteY266" fmla="*/ 51258 h 274579"/>
                  <a:gd name="connsiteX267" fmla="*/ 39811 w 409461"/>
                  <a:gd name="connsiteY267" fmla="*/ 56919 h 274579"/>
                  <a:gd name="connsiteX268" fmla="*/ 34050 w 409461"/>
                  <a:gd name="connsiteY268" fmla="*/ 56815 h 274579"/>
                  <a:gd name="connsiteX269" fmla="*/ 29149 w 409461"/>
                  <a:gd name="connsiteY269" fmla="*/ 68527 h 274579"/>
                  <a:gd name="connsiteX270" fmla="*/ 27821 w 409461"/>
                  <a:gd name="connsiteY270" fmla="*/ 69440 h 274579"/>
                  <a:gd name="connsiteX271" fmla="*/ 18541 w 409461"/>
                  <a:gd name="connsiteY271" fmla="*/ 67484 h 274579"/>
                  <a:gd name="connsiteX272" fmla="*/ 15282 w 409461"/>
                  <a:gd name="connsiteY272" fmla="*/ 66127 h 274579"/>
                  <a:gd name="connsiteX273" fmla="*/ 15152 w 409461"/>
                  <a:gd name="connsiteY273" fmla="*/ 51336 h 274579"/>
                  <a:gd name="connsiteX274" fmla="*/ 9938 w 409461"/>
                  <a:gd name="connsiteY274" fmla="*/ 50763 h 274579"/>
                  <a:gd name="connsiteX275" fmla="*/ 8192 w 409461"/>
                  <a:gd name="connsiteY275" fmla="*/ 51962 h 274579"/>
                  <a:gd name="connsiteX276" fmla="*/ 6133 w 409461"/>
                  <a:gd name="connsiteY276" fmla="*/ 49954 h 274579"/>
                  <a:gd name="connsiteX277" fmla="*/ 4751 w 409461"/>
                  <a:gd name="connsiteY277" fmla="*/ 45650 h 274579"/>
                  <a:gd name="connsiteX278" fmla="*/ 1805 w 409461"/>
                  <a:gd name="connsiteY278" fmla="*/ 46250 h 274579"/>
                  <a:gd name="connsiteX279" fmla="*/ 33 w 409461"/>
                  <a:gd name="connsiteY279" fmla="*/ 43067 h 274579"/>
                  <a:gd name="connsiteX280" fmla="*/ 3500 w 409461"/>
                  <a:gd name="connsiteY280" fmla="*/ 37224 h 274579"/>
                  <a:gd name="connsiteX281" fmla="*/ 3395 w 409461"/>
                  <a:gd name="connsiteY281" fmla="*/ 34146 h 274579"/>
                  <a:gd name="connsiteX282" fmla="*/ 8400 w 409461"/>
                  <a:gd name="connsiteY282" fmla="*/ 35815 h 274579"/>
                  <a:gd name="connsiteX283" fmla="*/ 10564 w 409461"/>
                  <a:gd name="connsiteY283" fmla="*/ 31537 h 274579"/>
                  <a:gd name="connsiteX284" fmla="*/ 14995 w 409461"/>
                  <a:gd name="connsiteY284" fmla="*/ 31590 h 274579"/>
                  <a:gd name="connsiteX285" fmla="*/ 14865 w 409461"/>
                  <a:gd name="connsiteY285" fmla="*/ 17451 h 274579"/>
                  <a:gd name="connsiteX286" fmla="*/ 17445 w 409461"/>
                  <a:gd name="connsiteY286" fmla="*/ 6051 h 274579"/>
                  <a:gd name="connsiteX287" fmla="*/ 20391 w 409461"/>
                  <a:gd name="connsiteY287" fmla="*/ 5530 h 274579"/>
                  <a:gd name="connsiteX288" fmla="*/ 22685 w 409461"/>
                  <a:gd name="connsiteY288" fmla="*/ 1721 h 274579"/>
                  <a:gd name="connsiteX289" fmla="*/ 53184 w 409461"/>
                  <a:gd name="connsiteY289" fmla="*/ 1382 h 274579"/>
                  <a:gd name="connsiteX290" fmla="*/ 82040 w 409461"/>
                  <a:gd name="connsiteY290" fmla="*/ 1539 h 274579"/>
                  <a:gd name="connsiteX291" fmla="*/ 124633 w 409461"/>
                  <a:gd name="connsiteY291" fmla="*/ 1173 h 274579"/>
                  <a:gd name="connsiteX292" fmla="*/ 244854 w 409461"/>
                  <a:gd name="connsiteY292" fmla="*/ 1486 h 274579"/>
                  <a:gd name="connsiteX293" fmla="*/ 244881 w 409461"/>
                  <a:gd name="connsiteY293" fmla="*/ 0 h 274579"/>
                  <a:gd name="connsiteX294" fmla="*/ 260547 w 409461"/>
                  <a:gd name="connsiteY294" fmla="*/ 260 h 274579"/>
                  <a:gd name="connsiteX295" fmla="*/ 396096 w 409461"/>
                  <a:gd name="connsiteY295" fmla="*/ 287 h 274579"/>
                  <a:gd name="connsiteX296" fmla="*/ 397556 w 409461"/>
                  <a:gd name="connsiteY296" fmla="*/ 9312 h 274579"/>
                  <a:gd name="connsiteX297" fmla="*/ 403056 w 409461"/>
                  <a:gd name="connsiteY297" fmla="*/ 34876 h 274579"/>
                  <a:gd name="connsiteX298" fmla="*/ 409495 w 409461"/>
                  <a:gd name="connsiteY298" fmla="*/ 57467 h 274579"/>
                  <a:gd name="connsiteX299" fmla="*/ 409495 w 409461"/>
                  <a:gd name="connsiteY299" fmla="*/ 57467 h 274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Lst>
                <a:rect l="l" t="t" r="r" b="b"/>
                <a:pathLst>
                  <a:path w="409461" h="274579">
                    <a:moveTo>
                      <a:pt x="409495" y="57467"/>
                    </a:moveTo>
                    <a:lnTo>
                      <a:pt x="406419" y="58249"/>
                    </a:lnTo>
                    <a:lnTo>
                      <a:pt x="404177" y="54310"/>
                    </a:lnTo>
                    <a:lnTo>
                      <a:pt x="405193" y="50971"/>
                    </a:lnTo>
                    <a:lnTo>
                      <a:pt x="403864" y="46667"/>
                    </a:lnTo>
                    <a:lnTo>
                      <a:pt x="400892" y="46328"/>
                    </a:lnTo>
                    <a:lnTo>
                      <a:pt x="398286" y="40876"/>
                    </a:lnTo>
                    <a:lnTo>
                      <a:pt x="399120" y="39363"/>
                    </a:lnTo>
                    <a:lnTo>
                      <a:pt x="402430" y="41163"/>
                    </a:lnTo>
                    <a:lnTo>
                      <a:pt x="401570" y="33415"/>
                    </a:lnTo>
                    <a:lnTo>
                      <a:pt x="398885" y="31146"/>
                    </a:lnTo>
                    <a:lnTo>
                      <a:pt x="399511" y="23712"/>
                    </a:lnTo>
                    <a:lnTo>
                      <a:pt x="396383" y="20503"/>
                    </a:lnTo>
                    <a:lnTo>
                      <a:pt x="393020" y="19825"/>
                    </a:lnTo>
                    <a:lnTo>
                      <a:pt x="391352" y="12547"/>
                    </a:lnTo>
                    <a:lnTo>
                      <a:pt x="387390" y="12417"/>
                    </a:lnTo>
                    <a:lnTo>
                      <a:pt x="386217" y="11034"/>
                    </a:lnTo>
                    <a:lnTo>
                      <a:pt x="378397" y="10434"/>
                    </a:lnTo>
                    <a:lnTo>
                      <a:pt x="379648" y="7304"/>
                    </a:lnTo>
                    <a:lnTo>
                      <a:pt x="376545" y="2687"/>
                    </a:lnTo>
                    <a:lnTo>
                      <a:pt x="372506" y="2374"/>
                    </a:lnTo>
                    <a:lnTo>
                      <a:pt x="373105" y="6391"/>
                    </a:lnTo>
                    <a:lnTo>
                      <a:pt x="370785" y="7460"/>
                    </a:lnTo>
                    <a:lnTo>
                      <a:pt x="374017" y="16773"/>
                    </a:lnTo>
                    <a:lnTo>
                      <a:pt x="376363" y="19773"/>
                    </a:lnTo>
                    <a:lnTo>
                      <a:pt x="381811" y="22329"/>
                    </a:lnTo>
                    <a:lnTo>
                      <a:pt x="383219" y="27129"/>
                    </a:lnTo>
                    <a:lnTo>
                      <a:pt x="384731" y="27677"/>
                    </a:lnTo>
                    <a:lnTo>
                      <a:pt x="386217" y="21990"/>
                    </a:lnTo>
                    <a:lnTo>
                      <a:pt x="387937" y="22668"/>
                    </a:lnTo>
                    <a:lnTo>
                      <a:pt x="388979" y="29242"/>
                    </a:lnTo>
                    <a:lnTo>
                      <a:pt x="387937" y="33050"/>
                    </a:lnTo>
                    <a:lnTo>
                      <a:pt x="392004" y="41685"/>
                    </a:lnTo>
                    <a:lnTo>
                      <a:pt x="393906" y="47945"/>
                    </a:lnTo>
                    <a:lnTo>
                      <a:pt x="397686" y="48337"/>
                    </a:lnTo>
                    <a:lnTo>
                      <a:pt x="397503" y="52928"/>
                    </a:lnTo>
                    <a:lnTo>
                      <a:pt x="395548" y="53736"/>
                    </a:lnTo>
                    <a:lnTo>
                      <a:pt x="397295" y="59032"/>
                    </a:lnTo>
                    <a:lnTo>
                      <a:pt x="399511" y="59501"/>
                    </a:lnTo>
                    <a:lnTo>
                      <a:pt x="401414" y="63649"/>
                    </a:lnTo>
                    <a:lnTo>
                      <a:pt x="399667" y="63545"/>
                    </a:lnTo>
                    <a:lnTo>
                      <a:pt x="400006" y="67171"/>
                    </a:lnTo>
                    <a:lnTo>
                      <a:pt x="402612" y="69596"/>
                    </a:lnTo>
                    <a:lnTo>
                      <a:pt x="402509" y="72753"/>
                    </a:lnTo>
                    <a:lnTo>
                      <a:pt x="405897" y="77787"/>
                    </a:lnTo>
                    <a:lnTo>
                      <a:pt x="405428" y="81257"/>
                    </a:lnTo>
                    <a:lnTo>
                      <a:pt x="407305" y="84700"/>
                    </a:lnTo>
                    <a:lnTo>
                      <a:pt x="405793" y="85848"/>
                    </a:lnTo>
                    <a:lnTo>
                      <a:pt x="398859" y="80605"/>
                    </a:lnTo>
                    <a:lnTo>
                      <a:pt x="396096" y="75962"/>
                    </a:lnTo>
                    <a:lnTo>
                      <a:pt x="396695" y="70301"/>
                    </a:lnTo>
                    <a:lnTo>
                      <a:pt x="394715" y="65919"/>
                    </a:lnTo>
                    <a:lnTo>
                      <a:pt x="389788" y="60910"/>
                    </a:lnTo>
                    <a:lnTo>
                      <a:pt x="388120" y="55197"/>
                    </a:lnTo>
                    <a:lnTo>
                      <a:pt x="384157" y="52745"/>
                    </a:lnTo>
                    <a:lnTo>
                      <a:pt x="382020" y="53345"/>
                    </a:lnTo>
                    <a:lnTo>
                      <a:pt x="384783" y="59058"/>
                    </a:lnTo>
                    <a:lnTo>
                      <a:pt x="383271" y="63440"/>
                    </a:lnTo>
                    <a:lnTo>
                      <a:pt x="389762" y="69440"/>
                    </a:lnTo>
                    <a:lnTo>
                      <a:pt x="385695" y="69257"/>
                    </a:lnTo>
                    <a:lnTo>
                      <a:pt x="374461" y="65527"/>
                    </a:lnTo>
                    <a:lnTo>
                      <a:pt x="370811" y="61119"/>
                    </a:lnTo>
                    <a:lnTo>
                      <a:pt x="369586" y="57493"/>
                    </a:lnTo>
                    <a:lnTo>
                      <a:pt x="365181" y="56293"/>
                    </a:lnTo>
                    <a:lnTo>
                      <a:pt x="361427" y="50189"/>
                    </a:lnTo>
                    <a:lnTo>
                      <a:pt x="358507" y="47815"/>
                    </a:lnTo>
                    <a:lnTo>
                      <a:pt x="353111" y="46589"/>
                    </a:lnTo>
                    <a:lnTo>
                      <a:pt x="351964" y="44919"/>
                    </a:lnTo>
                    <a:lnTo>
                      <a:pt x="349097" y="45624"/>
                    </a:lnTo>
                    <a:lnTo>
                      <a:pt x="352069" y="51754"/>
                    </a:lnTo>
                    <a:lnTo>
                      <a:pt x="354467" y="51571"/>
                    </a:lnTo>
                    <a:lnTo>
                      <a:pt x="357230" y="53710"/>
                    </a:lnTo>
                    <a:lnTo>
                      <a:pt x="360019" y="60675"/>
                    </a:lnTo>
                    <a:lnTo>
                      <a:pt x="365363" y="63179"/>
                    </a:lnTo>
                    <a:lnTo>
                      <a:pt x="368387" y="72153"/>
                    </a:lnTo>
                    <a:lnTo>
                      <a:pt x="366588" y="73770"/>
                    </a:lnTo>
                    <a:lnTo>
                      <a:pt x="352903" y="76718"/>
                    </a:lnTo>
                    <a:lnTo>
                      <a:pt x="349879" y="76405"/>
                    </a:lnTo>
                    <a:lnTo>
                      <a:pt x="347090" y="74240"/>
                    </a:lnTo>
                    <a:lnTo>
                      <a:pt x="341016" y="65788"/>
                    </a:lnTo>
                    <a:lnTo>
                      <a:pt x="336950" y="64718"/>
                    </a:lnTo>
                    <a:lnTo>
                      <a:pt x="336950" y="66545"/>
                    </a:lnTo>
                    <a:lnTo>
                      <a:pt x="341459" y="70484"/>
                    </a:lnTo>
                    <a:lnTo>
                      <a:pt x="345369" y="77709"/>
                    </a:lnTo>
                    <a:lnTo>
                      <a:pt x="349279" y="79666"/>
                    </a:lnTo>
                    <a:lnTo>
                      <a:pt x="346099" y="81648"/>
                    </a:lnTo>
                    <a:lnTo>
                      <a:pt x="338957" y="79900"/>
                    </a:lnTo>
                    <a:lnTo>
                      <a:pt x="330302" y="74736"/>
                    </a:lnTo>
                    <a:lnTo>
                      <a:pt x="323056" y="74135"/>
                    </a:lnTo>
                    <a:lnTo>
                      <a:pt x="320658" y="69779"/>
                    </a:lnTo>
                    <a:lnTo>
                      <a:pt x="313750" y="64536"/>
                    </a:lnTo>
                    <a:lnTo>
                      <a:pt x="310883" y="65710"/>
                    </a:lnTo>
                    <a:lnTo>
                      <a:pt x="323317" y="77787"/>
                    </a:lnTo>
                    <a:lnTo>
                      <a:pt x="326966" y="77187"/>
                    </a:lnTo>
                    <a:lnTo>
                      <a:pt x="327957" y="79327"/>
                    </a:lnTo>
                    <a:lnTo>
                      <a:pt x="333092" y="81935"/>
                    </a:lnTo>
                    <a:lnTo>
                      <a:pt x="329077" y="83839"/>
                    </a:lnTo>
                    <a:lnTo>
                      <a:pt x="326888" y="82952"/>
                    </a:lnTo>
                    <a:lnTo>
                      <a:pt x="317634" y="84387"/>
                    </a:lnTo>
                    <a:lnTo>
                      <a:pt x="318077" y="86657"/>
                    </a:lnTo>
                    <a:lnTo>
                      <a:pt x="314793" y="88796"/>
                    </a:lnTo>
                    <a:lnTo>
                      <a:pt x="310544" y="94482"/>
                    </a:lnTo>
                    <a:lnTo>
                      <a:pt x="302802" y="97639"/>
                    </a:lnTo>
                    <a:lnTo>
                      <a:pt x="293235" y="96908"/>
                    </a:lnTo>
                    <a:lnTo>
                      <a:pt x="289951" y="92500"/>
                    </a:lnTo>
                    <a:lnTo>
                      <a:pt x="289429" y="89135"/>
                    </a:lnTo>
                    <a:lnTo>
                      <a:pt x="285285" y="92187"/>
                    </a:lnTo>
                    <a:lnTo>
                      <a:pt x="279393" y="91013"/>
                    </a:lnTo>
                    <a:lnTo>
                      <a:pt x="277152" y="86970"/>
                    </a:lnTo>
                    <a:lnTo>
                      <a:pt x="277647" y="79692"/>
                    </a:lnTo>
                    <a:lnTo>
                      <a:pt x="275275" y="79196"/>
                    </a:lnTo>
                    <a:lnTo>
                      <a:pt x="272903" y="72414"/>
                    </a:lnTo>
                    <a:lnTo>
                      <a:pt x="273268" y="62919"/>
                    </a:lnTo>
                    <a:lnTo>
                      <a:pt x="274467" y="58927"/>
                    </a:lnTo>
                    <a:lnTo>
                      <a:pt x="276787" y="56423"/>
                    </a:lnTo>
                    <a:lnTo>
                      <a:pt x="280020" y="50215"/>
                    </a:lnTo>
                    <a:lnTo>
                      <a:pt x="276005" y="47815"/>
                    </a:lnTo>
                    <a:lnTo>
                      <a:pt x="276318" y="50267"/>
                    </a:lnTo>
                    <a:lnTo>
                      <a:pt x="271000" y="56684"/>
                    </a:lnTo>
                    <a:lnTo>
                      <a:pt x="268811" y="61041"/>
                    </a:lnTo>
                    <a:lnTo>
                      <a:pt x="268185" y="72466"/>
                    </a:lnTo>
                    <a:lnTo>
                      <a:pt x="271078" y="80240"/>
                    </a:lnTo>
                    <a:lnTo>
                      <a:pt x="272251" y="81622"/>
                    </a:lnTo>
                    <a:lnTo>
                      <a:pt x="271548" y="85457"/>
                    </a:lnTo>
                    <a:lnTo>
                      <a:pt x="273398" y="90230"/>
                    </a:lnTo>
                    <a:lnTo>
                      <a:pt x="275197" y="91196"/>
                    </a:lnTo>
                    <a:lnTo>
                      <a:pt x="275458" y="96908"/>
                    </a:lnTo>
                    <a:lnTo>
                      <a:pt x="278012" y="97665"/>
                    </a:lnTo>
                    <a:lnTo>
                      <a:pt x="278612" y="100665"/>
                    </a:lnTo>
                    <a:lnTo>
                      <a:pt x="273190" y="105204"/>
                    </a:lnTo>
                    <a:lnTo>
                      <a:pt x="272173" y="108908"/>
                    </a:lnTo>
                    <a:lnTo>
                      <a:pt x="274936" y="108621"/>
                    </a:lnTo>
                    <a:lnTo>
                      <a:pt x="281427" y="110917"/>
                    </a:lnTo>
                    <a:lnTo>
                      <a:pt x="294200" y="109064"/>
                    </a:lnTo>
                    <a:lnTo>
                      <a:pt x="297067" y="109456"/>
                    </a:lnTo>
                    <a:lnTo>
                      <a:pt x="303740" y="107734"/>
                    </a:lnTo>
                    <a:lnTo>
                      <a:pt x="306269" y="105960"/>
                    </a:lnTo>
                    <a:lnTo>
                      <a:pt x="319302" y="101995"/>
                    </a:lnTo>
                    <a:lnTo>
                      <a:pt x="322978" y="106873"/>
                    </a:lnTo>
                    <a:lnTo>
                      <a:pt x="323473" y="110499"/>
                    </a:lnTo>
                    <a:lnTo>
                      <a:pt x="326679" y="109090"/>
                    </a:lnTo>
                    <a:lnTo>
                      <a:pt x="330016" y="109742"/>
                    </a:lnTo>
                    <a:lnTo>
                      <a:pt x="336168" y="104578"/>
                    </a:lnTo>
                    <a:lnTo>
                      <a:pt x="352330" y="99778"/>
                    </a:lnTo>
                    <a:lnTo>
                      <a:pt x="357803" y="100691"/>
                    </a:lnTo>
                    <a:lnTo>
                      <a:pt x="367918" y="100456"/>
                    </a:lnTo>
                    <a:lnTo>
                      <a:pt x="373313" y="104186"/>
                    </a:lnTo>
                    <a:lnTo>
                      <a:pt x="374721" y="107134"/>
                    </a:lnTo>
                    <a:lnTo>
                      <a:pt x="373965" y="110838"/>
                    </a:lnTo>
                    <a:lnTo>
                      <a:pt x="375060" y="112716"/>
                    </a:lnTo>
                    <a:lnTo>
                      <a:pt x="371124" y="117568"/>
                    </a:lnTo>
                    <a:lnTo>
                      <a:pt x="370290" y="121925"/>
                    </a:lnTo>
                    <a:lnTo>
                      <a:pt x="367813" y="124925"/>
                    </a:lnTo>
                    <a:lnTo>
                      <a:pt x="367761" y="130142"/>
                    </a:lnTo>
                    <a:lnTo>
                      <a:pt x="369638" y="133220"/>
                    </a:lnTo>
                    <a:lnTo>
                      <a:pt x="368856" y="141489"/>
                    </a:lnTo>
                    <a:lnTo>
                      <a:pt x="369951" y="145610"/>
                    </a:lnTo>
                    <a:lnTo>
                      <a:pt x="368256" y="150645"/>
                    </a:lnTo>
                    <a:lnTo>
                      <a:pt x="371671" y="154245"/>
                    </a:lnTo>
                    <a:lnTo>
                      <a:pt x="370420" y="158314"/>
                    </a:lnTo>
                    <a:lnTo>
                      <a:pt x="368100" y="156593"/>
                    </a:lnTo>
                    <a:lnTo>
                      <a:pt x="363564" y="157558"/>
                    </a:lnTo>
                    <a:lnTo>
                      <a:pt x="356057" y="151767"/>
                    </a:lnTo>
                    <a:lnTo>
                      <a:pt x="351574" y="153854"/>
                    </a:lnTo>
                    <a:lnTo>
                      <a:pt x="352433" y="156854"/>
                    </a:lnTo>
                    <a:lnTo>
                      <a:pt x="349149" y="161732"/>
                    </a:lnTo>
                    <a:lnTo>
                      <a:pt x="348680" y="166375"/>
                    </a:lnTo>
                    <a:lnTo>
                      <a:pt x="346073" y="170262"/>
                    </a:lnTo>
                    <a:lnTo>
                      <a:pt x="335672" y="169140"/>
                    </a:lnTo>
                    <a:lnTo>
                      <a:pt x="333978" y="168383"/>
                    </a:lnTo>
                    <a:lnTo>
                      <a:pt x="338096" y="153854"/>
                    </a:lnTo>
                    <a:lnTo>
                      <a:pt x="298267" y="151297"/>
                    </a:lnTo>
                    <a:lnTo>
                      <a:pt x="255152" y="151193"/>
                    </a:lnTo>
                    <a:lnTo>
                      <a:pt x="254760" y="148636"/>
                    </a:lnTo>
                    <a:lnTo>
                      <a:pt x="234793" y="159514"/>
                    </a:lnTo>
                    <a:lnTo>
                      <a:pt x="227755" y="155941"/>
                    </a:lnTo>
                    <a:lnTo>
                      <a:pt x="209117" y="145193"/>
                    </a:lnTo>
                    <a:lnTo>
                      <a:pt x="203565" y="143967"/>
                    </a:lnTo>
                    <a:lnTo>
                      <a:pt x="201479" y="141489"/>
                    </a:lnTo>
                    <a:lnTo>
                      <a:pt x="195302" y="140602"/>
                    </a:lnTo>
                    <a:lnTo>
                      <a:pt x="195953" y="136846"/>
                    </a:lnTo>
                    <a:lnTo>
                      <a:pt x="176481" y="128551"/>
                    </a:lnTo>
                    <a:lnTo>
                      <a:pt x="173692" y="129724"/>
                    </a:lnTo>
                    <a:lnTo>
                      <a:pt x="171398" y="133455"/>
                    </a:lnTo>
                    <a:lnTo>
                      <a:pt x="168426" y="132881"/>
                    </a:lnTo>
                    <a:lnTo>
                      <a:pt x="164647" y="134237"/>
                    </a:lnTo>
                    <a:lnTo>
                      <a:pt x="158312" y="141306"/>
                    </a:lnTo>
                    <a:lnTo>
                      <a:pt x="154089" y="144019"/>
                    </a:lnTo>
                    <a:lnTo>
                      <a:pt x="131724" y="160662"/>
                    </a:lnTo>
                    <a:lnTo>
                      <a:pt x="137250" y="166531"/>
                    </a:lnTo>
                    <a:lnTo>
                      <a:pt x="144757" y="175714"/>
                    </a:lnTo>
                    <a:lnTo>
                      <a:pt x="147233" y="176313"/>
                    </a:lnTo>
                    <a:lnTo>
                      <a:pt x="151952" y="181739"/>
                    </a:lnTo>
                    <a:lnTo>
                      <a:pt x="157061" y="182705"/>
                    </a:lnTo>
                    <a:lnTo>
                      <a:pt x="160163" y="184583"/>
                    </a:lnTo>
                    <a:lnTo>
                      <a:pt x="158990" y="188209"/>
                    </a:lnTo>
                    <a:lnTo>
                      <a:pt x="160528" y="189591"/>
                    </a:lnTo>
                    <a:lnTo>
                      <a:pt x="161727" y="194521"/>
                    </a:lnTo>
                    <a:lnTo>
                      <a:pt x="164021" y="197365"/>
                    </a:lnTo>
                    <a:lnTo>
                      <a:pt x="164881" y="203677"/>
                    </a:lnTo>
                    <a:lnTo>
                      <a:pt x="167696" y="206443"/>
                    </a:lnTo>
                    <a:lnTo>
                      <a:pt x="168139" y="210434"/>
                    </a:lnTo>
                    <a:lnTo>
                      <a:pt x="170225" y="211034"/>
                    </a:lnTo>
                    <a:lnTo>
                      <a:pt x="171267" y="214295"/>
                    </a:lnTo>
                    <a:lnTo>
                      <a:pt x="173900" y="213642"/>
                    </a:lnTo>
                    <a:lnTo>
                      <a:pt x="176273" y="215025"/>
                    </a:lnTo>
                    <a:lnTo>
                      <a:pt x="173040" y="217607"/>
                    </a:lnTo>
                    <a:lnTo>
                      <a:pt x="170538" y="217842"/>
                    </a:lnTo>
                    <a:lnTo>
                      <a:pt x="170589" y="220790"/>
                    </a:lnTo>
                    <a:lnTo>
                      <a:pt x="167983" y="222772"/>
                    </a:lnTo>
                    <a:lnTo>
                      <a:pt x="171293" y="229737"/>
                    </a:lnTo>
                    <a:lnTo>
                      <a:pt x="170251" y="231980"/>
                    </a:lnTo>
                    <a:lnTo>
                      <a:pt x="165793" y="233833"/>
                    </a:lnTo>
                    <a:lnTo>
                      <a:pt x="164438" y="235633"/>
                    </a:lnTo>
                    <a:lnTo>
                      <a:pt x="156748" y="233155"/>
                    </a:lnTo>
                    <a:lnTo>
                      <a:pt x="159589" y="245545"/>
                    </a:lnTo>
                    <a:lnTo>
                      <a:pt x="146061" y="263440"/>
                    </a:lnTo>
                    <a:lnTo>
                      <a:pt x="127345" y="274579"/>
                    </a:lnTo>
                    <a:lnTo>
                      <a:pt x="125181" y="272100"/>
                    </a:lnTo>
                    <a:lnTo>
                      <a:pt x="124686" y="256893"/>
                    </a:lnTo>
                    <a:lnTo>
                      <a:pt x="121844" y="250371"/>
                    </a:lnTo>
                    <a:lnTo>
                      <a:pt x="112460" y="244658"/>
                    </a:lnTo>
                    <a:lnTo>
                      <a:pt x="105344" y="247397"/>
                    </a:lnTo>
                    <a:lnTo>
                      <a:pt x="104118" y="250241"/>
                    </a:lnTo>
                    <a:lnTo>
                      <a:pt x="98697" y="245415"/>
                    </a:lnTo>
                    <a:lnTo>
                      <a:pt x="92806" y="246745"/>
                    </a:lnTo>
                    <a:lnTo>
                      <a:pt x="90825" y="243589"/>
                    </a:lnTo>
                    <a:lnTo>
                      <a:pt x="85637" y="241841"/>
                    </a:lnTo>
                    <a:lnTo>
                      <a:pt x="82170" y="242076"/>
                    </a:lnTo>
                    <a:lnTo>
                      <a:pt x="77400" y="245154"/>
                    </a:lnTo>
                    <a:lnTo>
                      <a:pt x="65018" y="242571"/>
                    </a:lnTo>
                    <a:lnTo>
                      <a:pt x="65227" y="239989"/>
                    </a:lnTo>
                    <a:lnTo>
                      <a:pt x="53079" y="236154"/>
                    </a:lnTo>
                    <a:lnTo>
                      <a:pt x="44373" y="225277"/>
                    </a:lnTo>
                    <a:lnTo>
                      <a:pt x="46797" y="220425"/>
                    </a:lnTo>
                    <a:lnTo>
                      <a:pt x="51541" y="218573"/>
                    </a:lnTo>
                    <a:lnTo>
                      <a:pt x="53601" y="219590"/>
                    </a:lnTo>
                    <a:lnTo>
                      <a:pt x="57485" y="217164"/>
                    </a:lnTo>
                    <a:lnTo>
                      <a:pt x="57511" y="215755"/>
                    </a:lnTo>
                    <a:lnTo>
                      <a:pt x="65696" y="214686"/>
                    </a:lnTo>
                    <a:lnTo>
                      <a:pt x="65148" y="211190"/>
                    </a:lnTo>
                    <a:lnTo>
                      <a:pt x="67781" y="207721"/>
                    </a:lnTo>
                    <a:lnTo>
                      <a:pt x="66425" y="206808"/>
                    </a:lnTo>
                    <a:lnTo>
                      <a:pt x="66243" y="202243"/>
                    </a:lnTo>
                    <a:lnTo>
                      <a:pt x="79225" y="172557"/>
                    </a:lnTo>
                    <a:lnTo>
                      <a:pt x="70466" y="169401"/>
                    </a:lnTo>
                    <a:lnTo>
                      <a:pt x="65852" y="154819"/>
                    </a:lnTo>
                    <a:lnTo>
                      <a:pt x="65461" y="150254"/>
                    </a:lnTo>
                    <a:lnTo>
                      <a:pt x="60926" y="146758"/>
                    </a:lnTo>
                    <a:lnTo>
                      <a:pt x="57511" y="145819"/>
                    </a:lnTo>
                    <a:lnTo>
                      <a:pt x="56885" y="142402"/>
                    </a:lnTo>
                    <a:lnTo>
                      <a:pt x="55008" y="143080"/>
                    </a:lnTo>
                    <a:lnTo>
                      <a:pt x="52740" y="138907"/>
                    </a:lnTo>
                    <a:lnTo>
                      <a:pt x="53418" y="135854"/>
                    </a:lnTo>
                    <a:lnTo>
                      <a:pt x="51724" y="131055"/>
                    </a:lnTo>
                    <a:lnTo>
                      <a:pt x="62307" y="109716"/>
                    </a:lnTo>
                    <a:lnTo>
                      <a:pt x="68902" y="97169"/>
                    </a:lnTo>
                    <a:lnTo>
                      <a:pt x="87618" y="62606"/>
                    </a:lnTo>
                    <a:lnTo>
                      <a:pt x="82066" y="60336"/>
                    </a:lnTo>
                    <a:lnTo>
                      <a:pt x="75993" y="61536"/>
                    </a:lnTo>
                    <a:lnTo>
                      <a:pt x="72734" y="61275"/>
                    </a:lnTo>
                    <a:lnTo>
                      <a:pt x="69345" y="54780"/>
                    </a:lnTo>
                    <a:lnTo>
                      <a:pt x="65930" y="55145"/>
                    </a:lnTo>
                    <a:lnTo>
                      <a:pt x="63688" y="53189"/>
                    </a:lnTo>
                    <a:lnTo>
                      <a:pt x="60560" y="54702"/>
                    </a:lnTo>
                    <a:lnTo>
                      <a:pt x="56155" y="52980"/>
                    </a:lnTo>
                    <a:lnTo>
                      <a:pt x="44321" y="51258"/>
                    </a:lnTo>
                    <a:lnTo>
                      <a:pt x="39811" y="56919"/>
                    </a:lnTo>
                    <a:lnTo>
                      <a:pt x="34050" y="56815"/>
                    </a:lnTo>
                    <a:lnTo>
                      <a:pt x="29149" y="68527"/>
                    </a:lnTo>
                    <a:lnTo>
                      <a:pt x="27821" y="69440"/>
                    </a:lnTo>
                    <a:lnTo>
                      <a:pt x="18541" y="67484"/>
                    </a:lnTo>
                    <a:lnTo>
                      <a:pt x="15282" y="66127"/>
                    </a:lnTo>
                    <a:lnTo>
                      <a:pt x="15152" y="51336"/>
                    </a:lnTo>
                    <a:lnTo>
                      <a:pt x="9938" y="50763"/>
                    </a:lnTo>
                    <a:lnTo>
                      <a:pt x="8192" y="51962"/>
                    </a:lnTo>
                    <a:lnTo>
                      <a:pt x="6133" y="49954"/>
                    </a:lnTo>
                    <a:lnTo>
                      <a:pt x="4751" y="45650"/>
                    </a:lnTo>
                    <a:lnTo>
                      <a:pt x="1805" y="46250"/>
                    </a:lnTo>
                    <a:lnTo>
                      <a:pt x="33" y="43067"/>
                    </a:lnTo>
                    <a:lnTo>
                      <a:pt x="3500" y="37224"/>
                    </a:lnTo>
                    <a:lnTo>
                      <a:pt x="3395" y="34146"/>
                    </a:lnTo>
                    <a:lnTo>
                      <a:pt x="8400" y="35815"/>
                    </a:lnTo>
                    <a:lnTo>
                      <a:pt x="10564" y="31537"/>
                    </a:lnTo>
                    <a:lnTo>
                      <a:pt x="14995" y="31590"/>
                    </a:lnTo>
                    <a:lnTo>
                      <a:pt x="14865" y="17451"/>
                    </a:lnTo>
                    <a:lnTo>
                      <a:pt x="17445" y="6051"/>
                    </a:lnTo>
                    <a:lnTo>
                      <a:pt x="20391" y="5530"/>
                    </a:lnTo>
                    <a:lnTo>
                      <a:pt x="22685" y="1721"/>
                    </a:lnTo>
                    <a:lnTo>
                      <a:pt x="53184" y="1382"/>
                    </a:lnTo>
                    <a:lnTo>
                      <a:pt x="82040" y="1539"/>
                    </a:lnTo>
                    <a:lnTo>
                      <a:pt x="124633" y="1173"/>
                    </a:lnTo>
                    <a:lnTo>
                      <a:pt x="244854" y="1486"/>
                    </a:lnTo>
                    <a:lnTo>
                      <a:pt x="244881" y="0"/>
                    </a:lnTo>
                    <a:lnTo>
                      <a:pt x="260547" y="260"/>
                    </a:lnTo>
                    <a:lnTo>
                      <a:pt x="396096" y="287"/>
                    </a:lnTo>
                    <a:lnTo>
                      <a:pt x="397556" y="9312"/>
                    </a:lnTo>
                    <a:lnTo>
                      <a:pt x="403056" y="34876"/>
                    </a:lnTo>
                    <a:lnTo>
                      <a:pt x="409495" y="57467"/>
                    </a:lnTo>
                    <a:lnTo>
                      <a:pt x="409495" y="57467"/>
                    </a:lnTo>
                  </a:path>
                </a:pathLst>
              </a:custGeom>
              <a:solidFill>
                <a:srgbClr val="F4748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79" name="NC-2">
                <a:extLst>
                  <a:ext uri="{FF2B5EF4-FFF2-40B4-BE49-F238E27FC236}">
                    <a16:creationId xmlns:a16="http://schemas.microsoft.com/office/drawing/2014/main" id="{F0B34C9F-1D44-61CA-8080-E85FBB98B0F8}"/>
                  </a:ext>
                </a:extLst>
              </p:cNvPr>
              <p:cNvSpPr/>
              <p:nvPr/>
            </p:nvSpPr>
            <p:spPr>
              <a:xfrm>
                <a:off x="6593252" y="3960210"/>
                <a:ext cx="66948" cy="52134"/>
              </a:xfrm>
              <a:custGeom>
                <a:avLst/>
                <a:gdLst>
                  <a:gd name="connsiteX0" fmla="*/ 74610 w 83961"/>
                  <a:gd name="connsiteY0" fmla="*/ 32085 h 65240"/>
                  <a:gd name="connsiteX1" fmla="*/ 81674 w 83961"/>
                  <a:gd name="connsiteY1" fmla="*/ 31355 h 65240"/>
                  <a:gd name="connsiteX2" fmla="*/ 83995 w 83961"/>
                  <a:gd name="connsiteY2" fmla="*/ 33494 h 65240"/>
                  <a:gd name="connsiteX3" fmla="*/ 80971 w 83961"/>
                  <a:gd name="connsiteY3" fmla="*/ 35007 h 65240"/>
                  <a:gd name="connsiteX4" fmla="*/ 78677 w 83961"/>
                  <a:gd name="connsiteY4" fmla="*/ 40563 h 65240"/>
                  <a:gd name="connsiteX5" fmla="*/ 71378 w 83961"/>
                  <a:gd name="connsiteY5" fmla="*/ 43980 h 65240"/>
                  <a:gd name="connsiteX6" fmla="*/ 63558 w 83961"/>
                  <a:gd name="connsiteY6" fmla="*/ 46120 h 65240"/>
                  <a:gd name="connsiteX7" fmla="*/ 64418 w 83961"/>
                  <a:gd name="connsiteY7" fmla="*/ 50189 h 65240"/>
                  <a:gd name="connsiteX8" fmla="*/ 59830 w 83961"/>
                  <a:gd name="connsiteY8" fmla="*/ 49641 h 65240"/>
                  <a:gd name="connsiteX9" fmla="*/ 56155 w 83961"/>
                  <a:gd name="connsiteY9" fmla="*/ 55667 h 65240"/>
                  <a:gd name="connsiteX10" fmla="*/ 49404 w 83961"/>
                  <a:gd name="connsiteY10" fmla="*/ 55615 h 65240"/>
                  <a:gd name="connsiteX11" fmla="*/ 50107 w 83961"/>
                  <a:gd name="connsiteY11" fmla="*/ 59553 h 65240"/>
                  <a:gd name="connsiteX12" fmla="*/ 47240 w 83961"/>
                  <a:gd name="connsiteY12" fmla="*/ 58849 h 65240"/>
                  <a:gd name="connsiteX13" fmla="*/ 46588 w 83961"/>
                  <a:gd name="connsiteY13" fmla="*/ 62319 h 65240"/>
                  <a:gd name="connsiteX14" fmla="*/ 44164 w 83961"/>
                  <a:gd name="connsiteY14" fmla="*/ 61536 h 65240"/>
                  <a:gd name="connsiteX15" fmla="*/ 43903 w 83961"/>
                  <a:gd name="connsiteY15" fmla="*/ 65240 h 65240"/>
                  <a:gd name="connsiteX16" fmla="*/ 33816 w 83961"/>
                  <a:gd name="connsiteY16" fmla="*/ 60884 h 65240"/>
                  <a:gd name="connsiteX17" fmla="*/ 31808 w 83961"/>
                  <a:gd name="connsiteY17" fmla="*/ 58849 h 65240"/>
                  <a:gd name="connsiteX18" fmla="*/ 28211 w 83961"/>
                  <a:gd name="connsiteY18" fmla="*/ 58536 h 65240"/>
                  <a:gd name="connsiteX19" fmla="*/ 26934 w 83961"/>
                  <a:gd name="connsiteY19" fmla="*/ 56554 h 65240"/>
                  <a:gd name="connsiteX20" fmla="*/ 23180 w 83961"/>
                  <a:gd name="connsiteY20" fmla="*/ 56815 h 65240"/>
                  <a:gd name="connsiteX21" fmla="*/ 17393 w 83961"/>
                  <a:gd name="connsiteY21" fmla="*/ 51154 h 65240"/>
                  <a:gd name="connsiteX22" fmla="*/ 13405 w 83961"/>
                  <a:gd name="connsiteY22" fmla="*/ 50267 h 65240"/>
                  <a:gd name="connsiteX23" fmla="*/ 12545 w 83961"/>
                  <a:gd name="connsiteY23" fmla="*/ 45154 h 65240"/>
                  <a:gd name="connsiteX24" fmla="*/ 8322 w 83961"/>
                  <a:gd name="connsiteY24" fmla="*/ 45571 h 65240"/>
                  <a:gd name="connsiteX25" fmla="*/ 5533 w 83961"/>
                  <a:gd name="connsiteY25" fmla="*/ 39337 h 65240"/>
                  <a:gd name="connsiteX26" fmla="*/ 1779 w 83961"/>
                  <a:gd name="connsiteY26" fmla="*/ 39572 h 65240"/>
                  <a:gd name="connsiteX27" fmla="*/ 33 w 83961"/>
                  <a:gd name="connsiteY27" fmla="*/ 37198 h 65240"/>
                  <a:gd name="connsiteX28" fmla="*/ 502 w 83961"/>
                  <a:gd name="connsiteY28" fmla="*/ 33259 h 65240"/>
                  <a:gd name="connsiteX29" fmla="*/ 5741 w 83961"/>
                  <a:gd name="connsiteY29" fmla="*/ 34068 h 65240"/>
                  <a:gd name="connsiteX30" fmla="*/ 10329 w 83961"/>
                  <a:gd name="connsiteY30" fmla="*/ 28720 h 65240"/>
                  <a:gd name="connsiteX31" fmla="*/ 6028 w 83961"/>
                  <a:gd name="connsiteY31" fmla="*/ 25068 h 65240"/>
                  <a:gd name="connsiteX32" fmla="*/ 9417 w 83961"/>
                  <a:gd name="connsiteY32" fmla="*/ 14973 h 65240"/>
                  <a:gd name="connsiteX33" fmla="*/ 16012 w 83961"/>
                  <a:gd name="connsiteY33" fmla="*/ 16590 h 65240"/>
                  <a:gd name="connsiteX34" fmla="*/ 22085 w 83961"/>
                  <a:gd name="connsiteY34" fmla="*/ 8947 h 65240"/>
                  <a:gd name="connsiteX35" fmla="*/ 24640 w 83961"/>
                  <a:gd name="connsiteY35" fmla="*/ 0 h 65240"/>
                  <a:gd name="connsiteX36" fmla="*/ 29540 w 83961"/>
                  <a:gd name="connsiteY36" fmla="*/ 234 h 65240"/>
                  <a:gd name="connsiteX37" fmla="*/ 30844 w 83961"/>
                  <a:gd name="connsiteY37" fmla="*/ 6547 h 65240"/>
                  <a:gd name="connsiteX38" fmla="*/ 33060 w 83961"/>
                  <a:gd name="connsiteY38" fmla="*/ 11712 h 65240"/>
                  <a:gd name="connsiteX39" fmla="*/ 31418 w 83961"/>
                  <a:gd name="connsiteY39" fmla="*/ 19721 h 65240"/>
                  <a:gd name="connsiteX40" fmla="*/ 35302 w 83961"/>
                  <a:gd name="connsiteY40" fmla="*/ 21077 h 65240"/>
                  <a:gd name="connsiteX41" fmla="*/ 39550 w 83961"/>
                  <a:gd name="connsiteY41" fmla="*/ 17555 h 65240"/>
                  <a:gd name="connsiteX42" fmla="*/ 44920 w 83961"/>
                  <a:gd name="connsiteY42" fmla="*/ 7304 h 65240"/>
                  <a:gd name="connsiteX43" fmla="*/ 48752 w 83961"/>
                  <a:gd name="connsiteY43" fmla="*/ 5634 h 65240"/>
                  <a:gd name="connsiteX44" fmla="*/ 51906 w 83961"/>
                  <a:gd name="connsiteY44" fmla="*/ 5687 h 65240"/>
                  <a:gd name="connsiteX45" fmla="*/ 54539 w 83961"/>
                  <a:gd name="connsiteY45" fmla="*/ 7434 h 65240"/>
                  <a:gd name="connsiteX46" fmla="*/ 60039 w 83961"/>
                  <a:gd name="connsiteY46" fmla="*/ 7643 h 65240"/>
                  <a:gd name="connsiteX47" fmla="*/ 59517 w 83961"/>
                  <a:gd name="connsiteY47" fmla="*/ 15730 h 65240"/>
                  <a:gd name="connsiteX48" fmla="*/ 56311 w 83961"/>
                  <a:gd name="connsiteY48" fmla="*/ 18521 h 65240"/>
                  <a:gd name="connsiteX49" fmla="*/ 56963 w 83961"/>
                  <a:gd name="connsiteY49" fmla="*/ 23477 h 65240"/>
                  <a:gd name="connsiteX50" fmla="*/ 60613 w 83961"/>
                  <a:gd name="connsiteY50" fmla="*/ 23660 h 65240"/>
                  <a:gd name="connsiteX51" fmla="*/ 62202 w 83961"/>
                  <a:gd name="connsiteY51" fmla="*/ 26425 h 65240"/>
                  <a:gd name="connsiteX52" fmla="*/ 69423 w 83961"/>
                  <a:gd name="connsiteY52" fmla="*/ 28720 h 65240"/>
                  <a:gd name="connsiteX53" fmla="*/ 74610 w 83961"/>
                  <a:gd name="connsiteY53" fmla="*/ 32085 h 65240"/>
                  <a:gd name="connsiteX54" fmla="*/ 74610 w 83961"/>
                  <a:gd name="connsiteY54" fmla="*/ 32085 h 6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83961" h="65240">
                    <a:moveTo>
                      <a:pt x="74610" y="32085"/>
                    </a:moveTo>
                    <a:lnTo>
                      <a:pt x="81674" y="31355"/>
                    </a:lnTo>
                    <a:lnTo>
                      <a:pt x="83995" y="33494"/>
                    </a:lnTo>
                    <a:lnTo>
                      <a:pt x="80971" y="35007"/>
                    </a:lnTo>
                    <a:lnTo>
                      <a:pt x="78677" y="40563"/>
                    </a:lnTo>
                    <a:lnTo>
                      <a:pt x="71378" y="43980"/>
                    </a:lnTo>
                    <a:lnTo>
                      <a:pt x="63558" y="46120"/>
                    </a:lnTo>
                    <a:lnTo>
                      <a:pt x="64418" y="50189"/>
                    </a:lnTo>
                    <a:lnTo>
                      <a:pt x="59830" y="49641"/>
                    </a:lnTo>
                    <a:lnTo>
                      <a:pt x="56155" y="55667"/>
                    </a:lnTo>
                    <a:lnTo>
                      <a:pt x="49404" y="55615"/>
                    </a:lnTo>
                    <a:lnTo>
                      <a:pt x="50107" y="59553"/>
                    </a:lnTo>
                    <a:lnTo>
                      <a:pt x="47240" y="58849"/>
                    </a:lnTo>
                    <a:lnTo>
                      <a:pt x="46588" y="62319"/>
                    </a:lnTo>
                    <a:lnTo>
                      <a:pt x="44164" y="61536"/>
                    </a:lnTo>
                    <a:lnTo>
                      <a:pt x="43903" y="65240"/>
                    </a:lnTo>
                    <a:lnTo>
                      <a:pt x="33816" y="60884"/>
                    </a:lnTo>
                    <a:lnTo>
                      <a:pt x="31808" y="58849"/>
                    </a:lnTo>
                    <a:lnTo>
                      <a:pt x="28211" y="58536"/>
                    </a:lnTo>
                    <a:lnTo>
                      <a:pt x="26934" y="56554"/>
                    </a:lnTo>
                    <a:lnTo>
                      <a:pt x="23180" y="56815"/>
                    </a:lnTo>
                    <a:lnTo>
                      <a:pt x="17393" y="51154"/>
                    </a:lnTo>
                    <a:lnTo>
                      <a:pt x="13405" y="50267"/>
                    </a:lnTo>
                    <a:lnTo>
                      <a:pt x="12545" y="45154"/>
                    </a:lnTo>
                    <a:lnTo>
                      <a:pt x="8322" y="45571"/>
                    </a:lnTo>
                    <a:lnTo>
                      <a:pt x="5533" y="39337"/>
                    </a:lnTo>
                    <a:lnTo>
                      <a:pt x="1779" y="39572"/>
                    </a:lnTo>
                    <a:lnTo>
                      <a:pt x="33" y="37198"/>
                    </a:lnTo>
                    <a:lnTo>
                      <a:pt x="502" y="33259"/>
                    </a:lnTo>
                    <a:lnTo>
                      <a:pt x="5741" y="34068"/>
                    </a:lnTo>
                    <a:lnTo>
                      <a:pt x="10329" y="28720"/>
                    </a:lnTo>
                    <a:lnTo>
                      <a:pt x="6028" y="25068"/>
                    </a:lnTo>
                    <a:lnTo>
                      <a:pt x="9417" y="14973"/>
                    </a:lnTo>
                    <a:lnTo>
                      <a:pt x="16012" y="16590"/>
                    </a:lnTo>
                    <a:lnTo>
                      <a:pt x="22085" y="8947"/>
                    </a:lnTo>
                    <a:lnTo>
                      <a:pt x="24640" y="0"/>
                    </a:lnTo>
                    <a:lnTo>
                      <a:pt x="29540" y="234"/>
                    </a:lnTo>
                    <a:lnTo>
                      <a:pt x="30844" y="6547"/>
                    </a:lnTo>
                    <a:lnTo>
                      <a:pt x="33060" y="11712"/>
                    </a:lnTo>
                    <a:lnTo>
                      <a:pt x="31418" y="19721"/>
                    </a:lnTo>
                    <a:lnTo>
                      <a:pt x="35302" y="21077"/>
                    </a:lnTo>
                    <a:lnTo>
                      <a:pt x="39550" y="17555"/>
                    </a:lnTo>
                    <a:lnTo>
                      <a:pt x="44920" y="7304"/>
                    </a:lnTo>
                    <a:lnTo>
                      <a:pt x="48752" y="5634"/>
                    </a:lnTo>
                    <a:lnTo>
                      <a:pt x="51906" y="5687"/>
                    </a:lnTo>
                    <a:lnTo>
                      <a:pt x="54539" y="7434"/>
                    </a:lnTo>
                    <a:lnTo>
                      <a:pt x="60039" y="7643"/>
                    </a:lnTo>
                    <a:lnTo>
                      <a:pt x="59517" y="15730"/>
                    </a:lnTo>
                    <a:lnTo>
                      <a:pt x="56311" y="18521"/>
                    </a:lnTo>
                    <a:lnTo>
                      <a:pt x="56963" y="23477"/>
                    </a:lnTo>
                    <a:lnTo>
                      <a:pt x="60613" y="23660"/>
                    </a:lnTo>
                    <a:lnTo>
                      <a:pt x="62202" y="26425"/>
                    </a:lnTo>
                    <a:lnTo>
                      <a:pt x="69423" y="28720"/>
                    </a:lnTo>
                    <a:lnTo>
                      <a:pt x="74610" y="32085"/>
                    </a:lnTo>
                    <a:lnTo>
                      <a:pt x="74610" y="32085"/>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80" name="NC-3">
                <a:extLst>
                  <a:ext uri="{FF2B5EF4-FFF2-40B4-BE49-F238E27FC236}">
                    <a16:creationId xmlns:a16="http://schemas.microsoft.com/office/drawing/2014/main" id="{3BC9050A-26EE-8CF2-7A78-2899E591A0E9}"/>
                  </a:ext>
                </a:extLst>
              </p:cNvPr>
              <p:cNvSpPr/>
              <p:nvPr/>
            </p:nvSpPr>
            <p:spPr>
              <a:xfrm>
                <a:off x="6619593" y="3928799"/>
                <a:ext cx="357296" cy="253143"/>
              </a:xfrm>
              <a:custGeom>
                <a:avLst/>
                <a:gdLst>
                  <a:gd name="connsiteX0" fmla="*/ 336011 w 357296"/>
                  <a:gd name="connsiteY0" fmla="*/ 41627 h 253143"/>
                  <a:gd name="connsiteX1" fmla="*/ 339129 w 357296"/>
                  <a:gd name="connsiteY1" fmla="*/ 42023 h 253143"/>
                  <a:gd name="connsiteX2" fmla="*/ 342747 w 357296"/>
                  <a:gd name="connsiteY2" fmla="*/ 44504 h 253143"/>
                  <a:gd name="connsiteX3" fmla="*/ 342476 w 357296"/>
                  <a:gd name="connsiteY3" fmla="*/ 46359 h 253143"/>
                  <a:gd name="connsiteX4" fmla="*/ 344409 w 357296"/>
                  <a:gd name="connsiteY4" fmla="*/ 46463 h 253143"/>
                  <a:gd name="connsiteX5" fmla="*/ 346425 w 357296"/>
                  <a:gd name="connsiteY5" fmla="*/ 49695 h 253143"/>
                  <a:gd name="connsiteX6" fmla="*/ 347672 w 357296"/>
                  <a:gd name="connsiteY6" fmla="*/ 53509 h 253143"/>
                  <a:gd name="connsiteX7" fmla="*/ 347943 w 357296"/>
                  <a:gd name="connsiteY7" fmla="*/ 59283 h 253143"/>
                  <a:gd name="connsiteX8" fmla="*/ 346821 w 357296"/>
                  <a:gd name="connsiteY8" fmla="*/ 60180 h 253143"/>
                  <a:gd name="connsiteX9" fmla="*/ 340980 w 357296"/>
                  <a:gd name="connsiteY9" fmla="*/ 57220 h 253143"/>
                  <a:gd name="connsiteX10" fmla="*/ 342684 w 357296"/>
                  <a:gd name="connsiteY10" fmla="*/ 56032 h 253143"/>
                  <a:gd name="connsiteX11" fmla="*/ 342642 w 357296"/>
                  <a:gd name="connsiteY11" fmla="*/ 52613 h 253143"/>
                  <a:gd name="connsiteX12" fmla="*/ 341228 w 357296"/>
                  <a:gd name="connsiteY12" fmla="*/ 49798 h 253143"/>
                  <a:gd name="connsiteX13" fmla="*/ 338360 w 357296"/>
                  <a:gd name="connsiteY13" fmla="*/ 47047 h 253143"/>
                  <a:gd name="connsiteX14" fmla="*/ 337862 w 357296"/>
                  <a:gd name="connsiteY14" fmla="*/ 45087 h 253143"/>
                  <a:gd name="connsiteX15" fmla="*/ 335368 w 357296"/>
                  <a:gd name="connsiteY15" fmla="*/ 43649 h 253143"/>
                  <a:gd name="connsiteX16" fmla="*/ 318448 w 357296"/>
                  <a:gd name="connsiteY16" fmla="*/ 36102 h 253143"/>
                  <a:gd name="connsiteX17" fmla="*/ 325537 w 357296"/>
                  <a:gd name="connsiteY17" fmla="*/ 38853 h 253143"/>
                  <a:gd name="connsiteX18" fmla="*/ 325973 w 357296"/>
                  <a:gd name="connsiteY18" fmla="*/ 40730 h 253143"/>
                  <a:gd name="connsiteX19" fmla="*/ 328613 w 357296"/>
                  <a:gd name="connsiteY19" fmla="*/ 42522 h 253143"/>
                  <a:gd name="connsiteX20" fmla="*/ 331065 w 357296"/>
                  <a:gd name="connsiteY20" fmla="*/ 48859 h 253143"/>
                  <a:gd name="connsiteX21" fmla="*/ 332416 w 357296"/>
                  <a:gd name="connsiteY21" fmla="*/ 49547 h 253143"/>
                  <a:gd name="connsiteX22" fmla="*/ 332146 w 357296"/>
                  <a:gd name="connsiteY22" fmla="*/ 54258 h 253143"/>
                  <a:gd name="connsiteX23" fmla="*/ 334100 w 357296"/>
                  <a:gd name="connsiteY23" fmla="*/ 56196 h 253143"/>
                  <a:gd name="connsiteX24" fmla="*/ 334620 w 357296"/>
                  <a:gd name="connsiteY24" fmla="*/ 60679 h 253143"/>
                  <a:gd name="connsiteX25" fmla="*/ 333913 w 357296"/>
                  <a:gd name="connsiteY25" fmla="*/ 61638 h 253143"/>
                  <a:gd name="connsiteX26" fmla="*/ 333664 w 357296"/>
                  <a:gd name="connsiteY26" fmla="*/ 68704 h 253143"/>
                  <a:gd name="connsiteX27" fmla="*/ 335098 w 357296"/>
                  <a:gd name="connsiteY27" fmla="*/ 70163 h 253143"/>
                  <a:gd name="connsiteX28" fmla="*/ 335139 w 357296"/>
                  <a:gd name="connsiteY28" fmla="*/ 73665 h 253143"/>
                  <a:gd name="connsiteX29" fmla="*/ 336137 w 357296"/>
                  <a:gd name="connsiteY29" fmla="*/ 76626 h 253143"/>
                  <a:gd name="connsiteX30" fmla="*/ 334329 w 357296"/>
                  <a:gd name="connsiteY30" fmla="*/ 78356 h 253143"/>
                  <a:gd name="connsiteX31" fmla="*/ 333206 w 357296"/>
                  <a:gd name="connsiteY31" fmla="*/ 75771 h 253143"/>
                  <a:gd name="connsiteX32" fmla="*/ 330359 w 357296"/>
                  <a:gd name="connsiteY32" fmla="*/ 74915 h 253143"/>
                  <a:gd name="connsiteX33" fmla="*/ 328945 w 357296"/>
                  <a:gd name="connsiteY33" fmla="*/ 77855 h 253143"/>
                  <a:gd name="connsiteX34" fmla="*/ 330171 w 357296"/>
                  <a:gd name="connsiteY34" fmla="*/ 80815 h 253143"/>
                  <a:gd name="connsiteX35" fmla="*/ 334224 w 357296"/>
                  <a:gd name="connsiteY35" fmla="*/ 85797 h 253143"/>
                  <a:gd name="connsiteX36" fmla="*/ 332355 w 357296"/>
                  <a:gd name="connsiteY36" fmla="*/ 88903 h 253143"/>
                  <a:gd name="connsiteX37" fmla="*/ 328426 w 357296"/>
                  <a:gd name="connsiteY37" fmla="*/ 90487 h 253143"/>
                  <a:gd name="connsiteX38" fmla="*/ 329444 w 357296"/>
                  <a:gd name="connsiteY38" fmla="*/ 92843 h 253143"/>
                  <a:gd name="connsiteX39" fmla="*/ 322336 w 357296"/>
                  <a:gd name="connsiteY39" fmla="*/ 94031 h 253143"/>
                  <a:gd name="connsiteX40" fmla="*/ 318594 w 357296"/>
                  <a:gd name="connsiteY40" fmla="*/ 89341 h 253143"/>
                  <a:gd name="connsiteX41" fmla="*/ 315768 w 357296"/>
                  <a:gd name="connsiteY41" fmla="*/ 90571 h 253143"/>
                  <a:gd name="connsiteX42" fmla="*/ 317305 w 357296"/>
                  <a:gd name="connsiteY42" fmla="*/ 93427 h 253143"/>
                  <a:gd name="connsiteX43" fmla="*/ 312857 w 357296"/>
                  <a:gd name="connsiteY43" fmla="*/ 95365 h 253143"/>
                  <a:gd name="connsiteX44" fmla="*/ 313647 w 357296"/>
                  <a:gd name="connsiteY44" fmla="*/ 97742 h 253143"/>
                  <a:gd name="connsiteX45" fmla="*/ 310093 w 357296"/>
                  <a:gd name="connsiteY45" fmla="*/ 98950 h 253143"/>
                  <a:gd name="connsiteX46" fmla="*/ 308015 w 357296"/>
                  <a:gd name="connsiteY46" fmla="*/ 101911 h 253143"/>
                  <a:gd name="connsiteX47" fmla="*/ 306871 w 357296"/>
                  <a:gd name="connsiteY47" fmla="*/ 101431 h 253143"/>
                  <a:gd name="connsiteX48" fmla="*/ 307870 w 357296"/>
                  <a:gd name="connsiteY48" fmla="*/ 104933 h 253143"/>
                  <a:gd name="connsiteX49" fmla="*/ 304897 w 357296"/>
                  <a:gd name="connsiteY49" fmla="*/ 106225 h 253143"/>
                  <a:gd name="connsiteX50" fmla="*/ 304024 w 357296"/>
                  <a:gd name="connsiteY50" fmla="*/ 109227 h 253143"/>
                  <a:gd name="connsiteX51" fmla="*/ 301821 w 357296"/>
                  <a:gd name="connsiteY51" fmla="*/ 112334 h 253143"/>
                  <a:gd name="connsiteX52" fmla="*/ 301177 w 357296"/>
                  <a:gd name="connsiteY52" fmla="*/ 116627 h 253143"/>
                  <a:gd name="connsiteX53" fmla="*/ 298932 w 357296"/>
                  <a:gd name="connsiteY53" fmla="*/ 113897 h 253143"/>
                  <a:gd name="connsiteX54" fmla="*/ 296895 w 357296"/>
                  <a:gd name="connsiteY54" fmla="*/ 113479 h 253143"/>
                  <a:gd name="connsiteX55" fmla="*/ 295710 w 357296"/>
                  <a:gd name="connsiteY55" fmla="*/ 118566 h 253143"/>
                  <a:gd name="connsiteX56" fmla="*/ 294026 w 357296"/>
                  <a:gd name="connsiteY56" fmla="*/ 119504 h 253143"/>
                  <a:gd name="connsiteX57" fmla="*/ 296271 w 357296"/>
                  <a:gd name="connsiteY57" fmla="*/ 120275 h 253143"/>
                  <a:gd name="connsiteX58" fmla="*/ 295481 w 357296"/>
                  <a:gd name="connsiteY58" fmla="*/ 122381 h 253143"/>
                  <a:gd name="connsiteX59" fmla="*/ 293112 w 357296"/>
                  <a:gd name="connsiteY59" fmla="*/ 122547 h 253143"/>
                  <a:gd name="connsiteX60" fmla="*/ 290680 w 357296"/>
                  <a:gd name="connsiteY60" fmla="*/ 124590 h 253143"/>
                  <a:gd name="connsiteX61" fmla="*/ 287229 w 357296"/>
                  <a:gd name="connsiteY61" fmla="*/ 124611 h 253143"/>
                  <a:gd name="connsiteX62" fmla="*/ 287936 w 357296"/>
                  <a:gd name="connsiteY62" fmla="*/ 126174 h 253143"/>
                  <a:gd name="connsiteX63" fmla="*/ 285670 w 357296"/>
                  <a:gd name="connsiteY63" fmla="*/ 127050 h 253143"/>
                  <a:gd name="connsiteX64" fmla="*/ 282511 w 357296"/>
                  <a:gd name="connsiteY64" fmla="*/ 125779 h 253143"/>
                  <a:gd name="connsiteX65" fmla="*/ 280225 w 357296"/>
                  <a:gd name="connsiteY65" fmla="*/ 127050 h 253143"/>
                  <a:gd name="connsiteX66" fmla="*/ 278209 w 357296"/>
                  <a:gd name="connsiteY66" fmla="*/ 126654 h 253143"/>
                  <a:gd name="connsiteX67" fmla="*/ 275653 w 357296"/>
                  <a:gd name="connsiteY67" fmla="*/ 122964 h 253143"/>
                  <a:gd name="connsiteX68" fmla="*/ 273719 w 357296"/>
                  <a:gd name="connsiteY68" fmla="*/ 123131 h 253143"/>
                  <a:gd name="connsiteX69" fmla="*/ 274530 w 357296"/>
                  <a:gd name="connsiteY69" fmla="*/ 125299 h 253143"/>
                  <a:gd name="connsiteX70" fmla="*/ 272784 w 357296"/>
                  <a:gd name="connsiteY70" fmla="*/ 126717 h 253143"/>
                  <a:gd name="connsiteX71" fmla="*/ 268481 w 357296"/>
                  <a:gd name="connsiteY71" fmla="*/ 124611 h 253143"/>
                  <a:gd name="connsiteX72" fmla="*/ 268128 w 357296"/>
                  <a:gd name="connsiteY72" fmla="*/ 122526 h 253143"/>
                  <a:gd name="connsiteX73" fmla="*/ 266133 w 357296"/>
                  <a:gd name="connsiteY73" fmla="*/ 120171 h 253143"/>
                  <a:gd name="connsiteX74" fmla="*/ 263971 w 357296"/>
                  <a:gd name="connsiteY74" fmla="*/ 119295 h 253143"/>
                  <a:gd name="connsiteX75" fmla="*/ 262516 w 357296"/>
                  <a:gd name="connsiteY75" fmla="*/ 120546 h 253143"/>
                  <a:gd name="connsiteX76" fmla="*/ 264345 w 357296"/>
                  <a:gd name="connsiteY76" fmla="*/ 126383 h 253143"/>
                  <a:gd name="connsiteX77" fmla="*/ 260396 w 357296"/>
                  <a:gd name="connsiteY77" fmla="*/ 127342 h 253143"/>
                  <a:gd name="connsiteX78" fmla="*/ 260250 w 357296"/>
                  <a:gd name="connsiteY78" fmla="*/ 124111 h 253143"/>
                  <a:gd name="connsiteX79" fmla="*/ 256260 w 357296"/>
                  <a:gd name="connsiteY79" fmla="*/ 125799 h 253143"/>
                  <a:gd name="connsiteX80" fmla="*/ 256155 w 357296"/>
                  <a:gd name="connsiteY80" fmla="*/ 121672 h 253143"/>
                  <a:gd name="connsiteX81" fmla="*/ 261290 w 357296"/>
                  <a:gd name="connsiteY81" fmla="*/ 123735 h 253143"/>
                  <a:gd name="connsiteX82" fmla="*/ 262059 w 357296"/>
                  <a:gd name="connsiteY82" fmla="*/ 121943 h 253143"/>
                  <a:gd name="connsiteX83" fmla="*/ 259357 w 357296"/>
                  <a:gd name="connsiteY83" fmla="*/ 120463 h 253143"/>
                  <a:gd name="connsiteX84" fmla="*/ 258088 w 357296"/>
                  <a:gd name="connsiteY84" fmla="*/ 118086 h 253143"/>
                  <a:gd name="connsiteX85" fmla="*/ 259315 w 357296"/>
                  <a:gd name="connsiteY85" fmla="*/ 116106 h 253143"/>
                  <a:gd name="connsiteX86" fmla="*/ 258151 w 357296"/>
                  <a:gd name="connsiteY86" fmla="*/ 113750 h 253143"/>
                  <a:gd name="connsiteX87" fmla="*/ 255616 w 357296"/>
                  <a:gd name="connsiteY87" fmla="*/ 114689 h 253143"/>
                  <a:gd name="connsiteX88" fmla="*/ 253329 w 357296"/>
                  <a:gd name="connsiteY88" fmla="*/ 117753 h 253143"/>
                  <a:gd name="connsiteX89" fmla="*/ 253620 w 357296"/>
                  <a:gd name="connsiteY89" fmla="*/ 119254 h 253143"/>
                  <a:gd name="connsiteX90" fmla="*/ 251313 w 357296"/>
                  <a:gd name="connsiteY90" fmla="*/ 119483 h 253143"/>
                  <a:gd name="connsiteX91" fmla="*/ 250627 w 357296"/>
                  <a:gd name="connsiteY91" fmla="*/ 117669 h 253143"/>
                  <a:gd name="connsiteX92" fmla="*/ 248112 w 357296"/>
                  <a:gd name="connsiteY92" fmla="*/ 117919 h 253143"/>
                  <a:gd name="connsiteX93" fmla="*/ 249630 w 357296"/>
                  <a:gd name="connsiteY93" fmla="*/ 121943 h 253143"/>
                  <a:gd name="connsiteX94" fmla="*/ 246553 w 357296"/>
                  <a:gd name="connsiteY94" fmla="*/ 120817 h 253143"/>
                  <a:gd name="connsiteX95" fmla="*/ 241502 w 357296"/>
                  <a:gd name="connsiteY95" fmla="*/ 116732 h 253143"/>
                  <a:gd name="connsiteX96" fmla="*/ 242334 w 357296"/>
                  <a:gd name="connsiteY96" fmla="*/ 113667 h 253143"/>
                  <a:gd name="connsiteX97" fmla="*/ 238613 w 357296"/>
                  <a:gd name="connsiteY97" fmla="*/ 111228 h 253143"/>
                  <a:gd name="connsiteX98" fmla="*/ 240878 w 357296"/>
                  <a:gd name="connsiteY98" fmla="*/ 109623 h 253143"/>
                  <a:gd name="connsiteX99" fmla="*/ 238904 w 357296"/>
                  <a:gd name="connsiteY99" fmla="*/ 107622 h 253143"/>
                  <a:gd name="connsiteX100" fmla="*/ 238987 w 357296"/>
                  <a:gd name="connsiteY100" fmla="*/ 105309 h 253143"/>
                  <a:gd name="connsiteX101" fmla="*/ 236119 w 357296"/>
                  <a:gd name="connsiteY101" fmla="*/ 102827 h 253143"/>
                  <a:gd name="connsiteX102" fmla="*/ 241980 w 357296"/>
                  <a:gd name="connsiteY102" fmla="*/ 102744 h 253143"/>
                  <a:gd name="connsiteX103" fmla="*/ 247197 w 357296"/>
                  <a:gd name="connsiteY103" fmla="*/ 103453 h 253143"/>
                  <a:gd name="connsiteX104" fmla="*/ 249650 w 357296"/>
                  <a:gd name="connsiteY104" fmla="*/ 101347 h 253143"/>
                  <a:gd name="connsiteX105" fmla="*/ 251146 w 357296"/>
                  <a:gd name="connsiteY105" fmla="*/ 96616 h 253143"/>
                  <a:gd name="connsiteX106" fmla="*/ 248776 w 357296"/>
                  <a:gd name="connsiteY106" fmla="*/ 96324 h 253143"/>
                  <a:gd name="connsiteX107" fmla="*/ 247675 w 357296"/>
                  <a:gd name="connsiteY107" fmla="*/ 98846 h 253143"/>
                  <a:gd name="connsiteX108" fmla="*/ 241835 w 357296"/>
                  <a:gd name="connsiteY108" fmla="*/ 100014 h 253143"/>
                  <a:gd name="connsiteX109" fmla="*/ 236722 w 357296"/>
                  <a:gd name="connsiteY109" fmla="*/ 98304 h 253143"/>
                  <a:gd name="connsiteX110" fmla="*/ 234726 w 357296"/>
                  <a:gd name="connsiteY110" fmla="*/ 98429 h 253143"/>
                  <a:gd name="connsiteX111" fmla="*/ 230278 w 357296"/>
                  <a:gd name="connsiteY111" fmla="*/ 102244 h 253143"/>
                  <a:gd name="connsiteX112" fmla="*/ 232960 w 357296"/>
                  <a:gd name="connsiteY112" fmla="*/ 105850 h 253143"/>
                  <a:gd name="connsiteX113" fmla="*/ 234934 w 357296"/>
                  <a:gd name="connsiteY113" fmla="*/ 106642 h 253143"/>
                  <a:gd name="connsiteX114" fmla="*/ 233832 w 357296"/>
                  <a:gd name="connsiteY114" fmla="*/ 110373 h 253143"/>
                  <a:gd name="connsiteX115" fmla="*/ 235475 w 357296"/>
                  <a:gd name="connsiteY115" fmla="*/ 113042 h 253143"/>
                  <a:gd name="connsiteX116" fmla="*/ 235744 w 357296"/>
                  <a:gd name="connsiteY116" fmla="*/ 115835 h 253143"/>
                  <a:gd name="connsiteX117" fmla="*/ 237553 w 357296"/>
                  <a:gd name="connsiteY117" fmla="*/ 119837 h 253143"/>
                  <a:gd name="connsiteX118" fmla="*/ 229135 w 357296"/>
                  <a:gd name="connsiteY118" fmla="*/ 117753 h 253143"/>
                  <a:gd name="connsiteX119" fmla="*/ 227701 w 357296"/>
                  <a:gd name="connsiteY119" fmla="*/ 114980 h 253143"/>
                  <a:gd name="connsiteX120" fmla="*/ 225352 w 357296"/>
                  <a:gd name="connsiteY120" fmla="*/ 115981 h 253143"/>
                  <a:gd name="connsiteX121" fmla="*/ 221923 w 357296"/>
                  <a:gd name="connsiteY121" fmla="*/ 114188 h 253143"/>
                  <a:gd name="connsiteX122" fmla="*/ 218118 w 357296"/>
                  <a:gd name="connsiteY122" fmla="*/ 114438 h 253143"/>
                  <a:gd name="connsiteX123" fmla="*/ 216331 w 357296"/>
                  <a:gd name="connsiteY123" fmla="*/ 115564 h 253143"/>
                  <a:gd name="connsiteX124" fmla="*/ 208101 w 357296"/>
                  <a:gd name="connsiteY124" fmla="*/ 111458 h 253143"/>
                  <a:gd name="connsiteX125" fmla="*/ 202405 w 357296"/>
                  <a:gd name="connsiteY125" fmla="*/ 109769 h 253143"/>
                  <a:gd name="connsiteX126" fmla="*/ 199453 w 357296"/>
                  <a:gd name="connsiteY126" fmla="*/ 109832 h 253143"/>
                  <a:gd name="connsiteX127" fmla="*/ 193531 w 357296"/>
                  <a:gd name="connsiteY127" fmla="*/ 106496 h 253143"/>
                  <a:gd name="connsiteX128" fmla="*/ 191036 w 357296"/>
                  <a:gd name="connsiteY128" fmla="*/ 106434 h 253143"/>
                  <a:gd name="connsiteX129" fmla="*/ 187544 w 357296"/>
                  <a:gd name="connsiteY129" fmla="*/ 102140 h 253143"/>
                  <a:gd name="connsiteX130" fmla="*/ 183720 w 357296"/>
                  <a:gd name="connsiteY130" fmla="*/ 98867 h 253143"/>
                  <a:gd name="connsiteX131" fmla="*/ 182431 w 357296"/>
                  <a:gd name="connsiteY131" fmla="*/ 99638 h 253143"/>
                  <a:gd name="connsiteX132" fmla="*/ 186068 w 357296"/>
                  <a:gd name="connsiteY132" fmla="*/ 103203 h 253143"/>
                  <a:gd name="connsiteX133" fmla="*/ 183823 w 357296"/>
                  <a:gd name="connsiteY133" fmla="*/ 103015 h 253143"/>
                  <a:gd name="connsiteX134" fmla="*/ 184676 w 357296"/>
                  <a:gd name="connsiteY134" fmla="*/ 105100 h 253143"/>
                  <a:gd name="connsiteX135" fmla="*/ 188105 w 357296"/>
                  <a:gd name="connsiteY135" fmla="*/ 107497 h 253143"/>
                  <a:gd name="connsiteX136" fmla="*/ 190225 w 357296"/>
                  <a:gd name="connsiteY136" fmla="*/ 107976 h 253143"/>
                  <a:gd name="connsiteX137" fmla="*/ 192532 w 357296"/>
                  <a:gd name="connsiteY137" fmla="*/ 113417 h 253143"/>
                  <a:gd name="connsiteX138" fmla="*/ 197271 w 357296"/>
                  <a:gd name="connsiteY138" fmla="*/ 111332 h 253143"/>
                  <a:gd name="connsiteX139" fmla="*/ 199246 w 357296"/>
                  <a:gd name="connsiteY139" fmla="*/ 113167 h 253143"/>
                  <a:gd name="connsiteX140" fmla="*/ 202842 w 357296"/>
                  <a:gd name="connsiteY140" fmla="*/ 114730 h 253143"/>
                  <a:gd name="connsiteX141" fmla="*/ 206542 w 357296"/>
                  <a:gd name="connsiteY141" fmla="*/ 114876 h 253143"/>
                  <a:gd name="connsiteX142" fmla="*/ 209161 w 357296"/>
                  <a:gd name="connsiteY142" fmla="*/ 118253 h 253143"/>
                  <a:gd name="connsiteX143" fmla="*/ 211613 w 357296"/>
                  <a:gd name="connsiteY143" fmla="*/ 119525 h 253143"/>
                  <a:gd name="connsiteX144" fmla="*/ 214752 w 357296"/>
                  <a:gd name="connsiteY144" fmla="*/ 119504 h 253143"/>
                  <a:gd name="connsiteX145" fmla="*/ 215188 w 357296"/>
                  <a:gd name="connsiteY145" fmla="*/ 120630 h 253143"/>
                  <a:gd name="connsiteX146" fmla="*/ 220904 w 357296"/>
                  <a:gd name="connsiteY146" fmla="*/ 121755 h 253143"/>
                  <a:gd name="connsiteX147" fmla="*/ 225269 w 357296"/>
                  <a:gd name="connsiteY147" fmla="*/ 125341 h 253143"/>
                  <a:gd name="connsiteX148" fmla="*/ 228740 w 357296"/>
                  <a:gd name="connsiteY148" fmla="*/ 126717 h 253143"/>
                  <a:gd name="connsiteX149" fmla="*/ 232772 w 357296"/>
                  <a:gd name="connsiteY149" fmla="*/ 126320 h 253143"/>
                  <a:gd name="connsiteX150" fmla="*/ 233853 w 357296"/>
                  <a:gd name="connsiteY150" fmla="*/ 128217 h 253143"/>
                  <a:gd name="connsiteX151" fmla="*/ 237511 w 357296"/>
                  <a:gd name="connsiteY151" fmla="*/ 128050 h 253143"/>
                  <a:gd name="connsiteX152" fmla="*/ 247946 w 357296"/>
                  <a:gd name="connsiteY152" fmla="*/ 130448 h 253143"/>
                  <a:gd name="connsiteX153" fmla="*/ 246262 w 357296"/>
                  <a:gd name="connsiteY153" fmla="*/ 131532 h 253143"/>
                  <a:gd name="connsiteX154" fmla="*/ 246345 w 357296"/>
                  <a:gd name="connsiteY154" fmla="*/ 135263 h 253143"/>
                  <a:gd name="connsiteX155" fmla="*/ 248902 w 357296"/>
                  <a:gd name="connsiteY155" fmla="*/ 135638 h 253143"/>
                  <a:gd name="connsiteX156" fmla="*/ 247197 w 357296"/>
                  <a:gd name="connsiteY156" fmla="*/ 137639 h 253143"/>
                  <a:gd name="connsiteX157" fmla="*/ 248528 w 357296"/>
                  <a:gd name="connsiteY157" fmla="*/ 139808 h 253143"/>
                  <a:gd name="connsiteX158" fmla="*/ 245742 w 357296"/>
                  <a:gd name="connsiteY158" fmla="*/ 140746 h 253143"/>
                  <a:gd name="connsiteX159" fmla="*/ 246595 w 357296"/>
                  <a:gd name="connsiteY159" fmla="*/ 144080 h 253143"/>
                  <a:gd name="connsiteX160" fmla="*/ 242791 w 357296"/>
                  <a:gd name="connsiteY160" fmla="*/ 142079 h 253143"/>
                  <a:gd name="connsiteX161" fmla="*/ 239694 w 357296"/>
                  <a:gd name="connsiteY161" fmla="*/ 141704 h 253143"/>
                  <a:gd name="connsiteX162" fmla="*/ 239216 w 357296"/>
                  <a:gd name="connsiteY162" fmla="*/ 143184 h 253143"/>
                  <a:gd name="connsiteX163" fmla="*/ 241606 w 357296"/>
                  <a:gd name="connsiteY163" fmla="*/ 143872 h 253143"/>
                  <a:gd name="connsiteX164" fmla="*/ 243996 w 357296"/>
                  <a:gd name="connsiteY164" fmla="*/ 146165 h 253143"/>
                  <a:gd name="connsiteX165" fmla="*/ 243061 w 357296"/>
                  <a:gd name="connsiteY165" fmla="*/ 148646 h 253143"/>
                  <a:gd name="connsiteX166" fmla="*/ 237553 w 357296"/>
                  <a:gd name="connsiteY166" fmla="*/ 146352 h 253143"/>
                  <a:gd name="connsiteX167" fmla="*/ 234477 w 357296"/>
                  <a:gd name="connsiteY167" fmla="*/ 146853 h 253143"/>
                  <a:gd name="connsiteX168" fmla="*/ 234788 w 357296"/>
                  <a:gd name="connsiteY168" fmla="*/ 148187 h 253143"/>
                  <a:gd name="connsiteX169" fmla="*/ 230714 w 357296"/>
                  <a:gd name="connsiteY169" fmla="*/ 150126 h 253143"/>
                  <a:gd name="connsiteX170" fmla="*/ 230777 w 357296"/>
                  <a:gd name="connsiteY170" fmla="*/ 152044 h 253143"/>
                  <a:gd name="connsiteX171" fmla="*/ 233063 w 357296"/>
                  <a:gd name="connsiteY171" fmla="*/ 151709 h 253143"/>
                  <a:gd name="connsiteX172" fmla="*/ 236181 w 357296"/>
                  <a:gd name="connsiteY172" fmla="*/ 152919 h 253143"/>
                  <a:gd name="connsiteX173" fmla="*/ 236015 w 357296"/>
                  <a:gd name="connsiteY173" fmla="*/ 150876 h 253143"/>
                  <a:gd name="connsiteX174" fmla="*/ 238613 w 357296"/>
                  <a:gd name="connsiteY174" fmla="*/ 150355 h 253143"/>
                  <a:gd name="connsiteX175" fmla="*/ 241295 w 357296"/>
                  <a:gd name="connsiteY175" fmla="*/ 154191 h 253143"/>
                  <a:gd name="connsiteX176" fmla="*/ 238155 w 357296"/>
                  <a:gd name="connsiteY176" fmla="*/ 160799 h 253143"/>
                  <a:gd name="connsiteX177" fmla="*/ 235204 w 357296"/>
                  <a:gd name="connsiteY177" fmla="*/ 161716 h 253143"/>
                  <a:gd name="connsiteX178" fmla="*/ 234955 w 357296"/>
                  <a:gd name="connsiteY178" fmla="*/ 164259 h 253143"/>
                  <a:gd name="connsiteX179" fmla="*/ 231214 w 357296"/>
                  <a:gd name="connsiteY179" fmla="*/ 166030 h 253143"/>
                  <a:gd name="connsiteX180" fmla="*/ 226059 w 357296"/>
                  <a:gd name="connsiteY180" fmla="*/ 170450 h 253143"/>
                  <a:gd name="connsiteX181" fmla="*/ 222858 w 357296"/>
                  <a:gd name="connsiteY181" fmla="*/ 172013 h 253143"/>
                  <a:gd name="connsiteX182" fmla="*/ 221797 w 357296"/>
                  <a:gd name="connsiteY182" fmla="*/ 174035 h 253143"/>
                  <a:gd name="connsiteX183" fmla="*/ 216539 w 357296"/>
                  <a:gd name="connsiteY183" fmla="*/ 175744 h 253143"/>
                  <a:gd name="connsiteX184" fmla="*/ 214959 w 357296"/>
                  <a:gd name="connsiteY184" fmla="*/ 177934 h 253143"/>
                  <a:gd name="connsiteX185" fmla="*/ 210885 w 357296"/>
                  <a:gd name="connsiteY185" fmla="*/ 179184 h 253143"/>
                  <a:gd name="connsiteX186" fmla="*/ 209285 w 357296"/>
                  <a:gd name="connsiteY186" fmla="*/ 178746 h 253143"/>
                  <a:gd name="connsiteX187" fmla="*/ 200036 w 357296"/>
                  <a:gd name="connsiteY187" fmla="*/ 171138 h 253143"/>
                  <a:gd name="connsiteX188" fmla="*/ 196232 w 357296"/>
                  <a:gd name="connsiteY188" fmla="*/ 169845 h 253143"/>
                  <a:gd name="connsiteX189" fmla="*/ 194070 w 357296"/>
                  <a:gd name="connsiteY189" fmla="*/ 166614 h 253143"/>
                  <a:gd name="connsiteX190" fmla="*/ 191805 w 357296"/>
                  <a:gd name="connsiteY190" fmla="*/ 166718 h 253143"/>
                  <a:gd name="connsiteX191" fmla="*/ 188916 w 357296"/>
                  <a:gd name="connsiteY191" fmla="*/ 163863 h 253143"/>
                  <a:gd name="connsiteX192" fmla="*/ 185175 w 357296"/>
                  <a:gd name="connsiteY192" fmla="*/ 155921 h 253143"/>
                  <a:gd name="connsiteX193" fmla="*/ 182452 w 357296"/>
                  <a:gd name="connsiteY193" fmla="*/ 153899 h 253143"/>
                  <a:gd name="connsiteX194" fmla="*/ 181724 w 357296"/>
                  <a:gd name="connsiteY194" fmla="*/ 154836 h 253143"/>
                  <a:gd name="connsiteX195" fmla="*/ 184676 w 357296"/>
                  <a:gd name="connsiteY195" fmla="*/ 159005 h 253143"/>
                  <a:gd name="connsiteX196" fmla="*/ 184322 w 357296"/>
                  <a:gd name="connsiteY196" fmla="*/ 160695 h 253143"/>
                  <a:gd name="connsiteX197" fmla="*/ 186775 w 357296"/>
                  <a:gd name="connsiteY197" fmla="*/ 163341 h 253143"/>
                  <a:gd name="connsiteX198" fmla="*/ 186962 w 357296"/>
                  <a:gd name="connsiteY198" fmla="*/ 165071 h 253143"/>
                  <a:gd name="connsiteX199" fmla="*/ 189893 w 357296"/>
                  <a:gd name="connsiteY199" fmla="*/ 168511 h 253143"/>
                  <a:gd name="connsiteX200" fmla="*/ 190953 w 357296"/>
                  <a:gd name="connsiteY200" fmla="*/ 173389 h 253143"/>
                  <a:gd name="connsiteX201" fmla="*/ 196045 w 357296"/>
                  <a:gd name="connsiteY201" fmla="*/ 178455 h 253143"/>
                  <a:gd name="connsiteX202" fmla="*/ 203798 w 357296"/>
                  <a:gd name="connsiteY202" fmla="*/ 182040 h 253143"/>
                  <a:gd name="connsiteX203" fmla="*/ 206147 w 357296"/>
                  <a:gd name="connsiteY203" fmla="*/ 183624 h 253143"/>
                  <a:gd name="connsiteX204" fmla="*/ 210366 w 357296"/>
                  <a:gd name="connsiteY204" fmla="*/ 183228 h 253143"/>
                  <a:gd name="connsiteX205" fmla="*/ 216144 w 357296"/>
                  <a:gd name="connsiteY205" fmla="*/ 186501 h 253143"/>
                  <a:gd name="connsiteX206" fmla="*/ 217890 w 357296"/>
                  <a:gd name="connsiteY206" fmla="*/ 184479 h 253143"/>
                  <a:gd name="connsiteX207" fmla="*/ 220093 w 357296"/>
                  <a:gd name="connsiteY207" fmla="*/ 184812 h 253143"/>
                  <a:gd name="connsiteX208" fmla="*/ 222276 w 357296"/>
                  <a:gd name="connsiteY208" fmla="*/ 181102 h 253143"/>
                  <a:gd name="connsiteX209" fmla="*/ 225476 w 357296"/>
                  <a:gd name="connsiteY209" fmla="*/ 181165 h 253143"/>
                  <a:gd name="connsiteX210" fmla="*/ 225789 w 357296"/>
                  <a:gd name="connsiteY210" fmla="*/ 179059 h 253143"/>
                  <a:gd name="connsiteX211" fmla="*/ 228034 w 357296"/>
                  <a:gd name="connsiteY211" fmla="*/ 177141 h 253143"/>
                  <a:gd name="connsiteX212" fmla="*/ 231068 w 357296"/>
                  <a:gd name="connsiteY212" fmla="*/ 176266 h 253143"/>
                  <a:gd name="connsiteX213" fmla="*/ 237116 w 357296"/>
                  <a:gd name="connsiteY213" fmla="*/ 178017 h 253143"/>
                  <a:gd name="connsiteX214" fmla="*/ 236971 w 357296"/>
                  <a:gd name="connsiteY214" fmla="*/ 176057 h 253143"/>
                  <a:gd name="connsiteX215" fmla="*/ 238696 w 357296"/>
                  <a:gd name="connsiteY215" fmla="*/ 174911 h 253143"/>
                  <a:gd name="connsiteX216" fmla="*/ 244807 w 357296"/>
                  <a:gd name="connsiteY216" fmla="*/ 173952 h 253143"/>
                  <a:gd name="connsiteX217" fmla="*/ 246366 w 357296"/>
                  <a:gd name="connsiteY217" fmla="*/ 176787 h 253143"/>
                  <a:gd name="connsiteX218" fmla="*/ 247946 w 357296"/>
                  <a:gd name="connsiteY218" fmla="*/ 176349 h 253143"/>
                  <a:gd name="connsiteX219" fmla="*/ 246428 w 357296"/>
                  <a:gd name="connsiteY219" fmla="*/ 173514 h 253143"/>
                  <a:gd name="connsiteX220" fmla="*/ 247758 w 357296"/>
                  <a:gd name="connsiteY220" fmla="*/ 168949 h 253143"/>
                  <a:gd name="connsiteX221" fmla="*/ 250190 w 357296"/>
                  <a:gd name="connsiteY221" fmla="*/ 168094 h 253143"/>
                  <a:gd name="connsiteX222" fmla="*/ 248714 w 357296"/>
                  <a:gd name="connsiteY222" fmla="*/ 166447 h 253143"/>
                  <a:gd name="connsiteX223" fmla="*/ 250335 w 357296"/>
                  <a:gd name="connsiteY223" fmla="*/ 163905 h 253143"/>
                  <a:gd name="connsiteX224" fmla="*/ 253516 w 357296"/>
                  <a:gd name="connsiteY224" fmla="*/ 166511 h 253143"/>
                  <a:gd name="connsiteX225" fmla="*/ 254140 w 357296"/>
                  <a:gd name="connsiteY225" fmla="*/ 170700 h 253143"/>
                  <a:gd name="connsiteX226" fmla="*/ 252975 w 357296"/>
                  <a:gd name="connsiteY226" fmla="*/ 172618 h 253143"/>
                  <a:gd name="connsiteX227" fmla="*/ 254701 w 357296"/>
                  <a:gd name="connsiteY227" fmla="*/ 174473 h 253143"/>
                  <a:gd name="connsiteX228" fmla="*/ 255013 w 357296"/>
                  <a:gd name="connsiteY228" fmla="*/ 181602 h 253143"/>
                  <a:gd name="connsiteX229" fmla="*/ 257278 w 357296"/>
                  <a:gd name="connsiteY229" fmla="*/ 179830 h 253143"/>
                  <a:gd name="connsiteX230" fmla="*/ 257819 w 357296"/>
                  <a:gd name="connsiteY230" fmla="*/ 182332 h 253143"/>
                  <a:gd name="connsiteX231" fmla="*/ 259066 w 357296"/>
                  <a:gd name="connsiteY231" fmla="*/ 181539 h 253143"/>
                  <a:gd name="connsiteX232" fmla="*/ 259626 w 357296"/>
                  <a:gd name="connsiteY232" fmla="*/ 177746 h 253143"/>
                  <a:gd name="connsiteX233" fmla="*/ 262017 w 357296"/>
                  <a:gd name="connsiteY233" fmla="*/ 177975 h 253143"/>
                  <a:gd name="connsiteX234" fmla="*/ 266320 w 357296"/>
                  <a:gd name="connsiteY234" fmla="*/ 180226 h 253143"/>
                  <a:gd name="connsiteX235" fmla="*/ 266756 w 357296"/>
                  <a:gd name="connsiteY235" fmla="*/ 178121 h 253143"/>
                  <a:gd name="connsiteX236" fmla="*/ 264490 w 357296"/>
                  <a:gd name="connsiteY236" fmla="*/ 175057 h 253143"/>
                  <a:gd name="connsiteX237" fmla="*/ 261747 w 357296"/>
                  <a:gd name="connsiteY237" fmla="*/ 169512 h 253143"/>
                  <a:gd name="connsiteX238" fmla="*/ 269853 w 357296"/>
                  <a:gd name="connsiteY238" fmla="*/ 173306 h 253143"/>
                  <a:gd name="connsiteX239" fmla="*/ 274945 w 357296"/>
                  <a:gd name="connsiteY239" fmla="*/ 174577 h 253143"/>
                  <a:gd name="connsiteX240" fmla="*/ 274779 w 357296"/>
                  <a:gd name="connsiteY240" fmla="*/ 177308 h 253143"/>
                  <a:gd name="connsiteX241" fmla="*/ 273449 w 357296"/>
                  <a:gd name="connsiteY241" fmla="*/ 178142 h 253143"/>
                  <a:gd name="connsiteX242" fmla="*/ 270498 w 357296"/>
                  <a:gd name="connsiteY242" fmla="*/ 175182 h 253143"/>
                  <a:gd name="connsiteX243" fmla="*/ 268481 w 357296"/>
                  <a:gd name="connsiteY243" fmla="*/ 175870 h 253143"/>
                  <a:gd name="connsiteX244" fmla="*/ 271682 w 357296"/>
                  <a:gd name="connsiteY244" fmla="*/ 180206 h 253143"/>
                  <a:gd name="connsiteX245" fmla="*/ 271474 w 357296"/>
                  <a:gd name="connsiteY245" fmla="*/ 182915 h 253143"/>
                  <a:gd name="connsiteX246" fmla="*/ 269375 w 357296"/>
                  <a:gd name="connsiteY246" fmla="*/ 183874 h 253143"/>
                  <a:gd name="connsiteX247" fmla="*/ 269396 w 357296"/>
                  <a:gd name="connsiteY247" fmla="*/ 185417 h 253143"/>
                  <a:gd name="connsiteX248" fmla="*/ 264428 w 357296"/>
                  <a:gd name="connsiteY248" fmla="*/ 184041 h 253143"/>
                  <a:gd name="connsiteX249" fmla="*/ 264885 w 357296"/>
                  <a:gd name="connsiteY249" fmla="*/ 187355 h 253143"/>
                  <a:gd name="connsiteX250" fmla="*/ 267504 w 357296"/>
                  <a:gd name="connsiteY250" fmla="*/ 187855 h 253143"/>
                  <a:gd name="connsiteX251" fmla="*/ 263742 w 357296"/>
                  <a:gd name="connsiteY251" fmla="*/ 192483 h 253143"/>
                  <a:gd name="connsiteX252" fmla="*/ 261269 w 357296"/>
                  <a:gd name="connsiteY252" fmla="*/ 192546 h 253143"/>
                  <a:gd name="connsiteX253" fmla="*/ 259190 w 357296"/>
                  <a:gd name="connsiteY253" fmla="*/ 195006 h 253143"/>
                  <a:gd name="connsiteX254" fmla="*/ 257756 w 357296"/>
                  <a:gd name="connsiteY254" fmla="*/ 193547 h 253143"/>
                  <a:gd name="connsiteX255" fmla="*/ 257361 w 357296"/>
                  <a:gd name="connsiteY255" fmla="*/ 190608 h 253143"/>
                  <a:gd name="connsiteX256" fmla="*/ 256239 w 357296"/>
                  <a:gd name="connsiteY256" fmla="*/ 198257 h 253143"/>
                  <a:gd name="connsiteX257" fmla="*/ 254868 w 357296"/>
                  <a:gd name="connsiteY257" fmla="*/ 198216 h 253143"/>
                  <a:gd name="connsiteX258" fmla="*/ 251936 w 357296"/>
                  <a:gd name="connsiteY258" fmla="*/ 200696 h 253143"/>
                  <a:gd name="connsiteX259" fmla="*/ 249234 w 357296"/>
                  <a:gd name="connsiteY259" fmla="*/ 207075 h 253143"/>
                  <a:gd name="connsiteX260" fmla="*/ 244516 w 357296"/>
                  <a:gd name="connsiteY260" fmla="*/ 209201 h 253143"/>
                  <a:gd name="connsiteX261" fmla="*/ 246325 w 357296"/>
                  <a:gd name="connsiteY261" fmla="*/ 212328 h 253143"/>
                  <a:gd name="connsiteX262" fmla="*/ 244682 w 357296"/>
                  <a:gd name="connsiteY262" fmla="*/ 213975 h 253143"/>
                  <a:gd name="connsiteX263" fmla="*/ 240026 w 357296"/>
                  <a:gd name="connsiteY263" fmla="*/ 213203 h 253143"/>
                  <a:gd name="connsiteX264" fmla="*/ 237428 w 357296"/>
                  <a:gd name="connsiteY264" fmla="*/ 213766 h 253143"/>
                  <a:gd name="connsiteX265" fmla="*/ 237490 w 357296"/>
                  <a:gd name="connsiteY265" fmla="*/ 211244 h 253143"/>
                  <a:gd name="connsiteX266" fmla="*/ 236264 w 357296"/>
                  <a:gd name="connsiteY266" fmla="*/ 208868 h 253143"/>
                  <a:gd name="connsiteX267" fmla="*/ 237075 w 357296"/>
                  <a:gd name="connsiteY267" fmla="*/ 206595 h 253143"/>
                  <a:gd name="connsiteX268" fmla="*/ 235350 w 357296"/>
                  <a:gd name="connsiteY268" fmla="*/ 206762 h 253143"/>
                  <a:gd name="connsiteX269" fmla="*/ 234124 w 357296"/>
                  <a:gd name="connsiteY269" fmla="*/ 204220 h 253143"/>
                  <a:gd name="connsiteX270" fmla="*/ 232647 w 357296"/>
                  <a:gd name="connsiteY270" fmla="*/ 204490 h 253143"/>
                  <a:gd name="connsiteX271" fmla="*/ 232606 w 357296"/>
                  <a:gd name="connsiteY271" fmla="*/ 209368 h 253143"/>
                  <a:gd name="connsiteX272" fmla="*/ 231525 w 357296"/>
                  <a:gd name="connsiteY272" fmla="*/ 214100 h 253143"/>
                  <a:gd name="connsiteX273" fmla="*/ 232419 w 357296"/>
                  <a:gd name="connsiteY273" fmla="*/ 216226 h 253143"/>
                  <a:gd name="connsiteX274" fmla="*/ 221528 w 357296"/>
                  <a:gd name="connsiteY274" fmla="*/ 214600 h 253143"/>
                  <a:gd name="connsiteX275" fmla="*/ 219200 w 357296"/>
                  <a:gd name="connsiteY275" fmla="*/ 213850 h 253143"/>
                  <a:gd name="connsiteX276" fmla="*/ 206832 w 357296"/>
                  <a:gd name="connsiteY276" fmla="*/ 212703 h 253143"/>
                  <a:gd name="connsiteX277" fmla="*/ 201075 w 357296"/>
                  <a:gd name="connsiteY277" fmla="*/ 213245 h 253143"/>
                  <a:gd name="connsiteX278" fmla="*/ 192387 w 357296"/>
                  <a:gd name="connsiteY278" fmla="*/ 215872 h 253143"/>
                  <a:gd name="connsiteX279" fmla="*/ 184447 w 357296"/>
                  <a:gd name="connsiteY279" fmla="*/ 219291 h 253143"/>
                  <a:gd name="connsiteX280" fmla="*/ 178004 w 357296"/>
                  <a:gd name="connsiteY280" fmla="*/ 220604 h 253143"/>
                  <a:gd name="connsiteX281" fmla="*/ 175197 w 357296"/>
                  <a:gd name="connsiteY281" fmla="*/ 218644 h 253143"/>
                  <a:gd name="connsiteX282" fmla="*/ 170874 w 357296"/>
                  <a:gd name="connsiteY282" fmla="*/ 221312 h 253143"/>
                  <a:gd name="connsiteX283" fmla="*/ 171020 w 357296"/>
                  <a:gd name="connsiteY283" fmla="*/ 222251 h 253143"/>
                  <a:gd name="connsiteX284" fmla="*/ 165116 w 357296"/>
                  <a:gd name="connsiteY284" fmla="*/ 226023 h 253143"/>
                  <a:gd name="connsiteX285" fmla="*/ 160752 w 357296"/>
                  <a:gd name="connsiteY285" fmla="*/ 231109 h 253143"/>
                  <a:gd name="connsiteX286" fmla="*/ 161874 w 357296"/>
                  <a:gd name="connsiteY286" fmla="*/ 231964 h 253143"/>
                  <a:gd name="connsiteX287" fmla="*/ 151420 w 357296"/>
                  <a:gd name="connsiteY287" fmla="*/ 239948 h 253143"/>
                  <a:gd name="connsiteX288" fmla="*/ 141380 w 357296"/>
                  <a:gd name="connsiteY288" fmla="*/ 245326 h 253143"/>
                  <a:gd name="connsiteX289" fmla="*/ 135436 w 357296"/>
                  <a:gd name="connsiteY289" fmla="*/ 248828 h 253143"/>
                  <a:gd name="connsiteX290" fmla="*/ 129096 w 357296"/>
                  <a:gd name="connsiteY290" fmla="*/ 253143 h 253143"/>
                  <a:gd name="connsiteX291" fmla="*/ 125189 w 357296"/>
                  <a:gd name="connsiteY291" fmla="*/ 248890 h 253143"/>
                  <a:gd name="connsiteX292" fmla="*/ 122569 w 357296"/>
                  <a:gd name="connsiteY292" fmla="*/ 247807 h 253143"/>
                  <a:gd name="connsiteX293" fmla="*/ 117934 w 357296"/>
                  <a:gd name="connsiteY293" fmla="*/ 233757 h 253143"/>
                  <a:gd name="connsiteX294" fmla="*/ 110473 w 357296"/>
                  <a:gd name="connsiteY294" fmla="*/ 213933 h 253143"/>
                  <a:gd name="connsiteX295" fmla="*/ 82704 w 357296"/>
                  <a:gd name="connsiteY295" fmla="*/ 214037 h 253143"/>
                  <a:gd name="connsiteX296" fmla="*/ 74618 w 357296"/>
                  <a:gd name="connsiteY296" fmla="*/ 214579 h 253143"/>
                  <a:gd name="connsiteX297" fmla="*/ 72602 w 357296"/>
                  <a:gd name="connsiteY297" fmla="*/ 212390 h 253143"/>
                  <a:gd name="connsiteX298" fmla="*/ 70690 w 357296"/>
                  <a:gd name="connsiteY298" fmla="*/ 213183 h 253143"/>
                  <a:gd name="connsiteX299" fmla="*/ 66075 w 357296"/>
                  <a:gd name="connsiteY299" fmla="*/ 212912 h 253143"/>
                  <a:gd name="connsiteX300" fmla="*/ 60589 w 357296"/>
                  <a:gd name="connsiteY300" fmla="*/ 213766 h 253143"/>
                  <a:gd name="connsiteX301" fmla="*/ 60650 w 357296"/>
                  <a:gd name="connsiteY301" fmla="*/ 215809 h 253143"/>
                  <a:gd name="connsiteX302" fmla="*/ 55704 w 357296"/>
                  <a:gd name="connsiteY302" fmla="*/ 219749 h 253143"/>
                  <a:gd name="connsiteX303" fmla="*/ 44438 w 357296"/>
                  <a:gd name="connsiteY303" fmla="*/ 237322 h 253143"/>
                  <a:gd name="connsiteX304" fmla="*/ 43129 w 357296"/>
                  <a:gd name="connsiteY304" fmla="*/ 233132 h 253143"/>
                  <a:gd name="connsiteX305" fmla="*/ 38826 w 357296"/>
                  <a:gd name="connsiteY305" fmla="*/ 230755 h 253143"/>
                  <a:gd name="connsiteX306" fmla="*/ 36373 w 357296"/>
                  <a:gd name="connsiteY306" fmla="*/ 223876 h 253143"/>
                  <a:gd name="connsiteX307" fmla="*/ 36498 w 357296"/>
                  <a:gd name="connsiteY307" fmla="*/ 221625 h 253143"/>
                  <a:gd name="connsiteX308" fmla="*/ 31281 w 357296"/>
                  <a:gd name="connsiteY308" fmla="*/ 216205 h 253143"/>
                  <a:gd name="connsiteX309" fmla="*/ 28641 w 357296"/>
                  <a:gd name="connsiteY309" fmla="*/ 212662 h 253143"/>
                  <a:gd name="connsiteX310" fmla="*/ 28766 w 357296"/>
                  <a:gd name="connsiteY310" fmla="*/ 209848 h 253143"/>
                  <a:gd name="connsiteX311" fmla="*/ 25357 w 357296"/>
                  <a:gd name="connsiteY311" fmla="*/ 207575 h 253143"/>
                  <a:gd name="connsiteX312" fmla="*/ 23466 w 357296"/>
                  <a:gd name="connsiteY312" fmla="*/ 205011 h 253143"/>
                  <a:gd name="connsiteX313" fmla="*/ 21990 w 357296"/>
                  <a:gd name="connsiteY313" fmla="*/ 200884 h 253143"/>
                  <a:gd name="connsiteX314" fmla="*/ 17750 w 357296"/>
                  <a:gd name="connsiteY314" fmla="*/ 197778 h 253143"/>
                  <a:gd name="connsiteX315" fmla="*/ 14757 w 357296"/>
                  <a:gd name="connsiteY315" fmla="*/ 191462 h 253143"/>
                  <a:gd name="connsiteX316" fmla="*/ 10745 w 357296"/>
                  <a:gd name="connsiteY316" fmla="*/ 188398 h 253143"/>
                  <a:gd name="connsiteX317" fmla="*/ 7835 w 357296"/>
                  <a:gd name="connsiteY317" fmla="*/ 183457 h 253143"/>
                  <a:gd name="connsiteX318" fmla="*/ 1621 w 357296"/>
                  <a:gd name="connsiteY318" fmla="*/ 178684 h 253143"/>
                  <a:gd name="connsiteX319" fmla="*/ 0 w 357296"/>
                  <a:gd name="connsiteY319" fmla="*/ 176244 h 253143"/>
                  <a:gd name="connsiteX320" fmla="*/ 685 w 357296"/>
                  <a:gd name="connsiteY320" fmla="*/ 175265 h 253143"/>
                  <a:gd name="connsiteX321" fmla="*/ 5903 w 357296"/>
                  <a:gd name="connsiteY321" fmla="*/ 177391 h 253143"/>
                  <a:gd name="connsiteX322" fmla="*/ 7711 w 357296"/>
                  <a:gd name="connsiteY322" fmla="*/ 175286 h 253143"/>
                  <a:gd name="connsiteX323" fmla="*/ 3887 w 357296"/>
                  <a:gd name="connsiteY323" fmla="*/ 172847 h 253143"/>
                  <a:gd name="connsiteX324" fmla="*/ 10684 w 357296"/>
                  <a:gd name="connsiteY324" fmla="*/ 172284 h 253143"/>
                  <a:gd name="connsiteX325" fmla="*/ 10018 w 357296"/>
                  <a:gd name="connsiteY325" fmla="*/ 167907 h 253143"/>
                  <a:gd name="connsiteX326" fmla="*/ 12616 w 357296"/>
                  <a:gd name="connsiteY326" fmla="*/ 166802 h 253143"/>
                  <a:gd name="connsiteX327" fmla="*/ 21491 w 357296"/>
                  <a:gd name="connsiteY327" fmla="*/ 167177 h 253143"/>
                  <a:gd name="connsiteX328" fmla="*/ 23071 w 357296"/>
                  <a:gd name="connsiteY328" fmla="*/ 161820 h 253143"/>
                  <a:gd name="connsiteX329" fmla="*/ 21949 w 357296"/>
                  <a:gd name="connsiteY329" fmla="*/ 157818 h 253143"/>
                  <a:gd name="connsiteX330" fmla="*/ 23985 w 357296"/>
                  <a:gd name="connsiteY330" fmla="*/ 155900 h 253143"/>
                  <a:gd name="connsiteX331" fmla="*/ 20431 w 357296"/>
                  <a:gd name="connsiteY331" fmla="*/ 153690 h 253143"/>
                  <a:gd name="connsiteX332" fmla="*/ 17688 w 357296"/>
                  <a:gd name="connsiteY332" fmla="*/ 147145 h 253143"/>
                  <a:gd name="connsiteX333" fmla="*/ 15401 w 357296"/>
                  <a:gd name="connsiteY333" fmla="*/ 147666 h 253143"/>
                  <a:gd name="connsiteX334" fmla="*/ 14237 w 357296"/>
                  <a:gd name="connsiteY334" fmla="*/ 145560 h 253143"/>
                  <a:gd name="connsiteX335" fmla="*/ 11473 w 357296"/>
                  <a:gd name="connsiteY335" fmla="*/ 143789 h 253143"/>
                  <a:gd name="connsiteX336" fmla="*/ 11743 w 357296"/>
                  <a:gd name="connsiteY336" fmla="*/ 141621 h 253143"/>
                  <a:gd name="connsiteX337" fmla="*/ 16669 w 357296"/>
                  <a:gd name="connsiteY337" fmla="*/ 145144 h 253143"/>
                  <a:gd name="connsiteX338" fmla="*/ 16856 w 357296"/>
                  <a:gd name="connsiteY338" fmla="*/ 142038 h 253143"/>
                  <a:gd name="connsiteX339" fmla="*/ 20390 w 357296"/>
                  <a:gd name="connsiteY339" fmla="*/ 143372 h 253143"/>
                  <a:gd name="connsiteX340" fmla="*/ 21928 w 357296"/>
                  <a:gd name="connsiteY340" fmla="*/ 140850 h 253143"/>
                  <a:gd name="connsiteX341" fmla="*/ 21949 w 357296"/>
                  <a:gd name="connsiteY341" fmla="*/ 138202 h 253143"/>
                  <a:gd name="connsiteX342" fmla="*/ 26355 w 357296"/>
                  <a:gd name="connsiteY342" fmla="*/ 138765 h 253143"/>
                  <a:gd name="connsiteX343" fmla="*/ 27976 w 357296"/>
                  <a:gd name="connsiteY343" fmla="*/ 137598 h 253143"/>
                  <a:gd name="connsiteX344" fmla="*/ 38452 w 357296"/>
                  <a:gd name="connsiteY344" fmla="*/ 134116 h 253143"/>
                  <a:gd name="connsiteX345" fmla="*/ 45394 w 357296"/>
                  <a:gd name="connsiteY345" fmla="*/ 142809 h 253143"/>
                  <a:gd name="connsiteX346" fmla="*/ 55080 w 357296"/>
                  <a:gd name="connsiteY346" fmla="*/ 145874 h 253143"/>
                  <a:gd name="connsiteX347" fmla="*/ 54914 w 357296"/>
                  <a:gd name="connsiteY347" fmla="*/ 147937 h 253143"/>
                  <a:gd name="connsiteX348" fmla="*/ 64787 w 357296"/>
                  <a:gd name="connsiteY348" fmla="*/ 150001 h 253143"/>
                  <a:gd name="connsiteX349" fmla="*/ 68590 w 357296"/>
                  <a:gd name="connsiteY349" fmla="*/ 147541 h 253143"/>
                  <a:gd name="connsiteX350" fmla="*/ 71355 w 357296"/>
                  <a:gd name="connsiteY350" fmla="*/ 147354 h 253143"/>
                  <a:gd name="connsiteX351" fmla="*/ 75492 w 357296"/>
                  <a:gd name="connsiteY351" fmla="*/ 148750 h 253143"/>
                  <a:gd name="connsiteX352" fmla="*/ 77071 w 357296"/>
                  <a:gd name="connsiteY352" fmla="*/ 151272 h 253143"/>
                  <a:gd name="connsiteX353" fmla="*/ 81768 w 357296"/>
                  <a:gd name="connsiteY353" fmla="*/ 150209 h 253143"/>
                  <a:gd name="connsiteX354" fmla="*/ 86091 w 357296"/>
                  <a:gd name="connsiteY354" fmla="*/ 154065 h 253143"/>
                  <a:gd name="connsiteX355" fmla="*/ 87069 w 357296"/>
                  <a:gd name="connsiteY355" fmla="*/ 151793 h 253143"/>
                  <a:gd name="connsiteX356" fmla="*/ 92743 w 357296"/>
                  <a:gd name="connsiteY356" fmla="*/ 149605 h 253143"/>
                  <a:gd name="connsiteX357" fmla="*/ 100225 w 357296"/>
                  <a:gd name="connsiteY357" fmla="*/ 154170 h 253143"/>
                  <a:gd name="connsiteX358" fmla="*/ 102491 w 357296"/>
                  <a:gd name="connsiteY358" fmla="*/ 159381 h 253143"/>
                  <a:gd name="connsiteX359" fmla="*/ 102886 w 357296"/>
                  <a:gd name="connsiteY359" fmla="*/ 171534 h 253143"/>
                  <a:gd name="connsiteX360" fmla="*/ 104612 w 357296"/>
                  <a:gd name="connsiteY360" fmla="*/ 173514 h 253143"/>
                  <a:gd name="connsiteX361" fmla="*/ 119535 w 357296"/>
                  <a:gd name="connsiteY361" fmla="*/ 164613 h 253143"/>
                  <a:gd name="connsiteX362" fmla="*/ 130322 w 357296"/>
                  <a:gd name="connsiteY362" fmla="*/ 150313 h 253143"/>
                  <a:gd name="connsiteX363" fmla="*/ 128057 w 357296"/>
                  <a:gd name="connsiteY363" fmla="*/ 140412 h 253143"/>
                  <a:gd name="connsiteX364" fmla="*/ 134189 w 357296"/>
                  <a:gd name="connsiteY364" fmla="*/ 142392 h 253143"/>
                  <a:gd name="connsiteX365" fmla="*/ 135269 w 357296"/>
                  <a:gd name="connsiteY365" fmla="*/ 140954 h 253143"/>
                  <a:gd name="connsiteX366" fmla="*/ 138824 w 357296"/>
                  <a:gd name="connsiteY366" fmla="*/ 139474 h 253143"/>
                  <a:gd name="connsiteX367" fmla="*/ 139654 w 357296"/>
                  <a:gd name="connsiteY367" fmla="*/ 137681 h 253143"/>
                  <a:gd name="connsiteX368" fmla="*/ 137015 w 357296"/>
                  <a:gd name="connsiteY368" fmla="*/ 132115 h 253143"/>
                  <a:gd name="connsiteX369" fmla="*/ 139093 w 357296"/>
                  <a:gd name="connsiteY369" fmla="*/ 130531 h 253143"/>
                  <a:gd name="connsiteX370" fmla="*/ 139052 w 357296"/>
                  <a:gd name="connsiteY370" fmla="*/ 128176 h 253143"/>
                  <a:gd name="connsiteX371" fmla="*/ 141048 w 357296"/>
                  <a:gd name="connsiteY371" fmla="*/ 127988 h 253143"/>
                  <a:gd name="connsiteX372" fmla="*/ 143625 w 357296"/>
                  <a:gd name="connsiteY372" fmla="*/ 125924 h 253143"/>
                  <a:gd name="connsiteX373" fmla="*/ 141733 w 357296"/>
                  <a:gd name="connsiteY373" fmla="*/ 124820 h 253143"/>
                  <a:gd name="connsiteX374" fmla="*/ 139634 w 357296"/>
                  <a:gd name="connsiteY374" fmla="*/ 125341 h 253143"/>
                  <a:gd name="connsiteX375" fmla="*/ 138803 w 357296"/>
                  <a:gd name="connsiteY375" fmla="*/ 122735 h 253143"/>
                  <a:gd name="connsiteX376" fmla="*/ 137140 w 357296"/>
                  <a:gd name="connsiteY376" fmla="*/ 122255 h 253143"/>
                  <a:gd name="connsiteX377" fmla="*/ 136786 w 357296"/>
                  <a:gd name="connsiteY377" fmla="*/ 119066 h 253143"/>
                  <a:gd name="connsiteX378" fmla="*/ 134542 w 357296"/>
                  <a:gd name="connsiteY378" fmla="*/ 116857 h 253143"/>
                  <a:gd name="connsiteX379" fmla="*/ 133856 w 357296"/>
                  <a:gd name="connsiteY379" fmla="*/ 111812 h 253143"/>
                  <a:gd name="connsiteX380" fmla="*/ 132027 w 357296"/>
                  <a:gd name="connsiteY380" fmla="*/ 109540 h 253143"/>
                  <a:gd name="connsiteX381" fmla="*/ 131071 w 357296"/>
                  <a:gd name="connsiteY381" fmla="*/ 105600 h 253143"/>
                  <a:gd name="connsiteX382" fmla="*/ 129844 w 357296"/>
                  <a:gd name="connsiteY382" fmla="*/ 104495 h 253143"/>
                  <a:gd name="connsiteX383" fmla="*/ 130780 w 357296"/>
                  <a:gd name="connsiteY383" fmla="*/ 101598 h 253143"/>
                  <a:gd name="connsiteX384" fmla="*/ 128306 w 357296"/>
                  <a:gd name="connsiteY384" fmla="*/ 100097 h 253143"/>
                  <a:gd name="connsiteX385" fmla="*/ 124233 w 357296"/>
                  <a:gd name="connsiteY385" fmla="*/ 99326 h 253143"/>
                  <a:gd name="connsiteX386" fmla="*/ 120470 w 357296"/>
                  <a:gd name="connsiteY386" fmla="*/ 94990 h 253143"/>
                  <a:gd name="connsiteX387" fmla="*/ 118495 w 357296"/>
                  <a:gd name="connsiteY387" fmla="*/ 94510 h 253143"/>
                  <a:gd name="connsiteX388" fmla="*/ 112510 w 357296"/>
                  <a:gd name="connsiteY388" fmla="*/ 87173 h 253143"/>
                  <a:gd name="connsiteX389" fmla="*/ 108103 w 357296"/>
                  <a:gd name="connsiteY389" fmla="*/ 82483 h 253143"/>
                  <a:gd name="connsiteX390" fmla="*/ 125937 w 357296"/>
                  <a:gd name="connsiteY390" fmla="*/ 69183 h 253143"/>
                  <a:gd name="connsiteX391" fmla="*/ 129304 w 357296"/>
                  <a:gd name="connsiteY391" fmla="*/ 67016 h 253143"/>
                  <a:gd name="connsiteX392" fmla="*/ 134355 w 357296"/>
                  <a:gd name="connsiteY392" fmla="*/ 61367 h 253143"/>
                  <a:gd name="connsiteX393" fmla="*/ 137368 w 357296"/>
                  <a:gd name="connsiteY393" fmla="*/ 60282 h 253143"/>
                  <a:gd name="connsiteX394" fmla="*/ 139738 w 357296"/>
                  <a:gd name="connsiteY394" fmla="*/ 60741 h 253143"/>
                  <a:gd name="connsiteX395" fmla="*/ 141567 w 357296"/>
                  <a:gd name="connsiteY395" fmla="*/ 57760 h 253143"/>
                  <a:gd name="connsiteX396" fmla="*/ 143791 w 357296"/>
                  <a:gd name="connsiteY396" fmla="*/ 56822 h 253143"/>
                  <a:gd name="connsiteX397" fmla="*/ 159318 w 357296"/>
                  <a:gd name="connsiteY397" fmla="*/ 63451 h 253143"/>
                  <a:gd name="connsiteX398" fmla="*/ 158799 w 357296"/>
                  <a:gd name="connsiteY398" fmla="*/ 66453 h 253143"/>
                  <a:gd name="connsiteX399" fmla="*/ 163724 w 357296"/>
                  <a:gd name="connsiteY399" fmla="*/ 67162 h 253143"/>
                  <a:gd name="connsiteX400" fmla="*/ 168671 w 357296"/>
                  <a:gd name="connsiteY400" fmla="*/ 70893 h 253143"/>
                  <a:gd name="connsiteX401" fmla="*/ 169814 w 357296"/>
                  <a:gd name="connsiteY401" fmla="*/ 70122 h 253143"/>
                  <a:gd name="connsiteX402" fmla="*/ 184676 w 357296"/>
                  <a:gd name="connsiteY402" fmla="*/ 78710 h 253143"/>
                  <a:gd name="connsiteX403" fmla="*/ 190288 w 357296"/>
                  <a:gd name="connsiteY403" fmla="*/ 81566 h 253143"/>
                  <a:gd name="connsiteX404" fmla="*/ 206209 w 357296"/>
                  <a:gd name="connsiteY404" fmla="*/ 72873 h 253143"/>
                  <a:gd name="connsiteX405" fmla="*/ 206521 w 357296"/>
                  <a:gd name="connsiteY405" fmla="*/ 74915 h 253143"/>
                  <a:gd name="connsiteX406" fmla="*/ 240900 w 357296"/>
                  <a:gd name="connsiteY406" fmla="*/ 74999 h 253143"/>
                  <a:gd name="connsiteX407" fmla="*/ 272659 w 357296"/>
                  <a:gd name="connsiteY407" fmla="*/ 77042 h 253143"/>
                  <a:gd name="connsiteX408" fmla="*/ 269375 w 357296"/>
                  <a:gd name="connsiteY408" fmla="*/ 88653 h 253143"/>
                  <a:gd name="connsiteX409" fmla="*/ 279019 w 357296"/>
                  <a:gd name="connsiteY409" fmla="*/ 90154 h 253143"/>
                  <a:gd name="connsiteX410" fmla="*/ 281098 w 357296"/>
                  <a:gd name="connsiteY410" fmla="*/ 87048 h 253143"/>
                  <a:gd name="connsiteX411" fmla="*/ 281472 w 357296"/>
                  <a:gd name="connsiteY411" fmla="*/ 83337 h 253143"/>
                  <a:gd name="connsiteX412" fmla="*/ 284090 w 357296"/>
                  <a:gd name="connsiteY412" fmla="*/ 79439 h 253143"/>
                  <a:gd name="connsiteX413" fmla="*/ 283406 w 357296"/>
                  <a:gd name="connsiteY413" fmla="*/ 77042 h 253143"/>
                  <a:gd name="connsiteX414" fmla="*/ 286980 w 357296"/>
                  <a:gd name="connsiteY414" fmla="*/ 75374 h 253143"/>
                  <a:gd name="connsiteX415" fmla="*/ 289745 w 357296"/>
                  <a:gd name="connsiteY415" fmla="*/ 78085 h 253143"/>
                  <a:gd name="connsiteX416" fmla="*/ 292966 w 357296"/>
                  <a:gd name="connsiteY416" fmla="*/ 80003 h 253143"/>
                  <a:gd name="connsiteX417" fmla="*/ 296583 w 357296"/>
                  <a:gd name="connsiteY417" fmla="*/ 79231 h 253143"/>
                  <a:gd name="connsiteX418" fmla="*/ 298433 w 357296"/>
                  <a:gd name="connsiteY418" fmla="*/ 80607 h 253143"/>
                  <a:gd name="connsiteX419" fmla="*/ 298142 w 357296"/>
                  <a:gd name="connsiteY419" fmla="*/ 82399 h 253143"/>
                  <a:gd name="connsiteX420" fmla="*/ 299846 w 357296"/>
                  <a:gd name="connsiteY420" fmla="*/ 83337 h 253143"/>
                  <a:gd name="connsiteX421" fmla="*/ 301447 w 357296"/>
                  <a:gd name="connsiteY421" fmla="*/ 82295 h 253143"/>
                  <a:gd name="connsiteX422" fmla="*/ 303650 w 357296"/>
                  <a:gd name="connsiteY422" fmla="*/ 76562 h 253143"/>
                  <a:gd name="connsiteX423" fmla="*/ 303483 w 357296"/>
                  <a:gd name="connsiteY423" fmla="*/ 72123 h 253143"/>
                  <a:gd name="connsiteX424" fmla="*/ 305583 w 357296"/>
                  <a:gd name="connsiteY424" fmla="*/ 65410 h 253143"/>
                  <a:gd name="connsiteX425" fmla="*/ 304294 w 357296"/>
                  <a:gd name="connsiteY425" fmla="*/ 59740 h 253143"/>
                  <a:gd name="connsiteX426" fmla="*/ 306373 w 357296"/>
                  <a:gd name="connsiteY426" fmla="*/ 56051 h 253143"/>
                  <a:gd name="connsiteX427" fmla="*/ 304980 w 357296"/>
                  <a:gd name="connsiteY427" fmla="*/ 52716 h 253143"/>
                  <a:gd name="connsiteX428" fmla="*/ 305209 w 357296"/>
                  <a:gd name="connsiteY428" fmla="*/ 48859 h 253143"/>
                  <a:gd name="connsiteX429" fmla="*/ 307911 w 357296"/>
                  <a:gd name="connsiteY429" fmla="*/ 47087 h 253143"/>
                  <a:gd name="connsiteX430" fmla="*/ 309615 w 357296"/>
                  <a:gd name="connsiteY430" fmla="*/ 44398 h 253143"/>
                  <a:gd name="connsiteX431" fmla="*/ 312628 w 357296"/>
                  <a:gd name="connsiteY431" fmla="*/ 42168 h 253143"/>
                  <a:gd name="connsiteX432" fmla="*/ 309677 w 357296"/>
                  <a:gd name="connsiteY432" fmla="*/ 38770 h 253143"/>
                  <a:gd name="connsiteX433" fmla="*/ 313918 w 357296"/>
                  <a:gd name="connsiteY433" fmla="*/ 36811 h 253143"/>
                  <a:gd name="connsiteX434" fmla="*/ 329672 w 357296"/>
                  <a:gd name="connsiteY434" fmla="*/ 0 h 253143"/>
                  <a:gd name="connsiteX435" fmla="*/ 335991 w 357296"/>
                  <a:gd name="connsiteY435" fmla="*/ 16843 h 253143"/>
                  <a:gd name="connsiteX436" fmla="*/ 342870 w 357296"/>
                  <a:gd name="connsiteY436" fmla="*/ 30142 h 253143"/>
                  <a:gd name="connsiteX437" fmla="*/ 353077 w 357296"/>
                  <a:gd name="connsiteY437" fmla="*/ 52510 h 253143"/>
                  <a:gd name="connsiteX438" fmla="*/ 357296 w 357296"/>
                  <a:gd name="connsiteY438" fmla="*/ 63307 h 253143"/>
                  <a:gd name="connsiteX439" fmla="*/ 357025 w 357296"/>
                  <a:gd name="connsiteY439" fmla="*/ 65037 h 253143"/>
                  <a:gd name="connsiteX440" fmla="*/ 353845 w 357296"/>
                  <a:gd name="connsiteY440" fmla="*/ 61619 h 253143"/>
                  <a:gd name="connsiteX441" fmla="*/ 349356 w 357296"/>
                  <a:gd name="connsiteY441" fmla="*/ 50925 h 253143"/>
                  <a:gd name="connsiteX442" fmla="*/ 346966 w 357296"/>
                  <a:gd name="connsiteY442" fmla="*/ 48382 h 253143"/>
                  <a:gd name="connsiteX443" fmla="*/ 348192 w 357296"/>
                  <a:gd name="connsiteY443" fmla="*/ 46547 h 253143"/>
                  <a:gd name="connsiteX444" fmla="*/ 347839 w 357296"/>
                  <a:gd name="connsiteY444" fmla="*/ 43525 h 253143"/>
                  <a:gd name="connsiteX445" fmla="*/ 344471 w 357296"/>
                  <a:gd name="connsiteY445" fmla="*/ 38126 h 253143"/>
                  <a:gd name="connsiteX446" fmla="*/ 341893 w 357296"/>
                  <a:gd name="connsiteY446" fmla="*/ 37125 h 253143"/>
                  <a:gd name="connsiteX447" fmla="*/ 340148 w 357296"/>
                  <a:gd name="connsiteY447" fmla="*/ 33644 h 253143"/>
                  <a:gd name="connsiteX448" fmla="*/ 334931 w 357296"/>
                  <a:gd name="connsiteY448" fmla="*/ 32560 h 253143"/>
                  <a:gd name="connsiteX449" fmla="*/ 334951 w 357296"/>
                  <a:gd name="connsiteY449" fmla="*/ 29913 h 253143"/>
                  <a:gd name="connsiteX450" fmla="*/ 336884 w 357296"/>
                  <a:gd name="connsiteY450" fmla="*/ 29392 h 253143"/>
                  <a:gd name="connsiteX451" fmla="*/ 336344 w 357296"/>
                  <a:gd name="connsiteY451" fmla="*/ 26160 h 253143"/>
                  <a:gd name="connsiteX452" fmla="*/ 333829 w 357296"/>
                  <a:gd name="connsiteY452" fmla="*/ 27245 h 253143"/>
                  <a:gd name="connsiteX453" fmla="*/ 333538 w 357296"/>
                  <a:gd name="connsiteY453" fmla="*/ 22325 h 253143"/>
                  <a:gd name="connsiteX454" fmla="*/ 332125 w 357296"/>
                  <a:gd name="connsiteY454" fmla="*/ 15592 h 253143"/>
                  <a:gd name="connsiteX455" fmla="*/ 332831 w 357296"/>
                  <a:gd name="connsiteY455" fmla="*/ 12507 h 253143"/>
                  <a:gd name="connsiteX456" fmla="*/ 329776 w 357296"/>
                  <a:gd name="connsiteY456" fmla="*/ 2001 h 253143"/>
                  <a:gd name="connsiteX457" fmla="*/ 327407 w 357296"/>
                  <a:gd name="connsiteY457" fmla="*/ 562 h 25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Lst>
                <a:rect l="l" t="t" r="r" b="b"/>
                <a:pathLst>
                  <a:path w="357296" h="253143">
                    <a:moveTo>
                      <a:pt x="336011" y="41627"/>
                    </a:moveTo>
                    <a:lnTo>
                      <a:pt x="339129" y="42023"/>
                    </a:lnTo>
                    <a:lnTo>
                      <a:pt x="342747" y="44504"/>
                    </a:lnTo>
                    <a:lnTo>
                      <a:pt x="342476" y="46359"/>
                    </a:lnTo>
                    <a:lnTo>
                      <a:pt x="344409" y="46463"/>
                    </a:lnTo>
                    <a:lnTo>
                      <a:pt x="346425" y="49695"/>
                    </a:lnTo>
                    <a:lnTo>
                      <a:pt x="347672" y="53509"/>
                    </a:lnTo>
                    <a:lnTo>
                      <a:pt x="347943" y="59283"/>
                    </a:lnTo>
                    <a:lnTo>
                      <a:pt x="346821" y="60180"/>
                    </a:lnTo>
                    <a:lnTo>
                      <a:pt x="340980" y="57220"/>
                    </a:lnTo>
                    <a:lnTo>
                      <a:pt x="342684" y="56032"/>
                    </a:lnTo>
                    <a:lnTo>
                      <a:pt x="342642" y="52613"/>
                    </a:lnTo>
                    <a:lnTo>
                      <a:pt x="341228" y="49798"/>
                    </a:lnTo>
                    <a:lnTo>
                      <a:pt x="338360" y="47047"/>
                    </a:lnTo>
                    <a:lnTo>
                      <a:pt x="337862" y="45087"/>
                    </a:lnTo>
                    <a:lnTo>
                      <a:pt x="335368" y="43649"/>
                    </a:lnTo>
                    <a:close/>
                    <a:moveTo>
                      <a:pt x="318448" y="36102"/>
                    </a:moveTo>
                    <a:lnTo>
                      <a:pt x="325537" y="38853"/>
                    </a:lnTo>
                    <a:lnTo>
                      <a:pt x="325973" y="40730"/>
                    </a:lnTo>
                    <a:lnTo>
                      <a:pt x="328613" y="42522"/>
                    </a:lnTo>
                    <a:lnTo>
                      <a:pt x="331065" y="48859"/>
                    </a:lnTo>
                    <a:lnTo>
                      <a:pt x="332416" y="49547"/>
                    </a:lnTo>
                    <a:lnTo>
                      <a:pt x="332146" y="54258"/>
                    </a:lnTo>
                    <a:lnTo>
                      <a:pt x="334100" y="56196"/>
                    </a:lnTo>
                    <a:lnTo>
                      <a:pt x="334620" y="60679"/>
                    </a:lnTo>
                    <a:lnTo>
                      <a:pt x="333913" y="61638"/>
                    </a:lnTo>
                    <a:lnTo>
                      <a:pt x="333664" y="68704"/>
                    </a:lnTo>
                    <a:lnTo>
                      <a:pt x="335098" y="70163"/>
                    </a:lnTo>
                    <a:lnTo>
                      <a:pt x="335139" y="73665"/>
                    </a:lnTo>
                    <a:lnTo>
                      <a:pt x="336137" y="76626"/>
                    </a:lnTo>
                    <a:lnTo>
                      <a:pt x="334329" y="78356"/>
                    </a:lnTo>
                    <a:lnTo>
                      <a:pt x="333206" y="75771"/>
                    </a:lnTo>
                    <a:lnTo>
                      <a:pt x="330359" y="74915"/>
                    </a:lnTo>
                    <a:lnTo>
                      <a:pt x="328945" y="77855"/>
                    </a:lnTo>
                    <a:lnTo>
                      <a:pt x="330171" y="80815"/>
                    </a:lnTo>
                    <a:lnTo>
                      <a:pt x="334224" y="85797"/>
                    </a:lnTo>
                    <a:lnTo>
                      <a:pt x="332355" y="88903"/>
                    </a:lnTo>
                    <a:lnTo>
                      <a:pt x="328426" y="90487"/>
                    </a:lnTo>
                    <a:lnTo>
                      <a:pt x="329444" y="92843"/>
                    </a:lnTo>
                    <a:lnTo>
                      <a:pt x="322336" y="94031"/>
                    </a:lnTo>
                    <a:lnTo>
                      <a:pt x="318594" y="89341"/>
                    </a:lnTo>
                    <a:lnTo>
                      <a:pt x="315768" y="90571"/>
                    </a:lnTo>
                    <a:lnTo>
                      <a:pt x="317305" y="93427"/>
                    </a:lnTo>
                    <a:lnTo>
                      <a:pt x="312857" y="95365"/>
                    </a:lnTo>
                    <a:lnTo>
                      <a:pt x="313647" y="97742"/>
                    </a:lnTo>
                    <a:lnTo>
                      <a:pt x="310093" y="98950"/>
                    </a:lnTo>
                    <a:lnTo>
                      <a:pt x="308015" y="101911"/>
                    </a:lnTo>
                    <a:lnTo>
                      <a:pt x="306871" y="101431"/>
                    </a:lnTo>
                    <a:lnTo>
                      <a:pt x="307870" y="104933"/>
                    </a:lnTo>
                    <a:lnTo>
                      <a:pt x="304897" y="106225"/>
                    </a:lnTo>
                    <a:lnTo>
                      <a:pt x="304024" y="109227"/>
                    </a:lnTo>
                    <a:lnTo>
                      <a:pt x="301821" y="112334"/>
                    </a:lnTo>
                    <a:lnTo>
                      <a:pt x="301177" y="116627"/>
                    </a:lnTo>
                    <a:lnTo>
                      <a:pt x="298932" y="113897"/>
                    </a:lnTo>
                    <a:lnTo>
                      <a:pt x="296895" y="113479"/>
                    </a:lnTo>
                    <a:lnTo>
                      <a:pt x="295710" y="118566"/>
                    </a:lnTo>
                    <a:lnTo>
                      <a:pt x="294026" y="119504"/>
                    </a:lnTo>
                    <a:lnTo>
                      <a:pt x="296271" y="120275"/>
                    </a:lnTo>
                    <a:lnTo>
                      <a:pt x="295481" y="122381"/>
                    </a:lnTo>
                    <a:lnTo>
                      <a:pt x="293112" y="122547"/>
                    </a:lnTo>
                    <a:lnTo>
                      <a:pt x="290680" y="124590"/>
                    </a:lnTo>
                    <a:lnTo>
                      <a:pt x="287229" y="124611"/>
                    </a:lnTo>
                    <a:lnTo>
                      <a:pt x="287936" y="126174"/>
                    </a:lnTo>
                    <a:lnTo>
                      <a:pt x="285670" y="127050"/>
                    </a:lnTo>
                    <a:lnTo>
                      <a:pt x="282511" y="125779"/>
                    </a:lnTo>
                    <a:lnTo>
                      <a:pt x="280225" y="127050"/>
                    </a:lnTo>
                    <a:lnTo>
                      <a:pt x="278209" y="126654"/>
                    </a:lnTo>
                    <a:lnTo>
                      <a:pt x="275653" y="122964"/>
                    </a:lnTo>
                    <a:lnTo>
                      <a:pt x="273719" y="123131"/>
                    </a:lnTo>
                    <a:lnTo>
                      <a:pt x="274530" y="125299"/>
                    </a:lnTo>
                    <a:lnTo>
                      <a:pt x="272784" y="126717"/>
                    </a:lnTo>
                    <a:lnTo>
                      <a:pt x="268481" y="124611"/>
                    </a:lnTo>
                    <a:lnTo>
                      <a:pt x="268128" y="122526"/>
                    </a:lnTo>
                    <a:lnTo>
                      <a:pt x="266133" y="120171"/>
                    </a:lnTo>
                    <a:lnTo>
                      <a:pt x="263971" y="119295"/>
                    </a:lnTo>
                    <a:lnTo>
                      <a:pt x="262516" y="120546"/>
                    </a:lnTo>
                    <a:lnTo>
                      <a:pt x="264345" y="126383"/>
                    </a:lnTo>
                    <a:lnTo>
                      <a:pt x="260396" y="127342"/>
                    </a:lnTo>
                    <a:lnTo>
                      <a:pt x="260250" y="124111"/>
                    </a:lnTo>
                    <a:lnTo>
                      <a:pt x="256260" y="125799"/>
                    </a:lnTo>
                    <a:lnTo>
                      <a:pt x="256155" y="121672"/>
                    </a:lnTo>
                    <a:lnTo>
                      <a:pt x="261290" y="123735"/>
                    </a:lnTo>
                    <a:lnTo>
                      <a:pt x="262059" y="121943"/>
                    </a:lnTo>
                    <a:lnTo>
                      <a:pt x="259357" y="120463"/>
                    </a:lnTo>
                    <a:lnTo>
                      <a:pt x="258088" y="118086"/>
                    </a:lnTo>
                    <a:lnTo>
                      <a:pt x="259315" y="116106"/>
                    </a:lnTo>
                    <a:lnTo>
                      <a:pt x="258151" y="113750"/>
                    </a:lnTo>
                    <a:lnTo>
                      <a:pt x="255616" y="114689"/>
                    </a:lnTo>
                    <a:lnTo>
                      <a:pt x="253329" y="117753"/>
                    </a:lnTo>
                    <a:lnTo>
                      <a:pt x="253620" y="119254"/>
                    </a:lnTo>
                    <a:lnTo>
                      <a:pt x="251313" y="119483"/>
                    </a:lnTo>
                    <a:lnTo>
                      <a:pt x="250627" y="117669"/>
                    </a:lnTo>
                    <a:lnTo>
                      <a:pt x="248112" y="117919"/>
                    </a:lnTo>
                    <a:lnTo>
                      <a:pt x="249630" y="121943"/>
                    </a:lnTo>
                    <a:lnTo>
                      <a:pt x="246553" y="120817"/>
                    </a:lnTo>
                    <a:lnTo>
                      <a:pt x="241502" y="116732"/>
                    </a:lnTo>
                    <a:lnTo>
                      <a:pt x="242334" y="113667"/>
                    </a:lnTo>
                    <a:lnTo>
                      <a:pt x="238613" y="111228"/>
                    </a:lnTo>
                    <a:lnTo>
                      <a:pt x="240878" y="109623"/>
                    </a:lnTo>
                    <a:lnTo>
                      <a:pt x="238904" y="107622"/>
                    </a:lnTo>
                    <a:lnTo>
                      <a:pt x="238987" y="105309"/>
                    </a:lnTo>
                    <a:lnTo>
                      <a:pt x="236119" y="102827"/>
                    </a:lnTo>
                    <a:lnTo>
                      <a:pt x="241980" y="102744"/>
                    </a:lnTo>
                    <a:lnTo>
                      <a:pt x="247197" y="103453"/>
                    </a:lnTo>
                    <a:lnTo>
                      <a:pt x="249650" y="101347"/>
                    </a:lnTo>
                    <a:lnTo>
                      <a:pt x="251146" y="96616"/>
                    </a:lnTo>
                    <a:lnTo>
                      <a:pt x="248776" y="96324"/>
                    </a:lnTo>
                    <a:lnTo>
                      <a:pt x="247675" y="98846"/>
                    </a:lnTo>
                    <a:lnTo>
                      <a:pt x="241835" y="100014"/>
                    </a:lnTo>
                    <a:lnTo>
                      <a:pt x="236722" y="98304"/>
                    </a:lnTo>
                    <a:lnTo>
                      <a:pt x="234726" y="98429"/>
                    </a:lnTo>
                    <a:lnTo>
                      <a:pt x="230278" y="102244"/>
                    </a:lnTo>
                    <a:lnTo>
                      <a:pt x="232960" y="105850"/>
                    </a:lnTo>
                    <a:lnTo>
                      <a:pt x="234934" y="106642"/>
                    </a:lnTo>
                    <a:lnTo>
                      <a:pt x="233832" y="110373"/>
                    </a:lnTo>
                    <a:lnTo>
                      <a:pt x="235475" y="113042"/>
                    </a:lnTo>
                    <a:lnTo>
                      <a:pt x="235744" y="115835"/>
                    </a:lnTo>
                    <a:lnTo>
                      <a:pt x="237553" y="119837"/>
                    </a:lnTo>
                    <a:lnTo>
                      <a:pt x="229135" y="117753"/>
                    </a:lnTo>
                    <a:lnTo>
                      <a:pt x="227701" y="114980"/>
                    </a:lnTo>
                    <a:lnTo>
                      <a:pt x="225352" y="115981"/>
                    </a:lnTo>
                    <a:lnTo>
                      <a:pt x="221923" y="114188"/>
                    </a:lnTo>
                    <a:lnTo>
                      <a:pt x="218118" y="114438"/>
                    </a:lnTo>
                    <a:lnTo>
                      <a:pt x="216331" y="115564"/>
                    </a:lnTo>
                    <a:lnTo>
                      <a:pt x="208101" y="111458"/>
                    </a:lnTo>
                    <a:lnTo>
                      <a:pt x="202405" y="109769"/>
                    </a:lnTo>
                    <a:lnTo>
                      <a:pt x="199453" y="109832"/>
                    </a:lnTo>
                    <a:lnTo>
                      <a:pt x="193531" y="106496"/>
                    </a:lnTo>
                    <a:lnTo>
                      <a:pt x="191036" y="106434"/>
                    </a:lnTo>
                    <a:lnTo>
                      <a:pt x="187544" y="102140"/>
                    </a:lnTo>
                    <a:lnTo>
                      <a:pt x="183720" y="98867"/>
                    </a:lnTo>
                    <a:lnTo>
                      <a:pt x="182431" y="99638"/>
                    </a:lnTo>
                    <a:lnTo>
                      <a:pt x="186068" y="103203"/>
                    </a:lnTo>
                    <a:lnTo>
                      <a:pt x="183823" y="103015"/>
                    </a:lnTo>
                    <a:lnTo>
                      <a:pt x="184676" y="105100"/>
                    </a:lnTo>
                    <a:lnTo>
                      <a:pt x="188105" y="107497"/>
                    </a:lnTo>
                    <a:lnTo>
                      <a:pt x="190225" y="107976"/>
                    </a:lnTo>
                    <a:lnTo>
                      <a:pt x="192532" y="113417"/>
                    </a:lnTo>
                    <a:lnTo>
                      <a:pt x="197271" y="111332"/>
                    </a:lnTo>
                    <a:lnTo>
                      <a:pt x="199246" y="113167"/>
                    </a:lnTo>
                    <a:lnTo>
                      <a:pt x="202842" y="114730"/>
                    </a:lnTo>
                    <a:lnTo>
                      <a:pt x="206542" y="114876"/>
                    </a:lnTo>
                    <a:lnTo>
                      <a:pt x="209161" y="118253"/>
                    </a:lnTo>
                    <a:lnTo>
                      <a:pt x="211613" y="119525"/>
                    </a:lnTo>
                    <a:lnTo>
                      <a:pt x="214752" y="119504"/>
                    </a:lnTo>
                    <a:lnTo>
                      <a:pt x="215188" y="120630"/>
                    </a:lnTo>
                    <a:lnTo>
                      <a:pt x="220904" y="121755"/>
                    </a:lnTo>
                    <a:lnTo>
                      <a:pt x="225269" y="125341"/>
                    </a:lnTo>
                    <a:lnTo>
                      <a:pt x="228740" y="126717"/>
                    </a:lnTo>
                    <a:lnTo>
                      <a:pt x="232772" y="126320"/>
                    </a:lnTo>
                    <a:lnTo>
                      <a:pt x="233853" y="128217"/>
                    </a:lnTo>
                    <a:lnTo>
                      <a:pt x="237511" y="128050"/>
                    </a:lnTo>
                    <a:lnTo>
                      <a:pt x="247946" y="130448"/>
                    </a:lnTo>
                    <a:lnTo>
                      <a:pt x="246262" y="131532"/>
                    </a:lnTo>
                    <a:lnTo>
                      <a:pt x="246345" y="135263"/>
                    </a:lnTo>
                    <a:lnTo>
                      <a:pt x="248902" y="135638"/>
                    </a:lnTo>
                    <a:lnTo>
                      <a:pt x="247197" y="137639"/>
                    </a:lnTo>
                    <a:lnTo>
                      <a:pt x="248528" y="139808"/>
                    </a:lnTo>
                    <a:lnTo>
                      <a:pt x="245742" y="140746"/>
                    </a:lnTo>
                    <a:lnTo>
                      <a:pt x="246595" y="144080"/>
                    </a:lnTo>
                    <a:lnTo>
                      <a:pt x="242791" y="142079"/>
                    </a:lnTo>
                    <a:lnTo>
                      <a:pt x="239694" y="141704"/>
                    </a:lnTo>
                    <a:lnTo>
                      <a:pt x="239216" y="143184"/>
                    </a:lnTo>
                    <a:lnTo>
                      <a:pt x="241606" y="143872"/>
                    </a:lnTo>
                    <a:lnTo>
                      <a:pt x="243996" y="146165"/>
                    </a:lnTo>
                    <a:lnTo>
                      <a:pt x="243061" y="148646"/>
                    </a:lnTo>
                    <a:lnTo>
                      <a:pt x="237553" y="146352"/>
                    </a:lnTo>
                    <a:lnTo>
                      <a:pt x="234477" y="146853"/>
                    </a:lnTo>
                    <a:lnTo>
                      <a:pt x="234788" y="148187"/>
                    </a:lnTo>
                    <a:lnTo>
                      <a:pt x="230714" y="150126"/>
                    </a:lnTo>
                    <a:lnTo>
                      <a:pt x="230777" y="152044"/>
                    </a:lnTo>
                    <a:lnTo>
                      <a:pt x="233063" y="151709"/>
                    </a:lnTo>
                    <a:lnTo>
                      <a:pt x="236181" y="152919"/>
                    </a:lnTo>
                    <a:lnTo>
                      <a:pt x="236015" y="150876"/>
                    </a:lnTo>
                    <a:lnTo>
                      <a:pt x="238613" y="150355"/>
                    </a:lnTo>
                    <a:lnTo>
                      <a:pt x="241295" y="154191"/>
                    </a:lnTo>
                    <a:lnTo>
                      <a:pt x="238155" y="160799"/>
                    </a:lnTo>
                    <a:lnTo>
                      <a:pt x="235204" y="161716"/>
                    </a:lnTo>
                    <a:lnTo>
                      <a:pt x="234955" y="164259"/>
                    </a:lnTo>
                    <a:lnTo>
                      <a:pt x="231214" y="166030"/>
                    </a:lnTo>
                    <a:lnTo>
                      <a:pt x="226059" y="170450"/>
                    </a:lnTo>
                    <a:lnTo>
                      <a:pt x="222858" y="172013"/>
                    </a:lnTo>
                    <a:lnTo>
                      <a:pt x="221797" y="174035"/>
                    </a:lnTo>
                    <a:lnTo>
                      <a:pt x="216539" y="175744"/>
                    </a:lnTo>
                    <a:lnTo>
                      <a:pt x="214959" y="177934"/>
                    </a:lnTo>
                    <a:lnTo>
                      <a:pt x="210885" y="179184"/>
                    </a:lnTo>
                    <a:lnTo>
                      <a:pt x="209285" y="178746"/>
                    </a:lnTo>
                    <a:lnTo>
                      <a:pt x="200036" y="171138"/>
                    </a:lnTo>
                    <a:lnTo>
                      <a:pt x="196232" y="169845"/>
                    </a:lnTo>
                    <a:lnTo>
                      <a:pt x="194070" y="166614"/>
                    </a:lnTo>
                    <a:lnTo>
                      <a:pt x="191805" y="166718"/>
                    </a:lnTo>
                    <a:lnTo>
                      <a:pt x="188916" y="163863"/>
                    </a:lnTo>
                    <a:lnTo>
                      <a:pt x="185175" y="155921"/>
                    </a:lnTo>
                    <a:lnTo>
                      <a:pt x="182452" y="153899"/>
                    </a:lnTo>
                    <a:lnTo>
                      <a:pt x="181724" y="154836"/>
                    </a:lnTo>
                    <a:lnTo>
                      <a:pt x="184676" y="159005"/>
                    </a:lnTo>
                    <a:lnTo>
                      <a:pt x="184322" y="160695"/>
                    </a:lnTo>
                    <a:lnTo>
                      <a:pt x="186775" y="163341"/>
                    </a:lnTo>
                    <a:lnTo>
                      <a:pt x="186962" y="165071"/>
                    </a:lnTo>
                    <a:lnTo>
                      <a:pt x="189893" y="168511"/>
                    </a:lnTo>
                    <a:lnTo>
                      <a:pt x="190953" y="173389"/>
                    </a:lnTo>
                    <a:lnTo>
                      <a:pt x="196045" y="178455"/>
                    </a:lnTo>
                    <a:lnTo>
                      <a:pt x="203798" y="182040"/>
                    </a:lnTo>
                    <a:lnTo>
                      <a:pt x="206147" y="183624"/>
                    </a:lnTo>
                    <a:lnTo>
                      <a:pt x="210366" y="183228"/>
                    </a:lnTo>
                    <a:lnTo>
                      <a:pt x="216144" y="186501"/>
                    </a:lnTo>
                    <a:lnTo>
                      <a:pt x="217890" y="184479"/>
                    </a:lnTo>
                    <a:lnTo>
                      <a:pt x="220093" y="184812"/>
                    </a:lnTo>
                    <a:lnTo>
                      <a:pt x="222276" y="181102"/>
                    </a:lnTo>
                    <a:lnTo>
                      <a:pt x="225476" y="181165"/>
                    </a:lnTo>
                    <a:lnTo>
                      <a:pt x="225789" y="179059"/>
                    </a:lnTo>
                    <a:lnTo>
                      <a:pt x="228034" y="177141"/>
                    </a:lnTo>
                    <a:lnTo>
                      <a:pt x="231068" y="176266"/>
                    </a:lnTo>
                    <a:lnTo>
                      <a:pt x="237116" y="178017"/>
                    </a:lnTo>
                    <a:lnTo>
                      <a:pt x="236971" y="176057"/>
                    </a:lnTo>
                    <a:lnTo>
                      <a:pt x="238696" y="174911"/>
                    </a:lnTo>
                    <a:lnTo>
                      <a:pt x="244807" y="173952"/>
                    </a:lnTo>
                    <a:lnTo>
                      <a:pt x="246366" y="176787"/>
                    </a:lnTo>
                    <a:lnTo>
                      <a:pt x="247946" y="176349"/>
                    </a:lnTo>
                    <a:lnTo>
                      <a:pt x="246428" y="173514"/>
                    </a:lnTo>
                    <a:lnTo>
                      <a:pt x="247758" y="168949"/>
                    </a:lnTo>
                    <a:lnTo>
                      <a:pt x="250190" y="168094"/>
                    </a:lnTo>
                    <a:lnTo>
                      <a:pt x="248714" y="166447"/>
                    </a:lnTo>
                    <a:lnTo>
                      <a:pt x="250335" y="163905"/>
                    </a:lnTo>
                    <a:lnTo>
                      <a:pt x="253516" y="166511"/>
                    </a:lnTo>
                    <a:lnTo>
                      <a:pt x="254140" y="170700"/>
                    </a:lnTo>
                    <a:lnTo>
                      <a:pt x="252975" y="172618"/>
                    </a:lnTo>
                    <a:lnTo>
                      <a:pt x="254701" y="174473"/>
                    </a:lnTo>
                    <a:lnTo>
                      <a:pt x="255013" y="181602"/>
                    </a:lnTo>
                    <a:lnTo>
                      <a:pt x="257278" y="179830"/>
                    </a:lnTo>
                    <a:lnTo>
                      <a:pt x="257819" y="182332"/>
                    </a:lnTo>
                    <a:lnTo>
                      <a:pt x="259066" y="181539"/>
                    </a:lnTo>
                    <a:lnTo>
                      <a:pt x="259626" y="177746"/>
                    </a:lnTo>
                    <a:lnTo>
                      <a:pt x="262017" y="177975"/>
                    </a:lnTo>
                    <a:lnTo>
                      <a:pt x="266320" y="180226"/>
                    </a:lnTo>
                    <a:lnTo>
                      <a:pt x="266756" y="178121"/>
                    </a:lnTo>
                    <a:lnTo>
                      <a:pt x="264490" y="175057"/>
                    </a:lnTo>
                    <a:lnTo>
                      <a:pt x="261747" y="169512"/>
                    </a:lnTo>
                    <a:lnTo>
                      <a:pt x="269853" y="173306"/>
                    </a:lnTo>
                    <a:lnTo>
                      <a:pt x="274945" y="174577"/>
                    </a:lnTo>
                    <a:lnTo>
                      <a:pt x="274779" y="177308"/>
                    </a:lnTo>
                    <a:lnTo>
                      <a:pt x="273449" y="178142"/>
                    </a:lnTo>
                    <a:lnTo>
                      <a:pt x="270498" y="175182"/>
                    </a:lnTo>
                    <a:lnTo>
                      <a:pt x="268481" y="175870"/>
                    </a:lnTo>
                    <a:lnTo>
                      <a:pt x="271682" y="180206"/>
                    </a:lnTo>
                    <a:lnTo>
                      <a:pt x="271474" y="182915"/>
                    </a:lnTo>
                    <a:lnTo>
                      <a:pt x="269375" y="183874"/>
                    </a:lnTo>
                    <a:lnTo>
                      <a:pt x="269396" y="185417"/>
                    </a:lnTo>
                    <a:lnTo>
                      <a:pt x="264428" y="184041"/>
                    </a:lnTo>
                    <a:lnTo>
                      <a:pt x="264885" y="187355"/>
                    </a:lnTo>
                    <a:lnTo>
                      <a:pt x="267504" y="187855"/>
                    </a:lnTo>
                    <a:lnTo>
                      <a:pt x="263742" y="192483"/>
                    </a:lnTo>
                    <a:lnTo>
                      <a:pt x="261269" y="192546"/>
                    </a:lnTo>
                    <a:lnTo>
                      <a:pt x="259190" y="195006"/>
                    </a:lnTo>
                    <a:lnTo>
                      <a:pt x="257756" y="193547"/>
                    </a:lnTo>
                    <a:lnTo>
                      <a:pt x="257361" y="190608"/>
                    </a:lnTo>
                    <a:lnTo>
                      <a:pt x="256239" y="198257"/>
                    </a:lnTo>
                    <a:lnTo>
                      <a:pt x="254868" y="198216"/>
                    </a:lnTo>
                    <a:lnTo>
                      <a:pt x="251936" y="200696"/>
                    </a:lnTo>
                    <a:lnTo>
                      <a:pt x="249234" y="207075"/>
                    </a:lnTo>
                    <a:lnTo>
                      <a:pt x="244516" y="209201"/>
                    </a:lnTo>
                    <a:lnTo>
                      <a:pt x="246325" y="212328"/>
                    </a:lnTo>
                    <a:lnTo>
                      <a:pt x="244682" y="213975"/>
                    </a:lnTo>
                    <a:lnTo>
                      <a:pt x="240026" y="213203"/>
                    </a:lnTo>
                    <a:lnTo>
                      <a:pt x="237428" y="213766"/>
                    </a:lnTo>
                    <a:lnTo>
                      <a:pt x="237490" y="211244"/>
                    </a:lnTo>
                    <a:lnTo>
                      <a:pt x="236264" y="208868"/>
                    </a:lnTo>
                    <a:lnTo>
                      <a:pt x="237075" y="206595"/>
                    </a:lnTo>
                    <a:lnTo>
                      <a:pt x="235350" y="206762"/>
                    </a:lnTo>
                    <a:lnTo>
                      <a:pt x="234124" y="204220"/>
                    </a:lnTo>
                    <a:lnTo>
                      <a:pt x="232647" y="204490"/>
                    </a:lnTo>
                    <a:lnTo>
                      <a:pt x="232606" y="209368"/>
                    </a:lnTo>
                    <a:lnTo>
                      <a:pt x="231525" y="214100"/>
                    </a:lnTo>
                    <a:lnTo>
                      <a:pt x="232419" y="216226"/>
                    </a:lnTo>
                    <a:lnTo>
                      <a:pt x="221528" y="214600"/>
                    </a:lnTo>
                    <a:lnTo>
                      <a:pt x="219200" y="213850"/>
                    </a:lnTo>
                    <a:lnTo>
                      <a:pt x="206832" y="212703"/>
                    </a:lnTo>
                    <a:lnTo>
                      <a:pt x="201075" y="213245"/>
                    </a:lnTo>
                    <a:lnTo>
                      <a:pt x="192387" y="215872"/>
                    </a:lnTo>
                    <a:lnTo>
                      <a:pt x="184447" y="219291"/>
                    </a:lnTo>
                    <a:lnTo>
                      <a:pt x="178004" y="220604"/>
                    </a:lnTo>
                    <a:lnTo>
                      <a:pt x="175197" y="218644"/>
                    </a:lnTo>
                    <a:lnTo>
                      <a:pt x="170874" y="221312"/>
                    </a:lnTo>
                    <a:lnTo>
                      <a:pt x="171020" y="222251"/>
                    </a:lnTo>
                    <a:lnTo>
                      <a:pt x="165116" y="226023"/>
                    </a:lnTo>
                    <a:lnTo>
                      <a:pt x="160752" y="231109"/>
                    </a:lnTo>
                    <a:lnTo>
                      <a:pt x="161874" y="231964"/>
                    </a:lnTo>
                    <a:lnTo>
                      <a:pt x="151420" y="239948"/>
                    </a:lnTo>
                    <a:lnTo>
                      <a:pt x="141380" y="245326"/>
                    </a:lnTo>
                    <a:lnTo>
                      <a:pt x="135436" y="248828"/>
                    </a:lnTo>
                    <a:lnTo>
                      <a:pt x="129096" y="253143"/>
                    </a:lnTo>
                    <a:lnTo>
                      <a:pt x="125189" y="248890"/>
                    </a:lnTo>
                    <a:lnTo>
                      <a:pt x="122569" y="247807"/>
                    </a:lnTo>
                    <a:lnTo>
                      <a:pt x="117934" y="233757"/>
                    </a:lnTo>
                    <a:lnTo>
                      <a:pt x="110473" y="213933"/>
                    </a:lnTo>
                    <a:lnTo>
                      <a:pt x="82704" y="214037"/>
                    </a:lnTo>
                    <a:lnTo>
                      <a:pt x="74618" y="214579"/>
                    </a:lnTo>
                    <a:lnTo>
                      <a:pt x="72602" y="212390"/>
                    </a:lnTo>
                    <a:lnTo>
                      <a:pt x="70690" y="213183"/>
                    </a:lnTo>
                    <a:lnTo>
                      <a:pt x="66075" y="212912"/>
                    </a:lnTo>
                    <a:lnTo>
                      <a:pt x="60589" y="213766"/>
                    </a:lnTo>
                    <a:lnTo>
                      <a:pt x="60650" y="215809"/>
                    </a:lnTo>
                    <a:lnTo>
                      <a:pt x="55704" y="219749"/>
                    </a:lnTo>
                    <a:lnTo>
                      <a:pt x="44438" y="237322"/>
                    </a:lnTo>
                    <a:lnTo>
                      <a:pt x="43129" y="233132"/>
                    </a:lnTo>
                    <a:lnTo>
                      <a:pt x="38826" y="230755"/>
                    </a:lnTo>
                    <a:lnTo>
                      <a:pt x="36373" y="223876"/>
                    </a:lnTo>
                    <a:lnTo>
                      <a:pt x="36498" y="221625"/>
                    </a:lnTo>
                    <a:lnTo>
                      <a:pt x="31281" y="216205"/>
                    </a:lnTo>
                    <a:lnTo>
                      <a:pt x="28641" y="212662"/>
                    </a:lnTo>
                    <a:lnTo>
                      <a:pt x="28766" y="209848"/>
                    </a:lnTo>
                    <a:lnTo>
                      <a:pt x="25357" y="207575"/>
                    </a:lnTo>
                    <a:lnTo>
                      <a:pt x="23466" y="205011"/>
                    </a:lnTo>
                    <a:lnTo>
                      <a:pt x="21990" y="200884"/>
                    </a:lnTo>
                    <a:lnTo>
                      <a:pt x="17750" y="197778"/>
                    </a:lnTo>
                    <a:lnTo>
                      <a:pt x="14757" y="191462"/>
                    </a:lnTo>
                    <a:lnTo>
                      <a:pt x="10745" y="188398"/>
                    </a:lnTo>
                    <a:lnTo>
                      <a:pt x="7835" y="183457"/>
                    </a:lnTo>
                    <a:lnTo>
                      <a:pt x="1621" y="178684"/>
                    </a:lnTo>
                    <a:lnTo>
                      <a:pt x="0" y="176244"/>
                    </a:lnTo>
                    <a:lnTo>
                      <a:pt x="685" y="175265"/>
                    </a:lnTo>
                    <a:lnTo>
                      <a:pt x="5903" y="177391"/>
                    </a:lnTo>
                    <a:lnTo>
                      <a:pt x="7711" y="175286"/>
                    </a:lnTo>
                    <a:lnTo>
                      <a:pt x="3887" y="172847"/>
                    </a:lnTo>
                    <a:lnTo>
                      <a:pt x="10684" y="172284"/>
                    </a:lnTo>
                    <a:lnTo>
                      <a:pt x="10018" y="167907"/>
                    </a:lnTo>
                    <a:lnTo>
                      <a:pt x="12616" y="166802"/>
                    </a:lnTo>
                    <a:lnTo>
                      <a:pt x="21491" y="167177"/>
                    </a:lnTo>
                    <a:lnTo>
                      <a:pt x="23071" y="161820"/>
                    </a:lnTo>
                    <a:lnTo>
                      <a:pt x="21949" y="157818"/>
                    </a:lnTo>
                    <a:lnTo>
                      <a:pt x="23985" y="155900"/>
                    </a:lnTo>
                    <a:lnTo>
                      <a:pt x="20431" y="153690"/>
                    </a:lnTo>
                    <a:lnTo>
                      <a:pt x="17688" y="147145"/>
                    </a:lnTo>
                    <a:lnTo>
                      <a:pt x="15401" y="147666"/>
                    </a:lnTo>
                    <a:lnTo>
                      <a:pt x="14237" y="145560"/>
                    </a:lnTo>
                    <a:lnTo>
                      <a:pt x="11473" y="143789"/>
                    </a:lnTo>
                    <a:lnTo>
                      <a:pt x="11743" y="141621"/>
                    </a:lnTo>
                    <a:lnTo>
                      <a:pt x="16669" y="145144"/>
                    </a:lnTo>
                    <a:lnTo>
                      <a:pt x="16856" y="142038"/>
                    </a:lnTo>
                    <a:lnTo>
                      <a:pt x="20390" y="143372"/>
                    </a:lnTo>
                    <a:lnTo>
                      <a:pt x="21928" y="140850"/>
                    </a:lnTo>
                    <a:lnTo>
                      <a:pt x="21949" y="138202"/>
                    </a:lnTo>
                    <a:lnTo>
                      <a:pt x="26355" y="138765"/>
                    </a:lnTo>
                    <a:lnTo>
                      <a:pt x="27976" y="137598"/>
                    </a:lnTo>
                    <a:lnTo>
                      <a:pt x="38452" y="134116"/>
                    </a:lnTo>
                    <a:lnTo>
                      <a:pt x="45394" y="142809"/>
                    </a:lnTo>
                    <a:lnTo>
                      <a:pt x="55080" y="145874"/>
                    </a:lnTo>
                    <a:lnTo>
                      <a:pt x="54914" y="147937"/>
                    </a:lnTo>
                    <a:lnTo>
                      <a:pt x="64787" y="150001"/>
                    </a:lnTo>
                    <a:lnTo>
                      <a:pt x="68590" y="147541"/>
                    </a:lnTo>
                    <a:lnTo>
                      <a:pt x="71355" y="147354"/>
                    </a:lnTo>
                    <a:lnTo>
                      <a:pt x="75492" y="148750"/>
                    </a:lnTo>
                    <a:lnTo>
                      <a:pt x="77071" y="151272"/>
                    </a:lnTo>
                    <a:lnTo>
                      <a:pt x="81768" y="150209"/>
                    </a:lnTo>
                    <a:lnTo>
                      <a:pt x="86091" y="154065"/>
                    </a:lnTo>
                    <a:lnTo>
                      <a:pt x="87069" y="151793"/>
                    </a:lnTo>
                    <a:lnTo>
                      <a:pt x="92743" y="149605"/>
                    </a:lnTo>
                    <a:lnTo>
                      <a:pt x="100225" y="154170"/>
                    </a:lnTo>
                    <a:lnTo>
                      <a:pt x="102491" y="159381"/>
                    </a:lnTo>
                    <a:lnTo>
                      <a:pt x="102886" y="171534"/>
                    </a:lnTo>
                    <a:lnTo>
                      <a:pt x="104612" y="173514"/>
                    </a:lnTo>
                    <a:lnTo>
                      <a:pt x="119535" y="164613"/>
                    </a:lnTo>
                    <a:lnTo>
                      <a:pt x="130322" y="150313"/>
                    </a:lnTo>
                    <a:lnTo>
                      <a:pt x="128057" y="140412"/>
                    </a:lnTo>
                    <a:lnTo>
                      <a:pt x="134189" y="142392"/>
                    </a:lnTo>
                    <a:lnTo>
                      <a:pt x="135269" y="140954"/>
                    </a:lnTo>
                    <a:lnTo>
                      <a:pt x="138824" y="139474"/>
                    </a:lnTo>
                    <a:lnTo>
                      <a:pt x="139654" y="137681"/>
                    </a:lnTo>
                    <a:lnTo>
                      <a:pt x="137015" y="132115"/>
                    </a:lnTo>
                    <a:lnTo>
                      <a:pt x="139093" y="130531"/>
                    </a:lnTo>
                    <a:lnTo>
                      <a:pt x="139052" y="128176"/>
                    </a:lnTo>
                    <a:lnTo>
                      <a:pt x="141048" y="127988"/>
                    </a:lnTo>
                    <a:lnTo>
                      <a:pt x="143625" y="125924"/>
                    </a:lnTo>
                    <a:lnTo>
                      <a:pt x="141733" y="124820"/>
                    </a:lnTo>
                    <a:lnTo>
                      <a:pt x="139634" y="125341"/>
                    </a:lnTo>
                    <a:lnTo>
                      <a:pt x="138803" y="122735"/>
                    </a:lnTo>
                    <a:lnTo>
                      <a:pt x="137140" y="122255"/>
                    </a:lnTo>
                    <a:lnTo>
                      <a:pt x="136786" y="119066"/>
                    </a:lnTo>
                    <a:lnTo>
                      <a:pt x="134542" y="116857"/>
                    </a:lnTo>
                    <a:lnTo>
                      <a:pt x="133856" y="111812"/>
                    </a:lnTo>
                    <a:lnTo>
                      <a:pt x="132027" y="109540"/>
                    </a:lnTo>
                    <a:lnTo>
                      <a:pt x="131071" y="105600"/>
                    </a:lnTo>
                    <a:lnTo>
                      <a:pt x="129844" y="104495"/>
                    </a:lnTo>
                    <a:lnTo>
                      <a:pt x="130780" y="101598"/>
                    </a:lnTo>
                    <a:lnTo>
                      <a:pt x="128306" y="100097"/>
                    </a:lnTo>
                    <a:lnTo>
                      <a:pt x="124233" y="99326"/>
                    </a:lnTo>
                    <a:lnTo>
                      <a:pt x="120470" y="94990"/>
                    </a:lnTo>
                    <a:lnTo>
                      <a:pt x="118495" y="94510"/>
                    </a:lnTo>
                    <a:lnTo>
                      <a:pt x="112510" y="87173"/>
                    </a:lnTo>
                    <a:lnTo>
                      <a:pt x="108103" y="82483"/>
                    </a:lnTo>
                    <a:lnTo>
                      <a:pt x="125937" y="69183"/>
                    </a:lnTo>
                    <a:lnTo>
                      <a:pt x="129304" y="67016"/>
                    </a:lnTo>
                    <a:lnTo>
                      <a:pt x="134355" y="61367"/>
                    </a:lnTo>
                    <a:lnTo>
                      <a:pt x="137368" y="60282"/>
                    </a:lnTo>
                    <a:lnTo>
                      <a:pt x="139738" y="60741"/>
                    </a:lnTo>
                    <a:lnTo>
                      <a:pt x="141567" y="57760"/>
                    </a:lnTo>
                    <a:lnTo>
                      <a:pt x="143791" y="56822"/>
                    </a:lnTo>
                    <a:lnTo>
                      <a:pt x="159318" y="63451"/>
                    </a:lnTo>
                    <a:lnTo>
                      <a:pt x="158799" y="66453"/>
                    </a:lnTo>
                    <a:lnTo>
                      <a:pt x="163724" y="67162"/>
                    </a:lnTo>
                    <a:lnTo>
                      <a:pt x="168671" y="70893"/>
                    </a:lnTo>
                    <a:lnTo>
                      <a:pt x="169814" y="70122"/>
                    </a:lnTo>
                    <a:lnTo>
                      <a:pt x="184676" y="78710"/>
                    </a:lnTo>
                    <a:lnTo>
                      <a:pt x="190288" y="81566"/>
                    </a:lnTo>
                    <a:lnTo>
                      <a:pt x="206209" y="72873"/>
                    </a:lnTo>
                    <a:lnTo>
                      <a:pt x="206521" y="74915"/>
                    </a:lnTo>
                    <a:lnTo>
                      <a:pt x="240900" y="74999"/>
                    </a:lnTo>
                    <a:lnTo>
                      <a:pt x="272659" y="77042"/>
                    </a:lnTo>
                    <a:lnTo>
                      <a:pt x="269375" y="88653"/>
                    </a:lnTo>
                    <a:lnTo>
                      <a:pt x="279019" y="90154"/>
                    </a:lnTo>
                    <a:lnTo>
                      <a:pt x="281098" y="87048"/>
                    </a:lnTo>
                    <a:lnTo>
                      <a:pt x="281472" y="83337"/>
                    </a:lnTo>
                    <a:lnTo>
                      <a:pt x="284090" y="79439"/>
                    </a:lnTo>
                    <a:lnTo>
                      <a:pt x="283406" y="77042"/>
                    </a:lnTo>
                    <a:lnTo>
                      <a:pt x="286980" y="75374"/>
                    </a:lnTo>
                    <a:lnTo>
                      <a:pt x="289745" y="78085"/>
                    </a:lnTo>
                    <a:lnTo>
                      <a:pt x="292966" y="80003"/>
                    </a:lnTo>
                    <a:lnTo>
                      <a:pt x="296583" y="79231"/>
                    </a:lnTo>
                    <a:lnTo>
                      <a:pt x="298433" y="80607"/>
                    </a:lnTo>
                    <a:lnTo>
                      <a:pt x="298142" y="82399"/>
                    </a:lnTo>
                    <a:lnTo>
                      <a:pt x="299846" y="83337"/>
                    </a:lnTo>
                    <a:lnTo>
                      <a:pt x="301447" y="82295"/>
                    </a:lnTo>
                    <a:lnTo>
                      <a:pt x="303650" y="76562"/>
                    </a:lnTo>
                    <a:lnTo>
                      <a:pt x="303483" y="72123"/>
                    </a:lnTo>
                    <a:lnTo>
                      <a:pt x="305583" y="65410"/>
                    </a:lnTo>
                    <a:lnTo>
                      <a:pt x="304294" y="59740"/>
                    </a:lnTo>
                    <a:lnTo>
                      <a:pt x="306373" y="56051"/>
                    </a:lnTo>
                    <a:lnTo>
                      <a:pt x="304980" y="52716"/>
                    </a:lnTo>
                    <a:lnTo>
                      <a:pt x="305209" y="48859"/>
                    </a:lnTo>
                    <a:lnTo>
                      <a:pt x="307911" y="47087"/>
                    </a:lnTo>
                    <a:lnTo>
                      <a:pt x="309615" y="44398"/>
                    </a:lnTo>
                    <a:lnTo>
                      <a:pt x="312628" y="42168"/>
                    </a:lnTo>
                    <a:lnTo>
                      <a:pt x="309677" y="38770"/>
                    </a:lnTo>
                    <a:lnTo>
                      <a:pt x="313918" y="36811"/>
                    </a:lnTo>
                    <a:close/>
                    <a:moveTo>
                      <a:pt x="329672" y="0"/>
                    </a:moveTo>
                    <a:lnTo>
                      <a:pt x="335991" y="16843"/>
                    </a:lnTo>
                    <a:lnTo>
                      <a:pt x="342870" y="30142"/>
                    </a:lnTo>
                    <a:lnTo>
                      <a:pt x="353077" y="52510"/>
                    </a:lnTo>
                    <a:lnTo>
                      <a:pt x="357296" y="63307"/>
                    </a:lnTo>
                    <a:lnTo>
                      <a:pt x="357025" y="65037"/>
                    </a:lnTo>
                    <a:lnTo>
                      <a:pt x="353845" y="61619"/>
                    </a:lnTo>
                    <a:lnTo>
                      <a:pt x="349356" y="50925"/>
                    </a:lnTo>
                    <a:lnTo>
                      <a:pt x="346966" y="48382"/>
                    </a:lnTo>
                    <a:lnTo>
                      <a:pt x="348192" y="46547"/>
                    </a:lnTo>
                    <a:lnTo>
                      <a:pt x="347839" y="43525"/>
                    </a:lnTo>
                    <a:lnTo>
                      <a:pt x="344471" y="38126"/>
                    </a:lnTo>
                    <a:lnTo>
                      <a:pt x="341893" y="37125"/>
                    </a:lnTo>
                    <a:lnTo>
                      <a:pt x="340148" y="33644"/>
                    </a:lnTo>
                    <a:lnTo>
                      <a:pt x="334931" y="32560"/>
                    </a:lnTo>
                    <a:lnTo>
                      <a:pt x="334951" y="29913"/>
                    </a:lnTo>
                    <a:lnTo>
                      <a:pt x="336884" y="29392"/>
                    </a:lnTo>
                    <a:lnTo>
                      <a:pt x="336344" y="26160"/>
                    </a:lnTo>
                    <a:lnTo>
                      <a:pt x="333829" y="27245"/>
                    </a:lnTo>
                    <a:lnTo>
                      <a:pt x="333538" y="22325"/>
                    </a:lnTo>
                    <a:lnTo>
                      <a:pt x="332125" y="15592"/>
                    </a:lnTo>
                    <a:lnTo>
                      <a:pt x="332831" y="12507"/>
                    </a:lnTo>
                    <a:lnTo>
                      <a:pt x="329776" y="2001"/>
                    </a:lnTo>
                    <a:lnTo>
                      <a:pt x="327407" y="562"/>
                    </a:lnTo>
                    <a:close/>
                  </a:path>
                </a:pathLst>
              </a:custGeom>
              <a:solidFill>
                <a:srgbClr val="BC2C3C">
                  <a:lumMod val="100000"/>
                </a:srgbClr>
              </a:solidFill>
              <a:ln w="3175" cap="sq">
                <a:solidFill>
                  <a:schemeClr val="bg1"/>
                </a:solidFill>
                <a:prstDash val="solid"/>
                <a:bevel/>
              </a:ln>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81" name="NC-4">
                <a:extLst>
                  <a:ext uri="{FF2B5EF4-FFF2-40B4-BE49-F238E27FC236}">
                    <a16:creationId xmlns:a16="http://schemas.microsoft.com/office/drawing/2014/main" id="{F3000CDA-B270-4B39-7AE4-E16E0E135663}"/>
                  </a:ext>
                </a:extLst>
              </p:cNvPr>
              <p:cNvSpPr/>
              <p:nvPr/>
            </p:nvSpPr>
            <p:spPr>
              <a:xfrm>
                <a:off x="6535741" y="3927108"/>
                <a:ext cx="77134" cy="100036"/>
              </a:xfrm>
              <a:custGeom>
                <a:avLst/>
                <a:gdLst>
                  <a:gd name="connsiteX0" fmla="*/ 51438 w 96735"/>
                  <a:gd name="connsiteY0" fmla="*/ 80996 h 125185"/>
                  <a:gd name="connsiteX1" fmla="*/ 50290 w 96735"/>
                  <a:gd name="connsiteY1" fmla="*/ 80996 h 125185"/>
                  <a:gd name="connsiteX2" fmla="*/ 49300 w 96735"/>
                  <a:gd name="connsiteY2" fmla="*/ 90205 h 125185"/>
                  <a:gd name="connsiteX3" fmla="*/ 44060 w 96735"/>
                  <a:gd name="connsiteY3" fmla="*/ 89839 h 125185"/>
                  <a:gd name="connsiteX4" fmla="*/ 37960 w 96735"/>
                  <a:gd name="connsiteY4" fmla="*/ 91274 h 125185"/>
                  <a:gd name="connsiteX5" fmla="*/ 41037 w 96735"/>
                  <a:gd name="connsiteY5" fmla="*/ 95239 h 125185"/>
                  <a:gd name="connsiteX6" fmla="*/ 42105 w 96735"/>
                  <a:gd name="connsiteY6" fmla="*/ 99778 h 125185"/>
                  <a:gd name="connsiteX7" fmla="*/ 39577 w 96735"/>
                  <a:gd name="connsiteY7" fmla="*/ 100091 h 125185"/>
                  <a:gd name="connsiteX8" fmla="*/ 36709 w 96735"/>
                  <a:gd name="connsiteY8" fmla="*/ 103795 h 125185"/>
                  <a:gd name="connsiteX9" fmla="*/ 33816 w 96735"/>
                  <a:gd name="connsiteY9" fmla="*/ 103456 h 125185"/>
                  <a:gd name="connsiteX10" fmla="*/ 32565 w 96735"/>
                  <a:gd name="connsiteY10" fmla="*/ 100613 h 125185"/>
                  <a:gd name="connsiteX11" fmla="*/ 30506 w 96735"/>
                  <a:gd name="connsiteY11" fmla="*/ 102126 h 125185"/>
                  <a:gd name="connsiteX12" fmla="*/ 28525 w 96735"/>
                  <a:gd name="connsiteY12" fmla="*/ 101056 h 125185"/>
                  <a:gd name="connsiteX13" fmla="*/ 24275 w 96735"/>
                  <a:gd name="connsiteY13" fmla="*/ 105882 h 125185"/>
                  <a:gd name="connsiteX14" fmla="*/ 21382 w 96735"/>
                  <a:gd name="connsiteY14" fmla="*/ 103821 h 125185"/>
                  <a:gd name="connsiteX15" fmla="*/ 16976 w 96735"/>
                  <a:gd name="connsiteY15" fmla="*/ 104917 h 125185"/>
                  <a:gd name="connsiteX16" fmla="*/ 16299 w 96735"/>
                  <a:gd name="connsiteY16" fmla="*/ 101004 h 125185"/>
                  <a:gd name="connsiteX17" fmla="*/ 18645 w 96735"/>
                  <a:gd name="connsiteY17" fmla="*/ 96908 h 125185"/>
                  <a:gd name="connsiteX18" fmla="*/ 19140 w 96735"/>
                  <a:gd name="connsiteY18" fmla="*/ 92943 h 125185"/>
                  <a:gd name="connsiteX19" fmla="*/ 16976 w 96735"/>
                  <a:gd name="connsiteY19" fmla="*/ 89943 h 125185"/>
                  <a:gd name="connsiteX20" fmla="*/ 14865 w 96735"/>
                  <a:gd name="connsiteY20" fmla="*/ 90230 h 125185"/>
                  <a:gd name="connsiteX21" fmla="*/ 12519 w 96735"/>
                  <a:gd name="connsiteY21" fmla="*/ 87622 h 125185"/>
                  <a:gd name="connsiteX22" fmla="*/ 11998 w 96735"/>
                  <a:gd name="connsiteY22" fmla="*/ 84413 h 125185"/>
                  <a:gd name="connsiteX23" fmla="*/ 33 w 96735"/>
                  <a:gd name="connsiteY23" fmla="*/ 82509 h 125185"/>
                  <a:gd name="connsiteX24" fmla="*/ 2926 w 96735"/>
                  <a:gd name="connsiteY24" fmla="*/ 71292 h 125185"/>
                  <a:gd name="connsiteX25" fmla="*/ 19192 w 96735"/>
                  <a:gd name="connsiteY25" fmla="*/ 71240 h 125185"/>
                  <a:gd name="connsiteX26" fmla="*/ 17263 w 96735"/>
                  <a:gd name="connsiteY26" fmla="*/ 68658 h 125185"/>
                  <a:gd name="connsiteX27" fmla="*/ 17368 w 96735"/>
                  <a:gd name="connsiteY27" fmla="*/ 65162 h 125185"/>
                  <a:gd name="connsiteX28" fmla="*/ 15334 w 96735"/>
                  <a:gd name="connsiteY28" fmla="*/ 58771 h 125185"/>
                  <a:gd name="connsiteX29" fmla="*/ 16221 w 96735"/>
                  <a:gd name="connsiteY29" fmla="*/ 0 h 125185"/>
                  <a:gd name="connsiteX30" fmla="*/ 60326 w 96735"/>
                  <a:gd name="connsiteY30" fmla="*/ 730 h 125185"/>
                  <a:gd name="connsiteX31" fmla="*/ 81910 w 96735"/>
                  <a:gd name="connsiteY31" fmla="*/ 1356 h 125185"/>
                  <a:gd name="connsiteX32" fmla="*/ 81571 w 96735"/>
                  <a:gd name="connsiteY32" fmla="*/ 26607 h 125185"/>
                  <a:gd name="connsiteX33" fmla="*/ 83969 w 96735"/>
                  <a:gd name="connsiteY33" fmla="*/ 30311 h 125185"/>
                  <a:gd name="connsiteX34" fmla="*/ 89261 w 96735"/>
                  <a:gd name="connsiteY34" fmla="*/ 30833 h 125185"/>
                  <a:gd name="connsiteX35" fmla="*/ 88922 w 96735"/>
                  <a:gd name="connsiteY35" fmla="*/ 37876 h 125185"/>
                  <a:gd name="connsiteX36" fmla="*/ 90877 w 96735"/>
                  <a:gd name="connsiteY36" fmla="*/ 39259 h 125185"/>
                  <a:gd name="connsiteX37" fmla="*/ 93770 w 96735"/>
                  <a:gd name="connsiteY37" fmla="*/ 38189 h 125185"/>
                  <a:gd name="connsiteX38" fmla="*/ 96768 w 96735"/>
                  <a:gd name="connsiteY38" fmla="*/ 41424 h 125185"/>
                  <a:gd name="connsiteX39" fmla="*/ 94213 w 96735"/>
                  <a:gd name="connsiteY39" fmla="*/ 50372 h 125185"/>
                  <a:gd name="connsiteX40" fmla="*/ 88140 w 96735"/>
                  <a:gd name="connsiteY40" fmla="*/ 58014 h 125185"/>
                  <a:gd name="connsiteX41" fmla="*/ 81545 w 96735"/>
                  <a:gd name="connsiteY41" fmla="*/ 56397 h 125185"/>
                  <a:gd name="connsiteX42" fmla="*/ 78156 w 96735"/>
                  <a:gd name="connsiteY42" fmla="*/ 66492 h 125185"/>
                  <a:gd name="connsiteX43" fmla="*/ 82457 w 96735"/>
                  <a:gd name="connsiteY43" fmla="*/ 70144 h 125185"/>
                  <a:gd name="connsiteX44" fmla="*/ 77869 w 96735"/>
                  <a:gd name="connsiteY44" fmla="*/ 75492 h 125185"/>
                  <a:gd name="connsiteX45" fmla="*/ 72630 w 96735"/>
                  <a:gd name="connsiteY45" fmla="*/ 74683 h 125185"/>
                  <a:gd name="connsiteX46" fmla="*/ 72161 w 96735"/>
                  <a:gd name="connsiteY46" fmla="*/ 78622 h 125185"/>
                  <a:gd name="connsiteX47" fmla="*/ 73907 w 96735"/>
                  <a:gd name="connsiteY47" fmla="*/ 80996 h 125185"/>
                  <a:gd name="connsiteX48" fmla="*/ 77661 w 96735"/>
                  <a:gd name="connsiteY48" fmla="*/ 80761 h 125185"/>
                  <a:gd name="connsiteX49" fmla="*/ 80450 w 96735"/>
                  <a:gd name="connsiteY49" fmla="*/ 86996 h 125185"/>
                  <a:gd name="connsiteX50" fmla="*/ 84673 w 96735"/>
                  <a:gd name="connsiteY50" fmla="*/ 86579 h 125185"/>
                  <a:gd name="connsiteX51" fmla="*/ 85533 w 96735"/>
                  <a:gd name="connsiteY51" fmla="*/ 91691 h 125185"/>
                  <a:gd name="connsiteX52" fmla="*/ 89521 w 96735"/>
                  <a:gd name="connsiteY52" fmla="*/ 92578 h 125185"/>
                  <a:gd name="connsiteX53" fmla="*/ 84751 w 96735"/>
                  <a:gd name="connsiteY53" fmla="*/ 99047 h 125185"/>
                  <a:gd name="connsiteX54" fmla="*/ 85429 w 96735"/>
                  <a:gd name="connsiteY54" fmla="*/ 103378 h 125185"/>
                  <a:gd name="connsiteX55" fmla="*/ 82457 w 96735"/>
                  <a:gd name="connsiteY55" fmla="*/ 102699 h 125185"/>
                  <a:gd name="connsiteX56" fmla="*/ 78938 w 96735"/>
                  <a:gd name="connsiteY56" fmla="*/ 104891 h 125185"/>
                  <a:gd name="connsiteX57" fmla="*/ 81936 w 96735"/>
                  <a:gd name="connsiteY57" fmla="*/ 107108 h 125185"/>
                  <a:gd name="connsiteX58" fmla="*/ 79720 w 96735"/>
                  <a:gd name="connsiteY58" fmla="*/ 110812 h 125185"/>
                  <a:gd name="connsiteX59" fmla="*/ 83239 w 96735"/>
                  <a:gd name="connsiteY59" fmla="*/ 115951 h 125185"/>
                  <a:gd name="connsiteX60" fmla="*/ 82275 w 96735"/>
                  <a:gd name="connsiteY60" fmla="*/ 117412 h 125185"/>
                  <a:gd name="connsiteX61" fmla="*/ 85637 w 96735"/>
                  <a:gd name="connsiteY61" fmla="*/ 125185 h 125185"/>
                  <a:gd name="connsiteX62" fmla="*/ 54122 w 96735"/>
                  <a:gd name="connsiteY62" fmla="*/ 112821 h 125185"/>
                  <a:gd name="connsiteX63" fmla="*/ 62594 w 96735"/>
                  <a:gd name="connsiteY63" fmla="*/ 84100 h 125185"/>
                  <a:gd name="connsiteX64" fmla="*/ 63376 w 96735"/>
                  <a:gd name="connsiteY64" fmla="*/ 80083 h 125185"/>
                  <a:gd name="connsiteX65" fmla="*/ 66478 w 96735"/>
                  <a:gd name="connsiteY65" fmla="*/ 71449 h 125185"/>
                  <a:gd name="connsiteX66" fmla="*/ 64132 w 96735"/>
                  <a:gd name="connsiteY66" fmla="*/ 70718 h 125185"/>
                  <a:gd name="connsiteX67" fmla="*/ 63793 w 96735"/>
                  <a:gd name="connsiteY67" fmla="*/ 76092 h 125185"/>
                  <a:gd name="connsiteX68" fmla="*/ 61916 w 96735"/>
                  <a:gd name="connsiteY68" fmla="*/ 74683 h 125185"/>
                  <a:gd name="connsiteX69" fmla="*/ 58449 w 96735"/>
                  <a:gd name="connsiteY69" fmla="*/ 75779 h 125185"/>
                  <a:gd name="connsiteX70" fmla="*/ 58632 w 96735"/>
                  <a:gd name="connsiteY70" fmla="*/ 80813 h 125185"/>
                  <a:gd name="connsiteX71" fmla="*/ 56025 w 96735"/>
                  <a:gd name="connsiteY71" fmla="*/ 79953 h 125185"/>
                  <a:gd name="connsiteX72" fmla="*/ 51438 w 96735"/>
                  <a:gd name="connsiteY72" fmla="*/ 80996 h 125185"/>
                  <a:gd name="connsiteX73" fmla="*/ 51438 w 96735"/>
                  <a:gd name="connsiteY73" fmla="*/ 80996 h 125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96735" h="125185">
                    <a:moveTo>
                      <a:pt x="51438" y="80996"/>
                    </a:moveTo>
                    <a:lnTo>
                      <a:pt x="50290" y="80996"/>
                    </a:lnTo>
                    <a:lnTo>
                      <a:pt x="49300" y="90205"/>
                    </a:lnTo>
                    <a:lnTo>
                      <a:pt x="44060" y="89839"/>
                    </a:lnTo>
                    <a:lnTo>
                      <a:pt x="37960" y="91274"/>
                    </a:lnTo>
                    <a:lnTo>
                      <a:pt x="41037" y="95239"/>
                    </a:lnTo>
                    <a:lnTo>
                      <a:pt x="42105" y="99778"/>
                    </a:lnTo>
                    <a:lnTo>
                      <a:pt x="39577" y="100091"/>
                    </a:lnTo>
                    <a:lnTo>
                      <a:pt x="36709" y="103795"/>
                    </a:lnTo>
                    <a:lnTo>
                      <a:pt x="33816" y="103456"/>
                    </a:lnTo>
                    <a:lnTo>
                      <a:pt x="32565" y="100613"/>
                    </a:lnTo>
                    <a:lnTo>
                      <a:pt x="30506" y="102126"/>
                    </a:lnTo>
                    <a:lnTo>
                      <a:pt x="28525" y="101056"/>
                    </a:lnTo>
                    <a:lnTo>
                      <a:pt x="24275" y="105882"/>
                    </a:lnTo>
                    <a:lnTo>
                      <a:pt x="21382" y="103821"/>
                    </a:lnTo>
                    <a:lnTo>
                      <a:pt x="16976" y="104917"/>
                    </a:lnTo>
                    <a:lnTo>
                      <a:pt x="16299" y="101004"/>
                    </a:lnTo>
                    <a:lnTo>
                      <a:pt x="18645" y="96908"/>
                    </a:lnTo>
                    <a:lnTo>
                      <a:pt x="19140" y="92943"/>
                    </a:lnTo>
                    <a:lnTo>
                      <a:pt x="16976" y="89943"/>
                    </a:lnTo>
                    <a:lnTo>
                      <a:pt x="14865" y="90230"/>
                    </a:lnTo>
                    <a:lnTo>
                      <a:pt x="12519" y="87622"/>
                    </a:lnTo>
                    <a:lnTo>
                      <a:pt x="11998" y="84413"/>
                    </a:lnTo>
                    <a:lnTo>
                      <a:pt x="33" y="82509"/>
                    </a:lnTo>
                    <a:lnTo>
                      <a:pt x="2926" y="71292"/>
                    </a:lnTo>
                    <a:lnTo>
                      <a:pt x="19192" y="71240"/>
                    </a:lnTo>
                    <a:lnTo>
                      <a:pt x="17263" y="68658"/>
                    </a:lnTo>
                    <a:lnTo>
                      <a:pt x="17368" y="65162"/>
                    </a:lnTo>
                    <a:lnTo>
                      <a:pt x="15334" y="58771"/>
                    </a:lnTo>
                    <a:lnTo>
                      <a:pt x="16221" y="0"/>
                    </a:lnTo>
                    <a:lnTo>
                      <a:pt x="60326" y="730"/>
                    </a:lnTo>
                    <a:lnTo>
                      <a:pt x="81910" y="1356"/>
                    </a:lnTo>
                    <a:lnTo>
                      <a:pt x="81571" y="26607"/>
                    </a:lnTo>
                    <a:lnTo>
                      <a:pt x="83969" y="30311"/>
                    </a:lnTo>
                    <a:lnTo>
                      <a:pt x="89261" y="30833"/>
                    </a:lnTo>
                    <a:lnTo>
                      <a:pt x="88922" y="37876"/>
                    </a:lnTo>
                    <a:lnTo>
                      <a:pt x="90877" y="39259"/>
                    </a:lnTo>
                    <a:lnTo>
                      <a:pt x="93770" y="38189"/>
                    </a:lnTo>
                    <a:lnTo>
                      <a:pt x="96768" y="41424"/>
                    </a:lnTo>
                    <a:lnTo>
                      <a:pt x="94213" y="50372"/>
                    </a:lnTo>
                    <a:lnTo>
                      <a:pt x="88140" y="58014"/>
                    </a:lnTo>
                    <a:lnTo>
                      <a:pt x="81545" y="56397"/>
                    </a:lnTo>
                    <a:lnTo>
                      <a:pt x="78156" y="66492"/>
                    </a:lnTo>
                    <a:lnTo>
                      <a:pt x="82457" y="70144"/>
                    </a:lnTo>
                    <a:lnTo>
                      <a:pt x="77869" y="75492"/>
                    </a:lnTo>
                    <a:lnTo>
                      <a:pt x="72630" y="74683"/>
                    </a:lnTo>
                    <a:lnTo>
                      <a:pt x="72161" y="78622"/>
                    </a:lnTo>
                    <a:lnTo>
                      <a:pt x="73907" y="80996"/>
                    </a:lnTo>
                    <a:lnTo>
                      <a:pt x="77661" y="80761"/>
                    </a:lnTo>
                    <a:lnTo>
                      <a:pt x="80450" y="86996"/>
                    </a:lnTo>
                    <a:lnTo>
                      <a:pt x="84673" y="86579"/>
                    </a:lnTo>
                    <a:lnTo>
                      <a:pt x="85533" y="91691"/>
                    </a:lnTo>
                    <a:lnTo>
                      <a:pt x="89521" y="92578"/>
                    </a:lnTo>
                    <a:lnTo>
                      <a:pt x="84751" y="99047"/>
                    </a:lnTo>
                    <a:lnTo>
                      <a:pt x="85429" y="103378"/>
                    </a:lnTo>
                    <a:lnTo>
                      <a:pt x="82457" y="102699"/>
                    </a:lnTo>
                    <a:lnTo>
                      <a:pt x="78938" y="104891"/>
                    </a:lnTo>
                    <a:lnTo>
                      <a:pt x="81936" y="107108"/>
                    </a:lnTo>
                    <a:lnTo>
                      <a:pt x="79720" y="110812"/>
                    </a:lnTo>
                    <a:lnTo>
                      <a:pt x="83239" y="115951"/>
                    </a:lnTo>
                    <a:lnTo>
                      <a:pt x="82275" y="117412"/>
                    </a:lnTo>
                    <a:lnTo>
                      <a:pt x="85637" y="125185"/>
                    </a:lnTo>
                    <a:lnTo>
                      <a:pt x="54122" y="112821"/>
                    </a:lnTo>
                    <a:lnTo>
                      <a:pt x="62594" y="84100"/>
                    </a:lnTo>
                    <a:lnTo>
                      <a:pt x="63376" y="80083"/>
                    </a:lnTo>
                    <a:lnTo>
                      <a:pt x="66478" y="71449"/>
                    </a:lnTo>
                    <a:lnTo>
                      <a:pt x="64132" y="70718"/>
                    </a:lnTo>
                    <a:lnTo>
                      <a:pt x="63793" y="76092"/>
                    </a:lnTo>
                    <a:lnTo>
                      <a:pt x="61916" y="74683"/>
                    </a:lnTo>
                    <a:lnTo>
                      <a:pt x="58449" y="75779"/>
                    </a:lnTo>
                    <a:lnTo>
                      <a:pt x="58632" y="80813"/>
                    </a:lnTo>
                    <a:lnTo>
                      <a:pt x="56025" y="79953"/>
                    </a:lnTo>
                    <a:lnTo>
                      <a:pt x="51438" y="80996"/>
                    </a:lnTo>
                    <a:lnTo>
                      <a:pt x="51438" y="80996"/>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82" name="NC-5">
                <a:extLst>
                  <a:ext uri="{FF2B5EF4-FFF2-40B4-BE49-F238E27FC236}">
                    <a16:creationId xmlns:a16="http://schemas.microsoft.com/office/drawing/2014/main" id="{1BA22380-45F9-6AF7-9CFE-ADD3D563FCE8}"/>
                  </a:ext>
                </a:extLst>
              </p:cNvPr>
              <p:cNvSpPr/>
              <p:nvPr/>
            </p:nvSpPr>
            <p:spPr>
              <a:xfrm>
                <a:off x="6242835" y="3877726"/>
                <a:ext cx="276421" cy="118590"/>
              </a:xfrm>
              <a:custGeom>
                <a:avLst/>
                <a:gdLst>
                  <a:gd name="connsiteX0" fmla="*/ 16038 w 346666"/>
                  <a:gd name="connsiteY0" fmla="*/ 112038 h 148402"/>
                  <a:gd name="connsiteX1" fmla="*/ 26335 w 346666"/>
                  <a:gd name="connsiteY1" fmla="*/ 93204 h 148402"/>
                  <a:gd name="connsiteX2" fmla="*/ 23024 w 346666"/>
                  <a:gd name="connsiteY2" fmla="*/ 91509 h 148402"/>
                  <a:gd name="connsiteX3" fmla="*/ 22659 w 346666"/>
                  <a:gd name="connsiteY3" fmla="*/ 89187 h 148402"/>
                  <a:gd name="connsiteX4" fmla="*/ 15387 w 346666"/>
                  <a:gd name="connsiteY4" fmla="*/ 85378 h 148402"/>
                  <a:gd name="connsiteX5" fmla="*/ 12831 w 346666"/>
                  <a:gd name="connsiteY5" fmla="*/ 75127 h 148402"/>
                  <a:gd name="connsiteX6" fmla="*/ 8818 w 346666"/>
                  <a:gd name="connsiteY6" fmla="*/ 70692 h 148402"/>
                  <a:gd name="connsiteX7" fmla="*/ 4751 w 346666"/>
                  <a:gd name="connsiteY7" fmla="*/ 71449 h 148402"/>
                  <a:gd name="connsiteX8" fmla="*/ 1336 w 346666"/>
                  <a:gd name="connsiteY8" fmla="*/ 66623 h 148402"/>
                  <a:gd name="connsiteX9" fmla="*/ 1519 w 346666"/>
                  <a:gd name="connsiteY9" fmla="*/ 62658 h 148402"/>
                  <a:gd name="connsiteX10" fmla="*/ 3056 w 346666"/>
                  <a:gd name="connsiteY10" fmla="*/ 61875 h 148402"/>
                  <a:gd name="connsiteX11" fmla="*/ 3317 w 346666"/>
                  <a:gd name="connsiteY11" fmla="*/ 56658 h 148402"/>
                  <a:gd name="connsiteX12" fmla="*/ 33 w 346666"/>
                  <a:gd name="connsiteY12" fmla="*/ 53971 h 148402"/>
                  <a:gd name="connsiteX13" fmla="*/ 1467 w 346666"/>
                  <a:gd name="connsiteY13" fmla="*/ 51310 h 148402"/>
                  <a:gd name="connsiteX14" fmla="*/ 6081 w 346666"/>
                  <a:gd name="connsiteY14" fmla="*/ 48780 h 148402"/>
                  <a:gd name="connsiteX15" fmla="*/ 12258 w 346666"/>
                  <a:gd name="connsiteY15" fmla="*/ 43224 h 148402"/>
                  <a:gd name="connsiteX16" fmla="*/ 17967 w 346666"/>
                  <a:gd name="connsiteY16" fmla="*/ 40537 h 148402"/>
                  <a:gd name="connsiteX17" fmla="*/ 18567 w 346666"/>
                  <a:gd name="connsiteY17" fmla="*/ 43041 h 148402"/>
                  <a:gd name="connsiteX18" fmla="*/ 22112 w 346666"/>
                  <a:gd name="connsiteY18" fmla="*/ 44737 h 148402"/>
                  <a:gd name="connsiteX19" fmla="*/ 26283 w 346666"/>
                  <a:gd name="connsiteY19" fmla="*/ 43980 h 148402"/>
                  <a:gd name="connsiteX20" fmla="*/ 30401 w 346666"/>
                  <a:gd name="connsiteY20" fmla="*/ 45363 h 148402"/>
                  <a:gd name="connsiteX21" fmla="*/ 26491 w 346666"/>
                  <a:gd name="connsiteY21" fmla="*/ 37407 h 148402"/>
                  <a:gd name="connsiteX22" fmla="*/ 25605 w 346666"/>
                  <a:gd name="connsiteY22" fmla="*/ 31407 h 148402"/>
                  <a:gd name="connsiteX23" fmla="*/ 28472 w 346666"/>
                  <a:gd name="connsiteY23" fmla="*/ 29711 h 148402"/>
                  <a:gd name="connsiteX24" fmla="*/ 29332 w 346666"/>
                  <a:gd name="connsiteY24" fmla="*/ 23477 h 148402"/>
                  <a:gd name="connsiteX25" fmla="*/ 32148 w 346666"/>
                  <a:gd name="connsiteY25" fmla="*/ 21703 h 148402"/>
                  <a:gd name="connsiteX26" fmla="*/ 31808 w 346666"/>
                  <a:gd name="connsiteY26" fmla="*/ 14295 h 148402"/>
                  <a:gd name="connsiteX27" fmla="*/ 30323 w 346666"/>
                  <a:gd name="connsiteY27" fmla="*/ 9364 h 148402"/>
                  <a:gd name="connsiteX28" fmla="*/ 32904 w 346666"/>
                  <a:gd name="connsiteY28" fmla="*/ 6443 h 148402"/>
                  <a:gd name="connsiteX29" fmla="*/ 32878 w 346666"/>
                  <a:gd name="connsiteY29" fmla="*/ 3469 h 148402"/>
                  <a:gd name="connsiteX30" fmla="*/ 34780 w 346666"/>
                  <a:gd name="connsiteY30" fmla="*/ 3104 h 148402"/>
                  <a:gd name="connsiteX31" fmla="*/ 34702 w 346666"/>
                  <a:gd name="connsiteY31" fmla="*/ 0 h 148402"/>
                  <a:gd name="connsiteX32" fmla="*/ 45833 w 346666"/>
                  <a:gd name="connsiteY32" fmla="*/ 208 h 148402"/>
                  <a:gd name="connsiteX33" fmla="*/ 57276 w 346666"/>
                  <a:gd name="connsiteY33" fmla="*/ 1356 h 148402"/>
                  <a:gd name="connsiteX34" fmla="*/ 80189 w 346666"/>
                  <a:gd name="connsiteY34" fmla="*/ 2425 h 148402"/>
                  <a:gd name="connsiteX35" fmla="*/ 88061 w 346666"/>
                  <a:gd name="connsiteY35" fmla="*/ 2347 h 148402"/>
                  <a:gd name="connsiteX36" fmla="*/ 155810 w 346666"/>
                  <a:gd name="connsiteY36" fmla="*/ 5191 h 148402"/>
                  <a:gd name="connsiteX37" fmla="*/ 175074 w 346666"/>
                  <a:gd name="connsiteY37" fmla="*/ 4643 h 148402"/>
                  <a:gd name="connsiteX38" fmla="*/ 234011 w 346666"/>
                  <a:gd name="connsiteY38" fmla="*/ 7930 h 148402"/>
                  <a:gd name="connsiteX39" fmla="*/ 258957 w 346666"/>
                  <a:gd name="connsiteY39" fmla="*/ 8165 h 148402"/>
                  <a:gd name="connsiteX40" fmla="*/ 295582 w 346666"/>
                  <a:gd name="connsiteY40" fmla="*/ 8165 h 148402"/>
                  <a:gd name="connsiteX41" fmla="*/ 346699 w 346666"/>
                  <a:gd name="connsiteY41" fmla="*/ 8504 h 148402"/>
                  <a:gd name="connsiteX42" fmla="*/ 343988 w 346666"/>
                  <a:gd name="connsiteY42" fmla="*/ 62136 h 148402"/>
                  <a:gd name="connsiteX43" fmla="*/ 319250 w 346666"/>
                  <a:gd name="connsiteY43" fmla="*/ 61327 h 148402"/>
                  <a:gd name="connsiteX44" fmla="*/ 295685 w 346666"/>
                  <a:gd name="connsiteY44" fmla="*/ 60284 h 148402"/>
                  <a:gd name="connsiteX45" fmla="*/ 295582 w 346666"/>
                  <a:gd name="connsiteY45" fmla="*/ 74422 h 148402"/>
                  <a:gd name="connsiteX46" fmla="*/ 302932 w 346666"/>
                  <a:gd name="connsiteY46" fmla="*/ 74631 h 148402"/>
                  <a:gd name="connsiteX47" fmla="*/ 306868 w 346666"/>
                  <a:gd name="connsiteY47" fmla="*/ 73770 h 148402"/>
                  <a:gd name="connsiteX48" fmla="*/ 308589 w 346666"/>
                  <a:gd name="connsiteY48" fmla="*/ 75779 h 148402"/>
                  <a:gd name="connsiteX49" fmla="*/ 313594 w 346666"/>
                  <a:gd name="connsiteY49" fmla="*/ 71318 h 148402"/>
                  <a:gd name="connsiteX50" fmla="*/ 316096 w 346666"/>
                  <a:gd name="connsiteY50" fmla="*/ 70848 h 148402"/>
                  <a:gd name="connsiteX51" fmla="*/ 319876 w 346666"/>
                  <a:gd name="connsiteY51" fmla="*/ 73588 h 148402"/>
                  <a:gd name="connsiteX52" fmla="*/ 319954 w 346666"/>
                  <a:gd name="connsiteY52" fmla="*/ 83657 h 148402"/>
                  <a:gd name="connsiteX53" fmla="*/ 318025 w 346666"/>
                  <a:gd name="connsiteY53" fmla="*/ 83318 h 148402"/>
                  <a:gd name="connsiteX54" fmla="*/ 317452 w 346666"/>
                  <a:gd name="connsiteY54" fmla="*/ 89630 h 148402"/>
                  <a:gd name="connsiteX55" fmla="*/ 320580 w 346666"/>
                  <a:gd name="connsiteY55" fmla="*/ 90596 h 148402"/>
                  <a:gd name="connsiteX56" fmla="*/ 316722 w 346666"/>
                  <a:gd name="connsiteY56" fmla="*/ 94665 h 148402"/>
                  <a:gd name="connsiteX57" fmla="*/ 319589 w 346666"/>
                  <a:gd name="connsiteY57" fmla="*/ 94900 h 148402"/>
                  <a:gd name="connsiteX58" fmla="*/ 321153 w 346666"/>
                  <a:gd name="connsiteY58" fmla="*/ 98134 h 148402"/>
                  <a:gd name="connsiteX59" fmla="*/ 314975 w 346666"/>
                  <a:gd name="connsiteY59" fmla="*/ 104838 h 148402"/>
                  <a:gd name="connsiteX60" fmla="*/ 308328 w 346666"/>
                  <a:gd name="connsiteY60" fmla="*/ 106899 h 148402"/>
                  <a:gd name="connsiteX61" fmla="*/ 303923 w 346666"/>
                  <a:gd name="connsiteY61" fmla="*/ 103873 h 148402"/>
                  <a:gd name="connsiteX62" fmla="*/ 295868 w 346666"/>
                  <a:gd name="connsiteY62" fmla="*/ 102595 h 148402"/>
                  <a:gd name="connsiteX63" fmla="*/ 295659 w 346666"/>
                  <a:gd name="connsiteY63" fmla="*/ 99491 h 148402"/>
                  <a:gd name="connsiteX64" fmla="*/ 297250 w 346666"/>
                  <a:gd name="connsiteY64" fmla="*/ 96673 h 148402"/>
                  <a:gd name="connsiteX65" fmla="*/ 299544 w 346666"/>
                  <a:gd name="connsiteY65" fmla="*/ 97378 h 148402"/>
                  <a:gd name="connsiteX66" fmla="*/ 303297 w 346666"/>
                  <a:gd name="connsiteY66" fmla="*/ 91848 h 148402"/>
                  <a:gd name="connsiteX67" fmla="*/ 297823 w 346666"/>
                  <a:gd name="connsiteY67" fmla="*/ 89161 h 148402"/>
                  <a:gd name="connsiteX68" fmla="*/ 287110 w 346666"/>
                  <a:gd name="connsiteY68" fmla="*/ 89630 h 148402"/>
                  <a:gd name="connsiteX69" fmla="*/ 286458 w 346666"/>
                  <a:gd name="connsiteY69" fmla="*/ 90804 h 148402"/>
                  <a:gd name="connsiteX70" fmla="*/ 281688 w 346666"/>
                  <a:gd name="connsiteY70" fmla="*/ 85978 h 148402"/>
                  <a:gd name="connsiteX71" fmla="*/ 281453 w 346666"/>
                  <a:gd name="connsiteY71" fmla="*/ 81752 h 148402"/>
                  <a:gd name="connsiteX72" fmla="*/ 276839 w 346666"/>
                  <a:gd name="connsiteY72" fmla="*/ 80683 h 148402"/>
                  <a:gd name="connsiteX73" fmla="*/ 274545 w 346666"/>
                  <a:gd name="connsiteY73" fmla="*/ 81361 h 148402"/>
                  <a:gd name="connsiteX74" fmla="*/ 273972 w 346666"/>
                  <a:gd name="connsiteY74" fmla="*/ 87570 h 148402"/>
                  <a:gd name="connsiteX75" fmla="*/ 270792 w 346666"/>
                  <a:gd name="connsiteY75" fmla="*/ 85483 h 148402"/>
                  <a:gd name="connsiteX76" fmla="*/ 271496 w 346666"/>
                  <a:gd name="connsiteY76" fmla="*/ 59319 h 148402"/>
                  <a:gd name="connsiteX77" fmla="*/ 211411 w 346666"/>
                  <a:gd name="connsiteY77" fmla="*/ 58562 h 148402"/>
                  <a:gd name="connsiteX78" fmla="*/ 211307 w 346666"/>
                  <a:gd name="connsiteY78" fmla="*/ 62110 h 148402"/>
                  <a:gd name="connsiteX79" fmla="*/ 209273 w 346666"/>
                  <a:gd name="connsiteY79" fmla="*/ 58849 h 148402"/>
                  <a:gd name="connsiteX80" fmla="*/ 199629 w 346666"/>
                  <a:gd name="connsiteY80" fmla="*/ 59136 h 148402"/>
                  <a:gd name="connsiteX81" fmla="*/ 197856 w 346666"/>
                  <a:gd name="connsiteY81" fmla="*/ 54362 h 148402"/>
                  <a:gd name="connsiteX82" fmla="*/ 191026 w 346666"/>
                  <a:gd name="connsiteY82" fmla="*/ 57049 h 148402"/>
                  <a:gd name="connsiteX83" fmla="*/ 186569 w 346666"/>
                  <a:gd name="connsiteY83" fmla="*/ 54023 h 148402"/>
                  <a:gd name="connsiteX84" fmla="*/ 183858 w 346666"/>
                  <a:gd name="connsiteY84" fmla="*/ 56554 h 148402"/>
                  <a:gd name="connsiteX85" fmla="*/ 182372 w 346666"/>
                  <a:gd name="connsiteY85" fmla="*/ 60153 h 148402"/>
                  <a:gd name="connsiteX86" fmla="*/ 180000 w 346666"/>
                  <a:gd name="connsiteY86" fmla="*/ 60414 h 148402"/>
                  <a:gd name="connsiteX87" fmla="*/ 177654 w 346666"/>
                  <a:gd name="connsiteY87" fmla="*/ 57232 h 148402"/>
                  <a:gd name="connsiteX88" fmla="*/ 170746 w 346666"/>
                  <a:gd name="connsiteY88" fmla="*/ 57466 h 148402"/>
                  <a:gd name="connsiteX89" fmla="*/ 169625 w 346666"/>
                  <a:gd name="connsiteY89" fmla="*/ 55641 h 148402"/>
                  <a:gd name="connsiteX90" fmla="*/ 168192 w 346666"/>
                  <a:gd name="connsiteY90" fmla="*/ 58223 h 148402"/>
                  <a:gd name="connsiteX91" fmla="*/ 165663 w 346666"/>
                  <a:gd name="connsiteY91" fmla="*/ 56110 h 148402"/>
                  <a:gd name="connsiteX92" fmla="*/ 164386 w 346666"/>
                  <a:gd name="connsiteY92" fmla="*/ 59240 h 148402"/>
                  <a:gd name="connsiteX93" fmla="*/ 161701 w 346666"/>
                  <a:gd name="connsiteY93" fmla="*/ 60962 h 148402"/>
                  <a:gd name="connsiteX94" fmla="*/ 160033 w 346666"/>
                  <a:gd name="connsiteY94" fmla="*/ 59840 h 148402"/>
                  <a:gd name="connsiteX95" fmla="*/ 150675 w 346666"/>
                  <a:gd name="connsiteY95" fmla="*/ 63075 h 148402"/>
                  <a:gd name="connsiteX96" fmla="*/ 149476 w 346666"/>
                  <a:gd name="connsiteY96" fmla="*/ 95317 h 148402"/>
                  <a:gd name="connsiteX97" fmla="*/ 135895 w 346666"/>
                  <a:gd name="connsiteY97" fmla="*/ 94769 h 148402"/>
                  <a:gd name="connsiteX98" fmla="*/ 128230 w 346666"/>
                  <a:gd name="connsiteY98" fmla="*/ 97117 h 148402"/>
                  <a:gd name="connsiteX99" fmla="*/ 131906 w 346666"/>
                  <a:gd name="connsiteY99" fmla="*/ 105856 h 148402"/>
                  <a:gd name="connsiteX100" fmla="*/ 131593 w 346666"/>
                  <a:gd name="connsiteY100" fmla="*/ 112716 h 148402"/>
                  <a:gd name="connsiteX101" fmla="*/ 126432 w 346666"/>
                  <a:gd name="connsiteY101" fmla="*/ 130585 h 148402"/>
                  <a:gd name="connsiteX102" fmla="*/ 120958 w 346666"/>
                  <a:gd name="connsiteY102" fmla="*/ 139402 h 148402"/>
                  <a:gd name="connsiteX103" fmla="*/ 116605 w 346666"/>
                  <a:gd name="connsiteY103" fmla="*/ 145063 h 148402"/>
                  <a:gd name="connsiteX104" fmla="*/ 113867 w 346666"/>
                  <a:gd name="connsiteY104" fmla="*/ 142767 h 148402"/>
                  <a:gd name="connsiteX105" fmla="*/ 111861 w 346666"/>
                  <a:gd name="connsiteY105" fmla="*/ 136011 h 148402"/>
                  <a:gd name="connsiteX106" fmla="*/ 102815 w 346666"/>
                  <a:gd name="connsiteY106" fmla="*/ 136846 h 148402"/>
                  <a:gd name="connsiteX107" fmla="*/ 99844 w 346666"/>
                  <a:gd name="connsiteY107" fmla="*/ 139193 h 148402"/>
                  <a:gd name="connsiteX108" fmla="*/ 96690 w 346666"/>
                  <a:gd name="connsiteY108" fmla="*/ 138124 h 148402"/>
                  <a:gd name="connsiteX109" fmla="*/ 95308 w 346666"/>
                  <a:gd name="connsiteY109" fmla="*/ 139559 h 148402"/>
                  <a:gd name="connsiteX110" fmla="*/ 89208 w 346666"/>
                  <a:gd name="connsiteY110" fmla="*/ 141176 h 148402"/>
                  <a:gd name="connsiteX111" fmla="*/ 83135 w 346666"/>
                  <a:gd name="connsiteY111" fmla="*/ 141593 h 148402"/>
                  <a:gd name="connsiteX112" fmla="*/ 81362 w 346666"/>
                  <a:gd name="connsiteY112" fmla="*/ 146419 h 148402"/>
                  <a:gd name="connsiteX113" fmla="*/ 78077 w 346666"/>
                  <a:gd name="connsiteY113" fmla="*/ 148402 h 148402"/>
                  <a:gd name="connsiteX114" fmla="*/ 74845 w 346666"/>
                  <a:gd name="connsiteY114" fmla="*/ 148271 h 148402"/>
                  <a:gd name="connsiteX115" fmla="*/ 68354 w 346666"/>
                  <a:gd name="connsiteY115" fmla="*/ 143680 h 148402"/>
                  <a:gd name="connsiteX116" fmla="*/ 52245 w 346666"/>
                  <a:gd name="connsiteY116" fmla="*/ 144880 h 148402"/>
                  <a:gd name="connsiteX117" fmla="*/ 45781 w 346666"/>
                  <a:gd name="connsiteY117" fmla="*/ 136428 h 148402"/>
                  <a:gd name="connsiteX118" fmla="*/ 44399 w 346666"/>
                  <a:gd name="connsiteY118" fmla="*/ 137393 h 148402"/>
                  <a:gd name="connsiteX119" fmla="*/ 41557 w 346666"/>
                  <a:gd name="connsiteY119" fmla="*/ 135489 h 148402"/>
                  <a:gd name="connsiteX120" fmla="*/ 40228 w 346666"/>
                  <a:gd name="connsiteY120" fmla="*/ 132281 h 148402"/>
                  <a:gd name="connsiteX121" fmla="*/ 30062 w 346666"/>
                  <a:gd name="connsiteY121" fmla="*/ 127533 h 148402"/>
                  <a:gd name="connsiteX122" fmla="*/ 25031 w 346666"/>
                  <a:gd name="connsiteY122" fmla="*/ 121533 h 148402"/>
                  <a:gd name="connsiteX123" fmla="*/ 22998 w 346666"/>
                  <a:gd name="connsiteY123" fmla="*/ 118012 h 148402"/>
                  <a:gd name="connsiteX124" fmla="*/ 20496 w 346666"/>
                  <a:gd name="connsiteY124" fmla="*/ 118273 h 148402"/>
                  <a:gd name="connsiteX125" fmla="*/ 20261 w 346666"/>
                  <a:gd name="connsiteY125" fmla="*/ 114647 h 148402"/>
                  <a:gd name="connsiteX126" fmla="*/ 17602 w 346666"/>
                  <a:gd name="connsiteY126" fmla="*/ 114386 h 148402"/>
                  <a:gd name="connsiteX127" fmla="*/ 16038 w 346666"/>
                  <a:gd name="connsiteY127" fmla="*/ 112038 h 148402"/>
                  <a:gd name="connsiteX128" fmla="*/ 16038 w 346666"/>
                  <a:gd name="connsiteY128" fmla="*/ 112038 h 148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346666" h="148402">
                    <a:moveTo>
                      <a:pt x="16038" y="112038"/>
                    </a:moveTo>
                    <a:lnTo>
                      <a:pt x="26335" y="93204"/>
                    </a:lnTo>
                    <a:lnTo>
                      <a:pt x="23024" y="91509"/>
                    </a:lnTo>
                    <a:lnTo>
                      <a:pt x="22659" y="89187"/>
                    </a:lnTo>
                    <a:lnTo>
                      <a:pt x="15387" y="85378"/>
                    </a:lnTo>
                    <a:lnTo>
                      <a:pt x="12831" y="75127"/>
                    </a:lnTo>
                    <a:lnTo>
                      <a:pt x="8818" y="70692"/>
                    </a:lnTo>
                    <a:lnTo>
                      <a:pt x="4751" y="71449"/>
                    </a:lnTo>
                    <a:lnTo>
                      <a:pt x="1336" y="66623"/>
                    </a:lnTo>
                    <a:lnTo>
                      <a:pt x="1519" y="62658"/>
                    </a:lnTo>
                    <a:lnTo>
                      <a:pt x="3056" y="61875"/>
                    </a:lnTo>
                    <a:lnTo>
                      <a:pt x="3317" y="56658"/>
                    </a:lnTo>
                    <a:lnTo>
                      <a:pt x="33" y="53971"/>
                    </a:lnTo>
                    <a:lnTo>
                      <a:pt x="1467" y="51310"/>
                    </a:lnTo>
                    <a:lnTo>
                      <a:pt x="6081" y="48780"/>
                    </a:lnTo>
                    <a:lnTo>
                      <a:pt x="12258" y="43224"/>
                    </a:lnTo>
                    <a:lnTo>
                      <a:pt x="17967" y="40537"/>
                    </a:lnTo>
                    <a:lnTo>
                      <a:pt x="18567" y="43041"/>
                    </a:lnTo>
                    <a:lnTo>
                      <a:pt x="22112" y="44737"/>
                    </a:lnTo>
                    <a:lnTo>
                      <a:pt x="26283" y="43980"/>
                    </a:lnTo>
                    <a:lnTo>
                      <a:pt x="30401" y="45363"/>
                    </a:lnTo>
                    <a:lnTo>
                      <a:pt x="26491" y="37407"/>
                    </a:lnTo>
                    <a:lnTo>
                      <a:pt x="25605" y="31407"/>
                    </a:lnTo>
                    <a:lnTo>
                      <a:pt x="28472" y="29711"/>
                    </a:lnTo>
                    <a:lnTo>
                      <a:pt x="29332" y="23477"/>
                    </a:lnTo>
                    <a:lnTo>
                      <a:pt x="32148" y="21703"/>
                    </a:lnTo>
                    <a:lnTo>
                      <a:pt x="31808" y="14295"/>
                    </a:lnTo>
                    <a:lnTo>
                      <a:pt x="30323" y="9364"/>
                    </a:lnTo>
                    <a:lnTo>
                      <a:pt x="32904" y="6443"/>
                    </a:lnTo>
                    <a:lnTo>
                      <a:pt x="32878" y="3469"/>
                    </a:lnTo>
                    <a:lnTo>
                      <a:pt x="34780" y="3104"/>
                    </a:lnTo>
                    <a:lnTo>
                      <a:pt x="34702" y="0"/>
                    </a:lnTo>
                    <a:lnTo>
                      <a:pt x="45833" y="208"/>
                    </a:lnTo>
                    <a:lnTo>
                      <a:pt x="57276" y="1356"/>
                    </a:lnTo>
                    <a:lnTo>
                      <a:pt x="80189" y="2425"/>
                    </a:lnTo>
                    <a:lnTo>
                      <a:pt x="88061" y="2347"/>
                    </a:lnTo>
                    <a:lnTo>
                      <a:pt x="155810" y="5191"/>
                    </a:lnTo>
                    <a:lnTo>
                      <a:pt x="175074" y="4643"/>
                    </a:lnTo>
                    <a:lnTo>
                      <a:pt x="234011" y="7930"/>
                    </a:lnTo>
                    <a:lnTo>
                      <a:pt x="258957" y="8165"/>
                    </a:lnTo>
                    <a:lnTo>
                      <a:pt x="295582" y="8165"/>
                    </a:lnTo>
                    <a:lnTo>
                      <a:pt x="346699" y="8504"/>
                    </a:lnTo>
                    <a:lnTo>
                      <a:pt x="343988" y="62136"/>
                    </a:lnTo>
                    <a:lnTo>
                      <a:pt x="319250" y="61327"/>
                    </a:lnTo>
                    <a:lnTo>
                      <a:pt x="295685" y="60284"/>
                    </a:lnTo>
                    <a:lnTo>
                      <a:pt x="295582" y="74422"/>
                    </a:lnTo>
                    <a:lnTo>
                      <a:pt x="302932" y="74631"/>
                    </a:lnTo>
                    <a:lnTo>
                      <a:pt x="306868" y="73770"/>
                    </a:lnTo>
                    <a:lnTo>
                      <a:pt x="308589" y="75779"/>
                    </a:lnTo>
                    <a:lnTo>
                      <a:pt x="313594" y="71318"/>
                    </a:lnTo>
                    <a:lnTo>
                      <a:pt x="316096" y="70848"/>
                    </a:lnTo>
                    <a:lnTo>
                      <a:pt x="319876" y="73588"/>
                    </a:lnTo>
                    <a:lnTo>
                      <a:pt x="319954" y="83657"/>
                    </a:lnTo>
                    <a:lnTo>
                      <a:pt x="318025" y="83318"/>
                    </a:lnTo>
                    <a:lnTo>
                      <a:pt x="317452" y="89630"/>
                    </a:lnTo>
                    <a:lnTo>
                      <a:pt x="320580" y="90596"/>
                    </a:lnTo>
                    <a:lnTo>
                      <a:pt x="316722" y="94665"/>
                    </a:lnTo>
                    <a:lnTo>
                      <a:pt x="319589" y="94900"/>
                    </a:lnTo>
                    <a:lnTo>
                      <a:pt x="321153" y="98134"/>
                    </a:lnTo>
                    <a:lnTo>
                      <a:pt x="314975" y="104838"/>
                    </a:lnTo>
                    <a:lnTo>
                      <a:pt x="308328" y="106899"/>
                    </a:lnTo>
                    <a:lnTo>
                      <a:pt x="303923" y="103873"/>
                    </a:lnTo>
                    <a:lnTo>
                      <a:pt x="295868" y="102595"/>
                    </a:lnTo>
                    <a:lnTo>
                      <a:pt x="295659" y="99491"/>
                    </a:lnTo>
                    <a:lnTo>
                      <a:pt x="297250" y="96673"/>
                    </a:lnTo>
                    <a:lnTo>
                      <a:pt x="299544" y="97378"/>
                    </a:lnTo>
                    <a:lnTo>
                      <a:pt x="303297" y="91848"/>
                    </a:lnTo>
                    <a:lnTo>
                      <a:pt x="297823" y="89161"/>
                    </a:lnTo>
                    <a:lnTo>
                      <a:pt x="287110" y="89630"/>
                    </a:lnTo>
                    <a:lnTo>
                      <a:pt x="286458" y="90804"/>
                    </a:lnTo>
                    <a:lnTo>
                      <a:pt x="281688" y="85978"/>
                    </a:lnTo>
                    <a:lnTo>
                      <a:pt x="281453" y="81752"/>
                    </a:lnTo>
                    <a:lnTo>
                      <a:pt x="276839" y="80683"/>
                    </a:lnTo>
                    <a:lnTo>
                      <a:pt x="274545" y="81361"/>
                    </a:lnTo>
                    <a:lnTo>
                      <a:pt x="273972" y="87570"/>
                    </a:lnTo>
                    <a:lnTo>
                      <a:pt x="270792" y="85483"/>
                    </a:lnTo>
                    <a:lnTo>
                      <a:pt x="271496" y="59319"/>
                    </a:lnTo>
                    <a:lnTo>
                      <a:pt x="211411" y="58562"/>
                    </a:lnTo>
                    <a:lnTo>
                      <a:pt x="211307" y="62110"/>
                    </a:lnTo>
                    <a:lnTo>
                      <a:pt x="209273" y="58849"/>
                    </a:lnTo>
                    <a:lnTo>
                      <a:pt x="199629" y="59136"/>
                    </a:lnTo>
                    <a:lnTo>
                      <a:pt x="197856" y="54362"/>
                    </a:lnTo>
                    <a:lnTo>
                      <a:pt x="191026" y="57049"/>
                    </a:lnTo>
                    <a:lnTo>
                      <a:pt x="186569" y="54023"/>
                    </a:lnTo>
                    <a:lnTo>
                      <a:pt x="183858" y="56554"/>
                    </a:lnTo>
                    <a:lnTo>
                      <a:pt x="182372" y="60153"/>
                    </a:lnTo>
                    <a:lnTo>
                      <a:pt x="180000" y="60414"/>
                    </a:lnTo>
                    <a:lnTo>
                      <a:pt x="177654" y="57232"/>
                    </a:lnTo>
                    <a:lnTo>
                      <a:pt x="170746" y="57466"/>
                    </a:lnTo>
                    <a:lnTo>
                      <a:pt x="169625" y="55641"/>
                    </a:lnTo>
                    <a:lnTo>
                      <a:pt x="168192" y="58223"/>
                    </a:lnTo>
                    <a:lnTo>
                      <a:pt x="165663" y="56110"/>
                    </a:lnTo>
                    <a:lnTo>
                      <a:pt x="164386" y="59240"/>
                    </a:lnTo>
                    <a:lnTo>
                      <a:pt x="161701" y="60962"/>
                    </a:lnTo>
                    <a:lnTo>
                      <a:pt x="160033" y="59840"/>
                    </a:lnTo>
                    <a:lnTo>
                      <a:pt x="150675" y="63075"/>
                    </a:lnTo>
                    <a:lnTo>
                      <a:pt x="149476" y="95317"/>
                    </a:lnTo>
                    <a:lnTo>
                      <a:pt x="135895" y="94769"/>
                    </a:lnTo>
                    <a:lnTo>
                      <a:pt x="128230" y="97117"/>
                    </a:lnTo>
                    <a:lnTo>
                      <a:pt x="131906" y="105856"/>
                    </a:lnTo>
                    <a:lnTo>
                      <a:pt x="131593" y="112716"/>
                    </a:lnTo>
                    <a:lnTo>
                      <a:pt x="126432" y="130585"/>
                    </a:lnTo>
                    <a:lnTo>
                      <a:pt x="120958" y="139402"/>
                    </a:lnTo>
                    <a:lnTo>
                      <a:pt x="116605" y="145063"/>
                    </a:lnTo>
                    <a:lnTo>
                      <a:pt x="113867" y="142767"/>
                    </a:lnTo>
                    <a:lnTo>
                      <a:pt x="111861" y="136011"/>
                    </a:lnTo>
                    <a:lnTo>
                      <a:pt x="102815" y="136846"/>
                    </a:lnTo>
                    <a:lnTo>
                      <a:pt x="99844" y="139193"/>
                    </a:lnTo>
                    <a:lnTo>
                      <a:pt x="96690" y="138124"/>
                    </a:lnTo>
                    <a:lnTo>
                      <a:pt x="95308" y="139559"/>
                    </a:lnTo>
                    <a:lnTo>
                      <a:pt x="89208" y="141176"/>
                    </a:lnTo>
                    <a:lnTo>
                      <a:pt x="83135" y="141593"/>
                    </a:lnTo>
                    <a:lnTo>
                      <a:pt x="81362" y="146419"/>
                    </a:lnTo>
                    <a:lnTo>
                      <a:pt x="78077" y="148402"/>
                    </a:lnTo>
                    <a:lnTo>
                      <a:pt x="74845" y="148271"/>
                    </a:lnTo>
                    <a:lnTo>
                      <a:pt x="68354" y="143680"/>
                    </a:lnTo>
                    <a:lnTo>
                      <a:pt x="52245" y="144880"/>
                    </a:lnTo>
                    <a:lnTo>
                      <a:pt x="45781" y="136428"/>
                    </a:lnTo>
                    <a:lnTo>
                      <a:pt x="44399" y="137393"/>
                    </a:lnTo>
                    <a:lnTo>
                      <a:pt x="41557" y="135489"/>
                    </a:lnTo>
                    <a:lnTo>
                      <a:pt x="40228" y="132281"/>
                    </a:lnTo>
                    <a:lnTo>
                      <a:pt x="30062" y="127533"/>
                    </a:lnTo>
                    <a:lnTo>
                      <a:pt x="25031" y="121533"/>
                    </a:lnTo>
                    <a:lnTo>
                      <a:pt x="22998" y="118012"/>
                    </a:lnTo>
                    <a:lnTo>
                      <a:pt x="20496" y="118273"/>
                    </a:lnTo>
                    <a:lnTo>
                      <a:pt x="20261" y="114647"/>
                    </a:lnTo>
                    <a:lnTo>
                      <a:pt x="17602" y="114386"/>
                    </a:lnTo>
                    <a:lnTo>
                      <a:pt x="16038" y="112038"/>
                    </a:lnTo>
                    <a:lnTo>
                      <a:pt x="16038" y="112038"/>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83" name="NC-6">
                <a:extLst>
                  <a:ext uri="{FF2B5EF4-FFF2-40B4-BE49-F238E27FC236}">
                    <a16:creationId xmlns:a16="http://schemas.microsoft.com/office/drawing/2014/main" id="{0634E063-38D9-2394-2FC1-8FDCB405398D}"/>
                  </a:ext>
                </a:extLst>
              </p:cNvPr>
              <p:cNvSpPr/>
              <p:nvPr/>
            </p:nvSpPr>
            <p:spPr>
              <a:xfrm>
                <a:off x="6372889" y="3924939"/>
                <a:ext cx="111761" cy="127344"/>
              </a:xfrm>
              <a:custGeom>
                <a:avLst/>
                <a:gdLst>
                  <a:gd name="connsiteX0" fmla="*/ 92519 w 140162"/>
                  <a:gd name="connsiteY0" fmla="*/ 0 h 159358"/>
                  <a:gd name="connsiteX1" fmla="*/ 108394 w 140162"/>
                  <a:gd name="connsiteY1" fmla="*/ 235 h 159358"/>
                  <a:gd name="connsiteX2" fmla="*/ 107690 w 140162"/>
                  <a:gd name="connsiteY2" fmla="*/ 26399 h 159358"/>
                  <a:gd name="connsiteX3" fmla="*/ 110870 w 140162"/>
                  <a:gd name="connsiteY3" fmla="*/ 28485 h 159358"/>
                  <a:gd name="connsiteX4" fmla="*/ 111443 w 140162"/>
                  <a:gd name="connsiteY4" fmla="*/ 22277 h 159358"/>
                  <a:gd name="connsiteX5" fmla="*/ 113737 w 140162"/>
                  <a:gd name="connsiteY5" fmla="*/ 21599 h 159358"/>
                  <a:gd name="connsiteX6" fmla="*/ 118351 w 140162"/>
                  <a:gd name="connsiteY6" fmla="*/ 22668 h 159358"/>
                  <a:gd name="connsiteX7" fmla="*/ 118586 w 140162"/>
                  <a:gd name="connsiteY7" fmla="*/ 26894 h 159358"/>
                  <a:gd name="connsiteX8" fmla="*/ 123356 w 140162"/>
                  <a:gd name="connsiteY8" fmla="*/ 31720 h 159358"/>
                  <a:gd name="connsiteX9" fmla="*/ 124008 w 140162"/>
                  <a:gd name="connsiteY9" fmla="*/ 30546 h 159358"/>
                  <a:gd name="connsiteX10" fmla="*/ 134721 w 140162"/>
                  <a:gd name="connsiteY10" fmla="*/ 30077 h 159358"/>
                  <a:gd name="connsiteX11" fmla="*/ 140195 w 140162"/>
                  <a:gd name="connsiteY11" fmla="*/ 32764 h 159358"/>
                  <a:gd name="connsiteX12" fmla="*/ 136442 w 140162"/>
                  <a:gd name="connsiteY12" fmla="*/ 38294 h 159358"/>
                  <a:gd name="connsiteX13" fmla="*/ 134148 w 140162"/>
                  <a:gd name="connsiteY13" fmla="*/ 37589 h 159358"/>
                  <a:gd name="connsiteX14" fmla="*/ 132428 w 140162"/>
                  <a:gd name="connsiteY14" fmla="*/ 40876 h 159358"/>
                  <a:gd name="connsiteX15" fmla="*/ 130837 w 140162"/>
                  <a:gd name="connsiteY15" fmla="*/ 40302 h 159358"/>
                  <a:gd name="connsiteX16" fmla="*/ 127396 w 140162"/>
                  <a:gd name="connsiteY16" fmla="*/ 43511 h 159358"/>
                  <a:gd name="connsiteX17" fmla="*/ 125650 w 140162"/>
                  <a:gd name="connsiteY17" fmla="*/ 41476 h 159358"/>
                  <a:gd name="connsiteX18" fmla="*/ 122444 w 140162"/>
                  <a:gd name="connsiteY18" fmla="*/ 41320 h 159358"/>
                  <a:gd name="connsiteX19" fmla="*/ 121219 w 140162"/>
                  <a:gd name="connsiteY19" fmla="*/ 46824 h 159358"/>
                  <a:gd name="connsiteX20" fmla="*/ 119524 w 140162"/>
                  <a:gd name="connsiteY20" fmla="*/ 47841 h 159358"/>
                  <a:gd name="connsiteX21" fmla="*/ 125311 w 140162"/>
                  <a:gd name="connsiteY21" fmla="*/ 51024 h 159358"/>
                  <a:gd name="connsiteX22" fmla="*/ 120020 w 140162"/>
                  <a:gd name="connsiteY22" fmla="*/ 54754 h 159358"/>
                  <a:gd name="connsiteX23" fmla="*/ 119524 w 140162"/>
                  <a:gd name="connsiteY23" fmla="*/ 59841 h 159358"/>
                  <a:gd name="connsiteX24" fmla="*/ 117465 w 140162"/>
                  <a:gd name="connsiteY24" fmla="*/ 60832 h 159358"/>
                  <a:gd name="connsiteX25" fmla="*/ 106699 w 140162"/>
                  <a:gd name="connsiteY25" fmla="*/ 60310 h 159358"/>
                  <a:gd name="connsiteX26" fmla="*/ 105213 w 140162"/>
                  <a:gd name="connsiteY26" fmla="*/ 93804 h 159358"/>
                  <a:gd name="connsiteX27" fmla="*/ 103832 w 140162"/>
                  <a:gd name="connsiteY27" fmla="*/ 134081 h 159358"/>
                  <a:gd name="connsiteX28" fmla="*/ 74350 w 140162"/>
                  <a:gd name="connsiteY28" fmla="*/ 134550 h 159358"/>
                  <a:gd name="connsiteX29" fmla="*/ 52376 w 140162"/>
                  <a:gd name="connsiteY29" fmla="*/ 134733 h 159358"/>
                  <a:gd name="connsiteX30" fmla="*/ 31209 w 140162"/>
                  <a:gd name="connsiteY30" fmla="*/ 134472 h 159358"/>
                  <a:gd name="connsiteX31" fmla="*/ 29879 w 140162"/>
                  <a:gd name="connsiteY31" fmla="*/ 138437 h 159358"/>
                  <a:gd name="connsiteX32" fmla="*/ 31547 w 140162"/>
                  <a:gd name="connsiteY32" fmla="*/ 147515 h 159358"/>
                  <a:gd name="connsiteX33" fmla="*/ 27247 w 140162"/>
                  <a:gd name="connsiteY33" fmla="*/ 147854 h 159358"/>
                  <a:gd name="connsiteX34" fmla="*/ 30193 w 140162"/>
                  <a:gd name="connsiteY34" fmla="*/ 151819 h 159358"/>
                  <a:gd name="connsiteX35" fmla="*/ 29254 w 140162"/>
                  <a:gd name="connsiteY35" fmla="*/ 155758 h 159358"/>
                  <a:gd name="connsiteX36" fmla="*/ 26282 w 140162"/>
                  <a:gd name="connsiteY36" fmla="*/ 155158 h 159358"/>
                  <a:gd name="connsiteX37" fmla="*/ 21147 w 140162"/>
                  <a:gd name="connsiteY37" fmla="*/ 150906 h 159358"/>
                  <a:gd name="connsiteX38" fmla="*/ 16481 w 140162"/>
                  <a:gd name="connsiteY38" fmla="*/ 149393 h 159358"/>
                  <a:gd name="connsiteX39" fmla="*/ 13535 w 140162"/>
                  <a:gd name="connsiteY39" fmla="*/ 151454 h 159358"/>
                  <a:gd name="connsiteX40" fmla="*/ 9704 w 140162"/>
                  <a:gd name="connsiteY40" fmla="*/ 159358 h 159358"/>
                  <a:gd name="connsiteX41" fmla="*/ 2978 w 140162"/>
                  <a:gd name="connsiteY41" fmla="*/ 152524 h 159358"/>
                  <a:gd name="connsiteX42" fmla="*/ 5011 w 140162"/>
                  <a:gd name="connsiteY42" fmla="*/ 150306 h 159358"/>
                  <a:gd name="connsiteX43" fmla="*/ 33 w 140162"/>
                  <a:gd name="connsiteY43" fmla="*/ 136298 h 159358"/>
                  <a:gd name="connsiteX44" fmla="*/ 397 w 140162"/>
                  <a:gd name="connsiteY44" fmla="*/ 134003 h 159358"/>
                  <a:gd name="connsiteX45" fmla="*/ 7175 w 140162"/>
                  <a:gd name="connsiteY45" fmla="*/ 134055 h 159358"/>
                  <a:gd name="connsiteX46" fmla="*/ 6810 w 140162"/>
                  <a:gd name="connsiteY46" fmla="*/ 127246 h 159358"/>
                  <a:gd name="connsiteX47" fmla="*/ 2222 w 140162"/>
                  <a:gd name="connsiteY47" fmla="*/ 104526 h 159358"/>
                  <a:gd name="connsiteX48" fmla="*/ 11424 w 140162"/>
                  <a:gd name="connsiteY48" fmla="*/ 72388 h 159358"/>
                  <a:gd name="connsiteX49" fmla="*/ 13535 w 140162"/>
                  <a:gd name="connsiteY49" fmla="*/ 37042 h 159358"/>
                  <a:gd name="connsiteX50" fmla="*/ 27637 w 140162"/>
                  <a:gd name="connsiteY50" fmla="*/ 37668 h 159358"/>
                  <a:gd name="connsiteX51" fmla="*/ 41923 w 140162"/>
                  <a:gd name="connsiteY51" fmla="*/ 37876 h 159358"/>
                  <a:gd name="connsiteX52" fmla="*/ 45181 w 140162"/>
                  <a:gd name="connsiteY52" fmla="*/ 35555 h 159358"/>
                  <a:gd name="connsiteX53" fmla="*/ 47266 w 140162"/>
                  <a:gd name="connsiteY53" fmla="*/ 35737 h 159358"/>
                  <a:gd name="connsiteX54" fmla="*/ 48126 w 140162"/>
                  <a:gd name="connsiteY54" fmla="*/ 38346 h 159358"/>
                  <a:gd name="connsiteX55" fmla="*/ 58970 w 140162"/>
                  <a:gd name="connsiteY55" fmla="*/ 38528 h 159358"/>
                  <a:gd name="connsiteX56" fmla="*/ 60665 w 140162"/>
                  <a:gd name="connsiteY56" fmla="*/ 37772 h 159358"/>
                  <a:gd name="connsiteX57" fmla="*/ 63688 w 140162"/>
                  <a:gd name="connsiteY57" fmla="*/ 45363 h 159358"/>
                  <a:gd name="connsiteX58" fmla="*/ 68250 w 140162"/>
                  <a:gd name="connsiteY58" fmla="*/ 40642 h 159358"/>
                  <a:gd name="connsiteX59" fmla="*/ 71561 w 140162"/>
                  <a:gd name="connsiteY59" fmla="*/ 41502 h 159358"/>
                  <a:gd name="connsiteX60" fmla="*/ 75992 w 140162"/>
                  <a:gd name="connsiteY60" fmla="*/ 38894 h 159358"/>
                  <a:gd name="connsiteX61" fmla="*/ 75836 w 140162"/>
                  <a:gd name="connsiteY61" fmla="*/ 43276 h 159358"/>
                  <a:gd name="connsiteX62" fmla="*/ 81779 w 140162"/>
                  <a:gd name="connsiteY62" fmla="*/ 40720 h 159358"/>
                  <a:gd name="connsiteX63" fmla="*/ 84751 w 140162"/>
                  <a:gd name="connsiteY63" fmla="*/ 37876 h 159358"/>
                  <a:gd name="connsiteX64" fmla="*/ 82691 w 140162"/>
                  <a:gd name="connsiteY64" fmla="*/ 35764 h 159358"/>
                  <a:gd name="connsiteX65" fmla="*/ 87279 w 140162"/>
                  <a:gd name="connsiteY65" fmla="*/ 32320 h 159358"/>
                  <a:gd name="connsiteX66" fmla="*/ 85585 w 140162"/>
                  <a:gd name="connsiteY66" fmla="*/ 29711 h 159358"/>
                  <a:gd name="connsiteX67" fmla="*/ 91919 w 140162"/>
                  <a:gd name="connsiteY67" fmla="*/ 25877 h 159358"/>
                  <a:gd name="connsiteX68" fmla="*/ 92024 w 140162"/>
                  <a:gd name="connsiteY68" fmla="*/ 18756 h 159358"/>
                  <a:gd name="connsiteX69" fmla="*/ 98619 w 140162"/>
                  <a:gd name="connsiteY69" fmla="*/ 12104 h 159358"/>
                  <a:gd name="connsiteX70" fmla="*/ 97080 w 140162"/>
                  <a:gd name="connsiteY70" fmla="*/ 10904 h 159358"/>
                  <a:gd name="connsiteX71" fmla="*/ 94735 w 140162"/>
                  <a:gd name="connsiteY71" fmla="*/ 14399 h 159358"/>
                  <a:gd name="connsiteX72" fmla="*/ 93979 w 140162"/>
                  <a:gd name="connsiteY72" fmla="*/ 9234 h 159358"/>
                  <a:gd name="connsiteX73" fmla="*/ 91424 w 140162"/>
                  <a:gd name="connsiteY73" fmla="*/ 6547 h 159358"/>
                  <a:gd name="connsiteX74" fmla="*/ 92519 w 140162"/>
                  <a:gd name="connsiteY74" fmla="*/ 0 h 159358"/>
                  <a:gd name="connsiteX75" fmla="*/ 92519 w 140162"/>
                  <a:gd name="connsiteY75" fmla="*/ 0 h 15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140162" h="159358">
                    <a:moveTo>
                      <a:pt x="92519" y="0"/>
                    </a:moveTo>
                    <a:lnTo>
                      <a:pt x="108394" y="235"/>
                    </a:lnTo>
                    <a:lnTo>
                      <a:pt x="107690" y="26399"/>
                    </a:lnTo>
                    <a:lnTo>
                      <a:pt x="110870" y="28485"/>
                    </a:lnTo>
                    <a:lnTo>
                      <a:pt x="111443" y="22277"/>
                    </a:lnTo>
                    <a:lnTo>
                      <a:pt x="113737" y="21599"/>
                    </a:lnTo>
                    <a:lnTo>
                      <a:pt x="118351" y="22668"/>
                    </a:lnTo>
                    <a:lnTo>
                      <a:pt x="118586" y="26894"/>
                    </a:lnTo>
                    <a:lnTo>
                      <a:pt x="123356" y="31720"/>
                    </a:lnTo>
                    <a:lnTo>
                      <a:pt x="124008" y="30546"/>
                    </a:lnTo>
                    <a:lnTo>
                      <a:pt x="134721" y="30077"/>
                    </a:lnTo>
                    <a:lnTo>
                      <a:pt x="140195" y="32764"/>
                    </a:lnTo>
                    <a:lnTo>
                      <a:pt x="136442" y="38294"/>
                    </a:lnTo>
                    <a:lnTo>
                      <a:pt x="134148" y="37589"/>
                    </a:lnTo>
                    <a:lnTo>
                      <a:pt x="132428" y="40876"/>
                    </a:lnTo>
                    <a:lnTo>
                      <a:pt x="130837" y="40302"/>
                    </a:lnTo>
                    <a:lnTo>
                      <a:pt x="127396" y="43511"/>
                    </a:lnTo>
                    <a:lnTo>
                      <a:pt x="125650" y="41476"/>
                    </a:lnTo>
                    <a:lnTo>
                      <a:pt x="122444" y="41320"/>
                    </a:lnTo>
                    <a:lnTo>
                      <a:pt x="121219" y="46824"/>
                    </a:lnTo>
                    <a:lnTo>
                      <a:pt x="119524" y="47841"/>
                    </a:lnTo>
                    <a:lnTo>
                      <a:pt x="125311" y="51024"/>
                    </a:lnTo>
                    <a:lnTo>
                      <a:pt x="120020" y="54754"/>
                    </a:lnTo>
                    <a:lnTo>
                      <a:pt x="119524" y="59841"/>
                    </a:lnTo>
                    <a:lnTo>
                      <a:pt x="117465" y="60832"/>
                    </a:lnTo>
                    <a:lnTo>
                      <a:pt x="106699" y="60310"/>
                    </a:lnTo>
                    <a:lnTo>
                      <a:pt x="105213" y="93804"/>
                    </a:lnTo>
                    <a:lnTo>
                      <a:pt x="103832" y="134081"/>
                    </a:lnTo>
                    <a:lnTo>
                      <a:pt x="74350" y="134550"/>
                    </a:lnTo>
                    <a:lnTo>
                      <a:pt x="52376" y="134733"/>
                    </a:lnTo>
                    <a:lnTo>
                      <a:pt x="31209" y="134472"/>
                    </a:lnTo>
                    <a:lnTo>
                      <a:pt x="29879" y="138437"/>
                    </a:lnTo>
                    <a:lnTo>
                      <a:pt x="31547" y="147515"/>
                    </a:lnTo>
                    <a:lnTo>
                      <a:pt x="27247" y="147854"/>
                    </a:lnTo>
                    <a:lnTo>
                      <a:pt x="30193" y="151819"/>
                    </a:lnTo>
                    <a:lnTo>
                      <a:pt x="29254" y="155758"/>
                    </a:lnTo>
                    <a:lnTo>
                      <a:pt x="26282" y="155158"/>
                    </a:lnTo>
                    <a:lnTo>
                      <a:pt x="21147" y="150906"/>
                    </a:lnTo>
                    <a:lnTo>
                      <a:pt x="16481" y="149393"/>
                    </a:lnTo>
                    <a:lnTo>
                      <a:pt x="13535" y="151454"/>
                    </a:lnTo>
                    <a:lnTo>
                      <a:pt x="9704" y="159358"/>
                    </a:lnTo>
                    <a:lnTo>
                      <a:pt x="2978" y="152524"/>
                    </a:lnTo>
                    <a:lnTo>
                      <a:pt x="5011" y="150306"/>
                    </a:lnTo>
                    <a:lnTo>
                      <a:pt x="33" y="136298"/>
                    </a:lnTo>
                    <a:lnTo>
                      <a:pt x="397" y="134003"/>
                    </a:lnTo>
                    <a:lnTo>
                      <a:pt x="7175" y="134055"/>
                    </a:lnTo>
                    <a:lnTo>
                      <a:pt x="6810" y="127246"/>
                    </a:lnTo>
                    <a:lnTo>
                      <a:pt x="2222" y="104526"/>
                    </a:lnTo>
                    <a:lnTo>
                      <a:pt x="11424" y="72388"/>
                    </a:lnTo>
                    <a:lnTo>
                      <a:pt x="13535" y="37042"/>
                    </a:lnTo>
                    <a:lnTo>
                      <a:pt x="27637" y="37668"/>
                    </a:lnTo>
                    <a:lnTo>
                      <a:pt x="41923" y="37876"/>
                    </a:lnTo>
                    <a:lnTo>
                      <a:pt x="45181" y="35555"/>
                    </a:lnTo>
                    <a:lnTo>
                      <a:pt x="47266" y="35737"/>
                    </a:lnTo>
                    <a:lnTo>
                      <a:pt x="48126" y="38346"/>
                    </a:lnTo>
                    <a:lnTo>
                      <a:pt x="58970" y="38528"/>
                    </a:lnTo>
                    <a:lnTo>
                      <a:pt x="60665" y="37772"/>
                    </a:lnTo>
                    <a:lnTo>
                      <a:pt x="63688" y="45363"/>
                    </a:lnTo>
                    <a:lnTo>
                      <a:pt x="68250" y="40642"/>
                    </a:lnTo>
                    <a:lnTo>
                      <a:pt x="71561" y="41502"/>
                    </a:lnTo>
                    <a:lnTo>
                      <a:pt x="75992" y="38894"/>
                    </a:lnTo>
                    <a:lnTo>
                      <a:pt x="75836" y="43276"/>
                    </a:lnTo>
                    <a:lnTo>
                      <a:pt x="81779" y="40720"/>
                    </a:lnTo>
                    <a:lnTo>
                      <a:pt x="84751" y="37876"/>
                    </a:lnTo>
                    <a:lnTo>
                      <a:pt x="82691" y="35764"/>
                    </a:lnTo>
                    <a:lnTo>
                      <a:pt x="87279" y="32320"/>
                    </a:lnTo>
                    <a:lnTo>
                      <a:pt x="85585" y="29711"/>
                    </a:lnTo>
                    <a:lnTo>
                      <a:pt x="91919" y="25877"/>
                    </a:lnTo>
                    <a:lnTo>
                      <a:pt x="92024" y="18756"/>
                    </a:lnTo>
                    <a:lnTo>
                      <a:pt x="98619" y="12104"/>
                    </a:lnTo>
                    <a:lnTo>
                      <a:pt x="97080" y="10904"/>
                    </a:lnTo>
                    <a:lnTo>
                      <a:pt x="94735" y="14399"/>
                    </a:lnTo>
                    <a:lnTo>
                      <a:pt x="93979" y="9234"/>
                    </a:lnTo>
                    <a:lnTo>
                      <a:pt x="91424" y="6547"/>
                    </a:lnTo>
                    <a:lnTo>
                      <a:pt x="92519" y="0"/>
                    </a:lnTo>
                    <a:lnTo>
                      <a:pt x="92519" y="0"/>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84" name="NC-7">
                <a:extLst>
                  <a:ext uri="{FF2B5EF4-FFF2-40B4-BE49-F238E27FC236}">
                    <a16:creationId xmlns:a16="http://schemas.microsoft.com/office/drawing/2014/main" id="{50391B66-1BD2-DF70-6E89-4CED08EE21A9}"/>
                  </a:ext>
                </a:extLst>
              </p:cNvPr>
              <p:cNvSpPr/>
              <p:nvPr/>
            </p:nvSpPr>
            <p:spPr>
              <a:xfrm>
                <a:off x="6559145" y="4058851"/>
                <a:ext cx="189539" cy="206307"/>
              </a:xfrm>
              <a:custGeom>
                <a:avLst/>
                <a:gdLst>
                  <a:gd name="connsiteX0" fmla="*/ 151821 w 237706"/>
                  <a:gd name="connsiteY0" fmla="*/ 104734 h 258171"/>
                  <a:gd name="connsiteX1" fmla="*/ 158677 w 237706"/>
                  <a:gd name="connsiteY1" fmla="*/ 103691 h 258171"/>
                  <a:gd name="connsiteX2" fmla="*/ 163760 w 237706"/>
                  <a:gd name="connsiteY2" fmla="*/ 104186 h 258171"/>
                  <a:gd name="connsiteX3" fmla="*/ 166862 w 237706"/>
                  <a:gd name="connsiteY3" fmla="*/ 103039 h 258171"/>
                  <a:gd name="connsiteX4" fmla="*/ 169391 w 237706"/>
                  <a:gd name="connsiteY4" fmla="*/ 105777 h 258171"/>
                  <a:gd name="connsiteX5" fmla="*/ 179531 w 237706"/>
                  <a:gd name="connsiteY5" fmla="*/ 105099 h 258171"/>
                  <a:gd name="connsiteX6" fmla="*/ 214357 w 237706"/>
                  <a:gd name="connsiteY6" fmla="*/ 104969 h 258171"/>
                  <a:gd name="connsiteX7" fmla="*/ 223714 w 237706"/>
                  <a:gd name="connsiteY7" fmla="*/ 129776 h 258171"/>
                  <a:gd name="connsiteX8" fmla="*/ 229527 w 237706"/>
                  <a:gd name="connsiteY8" fmla="*/ 147358 h 258171"/>
                  <a:gd name="connsiteX9" fmla="*/ 232812 w 237706"/>
                  <a:gd name="connsiteY9" fmla="*/ 148714 h 258171"/>
                  <a:gd name="connsiteX10" fmla="*/ 237739 w 237706"/>
                  <a:gd name="connsiteY10" fmla="*/ 154036 h 258171"/>
                  <a:gd name="connsiteX11" fmla="*/ 228459 w 237706"/>
                  <a:gd name="connsiteY11" fmla="*/ 161053 h 258171"/>
                  <a:gd name="connsiteX12" fmla="*/ 213053 w 237706"/>
                  <a:gd name="connsiteY12" fmla="*/ 175061 h 258171"/>
                  <a:gd name="connsiteX13" fmla="*/ 205702 w 237706"/>
                  <a:gd name="connsiteY13" fmla="*/ 183409 h 258171"/>
                  <a:gd name="connsiteX14" fmla="*/ 200619 w 237706"/>
                  <a:gd name="connsiteY14" fmla="*/ 190243 h 258171"/>
                  <a:gd name="connsiteX15" fmla="*/ 192851 w 237706"/>
                  <a:gd name="connsiteY15" fmla="*/ 202582 h 258171"/>
                  <a:gd name="connsiteX16" fmla="*/ 186699 w 237706"/>
                  <a:gd name="connsiteY16" fmla="*/ 216381 h 258171"/>
                  <a:gd name="connsiteX17" fmla="*/ 180417 w 237706"/>
                  <a:gd name="connsiteY17" fmla="*/ 235815 h 258171"/>
                  <a:gd name="connsiteX18" fmla="*/ 174943 w 237706"/>
                  <a:gd name="connsiteY18" fmla="*/ 249067 h 258171"/>
                  <a:gd name="connsiteX19" fmla="*/ 173927 w 237706"/>
                  <a:gd name="connsiteY19" fmla="*/ 258171 h 258171"/>
                  <a:gd name="connsiteX20" fmla="*/ 168765 w 237706"/>
                  <a:gd name="connsiteY20" fmla="*/ 256136 h 258171"/>
                  <a:gd name="connsiteX21" fmla="*/ 166758 w 237706"/>
                  <a:gd name="connsiteY21" fmla="*/ 253919 h 258171"/>
                  <a:gd name="connsiteX22" fmla="*/ 168400 w 237706"/>
                  <a:gd name="connsiteY22" fmla="*/ 251728 h 258171"/>
                  <a:gd name="connsiteX23" fmla="*/ 157921 w 237706"/>
                  <a:gd name="connsiteY23" fmla="*/ 248023 h 258171"/>
                  <a:gd name="connsiteX24" fmla="*/ 152395 w 237706"/>
                  <a:gd name="connsiteY24" fmla="*/ 246693 h 258171"/>
                  <a:gd name="connsiteX25" fmla="*/ 142620 w 237706"/>
                  <a:gd name="connsiteY25" fmla="*/ 245806 h 258171"/>
                  <a:gd name="connsiteX26" fmla="*/ 133705 w 237706"/>
                  <a:gd name="connsiteY26" fmla="*/ 245571 h 258171"/>
                  <a:gd name="connsiteX27" fmla="*/ 113398 w 237706"/>
                  <a:gd name="connsiteY27" fmla="*/ 247710 h 258171"/>
                  <a:gd name="connsiteX28" fmla="*/ 94787 w 237706"/>
                  <a:gd name="connsiteY28" fmla="*/ 254179 h 258171"/>
                  <a:gd name="connsiteX29" fmla="*/ 90095 w 237706"/>
                  <a:gd name="connsiteY29" fmla="*/ 256658 h 258171"/>
                  <a:gd name="connsiteX30" fmla="*/ 79434 w 237706"/>
                  <a:gd name="connsiteY30" fmla="*/ 245597 h 258171"/>
                  <a:gd name="connsiteX31" fmla="*/ 42105 w 237706"/>
                  <a:gd name="connsiteY31" fmla="*/ 207512 h 258171"/>
                  <a:gd name="connsiteX32" fmla="*/ 8375 w 237706"/>
                  <a:gd name="connsiteY32" fmla="*/ 173209 h 258171"/>
                  <a:gd name="connsiteX33" fmla="*/ 13327 w 237706"/>
                  <a:gd name="connsiteY33" fmla="*/ 168331 h 258171"/>
                  <a:gd name="connsiteX34" fmla="*/ 9365 w 237706"/>
                  <a:gd name="connsiteY34" fmla="*/ 163949 h 258171"/>
                  <a:gd name="connsiteX35" fmla="*/ 7827 w 237706"/>
                  <a:gd name="connsiteY35" fmla="*/ 160114 h 258171"/>
                  <a:gd name="connsiteX36" fmla="*/ 8401 w 237706"/>
                  <a:gd name="connsiteY36" fmla="*/ 154584 h 258171"/>
                  <a:gd name="connsiteX37" fmla="*/ 12989 w 237706"/>
                  <a:gd name="connsiteY37" fmla="*/ 146002 h 258171"/>
                  <a:gd name="connsiteX38" fmla="*/ 15021 w 237706"/>
                  <a:gd name="connsiteY38" fmla="*/ 143341 h 258171"/>
                  <a:gd name="connsiteX39" fmla="*/ 20730 w 237706"/>
                  <a:gd name="connsiteY39" fmla="*/ 143419 h 258171"/>
                  <a:gd name="connsiteX40" fmla="*/ 22868 w 237706"/>
                  <a:gd name="connsiteY40" fmla="*/ 139454 h 258171"/>
                  <a:gd name="connsiteX41" fmla="*/ 23207 w 237706"/>
                  <a:gd name="connsiteY41" fmla="*/ 136037 h 258171"/>
                  <a:gd name="connsiteX42" fmla="*/ 22138 w 237706"/>
                  <a:gd name="connsiteY42" fmla="*/ 131602 h 258171"/>
                  <a:gd name="connsiteX43" fmla="*/ 22868 w 237706"/>
                  <a:gd name="connsiteY43" fmla="*/ 128107 h 258171"/>
                  <a:gd name="connsiteX44" fmla="*/ 26335 w 237706"/>
                  <a:gd name="connsiteY44" fmla="*/ 129959 h 258171"/>
                  <a:gd name="connsiteX45" fmla="*/ 26439 w 237706"/>
                  <a:gd name="connsiteY45" fmla="*/ 127690 h 258171"/>
                  <a:gd name="connsiteX46" fmla="*/ 29020 w 237706"/>
                  <a:gd name="connsiteY46" fmla="*/ 124350 h 258171"/>
                  <a:gd name="connsiteX47" fmla="*/ 29306 w 237706"/>
                  <a:gd name="connsiteY47" fmla="*/ 119446 h 258171"/>
                  <a:gd name="connsiteX48" fmla="*/ 32226 w 237706"/>
                  <a:gd name="connsiteY48" fmla="*/ 118768 h 258171"/>
                  <a:gd name="connsiteX49" fmla="*/ 31548 w 237706"/>
                  <a:gd name="connsiteY49" fmla="*/ 115247 h 258171"/>
                  <a:gd name="connsiteX50" fmla="*/ 33294 w 237706"/>
                  <a:gd name="connsiteY50" fmla="*/ 111647 h 258171"/>
                  <a:gd name="connsiteX51" fmla="*/ 27873 w 237706"/>
                  <a:gd name="connsiteY51" fmla="*/ 112220 h 258171"/>
                  <a:gd name="connsiteX52" fmla="*/ 20678 w 237706"/>
                  <a:gd name="connsiteY52" fmla="*/ 112064 h 258171"/>
                  <a:gd name="connsiteX53" fmla="*/ 21121 w 237706"/>
                  <a:gd name="connsiteY53" fmla="*/ 116759 h 258171"/>
                  <a:gd name="connsiteX54" fmla="*/ 13223 w 237706"/>
                  <a:gd name="connsiteY54" fmla="*/ 107082 h 258171"/>
                  <a:gd name="connsiteX55" fmla="*/ 12180 w 237706"/>
                  <a:gd name="connsiteY55" fmla="*/ 101317 h 258171"/>
                  <a:gd name="connsiteX56" fmla="*/ 9600 w 237706"/>
                  <a:gd name="connsiteY56" fmla="*/ 100612 h 258171"/>
                  <a:gd name="connsiteX57" fmla="*/ 9365 w 237706"/>
                  <a:gd name="connsiteY57" fmla="*/ 96700 h 258171"/>
                  <a:gd name="connsiteX58" fmla="*/ 4412 w 237706"/>
                  <a:gd name="connsiteY58" fmla="*/ 94639 h 258171"/>
                  <a:gd name="connsiteX59" fmla="*/ 4699 w 237706"/>
                  <a:gd name="connsiteY59" fmla="*/ 96752 h 258171"/>
                  <a:gd name="connsiteX60" fmla="*/ 2170 w 237706"/>
                  <a:gd name="connsiteY60" fmla="*/ 97221 h 258171"/>
                  <a:gd name="connsiteX61" fmla="*/ 2014 w 237706"/>
                  <a:gd name="connsiteY61" fmla="*/ 93308 h 258171"/>
                  <a:gd name="connsiteX62" fmla="*/ 4230 w 237706"/>
                  <a:gd name="connsiteY62" fmla="*/ 94508 h 258171"/>
                  <a:gd name="connsiteX63" fmla="*/ 7645 w 237706"/>
                  <a:gd name="connsiteY63" fmla="*/ 90204 h 258171"/>
                  <a:gd name="connsiteX64" fmla="*/ 2822 w 237706"/>
                  <a:gd name="connsiteY64" fmla="*/ 86317 h 258171"/>
                  <a:gd name="connsiteX65" fmla="*/ 33 w 237706"/>
                  <a:gd name="connsiteY65" fmla="*/ 81700 h 258171"/>
                  <a:gd name="connsiteX66" fmla="*/ 18931 w 237706"/>
                  <a:gd name="connsiteY66" fmla="*/ 63727 h 258171"/>
                  <a:gd name="connsiteX67" fmla="*/ 15882 w 237706"/>
                  <a:gd name="connsiteY67" fmla="*/ 56136 h 258171"/>
                  <a:gd name="connsiteX68" fmla="*/ 16950 w 237706"/>
                  <a:gd name="connsiteY68" fmla="*/ 54597 h 258171"/>
                  <a:gd name="connsiteX69" fmla="*/ 21278 w 237706"/>
                  <a:gd name="connsiteY69" fmla="*/ 54102 h 258171"/>
                  <a:gd name="connsiteX70" fmla="*/ 24849 w 237706"/>
                  <a:gd name="connsiteY70" fmla="*/ 51962 h 258171"/>
                  <a:gd name="connsiteX71" fmla="*/ 26543 w 237706"/>
                  <a:gd name="connsiteY71" fmla="*/ 54232 h 258171"/>
                  <a:gd name="connsiteX72" fmla="*/ 31392 w 237706"/>
                  <a:gd name="connsiteY72" fmla="*/ 52719 h 258171"/>
                  <a:gd name="connsiteX73" fmla="*/ 34076 w 237706"/>
                  <a:gd name="connsiteY73" fmla="*/ 50423 h 258171"/>
                  <a:gd name="connsiteX74" fmla="*/ 29463 w 237706"/>
                  <a:gd name="connsiteY74" fmla="*/ 45545 h 258171"/>
                  <a:gd name="connsiteX75" fmla="*/ 36188 w 237706"/>
                  <a:gd name="connsiteY75" fmla="*/ 45154 h 258171"/>
                  <a:gd name="connsiteX76" fmla="*/ 35146 w 237706"/>
                  <a:gd name="connsiteY76" fmla="*/ 43093 h 258171"/>
                  <a:gd name="connsiteX77" fmla="*/ 36214 w 237706"/>
                  <a:gd name="connsiteY77" fmla="*/ 38711 h 258171"/>
                  <a:gd name="connsiteX78" fmla="*/ 37752 w 237706"/>
                  <a:gd name="connsiteY78" fmla="*/ 40902 h 258171"/>
                  <a:gd name="connsiteX79" fmla="*/ 38638 w 237706"/>
                  <a:gd name="connsiteY79" fmla="*/ 37720 h 258171"/>
                  <a:gd name="connsiteX80" fmla="*/ 36553 w 237706"/>
                  <a:gd name="connsiteY80" fmla="*/ 34928 h 258171"/>
                  <a:gd name="connsiteX81" fmla="*/ 37283 w 237706"/>
                  <a:gd name="connsiteY81" fmla="*/ 32633 h 258171"/>
                  <a:gd name="connsiteX82" fmla="*/ 35067 w 237706"/>
                  <a:gd name="connsiteY82" fmla="*/ 28590 h 258171"/>
                  <a:gd name="connsiteX83" fmla="*/ 38195 w 237706"/>
                  <a:gd name="connsiteY83" fmla="*/ 27390 h 258171"/>
                  <a:gd name="connsiteX84" fmla="*/ 37830 w 237706"/>
                  <a:gd name="connsiteY84" fmla="*/ 22251 h 258171"/>
                  <a:gd name="connsiteX85" fmla="*/ 33347 w 237706"/>
                  <a:gd name="connsiteY85" fmla="*/ 17268 h 258171"/>
                  <a:gd name="connsiteX86" fmla="*/ 38717 w 237706"/>
                  <a:gd name="connsiteY86" fmla="*/ 15103 h 258171"/>
                  <a:gd name="connsiteX87" fmla="*/ 41297 w 237706"/>
                  <a:gd name="connsiteY87" fmla="*/ 15181 h 258171"/>
                  <a:gd name="connsiteX88" fmla="*/ 41923 w 237706"/>
                  <a:gd name="connsiteY88" fmla="*/ 13225 h 258171"/>
                  <a:gd name="connsiteX89" fmla="*/ 53836 w 237706"/>
                  <a:gd name="connsiteY89" fmla="*/ 8921 h 258171"/>
                  <a:gd name="connsiteX90" fmla="*/ 62046 w 237706"/>
                  <a:gd name="connsiteY90" fmla="*/ 9677 h 258171"/>
                  <a:gd name="connsiteX91" fmla="*/ 63611 w 237706"/>
                  <a:gd name="connsiteY91" fmla="*/ 8738 h 258171"/>
                  <a:gd name="connsiteX92" fmla="*/ 66556 w 237706"/>
                  <a:gd name="connsiteY92" fmla="*/ 10486 h 258171"/>
                  <a:gd name="connsiteX93" fmla="*/ 79251 w 237706"/>
                  <a:gd name="connsiteY93" fmla="*/ 12495 h 258171"/>
                  <a:gd name="connsiteX94" fmla="*/ 83943 w 237706"/>
                  <a:gd name="connsiteY94" fmla="*/ 7617 h 258171"/>
                  <a:gd name="connsiteX95" fmla="*/ 84490 w 237706"/>
                  <a:gd name="connsiteY95" fmla="*/ 3208 h 258171"/>
                  <a:gd name="connsiteX96" fmla="*/ 90616 w 237706"/>
                  <a:gd name="connsiteY96" fmla="*/ 0 h 258171"/>
                  <a:gd name="connsiteX97" fmla="*/ 97315 w 237706"/>
                  <a:gd name="connsiteY97" fmla="*/ 9390 h 258171"/>
                  <a:gd name="connsiteX98" fmla="*/ 103337 w 237706"/>
                  <a:gd name="connsiteY98" fmla="*/ 10199 h 258171"/>
                  <a:gd name="connsiteX99" fmla="*/ 103311 w 237706"/>
                  <a:gd name="connsiteY99" fmla="*/ 13512 h 258171"/>
                  <a:gd name="connsiteX100" fmla="*/ 101382 w 237706"/>
                  <a:gd name="connsiteY100" fmla="*/ 16668 h 258171"/>
                  <a:gd name="connsiteX101" fmla="*/ 96951 w 237706"/>
                  <a:gd name="connsiteY101" fmla="*/ 14999 h 258171"/>
                  <a:gd name="connsiteX102" fmla="*/ 96716 w 237706"/>
                  <a:gd name="connsiteY102" fmla="*/ 18886 h 258171"/>
                  <a:gd name="connsiteX103" fmla="*/ 90538 w 237706"/>
                  <a:gd name="connsiteY103" fmla="*/ 14477 h 258171"/>
                  <a:gd name="connsiteX104" fmla="*/ 90199 w 237706"/>
                  <a:gd name="connsiteY104" fmla="*/ 17190 h 258171"/>
                  <a:gd name="connsiteX105" fmla="*/ 93666 w 237706"/>
                  <a:gd name="connsiteY105" fmla="*/ 19407 h 258171"/>
                  <a:gd name="connsiteX106" fmla="*/ 95125 w 237706"/>
                  <a:gd name="connsiteY106" fmla="*/ 22042 h 258171"/>
                  <a:gd name="connsiteX107" fmla="*/ 97993 w 237706"/>
                  <a:gd name="connsiteY107" fmla="*/ 21390 h 258171"/>
                  <a:gd name="connsiteX108" fmla="*/ 101434 w 237706"/>
                  <a:gd name="connsiteY108" fmla="*/ 29581 h 258171"/>
                  <a:gd name="connsiteX109" fmla="*/ 105891 w 237706"/>
                  <a:gd name="connsiteY109" fmla="*/ 32346 h 258171"/>
                  <a:gd name="connsiteX110" fmla="*/ 103337 w 237706"/>
                  <a:gd name="connsiteY110" fmla="*/ 34746 h 258171"/>
                  <a:gd name="connsiteX111" fmla="*/ 104745 w 237706"/>
                  <a:gd name="connsiteY111" fmla="*/ 39754 h 258171"/>
                  <a:gd name="connsiteX112" fmla="*/ 102763 w 237706"/>
                  <a:gd name="connsiteY112" fmla="*/ 46458 h 258171"/>
                  <a:gd name="connsiteX113" fmla="*/ 91633 w 237706"/>
                  <a:gd name="connsiteY113" fmla="*/ 45989 h 258171"/>
                  <a:gd name="connsiteX114" fmla="*/ 88374 w 237706"/>
                  <a:gd name="connsiteY114" fmla="*/ 47371 h 258171"/>
                  <a:gd name="connsiteX115" fmla="*/ 89209 w 237706"/>
                  <a:gd name="connsiteY115" fmla="*/ 52849 h 258171"/>
                  <a:gd name="connsiteX116" fmla="*/ 80685 w 237706"/>
                  <a:gd name="connsiteY116" fmla="*/ 53554 h 258171"/>
                  <a:gd name="connsiteX117" fmla="*/ 85481 w 237706"/>
                  <a:gd name="connsiteY117" fmla="*/ 56606 h 258171"/>
                  <a:gd name="connsiteX118" fmla="*/ 83213 w 237706"/>
                  <a:gd name="connsiteY118" fmla="*/ 59240 h 258171"/>
                  <a:gd name="connsiteX119" fmla="*/ 76670 w 237706"/>
                  <a:gd name="connsiteY119" fmla="*/ 56580 h 258171"/>
                  <a:gd name="connsiteX120" fmla="*/ 75810 w 237706"/>
                  <a:gd name="connsiteY120" fmla="*/ 57806 h 258171"/>
                  <a:gd name="connsiteX121" fmla="*/ 77843 w 237706"/>
                  <a:gd name="connsiteY121" fmla="*/ 60858 h 258171"/>
                  <a:gd name="connsiteX122" fmla="*/ 85637 w 237706"/>
                  <a:gd name="connsiteY122" fmla="*/ 66831 h 258171"/>
                  <a:gd name="connsiteX123" fmla="*/ 89286 w 237706"/>
                  <a:gd name="connsiteY123" fmla="*/ 73014 h 258171"/>
                  <a:gd name="connsiteX124" fmla="*/ 94318 w 237706"/>
                  <a:gd name="connsiteY124" fmla="*/ 76848 h 258171"/>
                  <a:gd name="connsiteX125" fmla="*/ 98071 w 237706"/>
                  <a:gd name="connsiteY125" fmla="*/ 84752 h 258171"/>
                  <a:gd name="connsiteX126" fmla="*/ 100548 w 237706"/>
                  <a:gd name="connsiteY126" fmla="*/ 85691 h 258171"/>
                  <a:gd name="connsiteX127" fmla="*/ 104640 w 237706"/>
                  <a:gd name="connsiteY127" fmla="*/ 90935 h 258171"/>
                  <a:gd name="connsiteX128" fmla="*/ 107612 w 237706"/>
                  <a:gd name="connsiteY128" fmla="*/ 97013 h 258171"/>
                  <a:gd name="connsiteX129" fmla="*/ 111887 w 237706"/>
                  <a:gd name="connsiteY129" fmla="*/ 99856 h 258171"/>
                  <a:gd name="connsiteX130" fmla="*/ 111678 w 237706"/>
                  <a:gd name="connsiteY130" fmla="*/ 103039 h 258171"/>
                  <a:gd name="connsiteX131" fmla="*/ 115353 w 237706"/>
                  <a:gd name="connsiteY131" fmla="*/ 109795 h 258171"/>
                  <a:gd name="connsiteX132" fmla="*/ 121584 w 237706"/>
                  <a:gd name="connsiteY132" fmla="*/ 114594 h 258171"/>
                  <a:gd name="connsiteX133" fmla="*/ 123147 w 237706"/>
                  <a:gd name="connsiteY133" fmla="*/ 118481 h 258171"/>
                  <a:gd name="connsiteX134" fmla="*/ 124503 w 237706"/>
                  <a:gd name="connsiteY134" fmla="*/ 126020 h 258171"/>
                  <a:gd name="connsiteX135" fmla="*/ 129639 w 237706"/>
                  <a:gd name="connsiteY135" fmla="*/ 128915 h 258171"/>
                  <a:gd name="connsiteX136" fmla="*/ 131542 w 237706"/>
                  <a:gd name="connsiteY136" fmla="*/ 134237 h 258171"/>
                  <a:gd name="connsiteX137" fmla="*/ 145670 w 237706"/>
                  <a:gd name="connsiteY137" fmla="*/ 112247 h 258171"/>
                  <a:gd name="connsiteX138" fmla="*/ 151873 w 237706"/>
                  <a:gd name="connsiteY138" fmla="*/ 107316 h 258171"/>
                  <a:gd name="connsiteX139" fmla="*/ 151821 w 237706"/>
                  <a:gd name="connsiteY139" fmla="*/ 104734 h 258171"/>
                  <a:gd name="connsiteX140" fmla="*/ 151821 w 237706"/>
                  <a:gd name="connsiteY140" fmla="*/ 104734 h 258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237706" h="258171">
                    <a:moveTo>
                      <a:pt x="151821" y="104734"/>
                    </a:moveTo>
                    <a:lnTo>
                      <a:pt x="158677" y="103691"/>
                    </a:lnTo>
                    <a:lnTo>
                      <a:pt x="163760" y="104186"/>
                    </a:lnTo>
                    <a:lnTo>
                      <a:pt x="166862" y="103039"/>
                    </a:lnTo>
                    <a:lnTo>
                      <a:pt x="169391" y="105777"/>
                    </a:lnTo>
                    <a:lnTo>
                      <a:pt x="179531" y="105099"/>
                    </a:lnTo>
                    <a:lnTo>
                      <a:pt x="214357" y="104969"/>
                    </a:lnTo>
                    <a:lnTo>
                      <a:pt x="223714" y="129776"/>
                    </a:lnTo>
                    <a:lnTo>
                      <a:pt x="229527" y="147358"/>
                    </a:lnTo>
                    <a:lnTo>
                      <a:pt x="232812" y="148714"/>
                    </a:lnTo>
                    <a:lnTo>
                      <a:pt x="237739" y="154036"/>
                    </a:lnTo>
                    <a:lnTo>
                      <a:pt x="228459" y="161053"/>
                    </a:lnTo>
                    <a:lnTo>
                      <a:pt x="213053" y="175061"/>
                    </a:lnTo>
                    <a:lnTo>
                      <a:pt x="205702" y="183409"/>
                    </a:lnTo>
                    <a:lnTo>
                      <a:pt x="200619" y="190243"/>
                    </a:lnTo>
                    <a:lnTo>
                      <a:pt x="192851" y="202582"/>
                    </a:lnTo>
                    <a:lnTo>
                      <a:pt x="186699" y="216381"/>
                    </a:lnTo>
                    <a:lnTo>
                      <a:pt x="180417" y="235815"/>
                    </a:lnTo>
                    <a:lnTo>
                      <a:pt x="174943" y="249067"/>
                    </a:lnTo>
                    <a:lnTo>
                      <a:pt x="173927" y="258171"/>
                    </a:lnTo>
                    <a:lnTo>
                      <a:pt x="168765" y="256136"/>
                    </a:lnTo>
                    <a:lnTo>
                      <a:pt x="166758" y="253919"/>
                    </a:lnTo>
                    <a:lnTo>
                      <a:pt x="168400" y="251728"/>
                    </a:lnTo>
                    <a:lnTo>
                      <a:pt x="157921" y="248023"/>
                    </a:lnTo>
                    <a:lnTo>
                      <a:pt x="152395" y="246693"/>
                    </a:lnTo>
                    <a:lnTo>
                      <a:pt x="142620" y="245806"/>
                    </a:lnTo>
                    <a:lnTo>
                      <a:pt x="133705" y="245571"/>
                    </a:lnTo>
                    <a:lnTo>
                      <a:pt x="113398" y="247710"/>
                    </a:lnTo>
                    <a:lnTo>
                      <a:pt x="94787" y="254179"/>
                    </a:lnTo>
                    <a:lnTo>
                      <a:pt x="90095" y="256658"/>
                    </a:lnTo>
                    <a:lnTo>
                      <a:pt x="79434" y="245597"/>
                    </a:lnTo>
                    <a:lnTo>
                      <a:pt x="42105" y="207512"/>
                    </a:lnTo>
                    <a:lnTo>
                      <a:pt x="8375" y="173209"/>
                    </a:lnTo>
                    <a:lnTo>
                      <a:pt x="13327" y="168331"/>
                    </a:lnTo>
                    <a:lnTo>
                      <a:pt x="9365" y="163949"/>
                    </a:lnTo>
                    <a:lnTo>
                      <a:pt x="7827" y="160114"/>
                    </a:lnTo>
                    <a:lnTo>
                      <a:pt x="8401" y="154584"/>
                    </a:lnTo>
                    <a:lnTo>
                      <a:pt x="12989" y="146002"/>
                    </a:lnTo>
                    <a:lnTo>
                      <a:pt x="15021" y="143341"/>
                    </a:lnTo>
                    <a:lnTo>
                      <a:pt x="20730" y="143419"/>
                    </a:lnTo>
                    <a:lnTo>
                      <a:pt x="22868" y="139454"/>
                    </a:lnTo>
                    <a:lnTo>
                      <a:pt x="23207" y="136037"/>
                    </a:lnTo>
                    <a:lnTo>
                      <a:pt x="22138" y="131602"/>
                    </a:lnTo>
                    <a:lnTo>
                      <a:pt x="22868" y="128107"/>
                    </a:lnTo>
                    <a:lnTo>
                      <a:pt x="26335" y="129959"/>
                    </a:lnTo>
                    <a:lnTo>
                      <a:pt x="26439" y="127690"/>
                    </a:lnTo>
                    <a:lnTo>
                      <a:pt x="29020" y="124350"/>
                    </a:lnTo>
                    <a:lnTo>
                      <a:pt x="29306" y="119446"/>
                    </a:lnTo>
                    <a:lnTo>
                      <a:pt x="32226" y="118768"/>
                    </a:lnTo>
                    <a:lnTo>
                      <a:pt x="31548" y="115247"/>
                    </a:lnTo>
                    <a:lnTo>
                      <a:pt x="33294" y="111647"/>
                    </a:lnTo>
                    <a:lnTo>
                      <a:pt x="27873" y="112220"/>
                    </a:lnTo>
                    <a:lnTo>
                      <a:pt x="20678" y="112064"/>
                    </a:lnTo>
                    <a:lnTo>
                      <a:pt x="21121" y="116759"/>
                    </a:lnTo>
                    <a:lnTo>
                      <a:pt x="13223" y="107082"/>
                    </a:lnTo>
                    <a:lnTo>
                      <a:pt x="12180" y="101317"/>
                    </a:lnTo>
                    <a:lnTo>
                      <a:pt x="9600" y="100612"/>
                    </a:lnTo>
                    <a:lnTo>
                      <a:pt x="9365" y="96700"/>
                    </a:lnTo>
                    <a:lnTo>
                      <a:pt x="4412" y="94639"/>
                    </a:lnTo>
                    <a:lnTo>
                      <a:pt x="4699" y="96752"/>
                    </a:lnTo>
                    <a:lnTo>
                      <a:pt x="2170" y="97221"/>
                    </a:lnTo>
                    <a:lnTo>
                      <a:pt x="2014" y="93308"/>
                    </a:lnTo>
                    <a:lnTo>
                      <a:pt x="4230" y="94508"/>
                    </a:lnTo>
                    <a:lnTo>
                      <a:pt x="7645" y="90204"/>
                    </a:lnTo>
                    <a:lnTo>
                      <a:pt x="2822" y="86317"/>
                    </a:lnTo>
                    <a:lnTo>
                      <a:pt x="33" y="81700"/>
                    </a:lnTo>
                    <a:lnTo>
                      <a:pt x="18931" y="63727"/>
                    </a:lnTo>
                    <a:lnTo>
                      <a:pt x="15882" y="56136"/>
                    </a:lnTo>
                    <a:lnTo>
                      <a:pt x="16950" y="54597"/>
                    </a:lnTo>
                    <a:lnTo>
                      <a:pt x="21278" y="54102"/>
                    </a:lnTo>
                    <a:lnTo>
                      <a:pt x="24849" y="51962"/>
                    </a:lnTo>
                    <a:lnTo>
                      <a:pt x="26543" y="54232"/>
                    </a:lnTo>
                    <a:lnTo>
                      <a:pt x="31392" y="52719"/>
                    </a:lnTo>
                    <a:lnTo>
                      <a:pt x="34076" y="50423"/>
                    </a:lnTo>
                    <a:lnTo>
                      <a:pt x="29463" y="45545"/>
                    </a:lnTo>
                    <a:lnTo>
                      <a:pt x="36188" y="45154"/>
                    </a:lnTo>
                    <a:lnTo>
                      <a:pt x="35146" y="43093"/>
                    </a:lnTo>
                    <a:lnTo>
                      <a:pt x="36214" y="38711"/>
                    </a:lnTo>
                    <a:lnTo>
                      <a:pt x="37752" y="40902"/>
                    </a:lnTo>
                    <a:lnTo>
                      <a:pt x="38638" y="37720"/>
                    </a:lnTo>
                    <a:lnTo>
                      <a:pt x="36553" y="34928"/>
                    </a:lnTo>
                    <a:lnTo>
                      <a:pt x="37283" y="32633"/>
                    </a:lnTo>
                    <a:lnTo>
                      <a:pt x="35067" y="28590"/>
                    </a:lnTo>
                    <a:lnTo>
                      <a:pt x="38195" y="27390"/>
                    </a:lnTo>
                    <a:lnTo>
                      <a:pt x="37830" y="22251"/>
                    </a:lnTo>
                    <a:lnTo>
                      <a:pt x="33347" y="17268"/>
                    </a:lnTo>
                    <a:lnTo>
                      <a:pt x="38717" y="15103"/>
                    </a:lnTo>
                    <a:lnTo>
                      <a:pt x="41297" y="15181"/>
                    </a:lnTo>
                    <a:lnTo>
                      <a:pt x="41923" y="13225"/>
                    </a:lnTo>
                    <a:lnTo>
                      <a:pt x="53836" y="8921"/>
                    </a:lnTo>
                    <a:lnTo>
                      <a:pt x="62046" y="9677"/>
                    </a:lnTo>
                    <a:lnTo>
                      <a:pt x="63611" y="8738"/>
                    </a:lnTo>
                    <a:lnTo>
                      <a:pt x="66556" y="10486"/>
                    </a:lnTo>
                    <a:lnTo>
                      <a:pt x="79251" y="12495"/>
                    </a:lnTo>
                    <a:lnTo>
                      <a:pt x="83943" y="7617"/>
                    </a:lnTo>
                    <a:lnTo>
                      <a:pt x="84490" y="3208"/>
                    </a:lnTo>
                    <a:lnTo>
                      <a:pt x="90616" y="0"/>
                    </a:lnTo>
                    <a:lnTo>
                      <a:pt x="97315" y="9390"/>
                    </a:lnTo>
                    <a:lnTo>
                      <a:pt x="103337" y="10199"/>
                    </a:lnTo>
                    <a:lnTo>
                      <a:pt x="103311" y="13512"/>
                    </a:lnTo>
                    <a:lnTo>
                      <a:pt x="101382" y="16668"/>
                    </a:lnTo>
                    <a:lnTo>
                      <a:pt x="96951" y="14999"/>
                    </a:lnTo>
                    <a:lnTo>
                      <a:pt x="96716" y="18886"/>
                    </a:lnTo>
                    <a:lnTo>
                      <a:pt x="90538" y="14477"/>
                    </a:lnTo>
                    <a:lnTo>
                      <a:pt x="90199" y="17190"/>
                    </a:lnTo>
                    <a:lnTo>
                      <a:pt x="93666" y="19407"/>
                    </a:lnTo>
                    <a:lnTo>
                      <a:pt x="95125" y="22042"/>
                    </a:lnTo>
                    <a:lnTo>
                      <a:pt x="97993" y="21390"/>
                    </a:lnTo>
                    <a:lnTo>
                      <a:pt x="101434" y="29581"/>
                    </a:lnTo>
                    <a:lnTo>
                      <a:pt x="105891" y="32346"/>
                    </a:lnTo>
                    <a:lnTo>
                      <a:pt x="103337" y="34746"/>
                    </a:lnTo>
                    <a:lnTo>
                      <a:pt x="104745" y="39754"/>
                    </a:lnTo>
                    <a:lnTo>
                      <a:pt x="102763" y="46458"/>
                    </a:lnTo>
                    <a:lnTo>
                      <a:pt x="91633" y="45989"/>
                    </a:lnTo>
                    <a:lnTo>
                      <a:pt x="88374" y="47371"/>
                    </a:lnTo>
                    <a:lnTo>
                      <a:pt x="89209" y="52849"/>
                    </a:lnTo>
                    <a:lnTo>
                      <a:pt x="80685" y="53554"/>
                    </a:lnTo>
                    <a:lnTo>
                      <a:pt x="85481" y="56606"/>
                    </a:lnTo>
                    <a:lnTo>
                      <a:pt x="83213" y="59240"/>
                    </a:lnTo>
                    <a:lnTo>
                      <a:pt x="76670" y="56580"/>
                    </a:lnTo>
                    <a:lnTo>
                      <a:pt x="75810" y="57806"/>
                    </a:lnTo>
                    <a:lnTo>
                      <a:pt x="77843" y="60858"/>
                    </a:lnTo>
                    <a:lnTo>
                      <a:pt x="85637" y="66831"/>
                    </a:lnTo>
                    <a:lnTo>
                      <a:pt x="89286" y="73014"/>
                    </a:lnTo>
                    <a:lnTo>
                      <a:pt x="94318" y="76848"/>
                    </a:lnTo>
                    <a:lnTo>
                      <a:pt x="98071" y="84752"/>
                    </a:lnTo>
                    <a:lnTo>
                      <a:pt x="100548" y="85691"/>
                    </a:lnTo>
                    <a:lnTo>
                      <a:pt x="104640" y="90935"/>
                    </a:lnTo>
                    <a:lnTo>
                      <a:pt x="107612" y="97013"/>
                    </a:lnTo>
                    <a:lnTo>
                      <a:pt x="111887" y="99856"/>
                    </a:lnTo>
                    <a:lnTo>
                      <a:pt x="111678" y="103039"/>
                    </a:lnTo>
                    <a:lnTo>
                      <a:pt x="115353" y="109795"/>
                    </a:lnTo>
                    <a:lnTo>
                      <a:pt x="121584" y="114594"/>
                    </a:lnTo>
                    <a:lnTo>
                      <a:pt x="123147" y="118481"/>
                    </a:lnTo>
                    <a:lnTo>
                      <a:pt x="124503" y="126020"/>
                    </a:lnTo>
                    <a:lnTo>
                      <a:pt x="129639" y="128915"/>
                    </a:lnTo>
                    <a:lnTo>
                      <a:pt x="131542" y="134237"/>
                    </a:lnTo>
                    <a:lnTo>
                      <a:pt x="145670" y="112247"/>
                    </a:lnTo>
                    <a:lnTo>
                      <a:pt x="151873" y="107316"/>
                    </a:lnTo>
                    <a:lnTo>
                      <a:pt x="151821" y="104734"/>
                    </a:lnTo>
                    <a:lnTo>
                      <a:pt x="151821" y="104734"/>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85" name="NC-8">
                <a:extLst>
                  <a:ext uri="{FF2B5EF4-FFF2-40B4-BE49-F238E27FC236}">
                    <a16:creationId xmlns:a16="http://schemas.microsoft.com/office/drawing/2014/main" id="{8D49658B-6EDA-FA96-9F73-8CF210D0C88A}"/>
                  </a:ext>
                </a:extLst>
              </p:cNvPr>
              <p:cNvSpPr/>
              <p:nvPr/>
            </p:nvSpPr>
            <p:spPr>
              <a:xfrm>
                <a:off x="6365240" y="4031250"/>
                <a:ext cx="220425" cy="166012"/>
              </a:xfrm>
              <a:custGeom>
                <a:avLst/>
                <a:gdLst>
                  <a:gd name="connsiteX0" fmla="*/ 250694 w 276440"/>
                  <a:gd name="connsiteY0" fmla="*/ 206860 h 207747"/>
                  <a:gd name="connsiteX1" fmla="*/ 233515 w 276440"/>
                  <a:gd name="connsiteY1" fmla="*/ 189331 h 207747"/>
                  <a:gd name="connsiteX2" fmla="*/ 210889 w 276440"/>
                  <a:gd name="connsiteY2" fmla="*/ 165331 h 207747"/>
                  <a:gd name="connsiteX3" fmla="*/ 169886 w 276440"/>
                  <a:gd name="connsiteY3" fmla="*/ 124716 h 207747"/>
                  <a:gd name="connsiteX4" fmla="*/ 132975 w 276440"/>
                  <a:gd name="connsiteY4" fmla="*/ 124377 h 207747"/>
                  <a:gd name="connsiteX5" fmla="*/ 89339 w 276440"/>
                  <a:gd name="connsiteY5" fmla="*/ 123281 h 207747"/>
                  <a:gd name="connsiteX6" fmla="*/ 50993 w 276440"/>
                  <a:gd name="connsiteY6" fmla="*/ 122525 h 207747"/>
                  <a:gd name="connsiteX7" fmla="*/ 8087 w 276440"/>
                  <a:gd name="connsiteY7" fmla="*/ 122081 h 207747"/>
                  <a:gd name="connsiteX8" fmla="*/ 10329 w 276440"/>
                  <a:gd name="connsiteY8" fmla="*/ 101656 h 207747"/>
                  <a:gd name="connsiteX9" fmla="*/ 1910 w 276440"/>
                  <a:gd name="connsiteY9" fmla="*/ 90074 h 207747"/>
                  <a:gd name="connsiteX10" fmla="*/ 6810 w 276440"/>
                  <a:gd name="connsiteY10" fmla="*/ 85953 h 207747"/>
                  <a:gd name="connsiteX11" fmla="*/ 7435 w 276440"/>
                  <a:gd name="connsiteY11" fmla="*/ 81492 h 207747"/>
                  <a:gd name="connsiteX12" fmla="*/ 8817 w 276440"/>
                  <a:gd name="connsiteY12" fmla="*/ 80683 h 207747"/>
                  <a:gd name="connsiteX13" fmla="*/ 8634 w 276440"/>
                  <a:gd name="connsiteY13" fmla="*/ 75779 h 207747"/>
                  <a:gd name="connsiteX14" fmla="*/ 5324 w 276440"/>
                  <a:gd name="connsiteY14" fmla="*/ 76666 h 207747"/>
                  <a:gd name="connsiteX15" fmla="*/ 33 w 276440"/>
                  <a:gd name="connsiteY15" fmla="*/ 74292 h 207747"/>
                  <a:gd name="connsiteX16" fmla="*/ 1988 w 276440"/>
                  <a:gd name="connsiteY16" fmla="*/ 70979 h 207747"/>
                  <a:gd name="connsiteX17" fmla="*/ 6627 w 276440"/>
                  <a:gd name="connsiteY17" fmla="*/ 66858 h 207747"/>
                  <a:gd name="connsiteX18" fmla="*/ 7462 w 276440"/>
                  <a:gd name="connsiteY18" fmla="*/ 69571 h 207747"/>
                  <a:gd name="connsiteX19" fmla="*/ 12336 w 276440"/>
                  <a:gd name="connsiteY19" fmla="*/ 66154 h 207747"/>
                  <a:gd name="connsiteX20" fmla="*/ 14187 w 276440"/>
                  <a:gd name="connsiteY20" fmla="*/ 67797 h 207747"/>
                  <a:gd name="connsiteX21" fmla="*/ 10694 w 276440"/>
                  <a:gd name="connsiteY21" fmla="*/ 69675 h 207747"/>
                  <a:gd name="connsiteX22" fmla="*/ 10772 w 276440"/>
                  <a:gd name="connsiteY22" fmla="*/ 72753 h 207747"/>
                  <a:gd name="connsiteX23" fmla="*/ 16872 w 276440"/>
                  <a:gd name="connsiteY23" fmla="*/ 68762 h 207747"/>
                  <a:gd name="connsiteX24" fmla="*/ 21355 w 276440"/>
                  <a:gd name="connsiteY24" fmla="*/ 68188 h 207747"/>
                  <a:gd name="connsiteX25" fmla="*/ 18879 w 276440"/>
                  <a:gd name="connsiteY25" fmla="*/ 64797 h 207747"/>
                  <a:gd name="connsiteX26" fmla="*/ 21147 w 276440"/>
                  <a:gd name="connsiteY26" fmla="*/ 59815 h 207747"/>
                  <a:gd name="connsiteX27" fmla="*/ 22607 w 276440"/>
                  <a:gd name="connsiteY27" fmla="*/ 61562 h 207747"/>
                  <a:gd name="connsiteX28" fmla="*/ 26151 w 276440"/>
                  <a:gd name="connsiteY28" fmla="*/ 59032 h 207747"/>
                  <a:gd name="connsiteX29" fmla="*/ 21382 w 276440"/>
                  <a:gd name="connsiteY29" fmla="*/ 56397 h 207747"/>
                  <a:gd name="connsiteX30" fmla="*/ 26074 w 276440"/>
                  <a:gd name="connsiteY30" fmla="*/ 54363 h 207747"/>
                  <a:gd name="connsiteX31" fmla="*/ 30322 w 276440"/>
                  <a:gd name="connsiteY31" fmla="*/ 51128 h 207747"/>
                  <a:gd name="connsiteX32" fmla="*/ 34102 w 276440"/>
                  <a:gd name="connsiteY32" fmla="*/ 50763 h 207747"/>
                  <a:gd name="connsiteX33" fmla="*/ 36604 w 276440"/>
                  <a:gd name="connsiteY33" fmla="*/ 49067 h 207747"/>
                  <a:gd name="connsiteX34" fmla="*/ 26960 w 276440"/>
                  <a:gd name="connsiteY34" fmla="*/ 43093 h 207747"/>
                  <a:gd name="connsiteX35" fmla="*/ 23128 w 276440"/>
                  <a:gd name="connsiteY35" fmla="*/ 29242 h 207747"/>
                  <a:gd name="connsiteX36" fmla="*/ 19296 w 276440"/>
                  <a:gd name="connsiteY36" fmla="*/ 26320 h 207747"/>
                  <a:gd name="connsiteX37" fmla="*/ 23128 w 276440"/>
                  <a:gd name="connsiteY37" fmla="*/ 18416 h 207747"/>
                  <a:gd name="connsiteX38" fmla="*/ 26074 w 276440"/>
                  <a:gd name="connsiteY38" fmla="*/ 16356 h 207747"/>
                  <a:gd name="connsiteX39" fmla="*/ 30739 w 276440"/>
                  <a:gd name="connsiteY39" fmla="*/ 17869 h 207747"/>
                  <a:gd name="connsiteX40" fmla="*/ 35875 w 276440"/>
                  <a:gd name="connsiteY40" fmla="*/ 22121 h 207747"/>
                  <a:gd name="connsiteX41" fmla="*/ 38846 w 276440"/>
                  <a:gd name="connsiteY41" fmla="*/ 22721 h 207747"/>
                  <a:gd name="connsiteX42" fmla="*/ 39785 w 276440"/>
                  <a:gd name="connsiteY42" fmla="*/ 18782 h 207747"/>
                  <a:gd name="connsiteX43" fmla="*/ 36839 w 276440"/>
                  <a:gd name="connsiteY43" fmla="*/ 14817 h 207747"/>
                  <a:gd name="connsiteX44" fmla="*/ 41140 w 276440"/>
                  <a:gd name="connsiteY44" fmla="*/ 14477 h 207747"/>
                  <a:gd name="connsiteX45" fmla="*/ 39472 w 276440"/>
                  <a:gd name="connsiteY45" fmla="*/ 5400 h 207747"/>
                  <a:gd name="connsiteX46" fmla="*/ 40801 w 276440"/>
                  <a:gd name="connsiteY46" fmla="*/ 1435 h 207747"/>
                  <a:gd name="connsiteX47" fmla="*/ 61968 w 276440"/>
                  <a:gd name="connsiteY47" fmla="*/ 1695 h 207747"/>
                  <a:gd name="connsiteX48" fmla="*/ 83943 w 276440"/>
                  <a:gd name="connsiteY48" fmla="*/ 1513 h 207747"/>
                  <a:gd name="connsiteX49" fmla="*/ 113425 w 276440"/>
                  <a:gd name="connsiteY49" fmla="*/ 1043 h 207747"/>
                  <a:gd name="connsiteX50" fmla="*/ 136494 w 276440"/>
                  <a:gd name="connsiteY50" fmla="*/ 287 h 207747"/>
                  <a:gd name="connsiteX51" fmla="*/ 156513 w 276440"/>
                  <a:gd name="connsiteY51" fmla="*/ 0 h 207747"/>
                  <a:gd name="connsiteX52" fmla="*/ 157061 w 276440"/>
                  <a:gd name="connsiteY52" fmla="*/ 6339 h 207747"/>
                  <a:gd name="connsiteX53" fmla="*/ 158859 w 276440"/>
                  <a:gd name="connsiteY53" fmla="*/ 11947 h 207747"/>
                  <a:gd name="connsiteX54" fmla="*/ 164881 w 276440"/>
                  <a:gd name="connsiteY54" fmla="*/ 37198 h 207747"/>
                  <a:gd name="connsiteX55" fmla="*/ 164594 w 276440"/>
                  <a:gd name="connsiteY55" fmla="*/ 41711 h 207747"/>
                  <a:gd name="connsiteX56" fmla="*/ 166627 w 276440"/>
                  <a:gd name="connsiteY56" fmla="*/ 46015 h 207747"/>
                  <a:gd name="connsiteX57" fmla="*/ 170198 w 276440"/>
                  <a:gd name="connsiteY57" fmla="*/ 47085 h 207747"/>
                  <a:gd name="connsiteX58" fmla="*/ 172440 w 276440"/>
                  <a:gd name="connsiteY58" fmla="*/ 56606 h 207747"/>
                  <a:gd name="connsiteX59" fmla="*/ 178618 w 276440"/>
                  <a:gd name="connsiteY59" fmla="*/ 61040 h 207747"/>
                  <a:gd name="connsiteX60" fmla="*/ 179374 w 276440"/>
                  <a:gd name="connsiteY60" fmla="*/ 64119 h 207747"/>
                  <a:gd name="connsiteX61" fmla="*/ 184483 w 276440"/>
                  <a:gd name="connsiteY61" fmla="*/ 68866 h 207747"/>
                  <a:gd name="connsiteX62" fmla="*/ 183206 w 276440"/>
                  <a:gd name="connsiteY62" fmla="*/ 75570 h 207747"/>
                  <a:gd name="connsiteX63" fmla="*/ 184196 w 276440"/>
                  <a:gd name="connsiteY63" fmla="*/ 78048 h 207747"/>
                  <a:gd name="connsiteX64" fmla="*/ 194962 w 276440"/>
                  <a:gd name="connsiteY64" fmla="*/ 79066 h 207747"/>
                  <a:gd name="connsiteX65" fmla="*/ 198403 w 276440"/>
                  <a:gd name="connsiteY65" fmla="*/ 80292 h 207747"/>
                  <a:gd name="connsiteX66" fmla="*/ 202443 w 276440"/>
                  <a:gd name="connsiteY66" fmla="*/ 85613 h 207747"/>
                  <a:gd name="connsiteX67" fmla="*/ 205050 w 276440"/>
                  <a:gd name="connsiteY67" fmla="*/ 86813 h 207747"/>
                  <a:gd name="connsiteX68" fmla="*/ 212688 w 276440"/>
                  <a:gd name="connsiteY68" fmla="*/ 94691 h 207747"/>
                  <a:gd name="connsiteX69" fmla="*/ 216363 w 276440"/>
                  <a:gd name="connsiteY69" fmla="*/ 100978 h 207747"/>
                  <a:gd name="connsiteX70" fmla="*/ 216937 w 276440"/>
                  <a:gd name="connsiteY70" fmla="*/ 110186 h 207747"/>
                  <a:gd name="connsiteX71" fmla="*/ 218527 w 276440"/>
                  <a:gd name="connsiteY71" fmla="*/ 115195 h 207747"/>
                  <a:gd name="connsiteX72" fmla="*/ 217093 w 276440"/>
                  <a:gd name="connsiteY72" fmla="*/ 118768 h 207747"/>
                  <a:gd name="connsiteX73" fmla="*/ 239641 w 276440"/>
                  <a:gd name="connsiteY73" fmla="*/ 119629 h 207747"/>
                  <a:gd name="connsiteX74" fmla="*/ 243212 w 276440"/>
                  <a:gd name="connsiteY74" fmla="*/ 116238 h 207747"/>
                  <a:gd name="connsiteX75" fmla="*/ 246001 w 276440"/>
                  <a:gd name="connsiteY75" fmla="*/ 120855 h 207747"/>
                  <a:gd name="connsiteX76" fmla="*/ 250824 w 276440"/>
                  <a:gd name="connsiteY76" fmla="*/ 124742 h 207747"/>
                  <a:gd name="connsiteX77" fmla="*/ 247409 w 276440"/>
                  <a:gd name="connsiteY77" fmla="*/ 129046 h 207747"/>
                  <a:gd name="connsiteX78" fmla="*/ 245193 w 276440"/>
                  <a:gd name="connsiteY78" fmla="*/ 127846 h 207747"/>
                  <a:gd name="connsiteX79" fmla="*/ 245350 w 276440"/>
                  <a:gd name="connsiteY79" fmla="*/ 131759 h 207747"/>
                  <a:gd name="connsiteX80" fmla="*/ 247878 w 276440"/>
                  <a:gd name="connsiteY80" fmla="*/ 131290 h 207747"/>
                  <a:gd name="connsiteX81" fmla="*/ 247592 w 276440"/>
                  <a:gd name="connsiteY81" fmla="*/ 129177 h 207747"/>
                  <a:gd name="connsiteX82" fmla="*/ 252544 w 276440"/>
                  <a:gd name="connsiteY82" fmla="*/ 131237 h 207747"/>
                  <a:gd name="connsiteX83" fmla="*/ 252779 w 276440"/>
                  <a:gd name="connsiteY83" fmla="*/ 135150 h 207747"/>
                  <a:gd name="connsiteX84" fmla="*/ 255360 w 276440"/>
                  <a:gd name="connsiteY84" fmla="*/ 135855 h 207747"/>
                  <a:gd name="connsiteX85" fmla="*/ 256402 w 276440"/>
                  <a:gd name="connsiteY85" fmla="*/ 141620 h 207747"/>
                  <a:gd name="connsiteX86" fmla="*/ 264300 w 276440"/>
                  <a:gd name="connsiteY86" fmla="*/ 151297 h 207747"/>
                  <a:gd name="connsiteX87" fmla="*/ 263858 w 276440"/>
                  <a:gd name="connsiteY87" fmla="*/ 146602 h 207747"/>
                  <a:gd name="connsiteX88" fmla="*/ 271052 w 276440"/>
                  <a:gd name="connsiteY88" fmla="*/ 146758 h 207747"/>
                  <a:gd name="connsiteX89" fmla="*/ 276474 w 276440"/>
                  <a:gd name="connsiteY89" fmla="*/ 146185 h 207747"/>
                  <a:gd name="connsiteX90" fmla="*/ 274727 w 276440"/>
                  <a:gd name="connsiteY90" fmla="*/ 149784 h 207747"/>
                  <a:gd name="connsiteX91" fmla="*/ 275405 w 276440"/>
                  <a:gd name="connsiteY91" fmla="*/ 153306 h 207747"/>
                  <a:gd name="connsiteX92" fmla="*/ 272485 w 276440"/>
                  <a:gd name="connsiteY92" fmla="*/ 153984 h 207747"/>
                  <a:gd name="connsiteX93" fmla="*/ 272199 w 276440"/>
                  <a:gd name="connsiteY93" fmla="*/ 158888 h 207747"/>
                  <a:gd name="connsiteX94" fmla="*/ 269618 w 276440"/>
                  <a:gd name="connsiteY94" fmla="*/ 162227 h 207747"/>
                  <a:gd name="connsiteX95" fmla="*/ 269514 w 276440"/>
                  <a:gd name="connsiteY95" fmla="*/ 164497 h 207747"/>
                  <a:gd name="connsiteX96" fmla="*/ 266047 w 276440"/>
                  <a:gd name="connsiteY96" fmla="*/ 162645 h 207747"/>
                  <a:gd name="connsiteX97" fmla="*/ 265317 w 276440"/>
                  <a:gd name="connsiteY97" fmla="*/ 166140 h 207747"/>
                  <a:gd name="connsiteX98" fmla="*/ 266386 w 276440"/>
                  <a:gd name="connsiteY98" fmla="*/ 170575 h 207747"/>
                  <a:gd name="connsiteX99" fmla="*/ 266047 w 276440"/>
                  <a:gd name="connsiteY99" fmla="*/ 173992 h 207747"/>
                  <a:gd name="connsiteX100" fmla="*/ 263910 w 276440"/>
                  <a:gd name="connsiteY100" fmla="*/ 177957 h 207747"/>
                  <a:gd name="connsiteX101" fmla="*/ 258201 w 276440"/>
                  <a:gd name="connsiteY101" fmla="*/ 177879 h 207747"/>
                  <a:gd name="connsiteX102" fmla="*/ 256168 w 276440"/>
                  <a:gd name="connsiteY102" fmla="*/ 180540 h 207747"/>
                  <a:gd name="connsiteX103" fmla="*/ 251580 w 276440"/>
                  <a:gd name="connsiteY103" fmla="*/ 189122 h 207747"/>
                  <a:gd name="connsiteX104" fmla="*/ 251006 w 276440"/>
                  <a:gd name="connsiteY104" fmla="*/ 194652 h 207747"/>
                  <a:gd name="connsiteX105" fmla="*/ 252544 w 276440"/>
                  <a:gd name="connsiteY105" fmla="*/ 198487 h 207747"/>
                  <a:gd name="connsiteX106" fmla="*/ 256506 w 276440"/>
                  <a:gd name="connsiteY106" fmla="*/ 202869 h 207747"/>
                  <a:gd name="connsiteX107" fmla="*/ 251554 w 276440"/>
                  <a:gd name="connsiteY107" fmla="*/ 207747 h 207747"/>
                  <a:gd name="connsiteX108" fmla="*/ 250694 w 276440"/>
                  <a:gd name="connsiteY108" fmla="*/ 206860 h 207747"/>
                  <a:gd name="connsiteX109" fmla="*/ 250694 w 276440"/>
                  <a:gd name="connsiteY109" fmla="*/ 206860 h 207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276440" h="207747">
                    <a:moveTo>
                      <a:pt x="250694" y="206860"/>
                    </a:moveTo>
                    <a:lnTo>
                      <a:pt x="233515" y="189331"/>
                    </a:lnTo>
                    <a:lnTo>
                      <a:pt x="210889" y="165331"/>
                    </a:lnTo>
                    <a:lnTo>
                      <a:pt x="169886" y="124716"/>
                    </a:lnTo>
                    <a:lnTo>
                      <a:pt x="132975" y="124377"/>
                    </a:lnTo>
                    <a:lnTo>
                      <a:pt x="89339" y="123281"/>
                    </a:lnTo>
                    <a:lnTo>
                      <a:pt x="50993" y="122525"/>
                    </a:lnTo>
                    <a:lnTo>
                      <a:pt x="8087" y="122081"/>
                    </a:lnTo>
                    <a:lnTo>
                      <a:pt x="10329" y="101656"/>
                    </a:lnTo>
                    <a:lnTo>
                      <a:pt x="1910" y="90074"/>
                    </a:lnTo>
                    <a:lnTo>
                      <a:pt x="6810" y="85953"/>
                    </a:lnTo>
                    <a:lnTo>
                      <a:pt x="7435" y="81492"/>
                    </a:lnTo>
                    <a:lnTo>
                      <a:pt x="8817" y="80683"/>
                    </a:lnTo>
                    <a:lnTo>
                      <a:pt x="8634" y="75779"/>
                    </a:lnTo>
                    <a:lnTo>
                      <a:pt x="5324" y="76666"/>
                    </a:lnTo>
                    <a:lnTo>
                      <a:pt x="33" y="74292"/>
                    </a:lnTo>
                    <a:lnTo>
                      <a:pt x="1988" y="70979"/>
                    </a:lnTo>
                    <a:lnTo>
                      <a:pt x="6627" y="66858"/>
                    </a:lnTo>
                    <a:lnTo>
                      <a:pt x="7462" y="69571"/>
                    </a:lnTo>
                    <a:lnTo>
                      <a:pt x="12336" y="66154"/>
                    </a:lnTo>
                    <a:lnTo>
                      <a:pt x="14187" y="67797"/>
                    </a:lnTo>
                    <a:lnTo>
                      <a:pt x="10694" y="69675"/>
                    </a:lnTo>
                    <a:lnTo>
                      <a:pt x="10772" y="72753"/>
                    </a:lnTo>
                    <a:lnTo>
                      <a:pt x="16872" y="68762"/>
                    </a:lnTo>
                    <a:lnTo>
                      <a:pt x="21355" y="68188"/>
                    </a:lnTo>
                    <a:lnTo>
                      <a:pt x="18879" y="64797"/>
                    </a:lnTo>
                    <a:lnTo>
                      <a:pt x="21147" y="59815"/>
                    </a:lnTo>
                    <a:lnTo>
                      <a:pt x="22607" y="61562"/>
                    </a:lnTo>
                    <a:lnTo>
                      <a:pt x="26151" y="59032"/>
                    </a:lnTo>
                    <a:lnTo>
                      <a:pt x="21382" y="56397"/>
                    </a:lnTo>
                    <a:lnTo>
                      <a:pt x="26074" y="54363"/>
                    </a:lnTo>
                    <a:lnTo>
                      <a:pt x="30322" y="51128"/>
                    </a:lnTo>
                    <a:lnTo>
                      <a:pt x="34102" y="50763"/>
                    </a:lnTo>
                    <a:lnTo>
                      <a:pt x="36604" y="49067"/>
                    </a:lnTo>
                    <a:lnTo>
                      <a:pt x="26960" y="43093"/>
                    </a:lnTo>
                    <a:lnTo>
                      <a:pt x="23128" y="29242"/>
                    </a:lnTo>
                    <a:lnTo>
                      <a:pt x="19296" y="26320"/>
                    </a:lnTo>
                    <a:lnTo>
                      <a:pt x="23128" y="18416"/>
                    </a:lnTo>
                    <a:lnTo>
                      <a:pt x="26074" y="16356"/>
                    </a:lnTo>
                    <a:lnTo>
                      <a:pt x="30739" y="17869"/>
                    </a:lnTo>
                    <a:lnTo>
                      <a:pt x="35875" y="22121"/>
                    </a:lnTo>
                    <a:lnTo>
                      <a:pt x="38846" y="22721"/>
                    </a:lnTo>
                    <a:lnTo>
                      <a:pt x="39785" y="18782"/>
                    </a:lnTo>
                    <a:lnTo>
                      <a:pt x="36839" y="14817"/>
                    </a:lnTo>
                    <a:lnTo>
                      <a:pt x="41140" y="14477"/>
                    </a:lnTo>
                    <a:lnTo>
                      <a:pt x="39472" y="5400"/>
                    </a:lnTo>
                    <a:lnTo>
                      <a:pt x="40801" y="1435"/>
                    </a:lnTo>
                    <a:lnTo>
                      <a:pt x="61968" y="1695"/>
                    </a:lnTo>
                    <a:lnTo>
                      <a:pt x="83943" y="1513"/>
                    </a:lnTo>
                    <a:lnTo>
                      <a:pt x="113425" y="1043"/>
                    </a:lnTo>
                    <a:lnTo>
                      <a:pt x="136494" y="287"/>
                    </a:lnTo>
                    <a:lnTo>
                      <a:pt x="156513" y="0"/>
                    </a:lnTo>
                    <a:lnTo>
                      <a:pt x="157061" y="6339"/>
                    </a:lnTo>
                    <a:lnTo>
                      <a:pt x="158859" y="11947"/>
                    </a:lnTo>
                    <a:lnTo>
                      <a:pt x="164881" y="37198"/>
                    </a:lnTo>
                    <a:lnTo>
                      <a:pt x="164594" y="41711"/>
                    </a:lnTo>
                    <a:lnTo>
                      <a:pt x="166627" y="46015"/>
                    </a:lnTo>
                    <a:lnTo>
                      <a:pt x="170198" y="47085"/>
                    </a:lnTo>
                    <a:lnTo>
                      <a:pt x="172440" y="56606"/>
                    </a:lnTo>
                    <a:lnTo>
                      <a:pt x="178618" y="61040"/>
                    </a:lnTo>
                    <a:lnTo>
                      <a:pt x="179374" y="64119"/>
                    </a:lnTo>
                    <a:lnTo>
                      <a:pt x="184483" y="68866"/>
                    </a:lnTo>
                    <a:lnTo>
                      <a:pt x="183206" y="75570"/>
                    </a:lnTo>
                    <a:lnTo>
                      <a:pt x="184196" y="78048"/>
                    </a:lnTo>
                    <a:lnTo>
                      <a:pt x="194962" y="79066"/>
                    </a:lnTo>
                    <a:lnTo>
                      <a:pt x="198403" y="80292"/>
                    </a:lnTo>
                    <a:lnTo>
                      <a:pt x="202443" y="85613"/>
                    </a:lnTo>
                    <a:lnTo>
                      <a:pt x="205050" y="86813"/>
                    </a:lnTo>
                    <a:lnTo>
                      <a:pt x="212688" y="94691"/>
                    </a:lnTo>
                    <a:lnTo>
                      <a:pt x="216363" y="100978"/>
                    </a:lnTo>
                    <a:lnTo>
                      <a:pt x="216937" y="110186"/>
                    </a:lnTo>
                    <a:lnTo>
                      <a:pt x="218527" y="115195"/>
                    </a:lnTo>
                    <a:lnTo>
                      <a:pt x="217093" y="118768"/>
                    </a:lnTo>
                    <a:lnTo>
                      <a:pt x="239641" y="119629"/>
                    </a:lnTo>
                    <a:lnTo>
                      <a:pt x="243212" y="116238"/>
                    </a:lnTo>
                    <a:lnTo>
                      <a:pt x="246001" y="120855"/>
                    </a:lnTo>
                    <a:lnTo>
                      <a:pt x="250824" y="124742"/>
                    </a:lnTo>
                    <a:lnTo>
                      <a:pt x="247409" y="129046"/>
                    </a:lnTo>
                    <a:lnTo>
                      <a:pt x="245193" y="127846"/>
                    </a:lnTo>
                    <a:lnTo>
                      <a:pt x="245350" y="131759"/>
                    </a:lnTo>
                    <a:lnTo>
                      <a:pt x="247878" y="131290"/>
                    </a:lnTo>
                    <a:lnTo>
                      <a:pt x="247592" y="129177"/>
                    </a:lnTo>
                    <a:lnTo>
                      <a:pt x="252544" y="131237"/>
                    </a:lnTo>
                    <a:lnTo>
                      <a:pt x="252779" y="135150"/>
                    </a:lnTo>
                    <a:lnTo>
                      <a:pt x="255360" y="135855"/>
                    </a:lnTo>
                    <a:lnTo>
                      <a:pt x="256402" y="141620"/>
                    </a:lnTo>
                    <a:lnTo>
                      <a:pt x="264300" y="151297"/>
                    </a:lnTo>
                    <a:lnTo>
                      <a:pt x="263858" y="146602"/>
                    </a:lnTo>
                    <a:lnTo>
                      <a:pt x="271052" y="146758"/>
                    </a:lnTo>
                    <a:lnTo>
                      <a:pt x="276474" y="146185"/>
                    </a:lnTo>
                    <a:lnTo>
                      <a:pt x="274727" y="149784"/>
                    </a:lnTo>
                    <a:lnTo>
                      <a:pt x="275405" y="153306"/>
                    </a:lnTo>
                    <a:lnTo>
                      <a:pt x="272485" y="153984"/>
                    </a:lnTo>
                    <a:lnTo>
                      <a:pt x="272199" y="158888"/>
                    </a:lnTo>
                    <a:lnTo>
                      <a:pt x="269618" y="162227"/>
                    </a:lnTo>
                    <a:lnTo>
                      <a:pt x="269514" y="164497"/>
                    </a:lnTo>
                    <a:lnTo>
                      <a:pt x="266047" y="162645"/>
                    </a:lnTo>
                    <a:lnTo>
                      <a:pt x="265317" y="166140"/>
                    </a:lnTo>
                    <a:lnTo>
                      <a:pt x="266386" y="170575"/>
                    </a:lnTo>
                    <a:lnTo>
                      <a:pt x="266047" y="173992"/>
                    </a:lnTo>
                    <a:lnTo>
                      <a:pt x="263910" y="177957"/>
                    </a:lnTo>
                    <a:lnTo>
                      <a:pt x="258201" y="177879"/>
                    </a:lnTo>
                    <a:lnTo>
                      <a:pt x="256168" y="180540"/>
                    </a:lnTo>
                    <a:lnTo>
                      <a:pt x="251580" y="189122"/>
                    </a:lnTo>
                    <a:lnTo>
                      <a:pt x="251006" y="194652"/>
                    </a:lnTo>
                    <a:lnTo>
                      <a:pt x="252544" y="198487"/>
                    </a:lnTo>
                    <a:lnTo>
                      <a:pt x="256506" y="202869"/>
                    </a:lnTo>
                    <a:lnTo>
                      <a:pt x="251554" y="207747"/>
                    </a:lnTo>
                    <a:lnTo>
                      <a:pt x="250694" y="206860"/>
                    </a:lnTo>
                    <a:lnTo>
                      <a:pt x="250694" y="206860"/>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86" name="NC-9">
                <a:extLst>
                  <a:ext uri="{FF2B5EF4-FFF2-40B4-BE49-F238E27FC236}">
                    <a16:creationId xmlns:a16="http://schemas.microsoft.com/office/drawing/2014/main" id="{D893A821-4B1E-5D00-2914-4A810FAB5911}"/>
                  </a:ext>
                </a:extLst>
              </p:cNvPr>
              <p:cNvSpPr/>
              <p:nvPr/>
            </p:nvSpPr>
            <p:spPr>
              <a:xfrm>
                <a:off x="6455655" y="3925899"/>
                <a:ext cx="134270" cy="200948"/>
              </a:xfrm>
              <a:custGeom>
                <a:avLst/>
                <a:gdLst>
                  <a:gd name="connsiteX0" fmla="*/ 28810 w 168392"/>
                  <a:gd name="connsiteY0" fmla="*/ 0 h 251467"/>
                  <a:gd name="connsiteX1" fmla="*/ 52349 w 168392"/>
                  <a:gd name="connsiteY1" fmla="*/ 1043 h 251467"/>
                  <a:gd name="connsiteX2" fmla="*/ 77087 w 168392"/>
                  <a:gd name="connsiteY2" fmla="*/ 1852 h 251467"/>
                  <a:gd name="connsiteX3" fmla="*/ 77165 w 168392"/>
                  <a:gd name="connsiteY3" fmla="*/ 391 h 251467"/>
                  <a:gd name="connsiteX4" fmla="*/ 116657 w 168392"/>
                  <a:gd name="connsiteY4" fmla="*/ 1513 h 251467"/>
                  <a:gd name="connsiteX5" fmla="*/ 115770 w 168392"/>
                  <a:gd name="connsiteY5" fmla="*/ 60284 h 251467"/>
                  <a:gd name="connsiteX6" fmla="*/ 117804 w 168392"/>
                  <a:gd name="connsiteY6" fmla="*/ 66675 h 251467"/>
                  <a:gd name="connsiteX7" fmla="*/ 117699 w 168392"/>
                  <a:gd name="connsiteY7" fmla="*/ 70171 h 251467"/>
                  <a:gd name="connsiteX8" fmla="*/ 119628 w 168392"/>
                  <a:gd name="connsiteY8" fmla="*/ 72753 h 251467"/>
                  <a:gd name="connsiteX9" fmla="*/ 103362 w 168392"/>
                  <a:gd name="connsiteY9" fmla="*/ 72805 h 251467"/>
                  <a:gd name="connsiteX10" fmla="*/ 100469 w 168392"/>
                  <a:gd name="connsiteY10" fmla="*/ 84022 h 251467"/>
                  <a:gd name="connsiteX11" fmla="*/ 112434 w 168392"/>
                  <a:gd name="connsiteY11" fmla="*/ 85926 h 251467"/>
                  <a:gd name="connsiteX12" fmla="*/ 112955 w 168392"/>
                  <a:gd name="connsiteY12" fmla="*/ 89135 h 251467"/>
                  <a:gd name="connsiteX13" fmla="*/ 115301 w 168392"/>
                  <a:gd name="connsiteY13" fmla="*/ 91743 h 251467"/>
                  <a:gd name="connsiteX14" fmla="*/ 117412 w 168392"/>
                  <a:gd name="connsiteY14" fmla="*/ 91456 h 251467"/>
                  <a:gd name="connsiteX15" fmla="*/ 119576 w 168392"/>
                  <a:gd name="connsiteY15" fmla="*/ 94456 h 251467"/>
                  <a:gd name="connsiteX16" fmla="*/ 119081 w 168392"/>
                  <a:gd name="connsiteY16" fmla="*/ 98421 h 251467"/>
                  <a:gd name="connsiteX17" fmla="*/ 116734 w 168392"/>
                  <a:gd name="connsiteY17" fmla="*/ 102517 h 251467"/>
                  <a:gd name="connsiteX18" fmla="*/ 117412 w 168392"/>
                  <a:gd name="connsiteY18" fmla="*/ 106430 h 251467"/>
                  <a:gd name="connsiteX19" fmla="*/ 121818 w 168392"/>
                  <a:gd name="connsiteY19" fmla="*/ 105334 h 251467"/>
                  <a:gd name="connsiteX20" fmla="*/ 124711 w 168392"/>
                  <a:gd name="connsiteY20" fmla="*/ 107395 h 251467"/>
                  <a:gd name="connsiteX21" fmla="*/ 128960 w 168392"/>
                  <a:gd name="connsiteY21" fmla="*/ 102569 h 251467"/>
                  <a:gd name="connsiteX22" fmla="*/ 130942 w 168392"/>
                  <a:gd name="connsiteY22" fmla="*/ 103638 h 251467"/>
                  <a:gd name="connsiteX23" fmla="*/ 133001 w 168392"/>
                  <a:gd name="connsiteY23" fmla="*/ 102126 h 251467"/>
                  <a:gd name="connsiteX24" fmla="*/ 134252 w 168392"/>
                  <a:gd name="connsiteY24" fmla="*/ 104969 h 251467"/>
                  <a:gd name="connsiteX25" fmla="*/ 137145 w 168392"/>
                  <a:gd name="connsiteY25" fmla="*/ 105308 h 251467"/>
                  <a:gd name="connsiteX26" fmla="*/ 140013 w 168392"/>
                  <a:gd name="connsiteY26" fmla="*/ 101604 h 251467"/>
                  <a:gd name="connsiteX27" fmla="*/ 142541 w 168392"/>
                  <a:gd name="connsiteY27" fmla="*/ 101291 h 251467"/>
                  <a:gd name="connsiteX28" fmla="*/ 141473 w 168392"/>
                  <a:gd name="connsiteY28" fmla="*/ 96752 h 251467"/>
                  <a:gd name="connsiteX29" fmla="*/ 138396 w 168392"/>
                  <a:gd name="connsiteY29" fmla="*/ 92787 h 251467"/>
                  <a:gd name="connsiteX30" fmla="*/ 144496 w 168392"/>
                  <a:gd name="connsiteY30" fmla="*/ 91352 h 251467"/>
                  <a:gd name="connsiteX31" fmla="*/ 149736 w 168392"/>
                  <a:gd name="connsiteY31" fmla="*/ 91717 h 251467"/>
                  <a:gd name="connsiteX32" fmla="*/ 150726 w 168392"/>
                  <a:gd name="connsiteY32" fmla="*/ 82509 h 251467"/>
                  <a:gd name="connsiteX33" fmla="*/ 156461 w 168392"/>
                  <a:gd name="connsiteY33" fmla="*/ 81466 h 251467"/>
                  <a:gd name="connsiteX34" fmla="*/ 159068 w 168392"/>
                  <a:gd name="connsiteY34" fmla="*/ 82326 h 251467"/>
                  <a:gd name="connsiteX35" fmla="*/ 158885 w 168392"/>
                  <a:gd name="connsiteY35" fmla="*/ 77292 h 251467"/>
                  <a:gd name="connsiteX36" fmla="*/ 162352 w 168392"/>
                  <a:gd name="connsiteY36" fmla="*/ 76196 h 251467"/>
                  <a:gd name="connsiteX37" fmla="*/ 164255 w 168392"/>
                  <a:gd name="connsiteY37" fmla="*/ 77605 h 251467"/>
                  <a:gd name="connsiteX38" fmla="*/ 164568 w 168392"/>
                  <a:gd name="connsiteY38" fmla="*/ 72231 h 251467"/>
                  <a:gd name="connsiteX39" fmla="*/ 166914 w 168392"/>
                  <a:gd name="connsiteY39" fmla="*/ 72962 h 251467"/>
                  <a:gd name="connsiteX40" fmla="*/ 163812 w 168392"/>
                  <a:gd name="connsiteY40" fmla="*/ 81596 h 251467"/>
                  <a:gd name="connsiteX41" fmla="*/ 163030 w 168392"/>
                  <a:gd name="connsiteY41" fmla="*/ 85613 h 251467"/>
                  <a:gd name="connsiteX42" fmla="*/ 154558 w 168392"/>
                  <a:gd name="connsiteY42" fmla="*/ 114334 h 251467"/>
                  <a:gd name="connsiteX43" fmla="*/ 166132 w 168392"/>
                  <a:gd name="connsiteY43" fmla="*/ 119029 h 251467"/>
                  <a:gd name="connsiteX44" fmla="*/ 158208 w 168392"/>
                  <a:gd name="connsiteY44" fmla="*/ 130037 h 251467"/>
                  <a:gd name="connsiteX45" fmla="*/ 154480 w 168392"/>
                  <a:gd name="connsiteY45" fmla="*/ 126411 h 251467"/>
                  <a:gd name="connsiteX46" fmla="*/ 151456 w 168392"/>
                  <a:gd name="connsiteY46" fmla="*/ 126020 h 251467"/>
                  <a:gd name="connsiteX47" fmla="*/ 147051 w 168392"/>
                  <a:gd name="connsiteY47" fmla="*/ 121377 h 251467"/>
                  <a:gd name="connsiteX48" fmla="*/ 146269 w 168392"/>
                  <a:gd name="connsiteY48" fmla="*/ 116838 h 251467"/>
                  <a:gd name="connsiteX49" fmla="*/ 142646 w 168392"/>
                  <a:gd name="connsiteY49" fmla="*/ 113655 h 251467"/>
                  <a:gd name="connsiteX50" fmla="*/ 136963 w 168392"/>
                  <a:gd name="connsiteY50" fmla="*/ 111151 h 251467"/>
                  <a:gd name="connsiteX51" fmla="*/ 132427 w 168392"/>
                  <a:gd name="connsiteY51" fmla="*/ 112821 h 251467"/>
                  <a:gd name="connsiteX52" fmla="*/ 131124 w 168392"/>
                  <a:gd name="connsiteY52" fmla="*/ 115429 h 251467"/>
                  <a:gd name="connsiteX53" fmla="*/ 126744 w 168392"/>
                  <a:gd name="connsiteY53" fmla="*/ 119785 h 251467"/>
                  <a:gd name="connsiteX54" fmla="*/ 124972 w 168392"/>
                  <a:gd name="connsiteY54" fmla="*/ 120203 h 251467"/>
                  <a:gd name="connsiteX55" fmla="*/ 125024 w 168392"/>
                  <a:gd name="connsiteY55" fmla="*/ 123490 h 251467"/>
                  <a:gd name="connsiteX56" fmla="*/ 121322 w 168392"/>
                  <a:gd name="connsiteY56" fmla="*/ 124690 h 251467"/>
                  <a:gd name="connsiteX57" fmla="*/ 122313 w 168392"/>
                  <a:gd name="connsiteY57" fmla="*/ 122238 h 251467"/>
                  <a:gd name="connsiteX58" fmla="*/ 118560 w 168392"/>
                  <a:gd name="connsiteY58" fmla="*/ 121612 h 251467"/>
                  <a:gd name="connsiteX59" fmla="*/ 118481 w 168392"/>
                  <a:gd name="connsiteY59" fmla="*/ 124481 h 251467"/>
                  <a:gd name="connsiteX60" fmla="*/ 114128 w 168392"/>
                  <a:gd name="connsiteY60" fmla="*/ 128238 h 251467"/>
                  <a:gd name="connsiteX61" fmla="*/ 111782 w 168392"/>
                  <a:gd name="connsiteY61" fmla="*/ 126177 h 251467"/>
                  <a:gd name="connsiteX62" fmla="*/ 112721 w 168392"/>
                  <a:gd name="connsiteY62" fmla="*/ 124090 h 251467"/>
                  <a:gd name="connsiteX63" fmla="*/ 107116 w 168392"/>
                  <a:gd name="connsiteY63" fmla="*/ 126203 h 251467"/>
                  <a:gd name="connsiteX64" fmla="*/ 108837 w 168392"/>
                  <a:gd name="connsiteY64" fmla="*/ 128472 h 251467"/>
                  <a:gd name="connsiteX65" fmla="*/ 103180 w 168392"/>
                  <a:gd name="connsiteY65" fmla="*/ 131055 h 251467"/>
                  <a:gd name="connsiteX66" fmla="*/ 105422 w 168392"/>
                  <a:gd name="connsiteY66" fmla="*/ 134237 h 251467"/>
                  <a:gd name="connsiteX67" fmla="*/ 102007 w 168392"/>
                  <a:gd name="connsiteY67" fmla="*/ 139298 h 251467"/>
                  <a:gd name="connsiteX68" fmla="*/ 106751 w 168392"/>
                  <a:gd name="connsiteY68" fmla="*/ 145402 h 251467"/>
                  <a:gd name="connsiteX69" fmla="*/ 106308 w 168392"/>
                  <a:gd name="connsiteY69" fmla="*/ 147437 h 251467"/>
                  <a:gd name="connsiteX70" fmla="*/ 112095 w 168392"/>
                  <a:gd name="connsiteY70" fmla="*/ 151506 h 251467"/>
                  <a:gd name="connsiteX71" fmla="*/ 114650 w 168392"/>
                  <a:gd name="connsiteY71" fmla="*/ 158366 h 251467"/>
                  <a:gd name="connsiteX72" fmla="*/ 114389 w 168392"/>
                  <a:gd name="connsiteY72" fmla="*/ 159827 h 251467"/>
                  <a:gd name="connsiteX73" fmla="*/ 121844 w 168392"/>
                  <a:gd name="connsiteY73" fmla="*/ 164966 h 251467"/>
                  <a:gd name="connsiteX74" fmla="*/ 127370 w 168392"/>
                  <a:gd name="connsiteY74" fmla="*/ 168018 h 251467"/>
                  <a:gd name="connsiteX75" fmla="*/ 121688 w 168392"/>
                  <a:gd name="connsiteY75" fmla="*/ 174905 h 251467"/>
                  <a:gd name="connsiteX76" fmla="*/ 125910 w 168392"/>
                  <a:gd name="connsiteY76" fmla="*/ 178061 h 251467"/>
                  <a:gd name="connsiteX77" fmla="*/ 130029 w 168392"/>
                  <a:gd name="connsiteY77" fmla="*/ 179705 h 251467"/>
                  <a:gd name="connsiteX78" fmla="*/ 131906 w 168392"/>
                  <a:gd name="connsiteY78" fmla="*/ 184374 h 251467"/>
                  <a:gd name="connsiteX79" fmla="*/ 139961 w 168392"/>
                  <a:gd name="connsiteY79" fmla="*/ 188339 h 251467"/>
                  <a:gd name="connsiteX80" fmla="*/ 154115 w 168392"/>
                  <a:gd name="connsiteY80" fmla="*/ 184452 h 251467"/>
                  <a:gd name="connsiteX81" fmla="*/ 162274 w 168392"/>
                  <a:gd name="connsiteY81" fmla="*/ 183539 h 251467"/>
                  <a:gd name="connsiteX82" fmla="*/ 167617 w 168392"/>
                  <a:gd name="connsiteY82" fmla="*/ 188626 h 251467"/>
                  <a:gd name="connsiteX83" fmla="*/ 167983 w 168392"/>
                  <a:gd name="connsiteY83" fmla="*/ 193765 h 251467"/>
                  <a:gd name="connsiteX84" fmla="*/ 164855 w 168392"/>
                  <a:gd name="connsiteY84" fmla="*/ 194965 h 251467"/>
                  <a:gd name="connsiteX85" fmla="*/ 167070 w 168392"/>
                  <a:gd name="connsiteY85" fmla="*/ 199008 h 251467"/>
                  <a:gd name="connsiteX86" fmla="*/ 166340 w 168392"/>
                  <a:gd name="connsiteY86" fmla="*/ 201304 h 251467"/>
                  <a:gd name="connsiteX87" fmla="*/ 168426 w 168392"/>
                  <a:gd name="connsiteY87" fmla="*/ 204095 h 251467"/>
                  <a:gd name="connsiteX88" fmla="*/ 167540 w 168392"/>
                  <a:gd name="connsiteY88" fmla="*/ 207277 h 251467"/>
                  <a:gd name="connsiteX89" fmla="*/ 166002 w 168392"/>
                  <a:gd name="connsiteY89" fmla="*/ 205086 h 251467"/>
                  <a:gd name="connsiteX90" fmla="*/ 164933 w 168392"/>
                  <a:gd name="connsiteY90" fmla="*/ 209468 h 251467"/>
                  <a:gd name="connsiteX91" fmla="*/ 165976 w 168392"/>
                  <a:gd name="connsiteY91" fmla="*/ 211529 h 251467"/>
                  <a:gd name="connsiteX92" fmla="*/ 159250 w 168392"/>
                  <a:gd name="connsiteY92" fmla="*/ 211921 h 251467"/>
                  <a:gd name="connsiteX93" fmla="*/ 163864 w 168392"/>
                  <a:gd name="connsiteY93" fmla="*/ 216799 h 251467"/>
                  <a:gd name="connsiteX94" fmla="*/ 161179 w 168392"/>
                  <a:gd name="connsiteY94" fmla="*/ 219094 h 251467"/>
                  <a:gd name="connsiteX95" fmla="*/ 156331 w 168392"/>
                  <a:gd name="connsiteY95" fmla="*/ 220607 h 251467"/>
                  <a:gd name="connsiteX96" fmla="*/ 154636 w 168392"/>
                  <a:gd name="connsiteY96" fmla="*/ 218338 h 251467"/>
                  <a:gd name="connsiteX97" fmla="*/ 151065 w 168392"/>
                  <a:gd name="connsiteY97" fmla="*/ 220477 h 251467"/>
                  <a:gd name="connsiteX98" fmla="*/ 146738 w 168392"/>
                  <a:gd name="connsiteY98" fmla="*/ 220972 h 251467"/>
                  <a:gd name="connsiteX99" fmla="*/ 145669 w 168392"/>
                  <a:gd name="connsiteY99" fmla="*/ 222511 h 251467"/>
                  <a:gd name="connsiteX100" fmla="*/ 148719 w 168392"/>
                  <a:gd name="connsiteY100" fmla="*/ 230102 h 251467"/>
                  <a:gd name="connsiteX101" fmla="*/ 126249 w 168392"/>
                  <a:gd name="connsiteY101" fmla="*/ 251467 h 251467"/>
                  <a:gd name="connsiteX102" fmla="*/ 103701 w 168392"/>
                  <a:gd name="connsiteY102" fmla="*/ 250606 h 251467"/>
                  <a:gd name="connsiteX103" fmla="*/ 105135 w 168392"/>
                  <a:gd name="connsiteY103" fmla="*/ 247032 h 251467"/>
                  <a:gd name="connsiteX104" fmla="*/ 103545 w 168392"/>
                  <a:gd name="connsiteY104" fmla="*/ 242024 h 251467"/>
                  <a:gd name="connsiteX105" fmla="*/ 102763 w 168392"/>
                  <a:gd name="connsiteY105" fmla="*/ 232033 h 251467"/>
                  <a:gd name="connsiteX106" fmla="*/ 96403 w 168392"/>
                  <a:gd name="connsiteY106" fmla="*/ 223059 h 251467"/>
                  <a:gd name="connsiteX107" fmla="*/ 91658 w 168392"/>
                  <a:gd name="connsiteY107" fmla="*/ 218651 h 251467"/>
                  <a:gd name="connsiteX108" fmla="*/ 89052 w 168392"/>
                  <a:gd name="connsiteY108" fmla="*/ 217451 h 251467"/>
                  <a:gd name="connsiteX109" fmla="*/ 85011 w 168392"/>
                  <a:gd name="connsiteY109" fmla="*/ 212129 h 251467"/>
                  <a:gd name="connsiteX110" fmla="*/ 81570 w 168392"/>
                  <a:gd name="connsiteY110" fmla="*/ 210903 h 251467"/>
                  <a:gd name="connsiteX111" fmla="*/ 72369 w 168392"/>
                  <a:gd name="connsiteY111" fmla="*/ 210982 h 251467"/>
                  <a:gd name="connsiteX112" fmla="*/ 69814 w 168392"/>
                  <a:gd name="connsiteY112" fmla="*/ 207408 h 251467"/>
                  <a:gd name="connsiteX113" fmla="*/ 71092 w 168392"/>
                  <a:gd name="connsiteY113" fmla="*/ 200704 h 251467"/>
                  <a:gd name="connsiteX114" fmla="*/ 65982 w 168392"/>
                  <a:gd name="connsiteY114" fmla="*/ 195956 h 251467"/>
                  <a:gd name="connsiteX115" fmla="*/ 65227 w 168392"/>
                  <a:gd name="connsiteY115" fmla="*/ 192878 h 251467"/>
                  <a:gd name="connsiteX116" fmla="*/ 59048 w 168392"/>
                  <a:gd name="connsiteY116" fmla="*/ 188443 h 251467"/>
                  <a:gd name="connsiteX117" fmla="*/ 56806 w 168392"/>
                  <a:gd name="connsiteY117" fmla="*/ 178922 h 251467"/>
                  <a:gd name="connsiteX118" fmla="*/ 53235 w 168392"/>
                  <a:gd name="connsiteY118" fmla="*/ 177852 h 251467"/>
                  <a:gd name="connsiteX119" fmla="*/ 51202 w 168392"/>
                  <a:gd name="connsiteY119" fmla="*/ 173549 h 251467"/>
                  <a:gd name="connsiteX120" fmla="*/ 51489 w 168392"/>
                  <a:gd name="connsiteY120" fmla="*/ 169035 h 251467"/>
                  <a:gd name="connsiteX121" fmla="*/ 45467 w 168392"/>
                  <a:gd name="connsiteY121" fmla="*/ 143785 h 251467"/>
                  <a:gd name="connsiteX122" fmla="*/ 43669 w 168392"/>
                  <a:gd name="connsiteY122" fmla="*/ 138176 h 251467"/>
                  <a:gd name="connsiteX123" fmla="*/ 43121 w 168392"/>
                  <a:gd name="connsiteY123" fmla="*/ 131837 h 251467"/>
                  <a:gd name="connsiteX124" fmla="*/ 23102 w 168392"/>
                  <a:gd name="connsiteY124" fmla="*/ 132124 h 251467"/>
                  <a:gd name="connsiteX125" fmla="*/ 33 w 168392"/>
                  <a:gd name="connsiteY125" fmla="*/ 132881 h 251467"/>
                  <a:gd name="connsiteX126" fmla="*/ 1414 w 168392"/>
                  <a:gd name="connsiteY126" fmla="*/ 92604 h 251467"/>
                  <a:gd name="connsiteX127" fmla="*/ 2900 w 168392"/>
                  <a:gd name="connsiteY127" fmla="*/ 59110 h 251467"/>
                  <a:gd name="connsiteX128" fmla="*/ 13666 w 168392"/>
                  <a:gd name="connsiteY128" fmla="*/ 59632 h 251467"/>
                  <a:gd name="connsiteX129" fmla="*/ 15725 w 168392"/>
                  <a:gd name="connsiteY129" fmla="*/ 58641 h 251467"/>
                  <a:gd name="connsiteX130" fmla="*/ 16220 w 168392"/>
                  <a:gd name="connsiteY130" fmla="*/ 53554 h 251467"/>
                  <a:gd name="connsiteX131" fmla="*/ 21512 w 168392"/>
                  <a:gd name="connsiteY131" fmla="*/ 49823 h 251467"/>
                  <a:gd name="connsiteX132" fmla="*/ 15725 w 168392"/>
                  <a:gd name="connsiteY132" fmla="*/ 46641 h 251467"/>
                  <a:gd name="connsiteX133" fmla="*/ 17419 w 168392"/>
                  <a:gd name="connsiteY133" fmla="*/ 45624 h 251467"/>
                  <a:gd name="connsiteX134" fmla="*/ 18644 w 168392"/>
                  <a:gd name="connsiteY134" fmla="*/ 40120 h 251467"/>
                  <a:gd name="connsiteX135" fmla="*/ 21851 w 168392"/>
                  <a:gd name="connsiteY135" fmla="*/ 40276 h 251467"/>
                  <a:gd name="connsiteX136" fmla="*/ 23597 w 168392"/>
                  <a:gd name="connsiteY136" fmla="*/ 42311 h 251467"/>
                  <a:gd name="connsiteX137" fmla="*/ 27038 w 168392"/>
                  <a:gd name="connsiteY137" fmla="*/ 39102 h 251467"/>
                  <a:gd name="connsiteX138" fmla="*/ 28967 w 168392"/>
                  <a:gd name="connsiteY138" fmla="*/ 42311 h 251467"/>
                  <a:gd name="connsiteX139" fmla="*/ 37022 w 168392"/>
                  <a:gd name="connsiteY139" fmla="*/ 43589 h 251467"/>
                  <a:gd name="connsiteX140" fmla="*/ 41427 w 168392"/>
                  <a:gd name="connsiteY140" fmla="*/ 46615 h 251467"/>
                  <a:gd name="connsiteX141" fmla="*/ 48074 w 168392"/>
                  <a:gd name="connsiteY141" fmla="*/ 44554 h 251467"/>
                  <a:gd name="connsiteX142" fmla="*/ 54252 w 168392"/>
                  <a:gd name="connsiteY142" fmla="*/ 37850 h 251467"/>
                  <a:gd name="connsiteX143" fmla="*/ 52688 w 168392"/>
                  <a:gd name="connsiteY143" fmla="*/ 34616 h 251467"/>
                  <a:gd name="connsiteX144" fmla="*/ 49820 w 168392"/>
                  <a:gd name="connsiteY144" fmla="*/ 34381 h 251467"/>
                  <a:gd name="connsiteX145" fmla="*/ 53678 w 168392"/>
                  <a:gd name="connsiteY145" fmla="*/ 30311 h 251467"/>
                  <a:gd name="connsiteX146" fmla="*/ 50550 w 168392"/>
                  <a:gd name="connsiteY146" fmla="*/ 29346 h 251467"/>
                  <a:gd name="connsiteX147" fmla="*/ 51124 w 168392"/>
                  <a:gd name="connsiteY147" fmla="*/ 23033 h 251467"/>
                  <a:gd name="connsiteX148" fmla="*/ 53053 w 168392"/>
                  <a:gd name="connsiteY148" fmla="*/ 23372 h 251467"/>
                  <a:gd name="connsiteX149" fmla="*/ 52975 w 168392"/>
                  <a:gd name="connsiteY149" fmla="*/ 13303 h 251467"/>
                  <a:gd name="connsiteX150" fmla="*/ 49195 w 168392"/>
                  <a:gd name="connsiteY150" fmla="*/ 10564 h 251467"/>
                  <a:gd name="connsiteX151" fmla="*/ 46693 w 168392"/>
                  <a:gd name="connsiteY151" fmla="*/ 11034 h 251467"/>
                  <a:gd name="connsiteX152" fmla="*/ 41688 w 168392"/>
                  <a:gd name="connsiteY152" fmla="*/ 15494 h 251467"/>
                  <a:gd name="connsiteX153" fmla="*/ 39967 w 168392"/>
                  <a:gd name="connsiteY153" fmla="*/ 13486 h 251467"/>
                  <a:gd name="connsiteX154" fmla="*/ 36031 w 168392"/>
                  <a:gd name="connsiteY154" fmla="*/ 14347 h 251467"/>
                  <a:gd name="connsiteX155" fmla="*/ 28680 w 168392"/>
                  <a:gd name="connsiteY155" fmla="*/ 14138 h 251467"/>
                  <a:gd name="connsiteX156" fmla="*/ 28810 w 168392"/>
                  <a:gd name="connsiteY156" fmla="*/ 0 h 251467"/>
                  <a:gd name="connsiteX157" fmla="*/ 28810 w 168392"/>
                  <a:gd name="connsiteY157" fmla="*/ 0 h 25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Lst>
                <a:rect l="l" t="t" r="r" b="b"/>
                <a:pathLst>
                  <a:path w="168392" h="251467">
                    <a:moveTo>
                      <a:pt x="28810" y="0"/>
                    </a:moveTo>
                    <a:lnTo>
                      <a:pt x="52349" y="1043"/>
                    </a:lnTo>
                    <a:lnTo>
                      <a:pt x="77087" y="1852"/>
                    </a:lnTo>
                    <a:lnTo>
                      <a:pt x="77165" y="391"/>
                    </a:lnTo>
                    <a:lnTo>
                      <a:pt x="116657" y="1513"/>
                    </a:lnTo>
                    <a:lnTo>
                      <a:pt x="115770" y="60284"/>
                    </a:lnTo>
                    <a:lnTo>
                      <a:pt x="117804" y="66675"/>
                    </a:lnTo>
                    <a:lnTo>
                      <a:pt x="117699" y="70171"/>
                    </a:lnTo>
                    <a:lnTo>
                      <a:pt x="119628" y="72753"/>
                    </a:lnTo>
                    <a:lnTo>
                      <a:pt x="103362" y="72805"/>
                    </a:lnTo>
                    <a:lnTo>
                      <a:pt x="100469" y="84022"/>
                    </a:lnTo>
                    <a:lnTo>
                      <a:pt x="112434" y="85926"/>
                    </a:lnTo>
                    <a:lnTo>
                      <a:pt x="112955" y="89135"/>
                    </a:lnTo>
                    <a:lnTo>
                      <a:pt x="115301" y="91743"/>
                    </a:lnTo>
                    <a:lnTo>
                      <a:pt x="117412" y="91456"/>
                    </a:lnTo>
                    <a:lnTo>
                      <a:pt x="119576" y="94456"/>
                    </a:lnTo>
                    <a:lnTo>
                      <a:pt x="119081" y="98421"/>
                    </a:lnTo>
                    <a:lnTo>
                      <a:pt x="116734" y="102517"/>
                    </a:lnTo>
                    <a:lnTo>
                      <a:pt x="117412" y="106430"/>
                    </a:lnTo>
                    <a:lnTo>
                      <a:pt x="121818" y="105334"/>
                    </a:lnTo>
                    <a:lnTo>
                      <a:pt x="124711" y="107395"/>
                    </a:lnTo>
                    <a:lnTo>
                      <a:pt x="128960" y="102569"/>
                    </a:lnTo>
                    <a:lnTo>
                      <a:pt x="130942" y="103638"/>
                    </a:lnTo>
                    <a:lnTo>
                      <a:pt x="133001" y="102126"/>
                    </a:lnTo>
                    <a:lnTo>
                      <a:pt x="134252" y="104969"/>
                    </a:lnTo>
                    <a:lnTo>
                      <a:pt x="137145" y="105308"/>
                    </a:lnTo>
                    <a:lnTo>
                      <a:pt x="140013" y="101604"/>
                    </a:lnTo>
                    <a:lnTo>
                      <a:pt x="142541" y="101291"/>
                    </a:lnTo>
                    <a:lnTo>
                      <a:pt x="141473" y="96752"/>
                    </a:lnTo>
                    <a:lnTo>
                      <a:pt x="138396" y="92787"/>
                    </a:lnTo>
                    <a:lnTo>
                      <a:pt x="144496" y="91352"/>
                    </a:lnTo>
                    <a:lnTo>
                      <a:pt x="149736" y="91717"/>
                    </a:lnTo>
                    <a:lnTo>
                      <a:pt x="150726" y="82509"/>
                    </a:lnTo>
                    <a:lnTo>
                      <a:pt x="156461" y="81466"/>
                    </a:lnTo>
                    <a:lnTo>
                      <a:pt x="159068" y="82326"/>
                    </a:lnTo>
                    <a:lnTo>
                      <a:pt x="158885" y="77292"/>
                    </a:lnTo>
                    <a:lnTo>
                      <a:pt x="162352" y="76196"/>
                    </a:lnTo>
                    <a:lnTo>
                      <a:pt x="164255" y="77605"/>
                    </a:lnTo>
                    <a:lnTo>
                      <a:pt x="164568" y="72231"/>
                    </a:lnTo>
                    <a:lnTo>
                      <a:pt x="166914" y="72962"/>
                    </a:lnTo>
                    <a:lnTo>
                      <a:pt x="163812" y="81596"/>
                    </a:lnTo>
                    <a:lnTo>
                      <a:pt x="163030" y="85613"/>
                    </a:lnTo>
                    <a:lnTo>
                      <a:pt x="154558" y="114334"/>
                    </a:lnTo>
                    <a:lnTo>
                      <a:pt x="166132" y="119029"/>
                    </a:lnTo>
                    <a:lnTo>
                      <a:pt x="158208" y="130037"/>
                    </a:lnTo>
                    <a:lnTo>
                      <a:pt x="154480" y="126411"/>
                    </a:lnTo>
                    <a:lnTo>
                      <a:pt x="151456" y="126020"/>
                    </a:lnTo>
                    <a:lnTo>
                      <a:pt x="147051" y="121377"/>
                    </a:lnTo>
                    <a:lnTo>
                      <a:pt x="146269" y="116838"/>
                    </a:lnTo>
                    <a:lnTo>
                      <a:pt x="142646" y="113655"/>
                    </a:lnTo>
                    <a:lnTo>
                      <a:pt x="136963" y="111151"/>
                    </a:lnTo>
                    <a:lnTo>
                      <a:pt x="132427" y="112821"/>
                    </a:lnTo>
                    <a:lnTo>
                      <a:pt x="131124" y="115429"/>
                    </a:lnTo>
                    <a:lnTo>
                      <a:pt x="126744" y="119785"/>
                    </a:lnTo>
                    <a:lnTo>
                      <a:pt x="124972" y="120203"/>
                    </a:lnTo>
                    <a:lnTo>
                      <a:pt x="125024" y="123490"/>
                    </a:lnTo>
                    <a:lnTo>
                      <a:pt x="121322" y="124690"/>
                    </a:lnTo>
                    <a:lnTo>
                      <a:pt x="122313" y="122238"/>
                    </a:lnTo>
                    <a:lnTo>
                      <a:pt x="118560" y="121612"/>
                    </a:lnTo>
                    <a:lnTo>
                      <a:pt x="118481" y="124481"/>
                    </a:lnTo>
                    <a:lnTo>
                      <a:pt x="114128" y="128238"/>
                    </a:lnTo>
                    <a:lnTo>
                      <a:pt x="111782" y="126177"/>
                    </a:lnTo>
                    <a:lnTo>
                      <a:pt x="112721" y="124090"/>
                    </a:lnTo>
                    <a:lnTo>
                      <a:pt x="107116" y="126203"/>
                    </a:lnTo>
                    <a:lnTo>
                      <a:pt x="108837" y="128472"/>
                    </a:lnTo>
                    <a:lnTo>
                      <a:pt x="103180" y="131055"/>
                    </a:lnTo>
                    <a:lnTo>
                      <a:pt x="105422" y="134237"/>
                    </a:lnTo>
                    <a:lnTo>
                      <a:pt x="102007" y="139298"/>
                    </a:lnTo>
                    <a:lnTo>
                      <a:pt x="106751" y="145402"/>
                    </a:lnTo>
                    <a:lnTo>
                      <a:pt x="106308" y="147437"/>
                    </a:lnTo>
                    <a:lnTo>
                      <a:pt x="112095" y="151506"/>
                    </a:lnTo>
                    <a:lnTo>
                      <a:pt x="114650" y="158366"/>
                    </a:lnTo>
                    <a:lnTo>
                      <a:pt x="114389" y="159827"/>
                    </a:lnTo>
                    <a:lnTo>
                      <a:pt x="121844" y="164966"/>
                    </a:lnTo>
                    <a:lnTo>
                      <a:pt x="127370" y="168018"/>
                    </a:lnTo>
                    <a:lnTo>
                      <a:pt x="121688" y="174905"/>
                    </a:lnTo>
                    <a:lnTo>
                      <a:pt x="125910" y="178061"/>
                    </a:lnTo>
                    <a:lnTo>
                      <a:pt x="130029" y="179705"/>
                    </a:lnTo>
                    <a:lnTo>
                      <a:pt x="131906" y="184374"/>
                    </a:lnTo>
                    <a:lnTo>
                      <a:pt x="139961" y="188339"/>
                    </a:lnTo>
                    <a:lnTo>
                      <a:pt x="154115" y="184452"/>
                    </a:lnTo>
                    <a:lnTo>
                      <a:pt x="162274" y="183539"/>
                    </a:lnTo>
                    <a:lnTo>
                      <a:pt x="167617" y="188626"/>
                    </a:lnTo>
                    <a:lnTo>
                      <a:pt x="167983" y="193765"/>
                    </a:lnTo>
                    <a:lnTo>
                      <a:pt x="164855" y="194965"/>
                    </a:lnTo>
                    <a:lnTo>
                      <a:pt x="167070" y="199008"/>
                    </a:lnTo>
                    <a:lnTo>
                      <a:pt x="166340" y="201304"/>
                    </a:lnTo>
                    <a:lnTo>
                      <a:pt x="168426" y="204095"/>
                    </a:lnTo>
                    <a:lnTo>
                      <a:pt x="167540" y="207277"/>
                    </a:lnTo>
                    <a:lnTo>
                      <a:pt x="166002" y="205086"/>
                    </a:lnTo>
                    <a:lnTo>
                      <a:pt x="164933" y="209468"/>
                    </a:lnTo>
                    <a:lnTo>
                      <a:pt x="165976" y="211529"/>
                    </a:lnTo>
                    <a:lnTo>
                      <a:pt x="159250" y="211921"/>
                    </a:lnTo>
                    <a:lnTo>
                      <a:pt x="163864" y="216799"/>
                    </a:lnTo>
                    <a:lnTo>
                      <a:pt x="161179" y="219094"/>
                    </a:lnTo>
                    <a:lnTo>
                      <a:pt x="156331" y="220607"/>
                    </a:lnTo>
                    <a:lnTo>
                      <a:pt x="154636" y="218338"/>
                    </a:lnTo>
                    <a:lnTo>
                      <a:pt x="151065" y="220477"/>
                    </a:lnTo>
                    <a:lnTo>
                      <a:pt x="146738" y="220972"/>
                    </a:lnTo>
                    <a:lnTo>
                      <a:pt x="145669" y="222511"/>
                    </a:lnTo>
                    <a:lnTo>
                      <a:pt x="148719" y="230102"/>
                    </a:lnTo>
                    <a:lnTo>
                      <a:pt x="126249" y="251467"/>
                    </a:lnTo>
                    <a:lnTo>
                      <a:pt x="103701" y="250606"/>
                    </a:lnTo>
                    <a:lnTo>
                      <a:pt x="105135" y="247032"/>
                    </a:lnTo>
                    <a:lnTo>
                      <a:pt x="103545" y="242024"/>
                    </a:lnTo>
                    <a:lnTo>
                      <a:pt x="102763" y="232033"/>
                    </a:lnTo>
                    <a:lnTo>
                      <a:pt x="96403" y="223059"/>
                    </a:lnTo>
                    <a:lnTo>
                      <a:pt x="91658" y="218651"/>
                    </a:lnTo>
                    <a:lnTo>
                      <a:pt x="89052" y="217451"/>
                    </a:lnTo>
                    <a:lnTo>
                      <a:pt x="85011" y="212129"/>
                    </a:lnTo>
                    <a:lnTo>
                      <a:pt x="81570" y="210903"/>
                    </a:lnTo>
                    <a:lnTo>
                      <a:pt x="72369" y="210982"/>
                    </a:lnTo>
                    <a:lnTo>
                      <a:pt x="69814" y="207408"/>
                    </a:lnTo>
                    <a:lnTo>
                      <a:pt x="71092" y="200704"/>
                    </a:lnTo>
                    <a:lnTo>
                      <a:pt x="65982" y="195956"/>
                    </a:lnTo>
                    <a:lnTo>
                      <a:pt x="65227" y="192878"/>
                    </a:lnTo>
                    <a:lnTo>
                      <a:pt x="59048" y="188443"/>
                    </a:lnTo>
                    <a:lnTo>
                      <a:pt x="56806" y="178922"/>
                    </a:lnTo>
                    <a:lnTo>
                      <a:pt x="53235" y="177852"/>
                    </a:lnTo>
                    <a:lnTo>
                      <a:pt x="51202" y="173549"/>
                    </a:lnTo>
                    <a:lnTo>
                      <a:pt x="51489" y="169035"/>
                    </a:lnTo>
                    <a:lnTo>
                      <a:pt x="45467" y="143785"/>
                    </a:lnTo>
                    <a:lnTo>
                      <a:pt x="43669" y="138176"/>
                    </a:lnTo>
                    <a:lnTo>
                      <a:pt x="43121" y="131837"/>
                    </a:lnTo>
                    <a:lnTo>
                      <a:pt x="23102" y="132124"/>
                    </a:lnTo>
                    <a:lnTo>
                      <a:pt x="33" y="132881"/>
                    </a:lnTo>
                    <a:lnTo>
                      <a:pt x="1414" y="92604"/>
                    </a:lnTo>
                    <a:lnTo>
                      <a:pt x="2900" y="59110"/>
                    </a:lnTo>
                    <a:lnTo>
                      <a:pt x="13666" y="59632"/>
                    </a:lnTo>
                    <a:lnTo>
                      <a:pt x="15725" y="58641"/>
                    </a:lnTo>
                    <a:lnTo>
                      <a:pt x="16220" y="53554"/>
                    </a:lnTo>
                    <a:lnTo>
                      <a:pt x="21512" y="49823"/>
                    </a:lnTo>
                    <a:lnTo>
                      <a:pt x="15725" y="46641"/>
                    </a:lnTo>
                    <a:lnTo>
                      <a:pt x="17419" y="45624"/>
                    </a:lnTo>
                    <a:lnTo>
                      <a:pt x="18644" y="40120"/>
                    </a:lnTo>
                    <a:lnTo>
                      <a:pt x="21851" y="40276"/>
                    </a:lnTo>
                    <a:lnTo>
                      <a:pt x="23597" y="42311"/>
                    </a:lnTo>
                    <a:lnTo>
                      <a:pt x="27038" y="39102"/>
                    </a:lnTo>
                    <a:lnTo>
                      <a:pt x="28967" y="42311"/>
                    </a:lnTo>
                    <a:lnTo>
                      <a:pt x="37022" y="43589"/>
                    </a:lnTo>
                    <a:lnTo>
                      <a:pt x="41427" y="46615"/>
                    </a:lnTo>
                    <a:lnTo>
                      <a:pt x="48074" y="44554"/>
                    </a:lnTo>
                    <a:lnTo>
                      <a:pt x="54252" y="37850"/>
                    </a:lnTo>
                    <a:lnTo>
                      <a:pt x="52688" y="34616"/>
                    </a:lnTo>
                    <a:lnTo>
                      <a:pt x="49820" y="34381"/>
                    </a:lnTo>
                    <a:lnTo>
                      <a:pt x="53678" y="30311"/>
                    </a:lnTo>
                    <a:lnTo>
                      <a:pt x="50550" y="29346"/>
                    </a:lnTo>
                    <a:lnTo>
                      <a:pt x="51124" y="23033"/>
                    </a:lnTo>
                    <a:lnTo>
                      <a:pt x="53053" y="23372"/>
                    </a:lnTo>
                    <a:lnTo>
                      <a:pt x="52975" y="13303"/>
                    </a:lnTo>
                    <a:lnTo>
                      <a:pt x="49195" y="10564"/>
                    </a:lnTo>
                    <a:lnTo>
                      <a:pt x="46693" y="11034"/>
                    </a:lnTo>
                    <a:lnTo>
                      <a:pt x="41688" y="15494"/>
                    </a:lnTo>
                    <a:lnTo>
                      <a:pt x="39967" y="13486"/>
                    </a:lnTo>
                    <a:lnTo>
                      <a:pt x="36031" y="14347"/>
                    </a:lnTo>
                    <a:lnTo>
                      <a:pt x="28680" y="14138"/>
                    </a:lnTo>
                    <a:lnTo>
                      <a:pt x="28810" y="0"/>
                    </a:lnTo>
                    <a:lnTo>
                      <a:pt x="28810" y="0"/>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87" name="NC-10">
                <a:extLst>
                  <a:ext uri="{FF2B5EF4-FFF2-40B4-BE49-F238E27FC236}">
                    <a16:creationId xmlns:a16="http://schemas.microsoft.com/office/drawing/2014/main" id="{C7F78F3A-B975-A135-FEDE-3FA97AF4A8DA}"/>
                  </a:ext>
                </a:extLst>
              </p:cNvPr>
              <p:cNvSpPr/>
              <p:nvPr/>
            </p:nvSpPr>
            <p:spPr>
              <a:xfrm>
                <a:off x="6286567" y="3920895"/>
                <a:ext cx="164929" cy="126114"/>
              </a:xfrm>
              <a:custGeom>
                <a:avLst/>
                <a:gdLst>
                  <a:gd name="connsiteX0" fmla="*/ 25161 w 206842"/>
                  <a:gd name="connsiteY0" fmla="*/ 92604 h 157819"/>
                  <a:gd name="connsiteX1" fmla="*/ 28290 w 206842"/>
                  <a:gd name="connsiteY1" fmla="*/ 87570 h 157819"/>
                  <a:gd name="connsiteX2" fmla="*/ 34363 w 206842"/>
                  <a:gd name="connsiteY2" fmla="*/ 87152 h 157819"/>
                  <a:gd name="connsiteX3" fmla="*/ 40463 w 206842"/>
                  <a:gd name="connsiteY3" fmla="*/ 85535 h 157819"/>
                  <a:gd name="connsiteX4" fmla="*/ 41844 w 206842"/>
                  <a:gd name="connsiteY4" fmla="*/ 84100 h 157819"/>
                  <a:gd name="connsiteX5" fmla="*/ 44998 w 206842"/>
                  <a:gd name="connsiteY5" fmla="*/ 85170 h 157819"/>
                  <a:gd name="connsiteX6" fmla="*/ 47970 w 206842"/>
                  <a:gd name="connsiteY6" fmla="*/ 82822 h 157819"/>
                  <a:gd name="connsiteX7" fmla="*/ 57016 w 206842"/>
                  <a:gd name="connsiteY7" fmla="*/ 81987 h 157819"/>
                  <a:gd name="connsiteX8" fmla="*/ 59022 w 206842"/>
                  <a:gd name="connsiteY8" fmla="*/ 88744 h 157819"/>
                  <a:gd name="connsiteX9" fmla="*/ 61759 w 206842"/>
                  <a:gd name="connsiteY9" fmla="*/ 91039 h 157819"/>
                  <a:gd name="connsiteX10" fmla="*/ 66113 w 206842"/>
                  <a:gd name="connsiteY10" fmla="*/ 85378 h 157819"/>
                  <a:gd name="connsiteX11" fmla="*/ 71587 w 206842"/>
                  <a:gd name="connsiteY11" fmla="*/ 76561 h 157819"/>
                  <a:gd name="connsiteX12" fmla="*/ 76748 w 206842"/>
                  <a:gd name="connsiteY12" fmla="*/ 58693 h 157819"/>
                  <a:gd name="connsiteX13" fmla="*/ 77061 w 206842"/>
                  <a:gd name="connsiteY13" fmla="*/ 51832 h 157819"/>
                  <a:gd name="connsiteX14" fmla="*/ 73385 w 206842"/>
                  <a:gd name="connsiteY14" fmla="*/ 43093 h 157819"/>
                  <a:gd name="connsiteX15" fmla="*/ 81049 w 206842"/>
                  <a:gd name="connsiteY15" fmla="*/ 40746 h 157819"/>
                  <a:gd name="connsiteX16" fmla="*/ 94630 w 206842"/>
                  <a:gd name="connsiteY16" fmla="*/ 41293 h 157819"/>
                  <a:gd name="connsiteX17" fmla="*/ 95829 w 206842"/>
                  <a:gd name="connsiteY17" fmla="*/ 9051 h 157819"/>
                  <a:gd name="connsiteX18" fmla="*/ 105188 w 206842"/>
                  <a:gd name="connsiteY18" fmla="*/ 5817 h 157819"/>
                  <a:gd name="connsiteX19" fmla="*/ 106856 w 206842"/>
                  <a:gd name="connsiteY19" fmla="*/ 6939 h 157819"/>
                  <a:gd name="connsiteX20" fmla="*/ 109541 w 206842"/>
                  <a:gd name="connsiteY20" fmla="*/ 5217 h 157819"/>
                  <a:gd name="connsiteX21" fmla="*/ 110818 w 206842"/>
                  <a:gd name="connsiteY21" fmla="*/ 2087 h 157819"/>
                  <a:gd name="connsiteX22" fmla="*/ 113346 w 206842"/>
                  <a:gd name="connsiteY22" fmla="*/ 4199 h 157819"/>
                  <a:gd name="connsiteX23" fmla="*/ 114780 w 206842"/>
                  <a:gd name="connsiteY23" fmla="*/ 1617 h 157819"/>
                  <a:gd name="connsiteX24" fmla="*/ 115901 w 206842"/>
                  <a:gd name="connsiteY24" fmla="*/ 3443 h 157819"/>
                  <a:gd name="connsiteX25" fmla="*/ 122809 w 206842"/>
                  <a:gd name="connsiteY25" fmla="*/ 3208 h 157819"/>
                  <a:gd name="connsiteX26" fmla="*/ 125155 w 206842"/>
                  <a:gd name="connsiteY26" fmla="*/ 6391 h 157819"/>
                  <a:gd name="connsiteX27" fmla="*/ 127527 w 206842"/>
                  <a:gd name="connsiteY27" fmla="*/ 6130 h 157819"/>
                  <a:gd name="connsiteX28" fmla="*/ 129013 w 206842"/>
                  <a:gd name="connsiteY28" fmla="*/ 2530 h 157819"/>
                  <a:gd name="connsiteX29" fmla="*/ 131724 w 206842"/>
                  <a:gd name="connsiteY29" fmla="*/ 0 h 157819"/>
                  <a:gd name="connsiteX30" fmla="*/ 136181 w 206842"/>
                  <a:gd name="connsiteY30" fmla="*/ 3026 h 157819"/>
                  <a:gd name="connsiteX31" fmla="*/ 143011 w 206842"/>
                  <a:gd name="connsiteY31" fmla="*/ 339 h 157819"/>
                  <a:gd name="connsiteX32" fmla="*/ 144783 w 206842"/>
                  <a:gd name="connsiteY32" fmla="*/ 5112 h 157819"/>
                  <a:gd name="connsiteX33" fmla="*/ 154428 w 206842"/>
                  <a:gd name="connsiteY33" fmla="*/ 4826 h 157819"/>
                  <a:gd name="connsiteX34" fmla="*/ 156461 w 206842"/>
                  <a:gd name="connsiteY34" fmla="*/ 8086 h 157819"/>
                  <a:gd name="connsiteX35" fmla="*/ 156566 w 206842"/>
                  <a:gd name="connsiteY35" fmla="*/ 4539 h 157819"/>
                  <a:gd name="connsiteX36" fmla="*/ 200775 w 206842"/>
                  <a:gd name="connsiteY36" fmla="*/ 5060 h 157819"/>
                  <a:gd name="connsiteX37" fmla="*/ 199681 w 206842"/>
                  <a:gd name="connsiteY37" fmla="*/ 11608 h 157819"/>
                  <a:gd name="connsiteX38" fmla="*/ 202235 w 206842"/>
                  <a:gd name="connsiteY38" fmla="*/ 14295 h 157819"/>
                  <a:gd name="connsiteX39" fmla="*/ 202991 w 206842"/>
                  <a:gd name="connsiteY39" fmla="*/ 19460 h 157819"/>
                  <a:gd name="connsiteX40" fmla="*/ 205337 w 206842"/>
                  <a:gd name="connsiteY40" fmla="*/ 15964 h 157819"/>
                  <a:gd name="connsiteX41" fmla="*/ 206875 w 206842"/>
                  <a:gd name="connsiteY41" fmla="*/ 17164 h 157819"/>
                  <a:gd name="connsiteX42" fmla="*/ 200280 w 206842"/>
                  <a:gd name="connsiteY42" fmla="*/ 23816 h 157819"/>
                  <a:gd name="connsiteX43" fmla="*/ 200176 w 206842"/>
                  <a:gd name="connsiteY43" fmla="*/ 30937 h 157819"/>
                  <a:gd name="connsiteX44" fmla="*/ 193842 w 206842"/>
                  <a:gd name="connsiteY44" fmla="*/ 34772 h 157819"/>
                  <a:gd name="connsiteX45" fmla="*/ 195536 w 206842"/>
                  <a:gd name="connsiteY45" fmla="*/ 37381 h 157819"/>
                  <a:gd name="connsiteX46" fmla="*/ 190948 w 206842"/>
                  <a:gd name="connsiteY46" fmla="*/ 40824 h 157819"/>
                  <a:gd name="connsiteX47" fmla="*/ 193007 w 206842"/>
                  <a:gd name="connsiteY47" fmla="*/ 42937 h 157819"/>
                  <a:gd name="connsiteX48" fmla="*/ 190035 w 206842"/>
                  <a:gd name="connsiteY48" fmla="*/ 45780 h 157819"/>
                  <a:gd name="connsiteX49" fmla="*/ 184093 w 206842"/>
                  <a:gd name="connsiteY49" fmla="*/ 48337 h 157819"/>
                  <a:gd name="connsiteX50" fmla="*/ 184249 w 206842"/>
                  <a:gd name="connsiteY50" fmla="*/ 43954 h 157819"/>
                  <a:gd name="connsiteX51" fmla="*/ 179817 w 206842"/>
                  <a:gd name="connsiteY51" fmla="*/ 46563 h 157819"/>
                  <a:gd name="connsiteX52" fmla="*/ 176507 w 206842"/>
                  <a:gd name="connsiteY52" fmla="*/ 45702 h 157819"/>
                  <a:gd name="connsiteX53" fmla="*/ 171945 w 206842"/>
                  <a:gd name="connsiteY53" fmla="*/ 50423 h 157819"/>
                  <a:gd name="connsiteX54" fmla="*/ 168921 w 206842"/>
                  <a:gd name="connsiteY54" fmla="*/ 42833 h 157819"/>
                  <a:gd name="connsiteX55" fmla="*/ 167227 w 206842"/>
                  <a:gd name="connsiteY55" fmla="*/ 43589 h 157819"/>
                  <a:gd name="connsiteX56" fmla="*/ 156383 w 206842"/>
                  <a:gd name="connsiteY56" fmla="*/ 43406 h 157819"/>
                  <a:gd name="connsiteX57" fmla="*/ 155523 w 206842"/>
                  <a:gd name="connsiteY57" fmla="*/ 40798 h 157819"/>
                  <a:gd name="connsiteX58" fmla="*/ 153438 w 206842"/>
                  <a:gd name="connsiteY58" fmla="*/ 40615 h 157819"/>
                  <a:gd name="connsiteX59" fmla="*/ 150179 w 206842"/>
                  <a:gd name="connsiteY59" fmla="*/ 42937 h 157819"/>
                  <a:gd name="connsiteX60" fmla="*/ 135894 w 206842"/>
                  <a:gd name="connsiteY60" fmla="*/ 42728 h 157819"/>
                  <a:gd name="connsiteX61" fmla="*/ 121792 w 206842"/>
                  <a:gd name="connsiteY61" fmla="*/ 42102 h 157819"/>
                  <a:gd name="connsiteX62" fmla="*/ 119680 w 206842"/>
                  <a:gd name="connsiteY62" fmla="*/ 77448 h 157819"/>
                  <a:gd name="connsiteX63" fmla="*/ 110479 w 206842"/>
                  <a:gd name="connsiteY63" fmla="*/ 109586 h 157819"/>
                  <a:gd name="connsiteX64" fmla="*/ 115066 w 206842"/>
                  <a:gd name="connsiteY64" fmla="*/ 132307 h 157819"/>
                  <a:gd name="connsiteX65" fmla="*/ 115432 w 206842"/>
                  <a:gd name="connsiteY65" fmla="*/ 139115 h 157819"/>
                  <a:gd name="connsiteX66" fmla="*/ 108654 w 206842"/>
                  <a:gd name="connsiteY66" fmla="*/ 139063 h 157819"/>
                  <a:gd name="connsiteX67" fmla="*/ 91007 w 206842"/>
                  <a:gd name="connsiteY67" fmla="*/ 137524 h 157819"/>
                  <a:gd name="connsiteX68" fmla="*/ 85142 w 206842"/>
                  <a:gd name="connsiteY68" fmla="*/ 142167 h 157819"/>
                  <a:gd name="connsiteX69" fmla="*/ 84516 w 206842"/>
                  <a:gd name="connsiteY69" fmla="*/ 145428 h 157819"/>
                  <a:gd name="connsiteX70" fmla="*/ 85845 w 206842"/>
                  <a:gd name="connsiteY70" fmla="*/ 147619 h 157819"/>
                  <a:gd name="connsiteX71" fmla="*/ 83526 w 206842"/>
                  <a:gd name="connsiteY71" fmla="*/ 152236 h 157819"/>
                  <a:gd name="connsiteX72" fmla="*/ 84047 w 206842"/>
                  <a:gd name="connsiteY72" fmla="*/ 157819 h 157819"/>
                  <a:gd name="connsiteX73" fmla="*/ 75210 w 206842"/>
                  <a:gd name="connsiteY73" fmla="*/ 157167 h 157819"/>
                  <a:gd name="connsiteX74" fmla="*/ 11867 w 206842"/>
                  <a:gd name="connsiteY74" fmla="*/ 154349 h 157819"/>
                  <a:gd name="connsiteX75" fmla="*/ 9261 w 206842"/>
                  <a:gd name="connsiteY75" fmla="*/ 147802 h 157819"/>
                  <a:gd name="connsiteX76" fmla="*/ 3578 w 206842"/>
                  <a:gd name="connsiteY76" fmla="*/ 136011 h 157819"/>
                  <a:gd name="connsiteX77" fmla="*/ 4125 w 206842"/>
                  <a:gd name="connsiteY77" fmla="*/ 131211 h 157819"/>
                  <a:gd name="connsiteX78" fmla="*/ 33 w 206842"/>
                  <a:gd name="connsiteY78" fmla="*/ 128733 h 157819"/>
                  <a:gd name="connsiteX79" fmla="*/ 4412 w 206842"/>
                  <a:gd name="connsiteY79" fmla="*/ 121064 h 157819"/>
                  <a:gd name="connsiteX80" fmla="*/ 15126 w 206842"/>
                  <a:gd name="connsiteY80" fmla="*/ 108569 h 157819"/>
                  <a:gd name="connsiteX81" fmla="*/ 25161 w 206842"/>
                  <a:gd name="connsiteY81" fmla="*/ 92604 h 157819"/>
                  <a:gd name="connsiteX82" fmla="*/ 25161 w 206842"/>
                  <a:gd name="connsiteY82" fmla="*/ 92604 h 157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206842" h="157819">
                    <a:moveTo>
                      <a:pt x="25161" y="92604"/>
                    </a:moveTo>
                    <a:lnTo>
                      <a:pt x="28290" y="87570"/>
                    </a:lnTo>
                    <a:lnTo>
                      <a:pt x="34363" y="87152"/>
                    </a:lnTo>
                    <a:lnTo>
                      <a:pt x="40463" y="85535"/>
                    </a:lnTo>
                    <a:lnTo>
                      <a:pt x="41844" y="84100"/>
                    </a:lnTo>
                    <a:lnTo>
                      <a:pt x="44998" y="85170"/>
                    </a:lnTo>
                    <a:lnTo>
                      <a:pt x="47970" y="82822"/>
                    </a:lnTo>
                    <a:lnTo>
                      <a:pt x="57016" y="81987"/>
                    </a:lnTo>
                    <a:lnTo>
                      <a:pt x="59022" y="88744"/>
                    </a:lnTo>
                    <a:lnTo>
                      <a:pt x="61759" y="91039"/>
                    </a:lnTo>
                    <a:lnTo>
                      <a:pt x="66113" y="85378"/>
                    </a:lnTo>
                    <a:lnTo>
                      <a:pt x="71587" y="76561"/>
                    </a:lnTo>
                    <a:lnTo>
                      <a:pt x="76748" y="58693"/>
                    </a:lnTo>
                    <a:lnTo>
                      <a:pt x="77061" y="51832"/>
                    </a:lnTo>
                    <a:lnTo>
                      <a:pt x="73385" y="43093"/>
                    </a:lnTo>
                    <a:lnTo>
                      <a:pt x="81049" y="40746"/>
                    </a:lnTo>
                    <a:lnTo>
                      <a:pt x="94630" y="41293"/>
                    </a:lnTo>
                    <a:lnTo>
                      <a:pt x="95829" y="9051"/>
                    </a:lnTo>
                    <a:lnTo>
                      <a:pt x="105188" y="5817"/>
                    </a:lnTo>
                    <a:lnTo>
                      <a:pt x="106856" y="6939"/>
                    </a:lnTo>
                    <a:lnTo>
                      <a:pt x="109541" y="5217"/>
                    </a:lnTo>
                    <a:lnTo>
                      <a:pt x="110818" y="2087"/>
                    </a:lnTo>
                    <a:lnTo>
                      <a:pt x="113346" y="4199"/>
                    </a:lnTo>
                    <a:lnTo>
                      <a:pt x="114780" y="1617"/>
                    </a:lnTo>
                    <a:lnTo>
                      <a:pt x="115901" y="3443"/>
                    </a:lnTo>
                    <a:lnTo>
                      <a:pt x="122809" y="3208"/>
                    </a:lnTo>
                    <a:lnTo>
                      <a:pt x="125155" y="6391"/>
                    </a:lnTo>
                    <a:lnTo>
                      <a:pt x="127527" y="6130"/>
                    </a:lnTo>
                    <a:lnTo>
                      <a:pt x="129013" y="2530"/>
                    </a:lnTo>
                    <a:lnTo>
                      <a:pt x="131724" y="0"/>
                    </a:lnTo>
                    <a:lnTo>
                      <a:pt x="136181" y="3026"/>
                    </a:lnTo>
                    <a:lnTo>
                      <a:pt x="143011" y="339"/>
                    </a:lnTo>
                    <a:lnTo>
                      <a:pt x="144783" y="5112"/>
                    </a:lnTo>
                    <a:lnTo>
                      <a:pt x="154428" y="4826"/>
                    </a:lnTo>
                    <a:lnTo>
                      <a:pt x="156461" y="8086"/>
                    </a:lnTo>
                    <a:lnTo>
                      <a:pt x="156566" y="4539"/>
                    </a:lnTo>
                    <a:lnTo>
                      <a:pt x="200775" y="5060"/>
                    </a:lnTo>
                    <a:lnTo>
                      <a:pt x="199681" y="11608"/>
                    </a:lnTo>
                    <a:lnTo>
                      <a:pt x="202235" y="14295"/>
                    </a:lnTo>
                    <a:lnTo>
                      <a:pt x="202991" y="19460"/>
                    </a:lnTo>
                    <a:lnTo>
                      <a:pt x="205337" y="15964"/>
                    </a:lnTo>
                    <a:lnTo>
                      <a:pt x="206875" y="17164"/>
                    </a:lnTo>
                    <a:lnTo>
                      <a:pt x="200280" y="23816"/>
                    </a:lnTo>
                    <a:lnTo>
                      <a:pt x="200176" y="30937"/>
                    </a:lnTo>
                    <a:lnTo>
                      <a:pt x="193842" y="34772"/>
                    </a:lnTo>
                    <a:lnTo>
                      <a:pt x="195536" y="37381"/>
                    </a:lnTo>
                    <a:lnTo>
                      <a:pt x="190948" y="40824"/>
                    </a:lnTo>
                    <a:lnTo>
                      <a:pt x="193007" y="42937"/>
                    </a:lnTo>
                    <a:lnTo>
                      <a:pt x="190035" y="45780"/>
                    </a:lnTo>
                    <a:lnTo>
                      <a:pt x="184093" y="48337"/>
                    </a:lnTo>
                    <a:lnTo>
                      <a:pt x="184249" y="43954"/>
                    </a:lnTo>
                    <a:lnTo>
                      <a:pt x="179817" y="46563"/>
                    </a:lnTo>
                    <a:lnTo>
                      <a:pt x="176507" y="45702"/>
                    </a:lnTo>
                    <a:lnTo>
                      <a:pt x="171945" y="50423"/>
                    </a:lnTo>
                    <a:lnTo>
                      <a:pt x="168921" y="42833"/>
                    </a:lnTo>
                    <a:lnTo>
                      <a:pt x="167227" y="43589"/>
                    </a:lnTo>
                    <a:lnTo>
                      <a:pt x="156383" y="43406"/>
                    </a:lnTo>
                    <a:lnTo>
                      <a:pt x="155523" y="40798"/>
                    </a:lnTo>
                    <a:lnTo>
                      <a:pt x="153438" y="40615"/>
                    </a:lnTo>
                    <a:lnTo>
                      <a:pt x="150179" y="42937"/>
                    </a:lnTo>
                    <a:lnTo>
                      <a:pt x="135894" y="42728"/>
                    </a:lnTo>
                    <a:lnTo>
                      <a:pt x="121792" y="42102"/>
                    </a:lnTo>
                    <a:lnTo>
                      <a:pt x="119680" y="77448"/>
                    </a:lnTo>
                    <a:lnTo>
                      <a:pt x="110479" y="109586"/>
                    </a:lnTo>
                    <a:lnTo>
                      <a:pt x="115066" y="132307"/>
                    </a:lnTo>
                    <a:lnTo>
                      <a:pt x="115432" y="139115"/>
                    </a:lnTo>
                    <a:lnTo>
                      <a:pt x="108654" y="139063"/>
                    </a:lnTo>
                    <a:lnTo>
                      <a:pt x="91007" y="137524"/>
                    </a:lnTo>
                    <a:lnTo>
                      <a:pt x="85142" y="142167"/>
                    </a:lnTo>
                    <a:lnTo>
                      <a:pt x="84516" y="145428"/>
                    </a:lnTo>
                    <a:lnTo>
                      <a:pt x="85845" y="147619"/>
                    </a:lnTo>
                    <a:lnTo>
                      <a:pt x="83526" y="152236"/>
                    </a:lnTo>
                    <a:lnTo>
                      <a:pt x="84047" y="157819"/>
                    </a:lnTo>
                    <a:lnTo>
                      <a:pt x="75210" y="157167"/>
                    </a:lnTo>
                    <a:lnTo>
                      <a:pt x="11867" y="154349"/>
                    </a:lnTo>
                    <a:lnTo>
                      <a:pt x="9261" y="147802"/>
                    </a:lnTo>
                    <a:lnTo>
                      <a:pt x="3578" y="136011"/>
                    </a:lnTo>
                    <a:lnTo>
                      <a:pt x="4125" y="131211"/>
                    </a:lnTo>
                    <a:lnTo>
                      <a:pt x="33" y="128733"/>
                    </a:lnTo>
                    <a:lnTo>
                      <a:pt x="4412" y="121064"/>
                    </a:lnTo>
                    <a:lnTo>
                      <a:pt x="15126" y="108569"/>
                    </a:lnTo>
                    <a:lnTo>
                      <a:pt x="25161" y="92604"/>
                    </a:lnTo>
                    <a:lnTo>
                      <a:pt x="25161" y="92604"/>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88" name="NC-11">
                <a:extLst>
                  <a:ext uri="{FF2B5EF4-FFF2-40B4-BE49-F238E27FC236}">
                    <a16:creationId xmlns:a16="http://schemas.microsoft.com/office/drawing/2014/main" id="{3477DD13-495C-ADC9-2C36-B6534B14F514}"/>
                  </a:ext>
                </a:extLst>
              </p:cNvPr>
              <p:cNvSpPr/>
              <p:nvPr/>
            </p:nvSpPr>
            <p:spPr>
              <a:xfrm>
                <a:off x="5966498" y="3920853"/>
                <a:ext cx="297310" cy="184481"/>
              </a:xfrm>
              <a:custGeom>
                <a:avLst/>
                <a:gdLst>
                  <a:gd name="connsiteX0" fmla="*/ 283591 w 372863"/>
                  <a:gd name="connsiteY0" fmla="*/ 194652 h 230859"/>
                  <a:gd name="connsiteX1" fmla="*/ 281244 w 372863"/>
                  <a:gd name="connsiteY1" fmla="*/ 196530 h 230859"/>
                  <a:gd name="connsiteX2" fmla="*/ 279420 w 372863"/>
                  <a:gd name="connsiteY2" fmla="*/ 191339 h 230859"/>
                  <a:gd name="connsiteX3" fmla="*/ 277934 w 372863"/>
                  <a:gd name="connsiteY3" fmla="*/ 190583 h 230859"/>
                  <a:gd name="connsiteX4" fmla="*/ 274337 w 372863"/>
                  <a:gd name="connsiteY4" fmla="*/ 193348 h 230859"/>
                  <a:gd name="connsiteX5" fmla="*/ 272095 w 372863"/>
                  <a:gd name="connsiteY5" fmla="*/ 198852 h 230859"/>
                  <a:gd name="connsiteX6" fmla="*/ 268810 w 372863"/>
                  <a:gd name="connsiteY6" fmla="*/ 199113 h 230859"/>
                  <a:gd name="connsiteX7" fmla="*/ 268445 w 372863"/>
                  <a:gd name="connsiteY7" fmla="*/ 197104 h 230859"/>
                  <a:gd name="connsiteX8" fmla="*/ 264666 w 372863"/>
                  <a:gd name="connsiteY8" fmla="*/ 197808 h 230859"/>
                  <a:gd name="connsiteX9" fmla="*/ 263362 w 372863"/>
                  <a:gd name="connsiteY9" fmla="*/ 199556 h 230859"/>
                  <a:gd name="connsiteX10" fmla="*/ 254995 w 372863"/>
                  <a:gd name="connsiteY10" fmla="*/ 201460 h 230859"/>
                  <a:gd name="connsiteX11" fmla="*/ 248557 w 372863"/>
                  <a:gd name="connsiteY11" fmla="*/ 204252 h 230859"/>
                  <a:gd name="connsiteX12" fmla="*/ 246575 w 372863"/>
                  <a:gd name="connsiteY12" fmla="*/ 203834 h 230859"/>
                  <a:gd name="connsiteX13" fmla="*/ 244099 w 372863"/>
                  <a:gd name="connsiteY13" fmla="*/ 206286 h 230859"/>
                  <a:gd name="connsiteX14" fmla="*/ 237712 w 372863"/>
                  <a:gd name="connsiteY14" fmla="*/ 207799 h 230859"/>
                  <a:gd name="connsiteX15" fmla="*/ 237478 w 372863"/>
                  <a:gd name="connsiteY15" fmla="*/ 206077 h 230859"/>
                  <a:gd name="connsiteX16" fmla="*/ 234610 w 372863"/>
                  <a:gd name="connsiteY16" fmla="*/ 208321 h 230859"/>
                  <a:gd name="connsiteX17" fmla="*/ 235757 w 372863"/>
                  <a:gd name="connsiteY17" fmla="*/ 209495 h 230859"/>
                  <a:gd name="connsiteX18" fmla="*/ 231613 w 372863"/>
                  <a:gd name="connsiteY18" fmla="*/ 212130 h 230859"/>
                  <a:gd name="connsiteX19" fmla="*/ 229996 w 372863"/>
                  <a:gd name="connsiteY19" fmla="*/ 211842 h 230859"/>
                  <a:gd name="connsiteX20" fmla="*/ 225539 w 372863"/>
                  <a:gd name="connsiteY20" fmla="*/ 216538 h 230859"/>
                  <a:gd name="connsiteX21" fmla="*/ 222046 w 372863"/>
                  <a:gd name="connsiteY21" fmla="*/ 216746 h 230859"/>
                  <a:gd name="connsiteX22" fmla="*/ 221889 w 372863"/>
                  <a:gd name="connsiteY22" fmla="*/ 213382 h 230859"/>
                  <a:gd name="connsiteX23" fmla="*/ 174943 w 372863"/>
                  <a:gd name="connsiteY23" fmla="*/ 228277 h 230859"/>
                  <a:gd name="connsiteX24" fmla="*/ 144236 w 372863"/>
                  <a:gd name="connsiteY24" fmla="*/ 229242 h 230859"/>
                  <a:gd name="connsiteX25" fmla="*/ 101199 w 372863"/>
                  <a:gd name="connsiteY25" fmla="*/ 229920 h 230859"/>
                  <a:gd name="connsiteX26" fmla="*/ 101225 w 372863"/>
                  <a:gd name="connsiteY26" fmla="*/ 230859 h 230859"/>
                  <a:gd name="connsiteX27" fmla="*/ 82483 w 372863"/>
                  <a:gd name="connsiteY27" fmla="*/ 230677 h 230859"/>
                  <a:gd name="connsiteX28" fmla="*/ 42105 w 372863"/>
                  <a:gd name="connsiteY28" fmla="*/ 230755 h 230859"/>
                  <a:gd name="connsiteX29" fmla="*/ 33 w 372863"/>
                  <a:gd name="connsiteY29" fmla="*/ 230572 h 230859"/>
                  <a:gd name="connsiteX30" fmla="*/ 4568 w 372863"/>
                  <a:gd name="connsiteY30" fmla="*/ 188991 h 230859"/>
                  <a:gd name="connsiteX31" fmla="*/ 14135 w 372863"/>
                  <a:gd name="connsiteY31" fmla="*/ 181061 h 230859"/>
                  <a:gd name="connsiteX32" fmla="*/ 15959 w 372863"/>
                  <a:gd name="connsiteY32" fmla="*/ 181661 h 230859"/>
                  <a:gd name="connsiteX33" fmla="*/ 17706 w 372863"/>
                  <a:gd name="connsiteY33" fmla="*/ 185548 h 230859"/>
                  <a:gd name="connsiteX34" fmla="*/ 28341 w 372863"/>
                  <a:gd name="connsiteY34" fmla="*/ 184504 h 230859"/>
                  <a:gd name="connsiteX35" fmla="*/ 32304 w 372863"/>
                  <a:gd name="connsiteY35" fmla="*/ 184922 h 230859"/>
                  <a:gd name="connsiteX36" fmla="*/ 34754 w 372863"/>
                  <a:gd name="connsiteY36" fmla="*/ 182444 h 230859"/>
                  <a:gd name="connsiteX37" fmla="*/ 38846 w 372863"/>
                  <a:gd name="connsiteY37" fmla="*/ 180878 h 230859"/>
                  <a:gd name="connsiteX38" fmla="*/ 43356 w 372863"/>
                  <a:gd name="connsiteY38" fmla="*/ 175348 h 230859"/>
                  <a:gd name="connsiteX39" fmla="*/ 41297 w 372863"/>
                  <a:gd name="connsiteY39" fmla="*/ 172636 h 230859"/>
                  <a:gd name="connsiteX40" fmla="*/ 42209 w 372863"/>
                  <a:gd name="connsiteY40" fmla="*/ 169714 h 230859"/>
                  <a:gd name="connsiteX41" fmla="*/ 41115 w 372863"/>
                  <a:gd name="connsiteY41" fmla="*/ 166636 h 230859"/>
                  <a:gd name="connsiteX42" fmla="*/ 45337 w 372863"/>
                  <a:gd name="connsiteY42" fmla="*/ 162906 h 230859"/>
                  <a:gd name="connsiteX43" fmla="*/ 45259 w 372863"/>
                  <a:gd name="connsiteY43" fmla="*/ 159723 h 230859"/>
                  <a:gd name="connsiteX44" fmla="*/ 43330 w 372863"/>
                  <a:gd name="connsiteY44" fmla="*/ 157140 h 230859"/>
                  <a:gd name="connsiteX45" fmla="*/ 47501 w 372863"/>
                  <a:gd name="connsiteY45" fmla="*/ 151167 h 230859"/>
                  <a:gd name="connsiteX46" fmla="*/ 55530 w 372863"/>
                  <a:gd name="connsiteY46" fmla="*/ 145246 h 230859"/>
                  <a:gd name="connsiteX47" fmla="*/ 59153 w 372863"/>
                  <a:gd name="connsiteY47" fmla="*/ 144437 h 230859"/>
                  <a:gd name="connsiteX48" fmla="*/ 63610 w 372863"/>
                  <a:gd name="connsiteY48" fmla="*/ 136950 h 230859"/>
                  <a:gd name="connsiteX49" fmla="*/ 71587 w 372863"/>
                  <a:gd name="connsiteY49" fmla="*/ 135959 h 230859"/>
                  <a:gd name="connsiteX50" fmla="*/ 79303 w 372863"/>
                  <a:gd name="connsiteY50" fmla="*/ 129307 h 230859"/>
                  <a:gd name="connsiteX51" fmla="*/ 86289 w 372863"/>
                  <a:gd name="connsiteY51" fmla="*/ 129203 h 230859"/>
                  <a:gd name="connsiteX52" fmla="*/ 88661 w 372863"/>
                  <a:gd name="connsiteY52" fmla="*/ 128029 h 230859"/>
                  <a:gd name="connsiteX53" fmla="*/ 99818 w 372863"/>
                  <a:gd name="connsiteY53" fmla="*/ 128159 h 230859"/>
                  <a:gd name="connsiteX54" fmla="*/ 102815 w 372863"/>
                  <a:gd name="connsiteY54" fmla="*/ 126098 h 230859"/>
                  <a:gd name="connsiteX55" fmla="*/ 106699 w 372863"/>
                  <a:gd name="connsiteY55" fmla="*/ 129072 h 230859"/>
                  <a:gd name="connsiteX56" fmla="*/ 120593 w 372863"/>
                  <a:gd name="connsiteY56" fmla="*/ 128081 h 230859"/>
                  <a:gd name="connsiteX57" fmla="*/ 121583 w 372863"/>
                  <a:gd name="connsiteY57" fmla="*/ 125394 h 230859"/>
                  <a:gd name="connsiteX58" fmla="*/ 126354 w 372863"/>
                  <a:gd name="connsiteY58" fmla="*/ 120360 h 230859"/>
                  <a:gd name="connsiteX59" fmla="*/ 129769 w 372863"/>
                  <a:gd name="connsiteY59" fmla="*/ 120490 h 230859"/>
                  <a:gd name="connsiteX60" fmla="*/ 137589 w 372863"/>
                  <a:gd name="connsiteY60" fmla="*/ 115716 h 230859"/>
                  <a:gd name="connsiteX61" fmla="*/ 139909 w 372863"/>
                  <a:gd name="connsiteY61" fmla="*/ 111829 h 230859"/>
                  <a:gd name="connsiteX62" fmla="*/ 142307 w 372863"/>
                  <a:gd name="connsiteY62" fmla="*/ 110838 h 230859"/>
                  <a:gd name="connsiteX63" fmla="*/ 145513 w 372863"/>
                  <a:gd name="connsiteY63" fmla="*/ 112716 h 230859"/>
                  <a:gd name="connsiteX64" fmla="*/ 147755 w 372863"/>
                  <a:gd name="connsiteY64" fmla="*/ 112195 h 230859"/>
                  <a:gd name="connsiteX65" fmla="*/ 148693 w 372863"/>
                  <a:gd name="connsiteY65" fmla="*/ 109560 h 230859"/>
                  <a:gd name="connsiteX66" fmla="*/ 153933 w 372863"/>
                  <a:gd name="connsiteY66" fmla="*/ 105543 h 230859"/>
                  <a:gd name="connsiteX67" fmla="*/ 153802 w 372863"/>
                  <a:gd name="connsiteY67" fmla="*/ 102021 h 230859"/>
                  <a:gd name="connsiteX68" fmla="*/ 155914 w 372863"/>
                  <a:gd name="connsiteY68" fmla="*/ 99935 h 230859"/>
                  <a:gd name="connsiteX69" fmla="*/ 161649 w 372863"/>
                  <a:gd name="connsiteY69" fmla="*/ 100248 h 230859"/>
                  <a:gd name="connsiteX70" fmla="*/ 163839 w 372863"/>
                  <a:gd name="connsiteY70" fmla="*/ 99387 h 230859"/>
                  <a:gd name="connsiteX71" fmla="*/ 167696 w 372863"/>
                  <a:gd name="connsiteY71" fmla="*/ 93178 h 230859"/>
                  <a:gd name="connsiteX72" fmla="*/ 173274 w 372863"/>
                  <a:gd name="connsiteY72" fmla="*/ 92917 h 230859"/>
                  <a:gd name="connsiteX73" fmla="*/ 179192 w 372863"/>
                  <a:gd name="connsiteY73" fmla="*/ 88822 h 230859"/>
                  <a:gd name="connsiteX74" fmla="*/ 185395 w 372863"/>
                  <a:gd name="connsiteY74" fmla="*/ 89161 h 230859"/>
                  <a:gd name="connsiteX75" fmla="*/ 191704 w 372863"/>
                  <a:gd name="connsiteY75" fmla="*/ 91587 h 230859"/>
                  <a:gd name="connsiteX76" fmla="*/ 194989 w 372863"/>
                  <a:gd name="connsiteY76" fmla="*/ 88770 h 230859"/>
                  <a:gd name="connsiteX77" fmla="*/ 198455 w 372863"/>
                  <a:gd name="connsiteY77" fmla="*/ 82535 h 230859"/>
                  <a:gd name="connsiteX78" fmla="*/ 202678 w 372863"/>
                  <a:gd name="connsiteY78" fmla="*/ 79483 h 230859"/>
                  <a:gd name="connsiteX79" fmla="*/ 202053 w 372863"/>
                  <a:gd name="connsiteY79" fmla="*/ 74762 h 230859"/>
                  <a:gd name="connsiteX80" fmla="*/ 204842 w 372863"/>
                  <a:gd name="connsiteY80" fmla="*/ 74005 h 230859"/>
                  <a:gd name="connsiteX81" fmla="*/ 204868 w 372863"/>
                  <a:gd name="connsiteY81" fmla="*/ 70405 h 230859"/>
                  <a:gd name="connsiteX82" fmla="*/ 202965 w 372863"/>
                  <a:gd name="connsiteY82" fmla="*/ 66414 h 230859"/>
                  <a:gd name="connsiteX83" fmla="*/ 204764 w 372863"/>
                  <a:gd name="connsiteY83" fmla="*/ 62397 h 230859"/>
                  <a:gd name="connsiteX84" fmla="*/ 208752 w 372863"/>
                  <a:gd name="connsiteY84" fmla="*/ 59736 h 230859"/>
                  <a:gd name="connsiteX85" fmla="*/ 211880 w 372863"/>
                  <a:gd name="connsiteY85" fmla="*/ 60388 h 230859"/>
                  <a:gd name="connsiteX86" fmla="*/ 216181 w 372863"/>
                  <a:gd name="connsiteY86" fmla="*/ 65136 h 230859"/>
                  <a:gd name="connsiteX87" fmla="*/ 223063 w 372863"/>
                  <a:gd name="connsiteY87" fmla="*/ 56293 h 230859"/>
                  <a:gd name="connsiteX88" fmla="*/ 221525 w 372863"/>
                  <a:gd name="connsiteY88" fmla="*/ 55250 h 230859"/>
                  <a:gd name="connsiteX89" fmla="*/ 222906 w 372863"/>
                  <a:gd name="connsiteY89" fmla="*/ 51284 h 230859"/>
                  <a:gd name="connsiteX90" fmla="*/ 226634 w 372863"/>
                  <a:gd name="connsiteY90" fmla="*/ 50215 h 230859"/>
                  <a:gd name="connsiteX91" fmla="*/ 235366 w 372863"/>
                  <a:gd name="connsiteY91" fmla="*/ 44502 h 230859"/>
                  <a:gd name="connsiteX92" fmla="*/ 236044 w 372863"/>
                  <a:gd name="connsiteY92" fmla="*/ 43276 h 230859"/>
                  <a:gd name="connsiteX93" fmla="*/ 242926 w 372863"/>
                  <a:gd name="connsiteY93" fmla="*/ 39546 h 230859"/>
                  <a:gd name="connsiteX94" fmla="*/ 245611 w 372863"/>
                  <a:gd name="connsiteY94" fmla="*/ 42885 h 230859"/>
                  <a:gd name="connsiteX95" fmla="*/ 249599 w 372863"/>
                  <a:gd name="connsiteY95" fmla="*/ 45624 h 230859"/>
                  <a:gd name="connsiteX96" fmla="*/ 246080 w 372863"/>
                  <a:gd name="connsiteY96" fmla="*/ 51154 h 230859"/>
                  <a:gd name="connsiteX97" fmla="*/ 247618 w 372863"/>
                  <a:gd name="connsiteY97" fmla="*/ 53449 h 230859"/>
                  <a:gd name="connsiteX98" fmla="*/ 246705 w 372863"/>
                  <a:gd name="connsiteY98" fmla="*/ 57102 h 230859"/>
                  <a:gd name="connsiteX99" fmla="*/ 251476 w 372863"/>
                  <a:gd name="connsiteY99" fmla="*/ 57675 h 230859"/>
                  <a:gd name="connsiteX100" fmla="*/ 254343 w 372863"/>
                  <a:gd name="connsiteY100" fmla="*/ 59528 h 230859"/>
                  <a:gd name="connsiteX101" fmla="*/ 255490 w 372863"/>
                  <a:gd name="connsiteY101" fmla="*/ 57754 h 230859"/>
                  <a:gd name="connsiteX102" fmla="*/ 261955 w 372863"/>
                  <a:gd name="connsiteY102" fmla="*/ 55302 h 230859"/>
                  <a:gd name="connsiteX103" fmla="*/ 268367 w 372863"/>
                  <a:gd name="connsiteY103" fmla="*/ 49928 h 230859"/>
                  <a:gd name="connsiteX104" fmla="*/ 275718 w 372863"/>
                  <a:gd name="connsiteY104" fmla="*/ 36468 h 230859"/>
                  <a:gd name="connsiteX105" fmla="*/ 283512 w 372863"/>
                  <a:gd name="connsiteY105" fmla="*/ 30755 h 230859"/>
                  <a:gd name="connsiteX106" fmla="*/ 286354 w 372863"/>
                  <a:gd name="connsiteY106" fmla="*/ 30807 h 230859"/>
                  <a:gd name="connsiteX107" fmla="*/ 293183 w 372863"/>
                  <a:gd name="connsiteY107" fmla="*/ 27129 h 230859"/>
                  <a:gd name="connsiteX108" fmla="*/ 296728 w 372863"/>
                  <a:gd name="connsiteY108" fmla="*/ 28564 h 230859"/>
                  <a:gd name="connsiteX109" fmla="*/ 299439 w 372863"/>
                  <a:gd name="connsiteY109" fmla="*/ 27859 h 230859"/>
                  <a:gd name="connsiteX110" fmla="*/ 302749 w 372863"/>
                  <a:gd name="connsiteY110" fmla="*/ 23321 h 230859"/>
                  <a:gd name="connsiteX111" fmla="*/ 305252 w 372863"/>
                  <a:gd name="connsiteY111" fmla="*/ 23268 h 230859"/>
                  <a:gd name="connsiteX112" fmla="*/ 309292 w 372863"/>
                  <a:gd name="connsiteY112" fmla="*/ 25903 h 230859"/>
                  <a:gd name="connsiteX113" fmla="*/ 313385 w 372863"/>
                  <a:gd name="connsiteY113" fmla="*/ 24625 h 230859"/>
                  <a:gd name="connsiteX114" fmla="*/ 316279 w 372863"/>
                  <a:gd name="connsiteY114" fmla="*/ 32737 h 230859"/>
                  <a:gd name="connsiteX115" fmla="*/ 323291 w 372863"/>
                  <a:gd name="connsiteY115" fmla="*/ 32294 h 230859"/>
                  <a:gd name="connsiteX116" fmla="*/ 325950 w 372863"/>
                  <a:gd name="connsiteY116" fmla="*/ 31120 h 230859"/>
                  <a:gd name="connsiteX117" fmla="*/ 326966 w 372863"/>
                  <a:gd name="connsiteY117" fmla="*/ 28694 h 230859"/>
                  <a:gd name="connsiteX118" fmla="*/ 329990 w 372863"/>
                  <a:gd name="connsiteY118" fmla="*/ 29816 h 230859"/>
                  <a:gd name="connsiteX119" fmla="*/ 340234 w 372863"/>
                  <a:gd name="connsiteY119" fmla="*/ 11112 h 230859"/>
                  <a:gd name="connsiteX120" fmla="*/ 346594 w 372863"/>
                  <a:gd name="connsiteY120" fmla="*/ 0 h 230859"/>
                  <a:gd name="connsiteX121" fmla="*/ 349879 w 372863"/>
                  <a:gd name="connsiteY121" fmla="*/ 2687 h 230859"/>
                  <a:gd name="connsiteX122" fmla="*/ 349618 w 372863"/>
                  <a:gd name="connsiteY122" fmla="*/ 7904 h 230859"/>
                  <a:gd name="connsiteX123" fmla="*/ 348080 w 372863"/>
                  <a:gd name="connsiteY123" fmla="*/ 8686 h 230859"/>
                  <a:gd name="connsiteX124" fmla="*/ 347898 w 372863"/>
                  <a:gd name="connsiteY124" fmla="*/ 12651 h 230859"/>
                  <a:gd name="connsiteX125" fmla="*/ 351313 w 372863"/>
                  <a:gd name="connsiteY125" fmla="*/ 17477 h 230859"/>
                  <a:gd name="connsiteX126" fmla="*/ 355379 w 372863"/>
                  <a:gd name="connsiteY126" fmla="*/ 16721 h 230859"/>
                  <a:gd name="connsiteX127" fmla="*/ 359393 w 372863"/>
                  <a:gd name="connsiteY127" fmla="*/ 21155 h 230859"/>
                  <a:gd name="connsiteX128" fmla="*/ 361948 w 372863"/>
                  <a:gd name="connsiteY128" fmla="*/ 31407 h 230859"/>
                  <a:gd name="connsiteX129" fmla="*/ 369221 w 372863"/>
                  <a:gd name="connsiteY129" fmla="*/ 35216 h 230859"/>
                  <a:gd name="connsiteX130" fmla="*/ 369586 w 372863"/>
                  <a:gd name="connsiteY130" fmla="*/ 37537 h 230859"/>
                  <a:gd name="connsiteX131" fmla="*/ 372896 w 372863"/>
                  <a:gd name="connsiteY131" fmla="*/ 39233 h 230859"/>
                  <a:gd name="connsiteX132" fmla="*/ 362574 w 372863"/>
                  <a:gd name="connsiteY132" fmla="*/ 58067 h 230859"/>
                  <a:gd name="connsiteX133" fmla="*/ 357204 w 372863"/>
                  <a:gd name="connsiteY133" fmla="*/ 55771 h 230859"/>
                  <a:gd name="connsiteX134" fmla="*/ 353503 w 372863"/>
                  <a:gd name="connsiteY134" fmla="*/ 55510 h 230859"/>
                  <a:gd name="connsiteX135" fmla="*/ 351886 w 372863"/>
                  <a:gd name="connsiteY135" fmla="*/ 52563 h 230859"/>
                  <a:gd name="connsiteX136" fmla="*/ 349227 w 372863"/>
                  <a:gd name="connsiteY136" fmla="*/ 51311 h 230859"/>
                  <a:gd name="connsiteX137" fmla="*/ 342971 w 372863"/>
                  <a:gd name="connsiteY137" fmla="*/ 58432 h 230859"/>
                  <a:gd name="connsiteX138" fmla="*/ 347063 w 372863"/>
                  <a:gd name="connsiteY138" fmla="*/ 66179 h 230859"/>
                  <a:gd name="connsiteX139" fmla="*/ 348237 w 372863"/>
                  <a:gd name="connsiteY139" fmla="*/ 72075 h 230859"/>
                  <a:gd name="connsiteX140" fmla="*/ 345604 w 372863"/>
                  <a:gd name="connsiteY140" fmla="*/ 79248 h 230859"/>
                  <a:gd name="connsiteX141" fmla="*/ 340860 w 372863"/>
                  <a:gd name="connsiteY141" fmla="*/ 83474 h 230859"/>
                  <a:gd name="connsiteX142" fmla="*/ 338696 w 372863"/>
                  <a:gd name="connsiteY142" fmla="*/ 83135 h 230859"/>
                  <a:gd name="connsiteX143" fmla="*/ 336663 w 372863"/>
                  <a:gd name="connsiteY143" fmla="*/ 85691 h 230859"/>
                  <a:gd name="connsiteX144" fmla="*/ 353606 w 372863"/>
                  <a:gd name="connsiteY144" fmla="*/ 101213 h 230859"/>
                  <a:gd name="connsiteX145" fmla="*/ 360149 w 372863"/>
                  <a:gd name="connsiteY145" fmla="*/ 126881 h 230859"/>
                  <a:gd name="connsiteX146" fmla="*/ 357490 w 372863"/>
                  <a:gd name="connsiteY146" fmla="*/ 132698 h 230859"/>
                  <a:gd name="connsiteX147" fmla="*/ 348471 w 372863"/>
                  <a:gd name="connsiteY147" fmla="*/ 132750 h 230859"/>
                  <a:gd name="connsiteX148" fmla="*/ 339452 w 372863"/>
                  <a:gd name="connsiteY148" fmla="*/ 135567 h 230859"/>
                  <a:gd name="connsiteX149" fmla="*/ 334369 w 372863"/>
                  <a:gd name="connsiteY149" fmla="*/ 131002 h 230859"/>
                  <a:gd name="connsiteX150" fmla="*/ 329025 w 372863"/>
                  <a:gd name="connsiteY150" fmla="*/ 134394 h 230859"/>
                  <a:gd name="connsiteX151" fmla="*/ 320970 w 372863"/>
                  <a:gd name="connsiteY151" fmla="*/ 134576 h 230859"/>
                  <a:gd name="connsiteX152" fmla="*/ 313073 w 372863"/>
                  <a:gd name="connsiteY152" fmla="*/ 137002 h 230859"/>
                  <a:gd name="connsiteX153" fmla="*/ 310414 w 372863"/>
                  <a:gd name="connsiteY153" fmla="*/ 135254 h 230859"/>
                  <a:gd name="connsiteX154" fmla="*/ 301394 w 372863"/>
                  <a:gd name="connsiteY154" fmla="*/ 136637 h 230859"/>
                  <a:gd name="connsiteX155" fmla="*/ 302437 w 372863"/>
                  <a:gd name="connsiteY155" fmla="*/ 140498 h 230859"/>
                  <a:gd name="connsiteX156" fmla="*/ 298527 w 372863"/>
                  <a:gd name="connsiteY156" fmla="*/ 147150 h 230859"/>
                  <a:gd name="connsiteX157" fmla="*/ 296468 w 372863"/>
                  <a:gd name="connsiteY157" fmla="*/ 145898 h 230859"/>
                  <a:gd name="connsiteX158" fmla="*/ 294330 w 372863"/>
                  <a:gd name="connsiteY158" fmla="*/ 150202 h 230859"/>
                  <a:gd name="connsiteX159" fmla="*/ 295816 w 372863"/>
                  <a:gd name="connsiteY159" fmla="*/ 157793 h 230859"/>
                  <a:gd name="connsiteX160" fmla="*/ 297119 w 372863"/>
                  <a:gd name="connsiteY160" fmla="*/ 159097 h 230859"/>
                  <a:gd name="connsiteX161" fmla="*/ 300299 w 372863"/>
                  <a:gd name="connsiteY161" fmla="*/ 157454 h 230859"/>
                  <a:gd name="connsiteX162" fmla="*/ 302072 w 372863"/>
                  <a:gd name="connsiteY162" fmla="*/ 158706 h 230859"/>
                  <a:gd name="connsiteX163" fmla="*/ 305279 w 372863"/>
                  <a:gd name="connsiteY163" fmla="*/ 157245 h 230859"/>
                  <a:gd name="connsiteX164" fmla="*/ 308093 w 372863"/>
                  <a:gd name="connsiteY164" fmla="*/ 158497 h 230859"/>
                  <a:gd name="connsiteX165" fmla="*/ 310048 w 372863"/>
                  <a:gd name="connsiteY165" fmla="*/ 156228 h 230859"/>
                  <a:gd name="connsiteX166" fmla="*/ 312942 w 372863"/>
                  <a:gd name="connsiteY166" fmla="*/ 156567 h 230859"/>
                  <a:gd name="connsiteX167" fmla="*/ 319250 w 372863"/>
                  <a:gd name="connsiteY167" fmla="*/ 161236 h 230859"/>
                  <a:gd name="connsiteX168" fmla="*/ 321883 w 372863"/>
                  <a:gd name="connsiteY168" fmla="*/ 165018 h 230859"/>
                  <a:gd name="connsiteX169" fmla="*/ 319276 w 372863"/>
                  <a:gd name="connsiteY169" fmla="*/ 166819 h 230859"/>
                  <a:gd name="connsiteX170" fmla="*/ 319459 w 372863"/>
                  <a:gd name="connsiteY170" fmla="*/ 173862 h 230859"/>
                  <a:gd name="connsiteX171" fmla="*/ 323864 w 372863"/>
                  <a:gd name="connsiteY171" fmla="*/ 177175 h 230859"/>
                  <a:gd name="connsiteX172" fmla="*/ 319485 w 372863"/>
                  <a:gd name="connsiteY172" fmla="*/ 177253 h 230859"/>
                  <a:gd name="connsiteX173" fmla="*/ 317165 w 372863"/>
                  <a:gd name="connsiteY173" fmla="*/ 178792 h 230859"/>
                  <a:gd name="connsiteX174" fmla="*/ 311821 w 372863"/>
                  <a:gd name="connsiteY174" fmla="*/ 176288 h 230859"/>
                  <a:gd name="connsiteX175" fmla="*/ 312082 w 372863"/>
                  <a:gd name="connsiteY175" fmla="*/ 178583 h 230859"/>
                  <a:gd name="connsiteX176" fmla="*/ 306842 w 372863"/>
                  <a:gd name="connsiteY176" fmla="*/ 176783 h 230859"/>
                  <a:gd name="connsiteX177" fmla="*/ 301238 w 372863"/>
                  <a:gd name="connsiteY177" fmla="*/ 180018 h 230859"/>
                  <a:gd name="connsiteX178" fmla="*/ 295399 w 372863"/>
                  <a:gd name="connsiteY178" fmla="*/ 187635 h 230859"/>
                  <a:gd name="connsiteX179" fmla="*/ 289742 w 372863"/>
                  <a:gd name="connsiteY179" fmla="*/ 189461 h 230859"/>
                  <a:gd name="connsiteX180" fmla="*/ 289586 w 372863"/>
                  <a:gd name="connsiteY180" fmla="*/ 194756 h 230859"/>
                  <a:gd name="connsiteX181" fmla="*/ 288204 w 372863"/>
                  <a:gd name="connsiteY181" fmla="*/ 195878 h 230859"/>
                  <a:gd name="connsiteX182" fmla="*/ 283591 w 372863"/>
                  <a:gd name="connsiteY182" fmla="*/ 194652 h 230859"/>
                  <a:gd name="connsiteX183" fmla="*/ 283591 w 372863"/>
                  <a:gd name="connsiteY183" fmla="*/ 194652 h 230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372863" h="230859">
                    <a:moveTo>
                      <a:pt x="283591" y="194652"/>
                    </a:moveTo>
                    <a:lnTo>
                      <a:pt x="281244" y="196530"/>
                    </a:lnTo>
                    <a:lnTo>
                      <a:pt x="279420" y="191339"/>
                    </a:lnTo>
                    <a:lnTo>
                      <a:pt x="277934" y="190583"/>
                    </a:lnTo>
                    <a:lnTo>
                      <a:pt x="274337" y="193348"/>
                    </a:lnTo>
                    <a:lnTo>
                      <a:pt x="272095" y="198852"/>
                    </a:lnTo>
                    <a:lnTo>
                      <a:pt x="268810" y="199113"/>
                    </a:lnTo>
                    <a:lnTo>
                      <a:pt x="268445" y="197104"/>
                    </a:lnTo>
                    <a:lnTo>
                      <a:pt x="264666" y="197808"/>
                    </a:lnTo>
                    <a:lnTo>
                      <a:pt x="263362" y="199556"/>
                    </a:lnTo>
                    <a:lnTo>
                      <a:pt x="254995" y="201460"/>
                    </a:lnTo>
                    <a:lnTo>
                      <a:pt x="248557" y="204252"/>
                    </a:lnTo>
                    <a:lnTo>
                      <a:pt x="246575" y="203834"/>
                    </a:lnTo>
                    <a:lnTo>
                      <a:pt x="244099" y="206286"/>
                    </a:lnTo>
                    <a:lnTo>
                      <a:pt x="237712" y="207799"/>
                    </a:lnTo>
                    <a:lnTo>
                      <a:pt x="237478" y="206077"/>
                    </a:lnTo>
                    <a:lnTo>
                      <a:pt x="234610" y="208321"/>
                    </a:lnTo>
                    <a:lnTo>
                      <a:pt x="235757" y="209495"/>
                    </a:lnTo>
                    <a:lnTo>
                      <a:pt x="231613" y="212130"/>
                    </a:lnTo>
                    <a:lnTo>
                      <a:pt x="229996" y="211842"/>
                    </a:lnTo>
                    <a:lnTo>
                      <a:pt x="225539" y="216538"/>
                    </a:lnTo>
                    <a:lnTo>
                      <a:pt x="222046" y="216746"/>
                    </a:lnTo>
                    <a:lnTo>
                      <a:pt x="221889" y="213382"/>
                    </a:lnTo>
                    <a:lnTo>
                      <a:pt x="174943" y="228277"/>
                    </a:lnTo>
                    <a:lnTo>
                      <a:pt x="144236" y="229242"/>
                    </a:lnTo>
                    <a:lnTo>
                      <a:pt x="101199" y="229920"/>
                    </a:lnTo>
                    <a:lnTo>
                      <a:pt x="101225" y="230859"/>
                    </a:lnTo>
                    <a:lnTo>
                      <a:pt x="82483" y="230677"/>
                    </a:lnTo>
                    <a:lnTo>
                      <a:pt x="42105" y="230755"/>
                    </a:lnTo>
                    <a:lnTo>
                      <a:pt x="33" y="230572"/>
                    </a:lnTo>
                    <a:lnTo>
                      <a:pt x="4568" y="188991"/>
                    </a:lnTo>
                    <a:lnTo>
                      <a:pt x="14135" y="181061"/>
                    </a:lnTo>
                    <a:lnTo>
                      <a:pt x="15959" y="181661"/>
                    </a:lnTo>
                    <a:lnTo>
                      <a:pt x="17706" y="185548"/>
                    </a:lnTo>
                    <a:lnTo>
                      <a:pt x="28341" y="184504"/>
                    </a:lnTo>
                    <a:lnTo>
                      <a:pt x="32304" y="184922"/>
                    </a:lnTo>
                    <a:lnTo>
                      <a:pt x="34754" y="182444"/>
                    </a:lnTo>
                    <a:lnTo>
                      <a:pt x="38846" y="180878"/>
                    </a:lnTo>
                    <a:lnTo>
                      <a:pt x="43356" y="175348"/>
                    </a:lnTo>
                    <a:lnTo>
                      <a:pt x="41297" y="172636"/>
                    </a:lnTo>
                    <a:lnTo>
                      <a:pt x="42209" y="169714"/>
                    </a:lnTo>
                    <a:lnTo>
                      <a:pt x="41115" y="166636"/>
                    </a:lnTo>
                    <a:lnTo>
                      <a:pt x="45337" y="162906"/>
                    </a:lnTo>
                    <a:lnTo>
                      <a:pt x="45259" y="159723"/>
                    </a:lnTo>
                    <a:lnTo>
                      <a:pt x="43330" y="157140"/>
                    </a:lnTo>
                    <a:lnTo>
                      <a:pt x="47501" y="151167"/>
                    </a:lnTo>
                    <a:lnTo>
                      <a:pt x="55530" y="145246"/>
                    </a:lnTo>
                    <a:lnTo>
                      <a:pt x="59153" y="144437"/>
                    </a:lnTo>
                    <a:lnTo>
                      <a:pt x="63610" y="136950"/>
                    </a:lnTo>
                    <a:lnTo>
                      <a:pt x="71587" y="135959"/>
                    </a:lnTo>
                    <a:lnTo>
                      <a:pt x="79303" y="129307"/>
                    </a:lnTo>
                    <a:lnTo>
                      <a:pt x="86289" y="129203"/>
                    </a:lnTo>
                    <a:lnTo>
                      <a:pt x="88661" y="128029"/>
                    </a:lnTo>
                    <a:lnTo>
                      <a:pt x="99818" y="128159"/>
                    </a:lnTo>
                    <a:lnTo>
                      <a:pt x="102815" y="126098"/>
                    </a:lnTo>
                    <a:lnTo>
                      <a:pt x="106699" y="129072"/>
                    </a:lnTo>
                    <a:lnTo>
                      <a:pt x="120593" y="128081"/>
                    </a:lnTo>
                    <a:lnTo>
                      <a:pt x="121583" y="125394"/>
                    </a:lnTo>
                    <a:lnTo>
                      <a:pt x="126354" y="120360"/>
                    </a:lnTo>
                    <a:lnTo>
                      <a:pt x="129769" y="120490"/>
                    </a:lnTo>
                    <a:lnTo>
                      <a:pt x="137589" y="115716"/>
                    </a:lnTo>
                    <a:lnTo>
                      <a:pt x="139909" y="111829"/>
                    </a:lnTo>
                    <a:lnTo>
                      <a:pt x="142307" y="110838"/>
                    </a:lnTo>
                    <a:lnTo>
                      <a:pt x="145513" y="112716"/>
                    </a:lnTo>
                    <a:lnTo>
                      <a:pt x="147755" y="112195"/>
                    </a:lnTo>
                    <a:lnTo>
                      <a:pt x="148693" y="109560"/>
                    </a:lnTo>
                    <a:lnTo>
                      <a:pt x="153933" y="105543"/>
                    </a:lnTo>
                    <a:lnTo>
                      <a:pt x="153802" y="102021"/>
                    </a:lnTo>
                    <a:lnTo>
                      <a:pt x="155914" y="99935"/>
                    </a:lnTo>
                    <a:lnTo>
                      <a:pt x="161649" y="100248"/>
                    </a:lnTo>
                    <a:lnTo>
                      <a:pt x="163839" y="99387"/>
                    </a:lnTo>
                    <a:lnTo>
                      <a:pt x="167696" y="93178"/>
                    </a:lnTo>
                    <a:lnTo>
                      <a:pt x="173274" y="92917"/>
                    </a:lnTo>
                    <a:lnTo>
                      <a:pt x="179192" y="88822"/>
                    </a:lnTo>
                    <a:lnTo>
                      <a:pt x="185395" y="89161"/>
                    </a:lnTo>
                    <a:lnTo>
                      <a:pt x="191704" y="91587"/>
                    </a:lnTo>
                    <a:lnTo>
                      <a:pt x="194989" y="88770"/>
                    </a:lnTo>
                    <a:lnTo>
                      <a:pt x="198455" y="82535"/>
                    </a:lnTo>
                    <a:lnTo>
                      <a:pt x="202678" y="79483"/>
                    </a:lnTo>
                    <a:lnTo>
                      <a:pt x="202053" y="74762"/>
                    </a:lnTo>
                    <a:lnTo>
                      <a:pt x="204842" y="74005"/>
                    </a:lnTo>
                    <a:lnTo>
                      <a:pt x="204868" y="70405"/>
                    </a:lnTo>
                    <a:lnTo>
                      <a:pt x="202965" y="66414"/>
                    </a:lnTo>
                    <a:lnTo>
                      <a:pt x="204764" y="62397"/>
                    </a:lnTo>
                    <a:lnTo>
                      <a:pt x="208752" y="59736"/>
                    </a:lnTo>
                    <a:lnTo>
                      <a:pt x="211880" y="60388"/>
                    </a:lnTo>
                    <a:lnTo>
                      <a:pt x="216181" y="65136"/>
                    </a:lnTo>
                    <a:lnTo>
                      <a:pt x="223063" y="56293"/>
                    </a:lnTo>
                    <a:lnTo>
                      <a:pt x="221525" y="55250"/>
                    </a:lnTo>
                    <a:lnTo>
                      <a:pt x="222906" y="51284"/>
                    </a:lnTo>
                    <a:lnTo>
                      <a:pt x="226634" y="50215"/>
                    </a:lnTo>
                    <a:lnTo>
                      <a:pt x="235366" y="44502"/>
                    </a:lnTo>
                    <a:lnTo>
                      <a:pt x="236044" y="43276"/>
                    </a:lnTo>
                    <a:lnTo>
                      <a:pt x="242926" y="39546"/>
                    </a:lnTo>
                    <a:lnTo>
                      <a:pt x="245611" y="42885"/>
                    </a:lnTo>
                    <a:lnTo>
                      <a:pt x="249599" y="45624"/>
                    </a:lnTo>
                    <a:lnTo>
                      <a:pt x="246080" y="51154"/>
                    </a:lnTo>
                    <a:lnTo>
                      <a:pt x="247618" y="53449"/>
                    </a:lnTo>
                    <a:lnTo>
                      <a:pt x="246705" y="57102"/>
                    </a:lnTo>
                    <a:lnTo>
                      <a:pt x="251476" y="57675"/>
                    </a:lnTo>
                    <a:lnTo>
                      <a:pt x="254343" y="59528"/>
                    </a:lnTo>
                    <a:lnTo>
                      <a:pt x="255490" y="57754"/>
                    </a:lnTo>
                    <a:lnTo>
                      <a:pt x="261955" y="55302"/>
                    </a:lnTo>
                    <a:lnTo>
                      <a:pt x="268367" y="49928"/>
                    </a:lnTo>
                    <a:lnTo>
                      <a:pt x="275718" y="36468"/>
                    </a:lnTo>
                    <a:lnTo>
                      <a:pt x="283512" y="30755"/>
                    </a:lnTo>
                    <a:lnTo>
                      <a:pt x="286354" y="30807"/>
                    </a:lnTo>
                    <a:lnTo>
                      <a:pt x="293183" y="27129"/>
                    </a:lnTo>
                    <a:lnTo>
                      <a:pt x="296728" y="28564"/>
                    </a:lnTo>
                    <a:lnTo>
                      <a:pt x="299439" y="27859"/>
                    </a:lnTo>
                    <a:lnTo>
                      <a:pt x="302749" y="23321"/>
                    </a:lnTo>
                    <a:lnTo>
                      <a:pt x="305252" y="23268"/>
                    </a:lnTo>
                    <a:lnTo>
                      <a:pt x="309292" y="25903"/>
                    </a:lnTo>
                    <a:lnTo>
                      <a:pt x="313385" y="24625"/>
                    </a:lnTo>
                    <a:lnTo>
                      <a:pt x="316279" y="32737"/>
                    </a:lnTo>
                    <a:lnTo>
                      <a:pt x="323291" y="32294"/>
                    </a:lnTo>
                    <a:lnTo>
                      <a:pt x="325950" y="31120"/>
                    </a:lnTo>
                    <a:lnTo>
                      <a:pt x="326966" y="28694"/>
                    </a:lnTo>
                    <a:lnTo>
                      <a:pt x="329990" y="29816"/>
                    </a:lnTo>
                    <a:lnTo>
                      <a:pt x="340234" y="11112"/>
                    </a:lnTo>
                    <a:lnTo>
                      <a:pt x="346594" y="0"/>
                    </a:lnTo>
                    <a:lnTo>
                      <a:pt x="349879" y="2687"/>
                    </a:lnTo>
                    <a:lnTo>
                      <a:pt x="349618" y="7904"/>
                    </a:lnTo>
                    <a:lnTo>
                      <a:pt x="348080" y="8686"/>
                    </a:lnTo>
                    <a:lnTo>
                      <a:pt x="347898" y="12651"/>
                    </a:lnTo>
                    <a:lnTo>
                      <a:pt x="351313" y="17477"/>
                    </a:lnTo>
                    <a:lnTo>
                      <a:pt x="355379" y="16721"/>
                    </a:lnTo>
                    <a:lnTo>
                      <a:pt x="359393" y="21155"/>
                    </a:lnTo>
                    <a:lnTo>
                      <a:pt x="361948" y="31407"/>
                    </a:lnTo>
                    <a:lnTo>
                      <a:pt x="369221" y="35216"/>
                    </a:lnTo>
                    <a:lnTo>
                      <a:pt x="369586" y="37537"/>
                    </a:lnTo>
                    <a:lnTo>
                      <a:pt x="372896" y="39233"/>
                    </a:lnTo>
                    <a:lnTo>
                      <a:pt x="362574" y="58067"/>
                    </a:lnTo>
                    <a:lnTo>
                      <a:pt x="357204" y="55771"/>
                    </a:lnTo>
                    <a:lnTo>
                      <a:pt x="353503" y="55510"/>
                    </a:lnTo>
                    <a:lnTo>
                      <a:pt x="351886" y="52563"/>
                    </a:lnTo>
                    <a:lnTo>
                      <a:pt x="349227" y="51311"/>
                    </a:lnTo>
                    <a:lnTo>
                      <a:pt x="342971" y="58432"/>
                    </a:lnTo>
                    <a:lnTo>
                      <a:pt x="347063" y="66179"/>
                    </a:lnTo>
                    <a:lnTo>
                      <a:pt x="348237" y="72075"/>
                    </a:lnTo>
                    <a:lnTo>
                      <a:pt x="345604" y="79248"/>
                    </a:lnTo>
                    <a:lnTo>
                      <a:pt x="340860" y="83474"/>
                    </a:lnTo>
                    <a:lnTo>
                      <a:pt x="338696" y="83135"/>
                    </a:lnTo>
                    <a:lnTo>
                      <a:pt x="336663" y="85691"/>
                    </a:lnTo>
                    <a:lnTo>
                      <a:pt x="353606" y="101213"/>
                    </a:lnTo>
                    <a:lnTo>
                      <a:pt x="360149" y="126881"/>
                    </a:lnTo>
                    <a:lnTo>
                      <a:pt x="357490" y="132698"/>
                    </a:lnTo>
                    <a:lnTo>
                      <a:pt x="348471" y="132750"/>
                    </a:lnTo>
                    <a:lnTo>
                      <a:pt x="339452" y="135567"/>
                    </a:lnTo>
                    <a:lnTo>
                      <a:pt x="334369" y="131002"/>
                    </a:lnTo>
                    <a:lnTo>
                      <a:pt x="329025" y="134394"/>
                    </a:lnTo>
                    <a:lnTo>
                      <a:pt x="320970" y="134576"/>
                    </a:lnTo>
                    <a:lnTo>
                      <a:pt x="313073" y="137002"/>
                    </a:lnTo>
                    <a:lnTo>
                      <a:pt x="310414" y="135254"/>
                    </a:lnTo>
                    <a:lnTo>
                      <a:pt x="301394" y="136637"/>
                    </a:lnTo>
                    <a:lnTo>
                      <a:pt x="302437" y="140498"/>
                    </a:lnTo>
                    <a:lnTo>
                      <a:pt x="298527" y="147150"/>
                    </a:lnTo>
                    <a:lnTo>
                      <a:pt x="296468" y="145898"/>
                    </a:lnTo>
                    <a:lnTo>
                      <a:pt x="294330" y="150202"/>
                    </a:lnTo>
                    <a:lnTo>
                      <a:pt x="295816" y="157793"/>
                    </a:lnTo>
                    <a:lnTo>
                      <a:pt x="297119" y="159097"/>
                    </a:lnTo>
                    <a:lnTo>
                      <a:pt x="300299" y="157454"/>
                    </a:lnTo>
                    <a:lnTo>
                      <a:pt x="302072" y="158706"/>
                    </a:lnTo>
                    <a:lnTo>
                      <a:pt x="305279" y="157245"/>
                    </a:lnTo>
                    <a:lnTo>
                      <a:pt x="308093" y="158497"/>
                    </a:lnTo>
                    <a:lnTo>
                      <a:pt x="310048" y="156228"/>
                    </a:lnTo>
                    <a:lnTo>
                      <a:pt x="312942" y="156567"/>
                    </a:lnTo>
                    <a:lnTo>
                      <a:pt x="319250" y="161236"/>
                    </a:lnTo>
                    <a:lnTo>
                      <a:pt x="321883" y="165018"/>
                    </a:lnTo>
                    <a:lnTo>
                      <a:pt x="319276" y="166819"/>
                    </a:lnTo>
                    <a:lnTo>
                      <a:pt x="319459" y="173862"/>
                    </a:lnTo>
                    <a:lnTo>
                      <a:pt x="323864" y="177175"/>
                    </a:lnTo>
                    <a:lnTo>
                      <a:pt x="319485" y="177253"/>
                    </a:lnTo>
                    <a:lnTo>
                      <a:pt x="317165" y="178792"/>
                    </a:lnTo>
                    <a:lnTo>
                      <a:pt x="311821" y="176288"/>
                    </a:lnTo>
                    <a:lnTo>
                      <a:pt x="312082" y="178583"/>
                    </a:lnTo>
                    <a:lnTo>
                      <a:pt x="306842" y="176783"/>
                    </a:lnTo>
                    <a:lnTo>
                      <a:pt x="301238" y="180018"/>
                    </a:lnTo>
                    <a:lnTo>
                      <a:pt x="295399" y="187635"/>
                    </a:lnTo>
                    <a:lnTo>
                      <a:pt x="289742" y="189461"/>
                    </a:lnTo>
                    <a:lnTo>
                      <a:pt x="289586" y="194756"/>
                    </a:lnTo>
                    <a:lnTo>
                      <a:pt x="288204" y="195878"/>
                    </a:lnTo>
                    <a:lnTo>
                      <a:pt x="283591" y="194652"/>
                    </a:lnTo>
                    <a:lnTo>
                      <a:pt x="283591" y="194652"/>
                    </a:lnTo>
                  </a:path>
                </a:pathLst>
              </a:custGeom>
              <a:solidFill>
                <a:srgbClr val="F47484"/>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89" name="NC-12">
                <a:extLst>
                  <a:ext uri="{FF2B5EF4-FFF2-40B4-BE49-F238E27FC236}">
                    <a16:creationId xmlns:a16="http://schemas.microsoft.com/office/drawing/2014/main" id="{62F48E1B-7558-7E08-B0A1-CCD39CDBF1CD}"/>
                  </a:ext>
                </a:extLst>
              </p:cNvPr>
              <p:cNvSpPr/>
              <p:nvPr/>
            </p:nvSpPr>
            <p:spPr>
              <a:xfrm>
                <a:off x="6349879" y="4047010"/>
                <a:ext cx="44521" cy="48006"/>
              </a:xfrm>
              <a:custGeom>
                <a:avLst/>
                <a:gdLst>
                  <a:gd name="connsiteX0" fmla="*/ 29671 w 55835"/>
                  <a:gd name="connsiteY0" fmla="*/ 48024 h 60075"/>
                  <a:gd name="connsiteX1" fmla="*/ 26725 w 55835"/>
                  <a:gd name="connsiteY1" fmla="*/ 49850 h 60075"/>
                  <a:gd name="connsiteX2" fmla="*/ 25891 w 55835"/>
                  <a:gd name="connsiteY2" fmla="*/ 47137 h 60075"/>
                  <a:gd name="connsiteX3" fmla="*/ 21252 w 55835"/>
                  <a:gd name="connsiteY3" fmla="*/ 51258 h 60075"/>
                  <a:gd name="connsiteX4" fmla="*/ 19297 w 55835"/>
                  <a:gd name="connsiteY4" fmla="*/ 54571 h 60075"/>
                  <a:gd name="connsiteX5" fmla="*/ 23258 w 55835"/>
                  <a:gd name="connsiteY5" fmla="*/ 56006 h 60075"/>
                  <a:gd name="connsiteX6" fmla="*/ 23962 w 55835"/>
                  <a:gd name="connsiteY6" fmla="*/ 59449 h 60075"/>
                  <a:gd name="connsiteX7" fmla="*/ 18593 w 55835"/>
                  <a:gd name="connsiteY7" fmla="*/ 59136 h 60075"/>
                  <a:gd name="connsiteX8" fmla="*/ 15960 w 55835"/>
                  <a:gd name="connsiteY8" fmla="*/ 60075 h 60075"/>
                  <a:gd name="connsiteX9" fmla="*/ 14474 w 55835"/>
                  <a:gd name="connsiteY9" fmla="*/ 55614 h 60075"/>
                  <a:gd name="connsiteX10" fmla="*/ 15830 w 55835"/>
                  <a:gd name="connsiteY10" fmla="*/ 53345 h 60075"/>
                  <a:gd name="connsiteX11" fmla="*/ 13666 w 55835"/>
                  <a:gd name="connsiteY11" fmla="*/ 51884 h 60075"/>
                  <a:gd name="connsiteX12" fmla="*/ 12858 w 55835"/>
                  <a:gd name="connsiteY12" fmla="*/ 48806 h 60075"/>
                  <a:gd name="connsiteX13" fmla="*/ 10329 w 55835"/>
                  <a:gd name="connsiteY13" fmla="*/ 51049 h 60075"/>
                  <a:gd name="connsiteX14" fmla="*/ 7019 w 55835"/>
                  <a:gd name="connsiteY14" fmla="*/ 47919 h 60075"/>
                  <a:gd name="connsiteX15" fmla="*/ 4360 w 55835"/>
                  <a:gd name="connsiteY15" fmla="*/ 47293 h 60075"/>
                  <a:gd name="connsiteX16" fmla="*/ 4725 w 55835"/>
                  <a:gd name="connsiteY16" fmla="*/ 40589 h 60075"/>
                  <a:gd name="connsiteX17" fmla="*/ 9495 w 55835"/>
                  <a:gd name="connsiteY17" fmla="*/ 41789 h 60075"/>
                  <a:gd name="connsiteX18" fmla="*/ 7775 w 55835"/>
                  <a:gd name="connsiteY18" fmla="*/ 36468 h 60075"/>
                  <a:gd name="connsiteX19" fmla="*/ 4204 w 55835"/>
                  <a:gd name="connsiteY19" fmla="*/ 37224 h 60075"/>
                  <a:gd name="connsiteX20" fmla="*/ 3734 w 55835"/>
                  <a:gd name="connsiteY20" fmla="*/ 31172 h 60075"/>
                  <a:gd name="connsiteX21" fmla="*/ 4960 w 55835"/>
                  <a:gd name="connsiteY21" fmla="*/ 29529 h 60075"/>
                  <a:gd name="connsiteX22" fmla="*/ 1805 w 55835"/>
                  <a:gd name="connsiteY22" fmla="*/ 28277 h 60075"/>
                  <a:gd name="connsiteX23" fmla="*/ 4360 w 55835"/>
                  <a:gd name="connsiteY23" fmla="*/ 22251 h 60075"/>
                  <a:gd name="connsiteX24" fmla="*/ 33 w 55835"/>
                  <a:gd name="connsiteY24" fmla="*/ 17529 h 60075"/>
                  <a:gd name="connsiteX25" fmla="*/ 7227 w 55835"/>
                  <a:gd name="connsiteY25" fmla="*/ 11764 h 60075"/>
                  <a:gd name="connsiteX26" fmla="*/ 15126 w 55835"/>
                  <a:gd name="connsiteY26" fmla="*/ 9234 h 60075"/>
                  <a:gd name="connsiteX27" fmla="*/ 18488 w 55835"/>
                  <a:gd name="connsiteY27" fmla="*/ 6130 h 60075"/>
                  <a:gd name="connsiteX28" fmla="*/ 22841 w 55835"/>
                  <a:gd name="connsiteY28" fmla="*/ 5374 h 60075"/>
                  <a:gd name="connsiteX29" fmla="*/ 24145 w 55835"/>
                  <a:gd name="connsiteY29" fmla="*/ 6417 h 60075"/>
                  <a:gd name="connsiteX30" fmla="*/ 32122 w 55835"/>
                  <a:gd name="connsiteY30" fmla="*/ 0 h 60075"/>
                  <a:gd name="connsiteX31" fmla="*/ 34988 w 55835"/>
                  <a:gd name="connsiteY31" fmla="*/ 3443 h 60075"/>
                  <a:gd name="connsiteX32" fmla="*/ 42392 w 55835"/>
                  <a:gd name="connsiteY32" fmla="*/ 9521 h 60075"/>
                  <a:gd name="connsiteX33" fmla="*/ 46224 w 55835"/>
                  <a:gd name="connsiteY33" fmla="*/ 23372 h 60075"/>
                  <a:gd name="connsiteX34" fmla="*/ 55868 w 55835"/>
                  <a:gd name="connsiteY34" fmla="*/ 29346 h 60075"/>
                  <a:gd name="connsiteX35" fmla="*/ 53366 w 55835"/>
                  <a:gd name="connsiteY35" fmla="*/ 31042 h 60075"/>
                  <a:gd name="connsiteX36" fmla="*/ 49586 w 55835"/>
                  <a:gd name="connsiteY36" fmla="*/ 31407 h 60075"/>
                  <a:gd name="connsiteX37" fmla="*/ 45338 w 55835"/>
                  <a:gd name="connsiteY37" fmla="*/ 34642 h 60075"/>
                  <a:gd name="connsiteX38" fmla="*/ 40645 w 55835"/>
                  <a:gd name="connsiteY38" fmla="*/ 36676 h 60075"/>
                  <a:gd name="connsiteX39" fmla="*/ 45415 w 55835"/>
                  <a:gd name="connsiteY39" fmla="*/ 39311 h 60075"/>
                  <a:gd name="connsiteX40" fmla="*/ 41531 w 55835"/>
                  <a:gd name="connsiteY40" fmla="*/ 41919 h 60075"/>
                  <a:gd name="connsiteX41" fmla="*/ 40411 w 55835"/>
                  <a:gd name="connsiteY41" fmla="*/ 40094 h 60075"/>
                  <a:gd name="connsiteX42" fmla="*/ 38143 w 55835"/>
                  <a:gd name="connsiteY42" fmla="*/ 45076 h 60075"/>
                  <a:gd name="connsiteX43" fmla="*/ 40619 w 55835"/>
                  <a:gd name="connsiteY43" fmla="*/ 48467 h 60075"/>
                  <a:gd name="connsiteX44" fmla="*/ 36136 w 55835"/>
                  <a:gd name="connsiteY44" fmla="*/ 49041 h 60075"/>
                  <a:gd name="connsiteX45" fmla="*/ 30036 w 55835"/>
                  <a:gd name="connsiteY45" fmla="*/ 53032 h 60075"/>
                  <a:gd name="connsiteX46" fmla="*/ 29958 w 55835"/>
                  <a:gd name="connsiteY46" fmla="*/ 49954 h 60075"/>
                  <a:gd name="connsiteX47" fmla="*/ 33451 w 55835"/>
                  <a:gd name="connsiteY47" fmla="*/ 48076 h 60075"/>
                  <a:gd name="connsiteX48" fmla="*/ 31600 w 55835"/>
                  <a:gd name="connsiteY48" fmla="*/ 46433 h 60075"/>
                  <a:gd name="connsiteX49" fmla="*/ 29671 w 55835"/>
                  <a:gd name="connsiteY49" fmla="*/ 48024 h 60075"/>
                  <a:gd name="connsiteX50" fmla="*/ 29671 w 55835"/>
                  <a:gd name="connsiteY50" fmla="*/ 48024 h 6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55835" h="60075">
                    <a:moveTo>
                      <a:pt x="29671" y="48024"/>
                    </a:moveTo>
                    <a:lnTo>
                      <a:pt x="26725" y="49850"/>
                    </a:lnTo>
                    <a:lnTo>
                      <a:pt x="25891" y="47137"/>
                    </a:lnTo>
                    <a:lnTo>
                      <a:pt x="21252" y="51258"/>
                    </a:lnTo>
                    <a:lnTo>
                      <a:pt x="19297" y="54571"/>
                    </a:lnTo>
                    <a:lnTo>
                      <a:pt x="23258" y="56006"/>
                    </a:lnTo>
                    <a:lnTo>
                      <a:pt x="23962" y="59449"/>
                    </a:lnTo>
                    <a:lnTo>
                      <a:pt x="18593" y="59136"/>
                    </a:lnTo>
                    <a:lnTo>
                      <a:pt x="15960" y="60075"/>
                    </a:lnTo>
                    <a:lnTo>
                      <a:pt x="14474" y="55614"/>
                    </a:lnTo>
                    <a:lnTo>
                      <a:pt x="15830" y="53345"/>
                    </a:lnTo>
                    <a:lnTo>
                      <a:pt x="13666" y="51884"/>
                    </a:lnTo>
                    <a:lnTo>
                      <a:pt x="12858" y="48806"/>
                    </a:lnTo>
                    <a:lnTo>
                      <a:pt x="10329" y="51049"/>
                    </a:lnTo>
                    <a:lnTo>
                      <a:pt x="7019" y="47919"/>
                    </a:lnTo>
                    <a:lnTo>
                      <a:pt x="4360" y="47293"/>
                    </a:lnTo>
                    <a:lnTo>
                      <a:pt x="4725" y="40589"/>
                    </a:lnTo>
                    <a:lnTo>
                      <a:pt x="9495" y="41789"/>
                    </a:lnTo>
                    <a:lnTo>
                      <a:pt x="7775" y="36468"/>
                    </a:lnTo>
                    <a:lnTo>
                      <a:pt x="4204" y="37224"/>
                    </a:lnTo>
                    <a:lnTo>
                      <a:pt x="3734" y="31172"/>
                    </a:lnTo>
                    <a:lnTo>
                      <a:pt x="4960" y="29529"/>
                    </a:lnTo>
                    <a:lnTo>
                      <a:pt x="1805" y="28277"/>
                    </a:lnTo>
                    <a:lnTo>
                      <a:pt x="4360" y="22251"/>
                    </a:lnTo>
                    <a:lnTo>
                      <a:pt x="33" y="17529"/>
                    </a:lnTo>
                    <a:lnTo>
                      <a:pt x="7227" y="11764"/>
                    </a:lnTo>
                    <a:lnTo>
                      <a:pt x="15126" y="9234"/>
                    </a:lnTo>
                    <a:lnTo>
                      <a:pt x="18488" y="6130"/>
                    </a:lnTo>
                    <a:lnTo>
                      <a:pt x="22841" y="5374"/>
                    </a:lnTo>
                    <a:lnTo>
                      <a:pt x="24145" y="6417"/>
                    </a:lnTo>
                    <a:lnTo>
                      <a:pt x="32122" y="0"/>
                    </a:lnTo>
                    <a:lnTo>
                      <a:pt x="34988" y="3443"/>
                    </a:lnTo>
                    <a:lnTo>
                      <a:pt x="42392" y="9521"/>
                    </a:lnTo>
                    <a:lnTo>
                      <a:pt x="46224" y="23372"/>
                    </a:lnTo>
                    <a:lnTo>
                      <a:pt x="55868" y="29346"/>
                    </a:lnTo>
                    <a:lnTo>
                      <a:pt x="53366" y="31042"/>
                    </a:lnTo>
                    <a:lnTo>
                      <a:pt x="49586" y="31407"/>
                    </a:lnTo>
                    <a:lnTo>
                      <a:pt x="45338" y="34642"/>
                    </a:lnTo>
                    <a:lnTo>
                      <a:pt x="40645" y="36676"/>
                    </a:lnTo>
                    <a:lnTo>
                      <a:pt x="45415" y="39311"/>
                    </a:lnTo>
                    <a:lnTo>
                      <a:pt x="41531" y="41919"/>
                    </a:lnTo>
                    <a:lnTo>
                      <a:pt x="40411" y="40094"/>
                    </a:lnTo>
                    <a:lnTo>
                      <a:pt x="38143" y="45076"/>
                    </a:lnTo>
                    <a:lnTo>
                      <a:pt x="40619" y="48467"/>
                    </a:lnTo>
                    <a:lnTo>
                      <a:pt x="36136" y="49041"/>
                    </a:lnTo>
                    <a:lnTo>
                      <a:pt x="30036" y="53032"/>
                    </a:lnTo>
                    <a:lnTo>
                      <a:pt x="29958" y="49954"/>
                    </a:lnTo>
                    <a:lnTo>
                      <a:pt x="33451" y="48076"/>
                    </a:lnTo>
                    <a:lnTo>
                      <a:pt x="31600" y="46433"/>
                    </a:lnTo>
                    <a:lnTo>
                      <a:pt x="29671" y="48024"/>
                    </a:lnTo>
                    <a:lnTo>
                      <a:pt x="29671" y="48024"/>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90" name="NC-13">
                <a:extLst>
                  <a:ext uri="{FF2B5EF4-FFF2-40B4-BE49-F238E27FC236}">
                    <a16:creationId xmlns:a16="http://schemas.microsoft.com/office/drawing/2014/main" id="{CEFD4645-73FA-3024-EC78-DD637D3959F3}"/>
                  </a:ext>
                </a:extLst>
              </p:cNvPr>
              <p:cNvSpPr/>
              <p:nvPr/>
            </p:nvSpPr>
            <p:spPr>
              <a:xfrm>
                <a:off x="6517158" y="3884271"/>
                <a:ext cx="175344" cy="192131"/>
              </a:xfrm>
              <a:custGeom>
                <a:avLst/>
                <a:gdLst>
                  <a:gd name="connsiteX0" fmla="*/ 149319 w 219902"/>
                  <a:gd name="connsiteY0" fmla="*/ 65814 h 240432"/>
                  <a:gd name="connsiteX1" fmla="*/ 160137 w 219902"/>
                  <a:gd name="connsiteY1" fmla="*/ 67718 h 240432"/>
                  <a:gd name="connsiteX2" fmla="*/ 161466 w 219902"/>
                  <a:gd name="connsiteY2" fmla="*/ 66805 h 240432"/>
                  <a:gd name="connsiteX3" fmla="*/ 166367 w 219902"/>
                  <a:gd name="connsiteY3" fmla="*/ 55093 h 240432"/>
                  <a:gd name="connsiteX4" fmla="*/ 172128 w 219902"/>
                  <a:gd name="connsiteY4" fmla="*/ 55197 h 240432"/>
                  <a:gd name="connsiteX5" fmla="*/ 176637 w 219902"/>
                  <a:gd name="connsiteY5" fmla="*/ 49537 h 240432"/>
                  <a:gd name="connsiteX6" fmla="*/ 188472 w 219902"/>
                  <a:gd name="connsiteY6" fmla="*/ 51258 h 240432"/>
                  <a:gd name="connsiteX7" fmla="*/ 192877 w 219902"/>
                  <a:gd name="connsiteY7" fmla="*/ 52980 h 240432"/>
                  <a:gd name="connsiteX8" fmla="*/ 196005 w 219902"/>
                  <a:gd name="connsiteY8" fmla="*/ 51467 h 240432"/>
                  <a:gd name="connsiteX9" fmla="*/ 198247 w 219902"/>
                  <a:gd name="connsiteY9" fmla="*/ 53423 h 240432"/>
                  <a:gd name="connsiteX10" fmla="*/ 201662 w 219902"/>
                  <a:gd name="connsiteY10" fmla="*/ 53058 h 240432"/>
                  <a:gd name="connsiteX11" fmla="*/ 205051 w 219902"/>
                  <a:gd name="connsiteY11" fmla="*/ 59553 h 240432"/>
                  <a:gd name="connsiteX12" fmla="*/ 208309 w 219902"/>
                  <a:gd name="connsiteY12" fmla="*/ 59814 h 240432"/>
                  <a:gd name="connsiteX13" fmla="*/ 214382 w 219902"/>
                  <a:gd name="connsiteY13" fmla="*/ 58614 h 240432"/>
                  <a:gd name="connsiteX14" fmla="*/ 219935 w 219902"/>
                  <a:gd name="connsiteY14" fmla="*/ 60884 h 240432"/>
                  <a:gd name="connsiteX15" fmla="*/ 201218 w 219902"/>
                  <a:gd name="connsiteY15" fmla="*/ 95448 h 240432"/>
                  <a:gd name="connsiteX16" fmla="*/ 194624 w 219902"/>
                  <a:gd name="connsiteY16" fmla="*/ 107995 h 240432"/>
                  <a:gd name="connsiteX17" fmla="*/ 184040 w 219902"/>
                  <a:gd name="connsiteY17" fmla="*/ 129333 h 240432"/>
                  <a:gd name="connsiteX18" fmla="*/ 185735 w 219902"/>
                  <a:gd name="connsiteY18" fmla="*/ 134133 h 240432"/>
                  <a:gd name="connsiteX19" fmla="*/ 185057 w 219902"/>
                  <a:gd name="connsiteY19" fmla="*/ 137185 h 240432"/>
                  <a:gd name="connsiteX20" fmla="*/ 187325 w 219902"/>
                  <a:gd name="connsiteY20" fmla="*/ 141358 h 240432"/>
                  <a:gd name="connsiteX21" fmla="*/ 189202 w 219902"/>
                  <a:gd name="connsiteY21" fmla="*/ 140680 h 240432"/>
                  <a:gd name="connsiteX22" fmla="*/ 189827 w 219902"/>
                  <a:gd name="connsiteY22" fmla="*/ 144098 h 240432"/>
                  <a:gd name="connsiteX23" fmla="*/ 193242 w 219902"/>
                  <a:gd name="connsiteY23" fmla="*/ 145037 h 240432"/>
                  <a:gd name="connsiteX24" fmla="*/ 197778 w 219902"/>
                  <a:gd name="connsiteY24" fmla="*/ 148532 h 240432"/>
                  <a:gd name="connsiteX25" fmla="*/ 198169 w 219902"/>
                  <a:gd name="connsiteY25" fmla="*/ 153097 h 240432"/>
                  <a:gd name="connsiteX26" fmla="*/ 202783 w 219902"/>
                  <a:gd name="connsiteY26" fmla="*/ 167679 h 240432"/>
                  <a:gd name="connsiteX27" fmla="*/ 211541 w 219902"/>
                  <a:gd name="connsiteY27" fmla="*/ 170836 h 240432"/>
                  <a:gd name="connsiteX28" fmla="*/ 198560 w 219902"/>
                  <a:gd name="connsiteY28" fmla="*/ 200521 h 240432"/>
                  <a:gd name="connsiteX29" fmla="*/ 198742 w 219902"/>
                  <a:gd name="connsiteY29" fmla="*/ 205086 h 240432"/>
                  <a:gd name="connsiteX30" fmla="*/ 200098 w 219902"/>
                  <a:gd name="connsiteY30" fmla="*/ 205999 h 240432"/>
                  <a:gd name="connsiteX31" fmla="*/ 197465 w 219902"/>
                  <a:gd name="connsiteY31" fmla="*/ 209468 h 240432"/>
                  <a:gd name="connsiteX32" fmla="*/ 198012 w 219902"/>
                  <a:gd name="connsiteY32" fmla="*/ 212964 h 240432"/>
                  <a:gd name="connsiteX33" fmla="*/ 189827 w 219902"/>
                  <a:gd name="connsiteY33" fmla="*/ 214033 h 240432"/>
                  <a:gd name="connsiteX34" fmla="*/ 189801 w 219902"/>
                  <a:gd name="connsiteY34" fmla="*/ 215442 h 240432"/>
                  <a:gd name="connsiteX35" fmla="*/ 185917 w 219902"/>
                  <a:gd name="connsiteY35" fmla="*/ 217868 h 240432"/>
                  <a:gd name="connsiteX36" fmla="*/ 183858 w 219902"/>
                  <a:gd name="connsiteY36" fmla="*/ 216851 h 240432"/>
                  <a:gd name="connsiteX37" fmla="*/ 179113 w 219902"/>
                  <a:gd name="connsiteY37" fmla="*/ 218703 h 240432"/>
                  <a:gd name="connsiteX38" fmla="*/ 176689 w 219902"/>
                  <a:gd name="connsiteY38" fmla="*/ 223555 h 240432"/>
                  <a:gd name="connsiteX39" fmla="*/ 163551 w 219902"/>
                  <a:gd name="connsiteY39" fmla="*/ 227911 h 240432"/>
                  <a:gd name="connsiteX40" fmla="*/ 161518 w 219902"/>
                  <a:gd name="connsiteY40" fmla="*/ 229372 h 240432"/>
                  <a:gd name="connsiteX41" fmla="*/ 149971 w 219902"/>
                  <a:gd name="connsiteY41" fmla="*/ 227859 h 240432"/>
                  <a:gd name="connsiteX42" fmla="*/ 143271 w 219902"/>
                  <a:gd name="connsiteY42" fmla="*/ 218468 h 240432"/>
                  <a:gd name="connsiteX43" fmla="*/ 137146 w 219902"/>
                  <a:gd name="connsiteY43" fmla="*/ 221677 h 240432"/>
                  <a:gd name="connsiteX44" fmla="*/ 136599 w 219902"/>
                  <a:gd name="connsiteY44" fmla="*/ 226085 h 240432"/>
                  <a:gd name="connsiteX45" fmla="*/ 131906 w 219902"/>
                  <a:gd name="connsiteY45" fmla="*/ 230963 h 240432"/>
                  <a:gd name="connsiteX46" fmla="*/ 119211 w 219902"/>
                  <a:gd name="connsiteY46" fmla="*/ 228954 h 240432"/>
                  <a:gd name="connsiteX47" fmla="*/ 116266 w 219902"/>
                  <a:gd name="connsiteY47" fmla="*/ 227207 h 240432"/>
                  <a:gd name="connsiteX48" fmla="*/ 114702 w 219902"/>
                  <a:gd name="connsiteY48" fmla="*/ 228146 h 240432"/>
                  <a:gd name="connsiteX49" fmla="*/ 106491 w 219902"/>
                  <a:gd name="connsiteY49" fmla="*/ 227389 h 240432"/>
                  <a:gd name="connsiteX50" fmla="*/ 94578 w 219902"/>
                  <a:gd name="connsiteY50" fmla="*/ 231694 h 240432"/>
                  <a:gd name="connsiteX51" fmla="*/ 93953 w 219902"/>
                  <a:gd name="connsiteY51" fmla="*/ 233650 h 240432"/>
                  <a:gd name="connsiteX52" fmla="*/ 91372 w 219902"/>
                  <a:gd name="connsiteY52" fmla="*/ 233572 h 240432"/>
                  <a:gd name="connsiteX53" fmla="*/ 86002 w 219902"/>
                  <a:gd name="connsiteY53" fmla="*/ 235737 h 240432"/>
                  <a:gd name="connsiteX54" fmla="*/ 76983 w 219902"/>
                  <a:gd name="connsiteY54" fmla="*/ 236545 h 240432"/>
                  <a:gd name="connsiteX55" fmla="*/ 62829 w 219902"/>
                  <a:gd name="connsiteY55" fmla="*/ 240432 h 240432"/>
                  <a:gd name="connsiteX56" fmla="*/ 54774 w 219902"/>
                  <a:gd name="connsiteY56" fmla="*/ 236467 h 240432"/>
                  <a:gd name="connsiteX57" fmla="*/ 52897 w 219902"/>
                  <a:gd name="connsiteY57" fmla="*/ 231798 h 240432"/>
                  <a:gd name="connsiteX58" fmla="*/ 48778 w 219902"/>
                  <a:gd name="connsiteY58" fmla="*/ 230155 h 240432"/>
                  <a:gd name="connsiteX59" fmla="*/ 44556 w 219902"/>
                  <a:gd name="connsiteY59" fmla="*/ 226998 h 240432"/>
                  <a:gd name="connsiteX60" fmla="*/ 50238 w 219902"/>
                  <a:gd name="connsiteY60" fmla="*/ 220112 h 240432"/>
                  <a:gd name="connsiteX61" fmla="*/ 44712 w 219902"/>
                  <a:gd name="connsiteY61" fmla="*/ 217059 h 240432"/>
                  <a:gd name="connsiteX62" fmla="*/ 37257 w 219902"/>
                  <a:gd name="connsiteY62" fmla="*/ 211921 h 240432"/>
                  <a:gd name="connsiteX63" fmla="*/ 37518 w 219902"/>
                  <a:gd name="connsiteY63" fmla="*/ 210460 h 240432"/>
                  <a:gd name="connsiteX64" fmla="*/ 34963 w 219902"/>
                  <a:gd name="connsiteY64" fmla="*/ 203599 h 240432"/>
                  <a:gd name="connsiteX65" fmla="*/ 29176 w 219902"/>
                  <a:gd name="connsiteY65" fmla="*/ 199530 h 240432"/>
                  <a:gd name="connsiteX66" fmla="*/ 29619 w 219902"/>
                  <a:gd name="connsiteY66" fmla="*/ 197495 h 240432"/>
                  <a:gd name="connsiteX67" fmla="*/ 24875 w 219902"/>
                  <a:gd name="connsiteY67" fmla="*/ 191391 h 240432"/>
                  <a:gd name="connsiteX68" fmla="*/ 28290 w 219902"/>
                  <a:gd name="connsiteY68" fmla="*/ 186330 h 240432"/>
                  <a:gd name="connsiteX69" fmla="*/ 26048 w 219902"/>
                  <a:gd name="connsiteY69" fmla="*/ 183148 h 240432"/>
                  <a:gd name="connsiteX70" fmla="*/ 31705 w 219902"/>
                  <a:gd name="connsiteY70" fmla="*/ 180565 h 240432"/>
                  <a:gd name="connsiteX71" fmla="*/ 29984 w 219902"/>
                  <a:gd name="connsiteY71" fmla="*/ 178296 h 240432"/>
                  <a:gd name="connsiteX72" fmla="*/ 35589 w 219902"/>
                  <a:gd name="connsiteY72" fmla="*/ 176183 h 240432"/>
                  <a:gd name="connsiteX73" fmla="*/ 34650 w 219902"/>
                  <a:gd name="connsiteY73" fmla="*/ 178270 h 240432"/>
                  <a:gd name="connsiteX74" fmla="*/ 36996 w 219902"/>
                  <a:gd name="connsiteY74" fmla="*/ 180331 h 240432"/>
                  <a:gd name="connsiteX75" fmla="*/ 41349 w 219902"/>
                  <a:gd name="connsiteY75" fmla="*/ 176574 h 240432"/>
                  <a:gd name="connsiteX76" fmla="*/ 41428 w 219902"/>
                  <a:gd name="connsiteY76" fmla="*/ 173705 h 240432"/>
                  <a:gd name="connsiteX77" fmla="*/ 45181 w 219902"/>
                  <a:gd name="connsiteY77" fmla="*/ 174331 h 240432"/>
                  <a:gd name="connsiteX78" fmla="*/ 44190 w 219902"/>
                  <a:gd name="connsiteY78" fmla="*/ 176783 h 240432"/>
                  <a:gd name="connsiteX79" fmla="*/ 47892 w 219902"/>
                  <a:gd name="connsiteY79" fmla="*/ 175583 h 240432"/>
                  <a:gd name="connsiteX80" fmla="*/ 47840 w 219902"/>
                  <a:gd name="connsiteY80" fmla="*/ 172296 h 240432"/>
                  <a:gd name="connsiteX81" fmla="*/ 49612 w 219902"/>
                  <a:gd name="connsiteY81" fmla="*/ 171879 h 240432"/>
                  <a:gd name="connsiteX82" fmla="*/ 53991 w 219902"/>
                  <a:gd name="connsiteY82" fmla="*/ 167523 h 240432"/>
                  <a:gd name="connsiteX83" fmla="*/ 55295 w 219902"/>
                  <a:gd name="connsiteY83" fmla="*/ 164914 h 240432"/>
                  <a:gd name="connsiteX84" fmla="*/ 59830 w 219902"/>
                  <a:gd name="connsiteY84" fmla="*/ 163244 h 240432"/>
                  <a:gd name="connsiteX85" fmla="*/ 65514 w 219902"/>
                  <a:gd name="connsiteY85" fmla="*/ 165749 h 240432"/>
                  <a:gd name="connsiteX86" fmla="*/ 69137 w 219902"/>
                  <a:gd name="connsiteY86" fmla="*/ 168931 h 240432"/>
                  <a:gd name="connsiteX87" fmla="*/ 69919 w 219902"/>
                  <a:gd name="connsiteY87" fmla="*/ 173470 h 240432"/>
                  <a:gd name="connsiteX88" fmla="*/ 74324 w 219902"/>
                  <a:gd name="connsiteY88" fmla="*/ 178113 h 240432"/>
                  <a:gd name="connsiteX89" fmla="*/ 77348 w 219902"/>
                  <a:gd name="connsiteY89" fmla="*/ 178505 h 240432"/>
                  <a:gd name="connsiteX90" fmla="*/ 81076 w 219902"/>
                  <a:gd name="connsiteY90" fmla="*/ 182131 h 240432"/>
                  <a:gd name="connsiteX91" fmla="*/ 89000 w 219902"/>
                  <a:gd name="connsiteY91" fmla="*/ 171122 h 240432"/>
                  <a:gd name="connsiteX92" fmla="*/ 108941 w 219902"/>
                  <a:gd name="connsiteY92" fmla="*/ 178792 h 240432"/>
                  <a:gd name="connsiteX93" fmla="*/ 105578 w 219902"/>
                  <a:gd name="connsiteY93" fmla="*/ 171018 h 240432"/>
                  <a:gd name="connsiteX94" fmla="*/ 106543 w 219902"/>
                  <a:gd name="connsiteY94" fmla="*/ 169557 h 240432"/>
                  <a:gd name="connsiteX95" fmla="*/ 103024 w 219902"/>
                  <a:gd name="connsiteY95" fmla="*/ 164418 h 240432"/>
                  <a:gd name="connsiteX96" fmla="*/ 105240 w 219902"/>
                  <a:gd name="connsiteY96" fmla="*/ 160714 h 240432"/>
                  <a:gd name="connsiteX97" fmla="*/ 102242 w 219902"/>
                  <a:gd name="connsiteY97" fmla="*/ 158497 h 240432"/>
                  <a:gd name="connsiteX98" fmla="*/ 105761 w 219902"/>
                  <a:gd name="connsiteY98" fmla="*/ 156306 h 240432"/>
                  <a:gd name="connsiteX99" fmla="*/ 108732 w 219902"/>
                  <a:gd name="connsiteY99" fmla="*/ 156984 h 240432"/>
                  <a:gd name="connsiteX100" fmla="*/ 108055 w 219902"/>
                  <a:gd name="connsiteY100" fmla="*/ 152653 h 240432"/>
                  <a:gd name="connsiteX101" fmla="*/ 112460 w 219902"/>
                  <a:gd name="connsiteY101" fmla="*/ 147071 h 240432"/>
                  <a:gd name="connsiteX102" fmla="*/ 118612 w 219902"/>
                  <a:gd name="connsiteY102" fmla="*/ 151845 h 240432"/>
                  <a:gd name="connsiteX103" fmla="*/ 122340 w 219902"/>
                  <a:gd name="connsiteY103" fmla="*/ 151532 h 240432"/>
                  <a:gd name="connsiteX104" fmla="*/ 123643 w 219902"/>
                  <a:gd name="connsiteY104" fmla="*/ 153567 h 240432"/>
                  <a:gd name="connsiteX105" fmla="*/ 127240 w 219902"/>
                  <a:gd name="connsiteY105" fmla="*/ 153880 h 240432"/>
                  <a:gd name="connsiteX106" fmla="*/ 129247 w 219902"/>
                  <a:gd name="connsiteY106" fmla="*/ 155914 h 240432"/>
                  <a:gd name="connsiteX107" fmla="*/ 139335 w 219902"/>
                  <a:gd name="connsiteY107" fmla="*/ 160271 h 240432"/>
                  <a:gd name="connsiteX108" fmla="*/ 139596 w 219902"/>
                  <a:gd name="connsiteY108" fmla="*/ 156566 h 240432"/>
                  <a:gd name="connsiteX109" fmla="*/ 145539 w 219902"/>
                  <a:gd name="connsiteY109" fmla="*/ 154584 h 240432"/>
                  <a:gd name="connsiteX110" fmla="*/ 144835 w 219902"/>
                  <a:gd name="connsiteY110" fmla="*/ 150645 h 240432"/>
                  <a:gd name="connsiteX111" fmla="*/ 151587 w 219902"/>
                  <a:gd name="connsiteY111" fmla="*/ 150697 h 240432"/>
                  <a:gd name="connsiteX112" fmla="*/ 155262 w 219902"/>
                  <a:gd name="connsiteY112" fmla="*/ 144671 h 240432"/>
                  <a:gd name="connsiteX113" fmla="*/ 159850 w 219902"/>
                  <a:gd name="connsiteY113" fmla="*/ 145219 h 240432"/>
                  <a:gd name="connsiteX114" fmla="*/ 158990 w 219902"/>
                  <a:gd name="connsiteY114" fmla="*/ 141150 h 240432"/>
                  <a:gd name="connsiteX115" fmla="*/ 166810 w 219902"/>
                  <a:gd name="connsiteY115" fmla="*/ 139011 h 240432"/>
                  <a:gd name="connsiteX116" fmla="*/ 174109 w 219902"/>
                  <a:gd name="connsiteY116" fmla="*/ 135594 h 240432"/>
                  <a:gd name="connsiteX117" fmla="*/ 176403 w 219902"/>
                  <a:gd name="connsiteY117" fmla="*/ 130037 h 240432"/>
                  <a:gd name="connsiteX118" fmla="*/ 178958 w 219902"/>
                  <a:gd name="connsiteY118" fmla="*/ 127377 h 240432"/>
                  <a:gd name="connsiteX119" fmla="*/ 177106 w 219902"/>
                  <a:gd name="connsiteY119" fmla="*/ 126385 h 240432"/>
                  <a:gd name="connsiteX120" fmla="*/ 169756 w 219902"/>
                  <a:gd name="connsiteY120" fmla="*/ 127272 h 240432"/>
                  <a:gd name="connsiteX121" fmla="*/ 164855 w 219902"/>
                  <a:gd name="connsiteY121" fmla="*/ 123751 h 240432"/>
                  <a:gd name="connsiteX122" fmla="*/ 157634 w 219902"/>
                  <a:gd name="connsiteY122" fmla="*/ 121455 h 240432"/>
                  <a:gd name="connsiteX123" fmla="*/ 156044 w 219902"/>
                  <a:gd name="connsiteY123" fmla="*/ 118690 h 240432"/>
                  <a:gd name="connsiteX124" fmla="*/ 152395 w 219902"/>
                  <a:gd name="connsiteY124" fmla="*/ 118507 h 240432"/>
                  <a:gd name="connsiteX125" fmla="*/ 151743 w 219902"/>
                  <a:gd name="connsiteY125" fmla="*/ 113551 h 240432"/>
                  <a:gd name="connsiteX126" fmla="*/ 154949 w 219902"/>
                  <a:gd name="connsiteY126" fmla="*/ 110760 h 240432"/>
                  <a:gd name="connsiteX127" fmla="*/ 155471 w 219902"/>
                  <a:gd name="connsiteY127" fmla="*/ 102673 h 240432"/>
                  <a:gd name="connsiteX128" fmla="*/ 149971 w 219902"/>
                  <a:gd name="connsiteY128" fmla="*/ 102464 h 240432"/>
                  <a:gd name="connsiteX129" fmla="*/ 147338 w 219902"/>
                  <a:gd name="connsiteY129" fmla="*/ 100717 h 240432"/>
                  <a:gd name="connsiteX130" fmla="*/ 144184 w 219902"/>
                  <a:gd name="connsiteY130" fmla="*/ 100665 h 240432"/>
                  <a:gd name="connsiteX131" fmla="*/ 140352 w 219902"/>
                  <a:gd name="connsiteY131" fmla="*/ 102334 h 240432"/>
                  <a:gd name="connsiteX132" fmla="*/ 134982 w 219902"/>
                  <a:gd name="connsiteY132" fmla="*/ 112586 h 240432"/>
                  <a:gd name="connsiteX133" fmla="*/ 130733 w 219902"/>
                  <a:gd name="connsiteY133" fmla="*/ 116107 h 240432"/>
                  <a:gd name="connsiteX134" fmla="*/ 126849 w 219902"/>
                  <a:gd name="connsiteY134" fmla="*/ 114751 h 240432"/>
                  <a:gd name="connsiteX135" fmla="*/ 128491 w 219902"/>
                  <a:gd name="connsiteY135" fmla="*/ 106743 h 240432"/>
                  <a:gd name="connsiteX136" fmla="*/ 126275 w 219902"/>
                  <a:gd name="connsiteY136" fmla="*/ 101578 h 240432"/>
                  <a:gd name="connsiteX137" fmla="*/ 124972 w 219902"/>
                  <a:gd name="connsiteY137" fmla="*/ 95265 h 240432"/>
                  <a:gd name="connsiteX138" fmla="*/ 118899 w 219902"/>
                  <a:gd name="connsiteY138" fmla="*/ 95108 h 240432"/>
                  <a:gd name="connsiteX139" fmla="*/ 117074 w 219902"/>
                  <a:gd name="connsiteY139" fmla="*/ 91795 h 240432"/>
                  <a:gd name="connsiteX140" fmla="*/ 114181 w 219902"/>
                  <a:gd name="connsiteY140" fmla="*/ 92865 h 240432"/>
                  <a:gd name="connsiteX141" fmla="*/ 112226 w 219902"/>
                  <a:gd name="connsiteY141" fmla="*/ 91482 h 240432"/>
                  <a:gd name="connsiteX142" fmla="*/ 112565 w 219902"/>
                  <a:gd name="connsiteY142" fmla="*/ 84439 h 240432"/>
                  <a:gd name="connsiteX143" fmla="*/ 108550 w 219902"/>
                  <a:gd name="connsiteY143" fmla="*/ 84309 h 240432"/>
                  <a:gd name="connsiteX144" fmla="*/ 104874 w 219902"/>
                  <a:gd name="connsiteY144" fmla="*/ 80214 h 240432"/>
                  <a:gd name="connsiteX145" fmla="*/ 105214 w 219902"/>
                  <a:gd name="connsiteY145" fmla="*/ 54962 h 240432"/>
                  <a:gd name="connsiteX146" fmla="*/ 83630 w 219902"/>
                  <a:gd name="connsiteY146" fmla="*/ 54336 h 240432"/>
                  <a:gd name="connsiteX147" fmla="*/ 39525 w 219902"/>
                  <a:gd name="connsiteY147" fmla="*/ 53606 h 240432"/>
                  <a:gd name="connsiteX148" fmla="*/ 33 w 219902"/>
                  <a:gd name="connsiteY148" fmla="*/ 52484 h 240432"/>
                  <a:gd name="connsiteX149" fmla="*/ 2666 w 219902"/>
                  <a:gd name="connsiteY149" fmla="*/ 313 h 240432"/>
                  <a:gd name="connsiteX150" fmla="*/ 80762 w 219902"/>
                  <a:gd name="connsiteY150" fmla="*/ 52 h 240432"/>
                  <a:gd name="connsiteX151" fmla="*/ 125259 w 219902"/>
                  <a:gd name="connsiteY151" fmla="*/ 78 h 240432"/>
                  <a:gd name="connsiteX152" fmla="*/ 147364 w 219902"/>
                  <a:gd name="connsiteY152" fmla="*/ 260 h 240432"/>
                  <a:gd name="connsiteX153" fmla="*/ 155001 w 219902"/>
                  <a:gd name="connsiteY153" fmla="*/ 0 h 240432"/>
                  <a:gd name="connsiteX154" fmla="*/ 152708 w 219902"/>
                  <a:gd name="connsiteY154" fmla="*/ 3808 h 240432"/>
                  <a:gd name="connsiteX155" fmla="*/ 149762 w 219902"/>
                  <a:gd name="connsiteY155" fmla="*/ 4330 h 240432"/>
                  <a:gd name="connsiteX156" fmla="*/ 147181 w 219902"/>
                  <a:gd name="connsiteY156" fmla="*/ 15729 h 240432"/>
                  <a:gd name="connsiteX157" fmla="*/ 147312 w 219902"/>
                  <a:gd name="connsiteY157" fmla="*/ 29868 h 240432"/>
                  <a:gd name="connsiteX158" fmla="*/ 142880 w 219902"/>
                  <a:gd name="connsiteY158" fmla="*/ 29816 h 240432"/>
                  <a:gd name="connsiteX159" fmla="*/ 140717 w 219902"/>
                  <a:gd name="connsiteY159" fmla="*/ 34094 h 240432"/>
                  <a:gd name="connsiteX160" fmla="*/ 135712 w 219902"/>
                  <a:gd name="connsiteY160" fmla="*/ 32424 h 240432"/>
                  <a:gd name="connsiteX161" fmla="*/ 135816 w 219902"/>
                  <a:gd name="connsiteY161" fmla="*/ 35502 h 240432"/>
                  <a:gd name="connsiteX162" fmla="*/ 132349 w 219902"/>
                  <a:gd name="connsiteY162" fmla="*/ 41346 h 240432"/>
                  <a:gd name="connsiteX163" fmla="*/ 133627 w 219902"/>
                  <a:gd name="connsiteY163" fmla="*/ 44789 h 240432"/>
                  <a:gd name="connsiteX164" fmla="*/ 137068 w 219902"/>
                  <a:gd name="connsiteY164" fmla="*/ 43928 h 240432"/>
                  <a:gd name="connsiteX165" fmla="*/ 138449 w 219902"/>
                  <a:gd name="connsiteY165" fmla="*/ 48232 h 240432"/>
                  <a:gd name="connsiteX166" fmla="*/ 140509 w 219902"/>
                  <a:gd name="connsiteY166" fmla="*/ 50241 h 240432"/>
                  <a:gd name="connsiteX167" fmla="*/ 142255 w 219902"/>
                  <a:gd name="connsiteY167" fmla="*/ 49041 h 240432"/>
                  <a:gd name="connsiteX168" fmla="*/ 147468 w 219902"/>
                  <a:gd name="connsiteY168" fmla="*/ 49615 h 240432"/>
                  <a:gd name="connsiteX169" fmla="*/ 147599 w 219902"/>
                  <a:gd name="connsiteY169" fmla="*/ 64405 h 240432"/>
                  <a:gd name="connsiteX170" fmla="*/ 149319 w 219902"/>
                  <a:gd name="connsiteY170" fmla="*/ 65814 h 240432"/>
                  <a:gd name="connsiteX171" fmla="*/ 149319 w 219902"/>
                  <a:gd name="connsiteY171" fmla="*/ 65814 h 240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219902" h="240432">
                    <a:moveTo>
                      <a:pt x="149319" y="65814"/>
                    </a:moveTo>
                    <a:lnTo>
                      <a:pt x="160137" y="67718"/>
                    </a:lnTo>
                    <a:lnTo>
                      <a:pt x="161466" y="66805"/>
                    </a:lnTo>
                    <a:lnTo>
                      <a:pt x="166367" y="55093"/>
                    </a:lnTo>
                    <a:lnTo>
                      <a:pt x="172128" y="55197"/>
                    </a:lnTo>
                    <a:lnTo>
                      <a:pt x="176637" y="49537"/>
                    </a:lnTo>
                    <a:lnTo>
                      <a:pt x="188472" y="51258"/>
                    </a:lnTo>
                    <a:lnTo>
                      <a:pt x="192877" y="52980"/>
                    </a:lnTo>
                    <a:lnTo>
                      <a:pt x="196005" y="51467"/>
                    </a:lnTo>
                    <a:lnTo>
                      <a:pt x="198247" y="53423"/>
                    </a:lnTo>
                    <a:lnTo>
                      <a:pt x="201662" y="53058"/>
                    </a:lnTo>
                    <a:lnTo>
                      <a:pt x="205051" y="59553"/>
                    </a:lnTo>
                    <a:lnTo>
                      <a:pt x="208309" y="59814"/>
                    </a:lnTo>
                    <a:lnTo>
                      <a:pt x="214382" y="58614"/>
                    </a:lnTo>
                    <a:lnTo>
                      <a:pt x="219935" y="60884"/>
                    </a:lnTo>
                    <a:lnTo>
                      <a:pt x="201218" y="95448"/>
                    </a:lnTo>
                    <a:lnTo>
                      <a:pt x="194624" y="107995"/>
                    </a:lnTo>
                    <a:lnTo>
                      <a:pt x="184040" y="129333"/>
                    </a:lnTo>
                    <a:lnTo>
                      <a:pt x="185735" y="134133"/>
                    </a:lnTo>
                    <a:lnTo>
                      <a:pt x="185057" y="137185"/>
                    </a:lnTo>
                    <a:lnTo>
                      <a:pt x="187325" y="141358"/>
                    </a:lnTo>
                    <a:lnTo>
                      <a:pt x="189202" y="140680"/>
                    </a:lnTo>
                    <a:lnTo>
                      <a:pt x="189827" y="144098"/>
                    </a:lnTo>
                    <a:lnTo>
                      <a:pt x="193242" y="145037"/>
                    </a:lnTo>
                    <a:lnTo>
                      <a:pt x="197778" y="148532"/>
                    </a:lnTo>
                    <a:lnTo>
                      <a:pt x="198169" y="153097"/>
                    </a:lnTo>
                    <a:lnTo>
                      <a:pt x="202783" y="167679"/>
                    </a:lnTo>
                    <a:lnTo>
                      <a:pt x="211541" y="170836"/>
                    </a:lnTo>
                    <a:lnTo>
                      <a:pt x="198560" y="200521"/>
                    </a:lnTo>
                    <a:lnTo>
                      <a:pt x="198742" y="205086"/>
                    </a:lnTo>
                    <a:lnTo>
                      <a:pt x="200098" y="205999"/>
                    </a:lnTo>
                    <a:lnTo>
                      <a:pt x="197465" y="209468"/>
                    </a:lnTo>
                    <a:lnTo>
                      <a:pt x="198012" y="212964"/>
                    </a:lnTo>
                    <a:lnTo>
                      <a:pt x="189827" y="214033"/>
                    </a:lnTo>
                    <a:lnTo>
                      <a:pt x="189801" y="215442"/>
                    </a:lnTo>
                    <a:lnTo>
                      <a:pt x="185917" y="217868"/>
                    </a:lnTo>
                    <a:lnTo>
                      <a:pt x="183858" y="216851"/>
                    </a:lnTo>
                    <a:lnTo>
                      <a:pt x="179113" y="218703"/>
                    </a:lnTo>
                    <a:lnTo>
                      <a:pt x="176689" y="223555"/>
                    </a:lnTo>
                    <a:lnTo>
                      <a:pt x="163551" y="227911"/>
                    </a:lnTo>
                    <a:lnTo>
                      <a:pt x="161518" y="229372"/>
                    </a:lnTo>
                    <a:lnTo>
                      <a:pt x="149971" y="227859"/>
                    </a:lnTo>
                    <a:lnTo>
                      <a:pt x="143271" y="218468"/>
                    </a:lnTo>
                    <a:lnTo>
                      <a:pt x="137146" y="221677"/>
                    </a:lnTo>
                    <a:lnTo>
                      <a:pt x="136599" y="226085"/>
                    </a:lnTo>
                    <a:lnTo>
                      <a:pt x="131906" y="230963"/>
                    </a:lnTo>
                    <a:lnTo>
                      <a:pt x="119211" y="228954"/>
                    </a:lnTo>
                    <a:lnTo>
                      <a:pt x="116266" y="227207"/>
                    </a:lnTo>
                    <a:lnTo>
                      <a:pt x="114702" y="228146"/>
                    </a:lnTo>
                    <a:lnTo>
                      <a:pt x="106491" y="227389"/>
                    </a:lnTo>
                    <a:lnTo>
                      <a:pt x="94578" y="231694"/>
                    </a:lnTo>
                    <a:lnTo>
                      <a:pt x="93953" y="233650"/>
                    </a:lnTo>
                    <a:lnTo>
                      <a:pt x="91372" y="233572"/>
                    </a:lnTo>
                    <a:lnTo>
                      <a:pt x="86002" y="235737"/>
                    </a:lnTo>
                    <a:lnTo>
                      <a:pt x="76983" y="236545"/>
                    </a:lnTo>
                    <a:lnTo>
                      <a:pt x="62829" y="240432"/>
                    </a:lnTo>
                    <a:lnTo>
                      <a:pt x="54774" y="236467"/>
                    </a:lnTo>
                    <a:lnTo>
                      <a:pt x="52897" y="231798"/>
                    </a:lnTo>
                    <a:lnTo>
                      <a:pt x="48778" y="230155"/>
                    </a:lnTo>
                    <a:lnTo>
                      <a:pt x="44556" y="226998"/>
                    </a:lnTo>
                    <a:lnTo>
                      <a:pt x="50238" y="220112"/>
                    </a:lnTo>
                    <a:lnTo>
                      <a:pt x="44712" y="217059"/>
                    </a:lnTo>
                    <a:lnTo>
                      <a:pt x="37257" y="211921"/>
                    </a:lnTo>
                    <a:lnTo>
                      <a:pt x="37518" y="210460"/>
                    </a:lnTo>
                    <a:lnTo>
                      <a:pt x="34963" y="203599"/>
                    </a:lnTo>
                    <a:lnTo>
                      <a:pt x="29176" y="199530"/>
                    </a:lnTo>
                    <a:lnTo>
                      <a:pt x="29619" y="197495"/>
                    </a:lnTo>
                    <a:lnTo>
                      <a:pt x="24875" y="191391"/>
                    </a:lnTo>
                    <a:lnTo>
                      <a:pt x="28290" y="186330"/>
                    </a:lnTo>
                    <a:lnTo>
                      <a:pt x="26048" y="183148"/>
                    </a:lnTo>
                    <a:lnTo>
                      <a:pt x="31705" y="180565"/>
                    </a:lnTo>
                    <a:lnTo>
                      <a:pt x="29984" y="178296"/>
                    </a:lnTo>
                    <a:lnTo>
                      <a:pt x="35589" y="176183"/>
                    </a:lnTo>
                    <a:lnTo>
                      <a:pt x="34650" y="178270"/>
                    </a:lnTo>
                    <a:lnTo>
                      <a:pt x="36996" y="180331"/>
                    </a:lnTo>
                    <a:lnTo>
                      <a:pt x="41349" y="176574"/>
                    </a:lnTo>
                    <a:lnTo>
                      <a:pt x="41428" y="173705"/>
                    </a:lnTo>
                    <a:lnTo>
                      <a:pt x="45181" y="174331"/>
                    </a:lnTo>
                    <a:lnTo>
                      <a:pt x="44190" y="176783"/>
                    </a:lnTo>
                    <a:lnTo>
                      <a:pt x="47892" y="175583"/>
                    </a:lnTo>
                    <a:lnTo>
                      <a:pt x="47840" y="172296"/>
                    </a:lnTo>
                    <a:lnTo>
                      <a:pt x="49612" y="171879"/>
                    </a:lnTo>
                    <a:lnTo>
                      <a:pt x="53991" y="167523"/>
                    </a:lnTo>
                    <a:lnTo>
                      <a:pt x="55295" y="164914"/>
                    </a:lnTo>
                    <a:lnTo>
                      <a:pt x="59830" y="163244"/>
                    </a:lnTo>
                    <a:lnTo>
                      <a:pt x="65514" y="165749"/>
                    </a:lnTo>
                    <a:lnTo>
                      <a:pt x="69137" y="168931"/>
                    </a:lnTo>
                    <a:lnTo>
                      <a:pt x="69919" y="173470"/>
                    </a:lnTo>
                    <a:lnTo>
                      <a:pt x="74324" y="178113"/>
                    </a:lnTo>
                    <a:lnTo>
                      <a:pt x="77348" y="178505"/>
                    </a:lnTo>
                    <a:lnTo>
                      <a:pt x="81076" y="182131"/>
                    </a:lnTo>
                    <a:lnTo>
                      <a:pt x="89000" y="171122"/>
                    </a:lnTo>
                    <a:lnTo>
                      <a:pt x="108941" y="178792"/>
                    </a:lnTo>
                    <a:lnTo>
                      <a:pt x="105578" y="171018"/>
                    </a:lnTo>
                    <a:lnTo>
                      <a:pt x="106543" y="169557"/>
                    </a:lnTo>
                    <a:lnTo>
                      <a:pt x="103024" y="164418"/>
                    </a:lnTo>
                    <a:lnTo>
                      <a:pt x="105240" y="160714"/>
                    </a:lnTo>
                    <a:lnTo>
                      <a:pt x="102242" y="158497"/>
                    </a:lnTo>
                    <a:lnTo>
                      <a:pt x="105761" y="156306"/>
                    </a:lnTo>
                    <a:lnTo>
                      <a:pt x="108732" y="156984"/>
                    </a:lnTo>
                    <a:lnTo>
                      <a:pt x="108055" y="152653"/>
                    </a:lnTo>
                    <a:lnTo>
                      <a:pt x="112460" y="147071"/>
                    </a:lnTo>
                    <a:lnTo>
                      <a:pt x="118612" y="151845"/>
                    </a:lnTo>
                    <a:lnTo>
                      <a:pt x="122340" y="151532"/>
                    </a:lnTo>
                    <a:lnTo>
                      <a:pt x="123643" y="153567"/>
                    </a:lnTo>
                    <a:lnTo>
                      <a:pt x="127240" y="153880"/>
                    </a:lnTo>
                    <a:lnTo>
                      <a:pt x="129247" y="155914"/>
                    </a:lnTo>
                    <a:lnTo>
                      <a:pt x="139335" y="160271"/>
                    </a:lnTo>
                    <a:lnTo>
                      <a:pt x="139596" y="156566"/>
                    </a:lnTo>
                    <a:lnTo>
                      <a:pt x="145539" y="154584"/>
                    </a:lnTo>
                    <a:lnTo>
                      <a:pt x="144835" y="150645"/>
                    </a:lnTo>
                    <a:lnTo>
                      <a:pt x="151587" y="150697"/>
                    </a:lnTo>
                    <a:lnTo>
                      <a:pt x="155262" y="144671"/>
                    </a:lnTo>
                    <a:lnTo>
                      <a:pt x="159850" y="145219"/>
                    </a:lnTo>
                    <a:lnTo>
                      <a:pt x="158990" y="141150"/>
                    </a:lnTo>
                    <a:lnTo>
                      <a:pt x="166810" y="139011"/>
                    </a:lnTo>
                    <a:lnTo>
                      <a:pt x="174109" y="135594"/>
                    </a:lnTo>
                    <a:lnTo>
                      <a:pt x="176403" y="130037"/>
                    </a:lnTo>
                    <a:lnTo>
                      <a:pt x="178958" y="127377"/>
                    </a:lnTo>
                    <a:lnTo>
                      <a:pt x="177106" y="126385"/>
                    </a:lnTo>
                    <a:lnTo>
                      <a:pt x="169756" y="127272"/>
                    </a:lnTo>
                    <a:lnTo>
                      <a:pt x="164855" y="123751"/>
                    </a:lnTo>
                    <a:lnTo>
                      <a:pt x="157634" y="121455"/>
                    </a:lnTo>
                    <a:lnTo>
                      <a:pt x="156044" y="118690"/>
                    </a:lnTo>
                    <a:lnTo>
                      <a:pt x="152395" y="118507"/>
                    </a:lnTo>
                    <a:lnTo>
                      <a:pt x="151743" y="113551"/>
                    </a:lnTo>
                    <a:lnTo>
                      <a:pt x="154949" y="110760"/>
                    </a:lnTo>
                    <a:lnTo>
                      <a:pt x="155471" y="102673"/>
                    </a:lnTo>
                    <a:lnTo>
                      <a:pt x="149971" y="102464"/>
                    </a:lnTo>
                    <a:lnTo>
                      <a:pt x="147338" y="100717"/>
                    </a:lnTo>
                    <a:lnTo>
                      <a:pt x="144184" y="100665"/>
                    </a:lnTo>
                    <a:lnTo>
                      <a:pt x="140352" y="102334"/>
                    </a:lnTo>
                    <a:lnTo>
                      <a:pt x="134982" y="112586"/>
                    </a:lnTo>
                    <a:lnTo>
                      <a:pt x="130733" y="116107"/>
                    </a:lnTo>
                    <a:lnTo>
                      <a:pt x="126849" y="114751"/>
                    </a:lnTo>
                    <a:lnTo>
                      <a:pt x="128491" y="106743"/>
                    </a:lnTo>
                    <a:lnTo>
                      <a:pt x="126275" y="101578"/>
                    </a:lnTo>
                    <a:lnTo>
                      <a:pt x="124972" y="95265"/>
                    </a:lnTo>
                    <a:lnTo>
                      <a:pt x="118899" y="95108"/>
                    </a:lnTo>
                    <a:lnTo>
                      <a:pt x="117074" y="91795"/>
                    </a:lnTo>
                    <a:lnTo>
                      <a:pt x="114181" y="92865"/>
                    </a:lnTo>
                    <a:lnTo>
                      <a:pt x="112226" y="91482"/>
                    </a:lnTo>
                    <a:lnTo>
                      <a:pt x="112565" y="84439"/>
                    </a:lnTo>
                    <a:lnTo>
                      <a:pt x="108550" y="84309"/>
                    </a:lnTo>
                    <a:lnTo>
                      <a:pt x="104874" y="80214"/>
                    </a:lnTo>
                    <a:lnTo>
                      <a:pt x="105214" y="54962"/>
                    </a:lnTo>
                    <a:lnTo>
                      <a:pt x="83630" y="54336"/>
                    </a:lnTo>
                    <a:lnTo>
                      <a:pt x="39525" y="53606"/>
                    </a:lnTo>
                    <a:lnTo>
                      <a:pt x="33" y="52484"/>
                    </a:lnTo>
                    <a:lnTo>
                      <a:pt x="2666" y="313"/>
                    </a:lnTo>
                    <a:lnTo>
                      <a:pt x="80762" y="52"/>
                    </a:lnTo>
                    <a:lnTo>
                      <a:pt x="125259" y="78"/>
                    </a:lnTo>
                    <a:lnTo>
                      <a:pt x="147364" y="260"/>
                    </a:lnTo>
                    <a:lnTo>
                      <a:pt x="155001" y="0"/>
                    </a:lnTo>
                    <a:lnTo>
                      <a:pt x="152708" y="3808"/>
                    </a:lnTo>
                    <a:lnTo>
                      <a:pt x="149762" y="4330"/>
                    </a:lnTo>
                    <a:lnTo>
                      <a:pt x="147181" y="15729"/>
                    </a:lnTo>
                    <a:lnTo>
                      <a:pt x="147312" y="29868"/>
                    </a:lnTo>
                    <a:lnTo>
                      <a:pt x="142880" y="29816"/>
                    </a:lnTo>
                    <a:lnTo>
                      <a:pt x="140717" y="34094"/>
                    </a:lnTo>
                    <a:lnTo>
                      <a:pt x="135712" y="32424"/>
                    </a:lnTo>
                    <a:lnTo>
                      <a:pt x="135816" y="35502"/>
                    </a:lnTo>
                    <a:lnTo>
                      <a:pt x="132349" y="41346"/>
                    </a:lnTo>
                    <a:lnTo>
                      <a:pt x="133627" y="44789"/>
                    </a:lnTo>
                    <a:lnTo>
                      <a:pt x="137068" y="43928"/>
                    </a:lnTo>
                    <a:lnTo>
                      <a:pt x="138449" y="48232"/>
                    </a:lnTo>
                    <a:lnTo>
                      <a:pt x="140509" y="50241"/>
                    </a:lnTo>
                    <a:lnTo>
                      <a:pt x="142255" y="49041"/>
                    </a:lnTo>
                    <a:lnTo>
                      <a:pt x="147468" y="49615"/>
                    </a:lnTo>
                    <a:lnTo>
                      <a:pt x="147599" y="64405"/>
                    </a:lnTo>
                    <a:lnTo>
                      <a:pt x="149319" y="65814"/>
                    </a:lnTo>
                    <a:lnTo>
                      <a:pt x="149319" y="65814"/>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91" name="NC-14">
                <a:extLst>
                  <a:ext uri="{FF2B5EF4-FFF2-40B4-BE49-F238E27FC236}">
                    <a16:creationId xmlns:a16="http://schemas.microsoft.com/office/drawing/2014/main" id="{CE21BD8D-9F75-045C-D648-AAEA7345E8A3}"/>
                  </a:ext>
                </a:extLst>
              </p:cNvPr>
              <p:cNvSpPr/>
              <p:nvPr/>
            </p:nvSpPr>
            <p:spPr>
              <a:xfrm>
                <a:off x="6197380" y="3961857"/>
                <a:ext cx="179479" cy="141373"/>
              </a:xfrm>
              <a:custGeom>
                <a:avLst/>
                <a:gdLst>
                  <a:gd name="connsiteX0" fmla="*/ 218188 w 225088"/>
                  <a:gd name="connsiteY0" fmla="*/ 170262 h 176913"/>
                  <a:gd name="connsiteX1" fmla="*/ 217328 w 225088"/>
                  <a:gd name="connsiteY1" fmla="*/ 172792 h 176913"/>
                  <a:gd name="connsiteX2" fmla="*/ 212427 w 225088"/>
                  <a:gd name="connsiteY2" fmla="*/ 176913 h 176913"/>
                  <a:gd name="connsiteX3" fmla="*/ 198794 w 225088"/>
                  <a:gd name="connsiteY3" fmla="*/ 158288 h 176913"/>
                  <a:gd name="connsiteX4" fmla="*/ 183414 w 225088"/>
                  <a:gd name="connsiteY4" fmla="*/ 169323 h 176913"/>
                  <a:gd name="connsiteX5" fmla="*/ 181095 w 225088"/>
                  <a:gd name="connsiteY5" fmla="*/ 166218 h 176913"/>
                  <a:gd name="connsiteX6" fmla="*/ 182137 w 225088"/>
                  <a:gd name="connsiteY6" fmla="*/ 159879 h 176913"/>
                  <a:gd name="connsiteX7" fmla="*/ 184561 w 225088"/>
                  <a:gd name="connsiteY7" fmla="*/ 158575 h 176913"/>
                  <a:gd name="connsiteX8" fmla="*/ 183780 w 225088"/>
                  <a:gd name="connsiteY8" fmla="*/ 154949 h 176913"/>
                  <a:gd name="connsiteX9" fmla="*/ 182137 w 225088"/>
                  <a:gd name="connsiteY9" fmla="*/ 154088 h 176913"/>
                  <a:gd name="connsiteX10" fmla="*/ 182971 w 225088"/>
                  <a:gd name="connsiteY10" fmla="*/ 151167 h 176913"/>
                  <a:gd name="connsiteX11" fmla="*/ 173639 w 225088"/>
                  <a:gd name="connsiteY11" fmla="*/ 150045 h 176913"/>
                  <a:gd name="connsiteX12" fmla="*/ 144783 w 225088"/>
                  <a:gd name="connsiteY12" fmla="*/ 148480 h 176913"/>
                  <a:gd name="connsiteX13" fmla="*/ 86132 w 225088"/>
                  <a:gd name="connsiteY13" fmla="*/ 145663 h 176913"/>
                  <a:gd name="connsiteX14" fmla="*/ 21147 w 225088"/>
                  <a:gd name="connsiteY14" fmla="*/ 143054 h 176913"/>
                  <a:gd name="connsiteX15" fmla="*/ 3265 w 225088"/>
                  <a:gd name="connsiteY15" fmla="*/ 141933 h 176913"/>
                  <a:gd name="connsiteX16" fmla="*/ 33 w 225088"/>
                  <a:gd name="connsiteY16" fmla="*/ 143445 h 176913"/>
                  <a:gd name="connsiteX17" fmla="*/ 189 w 225088"/>
                  <a:gd name="connsiteY17" fmla="*/ 138150 h 176913"/>
                  <a:gd name="connsiteX18" fmla="*/ 5846 w 225088"/>
                  <a:gd name="connsiteY18" fmla="*/ 136324 h 176913"/>
                  <a:gd name="connsiteX19" fmla="*/ 11685 w 225088"/>
                  <a:gd name="connsiteY19" fmla="*/ 128707 h 176913"/>
                  <a:gd name="connsiteX20" fmla="*/ 17289 w 225088"/>
                  <a:gd name="connsiteY20" fmla="*/ 125472 h 176913"/>
                  <a:gd name="connsiteX21" fmla="*/ 22528 w 225088"/>
                  <a:gd name="connsiteY21" fmla="*/ 127272 h 176913"/>
                  <a:gd name="connsiteX22" fmla="*/ 22267 w 225088"/>
                  <a:gd name="connsiteY22" fmla="*/ 124977 h 176913"/>
                  <a:gd name="connsiteX23" fmla="*/ 24718 w 225088"/>
                  <a:gd name="connsiteY23" fmla="*/ 126959 h 176913"/>
                  <a:gd name="connsiteX24" fmla="*/ 34311 w 225088"/>
                  <a:gd name="connsiteY24" fmla="*/ 125864 h 176913"/>
                  <a:gd name="connsiteX25" fmla="*/ 29906 w 225088"/>
                  <a:gd name="connsiteY25" fmla="*/ 122551 h 176913"/>
                  <a:gd name="connsiteX26" fmla="*/ 29723 w 225088"/>
                  <a:gd name="connsiteY26" fmla="*/ 115508 h 176913"/>
                  <a:gd name="connsiteX27" fmla="*/ 32330 w 225088"/>
                  <a:gd name="connsiteY27" fmla="*/ 113708 h 176913"/>
                  <a:gd name="connsiteX28" fmla="*/ 29697 w 225088"/>
                  <a:gd name="connsiteY28" fmla="*/ 109925 h 176913"/>
                  <a:gd name="connsiteX29" fmla="*/ 23389 w 225088"/>
                  <a:gd name="connsiteY29" fmla="*/ 105256 h 176913"/>
                  <a:gd name="connsiteX30" fmla="*/ 20495 w 225088"/>
                  <a:gd name="connsiteY30" fmla="*/ 104917 h 176913"/>
                  <a:gd name="connsiteX31" fmla="*/ 18540 w 225088"/>
                  <a:gd name="connsiteY31" fmla="*/ 107186 h 176913"/>
                  <a:gd name="connsiteX32" fmla="*/ 15725 w 225088"/>
                  <a:gd name="connsiteY32" fmla="*/ 105934 h 176913"/>
                  <a:gd name="connsiteX33" fmla="*/ 12518 w 225088"/>
                  <a:gd name="connsiteY33" fmla="*/ 107395 h 176913"/>
                  <a:gd name="connsiteX34" fmla="*/ 10746 w 225088"/>
                  <a:gd name="connsiteY34" fmla="*/ 106143 h 176913"/>
                  <a:gd name="connsiteX35" fmla="*/ 7566 w 225088"/>
                  <a:gd name="connsiteY35" fmla="*/ 107786 h 176913"/>
                  <a:gd name="connsiteX36" fmla="*/ 6263 w 225088"/>
                  <a:gd name="connsiteY36" fmla="*/ 106482 h 176913"/>
                  <a:gd name="connsiteX37" fmla="*/ 4777 w 225088"/>
                  <a:gd name="connsiteY37" fmla="*/ 98891 h 176913"/>
                  <a:gd name="connsiteX38" fmla="*/ 6914 w 225088"/>
                  <a:gd name="connsiteY38" fmla="*/ 94587 h 176913"/>
                  <a:gd name="connsiteX39" fmla="*/ 8974 w 225088"/>
                  <a:gd name="connsiteY39" fmla="*/ 95839 h 176913"/>
                  <a:gd name="connsiteX40" fmla="*/ 12884 w 225088"/>
                  <a:gd name="connsiteY40" fmla="*/ 89187 h 176913"/>
                  <a:gd name="connsiteX41" fmla="*/ 11841 w 225088"/>
                  <a:gd name="connsiteY41" fmla="*/ 85326 h 176913"/>
                  <a:gd name="connsiteX42" fmla="*/ 20860 w 225088"/>
                  <a:gd name="connsiteY42" fmla="*/ 83944 h 176913"/>
                  <a:gd name="connsiteX43" fmla="*/ 23519 w 225088"/>
                  <a:gd name="connsiteY43" fmla="*/ 85691 h 176913"/>
                  <a:gd name="connsiteX44" fmla="*/ 31417 w 225088"/>
                  <a:gd name="connsiteY44" fmla="*/ 83265 h 176913"/>
                  <a:gd name="connsiteX45" fmla="*/ 39472 w 225088"/>
                  <a:gd name="connsiteY45" fmla="*/ 83083 h 176913"/>
                  <a:gd name="connsiteX46" fmla="*/ 44816 w 225088"/>
                  <a:gd name="connsiteY46" fmla="*/ 79692 h 176913"/>
                  <a:gd name="connsiteX47" fmla="*/ 49899 w 225088"/>
                  <a:gd name="connsiteY47" fmla="*/ 84257 h 176913"/>
                  <a:gd name="connsiteX48" fmla="*/ 58918 w 225088"/>
                  <a:gd name="connsiteY48" fmla="*/ 81439 h 176913"/>
                  <a:gd name="connsiteX49" fmla="*/ 67937 w 225088"/>
                  <a:gd name="connsiteY49" fmla="*/ 81387 h 176913"/>
                  <a:gd name="connsiteX50" fmla="*/ 70596 w 225088"/>
                  <a:gd name="connsiteY50" fmla="*/ 75570 h 176913"/>
                  <a:gd name="connsiteX51" fmla="*/ 64053 w 225088"/>
                  <a:gd name="connsiteY51" fmla="*/ 49902 h 176913"/>
                  <a:gd name="connsiteX52" fmla="*/ 47109 w 225088"/>
                  <a:gd name="connsiteY52" fmla="*/ 34381 h 176913"/>
                  <a:gd name="connsiteX53" fmla="*/ 49143 w 225088"/>
                  <a:gd name="connsiteY53" fmla="*/ 31824 h 176913"/>
                  <a:gd name="connsiteX54" fmla="*/ 51307 w 225088"/>
                  <a:gd name="connsiteY54" fmla="*/ 32163 h 176913"/>
                  <a:gd name="connsiteX55" fmla="*/ 56051 w 225088"/>
                  <a:gd name="connsiteY55" fmla="*/ 27937 h 176913"/>
                  <a:gd name="connsiteX56" fmla="*/ 58684 w 225088"/>
                  <a:gd name="connsiteY56" fmla="*/ 20764 h 176913"/>
                  <a:gd name="connsiteX57" fmla="*/ 58162 w 225088"/>
                  <a:gd name="connsiteY57" fmla="*/ 16825 h 176913"/>
                  <a:gd name="connsiteX58" fmla="*/ 53418 w 225088"/>
                  <a:gd name="connsiteY58" fmla="*/ 7121 h 176913"/>
                  <a:gd name="connsiteX59" fmla="*/ 59674 w 225088"/>
                  <a:gd name="connsiteY59" fmla="*/ 0 h 176913"/>
                  <a:gd name="connsiteX60" fmla="*/ 62333 w 225088"/>
                  <a:gd name="connsiteY60" fmla="*/ 1252 h 176913"/>
                  <a:gd name="connsiteX61" fmla="*/ 63949 w 225088"/>
                  <a:gd name="connsiteY61" fmla="*/ 4199 h 176913"/>
                  <a:gd name="connsiteX62" fmla="*/ 71535 w 225088"/>
                  <a:gd name="connsiteY62" fmla="*/ 5608 h 176913"/>
                  <a:gd name="connsiteX63" fmla="*/ 74610 w 225088"/>
                  <a:gd name="connsiteY63" fmla="*/ 9104 h 176913"/>
                  <a:gd name="connsiteX64" fmla="*/ 77269 w 225088"/>
                  <a:gd name="connsiteY64" fmla="*/ 9364 h 176913"/>
                  <a:gd name="connsiteX65" fmla="*/ 77504 w 225088"/>
                  <a:gd name="connsiteY65" fmla="*/ 12990 h 176913"/>
                  <a:gd name="connsiteX66" fmla="*/ 80006 w 225088"/>
                  <a:gd name="connsiteY66" fmla="*/ 12730 h 176913"/>
                  <a:gd name="connsiteX67" fmla="*/ 82040 w 225088"/>
                  <a:gd name="connsiteY67" fmla="*/ 16251 h 176913"/>
                  <a:gd name="connsiteX68" fmla="*/ 87070 w 225088"/>
                  <a:gd name="connsiteY68" fmla="*/ 22251 h 176913"/>
                  <a:gd name="connsiteX69" fmla="*/ 97236 w 225088"/>
                  <a:gd name="connsiteY69" fmla="*/ 26998 h 176913"/>
                  <a:gd name="connsiteX70" fmla="*/ 98566 w 225088"/>
                  <a:gd name="connsiteY70" fmla="*/ 30207 h 176913"/>
                  <a:gd name="connsiteX71" fmla="*/ 101407 w 225088"/>
                  <a:gd name="connsiteY71" fmla="*/ 32111 h 176913"/>
                  <a:gd name="connsiteX72" fmla="*/ 102789 w 225088"/>
                  <a:gd name="connsiteY72" fmla="*/ 31146 h 176913"/>
                  <a:gd name="connsiteX73" fmla="*/ 109254 w 225088"/>
                  <a:gd name="connsiteY73" fmla="*/ 39598 h 176913"/>
                  <a:gd name="connsiteX74" fmla="*/ 125363 w 225088"/>
                  <a:gd name="connsiteY74" fmla="*/ 38398 h 176913"/>
                  <a:gd name="connsiteX75" fmla="*/ 131854 w 225088"/>
                  <a:gd name="connsiteY75" fmla="*/ 42989 h 176913"/>
                  <a:gd name="connsiteX76" fmla="*/ 135086 w 225088"/>
                  <a:gd name="connsiteY76" fmla="*/ 43120 h 176913"/>
                  <a:gd name="connsiteX77" fmla="*/ 136963 w 225088"/>
                  <a:gd name="connsiteY77" fmla="*/ 41346 h 176913"/>
                  <a:gd name="connsiteX78" fmla="*/ 126979 w 225088"/>
                  <a:gd name="connsiteY78" fmla="*/ 57310 h 176913"/>
                  <a:gd name="connsiteX79" fmla="*/ 116265 w 225088"/>
                  <a:gd name="connsiteY79" fmla="*/ 69805 h 176913"/>
                  <a:gd name="connsiteX80" fmla="*/ 111886 w 225088"/>
                  <a:gd name="connsiteY80" fmla="*/ 77474 h 176913"/>
                  <a:gd name="connsiteX81" fmla="*/ 115979 w 225088"/>
                  <a:gd name="connsiteY81" fmla="*/ 79953 h 176913"/>
                  <a:gd name="connsiteX82" fmla="*/ 115432 w 225088"/>
                  <a:gd name="connsiteY82" fmla="*/ 84752 h 176913"/>
                  <a:gd name="connsiteX83" fmla="*/ 121114 w 225088"/>
                  <a:gd name="connsiteY83" fmla="*/ 96543 h 176913"/>
                  <a:gd name="connsiteX84" fmla="*/ 123721 w 225088"/>
                  <a:gd name="connsiteY84" fmla="*/ 103091 h 176913"/>
                  <a:gd name="connsiteX85" fmla="*/ 187064 w 225088"/>
                  <a:gd name="connsiteY85" fmla="*/ 105908 h 176913"/>
                  <a:gd name="connsiteX86" fmla="*/ 195901 w 225088"/>
                  <a:gd name="connsiteY86" fmla="*/ 106560 h 176913"/>
                  <a:gd name="connsiteX87" fmla="*/ 195379 w 225088"/>
                  <a:gd name="connsiteY87" fmla="*/ 100978 h 176913"/>
                  <a:gd name="connsiteX88" fmla="*/ 197699 w 225088"/>
                  <a:gd name="connsiteY88" fmla="*/ 96360 h 176913"/>
                  <a:gd name="connsiteX89" fmla="*/ 196370 w 225088"/>
                  <a:gd name="connsiteY89" fmla="*/ 94169 h 176913"/>
                  <a:gd name="connsiteX90" fmla="*/ 196995 w 225088"/>
                  <a:gd name="connsiteY90" fmla="*/ 90909 h 176913"/>
                  <a:gd name="connsiteX91" fmla="*/ 202860 w 225088"/>
                  <a:gd name="connsiteY91" fmla="*/ 86265 h 176913"/>
                  <a:gd name="connsiteX92" fmla="*/ 220508 w 225088"/>
                  <a:gd name="connsiteY92" fmla="*/ 87805 h 176913"/>
                  <a:gd name="connsiteX93" fmla="*/ 220143 w 225088"/>
                  <a:gd name="connsiteY93" fmla="*/ 90100 h 176913"/>
                  <a:gd name="connsiteX94" fmla="*/ 225122 w 225088"/>
                  <a:gd name="connsiteY94" fmla="*/ 104108 h 176913"/>
                  <a:gd name="connsiteX95" fmla="*/ 223375 w 225088"/>
                  <a:gd name="connsiteY95" fmla="*/ 106560 h 176913"/>
                  <a:gd name="connsiteX96" fmla="*/ 215399 w 225088"/>
                  <a:gd name="connsiteY96" fmla="*/ 112977 h 176913"/>
                  <a:gd name="connsiteX97" fmla="*/ 214095 w 225088"/>
                  <a:gd name="connsiteY97" fmla="*/ 111934 h 176913"/>
                  <a:gd name="connsiteX98" fmla="*/ 209742 w 225088"/>
                  <a:gd name="connsiteY98" fmla="*/ 112690 h 176913"/>
                  <a:gd name="connsiteX99" fmla="*/ 206380 w 225088"/>
                  <a:gd name="connsiteY99" fmla="*/ 115795 h 176913"/>
                  <a:gd name="connsiteX100" fmla="*/ 198481 w 225088"/>
                  <a:gd name="connsiteY100" fmla="*/ 118325 h 176913"/>
                  <a:gd name="connsiteX101" fmla="*/ 191287 w 225088"/>
                  <a:gd name="connsiteY101" fmla="*/ 124090 h 176913"/>
                  <a:gd name="connsiteX102" fmla="*/ 195613 w 225088"/>
                  <a:gd name="connsiteY102" fmla="*/ 128811 h 176913"/>
                  <a:gd name="connsiteX103" fmla="*/ 193059 w 225088"/>
                  <a:gd name="connsiteY103" fmla="*/ 134837 h 176913"/>
                  <a:gd name="connsiteX104" fmla="*/ 195927 w 225088"/>
                  <a:gd name="connsiteY104" fmla="*/ 136272 h 176913"/>
                  <a:gd name="connsiteX105" fmla="*/ 194988 w 225088"/>
                  <a:gd name="connsiteY105" fmla="*/ 137732 h 176913"/>
                  <a:gd name="connsiteX106" fmla="*/ 195458 w 225088"/>
                  <a:gd name="connsiteY106" fmla="*/ 143785 h 176913"/>
                  <a:gd name="connsiteX107" fmla="*/ 199028 w 225088"/>
                  <a:gd name="connsiteY107" fmla="*/ 143028 h 176913"/>
                  <a:gd name="connsiteX108" fmla="*/ 200749 w 225088"/>
                  <a:gd name="connsiteY108" fmla="*/ 148350 h 176913"/>
                  <a:gd name="connsiteX109" fmla="*/ 195979 w 225088"/>
                  <a:gd name="connsiteY109" fmla="*/ 147150 h 176913"/>
                  <a:gd name="connsiteX110" fmla="*/ 195613 w 225088"/>
                  <a:gd name="connsiteY110" fmla="*/ 153854 h 176913"/>
                  <a:gd name="connsiteX111" fmla="*/ 198272 w 225088"/>
                  <a:gd name="connsiteY111" fmla="*/ 154480 h 176913"/>
                  <a:gd name="connsiteX112" fmla="*/ 201583 w 225088"/>
                  <a:gd name="connsiteY112" fmla="*/ 157610 h 176913"/>
                  <a:gd name="connsiteX113" fmla="*/ 204111 w 225088"/>
                  <a:gd name="connsiteY113" fmla="*/ 155367 h 176913"/>
                  <a:gd name="connsiteX114" fmla="*/ 204920 w 225088"/>
                  <a:gd name="connsiteY114" fmla="*/ 158445 h 176913"/>
                  <a:gd name="connsiteX115" fmla="*/ 207083 w 225088"/>
                  <a:gd name="connsiteY115" fmla="*/ 159905 h 176913"/>
                  <a:gd name="connsiteX116" fmla="*/ 205728 w 225088"/>
                  <a:gd name="connsiteY116" fmla="*/ 162175 h 176913"/>
                  <a:gd name="connsiteX117" fmla="*/ 207214 w 225088"/>
                  <a:gd name="connsiteY117" fmla="*/ 166636 h 176913"/>
                  <a:gd name="connsiteX118" fmla="*/ 209847 w 225088"/>
                  <a:gd name="connsiteY118" fmla="*/ 165697 h 176913"/>
                  <a:gd name="connsiteX119" fmla="*/ 215216 w 225088"/>
                  <a:gd name="connsiteY119" fmla="*/ 166010 h 176913"/>
                  <a:gd name="connsiteX120" fmla="*/ 214877 w 225088"/>
                  <a:gd name="connsiteY120" fmla="*/ 163844 h 176913"/>
                  <a:gd name="connsiteX121" fmla="*/ 219152 w 225088"/>
                  <a:gd name="connsiteY121" fmla="*/ 162618 h 176913"/>
                  <a:gd name="connsiteX122" fmla="*/ 219335 w 225088"/>
                  <a:gd name="connsiteY122" fmla="*/ 167523 h 176913"/>
                  <a:gd name="connsiteX123" fmla="*/ 218188 w 225088"/>
                  <a:gd name="connsiteY123" fmla="*/ 170262 h 176913"/>
                  <a:gd name="connsiteX124" fmla="*/ 218188 w 225088"/>
                  <a:gd name="connsiteY124" fmla="*/ 170262 h 176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225088" h="176913">
                    <a:moveTo>
                      <a:pt x="218188" y="170262"/>
                    </a:moveTo>
                    <a:lnTo>
                      <a:pt x="217328" y="172792"/>
                    </a:lnTo>
                    <a:lnTo>
                      <a:pt x="212427" y="176913"/>
                    </a:lnTo>
                    <a:lnTo>
                      <a:pt x="198794" y="158288"/>
                    </a:lnTo>
                    <a:lnTo>
                      <a:pt x="183414" y="169323"/>
                    </a:lnTo>
                    <a:lnTo>
                      <a:pt x="181095" y="166218"/>
                    </a:lnTo>
                    <a:lnTo>
                      <a:pt x="182137" y="159879"/>
                    </a:lnTo>
                    <a:lnTo>
                      <a:pt x="184561" y="158575"/>
                    </a:lnTo>
                    <a:lnTo>
                      <a:pt x="183780" y="154949"/>
                    </a:lnTo>
                    <a:lnTo>
                      <a:pt x="182137" y="154088"/>
                    </a:lnTo>
                    <a:lnTo>
                      <a:pt x="182971" y="151167"/>
                    </a:lnTo>
                    <a:lnTo>
                      <a:pt x="173639" y="150045"/>
                    </a:lnTo>
                    <a:lnTo>
                      <a:pt x="144783" y="148480"/>
                    </a:lnTo>
                    <a:lnTo>
                      <a:pt x="86132" y="145663"/>
                    </a:lnTo>
                    <a:lnTo>
                      <a:pt x="21147" y="143054"/>
                    </a:lnTo>
                    <a:lnTo>
                      <a:pt x="3265" y="141933"/>
                    </a:lnTo>
                    <a:lnTo>
                      <a:pt x="33" y="143445"/>
                    </a:lnTo>
                    <a:lnTo>
                      <a:pt x="189" y="138150"/>
                    </a:lnTo>
                    <a:lnTo>
                      <a:pt x="5846" y="136324"/>
                    </a:lnTo>
                    <a:lnTo>
                      <a:pt x="11685" y="128707"/>
                    </a:lnTo>
                    <a:lnTo>
                      <a:pt x="17289" y="125472"/>
                    </a:lnTo>
                    <a:lnTo>
                      <a:pt x="22528" y="127272"/>
                    </a:lnTo>
                    <a:lnTo>
                      <a:pt x="22267" y="124977"/>
                    </a:lnTo>
                    <a:lnTo>
                      <a:pt x="24718" y="126959"/>
                    </a:lnTo>
                    <a:lnTo>
                      <a:pt x="34311" y="125864"/>
                    </a:lnTo>
                    <a:lnTo>
                      <a:pt x="29906" y="122551"/>
                    </a:lnTo>
                    <a:lnTo>
                      <a:pt x="29723" y="115508"/>
                    </a:lnTo>
                    <a:lnTo>
                      <a:pt x="32330" y="113708"/>
                    </a:lnTo>
                    <a:lnTo>
                      <a:pt x="29697" y="109925"/>
                    </a:lnTo>
                    <a:lnTo>
                      <a:pt x="23389" y="105256"/>
                    </a:lnTo>
                    <a:lnTo>
                      <a:pt x="20495" y="104917"/>
                    </a:lnTo>
                    <a:lnTo>
                      <a:pt x="18540" y="107186"/>
                    </a:lnTo>
                    <a:lnTo>
                      <a:pt x="15725" y="105934"/>
                    </a:lnTo>
                    <a:lnTo>
                      <a:pt x="12518" y="107395"/>
                    </a:lnTo>
                    <a:lnTo>
                      <a:pt x="10746" y="106143"/>
                    </a:lnTo>
                    <a:lnTo>
                      <a:pt x="7566" y="107786"/>
                    </a:lnTo>
                    <a:lnTo>
                      <a:pt x="6263" y="106482"/>
                    </a:lnTo>
                    <a:lnTo>
                      <a:pt x="4777" y="98891"/>
                    </a:lnTo>
                    <a:lnTo>
                      <a:pt x="6914" y="94587"/>
                    </a:lnTo>
                    <a:lnTo>
                      <a:pt x="8974" y="95839"/>
                    </a:lnTo>
                    <a:lnTo>
                      <a:pt x="12884" y="89187"/>
                    </a:lnTo>
                    <a:lnTo>
                      <a:pt x="11841" y="85326"/>
                    </a:lnTo>
                    <a:lnTo>
                      <a:pt x="20860" y="83944"/>
                    </a:lnTo>
                    <a:lnTo>
                      <a:pt x="23519" y="85691"/>
                    </a:lnTo>
                    <a:lnTo>
                      <a:pt x="31417" y="83265"/>
                    </a:lnTo>
                    <a:lnTo>
                      <a:pt x="39472" y="83083"/>
                    </a:lnTo>
                    <a:lnTo>
                      <a:pt x="44816" y="79692"/>
                    </a:lnTo>
                    <a:lnTo>
                      <a:pt x="49899" y="84257"/>
                    </a:lnTo>
                    <a:lnTo>
                      <a:pt x="58918" y="81439"/>
                    </a:lnTo>
                    <a:lnTo>
                      <a:pt x="67937" y="81387"/>
                    </a:lnTo>
                    <a:lnTo>
                      <a:pt x="70596" y="75570"/>
                    </a:lnTo>
                    <a:lnTo>
                      <a:pt x="64053" y="49902"/>
                    </a:lnTo>
                    <a:lnTo>
                      <a:pt x="47109" y="34381"/>
                    </a:lnTo>
                    <a:lnTo>
                      <a:pt x="49143" y="31824"/>
                    </a:lnTo>
                    <a:lnTo>
                      <a:pt x="51307" y="32163"/>
                    </a:lnTo>
                    <a:lnTo>
                      <a:pt x="56051" y="27937"/>
                    </a:lnTo>
                    <a:lnTo>
                      <a:pt x="58684" y="20764"/>
                    </a:lnTo>
                    <a:lnTo>
                      <a:pt x="58162" y="16825"/>
                    </a:lnTo>
                    <a:lnTo>
                      <a:pt x="53418" y="7121"/>
                    </a:lnTo>
                    <a:lnTo>
                      <a:pt x="59674" y="0"/>
                    </a:lnTo>
                    <a:lnTo>
                      <a:pt x="62333" y="1252"/>
                    </a:lnTo>
                    <a:lnTo>
                      <a:pt x="63949" y="4199"/>
                    </a:lnTo>
                    <a:lnTo>
                      <a:pt x="71535" y="5608"/>
                    </a:lnTo>
                    <a:lnTo>
                      <a:pt x="74610" y="9104"/>
                    </a:lnTo>
                    <a:lnTo>
                      <a:pt x="77269" y="9364"/>
                    </a:lnTo>
                    <a:lnTo>
                      <a:pt x="77504" y="12990"/>
                    </a:lnTo>
                    <a:lnTo>
                      <a:pt x="80006" y="12730"/>
                    </a:lnTo>
                    <a:lnTo>
                      <a:pt x="82040" y="16251"/>
                    </a:lnTo>
                    <a:lnTo>
                      <a:pt x="87070" y="22251"/>
                    </a:lnTo>
                    <a:lnTo>
                      <a:pt x="97236" y="26998"/>
                    </a:lnTo>
                    <a:lnTo>
                      <a:pt x="98566" y="30207"/>
                    </a:lnTo>
                    <a:lnTo>
                      <a:pt x="101407" y="32111"/>
                    </a:lnTo>
                    <a:lnTo>
                      <a:pt x="102789" y="31146"/>
                    </a:lnTo>
                    <a:lnTo>
                      <a:pt x="109254" y="39598"/>
                    </a:lnTo>
                    <a:lnTo>
                      <a:pt x="125363" y="38398"/>
                    </a:lnTo>
                    <a:lnTo>
                      <a:pt x="131854" y="42989"/>
                    </a:lnTo>
                    <a:lnTo>
                      <a:pt x="135086" y="43120"/>
                    </a:lnTo>
                    <a:lnTo>
                      <a:pt x="136963" y="41346"/>
                    </a:lnTo>
                    <a:lnTo>
                      <a:pt x="126979" y="57310"/>
                    </a:lnTo>
                    <a:lnTo>
                      <a:pt x="116265" y="69805"/>
                    </a:lnTo>
                    <a:lnTo>
                      <a:pt x="111886" y="77474"/>
                    </a:lnTo>
                    <a:lnTo>
                      <a:pt x="115979" y="79953"/>
                    </a:lnTo>
                    <a:lnTo>
                      <a:pt x="115432" y="84752"/>
                    </a:lnTo>
                    <a:lnTo>
                      <a:pt x="121114" y="96543"/>
                    </a:lnTo>
                    <a:lnTo>
                      <a:pt x="123721" y="103091"/>
                    </a:lnTo>
                    <a:lnTo>
                      <a:pt x="187064" y="105908"/>
                    </a:lnTo>
                    <a:lnTo>
                      <a:pt x="195901" y="106560"/>
                    </a:lnTo>
                    <a:lnTo>
                      <a:pt x="195379" y="100978"/>
                    </a:lnTo>
                    <a:lnTo>
                      <a:pt x="197699" y="96360"/>
                    </a:lnTo>
                    <a:lnTo>
                      <a:pt x="196370" y="94169"/>
                    </a:lnTo>
                    <a:lnTo>
                      <a:pt x="196995" y="90909"/>
                    </a:lnTo>
                    <a:lnTo>
                      <a:pt x="202860" y="86265"/>
                    </a:lnTo>
                    <a:lnTo>
                      <a:pt x="220508" y="87805"/>
                    </a:lnTo>
                    <a:lnTo>
                      <a:pt x="220143" y="90100"/>
                    </a:lnTo>
                    <a:lnTo>
                      <a:pt x="225122" y="104108"/>
                    </a:lnTo>
                    <a:lnTo>
                      <a:pt x="223375" y="106560"/>
                    </a:lnTo>
                    <a:lnTo>
                      <a:pt x="215399" y="112977"/>
                    </a:lnTo>
                    <a:lnTo>
                      <a:pt x="214095" y="111934"/>
                    </a:lnTo>
                    <a:lnTo>
                      <a:pt x="209742" y="112690"/>
                    </a:lnTo>
                    <a:lnTo>
                      <a:pt x="206380" y="115795"/>
                    </a:lnTo>
                    <a:lnTo>
                      <a:pt x="198481" y="118325"/>
                    </a:lnTo>
                    <a:lnTo>
                      <a:pt x="191287" y="124090"/>
                    </a:lnTo>
                    <a:lnTo>
                      <a:pt x="195613" y="128811"/>
                    </a:lnTo>
                    <a:lnTo>
                      <a:pt x="193059" y="134837"/>
                    </a:lnTo>
                    <a:lnTo>
                      <a:pt x="195927" y="136272"/>
                    </a:lnTo>
                    <a:lnTo>
                      <a:pt x="194988" y="137732"/>
                    </a:lnTo>
                    <a:lnTo>
                      <a:pt x="195458" y="143785"/>
                    </a:lnTo>
                    <a:lnTo>
                      <a:pt x="199028" y="143028"/>
                    </a:lnTo>
                    <a:lnTo>
                      <a:pt x="200749" y="148350"/>
                    </a:lnTo>
                    <a:lnTo>
                      <a:pt x="195979" y="147150"/>
                    </a:lnTo>
                    <a:lnTo>
                      <a:pt x="195613" y="153854"/>
                    </a:lnTo>
                    <a:lnTo>
                      <a:pt x="198272" y="154480"/>
                    </a:lnTo>
                    <a:lnTo>
                      <a:pt x="201583" y="157610"/>
                    </a:lnTo>
                    <a:lnTo>
                      <a:pt x="204111" y="155367"/>
                    </a:lnTo>
                    <a:lnTo>
                      <a:pt x="204920" y="158445"/>
                    </a:lnTo>
                    <a:lnTo>
                      <a:pt x="207083" y="159905"/>
                    </a:lnTo>
                    <a:lnTo>
                      <a:pt x="205728" y="162175"/>
                    </a:lnTo>
                    <a:lnTo>
                      <a:pt x="207214" y="166636"/>
                    </a:lnTo>
                    <a:lnTo>
                      <a:pt x="209847" y="165697"/>
                    </a:lnTo>
                    <a:lnTo>
                      <a:pt x="215216" y="166010"/>
                    </a:lnTo>
                    <a:lnTo>
                      <a:pt x="214877" y="163844"/>
                    </a:lnTo>
                    <a:lnTo>
                      <a:pt x="219152" y="162618"/>
                    </a:lnTo>
                    <a:lnTo>
                      <a:pt x="219335" y="167523"/>
                    </a:lnTo>
                    <a:lnTo>
                      <a:pt x="218188" y="170262"/>
                    </a:lnTo>
                    <a:lnTo>
                      <a:pt x="218188" y="170262"/>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41" name="ND">
              <a:extLst>
                <a:ext uri="{FF2B5EF4-FFF2-40B4-BE49-F238E27FC236}">
                  <a16:creationId xmlns:a16="http://schemas.microsoft.com/office/drawing/2014/main" id="{8A8B5FDB-1555-5E81-F5D8-2D293ECDCD80}"/>
                </a:ext>
              </a:extLst>
            </p:cNvPr>
            <p:cNvSpPr/>
            <p:nvPr/>
          </p:nvSpPr>
          <p:spPr>
            <a:xfrm>
              <a:off x="3698631" y="1917020"/>
              <a:ext cx="861586" cy="523032"/>
            </a:xfrm>
            <a:custGeom>
              <a:avLst/>
              <a:gdLst>
                <a:gd name="connsiteX0" fmla="*/ 33 w 1080532"/>
                <a:gd name="connsiteY0" fmla="*/ 14832 h 654521"/>
                <a:gd name="connsiteX1" fmla="*/ 85 w 1080532"/>
                <a:gd name="connsiteY1" fmla="*/ 146 h 654521"/>
                <a:gd name="connsiteX2" fmla="*/ 64888 w 1080532"/>
                <a:gd name="connsiteY2" fmla="*/ 287 h 654521"/>
                <a:gd name="connsiteX3" fmla="*/ 122001 w 1080532"/>
                <a:gd name="connsiteY3" fmla="*/ 250 h 654521"/>
                <a:gd name="connsiteX4" fmla="*/ 229632 w 1080532"/>
                <a:gd name="connsiteY4" fmla="*/ 376 h 654521"/>
                <a:gd name="connsiteX5" fmla="*/ 298240 w 1080532"/>
                <a:gd name="connsiteY5" fmla="*/ 370 h 654521"/>
                <a:gd name="connsiteX6" fmla="*/ 370133 w 1080532"/>
                <a:gd name="connsiteY6" fmla="*/ 240 h 654521"/>
                <a:gd name="connsiteX7" fmla="*/ 441401 w 1080532"/>
                <a:gd name="connsiteY7" fmla="*/ 216 h 654521"/>
                <a:gd name="connsiteX8" fmla="*/ 615659 w 1080532"/>
                <a:gd name="connsiteY8" fmla="*/ 305 h 654521"/>
                <a:gd name="connsiteX9" fmla="*/ 740494 w 1080532"/>
                <a:gd name="connsiteY9" fmla="*/ 109 h 654521"/>
                <a:gd name="connsiteX10" fmla="*/ 915456 w 1080532"/>
                <a:gd name="connsiteY10" fmla="*/ 0 h 654521"/>
                <a:gd name="connsiteX11" fmla="*/ 983335 w 1080532"/>
                <a:gd name="connsiteY11" fmla="*/ 23 h 654521"/>
                <a:gd name="connsiteX12" fmla="*/ 981980 w 1080532"/>
                <a:gd name="connsiteY12" fmla="*/ 7580 h 654521"/>
                <a:gd name="connsiteX13" fmla="*/ 982579 w 1080532"/>
                <a:gd name="connsiteY13" fmla="*/ 11574 h 654521"/>
                <a:gd name="connsiteX14" fmla="*/ 985395 w 1080532"/>
                <a:gd name="connsiteY14" fmla="*/ 15080 h 654521"/>
                <a:gd name="connsiteX15" fmla="*/ 984691 w 1080532"/>
                <a:gd name="connsiteY15" fmla="*/ 17457 h 654521"/>
                <a:gd name="connsiteX16" fmla="*/ 986515 w 1080532"/>
                <a:gd name="connsiteY16" fmla="*/ 21581 h 654521"/>
                <a:gd name="connsiteX17" fmla="*/ 988470 w 1080532"/>
                <a:gd name="connsiteY17" fmla="*/ 22457 h 654521"/>
                <a:gd name="connsiteX18" fmla="*/ 987506 w 1080532"/>
                <a:gd name="connsiteY18" fmla="*/ 25914 h 654521"/>
                <a:gd name="connsiteX19" fmla="*/ 990582 w 1080532"/>
                <a:gd name="connsiteY19" fmla="*/ 27213 h 654521"/>
                <a:gd name="connsiteX20" fmla="*/ 989070 w 1080532"/>
                <a:gd name="connsiteY20" fmla="*/ 30184 h 654521"/>
                <a:gd name="connsiteX21" fmla="*/ 991390 w 1080532"/>
                <a:gd name="connsiteY21" fmla="*/ 32717 h 654521"/>
                <a:gd name="connsiteX22" fmla="*/ 990686 w 1080532"/>
                <a:gd name="connsiteY22" fmla="*/ 38516 h 654521"/>
                <a:gd name="connsiteX23" fmla="*/ 988914 w 1080532"/>
                <a:gd name="connsiteY23" fmla="*/ 40545 h 654521"/>
                <a:gd name="connsiteX24" fmla="*/ 993449 w 1080532"/>
                <a:gd name="connsiteY24" fmla="*/ 41630 h 654521"/>
                <a:gd name="connsiteX25" fmla="*/ 990399 w 1080532"/>
                <a:gd name="connsiteY25" fmla="*/ 43847 h 654521"/>
                <a:gd name="connsiteX26" fmla="*/ 993710 w 1080532"/>
                <a:gd name="connsiteY26" fmla="*/ 46221 h 654521"/>
                <a:gd name="connsiteX27" fmla="*/ 995300 w 1080532"/>
                <a:gd name="connsiteY27" fmla="*/ 51543 h 654521"/>
                <a:gd name="connsiteX28" fmla="*/ 994023 w 1080532"/>
                <a:gd name="connsiteY28" fmla="*/ 53549 h 654521"/>
                <a:gd name="connsiteX29" fmla="*/ 996395 w 1080532"/>
                <a:gd name="connsiteY29" fmla="*/ 54913 h 654521"/>
                <a:gd name="connsiteX30" fmla="*/ 996499 w 1080532"/>
                <a:gd name="connsiteY30" fmla="*/ 59872 h 654521"/>
                <a:gd name="connsiteX31" fmla="*/ 1000461 w 1080532"/>
                <a:gd name="connsiteY31" fmla="*/ 64134 h 654521"/>
                <a:gd name="connsiteX32" fmla="*/ 999158 w 1080532"/>
                <a:gd name="connsiteY32" fmla="*/ 65778 h 654521"/>
                <a:gd name="connsiteX33" fmla="*/ 1003094 w 1080532"/>
                <a:gd name="connsiteY33" fmla="*/ 68963 h 654521"/>
                <a:gd name="connsiteX34" fmla="*/ 1001660 w 1080532"/>
                <a:gd name="connsiteY34" fmla="*/ 70105 h 654521"/>
                <a:gd name="connsiteX35" fmla="*/ 1001921 w 1080532"/>
                <a:gd name="connsiteY35" fmla="*/ 74963 h 654521"/>
                <a:gd name="connsiteX36" fmla="*/ 999679 w 1080532"/>
                <a:gd name="connsiteY36" fmla="*/ 78239 h 654521"/>
                <a:gd name="connsiteX37" fmla="*/ 1000618 w 1080532"/>
                <a:gd name="connsiteY37" fmla="*/ 80378 h 654521"/>
                <a:gd name="connsiteX38" fmla="*/ 997411 w 1080532"/>
                <a:gd name="connsiteY38" fmla="*/ 80910 h 654521"/>
                <a:gd name="connsiteX39" fmla="*/ 999002 w 1080532"/>
                <a:gd name="connsiteY39" fmla="*/ 83008 h 654521"/>
                <a:gd name="connsiteX40" fmla="*/ 994335 w 1080532"/>
                <a:gd name="connsiteY40" fmla="*/ 89065 h 654521"/>
                <a:gd name="connsiteX41" fmla="*/ 995013 w 1080532"/>
                <a:gd name="connsiteY41" fmla="*/ 93533 h 654521"/>
                <a:gd name="connsiteX42" fmla="*/ 991546 w 1080532"/>
                <a:gd name="connsiteY42" fmla="*/ 95383 h 654521"/>
                <a:gd name="connsiteX43" fmla="*/ 995899 w 1080532"/>
                <a:gd name="connsiteY43" fmla="*/ 98367 h 654521"/>
                <a:gd name="connsiteX44" fmla="*/ 992354 w 1080532"/>
                <a:gd name="connsiteY44" fmla="*/ 98409 h 654521"/>
                <a:gd name="connsiteX45" fmla="*/ 995352 w 1080532"/>
                <a:gd name="connsiteY45" fmla="*/ 101236 h 654521"/>
                <a:gd name="connsiteX46" fmla="*/ 994127 w 1080532"/>
                <a:gd name="connsiteY46" fmla="*/ 104815 h 654521"/>
                <a:gd name="connsiteX47" fmla="*/ 998063 w 1080532"/>
                <a:gd name="connsiteY47" fmla="*/ 105144 h 654521"/>
                <a:gd name="connsiteX48" fmla="*/ 994831 w 1080532"/>
                <a:gd name="connsiteY48" fmla="*/ 106847 h 654521"/>
                <a:gd name="connsiteX49" fmla="*/ 997385 w 1080532"/>
                <a:gd name="connsiteY49" fmla="*/ 111929 h 654521"/>
                <a:gd name="connsiteX50" fmla="*/ 993371 w 1080532"/>
                <a:gd name="connsiteY50" fmla="*/ 113648 h 654521"/>
                <a:gd name="connsiteX51" fmla="*/ 997489 w 1080532"/>
                <a:gd name="connsiteY51" fmla="*/ 117496 h 654521"/>
                <a:gd name="connsiteX52" fmla="*/ 997698 w 1080532"/>
                <a:gd name="connsiteY52" fmla="*/ 119535 h 654521"/>
                <a:gd name="connsiteX53" fmla="*/ 994831 w 1080532"/>
                <a:gd name="connsiteY53" fmla="*/ 121860 h 654521"/>
                <a:gd name="connsiteX54" fmla="*/ 998402 w 1080532"/>
                <a:gd name="connsiteY54" fmla="*/ 122319 h 654521"/>
                <a:gd name="connsiteX55" fmla="*/ 995404 w 1080532"/>
                <a:gd name="connsiteY55" fmla="*/ 124207 h 654521"/>
                <a:gd name="connsiteX56" fmla="*/ 998350 w 1080532"/>
                <a:gd name="connsiteY56" fmla="*/ 126459 h 654521"/>
                <a:gd name="connsiteX57" fmla="*/ 996160 w 1080532"/>
                <a:gd name="connsiteY57" fmla="*/ 127270 h 654521"/>
                <a:gd name="connsiteX58" fmla="*/ 997385 w 1080532"/>
                <a:gd name="connsiteY58" fmla="*/ 129855 h 654521"/>
                <a:gd name="connsiteX59" fmla="*/ 992798 w 1080532"/>
                <a:gd name="connsiteY59" fmla="*/ 133027 h 654521"/>
                <a:gd name="connsiteX60" fmla="*/ 995978 w 1080532"/>
                <a:gd name="connsiteY60" fmla="*/ 136136 h 654521"/>
                <a:gd name="connsiteX61" fmla="*/ 993918 w 1080532"/>
                <a:gd name="connsiteY61" fmla="*/ 139157 h 654521"/>
                <a:gd name="connsiteX62" fmla="*/ 998063 w 1080532"/>
                <a:gd name="connsiteY62" fmla="*/ 143853 h 654521"/>
                <a:gd name="connsiteX63" fmla="*/ 995821 w 1080532"/>
                <a:gd name="connsiteY63" fmla="*/ 147030 h 654521"/>
                <a:gd name="connsiteX64" fmla="*/ 999002 w 1080532"/>
                <a:gd name="connsiteY64" fmla="*/ 147119 h 654521"/>
                <a:gd name="connsiteX65" fmla="*/ 996786 w 1080532"/>
                <a:gd name="connsiteY65" fmla="*/ 155803 h 654521"/>
                <a:gd name="connsiteX66" fmla="*/ 999523 w 1080532"/>
                <a:gd name="connsiteY66" fmla="*/ 157407 h 654521"/>
                <a:gd name="connsiteX67" fmla="*/ 998402 w 1080532"/>
                <a:gd name="connsiteY67" fmla="*/ 163420 h 654521"/>
                <a:gd name="connsiteX68" fmla="*/ 995170 w 1080532"/>
                <a:gd name="connsiteY68" fmla="*/ 165032 h 654521"/>
                <a:gd name="connsiteX69" fmla="*/ 997047 w 1080532"/>
                <a:gd name="connsiteY69" fmla="*/ 166203 h 654521"/>
                <a:gd name="connsiteX70" fmla="*/ 996290 w 1080532"/>
                <a:gd name="connsiteY70" fmla="*/ 169912 h 654521"/>
                <a:gd name="connsiteX71" fmla="*/ 998610 w 1080532"/>
                <a:gd name="connsiteY71" fmla="*/ 171094 h 654521"/>
                <a:gd name="connsiteX72" fmla="*/ 995978 w 1080532"/>
                <a:gd name="connsiteY72" fmla="*/ 174023 h 654521"/>
                <a:gd name="connsiteX73" fmla="*/ 995065 w 1080532"/>
                <a:gd name="connsiteY73" fmla="*/ 180636 h 654521"/>
                <a:gd name="connsiteX74" fmla="*/ 998376 w 1080532"/>
                <a:gd name="connsiteY74" fmla="*/ 184064 h 654521"/>
                <a:gd name="connsiteX75" fmla="*/ 995222 w 1080532"/>
                <a:gd name="connsiteY75" fmla="*/ 186766 h 654521"/>
                <a:gd name="connsiteX76" fmla="*/ 997125 w 1080532"/>
                <a:gd name="connsiteY76" fmla="*/ 188399 h 654521"/>
                <a:gd name="connsiteX77" fmla="*/ 998584 w 1080532"/>
                <a:gd name="connsiteY77" fmla="*/ 194853 h 654521"/>
                <a:gd name="connsiteX78" fmla="*/ 1002077 w 1080532"/>
                <a:gd name="connsiteY78" fmla="*/ 202449 h 654521"/>
                <a:gd name="connsiteX79" fmla="*/ 1006066 w 1080532"/>
                <a:gd name="connsiteY79" fmla="*/ 207992 h 654521"/>
                <a:gd name="connsiteX80" fmla="*/ 1005909 w 1080532"/>
                <a:gd name="connsiteY80" fmla="*/ 213549 h 654521"/>
                <a:gd name="connsiteX81" fmla="*/ 1008620 w 1080532"/>
                <a:gd name="connsiteY81" fmla="*/ 219681 h 654521"/>
                <a:gd name="connsiteX82" fmla="*/ 1007499 w 1080532"/>
                <a:gd name="connsiteY82" fmla="*/ 225736 h 654521"/>
                <a:gd name="connsiteX83" fmla="*/ 1008307 w 1080532"/>
                <a:gd name="connsiteY83" fmla="*/ 228835 h 654521"/>
                <a:gd name="connsiteX84" fmla="*/ 1013729 w 1080532"/>
                <a:gd name="connsiteY84" fmla="*/ 235059 h 654521"/>
                <a:gd name="connsiteX85" fmla="*/ 1013026 w 1080532"/>
                <a:gd name="connsiteY85" fmla="*/ 245071 h 654521"/>
                <a:gd name="connsiteX86" fmla="*/ 1015554 w 1080532"/>
                <a:gd name="connsiteY86" fmla="*/ 245817 h 654521"/>
                <a:gd name="connsiteX87" fmla="*/ 1016649 w 1080532"/>
                <a:gd name="connsiteY87" fmla="*/ 251978 h 654521"/>
                <a:gd name="connsiteX88" fmla="*/ 1018239 w 1080532"/>
                <a:gd name="connsiteY88" fmla="*/ 252834 h 654521"/>
                <a:gd name="connsiteX89" fmla="*/ 1019516 w 1080532"/>
                <a:gd name="connsiteY89" fmla="*/ 258573 h 654521"/>
                <a:gd name="connsiteX90" fmla="*/ 1022696 w 1080532"/>
                <a:gd name="connsiteY90" fmla="*/ 266320 h 654521"/>
                <a:gd name="connsiteX91" fmla="*/ 1025720 w 1080532"/>
                <a:gd name="connsiteY91" fmla="*/ 267953 h 654521"/>
                <a:gd name="connsiteX92" fmla="*/ 1025199 w 1080532"/>
                <a:gd name="connsiteY92" fmla="*/ 270815 h 654521"/>
                <a:gd name="connsiteX93" fmla="*/ 1027623 w 1080532"/>
                <a:gd name="connsiteY93" fmla="*/ 278541 h 654521"/>
                <a:gd name="connsiteX94" fmla="*/ 1032863 w 1080532"/>
                <a:gd name="connsiteY94" fmla="*/ 290110 h 654521"/>
                <a:gd name="connsiteX95" fmla="*/ 1033775 w 1080532"/>
                <a:gd name="connsiteY95" fmla="*/ 299762 h 654521"/>
                <a:gd name="connsiteX96" fmla="*/ 1037112 w 1080532"/>
                <a:gd name="connsiteY96" fmla="*/ 301711 h 654521"/>
                <a:gd name="connsiteX97" fmla="*/ 1037972 w 1080532"/>
                <a:gd name="connsiteY97" fmla="*/ 305767 h 654521"/>
                <a:gd name="connsiteX98" fmla="*/ 1035782 w 1080532"/>
                <a:gd name="connsiteY98" fmla="*/ 310283 h 654521"/>
                <a:gd name="connsiteX99" fmla="*/ 1037893 w 1080532"/>
                <a:gd name="connsiteY99" fmla="*/ 314102 h 654521"/>
                <a:gd name="connsiteX100" fmla="*/ 1035209 w 1080532"/>
                <a:gd name="connsiteY100" fmla="*/ 318990 h 654521"/>
                <a:gd name="connsiteX101" fmla="*/ 1036356 w 1080532"/>
                <a:gd name="connsiteY101" fmla="*/ 321841 h 654521"/>
                <a:gd name="connsiteX102" fmla="*/ 1038806 w 1080532"/>
                <a:gd name="connsiteY102" fmla="*/ 321559 h 654521"/>
                <a:gd name="connsiteX103" fmla="*/ 1036069 w 1080532"/>
                <a:gd name="connsiteY103" fmla="*/ 334159 h 654521"/>
                <a:gd name="connsiteX104" fmla="*/ 1037320 w 1080532"/>
                <a:gd name="connsiteY104" fmla="*/ 341158 h 654521"/>
                <a:gd name="connsiteX105" fmla="*/ 1036408 w 1080532"/>
                <a:gd name="connsiteY105" fmla="*/ 342767 h 654521"/>
                <a:gd name="connsiteX106" fmla="*/ 1039484 w 1080532"/>
                <a:gd name="connsiteY106" fmla="*/ 346573 h 654521"/>
                <a:gd name="connsiteX107" fmla="*/ 1039823 w 1080532"/>
                <a:gd name="connsiteY107" fmla="*/ 352617 h 654521"/>
                <a:gd name="connsiteX108" fmla="*/ 1036929 w 1080532"/>
                <a:gd name="connsiteY108" fmla="*/ 353113 h 654521"/>
                <a:gd name="connsiteX109" fmla="*/ 1040761 w 1080532"/>
                <a:gd name="connsiteY109" fmla="*/ 359705 h 654521"/>
                <a:gd name="connsiteX110" fmla="*/ 1038858 w 1080532"/>
                <a:gd name="connsiteY110" fmla="*/ 369297 h 654521"/>
                <a:gd name="connsiteX111" fmla="*/ 1038858 w 1080532"/>
                <a:gd name="connsiteY111" fmla="*/ 376475 h 654521"/>
                <a:gd name="connsiteX112" fmla="*/ 1040969 w 1080532"/>
                <a:gd name="connsiteY112" fmla="*/ 381674 h 654521"/>
                <a:gd name="connsiteX113" fmla="*/ 1039014 w 1080532"/>
                <a:gd name="connsiteY113" fmla="*/ 382465 h 654521"/>
                <a:gd name="connsiteX114" fmla="*/ 1040735 w 1080532"/>
                <a:gd name="connsiteY114" fmla="*/ 386563 h 654521"/>
                <a:gd name="connsiteX115" fmla="*/ 1039484 w 1080532"/>
                <a:gd name="connsiteY115" fmla="*/ 389823 h 654521"/>
                <a:gd name="connsiteX116" fmla="*/ 1041465 w 1080532"/>
                <a:gd name="connsiteY116" fmla="*/ 392106 h 654521"/>
                <a:gd name="connsiteX117" fmla="*/ 1042429 w 1080532"/>
                <a:gd name="connsiteY117" fmla="*/ 396436 h 654521"/>
                <a:gd name="connsiteX118" fmla="*/ 1039327 w 1080532"/>
                <a:gd name="connsiteY118" fmla="*/ 399493 h 654521"/>
                <a:gd name="connsiteX119" fmla="*/ 1042012 w 1080532"/>
                <a:gd name="connsiteY119" fmla="*/ 403725 h 654521"/>
                <a:gd name="connsiteX120" fmla="*/ 1040996 w 1080532"/>
                <a:gd name="connsiteY120" fmla="*/ 405832 h 654521"/>
                <a:gd name="connsiteX121" fmla="*/ 1042742 w 1080532"/>
                <a:gd name="connsiteY121" fmla="*/ 408331 h 654521"/>
                <a:gd name="connsiteX122" fmla="*/ 1041699 w 1080532"/>
                <a:gd name="connsiteY122" fmla="*/ 416118 h 654521"/>
                <a:gd name="connsiteX123" fmla="*/ 1042612 w 1080532"/>
                <a:gd name="connsiteY123" fmla="*/ 420370 h 654521"/>
                <a:gd name="connsiteX124" fmla="*/ 1040370 w 1080532"/>
                <a:gd name="connsiteY124" fmla="*/ 429239 h 654521"/>
                <a:gd name="connsiteX125" fmla="*/ 1041726 w 1080532"/>
                <a:gd name="connsiteY125" fmla="*/ 431983 h 654521"/>
                <a:gd name="connsiteX126" fmla="*/ 1041830 w 1080532"/>
                <a:gd name="connsiteY126" fmla="*/ 437472 h 654521"/>
                <a:gd name="connsiteX127" fmla="*/ 1046183 w 1080532"/>
                <a:gd name="connsiteY127" fmla="*/ 442731 h 654521"/>
                <a:gd name="connsiteX128" fmla="*/ 1046470 w 1080532"/>
                <a:gd name="connsiteY128" fmla="*/ 446808 h 654521"/>
                <a:gd name="connsiteX129" fmla="*/ 1050692 w 1080532"/>
                <a:gd name="connsiteY129" fmla="*/ 445277 h 654521"/>
                <a:gd name="connsiteX130" fmla="*/ 1051918 w 1080532"/>
                <a:gd name="connsiteY130" fmla="*/ 447387 h 654521"/>
                <a:gd name="connsiteX131" fmla="*/ 1049520 w 1080532"/>
                <a:gd name="connsiteY131" fmla="*/ 454008 h 654521"/>
                <a:gd name="connsiteX132" fmla="*/ 1047382 w 1080532"/>
                <a:gd name="connsiteY132" fmla="*/ 462697 h 654521"/>
                <a:gd name="connsiteX133" fmla="*/ 1048633 w 1080532"/>
                <a:gd name="connsiteY133" fmla="*/ 465519 h 654521"/>
                <a:gd name="connsiteX134" fmla="*/ 1044801 w 1080532"/>
                <a:gd name="connsiteY134" fmla="*/ 471120 h 654521"/>
                <a:gd name="connsiteX135" fmla="*/ 1045636 w 1080532"/>
                <a:gd name="connsiteY135" fmla="*/ 478421 h 654521"/>
                <a:gd name="connsiteX136" fmla="*/ 1047929 w 1080532"/>
                <a:gd name="connsiteY136" fmla="*/ 485055 h 654521"/>
                <a:gd name="connsiteX137" fmla="*/ 1047356 w 1080532"/>
                <a:gd name="connsiteY137" fmla="*/ 495912 h 654521"/>
                <a:gd name="connsiteX138" fmla="*/ 1045870 w 1080532"/>
                <a:gd name="connsiteY138" fmla="*/ 499032 h 654521"/>
                <a:gd name="connsiteX139" fmla="*/ 1045323 w 1080532"/>
                <a:gd name="connsiteY139" fmla="*/ 504379 h 654521"/>
                <a:gd name="connsiteX140" fmla="*/ 1047173 w 1080532"/>
                <a:gd name="connsiteY140" fmla="*/ 507316 h 654521"/>
                <a:gd name="connsiteX141" fmla="*/ 1045740 w 1080532"/>
                <a:gd name="connsiteY141" fmla="*/ 509192 h 654521"/>
                <a:gd name="connsiteX142" fmla="*/ 1049102 w 1080532"/>
                <a:gd name="connsiteY142" fmla="*/ 512299 h 654521"/>
                <a:gd name="connsiteX143" fmla="*/ 1049259 w 1080532"/>
                <a:gd name="connsiteY143" fmla="*/ 516522 h 654521"/>
                <a:gd name="connsiteX144" fmla="*/ 1052491 w 1080532"/>
                <a:gd name="connsiteY144" fmla="*/ 519175 h 654521"/>
                <a:gd name="connsiteX145" fmla="*/ 1052309 w 1080532"/>
                <a:gd name="connsiteY145" fmla="*/ 527491 h 654521"/>
                <a:gd name="connsiteX146" fmla="*/ 1053977 w 1080532"/>
                <a:gd name="connsiteY146" fmla="*/ 531381 h 654521"/>
                <a:gd name="connsiteX147" fmla="*/ 1054785 w 1080532"/>
                <a:gd name="connsiteY147" fmla="*/ 537359 h 654521"/>
                <a:gd name="connsiteX148" fmla="*/ 1053873 w 1080532"/>
                <a:gd name="connsiteY148" fmla="*/ 539415 h 654521"/>
                <a:gd name="connsiteX149" fmla="*/ 1057731 w 1080532"/>
                <a:gd name="connsiteY149" fmla="*/ 543816 h 654521"/>
                <a:gd name="connsiteX150" fmla="*/ 1056662 w 1080532"/>
                <a:gd name="connsiteY150" fmla="*/ 547893 h 654521"/>
                <a:gd name="connsiteX151" fmla="*/ 1060468 w 1080532"/>
                <a:gd name="connsiteY151" fmla="*/ 553047 h 654521"/>
                <a:gd name="connsiteX152" fmla="*/ 1064117 w 1080532"/>
                <a:gd name="connsiteY152" fmla="*/ 560177 h 654521"/>
                <a:gd name="connsiteX153" fmla="*/ 1064273 w 1080532"/>
                <a:gd name="connsiteY153" fmla="*/ 562663 h 654521"/>
                <a:gd name="connsiteX154" fmla="*/ 1069826 w 1080532"/>
                <a:gd name="connsiteY154" fmla="*/ 567293 h 654521"/>
                <a:gd name="connsiteX155" fmla="*/ 1074048 w 1080532"/>
                <a:gd name="connsiteY155" fmla="*/ 572202 h 654521"/>
                <a:gd name="connsiteX156" fmla="*/ 1073241 w 1080532"/>
                <a:gd name="connsiteY156" fmla="*/ 580023 h 654521"/>
                <a:gd name="connsiteX157" fmla="*/ 1074492 w 1080532"/>
                <a:gd name="connsiteY157" fmla="*/ 580338 h 654521"/>
                <a:gd name="connsiteX158" fmla="*/ 1073971 w 1080532"/>
                <a:gd name="connsiteY158" fmla="*/ 586458 h 654521"/>
                <a:gd name="connsiteX159" fmla="*/ 1076003 w 1080532"/>
                <a:gd name="connsiteY159" fmla="*/ 589628 h 654521"/>
                <a:gd name="connsiteX160" fmla="*/ 1074205 w 1080532"/>
                <a:gd name="connsiteY160" fmla="*/ 590551 h 654521"/>
                <a:gd name="connsiteX161" fmla="*/ 1075274 w 1080532"/>
                <a:gd name="connsiteY161" fmla="*/ 597532 h 654521"/>
                <a:gd name="connsiteX162" fmla="*/ 1076342 w 1080532"/>
                <a:gd name="connsiteY162" fmla="*/ 597688 h 654521"/>
                <a:gd name="connsiteX163" fmla="*/ 1075065 w 1080532"/>
                <a:gd name="connsiteY163" fmla="*/ 604598 h 654521"/>
                <a:gd name="connsiteX164" fmla="*/ 1077385 w 1080532"/>
                <a:gd name="connsiteY164" fmla="*/ 604864 h 654521"/>
                <a:gd name="connsiteX165" fmla="*/ 1076838 w 1080532"/>
                <a:gd name="connsiteY165" fmla="*/ 609628 h 654521"/>
                <a:gd name="connsiteX166" fmla="*/ 1078532 w 1080532"/>
                <a:gd name="connsiteY166" fmla="*/ 613535 h 654521"/>
                <a:gd name="connsiteX167" fmla="*/ 1080565 w 1080532"/>
                <a:gd name="connsiteY167" fmla="*/ 623550 h 654521"/>
                <a:gd name="connsiteX168" fmla="*/ 1080227 w 1080532"/>
                <a:gd name="connsiteY168" fmla="*/ 627601 h 654521"/>
                <a:gd name="connsiteX169" fmla="*/ 1077203 w 1080532"/>
                <a:gd name="connsiteY169" fmla="*/ 635432 h 654521"/>
                <a:gd name="connsiteX170" fmla="*/ 1078272 w 1080532"/>
                <a:gd name="connsiteY170" fmla="*/ 648608 h 654521"/>
                <a:gd name="connsiteX171" fmla="*/ 1079236 w 1080532"/>
                <a:gd name="connsiteY171" fmla="*/ 654490 h 654521"/>
                <a:gd name="connsiteX172" fmla="*/ 1057261 w 1080532"/>
                <a:gd name="connsiteY172" fmla="*/ 654336 h 654521"/>
                <a:gd name="connsiteX173" fmla="*/ 992015 w 1080532"/>
                <a:gd name="connsiteY173" fmla="*/ 654406 h 654521"/>
                <a:gd name="connsiteX174" fmla="*/ 954218 w 1080532"/>
                <a:gd name="connsiteY174" fmla="*/ 654333 h 654521"/>
                <a:gd name="connsiteX175" fmla="*/ 946763 w 1080532"/>
                <a:gd name="connsiteY175" fmla="*/ 654521 h 654521"/>
                <a:gd name="connsiteX176" fmla="*/ 812413 w 1080532"/>
                <a:gd name="connsiteY176" fmla="*/ 654232 h 654521"/>
                <a:gd name="connsiteX177" fmla="*/ 770602 w 1080532"/>
                <a:gd name="connsiteY177" fmla="*/ 653783 h 654521"/>
                <a:gd name="connsiteX178" fmla="*/ 721178 w 1080532"/>
                <a:gd name="connsiteY178" fmla="*/ 653520 h 654521"/>
                <a:gd name="connsiteX179" fmla="*/ 618318 w 1080532"/>
                <a:gd name="connsiteY179" fmla="*/ 653334 h 654521"/>
                <a:gd name="connsiteX180" fmla="*/ 539387 w 1080532"/>
                <a:gd name="connsiteY180" fmla="*/ 652828 h 654521"/>
                <a:gd name="connsiteX181" fmla="*/ 479745 w 1080532"/>
                <a:gd name="connsiteY181" fmla="*/ 652669 h 654521"/>
                <a:gd name="connsiteX182" fmla="*/ 433711 w 1080532"/>
                <a:gd name="connsiteY182" fmla="*/ 652786 h 654521"/>
                <a:gd name="connsiteX183" fmla="*/ 424170 w 1080532"/>
                <a:gd name="connsiteY183" fmla="*/ 652659 h 654521"/>
                <a:gd name="connsiteX184" fmla="*/ 304236 w 1080532"/>
                <a:gd name="connsiteY184" fmla="*/ 652578 h 654521"/>
                <a:gd name="connsiteX185" fmla="*/ 202861 w 1080532"/>
                <a:gd name="connsiteY185" fmla="*/ 652421 h 654521"/>
                <a:gd name="connsiteX186" fmla="*/ 159642 w 1080532"/>
                <a:gd name="connsiteY186" fmla="*/ 652466 h 654521"/>
                <a:gd name="connsiteX187" fmla="*/ 70935 w 1080532"/>
                <a:gd name="connsiteY187" fmla="*/ 652390 h 654521"/>
                <a:gd name="connsiteX188" fmla="*/ 554 w 1080532"/>
                <a:gd name="connsiteY188" fmla="*/ 652403 h 654521"/>
                <a:gd name="connsiteX189" fmla="*/ 372 w 1080532"/>
                <a:gd name="connsiteY189" fmla="*/ 635979 h 654521"/>
                <a:gd name="connsiteX190" fmla="*/ 554 w 1080532"/>
                <a:gd name="connsiteY190" fmla="*/ 606497 h 654521"/>
                <a:gd name="connsiteX191" fmla="*/ 606 w 1080532"/>
                <a:gd name="connsiteY191" fmla="*/ 534618 h 654521"/>
                <a:gd name="connsiteX192" fmla="*/ 476 w 1080532"/>
                <a:gd name="connsiteY192" fmla="*/ 457952 h 654521"/>
                <a:gd name="connsiteX193" fmla="*/ 606 w 1080532"/>
                <a:gd name="connsiteY193" fmla="*/ 420779 h 654521"/>
                <a:gd name="connsiteX194" fmla="*/ 633 w 1080532"/>
                <a:gd name="connsiteY194" fmla="*/ 345068 h 654521"/>
                <a:gd name="connsiteX195" fmla="*/ 867 w 1080532"/>
                <a:gd name="connsiteY195" fmla="*/ 269717 h 654521"/>
                <a:gd name="connsiteX196" fmla="*/ 1128 w 1080532"/>
                <a:gd name="connsiteY196" fmla="*/ 247361 h 654521"/>
                <a:gd name="connsiteX197" fmla="*/ 763 w 1080532"/>
                <a:gd name="connsiteY197" fmla="*/ 218716 h 654521"/>
                <a:gd name="connsiteX198" fmla="*/ 268 w 1080532"/>
                <a:gd name="connsiteY198" fmla="*/ 109798 h 654521"/>
                <a:gd name="connsiteX199" fmla="*/ 33 w 1080532"/>
                <a:gd name="connsiteY199" fmla="*/ 14832 h 654521"/>
                <a:gd name="connsiteX200" fmla="*/ 33 w 1080532"/>
                <a:gd name="connsiteY200" fmla="*/ 14832 h 654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080532" h="654521">
                  <a:moveTo>
                    <a:pt x="33" y="14832"/>
                  </a:moveTo>
                  <a:lnTo>
                    <a:pt x="85" y="146"/>
                  </a:lnTo>
                  <a:lnTo>
                    <a:pt x="64888" y="287"/>
                  </a:lnTo>
                  <a:lnTo>
                    <a:pt x="122001" y="250"/>
                  </a:lnTo>
                  <a:lnTo>
                    <a:pt x="229632" y="376"/>
                  </a:lnTo>
                  <a:lnTo>
                    <a:pt x="298240" y="370"/>
                  </a:lnTo>
                  <a:lnTo>
                    <a:pt x="370133" y="240"/>
                  </a:lnTo>
                  <a:lnTo>
                    <a:pt x="441401" y="216"/>
                  </a:lnTo>
                  <a:lnTo>
                    <a:pt x="615659" y="305"/>
                  </a:lnTo>
                  <a:lnTo>
                    <a:pt x="740494" y="109"/>
                  </a:lnTo>
                  <a:lnTo>
                    <a:pt x="915456" y="0"/>
                  </a:lnTo>
                  <a:lnTo>
                    <a:pt x="983335" y="23"/>
                  </a:lnTo>
                  <a:lnTo>
                    <a:pt x="981980" y="7580"/>
                  </a:lnTo>
                  <a:lnTo>
                    <a:pt x="982579" y="11574"/>
                  </a:lnTo>
                  <a:lnTo>
                    <a:pt x="985395" y="15080"/>
                  </a:lnTo>
                  <a:lnTo>
                    <a:pt x="984691" y="17457"/>
                  </a:lnTo>
                  <a:lnTo>
                    <a:pt x="986515" y="21581"/>
                  </a:lnTo>
                  <a:lnTo>
                    <a:pt x="988470" y="22457"/>
                  </a:lnTo>
                  <a:lnTo>
                    <a:pt x="987506" y="25914"/>
                  </a:lnTo>
                  <a:lnTo>
                    <a:pt x="990582" y="27213"/>
                  </a:lnTo>
                  <a:lnTo>
                    <a:pt x="989070" y="30184"/>
                  </a:lnTo>
                  <a:lnTo>
                    <a:pt x="991390" y="32717"/>
                  </a:lnTo>
                  <a:lnTo>
                    <a:pt x="990686" y="38516"/>
                  </a:lnTo>
                  <a:lnTo>
                    <a:pt x="988914" y="40545"/>
                  </a:lnTo>
                  <a:lnTo>
                    <a:pt x="993449" y="41630"/>
                  </a:lnTo>
                  <a:lnTo>
                    <a:pt x="990399" y="43847"/>
                  </a:lnTo>
                  <a:lnTo>
                    <a:pt x="993710" y="46221"/>
                  </a:lnTo>
                  <a:lnTo>
                    <a:pt x="995300" y="51543"/>
                  </a:lnTo>
                  <a:lnTo>
                    <a:pt x="994023" y="53549"/>
                  </a:lnTo>
                  <a:lnTo>
                    <a:pt x="996395" y="54913"/>
                  </a:lnTo>
                  <a:lnTo>
                    <a:pt x="996499" y="59872"/>
                  </a:lnTo>
                  <a:lnTo>
                    <a:pt x="1000461" y="64134"/>
                  </a:lnTo>
                  <a:lnTo>
                    <a:pt x="999158" y="65778"/>
                  </a:lnTo>
                  <a:lnTo>
                    <a:pt x="1003094" y="68963"/>
                  </a:lnTo>
                  <a:lnTo>
                    <a:pt x="1001660" y="70105"/>
                  </a:lnTo>
                  <a:lnTo>
                    <a:pt x="1001921" y="74963"/>
                  </a:lnTo>
                  <a:lnTo>
                    <a:pt x="999679" y="78239"/>
                  </a:lnTo>
                  <a:lnTo>
                    <a:pt x="1000618" y="80378"/>
                  </a:lnTo>
                  <a:lnTo>
                    <a:pt x="997411" y="80910"/>
                  </a:lnTo>
                  <a:lnTo>
                    <a:pt x="999002" y="83008"/>
                  </a:lnTo>
                  <a:lnTo>
                    <a:pt x="994335" y="89065"/>
                  </a:lnTo>
                  <a:lnTo>
                    <a:pt x="995013" y="93533"/>
                  </a:lnTo>
                  <a:lnTo>
                    <a:pt x="991546" y="95383"/>
                  </a:lnTo>
                  <a:lnTo>
                    <a:pt x="995899" y="98367"/>
                  </a:lnTo>
                  <a:lnTo>
                    <a:pt x="992354" y="98409"/>
                  </a:lnTo>
                  <a:lnTo>
                    <a:pt x="995352" y="101236"/>
                  </a:lnTo>
                  <a:lnTo>
                    <a:pt x="994127" y="104815"/>
                  </a:lnTo>
                  <a:lnTo>
                    <a:pt x="998063" y="105144"/>
                  </a:lnTo>
                  <a:lnTo>
                    <a:pt x="994831" y="106847"/>
                  </a:lnTo>
                  <a:lnTo>
                    <a:pt x="997385" y="111929"/>
                  </a:lnTo>
                  <a:lnTo>
                    <a:pt x="993371" y="113648"/>
                  </a:lnTo>
                  <a:lnTo>
                    <a:pt x="997489" y="117496"/>
                  </a:lnTo>
                  <a:lnTo>
                    <a:pt x="997698" y="119535"/>
                  </a:lnTo>
                  <a:lnTo>
                    <a:pt x="994831" y="121860"/>
                  </a:lnTo>
                  <a:lnTo>
                    <a:pt x="998402" y="122319"/>
                  </a:lnTo>
                  <a:lnTo>
                    <a:pt x="995404" y="124207"/>
                  </a:lnTo>
                  <a:lnTo>
                    <a:pt x="998350" y="126459"/>
                  </a:lnTo>
                  <a:lnTo>
                    <a:pt x="996160" y="127270"/>
                  </a:lnTo>
                  <a:lnTo>
                    <a:pt x="997385" y="129855"/>
                  </a:lnTo>
                  <a:lnTo>
                    <a:pt x="992798" y="133027"/>
                  </a:lnTo>
                  <a:lnTo>
                    <a:pt x="995978" y="136136"/>
                  </a:lnTo>
                  <a:lnTo>
                    <a:pt x="993918" y="139157"/>
                  </a:lnTo>
                  <a:lnTo>
                    <a:pt x="998063" y="143853"/>
                  </a:lnTo>
                  <a:lnTo>
                    <a:pt x="995821" y="147030"/>
                  </a:lnTo>
                  <a:lnTo>
                    <a:pt x="999002" y="147119"/>
                  </a:lnTo>
                  <a:lnTo>
                    <a:pt x="996786" y="155803"/>
                  </a:lnTo>
                  <a:lnTo>
                    <a:pt x="999523" y="157407"/>
                  </a:lnTo>
                  <a:lnTo>
                    <a:pt x="998402" y="163420"/>
                  </a:lnTo>
                  <a:lnTo>
                    <a:pt x="995170" y="165032"/>
                  </a:lnTo>
                  <a:lnTo>
                    <a:pt x="997047" y="166203"/>
                  </a:lnTo>
                  <a:lnTo>
                    <a:pt x="996290" y="169912"/>
                  </a:lnTo>
                  <a:lnTo>
                    <a:pt x="998610" y="171094"/>
                  </a:lnTo>
                  <a:lnTo>
                    <a:pt x="995978" y="174023"/>
                  </a:lnTo>
                  <a:lnTo>
                    <a:pt x="995065" y="180636"/>
                  </a:lnTo>
                  <a:lnTo>
                    <a:pt x="998376" y="184064"/>
                  </a:lnTo>
                  <a:lnTo>
                    <a:pt x="995222" y="186766"/>
                  </a:lnTo>
                  <a:lnTo>
                    <a:pt x="997125" y="188399"/>
                  </a:lnTo>
                  <a:lnTo>
                    <a:pt x="998584" y="194853"/>
                  </a:lnTo>
                  <a:lnTo>
                    <a:pt x="1002077" y="202449"/>
                  </a:lnTo>
                  <a:lnTo>
                    <a:pt x="1006066" y="207992"/>
                  </a:lnTo>
                  <a:lnTo>
                    <a:pt x="1005909" y="213549"/>
                  </a:lnTo>
                  <a:lnTo>
                    <a:pt x="1008620" y="219681"/>
                  </a:lnTo>
                  <a:lnTo>
                    <a:pt x="1007499" y="225736"/>
                  </a:lnTo>
                  <a:lnTo>
                    <a:pt x="1008307" y="228835"/>
                  </a:lnTo>
                  <a:lnTo>
                    <a:pt x="1013729" y="235059"/>
                  </a:lnTo>
                  <a:lnTo>
                    <a:pt x="1013026" y="245071"/>
                  </a:lnTo>
                  <a:lnTo>
                    <a:pt x="1015554" y="245817"/>
                  </a:lnTo>
                  <a:lnTo>
                    <a:pt x="1016649" y="251978"/>
                  </a:lnTo>
                  <a:lnTo>
                    <a:pt x="1018239" y="252834"/>
                  </a:lnTo>
                  <a:lnTo>
                    <a:pt x="1019516" y="258573"/>
                  </a:lnTo>
                  <a:lnTo>
                    <a:pt x="1022696" y="266320"/>
                  </a:lnTo>
                  <a:lnTo>
                    <a:pt x="1025720" y="267953"/>
                  </a:lnTo>
                  <a:lnTo>
                    <a:pt x="1025199" y="270815"/>
                  </a:lnTo>
                  <a:lnTo>
                    <a:pt x="1027623" y="278541"/>
                  </a:lnTo>
                  <a:lnTo>
                    <a:pt x="1032863" y="290110"/>
                  </a:lnTo>
                  <a:lnTo>
                    <a:pt x="1033775" y="299762"/>
                  </a:lnTo>
                  <a:lnTo>
                    <a:pt x="1037112" y="301711"/>
                  </a:lnTo>
                  <a:lnTo>
                    <a:pt x="1037972" y="305767"/>
                  </a:lnTo>
                  <a:lnTo>
                    <a:pt x="1035782" y="310283"/>
                  </a:lnTo>
                  <a:lnTo>
                    <a:pt x="1037893" y="314102"/>
                  </a:lnTo>
                  <a:lnTo>
                    <a:pt x="1035209" y="318990"/>
                  </a:lnTo>
                  <a:lnTo>
                    <a:pt x="1036356" y="321841"/>
                  </a:lnTo>
                  <a:lnTo>
                    <a:pt x="1038806" y="321559"/>
                  </a:lnTo>
                  <a:lnTo>
                    <a:pt x="1036069" y="334159"/>
                  </a:lnTo>
                  <a:lnTo>
                    <a:pt x="1037320" y="341158"/>
                  </a:lnTo>
                  <a:lnTo>
                    <a:pt x="1036408" y="342767"/>
                  </a:lnTo>
                  <a:lnTo>
                    <a:pt x="1039484" y="346573"/>
                  </a:lnTo>
                  <a:lnTo>
                    <a:pt x="1039823" y="352617"/>
                  </a:lnTo>
                  <a:lnTo>
                    <a:pt x="1036929" y="353113"/>
                  </a:lnTo>
                  <a:lnTo>
                    <a:pt x="1040761" y="359705"/>
                  </a:lnTo>
                  <a:lnTo>
                    <a:pt x="1038858" y="369297"/>
                  </a:lnTo>
                  <a:lnTo>
                    <a:pt x="1038858" y="376475"/>
                  </a:lnTo>
                  <a:lnTo>
                    <a:pt x="1040969" y="381674"/>
                  </a:lnTo>
                  <a:lnTo>
                    <a:pt x="1039014" y="382465"/>
                  </a:lnTo>
                  <a:lnTo>
                    <a:pt x="1040735" y="386563"/>
                  </a:lnTo>
                  <a:lnTo>
                    <a:pt x="1039484" y="389823"/>
                  </a:lnTo>
                  <a:lnTo>
                    <a:pt x="1041465" y="392106"/>
                  </a:lnTo>
                  <a:lnTo>
                    <a:pt x="1042429" y="396436"/>
                  </a:lnTo>
                  <a:lnTo>
                    <a:pt x="1039327" y="399493"/>
                  </a:lnTo>
                  <a:lnTo>
                    <a:pt x="1042012" y="403725"/>
                  </a:lnTo>
                  <a:lnTo>
                    <a:pt x="1040996" y="405832"/>
                  </a:lnTo>
                  <a:lnTo>
                    <a:pt x="1042742" y="408331"/>
                  </a:lnTo>
                  <a:lnTo>
                    <a:pt x="1041699" y="416118"/>
                  </a:lnTo>
                  <a:lnTo>
                    <a:pt x="1042612" y="420370"/>
                  </a:lnTo>
                  <a:lnTo>
                    <a:pt x="1040370" y="429239"/>
                  </a:lnTo>
                  <a:lnTo>
                    <a:pt x="1041726" y="431983"/>
                  </a:lnTo>
                  <a:lnTo>
                    <a:pt x="1041830" y="437472"/>
                  </a:lnTo>
                  <a:lnTo>
                    <a:pt x="1046183" y="442731"/>
                  </a:lnTo>
                  <a:lnTo>
                    <a:pt x="1046470" y="446808"/>
                  </a:lnTo>
                  <a:lnTo>
                    <a:pt x="1050692" y="445277"/>
                  </a:lnTo>
                  <a:lnTo>
                    <a:pt x="1051918" y="447387"/>
                  </a:lnTo>
                  <a:lnTo>
                    <a:pt x="1049520" y="454008"/>
                  </a:lnTo>
                  <a:lnTo>
                    <a:pt x="1047382" y="462697"/>
                  </a:lnTo>
                  <a:lnTo>
                    <a:pt x="1048633" y="465519"/>
                  </a:lnTo>
                  <a:lnTo>
                    <a:pt x="1044801" y="471120"/>
                  </a:lnTo>
                  <a:lnTo>
                    <a:pt x="1045636" y="478421"/>
                  </a:lnTo>
                  <a:lnTo>
                    <a:pt x="1047929" y="485055"/>
                  </a:lnTo>
                  <a:lnTo>
                    <a:pt x="1047356" y="495912"/>
                  </a:lnTo>
                  <a:lnTo>
                    <a:pt x="1045870" y="499032"/>
                  </a:lnTo>
                  <a:lnTo>
                    <a:pt x="1045323" y="504379"/>
                  </a:lnTo>
                  <a:lnTo>
                    <a:pt x="1047173" y="507316"/>
                  </a:lnTo>
                  <a:lnTo>
                    <a:pt x="1045740" y="509192"/>
                  </a:lnTo>
                  <a:lnTo>
                    <a:pt x="1049102" y="512299"/>
                  </a:lnTo>
                  <a:lnTo>
                    <a:pt x="1049259" y="516522"/>
                  </a:lnTo>
                  <a:lnTo>
                    <a:pt x="1052491" y="519175"/>
                  </a:lnTo>
                  <a:lnTo>
                    <a:pt x="1052309" y="527491"/>
                  </a:lnTo>
                  <a:lnTo>
                    <a:pt x="1053977" y="531381"/>
                  </a:lnTo>
                  <a:lnTo>
                    <a:pt x="1054785" y="537359"/>
                  </a:lnTo>
                  <a:lnTo>
                    <a:pt x="1053873" y="539415"/>
                  </a:lnTo>
                  <a:lnTo>
                    <a:pt x="1057731" y="543816"/>
                  </a:lnTo>
                  <a:lnTo>
                    <a:pt x="1056662" y="547893"/>
                  </a:lnTo>
                  <a:lnTo>
                    <a:pt x="1060468" y="553047"/>
                  </a:lnTo>
                  <a:lnTo>
                    <a:pt x="1064117" y="560177"/>
                  </a:lnTo>
                  <a:lnTo>
                    <a:pt x="1064273" y="562663"/>
                  </a:lnTo>
                  <a:lnTo>
                    <a:pt x="1069826" y="567293"/>
                  </a:lnTo>
                  <a:lnTo>
                    <a:pt x="1074048" y="572202"/>
                  </a:lnTo>
                  <a:lnTo>
                    <a:pt x="1073241" y="580023"/>
                  </a:lnTo>
                  <a:lnTo>
                    <a:pt x="1074492" y="580338"/>
                  </a:lnTo>
                  <a:lnTo>
                    <a:pt x="1073971" y="586458"/>
                  </a:lnTo>
                  <a:lnTo>
                    <a:pt x="1076003" y="589628"/>
                  </a:lnTo>
                  <a:lnTo>
                    <a:pt x="1074205" y="590551"/>
                  </a:lnTo>
                  <a:lnTo>
                    <a:pt x="1075274" y="597532"/>
                  </a:lnTo>
                  <a:lnTo>
                    <a:pt x="1076342" y="597688"/>
                  </a:lnTo>
                  <a:lnTo>
                    <a:pt x="1075065" y="604598"/>
                  </a:lnTo>
                  <a:lnTo>
                    <a:pt x="1077385" y="604864"/>
                  </a:lnTo>
                  <a:lnTo>
                    <a:pt x="1076838" y="609628"/>
                  </a:lnTo>
                  <a:lnTo>
                    <a:pt x="1078532" y="613535"/>
                  </a:lnTo>
                  <a:lnTo>
                    <a:pt x="1080565" y="623550"/>
                  </a:lnTo>
                  <a:lnTo>
                    <a:pt x="1080227" y="627601"/>
                  </a:lnTo>
                  <a:lnTo>
                    <a:pt x="1077203" y="635432"/>
                  </a:lnTo>
                  <a:lnTo>
                    <a:pt x="1078272" y="648608"/>
                  </a:lnTo>
                  <a:lnTo>
                    <a:pt x="1079236" y="654490"/>
                  </a:lnTo>
                  <a:lnTo>
                    <a:pt x="1057261" y="654336"/>
                  </a:lnTo>
                  <a:lnTo>
                    <a:pt x="992015" y="654406"/>
                  </a:lnTo>
                  <a:lnTo>
                    <a:pt x="954218" y="654333"/>
                  </a:lnTo>
                  <a:lnTo>
                    <a:pt x="946763" y="654521"/>
                  </a:lnTo>
                  <a:lnTo>
                    <a:pt x="812413" y="654232"/>
                  </a:lnTo>
                  <a:lnTo>
                    <a:pt x="770602" y="653783"/>
                  </a:lnTo>
                  <a:lnTo>
                    <a:pt x="721178" y="653520"/>
                  </a:lnTo>
                  <a:lnTo>
                    <a:pt x="618318" y="653334"/>
                  </a:lnTo>
                  <a:lnTo>
                    <a:pt x="539387" y="652828"/>
                  </a:lnTo>
                  <a:lnTo>
                    <a:pt x="479745" y="652669"/>
                  </a:lnTo>
                  <a:lnTo>
                    <a:pt x="433711" y="652786"/>
                  </a:lnTo>
                  <a:lnTo>
                    <a:pt x="424170" y="652659"/>
                  </a:lnTo>
                  <a:lnTo>
                    <a:pt x="304236" y="652578"/>
                  </a:lnTo>
                  <a:lnTo>
                    <a:pt x="202861" y="652421"/>
                  </a:lnTo>
                  <a:lnTo>
                    <a:pt x="159642" y="652466"/>
                  </a:lnTo>
                  <a:lnTo>
                    <a:pt x="70935" y="652390"/>
                  </a:lnTo>
                  <a:lnTo>
                    <a:pt x="554" y="652403"/>
                  </a:lnTo>
                  <a:lnTo>
                    <a:pt x="372" y="635979"/>
                  </a:lnTo>
                  <a:lnTo>
                    <a:pt x="554" y="606497"/>
                  </a:lnTo>
                  <a:lnTo>
                    <a:pt x="606" y="534618"/>
                  </a:lnTo>
                  <a:lnTo>
                    <a:pt x="476" y="457952"/>
                  </a:lnTo>
                  <a:lnTo>
                    <a:pt x="606" y="420779"/>
                  </a:lnTo>
                  <a:lnTo>
                    <a:pt x="633" y="345068"/>
                  </a:lnTo>
                  <a:lnTo>
                    <a:pt x="867" y="269717"/>
                  </a:lnTo>
                  <a:lnTo>
                    <a:pt x="1128" y="247361"/>
                  </a:lnTo>
                  <a:lnTo>
                    <a:pt x="763" y="218716"/>
                  </a:lnTo>
                  <a:lnTo>
                    <a:pt x="268" y="109798"/>
                  </a:lnTo>
                  <a:lnTo>
                    <a:pt x="33" y="14832"/>
                  </a:lnTo>
                  <a:lnTo>
                    <a:pt x="33" y="14832"/>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42" name="NE">
              <a:extLst>
                <a:ext uri="{FF2B5EF4-FFF2-40B4-BE49-F238E27FC236}">
                  <a16:creationId xmlns:a16="http://schemas.microsoft.com/office/drawing/2014/main" id="{B6C7672F-8FF5-E606-AF62-F58929B426D0}"/>
                </a:ext>
              </a:extLst>
            </p:cNvPr>
            <p:cNvGrpSpPr/>
            <p:nvPr/>
          </p:nvGrpSpPr>
          <p:grpSpPr>
            <a:xfrm>
              <a:off x="3698132" y="2914166"/>
              <a:ext cx="1005357" cy="462174"/>
              <a:chOff x="3514381" y="2465482"/>
              <a:chExt cx="1273790" cy="585576"/>
            </a:xfrm>
            <a:solidFill>
              <a:schemeClr val="bg2"/>
            </a:solidFill>
          </p:grpSpPr>
          <p:sp>
            <p:nvSpPr>
              <p:cNvPr id="375" name="NE-1">
                <a:extLst>
                  <a:ext uri="{FF2B5EF4-FFF2-40B4-BE49-F238E27FC236}">
                    <a16:creationId xmlns:a16="http://schemas.microsoft.com/office/drawing/2014/main" id="{5D0B40AC-47C9-0E0F-4E59-FD89A25B2550}"/>
                  </a:ext>
                </a:extLst>
              </p:cNvPr>
              <p:cNvSpPr/>
              <p:nvPr/>
            </p:nvSpPr>
            <p:spPr>
              <a:xfrm>
                <a:off x="4420194" y="2646019"/>
                <a:ext cx="294582" cy="304918"/>
              </a:xfrm>
              <a:custGeom>
                <a:avLst/>
                <a:gdLst>
                  <a:gd name="connsiteX0" fmla="*/ 33 w 291586"/>
                  <a:gd name="connsiteY0" fmla="*/ 221 h 301163"/>
                  <a:gd name="connsiteX1" fmla="*/ 61473 w 291586"/>
                  <a:gd name="connsiteY1" fmla="*/ 0 h 301163"/>
                  <a:gd name="connsiteX2" fmla="*/ 184431 w 291586"/>
                  <a:gd name="connsiteY2" fmla="*/ 182 h 301163"/>
                  <a:gd name="connsiteX3" fmla="*/ 184484 w 291586"/>
                  <a:gd name="connsiteY3" fmla="*/ 67643 h 301163"/>
                  <a:gd name="connsiteX4" fmla="*/ 200489 w 291586"/>
                  <a:gd name="connsiteY4" fmla="*/ 67690 h 301163"/>
                  <a:gd name="connsiteX5" fmla="*/ 200541 w 291586"/>
                  <a:gd name="connsiteY5" fmla="*/ 109743 h 301163"/>
                  <a:gd name="connsiteX6" fmla="*/ 201896 w 291586"/>
                  <a:gd name="connsiteY6" fmla="*/ 109743 h 301163"/>
                  <a:gd name="connsiteX7" fmla="*/ 201844 w 291586"/>
                  <a:gd name="connsiteY7" fmla="*/ 115330 h 301163"/>
                  <a:gd name="connsiteX8" fmla="*/ 203226 w 291586"/>
                  <a:gd name="connsiteY8" fmla="*/ 118140 h 301163"/>
                  <a:gd name="connsiteX9" fmla="*/ 206015 w 291586"/>
                  <a:gd name="connsiteY9" fmla="*/ 118116 h 301163"/>
                  <a:gd name="connsiteX10" fmla="*/ 206041 w 291586"/>
                  <a:gd name="connsiteY10" fmla="*/ 120936 h 301163"/>
                  <a:gd name="connsiteX11" fmla="*/ 208830 w 291586"/>
                  <a:gd name="connsiteY11" fmla="*/ 120949 h 301163"/>
                  <a:gd name="connsiteX12" fmla="*/ 208804 w 291586"/>
                  <a:gd name="connsiteY12" fmla="*/ 123740 h 301163"/>
                  <a:gd name="connsiteX13" fmla="*/ 211593 w 291586"/>
                  <a:gd name="connsiteY13" fmla="*/ 123798 h 301163"/>
                  <a:gd name="connsiteX14" fmla="*/ 211567 w 291586"/>
                  <a:gd name="connsiteY14" fmla="*/ 126542 h 301163"/>
                  <a:gd name="connsiteX15" fmla="*/ 217120 w 291586"/>
                  <a:gd name="connsiteY15" fmla="*/ 126558 h 301163"/>
                  <a:gd name="connsiteX16" fmla="*/ 217094 w 291586"/>
                  <a:gd name="connsiteY16" fmla="*/ 134923 h 301163"/>
                  <a:gd name="connsiteX17" fmla="*/ 194154 w 291586"/>
                  <a:gd name="connsiteY17" fmla="*/ 134889 h 301163"/>
                  <a:gd name="connsiteX18" fmla="*/ 182476 w 291586"/>
                  <a:gd name="connsiteY18" fmla="*/ 127199 h 301163"/>
                  <a:gd name="connsiteX19" fmla="*/ 172206 w 291586"/>
                  <a:gd name="connsiteY19" fmla="*/ 126641 h 301163"/>
                  <a:gd name="connsiteX20" fmla="*/ 167775 w 291586"/>
                  <a:gd name="connsiteY20" fmla="*/ 128553 h 301163"/>
                  <a:gd name="connsiteX21" fmla="*/ 164386 w 291586"/>
                  <a:gd name="connsiteY21" fmla="*/ 128655 h 301163"/>
                  <a:gd name="connsiteX22" fmla="*/ 156879 w 291586"/>
                  <a:gd name="connsiteY22" fmla="*/ 124030 h 301163"/>
                  <a:gd name="connsiteX23" fmla="*/ 153021 w 291586"/>
                  <a:gd name="connsiteY23" fmla="*/ 123957 h 301163"/>
                  <a:gd name="connsiteX24" fmla="*/ 146426 w 291586"/>
                  <a:gd name="connsiteY24" fmla="*/ 125872 h 301163"/>
                  <a:gd name="connsiteX25" fmla="*/ 137067 w 291586"/>
                  <a:gd name="connsiteY25" fmla="*/ 123446 h 301163"/>
                  <a:gd name="connsiteX26" fmla="*/ 133940 w 291586"/>
                  <a:gd name="connsiteY26" fmla="*/ 123331 h 301163"/>
                  <a:gd name="connsiteX27" fmla="*/ 133601 w 291586"/>
                  <a:gd name="connsiteY27" fmla="*/ 134738 h 301163"/>
                  <a:gd name="connsiteX28" fmla="*/ 133470 w 291586"/>
                  <a:gd name="connsiteY28" fmla="*/ 159765 h 301163"/>
                  <a:gd name="connsiteX29" fmla="*/ 133548 w 291586"/>
                  <a:gd name="connsiteY29" fmla="*/ 201492 h 301163"/>
                  <a:gd name="connsiteX30" fmla="*/ 197647 w 291586"/>
                  <a:gd name="connsiteY30" fmla="*/ 201682 h 301163"/>
                  <a:gd name="connsiteX31" fmla="*/ 197647 w 291586"/>
                  <a:gd name="connsiteY31" fmla="*/ 207233 h 301163"/>
                  <a:gd name="connsiteX32" fmla="*/ 214148 w 291586"/>
                  <a:gd name="connsiteY32" fmla="*/ 207397 h 301163"/>
                  <a:gd name="connsiteX33" fmla="*/ 214200 w 291586"/>
                  <a:gd name="connsiteY33" fmla="*/ 201789 h 301163"/>
                  <a:gd name="connsiteX34" fmla="*/ 218501 w 291586"/>
                  <a:gd name="connsiteY34" fmla="*/ 201700 h 301163"/>
                  <a:gd name="connsiteX35" fmla="*/ 223532 w 291586"/>
                  <a:gd name="connsiteY35" fmla="*/ 206148 h 301163"/>
                  <a:gd name="connsiteX36" fmla="*/ 228381 w 291586"/>
                  <a:gd name="connsiteY36" fmla="*/ 206719 h 301163"/>
                  <a:gd name="connsiteX37" fmla="*/ 230935 w 291586"/>
                  <a:gd name="connsiteY37" fmla="*/ 210142 h 301163"/>
                  <a:gd name="connsiteX38" fmla="*/ 234584 w 291586"/>
                  <a:gd name="connsiteY38" fmla="*/ 211141 h 301163"/>
                  <a:gd name="connsiteX39" fmla="*/ 243682 w 291586"/>
                  <a:gd name="connsiteY39" fmla="*/ 206941 h 301163"/>
                  <a:gd name="connsiteX40" fmla="*/ 248687 w 291586"/>
                  <a:gd name="connsiteY40" fmla="*/ 201048 h 301163"/>
                  <a:gd name="connsiteX41" fmla="*/ 256429 w 291586"/>
                  <a:gd name="connsiteY41" fmla="*/ 197803 h 301163"/>
                  <a:gd name="connsiteX42" fmla="*/ 263779 w 291586"/>
                  <a:gd name="connsiteY42" fmla="*/ 198711 h 301163"/>
                  <a:gd name="connsiteX43" fmla="*/ 263884 w 291586"/>
                  <a:gd name="connsiteY43" fmla="*/ 185611 h 301163"/>
                  <a:gd name="connsiteX44" fmla="*/ 262502 w 291586"/>
                  <a:gd name="connsiteY44" fmla="*/ 184919 h 301163"/>
                  <a:gd name="connsiteX45" fmla="*/ 241753 w 291586"/>
                  <a:gd name="connsiteY45" fmla="*/ 184948 h 301163"/>
                  <a:gd name="connsiteX46" fmla="*/ 241727 w 291586"/>
                  <a:gd name="connsiteY46" fmla="*/ 182162 h 301163"/>
                  <a:gd name="connsiteX47" fmla="*/ 238964 w 291586"/>
                  <a:gd name="connsiteY47" fmla="*/ 180078 h 301163"/>
                  <a:gd name="connsiteX48" fmla="*/ 241857 w 291586"/>
                  <a:gd name="connsiteY48" fmla="*/ 178601 h 301163"/>
                  <a:gd name="connsiteX49" fmla="*/ 241701 w 291586"/>
                  <a:gd name="connsiteY49" fmla="*/ 174600 h 301163"/>
                  <a:gd name="connsiteX50" fmla="*/ 239407 w 291586"/>
                  <a:gd name="connsiteY50" fmla="*/ 173807 h 301163"/>
                  <a:gd name="connsiteX51" fmla="*/ 275536 w 291586"/>
                  <a:gd name="connsiteY51" fmla="*/ 173741 h 301163"/>
                  <a:gd name="connsiteX52" fmla="*/ 276631 w 291586"/>
                  <a:gd name="connsiteY52" fmla="*/ 174834 h 301163"/>
                  <a:gd name="connsiteX53" fmla="*/ 284164 w 291586"/>
                  <a:gd name="connsiteY53" fmla="*/ 174266 h 301163"/>
                  <a:gd name="connsiteX54" fmla="*/ 286562 w 291586"/>
                  <a:gd name="connsiteY54" fmla="*/ 175205 h 301163"/>
                  <a:gd name="connsiteX55" fmla="*/ 287110 w 291586"/>
                  <a:gd name="connsiteY55" fmla="*/ 177936 h 301163"/>
                  <a:gd name="connsiteX56" fmla="*/ 282730 w 291586"/>
                  <a:gd name="connsiteY56" fmla="*/ 178408 h 301163"/>
                  <a:gd name="connsiteX57" fmla="*/ 281401 w 291586"/>
                  <a:gd name="connsiteY57" fmla="*/ 180720 h 301163"/>
                  <a:gd name="connsiteX58" fmla="*/ 283408 w 291586"/>
                  <a:gd name="connsiteY58" fmla="*/ 186281 h 301163"/>
                  <a:gd name="connsiteX59" fmla="*/ 284373 w 291586"/>
                  <a:gd name="connsiteY59" fmla="*/ 193147 h 301163"/>
                  <a:gd name="connsiteX60" fmla="*/ 281505 w 291586"/>
                  <a:gd name="connsiteY60" fmla="*/ 198153 h 301163"/>
                  <a:gd name="connsiteX61" fmla="*/ 284581 w 291586"/>
                  <a:gd name="connsiteY61" fmla="*/ 202934 h 301163"/>
                  <a:gd name="connsiteX62" fmla="*/ 283356 w 291586"/>
                  <a:gd name="connsiteY62" fmla="*/ 208501 h 301163"/>
                  <a:gd name="connsiteX63" fmla="*/ 284216 w 291586"/>
                  <a:gd name="connsiteY63" fmla="*/ 210812 h 301163"/>
                  <a:gd name="connsiteX64" fmla="*/ 288752 w 291586"/>
                  <a:gd name="connsiteY64" fmla="*/ 213908 h 301163"/>
                  <a:gd name="connsiteX65" fmla="*/ 289065 w 291586"/>
                  <a:gd name="connsiteY65" fmla="*/ 217214 h 301163"/>
                  <a:gd name="connsiteX66" fmla="*/ 287553 w 291586"/>
                  <a:gd name="connsiteY66" fmla="*/ 221781 h 301163"/>
                  <a:gd name="connsiteX67" fmla="*/ 288126 w 291586"/>
                  <a:gd name="connsiteY67" fmla="*/ 225277 h 301163"/>
                  <a:gd name="connsiteX68" fmla="*/ 291306 w 291586"/>
                  <a:gd name="connsiteY68" fmla="*/ 228848 h 301163"/>
                  <a:gd name="connsiteX69" fmla="*/ 291619 w 291586"/>
                  <a:gd name="connsiteY69" fmla="*/ 232416 h 301163"/>
                  <a:gd name="connsiteX70" fmla="*/ 286484 w 291586"/>
                  <a:gd name="connsiteY70" fmla="*/ 236214 h 301163"/>
                  <a:gd name="connsiteX71" fmla="*/ 287996 w 291586"/>
                  <a:gd name="connsiteY71" fmla="*/ 241742 h 301163"/>
                  <a:gd name="connsiteX72" fmla="*/ 287058 w 291586"/>
                  <a:gd name="connsiteY72" fmla="*/ 247760 h 301163"/>
                  <a:gd name="connsiteX73" fmla="*/ 288439 w 291586"/>
                  <a:gd name="connsiteY73" fmla="*/ 251571 h 301163"/>
                  <a:gd name="connsiteX74" fmla="*/ 197673 w 291586"/>
                  <a:gd name="connsiteY74" fmla="*/ 251537 h 301163"/>
                  <a:gd name="connsiteX75" fmla="*/ 197700 w 291586"/>
                  <a:gd name="connsiteY75" fmla="*/ 301163 h 301163"/>
                  <a:gd name="connsiteX76" fmla="*/ 132949 w 291586"/>
                  <a:gd name="connsiteY76" fmla="*/ 301048 h 301163"/>
                  <a:gd name="connsiteX77" fmla="*/ 132819 w 291586"/>
                  <a:gd name="connsiteY77" fmla="*/ 267917 h 301163"/>
                  <a:gd name="connsiteX78" fmla="*/ 67234 w 291586"/>
                  <a:gd name="connsiteY78" fmla="*/ 267789 h 301163"/>
                  <a:gd name="connsiteX79" fmla="*/ 67286 w 291586"/>
                  <a:gd name="connsiteY79" fmla="*/ 179102 h 301163"/>
                  <a:gd name="connsiteX80" fmla="*/ 39551 w 291586"/>
                  <a:gd name="connsiteY80" fmla="*/ 179131 h 301163"/>
                  <a:gd name="connsiteX81" fmla="*/ 39551 w 291586"/>
                  <a:gd name="connsiteY81" fmla="*/ 176340 h 301163"/>
                  <a:gd name="connsiteX82" fmla="*/ 36814 w 291586"/>
                  <a:gd name="connsiteY82" fmla="*/ 176345 h 301163"/>
                  <a:gd name="connsiteX83" fmla="*/ 36840 w 291586"/>
                  <a:gd name="connsiteY83" fmla="*/ 173569 h 301163"/>
                  <a:gd name="connsiteX84" fmla="*/ 39551 w 291586"/>
                  <a:gd name="connsiteY84" fmla="*/ 173567 h 301163"/>
                  <a:gd name="connsiteX85" fmla="*/ 39551 w 291586"/>
                  <a:gd name="connsiteY85" fmla="*/ 165222 h 301163"/>
                  <a:gd name="connsiteX86" fmla="*/ 36761 w 291586"/>
                  <a:gd name="connsiteY86" fmla="*/ 165222 h 301163"/>
                  <a:gd name="connsiteX87" fmla="*/ 36788 w 291586"/>
                  <a:gd name="connsiteY87" fmla="*/ 146278 h 301163"/>
                  <a:gd name="connsiteX88" fmla="*/ 34103 w 291586"/>
                  <a:gd name="connsiteY88" fmla="*/ 147437 h 301163"/>
                  <a:gd name="connsiteX89" fmla="*/ 34076 w 291586"/>
                  <a:gd name="connsiteY89" fmla="*/ 134550 h 301163"/>
                  <a:gd name="connsiteX90" fmla="*/ 18879 w 291586"/>
                  <a:gd name="connsiteY90" fmla="*/ 134589 h 301163"/>
                  <a:gd name="connsiteX91" fmla="*/ 18906 w 291586"/>
                  <a:gd name="connsiteY91" fmla="*/ 109190 h 301163"/>
                  <a:gd name="connsiteX92" fmla="*/ 711 w 291586"/>
                  <a:gd name="connsiteY92" fmla="*/ 109310 h 301163"/>
                  <a:gd name="connsiteX93" fmla="*/ 528 w 291586"/>
                  <a:gd name="connsiteY93" fmla="*/ 99439 h 301163"/>
                  <a:gd name="connsiteX94" fmla="*/ 632 w 291586"/>
                  <a:gd name="connsiteY94" fmla="*/ 67601 h 301163"/>
                  <a:gd name="connsiteX95" fmla="*/ 346 w 291586"/>
                  <a:gd name="connsiteY95" fmla="*/ 67570 h 301163"/>
                  <a:gd name="connsiteX96" fmla="*/ 33 w 291586"/>
                  <a:gd name="connsiteY96" fmla="*/ 221 h 301163"/>
                  <a:gd name="connsiteX97" fmla="*/ 33 w 291586"/>
                  <a:gd name="connsiteY97" fmla="*/ 221 h 301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91586" h="301163">
                    <a:moveTo>
                      <a:pt x="33" y="221"/>
                    </a:moveTo>
                    <a:lnTo>
                      <a:pt x="61473" y="0"/>
                    </a:lnTo>
                    <a:lnTo>
                      <a:pt x="184431" y="182"/>
                    </a:lnTo>
                    <a:lnTo>
                      <a:pt x="184484" y="67643"/>
                    </a:lnTo>
                    <a:lnTo>
                      <a:pt x="200489" y="67690"/>
                    </a:lnTo>
                    <a:lnTo>
                      <a:pt x="200541" y="109743"/>
                    </a:lnTo>
                    <a:lnTo>
                      <a:pt x="201896" y="109743"/>
                    </a:lnTo>
                    <a:lnTo>
                      <a:pt x="201844" y="115330"/>
                    </a:lnTo>
                    <a:lnTo>
                      <a:pt x="203226" y="118140"/>
                    </a:lnTo>
                    <a:lnTo>
                      <a:pt x="206015" y="118116"/>
                    </a:lnTo>
                    <a:lnTo>
                      <a:pt x="206041" y="120936"/>
                    </a:lnTo>
                    <a:lnTo>
                      <a:pt x="208830" y="120949"/>
                    </a:lnTo>
                    <a:lnTo>
                      <a:pt x="208804" y="123740"/>
                    </a:lnTo>
                    <a:lnTo>
                      <a:pt x="211593" y="123798"/>
                    </a:lnTo>
                    <a:lnTo>
                      <a:pt x="211567" y="126542"/>
                    </a:lnTo>
                    <a:lnTo>
                      <a:pt x="217120" y="126558"/>
                    </a:lnTo>
                    <a:lnTo>
                      <a:pt x="217094" y="134923"/>
                    </a:lnTo>
                    <a:lnTo>
                      <a:pt x="194154" y="134889"/>
                    </a:lnTo>
                    <a:lnTo>
                      <a:pt x="182476" y="127199"/>
                    </a:lnTo>
                    <a:lnTo>
                      <a:pt x="172206" y="126641"/>
                    </a:lnTo>
                    <a:lnTo>
                      <a:pt x="167775" y="128553"/>
                    </a:lnTo>
                    <a:lnTo>
                      <a:pt x="164386" y="128655"/>
                    </a:lnTo>
                    <a:lnTo>
                      <a:pt x="156879" y="124030"/>
                    </a:lnTo>
                    <a:lnTo>
                      <a:pt x="153021" y="123957"/>
                    </a:lnTo>
                    <a:lnTo>
                      <a:pt x="146426" y="125872"/>
                    </a:lnTo>
                    <a:lnTo>
                      <a:pt x="137067" y="123446"/>
                    </a:lnTo>
                    <a:lnTo>
                      <a:pt x="133940" y="123331"/>
                    </a:lnTo>
                    <a:lnTo>
                      <a:pt x="133601" y="134738"/>
                    </a:lnTo>
                    <a:lnTo>
                      <a:pt x="133470" y="159765"/>
                    </a:lnTo>
                    <a:lnTo>
                      <a:pt x="133548" y="201492"/>
                    </a:lnTo>
                    <a:lnTo>
                      <a:pt x="197647" y="201682"/>
                    </a:lnTo>
                    <a:lnTo>
                      <a:pt x="197647" y="207233"/>
                    </a:lnTo>
                    <a:lnTo>
                      <a:pt x="214148" y="207397"/>
                    </a:lnTo>
                    <a:lnTo>
                      <a:pt x="214200" y="201789"/>
                    </a:lnTo>
                    <a:lnTo>
                      <a:pt x="218501" y="201700"/>
                    </a:lnTo>
                    <a:lnTo>
                      <a:pt x="223532" y="206148"/>
                    </a:lnTo>
                    <a:lnTo>
                      <a:pt x="228381" y="206719"/>
                    </a:lnTo>
                    <a:lnTo>
                      <a:pt x="230935" y="210142"/>
                    </a:lnTo>
                    <a:lnTo>
                      <a:pt x="234584" y="211141"/>
                    </a:lnTo>
                    <a:lnTo>
                      <a:pt x="243682" y="206941"/>
                    </a:lnTo>
                    <a:lnTo>
                      <a:pt x="248687" y="201048"/>
                    </a:lnTo>
                    <a:lnTo>
                      <a:pt x="256429" y="197803"/>
                    </a:lnTo>
                    <a:lnTo>
                      <a:pt x="263779" y="198711"/>
                    </a:lnTo>
                    <a:lnTo>
                      <a:pt x="263884" y="185611"/>
                    </a:lnTo>
                    <a:lnTo>
                      <a:pt x="262502" y="184919"/>
                    </a:lnTo>
                    <a:lnTo>
                      <a:pt x="241753" y="184948"/>
                    </a:lnTo>
                    <a:lnTo>
                      <a:pt x="241727" y="182162"/>
                    </a:lnTo>
                    <a:lnTo>
                      <a:pt x="238964" y="180078"/>
                    </a:lnTo>
                    <a:lnTo>
                      <a:pt x="241857" y="178601"/>
                    </a:lnTo>
                    <a:lnTo>
                      <a:pt x="241701" y="174600"/>
                    </a:lnTo>
                    <a:lnTo>
                      <a:pt x="239407" y="173807"/>
                    </a:lnTo>
                    <a:lnTo>
                      <a:pt x="275536" y="173741"/>
                    </a:lnTo>
                    <a:lnTo>
                      <a:pt x="276631" y="174834"/>
                    </a:lnTo>
                    <a:lnTo>
                      <a:pt x="284164" y="174266"/>
                    </a:lnTo>
                    <a:lnTo>
                      <a:pt x="286562" y="175205"/>
                    </a:lnTo>
                    <a:lnTo>
                      <a:pt x="287110" y="177936"/>
                    </a:lnTo>
                    <a:lnTo>
                      <a:pt x="282730" y="178408"/>
                    </a:lnTo>
                    <a:lnTo>
                      <a:pt x="281401" y="180720"/>
                    </a:lnTo>
                    <a:lnTo>
                      <a:pt x="283408" y="186281"/>
                    </a:lnTo>
                    <a:lnTo>
                      <a:pt x="284373" y="193147"/>
                    </a:lnTo>
                    <a:lnTo>
                      <a:pt x="281505" y="198153"/>
                    </a:lnTo>
                    <a:lnTo>
                      <a:pt x="284581" y="202934"/>
                    </a:lnTo>
                    <a:lnTo>
                      <a:pt x="283356" y="208501"/>
                    </a:lnTo>
                    <a:lnTo>
                      <a:pt x="284216" y="210812"/>
                    </a:lnTo>
                    <a:lnTo>
                      <a:pt x="288752" y="213908"/>
                    </a:lnTo>
                    <a:lnTo>
                      <a:pt x="289065" y="217214"/>
                    </a:lnTo>
                    <a:lnTo>
                      <a:pt x="287553" y="221781"/>
                    </a:lnTo>
                    <a:lnTo>
                      <a:pt x="288126" y="225277"/>
                    </a:lnTo>
                    <a:lnTo>
                      <a:pt x="291306" y="228848"/>
                    </a:lnTo>
                    <a:lnTo>
                      <a:pt x="291619" y="232416"/>
                    </a:lnTo>
                    <a:lnTo>
                      <a:pt x="286484" y="236214"/>
                    </a:lnTo>
                    <a:lnTo>
                      <a:pt x="287996" y="241742"/>
                    </a:lnTo>
                    <a:lnTo>
                      <a:pt x="287058" y="247760"/>
                    </a:lnTo>
                    <a:lnTo>
                      <a:pt x="288439" y="251571"/>
                    </a:lnTo>
                    <a:lnTo>
                      <a:pt x="197673" y="251537"/>
                    </a:lnTo>
                    <a:lnTo>
                      <a:pt x="197700" y="301163"/>
                    </a:lnTo>
                    <a:lnTo>
                      <a:pt x="132949" y="301048"/>
                    </a:lnTo>
                    <a:lnTo>
                      <a:pt x="132819" y="267917"/>
                    </a:lnTo>
                    <a:lnTo>
                      <a:pt x="67234" y="267789"/>
                    </a:lnTo>
                    <a:lnTo>
                      <a:pt x="67286" y="179102"/>
                    </a:lnTo>
                    <a:lnTo>
                      <a:pt x="39551" y="179131"/>
                    </a:lnTo>
                    <a:lnTo>
                      <a:pt x="39551" y="176340"/>
                    </a:lnTo>
                    <a:lnTo>
                      <a:pt x="36814" y="176345"/>
                    </a:lnTo>
                    <a:lnTo>
                      <a:pt x="36840" y="173569"/>
                    </a:lnTo>
                    <a:lnTo>
                      <a:pt x="39551" y="173567"/>
                    </a:lnTo>
                    <a:lnTo>
                      <a:pt x="39551" y="165222"/>
                    </a:lnTo>
                    <a:lnTo>
                      <a:pt x="36761" y="165222"/>
                    </a:lnTo>
                    <a:lnTo>
                      <a:pt x="36788" y="146278"/>
                    </a:lnTo>
                    <a:lnTo>
                      <a:pt x="34103" y="147437"/>
                    </a:lnTo>
                    <a:lnTo>
                      <a:pt x="34076" y="134550"/>
                    </a:lnTo>
                    <a:lnTo>
                      <a:pt x="18879" y="134589"/>
                    </a:lnTo>
                    <a:lnTo>
                      <a:pt x="18906" y="109190"/>
                    </a:lnTo>
                    <a:lnTo>
                      <a:pt x="711" y="109310"/>
                    </a:lnTo>
                    <a:lnTo>
                      <a:pt x="528" y="99439"/>
                    </a:lnTo>
                    <a:lnTo>
                      <a:pt x="632" y="67601"/>
                    </a:lnTo>
                    <a:lnTo>
                      <a:pt x="346" y="67570"/>
                    </a:lnTo>
                    <a:lnTo>
                      <a:pt x="33" y="221"/>
                    </a:lnTo>
                    <a:lnTo>
                      <a:pt x="33" y="221"/>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76" name="NE-2">
                <a:extLst>
                  <a:ext uri="{FF2B5EF4-FFF2-40B4-BE49-F238E27FC236}">
                    <a16:creationId xmlns:a16="http://schemas.microsoft.com/office/drawing/2014/main" id="{0E15A73E-62A7-1E66-FE99-D2D4F406FB54}"/>
                  </a:ext>
                </a:extLst>
              </p:cNvPr>
              <p:cNvSpPr/>
              <p:nvPr/>
            </p:nvSpPr>
            <p:spPr>
              <a:xfrm>
                <a:off x="4555002" y="2770888"/>
                <a:ext cx="150740" cy="88904"/>
              </a:xfrm>
              <a:custGeom>
                <a:avLst/>
                <a:gdLst>
                  <a:gd name="connsiteX0" fmla="*/ 33 w 149207"/>
                  <a:gd name="connsiteY0" fmla="*/ 36327 h 87809"/>
                  <a:gd name="connsiteX1" fmla="*/ 163 w 149207"/>
                  <a:gd name="connsiteY1" fmla="*/ 11407 h 87809"/>
                  <a:gd name="connsiteX2" fmla="*/ 502 w 149207"/>
                  <a:gd name="connsiteY2" fmla="*/ 0 h 87809"/>
                  <a:gd name="connsiteX3" fmla="*/ 10330 w 149207"/>
                  <a:gd name="connsiteY3" fmla="*/ 1437 h 87809"/>
                  <a:gd name="connsiteX4" fmla="*/ 12989 w 149207"/>
                  <a:gd name="connsiteY4" fmla="*/ 2541 h 87809"/>
                  <a:gd name="connsiteX5" fmla="*/ 19583 w 149207"/>
                  <a:gd name="connsiteY5" fmla="*/ 626 h 87809"/>
                  <a:gd name="connsiteX6" fmla="*/ 23441 w 149207"/>
                  <a:gd name="connsiteY6" fmla="*/ 699 h 87809"/>
                  <a:gd name="connsiteX7" fmla="*/ 30949 w 149207"/>
                  <a:gd name="connsiteY7" fmla="*/ 5324 h 87809"/>
                  <a:gd name="connsiteX8" fmla="*/ 34337 w 149207"/>
                  <a:gd name="connsiteY8" fmla="*/ 5222 h 87809"/>
                  <a:gd name="connsiteX9" fmla="*/ 38769 w 149207"/>
                  <a:gd name="connsiteY9" fmla="*/ 3310 h 87809"/>
                  <a:gd name="connsiteX10" fmla="*/ 49065 w 149207"/>
                  <a:gd name="connsiteY10" fmla="*/ 3876 h 87809"/>
                  <a:gd name="connsiteX11" fmla="*/ 60717 w 149207"/>
                  <a:gd name="connsiteY11" fmla="*/ 11558 h 87809"/>
                  <a:gd name="connsiteX12" fmla="*/ 139935 w 149207"/>
                  <a:gd name="connsiteY12" fmla="*/ 11582 h 87809"/>
                  <a:gd name="connsiteX13" fmla="*/ 141369 w 149207"/>
                  <a:gd name="connsiteY13" fmla="*/ 16024 h 87809"/>
                  <a:gd name="connsiteX14" fmla="*/ 137276 w 149207"/>
                  <a:gd name="connsiteY14" fmla="*/ 19963 h 87809"/>
                  <a:gd name="connsiteX15" fmla="*/ 138058 w 149207"/>
                  <a:gd name="connsiteY15" fmla="*/ 22288 h 87809"/>
                  <a:gd name="connsiteX16" fmla="*/ 141890 w 149207"/>
                  <a:gd name="connsiteY16" fmla="*/ 25389 h 87809"/>
                  <a:gd name="connsiteX17" fmla="*/ 147599 w 149207"/>
                  <a:gd name="connsiteY17" fmla="*/ 26015 h 87809"/>
                  <a:gd name="connsiteX18" fmla="*/ 149241 w 149207"/>
                  <a:gd name="connsiteY18" fmla="*/ 27969 h 87809"/>
                  <a:gd name="connsiteX19" fmla="*/ 148772 w 149207"/>
                  <a:gd name="connsiteY19" fmla="*/ 32451 h 87809"/>
                  <a:gd name="connsiteX20" fmla="*/ 145096 w 149207"/>
                  <a:gd name="connsiteY20" fmla="*/ 34412 h 87809"/>
                  <a:gd name="connsiteX21" fmla="*/ 143689 w 149207"/>
                  <a:gd name="connsiteY21" fmla="*/ 33423 h 87809"/>
                  <a:gd name="connsiteX22" fmla="*/ 144653 w 149207"/>
                  <a:gd name="connsiteY22" fmla="*/ 29292 h 87809"/>
                  <a:gd name="connsiteX23" fmla="*/ 141525 w 149207"/>
                  <a:gd name="connsiteY23" fmla="*/ 29790 h 87809"/>
                  <a:gd name="connsiteX24" fmla="*/ 142281 w 149207"/>
                  <a:gd name="connsiteY24" fmla="*/ 36123 h 87809"/>
                  <a:gd name="connsiteX25" fmla="*/ 143897 w 149207"/>
                  <a:gd name="connsiteY25" fmla="*/ 41116 h 87809"/>
                  <a:gd name="connsiteX26" fmla="*/ 141760 w 149207"/>
                  <a:gd name="connsiteY26" fmla="*/ 46453 h 87809"/>
                  <a:gd name="connsiteX27" fmla="*/ 142099 w 149207"/>
                  <a:gd name="connsiteY27" fmla="*/ 50410 h 87809"/>
                  <a:gd name="connsiteX28" fmla="*/ 105970 w 149207"/>
                  <a:gd name="connsiteY28" fmla="*/ 50476 h 87809"/>
                  <a:gd name="connsiteX29" fmla="*/ 108264 w 149207"/>
                  <a:gd name="connsiteY29" fmla="*/ 51269 h 87809"/>
                  <a:gd name="connsiteX30" fmla="*/ 108420 w 149207"/>
                  <a:gd name="connsiteY30" fmla="*/ 55270 h 87809"/>
                  <a:gd name="connsiteX31" fmla="*/ 105527 w 149207"/>
                  <a:gd name="connsiteY31" fmla="*/ 56747 h 87809"/>
                  <a:gd name="connsiteX32" fmla="*/ 108290 w 149207"/>
                  <a:gd name="connsiteY32" fmla="*/ 58831 h 87809"/>
                  <a:gd name="connsiteX33" fmla="*/ 108316 w 149207"/>
                  <a:gd name="connsiteY33" fmla="*/ 61617 h 87809"/>
                  <a:gd name="connsiteX34" fmla="*/ 129065 w 149207"/>
                  <a:gd name="connsiteY34" fmla="*/ 61588 h 87809"/>
                  <a:gd name="connsiteX35" fmla="*/ 130447 w 149207"/>
                  <a:gd name="connsiteY35" fmla="*/ 62280 h 87809"/>
                  <a:gd name="connsiteX36" fmla="*/ 130342 w 149207"/>
                  <a:gd name="connsiteY36" fmla="*/ 75380 h 87809"/>
                  <a:gd name="connsiteX37" fmla="*/ 122992 w 149207"/>
                  <a:gd name="connsiteY37" fmla="*/ 74472 h 87809"/>
                  <a:gd name="connsiteX38" fmla="*/ 115250 w 149207"/>
                  <a:gd name="connsiteY38" fmla="*/ 77717 h 87809"/>
                  <a:gd name="connsiteX39" fmla="*/ 110245 w 149207"/>
                  <a:gd name="connsiteY39" fmla="*/ 83610 h 87809"/>
                  <a:gd name="connsiteX40" fmla="*/ 101147 w 149207"/>
                  <a:gd name="connsiteY40" fmla="*/ 87810 h 87809"/>
                  <a:gd name="connsiteX41" fmla="*/ 97498 w 149207"/>
                  <a:gd name="connsiteY41" fmla="*/ 86811 h 87809"/>
                  <a:gd name="connsiteX42" fmla="*/ 94943 w 149207"/>
                  <a:gd name="connsiteY42" fmla="*/ 83388 h 87809"/>
                  <a:gd name="connsiteX43" fmla="*/ 90095 w 149207"/>
                  <a:gd name="connsiteY43" fmla="*/ 82817 h 87809"/>
                  <a:gd name="connsiteX44" fmla="*/ 85064 w 149207"/>
                  <a:gd name="connsiteY44" fmla="*/ 78369 h 87809"/>
                  <a:gd name="connsiteX45" fmla="*/ 80763 w 149207"/>
                  <a:gd name="connsiteY45" fmla="*/ 78458 h 87809"/>
                  <a:gd name="connsiteX46" fmla="*/ 80711 w 149207"/>
                  <a:gd name="connsiteY46" fmla="*/ 84066 h 87809"/>
                  <a:gd name="connsiteX47" fmla="*/ 64210 w 149207"/>
                  <a:gd name="connsiteY47" fmla="*/ 83902 h 87809"/>
                  <a:gd name="connsiteX48" fmla="*/ 64210 w 149207"/>
                  <a:gd name="connsiteY48" fmla="*/ 78351 h 87809"/>
                  <a:gd name="connsiteX49" fmla="*/ 111 w 149207"/>
                  <a:gd name="connsiteY49" fmla="*/ 78161 h 87809"/>
                  <a:gd name="connsiteX50" fmla="*/ 33 w 149207"/>
                  <a:gd name="connsiteY50" fmla="*/ 36327 h 87809"/>
                  <a:gd name="connsiteX51" fmla="*/ 33 w 149207"/>
                  <a:gd name="connsiteY51" fmla="*/ 36327 h 87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49207" h="87809">
                    <a:moveTo>
                      <a:pt x="33" y="36327"/>
                    </a:moveTo>
                    <a:lnTo>
                      <a:pt x="163" y="11407"/>
                    </a:lnTo>
                    <a:lnTo>
                      <a:pt x="502" y="0"/>
                    </a:lnTo>
                    <a:lnTo>
                      <a:pt x="10330" y="1437"/>
                    </a:lnTo>
                    <a:lnTo>
                      <a:pt x="12989" y="2541"/>
                    </a:lnTo>
                    <a:lnTo>
                      <a:pt x="19583" y="626"/>
                    </a:lnTo>
                    <a:lnTo>
                      <a:pt x="23441" y="699"/>
                    </a:lnTo>
                    <a:lnTo>
                      <a:pt x="30949" y="5324"/>
                    </a:lnTo>
                    <a:lnTo>
                      <a:pt x="34337" y="5222"/>
                    </a:lnTo>
                    <a:lnTo>
                      <a:pt x="38769" y="3310"/>
                    </a:lnTo>
                    <a:lnTo>
                      <a:pt x="49065" y="3876"/>
                    </a:lnTo>
                    <a:lnTo>
                      <a:pt x="60717" y="11558"/>
                    </a:lnTo>
                    <a:lnTo>
                      <a:pt x="139935" y="11582"/>
                    </a:lnTo>
                    <a:lnTo>
                      <a:pt x="141369" y="16024"/>
                    </a:lnTo>
                    <a:lnTo>
                      <a:pt x="137276" y="19963"/>
                    </a:lnTo>
                    <a:lnTo>
                      <a:pt x="138058" y="22288"/>
                    </a:lnTo>
                    <a:lnTo>
                      <a:pt x="141890" y="25389"/>
                    </a:lnTo>
                    <a:lnTo>
                      <a:pt x="147599" y="26015"/>
                    </a:lnTo>
                    <a:lnTo>
                      <a:pt x="149241" y="27969"/>
                    </a:lnTo>
                    <a:lnTo>
                      <a:pt x="148772" y="32451"/>
                    </a:lnTo>
                    <a:lnTo>
                      <a:pt x="145096" y="34412"/>
                    </a:lnTo>
                    <a:lnTo>
                      <a:pt x="143689" y="33423"/>
                    </a:lnTo>
                    <a:lnTo>
                      <a:pt x="144653" y="29292"/>
                    </a:lnTo>
                    <a:lnTo>
                      <a:pt x="141525" y="29790"/>
                    </a:lnTo>
                    <a:lnTo>
                      <a:pt x="142281" y="36123"/>
                    </a:lnTo>
                    <a:lnTo>
                      <a:pt x="143897" y="41116"/>
                    </a:lnTo>
                    <a:lnTo>
                      <a:pt x="141760" y="46453"/>
                    </a:lnTo>
                    <a:lnTo>
                      <a:pt x="142099" y="50410"/>
                    </a:lnTo>
                    <a:lnTo>
                      <a:pt x="105970" y="50476"/>
                    </a:lnTo>
                    <a:lnTo>
                      <a:pt x="108264" y="51269"/>
                    </a:lnTo>
                    <a:lnTo>
                      <a:pt x="108420" y="55270"/>
                    </a:lnTo>
                    <a:lnTo>
                      <a:pt x="105527" y="56747"/>
                    </a:lnTo>
                    <a:lnTo>
                      <a:pt x="108290" y="58831"/>
                    </a:lnTo>
                    <a:lnTo>
                      <a:pt x="108316" y="61617"/>
                    </a:lnTo>
                    <a:lnTo>
                      <a:pt x="129065" y="61588"/>
                    </a:lnTo>
                    <a:lnTo>
                      <a:pt x="130447" y="62280"/>
                    </a:lnTo>
                    <a:lnTo>
                      <a:pt x="130342" y="75380"/>
                    </a:lnTo>
                    <a:lnTo>
                      <a:pt x="122992" y="74472"/>
                    </a:lnTo>
                    <a:lnTo>
                      <a:pt x="115250" y="77717"/>
                    </a:lnTo>
                    <a:lnTo>
                      <a:pt x="110245" y="83610"/>
                    </a:lnTo>
                    <a:lnTo>
                      <a:pt x="101147" y="87810"/>
                    </a:lnTo>
                    <a:lnTo>
                      <a:pt x="97498" y="86811"/>
                    </a:lnTo>
                    <a:lnTo>
                      <a:pt x="94943" y="83388"/>
                    </a:lnTo>
                    <a:lnTo>
                      <a:pt x="90095" y="82817"/>
                    </a:lnTo>
                    <a:lnTo>
                      <a:pt x="85064" y="78369"/>
                    </a:lnTo>
                    <a:lnTo>
                      <a:pt x="80763" y="78458"/>
                    </a:lnTo>
                    <a:lnTo>
                      <a:pt x="80711" y="84066"/>
                    </a:lnTo>
                    <a:lnTo>
                      <a:pt x="64210" y="83902"/>
                    </a:lnTo>
                    <a:lnTo>
                      <a:pt x="64210" y="78351"/>
                    </a:lnTo>
                    <a:lnTo>
                      <a:pt x="111" y="78161"/>
                    </a:lnTo>
                    <a:lnTo>
                      <a:pt x="33" y="36327"/>
                    </a:lnTo>
                    <a:lnTo>
                      <a:pt x="33" y="36327"/>
                    </a:lnTo>
                  </a:path>
                </a:pathLst>
              </a:custGeom>
              <a:solidFill>
                <a:srgbClr val="74A4D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77" name="NE-3">
                <a:extLst>
                  <a:ext uri="{FF2B5EF4-FFF2-40B4-BE49-F238E27FC236}">
                    <a16:creationId xmlns:a16="http://schemas.microsoft.com/office/drawing/2014/main" id="{0971F6B3-716C-3365-796D-DF6B79DCD002}"/>
                  </a:ext>
                </a:extLst>
              </p:cNvPr>
              <p:cNvSpPr/>
              <p:nvPr/>
            </p:nvSpPr>
            <p:spPr>
              <a:xfrm>
                <a:off x="3514381" y="2465482"/>
                <a:ext cx="1273790" cy="585576"/>
              </a:xfrm>
              <a:custGeom>
                <a:avLst/>
                <a:gdLst>
                  <a:gd name="connsiteX0" fmla="*/ 33 w 1260838"/>
                  <a:gd name="connsiteY0" fmla="*/ 358520 h 578363"/>
                  <a:gd name="connsiteX1" fmla="*/ 215 w 1260838"/>
                  <a:gd name="connsiteY1" fmla="*/ 312289 h 578363"/>
                  <a:gd name="connsiteX2" fmla="*/ 111 w 1260838"/>
                  <a:gd name="connsiteY2" fmla="*/ 248832 h 578363"/>
                  <a:gd name="connsiteX3" fmla="*/ 163 w 1260838"/>
                  <a:gd name="connsiteY3" fmla="*/ 163547 h 578363"/>
                  <a:gd name="connsiteX4" fmla="*/ 85 w 1260838"/>
                  <a:gd name="connsiteY4" fmla="*/ 162 h 578363"/>
                  <a:gd name="connsiteX5" fmla="*/ 57824 w 1260838"/>
                  <a:gd name="connsiteY5" fmla="*/ 0 h 578363"/>
                  <a:gd name="connsiteX6" fmla="*/ 64914 w 1260838"/>
                  <a:gd name="connsiteY6" fmla="*/ 154 h 578363"/>
                  <a:gd name="connsiteX7" fmla="*/ 139753 w 1260838"/>
                  <a:gd name="connsiteY7" fmla="*/ 122 h 578363"/>
                  <a:gd name="connsiteX8" fmla="*/ 170955 w 1260838"/>
                  <a:gd name="connsiteY8" fmla="*/ 279 h 578363"/>
                  <a:gd name="connsiteX9" fmla="*/ 278012 w 1260838"/>
                  <a:gd name="connsiteY9" fmla="*/ 436 h 578363"/>
                  <a:gd name="connsiteX10" fmla="*/ 315862 w 1260838"/>
                  <a:gd name="connsiteY10" fmla="*/ 399 h 578363"/>
                  <a:gd name="connsiteX11" fmla="*/ 337602 w 1260838"/>
                  <a:gd name="connsiteY11" fmla="*/ 962 h 578363"/>
                  <a:gd name="connsiteX12" fmla="*/ 442391 w 1260838"/>
                  <a:gd name="connsiteY12" fmla="*/ 639 h 578363"/>
                  <a:gd name="connsiteX13" fmla="*/ 503206 w 1260838"/>
                  <a:gd name="connsiteY13" fmla="*/ 642 h 578363"/>
                  <a:gd name="connsiteX14" fmla="*/ 508602 w 1260838"/>
                  <a:gd name="connsiteY14" fmla="*/ 464 h 578363"/>
                  <a:gd name="connsiteX15" fmla="*/ 579504 w 1260838"/>
                  <a:gd name="connsiteY15" fmla="*/ 642 h 578363"/>
                  <a:gd name="connsiteX16" fmla="*/ 636930 w 1260838"/>
                  <a:gd name="connsiteY16" fmla="*/ 704 h 578363"/>
                  <a:gd name="connsiteX17" fmla="*/ 800918 w 1260838"/>
                  <a:gd name="connsiteY17" fmla="*/ 561 h 578363"/>
                  <a:gd name="connsiteX18" fmla="*/ 802065 w 1260838"/>
                  <a:gd name="connsiteY18" fmla="*/ 4625 h 578363"/>
                  <a:gd name="connsiteX19" fmla="*/ 805401 w 1260838"/>
                  <a:gd name="connsiteY19" fmla="*/ 10617 h 578363"/>
                  <a:gd name="connsiteX20" fmla="*/ 809390 w 1260838"/>
                  <a:gd name="connsiteY20" fmla="*/ 14433 h 578363"/>
                  <a:gd name="connsiteX21" fmla="*/ 812127 w 1260838"/>
                  <a:gd name="connsiteY21" fmla="*/ 13698 h 578363"/>
                  <a:gd name="connsiteX22" fmla="*/ 823414 w 1260838"/>
                  <a:gd name="connsiteY22" fmla="*/ 19820 h 578363"/>
                  <a:gd name="connsiteX23" fmla="*/ 825812 w 1260838"/>
                  <a:gd name="connsiteY23" fmla="*/ 22647 h 578363"/>
                  <a:gd name="connsiteX24" fmla="*/ 832407 w 1260838"/>
                  <a:gd name="connsiteY24" fmla="*/ 24912 h 578363"/>
                  <a:gd name="connsiteX25" fmla="*/ 835561 w 1260838"/>
                  <a:gd name="connsiteY25" fmla="*/ 25032 h 578363"/>
                  <a:gd name="connsiteX26" fmla="*/ 841087 w 1260838"/>
                  <a:gd name="connsiteY26" fmla="*/ 29211 h 578363"/>
                  <a:gd name="connsiteX27" fmla="*/ 848125 w 1260838"/>
                  <a:gd name="connsiteY27" fmla="*/ 32367 h 578363"/>
                  <a:gd name="connsiteX28" fmla="*/ 851566 w 1260838"/>
                  <a:gd name="connsiteY28" fmla="*/ 31871 h 578363"/>
                  <a:gd name="connsiteX29" fmla="*/ 854147 w 1260838"/>
                  <a:gd name="connsiteY29" fmla="*/ 35526 h 578363"/>
                  <a:gd name="connsiteX30" fmla="*/ 863713 w 1260838"/>
                  <a:gd name="connsiteY30" fmla="*/ 43401 h 578363"/>
                  <a:gd name="connsiteX31" fmla="*/ 864078 w 1260838"/>
                  <a:gd name="connsiteY31" fmla="*/ 44909 h 578363"/>
                  <a:gd name="connsiteX32" fmla="*/ 870908 w 1260838"/>
                  <a:gd name="connsiteY32" fmla="*/ 47095 h 578363"/>
                  <a:gd name="connsiteX33" fmla="*/ 880396 w 1260838"/>
                  <a:gd name="connsiteY33" fmla="*/ 45426 h 578363"/>
                  <a:gd name="connsiteX34" fmla="*/ 886470 w 1260838"/>
                  <a:gd name="connsiteY34" fmla="*/ 39903 h 578363"/>
                  <a:gd name="connsiteX35" fmla="*/ 888842 w 1260838"/>
                  <a:gd name="connsiteY35" fmla="*/ 36290 h 578363"/>
                  <a:gd name="connsiteX36" fmla="*/ 890719 w 1260838"/>
                  <a:gd name="connsiteY36" fmla="*/ 28128 h 578363"/>
                  <a:gd name="connsiteX37" fmla="*/ 897105 w 1260838"/>
                  <a:gd name="connsiteY37" fmla="*/ 26099 h 578363"/>
                  <a:gd name="connsiteX38" fmla="*/ 905316 w 1260838"/>
                  <a:gd name="connsiteY38" fmla="*/ 29884 h 578363"/>
                  <a:gd name="connsiteX39" fmla="*/ 917985 w 1260838"/>
                  <a:gd name="connsiteY39" fmla="*/ 31363 h 578363"/>
                  <a:gd name="connsiteX40" fmla="*/ 923720 w 1260838"/>
                  <a:gd name="connsiteY40" fmla="*/ 30348 h 578363"/>
                  <a:gd name="connsiteX41" fmla="*/ 929924 w 1260838"/>
                  <a:gd name="connsiteY41" fmla="*/ 28193 h 578363"/>
                  <a:gd name="connsiteX42" fmla="*/ 935945 w 1260838"/>
                  <a:gd name="connsiteY42" fmla="*/ 30314 h 578363"/>
                  <a:gd name="connsiteX43" fmla="*/ 944182 w 1260838"/>
                  <a:gd name="connsiteY43" fmla="*/ 28162 h 578363"/>
                  <a:gd name="connsiteX44" fmla="*/ 947206 w 1260838"/>
                  <a:gd name="connsiteY44" fmla="*/ 29785 h 578363"/>
                  <a:gd name="connsiteX45" fmla="*/ 953645 w 1260838"/>
                  <a:gd name="connsiteY45" fmla="*/ 30400 h 578363"/>
                  <a:gd name="connsiteX46" fmla="*/ 956825 w 1260838"/>
                  <a:gd name="connsiteY46" fmla="*/ 26699 h 578363"/>
                  <a:gd name="connsiteX47" fmla="*/ 962638 w 1260838"/>
                  <a:gd name="connsiteY47" fmla="*/ 26839 h 578363"/>
                  <a:gd name="connsiteX48" fmla="*/ 964802 w 1260838"/>
                  <a:gd name="connsiteY48" fmla="*/ 28822 h 578363"/>
                  <a:gd name="connsiteX49" fmla="*/ 967773 w 1260838"/>
                  <a:gd name="connsiteY49" fmla="*/ 28673 h 578363"/>
                  <a:gd name="connsiteX50" fmla="*/ 972752 w 1260838"/>
                  <a:gd name="connsiteY50" fmla="*/ 26367 h 578363"/>
                  <a:gd name="connsiteX51" fmla="*/ 975176 w 1260838"/>
                  <a:gd name="connsiteY51" fmla="*/ 28749 h 578363"/>
                  <a:gd name="connsiteX52" fmla="*/ 981120 w 1260838"/>
                  <a:gd name="connsiteY52" fmla="*/ 28773 h 578363"/>
                  <a:gd name="connsiteX53" fmla="*/ 985525 w 1260838"/>
                  <a:gd name="connsiteY53" fmla="*/ 30794 h 578363"/>
                  <a:gd name="connsiteX54" fmla="*/ 986307 w 1260838"/>
                  <a:gd name="connsiteY54" fmla="*/ 37295 h 578363"/>
                  <a:gd name="connsiteX55" fmla="*/ 988053 w 1260838"/>
                  <a:gd name="connsiteY55" fmla="*/ 38589 h 578363"/>
                  <a:gd name="connsiteX56" fmla="*/ 995222 w 1260838"/>
                  <a:gd name="connsiteY56" fmla="*/ 40540 h 578363"/>
                  <a:gd name="connsiteX57" fmla="*/ 998193 w 1260838"/>
                  <a:gd name="connsiteY57" fmla="*/ 45261 h 578363"/>
                  <a:gd name="connsiteX58" fmla="*/ 1006613 w 1260838"/>
                  <a:gd name="connsiteY58" fmla="*/ 45113 h 578363"/>
                  <a:gd name="connsiteX59" fmla="*/ 1012869 w 1260838"/>
                  <a:gd name="connsiteY59" fmla="*/ 46933 h 578363"/>
                  <a:gd name="connsiteX60" fmla="*/ 1019959 w 1260838"/>
                  <a:gd name="connsiteY60" fmla="*/ 47513 h 578363"/>
                  <a:gd name="connsiteX61" fmla="*/ 1022488 w 1260838"/>
                  <a:gd name="connsiteY61" fmla="*/ 51131 h 578363"/>
                  <a:gd name="connsiteX62" fmla="*/ 1022227 w 1260838"/>
                  <a:gd name="connsiteY62" fmla="*/ 55263 h 578363"/>
                  <a:gd name="connsiteX63" fmla="*/ 1025955 w 1260838"/>
                  <a:gd name="connsiteY63" fmla="*/ 55466 h 578363"/>
                  <a:gd name="connsiteX64" fmla="*/ 1030230 w 1260838"/>
                  <a:gd name="connsiteY64" fmla="*/ 52667 h 578363"/>
                  <a:gd name="connsiteX65" fmla="*/ 1044906 w 1260838"/>
                  <a:gd name="connsiteY65" fmla="*/ 58500 h 578363"/>
                  <a:gd name="connsiteX66" fmla="*/ 1045479 w 1260838"/>
                  <a:gd name="connsiteY66" fmla="*/ 64766 h 578363"/>
                  <a:gd name="connsiteX67" fmla="*/ 1050979 w 1260838"/>
                  <a:gd name="connsiteY67" fmla="*/ 66777 h 578363"/>
                  <a:gd name="connsiteX68" fmla="*/ 1056166 w 1260838"/>
                  <a:gd name="connsiteY68" fmla="*/ 65814 h 578363"/>
                  <a:gd name="connsiteX69" fmla="*/ 1060546 w 1260838"/>
                  <a:gd name="connsiteY69" fmla="*/ 67335 h 578363"/>
                  <a:gd name="connsiteX70" fmla="*/ 1061797 w 1260838"/>
                  <a:gd name="connsiteY70" fmla="*/ 70288 h 578363"/>
                  <a:gd name="connsiteX71" fmla="*/ 1059164 w 1260838"/>
                  <a:gd name="connsiteY71" fmla="*/ 73969 h 578363"/>
                  <a:gd name="connsiteX72" fmla="*/ 1058617 w 1260838"/>
                  <a:gd name="connsiteY72" fmla="*/ 77339 h 578363"/>
                  <a:gd name="connsiteX73" fmla="*/ 1062084 w 1260838"/>
                  <a:gd name="connsiteY73" fmla="*/ 83002 h 578363"/>
                  <a:gd name="connsiteX74" fmla="*/ 1069148 w 1260838"/>
                  <a:gd name="connsiteY74" fmla="*/ 88345 h 578363"/>
                  <a:gd name="connsiteX75" fmla="*/ 1070894 w 1260838"/>
                  <a:gd name="connsiteY75" fmla="*/ 95860 h 578363"/>
                  <a:gd name="connsiteX76" fmla="*/ 1074127 w 1260838"/>
                  <a:gd name="connsiteY76" fmla="*/ 97644 h 578363"/>
                  <a:gd name="connsiteX77" fmla="*/ 1080722 w 1260838"/>
                  <a:gd name="connsiteY77" fmla="*/ 94527 h 578363"/>
                  <a:gd name="connsiteX78" fmla="*/ 1085440 w 1260838"/>
                  <a:gd name="connsiteY78" fmla="*/ 96522 h 578363"/>
                  <a:gd name="connsiteX79" fmla="*/ 1088855 w 1260838"/>
                  <a:gd name="connsiteY79" fmla="*/ 101891 h 578363"/>
                  <a:gd name="connsiteX80" fmla="*/ 1092582 w 1260838"/>
                  <a:gd name="connsiteY80" fmla="*/ 102392 h 578363"/>
                  <a:gd name="connsiteX81" fmla="*/ 1096909 w 1260838"/>
                  <a:gd name="connsiteY81" fmla="*/ 100349 h 578363"/>
                  <a:gd name="connsiteX82" fmla="*/ 1103192 w 1260838"/>
                  <a:gd name="connsiteY82" fmla="*/ 101168 h 578363"/>
                  <a:gd name="connsiteX83" fmla="*/ 1105485 w 1260838"/>
                  <a:gd name="connsiteY83" fmla="*/ 103503 h 578363"/>
                  <a:gd name="connsiteX84" fmla="*/ 1106242 w 1260838"/>
                  <a:gd name="connsiteY84" fmla="*/ 109002 h 578363"/>
                  <a:gd name="connsiteX85" fmla="*/ 1101993 w 1260838"/>
                  <a:gd name="connsiteY85" fmla="*/ 115536 h 578363"/>
                  <a:gd name="connsiteX86" fmla="*/ 1102253 w 1260838"/>
                  <a:gd name="connsiteY86" fmla="*/ 122739 h 578363"/>
                  <a:gd name="connsiteX87" fmla="*/ 1100872 w 1260838"/>
                  <a:gd name="connsiteY87" fmla="*/ 126135 h 578363"/>
                  <a:gd name="connsiteX88" fmla="*/ 1102305 w 1260838"/>
                  <a:gd name="connsiteY88" fmla="*/ 130293 h 578363"/>
                  <a:gd name="connsiteX89" fmla="*/ 1107806 w 1260838"/>
                  <a:gd name="connsiteY89" fmla="*/ 135469 h 578363"/>
                  <a:gd name="connsiteX90" fmla="*/ 1108092 w 1260838"/>
                  <a:gd name="connsiteY90" fmla="*/ 139410 h 578363"/>
                  <a:gd name="connsiteX91" fmla="*/ 1113358 w 1260838"/>
                  <a:gd name="connsiteY91" fmla="*/ 145506 h 578363"/>
                  <a:gd name="connsiteX92" fmla="*/ 1114452 w 1260838"/>
                  <a:gd name="connsiteY92" fmla="*/ 151261 h 578363"/>
                  <a:gd name="connsiteX93" fmla="*/ 1109239 w 1260838"/>
                  <a:gd name="connsiteY93" fmla="*/ 155028 h 578363"/>
                  <a:gd name="connsiteX94" fmla="*/ 1110907 w 1260838"/>
                  <a:gd name="connsiteY94" fmla="*/ 157835 h 578363"/>
                  <a:gd name="connsiteX95" fmla="*/ 1111142 w 1260838"/>
                  <a:gd name="connsiteY95" fmla="*/ 163959 h 578363"/>
                  <a:gd name="connsiteX96" fmla="*/ 1114896 w 1260838"/>
                  <a:gd name="connsiteY96" fmla="*/ 167220 h 578363"/>
                  <a:gd name="connsiteX97" fmla="*/ 1116486 w 1260838"/>
                  <a:gd name="connsiteY97" fmla="*/ 170301 h 578363"/>
                  <a:gd name="connsiteX98" fmla="*/ 1119901 w 1260838"/>
                  <a:gd name="connsiteY98" fmla="*/ 171501 h 578363"/>
                  <a:gd name="connsiteX99" fmla="*/ 1122560 w 1260838"/>
                  <a:gd name="connsiteY99" fmla="*/ 174642 h 578363"/>
                  <a:gd name="connsiteX100" fmla="*/ 1120891 w 1260838"/>
                  <a:gd name="connsiteY100" fmla="*/ 181687 h 578363"/>
                  <a:gd name="connsiteX101" fmla="*/ 1122481 w 1260838"/>
                  <a:gd name="connsiteY101" fmla="*/ 187875 h 578363"/>
                  <a:gd name="connsiteX102" fmla="*/ 1127356 w 1260838"/>
                  <a:gd name="connsiteY102" fmla="*/ 188068 h 578363"/>
                  <a:gd name="connsiteX103" fmla="*/ 1129154 w 1260838"/>
                  <a:gd name="connsiteY103" fmla="*/ 190233 h 578363"/>
                  <a:gd name="connsiteX104" fmla="*/ 1126339 w 1260838"/>
                  <a:gd name="connsiteY104" fmla="*/ 195977 h 578363"/>
                  <a:gd name="connsiteX105" fmla="*/ 1128216 w 1260838"/>
                  <a:gd name="connsiteY105" fmla="*/ 197088 h 578363"/>
                  <a:gd name="connsiteX106" fmla="*/ 1130093 w 1260838"/>
                  <a:gd name="connsiteY106" fmla="*/ 194673 h 578363"/>
                  <a:gd name="connsiteX107" fmla="*/ 1134498 w 1260838"/>
                  <a:gd name="connsiteY107" fmla="*/ 195009 h 578363"/>
                  <a:gd name="connsiteX108" fmla="*/ 1133455 w 1260838"/>
                  <a:gd name="connsiteY108" fmla="*/ 198818 h 578363"/>
                  <a:gd name="connsiteX109" fmla="*/ 1135593 w 1260838"/>
                  <a:gd name="connsiteY109" fmla="*/ 200574 h 578363"/>
                  <a:gd name="connsiteX110" fmla="*/ 1138356 w 1260838"/>
                  <a:gd name="connsiteY110" fmla="*/ 199801 h 578363"/>
                  <a:gd name="connsiteX111" fmla="*/ 1141927 w 1260838"/>
                  <a:gd name="connsiteY111" fmla="*/ 200837 h 578363"/>
                  <a:gd name="connsiteX112" fmla="*/ 1142501 w 1260838"/>
                  <a:gd name="connsiteY112" fmla="*/ 202741 h 578363"/>
                  <a:gd name="connsiteX113" fmla="*/ 1140572 w 1260838"/>
                  <a:gd name="connsiteY113" fmla="*/ 206471 h 578363"/>
                  <a:gd name="connsiteX114" fmla="*/ 1141432 w 1260838"/>
                  <a:gd name="connsiteY114" fmla="*/ 210105 h 578363"/>
                  <a:gd name="connsiteX115" fmla="*/ 1137783 w 1260838"/>
                  <a:gd name="connsiteY115" fmla="*/ 214782 h 578363"/>
                  <a:gd name="connsiteX116" fmla="*/ 1140311 w 1260838"/>
                  <a:gd name="connsiteY116" fmla="*/ 220806 h 578363"/>
                  <a:gd name="connsiteX117" fmla="*/ 1145107 w 1260838"/>
                  <a:gd name="connsiteY117" fmla="*/ 225016 h 578363"/>
                  <a:gd name="connsiteX118" fmla="*/ 1145316 w 1260838"/>
                  <a:gd name="connsiteY118" fmla="*/ 230097 h 578363"/>
                  <a:gd name="connsiteX119" fmla="*/ 1151650 w 1260838"/>
                  <a:gd name="connsiteY119" fmla="*/ 235009 h 578363"/>
                  <a:gd name="connsiteX120" fmla="*/ 1149800 w 1260838"/>
                  <a:gd name="connsiteY120" fmla="*/ 242105 h 578363"/>
                  <a:gd name="connsiteX121" fmla="*/ 1146567 w 1260838"/>
                  <a:gd name="connsiteY121" fmla="*/ 244885 h 578363"/>
                  <a:gd name="connsiteX122" fmla="*/ 1146202 w 1260838"/>
                  <a:gd name="connsiteY122" fmla="*/ 248519 h 578363"/>
                  <a:gd name="connsiteX123" fmla="*/ 1149956 w 1260838"/>
                  <a:gd name="connsiteY123" fmla="*/ 250896 h 578363"/>
                  <a:gd name="connsiteX124" fmla="*/ 1149930 w 1260838"/>
                  <a:gd name="connsiteY124" fmla="*/ 254075 h 578363"/>
                  <a:gd name="connsiteX125" fmla="*/ 1145472 w 1260838"/>
                  <a:gd name="connsiteY125" fmla="*/ 254219 h 578363"/>
                  <a:gd name="connsiteX126" fmla="*/ 1143674 w 1260838"/>
                  <a:gd name="connsiteY126" fmla="*/ 258523 h 578363"/>
                  <a:gd name="connsiteX127" fmla="*/ 1146697 w 1260838"/>
                  <a:gd name="connsiteY127" fmla="*/ 261601 h 578363"/>
                  <a:gd name="connsiteX128" fmla="*/ 1147349 w 1260838"/>
                  <a:gd name="connsiteY128" fmla="*/ 264538 h 578363"/>
                  <a:gd name="connsiteX129" fmla="*/ 1144403 w 1260838"/>
                  <a:gd name="connsiteY129" fmla="*/ 269140 h 578363"/>
                  <a:gd name="connsiteX130" fmla="*/ 1144742 w 1260838"/>
                  <a:gd name="connsiteY130" fmla="*/ 273011 h 578363"/>
                  <a:gd name="connsiteX131" fmla="*/ 1148574 w 1260838"/>
                  <a:gd name="connsiteY131" fmla="*/ 275985 h 578363"/>
                  <a:gd name="connsiteX132" fmla="*/ 1149435 w 1260838"/>
                  <a:gd name="connsiteY132" fmla="*/ 278348 h 578363"/>
                  <a:gd name="connsiteX133" fmla="*/ 1147219 w 1260838"/>
                  <a:gd name="connsiteY133" fmla="*/ 283920 h 578363"/>
                  <a:gd name="connsiteX134" fmla="*/ 1147897 w 1260838"/>
                  <a:gd name="connsiteY134" fmla="*/ 286109 h 578363"/>
                  <a:gd name="connsiteX135" fmla="*/ 1152875 w 1260838"/>
                  <a:gd name="connsiteY135" fmla="*/ 290538 h 578363"/>
                  <a:gd name="connsiteX136" fmla="*/ 1155274 w 1260838"/>
                  <a:gd name="connsiteY136" fmla="*/ 291342 h 578363"/>
                  <a:gd name="connsiteX137" fmla="*/ 1157281 w 1260838"/>
                  <a:gd name="connsiteY137" fmla="*/ 284891 h 578363"/>
                  <a:gd name="connsiteX138" fmla="*/ 1161139 w 1260838"/>
                  <a:gd name="connsiteY138" fmla="*/ 285060 h 578363"/>
                  <a:gd name="connsiteX139" fmla="*/ 1162181 w 1260838"/>
                  <a:gd name="connsiteY139" fmla="*/ 289857 h 578363"/>
                  <a:gd name="connsiteX140" fmla="*/ 1158324 w 1260838"/>
                  <a:gd name="connsiteY140" fmla="*/ 294289 h 578363"/>
                  <a:gd name="connsiteX141" fmla="*/ 1160565 w 1260838"/>
                  <a:gd name="connsiteY141" fmla="*/ 298033 h 578363"/>
                  <a:gd name="connsiteX142" fmla="*/ 1165700 w 1260838"/>
                  <a:gd name="connsiteY142" fmla="*/ 299624 h 578363"/>
                  <a:gd name="connsiteX143" fmla="*/ 1169063 w 1260838"/>
                  <a:gd name="connsiteY143" fmla="*/ 299123 h 578363"/>
                  <a:gd name="connsiteX144" fmla="*/ 1172009 w 1260838"/>
                  <a:gd name="connsiteY144" fmla="*/ 300581 h 578363"/>
                  <a:gd name="connsiteX145" fmla="*/ 1172556 w 1260838"/>
                  <a:gd name="connsiteY145" fmla="*/ 303563 h 578363"/>
                  <a:gd name="connsiteX146" fmla="*/ 1170888 w 1260838"/>
                  <a:gd name="connsiteY146" fmla="*/ 305746 h 578363"/>
                  <a:gd name="connsiteX147" fmla="*/ 1171305 w 1260838"/>
                  <a:gd name="connsiteY147" fmla="*/ 308968 h 578363"/>
                  <a:gd name="connsiteX148" fmla="*/ 1169975 w 1260838"/>
                  <a:gd name="connsiteY148" fmla="*/ 313228 h 578363"/>
                  <a:gd name="connsiteX149" fmla="*/ 1113697 w 1260838"/>
                  <a:gd name="connsiteY149" fmla="*/ 313238 h 578363"/>
                  <a:gd name="connsiteX150" fmla="*/ 1113723 w 1260838"/>
                  <a:gd name="connsiteY150" fmla="*/ 304872 h 578363"/>
                  <a:gd name="connsiteX151" fmla="*/ 1108170 w 1260838"/>
                  <a:gd name="connsiteY151" fmla="*/ 304857 h 578363"/>
                  <a:gd name="connsiteX152" fmla="*/ 1108197 w 1260838"/>
                  <a:gd name="connsiteY152" fmla="*/ 302112 h 578363"/>
                  <a:gd name="connsiteX153" fmla="*/ 1105407 w 1260838"/>
                  <a:gd name="connsiteY153" fmla="*/ 302055 h 578363"/>
                  <a:gd name="connsiteX154" fmla="*/ 1105433 w 1260838"/>
                  <a:gd name="connsiteY154" fmla="*/ 299264 h 578363"/>
                  <a:gd name="connsiteX155" fmla="*/ 1102644 w 1260838"/>
                  <a:gd name="connsiteY155" fmla="*/ 299251 h 578363"/>
                  <a:gd name="connsiteX156" fmla="*/ 1102618 w 1260838"/>
                  <a:gd name="connsiteY156" fmla="*/ 296431 h 578363"/>
                  <a:gd name="connsiteX157" fmla="*/ 1099829 w 1260838"/>
                  <a:gd name="connsiteY157" fmla="*/ 296454 h 578363"/>
                  <a:gd name="connsiteX158" fmla="*/ 1098448 w 1260838"/>
                  <a:gd name="connsiteY158" fmla="*/ 293645 h 578363"/>
                  <a:gd name="connsiteX159" fmla="*/ 1098499 w 1260838"/>
                  <a:gd name="connsiteY159" fmla="*/ 288057 h 578363"/>
                  <a:gd name="connsiteX160" fmla="*/ 1097144 w 1260838"/>
                  <a:gd name="connsiteY160" fmla="*/ 288057 h 578363"/>
                  <a:gd name="connsiteX161" fmla="*/ 1097092 w 1260838"/>
                  <a:gd name="connsiteY161" fmla="*/ 246005 h 578363"/>
                  <a:gd name="connsiteX162" fmla="*/ 1081087 w 1260838"/>
                  <a:gd name="connsiteY162" fmla="*/ 245958 h 578363"/>
                  <a:gd name="connsiteX163" fmla="*/ 1081035 w 1260838"/>
                  <a:gd name="connsiteY163" fmla="*/ 178497 h 578363"/>
                  <a:gd name="connsiteX164" fmla="*/ 958076 w 1260838"/>
                  <a:gd name="connsiteY164" fmla="*/ 178315 h 578363"/>
                  <a:gd name="connsiteX165" fmla="*/ 899425 w 1260838"/>
                  <a:gd name="connsiteY165" fmla="*/ 178484 h 578363"/>
                  <a:gd name="connsiteX166" fmla="*/ 896688 w 1260838"/>
                  <a:gd name="connsiteY166" fmla="*/ 178750 h 578363"/>
                  <a:gd name="connsiteX167" fmla="*/ 896949 w 1260838"/>
                  <a:gd name="connsiteY167" fmla="*/ 245885 h 578363"/>
                  <a:gd name="connsiteX168" fmla="*/ 897236 w 1260838"/>
                  <a:gd name="connsiteY168" fmla="*/ 245916 h 578363"/>
                  <a:gd name="connsiteX169" fmla="*/ 897131 w 1260838"/>
                  <a:gd name="connsiteY169" fmla="*/ 277754 h 578363"/>
                  <a:gd name="connsiteX170" fmla="*/ 897314 w 1260838"/>
                  <a:gd name="connsiteY170" fmla="*/ 287624 h 578363"/>
                  <a:gd name="connsiteX171" fmla="*/ 915509 w 1260838"/>
                  <a:gd name="connsiteY171" fmla="*/ 287504 h 578363"/>
                  <a:gd name="connsiteX172" fmla="*/ 915483 w 1260838"/>
                  <a:gd name="connsiteY172" fmla="*/ 312904 h 578363"/>
                  <a:gd name="connsiteX173" fmla="*/ 930680 w 1260838"/>
                  <a:gd name="connsiteY173" fmla="*/ 312865 h 578363"/>
                  <a:gd name="connsiteX174" fmla="*/ 930706 w 1260838"/>
                  <a:gd name="connsiteY174" fmla="*/ 325751 h 578363"/>
                  <a:gd name="connsiteX175" fmla="*/ 933391 w 1260838"/>
                  <a:gd name="connsiteY175" fmla="*/ 324593 h 578363"/>
                  <a:gd name="connsiteX176" fmla="*/ 933364 w 1260838"/>
                  <a:gd name="connsiteY176" fmla="*/ 343537 h 578363"/>
                  <a:gd name="connsiteX177" fmla="*/ 936154 w 1260838"/>
                  <a:gd name="connsiteY177" fmla="*/ 343537 h 578363"/>
                  <a:gd name="connsiteX178" fmla="*/ 936154 w 1260838"/>
                  <a:gd name="connsiteY178" fmla="*/ 351882 h 578363"/>
                  <a:gd name="connsiteX179" fmla="*/ 933443 w 1260838"/>
                  <a:gd name="connsiteY179" fmla="*/ 351884 h 578363"/>
                  <a:gd name="connsiteX180" fmla="*/ 933417 w 1260838"/>
                  <a:gd name="connsiteY180" fmla="*/ 354660 h 578363"/>
                  <a:gd name="connsiteX181" fmla="*/ 936154 w 1260838"/>
                  <a:gd name="connsiteY181" fmla="*/ 354655 h 578363"/>
                  <a:gd name="connsiteX182" fmla="*/ 936154 w 1260838"/>
                  <a:gd name="connsiteY182" fmla="*/ 357446 h 578363"/>
                  <a:gd name="connsiteX183" fmla="*/ 963889 w 1260838"/>
                  <a:gd name="connsiteY183" fmla="*/ 357417 h 578363"/>
                  <a:gd name="connsiteX184" fmla="*/ 963837 w 1260838"/>
                  <a:gd name="connsiteY184" fmla="*/ 446103 h 578363"/>
                  <a:gd name="connsiteX185" fmla="*/ 1029422 w 1260838"/>
                  <a:gd name="connsiteY185" fmla="*/ 446231 h 578363"/>
                  <a:gd name="connsiteX186" fmla="*/ 1029552 w 1260838"/>
                  <a:gd name="connsiteY186" fmla="*/ 479363 h 578363"/>
                  <a:gd name="connsiteX187" fmla="*/ 1094303 w 1260838"/>
                  <a:gd name="connsiteY187" fmla="*/ 479478 h 578363"/>
                  <a:gd name="connsiteX188" fmla="*/ 1094277 w 1260838"/>
                  <a:gd name="connsiteY188" fmla="*/ 429852 h 578363"/>
                  <a:gd name="connsiteX189" fmla="*/ 1185042 w 1260838"/>
                  <a:gd name="connsiteY189" fmla="*/ 429886 h 578363"/>
                  <a:gd name="connsiteX190" fmla="*/ 1182748 w 1260838"/>
                  <a:gd name="connsiteY190" fmla="*/ 433149 h 578363"/>
                  <a:gd name="connsiteX191" fmla="*/ 1178213 w 1260838"/>
                  <a:gd name="connsiteY191" fmla="*/ 436207 h 578363"/>
                  <a:gd name="connsiteX192" fmla="*/ 1177144 w 1260838"/>
                  <a:gd name="connsiteY192" fmla="*/ 439778 h 578363"/>
                  <a:gd name="connsiteX193" fmla="*/ 1177978 w 1260838"/>
                  <a:gd name="connsiteY193" fmla="*/ 442496 h 578363"/>
                  <a:gd name="connsiteX194" fmla="*/ 1182383 w 1260838"/>
                  <a:gd name="connsiteY194" fmla="*/ 445410 h 578363"/>
                  <a:gd name="connsiteX195" fmla="*/ 1183791 w 1260838"/>
                  <a:gd name="connsiteY195" fmla="*/ 450123 h 578363"/>
                  <a:gd name="connsiteX196" fmla="*/ 1191481 w 1260838"/>
                  <a:gd name="connsiteY196" fmla="*/ 453567 h 578363"/>
                  <a:gd name="connsiteX197" fmla="*/ 1193384 w 1260838"/>
                  <a:gd name="connsiteY197" fmla="*/ 455836 h 578363"/>
                  <a:gd name="connsiteX198" fmla="*/ 1194452 w 1260838"/>
                  <a:gd name="connsiteY198" fmla="*/ 460816 h 578363"/>
                  <a:gd name="connsiteX199" fmla="*/ 1197007 w 1260838"/>
                  <a:gd name="connsiteY199" fmla="*/ 463137 h 578363"/>
                  <a:gd name="connsiteX200" fmla="*/ 1196720 w 1260838"/>
                  <a:gd name="connsiteY200" fmla="*/ 466218 h 578363"/>
                  <a:gd name="connsiteX201" fmla="*/ 1193618 w 1260838"/>
                  <a:gd name="connsiteY201" fmla="*/ 469878 h 578363"/>
                  <a:gd name="connsiteX202" fmla="*/ 1195208 w 1260838"/>
                  <a:gd name="connsiteY202" fmla="*/ 474678 h 578363"/>
                  <a:gd name="connsiteX203" fmla="*/ 1194400 w 1260838"/>
                  <a:gd name="connsiteY203" fmla="*/ 476887 h 578363"/>
                  <a:gd name="connsiteX204" fmla="*/ 1196147 w 1260838"/>
                  <a:gd name="connsiteY204" fmla="*/ 478914 h 578363"/>
                  <a:gd name="connsiteX205" fmla="*/ 1204801 w 1260838"/>
                  <a:gd name="connsiteY205" fmla="*/ 478442 h 578363"/>
                  <a:gd name="connsiteX206" fmla="*/ 1205244 w 1260838"/>
                  <a:gd name="connsiteY206" fmla="*/ 473037 h 578363"/>
                  <a:gd name="connsiteX207" fmla="*/ 1208450 w 1260838"/>
                  <a:gd name="connsiteY207" fmla="*/ 471957 h 578363"/>
                  <a:gd name="connsiteX208" fmla="*/ 1211266 w 1260838"/>
                  <a:gd name="connsiteY208" fmla="*/ 476613 h 578363"/>
                  <a:gd name="connsiteX209" fmla="*/ 1209910 w 1260838"/>
                  <a:gd name="connsiteY209" fmla="*/ 480560 h 578363"/>
                  <a:gd name="connsiteX210" fmla="*/ 1204384 w 1260838"/>
                  <a:gd name="connsiteY210" fmla="*/ 482845 h 578363"/>
                  <a:gd name="connsiteX211" fmla="*/ 1205374 w 1260838"/>
                  <a:gd name="connsiteY211" fmla="*/ 489651 h 578363"/>
                  <a:gd name="connsiteX212" fmla="*/ 1210197 w 1260838"/>
                  <a:gd name="connsiteY212" fmla="*/ 494375 h 578363"/>
                  <a:gd name="connsiteX213" fmla="*/ 1209936 w 1260838"/>
                  <a:gd name="connsiteY213" fmla="*/ 499788 h 578363"/>
                  <a:gd name="connsiteX214" fmla="*/ 1212465 w 1260838"/>
                  <a:gd name="connsiteY214" fmla="*/ 505297 h 578363"/>
                  <a:gd name="connsiteX215" fmla="*/ 1212699 w 1260838"/>
                  <a:gd name="connsiteY215" fmla="*/ 508519 h 578363"/>
                  <a:gd name="connsiteX216" fmla="*/ 1215228 w 1260838"/>
                  <a:gd name="connsiteY216" fmla="*/ 512424 h 578363"/>
                  <a:gd name="connsiteX217" fmla="*/ 1214811 w 1260838"/>
                  <a:gd name="connsiteY217" fmla="*/ 515604 h 578363"/>
                  <a:gd name="connsiteX218" fmla="*/ 1210640 w 1260838"/>
                  <a:gd name="connsiteY218" fmla="*/ 518053 h 578363"/>
                  <a:gd name="connsiteX219" fmla="*/ 1212282 w 1260838"/>
                  <a:gd name="connsiteY219" fmla="*/ 520659 h 578363"/>
                  <a:gd name="connsiteX220" fmla="*/ 1216557 w 1260838"/>
                  <a:gd name="connsiteY220" fmla="*/ 519060 h 578363"/>
                  <a:gd name="connsiteX221" fmla="*/ 1225550 w 1260838"/>
                  <a:gd name="connsiteY221" fmla="*/ 523409 h 578363"/>
                  <a:gd name="connsiteX222" fmla="*/ 1225655 w 1260838"/>
                  <a:gd name="connsiteY222" fmla="*/ 528942 h 578363"/>
                  <a:gd name="connsiteX223" fmla="*/ 1230894 w 1260838"/>
                  <a:gd name="connsiteY223" fmla="*/ 531347 h 578363"/>
                  <a:gd name="connsiteX224" fmla="*/ 1236290 w 1260838"/>
                  <a:gd name="connsiteY224" fmla="*/ 532390 h 578363"/>
                  <a:gd name="connsiteX225" fmla="*/ 1237567 w 1260838"/>
                  <a:gd name="connsiteY225" fmla="*/ 536352 h 578363"/>
                  <a:gd name="connsiteX226" fmla="*/ 1235925 w 1260838"/>
                  <a:gd name="connsiteY226" fmla="*/ 540057 h 578363"/>
                  <a:gd name="connsiteX227" fmla="*/ 1236394 w 1260838"/>
                  <a:gd name="connsiteY227" fmla="*/ 543693 h 578363"/>
                  <a:gd name="connsiteX228" fmla="*/ 1241764 w 1260838"/>
                  <a:gd name="connsiteY228" fmla="*/ 547762 h 578363"/>
                  <a:gd name="connsiteX229" fmla="*/ 1243120 w 1260838"/>
                  <a:gd name="connsiteY229" fmla="*/ 552127 h 578363"/>
                  <a:gd name="connsiteX230" fmla="*/ 1248151 w 1260838"/>
                  <a:gd name="connsiteY230" fmla="*/ 554855 h 578363"/>
                  <a:gd name="connsiteX231" fmla="*/ 1248463 w 1260838"/>
                  <a:gd name="connsiteY231" fmla="*/ 557957 h 578363"/>
                  <a:gd name="connsiteX232" fmla="*/ 1246404 w 1260838"/>
                  <a:gd name="connsiteY232" fmla="*/ 560085 h 578363"/>
                  <a:gd name="connsiteX233" fmla="*/ 1244762 w 1260838"/>
                  <a:gd name="connsiteY233" fmla="*/ 568861 h 578363"/>
                  <a:gd name="connsiteX234" fmla="*/ 1248854 w 1260838"/>
                  <a:gd name="connsiteY234" fmla="*/ 573266 h 578363"/>
                  <a:gd name="connsiteX235" fmla="*/ 1255345 w 1260838"/>
                  <a:gd name="connsiteY235" fmla="*/ 573040 h 578363"/>
                  <a:gd name="connsiteX236" fmla="*/ 1260298 w 1260838"/>
                  <a:gd name="connsiteY236" fmla="*/ 576595 h 578363"/>
                  <a:gd name="connsiteX237" fmla="*/ 1260871 w 1260838"/>
                  <a:gd name="connsiteY237" fmla="*/ 578364 h 578363"/>
                  <a:gd name="connsiteX238" fmla="*/ 1083407 w 1260838"/>
                  <a:gd name="connsiteY238" fmla="*/ 578160 h 578363"/>
                  <a:gd name="connsiteX239" fmla="*/ 998897 w 1260838"/>
                  <a:gd name="connsiteY239" fmla="*/ 577999 h 578363"/>
                  <a:gd name="connsiteX240" fmla="*/ 789865 w 1260838"/>
                  <a:gd name="connsiteY240" fmla="*/ 577897 h 578363"/>
                  <a:gd name="connsiteX241" fmla="*/ 646132 w 1260838"/>
                  <a:gd name="connsiteY241" fmla="*/ 577993 h 578363"/>
                  <a:gd name="connsiteX242" fmla="*/ 611332 w 1260838"/>
                  <a:gd name="connsiteY242" fmla="*/ 578108 h 578363"/>
                  <a:gd name="connsiteX243" fmla="*/ 512981 w 1260838"/>
                  <a:gd name="connsiteY243" fmla="*/ 578040 h 578363"/>
                  <a:gd name="connsiteX244" fmla="*/ 475027 w 1260838"/>
                  <a:gd name="connsiteY244" fmla="*/ 577931 h 578363"/>
                  <a:gd name="connsiteX245" fmla="*/ 319016 w 1260838"/>
                  <a:gd name="connsiteY245" fmla="*/ 577839 h 578363"/>
                  <a:gd name="connsiteX246" fmla="*/ 288622 w 1260838"/>
                  <a:gd name="connsiteY246" fmla="*/ 577785 h 578363"/>
                  <a:gd name="connsiteX247" fmla="*/ 288595 w 1260838"/>
                  <a:gd name="connsiteY247" fmla="*/ 537349 h 578363"/>
                  <a:gd name="connsiteX248" fmla="*/ 288674 w 1260838"/>
                  <a:gd name="connsiteY248" fmla="*/ 437693 h 578363"/>
                  <a:gd name="connsiteX249" fmla="*/ 288622 w 1260838"/>
                  <a:gd name="connsiteY249" fmla="*/ 388170 h 578363"/>
                  <a:gd name="connsiteX250" fmla="*/ 154585 w 1260838"/>
                  <a:gd name="connsiteY250" fmla="*/ 388216 h 578363"/>
                  <a:gd name="connsiteX251" fmla="*/ 151613 w 1260838"/>
                  <a:gd name="connsiteY251" fmla="*/ 388143 h 578363"/>
                  <a:gd name="connsiteX252" fmla="*/ 41844 w 1260838"/>
                  <a:gd name="connsiteY252" fmla="*/ 388339 h 578363"/>
                  <a:gd name="connsiteX253" fmla="*/ 59 w 1260838"/>
                  <a:gd name="connsiteY253" fmla="*/ 388350 h 578363"/>
                  <a:gd name="connsiteX254" fmla="*/ 33 w 1260838"/>
                  <a:gd name="connsiteY254" fmla="*/ 358520 h 578363"/>
                  <a:gd name="connsiteX255" fmla="*/ 33 w 1260838"/>
                  <a:gd name="connsiteY255" fmla="*/ 358520 h 578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Lst>
                <a:rect l="l" t="t" r="r" b="b"/>
                <a:pathLst>
                  <a:path w="1260838" h="578363">
                    <a:moveTo>
                      <a:pt x="33" y="358520"/>
                    </a:moveTo>
                    <a:lnTo>
                      <a:pt x="215" y="312289"/>
                    </a:lnTo>
                    <a:lnTo>
                      <a:pt x="111" y="248832"/>
                    </a:lnTo>
                    <a:lnTo>
                      <a:pt x="163" y="163547"/>
                    </a:lnTo>
                    <a:lnTo>
                      <a:pt x="85" y="162"/>
                    </a:lnTo>
                    <a:lnTo>
                      <a:pt x="57824" y="0"/>
                    </a:lnTo>
                    <a:lnTo>
                      <a:pt x="64914" y="154"/>
                    </a:lnTo>
                    <a:lnTo>
                      <a:pt x="139753" y="122"/>
                    </a:lnTo>
                    <a:lnTo>
                      <a:pt x="170955" y="279"/>
                    </a:lnTo>
                    <a:lnTo>
                      <a:pt x="278012" y="436"/>
                    </a:lnTo>
                    <a:lnTo>
                      <a:pt x="315862" y="399"/>
                    </a:lnTo>
                    <a:lnTo>
                      <a:pt x="337602" y="962"/>
                    </a:lnTo>
                    <a:lnTo>
                      <a:pt x="442391" y="639"/>
                    </a:lnTo>
                    <a:lnTo>
                      <a:pt x="503206" y="642"/>
                    </a:lnTo>
                    <a:lnTo>
                      <a:pt x="508602" y="464"/>
                    </a:lnTo>
                    <a:lnTo>
                      <a:pt x="579504" y="642"/>
                    </a:lnTo>
                    <a:lnTo>
                      <a:pt x="636930" y="704"/>
                    </a:lnTo>
                    <a:lnTo>
                      <a:pt x="800918" y="561"/>
                    </a:lnTo>
                    <a:lnTo>
                      <a:pt x="802065" y="4625"/>
                    </a:lnTo>
                    <a:lnTo>
                      <a:pt x="805401" y="10617"/>
                    </a:lnTo>
                    <a:lnTo>
                      <a:pt x="809390" y="14433"/>
                    </a:lnTo>
                    <a:lnTo>
                      <a:pt x="812127" y="13698"/>
                    </a:lnTo>
                    <a:lnTo>
                      <a:pt x="823414" y="19820"/>
                    </a:lnTo>
                    <a:lnTo>
                      <a:pt x="825812" y="22647"/>
                    </a:lnTo>
                    <a:lnTo>
                      <a:pt x="832407" y="24912"/>
                    </a:lnTo>
                    <a:lnTo>
                      <a:pt x="835561" y="25032"/>
                    </a:lnTo>
                    <a:lnTo>
                      <a:pt x="841087" y="29211"/>
                    </a:lnTo>
                    <a:lnTo>
                      <a:pt x="848125" y="32367"/>
                    </a:lnTo>
                    <a:lnTo>
                      <a:pt x="851566" y="31871"/>
                    </a:lnTo>
                    <a:lnTo>
                      <a:pt x="854147" y="35526"/>
                    </a:lnTo>
                    <a:lnTo>
                      <a:pt x="863713" y="43401"/>
                    </a:lnTo>
                    <a:lnTo>
                      <a:pt x="864078" y="44909"/>
                    </a:lnTo>
                    <a:lnTo>
                      <a:pt x="870908" y="47095"/>
                    </a:lnTo>
                    <a:lnTo>
                      <a:pt x="880396" y="45426"/>
                    </a:lnTo>
                    <a:lnTo>
                      <a:pt x="886470" y="39903"/>
                    </a:lnTo>
                    <a:lnTo>
                      <a:pt x="888842" y="36290"/>
                    </a:lnTo>
                    <a:lnTo>
                      <a:pt x="890719" y="28128"/>
                    </a:lnTo>
                    <a:lnTo>
                      <a:pt x="897105" y="26099"/>
                    </a:lnTo>
                    <a:lnTo>
                      <a:pt x="905316" y="29884"/>
                    </a:lnTo>
                    <a:lnTo>
                      <a:pt x="917985" y="31363"/>
                    </a:lnTo>
                    <a:lnTo>
                      <a:pt x="923720" y="30348"/>
                    </a:lnTo>
                    <a:lnTo>
                      <a:pt x="929924" y="28193"/>
                    </a:lnTo>
                    <a:lnTo>
                      <a:pt x="935945" y="30314"/>
                    </a:lnTo>
                    <a:lnTo>
                      <a:pt x="944182" y="28162"/>
                    </a:lnTo>
                    <a:lnTo>
                      <a:pt x="947206" y="29785"/>
                    </a:lnTo>
                    <a:lnTo>
                      <a:pt x="953645" y="30400"/>
                    </a:lnTo>
                    <a:lnTo>
                      <a:pt x="956825" y="26699"/>
                    </a:lnTo>
                    <a:lnTo>
                      <a:pt x="962638" y="26839"/>
                    </a:lnTo>
                    <a:lnTo>
                      <a:pt x="964802" y="28822"/>
                    </a:lnTo>
                    <a:lnTo>
                      <a:pt x="967773" y="28673"/>
                    </a:lnTo>
                    <a:lnTo>
                      <a:pt x="972752" y="26367"/>
                    </a:lnTo>
                    <a:lnTo>
                      <a:pt x="975176" y="28749"/>
                    </a:lnTo>
                    <a:lnTo>
                      <a:pt x="981120" y="28773"/>
                    </a:lnTo>
                    <a:lnTo>
                      <a:pt x="985525" y="30794"/>
                    </a:lnTo>
                    <a:lnTo>
                      <a:pt x="986307" y="37295"/>
                    </a:lnTo>
                    <a:lnTo>
                      <a:pt x="988053" y="38589"/>
                    </a:lnTo>
                    <a:lnTo>
                      <a:pt x="995222" y="40540"/>
                    </a:lnTo>
                    <a:lnTo>
                      <a:pt x="998193" y="45261"/>
                    </a:lnTo>
                    <a:lnTo>
                      <a:pt x="1006613" y="45113"/>
                    </a:lnTo>
                    <a:lnTo>
                      <a:pt x="1012869" y="46933"/>
                    </a:lnTo>
                    <a:lnTo>
                      <a:pt x="1019959" y="47513"/>
                    </a:lnTo>
                    <a:lnTo>
                      <a:pt x="1022488" y="51131"/>
                    </a:lnTo>
                    <a:lnTo>
                      <a:pt x="1022227" y="55263"/>
                    </a:lnTo>
                    <a:lnTo>
                      <a:pt x="1025955" y="55466"/>
                    </a:lnTo>
                    <a:lnTo>
                      <a:pt x="1030230" y="52667"/>
                    </a:lnTo>
                    <a:lnTo>
                      <a:pt x="1044906" y="58500"/>
                    </a:lnTo>
                    <a:lnTo>
                      <a:pt x="1045479" y="64766"/>
                    </a:lnTo>
                    <a:lnTo>
                      <a:pt x="1050979" y="66777"/>
                    </a:lnTo>
                    <a:lnTo>
                      <a:pt x="1056166" y="65814"/>
                    </a:lnTo>
                    <a:lnTo>
                      <a:pt x="1060546" y="67335"/>
                    </a:lnTo>
                    <a:lnTo>
                      <a:pt x="1061797" y="70288"/>
                    </a:lnTo>
                    <a:lnTo>
                      <a:pt x="1059164" y="73969"/>
                    </a:lnTo>
                    <a:lnTo>
                      <a:pt x="1058617" y="77339"/>
                    </a:lnTo>
                    <a:lnTo>
                      <a:pt x="1062084" y="83002"/>
                    </a:lnTo>
                    <a:lnTo>
                      <a:pt x="1069148" y="88345"/>
                    </a:lnTo>
                    <a:lnTo>
                      <a:pt x="1070894" y="95860"/>
                    </a:lnTo>
                    <a:lnTo>
                      <a:pt x="1074127" y="97644"/>
                    </a:lnTo>
                    <a:lnTo>
                      <a:pt x="1080722" y="94527"/>
                    </a:lnTo>
                    <a:lnTo>
                      <a:pt x="1085440" y="96522"/>
                    </a:lnTo>
                    <a:lnTo>
                      <a:pt x="1088855" y="101891"/>
                    </a:lnTo>
                    <a:lnTo>
                      <a:pt x="1092582" y="102392"/>
                    </a:lnTo>
                    <a:lnTo>
                      <a:pt x="1096909" y="100349"/>
                    </a:lnTo>
                    <a:lnTo>
                      <a:pt x="1103192" y="101168"/>
                    </a:lnTo>
                    <a:lnTo>
                      <a:pt x="1105485" y="103503"/>
                    </a:lnTo>
                    <a:lnTo>
                      <a:pt x="1106242" y="109002"/>
                    </a:lnTo>
                    <a:lnTo>
                      <a:pt x="1101993" y="115536"/>
                    </a:lnTo>
                    <a:lnTo>
                      <a:pt x="1102253" y="122739"/>
                    </a:lnTo>
                    <a:lnTo>
                      <a:pt x="1100872" y="126135"/>
                    </a:lnTo>
                    <a:lnTo>
                      <a:pt x="1102305" y="130293"/>
                    </a:lnTo>
                    <a:lnTo>
                      <a:pt x="1107806" y="135469"/>
                    </a:lnTo>
                    <a:lnTo>
                      <a:pt x="1108092" y="139410"/>
                    </a:lnTo>
                    <a:lnTo>
                      <a:pt x="1113358" y="145506"/>
                    </a:lnTo>
                    <a:lnTo>
                      <a:pt x="1114452" y="151261"/>
                    </a:lnTo>
                    <a:lnTo>
                      <a:pt x="1109239" y="155028"/>
                    </a:lnTo>
                    <a:lnTo>
                      <a:pt x="1110907" y="157835"/>
                    </a:lnTo>
                    <a:lnTo>
                      <a:pt x="1111142" y="163959"/>
                    </a:lnTo>
                    <a:lnTo>
                      <a:pt x="1114896" y="167220"/>
                    </a:lnTo>
                    <a:lnTo>
                      <a:pt x="1116486" y="170301"/>
                    </a:lnTo>
                    <a:lnTo>
                      <a:pt x="1119901" y="171501"/>
                    </a:lnTo>
                    <a:lnTo>
                      <a:pt x="1122560" y="174642"/>
                    </a:lnTo>
                    <a:lnTo>
                      <a:pt x="1120891" y="181687"/>
                    </a:lnTo>
                    <a:lnTo>
                      <a:pt x="1122481" y="187875"/>
                    </a:lnTo>
                    <a:lnTo>
                      <a:pt x="1127356" y="188068"/>
                    </a:lnTo>
                    <a:lnTo>
                      <a:pt x="1129154" y="190233"/>
                    </a:lnTo>
                    <a:lnTo>
                      <a:pt x="1126339" y="195977"/>
                    </a:lnTo>
                    <a:lnTo>
                      <a:pt x="1128216" y="197088"/>
                    </a:lnTo>
                    <a:lnTo>
                      <a:pt x="1130093" y="194673"/>
                    </a:lnTo>
                    <a:lnTo>
                      <a:pt x="1134498" y="195009"/>
                    </a:lnTo>
                    <a:lnTo>
                      <a:pt x="1133455" y="198818"/>
                    </a:lnTo>
                    <a:lnTo>
                      <a:pt x="1135593" y="200574"/>
                    </a:lnTo>
                    <a:lnTo>
                      <a:pt x="1138356" y="199801"/>
                    </a:lnTo>
                    <a:lnTo>
                      <a:pt x="1141927" y="200837"/>
                    </a:lnTo>
                    <a:lnTo>
                      <a:pt x="1142501" y="202741"/>
                    </a:lnTo>
                    <a:lnTo>
                      <a:pt x="1140572" y="206471"/>
                    </a:lnTo>
                    <a:lnTo>
                      <a:pt x="1141432" y="210105"/>
                    </a:lnTo>
                    <a:lnTo>
                      <a:pt x="1137783" y="214782"/>
                    </a:lnTo>
                    <a:lnTo>
                      <a:pt x="1140311" y="220806"/>
                    </a:lnTo>
                    <a:lnTo>
                      <a:pt x="1145107" y="225016"/>
                    </a:lnTo>
                    <a:lnTo>
                      <a:pt x="1145316" y="230097"/>
                    </a:lnTo>
                    <a:lnTo>
                      <a:pt x="1151650" y="235009"/>
                    </a:lnTo>
                    <a:lnTo>
                      <a:pt x="1149800" y="242105"/>
                    </a:lnTo>
                    <a:lnTo>
                      <a:pt x="1146567" y="244885"/>
                    </a:lnTo>
                    <a:lnTo>
                      <a:pt x="1146202" y="248519"/>
                    </a:lnTo>
                    <a:lnTo>
                      <a:pt x="1149956" y="250896"/>
                    </a:lnTo>
                    <a:lnTo>
                      <a:pt x="1149930" y="254075"/>
                    </a:lnTo>
                    <a:lnTo>
                      <a:pt x="1145472" y="254219"/>
                    </a:lnTo>
                    <a:lnTo>
                      <a:pt x="1143674" y="258523"/>
                    </a:lnTo>
                    <a:lnTo>
                      <a:pt x="1146697" y="261601"/>
                    </a:lnTo>
                    <a:lnTo>
                      <a:pt x="1147349" y="264538"/>
                    </a:lnTo>
                    <a:lnTo>
                      <a:pt x="1144403" y="269140"/>
                    </a:lnTo>
                    <a:lnTo>
                      <a:pt x="1144742" y="273011"/>
                    </a:lnTo>
                    <a:lnTo>
                      <a:pt x="1148574" y="275985"/>
                    </a:lnTo>
                    <a:lnTo>
                      <a:pt x="1149435" y="278348"/>
                    </a:lnTo>
                    <a:lnTo>
                      <a:pt x="1147219" y="283920"/>
                    </a:lnTo>
                    <a:lnTo>
                      <a:pt x="1147897" y="286109"/>
                    </a:lnTo>
                    <a:lnTo>
                      <a:pt x="1152875" y="290538"/>
                    </a:lnTo>
                    <a:lnTo>
                      <a:pt x="1155274" y="291342"/>
                    </a:lnTo>
                    <a:lnTo>
                      <a:pt x="1157281" y="284891"/>
                    </a:lnTo>
                    <a:lnTo>
                      <a:pt x="1161139" y="285060"/>
                    </a:lnTo>
                    <a:lnTo>
                      <a:pt x="1162181" y="289857"/>
                    </a:lnTo>
                    <a:lnTo>
                      <a:pt x="1158324" y="294289"/>
                    </a:lnTo>
                    <a:lnTo>
                      <a:pt x="1160565" y="298033"/>
                    </a:lnTo>
                    <a:lnTo>
                      <a:pt x="1165700" y="299624"/>
                    </a:lnTo>
                    <a:lnTo>
                      <a:pt x="1169063" y="299123"/>
                    </a:lnTo>
                    <a:lnTo>
                      <a:pt x="1172009" y="300581"/>
                    </a:lnTo>
                    <a:lnTo>
                      <a:pt x="1172556" y="303563"/>
                    </a:lnTo>
                    <a:lnTo>
                      <a:pt x="1170888" y="305746"/>
                    </a:lnTo>
                    <a:lnTo>
                      <a:pt x="1171305" y="308968"/>
                    </a:lnTo>
                    <a:lnTo>
                      <a:pt x="1169975" y="313228"/>
                    </a:lnTo>
                    <a:lnTo>
                      <a:pt x="1113697" y="313238"/>
                    </a:lnTo>
                    <a:lnTo>
                      <a:pt x="1113723" y="304872"/>
                    </a:lnTo>
                    <a:lnTo>
                      <a:pt x="1108170" y="304857"/>
                    </a:lnTo>
                    <a:lnTo>
                      <a:pt x="1108197" y="302112"/>
                    </a:lnTo>
                    <a:lnTo>
                      <a:pt x="1105407" y="302055"/>
                    </a:lnTo>
                    <a:lnTo>
                      <a:pt x="1105433" y="299264"/>
                    </a:lnTo>
                    <a:lnTo>
                      <a:pt x="1102644" y="299251"/>
                    </a:lnTo>
                    <a:lnTo>
                      <a:pt x="1102618" y="296431"/>
                    </a:lnTo>
                    <a:lnTo>
                      <a:pt x="1099829" y="296454"/>
                    </a:lnTo>
                    <a:lnTo>
                      <a:pt x="1098448" y="293645"/>
                    </a:lnTo>
                    <a:lnTo>
                      <a:pt x="1098499" y="288057"/>
                    </a:lnTo>
                    <a:lnTo>
                      <a:pt x="1097144" y="288057"/>
                    </a:lnTo>
                    <a:lnTo>
                      <a:pt x="1097092" y="246005"/>
                    </a:lnTo>
                    <a:lnTo>
                      <a:pt x="1081087" y="245958"/>
                    </a:lnTo>
                    <a:lnTo>
                      <a:pt x="1081035" y="178497"/>
                    </a:lnTo>
                    <a:lnTo>
                      <a:pt x="958076" y="178315"/>
                    </a:lnTo>
                    <a:lnTo>
                      <a:pt x="899425" y="178484"/>
                    </a:lnTo>
                    <a:lnTo>
                      <a:pt x="896688" y="178750"/>
                    </a:lnTo>
                    <a:lnTo>
                      <a:pt x="896949" y="245885"/>
                    </a:lnTo>
                    <a:lnTo>
                      <a:pt x="897236" y="245916"/>
                    </a:lnTo>
                    <a:lnTo>
                      <a:pt x="897131" y="277754"/>
                    </a:lnTo>
                    <a:lnTo>
                      <a:pt x="897314" y="287624"/>
                    </a:lnTo>
                    <a:lnTo>
                      <a:pt x="915509" y="287504"/>
                    </a:lnTo>
                    <a:lnTo>
                      <a:pt x="915483" y="312904"/>
                    </a:lnTo>
                    <a:lnTo>
                      <a:pt x="930680" y="312865"/>
                    </a:lnTo>
                    <a:lnTo>
                      <a:pt x="930706" y="325751"/>
                    </a:lnTo>
                    <a:lnTo>
                      <a:pt x="933391" y="324593"/>
                    </a:lnTo>
                    <a:lnTo>
                      <a:pt x="933364" y="343537"/>
                    </a:lnTo>
                    <a:lnTo>
                      <a:pt x="936154" y="343537"/>
                    </a:lnTo>
                    <a:lnTo>
                      <a:pt x="936154" y="351882"/>
                    </a:lnTo>
                    <a:lnTo>
                      <a:pt x="933443" y="351884"/>
                    </a:lnTo>
                    <a:lnTo>
                      <a:pt x="933417" y="354660"/>
                    </a:lnTo>
                    <a:lnTo>
                      <a:pt x="936154" y="354655"/>
                    </a:lnTo>
                    <a:lnTo>
                      <a:pt x="936154" y="357446"/>
                    </a:lnTo>
                    <a:lnTo>
                      <a:pt x="963889" y="357417"/>
                    </a:lnTo>
                    <a:lnTo>
                      <a:pt x="963837" y="446103"/>
                    </a:lnTo>
                    <a:lnTo>
                      <a:pt x="1029422" y="446231"/>
                    </a:lnTo>
                    <a:lnTo>
                      <a:pt x="1029552" y="479363"/>
                    </a:lnTo>
                    <a:lnTo>
                      <a:pt x="1094303" y="479478"/>
                    </a:lnTo>
                    <a:lnTo>
                      <a:pt x="1094277" y="429852"/>
                    </a:lnTo>
                    <a:lnTo>
                      <a:pt x="1185042" y="429886"/>
                    </a:lnTo>
                    <a:lnTo>
                      <a:pt x="1182748" y="433149"/>
                    </a:lnTo>
                    <a:lnTo>
                      <a:pt x="1178213" y="436207"/>
                    </a:lnTo>
                    <a:lnTo>
                      <a:pt x="1177144" y="439778"/>
                    </a:lnTo>
                    <a:lnTo>
                      <a:pt x="1177978" y="442496"/>
                    </a:lnTo>
                    <a:lnTo>
                      <a:pt x="1182383" y="445410"/>
                    </a:lnTo>
                    <a:lnTo>
                      <a:pt x="1183791" y="450123"/>
                    </a:lnTo>
                    <a:lnTo>
                      <a:pt x="1191481" y="453567"/>
                    </a:lnTo>
                    <a:lnTo>
                      <a:pt x="1193384" y="455836"/>
                    </a:lnTo>
                    <a:lnTo>
                      <a:pt x="1194452" y="460816"/>
                    </a:lnTo>
                    <a:lnTo>
                      <a:pt x="1197007" y="463137"/>
                    </a:lnTo>
                    <a:lnTo>
                      <a:pt x="1196720" y="466218"/>
                    </a:lnTo>
                    <a:lnTo>
                      <a:pt x="1193618" y="469878"/>
                    </a:lnTo>
                    <a:lnTo>
                      <a:pt x="1195208" y="474678"/>
                    </a:lnTo>
                    <a:lnTo>
                      <a:pt x="1194400" y="476887"/>
                    </a:lnTo>
                    <a:lnTo>
                      <a:pt x="1196147" y="478914"/>
                    </a:lnTo>
                    <a:lnTo>
                      <a:pt x="1204801" y="478442"/>
                    </a:lnTo>
                    <a:lnTo>
                      <a:pt x="1205244" y="473037"/>
                    </a:lnTo>
                    <a:lnTo>
                      <a:pt x="1208450" y="471957"/>
                    </a:lnTo>
                    <a:lnTo>
                      <a:pt x="1211266" y="476613"/>
                    </a:lnTo>
                    <a:lnTo>
                      <a:pt x="1209910" y="480560"/>
                    </a:lnTo>
                    <a:lnTo>
                      <a:pt x="1204384" y="482845"/>
                    </a:lnTo>
                    <a:lnTo>
                      <a:pt x="1205374" y="489651"/>
                    </a:lnTo>
                    <a:lnTo>
                      <a:pt x="1210197" y="494375"/>
                    </a:lnTo>
                    <a:lnTo>
                      <a:pt x="1209936" y="499788"/>
                    </a:lnTo>
                    <a:lnTo>
                      <a:pt x="1212465" y="505297"/>
                    </a:lnTo>
                    <a:lnTo>
                      <a:pt x="1212699" y="508519"/>
                    </a:lnTo>
                    <a:lnTo>
                      <a:pt x="1215228" y="512424"/>
                    </a:lnTo>
                    <a:lnTo>
                      <a:pt x="1214811" y="515604"/>
                    </a:lnTo>
                    <a:lnTo>
                      <a:pt x="1210640" y="518053"/>
                    </a:lnTo>
                    <a:lnTo>
                      <a:pt x="1212282" y="520659"/>
                    </a:lnTo>
                    <a:lnTo>
                      <a:pt x="1216557" y="519060"/>
                    </a:lnTo>
                    <a:lnTo>
                      <a:pt x="1225550" y="523409"/>
                    </a:lnTo>
                    <a:lnTo>
                      <a:pt x="1225655" y="528942"/>
                    </a:lnTo>
                    <a:lnTo>
                      <a:pt x="1230894" y="531347"/>
                    </a:lnTo>
                    <a:lnTo>
                      <a:pt x="1236290" y="532390"/>
                    </a:lnTo>
                    <a:lnTo>
                      <a:pt x="1237567" y="536352"/>
                    </a:lnTo>
                    <a:lnTo>
                      <a:pt x="1235925" y="540057"/>
                    </a:lnTo>
                    <a:lnTo>
                      <a:pt x="1236394" y="543693"/>
                    </a:lnTo>
                    <a:lnTo>
                      <a:pt x="1241764" y="547762"/>
                    </a:lnTo>
                    <a:lnTo>
                      <a:pt x="1243120" y="552127"/>
                    </a:lnTo>
                    <a:lnTo>
                      <a:pt x="1248151" y="554855"/>
                    </a:lnTo>
                    <a:lnTo>
                      <a:pt x="1248463" y="557957"/>
                    </a:lnTo>
                    <a:lnTo>
                      <a:pt x="1246404" y="560085"/>
                    </a:lnTo>
                    <a:lnTo>
                      <a:pt x="1244762" y="568861"/>
                    </a:lnTo>
                    <a:lnTo>
                      <a:pt x="1248854" y="573266"/>
                    </a:lnTo>
                    <a:lnTo>
                      <a:pt x="1255345" y="573040"/>
                    </a:lnTo>
                    <a:lnTo>
                      <a:pt x="1260298" y="576595"/>
                    </a:lnTo>
                    <a:lnTo>
                      <a:pt x="1260871" y="578364"/>
                    </a:lnTo>
                    <a:lnTo>
                      <a:pt x="1083407" y="578160"/>
                    </a:lnTo>
                    <a:lnTo>
                      <a:pt x="998897" y="577999"/>
                    </a:lnTo>
                    <a:lnTo>
                      <a:pt x="789865" y="577897"/>
                    </a:lnTo>
                    <a:lnTo>
                      <a:pt x="646132" y="577993"/>
                    </a:lnTo>
                    <a:lnTo>
                      <a:pt x="611332" y="578108"/>
                    </a:lnTo>
                    <a:lnTo>
                      <a:pt x="512981" y="578040"/>
                    </a:lnTo>
                    <a:lnTo>
                      <a:pt x="475027" y="577931"/>
                    </a:lnTo>
                    <a:lnTo>
                      <a:pt x="319016" y="577839"/>
                    </a:lnTo>
                    <a:lnTo>
                      <a:pt x="288622" y="577785"/>
                    </a:lnTo>
                    <a:lnTo>
                      <a:pt x="288595" y="537349"/>
                    </a:lnTo>
                    <a:lnTo>
                      <a:pt x="288674" y="437693"/>
                    </a:lnTo>
                    <a:lnTo>
                      <a:pt x="288622" y="388170"/>
                    </a:lnTo>
                    <a:lnTo>
                      <a:pt x="154585" y="388216"/>
                    </a:lnTo>
                    <a:lnTo>
                      <a:pt x="151613" y="388143"/>
                    </a:lnTo>
                    <a:lnTo>
                      <a:pt x="41844" y="388339"/>
                    </a:lnTo>
                    <a:lnTo>
                      <a:pt x="59" y="388350"/>
                    </a:lnTo>
                    <a:lnTo>
                      <a:pt x="33" y="358520"/>
                    </a:lnTo>
                    <a:lnTo>
                      <a:pt x="33" y="358520"/>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43" name="NH">
              <a:extLst>
                <a:ext uri="{FF2B5EF4-FFF2-40B4-BE49-F238E27FC236}">
                  <a16:creationId xmlns:a16="http://schemas.microsoft.com/office/drawing/2014/main" id="{9CCBD184-75BC-7A01-7064-56BE42207778}"/>
                </a:ext>
              </a:extLst>
            </p:cNvPr>
            <p:cNvGrpSpPr/>
            <p:nvPr/>
          </p:nvGrpSpPr>
          <p:grpSpPr>
            <a:xfrm>
              <a:off x="7318988" y="2543842"/>
              <a:ext cx="213628" cy="418187"/>
              <a:chOff x="11092094" y="1747927"/>
              <a:chExt cx="540443" cy="1055645"/>
            </a:xfrm>
            <a:solidFill>
              <a:schemeClr val="bg2"/>
            </a:solidFill>
          </p:grpSpPr>
          <p:sp>
            <p:nvSpPr>
              <p:cNvPr id="373" name="NH-1">
                <a:extLst>
                  <a:ext uri="{FF2B5EF4-FFF2-40B4-BE49-F238E27FC236}">
                    <a16:creationId xmlns:a16="http://schemas.microsoft.com/office/drawing/2014/main" id="{8E86A93E-EF54-AAF6-9E3B-F904FE5A7942}"/>
                  </a:ext>
                </a:extLst>
              </p:cNvPr>
              <p:cNvSpPr/>
              <p:nvPr/>
            </p:nvSpPr>
            <p:spPr>
              <a:xfrm>
                <a:off x="11339615" y="2166519"/>
                <a:ext cx="292922" cy="599291"/>
              </a:xfrm>
              <a:custGeom>
                <a:avLst/>
                <a:gdLst>
                  <a:gd name="connsiteX0" fmla="*/ 33 w 158669"/>
                  <a:gd name="connsiteY0" fmla="*/ 149636 h 297088"/>
                  <a:gd name="connsiteX1" fmla="*/ 12127 w 158669"/>
                  <a:gd name="connsiteY1" fmla="*/ 138004 h 297088"/>
                  <a:gd name="connsiteX2" fmla="*/ 22946 w 158669"/>
                  <a:gd name="connsiteY2" fmla="*/ 127020 h 297088"/>
                  <a:gd name="connsiteX3" fmla="*/ 32825 w 158669"/>
                  <a:gd name="connsiteY3" fmla="*/ 117571 h 297088"/>
                  <a:gd name="connsiteX4" fmla="*/ 35380 w 158669"/>
                  <a:gd name="connsiteY4" fmla="*/ 119979 h 297088"/>
                  <a:gd name="connsiteX5" fmla="*/ 38429 w 158669"/>
                  <a:gd name="connsiteY5" fmla="*/ 118184 h 297088"/>
                  <a:gd name="connsiteX6" fmla="*/ 25187 w 158669"/>
                  <a:gd name="connsiteY6" fmla="*/ 105123 h 297088"/>
                  <a:gd name="connsiteX7" fmla="*/ 25109 w 158669"/>
                  <a:gd name="connsiteY7" fmla="*/ 104356 h 297088"/>
                  <a:gd name="connsiteX8" fmla="*/ 54434 w 158669"/>
                  <a:gd name="connsiteY8" fmla="*/ 100777 h 297088"/>
                  <a:gd name="connsiteX9" fmla="*/ 49925 w 158669"/>
                  <a:gd name="connsiteY9" fmla="*/ 75644 h 297088"/>
                  <a:gd name="connsiteX10" fmla="*/ 71222 w 158669"/>
                  <a:gd name="connsiteY10" fmla="*/ 72425 h 297088"/>
                  <a:gd name="connsiteX11" fmla="*/ 77504 w 158669"/>
                  <a:gd name="connsiteY11" fmla="*/ 64873 h 297088"/>
                  <a:gd name="connsiteX12" fmla="*/ 81649 w 158669"/>
                  <a:gd name="connsiteY12" fmla="*/ 64729 h 297088"/>
                  <a:gd name="connsiteX13" fmla="*/ 79433 w 158669"/>
                  <a:gd name="connsiteY13" fmla="*/ 52336 h 297088"/>
                  <a:gd name="connsiteX14" fmla="*/ 75810 w 158669"/>
                  <a:gd name="connsiteY14" fmla="*/ 52829 h 297088"/>
                  <a:gd name="connsiteX15" fmla="*/ 55608 w 158669"/>
                  <a:gd name="connsiteY15" fmla="*/ 52297 h 297088"/>
                  <a:gd name="connsiteX16" fmla="*/ 46537 w 158669"/>
                  <a:gd name="connsiteY16" fmla="*/ 52743 h 297088"/>
                  <a:gd name="connsiteX17" fmla="*/ 51880 w 158669"/>
                  <a:gd name="connsiteY17" fmla="*/ 43467 h 297088"/>
                  <a:gd name="connsiteX18" fmla="*/ 49039 w 158669"/>
                  <a:gd name="connsiteY18" fmla="*/ 43527 h 297088"/>
                  <a:gd name="connsiteX19" fmla="*/ 46823 w 158669"/>
                  <a:gd name="connsiteY19" fmla="*/ 37631 h 297088"/>
                  <a:gd name="connsiteX20" fmla="*/ 47553 w 158669"/>
                  <a:gd name="connsiteY20" fmla="*/ 33413 h 297088"/>
                  <a:gd name="connsiteX21" fmla="*/ 46041 w 158669"/>
                  <a:gd name="connsiteY21" fmla="*/ 26109 h 297088"/>
                  <a:gd name="connsiteX22" fmla="*/ 42287 w 158669"/>
                  <a:gd name="connsiteY22" fmla="*/ 23644 h 297088"/>
                  <a:gd name="connsiteX23" fmla="*/ 40358 w 158669"/>
                  <a:gd name="connsiteY23" fmla="*/ 14903 h 297088"/>
                  <a:gd name="connsiteX24" fmla="*/ 44920 w 158669"/>
                  <a:gd name="connsiteY24" fmla="*/ 14144 h 297088"/>
                  <a:gd name="connsiteX25" fmla="*/ 46458 w 158669"/>
                  <a:gd name="connsiteY25" fmla="*/ 21354 h 297088"/>
                  <a:gd name="connsiteX26" fmla="*/ 50447 w 158669"/>
                  <a:gd name="connsiteY26" fmla="*/ 23970 h 297088"/>
                  <a:gd name="connsiteX27" fmla="*/ 52376 w 158669"/>
                  <a:gd name="connsiteY27" fmla="*/ 32505 h 297088"/>
                  <a:gd name="connsiteX28" fmla="*/ 52323 w 158669"/>
                  <a:gd name="connsiteY28" fmla="*/ 38802 h 297088"/>
                  <a:gd name="connsiteX29" fmla="*/ 56911 w 158669"/>
                  <a:gd name="connsiteY29" fmla="*/ 38862 h 297088"/>
                  <a:gd name="connsiteX30" fmla="*/ 58241 w 158669"/>
                  <a:gd name="connsiteY30" fmla="*/ 29688 h 297088"/>
                  <a:gd name="connsiteX31" fmla="*/ 67781 w 158669"/>
                  <a:gd name="connsiteY31" fmla="*/ 29213 h 297088"/>
                  <a:gd name="connsiteX32" fmla="*/ 71378 w 158669"/>
                  <a:gd name="connsiteY32" fmla="*/ 31115 h 297088"/>
                  <a:gd name="connsiteX33" fmla="*/ 72030 w 158669"/>
                  <a:gd name="connsiteY33" fmla="*/ 29242 h 297088"/>
                  <a:gd name="connsiteX34" fmla="*/ 78651 w 158669"/>
                  <a:gd name="connsiteY34" fmla="*/ 31757 h 297088"/>
                  <a:gd name="connsiteX35" fmla="*/ 87774 w 158669"/>
                  <a:gd name="connsiteY35" fmla="*/ 32354 h 297088"/>
                  <a:gd name="connsiteX36" fmla="*/ 87670 w 158669"/>
                  <a:gd name="connsiteY36" fmla="*/ 9960 h 297088"/>
                  <a:gd name="connsiteX37" fmla="*/ 95751 w 158669"/>
                  <a:gd name="connsiteY37" fmla="*/ 9545 h 297088"/>
                  <a:gd name="connsiteX38" fmla="*/ 95438 w 158669"/>
                  <a:gd name="connsiteY38" fmla="*/ 224 h 297088"/>
                  <a:gd name="connsiteX39" fmla="*/ 100417 w 158669"/>
                  <a:gd name="connsiteY39" fmla="*/ 0 h 297088"/>
                  <a:gd name="connsiteX40" fmla="*/ 102606 w 158669"/>
                  <a:gd name="connsiteY40" fmla="*/ 65230 h 297088"/>
                  <a:gd name="connsiteX41" fmla="*/ 103441 w 158669"/>
                  <a:gd name="connsiteY41" fmla="*/ 99298 h 297088"/>
                  <a:gd name="connsiteX42" fmla="*/ 103988 w 158669"/>
                  <a:gd name="connsiteY42" fmla="*/ 106138 h 297088"/>
                  <a:gd name="connsiteX43" fmla="*/ 105787 w 158669"/>
                  <a:gd name="connsiteY43" fmla="*/ 143154 h 297088"/>
                  <a:gd name="connsiteX44" fmla="*/ 107950 w 158669"/>
                  <a:gd name="connsiteY44" fmla="*/ 144878 h 297088"/>
                  <a:gd name="connsiteX45" fmla="*/ 108497 w 158669"/>
                  <a:gd name="connsiteY45" fmla="*/ 152714 h 297088"/>
                  <a:gd name="connsiteX46" fmla="*/ 106542 w 158669"/>
                  <a:gd name="connsiteY46" fmla="*/ 160936 h 297088"/>
                  <a:gd name="connsiteX47" fmla="*/ 107377 w 158669"/>
                  <a:gd name="connsiteY47" fmla="*/ 168423 h 297088"/>
                  <a:gd name="connsiteX48" fmla="*/ 104484 w 158669"/>
                  <a:gd name="connsiteY48" fmla="*/ 172938 h 297088"/>
                  <a:gd name="connsiteX49" fmla="*/ 103832 w 158669"/>
                  <a:gd name="connsiteY49" fmla="*/ 180600 h 297088"/>
                  <a:gd name="connsiteX50" fmla="*/ 105683 w 158669"/>
                  <a:gd name="connsiteY50" fmla="*/ 186965 h 297088"/>
                  <a:gd name="connsiteX51" fmla="*/ 108054 w 158669"/>
                  <a:gd name="connsiteY51" fmla="*/ 189972 h 297088"/>
                  <a:gd name="connsiteX52" fmla="*/ 111522 w 158669"/>
                  <a:gd name="connsiteY52" fmla="*/ 189479 h 297088"/>
                  <a:gd name="connsiteX53" fmla="*/ 116683 w 158669"/>
                  <a:gd name="connsiteY53" fmla="*/ 199702 h 297088"/>
                  <a:gd name="connsiteX54" fmla="*/ 124503 w 158669"/>
                  <a:gd name="connsiteY54" fmla="*/ 205932 h 297088"/>
                  <a:gd name="connsiteX55" fmla="*/ 125102 w 158669"/>
                  <a:gd name="connsiteY55" fmla="*/ 208131 h 297088"/>
                  <a:gd name="connsiteX56" fmla="*/ 128126 w 158669"/>
                  <a:gd name="connsiteY56" fmla="*/ 209114 h 297088"/>
                  <a:gd name="connsiteX57" fmla="*/ 129300 w 158669"/>
                  <a:gd name="connsiteY57" fmla="*/ 211618 h 297088"/>
                  <a:gd name="connsiteX58" fmla="*/ 127735 w 158669"/>
                  <a:gd name="connsiteY58" fmla="*/ 218302 h 297088"/>
                  <a:gd name="connsiteX59" fmla="*/ 126641 w 158669"/>
                  <a:gd name="connsiteY59" fmla="*/ 219334 h 297088"/>
                  <a:gd name="connsiteX60" fmla="*/ 125832 w 158669"/>
                  <a:gd name="connsiteY60" fmla="*/ 227330 h 297088"/>
                  <a:gd name="connsiteX61" fmla="*/ 127136 w 158669"/>
                  <a:gd name="connsiteY61" fmla="*/ 231490 h 297088"/>
                  <a:gd name="connsiteX62" fmla="*/ 139622 w 158669"/>
                  <a:gd name="connsiteY62" fmla="*/ 241635 h 297088"/>
                  <a:gd name="connsiteX63" fmla="*/ 144184 w 158669"/>
                  <a:gd name="connsiteY63" fmla="*/ 241317 h 297088"/>
                  <a:gd name="connsiteX64" fmla="*/ 144940 w 158669"/>
                  <a:gd name="connsiteY64" fmla="*/ 247259 h 297088"/>
                  <a:gd name="connsiteX65" fmla="*/ 154663 w 158669"/>
                  <a:gd name="connsiteY65" fmla="*/ 258604 h 297088"/>
                  <a:gd name="connsiteX66" fmla="*/ 158703 w 158669"/>
                  <a:gd name="connsiteY66" fmla="*/ 261667 h 297088"/>
                  <a:gd name="connsiteX67" fmla="*/ 153698 w 158669"/>
                  <a:gd name="connsiteY67" fmla="*/ 262303 h 297088"/>
                  <a:gd name="connsiteX68" fmla="*/ 139830 w 158669"/>
                  <a:gd name="connsiteY68" fmla="*/ 256105 h 297088"/>
                  <a:gd name="connsiteX69" fmla="*/ 136963 w 158669"/>
                  <a:gd name="connsiteY69" fmla="*/ 259452 h 297088"/>
                  <a:gd name="connsiteX70" fmla="*/ 135842 w 158669"/>
                  <a:gd name="connsiteY70" fmla="*/ 263367 h 297088"/>
                  <a:gd name="connsiteX71" fmla="*/ 130029 w 158669"/>
                  <a:gd name="connsiteY71" fmla="*/ 273003 h 297088"/>
                  <a:gd name="connsiteX72" fmla="*/ 128699 w 158669"/>
                  <a:gd name="connsiteY72" fmla="*/ 281354 h 297088"/>
                  <a:gd name="connsiteX73" fmla="*/ 123799 w 158669"/>
                  <a:gd name="connsiteY73" fmla="*/ 283605 h 297088"/>
                  <a:gd name="connsiteX74" fmla="*/ 118351 w 158669"/>
                  <a:gd name="connsiteY74" fmla="*/ 279280 h 297088"/>
                  <a:gd name="connsiteX75" fmla="*/ 111991 w 158669"/>
                  <a:gd name="connsiteY75" fmla="*/ 278847 h 297088"/>
                  <a:gd name="connsiteX76" fmla="*/ 106595 w 158669"/>
                  <a:gd name="connsiteY76" fmla="*/ 282042 h 297088"/>
                  <a:gd name="connsiteX77" fmla="*/ 97341 w 158669"/>
                  <a:gd name="connsiteY77" fmla="*/ 283954 h 297088"/>
                  <a:gd name="connsiteX78" fmla="*/ 95360 w 158669"/>
                  <a:gd name="connsiteY78" fmla="*/ 286007 h 297088"/>
                  <a:gd name="connsiteX79" fmla="*/ 92571 w 158669"/>
                  <a:gd name="connsiteY79" fmla="*/ 294344 h 297088"/>
                  <a:gd name="connsiteX80" fmla="*/ 85167 w 158669"/>
                  <a:gd name="connsiteY80" fmla="*/ 292101 h 297088"/>
                  <a:gd name="connsiteX81" fmla="*/ 84725 w 158669"/>
                  <a:gd name="connsiteY81" fmla="*/ 287262 h 297088"/>
                  <a:gd name="connsiteX82" fmla="*/ 82170 w 158669"/>
                  <a:gd name="connsiteY82" fmla="*/ 283675 h 297088"/>
                  <a:gd name="connsiteX83" fmla="*/ 81127 w 158669"/>
                  <a:gd name="connsiteY83" fmla="*/ 285063 h 297088"/>
                  <a:gd name="connsiteX84" fmla="*/ 74402 w 158669"/>
                  <a:gd name="connsiteY84" fmla="*/ 284708 h 297088"/>
                  <a:gd name="connsiteX85" fmla="*/ 73333 w 158669"/>
                  <a:gd name="connsiteY85" fmla="*/ 282454 h 297088"/>
                  <a:gd name="connsiteX86" fmla="*/ 72030 w 158669"/>
                  <a:gd name="connsiteY86" fmla="*/ 285305 h 297088"/>
                  <a:gd name="connsiteX87" fmla="*/ 51463 w 158669"/>
                  <a:gd name="connsiteY87" fmla="*/ 287872 h 297088"/>
                  <a:gd name="connsiteX88" fmla="*/ 51775 w 158669"/>
                  <a:gd name="connsiteY88" fmla="*/ 293624 h 297088"/>
                  <a:gd name="connsiteX89" fmla="*/ 49846 w 158669"/>
                  <a:gd name="connsiteY89" fmla="*/ 295784 h 297088"/>
                  <a:gd name="connsiteX90" fmla="*/ 46015 w 158669"/>
                  <a:gd name="connsiteY90" fmla="*/ 290945 h 297088"/>
                  <a:gd name="connsiteX91" fmla="*/ 40280 w 158669"/>
                  <a:gd name="connsiteY91" fmla="*/ 290695 h 297088"/>
                  <a:gd name="connsiteX92" fmla="*/ 38090 w 158669"/>
                  <a:gd name="connsiteY92" fmla="*/ 277790 h 297088"/>
                  <a:gd name="connsiteX93" fmla="*/ 36474 w 158669"/>
                  <a:gd name="connsiteY93" fmla="*/ 274996 h 297088"/>
                  <a:gd name="connsiteX94" fmla="*/ 31965 w 158669"/>
                  <a:gd name="connsiteY94" fmla="*/ 282546 h 297088"/>
                  <a:gd name="connsiteX95" fmla="*/ 31939 w 158669"/>
                  <a:gd name="connsiteY95" fmla="*/ 288016 h 297088"/>
                  <a:gd name="connsiteX96" fmla="*/ 34155 w 158669"/>
                  <a:gd name="connsiteY96" fmla="*/ 296744 h 297088"/>
                  <a:gd name="connsiteX97" fmla="*/ 30661 w 158669"/>
                  <a:gd name="connsiteY97" fmla="*/ 296574 h 297088"/>
                  <a:gd name="connsiteX98" fmla="*/ 30505 w 158669"/>
                  <a:gd name="connsiteY98" fmla="*/ 294613 h 297088"/>
                  <a:gd name="connsiteX99" fmla="*/ 23024 w 158669"/>
                  <a:gd name="connsiteY99" fmla="*/ 295017 h 297088"/>
                  <a:gd name="connsiteX100" fmla="*/ 21668 w 158669"/>
                  <a:gd name="connsiteY100" fmla="*/ 297088 h 297088"/>
                  <a:gd name="connsiteX101" fmla="*/ 18592 w 158669"/>
                  <a:gd name="connsiteY101" fmla="*/ 276796 h 297088"/>
                  <a:gd name="connsiteX102" fmla="*/ 19609 w 158669"/>
                  <a:gd name="connsiteY102" fmla="*/ 276635 h 297088"/>
                  <a:gd name="connsiteX103" fmla="*/ 17940 w 158669"/>
                  <a:gd name="connsiteY103" fmla="*/ 267364 h 297088"/>
                  <a:gd name="connsiteX104" fmla="*/ 13848 w 158669"/>
                  <a:gd name="connsiteY104" fmla="*/ 268073 h 297088"/>
                  <a:gd name="connsiteX105" fmla="*/ 12962 w 158669"/>
                  <a:gd name="connsiteY105" fmla="*/ 262233 h 297088"/>
                  <a:gd name="connsiteX106" fmla="*/ 9391 w 158669"/>
                  <a:gd name="connsiteY106" fmla="*/ 245499 h 297088"/>
                  <a:gd name="connsiteX107" fmla="*/ 28159 w 158669"/>
                  <a:gd name="connsiteY107" fmla="*/ 242439 h 297088"/>
                  <a:gd name="connsiteX108" fmla="*/ 27950 w 158669"/>
                  <a:gd name="connsiteY108" fmla="*/ 241192 h 297088"/>
                  <a:gd name="connsiteX109" fmla="*/ 34624 w 158669"/>
                  <a:gd name="connsiteY109" fmla="*/ 232046 h 297088"/>
                  <a:gd name="connsiteX110" fmla="*/ 71144 w 158669"/>
                  <a:gd name="connsiteY110" fmla="*/ 240991 h 297088"/>
                  <a:gd name="connsiteX111" fmla="*/ 74506 w 158669"/>
                  <a:gd name="connsiteY111" fmla="*/ 234537 h 297088"/>
                  <a:gd name="connsiteX112" fmla="*/ 72082 w 158669"/>
                  <a:gd name="connsiteY112" fmla="*/ 234013 h 297088"/>
                  <a:gd name="connsiteX113" fmla="*/ 74662 w 158669"/>
                  <a:gd name="connsiteY113" fmla="*/ 230168 h 297088"/>
                  <a:gd name="connsiteX114" fmla="*/ 76931 w 158669"/>
                  <a:gd name="connsiteY114" fmla="*/ 232182 h 297088"/>
                  <a:gd name="connsiteX115" fmla="*/ 78859 w 158669"/>
                  <a:gd name="connsiteY115" fmla="*/ 229417 h 297088"/>
                  <a:gd name="connsiteX116" fmla="*/ 76305 w 158669"/>
                  <a:gd name="connsiteY116" fmla="*/ 227752 h 297088"/>
                  <a:gd name="connsiteX117" fmla="*/ 83395 w 158669"/>
                  <a:gd name="connsiteY117" fmla="*/ 216656 h 297088"/>
                  <a:gd name="connsiteX118" fmla="*/ 66191 w 158669"/>
                  <a:gd name="connsiteY118" fmla="*/ 201768 h 297088"/>
                  <a:gd name="connsiteX119" fmla="*/ 67833 w 158669"/>
                  <a:gd name="connsiteY119" fmla="*/ 199835 h 297088"/>
                  <a:gd name="connsiteX120" fmla="*/ 56363 w 158669"/>
                  <a:gd name="connsiteY120" fmla="*/ 191201 h 297088"/>
                  <a:gd name="connsiteX121" fmla="*/ 22554 w 158669"/>
                  <a:gd name="connsiteY121" fmla="*/ 166550 h 297088"/>
                  <a:gd name="connsiteX122" fmla="*/ 20886 w 158669"/>
                  <a:gd name="connsiteY122" fmla="*/ 166200 h 297088"/>
                  <a:gd name="connsiteX123" fmla="*/ 15204 w 158669"/>
                  <a:gd name="connsiteY123" fmla="*/ 170082 h 297088"/>
                  <a:gd name="connsiteX124" fmla="*/ 12467 w 158669"/>
                  <a:gd name="connsiteY124" fmla="*/ 168305 h 297088"/>
                  <a:gd name="connsiteX125" fmla="*/ 11867 w 158669"/>
                  <a:gd name="connsiteY125" fmla="*/ 163140 h 297088"/>
                  <a:gd name="connsiteX126" fmla="*/ 9860 w 158669"/>
                  <a:gd name="connsiteY126" fmla="*/ 158784 h 297088"/>
                  <a:gd name="connsiteX127" fmla="*/ 4203 w 158669"/>
                  <a:gd name="connsiteY127" fmla="*/ 157047 h 297088"/>
                  <a:gd name="connsiteX128" fmla="*/ 2170 w 158669"/>
                  <a:gd name="connsiteY128" fmla="*/ 153935 h 297088"/>
                  <a:gd name="connsiteX129" fmla="*/ 2561 w 158669"/>
                  <a:gd name="connsiteY129" fmla="*/ 151324 h 297088"/>
                  <a:gd name="connsiteX130" fmla="*/ 33 w 158669"/>
                  <a:gd name="connsiteY130" fmla="*/ 149636 h 297088"/>
                  <a:gd name="connsiteX131" fmla="*/ 33 w 158669"/>
                  <a:gd name="connsiteY131" fmla="*/ 149636 h 297088"/>
                  <a:gd name="connsiteX0" fmla="*/ 0 w 158670"/>
                  <a:gd name="connsiteY0" fmla="*/ 149636 h 297088"/>
                  <a:gd name="connsiteX1" fmla="*/ 12094 w 158670"/>
                  <a:gd name="connsiteY1" fmla="*/ 138004 h 297088"/>
                  <a:gd name="connsiteX2" fmla="*/ 22913 w 158670"/>
                  <a:gd name="connsiteY2" fmla="*/ 127020 h 297088"/>
                  <a:gd name="connsiteX3" fmla="*/ 32792 w 158670"/>
                  <a:gd name="connsiteY3" fmla="*/ 117571 h 297088"/>
                  <a:gd name="connsiteX4" fmla="*/ 35347 w 158670"/>
                  <a:gd name="connsiteY4" fmla="*/ 119979 h 297088"/>
                  <a:gd name="connsiteX5" fmla="*/ 38396 w 158670"/>
                  <a:gd name="connsiteY5" fmla="*/ 118184 h 297088"/>
                  <a:gd name="connsiteX6" fmla="*/ 25154 w 158670"/>
                  <a:gd name="connsiteY6" fmla="*/ 105123 h 297088"/>
                  <a:gd name="connsiteX7" fmla="*/ 25076 w 158670"/>
                  <a:gd name="connsiteY7" fmla="*/ 104356 h 297088"/>
                  <a:gd name="connsiteX8" fmla="*/ 54401 w 158670"/>
                  <a:gd name="connsiteY8" fmla="*/ 100777 h 297088"/>
                  <a:gd name="connsiteX9" fmla="*/ 49892 w 158670"/>
                  <a:gd name="connsiteY9" fmla="*/ 75644 h 297088"/>
                  <a:gd name="connsiteX10" fmla="*/ 71189 w 158670"/>
                  <a:gd name="connsiteY10" fmla="*/ 72425 h 297088"/>
                  <a:gd name="connsiteX11" fmla="*/ 77471 w 158670"/>
                  <a:gd name="connsiteY11" fmla="*/ 64873 h 297088"/>
                  <a:gd name="connsiteX12" fmla="*/ 81616 w 158670"/>
                  <a:gd name="connsiteY12" fmla="*/ 64729 h 297088"/>
                  <a:gd name="connsiteX13" fmla="*/ 79400 w 158670"/>
                  <a:gd name="connsiteY13" fmla="*/ 52336 h 297088"/>
                  <a:gd name="connsiteX14" fmla="*/ 75777 w 158670"/>
                  <a:gd name="connsiteY14" fmla="*/ 52829 h 297088"/>
                  <a:gd name="connsiteX15" fmla="*/ 55575 w 158670"/>
                  <a:gd name="connsiteY15" fmla="*/ 52297 h 297088"/>
                  <a:gd name="connsiteX16" fmla="*/ 46504 w 158670"/>
                  <a:gd name="connsiteY16" fmla="*/ 52743 h 297088"/>
                  <a:gd name="connsiteX17" fmla="*/ 51847 w 158670"/>
                  <a:gd name="connsiteY17" fmla="*/ 43467 h 297088"/>
                  <a:gd name="connsiteX18" fmla="*/ 49006 w 158670"/>
                  <a:gd name="connsiteY18" fmla="*/ 43527 h 297088"/>
                  <a:gd name="connsiteX19" fmla="*/ 46790 w 158670"/>
                  <a:gd name="connsiteY19" fmla="*/ 37631 h 297088"/>
                  <a:gd name="connsiteX20" fmla="*/ 47520 w 158670"/>
                  <a:gd name="connsiteY20" fmla="*/ 33413 h 297088"/>
                  <a:gd name="connsiteX21" fmla="*/ 46008 w 158670"/>
                  <a:gd name="connsiteY21" fmla="*/ 26109 h 297088"/>
                  <a:gd name="connsiteX22" fmla="*/ 42254 w 158670"/>
                  <a:gd name="connsiteY22" fmla="*/ 23644 h 297088"/>
                  <a:gd name="connsiteX23" fmla="*/ 40325 w 158670"/>
                  <a:gd name="connsiteY23" fmla="*/ 14903 h 297088"/>
                  <a:gd name="connsiteX24" fmla="*/ 44887 w 158670"/>
                  <a:gd name="connsiteY24" fmla="*/ 14144 h 297088"/>
                  <a:gd name="connsiteX25" fmla="*/ 46425 w 158670"/>
                  <a:gd name="connsiteY25" fmla="*/ 21354 h 297088"/>
                  <a:gd name="connsiteX26" fmla="*/ 50414 w 158670"/>
                  <a:gd name="connsiteY26" fmla="*/ 23970 h 297088"/>
                  <a:gd name="connsiteX27" fmla="*/ 52343 w 158670"/>
                  <a:gd name="connsiteY27" fmla="*/ 32505 h 297088"/>
                  <a:gd name="connsiteX28" fmla="*/ 52290 w 158670"/>
                  <a:gd name="connsiteY28" fmla="*/ 38802 h 297088"/>
                  <a:gd name="connsiteX29" fmla="*/ 56878 w 158670"/>
                  <a:gd name="connsiteY29" fmla="*/ 38862 h 297088"/>
                  <a:gd name="connsiteX30" fmla="*/ 58208 w 158670"/>
                  <a:gd name="connsiteY30" fmla="*/ 29688 h 297088"/>
                  <a:gd name="connsiteX31" fmla="*/ 67748 w 158670"/>
                  <a:gd name="connsiteY31" fmla="*/ 29213 h 297088"/>
                  <a:gd name="connsiteX32" fmla="*/ 71345 w 158670"/>
                  <a:gd name="connsiteY32" fmla="*/ 31115 h 297088"/>
                  <a:gd name="connsiteX33" fmla="*/ 71997 w 158670"/>
                  <a:gd name="connsiteY33" fmla="*/ 29242 h 297088"/>
                  <a:gd name="connsiteX34" fmla="*/ 78618 w 158670"/>
                  <a:gd name="connsiteY34" fmla="*/ 31757 h 297088"/>
                  <a:gd name="connsiteX35" fmla="*/ 87741 w 158670"/>
                  <a:gd name="connsiteY35" fmla="*/ 32354 h 297088"/>
                  <a:gd name="connsiteX36" fmla="*/ 87637 w 158670"/>
                  <a:gd name="connsiteY36" fmla="*/ 9960 h 297088"/>
                  <a:gd name="connsiteX37" fmla="*/ 95718 w 158670"/>
                  <a:gd name="connsiteY37" fmla="*/ 9545 h 297088"/>
                  <a:gd name="connsiteX38" fmla="*/ 95405 w 158670"/>
                  <a:gd name="connsiteY38" fmla="*/ 224 h 297088"/>
                  <a:gd name="connsiteX39" fmla="*/ 100384 w 158670"/>
                  <a:gd name="connsiteY39" fmla="*/ 0 h 297088"/>
                  <a:gd name="connsiteX40" fmla="*/ 102573 w 158670"/>
                  <a:gd name="connsiteY40" fmla="*/ 65230 h 297088"/>
                  <a:gd name="connsiteX41" fmla="*/ 103408 w 158670"/>
                  <a:gd name="connsiteY41" fmla="*/ 99298 h 297088"/>
                  <a:gd name="connsiteX42" fmla="*/ 103955 w 158670"/>
                  <a:gd name="connsiteY42" fmla="*/ 106138 h 297088"/>
                  <a:gd name="connsiteX43" fmla="*/ 105754 w 158670"/>
                  <a:gd name="connsiteY43" fmla="*/ 143154 h 297088"/>
                  <a:gd name="connsiteX44" fmla="*/ 107917 w 158670"/>
                  <a:gd name="connsiteY44" fmla="*/ 144878 h 297088"/>
                  <a:gd name="connsiteX45" fmla="*/ 108464 w 158670"/>
                  <a:gd name="connsiteY45" fmla="*/ 152714 h 297088"/>
                  <a:gd name="connsiteX46" fmla="*/ 106509 w 158670"/>
                  <a:gd name="connsiteY46" fmla="*/ 160936 h 297088"/>
                  <a:gd name="connsiteX47" fmla="*/ 107344 w 158670"/>
                  <a:gd name="connsiteY47" fmla="*/ 168423 h 297088"/>
                  <a:gd name="connsiteX48" fmla="*/ 104451 w 158670"/>
                  <a:gd name="connsiteY48" fmla="*/ 172938 h 297088"/>
                  <a:gd name="connsiteX49" fmla="*/ 103799 w 158670"/>
                  <a:gd name="connsiteY49" fmla="*/ 180600 h 297088"/>
                  <a:gd name="connsiteX50" fmla="*/ 105650 w 158670"/>
                  <a:gd name="connsiteY50" fmla="*/ 186965 h 297088"/>
                  <a:gd name="connsiteX51" fmla="*/ 108021 w 158670"/>
                  <a:gd name="connsiteY51" fmla="*/ 189972 h 297088"/>
                  <a:gd name="connsiteX52" fmla="*/ 111489 w 158670"/>
                  <a:gd name="connsiteY52" fmla="*/ 189479 h 297088"/>
                  <a:gd name="connsiteX53" fmla="*/ 116650 w 158670"/>
                  <a:gd name="connsiteY53" fmla="*/ 199702 h 297088"/>
                  <a:gd name="connsiteX54" fmla="*/ 124470 w 158670"/>
                  <a:gd name="connsiteY54" fmla="*/ 205932 h 297088"/>
                  <a:gd name="connsiteX55" fmla="*/ 125069 w 158670"/>
                  <a:gd name="connsiteY55" fmla="*/ 208131 h 297088"/>
                  <a:gd name="connsiteX56" fmla="*/ 128093 w 158670"/>
                  <a:gd name="connsiteY56" fmla="*/ 209114 h 297088"/>
                  <a:gd name="connsiteX57" fmla="*/ 129267 w 158670"/>
                  <a:gd name="connsiteY57" fmla="*/ 211618 h 297088"/>
                  <a:gd name="connsiteX58" fmla="*/ 127702 w 158670"/>
                  <a:gd name="connsiteY58" fmla="*/ 218302 h 297088"/>
                  <a:gd name="connsiteX59" fmla="*/ 126608 w 158670"/>
                  <a:gd name="connsiteY59" fmla="*/ 219334 h 297088"/>
                  <a:gd name="connsiteX60" fmla="*/ 125799 w 158670"/>
                  <a:gd name="connsiteY60" fmla="*/ 227330 h 297088"/>
                  <a:gd name="connsiteX61" fmla="*/ 127103 w 158670"/>
                  <a:gd name="connsiteY61" fmla="*/ 231490 h 297088"/>
                  <a:gd name="connsiteX62" fmla="*/ 139589 w 158670"/>
                  <a:gd name="connsiteY62" fmla="*/ 241635 h 297088"/>
                  <a:gd name="connsiteX63" fmla="*/ 144151 w 158670"/>
                  <a:gd name="connsiteY63" fmla="*/ 241317 h 297088"/>
                  <a:gd name="connsiteX64" fmla="*/ 144907 w 158670"/>
                  <a:gd name="connsiteY64" fmla="*/ 247259 h 297088"/>
                  <a:gd name="connsiteX65" fmla="*/ 154630 w 158670"/>
                  <a:gd name="connsiteY65" fmla="*/ 258604 h 297088"/>
                  <a:gd name="connsiteX66" fmla="*/ 158670 w 158670"/>
                  <a:gd name="connsiteY66" fmla="*/ 261667 h 297088"/>
                  <a:gd name="connsiteX67" fmla="*/ 140817 w 158670"/>
                  <a:gd name="connsiteY67" fmla="*/ 252108 h 297088"/>
                  <a:gd name="connsiteX68" fmla="*/ 139797 w 158670"/>
                  <a:gd name="connsiteY68" fmla="*/ 256105 h 297088"/>
                  <a:gd name="connsiteX69" fmla="*/ 136930 w 158670"/>
                  <a:gd name="connsiteY69" fmla="*/ 259452 h 297088"/>
                  <a:gd name="connsiteX70" fmla="*/ 135809 w 158670"/>
                  <a:gd name="connsiteY70" fmla="*/ 263367 h 297088"/>
                  <a:gd name="connsiteX71" fmla="*/ 129996 w 158670"/>
                  <a:gd name="connsiteY71" fmla="*/ 273003 h 297088"/>
                  <a:gd name="connsiteX72" fmla="*/ 128666 w 158670"/>
                  <a:gd name="connsiteY72" fmla="*/ 281354 h 297088"/>
                  <a:gd name="connsiteX73" fmla="*/ 123766 w 158670"/>
                  <a:gd name="connsiteY73" fmla="*/ 283605 h 297088"/>
                  <a:gd name="connsiteX74" fmla="*/ 118318 w 158670"/>
                  <a:gd name="connsiteY74" fmla="*/ 279280 h 297088"/>
                  <a:gd name="connsiteX75" fmla="*/ 111958 w 158670"/>
                  <a:gd name="connsiteY75" fmla="*/ 278847 h 297088"/>
                  <a:gd name="connsiteX76" fmla="*/ 106562 w 158670"/>
                  <a:gd name="connsiteY76" fmla="*/ 282042 h 297088"/>
                  <a:gd name="connsiteX77" fmla="*/ 97308 w 158670"/>
                  <a:gd name="connsiteY77" fmla="*/ 283954 h 297088"/>
                  <a:gd name="connsiteX78" fmla="*/ 95327 w 158670"/>
                  <a:gd name="connsiteY78" fmla="*/ 286007 h 297088"/>
                  <a:gd name="connsiteX79" fmla="*/ 92538 w 158670"/>
                  <a:gd name="connsiteY79" fmla="*/ 294344 h 297088"/>
                  <a:gd name="connsiteX80" fmla="*/ 85134 w 158670"/>
                  <a:gd name="connsiteY80" fmla="*/ 292101 h 297088"/>
                  <a:gd name="connsiteX81" fmla="*/ 84692 w 158670"/>
                  <a:gd name="connsiteY81" fmla="*/ 287262 h 297088"/>
                  <a:gd name="connsiteX82" fmla="*/ 82137 w 158670"/>
                  <a:gd name="connsiteY82" fmla="*/ 283675 h 297088"/>
                  <a:gd name="connsiteX83" fmla="*/ 81094 w 158670"/>
                  <a:gd name="connsiteY83" fmla="*/ 285063 h 297088"/>
                  <a:gd name="connsiteX84" fmla="*/ 74369 w 158670"/>
                  <a:gd name="connsiteY84" fmla="*/ 284708 h 297088"/>
                  <a:gd name="connsiteX85" fmla="*/ 73300 w 158670"/>
                  <a:gd name="connsiteY85" fmla="*/ 282454 h 297088"/>
                  <a:gd name="connsiteX86" fmla="*/ 71997 w 158670"/>
                  <a:gd name="connsiteY86" fmla="*/ 285305 h 297088"/>
                  <a:gd name="connsiteX87" fmla="*/ 51430 w 158670"/>
                  <a:gd name="connsiteY87" fmla="*/ 287872 h 297088"/>
                  <a:gd name="connsiteX88" fmla="*/ 51742 w 158670"/>
                  <a:gd name="connsiteY88" fmla="*/ 293624 h 297088"/>
                  <a:gd name="connsiteX89" fmla="*/ 49813 w 158670"/>
                  <a:gd name="connsiteY89" fmla="*/ 295784 h 297088"/>
                  <a:gd name="connsiteX90" fmla="*/ 45982 w 158670"/>
                  <a:gd name="connsiteY90" fmla="*/ 290945 h 297088"/>
                  <a:gd name="connsiteX91" fmla="*/ 40247 w 158670"/>
                  <a:gd name="connsiteY91" fmla="*/ 290695 h 297088"/>
                  <a:gd name="connsiteX92" fmla="*/ 38057 w 158670"/>
                  <a:gd name="connsiteY92" fmla="*/ 277790 h 297088"/>
                  <a:gd name="connsiteX93" fmla="*/ 36441 w 158670"/>
                  <a:gd name="connsiteY93" fmla="*/ 274996 h 297088"/>
                  <a:gd name="connsiteX94" fmla="*/ 31932 w 158670"/>
                  <a:gd name="connsiteY94" fmla="*/ 282546 h 297088"/>
                  <a:gd name="connsiteX95" fmla="*/ 31906 w 158670"/>
                  <a:gd name="connsiteY95" fmla="*/ 288016 h 297088"/>
                  <a:gd name="connsiteX96" fmla="*/ 34122 w 158670"/>
                  <a:gd name="connsiteY96" fmla="*/ 296744 h 297088"/>
                  <a:gd name="connsiteX97" fmla="*/ 30628 w 158670"/>
                  <a:gd name="connsiteY97" fmla="*/ 296574 h 297088"/>
                  <a:gd name="connsiteX98" fmla="*/ 30472 w 158670"/>
                  <a:gd name="connsiteY98" fmla="*/ 294613 h 297088"/>
                  <a:gd name="connsiteX99" fmla="*/ 22991 w 158670"/>
                  <a:gd name="connsiteY99" fmla="*/ 295017 h 297088"/>
                  <a:gd name="connsiteX100" fmla="*/ 21635 w 158670"/>
                  <a:gd name="connsiteY100" fmla="*/ 297088 h 297088"/>
                  <a:gd name="connsiteX101" fmla="*/ 18559 w 158670"/>
                  <a:gd name="connsiteY101" fmla="*/ 276796 h 297088"/>
                  <a:gd name="connsiteX102" fmla="*/ 19576 w 158670"/>
                  <a:gd name="connsiteY102" fmla="*/ 276635 h 297088"/>
                  <a:gd name="connsiteX103" fmla="*/ 17907 w 158670"/>
                  <a:gd name="connsiteY103" fmla="*/ 267364 h 297088"/>
                  <a:gd name="connsiteX104" fmla="*/ 13815 w 158670"/>
                  <a:gd name="connsiteY104" fmla="*/ 268073 h 297088"/>
                  <a:gd name="connsiteX105" fmla="*/ 12929 w 158670"/>
                  <a:gd name="connsiteY105" fmla="*/ 262233 h 297088"/>
                  <a:gd name="connsiteX106" fmla="*/ 9358 w 158670"/>
                  <a:gd name="connsiteY106" fmla="*/ 245499 h 297088"/>
                  <a:gd name="connsiteX107" fmla="*/ 28126 w 158670"/>
                  <a:gd name="connsiteY107" fmla="*/ 242439 h 297088"/>
                  <a:gd name="connsiteX108" fmla="*/ 27917 w 158670"/>
                  <a:gd name="connsiteY108" fmla="*/ 241192 h 297088"/>
                  <a:gd name="connsiteX109" fmla="*/ 34591 w 158670"/>
                  <a:gd name="connsiteY109" fmla="*/ 232046 h 297088"/>
                  <a:gd name="connsiteX110" fmla="*/ 71111 w 158670"/>
                  <a:gd name="connsiteY110" fmla="*/ 240991 h 297088"/>
                  <a:gd name="connsiteX111" fmla="*/ 74473 w 158670"/>
                  <a:gd name="connsiteY111" fmla="*/ 234537 h 297088"/>
                  <a:gd name="connsiteX112" fmla="*/ 72049 w 158670"/>
                  <a:gd name="connsiteY112" fmla="*/ 234013 h 297088"/>
                  <a:gd name="connsiteX113" fmla="*/ 74629 w 158670"/>
                  <a:gd name="connsiteY113" fmla="*/ 230168 h 297088"/>
                  <a:gd name="connsiteX114" fmla="*/ 76898 w 158670"/>
                  <a:gd name="connsiteY114" fmla="*/ 232182 h 297088"/>
                  <a:gd name="connsiteX115" fmla="*/ 78826 w 158670"/>
                  <a:gd name="connsiteY115" fmla="*/ 229417 h 297088"/>
                  <a:gd name="connsiteX116" fmla="*/ 76272 w 158670"/>
                  <a:gd name="connsiteY116" fmla="*/ 227752 h 297088"/>
                  <a:gd name="connsiteX117" fmla="*/ 83362 w 158670"/>
                  <a:gd name="connsiteY117" fmla="*/ 216656 h 297088"/>
                  <a:gd name="connsiteX118" fmla="*/ 66158 w 158670"/>
                  <a:gd name="connsiteY118" fmla="*/ 201768 h 297088"/>
                  <a:gd name="connsiteX119" fmla="*/ 67800 w 158670"/>
                  <a:gd name="connsiteY119" fmla="*/ 199835 h 297088"/>
                  <a:gd name="connsiteX120" fmla="*/ 56330 w 158670"/>
                  <a:gd name="connsiteY120" fmla="*/ 191201 h 297088"/>
                  <a:gd name="connsiteX121" fmla="*/ 22521 w 158670"/>
                  <a:gd name="connsiteY121" fmla="*/ 166550 h 297088"/>
                  <a:gd name="connsiteX122" fmla="*/ 20853 w 158670"/>
                  <a:gd name="connsiteY122" fmla="*/ 166200 h 297088"/>
                  <a:gd name="connsiteX123" fmla="*/ 15171 w 158670"/>
                  <a:gd name="connsiteY123" fmla="*/ 170082 h 297088"/>
                  <a:gd name="connsiteX124" fmla="*/ 12434 w 158670"/>
                  <a:gd name="connsiteY124" fmla="*/ 168305 h 297088"/>
                  <a:gd name="connsiteX125" fmla="*/ 11834 w 158670"/>
                  <a:gd name="connsiteY125" fmla="*/ 163140 h 297088"/>
                  <a:gd name="connsiteX126" fmla="*/ 9827 w 158670"/>
                  <a:gd name="connsiteY126" fmla="*/ 158784 h 297088"/>
                  <a:gd name="connsiteX127" fmla="*/ 4170 w 158670"/>
                  <a:gd name="connsiteY127" fmla="*/ 157047 h 297088"/>
                  <a:gd name="connsiteX128" fmla="*/ 2137 w 158670"/>
                  <a:gd name="connsiteY128" fmla="*/ 153935 h 297088"/>
                  <a:gd name="connsiteX129" fmla="*/ 2528 w 158670"/>
                  <a:gd name="connsiteY129" fmla="*/ 151324 h 297088"/>
                  <a:gd name="connsiteX130" fmla="*/ 0 w 158670"/>
                  <a:gd name="connsiteY130" fmla="*/ 149636 h 297088"/>
                  <a:gd name="connsiteX131" fmla="*/ 0 w 158670"/>
                  <a:gd name="connsiteY131" fmla="*/ 149636 h 297088"/>
                  <a:gd name="connsiteX0" fmla="*/ 0 w 158670"/>
                  <a:gd name="connsiteY0" fmla="*/ 149636 h 297088"/>
                  <a:gd name="connsiteX1" fmla="*/ 12094 w 158670"/>
                  <a:gd name="connsiteY1" fmla="*/ 138004 h 297088"/>
                  <a:gd name="connsiteX2" fmla="*/ 22913 w 158670"/>
                  <a:gd name="connsiteY2" fmla="*/ 127020 h 297088"/>
                  <a:gd name="connsiteX3" fmla="*/ 32792 w 158670"/>
                  <a:gd name="connsiteY3" fmla="*/ 117571 h 297088"/>
                  <a:gd name="connsiteX4" fmla="*/ 35347 w 158670"/>
                  <a:gd name="connsiteY4" fmla="*/ 119979 h 297088"/>
                  <a:gd name="connsiteX5" fmla="*/ 38396 w 158670"/>
                  <a:gd name="connsiteY5" fmla="*/ 118184 h 297088"/>
                  <a:gd name="connsiteX6" fmla="*/ 25154 w 158670"/>
                  <a:gd name="connsiteY6" fmla="*/ 105123 h 297088"/>
                  <a:gd name="connsiteX7" fmla="*/ 25076 w 158670"/>
                  <a:gd name="connsiteY7" fmla="*/ 104356 h 297088"/>
                  <a:gd name="connsiteX8" fmla="*/ 54401 w 158670"/>
                  <a:gd name="connsiteY8" fmla="*/ 100777 h 297088"/>
                  <a:gd name="connsiteX9" fmla="*/ 49892 w 158670"/>
                  <a:gd name="connsiteY9" fmla="*/ 75644 h 297088"/>
                  <a:gd name="connsiteX10" fmla="*/ 71189 w 158670"/>
                  <a:gd name="connsiteY10" fmla="*/ 72425 h 297088"/>
                  <a:gd name="connsiteX11" fmla="*/ 77471 w 158670"/>
                  <a:gd name="connsiteY11" fmla="*/ 64873 h 297088"/>
                  <a:gd name="connsiteX12" fmla="*/ 81616 w 158670"/>
                  <a:gd name="connsiteY12" fmla="*/ 64729 h 297088"/>
                  <a:gd name="connsiteX13" fmla="*/ 79400 w 158670"/>
                  <a:gd name="connsiteY13" fmla="*/ 52336 h 297088"/>
                  <a:gd name="connsiteX14" fmla="*/ 75777 w 158670"/>
                  <a:gd name="connsiteY14" fmla="*/ 52829 h 297088"/>
                  <a:gd name="connsiteX15" fmla="*/ 55575 w 158670"/>
                  <a:gd name="connsiteY15" fmla="*/ 52297 h 297088"/>
                  <a:gd name="connsiteX16" fmla="*/ 46504 w 158670"/>
                  <a:gd name="connsiteY16" fmla="*/ 52743 h 297088"/>
                  <a:gd name="connsiteX17" fmla="*/ 51847 w 158670"/>
                  <a:gd name="connsiteY17" fmla="*/ 43467 h 297088"/>
                  <a:gd name="connsiteX18" fmla="*/ 49006 w 158670"/>
                  <a:gd name="connsiteY18" fmla="*/ 43527 h 297088"/>
                  <a:gd name="connsiteX19" fmla="*/ 46790 w 158670"/>
                  <a:gd name="connsiteY19" fmla="*/ 37631 h 297088"/>
                  <a:gd name="connsiteX20" fmla="*/ 47520 w 158670"/>
                  <a:gd name="connsiteY20" fmla="*/ 33413 h 297088"/>
                  <a:gd name="connsiteX21" fmla="*/ 46008 w 158670"/>
                  <a:gd name="connsiteY21" fmla="*/ 26109 h 297088"/>
                  <a:gd name="connsiteX22" fmla="*/ 42254 w 158670"/>
                  <a:gd name="connsiteY22" fmla="*/ 23644 h 297088"/>
                  <a:gd name="connsiteX23" fmla="*/ 40325 w 158670"/>
                  <a:gd name="connsiteY23" fmla="*/ 14903 h 297088"/>
                  <a:gd name="connsiteX24" fmla="*/ 44887 w 158670"/>
                  <a:gd name="connsiteY24" fmla="*/ 14144 h 297088"/>
                  <a:gd name="connsiteX25" fmla="*/ 46425 w 158670"/>
                  <a:gd name="connsiteY25" fmla="*/ 21354 h 297088"/>
                  <a:gd name="connsiteX26" fmla="*/ 50414 w 158670"/>
                  <a:gd name="connsiteY26" fmla="*/ 23970 h 297088"/>
                  <a:gd name="connsiteX27" fmla="*/ 52343 w 158670"/>
                  <a:gd name="connsiteY27" fmla="*/ 32505 h 297088"/>
                  <a:gd name="connsiteX28" fmla="*/ 52290 w 158670"/>
                  <a:gd name="connsiteY28" fmla="*/ 38802 h 297088"/>
                  <a:gd name="connsiteX29" fmla="*/ 56878 w 158670"/>
                  <a:gd name="connsiteY29" fmla="*/ 38862 h 297088"/>
                  <a:gd name="connsiteX30" fmla="*/ 58208 w 158670"/>
                  <a:gd name="connsiteY30" fmla="*/ 29688 h 297088"/>
                  <a:gd name="connsiteX31" fmla="*/ 67748 w 158670"/>
                  <a:gd name="connsiteY31" fmla="*/ 29213 h 297088"/>
                  <a:gd name="connsiteX32" fmla="*/ 71345 w 158670"/>
                  <a:gd name="connsiteY32" fmla="*/ 31115 h 297088"/>
                  <a:gd name="connsiteX33" fmla="*/ 71997 w 158670"/>
                  <a:gd name="connsiteY33" fmla="*/ 29242 h 297088"/>
                  <a:gd name="connsiteX34" fmla="*/ 78618 w 158670"/>
                  <a:gd name="connsiteY34" fmla="*/ 31757 h 297088"/>
                  <a:gd name="connsiteX35" fmla="*/ 87741 w 158670"/>
                  <a:gd name="connsiteY35" fmla="*/ 32354 h 297088"/>
                  <a:gd name="connsiteX36" fmla="*/ 87637 w 158670"/>
                  <a:gd name="connsiteY36" fmla="*/ 9960 h 297088"/>
                  <a:gd name="connsiteX37" fmla="*/ 95718 w 158670"/>
                  <a:gd name="connsiteY37" fmla="*/ 9545 h 297088"/>
                  <a:gd name="connsiteX38" fmla="*/ 95405 w 158670"/>
                  <a:gd name="connsiteY38" fmla="*/ 224 h 297088"/>
                  <a:gd name="connsiteX39" fmla="*/ 100384 w 158670"/>
                  <a:gd name="connsiteY39" fmla="*/ 0 h 297088"/>
                  <a:gd name="connsiteX40" fmla="*/ 102573 w 158670"/>
                  <a:gd name="connsiteY40" fmla="*/ 65230 h 297088"/>
                  <a:gd name="connsiteX41" fmla="*/ 103408 w 158670"/>
                  <a:gd name="connsiteY41" fmla="*/ 99298 h 297088"/>
                  <a:gd name="connsiteX42" fmla="*/ 103955 w 158670"/>
                  <a:gd name="connsiteY42" fmla="*/ 106138 h 297088"/>
                  <a:gd name="connsiteX43" fmla="*/ 105754 w 158670"/>
                  <a:gd name="connsiteY43" fmla="*/ 143154 h 297088"/>
                  <a:gd name="connsiteX44" fmla="*/ 107917 w 158670"/>
                  <a:gd name="connsiteY44" fmla="*/ 144878 h 297088"/>
                  <a:gd name="connsiteX45" fmla="*/ 108464 w 158670"/>
                  <a:gd name="connsiteY45" fmla="*/ 152714 h 297088"/>
                  <a:gd name="connsiteX46" fmla="*/ 106509 w 158670"/>
                  <a:gd name="connsiteY46" fmla="*/ 160936 h 297088"/>
                  <a:gd name="connsiteX47" fmla="*/ 107344 w 158670"/>
                  <a:gd name="connsiteY47" fmla="*/ 168423 h 297088"/>
                  <a:gd name="connsiteX48" fmla="*/ 104451 w 158670"/>
                  <a:gd name="connsiteY48" fmla="*/ 172938 h 297088"/>
                  <a:gd name="connsiteX49" fmla="*/ 103799 w 158670"/>
                  <a:gd name="connsiteY49" fmla="*/ 180600 h 297088"/>
                  <a:gd name="connsiteX50" fmla="*/ 105650 w 158670"/>
                  <a:gd name="connsiteY50" fmla="*/ 186965 h 297088"/>
                  <a:gd name="connsiteX51" fmla="*/ 108021 w 158670"/>
                  <a:gd name="connsiteY51" fmla="*/ 189972 h 297088"/>
                  <a:gd name="connsiteX52" fmla="*/ 111489 w 158670"/>
                  <a:gd name="connsiteY52" fmla="*/ 189479 h 297088"/>
                  <a:gd name="connsiteX53" fmla="*/ 116650 w 158670"/>
                  <a:gd name="connsiteY53" fmla="*/ 199702 h 297088"/>
                  <a:gd name="connsiteX54" fmla="*/ 124470 w 158670"/>
                  <a:gd name="connsiteY54" fmla="*/ 205932 h 297088"/>
                  <a:gd name="connsiteX55" fmla="*/ 125069 w 158670"/>
                  <a:gd name="connsiteY55" fmla="*/ 208131 h 297088"/>
                  <a:gd name="connsiteX56" fmla="*/ 128093 w 158670"/>
                  <a:gd name="connsiteY56" fmla="*/ 209114 h 297088"/>
                  <a:gd name="connsiteX57" fmla="*/ 129267 w 158670"/>
                  <a:gd name="connsiteY57" fmla="*/ 211618 h 297088"/>
                  <a:gd name="connsiteX58" fmla="*/ 127702 w 158670"/>
                  <a:gd name="connsiteY58" fmla="*/ 218302 h 297088"/>
                  <a:gd name="connsiteX59" fmla="*/ 126608 w 158670"/>
                  <a:gd name="connsiteY59" fmla="*/ 219334 h 297088"/>
                  <a:gd name="connsiteX60" fmla="*/ 125799 w 158670"/>
                  <a:gd name="connsiteY60" fmla="*/ 227330 h 297088"/>
                  <a:gd name="connsiteX61" fmla="*/ 127103 w 158670"/>
                  <a:gd name="connsiteY61" fmla="*/ 231490 h 297088"/>
                  <a:gd name="connsiteX62" fmla="*/ 139589 w 158670"/>
                  <a:gd name="connsiteY62" fmla="*/ 241635 h 297088"/>
                  <a:gd name="connsiteX63" fmla="*/ 144151 w 158670"/>
                  <a:gd name="connsiteY63" fmla="*/ 241317 h 297088"/>
                  <a:gd name="connsiteX64" fmla="*/ 144907 w 158670"/>
                  <a:gd name="connsiteY64" fmla="*/ 247259 h 297088"/>
                  <a:gd name="connsiteX65" fmla="*/ 141171 w 158670"/>
                  <a:gd name="connsiteY65" fmla="*/ 248918 h 297088"/>
                  <a:gd name="connsiteX66" fmla="*/ 158670 w 158670"/>
                  <a:gd name="connsiteY66" fmla="*/ 261667 h 297088"/>
                  <a:gd name="connsiteX67" fmla="*/ 140817 w 158670"/>
                  <a:gd name="connsiteY67" fmla="*/ 252108 h 297088"/>
                  <a:gd name="connsiteX68" fmla="*/ 139797 w 158670"/>
                  <a:gd name="connsiteY68" fmla="*/ 256105 h 297088"/>
                  <a:gd name="connsiteX69" fmla="*/ 136930 w 158670"/>
                  <a:gd name="connsiteY69" fmla="*/ 259452 h 297088"/>
                  <a:gd name="connsiteX70" fmla="*/ 135809 w 158670"/>
                  <a:gd name="connsiteY70" fmla="*/ 263367 h 297088"/>
                  <a:gd name="connsiteX71" fmla="*/ 129996 w 158670"/>
                  <a:gd name="connsiteY71" fmla="*/ 273003 h 297088"/>
                  <a:gd name="connsiteX72" fmla="*/ 128666 w 158670"/>
                  <a:gd name="connsiteY72" fmla="*/ 281354 h 297088"/>
                  <a:gd name="connsiteX73" fmla="*/ 123766 w 158670"/>
                  <a:gd name="connsiteY73" fmla="*/ 283605 h 297088"/>
                  <a:gd name="connsiteX74" fmla="*/ 118318 w 158670"/>
                  <a:gd name="connsiteY74" fmla="*/ 279280 h 297088"/>
                  <a:gd name="connsiteX75" fmla="*/ 111958 w 158670"/>
                  <a:gd name="connsiteY75" fmla="*/ 278847 h 297088"/>
                  <a:gd name="connsiteX76" fmla="*/ 106562 w 158670"/>
                  <a:gd name="connsiteY76" fmla="*/ 282042 h 297088"/>
                  <a:gd name="connsiteX77" fmla="*/ 97308 w 158670"/>
                  <a:gd name="connsiteY77" fmla="*/ 283954 h 297088"/>
                  <a:gd name="connsiteX78" fmla="*/ 95327 w 158670"/>
                  <a:gd name="connsiteY78" fmla="*/ 286007 h 297088"/>
                  <a:gd name="connsiteX79" fmla="*/ 92538 w 158670"/>
                  <a:gd name="connsiteY79" fmla="*/ 294344 h 297088"/>
                  <a:gd name="connsiteX80" fmla="*/ 85134 w 158670"/>
                  <a:gd name="connsiteY80" fmla="*/ 292101 h 297088"/>
                  <a:gd name="connsiteX81" fmla="*/ 84692 w 158670"/>
                  <a:gd name="connsiteY81" fmla="*/ 287262 h 297088"/>
                  <a:gd name="connsiteX82" fmla="*/ 82137 w 158670"/>
                  <a:gd name="connsiteY82" fmla="*/ 283675 h 297088"/>
                  <a:gd name="connsiteX83" fmla="*/ 81094 w 158670"/>
                  <a:gd name="connsiteY83" fmla="*/ 285063 h 297088"/>
                  <a:gd name="connsiteX84" fmla="*/ 74369 w 158670"/>
                  <a:gd name="connsiteY84" fmla="*/ 284708 h 297088"/>
                  <a:gd name="connsiteX85" fmla="*/ 73300 w 158670"/>
                  <a:gd name="connsiteY85" fmla="*/ 282454 h 297088"/>
                  <a:gd name="connsiteX86" fmla="*/ 71997 w 158670"/>
                  <a:gd name="connsiteY86" fmla="*/ 285305 h 297088"/>
                  <a:gd name="connsiteX87" fmla="*/ 51430 w 158670"/>
                  <a:gd name="connsiteY87" fmla="*/ 287872 h 297088"/>
                  <a:gd name="connsiteX88" fmla="*/ 51742 w 158670"/>
                  <a:gd name="connsiteY88" fmla="*/ 293624 h 297088"/>
                  <a:gd name="connsiteX89" fmla="*/ 49813 w 158670"/>
                  <a:gd name="connsiteY89" fmla="*/ 295784 h 297088"/>
                  <a:gd name="connsiteX90" fmla="*/ 45982 w 158670"/>
                  <a:gd name="connsiteY90" fmla="*/ 290945 h 297088"/>
                  <a:gd name="connsiteX91" fmla="*/ 40247 w 158670"/>
                  <a:gd name="connsiteY91" fmla="*/ 290695 h 297088"/>
                  <a:gd name="connsiteX92" fmla="*/ 38057 w 158670"/>
                  <a:gd name="connsiteY92" fmla="*/ 277790 h 297088"/>
                  <a:gd name="connsiteX93" fmla="*/ 36441 w 158670"/>
                  <a:gd name="connsiteY93" fmla="*/ 274996 h 297088"/>
                  <a:gd name="connsiteX94" fmla="*/ 31932 w 158670"/>
                  <a:gd name="connsiteY94" fmla="*/ 282546 h 297088"/>
                  <a:gd name="connsiteX95" fmla="*/ 31906 w 158670"/>
                  <a:gd name="connsiteY95" fmla="*/ 288016 h 297088"/>
                  <a:gd name="connsiteX96" fmla="*/ 34122 w 158670"/>
                  <a:gd name="connsiteY96" fmla="*/ 296744 h 297088"/>
                  <a:gd name="connsiteX97" fmla="*/ 30628 w 158670"/>
                  <a:gd name="connsiteY97" fmla="*/ 296574 h 297088"/>
                  <a:gd name="connsiteX98" fmla="*/ 30472 w 158670"/>
                  <a:gd name="connsiteY98" fmla="*/ 294613 h 297088"/>
                  <a:gd name="connsiteX99" fmla="*/ 22991 w 158670"/>
                  <a:gd name="connsiteY99" fmla="*/ 295017 h 297088"/>
                  <a:gd name="connsiteX100" fmla="*/ 21635 w 158670"/>
                  <a:gd name="connsiteY100" fmla="*/ 297088 h 297088"/>
                  <a:gd name="connsiteX101" fmla="*/ 18559 w 158670"/>
                  <a:gd name="connsiteY101" fmla="*/ 276796 h 297088"/>
                  <a:gd name="connsiteX102" fmla="*/ 19576 w 158670"/>
                  <a:gd name="connsiteY102" fmla="*/ 276635 h 297088"/>
                  <a:gd name="connsiteX103" fmla="*/ 17907 w 158670"/>
                  <a:gd name="connsiteY103" fmla="*/ 267364 h 297088"/>
                  <a:gd name="connsiteX104" fmla="*/ 13815 w 158670"/>
                  <a:gd name="connsiteY104" fmla="*/ 268073 h 297088"/>
                  <a:gd name="connsiteX105" fmla="*/ 12929 w 158670"/>
                  <a:gd name="connsiteY105" fmla="*/ 262233 h 297088"/>
                  <a:gd name="connsiteX106" fmla="*/ 9358 w 158670"/>
                  <a:gd name="connsiteY106" fmla="*/ 245499 h 297088"/>
                  <a:gd name="connsiteX107" fmla="*/ 28126 w 158670"/>
                  <a:gd name="connsiteY107" fmla="*/ 242439 h 297088"/>
                  <a:gd name="connsiteX108" fmla="*/ 27917 w 158670"/>
                  <a:gd name="connsiteY108" fmla="*/ 241192 h 297088"/>
                  <a:gd name="connsiteX109" fmla="*/ 34591 w 158670"/>
                  <a:gd name="connsiteY109" fmla="*/ 232046 h 297088"/>
                  <a:gd name="connsiteX110" fmla="*/ 71111 w 158670"/>
                  <a:gd name="connsiteY110" fmla="*/ 240991 h 297088"/>
                  <a:gd name="connsiteX111" fmla="*/ 74473 w 158670"/>
                  <a:gd name="connsiteY111" fmla="*/ 234537 h 297088"/>
                  <a:gd name="connsiteX112" fmla="*/ 72049 w 158670"/>
                  <a:gd name="connsiteY112" fmla="*/ 234013 h 297088"/>
                  <a:gd name="connsiteX113" fmla="*/ 74629 w 158670"/>
                  <a:gd name="connsiteY113" fmla="*/ 230168 h 297088"/>
                  <a:gd name="connsiteX114" fmla="*/ 76898 w 158670"/>
                  <a:gd name="connsiteY114" fmla="*/ 232182 h 297088"/>
                  <a:gd name="connsiteX115" fmla="*/ 78826 w 158670"/>
                  <a:gd name="connsiteY115" fmla="*/ 229417 h 297088"/>
                  <a:gd name="connsiteX116" fmla="*/ 76272 w 158670"/>
                  <a:gd name="connsiteY116" fmla="*/ 227752 h 297088"/>
                  <a:gd name="connsiteX117" fmla="*/ 83362 w 158670"/>
                  <a:gd name="connsiteY117" fmla="*/ 216656 h 297088"/>
                  <a:gd name="connsiteX118" fmla="*/ 66158 w 158670"/>
                  <a:gd name="connsiteY118" fmla="*/ 201768 h 297088"/>
                  <a:gd name="connsiteX119" fmla="*/ 67800 w 158670"/>
                  <a:gd name="connsiteY119" fmla="*/ 199835 h 297088"/>
                  <a:gd name="connsiteX120" fmla="*/ 56330 w 158670"/>
                  <a:gd name="connsiteY120" fmla="*/ 191201 h 297088"/>
                  <a:gd name="connsiteX121" fmla="*/ 22521 w 158670"/>
                  <a:gd name="connsiteY121" fmla="*/ 166550 h 297088"/>
                  <a:gd name="connsiteX122" fmla="*/ 20853 w 158670"/>
                  <a:gd name="connsiteY122" fmla="*/ 166200 h 297088"/>
                  <a:gd name="connsiteX123" fmla="*/ 15171 w 158670"/>
                  <a:gd name="connsiteY123" fmla="*/ 170082 h 297088"/>
                  <a:gd name="connsiteX124" fmla="*/ 12434 w 158670"/>
                  <a:gd name="connsiteY124" fmla="*/ 168305 h 297088"/>
                  <a:gd name="connsiteX125" fmla="*/ 11834 w 158670"/>
                  <a:gd name="connsiteY125" fmla="*/ 163140 h 297088"/>
                  <a:gd name="connsiteX126" fmla="*/ 9827 w 158670"/>
                  <a:gd name="connsiteY126" fmla="*/ 158784 h 297088"/>
                  <a:gd name="connsiteX127" fmla="*/ 4170 w 158670"/>
                  <a:gd name="connsiteY127" fmla="*/ 157047 h 297088"/>
                  <a:gd name="connsiteX128" fmla="*/ 2137 w 158670"/>
                  <a:gd name="connsiteY128" fmla="*/ 153935 h 297088"/>
                  <a:gd name="connsiteX129" fmla="*/ 2528 w 158670"/>
                  <a:gd name="connsiteY129" fmla="*/ 151324 h 297088"/>
                  <a:gd name="connsiteX130" fmla="*/ 0 w 158670"/>
                  <a:gd name="connsiteY130" fmla="*/ 149636 h 297088"/>
                  <a:gd name="connsiteX131" fmla="*/ 0 w 158670"/>
                  <a:gd name="connsiteY131" fmla="*/ 149636 h 297088"/>
                  <a:gd name="connsiteX0" fmla="*/ 0 w 158670"/>
                  <a:gd name="connsiteY0" fmla="*/ 149636 h 297088"/>
                  <a:gd name="connsiteX1" fmla="*/ 12094 w 158670"/>
                  <a:gd name="connsiteY1" fmla="*/ 138004 h 297088"/>
                  <a:gd name="connsiteX2" fmla="*/ 22913 w 158670"/>
                  <a:gd name="connsiteY2" fmla="*/ 127020 h 297088"/>
                  <a:gd name="connsiteX3" fmla="*/ 32792 w 158670"/>
                  <a:gd name="connsiteY3" fmla="*/ 117571 h 297088"/>
                  <a:gd name="connsiteX4" fmla="*/ 35347 w 158670"/>
                  <a:gd name="connsiteY4" fmla="*/ 119979 h 297088"/>
                  <a:gd name="connsiteX5" fmla="*/ 38396 w 158670"/>
                  <a:gd name="connsiteY5" fmla="*/ 118184 h 297088"/>
                  <a:gd name="connsiteX6" fmla="*/ 25154 w 158670"/>
                  <a:gd name="connsiteY6" fmla="*/ 105123 h 297088"/>
                  <a:gd name="connsiteX7" fmla="*/ 25076 w 158670"/>
                  <a:gd name="connsiteY7" fmla="*/ 104356 h 297088"/>
                  <a:gd name="connsiteX8" fmla="*/ 54401 w 158670"/>
                  <a:gd name="connsiteY8" fmla="*/ 100777 h 297088"/>
                  <a:gd name="connsiteX9" fmla="*/ 49892 w 158670"/>
                  <a:gd name="connsiteY9" fmla="*/ 75644 h 297088"/>
                  <a:gd name="connsiteX10" fmla="*/ 71189 w 158670"/>
                  <a:gd name="connsiteY10" fmla="*/ 72425 h 297088"/>
                  <a:gd name="connsiteX11" fmla="*/ 77471 w 158670"/>
                  <a:gd name="connsiteY11" fmla="*/ 64873 h 297088"/>
                  <a:gd name="connsiteX12" fmla="*/ 81616 w 158670"/>
                  <a:gd name="connsiteY12" fmla="*/ 64729 h 297088"/>
                  <a:gd name="connsiteX13" fmla="*/ 79400 w 158670"/>
                  <a:gd name="connsiteY13" fmla="*/ 52336 h 297088"/>
                  <a:gd name="connsiteX14" fmla="*/ 75777 w 158670"/>
                  <a:gd name="connsiteY14" fmla="*/ 52829 h 297088"/>
                  <a:gd name="connsiteX15" fmla="*/ 55575 w 158670"/>
                  <a:gd name="connsiteY15" fmla="*/ 52297 h 297088"/>
                  <a:gd name="connsiteX16" fmla="*/ 46504 w 158670"/>
                  <a:gd name="connsiteY16" fmla="*/ 52743 h 297088"/>
                  <a:gd name="connsiteX17" fmla="*/ 51847 w 158670"/>
                  <a:gd name="connsiteY17" fmla="*/ 43467 h 297088"/>
                  <a:gd name="connsiteX18" fmla="*/ 49006 w 158670"/>
                  <a:gd name="connsiteY18" fmla="*/ 43527 h 297088"/>
                  <a:gd name="connsiteX19" fmla="*/ 46790 w 158670"/>
                  <a:gd name="connsiteY19" fmla="*/ 37631 h 297088"/>
                  <a:gd name="connsiteX20" fmla="*/ 47520 w 158670"/>
                  <a:gd name="connsiteY20" fmla="*/ 33413 h 297088"/>
                  <a:gd name="connsiteX21" fmla="*/ 46008 w 158670"/>
                  <a:gd name="connsiteY21" fmla="*/ 26109 h 297088"/>
                  <a:gd name="connsiteX22" fmla="*/ 42254 w 158670"/>
                  <a:gd name="connsiteY22" fmla="*/ 23644 h 297088"/>
                  <a:gd name="connsiteX23" fmla="*/ 40325 w 158670"/>
                  <a:gd name="connsiteY23" fmla="*/ 14903 h 297088"/>
                  <a:gd name="connsiteX24" fmla="*/ 44887 w 158670"/>
                  <a:gd name="connsiteY24" fmla="*/ 14144 h 297088"/>
                  <a:gd name="connsiteX25" fmla="*/ 46425 w 158670"/>
                  <a:gd name="connsiteY25" fmla="*/ 21354 h 297088"/>
                  <a:gd name="connsiteX26" fmla="*/ 50414 w 158670"/>
                  <a:gd name="connsiteY26" fmla="*/ 23970 h 297088"/>
                  <a:gd name="connsiteX27" fmla="*/ 52343 w 158670"/>
                  <a:gd name="connsiteY27" fmla="*/ 32505 h 297088"/>
                  <a:gd name="connsiteX28" fmla="*/ 52290 w 158670"/>
                  <a:gd name="connsiteY28" fmla="*/ 38802 h 297088"/>
                  <a:gd name="connsiteX29" fmla="*/ 56878 w 158670"/>
                  <a:gd name="connsiteY29" fmla="*/ 38862 h 297088"/>
                  <a:gd name="connsiteX30" fmla="*/ 58208 w 158670"/>
                  <a:gd name="connsiteY30" fmla="*/ 29688 h 297088"/>
                  <a:gd name="connsiteX31" fmla="*/ 67748 w 158670"/>
                  <a:gd name="connsiteY31" fmla="*/ 29213 h 297088"/>
                  <a:gd name="connsiteX32" fmla="*/ 71345 w 158670"/>
                  <a:gd name="connsiteY32" fmla="*/ 31115 h 297088"/>
                  <a:gd name="connsiteX33" fmla="*/ 71997 w 158670"/>
                  <a:gd name="connsiteY33" fmla="*/ 29242 h 297088"/>
                  <a:gd name="connsiteX34" fmla="*/ 78618 w 158670"/>
                  <a:gd name="connsiteY34" fmla="*/ 31757 h 297088"/>
                  <a:gd name="connsiteX35" fmla="*/ 87741 w 158670"/>
                  <a:gd name="connsiteY35" fmla="*/ 32354 h 297088"/>
                  <a:gd name="connsiteX36" fmla="*/ 87637 w 158670"/>
                  <a:gd name="connsiteY36" fmla="*/ 9960 h 297088"/>
                  <a:gd name="connsiteX37" fmla="*/ 95718 w 158670"/>
                  <a:gd name="connsiteY37" fmla="*/ 9545 h 297088"/>
                  <a:gd name="connsiteX38" fmla="*/ 95405 w 158670"/>
                  <a:gd name="connsiteY38" fmla="*/ 224 h 297088"/>
                  <a:gd name="connsiteX39" fmla="*/ 100384 w 158670"/>
                  <a:gd name="connsiteY39" fmla="*/ 0 h 297088"/>
                  <a:gd name="connsiteX40" fmla="*/ 102573 w 158670"/>
                  <a:gd name="connsiteY40" fmla="*/ 65230 h 297088"/>
                  <a:gd name="connsiteX41" fmla="*/ 103408 w 158670"/>
                  <a:gd name="connsiteY41" fmla="*/ 99298 h 297088"/>
                  <a:gd name="connsiteX42" fmla="*/ 103955 w 158670"/>
                  <a:gd name="connsiteY42" fmla="*/ 106138 h 297088"/>
                  <a:gd name="connsiteX43" fmla="*/ 105754 w 158670"/>
                  <a:gd name="connsiteY43" fmla="*/ 143154 h 297088"/>
                  <a:gd name="connsiteX44" fmla="*/ 107917 w 158670"/>
                  <a:gd name="connsiteY44" fmla="*/ 144878 h 297088"/>
                  <a:gd name="connsiteX45" fmla="*/ 108464 w 158670"/>
                  <a:gd name="connsiteY45" fmla="*/ 152714 h 297088"/>
                  <a:gd name="connsiteX46" fmla="*/ 106509 w 158670"/>
                  <a:gd name="connsiteY46" fmla="*/ 160936 h 297088"/>
                  <a:gd name="connsiteX47" fmla="*/ 107344 w 158670"/>
                  <a:gd name="connsiteY47" fmla="*/ 168423 h 297088"/>
                  <a:gd name="connsiteX48" fmla="*/ 104451 w 158670"/>
                  <a:gd name="connsiteY48" fmla="*/ 172938 h 297088"/>
                  <a:gd name="connsiteX49" fmla="*/ 103799 w 158670"/>
                  <a:gd name="connsiteY49" fmla="*/ 180600 h 297088"/>
                  <a:gd name="connsiteX50" fmla="*/ 105650 w 158670"/>
                  <a:gd name="connsiteY50" fmla="*/ 186965 h 297088"/>
                  <a:gd name="connsiteX51" fmla="*/ 108021 w 158670"/>
                  <a:gd name="connsiteY51" fmla="*/ 189972 h 297088"/>
                  <a:gd name="connsiteX52" fmla="*/ 111489 w 158670"/>
                  <a:gd name="connsiteY52" fmla="*/ 189479 h 297088"/>
                  <a:gd name="connsiteX53" fmla="*/ 116650 w 158670"/>
                  <a:gd name="connsiteY53" fmla="*/ 199702 h 297088"/>
                  <a:gd name="connsiteX54" fmla="*/ 124470 w 158670"/>
                  <a:gd name="connsiteY54" fmla="*/ 205932 h 297088"/>
                  <a:gd name="connsiteX55" fmla="*/ 125069 w 158670"/>
                  <a:gd name="connsiteY55" fmla="*/ 208131 h 297088"/>
                  <a:gd name="connsiteX56" fmla="*/ 128093 w 158670"/>
                  <a:gd name="connsiteY56" fmla="*/ 209114 h 297088"/>
                  <a:gd name="connsiteX57" fmla="*/ 129267 w 158670"/>
                  <a:gd name="connsiteY57" fmla="*/ 211618 h 297088"/>
                  <a:gd name="connsiteX58" fmla="*/ 127702 w 158670"/>
                  <a:gd name="connsiteY58" fmla="*/ 218302 h 297088"/>
                  <a:gd name="connsiteX59" fmla="*/ 126608 w 158670"/>
                  <a:gd name="connsiteY59" fmla="*/ 219334 h 297088"/>
                  <a:gd name="connsiteX60" fmla="*/ 125799 w 158670"/>
                  <a:gd name="connsiteY60" fmla="*/ 227330 h 297088"/>
                  <a:gd name="connsiteX61" fmla="*/ 127103 w 158670"/>
                  <a:gd name="connsiteY61" fmla="*/ 231490 h 297088"/>
                  <a:gd name="connsiteX62" fmla="*/ 139589 w 158670"/>
                  <a:gd name="connsiteY62" fmla="*/ 241635 h 297088"/>
                  <a:gd name="connsiteX63" fmla="*/ 144151 w 158670"/>
                  <a:gd name="connsiteY63" fmla="*/ 241317 h 297088"/>
                  <a:gd name="connsiteX64" fmla="*/ 144907 w 158670"/>
                  <a:gd name="connsiteY64" fmla="*/ 247259 h 297088"/>
                  <a:gd name="connsiteX65" fmla="*/ 141783 w 158670"/>
                  <a:gd name="connsiteY65" fmla="*/ 250447 h 297088"/>
                  <a:gd name="connsiteX66" fmla="*/ 158670 w 158670"/>
                  <a:gd name="connsiteY66" fmla="*/ 261667 h 297088"/>
                  <a:gd name="connsiteX67" fmla="*/ 140817 w 158670"/>
                  <a:gd name="connsiteY67" fmla="*/ 252108 h 297088"/>
                  <a:gd name="connsiteX68" fmla="*/ 139797 w 158670"/>
                  <a:gd name="connsiteY68" fmla="*/ 256105 h 297088"/>
                  <a:gd name="connsiteX69" fmla="*/ 136930 w 158670"/>
                  <a:gd name="connsiteY69" fmla="*/ 259452 h 297088"/>
                  <a:gd name="connsiteX70" fmla="*/ 135809 w 158670"/>
                  <a:gd name="connsiteY70" fmla="*/ 263367 h 297088"/>
                  <a:gd name="connsiteX71" fmla="*/ 129996 w 158670"/>
                  <a:gd name="connsiteY71" fmla="*/ 273003 h 297088"/>
                  <a:gd name="connsiteX72" fmla="*/ 128666 w 158670"/>
                  <a:gd name="connsiteY72" fmla="*/ 281354 h 297088"/>
                  <a:gd name="connsiteX73" fmla="*/ 123766 w 158670"/>
                  <a:gd name="connsiteY73" fmla="*/ 283605 h 297088"/>
                  <a:gd name="connsiteX74" fmla="*/ 118318 w 158670"/>
                  <a:gd name="connsiteY74" fmla="*/ 279280 h 297088"/>
                  <a:gd name="connsiteX75" fmla="*/ 111958 w 158670"/>
                  <a:gd name="connsiteY75" fmla="*/ 278847 h 297088"/>
                  <a:gd name="connsiteX76" fmla="*/ 106562 w 158670"/>
                  <a:gd name="connsiteY76" fmla="*/ 282042 h 297088"/>
                  <a:gd name="connsiteX77" fmla="*/ 97308 w 158670"/>
                  <a:gd name="connsiteY77" fmla="*/ 283954 h 297088"/>
                  <a:gd name="connsiteX78" fmla="*/ 95327 w 158670"/>
                  <a:gd name="connsiteY78" fmla="*/ 286007 h 297088"/>
                  <a:gd name="connsiteX79" fmla="*/ 92538 w 158670"/>
                  <a:gd name="connsiteY79" fmla="*/ 294344 h 297088"/>
                  <a:gd name="connsiteX80" fmla="*/ 85134 w 158670"/>
                  <a:gd name="connsiteY80" fmla="*/ 292101 h 297088"/>
                  <a:gd name="connsiteX81" fmla="*/ 84692 w 158670"/>
                  <a:gd name="connsiteY81" fmla="*/ 287262 h 297088"/>
                  <a:gd name="connsiteX82" fmla="*/ 82137 w 158670"/>
                  <a:gd name="connsiteY82" fmla="*/ 283675 h 297088"/>
                  <a:gd name="connsiteX83" fmla="*/ 81094 w 158670"/>
                  <a:gd name="connsiteY83" fmla="*/ 285063 h 297088"/>
                  <a:gd name="connsiteX84" fmla="*/ 74369 w 158670"/>
                  <a:gd name="connsiteY84" fmla="*/ 284708 h 297088"/>
                  <a:gd name="connsiteX85" fmla="*/ 73300 w 158670"/>
                  <a:gd name="connsiteY85" fmla="*/ 282454 h 297088"/>
                  <a:gd name="connsiteX86" fmla="*/ 71997 w 158670"/>
                  <a:gd name="connsiteY86" fmla="*/ 285305 h 297088"/>
                  <a:gd name="connsiteX87" fmla="*/ 51430 w 158670"/>
                  <a:gd name="connsiteY87" fmla="*/ 287872 h 297088"/>
                  <a:gd name="connsiteX88" fmla="*/ 51742 w 158670"/>
                  <a:gd name="connsiteY88" fmla="*/ 293624 h 297088"/>
                  <a:gd name="connsiteX89" fmla="*/ 49813 w 158670"/>
                  <a:gd name="connsiteY89" fmla="*/ 295784 h 297088"/>
                  <a:gd name="connsiteX90" fmla="*/ 45982 w 158670"/>
                  <a:gd name="connsiteY90" fmla="*/ 290945 h 297088"/>
                  <a:gd name="connsiteX91" fmla="*/ 40247 w 158670"/>
                  <a:gd name="connsiteY91" fmla="*/ 290695 h 297088"/>
                  <a:gd name="connsiteX92" fmla="*/ 38057 w 158670"/>
                  <a:gd name="connsiteY92" fmla="*/ 277790 h 297088"/>
                  <a:gd name="connsiteX93" fmla="*/ 36441 w 158670"/>
                  <a:gd name="connsiteY93" fmla="*/ 274996 h 297088"/>
                  <a:gd name="connsiteX94" fmla="*/ 31932 w 158670"/>
                  <a:gd name="connsiteY94" fmla="*/ 282546 h 297088"/>
                  <a:gd name="connsiteX95" fmla="*/ 31906 w 158670"/>
                  <a:gd name="connsiteY95" fmla="*/ 288016 h 297088"/>
                  <a:gd name="connsiteX96" fmla="*/ 34122 w 158670"/>
                  <a:gd name="connsiteY96" fmla="*/ 296744 h 297088"/>
                  <a:gd name="connsiteX97" fmla="*/ 30628 w 158670"/>
                  <a:gd name="connsiteY97" fmla="*/ 296574 h 297088"/>
                  <a:gd name="connsiteX98" fmla="*/ 30472 w 158670"/>
                  <a:gd name="connsiteY98" fmla="*/ 294613 h 297088"/>
                  <a:gd name="connsiteX99" fmla="*/ 22991 w 158670"/>
                  <a:gd name="connsiteY99" fmla="*/ 295017 h 297088"/>
                  <a:gd name="connsiteX100" fmla="*/ 21635 w 158670"/>
                  <a:gd name="connsiteY100" fmla="*/ 297088 h 297088"/>
                  <a:gd name="connsiteX101" fmla="*/ 18559 w 158670"/>
                  <a:gd name="connsiteY101" fmla="*/ 276796 h 297088"/>
                  <a:gd name="connsiteX102" fmla="*/ 19576 w 158670"/>
                  <a:gd name="connsiteY102" fmla="*/ 276635 h 297088"/>
                  <a:gd name="connsiteX103" fmla="*/ 17907 w 158670"/>
                  <a:gd name="connsiteY103" fmla="*/ 267364 h 297088"/>
                  <a:gd name="connsiteX104" fmla="*/ 13815 w 158670"/>
                  <a:gd name="connsiteY104" fmla="*/ 268073 h 297088"/>
                  <a:gd name="connsiteX105" fmla="*/ 12929 w 158670"/>
                  <a:gd name="connsiteY105" fmla="*/ 262233 h 297088"/>
                  <a:gd name="connsiteX106" fmla="*/ 9358 w 158670"/>
                  <a:gd name="connsiteY106" fmla="*/ 245499 h 297088"/>
                  <a:gd name="connsiteX107" fmla="*/ 28126 w 158670"/>
                  <a:gd name="connsiteY107" fmla="*/ 242439 h 297088"/>
                  <a:gd name="connsiteX108" fmla="*/ 27917 w 158670"/>
                  <a:gd name="connsiteY108" fmla="*/ 241192 h 297088"/>
                  <a:gd name="connsiteX109" fmla="*/ 34591 w 158670"/>
                  <a:gd name="connsiteY109" fmla="*/ 232046 h 297088"/>
                  <a:gd name="connsiteX110" fmla="*/ 71111 w 158670"/>
                  <a:gd name="connsiteY110" fmla="*/ 240991 h 297088"/>
                  <a:gd name="connsiteX111" fmla="*/ 74473 w 158670"/>
                  <a:gd name="connsiteY111" fmla="*/ 234537 h 297088"/>
                  <a:gd name="connsiteX112" fmla="*/ 72049 w 158670"/>
                  <a:gd name="connsiteY112" fmla="*/ 234013 h 297088"/>
                  <a:gd name="connsiteX113" fmla="*/ 74629 w 158670"/>
                  <a:gd name="connsiteY113" fmla="*/ 230168 h 297088"/>
                  <a:gd name="connsiteX114" fmla="*/ 76898 w 158670"/>
                  <a:gd name="connsiteY114" fmla="*/ 232182 h 297088"/>
                  <a:gd name="connsiteX115" fmla="*/ 78826 w 158670"/>
                  <a:gd name="connsiteY115" fmla="*/ 229417 h 297088"/>
                  <a:gd name="connsiteX116" fmla="*/ 76272 w 158670"/>
                  <a:gd name="connsiteY116" fmla="*/ 227752 h 297088"/>
                  <a:gd name="connsiteX117" fmla="*/ 83362 w 158670"/>
                  <a:gd name="connsiteY117" fmla="*/ 216656 h 297088"/>
                  <a:gd name="connsiteX118" fmla="*/ 66158 w 158670"/>
                  <a:gd name="connsiteY118" fmla="*/ 201768 h 297088"/>
                  <a:gd name="connsiteX119" fmla="*/ 67800 w 158670"/>
                  <a:gd name="connsiteY119" fmla="*/ 199835 h 297088"/>
                  <a:gd name="connsiteX120" fmla="*/ 56330 w 158670"/>
                  <a:gd name="connsiteY120" fmla="*/ 191201 h 297088"/>
                  <a:gd name="connsiteX121" fmla="*/ 22521 w 158670"/>
                  <a:gd name="connsiteY121" fmla="*/ 166550 h 297088"/>
                  <a:gd name="connsiteX122" fmla="*/ 20853 w 158670"/>
                  <a:gd name="connsiteY122" fmla="*/ 166200 h 297088"/>
                  <a:gd name="connsiteX123" fmla="*/ 15171 w 158670"/>
                  <a:gd name="connsiteY123" fmla="*/ 170082 h 297088"/>
                  <a:gd name="connsiteX124" fmla="*/ 12434 w 158670"/>
                  <a:gd name="connsiteY124" fmla="*/ 168305 h 297088"/>
                  <a:gd name="connsiteX125" fmla="*/ 11834 w 158670"/>
                  <a:gd name="connsiteY125" fmla="*/ 163140 h 297088"/>
                  <a:gd name="connsiteX126" fmla="*/ 9827 w 158670"/>
                  <a:gd name="connsiteY126" fmla="*/ 158784 h 297088"/>
                  <a:gd name="connsiteX127" fmla="*/ 4170 w 158670"/>
                  <a:gd name="connsiteY127" fmla="*/ 157047 h 297088"/>
                  <a:gd name="connsiteX128" fmla="*/ 2137 w 158670"/>
                  <a:gd name="connsiteY128" fmla="*/ 153935 h 297088"/>
                  <a:gd name="connsiteX129" fmla="*/ 2528 w 158670"/>
                  <a:gd name="connsiteY129" fmla="*/ 151324 h 297088"/>
                  <a:gd name="connsiteX130" fmla="*/ 0 w 158670"/>
                  <a:gd name="connsiteY130" fmla="*/ 149636 h 297088"/>
                  <a:gd name="connsiteX131" fmla="*/ 0 w 158670"/>
                  <a:gd name="connsiteY131" fmla="*/ 149636 h 297088"/>
                  <a:gd name="connsiteX0" fmla="*/ 0 w 145211"/>
                  <a:gd name="connsiteY0" fmla="*/ 149636 h 297088"/>
                  <a:gd name="connsiteX1" fmla="*/ 12094 w 145211"/>
                  <a:gd name="connsiteY1" fmla="*/ 138004 h 297088"/>
                  <a:gd name="connsiteX2" fmla="*/ 22913 w 145211"/>
                  <a:gd name="connsiteY2" fmla="*/ 127020 h 297088"/>
                  <a:gd name="connsiteX3" fmla="*/ 32792 w 145211"/>
                  <a:gd name="connsiteY3" fmla="*/ 117571 h 297088"/>
                  <a:gd name="connsiteX4" fmla="*/ 35347 w 145211"/>
                  <a:gd name="connsiteY4" fmla="*/ 119979 h 297088"/>
                  <a:gd name="connsiteX5" fmla="*/ 38396 w 145211"/>
                  <a:gd name="connsiteY5" fmla="*/ 118184 h 297088"/>
                  <a:gd name="connsiteX6" fmla="*/ 25154 w 145211"/>
                  <a:gd name="connsiteY6" fmla="*/ 105123 h 297088"/>
                  <a:gd name="connsiteX7" fmla="*/ 25076 w 145211"/>
                  <a:gd name="connsiteY7" fmla="*/ 104356 h 297088"/>
                  <a:gd name="connsiteX8" fmla="*/ 54401 w 145211"/>
                  <a:gd name="connsiteY8" fmla="*/ 100777 h 297088"/>
                  <a:gd name="connsiteX9" fmla="*/ 49892 w 145211"/>
                  <a:gd name="connsiteY9" fmla="*/ 75644 h 297088"/>
                  <a:gd name="connsiteX10" fmla="*/ 71189 w 145211"/>
                  <a:gd name="connsiteY10" fmla="*/ 72425 h 297088"/>
                  <a:gd name="connsiteX11" fmla="*/ 77471 w 145211"/>
                  <a:gd name="connsiteY11" fmla="*/ 64873 h 297088"/>
                  <a:gd name="connsiteX12" fmla="*/ 81616 w 145211"/>
                  <a:gd name="connsiteY12" fmla="*/ 64729 h 297088"/>
                  <a:gd name="connsiteX13" fmla="*/ 79400 w 145211"/>
                  <a:gd name="connsiteY13" fmla="*/ 52336 h 297088"/>
                  <a:gd name="connsiteX14" fmla="*/ 75777 w 145211"/>
                  <a:gd name="connsiteY14" fmla="*/ 52829 h 297088"/>
                  <a:gd name="connsiteX15" fmla="*/ 55575 w 145211"/>
                  <a:gd name="connsiteY15" fmla="*/ 52297 h 297088"/>
                  <a:gd name="connsiteX16" fmla="*/ 46504 w 145211"/>
                  <a:gd name="connsiteY16" fmla="*/ 52743 h 297088"/>
                  <a:gd name="connsiteX17" fmla="*/ 51847 w 145211"/>
                  <a:gd name="connsiteY17" fmla="*/ 43467 h 297088"/>
                  <a:gd name="connsiteX18" fmla="*/ 49006 w 145211"/>
                  <a:gd name="connsiteY18" fmla="*/ 43527 h 297088"/>
                  <a:gd name="connsiteX19" fmla="*/ 46790 w 145211"/>
                  <a:gd name="connsiteY19" fmla="*/ 37631 h 297088"/>
                  <a:gd name="connsiteX20" fmla="*/ 47520 w 145211"/>
                  <a:gd name="connsiteY20" fmla="*/ 33413 h 297088"/>
                  <a:gd name="connsiteX21" fmla="*/ 46008 w 145211"/>
                  <a:gd name="connsiteY21" fmla="*/ 26109 h 297088"/>
                  <a:gd name="connsiteX22" fmla="*/ 42254 w 145211"/>
                  <a:gd name="connsiteY22" fmla="*/ 23644 h 297088"/>
                  <a:gd name="connsiteX23" fmla="*/ 40325 w 145211"/>
                  <a:gd name="connsiteY23" fmla="*/ 14903 h 297088"/>
                  <a:gd name="connsiteX24" fmla="*/ 44887 w 145211"/>
                  <a:gd name="connsiteY24" fmla="*/ 14144 h 297088"/>
                  <a:gd name="connsiteX25" fmla="*/ 46425 w 145211"/>
                  <a:gd name="connsiteY25" fmla="*/ 21354 h 297088"/>
                  <a:gd name="connsiteX26" fmla="*/ 50414 w 145211"/>
                  <a:gd name="connsiteY26" fmla="*/ 23970 h 297088"/>
                  <a:gd name="connsiteX27" fmla="*/ 52343 w 145211"/>
                  <a:gd name="connsiteY27" fmla="*/ 32505 h 297088"/>
                  <a:gd name="connsiteX28" fmla="*/ 52290 w 145211"/>
                  <a:gd name="connsiteY28" fmla="*/ 38802 h 297088"/>
                  <a:gd name="connsiteX29" fmla="*/ 56878 w 145211"/>
                  <a:gd name="connsiteY29" fmla="*/ 38862 h 297088"/>
                  <a:gd name="connsiteX30" fmla="*/ 58208 w 145211"/>
                  <a:gd name="connsiteY30" fmla="*/ 29688 h 297088"/>
                  <a:gd name="connsiteX31" fmla="*/ 67748 w 145211"/>
                  <a:gd name="connsiteY31" fmla="*/ 29213 h 297088"/>
                  <a:gd name="connsiteX32" fmla="*/ 71345 w 145211"/>
                  <a:gd name="connsiteY32" fmla="*/ 31115 h 297088"/>
                  <a:gd name="connsiteX33" fmla="*/ 71997 w 145211"/>
                  <a:gd name="connsiteY33" fmla="*/ 29242 h 297088"/>
                  <a:gd name="connsiteX34" fmla="*/ 78618 w 145211"/>
                  <a:gd name="connsiteY34" fmla="*/ 31757 h 297088"/>
                  <a:gd name="connsiteX35" fmla="*/ 87741 w 145211"/>
                  <a:gd name="connsiteY35" fmla="*/ 32354 h 297088"/>
                  <a:gd name="connsiteX36" fmla="*/ 87637 w 145211"/>
                  <a:gd name="connsiteY36" fmla="*/ 9960 h 297088"/>
                  <a:gd name="connsiteX37" fmla="*/ 95718 w 145211"/>
                  <a:gd name="connsiteY37" fmla="*/ 9545 h 297088"/>
                  <a:gd name="connsiteX38" fmla="*/ 95405 w 145211"/>
                  <a:gd name="connsiteY38" fmla="*/ 224 h 297088"/>
                  <a:gd name="connsiteX39" fmla="*/ 100384 w 145211"/>
                  <a:gd name="connsiteY39" fmla="*/ 0 h 297088"/>
                  <a:gd name="connsiteX40" fmla="*/ 102573 w 145211"/>
                  <a:gd name="connsiteY40" fmla="*/ 65230 h 297088"/>
                  <a:gd name="connsiteX41" fmla="*/ 103408 w 145211"/>
                  <a:gd name="connsiteY41" fmla="*/ 99298 h 297088"/>
                  <a:gd name="connsiteX42" fmla="*/ 103955 w 145211"/>
                  <a:gd name="connsiteY42" fmla="*/ 106138 h 297088"/>
                  <a:gd name="connsiteX43" fmla="*/ 105754 w 145211"/>
                  <a:gd name="connsiteY43" fmla="*/ 143154 h 297088"/>
                  <a:gd name="connsiteX44" fmla="*/ 107917 w 145211"/>
                  <a:gd name="connsiteY44" fmla="*/ 144878 h 297088"/>
                  <a:gd name="connsiteX45" fmla="*/ 108464 w 145211"/>
                  <a:gd name="connsiteY45" fmla="*/ 152714 h 297088"/>
                  <a:gd name="connsiteX46" fmla="*/ 106509 w 145211"/>
                  <a:gd name="connsiteY46" fmla="*/ 160936 h 297088"/>
                  <a:gd name="connsiteX47" fmla="*/ 107344 w 145211"/>
                  <a:gd name="connsiteY47" fmla="*/ 168423 h 297088"/>
                  <a:gd name="connsiteX48" fmla="*/ 104451 w 145211"/>
                  <a:gd name="connsiteY48" fmla="*/ 172938 h 297088"/>
                  <a:gd name="connsiteX49" fmla="*/ 103799 w 145211"/>
                  <a:gd name="connsiteY49" fmla="*/ 180600 h 297088"/>
                  <a:gd name="connsiteX50" fmla="*/ 105650 w 145211"/>
                  <a:gd name="connsiteY50" fmla="*/ 186965 h 297088"/>
                  <a:gd name="connsiteX51" fmla="*/ 108021 w 145211"/>
                  <a:gd name="connsiteY51" fmla="*/ 189972 h 297088"/>
                  <a:gd name="connsiteX52" fmla="*/ 111489 w 145211"/>
                  <a:gd name="connsiteY52" fmla="*/ 189479 h 297088"/>
                  <a:gd name="connsiteX53" fmla="*/ 116650 w 145211"/>
                  <a:gd name="connsiteY53" fmla="*/ 199702 h 297088"/>
                  <a:gd name="connsiteX54" fmla="*/ 124470 w 145211"/>
                  <a:gd name="connsiteY54" fmla="*/ 205932 h 297088"/>
                  <a:gd name="connsiteX55" fmla="*/ 125069 w 145211"/>
                  <a:gd name="connsiteY55" fmla="*/ 208131 h 297088"/>
                  <a:gd name="connsiteX56" fmla="*/ 128093 w 145211"/>
                  <a:gd name="connsiteY56" fmla="*/ 209114 h 297088"/>
                  <a:gd name="connsiteX57" fmla="*/ 129267 w 145211"/>
                  <a:gd name="connsiteY57" fmla="*/ 211618 h 297088"/>
                  <a:gd name="connsiteX58" fmla="*/ 127702 w 145211"/>
                  <a:gd name="connsiteY58" fmla="*/ 218302 h 297088"/>
                  <a:gd name="connsiteX59" fmla="*/ 126608 w 145211"/>
                  <a:gd name="connsiteY59" fmla="*/ 219334 h 297088"/>
                  <a:gd name="connsiteX60" fmla="*/ 125799 w 145211"/>
                  <a:gd name="connsiteY60" fmla="*/ 227330 h 297088"/>
                  <a:gd name="connsiteX61" fmla="*/ 127103 w 145211"/>
                  <a:gd name="connsiteY61" fmla="*/ 231490 h 297088"/>
                  <a:gd name="connsiteX62" fmla="*/ 139589 w 145211"/>
                  <a:gd name="connsiteY62" fmla="*/ 241635 h 297088"/>
                  <a:gd name="connsiteX63" fmla="*/ 144151 w 145211"/>
                  <a:gd name="connsiteY63" fmla="*/ 241317 h 297088"/>
                  <a:gd name="connsiteX64" fmla="*/ 144907 w 145211"/>
                  <a:gd name="connsiteY64" fmla="*/ 247259 h 297088"/>
                  <a:gd name="connsiteX65" fmla="*/ 141783 w 145211"/>
                  <a:gd name="connsiteY65" fmla="*/ 250447 h 297088"/>
                  <a:gd name="connsiteX66" fmla="*/ 145211 w 145211"/>
                  <a:gd name="connsiteY66" fmla="*/ 247903 h 297088"/>
                  <a:gd name="connsiteX67" fmla="*/ 140817 w 145211"/>
                  <a:gd name="connsiteY67" fmla="*/ 252108 h 297088"/>
                  <a:gd name="connsiteX68" fmla="*/ 139797 w 145211"/>
                  <a:gd name="connsiteY68" fmla="*/ 256105 h 297088"/>
                  <a:gd name="connsiteX69" fmla="*/ 136930 w 145211"/>
                  <a:gd name="connsiteY69" fmla="*/ 259452 h 297088"/>
                  <a:gd name="connsiteX70" fmla="*/ 135809 w 145211"/>
                  <a:gd name="connsiteY70" fmla="*/ 263367 h 297088"/>
                  <a:gd name="connsiteX71" fmla="*/ 129996 w 145211"/>
                  <a:gd name="connsiteY71" fmla="*/ 273003 h 297088"/>
                  <a:gd name="connsiteX72" fmla="*/ 128666 w 145211"/>
                  <a:gd name="connsiteY72" fmla="*/ 281354 h 297088"/>
                  <a:gd name="connsiteX73" fmla="*/ 123766 w 145211"/>
                  <a:gd name="connsiteY73" fmla="*/ 283605 h 297088"/>
                  <a:gd name="connsiteX74" fmla="*/ 118318 w 145211"/>
                  <a:gd name="connsiteY74" fmla="*/ 279280 h 297088"/>
                  <a:gd name="connsiteX75" fmla="*/ 111958 w 145211"/>
                  <a:gd name="connsiteY75" fmla="*/ 278847 h 297088"/>
                  <a:gd name="connsiteX76" fmla="*/ 106562 w 145211"/>
                  <a:gd name="connsiteY76" fmla="*/ 282042 h 297088"/>
                  <a:gd name="connsiteX77" fmla="*/ 97308 w 145211"/>
                  <a:gd name="connsiteY77" fmla="*/ 283954 h 297088"/>
                  <a:gd name="connsiteX78" fmla="*/ 95327 w 145211"/>
                  <a:gd name="connsiteY78" fmla="*/ 286007 h 297088"/>
                  <a:gd name="connsiteX79" fmla="*/ 92538 w 145211"/>
                  <a:gd name="connsiteY79" fmla="*/ 294344 h 297088"/>
                  <a:gd name="connsiteX80" fmla="*/ 85134 w 145211"/>
                  <a:gd name="connsiteY80" fmla="*/ 292101 h 297088"/>
                  <a:gd name="connsiteX81" fmla="*/ 84692 w 145211"/>
                  <a:gd name="connsiteY81" fmla="*/ 287262 h 297088"/>
                  <a:gd name="connsiteX82" fmla="*/ 82137 w 145211"/>
                  <a:gd name="connsiteY82" fmla="*/ 283675 h 297088"/>
                  <a:gd name="connsiteX83" fmla="*/ 81094 w 145211"/>
                  <a:gd name="connsiteY83" fmla="*/ 285063 h 297088"/>
                  <a:gd name="connsiteX84" fmla="*/ 74369 w 145211"/>
                  <a:gd name="connsiteY84" fmla="*/ 284708 h 297088"/>
                  <a:gd name="connsiteX85" fmla="*/ 73300 w 145211"/>
                  <a:gd name="connsiteY85" fmla="*/ 282454 h 297088"/>
                  <a:gd name="connsiteX86" fmla="*/ 71997 w 145211"/>
                  <a:gd name="connsiteY86" fmla="*/ 285305 h 297088"/>
                  <a:gd name="connsiteX87" fmla="*/ 51430 w 145211"/>
                  <a:gd name="connsiteY87" fmla="*/ 287872 h 297088"/>
                  <a:gd name="connsiteX88" fmla="*/ 51742 w 145211"/>
                  <a:gd name="connsiteY88" fmla="*/ 293624 h 297088"/>
                  <a:gd name="connsiteX89" fmla="*/ 49813 w 145211"/>
                  <a:gd name="connsiteY89" fmla="*/ 295784 h 297088"/>
                  <a:gd name="connsiteX90" fmla="*/ 45982 w 145211"/>
                  <a:gd name="connsiteY90" fmla="*/ 290945 h 297088"/>
                  <a:gd name="connsiteX91" fmla="*/ 40247 w 145211"/>
                  <a:gd name="connsiteY91" fmla="*/ 290695 h 297088"/>
                  <a:gd name="connsiteX92" fmla="*/ 38057 w 145211"/>
                  <a:gd name="connsiteY92" fmla="*/ 277790 h 297088"/>
                  <a:gd name="connsiteX93" fmla="*/ 36441 w 145211"/>
                  <a:gd name="connsiteY93" fmla="*/ 274996 h 297088"/>
                  <a:gd name="connsiteX94" fmla="*/ 31932 w 145211"/>
                  <a:gd name="connsiteY94" fmla="*/ 282546 h 297088"/>
                  <a:gd name="connsiteX95" fmla="*/ 31906 w 145211"/>
                  <a:gd name="connsiteY95" fmla="*/ 288016 h 297088"/>
                  <a:gd name="connsiteX96" fmla="*/ 34122 w 145211"/>
                  <a:gd name="connsiteY96" fmla="*/ 296744 h 297088"/>
                  <a:gd name="connsiteX97" fmla="*/ 30628 w 145211"/>
                  <a:gd name="connsiteY97" fmla="*/ 296574 h 297088"/>
                  <a:gd name="connsiteX98" fmla="*/ 30472 w 145211"/>
                  <a:gd name="connsiteY98" fmla="*/ 294613 h 297088"/>
                  <a:gd name="connsiteX99" fmla="*/ 22991 w 145211"/>
                  <a:gd name="connsiteY99" fmla="*/ 295017 h 297088"/>
                  <a:gd name="connsiteX100" fmla="*/ 21635 w 145211"/>
                  <a:gd name="connsiteY100" fmla="*/ 297088 h 297088"/>
                  <a:gd name="connsiteX101" fmla="*/ 18559 w 145211"/>
                  <a:gd name="connsiteY101" fmla="*/ 276796 h 297088"/>
                  <a:gd name="connsiteX102" fmla="*/ 19576 w 145211"/>
                  <a:gd name="connsiteY102" fmla="*/ 276635 h 297088"/>
                  <a:gd name="connsiteX103" fmla="*/ 17907 w 145211"/>
                  <a:gd name="connsiteY103" fmla="*/ 267364 h 297088"/>
                  <a:gd name="connsiteX104" fmla="*/ 13815 w 145211"/>
                  <a:gd name="connsiteY104" fmla="*/ 268073 h 297088"/>
                  <a:gd name="connsiteX105" fmla="*/ 12929 w 145211"/>
                  <a:gd name="connsiteY105" fmla="*/ 262233 h 297088"/>
                  <a:gd name="connsiteX106" fmla="*/ 9358 w 145211"/>
                  <a:gd name="connsiteY106" fmla="*/ 245499 h 297088"/>
                  <a:gd name="connsiteX107" fmla="*/ 28126 w 145211"/>
                  <a:gd name="connsiteY107" fmla="*/ 242439 h 297088"/>
                  <a:gd name="connsiteX108" fmla="*/ 27917 w 145211"/>
                  <a:gd name="connsiteY108" fmla="*/ 241192 h 297088"/>
                  <a:gd name="connsiteX109" fmla="*/ 34591 w 145211"/>
                  <a:gd name="connsiteY109" fmla="*/ 232046 h 297088"/>
                  <a:gd name="connsiteX110" fmla="*/ 71111 w 145211"/>
                  <a:gd name="connsiteY110" fmla="*/ 240991 h 297088"/>
                  <a:gd name="connsiteX111" fmla="*/ 74473 w 145211"/>
                  <a:gd name="connsiteY111" fmla="*/ 234537 h 297088"/>
                  <a:gd name="connsiteX112" fmla="*/ 72049 w 145211"/>
                  <a:gd name="connsiteY112" fmla="*/ 234013 h 297088"/>
                  <a:gd name="connsiteX113" fmla="*/ 74629 w 145211"/>
                  <a:gd name="connsiteY113" fmla="*/ 230168 h 297088"/>
                  <a:gd name="connsiteX114" fmla="*/ 76898 w 145211"/>
                  <a:gd name="connsiteY114" fmla="*/ 232182 h 297088"/>
                  <a:gd name="connsiteX115" fmla="*/ 78826 w 145211"/>
                  <a:gd name="connsiteY115" fmla="*/ 229417 h 297088"/>
                  <a:gd name="connsiteX116" fmla="*/ 76272 w 145211"/>
                  <a:gd name="connsiteY116" fmla="*/ 227752 h 297088"/>
                  <a:gd name="connsiteX117" fmla="*/ 83362 w 145211"/>
                  <a:gd name="connsiteY117" fmla="*/ 216656 h 297088"/>
                  <a:gd name="connsiteX118" fmla="*/ 66158 w 145211"/>
                  <a:gd name="connsiteY118" fmla="*/ 201768 h 297088"/>
                  <a:gd name="connsiteX119" fmla="*/ 67800 w 145211"/>
                  <a:gd name="connsiteY119" fmla="*/ 199835 h 297088"/>
                  <a:gd name="connsiteX120" fmla="*/ 56330 w 145211"/>
                  <a:gd name="connsiteY120" fmla="*/ 191201 h 297088"/>
                  <a:gd name="connsiteX121" fmla="*/ 22521 w 145211"/>
                  <a:gd name="connsiteY121" fmla="*/ 166550 h 297088"/>
                  <a:gd name="connsiteX122" fmla="*/ 20853 w 145211"/>
                  <a:gd name="connsiteY122" fmla="*/ 166200 h 297088"/>
                  <a:gd name="connsiteX123" fmla="*/ 15171 w 145211"/>
                  <a:gd name="connsiteY123" fmla="*/ 170082 h 297088"/>
                  <a:gd name="connsiteX124" fmla="*/ 12434 w 145211"/>
                  <a:gd name="connsiteY124" fmla="*/ 168305 h 297088"/>
                  <a:gd name="connsiteX125" fmla="*/ 11834 w 145211"/>
                  <a:gd name="connsiteY125" fmla="*/ 163140 h 297088"/>
                  <a:gd name="connsiteX126" fmla="*/ 9827 w 145211"/>
                  <a:gd name="connsiteY126" fmla="*/ 158784 h 297088"/>
                  <a:gd name="connsiteX127" fmla="*/ 4170 w 145211"/>
                  <a:gd name="connsiteY127" fmla="*/ 157047 h 297088"/>
                  <a:gd name="connsiteX128" fmla="*/ 2137 w 145211"/>
                  <a:gd name="connsiteY128" fmla="*/ 153935 h 297088"/>
                  <a:gd name="connsiteX129" fmla="*/ 2528 w 145211"/>
                  <a:gd name="connsiteY129" fmla="*/ 151324 h 297088"/>
                  <a:gd name="connsiteX130" fmla="*/ 0 w 145211"/>
                  <a:gd name="connsiteY130" fmla="*/ 149636 h 297088"/>
                  <a:gd name="connsiteX131" fmla="*/ 0 w 145211"/>
                  <a:gd name="connsiteY131" fmla="*/ 149636 h 297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145211" h="297088">
                    <a:moveTo>
                      <a:pt x="0" y="149636"/>
                    </a:moveTo>
                    <a:lnTo>
                      <a:pt x="12094" y="138004"/>
                    </a:lnTo>
                    <a:lnTo>
                      <a:pt x="22913" y="127020"/>
                    </a:lnTo>
                    <a:lnTo>
                      <a:pt x="32792" y="117571"/>
                    </a:lnTo>
                    <a:lnTo>
                      <a:pt x="35347" y="119979"/>
                    </a:lnTo>
                    <a:lnTo>
                      <a:pt x="38396" y="118184"/>
                    </a:lnTo>
                    <a:lnTo>
                      <a:pt x="25154" y="105123"/>
                    </a:lnTo>
                    <a:cubicBezTo>
                      <a:pt x="25128" y="104867"/>
                      <a:pt x="25102" y="104612"/>
                      <a:pt x="25076" y="104356"/>
                    </a:cubicBezTo>
                    <a:lnTo>
                      <a:pt x="54401" y="100777"/>
                    </a:lnTo>
                    <a:lnTo>
                      <a:pt x="49892" y="75644"/>
                    </a:lnTo>
                    <a:lnTo>
                      <a:pt x="71189" y="72425"/>
                    </a:lnTo>
                    <a:lnTo>
                      <a:pt x="77471" y="64873"/>
                    </a:lnTo>
                    <a:lnTo>
                      <a:pt x="81616" y="64729"/>
                    </a:lnTo>
                    <a:lnTo>
                      <a:pt x="79400" y="52336"/>
                    </a:lnTo>
                    <a:lnTo>
                      <a:pt x="75777" y="52829"/>
                    </a:lnTo>
                    <a:lnTo>
                      <a:pt x="55575" y="52297"/>
                    </a:lnTo>
                    <a:lnTo>
                      <a:pt x="46504" y="52743"/>
                    </a:lnTo>
                    <a:lnTo>
                      <a:pt x="51847" y="43467"/>
                    </a:lnTo>
                    <a:lnTo>
                      <a:pt x="49006" y="43527"/>
                    </a:lnTo>
                    <a:lnTo>
                      <a:pt x="46790" y="37631"/>
                    </a:lnTo>
                    <a:lnTo>
                      <a:pt x="47520" y="33413"/>
                    </a:lnTo>
                    <a:lnTo>
                      <a:pt x="46008" y="26109"/>
                    </a:lnTo>
                    <a:lnTo>
                      <a:pt x="42254" y="23644"/>
                    </a:lnTo>
                    <a:lnTo>
                      <a:pt x="40325" y="14903"/>
                    </a:lnTo>
                    <a:lnTo>
                      <a:pt x="44887" y="14144"/>
                    </a:lnTo>
                    <a:lnTo>
                      <a:pt x="46425" y="21354"/>
                    </a:lnTo>
                    <a:lnTo>
                      <a:pt x="50414" y="23970"/>
                    </a:lnTo>
                    <a:lnTo>
                      <a:pt x="52343" y="32505"/>
                    </a:lnTo>
                    <a:cubicBezTo>
                      <a:pt x="52325" y="34604"/>
                      <a:pt x="52308" y="36703"/>
                      <a:pt x="52290" y="38802"/>
                    </a:cubicBezTo>
                    <a:lnTo>
                      <a:pt x="56878" y="38862"/>
                    </a:lnTo>
                    <a:lnTo>
                      <a:pt x="58208" y="29688"/>
                    </a:lnTo>
                    <a:lnTo>
                      <a:pt x="67748" y="29213"/>
                    </a:lnTo>
                    <a:lnTo>
                      <a:pt x="71345" y="31115"/>
                    </a:lnTo>
                    <a:lnTo>
                      <a:pt x="71997" y="29242"/>
                    </a:lnTo>
                    <a:lnTo>
                      <a:pt x="78618" y="31757"/>
                    </a:lnTo>
                    <a:lnTo>
                      <a:pt x="87741" y="32354"/>
                    </a:lnTo>
                    <a:cubicBezTo>
                      <a:pt x="87706" y="24889"/>
                      <a:pt x="87672" y="17425"/>
                      <a:pt x="87637" y="9960"/>
                    </a:cubicBezTo>
                    <a:lnTo>
                      <a:pt x="95718" y="9545"/>
                    </a:lnTo>
                    <a:cubicBezTo>
                      <a:pt x="95614" y="6438"/>
                      <a:pt x="95509" y="3331"/>
                      <a:pt x="95405" y="224"/>
                    </a:cubicBezTo>
                    <a:lnTo>
                      <a:pt x="100384" y="0"/>
                    </a:lnTo>
                    <a:cubicBezTo>
                      <a:pt x="101114" y="21743"/>
                      <a:pt x="101843" y="43487"/>
                      <a:pt x="102573" y="65230"/>
                    </a:cubicBezTo>
                    <a:cubicBezTo>
                      <a:pt x="102851" y="76586"/>
                      <a:pt x="103130" y="87942"/>
                      <a:pt x="103408" y="99298"/>
                    </a:cubicBezTo>
                    <a:cubicBezTo>
                      <a:pt x="103590" y="101578"/>
                      <a:pt x="103773" y="103858"/>
                      <a:pt x="103955" y="106138"/>
                    </a:cubicBezTo>
                    <a:cubicBezTo>
                      <a:pt x="104555" y="118477"/>
                      <a:pt x="105154" y="130815"/>
                      <a:pt x="105754" y="143154"/>
                    </a:cubicBezTo>
                    <a:lnTo>
                      <a:pt x="107917" y="144878"/>
                    </a:lnTo>
                    <a:cubicBezTo>
                      <a:pt x="108099" y="147490"/>
                      <a:pt x="108282" y="150102"/>
                      <a:pt x="108464" y="152714"/>
                    </a:cubicBezTo>
                    <a:lnTo>
                      <a:pt x="106509" y="160936"/>
                    </a:lnTo>
                    <a:cubicBezTo>
                      <a:pt x="106787" y="163432"/>
                      <a:pt x="107066" y="165927"/>
                      <a:pt x="107344" y="168423"/>
                    </a:cubicBezTo>
                    <a:lnTo>
                      <a:pt x="104451" y="172938"/>
                    </a:lnTo>
                    <a:cubicBezTo>
                      <a:pt x="104234" y="175492"/>
                      <a:pt x="104016" y="178046"/>
                      <a:pt x="103799" y="180600"/>
                    </a:cubicBezTo>
                    <a:lnTo>
                      <a:pt x="105650" y="186965"/>
                    </a:lnTo>
                    <a:lnTo>
                      <a:pt x="108021" y="189972"/>
                    </a:lnTo>
                    <a:lnTo>
                      <a:pt x="111489" y="189479"/>
                    </a:lnTo>
                    <a:lnTo>
                      <a:pt x="116650" y="199702"/>
                    </a:lnTo>
                    <a:lnTo>
                      <a:pt x="124470" y="205932"/>
                    </a:lnTo>
                    <a:lnTo>
                      <a:pt x="125069" y="208131"/>
                    </a:lnTo>
                    <a:lnTo>
                      <a:pt x="128093" y="209114"/>
                    </a:lnTo>
                    <a:lnTo>
                      <a:pt x="129267" y="211618"/>
                    </a:lnTo>
                    <a:lnTo>
                      <a:pt x="127702" y="218302"/>
                    </a:lnTo>
                    <a:lnTo>
                      <a:pt x="126608" y="219334"/>
                    </a:lnTo>
                    <a:cubicBezTo>
                      <a:pt x="126338" y="221999"/>
                      <a:pt x="126069" y="224665"/>
                      <a:pt x="125799" y="227330"/>
                    </a:cubicBezTo>
                    <a:lnTo>
                      <a:pt x="127103" y="231490"/>
                    </a:lnTo>
                    <a:lnTo>
                      <a:pt x="139589" y="241635"/>
                    </a:lnTo>
                    <a:lnTo>
                      <a:pt x="144151" y="241317"/>
                    </a:lnTo>
                    <a:lnTo>
                      <a:pt x="144907" y="247259"/>
                    </a:lnTo>
                    <a:lnTo>
                      <a:pt x="141783" y="250447"/>
                    </a:lnTo>
                    <a:lnTo>
                      <a:pt x="145211" y="247903"/>
                    </a:lnTo>
                    <a:lnTo>
                      <a:pt x="140817" y="252108"/>
                    </a:lnTo>
                    <a:lnTo>
                      <a:pt x="139797" y="256105"/>
                    </a:lnTo>
                    <a:lnTo>
                      <a:pt x="136930" y="259452"/>
                    </a:lnTo>
                    <a:lnTo>
                      <a:pt x="135809" y="263367"/>
                    </a:lnTo>
                    <a:lnTo>
                      <a:pt x="129996" y="273003"/>
                    </a:lnTo>
                    <a:lnTo>
                      <a:pt x="128666" y="281354"/>
                    </a:lnTo>
                    <a:lnTo>
                      <a:pt x="123766" y="283605"/>
                    </a:lnTo>
                    <a:lnTo>
                      <a:pt x="118318" y="279280"/>
                    </a:lnTo>
                    <a:lnTo>
                      <a:pt x="111958" y="278847"/>
                    </a:lnTo>
                    <a:lnTo>
                      <a:pt x="106562" y="282042"/>
                    </a:lnTo>
                    <a:lnTo>
                      <a:pt x="97308" y="283954"/>
                    </a:lnTo>
                    <a:lnTo>
                      <a:pt x="95327" y="286007"/>
                    </a:lnTo>
                    <a:lnTo>
                      <a:pt x="92538" y="294344"/>
                    </a:lnTo>
                    <a:lnTo>
                      <a:pt x="85134" y="292101"/>
                    </a:lnTo>
                    <a:cubicBezTo>
                      <a:pt x="84987" y="290488"/>
                      <a:pt x="84839" y="288875"/>
                      <a:pt x="84692" y="287262"/>
                    </a:cubicBezTo>
                    <a:lnTo>
                      <a:pt x="82137" y="283675"/>
                    </a:lnTo>
                    <a:lnTo>
                      <a:pt x="81094" y="285063"/>
                    </a:lnTo>
                    <a:lnTo>
                      <a:pt x="74369" y="284708"/>
                    </a:lnTo>
                    <a:lnTo>
                      <a:pt x="73300" y="282454"/>
                    </a:lnTo>
                    <a:lnTo>
                      <a:pt x="71997" y="285305"/>
                    </a:lnTo>
                    <a:lnTo>
                      <a:pt x="51430" y="287872"/>
                    </a:lnTo>
                    <a:lnTo>
                      <a:pt x="51742" y="293624"/>
                    </a:lnTo>
                    <a:lnTo>
                      <a:pt x="49813" y="295784"/>
                    </a:lnTo>
                    <a:lnTo>
                      <a:pt x="45982" y="290945"/>
                    </a:lnTo>
                    <a:lnTo>
                      <a:pt x="40247" y="290695"/>
                    </a:lnTo>
                    <a:lnTo>
                      <a:pt x="38057" y="277790"/>
                    </a:lnTo>
                    <a:lnTo>
                      <a:pt x="36441" y="274996"/>
                    </a:lnTo>
                    <a:lnTo>
                      <a:pt x="31932" y="282546"/>
                    </a:lnTo>
                    <a:cubicBezTo>
                      <a:pt x="31923" y="284369"/>
                      <a:pt x="31915" y="286193"/>
                      <a:pt x="31906" y="288016"/>
                    </a:cubicBezTo>
                    <a:lnTo>
                      <a:pt x="34122" y="296744"/>
                    </a:lnTo>
                    <a:lnTo>
                      <a:pt x="30628" y="296574"/>
                    </a:lnTo>
                    <a:lnTo>
                      <a:pt x="30472" y="294613"/>
                    </a:lnTo>
                    <a:lnTo>
                      <a:pt x="22991" y="295017"/>
                    </a:lnTo>
                    <a:lnTo>
                      <a:pt x="21635" y="297088"/>
                    </a:lnTo>
                    <a:lnTo>
                      <a:pt x="18559" y="276796"/>
                    </a:lnTo>
                    <a:lnTo>
                      <a:pt x="19576" y="276635"/>
                    </a:lnTo>
                    <a:lnTo>
                      <a:pt x="17907" y="267364"/>
                    </a:lnTo>
                    <a:lnTo>
                      <a:pt x="13815" y="268073"/>
                    </a:lnTo>
                    <a:lnTo>
                      <a:pt x="12929" y="262233"/>
                    </a:lnTo>
                    <a:lnTo>
                      <a:pt x="9358" y="245499"/>
                    </a:lnTo>
                    <a:lnTo>
                      <a:pt x="28126" y="242439"/>
                    </a:lnTo>
                    <a:cubicBezTo>
                      <a:pt x="28056" y="242023"/>
                      <a:pt x="27987" y="241608"/>
                      <a:pt x="27917" y="241192"/>
                    </a:cubicBezTo>
                    <a:lnTo>
                      <a:pt x="34591" y="232046"/>
                    </a:lnTo>
                    <a:lnTo>
                      <a:pt x="71111" y="240991"/>
                    </a:lnTo>
                    <a:lnTo>
                      <a:pt x="74473" y="234537"/>
                    </a:lnTo>
                    <a:lnTo>
                      <a:pt x="72049" y="234013"/>
                    </a:lnTo>
                    <a:lnTo>
                      <a:pt x="74629" y="230168"/>
                    </a:lnTo>
                    <a:lnTo>
                      <a:pt x="76898" y="232182"/>
                    </a:lnTo>
                    <a:lnTo>
                      <a:pt x="78826" y="229417"/>
                    </a:lnTo>
                    <a:lnTo>
                      <a:pt x="76272" y="227752"/>
                    </a:lnTo>
                    <a:lnTo>
                      <a:pt x="83362" y="216656"/>
                    </a:lnTo>
                    <a:lnTo>
                      <a:pt x="66158" y="201768"/>
                    </a:lnTo>
                    <a:lnTo>
                      <a:pt x="67800" y="199835"/>
                    </a:lnTo>
                    <a:lnTo>
                      <a:pt x="56330" y="191201"/>
                    </a:lnTo>
                    <a:lnTo>
                      <a:pt x="22521" y="166550"/>
                    </a:lnTo>
                    <a:lnTo>
                      <a:pt x="20853" y="166200"/>
                    </a:lnTo>
                    <a:lnTo>
                      <a:pt x="15171" y="170082"/>
                    </a:lnTo>
                    <a:lnTo>
                      <a:pt x="12434" y="168305"/>
                    </a:lnTo>
                    <a:lnTo>
                      <a:pt x="11834" y="163140"/>
                    </a:lnTo>
                    <a:lnTo>
                      <a:pt x="9827" y="158784"/>
                    </a:lnTo>
                    <a:lnTo>
                      <a:pt x="4170" y="157047"/>
                    </a:lnTo>
                    <a:lnTo>
                      <a:pt x="2137" y="153935"/>
                    </a:lnTo>
                    <a:cubicBezTo>
                      <a:pt x="2267" y="153065"/>
                      <a:pt x="2398" y="152194"/>
                      <a:pt x="2528" y="151324"/>
                    </a:cubicBezTo>
                    <a:lnTo>
                      <a:pt x="0" y="149636"/>
                    </a:lnTo>
                    <a:lnTo>
                      <a:pt x="0" y="149636"/>
                    </a:lnTo>
                  </a:path>
                </a:pathLst>
              </a:custGeom>
              <a:solidFill>
                <a:srgbClr val="347CB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74" name="NH-2">
                <a:extLst>
                  <a:ext uri="{FF2B5EF4-FFF2-40B4-BE49-F238E27FC236}">
                    <a16:creationId xmlns:a16="http://schemas.microsoft.com/office/drawing/2014/main" id="{F8A9FB3F-4035-3580-892F-6581670F65F1}"/>
                  </a:ext>
                </a:extLst>
              </p:cNvPr>
              <p:cNvSpPr/>
              <p:nvPr/>
            </p:nvSpPr>
            <p:spPr>
              <a:xfrm>
                <a:off x="11092094" y="1747927"/>
                <a:ext cx="449955" cy="1055645"/>
              </a:xfrm>
              <a:custGeom>
                <a:avLst/>
                <a:gdLst>
                  <a:gd name="connsiteX0" fmla="*/ 33 w 223056"/>
                  <a:gd name="connsiteY0" fmla="*/ 492570 h 523317"/>
                  <a:gd name="connsiteX1" fmla="*/ 684 w 223056"/>
                  <a:gd name="connsiteY1" fmla="*/ 486356 h 523317"/>
                  <a:gd name="connsiteX2" fmla="*/ 3734 w 223056"/>
                  <a:gd name="connsiteY2" fmla="*/ 483766 h 523317"/>
                  <a:gd name="connsiteX3" fmla="*/ 4699 w 223056"/>
                  <a:gd name="connsiteY3" fmla="*/ 480479 h 523317"/>
                  <a:gd name="connsiteX4" fmla="*/ 3630 w 223056"/>
                  <a:gd name="connsiteY4" fmla="*/ 472583 h 523317"/>
                  <a:gd name="connsiteX5" fmla="*/ 5611 w 223056"/>
                  <a:gd name="connsiteY5" fmla="*/ 470968 h 523317"/>
                  <a:gd name="connsiteX6" fmla="*/ 12128 w 223056"/>
                  <a:gd name="connsiteY6" fmla="*/ 469116 h 523317"/>
                  <a:gd name="connsiteX7" fmla="*/ 14135 w 223056"/>
                  <a:gd name="connsiteY7" fmla="*/ 463583 h 523317"/>
                  <a:gd name="connsiteX8" fmla="*/ 16377 w 223056"/>
                  <a:gd name="connsiteY8" fmla="*/ 461742 h 523317"/>
                  <a:gd name="connsiteX9" fmla="*/ 13640 w 223056"/>
                  <a:gd name="connsiteY9" fmla="*/ 458609 h 523317"/>
                  <a:gd name="connsiteX10" fmla="*/ 12962 w 223056"/>
                  <a:gd name="connsiteY10" fmla="*/ 453094 h 523317"/>
                  <a:gd name="connsiteX11" fmla="*/ 17706 w 223056"/>
                  <a:gd name="connsiteY11" fmla="*/ 446599 h 523317"/>
                  <a:gd name="connsiteX12" fmla="*/ 16481 w 223056"/>
                  <a:gd name="connsiteY12" fmla="*/ 443868 h 523317"/>
                  <a:gd name="connsiteX13" fmla="*/ 17837 w 223056"/>
                  <a:gd name="connsiteY13" fmla="*/ 441862 h 523317"/>
                  <a:gd name="connsiteX14" fmla="*/ 16794 w 223056"/>
                  <a:gd name="connsiteY14" fmla="*/ 436715 h 523317"/>
                  <a:gd name="connsiteX15" fmla="*/ 15021 w 223056"/>
                  <a:gd name="connsiteY15" fmla="*/ 436165 h 523317"/>
                  <a:gd name="connsiteX16" fmla="*/ 15387 w 223056"/>
                  <a:gd name="connsiteY16" fmla="*/ 425642 h 523317"/>
                  <a:gd name="connsiteX17" fmla="*/ 17081 w 223056"/>
                  <a:gd name="connsiteY17" fmla="*/ 423944 h 523317"/>
                  <a:gd name="connsiteX18" fmla="*/ 17758 w 223056"/>
                  <a:gd name="connsiteY18" fmla="*/ 417860 h 523317"/>
                  <a:gd name="connsiteX19" fmla="*/ 17315 w 223056"/>
                  <a:gd name="connsiteY19" fmla="*/ 413079 h 523317"/>
                  <a:gd name="connsiteX20" fmla="*/ 19505 w 223056"/>
                  <a:gd name="connsiteY20" fmla="*/ 411673 h 523317"/>
                  <a:gd name="connsiteX21" fmla="*/ 23363 w 223056"/>
                  <a:gd name="connsiteY21" fmla="*/ 401854 h 523317"/>
                  <a:gd name="connsiteX22" fmla="*/ 21147 w 223056"/>
                  <a:gd name="connsiteY22" fmla="*/ 398199 h 523317"/>
                  <a:gd name="connsiteX23" fmla="*/ 24145 w 223056"/>
                  <a:gd name="connsiteY23" fmla="*/ 393259 h 523317"/>
                  <a:gd name="connsiteX24" fmla="*/ 20469 w 223056"/>
                  <a:gd name="connsiteY24" fmla="*/ 391295 h 523317"/>
                  <a:gd name="connsiteX25" fmla="*/ 22164 w 223056"/>
                  <a:gd name="connsiteY25" fmla="*/ 386200 h 523317"/>
                  <a:gd name="connsiteX26" fmla="*/ 23754 w 223056"/>
                  <a:gd name="connsiteY26" fmla="*/ 371240 h 523317"/>
                  <a:gd name="connsiteX27" fmla="*/ 25526 w 223056"/>
                  <a:gd name="connsiteY27" fmla="*/ 366200 h 523317"/>
                  <a:gd name="connsiteX28" fmla="*/ 22841 w 223056"/>
                  <a:gd name="connsiteY28" fmla="*/ 362138 h 523317"/>
                  <a:gd name="connsiteX29" fmla="*/ 25500 w 223056"/>
                  <a:gd name="connsiteY29" fmla="*/ 356460 h 523317"/>
                  <a:gd name="connsiteX30" fmla="*/ 25136 w 223056"/>
                  <a:gd name="connsiteY30" fmla="*/ 352035 h 523317"/>
                  <a:gd name="connsiteX31" fmla="*/ 26465 w 223056"/>
                  <a:gd name="connsiteY31" fmla="*/ 348908 h 523317"/>
                  <a:gd name="connsiteX32" fmla="*/ 32982 w 223056"/>
                  <a:gd name="connsiteY32" fmla="*/ 344567 h 523317"/>
                  <a:gd name="connsiteX33" fmla="*/ 32017 w 223056"/>
                  <a:gd name="connsiteY33" fmla="*/ 341528 h 523317"/>
                  <a:gd name="connsiteX34" fmla="*/ 32956 w 223056"/>
                  <a:gd name="connsiteY34" fmla="*/ 337594 h 523317"/>
                  <a:gd name="connsiteX35" fmla="*/ 34806 w 223056"/>
                  <a:gd name="connsiteY35" fmla="*/ 336632 h 523317"/>
                  <a:gd name="connsiteX36" fmla="*/ 36605 w 223056"/>
                  <a:gd name="connsiteY36" fmla="*/ 331198 h 523317"/>
                  <a:gd name="connsiteX37" fmla="*/ 36344 w 223056"/>
                  <a:gd name="connsiteY37" fmla="*/ 325743 h 523317"/>
                  <a:gd name="connsiteX38" fmla="*/ 41271 w 223056"/>
                  <a:gd name="connsiteY38" fmla="*/ 318038 h 523317"/>
                  <a:gd name="connsiteX39" fmla="*/ 46406 w 223056"/>
                  <a:gd name="connsiteY39" fmla="*/ 315755 h 523317"/>
                  <a:gd name="connsiteX40" fmla="*/ 50759 w 223056"/>
                  <a:gd name="connsiteY40" fmla="*/ 310645 h 523317"/>
                  <a:gd name="connsiteX41" fmla="*/ 50707 w 223056"/>
                  <a:gd name="connsiteY41" fmla="*/ 307917 h 523317"/>
                  <a:gd name="connsiteX42" fmla="*/ 53913 w 223056"/>
                  <a:gd name="connsiteY42" fmla="*/ 302812 h 523317"/>
                  <a:gd name="connsiteX43" fmla="*/ 53757 w 223056"/>
                  <a:gd name="connsiteY43" fmla="*/ 291942 h 523317"/>
                  <a:gd name="connsiteX44" fmla="*/ 58710 w 223056"/>
                  <a:gd name="connsiteY44" fmla="*/ 284345 h 523317"/>
                  <a:gd name="connsiteX45" fmla="*/ 62750 w 223056"/>
                  <a:gd name="connsiteY45" fmla="*/ 281210 h 523317"/>
                  <a:gd name="connsiteX46" fmla="*/ 63141 w 223056"/>
                  <a:gd name="connsiteY46" fmla="*/ 276066 h 523317"/>
                  <a:gd name="connsiteX47" fmla="*/ 67051 w 223056"/>
                  <a:gd name="connsiteY47" fmla="*/ 271394 h 523317"/>
                  <a:gd name="connsiteX48" fmla="*/ 63845 w 223056"/>
                  <a:gd name="connsiteY48" fmla="*/ 271195 h 523317"/>
                  <a:gd name="connsiteX49" fmla="*/ 63480 w 223056"/>
                  <a:gd name="connsiteY49" fmla="*/ 266265 h 523317"/>
                  <a:gd name="connsiteX50" fmla="*/ 66504 w 223056"/>
                  <a:gd name="connsiteY50" fmla="*/ 261025 h 523317"/>
                  <a:gd name="connsiteX51" fmla="*/ 69553 w 223056"/>
                  <a:gd name="connsiteY51" fmla="*/ 258288 h 523317"/>
                  <a:gd name="connsiteX52" fmla="*/ 68902 w 223056"/>
                  <a:gd name="connsiteY52" fmla="*/ 256486 h 523317"/>
                  <a:gd name="connsiteX53" fmla="*/ 72082 w 223056"/>
                  <a:gd name="connsiteY53" fmla="*/ 253082 h 523317"/>
                  <a:gd name="connsiteX54" fmla="*/ 73959 w 223056"/>
                  <a:gd name="connsiteY54" fmla="*/ 247528 h 523317"/>
                  <a:gd name="connsiteX55" fmla="*/ 75914 w 223056"/>
                  <a:gd name="connsiteY55" fmla="*/ 244964 h 523317"/>
                  <a:gd name="connsiteX56" fmla="*/ 72734 w 223056"/>
                  <a:gd name="connsiteY56" fmla="*/ 244424 h 523317"/>
                  <a:gd name="connsiteX57" fmla="*/ 72682 w 223056"/>
                  <a:gd name="connsiteY57" fmla="*/ 240795 h 523317"/>
                  <a:gd name="connsiteX58" fmla="*/ 75002 w 223056"/>
                  <a:gd name="connsiteY58" fmla="*/ 239681 h 523317"/>
                  <a:gd name="connsiteX59" fmla="*/ 74741 w 223056"/>
                  <a:gd name="connsiteY59" fmla="*/ 233392 h 523317"/>
                  <a:gd name="connsiteX60" fmla="*/ 70857 w 223056"/>
                  <a:gd name="connsiteY60" fmla="*/ 226756 h 523317"/>
                  <a:gd name="connsiteX61" fmla="*/ 73437 w 223056"/>
                  <a:gd name="connsiteY61" fmla="*/ 216987 h 523317"/>
                  <a:gd name="connsiteX62" fmla="*/ 70518 w 223056"/>
                  <a:gd name="connsiteY62" fmla="*/ 210017 h 523317"/>
                  <a:gd name="connsiteX63" fmla="*/ 71900 w 223056"/>
                  <a:gd name="connsiteY63" fmla="*/ 207186 h 523317"/>
                  <a:gd name="connsiteX64" fmla="*/ 75601 w 223056"/>
                  <a:gd name="connsiteY64" fmla="*/ 204027 h 523317"/>
                  <a:gd name="connsiteX65" fmla="*/ 76174 w 223056"/>
                  <a:gd name="connsiteY65" fmla="*/ 199953 h 523317"/>
                  <a:gd name="connsiteX66" fmla="*/ 81961 w 223056"/>
                  <a:gd name="connsiteY66" fmla="*/ 198468 h 523317"/>
                  <a:gd name="connsiteX67" fmla="*/ 83030 w 223056"/>
                  <a:gd name="connsiteY67" fmla="*/ 196929 h 523317"/>
                  <a:gd name="connsiteX68" fmla="*/ 90537 w 223056"/>
                  <a:gd name="connsiteY68" fmla="*/ 196906 h 523317"/>
                  <a:gd name="connsiteX69" fmla="*/ 93978 w 223056"/>
                  <a:gd name="connsiteY69" fmla="*/ 194738 h 523317"/>
                  <a:gd name="connsiteX70" fmla="*/ 98645 w 223056"/>
                  <a:gd name="connsiteY70" fmla="*/ 197052 h 523317"/>
                  <a:gd name="connsiteX71" fmla="*/ 107299 w 223056"/>
                  <a:gd name="connsiteY71" fmla="*/ 193228 h 523317"/>
                  <a:gd name="connsiteX72" fmla="*/ 107090 w 223056"/>
                  <a:gd name="connsiteY72" fmla="*/ 187937 h 523317"/>
                  <a:gd name="connsiteX73" fmla="*/ 110088 w 223056"/>
                  <a:gd name="connsiteY73" fmla="*/ 184398 h 523317"/>
                  <a:gd name="connsiteX74" fmla="*/ 113893 w 223056"/>
                  <a:gd name="connsiteY74" fmla="*/ 183132 h 523317"/>
                  <a:gd name="connsiteX75" fmla="*/ 117595 w 223056"/>
                  <a:gd name="connsiteY75" fmla="*/ 183881 h 523317"/>
                  <a:gd name="connsiteX76" fmla="*/ 121532 w 223056"/>
                  <a:gd name="connsiteY76" fmla="*/ 182360 h 523317"/>
                  <a:gd name="connsiteX77" fmla="*/ 129534 w 223056"/>
                  <a:gd name="connsiteY77" fmla="*/ 175677 h 523317"/>
                  <a:gd name="connsiteX78" fmla="*/ 131333 w 223056"/>
                  <a:gd name="connsiteY78" fmla="*/ 169359 h 523317"/>
                  <a:gd name="connsiteX79" fmla="*/ 134487 w 223056"/>
                  <a:gd name="connsiteY79" fmla="*/ 169096 h 523317"/>
                  <a:gd name="connsiteX80" fmla="*/ 140925 w 223056"/>
                  <a:gd name="connsiteY80" fmla="*/ 163774 h 523317"/>
                  <a:gd name="connsiteX81" fmla="*/ 138866 w 223056"/>
                  <a:gd name="connsiteY81" fmla="*/ 159655 h 523317"/>
                  <a:gd name="connsiteX82" fmla="*/ 142020 w 223056"/>
                  <a:gd name="connsiteY82" fmla="*/ 156249 h 523317"/>
                  <a:gd name="connsiteX83" fmla="*/ 138371 w 223056"/>
                  <a:gd name="connsiteY83" fmla="*/ 153136 h 523317"/>
                  <a:gd name="connsiteX84" fmla="*/ 139283 w 223056"/>
                  <a:gd name="connsiteY84" fmla="*/ 150851 h 523317"/>
                  <a:gd name="connsiteX85" fmla="*/ 142593 w 223056"/>
                  <a:gd name="connsiteY85" fmla="*/ 151376 h 523317"/>
                  <a:gd name="connsiteX86" fmla="*/ 145565 w 223056"/>
                  <a:gd name="connsiteY86" fmla="*/ 149628 h 523317"/>
                  <a:gd name="connsiteX87" fmla="*/ 146973 w 223056"/>
                  <a:gd name="connsiteY87" fmla="*/ 145073 h 523317"/>
                  <a:gd name="connsiteX88" fmla="*/ 144966 w 223056"/>
                  <a:gd name="connsiteY88" fmla="*/ 143605 h 523317"/>
                  <a:gd name="connsiteX89" fmla="*/ 143375 w 223056"/>
                  <a:gd name="connsiteY89" fmla="*/ 133217 h 523317"/>
                  <a:gd name="connsiteX90" fmla="*/ 140925 w 223056"/>
                  <a:gd name="connsiteY90" fmla="*/ 133241 h 523317"/>
                  <a:gd name="connsiteX91" fmla="*/ 140664 w 223056"/>
                  <a:gd name="connsiteY91" fmla="*/ 129156 h 523317"/>
                  <a:gd name="connsiteX92" fmla="*/ 138475 w 223056"/>
                  <a:gd name="connsiteY92" fmla="*/ 127854 h 523317"/>
                  <a:gd name="connsiteX93" fmla="*/ 138788 w 223056"/>
                  <a:gd name="connsiteY93" fmla="*/ 124153 h 523317"/>
                  <a:gd name="connsiteX94" fmla="*/ 135529 w 223056"/>
                  <a:gd name="connsiteY94" fmla="*/ 117709 h 523317"/>
                  <a:gd name="connsiteX95" fmla="*/ 134252 w 223056"/>
                  <a:gd name="connsiteY95" fmla="*/ 117756 h 523317"/>
                  <a:gd name="connsiteX96" fmla="*/ 133705 w 223056"/>
                  <a:gd name="connsiteY96" fmla="*/ 112669 h 523317"/>
                  <a:gd name="connsiteX97" fmla="*/ 135451 w 223056"/>
                  <a:gd name="connsiteY97" fmla="*/ 112213 h 523317"/>
                  <a:gd name="connsiteX98" fmla="*/ 141108 w 223056"/>
                  <a:gd name="connsiteY98" fmla="*/ 106195 h 523317"/>
                  <a:gd name="connsiteX99" fmla="*/ 142567 w 223056"/>
                  <a:gd name="connsiteY99" fmla="*/ 101805 h 523317"/>
                  <a:gd name="connsiteX100" fmla="*/ 141368 w 223056"/>
                  <a:gd name="connsiteY100" fmla="*/ 100545 h 523317"/>
                  <a:gd name="connsiteX101" fmla="*/ 145070 w 223056"/>
                  <a:gd name="connsiteY101" fmla="*/ 95716 h 523317"/>
                  <a:gd name="connsiteX102" fmla="*/ 144445 w 223056"/>
                  <a:gd name="connsiteY102" fmla="*/ 93160 h 523317"/>
                  <a:gd name="connsiteX103" fmla="*/ 150883 w 223056"/>
                  <a:gd name="connsiteY103" fmla="*/ 84880 h 523317"/>
                  <a:gd name="connsiteX104" fmla="*/ 152656 w 223056"/>
                  <a:gd name="connsiteY104" fmla="*/ 80655 h 523317"/>
                  <a:gd name="connsiteX105" fmla="*/ 149580 w 223056"/>
                  <a:gd name="connsiteY105" fmla="*/ 75395 h 523317"/>
                  <a:gd name="connsiteX106" fmla="*/ 150284 w 223056"/>
                  <a:gd name="connsiteY106" fmla="*/ 70943 h 523317"/>
                  <a:gd name="connsiteX107" fmla="*/ 146477 w 223056"/>
                  <a:gd name="connsiteY107" fmla="*/ 65496 h 523317"/>
                  <a:gd name="connsiteX108" fmla="*/ 148042 w 223056"/>
                  <a:gd name="connsiteY108" fmla="*/ 62647 h 523317"/>
                  <a:gd name="connsiteX109" fmla="*/ 151769 w 223056"/>
                  <a:gd name="connsiteY109" fmla="*/ 60801 h 523317"/>
                  <a:gd name="connsiteX110" fmla="*/ 154115 w 223056"/>
                  <a:gd name="connsiteY110" fmla="*/ 62347 h 523317"/>
                  <a:gd name="connsiteX111" fmla="*/ 157478 w 223056"/>
                  <a:gd name="connsiteY111" fmla="*/ 59715 h 523317"/>
                  <a:gd name="connsiteX112" fmla="*/ 152447 w 223056"/>
                  <a:gd name="connsiteY112" fmla="*/ 59778 h 523317"/>
                  <a:gd name="connsiteX113" fmla="*/ 153724 w 223056"/>
                  <a:gd name="connsiteY113" fmla="*/ 53687 h 523317"/>
                  <a:gd name="connsiteX114" fmla="*/ 151978 w 223056"/>
                  <a:gd name="connsiteY114" fmla="*/ 53272 h 523317"/>
                  <a:gd name="connsiteX115" fmla="*/ 152760 w 223056"/>
                  <a:gd name="connsiteY115" fmla="*/ 48112 h 523317"/>
                  <a:gd name="connsiteX116" fmla="*/ 153907 w 223056"/>
                  <a:gd name="connsiteY116" fmla="*/ 48076 h 523317"/>
                  <a:gd name="connsiteX117" fmla="*/ 159746 w 223056"/>
                  <a:gd name="connsiteY117" fmla="*/ 41163 h 523317"/>
                  <a:gd name="connsiteX118" fmla="*/ 163082 w 223056"/>
                  <a:gd name="connsiteY118" fmla="*/ 36053 h 523317"/>
                  <a:gd name="connsiteX119" fmla="*/ 161440 w 223056"/>
                  <a:gd name="connsiteY119" fmla="*/ 33588 h 523317"/>
                  <a:gd name="connsiteX120" fmla="*/ 167201 w 223056"/>
                  <a:gd name="connsiteY120" fmla="*/ 20529 h 523317"/>
                  <a:gd name="connsiteX121" fmla="*/ 161153 w 223056"/>
                  <a:gd name="connsiteY121" fmla="*/ 14574 h 523317"/>
                  <a:gd name="connsiteX122" fmla="*/ 163812 w 223056"/>
                  <a:gd name="connsiteY122" fmla="*/ 15023 h 523317"/>
                  <a:gd name="connsiteX123" fmla="*/ 166549 w 223056"/>
                  <a:gd name="connsiteY123" fmla="*/ 12894 h 523317"/>
                  <a:gd name="connsiteX124" fmla="*/ 169130 w 223056"/>
                  <a:gd name="connsiteY124" fmla="*/ 14757 h 523317"/>
                  <a:gd name="connsiteX125" fmla="*/ 173118 w 223056"/>
                  <a:gd name="connsiteY125" fmla="*/ 10578 h 523317"/>
                  <a:gd name="connsiteX126" fmla="*/ 172154 w 223056"/>
                  <a:gd name="connsiteY126" fmla="*/ 7945 h 523317"/>
                  <a:gd name="connsiteX127" fmla="*/ 176012 w 223056"/>
                  <a:gd name="connsiteY127" fmla="*/ 6714 h 523317"/>
                  <a:gd name="connsiteX128" fmla="*/ 183545 w 223056"/>
                  <a:gd name="connsiteY128" fmla="*/ 641 h 523317"/>
                  <a:gd name="connsiteX129" fmla="*/ 186152 w 223056"/>
                  <a:gd name="connsiteY129" fmla="*/ 2880 h 523317"/>
                  <a:gd name="connsiteX130" fmla="*/ 186699 w 223056"/>
                  <a:gd name="connsiteY130" fmla="*/ 6047 h 523317"/>
                  <a:gd name="connsiteX131" fmla="*/ 191600 w 223056"/>
                  <a:gd name="connsiteY131" fmla="*/ 11504 h 523317"/>
                  <a:gd name="connsiteX132" fmla="*/ 196240 w 223056"/>
                  <a:gd name="connsiteY132" fmla="*/ 10562 h 523317"/>
                  <a:gd name="connsiteX133" fmla="*/ 198559 w 223056"/>
                  <a:gd name="connsiteY133" fmla="*/ 13439 h 523317"/>
                  <a:gd name="connsiteX134" fmla="*/ 201114 w 223056"/>
                  <a:gd name="connsiteY134" fmla="*/ 11305 h 523317"/>
                  <a:gd name="connsiteX135" fmla="*/ 205363 w 223056"/>
                  <a:gd name="connsiteY135" fmla="*/ 12500 h 523317"/>
                  <a:gd name="connsiteX136" fmla="*/ 207292 w 223056"/>
                  <a:gd name="connsiteY136" fmla="*/ 8994 h 523317"/>
                  <a:gd name="connsiteX137" fmla="*/ 209351 w 223056"/>
                  <a:gd name="connsiteY137" fmla="*/ 2175 h 523317"/>
                  <a:gd name="connsiteX138" fmla="*/ 212427 w 223056"/>
                  <a:gd name="connsiteY138" fmla="*/ 0 h 523317"/>
                  <a:gd name="connsiteX139" fmla="*/ 213392 w 223056"/>
                  <a:gd name="connsiteY139" fmla="*/ 11365 h 523317"/>
                  <a:gd name="connsiteX140" fmla="*/ 216129 w 223056"/>
                  <a:gd name="connsiteY140" fmla="*/ 64434 h 523317"/>
                  <a:gd name="connsiteX141" fmla="*/ 218292 w 223056"/>
                  <a:gd name="connsiteY141" fmla="*/ 97767 h 523317"/>
                  <a:gd name="connsiteX142" fmla="*/ 219700 w 223056"/>
                  <a:gd name="connsiteY142" fmla="*/ 124030 h 523317"/>
                  <a:gd name="connsiteX143" fmla="*/ 220742 w 223056"/>
                  <a:gd name="connsiteY143" fmla="*/ 154107 h 523317"/>
                  <a:gd name="connsiteX144" fmla="*/ 223089 w 223056"/>
                  <a:gd name="connsiteY144" fmla="*/ 207510 h 523317"/>
                  <a:gd name="connsiteX145" fmla="*/ 218110 w 223056"/>
                  <a:gd name="connsiteY145" fmla="*/ 207734 h 523317"/>
                  <a:gd name="connsiteX146" fmla="*/ 218423 w 223056"/>
                  <a:gd name="connsiteY146" fmla="*/ 217055 h 523317"/>
                  <a:gd name="connsiteX147" fmla="*/ 210342 w 223056"/>
                  <a:gd name="connsiteY147" fmla="*/ 217469 h 523317"/>
                  <a:gd name="connsiteX148" fmla="*/ 210446 w 223056"/>
                  <a:gd name="connsiteY148" fmla="*/ 239864 h 523317"/>
                  <a:gd name="connsiteX149" fmla="*/ 201323 w 223056"/>
                  <a:gd name="connsiteY149" fmla="*/ 239266 h 523317"/>
                  <a:gd name="connsiteX150" fmla="*/ 194701 w 223056"/>
                  <a:gd name="connsiteY150" fmla="*/ 236752 h 523317"/>
                  <a:gd name="connsiteX151" fmla="*/ 194050 w 223056"/>
                  <a:gd name="connsiteY151" fmla="*/ 238625 h 523317"/>
                  <a:gd name="connsiteX152" fmla="*/ 190453 w 223056"/>
                  <a:gd name="connsiteY152" fmla="*/ 236723 h 523317"/>
                  <a:gd name="connsiteX153" fmla="*/ 180912 w 223056"/>
                  <a:gd name="connsiteY153" fmla="*/ 237198 h 523317"/>
                  <a:gd name="connsiteX154" fmla="*/ 179583 w 223056"/>
                  <a:gd name="connsiteY154" fmla="*/ 246372 h 523317"/>
                  <a:gd name="connsiteX155" fmla="*/ 174995 w 223056"/>
                  <a:gd name="connsiteY155" fmla="*/ 246312 h 523317"/>
                  <a:gd name="connsiteX156" fmla="*/ 175047 w 223056"/>
                  <a:gd name="connsiteY156" fmla="*/ 240015 h 523317"/>
                  <a:gd name="connsiteX157" fmla="*/ 173118 w 223056"/>
                  <a:gd name="connsiteY157" fmla="*/ 231480 h 523317"/>
                  <a:gd name="connsiteX158" fmla="*/ 169130 w 223056"/>
                  <a:gd name="connsiteY158" fmla="*/ 228864 h 523317"/>
                  <a:gd name="connsiteX159" fmla="*/ 167592 w 223056"/>
                  <a:gd name="connsiteY159" fmla="*/ 221653 h 523317"/>
                  <a:gd name="connsiteX160" fmla="*/ 163030 w 223056"/>
                  <a:gd name="connsiteY160" fmla="*/ 222412 h 523317"/>
                  <a:gd name="connsiteX161" fmla="*/ 164959 w 223056"/>
                  <a:gd name="connsiteY161" fmla="*/ 231154 h 523317"/>
                  <a:gd name="connsiteX162" fmla="*/ 168713 w 223056"/>
                  <a:gd name="connsiteY162" fmla="*/ 233619 h 523317"/>
                  <a:gd name="connsiteX163" fmla="*/ 170225 w 223056"/>
                  <a:gd name="connsiteY163" fmla="*/ 240923 h 523317"/>
                  <a:gd name="connsiteX164" fmla="*/ 169495 w 223056"/>
                  <a:gd name="connsiteY164" fmla="*/ 245141 h 523317"/>
                  <a:gd name="connsiteX165" fmla="*/ 171711 w 223056"/>
                  <a:gd name="connsiteY165" fmla="*/ 251036 h 523317"/>
                  <a:gd name="connsiteX166" fmla="*/ 174552 w 223056"/>
                  <a:gd name="connsiteY166" fmla="*/ 250976 h 523317"/>
                  <a:gd name="connsiteX167" fmla="*/ 169208 w 223056"/>
                  <a:gd name="connsiteY167" fmla="*/ 260253 h 523317"/>
                  <a:gd name="connsiteX168" fmla="*/ 178280 w 223056"/>
                  <a:gd name="connsiteY168" fmla="*/ 259806 h 523317"/>
                  <a:gd name="connsiteX169" fmla="*/ 198482 w 223056"/>
                  <a:gd name="connsiteY169" fmla="*/ 260339 h 523317"/>
                  <a:gd name="connsiteX170" fmla="*/ 202105 w 223056"/>
                  <a:gd name="connsiteY170" fmla="*/ 259846 h 523317"/>
                  <a:gd name="connsiteX171" fmla="*/ 204321 w 223056"/>
                  <a:gd name="connsiteY171" fmla="*/ 272239 h 523317"/>
                  <a:gd name="connsiteX172" fmla="*/ 200176 w 223056"/>
                  <a:gd name="connsiteY172" fmla="*/ 272382 h 523317"/>
                  <a:gd name="connsiteX173" fmla="*/ 193894 w 223056"/>
                  <a:gd name="connsiteY173" fmla="*/ 279934 h 523317"/>
                  <a:gd name="connsiteX174" fmla="*/ 172597 w 223056"/>
                  <a:gd name="connsiteY174" fmla="*/ 283153 h 523317"/>
                  <a:gd name="connsiteX175" fmla="*/ 177106 w 223056"/>
                  <a:gd name="connsiteY175" fmla="*/ 308287 h 523317"/>
                  <a:gd name="connsiteX176" fmla="*/ 147781 w 223056"/>
                  <a:gd name="connsiteY176" fmla="*/ 311866 h 523317"/>
                  <a:gd name="connsiteX177" fmla="*/ 147859 w 223056"/>
                  <a:gd name="connsiteY177" fmla="*/ 312633 h 523317"/>
                  <a:gd name="connsiteX178" fmla="*/ 161101 w 223056"/>
                  <a:gd name="connsiteY178" fmla="*/ 325694 h 523317"/>
                  <a:gd name="connsiteX179" fmla="*/ 158052 w 223056"/>
                  <a:gd name="connsiteY179" fmla="*/ 327489 h 523317"/>
                  <a:gd name="connsiteX180" fmla="*/ 155497 w 223056"/>
                  <a:gd name="connsiteY180" fmla="*/ 325081 h 523317"/>
                  <a:gd name="connsiteX181" fmla="*/ 145618 w 223056"/>
                  <a:gd name="connsiteY181" fmla="*/ 334529 h 523317"/>
                  <a:gd name="connsiteX182" fmla="*/ 134799 w 223056"/>
                  <a:gd name="connsiteY182" fmla="*/ 345514 h 523317"/>
                  <a:gd name="connsiteX183" fmla="*/ 122678 w 223056"/>
                  <a:gd name="connsiteY183" fmla="*/ 357169 h 523317"/>
                  <a:gd name="connsiteX184" fmla="*/ 125233 w 223056"/>
                  <a:gd name="connsiteY184" fmla="*/ 358833 h 523317"/>
                  <a:gd name="connsiteX185" fmla="*/ 124842 w 223056"/>
                  <a:gd name="connsiteY185" fmla="*/ 361445 h 523317"/>
                  <a:gd name="connsiteX186" fmla="*/ 126875 w 223056"/>
                  <a:gd name="connsiteY186" fmla="*/ 364557 h 523317"/>
                  <a:gd name="connsiteX187" fmla="*/ 132532 w 223056"/>
                  <a:gd name="connsiteY187" fmla="*/ 366294 h 523317"/>
                  <a:gd name="connsiteX188" fmla="*/ 134539 w 223056"/>
                  <a:gd name="connsiteY188" fmla="*/ 370650 h 523317"/>
                  <a:gd name="connsiteX189" fmla="*/ 135139 w 223056"/>
                  <a:gd name="connsiteY189" fmla="*/ 375815 h 523317"/>
                  <a:gd name="connsiteX190" fmla="*/ 137876 w 223056"/>
                  <a:gd name="connsiteY190" fmla="*/ 377592 h 523317"/>
                  <a:gd name="connsiteX191" fmla="*/ 143558 w 223056"/>
                  <a:gd name="connsiteY191" fmla="*/ 373710 h 523317"/>
                  <a:gd name="connsiteX192" fmla="*/ 145226 w 223056"/>
                  <a:gd name="connsiteY192" fmla="*/ 374060 h 523317"/>
                  <a:gd name="connsiteX193" fmla="*/ 174056 w 223056"/>
                  <a:gd name="connsiteY193" fmla="*/ 395035 h 523317"/>
                  <a:gd name="connsiteX194" fmla="*/ 190505 w 223056"/>
                  <a:gd name="connsiteY194" fmla="*/ 407345 h 523317"/>
                  <a:gd name="connsiteX195" fmla="*/ 188862 w 223056"/>
                  <a:gd name="connsiteY195" fmla="*/ 409278 h 523317"/>
                  <a:gd name="connsiteX196" fmla="*/ 206067 w 223056"/>
                  <a:gd name="connsiteY196" fmla="*/ 424165 h 523317"/>
                  <a:gd name="connsiteX197" fmla="*/ 198977 w 223056"/>
                  <a:gd name="connsiteY197" fmla="*/ 435262 h 523317"/>
                  <a:gd name="connsiteX198" fmla="*/ 201531 w 223056"/>
                  <a:gd name="connsiteY198" fmla="*/ 436926 h 523317"/>
                  <a:gd name="connsiteX199" fmla="*/ 199602 w 223056"/>
                  <a:gd name="connsiteY199" fmla="*/ 439691 h 523317"/>
                  <a:gd name="connsiteX200" fmla="*/ 197334 w 223056"/>
                  <a:gd name="connsiteY200" fmla="*/ 437678 h 523317"/>
                  <a:gd name="connsiteX201" fmla="*/ 194754 w 223056"/>
                  <a:gd name="connsiteY201" fmla="*/ 441523 h 523317"/>
                  <a:gd name="connsiteX202" fmla="*/ 197178 w 223056"/>
                  <a:gd name="connsiteY202" fmla="*/ 442047 h 523317"/>
                  <a:gd name="connsiteX203" fmla="*/ 193816 w 223056"/>
                  <a:gd name="connsiteY203" fmla="*/ 448501 h 523317"/>
                  <a:gd name="connsiteX204" fmla="*/ 157296 w 223056"/>
                  <a:gd name="connsiteY204" fmla="*/ 439556 h 523317"/>
                  <a:gd name="connsiteX205" fmla="*/ 150622 w 223056"/>
                  <a:gd name="connsiteY205" fmla="*/ 448702 h 523317"/>
                  <a:gd name="connsiteX206" fmla="*/ 150831 w 223056"/>
                  <a:gd name="connsiteY206" fmla="*/ 449948 h 523317"/>
                  <a:gd name="connsiteX207" fmla="*/ 132063 w 223056"/>
                  <a:gd name="connsiteY207" fmla="*/ 453008 h 523317"/>
                  <a:gd name="connsiteX208" fmla="*/ 135634 w 223056"/>
                  <a:gd name="connsiteY208" fmla="*/ 469742 h 523317"/>
                  <a:gd name="connsiteX209" fmla="*/ 136520 w 223056"/>
                  <a:gd name="connsiteY209" fmla="*/ 475583 h 523317"/>
                  <a:gd name="connsiteX210" fmla="*/ 140612 w 223056"/>
                  <a:gd name="connsiteY210" fmla="*/ 474873 h 523317"/>
                  <a:gd name="connsiteX211" fmla="*/ 142281 w 223056"/>
                  <a:gd name="connsiteY211" fmla="*/ 484144 h 523317"/>
                  <a:gd name="connsiteX212" fmla="*/ 141264 w 223056"/>
                  <a:gd name="connsiteY212" fmla="*/ 484306 h 523317"/>
                  <a:gd name="connsiteX213" fmla="*/ 144340 w 223056"/>
                  <a:gd name="connsiteY213" fmla="*/ 504598 h 523317"/>
                  <a:gd name="connsiteX214" fmla="*/ 146634 w 223056"/>
                  <a:gd name="connsiteY214" fmla="*/ 502094 h 523317"/>
                  <a:gd name="connsiteX215" fmla="*/ 153177 w 223056"/>
                  <a:gd name="connsiteY215" fmla="*/ 502123 h 523317"/>
                  <a:gd name="connsiteX216" fmla="*/ 153333 w 223056"/>
                  <a:gd name="connsiteY216" fmla="*/ 504084 h 523317"/>
                  <a:gd name="connsiteX217" fmla="*/ 156826 w 223056"/>
                  <a:gd name="connsiteY217" fmla="*/ 504254 h 523317"/>
                  <a:gd name="connsiteX218" fmla="*/ 154611 w 223056"/>
                  <a:gd name="connsiteY218" fmla="*/ 495525 h 523317"/>
                  <a:gd name="connsiteX219" fmla="*/ 154637 w 223056"/>
                  <a:gd name="connsiteY219" fmla="*/ 490055 h 523317"/>
                  <a:gd name="connsiteX220" fmla="*/ 159146 w 223056"/>
                  <a:gd name="connsiteY220" fmla="*/ 482506 h 523317"/>
                  <a:gd name="connsiteX221" fmla="*/ 160762 w 223056"/>
                  <a:gd name="connsiteY221" fmla="*/ 485300 h 523317"/>
                  <a:gd name="connsiteX222" fmla="*/ 162952 w 223056"/>
                  <a:gd name="connsiteY222" fmla="*/ 498205 h 523317"/>
                  <a:gd name="connsiteX223" fmla="*/ 168687 w 223056"/>
                  <a:gd name="connsiteY223" fmla="*/ 498455 h 523317"/>
                  <a:gd name="connsiteX224" fmla="*/ 172518 w 223056"/>
                  <a:gd name="connsiteY224" fmla="*/ 503294 h 523317"/>
                  <a:gd name="connsiteX225" fmla="*/ 174447 w 223056"/>
                  <a:gd name="connsiteY225" fmla="*/ 501134 h 523317"/>
                  <a:gd name="connsiteX226" fmla="*/ 174135 w 223056"/>
                  <a:gd name="connsiteY226" fmla="*/ 495382 h 523317"/>
                  <a:gd name="connsiteX227" fmla="*/ 194701 w 223056"/>
                  <a:gd name="connsiteY227" fmla="*/ 492815 h 523317"/>
                  <a:gd name="connsiteX228" fmla="*/ 196005 w 223056"/>
                  <a:gd name="connsiteY228" fmla="*/ 489964 h 523317"/>
                  <a:gd name="connsiteX229" fmla="*/ 197074 w 223056"/>
                  <a:gd name="connsiteY229" fmla="*/ 492218 h 523317"/>
                  <a:gd name="connsiteX230" fmla="*/ 203799 w 223056"/>
                  <a:gd name="connsiteY230" fmla="*/ 492573 h 523317"/>
                  <a:gd name="connsiteX231" fmla="*/ 204842 w 223056"/>
                  <a:gd name="connsiteY231" fmla="*/ 491185 h 523317"/>
                  <a:gd name="connsiteX232" fmla="*/ 207396 w 223056"/>
                  <a:gd name="connsiteY232" fmla="*/ 494772 h 523317"/>
                  <a:gd name="connsiteX233" fmla="*/ 207839 w 223056"/>
                  <a:gd name="connsiteY233" fmla="*/ 499611 h 523317"/>
                  <a:gd name="connsiteX234" fmla="*/ 205363 w 223056"/>
                  <a:gd name="connsiteY234" fmla="*/ 498865 h 523317"/>
                  <a:gd name="connsiteX235" fmla="*/ 200489 w 223056"/>
                  <a:gd name="connsiteY235" fmla="*/ 501343 h 523317"/>
                  <a:gd name="connsiteX236" fmla="*/ 197673 w 223056"/>
                  <a:gd name="connsiteY236" fmla="*/ 504872 h 523317"/>
                  <a:gd name="connsiteX237" fmla="*/ 198299 w 223056"/>
                  <a:gd name="connsiteY237" fmla="*/ 515403 h 523317"/>
                  <a:gd name="connsiteX238" fmla="*/ 192251 w 223056"/>
                  <a:gd name="connsiteY238" fmla="*/ 513608 h 523317"/>
                  <a:gd name="connsiteX239" fmla="*/ 189149 w 223056"/>
                  <a:gd name="connsiteY239" fmla="*/ 514380 h 523317"/>
                  <a:gd name="connsiteX240" fmla="*/ 185891 w 223056"/>
                  <a:gd name="connsiteY240" fmla="*/ 517625 h 523317"/>
                  <a:gd name="connsiteX241" fmla="*/ 182033 w 223056"/>
                  <a:gd name="connsiteY241" fmla="*/ 523317 h 523317"/>
                  <a:gd name="connsiteX242" fmla="*/ 124112 w 223056"/>
                  <a:gd name="connsiteY242" fmla="*/ 521614 h 523317"/>
                  <a:gd name="connsiteX243" fmla="*/ 39420 w 223056"/>
                  <a:gd name="connsiteY243" fmla="*/ 518489 h 523317"/>
                  <a:gd name="connsiteX244" fmla="*/ 14265 w 223056"/>
                  <a:gd name="connsiteY244" fmla="*/ 517448 h 523317"/>
                  <a:gd name="connsiteX245" fmla="*/ 9625 w 223056"/>
                  <a:gd name="connsiteY245" fmla="*/ 508446 h 523317"/>
                  <a:gd name="connsiteX246" fmla="*/ 6315 w 223056"/>
                  <a:gd name="connsiteY246" fmla="*/ 510128 h 523317"/>
                  <a:gd name="connsiteX247" fmla="*/ 7018 w 223056"/>
                  <a:gd name="connsiteY247" fmla="*/ 507723 h 523317"/>
                  <a:gd name="connsiteX248" fmla="*/ 2275 w 223056"/>
                  <a:gd name="connsiteY248" fmla="*/ 501695 h 523317"/>
                  <a:gd name="connsiteX249" fmla="*/ 1466 w 223056"/>
                  <a:gd name="connsiteY249" fmla="*/ 495507 h 523317"/>
                  <a:gd name="connsiteX250" fmla="*/ 33 w 223056"/>
                  <a:gd name="connsiteY250" fmla="*/ 492570 h 523317"/>
                  <a:gd name="connsiteX251" fmla="*/ 33 w 223056"/>
                  <a:gd name="connsiteY251" fmla="*/ 492570 h 523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223056" h="523317">
                    <a:moveTo>
                      <a:pt x="33" y="492570"/>
                    </a:moveTo>
                    <a:lnTo>
                      <a:pt x="684" y="486356"/>
                    </a:lnTo>
                    <a:lnTo>
                      <a:pt x="3734" y="483766"/>
                    </a:lnTo>
                    <a:lnTo>
                      <a:pt x="4699" y="480479"/>
                    </a:lnTo>
                    <a:lnTo>
                      <a:pt x="3630" y="472583"/>
                    </a:lnTo>
                    <a:lnTo>
                      <a:pt x="5611" y="470968"/>
                    </a:lnTo>
                    <a:lnTo>
                      <a:pt x="12128" y="469116"/>
                    </a:lnTo>
                    <a:lnTo>
                      <a:pt x="14135" y="463583"/>
                    </a:lnTo>
                    <a:lnTo>
                      <a:pt x="16377" y="461742"/>
                    </a:lnTo>
                    <a:lnTo>
                      <a:pt x="13640" y="458609"/>
                    </a:lnTo>
                    <a:lnTo>
                      <a:pt x="12962" y="453094"/>
                    </a:lnTo>
                    <a:lnTo>
                      <a:pt x="17706" y="446599"/>
                    </a:lnTo>
                    <a:lnTo>
                      <a:pt x="16481" y="443868"/>
                    </a:lnTo>
                    <a:lnTo>
                      <a:pt x="17837" y="441862"/>
                    </a:lnTo>
                    <a:lnTo>
                      <a:pt x="16794" y="436715"/>
                    </a:lnTo>
                    <a:lnTo>
                      <a:pt x="15021" y="436165"/>
                    </a:lnTo>
                    <a:lnTo>
                      <a:pt x="15387" y="425642"/>
                    </a:lnTo>
                    <a:lnTo>
                      <a:pt x="17081" y="423944"/>
                    </a:lnTo>
                    <a:lnTo>
                      <a:pt x="17758" y="417860"/>
                    </a:lnTo>
                    <a:lnTo>
                      <a:pt x="17315" y="413079"/>
                    </a:lnTo>
                    <a:lnTo>
                      <a:pt x="19505" y="411673"/>
                    </a:lnTo>
                    <a:lnTo>
                      <a:pt x="23363" y="401854"/>
                    </a:lnTo>
                    <a:lnTo>
                      <a:pt x="21147" y="398199"/>
                    </a:lnTo>
                    <a:lnTo>
                      <a:pt x="24145" y="393259"/>
                    </a:lnTo>
                    <a:lnTo>
                      <a:pt x="20469" y="391295"/>
                    </a:lnTo>
                    <a:lnTo>
                      <a:pt x="22164" y="386200"/>
                    </a:lnTo>
                    <a:lnTo>
                      <a:pt x="23754" y="371240"/>
                    </a:lnTo>
                    <a:lnTo>
                      <a:pt x="25526" y="366200"/>
                    </a:lnTo>
                    <a:lnTo>
                      <a:pt x="22841" y="362138"/>
                    </a:lnTo>
                    <a:lnTo>
                      <a:pt x="25500" y="356460"/>
                    </a:lnTo>
                    <a:lnTo>
                      <a:pt x="25136" y="352035"/>
                    </a:lnTo>
                    <a:lnTo>
                      <a:pt x="26465" y="348908"/>
                    </a:lnTo>
                    <a:lnTo>
                      <a:pt x="32982" y="344567"/>
                    </a:lnTo>
                    <a:lnTo>
                      <a:pt x="32017" y="341528"/>
                    </a:lnTo>
                    <a:lnTo>
                      <a:pt x="32956" y="337594"/>
                    </a:lnTo>
                    <a:lnTo>
                      <a:pt x="34806" y="336632"/>
                    </a:lnTo>
                    <a:lnTo>
                      <a:pt x="36605" y="331198"/>
                    </a:lnTo>
                    <a:lnTo>
                      <a:pt x="36344" y="325743"/>
                    </a:lnTo>
                    <a:lnTo>
                      <a:pt x="41271" y="318038"/>
                    </a:lnTo>
                    <a:lnTo>
                      <a:pt x="46406" y="315755"/>
                    </a:lnTo>
                    <a:lnTo>
                      <a:pt x="50759" y="310645"/>
                    </a:lnTo>
                    <a:lnTo>
                      <a:pt x="50707" y="307917"/>
                    </a:lnTo>
                    <a:lnTo>
                      <a:pt x="53913" y="302812"/>
                    </a:lnTo>
                    <a:lnTo>
                      <a:pt x="53757" y="291942"/>
                    </a:lnTo>
                    <a:lnTo>
                      <a:pt x="58710" y="284345"/>
                    </a:lnTo>
                    <a:lnTo>
                      <a:pt x="62750" y="281210"/>
                    </a:lnTo>
                    <a:lnTo>
                      <a:pt x="63141" y="276066"/>
                    </a:lnTo>
                    <a:lnTo>
                      <a:pt x="67051" y="271394"/>
                    </a:lnTo>
                    <a:lnTo>
                      <a:pt x="63845" y="271195"/>
                    </a:lnTo>
                    <a:lnTo>
                      <a:pt x="63480" y="266265"/>
                    </a:lnTo>
                    <a:lnTo>
                      <a:pt x="66504" y="261025"/>
                    </a:lnTo>
                    <a:lnTo>
                      <a:pt x="69553" y="258288"/>
                    </a:lnTo>
                    <a:lnTo>
                      <a:pt x="68902" y="256486"/>
                    </a:lnTo>
                    <a:lnTo>
                      <a:pt x="72082" y="253082"/>
                    </a:lnTo>
                    <a:lnTo>
                      <a:pt x="73959" y="247528"/>
                    </a:lnTo>
                    <a:lnTo>
                      <a:pt x="75914" y="244964"/>
                    </a:lnTo>
                    <a:lnTo>
                      <a:pt x="72734" y="244424"/>
                    </a:lnTo>
                    <a:lnTo>
                      <a:pt x="72682" y="240795"/>
                    </a:lnTo>
                    <a:lnTo>
                      <a:pt x="75002" y="239681"/>
                    </a:lnTo>
                    <a:lnTo>
                      <a:pt x="74741" y="233392"/>
                    </a:lnTo>
                    <a:lnTo>
                      <a:pt x="70857" y="226756"/>
                    </a:lnTo>
                    <a:lnTo>
                      <a:pt x="73437" y="216987"/>
                    </a:lnTo>
                    <a:lnTo>
                      <a:pt x="70518" y="210017"/>
                    </a:lnTo>
                    <a:lnTo>
                      <a:pt x="71900" y="207186"/>
                    </a:lnTo>
                    <a:lnTo>
                      <a:pt x="75601" y="204027"/>
                    </a:lnTo>
                    <a:lnTo>
                      <a:pt x="76174" y="199953"/>
                    </a:lnTo>
                    <a:lnTo>
                      <a:pt x="81961" y="198468"/>
                    </a:lnTo>
                    <a:lnTo>
                      <a:pt x="83030" y="196929"/>
                    </a:lnTo>
                    <a:lnTo>
                      <a:pt x="90537" y="196906"/>
                    </a:lnTo>
                    <a:lnTo>
                      <a:pt x="93978" y="194738"/>
                    </a:lnTo>
                    <a:lnTo>
                      <a:pt x="98645" y="197052"/>
                    </a:lnTo>
                    <a:lnTo>
                      <a:pt x="107299" y="193228"/>
                    </a:lnTo>
                    <a:lnTo>
                      <a:pt x="107090" y="187937"/>
                    </a:lnTo>
                    <a:lnTo>
                      <a:pt x="110088" y="184398"/>
                    </a:lnTo>
                    <a:lnTo>
                      <a:pt x="113893" y="183132"/>
                    </a:lnTo>
                    <a:lnTo>
                      <a:pt x="117595" y="183881"/>
                    </a:lnTo>
                    <a:lnTo>
                      <a:pt x="121532" y="182360"/>
                    </a:lnTo>
                    <a:lnTo>
                      <a:pt x="129534" y="175677"/>
                    </a:lnTo>
                    <a:lnTo>
                      <a:pt x="131333" y="169359"/>
                    </a:lnTo>
                    <a:lnTo>
                      <a:pt x="134487" y="169096"/>
                    </a:lnTo>
                    <a:lnTo>
                      <a:pt x="140925" y="163774"/>
                    </a:lnTo>
                    <a:lnTo>
                      <a:pt x="138866" y="159655"/>
                    </a:lnTo>
                    <a:lnTo>
                      <a:pt x="142020" y="156249"/>
                    </a:lnTo>
                    <a:lnTo>
                      <a:pt x="138371" y="153136"/>
                    </a:lnTo>
                    <a:lnTo>
                      <a:pt x="139283" y="150851"/>
                    </a:lnTo>
                    <a:lnTo>
                      <a:pt x="142593" y="151376"/>
                    </a:lnTo>
                    <a:lnTo>
                      <a:pt x="145565" y="149628"/>
                    </a:lnTo>
                    <a:lnTo>
                      <a:pt x="146973" y="145073"/>
                    </a:lnTo>
                    <a:lnTo>
                      <a:pt x="144966" y="143605"/>
                    </a:lnTo>
                    <a:lnTo>
                      <a:pt x="143375" y="133217"/>
                    </a:lnTo>
                    <a:lnTo>
                      <a:pt x="140925" y="133241"/>
                    </a:lnTo>
                    <a:lnTo>
                      <a:pt x="140664" y="129156"/>
                    </a:lnTo>
                    <a:lnTo>
                      <a:pt x="138475" y="127854"/>
                    </a:lnTo>
                    <a:lnTo>
                      <a:pt x="138788" y="124153"/>
                    </a:lnTo>
                    <a:lnTo>
                      <a:pt x="135529" y="117709"/>
                    </a:lnTo>
                    <a:lnTo>
                      <a:pt x="134252" y="117756"/>
                    </a:lnTo>
                    <a:lnTo>
                      <a:pt x="133705" y="112669"/>
                    </a:lnTo>
                    <a:lnTo>
                      <a:pt x="135451" y="112213"/>
                    </a:lnTo>
                    <a:lnTo>
                      <a:pt x="141108" y="106195"/>
                    </a:lnTo>
                    <a:lnTo>
                      <a:pt x="142567" y="101805"/>
                    </a:lnTo>
                    <a:lnTo>
                      <a:pt x="141368" y="100545"/>
                    </a:lnTo>
                    <a:lnTo>
                      <a:pt x="145070" y="95716"/>
                    </a:lnTo>
                    <a:lnTo>
                      <a:pt x="144445" y="93160"/>
                    </a:lnTo>
                    <a:lnTo>
                      <a:pt x="150883" y="84880"/>
                    </a:lnTo>
                    <a:lnTo>
                      <a:pt x="152656" y="80655"/>
                    </a:lnTo>
                    <a:lnTo>
                      <a:pt x="149580" y="75395"/>
                    </a:lnTo>
                    <a:lnTo>
                      <a:pt x="150284" y="70943"/>
                    </a:lnTo>
                    <a:lnTo>
                      <a:pt x="146477" y="65496"/>
                    </a:lnTo>
                    <a:lnTo>
                      <a:pt x="148042" y="62647"/>
                    </a:lnTo>
                    <a:lnTo>
                      <a:pt x="151769" y="60801"/>
                    </a:lnTo>
                    <a:lnTo>
                      <a:pt x="154115" y="62347"/>
                    </a:lnTo>
                    <a:lnTo>
                      <a:pt x="157478" y="59715"/>
                    </a:lnTo>
                    <a:lnTo>
                      <a:pt x="152447" y="59778"/>
                    </a:lnTo>
                    <a:lnTo>
                      <a:pt x="153724" y="53687"/>
                    </a:lnTo>
                    <a:lnTo>
                      <a:pt x="151978" y="53272"/>
                    </a:lnTo>
                    <a:lnTo>
                      <a:pt x="152760" y="48112"/>
                    </a:lnTo>
                    <a:lnTo>
                      <a:pt x="153907" y="48076"/>
                    </a:lnTo>
                    <a:lnTo>
                      <a:pt x="159746" y="41163"/>
                    </a:lnTo>
                    <a:lnTo>
                      <a:pt x="163082" y="36053"/>
                    </a:lnTo>
                    <a:lnTo>
                      <a:pt x="161440" y="33588"/>
                    </a:lnTo>
                    <a:lnTo>
                      <a:pt x="167201" y="20529"/>
                    </a:lnTo>
                    <a:lnTo>
                      <a:pt x="161153" y="14574"/>
                    </a:lnTo>
                    <a:lnTo>
                      <a:pt x="163812" y="15023"/>
                    </a:lnTo>
                    <a:lnTo>
                      <a:pt x="166549" y="12894"/>
                    </a:lnTo>
                    <a:lnTo>
                      <a:pt x="169130" y="14757"/>
                    </a:lnTo>
                    <a:lnTo>
                      <a:pt x="173118" y="10578"/>
                    </a:lnTo>
                    <a:lnTo>
                      <a:pt x="172154" y="7945"/>
                    </a:lnTo>
                    <a:lnTo>
                      <a:pt x="176012" y="6714"/>
                    </a:lnTo>
                    <a:lnTo>
                      <a:pt x="183545" y="641"/>
                    </a:lnTo>
                    <a:lnTo>
                      <a:pt x="186152" y="2880"/>
                    </a:lnTo>
                    <a:lnTo>
                      <a:pt x="186699" y="6047"/>
                    </a:lnTo>
                    <a:lnTo>
                      <a:pt x="191600" y="11504"/>
                    </a:lnTo>
                    <a:lnTo>
                      <a:pt x="196240" y="10562"/>
                    </a:lnTo>
                    <a:lnTo>
                      <a:pt x="198559" y="13439"/>
                    </a:lnTo>
                    <a:lnTo>
                      <a:pt x="201114" y="11305"/>
                    </a:lnTo>
                    <a:lnTo>
                      <a:pt x="205363" y="12500"/>
                    </a:lnTo>
                    <a:lnTo>
                      <a:pt x="207292" y="8994"/>
                    </a:lnTo>
                    <a:lnTo>
                      <a:pt x="209351" y="2175"/>
                    </a:lnTo>
                    <a:lnTo>
                      <a:pt x="212427" y="0"/>
                    </a:lnTo>
                    <a:lnTo>
                      <a:pt x="213392" y="11365"/>
                    </a:lnTo>
                    <a:lnTo>
                      <a:pt x="216129" y="64434"/>
                    </a:lnTo>
                    <a:lnTo>
                      <a:pt x="218292" y="97767"/>
                    </a:lnTo>
                    <a:lnTo>
                      <a:pt x="219700" y="124030"/>
                    </a:lnTo>
                    <a:lnTo>
                      <a:pt x="220742" y="154107"/>
                    </a:lnTo>
                    <a:lnTo>
                      <a:pt x="223089" y="207510"/>
                    </a:lnTo>
                    <a:lnTo>
                      <a:pt x="218110" y="207734"/>
                    </a:lnTo>
                    <a:lnTo>
                      <a:pt x="218423" y="217055"/>
                    </a:lnTo>
                    <a:lnTo>
                      <a:pt x="210342" y="217469"/>
                    </a:lnTo>
                    <a:lnTo>
                      <a:pt x="210446" y="239864"/>
                    </a:lnTo>
                    <a:lnTo>
                      <a:pt x="201323" y="239266"/>
                    </a:lnTo>
                    <a:lnTo>
                      <a:pt x="194701" y="236752"/>
                    </a:lnTo>
                    <a:lnTo>
                      <a:pt x="194050" y="238625"/>
                    </a:lnTo>
                    <a:lnTo>
                      <a:pt x="190453" y="236723"/>
                    </a:lnTo>
                    <a:lnTo>
                      <a:pt x="180912" y="237198"/>
                    </a:lnTo>
                    <a:lnTo>
                      <a:pt x="179583" y="246372"/>
                    </a:lnTo>
                    <a:lnTo>
                      <a:pt x="174995" y="246312"/>
                    </a:lnTo>
                    <a:lnTo>
                      <a:pt x="175047" y="240015"/>
                    </a:lnTo>
                    <a:lnTo>
                      <a:pt x="173118" y="231480"/>
                    </a:lnTo>
                    <a:lnTo>
                      <a:pt x="169130" y="228864"/>
                    </a:lnTo>
                    <a:lnTo>
                      <a:pt x="167592" y="221653"/>
                    </a:lnTo>
                    <a:lnTo>
                      <a:pt x="163030" y="222412"/>
                    </a:lnTo>
                    <a:lnTo>
                      <a:pt x="164959" y="231154"/>
                    </a:lnTo>
                    <a:lnTo>
                      <a:pt x="168713" y="233619"/>
                    </a:lnTo>
                    <a:lnTo>
                      <a:pt x="170225" y="240923"/>
                    </a:lnTo>
                    <a:lnTo>
                      <a:pt x="169495" y="245141"/>
                    </a:lnTo>
                    <a:lnTo>
                      <a:pt x="171711" y="251036"/>
                    </a:lnTo>
                    <a:lnTo>
                      <a:pt x="174552" y="250976"/>
                    </a:lnTo>
                    <a:lnTo>
                      <a:pt x="169208" y="260253"/>
                    </a:lnTo>
                    <a:lnTo>
                      <a:pt x="178280" y="259806"/>
                    </a:lnTo>
                    <a:lnTo>
                      <a:pt x="198482" y="260339"/>
                    </a:lnTo>
                    <a:lnTo>
                      <a:pt x="202105" y="259846"/>
                    </a:lnTo>
                    <a:lnTo>
                      <a:pt x="204321" y="272239"/>
                    </a:lnTo>
                    <a:lnTo>
                      <a:pt x="200176" y="272382"/>
                    </a:lnTo>
                    <a:lnTo>
                      <a:pt x="193894" y="279934"/>
                    </a:lnTo>
                    <a:lnTo>
                      <a:pt x="172597" y="283153"/>
                    </a:lnTo>
                    <a:lnTo>
                      <a:pt x="177106" y="308287"/>
                    </a:lnTo>
                    <a:lnTo>
                      <a:pt x="147781" y="311866"/>
                    </a:lnTo>
                    <a:lnTo>
                      <a:pt x="147859" y="312633"/>
                    </a:lnTo>
                    <a:lnTo>
                      <a:pt x="161101" y="325694"/>
                    </a:lnTo>
                    <a:lnTo>
                      <a:pt x="158052" y="327489"/>
                    </a:lnTo>
                    <a:lnTo>
                      <a:pt x="155497" y="325081"/>
                    </a:lnTo>
                    <a:lnTo>
                      <a:pt x="145618" y="334529"/>
                    </a:lnTo>
                    <a:lnTo>
                      <a:pt x="134799" y="345514"/>
                    </a:lnTo>
                    <a:lnTo>
                      <a:pt x="122678" y="357169"/>
                    </a:lnTo>
                    <a:lnTo>
                      <a:pt x="125233" y="358833"/>
                    </a:lnTo>
                    <a:lnTo>
                      <a:pt x="124842" y="361445"/>
                    </a:lnTo>
                    <a:lnTo>
                      <a:pt x="126875" y="364557"/>
                    </a:lnTo>
                    <a:lnTo>
                      <a:pt x="132532" y="366294"/>
                    </a:lnTo>
                    <a:lnTo>
                      <a:pt x="134539" y="370650"/>
                    </a:lnTo>
                    <a:lnTo>
                      <a:pt x="135139" y="375815"/>
                    </a:lnTo>
                    <a:lnTo>
                      <a:pt x="137876" y="377592"/>
                    </a:lnTo>
                    <a:lnTo>
                      <a:pt x="143558" y="373710"/>
                    </a:lnTo>
                    <a:lnTo>
                      <a:pt x="145226" y="374060"/>
                    </a:lnTo>
                    <a:lnTo>
                      <a:pt x="174056" y="395035"/>
                    </a:lnTo>
                    <a:lnTo>
                      <a:pt x="190505" y="407345"/>
                    </a:lnTo>
                    <a:lnTo>
                      <a:pt x="188862" y="409278"/>
                    </a:lnTo>
                    <a:lnTo>
                      <a:pt x="206067" y="424165"/>
                    </a:lnTo>
                    <a:lnTo>
                      <a:pt x="198977" y="435262"/>
                    </a:lnTo>
                    <a:lnTo>
                      <a:pt x="201531" y="436926"/>
                    </a:lnTo>
                    <a:lnTo>
                      <a:pt x="199602" y="439691"/>
                    </a:lnTo>
                    <a:lnTo>
                      <a:pt x="197334" y="437678"/>
                    </a:lnTo>
                    <a:lnTo>
                      <a:pt x="194754" y="441523"/>
                    </a:lnTo>
                    <a:lnTo>
                      <a:pt x="197178" y="442047"/>
                    </a:lnTo>
                    <a:lnTo>
                      <a:pt x="193816" y="448501"/>
                    </a:lnTo>
                    <a:lnTo>
                      <a:pt x="157296" y="439556"/>
                    </a:lnTo>
                    <a:lnTo>
                      <a:pt x="150622" y="448702"/>
                    </a:lnTo>
                    <a:lnTo>
                      <a:pt x="150831" y="449948"/>
                    </a:lnTo>
                    <a:lnTo>
                      <a:pt x="132063" y="453008"/>
                    </a:lnTo>
                    <a:lnTo>
                      <a:pt x="135634" y="469742"/>
                    </a:lnTo>
                    <a:lnTo>
                      <a:pt x="136520" y="475583"/>
                    </a:lnTo>
                    <a:lnTo>
                      <a:pt x="140612" y="474873"/>
                    </a:lnTo>
                    <a:lnTo>
                      <a:pt x="142281" y="484144"/>
                    </a:lnTo>
                    <a:lnTo>
                      <a:pt x="141264" y="484306"/>
                    </a:lnTo>
                    <a:lnTo>
                      <a:pt x="144340" y="504598"/>
                    </a:lnTo>
                    <a:lnTo>
                      <a:pt x="146634" y="502094"/>
                    </a:lnTo>
                    <a:lnTo>
                      <a:pt x="153177" y="502123"/>
                    </a:lnTo>
                    <a:lnTo>
                      <a:pt x="153333" y="504084"/>
                    </a:lnTo>
                    <a:lnTo>
                      <a:pt x="156826" y="504254"/>
                    </a:lnTo>
                    <a:lnTo>
                      <a:pt x="154611" y="495525"/>
                    </a:lnTo>
                    <a:lnTo>
                      <a:pt x="154637" y="490055"/>
                    </a:lnTo>
                    <a:lnTo>
                      <a:pt x="159146" y="482506"/>
                    </a:lnTo>
                    <a:lnTo>
                      <a:pt x="160762" y="485300"/>
                    </a:lnTo>
                    <a:lnTo>
                      <a:pt x="162952" y="498205"/>
                    </a:lnTo>
                    <a:lnTo>
                      <a:pt x="168687" y="498455"/>
                    </a:lnTo>
                    <a:lnTo>
                      <a:pt x="172518" y="503294"/>
                    </a:lnTo>
                    <a:lnTo>
                      <a:pt x="174447" y="501134"/>
                    </a:lnTo>
                    <a:lnTo>
                      <a:pt x="174135" y="495382"/>
                    </a:lnTo>
                    <a:lnTo>
                      <a:pt x="194701" y="492815"/>
                    </a:lnTo>
                    <a:lnTo>
                      <a:pt x="196005" y="489964"/>
                    </a:lnTo>
                    <a:lnTo>
                      <a:pt x="197074" y="492218"/>
                    </a:lnTo>
                    <a:lnTo>
                      <a:pt x="203799" y="492573"/>
                    </a:lnTo>
                    <a:lnTo>
                      <a:pt x="204842" y="491185"/>
                    </a:lnTo>
                    <a:lnTo>
                      <a:pt x="207396" y="494772"/>
                    </a:lnTo>
                    <a:lnTo>
                      <a:pt x="207839" y="499611"/>
                    </a:lnTo>
                    <a:lnTo>
                      <a:pt x="205363" y="498865"/>
                    </a:lnTo>
                    <a:lnTo>
                      <a:pt x="200489" y="501343"/>
                    </a:lnTo>
                    <a:lnTo>
                      <a:pt x="197673" y="504872"/>
                    </a:lnTo>
                    <a:lnTo>
                      <a:pt x="198299" y="515403"/>
                    </a:lnTo>
                    <a:lnTo>
                      <a:pt x="192251" y="513608"/>
                    </a:lnTo>
                    <a:lnTo>
                      <a:pt x="189149" y="514380"/>
                    </a:lnTo>
                    <a:lnTo>
                      <a:pt x="185891" y="517625"/>
                    </a:lnTo>
                    <a:lnTo>
                      <a:pt x="182033" y="523317"/>
                    </a:lnTo>
                    <a:lnTo>
                      <a:pt x="124112" y="521614"/>
                    </a:lnTo>
                    <a:lnTo>
                      <a:pt x="39420" y="518489"/>
                    </a:lnTo>
                    <a:lnTo>
                      <a:pt x="14265" y="517448"/>
                    </a:lnTo>
                    <a:lnTo>
                      <a:pt x="9625" y="508446"/>
                    </a:lnTo>
                    <a:lnTo>
                      <a:pt x="6315" y="510128"/>
                    </a:lnTo>
                    <a:lnTo>
                      <a:pt x="7018" y="507723"/>
                    </a:lnTo>
                    <a:lnTo>
                      <a:pt x="2275" y="501695"/>
                    </a:lnTo>
                    <a:lnTo>
                      <a:pt x="1466" y="495507"/>
                    </a:lnTo>
                    <a:lnTo>
                      <a:pt x="33" y="492570"/>
                    </a:lnTo>
                    <a:lnTo>
                      <a:pt x="33" y="492570"/>
                    </a:lnTo>
                  </a:path>
                </a:pathLst>
              </a:custGeom>
              <a:solidFill>
                <a:srgbClr val="245C94"/>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44" name="NJ">
              <a:extLst>
                <a:ext uri="{FF2B5EF4-FFF2-40B4-BE49-F238E27FC236}">
                  <a16:creationId xmlns:a16="http://schemas.microsoft.com/office/drawing/2014/main" id="{78F628B0-57ED-2017-B8BA-A0C4C71DA539}"/>
                </a:ext>
              </a:extLst>
            </p:cNvPr>
            <p:cNvGrpSpPr/>
            <p:nvPr/>
          </p:nvGrpSpPr>
          <p:grpSpPr>
            <a:xfrm>
              <a:off x="6973913" y="3169972"/>
              <a:ext cx="191098" cy="366078"/>
              <a:chOff x="10219109" y="3328492"/>
              <a:chExt cx="483447" cy="924105"/>
            </a:xfrm>
            <a:solidFill>
              <a:schemeClr val="bg2"/>
            </a:solidFill>
          </p:grpSpPr>
          <p:sp>
            <p:nvSpPr>
              <p:cNvPr id="361" name="NJ-1">
                <a:extLst>
                  <a:ext uri="{FF2B5EF4-FFF2-40B4-BE49-F238E27FC236}">
                    <a16:creationId xmlns:a16="http://schemas.microsoft.com/office/drawing/2014/main" id="{565DE533-2643-8DBF-FF1C-4623C22432EA}"/>
                  </a:ext>
                </a:extLst>
              </p:cNvPr>
              <p:cNvSpPr/>
              <p:nvPr/>
            </p:nvSpPr>
            <p:spPr>
              <a:xfrm>
                <a:off x="10304031" y="3843337"/>
                <a:ext cx="154276" cy="165758"/>
              </a:xfrm>
              <a:custGeom>
                <a:avLst/>
                <a:gdLst>
                  <a:gd name="connsiteX0" fmla="*/ 33 w 76480"/>
                  <a:gd name="connsiteY0" fmla="*/ 39095 h 82172"/>
                  <a:gd name="connsiteX1" fmla="*/ 2300 w 76480"/>
                  <a:gd name="connsiteY1" fmla="*/ 37099 h 82172"/>
                  <a:gd name="connsiteX2" fmla="*/ 3108 w 76480"/>
                  <a:gd name="connsiteY2" fmla="*/ 33361 h 82172"/>
                  <a:gd name="connsiteX3" fmla="*/ 1466 w 76480"/>
                  <a:gd name="connsiteY3" fmla="*/ 30880 h 82172"/>
                  <a:gd name="connsiteX4" fmla="*/ 5532 w 76480"/>
                  <a:gd name="connsiteY4" fmla="*/ 29636 h 82172"/>
                  <a:gd name="connsiteX5" fmla="*/ 12049 w 76480"/>
                  <a:gd name="connsiteY5" fmla="*/ 25243 h 82172"/>
                  <a:gd name="connsiteX6" fmla="*/ 18696 w 76480"/>
                  <a:gd name="connsiteY6" fmla="*/ 23730 h 82172"/>
                  <a:gd name="connsiteX7" fmla="*/ 20052 w 76480"/>
                  <a:gd name="connsiteY7" fmla="*/ 19622 h 82172"/>
                  <a:gd name="connsiteX8" fmla="*/ 18931 w 76480"/>
                  <a:gd name="connsiteY8" fmla="*/ 12980 h 82172"/>
                  <a:gd name="connsiteX9" fmla="*/ 19739 w 76480"/>
                  <a:gd name="connsiteY9" fmla="*/ 10797 h 82172"/>
                  <a:gd name="connsiteX10" fmla="*/ 23753 w 76480"/>
                  <a:gd name="connsiteY10" fmla="*/ 8225 h 82172"/>
                  <a:gd name="connsiteX11" fmla="*/ 27585 w 76480"/>
                  <a:gd name="connsiteY11" fmla="*/ 7158 h 82172"/>
                  <a:gd name="connsiteX12" fmla="*/ 30791 w 76480"/>
                  <a:gd name="connsiteY12" fmla="*/ 2162 h 82172"/>
                  <a:gd name="connsiteX13" fmla="*/ 34102 w 76480"/>
                  <a:gd name="connsiteY13" fmla="*/ 0 h 82172"/>
                  <a:gd name="connsiteX14" fmla="*/ 36996 w 76480"/>
                  <a:gd name="connsiteY14" fmla="*/ 2413 h 82172"/>
                  <a:gd name="connsiteX15" fmla="*/ 34519 w 76480"/>
                  <a:gd name="connsiteY15" fmla="*/ 4012 h 82172"/>
                  <a:gd name="connsiteX16" fmla="*/ 37699 w 76480"/>
                  <a:gd name="connsiteY16" fmla="*/ 8102 h 82172"/>
                  <a:gd name="connsiteX17" fmla="*/ 42105 w 76480"/>
                  <a:gd name="connsiteY17" fmla="*/ 11864 h 82172"/>
                  <a:gd name="connsiteX18" fmla="*/ 43278 w 76480"/>
                  <a:gd name="connsiteY18" fmla="*/ 14691 h 82172"/>
                  <a:gd name="connsiteX19" fmla="*/ 40775 w 76480"/>
                  <a:gd name="connsiteY19" fmla="*/ 16700 h 82172"/>
                  <a:gd name="connsiteX20" fmla="*/ 43643 w 76480"/>
                  <a:gd name="connsiteY20" fmla="*/ 17955 h 82172"/>
                  <a:gd name="connsiteX21" fmla="*/ 45415 w 76480"/>
                  <a:gd name="connsiteY21" fmla="*/ 21531 h 82172"/>
                  <a:gd name="connsiteX22" fmla="*/ 48465 w 76480"/>
                  <a:gd name="connsiteY22" fmla="*/ 24494 h 82172"/>
                  <a:gd name="connsiteX23" fmla="*/ 52479 w 76480"/>
                  <a:gd name="connsiteY23" fmla="*/ 42306 h 82172"/>
                  <a:gd name="connsiteX24" fmla="*/ 56337 w 76480"/>
                  <a:gd name="connsiteY24" fmla="*/ 44119 h 82172"/>
                  <a:gd name="connsiteX25" fmla="*/ 61082 w 76480"/>
                  <a:gd name="connsiteY25" fmla="*/ 42530 h 82172"/>
                  <a:gd name="connsiteX26" fmla="*/ 64523 w 76480"/>
                  <a:gd name="connsiteY26" fmla="*/ 42890 h 82172"/>
                  <a:gd name="connsiteX27" fmla="*/ 68667 w 76480"/>
                  <a:gd name="connsiteY27" fmla="*/ 46026 h 82172"/>
                  <a:gd name="connsiteX28" fmla="*/ 71352 w 76480"/>
                  <a:gd name="connsiteY28" fmla="*/ 49941 h 82172"/>
                  <a:gd name="connsiteX29" fmla="*/ 76513 w 76480"/>
                  <a:gd name="connsiteY29" fmla="*/ 53817 h 82172"/>
                  <a:gd name="connsiteX30" fmla="*/ 51202 w 76480"/>
                  <a:gd name="connsiteY30" fmla="*/ 82173 h 82172"/>
                  <a:gd name="connsiteX31" fmla="*/ 30765 w 76480"/>
                  <a:gd name="connsiteY31" fmla="*/ 63615 h 82172"/>
                  <a:gd name="connsiteX32" fmla="*/ 22971 w 76480"/>
                  <a:gd name="connsiteY32" fmla="*/ 63164 h 82172"/>
                  <a:gd name="connsiteX33" fmla="*/ 22111 w 76480"/>
                  <a:gd name="connsiteY33" fmla="*/ 60407 h 82172"/>
                  <a:gd name="connsiteX34" fmla="*/ 14343 w 76480"/>
                  <a:gd name="connsiteY34" fmla="*/ 62128 h 82172"/>
                  <a:gd name="connsiteX35" fmla="*/ 18383 w 76480"/>
                  <a:gd name="connsiteY35" fmla="*/ 56585 h 82172"/>
                  <a:gd name="connsiteX36" fmla="*/ 8296 w 76480"/>
                  <a:gd name="connsiteY36" fmla="*/ 48806 h 82172"/>
                  <a:gd name="connsiteX37" fmla="*/ 5480 w 76480"/>
                  <a:gd name="connsiteY37" fmla="*/ 48512 h 82172"/>
                  <a:gd name="connsiteX38" fmla="*/ 10537 w 76480"/>
                  <a:gd name="connsiteY38" fmla="*/ 41995 h 82172"/>
                  <a:gd name="connsiteX39" fmla="*/ 9730 w 76480"/>
                  <a:gd name="connsiteY39" fmla="*/ 41009 h 82172"/>
                  <a:gd name="connsiteX40" fmla="*/ 5975 w 76480"/>
                  <a:gd name="connsiteY40" fmla="*/ 43777 h 82172"/>
                  <a:gd name="connsiteX41" fmla="*/ 33 w 76480"/>
                  <a:gd name="connsiteY41" fmla="*/ 39095 h 82172"/>
                  <a:gd name="connsiteX42" fmla="*/ 33 w 76480"/>
                  <a:gd name="connsiteY42" fmla="*/ 39095 h 82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76480" h="82172">
                    <a:moveTo>
                      <a:pt x="33" y="39095"/>
                    </a:moveTo>
                    <a:lnTo>
                      <a:pt x="2300" y="37099"/>
                    </a:lnTo>
                    <a:lnTo>
                      <a:pt x="3108" y="33361"/>
                    </a:lnTo>
                    <a:lnTo>
                      <a:pt x="1466" y="30880"/>
                    </a:lnTo>
                    <a:lnTo>
                      <a:pt x="5532" y="29636"/>
                    </a:lnTo>
                    <a:lnTo>
                      <a:pt x="12049" y="25243"/>
                    </a:lnTo>
                    <a:lnTo>
                      <a:pt x="18696" y="23730"/>
                    </a:lnTo>
                    <a:lnTo>
                      <a:pt x="20052" y="19622"/>
                    </a:lnTo>
                    <a:lnTo>
                      <a:pt x="18931" y="12980"/>
                    </a:lnTo>
                    <a:lnTo>
                      <a:pt x="19739" y="10797"/>
                    </a:lnTo>
                    <a:lnTo>
                      <a:pt x="23753" y="8225"/>
                    </a:lnTo>
                    <a:lnTo>
                      <a:pt x="27585" y="7158"/>
                    </a:lnTo>
                    <a:lnTo>
                      <a:pt x="30791" y="2162"/>
                    </a:lnTo>
                    <a:lnTo>
                      <a:pt x="34102" y="0"/>
                    </a:lnTo>
                    <a:lnTo>
                      <a:pt x="36996" y="2413"/>
                    </a:lnTo>
                    <a:lnTo>
                      <a:pt x="34519" y="4012"/>
                    </a:lnTo>
                    <a:lnTo>
                      <a:pt x="37699" y="8102"/>
                    </a:lnTo>
                    <a:lnTo>
                      <a:pt x="42105" y="11864"/>
                    </a:lnTo>
                    <a:lnTo>
                      <a:pt x="43278" y="14691"/>
                    </a:lnTo>
                    <a:lnTo>
                      <a:pt x="40775" y="16700"/>
                    </a:lnTo>
                    <a:lnTo>
                      <a:pt x="43643" y="17955"/>
                    </a:lnTo>
                    <a:lnTo>
                      <a:pt x="45415" y="21531"/>
                    </a:lnTo>
                    <a:lnTo>
                      <a:pt x="48465" y="24494"/>
                    </a:lnTo>
                    <a:lnTo>
                      <a:pt x="52479" y="42306"/>
                    </a:lnTo>
                    <a:lnTo>
                      <a:pt x="56337" y="44119"/>
                    </a:lnTo>
                    <a:lnTo>
                      <a:pt x="61082" y="42530"/>
                    </a:lnTo>
                    <a:lnTo>
                      <a:pt x="64523" y="42890"/>
                    </a:lnTo>
                    <a:lnTo>
                      <a:pt x="68667" y="46026"/>
                    </a:lnTo>
                    <a:lnTo>
                      <a:pt x="71352" y="49941"/>
                    </a:lnTo>
                    <a:lnTo>
                      <a:pt x="76513" y="53817"/>
                    </a:lnTo>
                    <a:lnTo>
                      <a:pt x="51202" y="82173"/>
                    </a:lnTo>
                    <a:lnTo>
                      <a:pt x="30765" y="63615"/>
                    </a:lnTo>
                    <a:lnTo>
                      <a:pt x="22971" y="63164"/>
                    </a:lnTo>
                    <a:lnTo>
                      <a:pt x="22111" y="60407"/>
                    </a:lnTo>
                    <a:lnTo>
                      <a:pt x="14343" y="62128"/>
                    </a:lnTo>
                    <a:lnTo>
                      <a:pt x="18383" y="56585"/>
                    </a:lnTo>
                    <a:lnTo>
                      <a:pt x="8296" y="48806"/>
                    </a:lnTo>
                    <a:lnTo>
                      <a:pt x="5480" y="48512"/>
                    </a:lnTo>
                    <a:lnTo>
                      <a:pt x="10537" y="41995"/>
                    </a:lnTo>
                    <a:lnTo>
                      <a:pt x="9730" y="41009"/>
                    </a:lnTo>
                    <a:lnTo>
                      <a:pt x="5975" y="43777"/>
                    </a:lnTo>
                    <a:lnTo>
                      <a:pt x="33" y="39095"/>
                    </a:lnTo>
                    <a:lnTo>
                      <a:pt x="33" y="39095"/>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62" name="NJ-2">
                <a:extLst>
                  <a:ext uri="{FF2B5EF4-FFF2-40B4-BE49-F238E27FC236}">
                    <a16:creationId xmlns:a16="http://schemas.microsoft.com/office/drawing/2014/main" id="{53174F78-61D8-D085-3AC2-A49CB004EF78}"/>
                  </a:ext>
                </a:extLst>
              </p:cNvPr>
              <p:cNvSpPr/>
              <p:nvPr/>
            </p:nvSpPr>
            <p:spPr>
              <a:xfrm>
                <a:off x="10219109" y="3871664"/>
                <a:ext cx="431233" cy="380933"/>
              </a:xfrm>
              <a:custGeom>
                <a:avLst/>
                <a:gdLst>
                  <a:gd name="connsiteX0" fmla="*/ 2353 w 213776"/>
                  <a:gd name="connsiteY0" fmla="*/ 83451 h 188840"/>
                  <a:gd name="connsiteX1" fmla="*/ 4490 w 213776"/>
                  <a:gd name="connsiteY1" fmla="*/ 83161 h 188840"/>
                  <a:gd name="connsiteX2" fmla="*/ 4542 w 213776"/>
                  <a:gd name="connsiteY2" fmla="*/ 76269 h 188840"/>
                  <a:gd name="connsiteX3" fmla="*/ 3604 w 213776"/>
                  <a:gd name="connsiteY3" fmla="*/ 75197 h 188840"/>
                  <a:gd name="connsiteX4" fmla="*/ 6915 w 213776"/>
                  <a:gd name="connsiteY4" fmla="*/ 70066 h 188840"/>
                  <a:gd name="connsiteX5" fmla="*/ 6836 w 213776"/>
                  <a:gd name="connsiteY5" fmla="*/ 68373 h 188840"/>
                  <a:gd name="connsiteX6" fmla="*/ 867 w 213776"/>
                  <a:gd name="connsiteY6" fmla="*/ 63790 h 188840"/>
                  <a:gd name="connsiteX7" fmla="*/ 33 w 213776"/>
                  <a:gd name="connsiteY7" fmla="*/ 58484 h 188840"/>
                  <a:gd name="connsiteX8" fmla="*/ 3656 w 213776"/>
                  <a:gd name="connsiteY8" fmla="*/ 55192 h 188840"/>
                  <a:gd name="connsiteX9" fmla="*/ 6732 w 213776"/>
                  <a:gd name="connsiteY9" fmla="*/ 50653 h 188840"/>
                  <a:gd name="connsiteX10" fmla="*/ 7201 w 213776"/>
                  <a:gd name="connsiteY10" fmla="*/ 46391 h 188840"/>
                  <a:gd name="connsiteX11" fmla="*/ 11789 w 213776"/>
                  <a:gd name="connsiteY11" fmla="*/ 40686 h 188840"/>
                  <a:gd name="connsiteX12" fmla="*/ 14343 w 213776"/>
                  <a:gd name="connsiteY12" fmla="*/ 33014 h 188840"/>
                  <a:gd name="connsiteX13" fmla="*/ 17394 w 213776"/>
                  <a:gd name="connsiteY13" fmla="*/ 29524 h 188840"/>
                  <a:gd name="connsiteX14" fmla="*/ 22138 w 213776"/>
                  <a:gd name="connsiteY14" fmla="*/ 27272 h 188840"/>
                  <a:gd name="connsiteX15" fmla="*/ 20756 w 213776"/>
                  <a:gd name="connsiteY15" fmla="*/ 26234 h 188840"/>
                  <a:gd name="connsiteX16" fmla="*/ 29489 w 213776"/>
                  <a:gd name="connsiteY16" fmla="*/ 19097 h 188840"/>
                  <a:gd name="connsiteX17" fmla="*/ 32956 w 213776"/>
                  <a:gd name="connsiteY17" fmla="*/ 17389 h 188840"/>
                  <a:gd name="connsiteX18" fmla="*/ 43565 w 213776"/>
                  <a:gd name="connsiteY18" fmla="*/ 16838 h 188840"/>
                  <a:gd name="connsiteX19" fmla="*/ 45207 w 213776"/>
                  <a:gd name="connsiteY19" fmla="*/ 19319 h 188840"/>
                  <a:gd name="connsiteX20" fmla="*/ 44399 w 213776"/>
                  <a:gd name="connsiteY20" fmla="*/ 23057 h 188840"/>
                  <a:gd name="connsiteX21" fmla="*/ 42079 w 213776"/>
                  <a:gd name="connsiteY21" fmla="*/ 25107 h 188840"/>
                  <a:gd name="connsiteX22" fmla="*/ 48074 w 213776"/>
                  <a:gd name="connsiteY22" fmla="*/ 29735 h 188840"/>
                  <a:gd name="connsiteX23" fmla="*/ 51828 w 213776"/>
                  <a:gd name="connsiteY23" fmla="*/ 26967 h 188840"/>
                  <a:gd name="connsiteX24" fmla="*/ 52636 w 213776"/>
                  <a:gd name="connsiteY24" fmla="*/ 27953 h 188840"/>
                  <a:gd name="connsiteX25" fmla="*/ 47579 w 213776"/>
                  <a:gd name="connsiteY25" fmla="*/ 34470 h 188840"/>
                  <a:gd name="connsiteX26" fmla="*/ 50394 w 213776"/>
                  <a:gd name="connsiteY26" fmla="*/ 34764 h 188840"/>
                  <a:gd name="connsiteX27" fmla="*/ 60482 w 213776"/>
                  <a:gd name="connsiteY27" fmla="*/ 42543 h 188840"/>
                  <a:gd name="connsiteX28" fmla="*/ 56442 w 213776"/>
                  <a:gd name="connsiteY28" fmla="*/ 48086 h 188840"/>
                  <a:gd name="connsiteX29" fmla="*/ 64210 w 213776"/>
                  <a:gd name="connsiteY29" fmla="*/ 46365 h 188840"/>
                  <a:gd name="connsiteX30" fmla="*/ 65070 w 213776"/>
                  <a:gd name="connsiteY30" fmla="*/ 49122 h 188840"/>
                  <a:gd name="connsiteX31" fmla="*/ 72864 w 213776"/>
                  <a:gd name="connsiteY31" fmla="*/ 49573 h 188840"/>
                  <a:gd name="connsiteX32" fmla="*/ 93301 w 213776"/>
                  <a:gd name="connsiteY32" fmla="*/ 68131 h 188840"/>
                  <a:gd name="connsiteX33" fmla="*/ 118612 w 213776"/>
                  <a:gd name="connsiteY33" fmla="*/ 39775 h 188840"/>
                  <a:gd name="connsiteX34" fmla="*/ 127266 w 213776"/>
                  <a:gd name="connsiteY34" fmla="*/ 46933 h 188840"/>
                  <a:gd name="connsiteX35" fmla="*/ 129534 w 213776"/>
                  <a:gd name="connsiteY35" fmla="*/ 51211 h 188840"/>
                  <a:gd name="connsiteX36" fmla="*/ 129716 w 213776"/>
                  <a:gd name="connsiteY36" fmla="*/ 58249 h 188840"/>
                  <a:gd name="connsiteX37" fmla="*/ 134278 w 213776"/>
                  <a:gd name="connsiteY37" fmla="*/ 60281 h 188840"/>
                  <a:gd name="connsiteX38" fmla="*/ 135217 w 213776"/>
                  <a:gd name="connsiteY38" fmla="*/ 59100 h 188840"/>
                  <a:gd name="connsiteX39" fmla="*/ 139883 w 213776"/>
                  <a:gd name="connsiteY39" fmla="*/ 61888 h 188840"/>
                  <a:gd name="connsiteX40" fmla="*/ 141760 w 213776"/>
                  <a:gd name="connsiteY40" fmla="*/ 64400 h 188840"/>
                  <a:gd name="connsiteX41" fmla="*/ 144992 w 213776"/>
                  <a:gd name="connsiteY41" fmla="*/ 64523 h 188840"/>
                  <a:gd name="connsiteX42" fmla="*/ 147129 w 213776"/>
                  <a:gd name="connsiteY42" fmla="*/ 68869 h 188840"/>
                  <a:gd name="connsiteX43" fmla="*/ 150231 w 213776"/>
                  <a:gd name="connsiteY43" fmla="*/ 68939 h 188840"/>
                  <a:gd name="connsiteX44" fmla="*/ 156175 w 213776"/>
                  <a:gd name="connsiteY44" fmla="*/ 73186 h 188840"/>
                  <a:gd name="connsiteX45" fmla="*/ 161570 w 213776"/>
                  <a:gd name="connsiteY45" fmla="*/ 73212 h 188840"/>
                  <a:gd name="connsiteX46" fmla="*/ 166966 w 213776"/>
                  <a:gd name="connsiteY46" fmla="*/ 69297 h 188840"/>
                  <a:gd name="connsiteX47" fmla="*/ 168478 w 213776"/>
                  <a:gd name="connsiteY47" fmla="*/ 64841 h 188840"/>
                  <a:gd name="connsiteX48" fmla="*/ 168583 w 213776"/>
                  <a:gd name="connsiteY48" fmla="*/ 31611 h 188840"/>
                  <a:gd name="connsiteX49" fmla="*/ 164647 w 213776"/>
                  <a:gd name="connsiteY49" fmla="*/ 22334 h 188840"/>
                  <a:gd name="connsiteX50" fmla="*/ 176976 w 213776"/>
                  <a:gd name="connsiteY50" fmla="*/ 21158 h 188840"/>
                  <a:gd name="connsiteX51" fmla="*/ 188654 w 213776"/>
                  <a:gd name="connsiteY51" fmla="*/ 26933 h 188840"/>
                  <a:gd name="connsiteX52" fmla="*/ 191339 w 213776"/>
                  <a:gd name="connsiteY52" fmla="*/ 25843 h 188840"/>
                  <a:gd name="connsiteX53" fmla="*/ 192277 w 213776"/>
                  <a:gd name="connsiteY53" fmla="*/ 20834 h 188840"/>
                  <a:gd name="connsiteX54" fmla="*/ 196709 w 213776"/>
                  <a:gd name="connsiteY54" fmla="*/ 19924 h 188840"/>
                  <a:gd name="connsiteX55" fmla="*/ 195979 w 213776"/>
                  <a:gd name="connsiteY55" fmla="*/ 24510 h 188840"/>
                  <a:gd name="connsiteX56" fmla="*/ 200202 w 213776"/>
                  <a:gd name="connsiteY56" fmla="*/ 24487 h 188840"/>
                  <a:gd name="connsiteX57" fmla="*/ 209925 w 213776"/>
                  <a:gd name="connsiteY57" fmla="*/ 27278 h 188840"/>
                  <a:gd name="connsiteX58" fmla="*/ 211541 w 213776"/>
                  <a:gd name="connsiteY58" fmla="*/ 20892 h 188840"/>
                  <a:gd name="connsiteX59" fmla="*/ 212141 w 213776"/>
                  <a:gd name="connsiteY59" fmla="*/ 12469 h 188840"/>
                  <a:gd name="connsiteX60" fmla="*/ 204216 w 213776"/>
                  <a:gd name="connsiteY60" fmla="*/ 13567 h 188840"/>
                  <a:gd name="connsiteX61" fmla="*/ 199733 w 213776"/>
                  <a:gd name="connsiteY61" fmla="*/ 13241 h 188840"/>
                  <a:gd name="connsiteX62" fmla="*/ 200045 w 213776"/>
                  <a:gd name="connsiteY62" fmla="*/ 5478 h 188840"/>
                  <a:gd name="connsiteX63" fmla="*/ 202574 w 213776"/>
                  <a:gd name="connsiteY63" fmla="*/ 3746 h 188840"/>
                  <a:gd name="connsiteX64" fmla="*/ 206875 w 213776"/>
                  <a:gd name="connsiteY64" fmla="*/ 3472 h 188840"/>
                  <a:gd name="connsiteX65" fmla="*/ 206875 w 213776"/>
                  <a:gd name="connsiteY65" fmla="*/ 1150 h 188840"/>
                  <a:gd name="connsiteX66" fmla="*/ 210785 w 213776"/>
                  <a:gd name="connsiteY66" fmla="*/ 0 h 188840"/>
                  <a:gd name="connsiteX67" fmla="*/ 210498 w 213776"/>
                  <a:gd name="connsiteY67" fmla="*/ 4899 h 188840"/>
                  <a:gd name="connsiteX68" fmla="*/ 213809 w 213776"/>
                  <a:gd name="connsiteY68" fmla="*/ 5762 h 188840"/>
                  <a:gd name="connsiteX69" fmla="*/ 210864 w 213776"/>
                  <a:gd name="connsiteY69" fmla="*/ 32586 h 188840"/>
                  <a:gd name="connsiteX70" fmla="*/ 211202 w 213776"/>
                  <a:gd name="connsiteY70" fmla="*/ 34483 h 188840"/>
                  <a:gd name="connsiteX71" fmla="*/ 208439 w 213776"/>
                  <a:gd name="connsiteY71" fmla="*/ 37929 h 188840"/>
                  <a:gd name="connsiteX72" fmla="*/ 204321 w 213776"/>
                  <a:gd name="connsiteY72" fmla="*/ 47343 h 188840"/>
                  <a:gd name="connsiteX73" fmla="*/ 197231 w 213776"/>
                  <a:gd name="connsiteY73" fmla="*/ 59395 h 188840"/>
                  <a:gd name="connsiteX74" fmla="*/ 190088 w 213776"/>
                  <a:gd name="connsiteY74" fmla="*/ 72539 h 188840"/>
                  <a:gd name="connsiteX75" fmla="*/ 182242 w 213776"/>
                  <a:gd name="connsiteY75" fmla="*/ 82483 h 188840"/>
                  <a:gd name="connsiteX76" fmla="*/ 178071 w 213776"/>
                  <a:gd name="connsiteY76" fmla="*/ 81351 h 188840"/>
                  <a:gd name="connsiteX77" fmla="*/ 179765 w 213776"/>
                  <a:gd name="connsiteY77" fmla="*/ 85885 h 188840"/>
                  <a:gd name="connsiteX78" fmla="*/ 177471 w 213776"/>
                  <a:gd name="connsiteY78" fmla="*/ 91344 h 188840"/>
                  <a:gd name="connsiteX79" fmla="*/ 177393 w 213776"/>
                  <a:gd name="connsiteY79" fmla="*/ 94091 h 188840"/>
                  <a:gd name="connsiteX80" fmla="*/ 171841 w 213776"/>
                  <a:gd name="connsiteY80" fmla="*/ 101119 h 188840"/>
                  <a:gd name="connsiteX81" fmla="*/ 163682 w 213776"/>
                  <a:gd name="connsiteY81" fmla="*/ 109818 h 188840"/>
                  <a:gd name="connsiteX82" fmla="*/ 158468 w 213776"/>
                  <a:gd name="connsiteY82" fmla="*/ 111757 h 188840"/>
                  <a:gd name="connsiteX83" fmla="*/ 153802 w 213776"/>
                  <a:gd name="connsiteY83" fmla="*/ 114603 h 188840"/>
                  <a:gd name="connsiteX84" fmla="*/ 147651 w 213776"/>
                  <a:gd name="connsiteY84" fmla="*/ 119634 h 188840"/>
                  <a:gd name="connsiteX85" fmla="*/ 145096 w 213776"/>
                  <a:gd name="connsiteY85" fmla="*/ 120128 h 188840"/>
                  <a:gd name="connsiteX86" fmla="*/ 145122 w 213776"/>
                  <a:gd name="connsiteY86" fmla="*/ 122679 h 188840"/>
                  <a:gd name="connsiteX87" fmla="*/ 136311 w 213776"/>
                  <a:gd name="connsiteY87" fmla="*/ 130463 h 188840"/>
                  <a:gd name="connsiteX88" fmla="*/ 127970 w 213776"/>
                  <a:gd name="connsiteY88" fmla="*/ 142538 h 188840"/>
                  <a:gd name="connsiteX89" fmla="*/ 121792 w 213776"/>
                  <a:gd name="connsiteY89" fmla="*/ 154668 h 188840"/>
                  <a:gd name="connsiteX90" fmla="*/ 122992 w 213776"/>
                  <a:gd name="connsiteY90" fmla="*/ 156833 h 188840"/>
                  <a:gd name="connsiteX91" fmla="*/ 118455 w 213776"/>
                  <a:gd name="connsiteY91" fmla="*/ 162050 h 188840"/>
                  <a:gd name="connsiteX92" fmla="*/ 112486 w 213776"/>
                  <a:gd name="connsiteY92" fmla="*/ 171676 h 188840"/>
                  <a:gd name="connsiteX93" fmla="*/ 110531 w 213776"/>
                  <a:gd name="connsiteY93" fmla="*/ 173658 h 188840"/>
                  <a:gd name="connsiteX94" fmla="*/ 110479 w 213776"/>
                  <a:gd name="connsiteY94" fmla="*/ 177467 h 188840"/>
                  <a:gd name="connsiteX95" fmla="*/ 102112 w 213776"/>
                  <a:gd name="connsiteY95" fmla="*/ 184405 h 188840"/>
                  <a:gd name="connsiteX96" fmla="*/ 100131 w 213776"/>
                  <a:gd name="connsiteY96" fmla="*/ 187014 h 188840"/>
                  <a:gd name="connsiteX97" fmla="*/ 97315 w 213776"/>
                  <a:gd name="connsiteY97" fmla="*/ 186649 h 188840"/>
                  <a:gd name="connsiteX98" fmla="*/ 93979 w 213776"/>
                  <a:gd name="connsiteY98" fmla="*/ 188579 h 188840"/>
                  <a:gd name="connsiteX99" fmla="*/ 86758 w 213776"/>
                  <a:gd name="connsiteY99" fmla="*/ 188840 h 188840"/>
                  <a:gd name="connsiteX100" fmla="*/ 84620 w 213776"/>
                  <a:gd name="connsiteY100" fmla="*/ 187040 h 188840"/>
                  <a:gd name="connsiteX101" fmla="*/ 87019 w 213776"/>
                  <a:gd name="connsiteY101" fmla="*/ 175745 h 188840"/>
                  <a:gd name="connsiteX102" fmla="*/ 89469 w 213776"/>
                  <a:gd name="connsiteY102" fmla="*/ 169432 h 188840"/>
                  <a:gd name="connsiteX103" fmla="*/ 94474 w 213776"/>
                  <a:gd name="connsiteY103" fmla="*/ 159728 h 188840"/>
                  <a:gd name="connsiteX104" fmla="*/ 96090 w 213776"/>
                  <a:gd name="connsiteY104" fmla="*/ 154929 h 188840"/>
                  <a:gd name="connsiteX105" fmla="*/ 96846 w 213776"/>
                  <a:gd name="connsiteY105" fmla="*/ 146451 h 188840"/>
                  <a:gd name="connsiteX106" fmla="*/ 95021 w 213776"/>
                  <a:gd name="connsiteY106" fmla="*/ 143764 h 188840"/>
                  <a:gd name="connsiteX107" fmla="*/ 85897 w 213776"/>
                  <a:gd name="connsiteY107" fmla="*/ 140271 h 188840"/>
                  <a:gd name="connsiteX108" fmla="*/ 76800 w 213776"/>
                  <a:gd name="connsiteY108" fmla="*/ 139971 h 188840"/>
                  <a:gd name="connsiteX109" fmla="*/ 77504 w 213776"/>
                  <a:gd name="connsiteY109" fmla="*/ 135294 h 188840"/>
                  <a:gd name="connsiteX110" fmla="*/ 67025 w 213776"/>
                  <a:gd name="connsiteY110" fmla="*/ 136535 h 188840"/>
                  <a:gd name="connsiteX111" fmla="*/ 65748 w 213776"/>
                  <a:gd name="connsiteY111" fmla="*/ 135398 h 188840"/>
                  <a:gd name="connsiteX112" fmla="*/ 61890 w 213776"/>
                  <a:gd name="connsiteY112" fmla="*/ 138706 h 188840"/>
                  <a:gd name="connsiteX113" fmla="*/ 60847 w 213776"/>
                  <a:gd name="connsiteY113" fmla="*/ 142118 h 188840"/>
                  <a:gd name="connsiteX114" fmla="*/ 56468 w 213776"/>
                  <a:gd name="connsiteY114" fmla="*/ 138171 h 188840"/>
                  <a:gd name="connsiteX115" fmla="*/ 56025 w 213776"/>
                  <a:gd name="connsiteY115" fmla="*/ 132333 h 188840"/>
                  <a:gd name="connsiteX116" fmla="*/ 52923 w 213776"/>
                  <a:gd name="connsiteY116" fmla="*/ 130272 h 188840"/>
                  <a:gd name="connsiteX117" fmla="*/ 50916 w 213776"/>
                  <a:gd name="connsiteY117" fmla="*/ 127121 h 188840"/>
                  <a:gd name="connsiteX118" fmla="*/ 45754 w 213776"/>
                  <a:gd name="connsiteY118" fmla="*/ 124982 h 188840"/>
                  <a:gd name="connsiteX119" fmla="*/ 46302 w 213776"/>
                  <a:gd name="connsiteY119" fmla="*/ 123130 h 188840"/>
                  <a:gd name="connsiteX120" fmla="*/ 44295 w 213776"/>
                  <a:gd name="connsiteY120" fmla="*/ 120091 h 188840"/>
                  <a:gd name="connsiteX121" fmla="*/ 39785 w 213776"/>
                  <a:gd name="connsiteY121" fmla="*/ 119134 h 188840"/>
                  <a:gd name="connsiteX122" fmla="*/ 39029 w 213776"/>
                  <a:gd name="connsiteY122" fmla="*/ 121719 h 188840"/>
                  <a:gd name="connsiteX123" fmla="*/ 35145 w 213776"/>
                  <a:gd name="connsiteY123" fmla="*/ 118179 h 188840"/>
                  <a:gd name="connsiteX124" fmla="*/ 32460 w 213776"/>
                  <a:gd name="connsiteY124" fmla="*/ 111699 h 188840"/>
                  <a:gd name="connsiteX125" fmla="*/ 27481 w 213776"/>
                  <a:gd name="connsiteY125" fmla="*/ 110684 h 188840"/>
                  <a:gd name="connsiteX126" fmla="*/ 23728 w 213776"/>
                  <a:gd name="connsiteY126" fmla="*/ 108261 h 188840"/>
                  <a:gd name="connsiteX127" fmla="*/ 22607 w 213776"/>
                  <a:gd name="connsiteY127" fmla="*/ 104995 h 188840"/>
                  <a:gd name="connsiteX128" fmla="*/ 18905 w 213776"/>
                  <a:gd name="connsiteY128" fmla="*/ 103774 h 188840"/>
                  <a:gd name="connsiteX129" fmla="*/ 16794 w 213776"/>
                  <a:gd name="connsiteY129" fmla="*/ 101067 h 188840"/>
                  <a:gd name="connsiteX130" fmla="*/ 13510 w 213776"/>
                  <a:gd name="connsiteY130" fmla="*/ 94224 h 188840"/>
                  <a:gd name="connsiteX131" fmla="*/ 8661 w 213776"/>
                  <a:gd name="connsiteY131" fmla="*/ 92377 h 188840"/>
                  <a:gd name="connsiteX132" fmla="*/ 7279 w 213776"/>
                  <a:gd name="connsiteY132" fmla="*/ 90450 h 188840"/>
                  <a:gd name="connsiteX133" fmla="*/ 3239 w 213776"/>
                  <a:gd name="connsiteY133" fmla="*/ 90184 h 188840"/>
                  <a:gd name="connsiteX134" fmla="*/ 2353 w 213776"/>
                  <a:gd name="connsiteY134" fmla="*/ 83451 h 188840"/>
                  <a:gd name="connsiteX135" fmla="*/ 2353 w 213776"/>
                  <a:gd name="connsiteY135" fmla="*/ 83451 h 188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213776" h="188840">
                    <a:moveTo>
                      <a:pt x="2353" y="83451"/>
                    </a:moveTo>
                    <a:lnTo>
                      <a:pt x="4490" y="83161"/>
                    </a:lnTo>
                    <a:lnTo>
                      <a:pt x="4542" y="76269"/>
                    </a:lnTo>
                    <a:lnTo>
                      <a:pt x="3604" y="75197"/>
                    </a:lnTo>
                    <a:lnTo>
                      <a:pt x="6915" y="70066"/>
                    </a:lnTo>
                    <a:lnTo>
                      <a:pt x="6836" y="68373"/>
                    </a:lnTo>
                    <a:lnTo>
                      <a:pt x="867" y="63790"/>
                    </a:lnTo>
                    <a:lnTo>
                      <a:pt x="33" y="58484"/>
                    </a:lnTo>
                    <a:lnTo>
                      <a:pt x="3656" y="55192"/>
                    </a:lnTo>
                    <a:lnTo>
                      <a:pt x="6732" y="50653"/>
                    </a:lnTo>
                    <a:lnTo>
                      <a:pt x="7201" y="46391"/>
                    </a:lnTo>
                    <a:lnTo>
                      <a:pt x="11789" y="40686"/>
                    </a:lnTo>
                    <a:lnTo>
                      <a:pt x="14343" y="33014"/>
                    </a:lnTo>
                    <a:lnTo>
                      <a:pt x="17394" y="29524"/>
                    </a:lnTo>
                    <a:lnTo>
                      <a:pt x="22138" y="27272"/>
                    </a:lnTo>
                    <a:lnTo>
                      <a:pt x="20756" y="26234"/>
                    </a:lnTo>
                    <a:lnTo>
                      <a:pt x="29489" y="19097"/>
                    </a:lnTo>
                    <a:lnTo>
                      <a:pt x="32956" y="17389"/>
                    </a:lnTo>
                    <a:lnTo>
                      <a:pt x="43565" y="16838"/>
                    </a:lnTo>
                    <a:lnTo>
                      <a:pt x="45207" y="19319"/>
                    </a:lnTo>
                    <a:lnTo>
                      <a:pt x="44399" y="23057"/>
                    </a:lnTo>
                    <a:lnTo>
                      <a:pt x="42079" y="25107"/>
                    </a:lnTo>
                    <a:lnTo>
                      <a:pt x="48074" y="29735"/>
                    </a:lnTo>
                    <a:lnTo>
                      <a:pt x="51828" y="26967"/>
                    </a:lnTo>
                    <a:lnTo>
                      <a:pt x="52636" y="27953"/>
                    </a:lnTo>
                    <a:lnTo>
                      <a:pt x="47579" y="34470"/>
                    </a:lnTo>
                    <a:lnTo>
                      <a:pt x="50394" y="34764"/>
                    </a:lnTo>
                    <a:lnTo>
                      <a:pt x="60482" y="42543"/>
                    </a:lnTo>
                    <a:lnTo>
                      <a:pt x="56442" y="48086"/>
                    </a:lnTo>
                    <a:lnTo>
                      <a:pt x="64210" y="46365"/>
                    </a:lnTo>
                    <a:lnTo>
                      <a:pt x="65070" y="49122"/>
                    </a:lnTo>
                    <a:lnTo>
                      <a:pt x="72864" y="49573"/>
                    </a:lnTo>
                    <a:lnTo>
                      <a:pt x="93301" y="68131"/>
                    </a:lnTo>
                    <a:lnTo>
                      <a:pt x="118612" y="39775"/>
                    </a:lnTo>
                    <a:lnTo>
                      <a:pt x="127266" y="46933"/>
                    </a:lnTo>
                    <a:lnTo>
                      <a:pt x="129534" y="51211"/>
                    </a:lnTo>
                    <a:lnTo>
                      <a:pt x="129716" y="58249"/>
                    </a:lnTo>
                    <a:lnTo>
                      <a:pt x="134278" y="60281"/>
                    </a:lnTo>
                    <a:lnTo>
                      <a:pt x="135217" y="59100"/>
                    </a:lnTo>
                    <a:lnTo>
                      <a:pt x="139883" y="61888"/>
                    </a:lnTo>
                    <a:lnTo>
                      <a:pt x="141760" y="64400"/>
                    </a:lnTo>
                    <a:lnTo>
                      <a:pt x="144992" y="64523"/>
                    </a:lnTo>
                    <a:lnTo>
                      <a:pt x="147129" y="68869"/>
                    </a:lnTo>
                    <a:lnTo>
                      <a:pt x="150231" y="68939"/>
                    </a:lnTo>
                    <a:lnTo>
                      <a:pt x="156175" y="73186"/>
                    </a:lnTo>
                    <a:lnTo>
                      <a:pt x="161570" y="73212"/>
                    </a:lnTo>
                    <a:lnTo>
                      <a:pt x="166966" y="69297"/>
                    </a:lnTo>
                    <a:lnTo>
                      <a:pt x="168478" y="64841"/>
                    </a:lnTo>
                    <a:lnTo>
                      <a:pt x="168583" y="31611"/>
                    </a:lnTo>
                    <a:lnTo>
                      <a:pt x="164647" y="22334"/>
                    </a:lnTo>
                    <a:lnTo>
                      <a:pt x="176976" y="21158"/>
                    </a:lnTo>
                    <a:lnTo>
                      <a:pt x="188654" y="26933"/>
                    </a:lnTo>
                    <a:lnTo>
                      <a:pt x="191339" y="25843"/>
                    </a:lnTo>
                    <a:lnTo>
                      <a:pt x="192277" y="20834"/>
                    </a:lnTo>
                    <a:lnTo>
                      <a:pt x="196709" y="19924"/>
                    </a:lnTo>
                    <a:lnTo>
                      <a:pt x="195979" y="24510"/>
                    </a:lnTo>
                    <a:lnTo>
                      <a:pt x="200202" y="24487"/>
                    </a:lnTo>
                    <a:lnTo>
                      <a:pt x="209925" y="27278"/>
                    </a:lnTo>
                    <a:lnTo>
                      <a:pt x="211541" y="20892"/>
                    </a:lnTo>
                    <a:lnTo>
                      <a:pt x="212141" y="12469"/>
                    </a:lnTo>
                    <a:lnTo>
                      <a:pt x="204216" y="13567"/>
                    </a:lnTo>
                    <a:lnTo>
                      <a:pt x="199733" y="13241"/>
                    </a:lnTo>
                    <a:lnTo>
                      <a:pt x="200045" y="5478"/>
                    </a:lnTo>
                    <a:lnTo>
                      <a:pt x="202574" y="3746"/>
                    </a:lnTo>
                    <a:lnTo>
                      <a:pt x="206875" y="3472"/>
                    </a:lnTo>
                    <a:lnTo>
                      <a:pt x="206875" y="1150"/>
                    </a:lnTo>
                    <a:lnTo>
                      <a:pt x="210785" y="0"/>
                    </a:lnTo>
                    <a:lnTo>
                      <a:pt x="210498" y="4899"/>
                    </a:lnTo>
                    <a:lnTo>
                      <a:pt x="213809" y="5762"/>
                    </a:lnTo>
                    <a:lnTo>
                      <a:pt x="210864" y="32586"/>
                    </a:lnTo>
                    <a:lnTo>
                      <a:pt x="211202" y="34483"/>
                    </a:lnTo>
                    <a:lnTo>
                      <a:pt x="208439" y="37929"/>
                    </a:lnTo>
                    <a:lnTo>
                      <a:pt x="204321" y="47343"/>
                    </a:lnTo>
                    <a:lnTo>
                      <a:pt x="197231" y="59395"/>
                    </a:lnTo>
                    <a:lnTo>
                      <a:pt x="190088" y="72539"/>
                    </a:lnTo>
                    <a:lnTo>
                      <a:pt x="182242" y="82483"/>
                    </a:lnTo>
                    <a:lnTo>
                      <a:pt x="178071" y="81351"/>
                    </a:lnTo>
                    <a:lnTo>
                      <a:pt x="179765" y="85885"/>
                    </a:lnTo>
                    <a:lnTo>
                      <a:pt x="177471" y="91344"/>
                    </a:lnTo>
                    <a:lnTo>
                      <a:pt x="177393" y="94091"/>
                    </a:lnTo>
                    <a:lnTo>
                      <a:pt x="171841" y="101119"/>
                    </a:lnTo>
                    <a:lnTo>
                      <a:pt x="163682" y="109818"/>
                    </a:lnTo>
                    <a:lnTo>
                      <a:pt x="158468" y="111757"/>
                    </a:lnTo>
                    <a:lnTo>
                      <a:pt x="153802" y="114603"/>
                    </a:lnTo>
                    <a:lnTo>
                      <a:pt x="147651" y="119634"/>
                    </a:lnTo>
                    <a:lnTo>
                      <a:pt x="145096" y="120128"/>
                    </a:lnTo>
                    <a:lnTo>
                      <a:pt x="145122" y="122679"/>
                    </a:lnTo>
                    <a:lnTo>
                      <a:pt x="136311" y="130463"/>
                    </a:lnTo>
                    <a:lnTo>
                      <a:pt x="127970" y="142538"/>
                    </a:lnTo>
                    <a:lnTo>
                      <a:pt x="121792" y="154668"/>
                    </a:lnTo>
                    <a:lnTo>
                      <a:pt x="122992" y="156833"/>
                    </a:lnTo>
                    <a:lnTo>
                      <a:pt x="118455" y="162050"/>
                    </a:lnTo>
                    <a:lnTo>
                      <a:pt x="112486" y="171676"/>
                    </a:lnTo>
                    <a:lnTo>
                      <a:pt x="110531" y="173658"/>
                    </a:lnTo>
                    <a:lnTo>
                      <a:pt x="110479" y="177467"/>
                    </a:lnTo>
                    <a:lnTo>
                      <a:pt x="102112" y="184405"/>
                    </a:lnTo>
                    <a:lnTo>
                      <a:pt x="100131" y="187014"/>
                    </a:lnTo>
                    <a:lnTo>
                      <a:pt x="97315" y="186649"/>
                    </a:lnTo>
                    <a:lnTo>
                      <a:pt x="93979" y="188579"/>
                    </a:lnTo>
                    <a:lnTo>
                      <a:pt x="86758" y="188840"/>
                    </a:lnTo>
                    <a:lnTo>
                      <a:pt x="84620" y="187040"/>
                    </a:lnTo>
                    <a:lnTo>
                      <a:pt x="87019" y="175745"/>
                    </a:lnTo>
                    <a:lnTo>
                      <a:pt x="89469" y="169432"/>
                    </a:lnTo>
                    <a:lnTo>
                      <a:pt x="94474" y="159728"/>
                    </a:lnTo>
                    <a:lnTo>
                      <a:pt x="96090" y="154929"/>
                    </a:lnTo>
                    <a:lnTo>
                      <a:pt x="96846" y="146451"/>
                    </a:lnTo>
                    <a:lnTo>
                      <a:pt x="95021" y="143764"/>
                    </a:lnTo>
                    <a:lnTo>
                      <a:pt x="85897" y="140271"/>
                    </a:lnTo>
                    <a:lnTo>
                      <a:pt x="76800" y="139971"/>
                    </a:lnTo>
                    <a:lnTo>
                      <a:pt x="77504" y="135294"/>
                    </a:lnTo>
                    <a:lnTo>
                      <a:pt x="67025" y="136535"/>
                    </a:lnTo>
                    <a:lnTo>
                      <a:pt x="65748" y="135398"/>
                    </a:lnTo>
                    <a:lnTo>
                      <a:pt x="61890" y="138706"/>
                    </a:lnTo>
                    <a:lnTo>
                      <a:pt x="60847" y="142118"/>
                    </a:lnTo>
                    <a:lnTo>
                      <a:pt x="56468" y="138171"/>
                    </a:lnTo>
                    <a:lnTo>
                      <a:pt x="56025" y="132333"/>
                    </a:lnTo>
                    <a:lnTo>
                      <a:pt x="52923" y="130272"/>
                    </a:lnTo>
                    <a:lnTo>
                      <a:pt x="50916" y="127121"/>
                    </a:lnTo>
                    <a:lnTo>
                      <a:pt x="45754" y="124982"/>
                    </a:lnTo>
                    <a:lnTo>
                      <a:pt x="46302" y="123130"/>
                    </a:lnTo>
                    <a:lnTo>
                      <a:pt x="44295" y="120091"/>
                    </a:lnTo>
                    <a:lnTo>
                      <a:pt x="39785" y="119134"/>
                    </a:lnTo>
                    <a:lnTo>
                      <a:pt x="39029" y="121719"/>
                    </a:lnTo>
                    <a:lnTo>
                      <a:pt x="35145" y="118179"/>
                    </a:lnTo>
                    <a:lnTo>
                      <a:pt x="32460" y="111699"/>
                    </a:lnTo>
                    <a:lnTo>
                      <a:pt x="27481" y="110684"/>
                    </a:lnTo>
                    <a:lnTo>
                      <a:pt x="23728" y="108261"/>
                    </a:lnTo>
                    <a:lnTo>
                      <a:pt x="22607" y="104995"/>
                    </a:lnTo>
                    <a:lnTo>
                      <a:pt x="18905" y="103774"/>
                    </a:lnTo>
                    <a:lnTo>
                      <a:pt x="16794" y="101067"/>
                    </a:lnTo>
                    <a:lnTo>
                      <a:pt x="13510" y="94224"/>
                    </a:lnTo>
                    <a:lnTo>
                      <a:pt x="8661" y="92377"/>
                    </a:lnTo>
                    <a:lnTo>
                      <a:pt x="7279" y="90450"/>
                    </a:lnTo>
                    <a:lnTo>
                      <a:pt x="3239" y="90184"/>
                    </a:lnTo>
                    <a:lnTo>
                      <a:pt x="2353" y="83451"/>
                    </a:lnTo>
                    <a:lnTo>
                      <a:pt x="2353" y="83451"/>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63" name="NJ-3">
                <a:extLst>
                  <a:ext uri="{FF2B5EF4-FFF2-40B4-BE49-F238E27FC236}">
                    <a16:creationId xmlns:a16="http://schemas.microsoft.com/office/drawing/2014/main" id="{883130C7-A491-4823-C48A-AA58C6029703}"/>
                  </a:ext>
                </a:extLst>
              </p:cNvPr>
              <p:cNvSpPr/>
              <p:nvPr/>
            </p:nvSpPr>
            <p:spPr>
              <a:xfrm>
                <a:off x="10372549" y="3686756"/>
                <a:ext cx="261181" cy="333630"/>
              </a:xfrm>
              <a:custGeom>
                <a:avLst/>
                <a:gdLst>
                  <a:gd name="connsiteX0" fmla="*/ 33 w 129475"/>
                  <a:gd name="connsiteY0" fmla="*/ 82123 h 165391"/>
                  <a:gd name="connsiteX1" fmla="*/ 3031 w 129475"/>
                  <a:gd name="connsiteY1" fmla="*/ 80036 h 165391"/>
                  <a:gd name="connsiteX2" fmla="*/ 137 w 129475"/>
                  <a:gd name="connsiteY2" fmla="*/ 77623 h 165391"/>
                  <a:gd name="connsiteX3" fmla="*/ 2770 w 129475"/>
                  <a:gd name="connsiteY3" fmla="*/ 76749 h 165391"/>
                  <a:gd name="connsiteX4" fmla="*/ 9287 w 129475"/>
                  <a:gd name="connsiteY4" fmla="*/ 70716 h 165391"/>
                  <a:gd name="connsiteX5" fmla="*/ 14240 w 129475"/>
                  <a:gd name="connsiteY5" fmla="*/ 67682 h 165391"/>
                  <a:gd name="connsiteX6" fmla="*/ 17654 w 129475"/>
                  <a:gd name="connsiteY6" fmla="*/ 67416 h 165391"/>
                  <a:gd name="connsiteX7" fmla="*/ 24223 w 129475"/>
                  <a:gd name="connsiteY7" fmla="*/ 65073 h 165391"/>
                  <a:gd name="connsiteX8" fmla="*/ 28290 w 129475"/>
                  <a:gd name="connsiteY8" fmla="*/ 61061 h 165391"/>
                  <a:gd name="connsiteX9" fmla="*/ 31027 w 129475"/>
                  <a:gd name="connsiteY9" fmla="*/ 56567 h 165391"/>
                  <a:gd name="connsiteX10" fmla="*/ 35927 w 129475"/>
                  <a:gd name="connsiteY10" fmla="*/ 57874 h 165391"/>
                  <a:gd name="connsiteX11" fmla="*/ 38716 w 129475"/>
                  <a:gd name="connsiteY11" fmla="*/ 55659 h 165391"/>
                  <a:gd name="connsiteX12" fmla="*/ 41844 w 129475"/>
                  <a:gd name="connsiteY12" fmla="*/ 55163 h 165391"/>
                  <a:gd name="connsiteX13" fmla="*/ 44269 w 129475"/>
                  <a:gd name="connsiteY13" fmla="*/ 53037 h 165391"/>
                  <a:gd name="connsiteX14" fmla="*/ 44555 w 129475"/>
                  <a:gd name="connsiteY14" fmla="*/ 50340 h 165391"/>
                  <a:gd name="connsiteX15" fmla="*/ 40333 w 129475"/>
                  <a:gd name="connsiteY15" fmla="*/ 46075 h 165391"/>
                  <a:gd name="connsiteX16" fmla="*/ 40150 w 129475"/>
                  <a:gd name="connsiteY16" fmla="*/ 43237 h 165391"/>
                  <a:gd name="connsiteX17" fmla="*/ 42653 w 129475"/>
                  <a:gd name="connsiteY17" fmla="*/ 42775 h 165391"/>
                  <a:gd name="connsiteX18" fmla="*/ 43617 w 129475"/>
                  <a:gd name="connsiteY18" fmla="*/ 39001 h 165391"/>
                  <a:gd name="connsiteX19" fmla="*/ 40724 w 129475"/>
                  <a:gd name="connsiteY19" fmla="*/ 35401 h 165391"/>
                  <a:gd name="connsiteX20" fmla="*/ 40619 w 129475"/>
                  <a:gd name="connsiteY20" fmla="*/ 31256 h 165391"/>
                  <a:gd name="connsiteX21" fmla="*/ 38795 w 129475"/>
                  <a:gd name="connsiteY21" fmla="*/ 26993 h 165391"/>
                  <a:gd name="connsiteX22" fmla="*/ 41480 w 129475"/>
                  <a:gd name="connsiteY22" fmla="*/ 18082 h 165391"/>
                  <a:gd name="connsiteX23" fmla="*/ 45859 w 129475"/>
                  <a:gd name="connsiteY23" fmla="*/ 12954 h 165391"/>
                  <a:gd name="connsiteX24" fmla="*/ 54982 w 129475"/>
                  <a:gd name="connsiteY24" fmla="*/ 35033 h 165391"/>
                  <a:gd name="connsiteX25" fmla="*/ 61082 w 129475"/>
                  <a:gd name="connsiteY25" fmla="*/ 32876 h 165391"/>
                  <a:gd name="connsiteX26" fmla="*/ 62307 w 129475"/>
                  <a:gd name="connsiteY26" fmla="*/ 34073 h 165391"/>
                  <a:gd name="connsiteX27" fmla="*/ 66895 w 129475"/>
                  <a:gd name="connsiteY27" fmla="*/ 28081 h 165391"/>
                  <a:gd name="connsiteX28" fmla="*/ 66035 w 129475"/>
                  <a:gd name="connsiteY28" fmla="*/ 23850 h 165391"/>
                  <a:gd name="connsiteX29" fmla="*/ 70857 w 129475"/>
                  <a:gd name="connsiteY29" fmla="*/ 26226 h 165391"/>
                  <a:gd name="connsiteX30" fmla="*/ 72187 w 129475"/>
                  <a:gd name="connsiteY30" fmla="*/ 25146 h 165391"/>
                  <a:gd name="connsiteX31" fmla="*/ 79199 w 129475"/>
                  <a:gd name="connsiteY31" fmla="*/ 28952 h 165391"/>
                  <a:gd name="connsiteX32" fmla="*/ 78782 w 129475"/>
                  <a:gd name="connsiteY32" fmla="*/ 32847 h 165391"/>
                  <a:gd name="connsiteX33" fmla="*/ 82222 w 129475"/>
                  <a:gd name="connsiteY33" fmla="*/ 33262 h 165391"/>
                  <a:gd name="connsiteX34" fmla="*/ 91971 w 129475"/>
                  <a:gd name="connsiteY34" fmla="*/ 27888 h 165391"/>
                  <a:gd name="connsiteX35" fmla="*/ 94266 w 129475"/>
                  <a:gd name="connsiteY35" fmla="*/ 22992 h 165391"/>
                  <a:gd name="connsiteX36" fmla="*/ 110922 w 129475"/>
                  <a:gd name="connsiteY36" fmla="*/ 5966 h 165391"/>
                  <a:gd name="connsiteX37" fmla="*/ 118586 w 129475"/>
                  <a:gd name="connsiteY37" fmla="*/ 8530 h 165391"/>
                  <a:gd name="connsiteX38" fmla="*/ 118586 w 129475"/>
                  <a:gd name="connsiteY38" fmla="*/ 4134 h 165391"/>
                  <a:gd name="connsiteX39" fmla="*/ 129508 w 129475"/>
                  <a:gd name="connsiteY39" fmla="*/ 0 h 165391"/>
                  <a:gd name="connsiteX40" fmla="*/ 127058 w 129475"/>
                  <a:gd name="connsiteY40" fmla="*/ 10340 h 165391"/>
                  <a:gd name="connsiteX41" fmla="*/ 127214 w 129475"/>
                  <a:gd name="connsiteY41" fmla="*/ 19355 h 165391"/>
                  <a:gd name="connsiteX42" fmla="*/ 123695 w 129475"/>
                  <a:gd name="connsiteY42" fmla="*/ 18599 h 165391"/>
                  <a:gd name="connsiteX43" fmla="*/ 119472 w 129475"/>
                  <a:gd name="connsiteY43" fmla="*/ 15367 h 165391"/>
                  <a:gd name="connsiteX44" fmla="*/ 116214 w 129475"/>
                  <a:gd name="connsiteY44" fmla="*/ 16554 h 165391"/>
                  <a:gd name="connsiteX45" fmla="*/ 116787 w 129475"/>
                  <a:gd name="connsiteY45" fmla="*/ 23704 h 165391"/>
                  <a:gd name="connsiteX46" fmla="*/ 116423 w 129475"/>
                  <a:gd name="connsiteY46" fmla="*/ 31360 h 165391"/>
                  <a:gd name="connsiteX47" fmla="*/ 109984 w 129475"/>
                  <a:gd name="connsiteY47" fmla="*/ 41789 h 165391"/>
                  <a:gd name="connsiteX48" fmla="*/ 104276 w 129475"/>
                  <a:gd name="connsiteY48" fmla="*/ 40292 h 165391"/>
                  <a:gd name="connsiteX49" fmla="*/ 101304 w 129475"/>
                  <a:gd name="connsiteY49" fmla="*/ 41521 h 165391"/>
                  <a:gd name="connsiteX50" fmla="*/ 99453 w 129475"/>
                  <a:gd name="connsiteY50" fmla="*/ 39799 h 165391"/>
                  <a:gd name="connsiteX51" fmla="*/ 72682 w 129475"/>
                  <a:gd name="connsiteY51" fmla="*/ 63633 h 165391"/>
                  <a:gd name="connsiteX52" fmla="*/ 68955 w 129475"/>
                  <a:gd name="connsiteY52" fmla="*/ 65736 h 165391"/>
                  <a:gd name="connsiteX53" fmla="*/ 86784 w 129475"/>
                  <a:gd name="connsiteY53" fmla="*/ 109732 h 165391"/>
                  <a:gd name="connsiteX54" fmla="*/ 92519 w 129475"/>
                  <a:gd name="connsiteY54" fmla="*/ 123276 h 165391"/>
                  <a:gd name="connsiteX55" fmla="*/ 92415 w 129475"/>
                  <a:gd name="connsiteY55" fmla="*/ 156507 h 165391"/>
                  <a:gd name="connsiteX56" fmla="*/ 90903 w 129475"/>
                  <a:gd name="connsiteY56" fmla="*/ 160962 h 165391"/>
                  <a:gd name="connsiteX57" fmla="*/ 88948 w 129475"/>
                  <a:gd name="connsiteY57" fmla="*/ 163070 h 165391"/>
                  <a:gd name="connsiteX58" fmla="*/ 83318 w 129475"/>
                  <a:gd name="connsiteY58" fmla="*/ 165391 h 165391"/>
                  <a:gd name="connsiteX59" fmla="*/ 80111 w 129475"/>
                  <a:gd name="connsiteY59" fmla="*/ 164852 h 165391"/>
                  <a:gd name="connsiteX60" fmla="*/ 74168 w 129475"/>
                  <a:gd name="connsiteY60" fmla="*/ 160605 h 165391"/>
                  <a:gd name="connsiteX61" fmla="*/ 71065 w 129475"/>
                  <a:gd name="connsiteY61" fmla="*/ 160534 h 165391"/>
                  <a:gd name="connsiteX62" fmla="*/ 68928 w 129475"/>
                  <a:gd name="connsiteY62" fmla="*/ 156188 h 165391"/>
                  <a:gd name="connsiteX63" fmla="*/ 65696 w 129475"/>
                  <a:gd name="connsiteY63" fmla="*/ 156066 h 165391"/>
                  <a:gd name="connsiteX64" fmla="*/ 63819 w 129475"/>
                  <a:gd name="connsiteY64" fmla="*/ 153554 h 165391"/>
                  <a:gd name="connsiteX65" fmla="*/ 59153 w 129475"/>
                  <a:gd name="connsiteY65" fmla="*/ 150765 h 165391"/>
                  <a:gd name="connsiteX66" fmla="*/ 53653 w 129475"/>
                  <a:gd name="connsiteY66" fmla="*/ 149915 h 165391"/>
                  <a:gd name="connsiteX67" fmla="*/ 53470 w 129475"/>
                  <a:gd name="connsiteY67" fmla="*/ 142877 h 165391"/>
                  <a:gd name="connsiteX68" fmla="*/ 51203 w 129475"/>
                  <a:gd name="connsiteY68" fmla="*/ 138599 h 165391"/>
                  <a:gd name="connsiteX69" fmla="*/ 37387 w 129475"/>
                  <a:gd name="connsiteY69" fmla="*/ 127564 h 165391"/>
                  <a:gd name="connsiteX70" fmla="*/ 32487 w 129475"/>
                  <a:gd name="connsiteY70" fmla="*/ 121450 h 165391"/>
                  <a:gd name="connsiteX71" fmla="*/ 27117 w 129475"/>
                  <a:gd name="connsiteY71" fmla="*/ 120153 h 165391"/>
                  <a:gd name="connsiteX72" fmla="*/ 22372 w 129475"/>
                  <a:gd name="connsiteY72" fmla="*/ 121742 h 165391"/>
                  <a:gd name="connsiteX73" fmla="*/ 18514 w 129475"/>
                  <a:gd name="connsiteY73" fmla="*/ 119929 h 165391"/>
                  <a:gd name="connsiteX74" fmla="*/ 14500 w 129475"/>
                  <a:gd name="connsiteY74" fmla="*/ 102118 h 165391"/>
                  <a:gd name="connsiteX75" fmla="*/ 11450 w 129475"/>
                  <a:gd name="connsiteY75" fmla="*/ 99154 h 165391"/>
                  <a:gd name="connsiteX76" fmla="*/ 9678 w 129475"/>
                  <a:gd name="connsiteY76" fmla="*/ 95578 h 165391"/>
                  <a:gd name="connsiteX77" fmla="*/ 6810 w 129475"/>
                  <a:gd name="connsiteY77" fmla="*/ 94323 h 165391"/>
                  <a:gd name="connsiteX78" fmla="*/ 9313 w 129475"/>
                  <a:gd name="connsiteY78" fmla="*/ 92315 h 165391"/>
                  <a:gd name="connsiteX79" fmla="*/ 8140 w 129475"/>
                  <a:gd name="connsiteY79" fmla="*/ 89487 h 165391"/>
                  <a:gd name="connsiteX80" fmla="*/ 33 w 129475"/>
                  <a:gd name="connsiteY80" fmla="*/ 82123 h 165391"/>
                  <a:gd name="connsiteX81" fmla="*/ 33 w 129475"/>
                  <a:gd name="connsiteY81" fmla="*/ 82123 h 165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29475" h="165391">
                    <a:moveTo>
                      <a:pt x="33" y="82123"/>
                    </a:moveTo>
                    <a:lnTo>
                      <a:pt x="3031" y="80036"/>
                    </a:lnTo>
                    <a:lnTo>
                      <a:pt x="137" y="77623"/>
                    </a:lnTo>
                    <a:lnTo>
                      <a:pt x="2770" y="76749"/>
                    </a:lnTo>
                    <a:lnTo>
                      <a:pt x="9287" y="70716"/>
                    </a:lnTo>
                    <a:lnTo>
                      <a:pt x="14240" y="67682"/>
                    </a:lnTo>
                    <a:lnTo>
                      <a:pt x="17654" y="67416"/>
                    </a:lnTo>
                    <a:lnTo>
                      <a:pt x="24223" y="65073"/>
                    </a:lnTo>
                    <a:lnTo>
                      <a:pt x="28290" y="61061"/>
                    </a:lnTo>
                    <a:lnTo>
                      <a:pt x="31027" y="56567"/>
                    </a:lnTo>
                    <a:lnTo>
                      <a:pt x="35927" y="57874"/>
                    </a:lnTo>
                    <a:lnTo>
                      <a:pt x="38716" y="55659"/>
                    </a:lnTo>
                    <a:lnTo>
                      <a:pt x="41844" y="55163"/>
                    </a:lnTo>
                    <a:lnTo>
                      <a:pt x="44269" y="53037"/>
                    </a:lnTo>
                    <a:lnTo>
                      <a:pt x="44555" y="50340"/>
                    </a:lnTo>
                    <a:lnTo>
                      <a:pt x="40333" y="46075"/>
                    </a:lnTo>
                    <a:lnTo>
                      <a:pt x="40150" y="43237"/>
                    </a:lnTo>
                    <a:lnTo>
                      <a:pt x="42653" y="42775"/>
                    </a:lnTo>
                    <a:lnTo>
                      <a:pt x="43617" y="39001"/>
                    </a:lnTo>
                    <a:lnTo>
                      <a:pt x="40724" y="35401"/>
                    </a:lnTo>
                    <a:lnTo>
                      <a:pt x="40619" y="31256"/>
                    </a:lnTo>
                    <a:lnTo>
                      <a:pt x="38795" y="26993"/>
                    </a:lnTo>
                    <a:lnTo>
                      <a:pt x="41480" y="18082"/>
                    </a:lnTo>
                    <a:lnTo>
                      <a:pt x="45859" y="12954"/>
                    </a:lnTo>
                    <a:lnTo>
                      <a:pt x="54982" y="35033"/>
                    </a:lnTo>
                    <a:lnTo>
                      <a:pt x="61082" y="32876"/>
                    </a:lnTo>
                    <a:lnTo>
                      <a:pt x="62307" y="34073"/>
                    </a:lnTo>
                    <a:lnTo>
                      <a:pt x="66895" y="28081"/>
                    </a:lnTo>
                    <a:lnTo>
                      <a:pt x="66035" y="23850"/>
                    </a:lnTo>
                    <a:lnTo>
                      <a:pt x="70857" y="26226"/>
                    </a:lnTo>
                    <a:lnTo>
                      <a:pt x="72187" y="25146"/>
                    </a:lnTo>
                    <a:lnTo>
                      <a:pt x="79199" y="28952"/>
                    </a:lnTo>
                    <a:lnTo>
                      <a:pt x="78782" y="32847"/>
                    </a:lnTo>
                    <a:lnTo>
                      <a:pt x="82222" y="33262"/>
                    </a:lnTo>
                    <a:lnTo>
                      <a:pt x="91971" y="27888"/>
                    </a:lnTo>
                    <a:lnTo>
                      <a:pt x="94266" y="22992"/>
                    </a:lnTo>
                    <a:lnTo>
                      <a:pt x="110922" y="5966"/>
                    </a:lnTo>
                    <a:lnTo>
                      <a:pt x="118586" y="8530"/>
                    </a:lnTo>
                    <a:lnTo>
                      <a:pt x="118586" y="4134"/>
                    </a:lnTo>
                    <a:lnTo>
                      <a:pt x="129508" y="0"/>
                    </a:lnTo>
                    <a:lnTo>
                      <a:pt x="127058" y="10340"/>
                    </a:lnTo>
                    <a:lnTo>
                      <a:pt x="127214" y="19355"/>
                    </a:lnTo>
                    <a:lnTo>
                      <a:pt x="123695" y="18599"/>
                    </a:lnTo>
                    <a:lnTo>
                      <a:pt x="119472" y="15367"/>
                    </a:lnTo>
                    <a:lnTo>
                      <a:pt x="116214" y="16554"/>
                    </a:lnTo>
                    <a:lnTo>
                      <a:pt x="116787" y="23704"/>
                    </a:lnTo>
                    <a:lnTo>
                      <a:pt x="116423" y="31360"/>
                    </a:lnTo>
                    <a:lnTo>
                      <a:pt x="109984" y="41789"/>
                    </a:lnTo>
                    <a:lnTo>
                      <a:pt x="104276" y="40292"/>
                    </a:lnTo>
                    <a:lnTo>
                      <a:pt x="101304" y="41521"/>
                    </a:lnTo>
                    <a:lnTo>
                      <a:pt x="99453" y="39799"/>
                    </a:lnTo>
                    <a:lnTo>
                      <a:pt x="72682" y="63633"/>
                    </a:lnTo>
                    <a:lnTo>
                      <a:pt x="68955" y="65736"/>
                    </a:lnTo>
                    <a:lnTo>
                      <a:pt x="86784" y="109732"/>
                    </a:lnTo>
                    <a:lnTo>
                      <a:pt x="92519" y="123276"/>
                    </a:lnTo>
                    <a:lnTo>
                      <a:pt x="92415" y="156507"/>
                    </a:lnTo>
                    <a:lnTo>
                      <a:pt x="90903" y="160962"/>
                    </a:lnTo>
                    <a:lnTo>
                      <a:pt x="88948" y="163070"/>
                    </a:lnTo>
                    <a:lnTo>
                      <a:pt x="83318" y="165391"/>
                    </a:lnTo>
                    <a:lnTo>
                      <a:pt x="80111" y="164852"/>
                    </a:lnTo>
                    <a:lnTo>
                      <a:pt x="74168" y="160605"/>
                    </a:lnTo>
                    <a:lnTo>
                      <a:pt x="71065" y="160534"/>
                    </a:lnTo>
                    <a:lnTo>
                      <a:pt x="68928" y="156188"/>
                    </a:lnTo>
                    <a:lnTo>
                      <a:pt x="65696" y="156066"/>
                    </a:lnTo>
                    <a:lnTo>
                      <a:pt x="63819" y="153554"/>
                    </a:lnTo>
                    <a:lnTo>
                      <a:pt x="59153" y="150765"/>
                    </a:lnTo>
                    <a:lnTo>
                      <a:pt x="53653" y="149915"/>
                    </a:lnTo>
                    <a:lnTo>
                      <a:pt x="53470" y="142877"/>
                    </a:lnTo>
                    <a:lnTo>
                      <a:pt x="51203" y="138599"/>
                    </a:lnTo>
                    <a:lnTo>
                      <a:pt x="37387" y="127564"/>
                    </a:lnTo>
                    <a:lnTo>
                      <a:pt x="32487" y="121450"/>
                    </a:lnTo>
                    <a:lnTo>
                      <a:pt x="27117" y="120153"/>
                    </a:lnTo>
                    <a:lnTo>
                      <a:pt x="22372" y="121742"/>
                    </a:lnTo>
                    <a:lnTo>
                      <a:pt x="18514" y="119929"/>
                    </a:lnTo>
                    <a:lnTo>
                      <a:pt x="14500" y="102118"/>
                    </a:lnTo>
                    <a:lnTo>
                      <a:pt x="11450" y="99154"/>
                    </a:lnTo>
                    <a:lnTo>
                      <a:pt x="9678" y="95578"/>
                    </a:lnTo>
                    <a:lnTo>
                      <a:pt x="6810" y="94323"/>
                    </a:lnTo>
                    <a:lnTo>
                      <a:pt x="9313" y="92315"/>
                    </a:lnTo>
                    <a:lnTo>
                      <a:pt x="8140" y="89487"/>
                    </a:lnTo>
                    <a:lnTo>
                      <a:pt x="33" y="82123"/>
                    </a:lnTo>
                    <a:lnTo>
                      <a:pt x="33" y="82123"/>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64" name="NJ-4">
                <a:extLst>
                  <a:ext uri="{FF2B5EF4-FFF2-40B4-BE49-F238E27FC236}">
                    <a16:creationId xmlns:a16="http://schemas.microsoft.com/office/drawing/2014/main" id="{4FA6381C-A421-E6B7-0227-7DFDC08DE88A}"/>
                  </a:ext>
                </a:extLst>
              </p:cNvPr>
              <p:cNvSpPr/>
              <p:nvPr/>
            </p:nvSpPr>
            <p:spPr>
              <a:xfrm>
                <a:off x="10511788" y="3682440"/>
                <a:ext cx="160743" cy="244249"/>
              </a:xfrm>
              <a:custGeom>
                <a:avLst/>
                <a:gdLst>
                  <a:gd name="connsiteX0" fmla="*/ 33 w 79686"/>
                  <a:gd name="connsiteY0" fmla="*/ 67823 h 121082"/>
                  <a:gd name="connsiteX1" fmla="*/ 3656 w 79686"/>
                  <a:gd name="connsiteY1" fmla="*/ 65772 h 121082"/>
                  <a:gd name="connsiteX2" fmla="*/ 30427 w 79686"/>
                  <a:gd name="connsiteY2" fmla="*/ 41938 h 121082"/>
                  <a:gd name="connsiteX3" fmla="*/ 32277 w 79686"/>
                  <a:gd name="connsiteY3" fmla="*/ 43660 h 121082"/>
                  <a:gd name="connsiteX4" fmla="*/ 35249 w 79686"/>
                  <a:gd name="connsiteY4" fmla="*/ 42431 h 121082"/>
                  <a:gd name="connsiteX5" fmla="*/ 40958 w 79686"/>
                  <a:gd name="connsiteY5" fmla="*/ 43928 h 121082"/>
                  <a:gd name="connsiteX6" fmla="*/ 47396 w 79686"/>
                  <a:gd name="connsiteY6" fmla="*/ 33499 h 121082"/>
                  <a:gd name="connsiteX7" fmla="*/ 47761 w 79686"/>
                  <a:gd name="connsiteY7" fmla="*/ 25843 h 121082"/>
                  <a:gd name="connsiteX8" fmla="*/ 47188 w 79686"/>
                  <a:gd name="connsiteY8" fmla="*/ 18693 h 121082"/>
                  <a:gd name="connsiteX9" fmla="*/ 50446 w 79686"/>
                  <a:gd name="connsiteY9" fmla="*/ 17506 h 121082"/>
                  <a:gd name="connsiteX10" fmla="*/ 54669 w 79686"/>
                  <a:gd name="connsiteY10" fmla="*/ 20738 h 121082"/>
                  <a:gd name="connsiteX11" fmla="*/ 58188 w 79686"/>
                  <a:gd name="connsiteY11" fmla="*/ 21494 h 121082"/>
                  <a:gd name="connsiteX12" fmla="*/ 58032 w 79686"/>
                  <a:gd name="connsiteY12" fmla="*/ 12479 h 121082"/>
                  <a:gd name="connsiteX13" fmla="*/ 60742 w 79686"/>
                  <a:gd name="connsiteY13" fmla="*/ 503 h 121082"/>
                  <a:gd name="connsiteX14" fmla="*/ 62568 w 79686"/>
                  <a:gd name="connsiteY14" fmla="*/ 0 h 121082"/>
                  <a:gd name="connsiteX15" fmla="*/ 66712 w 79686"/>
                  <a:gd name="connsiteY15" fmla="*/ 3474 h 121082"/>
                  <a:gd name="connsiteX16" fmla="*/ 73463 w 79686"/>
                  <a:gd name="connsiteY16" fmla="*/ 5021 h 121082"/>
                  <a:gd name="connsiteX17" fmla="*/ 77973 w 79686"/>
                  <a:gd name="connsiteY17" fmla="*/ 10575 h 121082"/>
                  <a:gd name="connsiteX18" fmla="*/ 72525 w 79686"/>
                  <a:gd name="connsiteY18" fmla="*/ 11871 h 121082"/>
                  <a:gd name="connsiteX19" fmla="*/ 68276 w 79686"/>
                  <a:gd name="connsiteY19" fmla="*/ 14785 h 121082"/>
                  <a:gd name="connsiteX20" fmla="*/ 67077 w 79686"/>
                  <a:gd name="connsiteY20" fmla="*/ 19293 h 121082"/>
                  <a:gd name="connsiteX21" fmla="*/ 70491 w 79686"/>
                  <a:gd name="connsiteY21" fmla="*/ 18917 h 121082"/>
                  <a:gd name="connsiteX22" fmla="*/ 73776 w 79686"/>
                  <a:gd name="connsiteY22" fmla="*/ 22295 h 121082"/>
                  <a:gd name="connsiteX23" fmla="*/ 72291 w 79686"/>
                  <a:gd name="connsiteY23" fmla="*/ 23318 h 121082"/>
                  <a:gd name="connsiteX24" fmla="*/ 74976 w 79686"/>
                  <a:gd name="connsiteY24" fmla="*/ 26393 h 121082"/>
                  <a:gd name="connsiteX25" fmla="*/ 75679 w 79686"/>
                  <a:gd name="connsiteY25" fmla="*/ 31316 h 121082"/>
                  <a:gd name="connsiteX26" fmla="*/ 79250 w 79686"/>
                  <a:gd name="connsiteY26" fmla="*/ 30622 h 121082"/>
                  <a:gd name="connsiteX27" fmla="*/ 79719 w 79686"/>
                  <a:gd name="connsiteY27" fmla="*/ 33382 h 121082"/>
                  <a:gd name="connsiteX28" fmla="*/ 77686 w 79686"/>
                  <a:gd name="connsiteY28" fmla="*/ 39350 h 121082"/>
                  <a:gd name="connsiteX29" fmla="*/ 75262 w 79686"/>
                  <a:gd name="connsiteY29" fmla="*/ 40461 h 121082"/>
                  <a:gd name="connsiteX30" fmla="*/ 68510 w 79686"/>
                  <a:gd name="connsiteY30" fmla="*/ 38562 h 121082"/>
                  <a:gd name="connsiteX31" fmla="*/ 66452 w 79686"/>
                  <a:gd name="connsiteY31" fmla="*/ 40235 h 121082"/>
                  <a:gd name="connsiteX32" fmla="*/ 66034 w 79686"/>
                  <a:gd name="connsiteY32" fmla="*/ 43868 h 121082"/>
                  <a:gd name="connsiteX33" fmla="*/ 70752 w 79686"/>
                  <a:gd name="connsiteY33" fmla="*/ 45780 h 121082"/>
                  <a:gd name="connsiteX34" fmla="*/ 73672 w 79686"/>
                  <a:gd name="connsiteY34" fmla="*/ 48551 h 121082"/>
                  <a:gd name="connsiteX35" fmla="*/ 76617 w 79686"/>
                  <a:gd name="connsiteY35" fmla="*/ 45538 h 121082"/>
                  <a:gd name="connsiteX36" fmla="*/ 78703 w 79686"/>
                  <a:gd name="connsiteY36" fmla="*/ 45926 h 121082"/>
                  <a:gd name="connsiteX37" fmla="*/ 75392 w 79686"/>
                  <a:gd name="connsiteY37" fmla="*/ 59663 h 121082"/>
                  <a:gd name="connsiteX38" fmla="*/ 70362 w 79686"/>
                  <a:gd name="connsiteY38" fmla="*/ 87158 h 121082"/>
                  <a:gd name="connsiteX39" fmla="*/ 68589 w 79686"/>
                  <a:gd name="connsiteY39" fmla="*/ 99214 h 121082"/>
                  <a:gd name="connsiteX40" fmla="*/ 65408 w 79686"/>
                  <a:gd name="connsiteY40" fmla="*/ 98703 h 121082"/>
                  <a:gd name="connsiteX41" fmla="*/ 65696 w 79686"/>
                  <a:gd name="connsiteY41" fmla="*/ 93804 h 121082"/>
                  <a:gd name="connsiteX42" fmla="*/ 61785 w 79686"/>
                  <a:gd name="connsiteY42" fmla="*/ 94955 h 121082"/>
                  <a:gd name="connsiteX43" fmla="*/ 61785 w 79686"/>
                  <a:gd name="connsiteY43" fmla="*/ 97276 h 121082"/>
                  <a:gd name="connsiteX44" fmla="*/ 57484 w 79686"/>
                  <a:gd name="connsiteY44" fmla="*/ 97550 h 121082"/>
                  <a:gd name="connsiteX45" fmla="*/ 54956 w 79686"/>
                  <a:gd name="connsiteY45" fmla="*/ 99282 h 121082"/>
                  <a:gd name="connsiteX46" fmla="*/ 54643 w 79686"/>
                  <a:gd name="connsiteY46" fmla="*/ 107045 h 121082"/>
                  <a:gd name="connsiteX47" fmla="*/ 59127 w 79686"/>
                  <a:gd name="connsiteY47" fmla="*/ 107372 h 121082"/>
                  <a:gd name="connsiteX48" fmla="*/ 67051 w 79686"/>
                  <a:gd name="connsiteY48" fmla="*/ 106273 h 121082"/>
                  <a:gd name="connsiteX49" fmla="*/ 66425 w 79686"/>
                  <a:gd name="connsiteY49" fmla="*/ 114649 h 121082"/>
                  <a:gd name="connsiteX50" fmla="*/ 64835 w 79686"/>
                  <a:gd name="connsiteY50" fmla="*/ 121082 h 121082"/>
                  <a:gd name="connsiteX51" fmla="*/ 55112 w 79686"/>
                  <a:gd name="connsiteY51" fmla="*/ 118291 h 121082"/>
                  <a:gd name="connsiteX52" fmla="*/ 50890 w 79686"/>
                  <a:gd name="connsiteY52" fmla="*/ 118314 h 121082"/>
                  <a:gd name="connsiteX53" fmla="*/ 51619 w 79686"/>
                  <a:gd name="connsiteY53" fmla="*/ 113729 h 121082"/>
                  <a:gd name="connsiteX54" fmla="*/ 47188 w 79686"/>
                  <a:gd name="connsiteY54" fmla="*/ 114639 h 121082"/>
                  <a:gd name="connsiteX55" fmla="*/ 46250 w 79686"/>
                  <a:gd name="connsiteY55" fmla="*/ 119647 h 121082"/>
                  <a:gd name="connsiteX56" fmla="*/ 43565 w 79686"/>
                  <a:gd name="connsiteY56" fmla="*/ 120738 h 121082"/>
                  <a:gd name="connsiteX57" fmla="*/ 31887 w 79686"/>
                  <a:gd name="connsiteY57" fmla="*/ 114962 h 121082"/>
                  <a:gd name="connsiteX58" fmla="*/ 19557 w 79686"/>
                  <a:gd name="connsiteY58" fmla="*/ 116139 h 121082"/>
                  <a:gd name="connsiteX59" fmla="*/ 33 w 79686"/>
                  <a:gd name="connsiteY59" fmla="*/ 67823 h 121082"/>
                  <a:gd name="connsiteX60" fmla="*/ 33 w 79686"/>
                  <a:gd name="connsiteY60" fmla="*/ 67823 h 121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79686" h="121082">
                    <a:moveTo>
                      <a:pt x="33" y="67823"/>
                    </a:moveTo>
                    <a:lnTo>
                      <a:pt x="3656" y="65772"/>
                    </a:lnTo>
                    <a:lnTo>
                      <a:pt x="30427" y="41938"/>
                    </a:lnTo>
                    <a:lnTo>
                      <a:pt x="32277" y="43660"/>
                    </a:lnTo>
                    <a:lnTo>
                      <a:pt x="35249" y="42431"/>
                    </a:lnTo>
                    <a:lnTo>
                      <a:pt x="40958" y="43928"/>
                    </a:lnTo>
                    <a:lnTo>
                      <a:pt x="47396" y="33499"/>
                    </a:lnTo>
                    <a:lnTo>
                      <a:pt x="47761" y="25843"/>
                    </a:lnTo>
                    <a:lnTo>
                      <a:pt x="47188" y="18693"/>
                    </a:lnTo>
                    <a:lnTo>
                      <a:pt x="50446" y="17506"/>
                    </a:lnTo>
                    <a:lnTo>
                      <a:pt x="54669" y="20738"/>
                    </a:lnTo>
                    <a:lnTo>
                      <a:pt x="58188" y="21494"/>
                    </a:lnTo>
                    <a:lnTo>
                      <a:pt x="58032" y="12479"/>
                    </a:lnTo>
                    <a:lnTo>
                      <a:pt x="60742" y="503"/>
                    </a:lnTo>
                    <a:lnTo>
                      <a:pt x="62568" y="0"/>
                    </a:lnTo>
                    <a:lnTo>
                      <a:pt x="66712" y="3474"/>
                    </a:lnTo>
                    <a:lnTo>
                      <a:pt x="73463" y="5021"/>
                    </a:lnTo>
                    <a:lnTo>
                      <a:pt x="77973" y="10575"/>
                    </a:lnTo>
                    <a:lnTo>
                      <a:pt x="72525" y="11871"/>
                    </a:lnTo>
                    <a:lnTo>
                      <a:pt x="68276" y="14785"/>
                    </a:lnTo>
                    <a:lnTo>
                      <a:pt x="67077" y="19293"/>
                    </a:lnTo>
                    <a:lnTo>
                      <a:pt x="70491" y="18917"/>
                    </a:lnTo>
                    <a:lnTo>
                      <a:pt x="73776" y="22295"/>
                    </a:lnTo>
                    <a:lnTo>
                      <a:pt x="72291" y="23318"/>
                    </a:lnTo>
                    <a:lnTo>
                      <a:pt x="74976" y="26393"/>
                    </a:lnTo>
                    <a:lnTo>
                      <a:pt x="75679" y="31316"/>
                    </a:lnTo>
                    <a:lnTo>
                      <a:pt x="79250" y="30622"/>
                    </a:lnTo>
                    <a:lnTo>
                      <a:pt x="79719" y="33382"/>
                    </a:lnTo>
                    <a:lnTo>
                      <a:pt x="77686" y="39350"/>
                    </a:lnTo>
                    <a:lnTo>
                      <a:pt x="75262" y="40461"/>
                    </a:lnTo>
                    <a:lnTo>
                      <a:pt x="68510" y="38562"/>
                    </a:lnTo>
                    <a:lnTo>
                      <a:pt x="66452" y="40235"/>
                    </a:lnTo>
                    <a:lnTo>
                      <a:pt x="66034" y="43868"/>
                    </a:lnTo>
                    <a:lnTo>
                      <a:pt x="70752" y="45780"/>
                    </a:lnTo>
                    <a:lnTo>
                      <a:pt x="73672" y="48551"/>
                    </a:lnTo>
                    <a:lnTo>
                      <a:pt x="76617" y="45538"/>
                    </a:lnTo>
                    <a:lnTo>
                      <a:pt x="78703" y="45926"/>
                    </a:lnTo>
                    <a:lnTo>
                      <a:pt x="75392" y="59663"/>
                    </a:lnTo>
                    <a:lnTo>
                      <a:pt x="70362" y="87158"/>
                    </a:lnTo>
                    <a:lnTo>
                      <a:pt x="68589" y="99214"/>
                    </a:lnTo>
                    <a:lnTo>
                      <a:pt x="65408" y="98703"/>
                    </a:lnTo>
                    <a:lnTo>
                      <a:pt x="65696" y="93804"/>
                    </a:lnTo>
                    <a:lnTo>
                      <a:pt x="61785" y="94955"/>
                    </a:lnTo>
                    <a:lnTo>
                      <a:pt x="61785" y="97276"/>
                    </a:lnTo>
                    <a:lnTo>
                      <a:pt x="57484" y="97550"/>
                    </a:lnTo>
                    <a:lnTo>
                      <a:pt x="54956" y="99282"/>
                    </a:lnTo>
                    <a:lnTo>
                      <a:pt x="54643" y="107045"/>
                    </a:lnTo>
                    <a:lnTo>
                      <a:pt x="59127" y="107372"/>
                    </a:lnTo>
                    <a:lnTo>
                      <a:pt x="67051" y="106273"/>
                    </a:lnTo>
                    <a:lnTo>
                      <a:pt x="66425" y="114649"/>
                    </a:lnTo>
                    <a:lnTo>
                      <a:pt x="64835" y="121082"/>
                    </a:lnTo>
                    <a:lnTo>
                      <a:pt x="55112" y="118291"/>
                    </a:lnTo>
                    <a:lnTo>
                      <a:pt x="50890" y="118314"/>
                    </a:lnTo>
                    <a:lnTo>
                      <a:pt x="51619" y="113729"/>
                    </a:lnTo>
                    <a:lnTo>
                      <a:pt x="47188" y="114639"/>
                    </a:lnTo>
                    <a:lnTo>
                      <a:pt x="46250" y="119647"/>
                    </a:lnTo>
                    <a:lnTo>
                      <a:pt x="43565" y="120738"/>
                    </a:lnTo>
                    <a:lnTo>
                      <a:pt x="31887" y="114962"/>
                    </a:lnTo>
                    <a:lnTo>
                      <a:pt x="19557" y="116139"/>
                    </a:lnTo>
                    <a:lnTo>
                      <a:pt x="33" y="67823"/>
                    </a:lnTo>
                    <a:lnTo>
                      <a:pt x="33" y="67823"/>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65" name="NJ-5">
                <a:extLst>
                  <a:ext uri="{FF2B5EF4-FFF2-40B4-BE49-F238E27FC236}">
                    <a16:creationId xmlns:a16="http://schemas.microsoft.com/office/drawing/2014/main" id="{B2760239-9408-E4D4-5FCD-29BB42E994CD}"/>
                  </a:ext>
                </a:extLst>
              </p:cNvPr>
              <p:cNvSpPr/>
              <p:nvPr/>
            </p:nvSpPr>
            <p:spPr>
              <a:xfrm>
                <a:off x="10418924" y="3328492"/>
                <a:ext cx="283632" cy="204494"/>
              </a:xfrm>
              <a:custGeom>
                <a:avLst/>
                <a:gdLst>
                  <a:gd name="connsiteX0" fmla="*/ 33 w 140605"/>
                  <a:gd name="connsiteY0" fmla="*/ 29855 h 101374"/>
                  <a:gd name="connsiteX1" fmla="*/ 1780 w 140605"/>
                  <a:gd name="connsiteY1" fmla="*/ 26613 h 101374"/>
                  <a:gd name="connsiteX2" fmla="*/ 658 w 140605"/>
                  <a:gd name="connsiteY2" fmla="*/ 24886 h 101374"/>
                  <a:gd name="connsiteX3" fmla="*/ 3291 w 140605"/>
                  <a:gd name="connsiteY3" fmla="*/ 20394 h 101374"/>
                  <a:gd name="connsiteX4" fmla="*/ 4829 w 140605"/>
                  <a:gd name="connsiteY4" fmla="*/ 15383 h 101374"/>
                  <a:gd name="connsiteX5" fmla="*/ 7201 w 140605"/>
                  <a:gd name="connsiteY5" fmla="*/ 12205 h 101374"/>
                  <a:gd name="connsiteX6" fmla="*/ 11424 w 140605"/>
                  <a:gd name="connsiteY6" fmla="*/ 9018 h 101374"/>
                  <a:gd name="connsiteX7" fmla="*/ 11503 w 140605"/>
                  <a:gd name="connsiteY7" fmla="*/ 6707 h 101374"/>
                  <a:gd name="connsiteX8" fmla="*/ 14474 w 140605"/>
                  <a:gd name="connsiteY8" fmla="*/ 6206 h 101374"/>
                  <a:gd name="connsiteX9" fmla="*/ 17107 w 140605"/>
                  <a:gd name="connsiteY9" fmla="*/ 2162 h 101374"/>
                  <a:gd name="connsiteX10" fmla="*/ 21043 w 140605"/>
                  <a:gd name="connsiteY10" fmla="*/ 2149 h 101374"/>
                  <a:gd name="connsiteX11" fmla="*/ 25500 w 140605"/>
                  <a:gd name="connsiteY11" fmla="*/ 0 h 101374"/>
                  <a:gd name="connsiteX12" fmla="*/ 59727 w 140605"/>
                  <a:gd name="connsiteY12" fmla="*/ 20962 h 101374"/>
                  <a:gd name="connsiteX13" fmla="*/ 75758 w 140605"/>
                  <a:gd name="connsiteY13" fmla="*/ 31605 h 101374"/>
                  <a:gd name="connsiteX14" fmla="*/ 91893 w 140605"/>
                  <a:gd name="connsiteY14" fmla="*/ 41161 h 101374"/>
                  <a:gd name="connsiteX15" fmla="*/ 101408 w 140605"/>
                  <a:gd name="connsiteY15" fmla="*/ 46414 h 101374"/>
                  <a:gd name="connsiteX16" fmla="*/ 139726 w 140605"/>
                  <a:gd name="connsiteY16" fmla="*/ 69023 h 101374"/>
                  <a:gd name="connsiteX17" fmla="*/ 140638 w 140605"/>
                  <a:gd name="connsiteY17" fmla="*/ 72004 h 101374"/>
                  <a:gd name="connsiteX18" fmla="*/ 135816 w 140605"/>
                  <a:gd name="connsiteY18" fmla="*/ 89769 h 101374"/>
                  <a:gd name="connsiteX19" fmla="*/ 132323 w 140605"/>
                  <a:gd name="connsiteY19" fmla="*/ 97529 h 101374"/>
                  <a:gd name="connsiteX20" fmla="*/ 130316 w 140605"/>
                  <a:gd name="connsiteY20" fmla="*/ 97642 h 101374"/>
                  <a:gd name="connsiteX21" fmla="*/ 129039 w 140605"/>
                  <a:gd name="connsiteY21" fmla="*/ 101374 h 101374"/>
                  <a:gd name="connsiteX22" fmla="*/ 124138 w 140605"/>
                  <a:gd name="connsiteY22" fmla="*/ 97751 h 101374"/>
                  <a:gd name="connsiteX23" fmla="*/ 121323 w 140605"/>
                  <a:gd name="connsiteY23" fmla="*/ 97819 h 101374"/>
                  <a:gd name="connsiteX24" fmla="*/ 118690 w 140605"/>
                  <a:gd name="connsiteY24" fmla="*/ 92730 h 101374"/>
                  <a:gd name="connsiteX25" fmla="*/ 115849 w 140605"/>
                  <a:gd name="connsiteY25" fmla="*/ 92179 h 101374"/>
                  <a:gd name="connsiteX26" fmla="*/ 117856 w 140605"/>
                  <a:gd name="connsiteY26" fmla="*/ 86399 h 101374"/>
                  <a:gd name="connsiteX27" fmla="*/ 113633 w 140605"/>
                  <a:gd name="connsiteY27" fmla="*/ 84051 h 101374"/>
                  <a:gd name="connsiteX28" fmla="*/ 109358 w 140605"/>
                  <a:gd name="connsiteY28" fmla="*/ 84226 h 101374"/>
                  <a:gd name="connsiteX29" fmla="*/ 105500 w 140605"/>
                  <a:gd name="connsiteY29" fmla="*/ 83026 h 101374"/>
                  <a:gd name="connsiteX30" fmla="*/ 104353 w 140605"/>
                  <a:gd name="connsiteY30" fmla="*/ 79655 h 101374"/>
                  <a:gd name="connsiteX31" fmla="*/ 105370 w 140605"/>
                  <a:gd name="connsiteY31" fmla="*/ 74937 h 101374"/>
                  <a:gd name="connsiteX32" fmla="*/ 101147 w 140605"/>
                  <a:gd name="connsiteY32" fmla="*/ 71582 h 101374"/>
                  <a:gd name="connsiteX33" fmla="*/ 98045 w 140605"/>
                  <a:gd name="connsiteY33" fmla="*/ 72602 h 101374"/>
                  <a:gd name="connsiteX34" fmla="*/ 98697 w 140605"/>
                  <a:gd name="connsiteY34" fmla="*/ 65178 h 101374"/>
                  <a:gd name="connsiteX35" fmla="*/ 101538 w 140605"/>
                  <a:gd name="connsiteY35" fmla="*/ 63957 h 101374"/>
                  <a:gd name="connsiteX36" fmla="*/ 96872 w 140605"/>
                  <a:gd name="connsiteY36" fmla="*/ 59882 h 101374"/>
                  <a:gd name="connsiteX37" fmla="*/ 89808 w 140605"/>
                  <a:gd name="connsiteY37" fmla="*/ 56337 h 101374"/>
                  <a:gd name="connsiteX38" fmla="*/ 86680 w 140605"/>
                  <a:gd name="connsiteY38" fmla="*/ 64484 h 101374"/>
                  <a:gd name="connsiteX39" fmla="*/ 82014 w 140605"/>
                  <a:gd name="connsiteY39" fmla="*/ 66200 h 101374"/>
                  <a:gd name="connsiteX40" fmla="*/ 82222 w 140605"/>
                  <a:gd name="connsiteY40" fmla="*/ 68663 h 101374"/>
                  <a:gd name="connsiteX41" fmla="*/ 75315 w 140605"/>
                  <a:gd name="connsiteY41" fmla="*/ 67745 h 101374"/>
                  <a:gd name="connsiteX42" fmla="*/ 74507 w 140605"/>
                  <a:gd name="connsiteY42" fmla="*/ 65872 h 101374"/>
                  <a:gd name="connsiteX43" fmla="*/ 69579 w 140605"/>
                  <a:gd name="connsiteY43" fmla="*/ 66153 h 101374"/>
                  <a:gd name="connsiteX44" fmla="*/ 64653 w 140605"/>
                  <a:gd name="connsiteY44" fmla="*/ 63208 h 101374"/>
                  <a:gd name="connsiteX45" fmla="*/ 61264 w 140605"/>
                  <a:gd name="connsiteY45" fmla="*/ 58095 h 101374"/>
                  <a:gd name="connsiteX46" fmla="*/ 53340 w 140605"/>
                  <a:gd name="connsiteY46" fmla="*/ 61014 h 101374"/>
                  <a:gd name="connsiteX47" fmla="*/ 55504 w 140605"/>
                  <a:gd name="connsiteY47" fmla="*/ 53828 h 101374"/>
                  <a:gd name="connsiteX48" fmla="*/ 53158 w 140605"/>
                  <a:gd name="connsiteY48" fmla="*/ 52078 h 101374"/>
                  <a:gd name="connsiteX49" fmla="*/ 48466 w 140605"/>
                  <a:gd name="connsiteY49" fmla="*/ 57318 h 101374"/>
                  <a:gd name="connsiteX50" fmla="*/ 38169 w 140605"/>
                  <a:gd name="connsiteY50" fmla="*/ 50121 h 101374"/>
                  <a:gd name="connsiteX51" fmla="*/ 33634 w 140605"/>
                  <a:gd name="connsiteY51" fmla="*/ 45799 h 101374"/>
                  <a:gd name="connsiteX52" fmla="*/ 29436 w 140605"/>
                  <a:gd name="connsiteY52" fmla="*/ 50497 h 101374"/>
                  <a:gd name="connsiteX53" fmla="*/ 26882 w 140605"/>
                  <a:gd name="connsiteY53" fmla="*/ 58552 h 101374"/>
                  <a:gd name="connsiteX54" fmla="*/ 26439 w 140605"/>
                  <a:gd name="connsiteY54" fmla="*/ 66730 h 101374"/>
                  <a:gd name="connsiteX55" fmla="*/ 19010 w 140605"/>
                  <a:gd name="connsiteY55" fmla="*/ 74290 h 101374"/>
                  <a:gd name="connsiteX56" fmla="*/ 20104 w 140605"/>
                  <a:gd name="connsiteY56" fmla="*/ 69336 h 101374"/>
                  <a:gd name="connsiteX57" fmla="*/ 17785 w 140605"/>
                  <a:gd name="connsiteY57" fmla="*/ 68566 h 101374"/>
                  <a:gd name="connsiteX58" fmla="*/ 17342 w 140605"/>
                  <a:gd name="connsiteY58" fmla="*/ 72829 h 101374"/>
                  <a:gd name="connsiteX59" fmla="*/ 12154 w 140605"/>
                  <a:gd name="connsiteY59" fmla="*/ 67398 h 101374"/>
                  <a:gd name="connsiteX60" fmla="*/ 14265 w 140605"/>
                  <a:gd name="connsiteY60" fmla="*/ 64395 h 101374"/>
                  <a:gd name="connsiteX61" fmla="*/ 15282 w 140605"/>
                  <a:gd name="connsiteY61" fmla="*/ 59927 h 101374"/>
                  <a:gd name="connsiteX62" fmla="*/ 13848 w 140605"/>
                  <a:gd name="connsiteY62" fmla="*/ 57923 h 101374"/>
                  <a:gd name="connsiteX63" fmla="*/ 15699 w 140605"/>
                  <a:gd name="connsiteY63" fmla="*/ 55377 h 101374"/>
                  <a:gd name="connsiteX64" fmla="*/ 11059 w 140605"/>
                  <a:gd name="connsiteY64" fmla="*/ 55354 h 101374"/>
                  <a:gd name="connsiteX65" fmla="*/ 8818 w 140605"/>
                  <a:gd name="connsiteY65" fmla="*/ 57044 h 101374"/>
                  <a:gd name="connsiteX66" fmla="*/ 5924 w 140605"/>
                  <a:gd name="connsiteY66" fmla="*/ 48569 h 101374"/>
                  <a:gd name="connsiteX67" fmla="*/ 5246 w 140605"/>
                  <a:gd name="connsiteY67" fmla="*/ 48741 h 101374"/>
                  <a:gd name="connsiteX68" fmla="*/ 33 w 140605"/>
                  <a:gd name="connsiteY68" fmla="*/ 29855 h 101374"/>
                  <a:gd name="connsiteX69" fmla="*/ 33 w 140605"/>
                  <a:gd name="connsiteY69" fmla="*/ 29855 h 101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40605" h="101374">
                    <a:moveTo>
                      <a:pt x="33" y="29855"/>
                    </a:moveTo>
                    <a:lnTo>
                      <a:pt x="1780" y="26613"/>
                    </a:lnTo>
                    <a:lnTo>
                      <a:pt x="658" y="24886"/>
                    </a:lnTo>
                    <a:lnTo>
                      <a:pt x="3291" y="20394"/>
                    </a:lnTo>
                    <a:lnTo>
                      <a:pt x="4829" y="15383"/>
                    </a:lnTo>
                    <a:lnTo>
                      <a:pt x="7201" y="12205"/>
                    </a:lnTo>
                    <a:lnTo>
                      <a:pt x="11424" y="9018"/>
                    </a:lnTo>
                    <a:lnTo>
                      <a:pt x="11503" y="6707"/>
                    </a:lnTo>
                    <a:lnTo>
                      <a:pt x="14474" y="6206"/>
                    </a:lnTo>
                    <a:lnTo>
                      <a:pt x="17107" y="2162"/>
                    </a:lnTo>
                    <a:lnTo>
                      <a:pt x="21043" y="2149"/>
                    </a:lnTo>
                    <a:lnTo>
                      <a:pt x="25500" y="0"/>
                    </a:lnTo>
                    <a:lnTo>
                      <a:pt x="59727" y="20962"/>
                    </a:lnTo>
                    <a:lnTo>
                      <a:pt x="75758" y="31605"/>
                    </a:lnTo>
                    <a:lnTo>
                      <a:pt x="91893" y="41161"/>
                    </a:lnTo>
                    <a:lnTo>
                      <a:pt x="101408" y="46414"/>
                    </a:lnTo>
                    <a:lnTo>
                      <a:pt x="139726" y="69023"/>
                    </a:lnTo>
                    <a:lnTo>
                      <a:pt x="140638" y="72004"/>
                    </a:lnTo>
                    <a:lnTo>
                      <a:pt x="135816" y="89769"/>
                    </a:lnTo>
                    <a:lnTo>
                      <a:pt x="132323" y="97529"/>
                    </a:lnTo>
                    <a:lnTo>
                      <a:pt x="130316" y="97642"/>
                    </a:lnTo>
                    <a:lnTo>
                      <a:pt x="129039" y="101374"/>
                    </a:lnTo>
                    <a:lnTo>
                      <a:pt x="124138" y="97751"/>
                    </a:lnTo>
                    <a:lnTo>
                      <a:pt x="121323" y="97819"/>
                    </a:lnTo>
                    <a:lnTo>
                      <a:pt x="118690" y="92730"/>
                    </a:lnTo>
                    <a:lnTo>
                      <a:pt x="115849" y="92179"/>
                    </a:lnTo>
                    <a:lnTo>
                      <a:pt x="117856" y="86399"/>
                    </a:lnTo>
                    <a:lnTo>
                      <a:pt x="113633" y="84051"/>
                    </a:lnTo>
                    <a:lnTo>
                      <a:pt x="109358" y="84226"/>
                    </a:lnTo>
                    <a:lnTo>
                      <a:pt x="105500" y="83026"/>
                    </a:lnTo>
                    <a:lnTo>
                      <a:pt x="104353" y="79655"/>
                    </a:lnTo>
                    <a:lnTo>
                      <a:pt x="105370" y="74937"/>
                    </a:lnTo>
                    <a:lnTo>
                      <a:pt x="101147" y="71582"/>
                    </a:lnTo>
                    <a:lnTo>
                      <a:pt x="98045" y="72602"/>
                    </a:lnTo>
                    <a:lnTo>
                      <a:pt x="98697" y="65178"/>
                    </a:lnTo>
                    <a:lnTo>
                      <a:pt x="101538" y="63957"/>
                    </a:lnTo>
                    <a:lnTo>
                      <a:pt x="96872" y="59882"/>
                    </a:lnTo>
                    <a:lnTo>
                      <a:pt x="89808" y="56337"/>
                    </a:lnTo>
                    <a:lnTo>
                      <a:pt x="86680" y="64484"/>
                    </a:lnTo>
                    <a:lnTo>
                      <a:pt x="82014" y="66200"/>
                    </a:lnTo>
                    <a:lnTo>
                      <a:pt x="82222" y="68663"/>
                    </a:lnTo>
                    <a:lnTo>
                      <a:pt x="75315" y="67745"/>
                    </a:lnTo>
                    <a:lnTo>
                      <a:pt x="74507" y="65872"/>
                    </a:lnTo>
                    <a:lnTo>
                      <a:pt x="69579" y="66153"/>
                    </a:lnTo>
                    <a:lnTo>
                      <a:pt x="64653" y="63208"/>
                    </a:lnTo>
                    <a:lnTo>
                      <a:pt x="61264" y="58095"/>
                    </a:lnTo>
                    <a:lnTo>
                      <a:pt x="53340" y="61014"/>
                    </a:lnTo>
                    <a:lnTo>
                      <a:pt x="55504" y="53828"/>
                    </a:lnTo>
                    <a:lnTo>
                      <a:pt x="53158" y="52078"/>
                    </a:lnTo>
                    <a:lnTo>
                      <a:pt x="48466" y="57318"/>
                    </a:lnTo>
                    <a:lnTo>
                      <a:pt x="38169" y="50121"/>
                    </a:lnTo>
                    <a:lnTo>
                      <a:pt x="33634" y="45799"/>
                    </a:lnTo>
                    <a:lnTo>
                      <a:pt x="29436" y="50497"/>
                    </a:lnTo>
                    <a:lnTo>
                      <a:pt x="26882" y="58552"/>
                    </a:lnTo>
                    <a:lnTo>
                      <a:pt x="26439" y="66730"/>
                    </a:lnTo>
                    <a:lnTo>
                      <a:pt x="19010" y="74290"/>
                    </a:lnTo>
                    <a:lnTo>
                      <a:pt x="20104" y="69336"/>
                    </a:lnTo>
                    <a:lnTo>
                      <a:pt x="17785" y="68566"/>
                    </a:lnTo>
                    <a:lnTo>
                      <a:pt x="17342" y="72829"/>
                    </a:lnTo>
                    <a:lnTo>
                      <a:pt x="12154" y="67398"/>
                    </a:lnTo>
                    <a:lnTo>
                      <a:pt x="14265" y="64395"/>
                    </a:lnTo>
                    <a:lnTo>
                      <a:pt x="15282" y="59927"/>
                    </a:lnTo>
                    <a:lnTo>
                      <a:pt x="13848" y="57923"/>
                    </a:lnTo>
                    <a:lnTo>
                      <a:pt x="15699" y="55377"/>
                    </a:lnTo>
                    <a:lnTo>
                      <a:pt x="11059" y="55354"/>
                    </a:lnTo>
                    <a:lnTo>
                      <a:pt x="8818" y="57044"/>
                    </a:lnTo>
                    <a:lnTo>
                      <a:pt x="5924" y="48569"/>
                    </a:lnTo>
                    <a:lnTo>
                      <a:pt x="5246" y="48741"/>
                    </a:lnTo>
                    <a:lnTo>
                      <a:pt x="33" y="29855"/>
                    </a:lnTo>
                    <a:lnTo>
                      <a:pt x="33" y="29855"/>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66" name="NJ-6">
                <a:extLst>
                  <a:ext uri="{FF2B5EF4-FFF2-40B4-BE49-F238E27FC236}">
                    <a16:creationId xmlns:a16="http://schemas.microsoft.com/office/drawing/2014/main" id="{FD6CD652-4736-F06E-FB10-7C1B3DD056A4}"/>
                  </a:ext>
                </a:extLst>
              </p:cNvPr>
              <p:cNvSpPr/>
              <p:nvPr/>
            </p:nvSpPr>
            <p:spPr>
              <a:xfrm>
                <a:off x="10521356" y="3617146"/>
                <a:ext cx="159378" cy="163234"/>
              </a:xfrm>
              <a:custGeom>
                <a:avLst/>
                <a:gdLst>
                  <a:gd name="connsiteX0" fmla="*/ 33 w 79009"/>
                  <a:gd name="connsiteY0" fmla="*/ 10051 h 80920"/>
                  <a:gd name="connsiteX1" fmla="*/ 8635 w 79009"/>
                  <a:gd name="connsiteY1" fmla="*/ 5154 h 80920"/>
                  <a:gd name="connsiteX2" fmla="*/ 9313 w 79009"/>
                  <a:gd name="connsiteY2" fmla="*/ 2418 h 80920"/>
                  <a:gd name="connsiteX3" fmla="*/ 31261 w 79009"/>
                  <a:gd name="connsiteY3" fmla="*/ 0 h 80920"/>
                  <a:gd name="connsiteX4" fmla="*/ 32982 w 79009"/>
                  <a:gd name="connsiteY4" fmla="*/ 3185 h 80920"/>
                  <a:gd name="connsiteX5" fmla="*/ 41792 w 79009"/>
                  <a:gd name="connsiteY5" fmla="*/ 1873 h 80920"/>
                  <a:gd name="connsiteX6" fmla="*/ 44008 w 79009"/>
                  <a:gd name="connsiteY6" fmla="*/ 863 h 80920"/>
                  <a:gd name="connsiteX7" fmla="*/ 45103 w 79009"/>
                  <a:gd name="connsiteY7" fmla="*/ 3010 h 80920"/>
                  <a:gd name="connsiteX8" fmla="*/ 44008 w 79009"/>
                  <a:gd name="connsiteY8" fmla="*/ 8295 h 80920"/>
                  <a:gd name="connsiteX9" fmla="*/ 38221 w 79009"/>
                  <a:gd name="connsiteY9" fmla="*/ 11415 h 80920"/>
                  <a:gd name="connsiteX10" fmla="*/ 39003 w 79009"/>
                  <a:gd name="connsiteY10" fmla="*/ 16217 h 80920"/>
                  <a:gd name="connsiteX11" fmla="*/ 35615 w 79009"/>
                  <a:gd name="connsiteY11" fmla="*/ 22838 h 80920"/>
                  <a:gd name="connsiteX12" fmla="*/ 37178 w 79009"/>
                  <a:gd name="connsiteY12" fmla="*/ 27332 h 80920"/>
                  <a:gd name="connsiteX13" fmla="*/ 46980 w 79009"/>
                  <a:gd name="connsiteY13" fmla="*/ 31827 h 80920"/>
                  <a:gd name="connsiteX14" fmla="*/ 49274 w 79009"/>
                  <a:gd name="connsiteY14" fmla="*/ 28603 h 80920"/>
                  <a:gd name="connsiteX15" fmla="*/ 53027 w 79009"/>
                  <a:gd name="connsiteY15" fmla="*/ 30489 h 80920"/>
                  <a:gd name="connsiteX16" fmla="*/ 55660 w 79009"/>
                  <a:gd name="connsiteY16" fmla="*/ 28835 h 80920"/>
                  <a:gd name="connsiteX17" fmla="*/ 68016 w 79009"/>
                  <a:gd name="connsiteY17" fmla="*/ 36014 h 80920"/>
                  <a:gd name="connsiteX18" fmla="*/ 74011 w 79009"/>
                  <a:gd name="connsiteY18" fmla="*/ 37493 h 80920"/>
                  <a:gd name="connsiteX19" fmla="*/ 75575 w 79009"/>
                  <a:gd name="connsiteY19" fmla="*/ 35907 h 80920"/>
                  <a:gd name="connsiteX20" fmla="*/ 76123 w 79009"/>
                  <a:gd name="connsiteY20" fmla="*/ 31464 h 80920"/>
                  <a:gd name="connsiteX21" fmla="*/ 72135 w 79009"/>
                  <a:gd name="connsiteY21" fmla="*/ 26093 h 80920"/>
                  <a:gd name="connsiteX22" fmla="*/ 74193 w 79009"/>
                  <a:gd name="connsiteY22" fmla="*/ 23863 h 80920"/>
                  <a:gd name="connsiteX23" fmla="*/ 77661 w 79009"/>
                  <a:gd name="connsiteY23" fmla="*/ 31438 h 80920"/>
                  <a:gd name="connsiteX24" fmla="*/ 79042 w 79009"/>
                  <a:gd name="connsiteY24" fmla="*/ 48279 h 80920"/>
                  <a:gd name="connsiteX25" fmla="*/ 78182 w 79009"/>
                  <a:gd name="connsiteY25" fmla="*/ 58648 h 80920"/>
                  <a:gd name="connsiteX26" fmla="*/ 73959 w 79009"/>
                  <a:gd name="connsiteY26" fmla="*/ 78296 h 80920"/>
                  <a:gd name="connsiteX27" fmla="*/ 71874 w 79009"/>
                  <a:gd name="connsiteY27" fmla="*/ 77908 h 80920"/>
                  <a:gd name="connsiteX28" fmla="*/ 68928 w 79009"/>
                  <a:gd name="connsiteY28" fmla="*/ 80921 h 80920"/>
                  <a:gd name="connsiteX29" fmla="*/ 66009 w 79009"/>
                  <a:gd name="connsiteY29" fmla="*/ 78150 h 80920"/>
                  <a:gd name="connsiteX30" fmla="*/ 61290 w 79009"/>
                  <a:gd name="connsiteY30" fmla="*/ 76238 h 80920"/>
                  <a:gd name="connsiteX31" fmla="*/ 61708 w 79009"/>
                  <a:gd name="connsiteY31" fmla="*/ 72604 h 80920"/>
                  <a:gd name="connsiteX32" fmla="*/ 63767 w 79009"/>
                  <a:gd name="connsiteY32" fmla="*/ 70932 h 80920"/>
                  <a:gd name="connsiteX33" fmla="*/ 70518 w 79009"/>
                  <a:gd name="connsiteY33" fmla="*/ 72831 h 80920"/>
                  <a:gd name="connsiteX34" fmla="*/ 73672 w 79009"/>
                  <a:gd name="connsiteY34" fmla="*/ 70750 h 80920"/>
                  <a:gd name="connsiteX35" fmla="*/ 74976 w 79009"/>
                  <a:gd name="connsiteY35" fmla="*/ 65752 h 80920"/>
                  <a:gd name="connsiteX36" fmla="*/ 74507 w 79009"/>
                  <a:gd name="connsiteY36" fmla="*/ 62992 h 80920"/>
                  <a:gd name="connsiteX37" fmla="*/ 70935 w 79009"/>
                  <a:gd name="connsiteY37" fmla="*/ 63686 h 80920"/>
                  <a:gd name="connsiteX38" fmla="*/ 70232 w 79009"/>
                  <a:gd name="connsiteY38" fmla="*/ 58763 h 80920"/>
                  <a:gd name="connsiteX39" fmla="*/ 67547 w 79009"/>
                  <a:gd name="connsiteY39" fmla="*/ 55688 h 80920"/>
                  <a:gd name="connsiteX40" fmla="*/ 69032 w 79009"/>
                  <a:gd name="connsiteY40" fmla="*/ 54665 h 80920"/>
                  <a:gd name="connsiteX41" fmla="*/ 65748 w 79009"/>
                  <a:gd name="connsiteY41" fmla="*/ 51287 h 80920"/>
                  <a:gd name="connsiteX42" fmla="*/ 62333 w 79009"/>
                  <a:gd name="connsiteY42" fmla="*/ 51663 h 80920"/>
                  <a:gd name="connsiteX43" fmla="*/ 63532 w 79009"/>
                  <a:gd name="connsiteY43" fmla="*/ 47155 h 80920"/>
                  <a:gd name="connsiteX44" fmla="*/ 67781 w 79009"/>
                  <a:gd name="connsiteY44" fmla="*/ 44241 h 80920"/>
                  <a:gd name="connsiteX45" fmla="*/ 73229 w 79009"/>
                  <a:gd name="connsiteY45" fmla="*/ 42945 h 80920"/>
                  <a:gd name="connsiteX46" fmla="*/ 68720 w 79009"/>
                  <a:gd name="connsiteY46" fmla="*/ 37391 h 80920"/>
                  <a:gd name="connsiteX47" fmla="*/ 61760 w 79009"/>
                  <a:gd name="connsiteY47" fmla="*/ 35740 h 80920"/>
                  <a:gd name="connsiteX48" fmla="*/ 58110 w 79009"/>
                  <a:gd name="connsiteY48" fmla="*/ 33050 h 80920"/>
                  <a:gd name="connsiteX49" fmla="*/ 55738 w 79009"/>
                  <a:gd name="connsiteY49" fmla="*/ 34509 h 80920"/>
                  <a:gd name="connsiteX50" fmla="*/ 44816 w 79009"/>
                  <a:gd name="connsiteY50" fmla="*/ 38643 h 80920"/>
                  <a:gd name="connsiteX51" fmla="*/ 44816 w 79009"/>
                  <a:gd name="connsiteY51" fmla="*/ 43039 h 80920"/>
                  <a:gd name="connsiteX52" fmla="*/ 37152 w 79009"/>
                  <a:gd name="connsiteY52" fmla="*/ 40474 h 80920"/>
                  <a:gd name="connsiteX53" fmla="*/ 37178 w 79009"/>
                  <a:gd name="connsiteY53" fmla="*/ 37331 h 80920"/>
                  <a:gd name="connsiteX54" fmla="*/ 35354 w 79009"/>
                  <a:gd name="connsiteY54" fmla="*/ 34806 h 80920"/>
                  <a:gd name="connsiteX55" fmla="*/ 30949 w 79009"/>
                  <a:gd name="connsiteY55" fmla="*/ 36546 h 80920"/>
                  <a:gd name="connsiteX56" fmla="*/ 31444 w 79009"/>
                  <a:gd name="connsiteY56" fmla="*/ 32886 h 80920"/>
                  <a:gd name="connsiteX57" fmla="*/ 29723 w 79009"/>
                  <a:gd name="connsiteY57" fmla="*/ 30004 h 80920"/>
                  <a:gd name="connsiteX58" fmla="*/ 22815 w 79009"/>
                  <a:gd name="connsiteY58" fmla="*/ 36452 h 80920"/>
                  <a:gd name="connsiteX59" fmla="*/ 23963 w 79009"/>
                  <a:gd name="connsiteY59" fmla="*/ 33564 h 80920"/>
                  <a:gd name="connsiteX60" fmla="*/ 19010 w 79009"/>
                  <a:gd name="connsiteY60" fmla="*/ 23044 h 80920"/>
                  <a:gd name="connsiteX61" fmla="*/ 17002 w 79009"/>
                  <a:gd name="connsiteY61" fmla="*/ 24476 h 80920"/>
                  <a:gd name="connsiteX62" fmla="*/ 8557 w 79009"/>
                  <a:gd name="connsiteY62" fmla="*/ 24883 h 80920"/>
                  <a:gd name="connsiteX63" fmla="*/ 6107 w 79009"/>
                  <a:gd name="connsiteY63" fmla="*/ 26850 h 80920"/>
                  <a:gd name="connsiteX64" fmla="*/ 4360 w 79009"/>
                  <a:gd name="connsiteY64" fmla="*/ 25483 h 80920"/>
                  <a:gd name="connsiteX65" fmla="*/ 8635 w 79009"/>
                  <a:gd name="connsiteY65" fmla="*/ 22337 h 80920"/>
                  <a:gd name="connsiteX66" fmla="*/ 7619 w 79009"/>
                  <a:gd name="connsiteY66" fmla="*/ 18948 h 80920"/>
                  <a:gd name="connsiteX67" fmla="*/ 5455 w 79009"/>
                  <a:gd name="connsiteY67" fmla="*/ 18359 h 80920"/>
                  <a:gd name="connsiteX68" fmla="*/ 1128 w 79009"/>
                  <a:gd name="connsiteY68" fmla="*/ 13069 h 80920"/>
                  <a:gd name="connsiteX69" fmla="*/ 33 w 79009"/>
                  <a:gd name="connsiteY69" fmla="*/ 10051 h 80920"/>
                  <a:gd name="connsiteX70" fmla="*/ 33 w 79009"/>
                  <a:gd name="connsiteY70" fmla="*/ 10051 h 80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79009" h="80920">
                    <a:moveTo>
                      <a:pt x="33" y="10051"/>
                    </a:moveTo>
                    <a:lnTo>
                      <a:pt x="8635" y="5154"/>
                    </a:lnTo>
                    <a:lnTo>
                      <a:pt x="9313" y="2418"/>
                    </a:lnTo>
                    <a:lnTo>
                      <a:pt x="31261" y="0"/>
                    </a:lnTo>
                    <a:lnTo>
                      <a:pt x="32982" y="3185"/>
                    </a:lnTo>
                    <a:lnTo>
                      <a:pt x="41792" y="1873"/>
                    </a:lnTo>
                    <a:lnTo>
                      <a:pt x="44008" y="863"/>
                    </a:lnTo>
                    <a:lnTo>
                      <a:pt x="45103" y="3010"/>
                    </a:lnTo>
                    <a:lnTo>
                      <a:pt x="44008" y="8295"/>
                    </a:lnTo>
                    <a:lnTo>
                      <a:pt x="38221" y="11415"/>
                    </a:lnTo>
                    <a:lnTo>
                      <a:pt x="39003" y="16217"/>
                    </a:lnTo>
                    <a:lnTo>
                      <a:pt x="35615" y="22838"/>
                    </a:lnTo>
                    <a:lnTo>
                      <a:pt x="37178" y="27332"/>
                    </a:lnTo>
                    <a:lnTo>
                      <a:pt x="46980" y="31827"/>
                    </a:lnTo>
                    <a:lnTo>
                      <a:pt x="49274" y="28603"/>
                    </a:lnTo>
                    <a:lnTo>
                      <a:pt x="53027" y="30489"/>
                    </a:lnTo>
                    <a:lnTo>
                      <a:pt x="55660" y="28835"/>
                    </a:lnTo>
                    <a:lnTo>
                      <a:pt x="68016" y="36014"/>
                    </a:lnTo>
                    <a:lnTo>
                      <a:pt x="74011" y="37493"/>
                    </a:lnTo>
                    <a:lnTo>
                      <a:pt x="75575" y="35907"/>
                    </a:lnTo>
                    <a:lnTo>
                      <a:pt x="76123" y="31464"/>
                    </a:lnTo>
                    <a:lnTo>
                      <a:pt x="72135" y="26093"/>
                    </a:lnTo>
                    <a:lnTo>
                      <a:pt x="74193" y="23863"/>
                    </a:lnTo>
                    <a:lnTo>
                      <a:pt x="77661" y="31438"/>
                    </a:lnTo>
                    <a:lnTo>
                      <a:pt x="79042" y="48279"/>
                    </a:lnTo>
                    <a:lnTo>
                      <a:pt x="78182" y="58648"/>
                    </a:lnTo>
                    <a:lnTo>
                      <a:pt x="73959" y="78296"/>
                    </a:lnTo>
                    <a:lnTo>
                      <a:pt x="71874" y="77908"/>
                    </a:lnTo>
                    <a:lnTo>
                      <a:pt x="68928" y="80921"/>
                    </a:lnTo>
                    <a:lnTo>
                      <a:pt x="66009" y="78150"/>
                    </a:lnTo>
                    <a:lnTo>
                      <a:pt x="61290" y="76238"/>
                    </a:lnTo>
                    <a:lnTo>
                      <a:pt x="61708" y="72604"/>
                    </a:lnTo>
                    <a:lnTo>
                      <a:pt x="63767" y="70932"/>
                    </a:lnTo>
                    <a:lnTo>
                      <a:pt x="70518" y="72831"/>
                    </a:lnTo>
                    <a:lnTo>
                      <a:pt x="73672" y="70750"/>
                    </a:lnTo>
                    <a:lnTo>
                      <a:pt x="74976" y="65752"/>
                    </a:lnTo>
                    <a:lnTo>
                      <a:pt x="74507" y="62992"/>
                    </a:lnTo>
                    <a:lnTo>
                      <a:pt x="70935" y="63686"/>
                    </a:lnTo>
                    <a:lnTo>
                      <a:pt x="70232" y="58763"/>
                    </a:lnTo>
                    <a:lnTo>
                      <a:pt x="67547" y="55688"/>
                    </a:lnTo>
                    <a:lnTo>
                      <a:pt x="69032" y="54665"/>
                    </a:lnTo>
                    <a:lnTo>
                      <a:pt x="65748" y="51287"/>
                    </a:lnTo>
                    <a:lnTo>
                      <a:pt x="62333" y="51663"/>
                    </a:lnTo>
                    <a:lnTo>
                      <a:pt x="63532" y="47155"/>
                    </a:lnTo>
                    <a:lnTo>
                      <a:pt x="67781" y="44241"/>
                    </a:lnTo>
                    <a:lnTo>
                      <a:pt x="73229" y="42945"/>
                    </a:lnTo>
                    <a:lnTo>
                      <a:pt x="68720" y="37391"/>
                    </a:lnTo>
                    <a:lnTo>
                      <a:pt x="61760" y="35740"/>
                    </a:lnTo>
                    <a:lnTo>
                      <a:pt x="58110" y="33050"/>
                    </a:lnTo>
                    <a:lnTo>
                      <a:pt x="55738" y="34509"/>
                    </a:lnTo>
                    <a:lnTo>
                      <a:pt x="44816" y="38643"/>
                    </a:lnTo>
                    <a:lnTo>
                      <a:pt x="44816" y="43039"/>
                    </a:lnTo>
                    <a:lnTo>
                      <a:pt x="37152" y="40474"/>
                    </a:lnTo>
                    <a:lnTo>
                      <a:pt x="37178" y="37331"/>
                    </a:lnTo>
                    <a:lnTo>
                      <a:pt x="35354" y="34806"/>
                    </a:lnTo>
                    <a:lnTo>
                      <a:pt x="30949" y="36546"/>
                    </a:lnTo>
                    <a:lnTo>
                      <a:pt x="31444" y="32886"/>
                    </a:lnTo>
                    <a:lnTo>
                      <a:pt x="29723" y="30004"/>
                    </a:lnTo>
                    <a:lnTo>
                      <a:pt x="22815" y="36452"/>
                    </a:lnTo>
                    <a:lnTo>
                      <a:pt x="23963" y="33564"/>
                    </a:lnTo>
                    <a:lnTo>
                      <a:pt x="19010" y="23044"/>
                    </a:lnTo>
                    <a:lnTo>
                      <a:pt x="17002" y="24476"/>
                    </a:lnTo>
                    <a:lnTo>
                      <a:pt x="8557" y="24883"/>
                    </a:lnTo>
                    <a:lnTo>
                      <a:pt x="6107" y="26850"/>
                    </a:lnTo>
                    <a:lnTo>
                      <a:pt x="4360" y="25483"/>
                    </a:lnTo>
                    <a:lnTo>
                      <a:pt x="8635" y="22337"/>
                    </a:lnTo>
                    <a:lnTo>
                      <a:pt x="7619" y="18948"/>
                    </a:lnTo>
                    <a:lnTo>
                      <a:pt x="5455" y="18359"/>
                    </a:lnTo>
                    <a:lnTo>
                      <a:pt x="1128" y="13069"/>
                    </a:lnTo>
                    <a:lnTo>
                      <a:pt x="33" y="10051"/>
                    </a:lnTo>
                    <a:lnTo>
                      <a:pt x="33" y="10051"/>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67" name="NJ-7">
                <a:extLst>
                  <a:ext uri="{FF2B5EF4-FFF2-40B4-BE49-F238E27FC236}">
                    <a16:creationId xmlns:a16="http://schemas.microsoft.com/office/drawing/2014/main" id="{B0AD581F-B89D-25C5-EDC6-F3363734AE42}"/>
                  </a:ext>
                </a:extLst>
              </p:cNvPr>
              <p:cNvSpPr/>
              <p:nvPr/>
            </p:nvSpPr>
            <p:spPr>
              <a:xfrm>
                <a:off x="10323330" y="3388951"/>
                <a:ext cx="290520" cy="331205"/>
              </a:xfrm>
              <a:custGeom>
                <a:avLst/>
                <a:gdLst>
                  <a:gd name="connsiteX0" fmla="*/ 371 w 144020"/>
                  <a:gd name="connsiteY0" fmla="*/ 94516 h 164189"/>
                  <a:gd name="connsiteX1" fmla="*/ 2561 w 144020"/>
                  <a:gd name="connsiteY1" fmla="*/ 89349 h 164189"/>
                  <a:gd name="connsiteX2" fmla="*/ 580 w 144020"/>
                  <a:gd name="connsiteY2" fmla="*/ 85924 h 164189"/>
                  <a:gd name="connsiteX3" fmla="*/ 4178 w 144020"/>
                  <a:gd name="connsiteY3" fmla="*/ 80949 h 164189"/>
                  <a:gd name="connsiteX4" fmla="*/ 9547 w 144020"/>
                  <a:gd name="connsiteY4" fmla="*/ 81708 h 164189"/>
                  <a:gd name="connsiteX5" fmla="*/ 13275 w 144020"/>
                  <a:gd name="connsiteY5" fmla="*/ 78406 h 164189"/>
                  <a:gd name="connsiteX6" fmla="*/ 16820 w 144020"/>
                  <a:gd name="connsiteY6" fmla="*/ 72043 h 164189"/>
                  <a:gd name="connsiteX7" fmla="*/ 14865 w 144020"/>
                  <a:gd name="connsiteY7" fmla="*/ 68898 h 164189"/>
                  <a:gd name="connsiteX8" fmla="*/ 15803 w 144020"/>
                  <a:gd name="connsiteY8" fmla="*/ 67330 h 164189"/>
                  <a:gd name="connsiteX9" fmla="*/ 19635 w 144020"/>
                  <a:gd name="connsiteY9" fmla="*/ 67492 h 164189"/>
                  <a:gd name="connsiteX10" fmla="*/ 21173 w 144020"/>
                  <a:gd name="connsiteY10" fmla="*/ 62663 h 164189"/>
                  <a:gd name="connsiteX11" fmla="*/ 17967 w 144020"/>
                  <a:gd name="connsiteY11" fmla="*/ 58458 h 164189"/>
                  <a:gd name="connsiteX12" fmla="*/ 17498 w 144020"/>
                  <a:gd name="connsiteY12" fmla="*/ 54983 h 164189"/>
                  <a:gd name="connsiteX13" fmla="*/ 15152 w 144020"/>
                  <a:gd name="connsiteY13" fmla="*/ 53024 h 164189"/>
                  <a:gd name="connsiteX14" fmla="*/ 11946 w 144020"/>
                  <a:gd name="connsiteY14" fmla="*/ 47510 h 164189"/>
                  <a:gd name="connsiteX15" fmla="*/ 11632 w 144020"/>
                  <a:gd name="connsiteY15" fmla="*/ 44606 h 164189"/>
                  <a:gd name="connsiteX16" fmla="*/ 9625 w 144020"/>
                  <a:gd name="connsiteY16" fmla="*/ 44077 h 164189"/>
                  <a:gd name="connsiteX17" fmla="*/ 10094 w 144020"/>
                  <a:gd name="connsiteY17" fmla="*/ 40234 h 164189"/>
                  <a:gd name="connsiteX18" fmla="*/ 13197 w 144020"/>
                  <a:gd name="connsiteY18" fmla="*/ 37748 h 164189"/>
                  <a:gd name="connsiteX19" fmla="*/ 25057 w 144020"/>
                  <a:gd name="connsiteY19" fmla="*/ 30935 h 164189"/>
                  <a:gd name="connsiteX20" fmla="*/ 27038 w 144020"/>
                  <a:gd name="connsiteY20" fmla="*/ 25817 h 164189"/>
                  <a:gd name="connsiteX21" fmla="*/ 33373 w 144020"/>
                  <a:gd name="connsiteY21" fmla="*/ 21927 h 164189"/>
                  <a:gd name="connsiteX22" fmla="*/ 30609 w 144020"/>
                  <a:gd name="connsiteY22" fmla="*/ 21656 h 164189"/>
                  <a:gd name="connsiteX23" fmla="*/ 31522 w 144020"/>
                  <a:gd name="connsiteY23" fmla="*/ 17793 h 164189"/>
                  <a:gd name="connsiteX24" fmla="*/ 39994 w 144020"/>
                  <a:gd name="connsiteY24" fmla="*/ 12096 h 164189"/>
                  <a:gd name="connsiteX25" fmla="*/ 45911 w 144020"/>
                  <a:gd name="connsiteY25" fmla="*/ 3915 h 164189"/>
                  <a:gd name="connsiteX26" fmla="*/ 47370 w 144020"/>
                  <a:gd name="connsiteY26" fmla="*/ 0 h 164189"/>
                  <a:gd name="connsiteX27" fmla="*/ 50603 w 144020"/>
                  <a:gd name="connsiteY27" fmla="*/ 10463 h 164189"/>
                  <a:gd name="connsiteX28" fmla="*/ 52636 w 144020"/>
                  <a:gd name="connsiteY28" fmla="*/ 18768 h 164189"/>
                  <a:gd name="connsiteX29" fmla="*/ 53314 w 144020"/>
                  <a:gd name="connsiteY29" fmla="*/ 18596 h 164189"/>
                  <a:gd name="connsiteX30" fmla="*/ 56207 w 144020"/>
                  <a:gd name="connsiteY30" fmla="*/ 27072 h 164189"/>
                  <a:gd name="connsiteX31" fmla="*/ 58449 w 144020"/>
                  <a:gd name="connsiteY31" fmla="*/ 25381 h 164189"/>
                  <a:gd name="connsiteX32" fmla="*/ 63089 w 144020"/>
                  <a:gd name="connsiteY32" fmla="*/ 25405 h 164189"/>
                  <a:gd name="connsiteX33" fmla="*/ 61238 w 144020"/>
                  <a:gd name="connsiteY33" fmla="*/ 27951 h 164189"/>
                  <a:gd name="connsiteX34" fmla="*/ 62672 w 144020"/>
                  <a:gd name="connsiteY34" fmla="*/ 29954 h 164189"/>
                  <a:gd name="connsiteX35" fmla="*/ 61655 w 144020"/>
                  <a:gd name="connsiteY35" fmla="*/ 34423 h 164189"/>
                  <a:gd name="connsiteX36" fmla="*/ 59544 w 144020"/>
                  <a:gd name="connsiteY36" fmla="*/ 37425 h 164189"/>
                  <a:gd name="connsiteX37" fmla="*/ 64731 w 144020"/>
                  <a:gd name="connsiteY37" fmla="*/ 42856 h 164189"/>
                  <a:gd name="connsiteX38" fmla="*/ 65174 w 144020"/>
                  <a:gd name="connsiteY38" fmla="*/ 38594 h 164189"/>
                  <a:gd name="connsiteX39" fmla="*/ 67494 w 144020"/>
                  <a:gd name="connsiteY39" fmla="*/ 39363 h 164189"/>
                  <a:gd name="connsiteX40" fmla="*/ 66399 w 144020"/>
                  <a:gd name="connsiteY40" fmla="*/ 44317 h 164189"/>
                  <a:gd name="connsiteX41" fmla="*/ 73829 w 144020"/>
                  <a:gd name="connsiteY41" fmla="*/ 36757 h 164189"/>
                  <a:gd name="connsiteX42" fmla="*/ 74272 w 144020"/>
                  <a:gd name="connsiteY42" fmla="*/ 28579 h 164189"/>
                  <a:gd name="connsiteX43" fmla="*/ 76826 w 144020"/>
                  <a:gd name="connsiteY43" fmla="*/ 20524 h 164189"/>
                  <a:gd name="connsiteX44" fmla="*/ 81023 w 144020"/>
                  <a:gd name="connsiteY44" fmla="*/ 15826 h 164189"/>
                  <a:gd name="connsiteX45" fmla="*/ 85559 w 144020"/>
                  <a:gd name="connsiteY45" fmla="*/ 20148 h 164189"/>
                  <a:gd name="connsiteX46" fmla="*/ 95855 w 144020"/>
                  <a:gd name="connsiteY46" fmla="*/ 27345 h 164189"/>
                  <a:gd name="connsiteX47" fmla="*/ 84490 w 144020"/>
                  <a:gd name="connsiteY47" fmla="*/ 40315 h 164189"/>
                  <a:gd name="connsiteX48" fmla="*/ 80606 w 144020"/>
                  <a:gd name="connsiteY48" fmla="*/ 45757 h 164189"/>
                  <a:gd name="connsiteX49" fmla="*/ 81388 w 144020"/>
                  <a:gd name="connsiteY49" fmla="*/ 49492 h 164189"/>
                  <a:gd name="connsiteX50" fmla="*/ 83108 w 144020"/>
                  <a:gd name="connsiteY50" fmla="*/ 49484 h 164189"/>
                  <a:gd name="connsiteX51" fmla="*/ 87383 w 144020"/>
                  <a:gd name="connsiteY51" fmla="*/ 57250 h 164189"/>
                  <a:gd name="connsiteX52" fmla="*/ 89312 w 144020"/>
                  <a:gd name="connsiteY52" fmla="*/ 54736 h 164189"/>
                  <a:gd name="connsiteX53" fmla="*/ 91502 w 144020"/>
                  <a:gd name="connsiteY53" fmla="*/ 56074 h 164189"/>
                  <a:gd name="connsiteX54" fmla="*/ 88869 w 144020"/>
                  <a:gd name="connsiteY54" fmla="*/ 62981 h 164189"/>
                  <a:gd name="connsiteX55" fmla="*/ 86263 w 144020"/>
                  <a:gd name="connsiteY55" fmla="*/ 64773 h 164189"/>
                  <a:gd name="connsiteX56" fmla="*/ 83186 w 144020"/>
                  <a:gd name="connsiteY56" fmla="*/ 64147 h 164189"/>
                  <a:gd name="connsiteX57" fmla="*/ 80111 w 144020"/>
                  <a:gd name="connsiteY57" fmla="*/ 69881 h 164189"/>
                  <a:gd name="connsiteX58" fmla="*/ 82561 w 144020"/>
                  <a:gd name="connsiteY58" fmla="*/ 70927 h 164189"/>
                  <a:gd name="connsiteX59" fmla="*/ 82170 w 144020"/>
                  <a:gd name="connsiteY59" fmla="*/ 75810 h 164189"/>
                  <a:gd name="connsiteX60" fmla="*/ 90694 w 144020"/>
                  <a:gd name="connsiteY60" fmla="*/ 73731 h 164189"/>
                  <a:gd name="connsiteX61" fmla="*/ 91163 w 144020"/>
                  <a:gd name="connsiteY61" fmla="*/ 77774 h 164189"/>
                  <a:gd name="connsiteX62" fmla="*/ 94864 w 144020"/>
                  <a:gd name="connsiteY62" fmla="*/ 76376 h 164189"/>
                  <a:gd name="connsiteX63" fmla="*/ 93796 w 144020"/>
                  <a:gd name="connsiteY63" fmla="*/ 86743 h 164189"/>
                  <a:gd name="connsiteX64" fmla="*/ 96559 w 144020"/>
                  <a:gd name="connsiteY64" fmla="*/ 90071 h 164189"/>
                  <a:gd name="connsiteX65" fmla="*/ 99035 w 144020"/>
                  <a:gd name="connsiteY65" fmla="*/ 96183 h 164189"/>
                  <a:gd name="connsiteX66" fmla="*/ 108289 w 144020"/>
                  <a:gd name="connsiteY66" fmla="*/ 92443 h 164189"/>
                  <a:gd name="connsiteX67" fmla="*/ 109124 w 144020"/>
                  <a:gd name="connsiteY67" fmla="*/ 98030 h 164189"/>
                  <a:gd name="connsiteX68" fmla="*/ 111574 w 144020"/>
                  <a:gd name="connsiteY68" fmla="*/ 95403 h 164189"/>
                  <a:gd name="connsiteX69" fmla="*/ 121349 w 144020"/>
                  <a:gd name="connsiteY69" fmla="*/ 88905 h 164189"/>
                  <a:gd name="connsiteX70" fmla="*/ 126145 w 144020"/>
                  <a:gd name="connsiteY70" fmla="*/ 92505 h 164189"/>
                  <a:gd name="connsiteX71" fmla="*/ 129326 w 144020"/>
                  <a:gd name="connsiteY71" fmla="*/ 93243 h 164189"/>
                  <a:gd name="connsiteX72" fmla="*/ 128335 w 144020"/>
                  <a:gd name="connsiteY72" fmla="*/ 99848 h 164189"/>
                  <a:gd name="connsiteX73" fmla="*/ 126615 w 144020"/>
                  <a:gd name="connsiteY73" fmla="*/ 100159 h 164189"/>
                  <a:gd name="connsiteX74" fmla="*/ 124946 w 144020"/>
                  <a:gd name="connsiteY74" fmla="*/ 105423 h 164189"/>
                  <a:gd name="connsiteX75" fmla="*/ 129143 w 144020"/>
                  <a:gd name="connsiteY75" fmla="*/ 108404 h 164189"/>
                  <a:gd name="connsiteX76" fmla="*/ 131593 w 144020"/>
                  <a:gd name="connsiteY76" fmla="*/ 107236 h 164189"/>
                  <a:gd name="connsiteX77" fmla="*/ 133470 w 144020"/>
                  <a:gd name="connsiteY77" fmla="*/ 109928 h 164189"/>
                  <a:gd name="connsiteX78" fmla="*/ 136207 w 144020"/>
                  <a:gd name="connsiteY78" fmla="*/ 107491 h 164189"/>
                  <a:gd name="connsiteX79" fmla="*/ 141968 w 144020"/>
                  <a:gd name="connsiteY79" fmla="*/ 106435 h 164189"/>
                  <a:gd name="connsiteX80" fmla="*/ 144053 w 144020"/>
                  <a:gd name="connsiteY80" fmla="*/ 108316 h 164189"/>
                  <a:gd name="connsiteX81" fmla="*/ 143506 w 144020"/>
                  <a:gd name="connsiteY81" fmla="*/ 115933 h 164189"/>
                  <a:gd name="connsiteX82" fmla="*/ 142177 w 144020"/>
                  <a:gd name="connsiteY82" fmla="*/ 113984 h 164189"/>
                  <a:gd name="connsiteX83" fmla="*/ 131150 w 144020"/>
                  <a:gd name="connsiteY83" fmla="*/ 116306 h 164189"/>
                  <a:gd name="connsiteX84" fmla="*/ 129429 w 144020"/>
                  <a:gd name="connsiteY84" fmla="*/ 113121 h 164189"/>
                  <a:gd name="connsiteX85" fmla="*/ 116188 w 144020"/>
                  <a:gd name="connsiteY85" fmla="*/ 114582 h 164189"/>
                  <a:gd name="connsiteX86" fmla="*/ 117908 w 144020"/>
                  <a:gd name="connsiteY86" fmla="*/ 109169 h 164189"/>
                  <a:gd name="connsiteX87" fmla="*/ 114207 w 144020"/>
                  <a:gd name="connsiteY87" fmla="*/ 106341 h 164189"/>
                  <a:gd name="connsiteX88" fmla="*/ 109410 w 144020"/>
                  <a:gd name="connsiteY88" fmla="*/ 109187 h 164189"/>
                  <a:gd name="connsiteX89" fmla="*/ 106073 w 144020"/>
                  <a:gd name="connsiteY89" fmla="*/ 112628 h 164189"/>
                  <a:gd name="connsiteX90" fmla="*/ 107143 w 144020"/>
                  <a:gd name="connsiteY90" fmla="*/ 114334 h 164189"/>
                  <a:gd name="connsiteX91" fmla="*/ 103441 w 144020"/>
                  <a:gd name="connsiteY91" fmla="*/ 116778 h 164189"/>
                  <a:gd name="connsiteX92" fmla="*/ 97445 w 144020"/>
                  <a:gd name="connsiteY92" fmla="*/ 118220 h 164189"/>
                  <a:gd name="connsiteX93" fmla="*/ 93222 w 144020"/>
                  <a:gd name="connsiteY93" fmla="*/ 120850 h 164189"/>
                  <a:gd name="connsiteX94" fmla="*/ 88582 w 144020"/>
                  <a:gd name="connsiteY94" fmla="*/ 120370 h 164189"/>
                  <a:gd name="connsiteX95" fmla="*/ 88087 w 144020"/>
                  <a:gd name="connsiteY95" fmla="*/ 122144 h 164189"/>
                  <a:gd name="connsiteX96" fmla="*/ 84151 w 144020"/>
                  <a:gd name="connsiteY96" fmla="*/ 123112 h 164189"/>
                  <a:gd name="connsiteX97" fmla="*/ 81102 w 144020"/>
                  <a:gd name="connsiteY97" fmla="*/ 121507 h 164189"/>
                  <a:gd name="connsiteX98" fmla="*/ 78703 w 144020"/>
                  <a:gd name="connsiteY98" fmla="*/ 123931 h 164189"/>
                  <a:gd name="connsiteX99" fmla="*/ 74167 w 144020"/>
                  <a:gd name="connsiteY99" fmla="*/ 123307 h 164189"/>
                  <a:gd name="connsiteX100" fmla="*/ 70831 w 144020"/>
                  <a:gd name="connsiteY100" fmla="*/ 126659 h 164189"/>
                  <a:gd name="connsiteX101" fmla="*/ 71561 w 144020"/>
                  <a:gd name="connsiteY101" fmla="*/ 129774 h 164189"/>
                  <a:gd name="connsiteX102" fmla="*/ 73672 w 144020"/>
                  <a:gd name="connsiteY102" fmla="*/ 130538 h 164189"/>
                  <a:gd name="connsiteX103" fmla="*/ 74533 w 144020"/>
                  <a:gd name="connsiteY103" fmla="*/ 136016 h 164189"/>
                  <a:gd name="connsiteX104" fmla="*/ 78755 w 144020"/>
                  <a:gd name="connsiteY104" fmla="*/ 137469 h 164189"/>
                  <a:gd name="connsiteX105" fmla="*/ 75601 w 144020"/>
                  <a:gd name="connsiteY105" fmla="*/ 139334 h 164189"/>
                  <a:gd name="connsiteX106" fmla="*/ 71900 w 144020"/>
                  <a:gd name="connsiteY106" fmla="*/ 139783 h 164189"/>
                  <a:gd name="connsiteX107" fmla="*/ 69971 w 144020"/>
                  <a:gd name="connsiteY107" fmla="*/ 144747 h 164189"/>
                  <a:gd name="connsiteX108" fmla="*/ 66504 w 144020"/>
                  <a:gd name="connsiteY108" fmla="*/ 145165 h 164189"/>
                  <a:gd name="connsiteX109" fmla="*/ 65226 w 144020"/>
                  <a:gd name="connsiteY109" fmla="*/ 148141 h 164189"/>
                  <a:gd name="connsiteX110" fmla="*/ 56546 w 144020"/>
                  <a:gd name="connsiteY110" fmla="*/ 149560 h 164189"/>
                  <a:gd name="connsiteX111" fmla="*/ 57459 w 144020"/>
                  <a:gd name="connsiteY111" fmla="*/ 155565 h 164189"/>
                  <a:gd name="connsiteX112" fmla="*/ 47709 w 144020"/>
                  <a:gd name="connsiteY112" fmla="*/ 156929 h 164189"/>
                  <a:gd name="connsiteX113" fmla="*/ 49638 w 144020"/>
                  <a:gd name="connsiteY113" fmla="*/ 162812 h 164189"/>
                  <a:gd name="connsiteX114" fmla="*/ 38690 w 144020"/>
                  <a:gd name="connsiteY114" fmla="*/ 164189 h 164189"/>
                  <a:gd name="connsiteX115" fmla="*/ 37152 w 144020"/>
                  <a:gd name="connsiteY115" fmla="*/ 163761 h 164189"/>
                  <a:gd name="connsiteX116" fmla="*/ 34129 w 144020"/>
                  <a:gd name="connsiteY116" fmla="*/ 153627 h 164189"/>
                  <a:gd name="connsiteX117" fmla="*/ 29436 w 144020"/>
                  <a:gd name="connsiteY117" fmla="*/ 150723 h 164189"/>
                  <a:gd name="connsiteX118" fmla="*/ 25422 w 144020"/>
                  <a:gd name="connsiteY118" fmla="*/ 152043 h 164189"/>
                  <a:gd name="connsiteX119" fmla="*/ 20886 w 144020"/>
                  <a:gd name="connsiteY119" fmla="*/ 149610 h 164189"/>
                  <a:gd name="connsiteX120" fmla="*/ 18749 w 144020"/>
                  <a:gd name="connsiteY120" fmla="*/ 142107 h 164189"/>
                  <a:gd name="connsiteX121" fmla="*/ 19869 w 144020"/>
                  <a:gd name="connsiteY121" fmla="*/ 137547 h 164189"/>
                  <a:gd name="connsiteX122" fmla="*/ 19348 w 144020"/>
                  <a:gd name="connsiteY122" fmla="*/ 126824 h 164189"/>
                  <a:gd name="connsiteX123" fmla="*/ 14448 w 144020"/>
                  <a:gd name="connsiteY123" fmla="*/ 120887 h 164189"/>
                  <a:gd name="connsiteX124" fmla="*/ 9208 w 144020"/>
                  <a:gd name="connsiteY124" fmla="*/ 119381 h 164189"/>
                  <a:gd name="connsiteX125" fmla="*/ 3656 w 144020"/>
                  <a:gd name="connsiteY125" fmla="*/ 121421 h 164189"/>
                  <a:gd name="connsiteX126" fmla="*/ 945 w 144020"/>
                  <a:gd name="connsiteY126" fmla="*/ 119282 h 164189"/>
                  <a:gd name="connsiteX127" fmla="*/ 1440 w 144020"/>
                  <a:gd name="connsiteY127" fmla="*/ 110976 h 164189"/>
                  <a:gd name="connsiteX128" fmla="*/ 33 w 144020"/>
                  <a:gd name="connsiteY128" fmla="*/ 105415 h 164189"/>
                  <a:gd name="connsiteX129" fmla="*/ 3369 w 144020"/>
                  <a:gd name="connsiteY129" fmla="*/ 100054 h 164189"/>
                  <a:gd name="connsiteX130" fmla="*/ 528 w 144020"/>
                  <a:gd name="connsiteY130" fmla="*/ 99311 h 164189"/>
                  <a:gd name="connsiteX131" fmla="*/ 371 w 144020"/>
                  <a:gd name="connsiteY131" fmla="*/ 94516 h 164189"/>
                  <a:gd name="connsiteX132" fmla="*/ 371 w 144020"/>
                  <a:gd name="connsiteY132" fmla="*/ 94516 h 164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144020" h="164189">
                    <a:moveTo>
                      <a:pt x="371" y="94516"/>
                    </a:moveTo>
                    <a:lnTo>
                      <a:pt x="2561" y="89349"/>
                    </a:lnTo>
                    <a:lnTo>
                      <a:pt x="580" y="85924"/>
                    </a:lnTo>
                    <a:lnTo>
                      <a:pt x="4178" y="80949"/>
                    </a:lnTo>
                    <a:lnTo>
                      <a:pt x="9547" y="81708"/>
                    </a:lnTo>
                    <a:lnTo>
                      <a:pt x="13275" y="78406"/>
                    </a:lnTo>
                    <a:lnTo>
                      <a:pt x="16820" y="72043"/>
                    </a:lnTo>
                    <a:lnTo>
                      <a:pt x="14865" y="68898"/>
                    </a:lnTo>
                    <a:lnTo>
                      <a:pt x="15803" y="67330"/>
                    </a:lnTo>
                    <a:lnTo>
                      <a:pt x="19635" y="67492"/>
                    </a:lnTo>
                    <a:lnTo>
                      <a:pt x="21173" y="62663"/>
                    </a:lnTo>
                    <a:lnTo>
                      <a:pt x="17967" y="58458"/>
                    </a:lnTo>
                    <a:lnTo>
                      <a:pt x="17498" y="54983"/>
                    </a:lnTo>
                    <a:lnTo>
                      <a:pt x="15152" y="53024"/>
                    </a:lnTo>
                    <a:lnTo>
                      <a:pt x="11946" y="47510"/>
                    </a:lnTo>
                    <a:lnTo>
                      <a:pt x="11632" y="44606"/>
                    </a:lnTo>
                    <a:lnTo>
                      <a:pt x="9625" y="44077"/>
                    </a:lnTo>
                    <a:lnTo>
                      <a:pt x="10094" y="40234"/>
                    </a:lnTo>
                    <a:lnTo>
                      <a:pt x="13197" y="37748"/>
                    </a:lnTo>
                    <a:lnTo>
                      <a:pt x="25057" y="30935"/>
                    </a:lnTo>
                    <a:lnTo>
                      <a:pt x="27038" y="25817"/>
                    </a:lnTo>
                    <a:lnTo>
                      <a:pt x="33373" y="21927"/>
                    </a:lnTo>
                    <a:lnTo>
                      <a:pt x="30609" y="21656"/>
                    </a:lnTo>
                    <a:lnTo>
                      <a:pt x="31522" y="17793"/>
                    </a:lnTo>
                    <a:lnTo>
                      <a:pt x="39994" y="12096"/>
                    </a:lnTo>
                    <a:lnTo>
                      <a:pt x="45911" y="3915"/>
                    </a:lnTo>
                    <a:lnTo>
                      <a:pt x="47370" y="0"/>
                    </a:lnTo>
                    <a:lnTo>
                      <a:pt x="50603" y="10463"/>
                    </a:lnTo>
                    <a:lnTo>
                      <a:pt x="52636" y="18768"/>
                    </a:lnTo>
                    <a:lnTo>
                      <a:pt x="53314" y="18596"/>
                    </a:lnTo>
                    <a:lnTo>
                      <a:pt x="56207" y="27072"/>
                    </a:lnTo>
                    <a:lnTo>
                      <a:pt x="58449" y="25381"/>
                    </a:lnTo>
                    <a:lnTo>
                      <a:pt x="63089" y="25405"/>
                    </a:lnTo>
                    <a:lnTo>
                      <a:pt x="61238" y="27951"/>
                    </a:lnTo>
                    <a:lnTo>
                      <a:pt x="62672" y="29954"/>
                    </a:lnTo>
                    <a:lnTo>
                      <a:pt x="61655" y="34423"/>
                    </a:lnTo>
                    <a:lnTo>
                      <a:pt x="59544" y="37425"/>
                    </a:lnTo>
                    <a:lnTo>
                      <a:pt x="64731" y="42856"/>
                    </a:lnTo>
                    <a:lnTo>
                      <a:pt x="65174" y="38594"/>
                    </a:lnTo>
                    <a:lnTo>
                      <a:pt x="67494" y="39363"/>
                    </a:lnTo>
                    <a:lnTo>
                      <a:pt x="66399" y="44317"/>
                    </a:lnTo>
                    <a:lnTo>
                      <a:pt x="73829" y="36757"/>
                    </a:lnTo>
                    <a:lnTo>
                      <a:pt x="74272" y="28579"/>
                    </a:lnTo>
                    <a:lnTo>
                      <a:pt x="76826" y="20524"/>
                    </a:lnTo>
                    <a:lnTo>
                      <a:pt x="81023" y="15826"/>
                    </a:lnTo>
                    <a:lnTo>
                      <a:pt x="85559" y="20148"/>
                    </a:lnTo>
                    <a:lnTo>
                      <a:pt x="95855" y="27345"/>
                    </a:lnTo>
                    <a:lnTo>
                      <a:pt x="84490" y="40315"/>
                    </a:lnTo>
                    <a:lnTo>
                      <a:pt x="80606" y="45757"/>
                    </a:lnTo>
                    <a:lnTo>
                      <a:pt x="81388" y="49492"/>
                    </a:lnTo>
                    <a:lnTo>
                      <a:pt x="83108" y="49484"/>
                    </a:lnTo>
                    <a:lnTo>
                      <a:pt x="87383" y="57250"/>
                    </a:lnTo>
                    <a:lnTo>
                      <a:pt x="89312" y="54736"/>
                    </a:lnTo>
                    <a:lnTo>
                      <a:pt x="91502" y="56074"/>
                    </a:lnTo>
                    <a:lnTo>
                      <a:pt x="88869" y="62981"/>
                    </a:lnTo>
                    <a:lnTo>
                      <a:pt x="86263" y="64773"/>
                    </a:lnTo>
                    <a:lnTo>
                      <a:pt x="83186" y="64147"/>
                    </a:lnTo>
                    <a:lnTo>
                      <a:pt x="80111" y="69881"/>
                    </a:lnTo>
                    <a:lnTo>
                      <a:pt x="82561" y="70927"/>
                    </a:lnTo>
                    <a:lnTo>
                      <a:pt x="82170" y="75810"/>
                    </a:lnTo>
                    <a:lnTo>
                      <a:pt x="90694" y="73731"/>
                    </a:lnTo>
                    <a:lnTo>
                      <a:pt x="91163" y="77774"/>
                    </a:lnTo>
                    <a:lnTo>
                      <a:pt x="94864" y="76376"/>
                    </a:lnTo>
                    <a:lnTo>
                      <a:pt x="93796" y="86743"/>
                    </a:lnTo>
                    <a:lnTo>
                      <a:pt x="96559" y="90071"/>
                    </a:lnTo>
                    <a:lnTo>
                      <a:pt x="99035" y="96183"/>
                    </a:lnTo>
                    <a:lnTo>
                      <a:pt x="108289" y="92443"/>
                    </a:lnTo>
                    <a:lnTo>
                      <a:pt x="109124" y="98030"/>
                    </a:lnTo>
                    <a:lnTo>
                      <a:pt x="111574" y="95403"/>
                    </a:lnTo>
                    <a:lnTo>
                      <a:pt x="121349" y="88905"/>
                    </a:lnTo>
                    <a:lnTo>
                      <a:pt x="126145" y="92505"/>
                    </a:lnTo>
                    <a:lnTo>
                      <a:pt x="129326" y="93243"/>
                    </a:lnTo>
                    <a:lnTo>
                      <a:pt x="128335" y="99848"/>
                    </a:lnTo>
                    <a:lnTo>
                      <a:pt x="126615" y="100159"/>
                    </a:lnTo>
                    <a:lnTo>
                      <a:pt x="124946" y="105423"/>
                    </a:lnTo>
                    <a:lnTo>
                      <a:pt x="129143" y="108404"/>
                    </a:lnTo>
                    <a:lnTo>
                      <a:pt x="131593" y="107236"/>
                    </a:lnTo>
                    <a:lnTo>
                      <a:pt x="133470" y="109928"/>
                    </a:lnTo>
                    <a:lnTo>
                      <a:pt x="136207" y="107491"/>
                    </a:lnTo>
                    <a:lnTo>
                      <a:pt x="141968" y="106435"/>
                    </a:lnTo>
                    <a:lnTo>
                      <a:pt x="144053" y="108316"/>
                    </a:lnTo>
                    <a:lnTo>
                      <a:pt x="143506" y="115933"/>
                    </a:lnTo>
                    <a:lnTo>
                      <a:pt x="142177" y="113984"/>
                    </a:lnTo>
                    <a:lnTo>
                      <a:pt x="131150" y="116306"/>
                    </a:lnTo>
                    <a:lnTo>
                      <a:pt x="129429" y="113121"/>
                    </a:lnTo>
                    <a:lnTo>
                      <a:pt x="116188" y="114582"/>
                    </a:lnTo>
                    <a:lnTo>
                      <a:pt x="117908" y="109169"/>
                    </a:lnTo>
                    <a:lnTo>
                      <a:pt x="114207" y="106341"/>
                    </a:lnTo>
                    <a:lnTo>
                      <a:pt x="109410" y="109187"/>
                    </a:lnTo>
                    <a:lnTo>
                      <a:pt x="106073" y="112628"/>
                    </a:lnTo>
                    <a:lnTo>
                      <a:pt x="107143" y="114334"/>
                    </a:lnTo>
                    <a:lnTo>
                      <a:pt x="103441" y="116778"/>
                    </a:lnTo>
                    <a:lnTo>
                      <a:pt x="97445" y="118220"/>
                    </a:lnTo>
                    <a:lnTo>
                      <a:pt x="93222" y="120850"/>
                    </a:lnTo>
                    <a:lnTo>
                      <a:pt x="88582" y="120370"/>
                    </a:lnTo>
                    <a:lnTo>
                      <a:pt x="88087" y="122144"/>
                    </a:lnTo>
                    <a:lnTo>
                      <a:pt x="84151" y="123112"/>
                    </a:lnTo>
                    <a:lnTo>
                      <a:pt x="81102" y="121507"/>
                    </a:lnTo>
                    <a:lnTo>
                      <a:pt x="78703" y="123931"/>
                    </a:lnTo>
                    <a:lnTo>
                      <a:pt x="74167" y="123307"/>
                    </a:lnTo>
                    <a:lnTo>
                      <a:pt x="70831" y="126659"/>
                    </a:lnTo>
                    <a:lnTo>
                      <a:pt x="71561" y="129774"/>
                    </a:lnTo>
                    <a:lnTo>
                      <a:pt x="73672" y="130538"/>
                    </a:lnTo>
                    <a:lnTo>
                      <a:pt x="74533" y="136016"/>
                    </a:lnTo>
                    <a:lnTo>
                      <a:pt x="78755" y="137469"/>
                    </a:lnTo>
                    <a:lnTo>
                      <a:pt x="75601" y="139334"/>
                    </a:lnTo>
                    <a:lnTo>
                      <a:pt x="71900" y="139783"/>
                    </a:lnTo>
                    <a:lnTo>
                      <a:pt x="69971" y="144747"/>
                    </a:lnTo>
                    <a:lnTo>
                      <a:pt x="66504" y="145165"/>
                    </a:lnTo>
                    <a:lnTo>
                      <a:pt x="65226" y="148141"/>
                    </a:lnTo>
                    <a:lnTo>
                      <a:pt x="56546" y="149560"/>
                    </a:lnTo>
                    <a:lnTo>
                      <a:pt x="57459" y="155565"/>
                    </a:lnTo>
                    <a:lnTo>
                      <a:pt x="47709" y="156929"/>
                    </a:lnTo>
                    <a:lnTo>
                      <a:pt x="49638" y="162812"/>
                    </a:lnTo>
                    <a:lnTo>
                      <a:pt x="38690" y="164189"/>
                    </a:lnTo>
                    <a:lnTo>
                      <a:pt x="37152" y="163761"/>
                    </a:lnTo>
                    <a:lnTo>
                      <a:pt x="34129" y="153627"/>
                    </a:lnTo>
                    <a:lnTo>
                      <a:pt x="29436" y="150723"/>
                    </a:lnTo>
                    <a:lnTo>
                      <a:pt x="25422" y="152043"/>
                    </a:lnTo>
                    <a:lnTo>
                      <a:pt x="20886" y="149610"/>
                    </a:lnTo>
                    <a:lnTo>
                      <a:pt x="18749" y="142107"/>
                    </a:lnTo>
                    <a:lnTo>
                      <a:pt x="19869" y="137547"/>
                    </a:lnTo>
                    <a:lnTo>
                      <a:pt x="19348" y="126824"/>
                    </a:lnTo>
                    <a:lnTo>
                      <a:pt x="14448" y="120887"/>
                    </a:lnTo>
                    <a:lnTo>
                      <a:pt x="9208" y="119381"/>
                    </a:lnTo>
                    <a:lnTo>
                      <a:pt x="3656" y="121421"/>
                    </a:lnTo>
                    <a:lnTo>
                      <a:pt x="945" y="119282"/>
                    </a:lnTo>
                    <a:lnTo>
                      <a:pt x="1440" y="110976"/>
                    </a:lnTo>
                    <a:lnTo>
                      <a:pt x="33" y="105415"/>
                    </a:lnTo>
                    <a:lnTo>
                      <a:pt x="3369" y="100054"/>
                    </a:lnTo>
                    <a:lnTo>
                      <a:pt x="528" y="99311"/>
                    </a:lnTo>
                    <a:lnTo>
                      <a:pt x="371" y="94516"/>
                    </a:lnTo>
                    <a:lnTo>
                      <a:pt x="371" y="94516"/>
                    </a:lnTo>
                  </a:path>
                </a:pathLst>
              </a:custGeom>
              <a:solidFill>
                <a:srgbClr val="ACACA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68" name="NJ-8">
                <a:extLst>
                  <a:ext uri="{FF2B5EF4-FFF2-40B4-BE49-F238E27FC236}">
                    <a16:creationId xmlns:a16="http://schemas.microsoft.com/office/drawing/2014/main" id="{B053B407-FE0B-919C-7BA1-A49126C21E20}"/>
                  </a:ext>
                </a:extLst>
              </p:cNvPr>
              <p:cNvSpPr/>
              <p:nvPr/>
            </p:nvSpPr>
            <p:spPr>
              <a:xfrm>
                <a:off x="10598813" y="3534719"/>
                <a:ext cx="78083" cy="73137"/>
              </a:xfrm>
              <a:custGeom>
                <a:avLst/>
                <a:gdLst>
                  <a:gd name="connsiteX0" fmla="*/ 33 w 38709"/>
                  <a:gd name="connsiteY0" fmla="*/ 29085 h 36256"/>
                  <a:gd name="connsiteX1" fmla="*/ 4465 w 38709"/>
                  <a:gd name="connsiteY1" fmla="*/ 28227 h 36256"/>
                  <a:gd name="connsiteX2" fmla="*/ 7462 w 38709"/>
                  <a:gd name="connsiteY2" fmla="*/ 26031 h 36256"/>
                  <a:gd name="connsiteX3" fmla="*/ 12728 w 38709"/>
                  <a:gd name="connsiteY3" fmla="*/ 25366 h 36256"/>
                  <a:gd name="connsiteX4" fmla="*/ 16950 w 38709"/>
                  <a:gd name="connsiteY4" fmla="*/ 28144 h 36256"/>
                  <a:gd name="connsiteX5" fmla="*/ 20027 w 38709"/>
                  <a:gd name="connsiteY5" fmla="*/ 23289 h 36256"/>
                  <a:gd name="connsiteX6" fmla="*/ 22920 w 38709"/>
                  <a:gd name="connsiteY6" fmla="*/ 26020 h 36256"/>
                  <a:gd name="connsiteX7" fmla="*/ 28524 w 38709"/>
                  <a:gd name="connsiteY7" fmla="*/ 20347 h 36256"/>
                  <a:gd name="connsiteX8" fmla="*/ 28159 w 38709"/>
                  <a:gd name="connsiteY8" fmla="*/ 17159 h 36256"/>
                  <a:gd name="connsiteX9" fmla="*/ 23650 w 38709"/>
                  <a:gd name="connsiteY9" fmla="*/ 16183 h 36256"/>
                  <a:gd name="connsiteX10" fmla="*/ 19661 w 38709"/>
                  <a:gd name="connsiteY10" fmla="*/ 21518 h 36256"/>
                  <a:gd name="connsiteX11" fmla="*/ 19088 w 38709"/>
                  <a:gd name="connsiteY11" fmla="*/ 19134 h 36256"/>
                  <a:gd name="connsiteX12" fmla="*/ 13614 w 38709"/>
                  <a:gd name="connsiteY12" fmla="*/ 19280 h 36256"/>
                  <a:gd name="connsiteX13" fmla="*/ 11059 w 38709"/>
                  <a:gd name="connsiteY13" fmla="*/ 18247 h 36256"/>
                  <a:gd name="connsiteX14" fmla="*/ 13171 w 38709"/>
                  <a:gd name="connsiteY14" fmla="*/ 16640 h 36256"/>
                  <a:gd name="connsiteX15" fmla="*/ 12675 w 38709"/>
                  <a:gd name="connsiteY15" fmla="*/ 13786 h 36256"/>
                  <a:gd name="connsiteX16" fmla="*/ 9000 w 38709"/>
                  <a:gd name="connsiteY16" fmla="*/ 11013 h 36256"/>
                  <a:gd name="connsiteX17" fmla="*/ 11789 w 38709"/>
                  <a:gd name="connsiteY17" fmla="*/ 6691 h 36256"/>
                  <a:gd name="connsiteX18" fmla="*/ 15152 w 38709"/>
                  <a:gd name="connsiteY18" fmla="*/ 8282 h 36256"/>
                  <a:gd name="connsiteX19" fmla="*/ 12780 w 38709"/>
                  <a:gd name="connsiteY19" fmla="*/ 13077 h 36256"/>
                  <a:gd name="connsiteX20" fmla="*/ 15543 w 38709"/>
                  <a:gd name="connsiteY20" fmla="*/ 13616 h 36256"/>
                  <a:gd name="connsiteX21" fmla="*/ 18201 w 38709"/>
                  <a:gd name="connsiteY21" fmla="*/ 9910 h 36256"/>
                  <a:gd name="connsiteX22" fmla="*/ 21982 w 38709"/>
                  <a:gd name="connsiteY22" fmla="*/ 9033 h 36256"/>
                  <a:gd name="connsiteX23" fmla="*/ 22763 w 38709"/>
                  <a:gd name="connsiteY23" fmla="*/ 13332 h 36256"/>
                  <a:gd name="connsiteX24" fmla="*/ 25188 w 38709"/>
                  <a:gd name="connsiteY24" fmla="*/ 13859 h 36256"/>
                  <a:gd name="connsiteX25" fmla="*/ 27873 w 38709"/>
                  <a:gd name="connsiteY25" fmla="*/ 11587 h 36256"/>
                  <a:gd name="connsiteX26" fmla="*/ 28759 w 38709"/>
                  <a:gd name="connsiteY26" fmla="*/ 8079 h 36256"/>
                  <a:gd name="connsiteX27" fmla="*/ 31678 w 38709"/>
                  <a:gd name="connsiteY27" fmla="*/ 5900 h 36256"/>
                  <a:gd name="connsiteX28" fmla="*/ 31261 w 38709"/>
                  <a:gd name="connsiteY28" fmla="*/ 2953 h 36256"/>
                  <a:gd name="connsiteX29" fmla="*/ 33972 w 38709"/>
                  <a:gd name="connsiteY29" fmla="*/ 0 h 36256"/>
                  <a:gd name="connsiteX30" fmla="*/ 38743 w 38709"/>
                  <a:gd name="connsiteY30" fmla="*/ 4893 h 36256"/>
                  <a:gd name="connsiteX31" fmla="*/ 34519 w 38709"/>
                  <a:gd name="connsiteY31" fmla="*/ 12537 h 36256"/>
                  <a:gd name="connsiteX32" fmla="*/ 32930 w 38709"/>
                  <a:gd name="connsiteY32" fmla="*/ 21690 h 36256"/>
                  <a:gd name="connsiteX33" fmla="*/ 29150 w 38709"/>
                  <a:gd name="connsiteY33" fmla="*/ 24293 h 36256"/>
                  <a:gd name="connsiteX34" fmla="*/ 26413 w 38709"/>
                  <a:gd name="connsiteY34" fmla="*/ 30945 h 36256"/>
                  <a:gd name="connsiteX35" fmla="*/ 23076 w 38709"/>
                  <a:gd name="connsiteY35" fmla="*/ 33209 h 36256"/>
                  <a:gd name="connsiteX36" fmla="*/ 15647 w 38709"/>
                  <a:gd name="connsiteY36" fmla="*/ 34237 h 36256"/>
                  <a:gd name="connsiteX37" fmla="*/ 10407 w 38709"/>
                  <a:gd name="connsiteY37" fmla="*/ 33517 h 36256"/>
                  <a:gd name="connsiteX38" fmla="*/ 7593 w 38709"/>
                  <a:gd name="connsiteY38" fmla="*/ 36256 h 36256"/>
                  <a:gd name="connsiteX39" fmla="*/ 33 w 38709"/>
                  <a:gd name="connsiteY39" fmla="*/ 29085 h 36256"/>
                  <a:gd name="connsiteX40" fmla="*/ 33 w 38709"/>
                  <a:gd name="connsiteY40" fmla="*/ 29085 h 36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8709" h="36256">
                    <a:moveTo>
                      <a:pt x="33" y="29085"/>
                    </a:moveTo>
                    <a:lnTo>
                      <a:pt x="4465" y="28227"/>
                    </a:lnTo>
                    <a:lnTo>
                      <a:pt x="7462" y="26031"/>
                    </a:lnTo>
                    <a:lnTo>
                      <a:pt x="12728" y="25366"/>
                    </a:lnTo>
                    <a:lnTo>
                      <a:pt x="16950" y="28144"/>
                    </a:lnTo>
                    <a:lnTo>
                      <a:pt x="20027" y="23289"/>
                    </a:lnTo>
                    <a:lnTo>
                      <a:pt x="22920" y="26020"/>
                    </a:lnTo>
                    <a:lnTo>
                      <a:pt x="28524" y="20347"/>
                    </a:lnTo>
                    <a:lnTo>
                      <a:pt x="28159" y="17159"/>
                    </a:lnTo>
                    <a:lnTo>
                      <a:pt x="23650" y="16183"/>
                    </a:lnTo>
                    <a:lnTo>
                      <a:pt x="19661" y="21518"/>
                    </a:lnTo>
                    <a:lnTo>
                      <a:pt x="19088" y="19134"/>
                    </a:lnTo>
                    <a:lnTo>
                      <a:pt x="13614" y="19280"/>
                    </a:lnTo>
                    <a:lnTo>
                      <a:pt x="11059" y="18247"/>
                    </a:lnTo>
                    <a:lnTo>
                      <a:pt x="13171" y="16640"/>
                    </a:lnTo>
                    <a:lnTo>
                      <a:pt x="12675" y="13786"/>
                    </a:lnTo>
                    <a:lnTo>
                      <a:pt x="9000" y="11013"/>
                    </a:lnTo>
                    <a:lnTo>
                      <a:pt x="11789" y="6691"/>
                    </a:lnTo>
                    <a:lnTo>
                      <a:pt x="15152" y="8282"/>
                    </a:lnTo>
                    <a:lnTo>
                      <a:pt x="12780" y="13077"/>
                    </a:lnTo>
                    <a:lnTo>
                      <a:pt x="15543" y="13616"/>
                    </a:lnTo>
                    <a:lnTo>
                      <a:pt x="18201" y="9910"/>
                    </a:lnTo>
                    <a:lnTo>
                      <a:pt x="21982" y="9033"/>
                    </a:lnTo>
                    <a:lnTo>
                      <a:pt x="22763" y="13332"/>
                    </a:lnTo>
                    <a:lnTo>
                      <a:pt x="25188" y="13859"/>
                    </a:lnTo>
                    <a:lnTo>
                      <a:pt x="27873" y="11587"/>
                    </a:lnTo>
                    <a:lnTo>
                      <a:pt x="28759" y="8079"/>
                    </a:lnTo>
                    <a:lnTo>
                      <a:pt x="31678" y="5900"/>
                    </a:lnTo>
                    <a:lnTo>
                      <a:pt x="31261" y="2953"/>
                    </a:lnTo>
                    <a:lnTo>
                      <a:pt x="33972" y="0"/>
                    </a:lnTo>
                    <a:lnTo>
                      <a:pt x="38743" y="4893"/>
                    </a:lnTo>
                    <a:lnTo>
                      <a:pt x="34519" y="12537"/>
                    </a:lnTo>
                    <a:lnTo>
                      <a:pt x="32930" y="21690"/>
                    </a:lnTo>
                    <a:lnTo>
                      <a:pt x="29150" y="24293"/>
                    </a:lnTo>
                    <a:lnTo>
                      <a:pt x="26413" y="30945"/>
                    </a:lnTo>
                    <a:lnTo>
                      <a:pt x="23076" y="33209"/>
                    </a:lnTo>
                    <a:lnTo>
                      <a:pt x="15647" y="34237"/>
                    </a:lnTo>
                    <a:lnTo>
                      <a:pt x="10407" y="33517"/>
                    </a:lnTo>
                    <a:lnTo>
                      <a:pt x="7593" y="36256"/>
                    </a:lnTo>
                    <a:lnTo>
                      <a:pt x="33" y="29085"/>
                    </a:lnTo>
                    <a:lnTo>
                      <a:pt x="33" y="29085"/>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69" name="NJ-9">
                <a:extLst>
                  <a:ext uri="{FF2B5EF4-FFF2-40B4-BE49-F238E27FC236}">
                    <a16:creationId xmlns:a16="http://schemas.microsoft.com/office/drawing/2014/main" id="{63A83DCB-3CB3-EAF0-A58A-D001FDD99997}"/>
                  </a:ext>
                </a:extLst>
              </p:cNvPr>
              <p:cNvSpPr/>
              <p:nvPr/>
            </p:nvSpPr>
            <p:spPr>
              <a:xfrm>
                <a:off x="10584404" y="3442138"/>
                <a:ext cx="101379" cy="121231"/>
              </a:xfrm>
              <a:custGeom>
                <a:avLst/>
                <a:gdLst>
                  <a:gd name="connsiteX0" fmla="*/ 33 w 50257"/>
                  <a:gd name="connsiteY0" fmla="*/ 9873 h 60099"/>
                  <a:gd name="connsiteX1" fmla="*/ 4647 w 50257"/>
                  <a:gd name="connsiteY1" fmla="*/ 8146 h 60099"/>
                  <a:gd name="connsiteX2" fmla="*/ 7775 w 50257"/>
                  <a:gd name="connsiteY2" fmla="*/ 0 h 60099"/>
                  <a:gd name="connsiteX3" fmla="*/ 14839 w 50257"/>
                  <a:gd name="connsiteY3" fmla="*/ 3545 h 60099"/>
                  <a:gd name="connsiteX4" fmla="*/ 19505 w 50257"/>
                  <a:gd name="connsiteY4" fmla="*/ 7619 h 60099"/>
                  <a:gd name="connsiteX5" fmla="*/ 16664 w 50257"/>
                  <a:gd name="connsiteY5" fmla="*/ 8840 h 60099"/>
                  <a:gd name="connsiteX6" fmla="*/ 16012 w 50257"/>
                  <a:gd name="connsiteY6" fmla="*/ 16264 h 60099"/>
                  <a:gd name="connsiteX7" fmla="*/ 19114 w 50257"/>
                  <a:gd name="connsiteY7" fmla="*/ 15244 h 60099"/>
                  <a:gd name="connsiteX8" fmla="*/ 23337 w 50257"/>
                  <a:gd name="connsiteY8" fmla="*/ 18599 h 60099"/>
                  <a:gd name="connsiteX9" fmla="*/ 22320 w 50257"/>
                  <a:gd name="connsiteY9" fmla="*/ 23318 h 60099"/>
                  <a:gd name="connsiteX10" fmla="*/ 23467 w 50257"/>
                  <a:gd name="connsiteY10" fmla="*/ 26688 h 60099"/>
                  <a:gd name="connsiteX11" fmla="*/ 27325 w 50257"/>
                  <a:gd name="connsiteY11" fmla="*/ 27888 h 60099"/>
                  <a:gd name="connsiteX12" fmla="*/ 31600 w 50257"/>
                  <a:gd name="connsiteY12" fmla="*/ 27713 h 60099"/>
                  <a:gd name="connsiteX13" fmla="*/ 35823 w 50257"/>
                  <a:gd name="connsiteY13" fmla="*/ 30061 h 60099"/>
                  <a:gd name="connsiteX14" fmla="*/ 33816 w 50257"/>
                  <a:gd name="connsiteY14" fmla="*/ 35842 h 60099"/>
                  <a:gd name="connsiteX15" fmla="*/ 36657 w 50257"/>
                  <a:gd name="connsiteY15" fmla="*/ 36392 h 60099"/>
                  <a:gd name="connsiteX16" fmla="*/ 39290 w 50257"/>
                  <a:gd name="connsiteY16" fmla="*/ 41481 h 60099"/>
                  <a:gd name="connsiteX17" fmla="*/ 42105 w 50257"/>
                  <a:gd name="connsiteY17" fmla="*/ 41414 h 60099"/>
                  <a:gd name="connsiteX18" fmla="*/ 47006 w 50257"/>
                  <a:gd name="connsiteY18" fmla="*/ 45037 h 60099"/>
                  <a:gd name="connsiteX19" fmla="*/ 48283 w 50257"/>
                  <a:gd name="connsiteY19" fmla="*/ 41304 h 60099"/>
                  <a:gd name="connsiteX20" fmla="*/ 50290 w 50257"/>
                  <a:gd name="connsiteY20" fmla="*/ 41192 h 60099"/>
                  <a:gd name="connsiteX21" fmla="*/ 45885 w 50257"/>
                  <a:gd name="connsiteY21" fmla="*/ 50789 h 60099"/>
                  <a:gd name="connsiteX22" fmla="*/ 41114 w 50257"/>
                  <a:gd name="connsiteY22" fmla="*/ 45895 h 60099"/>
                  <a:gd name="connsiteX23" fmla="*/ 38403 w 50257"/>
                  <a:gd name="connsiteY23" fmla="*/ 48848 h 60099"/>
                  <a:gd name="connsiteX24" fmla="*/ 38821 w 50257"/>
                  <a:gd name="connsiteY24" fmla="*/ 51796 h 60099"/>
                  <a:gd name="connsiteX25" fmla="*/ 35901 w 50257"/>
                  <a:gd name="connsiteY25" fmla="*/ 53974 h 60099"/>
                  <a:gd name="connsiteX26" fmla="*/ 35015 w 50257"/>
                  <a:gd name="connsiteY26" fmla="*/ 57482 h 60099"/>
                  <a:gd name="connsiteX27" fmla="*/ 30609 w 50257"/>
                  <a:gd name="connsiteY27" fmla="*/ 60099 h 60099"/>
                  <a:gd name="connsiteX28" fmla="*/ 29124 w 50257"/>
                  <a:gd name="connsiteY28" fmla="*/ 54929 h 60099"/>
                  <a:gd name="connsiteX29" fmla="*/ 25344 w 50257"/>
                  <a:gd name="connsiteY29" fmla="*/ 55805 h 60099"/>
                  <a:gd name="connsiteX30" fmla="*/ 22685 w 50257"/>
                  <a:gd name="connsiteY30" fmla="*/ 59512 h 60099"/>
                  <a:gd name="connsiteX31" fmla="*/ 19922 w 50257"/>
                  <a:gd name="connsiteY31" fmla="*/ 58972 h 60099"/>
                  <a:gd name="connsiteX32" fmla="*/ 23754 w 50257"/>
                  <a:gd name="connsiteY32" fmla="*/ 50564 h 60099"/>
                  <a:gd name="connsiteX33" fmla="*/ 24901 w 50257"/>
                  <a:gd name="connsiteY33" fmla="*/ 46495 h 60099"/>
                  <a:gd name="connsiteX34" fmla="*/ 15152 w 50257"/>
                  <a:gd name="connsiteY34" fmla="*/ 39436 h 60099"/>
                  <a:gd name="connsiteX35" fmla="*/ 18567 w 50257"/>
                  <a:gd name="connsiteY35" fmla="*/ 31013 h 60099"/>
                  <a:gd name="connsiteX36" fmla="*/ 13953 w 50257"/>
                  <a:gd name="connsiteY36" fmla="*/ 28034 h 60099"/>
                  <a:gd name="connsiteX37" fmla="*/ 15439 w 50257"/>
                  <a:gd name="connsiteY37" fmla="*/ 24489 h 60099"/>
                  <a:gd name="connsiteX38" fmla="*/ 14604 w 50257"/>
                  <a:gd name="connsiteY38" fmla="*/ 21714 h 60099"/>
                  <a:gd name="connsiteX39" fmla="*/ 6758 w 50257"/>
                  <a:gd name="connsiteY39" fmla="*/ 19079 h 60099"/>
                  <a:gd name="connsiteX40" fmla="*/ 2613 w 50257"/>
                  <a:gd name="connsiteY40" fmla="*/ 16249 h 60099"/>
                  <a:gd name="connsiteX41" fmla="*/ 33 w 50257"/>
                  <a:gd name="connsiteY41" fmla="*/ 9873 h 60099"/>
                  <a:gd name="connsiteX42" fmla="*/ 33 w 50257"/>
                  <a:gd name="connsiteY42" fmla="*/ 9873 h 60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50257" h="60099">
                    <a:moveTo>
                      <a:pt x="33" y="9873"/>
                    </a:moveTo>
                    <a:lnTo>
                      <a:pt x="4647" y="8146"/>
                    </a:lnTo>
                    <a:lnTo>
                      <a:pt x="7775" y="0"/>
                    </a:lnTo>
                    <a:lnTo>
                      <a:pt x="14839" y="3545"/>
                    </a:lnTo>
                    <a:lnTo>
                      <a:pt x="19505" y="7619"/>
                    </a:lnTo>
                    <a:lnTo>
                      <a:pt x="16664" y="8840"/>
                    </a:lnTo>
                    <a:lnTo>
                      <a:pt x="16012" y="16264"/>
                    </a:lnTo>
                    <a:lnTo>
                      <a:pt x="19114" y="15244"/>
                    </a:lnTo>
                    <a:lnTo>
                      <a:pt x="23337" y="18599"/>
                    </a:lnTo>
                    <a:lnTo>
                      <a:pt x="22320" y="23318"/>
                    </a:lnTo>
                    <a:lnTo>
                      <a:pt x="23467" y="26688"/>
                    </a:lnTo>
                    <a:lnTo>
                      <a:pt x="27325" y="27888"/>
                    </a:lnTo>
                    <a:lnTo>
                      <a:pt x="31600" y="27713"/>
                    </a:lnTo>
                    <a:lnTo>
                      <a:pt x="35823" y="30061"/>
                    </a:lnTo>
                    <a:lnTo>
                      <a:pt x="33816" y="35842"/>
                    </a:lnTo>
                    <a:lnTo>
                      <a:pt x="36657" y="36392"/>
                    </a:lnTo>
                    <a:lnTo>
                      <a:pt x="39290" y="41481"/>
                    </a:lnTo>
                    <a:lnTo>
                      <a:pt x="42105" y="41414"/>
                    </a:lnTo>
                    <a:lnTo>
                      <a:pt x="47006" y="45037"/>
                    </a:lnTo>
                    <a:lnTo>
                      <a:pt x="48283" y="41304"/>
                    </a:lnTo>
                    <a:lnTo>
                      <a:pt x="50290" y="41192"/>
                    </a:lnTo>
                    <a:lnTo>
                      <a:pt x="45885" y="50789"/>
                    </a:lnTo>
                    <a:lnTo>
                      <a:pt x="41114" y="45895"/>
                    </a:lnTo>
                    <a:lnTo>
                      <a:pt x="38403" y="48848"/>
                    </a:lnTo>
                    <a:lnTo>
                      <a:pt x="38821" y="51796"/>
                    </a:lnTo>
                    <a:lnTo>
                      <a:pt x="35901" y="53974"/>
                    </a:lnTo>
                    <a:lnTo>
                      <a:pt x="35015" y="57482"/>
                    </a:lnTo>
                    <a:lnTo>
                      <a:pt x="30609" y="60099"/>
                    </a:lnTo>
                    <a:lnTo>
                      <a:pt x="29124" y="54929"/>
                    </a:lnTo>
                    <a:lnTo>
                      <a:pt x="25344" y="55805"/>
                    </a:lnTo>
                    <a:lnTo>
                      <a:pt x="22685" y="59512"/>
                    </a:lnTo>
                    <a:lnTo>
                      <a:pt x="19922" y="58972"/>
                    </a:lnTo>
                    <a:lnTo>
                      <a:pt x="23754" y="50564"/>
                    </a:lnTo>
                    <a:lnTo>
                      <a:pt x="24901" y="46495"/>
                    </a:lnTo>
                    <a:lnTo>
                      <a:pt x="15152" y="39436"/>
                    </a:lnTo>
                    <a:lnTo>
                      <a:pt x="18567" y="31013"/>
                    </a:lnTo>
                    <a:lnTo>
                      <a:pt x="13953" y="28034"/>
                    </a:lnTo>
                    <a:lnTo>
                      <a:pt x="15439" y="24489"/>
                    </a:lnTo>
                    <a:lnTo>
                      <a:pt x="14604" y="21714"/>
                    </a:lnTo>
                    <a:lnTo>
                      <a:pt x="6758" y="19079"/>
                    </a:lnTo>
                    <a:lnTo>
                      <a:pt x="2613" y="16249"/>
                    </a:lnTo>
                    <a:lnTo>
                      <a:pt x="33" y="9873"/>
                    </a:lnTo>
                    <a:lnTo>
                      <a:pt x="33" y="9873"/>
                    </a:lnTo>
                  </a:path>
                </a:pathLst>
              </a:custGeom>
              <a:solidFill>
                <a:srgbClr val="347CB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70" name="NJ-10">
                <a:extLst>
                  <a:ext uri="{FF2B5EF4-FFF2-40B4-BE49-F238E27FC236}">
                    <a16:creationId xmlns:a16="http://schemas.microsoft.com/office/drawing/2014/main" id="{3E2AFFE4-A896-7D37-FA8E-BEB5FFA8AFBB}"/>
                  </a:ext>
                </a:extLst>
              </p:cNvPr>
              <p:cNvSpPr/>
              <p:nvPr/>
            </p:nvSpPr>
            <p:spPr>
              <a:xfrm>
                <a:off x="10575677" y="3524602"/>
                <a:ext cx="80609" cy="86095"/>
              </a:xfrm>
              <a:custGeom>
                <a:avLst/>
                <a:gdLst>
                  <a:gd name="connsiteX0" fmla="*/ 33 w 39961"/>
                  <a:gd name="connsiteY0" fmla="*/ 37944 h 42681"/>
                  <a:gd name="connsiteX1" fmla="*/ 1519 w 39961"/>
                  <a:gd name="connsiteY1" fmla="*/ 32912 h 42681"/>
                  <a:gd name="connsiteX2" fmla="*/ 3239 w 39961"/>
                  <a:gd name="connsiteY2" fmla="*/ 32602 h 42681"/>
                  <a:gd name="connsiteX3" fmla="*/ 3161 w 39961"/>
                  <a:gd name="connsiteY3" fmla="*/ 28295 h 42681"/>
                  <a:gd name="connsiteX4" fmla="*/ 6836 w 39961"/>
                  <a:gd name="connsiteY4" fmla="*/ 24270 h 42681"/>
                  <a:gd name="connsiteX5" fmla="*/ 11085 w 39961"/>
                  <a:gd name="connsiteY5" fmla="*/ 25952 h 42681"/>
                  <a:gd name="connsiteX6" fmla="*/ 14161 w 39961"/>
                  <a:gd name="connsiteY6" fmla="*/ 18883 h 42681"/>
                  <a:gd name="connsiteX7" fmla="*/ 9391 w 39961"/>
                  <a:gd name="connsiteY7" fmla="*/ 16645 h 42681"/>
                  <a:gd name="connsiteX8" fmla="*/ 4073 w 39961"/>
                  <a:gd name="connsiteY8" fmla="*/ 17488 h 42681"/>
                  <a:gd name="connsiteX9" fmla="*/ 8140 w 39961"/>
                  <a:gd name="connsiteY9" fmla="*/ 6686 h 42681"/>
                  <a:gd name="connsiteX10" fmla="*/ 4725 w 39961"/>
                  <a:gd name="connsiteY10" fmla="*/ 3268 h 42681"/>
                  <a:gd name="connsiteX11" fmla="*/ 7618 w 39961"/>
                  <a:gd name="connsiteY11" fmla="*/ 274 h 42681"/>
                  <a:gd name="connsiteX12" fmla="*/ 10538 w 39961"/>
                  <a:gd name="connsiteY12" fmla="*/ 2814 h 42681"/>
                  <a:gd name="connsiteX13" fmla="*/ 11737 w 39961"/>
                  <a:gd name="connsiteY13" fmla="*/ 0 h 42681"/>
                  <a:gd name="connsiteX14" fmla="*/ 16246 w 39961"/>
                  <a:gd name="connsiteY14" fmla="*/ 2961 h 42681"/>
                  <a:gd name="connsiteX15" fmla="*/ 13718 w 39961"/>
                  <a:gd name="connsiteY15" fmla="*/ 8791 h 42681"/>
                  <a:gd name="connsiteX16" fmla="*/ 15126 w 39961"/>
                  <a:gd name="connsiteY16" fmla="*/ 10265 h 42681"/>
                  <a:gd name="connsiteX17" fmla="*/ 18358 w 39961"/>
                  <a:gd name="connsiteY17" fmla="*/ 7572 h 42681"/>
                  <a:gd name="connsiteX18" fmla="*/ 16507 w 39961"/>
                  <a:gd name="connsiteY18" fmla="*/ 11710 h 42681"/>
                  <a:gd name="connsiteX19" fmla="*/ 18957 w 39961"/>
                  <a:gd name="connsiteY19" fmla="*/ 12933 h 42681"/>
                  <a:gd name="connsiteX20" fmla="*/ 21303 w 39961"/>
                  <a:gd name="connsiteY20" fmla="*/ 17344 h 42681"/>
                  <a:gd name="connsiteX21" fmla="*/ 24145 w 39961"/>
                  <a:gd name="connsiteY21" fmla="*/ 18800 h 42681"/>
                  <a:gd name="connsiteX22" fmla="*/ 24640 w 39961"/>
                  <a:gd name="connsiteY22" fmla="*/ 21654 h 42681"/>
                  <a:gd name="connsiteX23" fmla="*/ 22528 w 39961"/>
                  <a:gd name="connsiteY23" fmla="*/ 23260 h 42681"/>
                  <a:gd name="connsiteX24" fmla="*/ 25083 w 39961"/>
                  <a:gd name="connsiteY24" fmla="*/ 24293 h 42681"/>
                  <a:gd name="connsiteX25" fmla="*/ 30557 w 39961"/>
                  <a:gd name="connsiteY25" fmla="*/ 24147 h 42681"/>
                  <a:gd name="connsiteX26" fmla="*/ 31131 w 39961"/>
                  <a:gd name="connsiteY26" fmla="*/ 26532 h 42681"/>
                  <a:gd name="connsiteX27" fmla="*/ 35119 w 39961"/>
                  <a:gd name="connsiteY27" fmla="*/ 21197 h 42681"/>
                  <a:gd name="connsiteX28" fmla="*/ 39628 w 39961"/>
                  <a:gd name="connsiteY28" fmla="*/ 22173 h 42681"/>
                  <a:gd name="connsiteX29" fmla="*/ 39994 w 39961"/>
                  <a:gd name="connsiteY29" fmla="*/ 25360 h 42681"/>
                  <a:gd name="connsiteX30" fmla="*/ 34389 w 39961"/>
                  <a:gd name="connsiteY30" fmla="*/ 31034 h 42681"/>
                  <a:gd name="connsiteX31" fmla="*/ 31496 w 39961"/>
                  <a:gd name="connsiteY31" fmla="*/ 28303 h 42681"/>
                  <a:gd name="connsiteX32" fmla="*/ 28419 w 39961"/>
                  <a:gd name="connsiteY32" fmla="*/ 33157 h 42681"/>
                  <a:gd name="connsiteX33" fmla="*/ 24197 w 39961"/>
                  <a:gd name="connsiteY33" fmla="*/ 30379 h 42681"/>
                  <a:gd name="connsiteX34" fmla="*/ 18931 w 39961"/>
                  <a:gd name="connsiteY34" fmla="*/ 31044 h 42681"/>
                  <a:gd name="connsiteX35" fmla="*/ 15934 w 39961"/>
                  <a:gd name="connsiteY35" fmla="*/ 33241 h 42681"/>
                  <a:gd name="connsiteX36" fmla="*/ 11346 w 39961"/>
                  <a:gd name="connsiteY36" fmla="*/ 34183 h 42681"/>
                  <a:gd name="connsiteX37" fmla="*/ 16820 w 39961"/>
                  <a:gd name="connsiteY37" fmla="*/ 39214 h 42681"/>
                  <a:gd name="connsiteX38" fmla="*/ 11111 w 39961"/>
                  <a:gd name="connsiteY38" fmla="*/ 40245 h 42681"/>
                  <a:gd name="connsiteX39" fmla="*/ 8374 w 39961"/>
                  <a:gd name="connsiteY39" fmla="*/ 42681 h 42681"/>
                  <a:gd name="connsiteX40" fmla="*/ 6497 w 39961"/>
                  <a:gd name="connsiteY40" fmla="*/ 39989 h 42681"/>
                  <a:gd name="connsiteX41" fmla="*/ 4047 w 39961"/>
                  <a:gd name="connsiteY41" fmla="*/ 41158 h 42681"/>
                  <a:gd name="connsiteX42" fmla="*/ 33 w 39961"/>
                  <a:gd name="connsiteY42" fmla="*/ 37944 h 42681"/>
                  <a:gd name="connsiteX43" fmla="*/ 33 w 39961"/>
                  <a:gd name="connsiteY43" fmla="*/ 37944 h 4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9961" h="42681">
                    <a:moveTo>
                      <a:pt x="33" y="37944"/>
                    </a:moveTo>
                    <a:lnTo>
                      <a:pt x="1519" y="32912"/>
                    </a:lnTo>
                    <a:lnTo>
                      <a:pt x="3239" y="32602"/>
                    </a:lnTo>
                    <a:lnTo>
                      <a:pt x="3161" y="28295"/>
                    </a:lnTo>
                    <a:lnTo>
                      <a:pt x="6836" y="24270"/>
                    </a:lnTo>
                    <a:lnTo>
                      <a:pt x="11085" y="25952"/>
                    </a:lnTo>
                    <a:lnTo>
                      <a:pt x="14161" y="18883"/>
                    </a:lnTo>
                    <a:lnTo>
                      <a:pt x="9391" y="16645"/>
                    </a:lnTo>
                    <a:lnTo>
                      <a:pt x="4073" y="17488"/>
                    </a:lnTo>
                    <a:lnTo>
                      <a:pt x="8140" y="6686"/>
                    </a:lnTo>
                    <a:lnTo>
                      <a:pt x="4725" y="3268"/>
                    </a:lnTo>
                    <a:lnTo>
                      <a:pt x="7618" y="274"/>
                    </a:lnTo>
                    <a:lnTo>
                      <a:pt x="10538" y="2814"/>
                    </a:lnTo>
                    <a:lnTo>
                      <a:pt x="11737" y="0"/>
                    </a:lnTo>
                    <a:lnTo>
                      <a:pt x="16246" y="2961"/>
                    </a:lnTo>
                    <a:lnTo>
                      <a:pt x="13718" y="8791"/>
                    </a:lnTo>
                    <a:lnTo>
                      <a:pt x="15126" y="10265"/>
                    </a:lnTo>
                    <a:lnTo>
                      <a:pt x="18358" y="7572"/>
                    </a:lnTo>
                    <a:lnTo>
                      <a:pt x="16507" y="11710"/>
                    </a:lnTo>
                    <a:lnTo>
                      <a:pt x="18957" y="12933"/>
                    </a:lnTo>
                    <a:lnTo>
                      <a:pt x="21303" y="17344"/>
                    </a:lnTo>
                    <a:lnTo>
                      <a:pt x="24145" y="18800"/>
                    </a:lnTo>
                    <a:lnTo>
                      <a:pt x="24640" y="21654"/>
                    </a:lnTo>
                    <a:lnTo>
                      <a:pt x="22528" y="23260"/>
                    </a:lnTo>
                    <a:lnTo>
                      <a:pt x="25083" y="24293"/>
                    </a:lnTo>
                    <a:lnTo>
                      <a:pt x="30557" y="24147"/>
                    </a:lnTo>
                    <a:lnTo>
                      <a:pt x="31131" y="26532"/>
                    </a:lnTo>
                    <a:lnTo>
                      <a:pt x="35119" y="21197"/>
                    </a:lnTo>
                    <a:lnTo>
                      <a:pt x="39628" y="22173"/>
                    </a:lnTo>
                    <a:lnTo>
                      <a:pt x="39994" y="25360"/>
                    </a:lnTo>
                    <a:lnTo>
                      <a:pt x="34389" y="31034"/>
                    </a:lnTo>
                    <a:lnTo>
                      <a:pt x="31496" y="28303"/>
                    </a:lnTo>
                    <a:lnTo>
                      <a:pt x="28419" y="33157"/>
                    </a:lnTo>
                    <a:lnTo>
                      <a:pt x="24197" y="30379"/>
                    </a:lnTo>
                    <a:lnTo>
                      <a:pt x="18931" y="31044"/>
                    </a:lnTo>
                    <a:lnTo>
                      <a:pt x="15934" y="33241"/>
                    </a:lnTo>
                    <a:lnTo>
                      <a:pt x="11346" y="34183"/>
                    </a:lnTo>
                    <a:lnTo>
                      <a:pt x="16820" y="39214"/>
                    </a:lnTo>
                    <a:lnTo>
                      <a:pt x="11111" y="40245"/>
                    </a:lnTo>
                    <a:lnTo>
                      <a:pt x="8374" y="42681"/>
                    </a:lnTo>
                    <a:lnTo>
                      <a:pt x="6497" y="39989"/>
                    </a:lnTo>
                    <a:lnTo>
                      <a:pt x="4047" y="41158"/>
                    </a:lnTo>
                    <a:lnTo>
                      <a:pt x="33" y="37944"/>
                    </a:lnTo>
                    <a:lnTo>
                      <a:pt x="33" y="37944"/>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71" name="NJ-11">
                <a:extLst>
                  <a:ext uri="{FF2B5EF4-FFF2-40B4-BE49-F238E27FC236}">
                    <a16:creationId xmlns:a16="http://schemas.microsoft.com/office/drawing/2014/main" id="{4EAFF21F-5F94-4ED1-0122-538CEB624EDE}"/>
                  </a:ext>
                </a:extLst>
              </p:cNvPr>
              <p:cNvSpPr/>
              <p:nvPr/>
            </p:nvSpPr>
            <p:spPr>
              <a:xfrm>
                <a:off x="10484548" y="3433542"/>
                <a:ext cx="150017" cy="153158"/>
              </a:xfrm>
              <a:custGeom>
                <a:avLst/>
                <a:gdLst>
                  <a:gd name="connsiteX0" fmla="*/ 33 w 74369"/>
                  <a:gd name="connsiteY0" fmla="*/ 47463 h 75925"/>
                  <a:gd name="connsiteX1" fmla="*/ 3265 w 74369"/>
                  <a:gd name="connsiteY1" fmla="*/ 42042 h 75925"/>
                  <a:gd name="connsiteX2" fmla="*/ 6341 w 74369"/>
                  <a:gd name="connsiteY2" fmla="*/ 42668 h 75925"/>
                  <a:gd name="connsiteX3" fmla="*/ 8948 w 74369"/>
                  <a:gd name="connsiteY3" fmla="*/ 40876 h 75925"/>
                  <a:gd name="connsiteX4" fmla="*/ 11581 w 74369"/>
                  <a:gd name="connsiteY4" fmla="*/ 33969 h 75925"/>
                  <a:gd name="connsiteX5" fmla="*/ 9391 w 74369"/>
                  <a:gd name="connsiteY5" fmla="*/ 32630 h 75925"/>
                  <a:gd name="connsiteX6" fmla="*/ 7462 w 74369"/>
                  <a:gd name="connsiteY6" fmla="*/ 35145 h 75925"/>
                  <a:gd name="connsiteX7" fmla="*/ 3187 w 74369"/>
                  <a:gd name="connsiteY7" fmla="*/ 27379 h 75925"/>
                  <a:gd name="connsiteX8" fmla="*/ 1467 w 74369"/>
                  <a:gd name="connsiteY8" fmla="*/ 27387 h 75925"/>
                  <a:gd name="connsiteX9" fmla="*/ 815 w 74369"/>
                  <a:gd name="connsiteY9" fmla="*/ 23052 h 75925"/>
                  <a:gd name="connsiteX10" fmla="*/ 4568 w 74369"/>
                  <a:gd name="connsiteY10" fmla="*/ 18210 h 75925"/>
                  <a:gd name="connsiteX11" fmla="*/ 20626 w 74369"/>
                  <a:gd name="connsiteY11" fmla="*/ 0 h 75925"/>
                  <a:gd name="connsiteX12" fmla="*/ 22972 w 74369"/>
                  <a:gd name="connsiteY12" fmla="*/ 1750 h 75925"/>
                  <a:gd name="connsiteX13" fmla="*/ 20808 w 74369"/>
                  <a:gd name="connsiteY13" fmla="*/ 8937 h 75925"/>
                  <a:gd name="connsiteX14" fmla="*/ 28733 w 74369"/>
                  <a:gd name="connsiteY14" fmla="*/ 6018 h 75925"/>
                  <a:gd name="connsiteX15" fmla="*/ 32121 w 74369"/>
                  <a:gd name="connsiteY15" fmla="*/ 11131 h 75925"/>
                  <a:gd name="connsiteX16" fmla="*/ 37048 w 74369"/>
                  <a:gd name="connsiteY16" fmla="*/ 14076 h 75925"/>
                  <a:gd name="connsiteX17" fmla="*/ 41975 w 74369"/>
                  <a:gd name="connsiteY17" fmla="*/ 13794 h 75925"/>
                  <a:gd name="connsiteX18" fmla="*/ 42783 w 74369"/>
                  <a:gd name="connsiteY18" fmla="*/ 15667 h 75925"/>
                  <a:gd name="connsiteX19" fmla="*/ 50264 w 74369"/>
                  <a:gd name="connsiteY19" fmla="*/ 16202 h 75925"/>
                  <a:gd name="connsiteX20" fmla="*/ 50342 w 74369"/>
                  <a:gd name="connsiteY20" fmla="*/ 20357 h 75925"/>
                  <a:gd name="connsiteX21" fmla="*/ 56260 w 74369"/>
                  <a:gd name="connsiteY21" fmla="*/ 23339 h 75925"/>
                  <a:gd name="connsiteX22" fmla="*/ 64106 w 74369"/>
                  <a:gd name="connsiteY22" fmla="*/ 25973 h 75925"/>
                  <a:gd name="connsiteX23" fmla="*/ 64940 w 74369"/>
                  <a:gd name="connsiteY23" fmla="*/ 28749 h 75925"/>
                  <a:gd name="connsiteX24" fmla="*/ 63454 w 74369"/>
                  <a:gd name="connsiteY24" fmla="*/ 32294 h 75925"/>
                  <a:gd name="connsiteX25" fmla="*/ 68068 w 74369"/>
                  <a:gd name="connsiteY25" fmla="*/ 35273 h 75925"/>
                  <a:gd name="connsiteX26" fmla="*/ 64653 w 74369"/>
                  <a:gd name="connsiteY26" fmla="*/ 43696 h 75925"/>
                  <a:gd name="connsiteX27" fmla="*/ 74402 w 74369"/>
                  <a:gd name="connsiteY27" fmla="*/ 50755 h 75925"/>
                  <a:gd name="connsiteX28" fmla="*/ 71144 w 74369"/>
                  <a:gd name="connsiteY28" fmla="*/ 58299 h 75925"/>
                  <a:gd name="connsiteX29" fmla="*/ 68433 w 74369"/>
                  <a:gd name="connsiteY29" fmla="*/ 56846 h 75925"/>
                  <a:gd name="connsiteX30" fmla="*/ 65852 w 74369"/>
                  <a:gd name="connsiteY30" fmla="*/ 60649 h 75925"/>
                  <a:gd name="connsiteX31" fmla="*/ 61682 w 74369"/>
                  <a:gd name="connsiteY31" fmla="*/ 56851 h 75925"/>
                  <a:gd name="connsiteX32" fmla="*/ 63532 w 74369"/>
                  <a:gd name="connsiteY32" fmla="*/ 52714 h 75925"/>
                  <a:gd name="connsiteX33" fmla="*/ 60300 w 74369"/>
                  <a:gd name="connsiteY33" fmla="*/ 55406 h 75925"/>
                  <a:gd name="connsiteX34" fmla="*/ 58892 w 74369"/>
                  <a:gd name="connsiteY34" fmla="*/ 53932 h 75925"/>
                  <a:gd name="connsiteX35" fmla="*/ 61421 w 74369"/>
                  <a:gd name="connsiteY35" fmla="*/ 48102 h 75925"/>
                  <a:gd name="connsiteX36" fmla="*/ 56911 w 74369"/>
                  <a:gd name="connsiteY36" fmla="*/ 45141 h 75925"/>
                  <a:gd name="connsiteX37" fmla="*/ 55712 w 74369"/>
                  <a:gd name="connsiteY37" fmla="*/ 47956 h 75925"/>
                  <a:gd name="connsiteX38" fmla="*/ 52792 w 74369"/>
                  <a:gd name="connsiteY38" fmla="*/ 45415 h 75925"/>
                  <a:gd name="connsiteX39" fmla="*/ 49899 w 74369"/>
                  <a:gd name="connsiteY39" fmla="*/ 48410 h 75925"/>
                  <a:gd name="connsiteX40" fmla="*/ 53314 w 74369"/>
                  <a:gd name="connsiteY40" fmla="*/ 51827 h 75925"/>
                  <a:gd name="connsiteX41" fmla="*/ 49248 w 74369"/>
                  <a:gd name="connsiteY41" fmla="*/ 62629 h 75925"/>
                  <a:gd name="connsiteX42" fmla="*/ 54565 w 74369"/>
                  <a:gd name="connsiteY42" fmla="*/ 61787 h 75925"/>
                  <a:gd name="connsiteX43" fmla="*/ 59335 w 74369"/>
                  <a:gd name="connsiteY43" fmla="*/ 64025 h 75925"/>
                  <a:gd name="connsiteX44" fmla="*/ 56260 w 74369"/>
                  <a:gd name="connsiteY44" fmla="*/ 71094 h 75925"/>
                  <a:gd name="connsiteX45" fmla="*/ 52011 w 74369"/>
                  <a:gd name="connsiteY45" fmla="*/ 69411 h 75925"/>
                  <a:gd name="connsiteX46" fmla="*/ 49404 w 74369"/>
                  <a:gd name="connsiteY46" fmla="*/ 71138 h 75925"/>
                  <a:gd name="connsiteX47" fmla="*/ 46223 w 74369"/>
                  <a:gd name="connsiteY47" fmla="*/ 70400 h 75925"/>
                  <a:gd name="connsiteX48" fmla="*/ 41428 w 74369"/>
                  <a:gd name="connsiteY48" fmla="*/ 66800 h 75925"/>
                  <a:gd name="connsiteX49" fmla="*/ 31652 w 74369"/>
                  <a:gd name="connsiteY49" fmla="*/ 73298 h 75925"/>
                  <a:gd name="connsiteX50" fmla="*/ 29202 w 74369"/>
                  <a:gd name="connsiteY50" fmla="*/ 75925 h 75925"/>
                  <a:gd name="connsiteX51" fmla="*/ 28368 w 74369"/>
                  <a:gd name="connsiteY51" fmla="*/ 70337 h 75925"/>
                  <a:gd name="connsiteX52" fmla="*/ 19114 w 74369"/>
                  <a:gd name="connsiteY52" fmla="*/ 74078 h 75925"/>
                  <a:gd name="connsiteX53" fmla="*/ 16638 w 74369"/>
                  <a:gd name="connsiteY53" fmla="*/ 67966 h 75925"/>
                  <a:gd name="connsiteX54" fmla="*/ 13874 w 74369"/>
                  <a:gd name="connsiteY54" fmla="*/ 64638 h 75925"/>
                  <a:gd name="connsiteX55" fmla="*/ 14943 w 74369"/>
                  <a:gd name="connsiteY55" fmla="*/ 54271 h 75925"/>
                  <a:gd name="connsiteX56" fmla="*/ 11242 w 74369"/>
                  <a:gd name="connsiteY56" fmla="*/ 55669 h 75925"/>
                  <a:gd name="connsiteX57" fmla="*/ 10773 w 74369"/>
                  <a:gd name="connsiteY57" fmla="*/ 51626 h 75925"/>
                  <a:gd name="connsiteX58" fmla="*/ 2249 w 74369"/>
                  <a:gd name="connsiteY58" fmla="*/ 53705 h 75925"/>
                  <a:gd name="connsiteX59" fmla="*/ 2639 w 74369"/>
                  <a:gd name="connsiteY59" fmla="*/ 48822 h 75925"/>
                  <a:gd name="connsiteX60" fmla="*/ 33 w 74369"/>
                  <a:gd name="connsiteY60" fmla="*/ 47463 h 75925"/>
                  <a:gd name="connsiteX61" fmla="*/ 33 w 74369"/>
                  <a:gd name="connsiteY61" fmla="*/ 47463 h 75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74369" h="75925">
                    <a:moveTo>
                      <a:pt x="33" y="47463"/>
                    </a:moveTo>
                    <a:lnTo>
                      <a:pt x="3265" y="42042"/>
                    </a:lnTo>
                    <a:lnTo>
                      <a:pt x="6341" y="42668"/>
                    </a:lnTo>
                    <a:lnTo>
                      <a:pt x="8948" y="40876"/>
                    </a:lnTo>
                    <a:lnTo>
                      <a:pt x="11581" y="33969"/>
                    </a:lnTo>
                    <a:lnTo>
                      <a:pt x="9391" y="32630"/>
                    </a:lnTo>
                    <a:lnTo>
                      <a:pt x="7462" y="35145"/>
                    </a:lnTo>
                    <a:lnTo>
                      <a:pt x="3187" y="27379"/>
                    </a:lnTo>
                    <a:lnTo>
                      <a:pt x="1467" y="27387"/>
                    </a:lnTo>
                    <a:lnTo>
                      <a:pt x="815" y="23052"/>
                    </a:lnTo>
                    <a:lnTo>
                      <a:pt x="4568" y="18210"/>
                    </a:lnTo>
                    <a:lnTo>
                      <a:pt x="20626" y="0"/>
                    </a:lnTo>
                    <a:lnTo>
                      <a:pt x="22972" y="1750"/>
                    </a:lnTo>
                    <a:lnTo>
                      <a:pt x="20808" y="8937"/>
                    </a:lnTo>
                    <a:lnTo>
                      <a:pt x="28733" y="6018"/>
                    </a:lnTo>
                    <a:lnTo>
                      <a:pt x="32121" y="11131"/>
                    </a:lnTo>
                    <a:lnTo>
                      <a:pt x="37048" y="14076"/>
                    </a:lnTo>
                    <a:lnTo>
                      <a:pt x="41975" y="13794"/>
                    </a:lnTo>
                    <a:lnTo>
                      <a:pt x="42783" y="15667"/>
                    </a:lnTo>
                    <a:lnTo>
                      <a:pt x="50264" y="16202"/>
                    </a:lnTo>
                    <a:lnTo>
                      <a:pt x="50342" y="20357"/>
                    </a:lnTo>
                    <a:lnTo>
                      <a:pt x="56260" y="23339"/>
                    </a:lnTo>
                    <a:lnTo>
                      <a:pt x="64106" y="25973"/>
                    </a:lnTo>
                    <a:lnTo>
                      <a:pt x="64940" y="28749"/>
                    </a:lnTo>
                    <a:lnTo>
                      <a:pt x="63454" y="32294"/>
                    </a:lnTo>
                    <a:lnTo>
                      <a:pt x="68068" y="35273"/>
                    </a:lnTo>
                    <a:lnTo>
                      <a:pt x="64653" y="43696"/>
                    </a:lnTo>
                    <a:lnTo>
                      <a:pt x="74402" y="50755"/>
                    </a:lnTo>
                    <a:lnTo>
                      <a:pt x="71144" y="58299"/>
                    </a:lnTo>
                    <a:lnTo>
                      <a:pt x="68433" y="56846"/>
                    </a:lnTo>
                    <a:lnTo>
                      <a:pt x="65852" y="60649"/>
                    </a:lnTo>
                    <a:lnTo>
                      <a:pt x="61682" y="56851"/>
                    </a:lnTo>
                    <a:lnTo>
                      <a:pt x="63532" y="52714"/>
                    </a:lnTo>
                    <a:lnTo>
                      <a:pt x="60300" y="55406"/>
                    </a:lnTo>
                    <a:lnTo>
                      <a:pt x="58892" y="53932"/>
                    </a:lnTo>
                    <a:lnTo>
                      <a:pt x="61421" y="48102"/>
                    </a:lnTo>
                    <a:lnTo>
                      <a:pt x="56911" y="45141"/>
                    </a:lnTo>
                    <a:lnTo>
                      <a:pt x="55712" y="47956"/>
                    </a:lnTo>
                    <a:lnTo>
                      <a:pt x="52792" y="45415"/>
                    </a:lnTo>
                    <a:lnTo>
                      <a:pt x="49899" y="48410"/>
                    </a:lnTo>
                    <a:lnTo>
                      <a:pt x="53314" y="51827"/>
                    </a:lnTo>
                    <a:lnTo>
                      <a:pt x="49248" y="62629"/>
                    </a:lnTo>
                    <a:lnTo>
                      <a:pt x="54565" y="61787"/>
                    </a:lnTo>
                    <a:lnTo>
                      <a:pt x="59335" y="64025"/>
                    </a:lnTo>
                    <a:lnTo>
                      <a:pt x="56260" y="71094"/>
                    </a:lnTo>
                    <a:lnTo>
                      <a:pt x="52011" y="69411"/>
                    </a:lnTo>
                    <a:lnTo>
                      <a:pt x="49404" y="71138"/>
                    </a:lnTo>
                    <a:lnTo>
                      <a:pt x="46223" y="70400"/>
                    </a:lnTo>
                    <a:lnTo>
                      <a:pt x="41428" y="66800"/>
                    </a:lnTo>
                    <a:lnTo>
                      <a:pt x="31652" y="73298"/>
                    </a:lnTo>
                    <a:lnTo>
                      <a:pt x="29202" y="75925"/>
                    </a:lnTo>
                    <a:lnTo>
                      <a:pt x="28368" y="70337"/>
                    </a:lnTo>
                    <a:lnTo>
                      <a:pt x="19114" y="74078"/>
                    </a:lnTo>
                    <a:lnTo>
                      <a:pt x="16638" y="67966"/>
                    </a:lnTo>
                    <a:lnTo>
                      <a:pt x="13874" y="64638"/>
                    </a:lnTo>
                    <a:lnTo>
                      <a:pt x="14943" y="54271"/>
                    </a:lnTo>
                    <a:lnTo>
                      <a:pt x="11242" y="55669"/>
                    </a:lnTo>
                    <a:lnTo>
                      <a:pt x="10773" y="51626"/>
                    </a:lnTo>
                    <a:lnTo>
                      <a:pt x="2249" y="53705"/>
                    </a:lnTo>
                    <a:lnTo>
                      <a:pt x="2639" y="48822"/>
                    </a:lnTo>
                    <a:lnTo>
                      <a:pt x="33" y="47463"/>
                    </a:lnTo>
                    <a:lnTo>
                      <a:pt x="33" y="47463"/>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72" name="NJ-12">
                <a:extLst>
                  <a:ext uri="{FF2B5EF4-FFF2-40B4-BE49-F238E27FC236}">
                    <a16:creationId xmlns:a16="http://schemas.microsoft.com/office/drawing/2014/main" id="{1FF08F56-9086-C089-8E6F-A438497919BD}"/>
                  </a:ext>
                </a:extLst>
              </p:cNvPr>
              <p:cNvSpPr/>
              <p:nvPr/>
            </p:nvSpPr>
            <p:spPr>
              <a:xfrm>
                <a:off x="10398418" y="3603465"/>
                <a:ext cx="198288" cy="176030"/>
              </a:xfrm>
              <a:custGeom>
                <a:avLst/>
                <a:gdLst>
                  <a:gd name="connsiteX0" fmla="*/ 33 w 98298"/>
                  <a:gd name="connsiteY0" fmla="*/ 57446 h 87264"/>
                  <a:gd name="connsiteX1" fmla="*/ 1467 w 98298"/>
                  <a:gd name="connsiteY1" fmla="*/ 57848 h 87264"/>
                  <a:gd name="connsiteX2" fmla="*/ 12415 w 98298"/>
                  <a:gd name="connsiteY2" fmla="*/ 56470 h 87264"/>
                  <a:gd name="connsiteX3" fmla="*/ 10486 w 98298"/>
                  <a:gd name="connsiteY3" fmla="*/ 50588 h 87264"/>
                  <a:gd name="connsiteX4" fmla="*/ 20235 w 98298"/>
                  <a:gd name="connsiteY4" fmla="*/ 49224 h 87264"/>
                  <a:gd name="connsiteX5" fmla="*/ 19322 w 98298"/>
                  <a:gd name="connsiteY5" fmla="*/ 43219 h 87264"/>
                  <a:gd name="connsiteX6" fmla="*/ 28003 w 98298"/>
                  <a:gd name="connsiteY6" fmla="*/ 41800 h 87264"/>
                  <a:gd name="connsiteX7" fmla="*/ 29280 w 98298"/>
                  <a:gd name="connsiteY7" fmla="*/ 38823 h 87264"/>
                  <a:gd name="connsiteX8" fmla="*/ 32747 w 98298"/>
                  <a:gd name="connsiteY8" fmla="*/ 38406 h 87264"/>
                  <a:gd name="connsiteX9" fmla="*/ 34676 w 98298"/>
                  <a:gd name="connsiteY9" fmla="*/ 33442 h 87264"/>
                  <a:gd name="connsiteX10" fmla="*/ 38377 w 98298"/>
                  <a:gd name="connsiteY10" fmla="*/ 32993 h 87264"/>
                  <a:gd name="connsiteX11" fmla="*/ 41531 w 98298"/>
                  <a:gd name="connsiteY11" fmla="*/ 31128 h 87264"/>
                  <a:gd name="connsiteX12" fmla="*/ 37309 w 98298"/>
                  <a:gd name="connsiteY12" fmla="*/ 29675 h 87264"/>
                  <a:gd name="connsiteX13" fmla="*/ 36527 w 98298"/>
                  <a:gd name="connsiteY13" fmla="*/ 24943 h 87264"/>
                  <a:gd name="connsiteX14" fmla="*/ 34337 w 98298"/>
                  <a:gd name="connsiteY14" fmla="*/ 23433 h 87264"/>
                  <a:gd name="connsiteX15" fmla="*/ 33607 w 98298"/>
                  <a:gd name="connsiteY15" fmla="*/ 20318 h 87264"/>
                  <a:gd name="connsiteX16" fmla="*/ 36943 w 98298"/>
                  <a:gd name="connsiteY16" fmla="*/ 16966 h 87264"/>
                  <a:gd name="connsiteX17" fmla="*/ 41479 w 98298"/>
                  <a:gd name="connsiteY17" fmla="*/ 17589 h 87264"/>
                  <a:gd name="connsiteX18" fmla="*/ 43878 w 98298"/>
                  <a:gd name="connsiteY18" fmla="*/ 15166 h 87264"/>
                  <a:gd name="connsiteX19" fmla="*/ 46927 w 98298"/>
                  <a:gd name="connsiteY19" fmla="*/ 16770 h 87264"/>
                  <a:gd name="connsiteX20" fmla="*/ 50863 w 98298"/>
                  <a:gd name="connsiteY20" fmla="*/ 15803 h 87264"/>
                  <a:gd name="connsiteX21" fmla="*/ 51359 w 98298"/>
                  <a:gd name="connsiteY21" fmla="*/ 14029 h 87264"/>
                  <a:gd name="connsiteX22" fmla="*/ 55999 w 98298"/>
                  <a:gd name="connsiteY22" fmla="*/ 14509 h 87264"/>
                  <a:gd name="connsiteX23" fmla="*/ 60221 w 98298"/>
                  <a:gd name="connsiteY23" fmla="*/ 11879 h 87264"/>
                  <a:gd name="connsiteX24" fmla="*/ 66217 w 98298"/>
                  <a:gd name="connsiteY24" fmla="*/ 10437 h 87264"/>
                  <a:gd name="connsiteX25" fmla="*/ 69919 w 98298"/>
                  <a:gd name="connsiteY25" fmla="*/ 7992 h 87264"/>
                  <a:gd name="connsiteX26" fmla="*/ 68850 w 98298"/>
                  <a:gd name="connsiteY26" fmla="*/ 6286 h 87264"/>
                  <a:gd name="connsiteX27" fmla="*/ 72186 w 98298"/>
                  <a:gd name="connsiteY27" fmla="*/ 2846 h 87264"/>
                  <a:gd name="connsiteX28" fmla="*/ 76983 w 98298"/>
                  <a:gd name="connsiteY28" fmla="*/ 0 h 87264"/>
                  <a:gd name="connsiteX29" fmla="*/ 80684 w 98298"/>
                  <a:gd name="connsiteY29" fmla="*/ 2827 h 87264"/>
                  <a:gd name="connsiteX30" fmla="*/ 78964 w 98298"/>
                  <a:gd name="connsiteY30" fmla="*/ 8240 h 87264"/>
                  <a:gd name="connsiteX31" fmla="*/ 70257 w 98298"/>
                  <a:gd name="connsiteY31" fmla="*/ 9198 h 87264"/>
                  <a:gd name="connsiteX32" fmla="*/ 69579 w 98298"/>
                  <a:gd name="connsiteY32" fmla="*/ 11934 h 87264"/>
                  <a:gd name="connsiteX33" fmla="*/ 60925 w 98298"/>
                  <a:gd name="connsiteY33" fmla="*/ 16867 h 87264"/>
                  <a:gd name="connsiteX34" fmla="*/ 62072 w 98298"/>
                  <a:gd name="connsiteY34" fmla="*/ 19848 h 87264"/>
                  <a:gd name="connsiteX35" fmla="*/ 66399 w 98298"/>
                  <a:gd name="connsiteY35" fmla="*/ 25139 h 87264"/>
                  <a:gd name="connsiteX36" fmla="*/ 68563 w 98298"/>
                  <a:gd name="connsiteY36" fmla="*/ 25728 h 87264"/>
                  <a:gd name="connsiteX37" fmla="*/ 69579 w 98298"/>
                  <a:gd name="connsiteY37" fmla="*/ 29117 h 87264"/>
                  <a:gd name="connsiteX38" fmla="*/ 65305 w 98298"/>
                  <a:gd name="connsiteY38" fmla="*/ 32263 h 87264"/>
                  <a:gd name="connsiteX39" fmla="*/ 67051 w 98298"/>
                  <a:gd name="connsiteY39" fmla="*/ 33629 h 87264"/>
                  <a:gd name="connsiteX40" fmla="*/ 69501 w 98298"/>
                  <a:gd name="connsiteY40" fmla="*/ 31663 h 87264"/>
                  <a:gd name="connsiteX41" fmla="*/ 77947 w 98298"/>
                  <a:gd name="connsiteY41" fmla="*/ 31256 h 87264"/>
                  <a:gd name="connsiteX42" fmla="*/ 79954 w 98298"/>
                  <a:gd name="connsiteY42" fmla="*/ 29824 h 87264"/>
                  <a:gd name="connsiteX43" fmla="*/ 84907 w 98298"/>
                  <a:gd name="connsiteY43" fmla="*/ 40344 h 87264"/>
                  <a:gd name="connsiteX44" fmla="*/ 83760 w 98298"/>
                  <a:gd name="connsiteY44" fmla="*/ 43232 h 87264"/>
                  <a:gd name="connsiteX45" fmla="*/ 90668 w 98298"/>
                  <a:gd name="connsiteY45" fmla="*/ 36783 h 87264"/>
                  <a:gd name="connsiteX46" fmla="*/ 92388 w 98298"/>
                  <a:gd name="connsiteY46" fmla="*/ 39666 h 87264"/>
                  <a:gd name="connsiteX47" fmla="*/ 91893 w 98298"/>
                  <a:gd name="connsiteY47" fmla="*/ 43326 h 87264"/>
                  <a:gd name="connsiteX48" fmla="*/ 96298 w 98298"/>
                  <a:gd name="connsiteY48" fmla="*/ 41586 h 87264"/>
                  <a:gd name="connsiteX49" fmla="*/ 98332 w 98298"/>
                  <a:gd name="connsiteY49" fmla="*/ 47009 h 87264"/>
                  <a:gd name="connsiteX50" fmla="*/ 81440 w 98298"/>
                  <a:gd name="connsiteY50" fmla="*/ 64280 h 87264"/>
                  <a:gd name="connsiteX51" fmla="*/ 79146 w 98298"/>
                  <a:gd name="connsiteY51" fmla="*/ 69177 h 87264"/>
                  <a:gd name="connsiteX52" fmla="*/ 69397 w 98298"/>
                  <a:gd name="connsiteY52" fmla="*/ 74550 h 87264"/>
                  <a:gd name="connsiteX53" fmla="*/ 65956 w 98298"/>
                  <a:gd name="connsiteY53" fmla="*/ 74136 h 87264"/>
                  <a:gd name="connsiteX54" fmla="*/ 66373 w 98298"/>
                  <a:gd name="connsiteY54" fmla="*/ 70241 h 87264"/>
                  <a:gd name="connsiteX55" fmla="*/ 59361 w 98298"/>
                  <a:gd name="connsiteY55" fmla="*/ 66435 h 87264"/>
                  <a:gd name="connsiteX56" fmla="*/ 58032 w 98298"/>
                  <a:gd name="connsiteY56" fmla="*/ 67515 h 87264"/>
                  <a:gd name="connsiteX57" fmla="*/ 53209 w 98298"/>
                  <a:gd name="connsiteY57" fmla="*/ 65139 h 87264"/>
                  <a:gd name="connsiteX58" fmla="*/ 54070 w 98298"/>
                  <a:gd name="connsiteY58" fmla="*/ 69370 h 87264"/>
                  <a:gd name="connsiteX59" fmla="*/ 49482 w 98298"/>
                  <a:gd name="connsiteY59" fmla="*/ 75362 h 87264"/>
                  <a:gd name="connsiteX60" fmla="*/ 48257 w 98298"/>
                  <a:gd name="connsiteY60" fmla="*/ 74164 h 87264"/>
                  <a:gd name="connsiteX61" fmla="*/ 42157 w 98298"/>
                  <a:gd name="connsiteY61" fmla="*/ 76322 h 87264"/>
                  <a:gd name="connsiteX62" fmla="*/ 33033 w 98298"/>
                  <a:gd name="connsiteY62" fmla="*/ 54243 h 87264"/>
                  <a:gd name="connsiteX63" fmla="*/ 28654 w 98298"/>
                  <a:gd name="connsiteY63" fmla="*/ 59371 h 87264"/>
                  <a:gd name="connsiteX64" fmla="*/ 25969 w 98298"/>
                  <a:gd name="connsiteY64" fmla="*/ 68282 h 87264"/>
                  <a:gd name="connsiteX65" fmla="*/ 27794 w 98298"/>
                  <a:gd name="connsiteY65" fmla="*/ 72544 h 87264"/>
                  <a:gd name="connsiteX66" fmla="*/ 27898 w 98298"/>
                  <a:gd name="connsiteY66" fmla="*/ 76689 h 87264"/>
                  <a:gd name="connsiteX67" fmla="*/ 30792 w 98298"/>
                  <a:gd name="connsiteY67" fmla="*/ 80289 h 87264"/>
                  <a:gd name="connsiteX68" fmla="*/ 29827 w 98298"/>
                  <a:gd name="connsiteY68" fmla="*/ 84064 h 87264"/>
                  <a:gd name="connsiteX69" fmla="*/ 27325 w 98298"/>
                  <a:gd name="connsiteY69" fmla="*/ 84525 h 87264"/>
                  <a:gd name="connsiteX70" fmla="*/ 27481 w 98298"/>
                  <a:gd name="connsiteY70" fmla="*/ 87265 h 87264"/>
                  <a:gd name="connsiteX71" fmla="*/ 24666 w 98298"/>
                  <a:gd name="connsiteY71" fmla="*/ 81351 h 87264"/>
                  <a:gd name="connsiteX72" fmla="*/ 14422 w 98298"/>
                  <a:gd name="connsiteY72" fmla="*/ 74668 h 87264"/>
                  <a:gd name="connsiteX73" fmla="*/ 10694 w 98298"/>
                  <a:gd name="connsiteY73" fmla="*/ 66216 h 87264"/>
                  <a:gd name="connsiteX74" fmla="*/ 4907 w 98298"/>
                  <a:gd name="connsiteY74" fmla="*/ 62110 h 87264"/>
                  <a:gd name="connsiteX75" fmla="*/ 33 w 98298"/>
                  <a:gd name="connsiteY75" fmla="*/ 57446 h 87264"/>
                  <a:gd name="connsiteX76" fmla="*/ 33 w 98298"/>
                  <a:gd name="connsiteY76" fmla="*/ 57446 h 87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8298" h="87264">
                    <a:moveTo>
                      <a:pt x="33" y="57446"/>
                    </a:moveTo>
                    <a:lnTo>
                      <a:pt x="1467" y="57848"/>
                    </a:lnTo>
                    <a:lnTo>
                      <a:pt x="12415" y="56470"/>
                    </a:lnTo>
                    <a:lnTo>
                      <a:pt x="10486" y="50588"/>
                    </a:lnTo>
                    <a:lnTo>
                      <a:pt x="20235" y="49224"/>
                    </a:lnTo>
                    <a:lnTo>
                      <a:pt x="19322" y="43219"/>
                    </a:lnTo>
                    <a:lnTo>
                      <a:pt x="28003" y="41800"/>
                    </a:lnTo>
                    <a:lnTo>
                      <a:pt x="29280" y="38823"/>
                    </a:lnTo>
                    <a:lnTo>
                      <a:pt x="32747" y="38406"/>
                    </a:lnTo>
                    <a:lnTo>
                      <a:pt x="34676" y="33442"/>
                    </a:lnTo>
                    <a:lnTo>
                      <a:pt x="38377" y="32993"/>
                    </a:lnTo>
                    <a:lnTo>
                      <a:pt x="41531" y="31128"/>
                    </a:lnTo>
                    <a:lnTo>
                      <a:pt x="37309" y="29675"/>
                    </a:lnTo>
                    <a:lnTo>
                      <a:pt x="36527" y="24943"/>
                    </a:lnTo>
                    <a:lnTo>
                      <a:pt x="34337" y="23433"/>
                    </a:lnTo>
                    <a:lnTo>
                      <a:pt x="33607" y="20318"/>
                    </a:lnTo>
                    <a:lnTo>
                      <a:pt x="36943" y="16966"/>
                    </a:lnTo>
                    <a:lnTo>
                      <a:pt x="41479" y="17589"/>
                    </a:lnTo>
                    <a:lnTo>
                      <a:pt x="43878" y="15166"/>
                    </a:lnTo>
                    <a:lnTo>
                      <a:pt x="46927" y="16770"/>
                    </a:lnTo>
                    <a:lnTo>
                      <a:pt x="50863" y="15803"/>
                    </a:lnTo>
                    <a:lnTo>
                      <a:pt x="51359" y="14029"/>
                    </a:lnTo>
                    <a:lnTo>
                      <a:pt x="55999" y="14509"/>
                    </a:lnTo>
                    <a:lnTo>
                      <a:pt x="60221" y="11879"/>
                    </a:lnTo>
                    <a:lnTo>
                      <a:pt x="66217" y="10437"/>
                    </a:lnTo>
                    <a:lnTo>
                      <a:pt x="69919" y="7992"/>
                    </a:lnTo>
                    <a:lnTo>
                      <a:pt x="68850" y="6286"/>
                    </a:lnTo>
                    <a:lnTo>
                      <a:pt x="72186" y="2846"/>
                    </a:lnTo>
                    <a:lnTo>
                      <a:pt x="76983" y="0"/>
                    </a:lnTo>
                    <a:lnTo>
                      <a:pt x="80684" y="2827"/>
                    </a:lnTo>
                    <a:lnTo>
                      <a:pt x="78964" y="8240"/>
                    </a:lnTo>
                    <a:lnTo>
                      <a:pt x="70257" y="9198"/>
                    </a:lnTo>
                    <a:lnTo>
                      <a:pt x="69579" y="11934"/>
                    </a:lnTo>
                    <a:lnTo>
                      <a:pt x="60925" y="16867"/>
                    </a:lnTo>
                    <a:lnTo>
                      <a:pt x="62072" y="19848"/>
                    </a:lnTo>
                    <a:lnTo>
                      <a:pt x="66399" y="25139"/>
                    </a:lnTo>
                    <a:lnTo>
                      <a:pt x="68563" y="25728"/>
                    </a:lnTo>
                    <a:lnTo>
                      <a:pt x="69579" y="29117"/>
                    </a:lnTo>
                    <a:lnTo>
                      <a:pt x="65305" y="32263"/>
                    </a:lnTo>
                    <a:lnTo>
                      <a:pt x="67051" y="33629"/>
                    </a:lnTo>
                    <a:lnTo>
                      <a:pt x="69501" y="31663"/>
                    </a:lnTo>
                    <a:lnTo>
                      <a:pt x="77947" y="31256"/>
                    </a:lnTo>
                    <a:lnTo>
                      <a:pt x="79954" y="29824"/>
                    </a:lnTo>
                    <a:lnTo>
                      <a:pt x="84907" y="40344"/>
                    </a:lnTo>
                    <a:lnTo>
                      <a:pt x="83760" y="43232"/>
                    </a:lnTo>
                    <a:lnTo>
                      <a:pt x="90668" y="36783"/>
                    </a:lnTo>
                    <a:lnTo>
                      <a:pt x="92388" y="39666"/>
                    </a:lnTo>
                    <a:lnTo>
                      <a:pt x="91893" y="43326"/>
                    </a:lnTo>
                    <a:lnTo>
                      <a:pt x="96298" y="41586"/>
                    </a:lnTo>
                    <a:lnTo>
                      <a:pt x="98332" y="47009"/>
                    </a:lnTo>
                    <a:lnTo>
                      <a:pt x="81440" y="64280"/>
                    </a:lnTo>
                    <a:lnTo>
                      <a:pt x="79146" y="69177"/>
                    </a:lnTo>
                    <a:lnTo>
                      <a:pt x="69397" y="74550"/>
                    </a:lnTo>
                    <a:lnTo>
                      <a:pt x="65956" y="74136"/>
                    </a:lnTo>
                    <a:lnTo>
                      <a:pt x="66373" y="70241"/>
                    </a:lnTo>
                    <a:lnTo>
                      <a:pt x="59361" y="66435"/>
                    </a:lnTo>
                    <a:lnTo>
                      <a:pt x="58032" y="67515"/>
                    </a:lnTo>
                    <a:lnTo>
                      <a:pt x="53209" y="65139"/>
                    </a:lnTo>
                    <a:lnTo>
                      <a:pt x="54070" y="69370"/>
                    </a:lnTo>
                    <a:lnTo>
                      <a:pt x="49482" y="75362"/>
                    </a:lnTo>
                    <a:lnTo>
                      <a:pt x="48257" y="74164"/>
                    </a:lnTo>
                    <a:lnTo>
                      <a:pt x="42157" y="76322"/>
                    </a:lnTo>
                    <a:lnTo>
                      <a:pt x="33033" y="54243"/>
                    </a:lnTo>
                    <a:lnTo>
                      <a:pt x="28654" y="59371"/>
                    </a:lnTo>
                    <a:lnTo>
                      <a:pt x="25969" y="68282"/>
                    </a:lnTo>
                    <a:lnTo>
                      <a:pt x="27794" y="72544"/>
                    </a:lnTo>
                    <a:lnTo>
                      <a:pt x="27898" y="76689"/>
                    </a:lnTo>
                    <a:lnTo>
                      <a:pt x="30792" y="80289"/>
                    </a:lnTo>
                    <a:lnTo>
                      <a:pt x="29827" y="84064"/>
                    </a:lnTo>
                    <a:lnTo>
                      <a:pt x="27325" y="84525"/>
                    </a:lnTo>
                    <a:lnTo>
                      <a:pt x="27481" y="87265"/>
                    </a:lnTo>
                    <a:lnTo>
                      <a:pt x="24666" y="81351"/>
                    </a:lnTo>
                    <a:lnTo>
                      <a:pt x="14422" y="74668"/>
                    </a:lnTo>
                    <a:lnTo>
                      <a:pt x="10694" y="66216"/>
                    </a:lnTo>
                    <a:lnTo>
                      <a:pt x="4907" y="62110"/>
                    </a:lnTo>
                    <a:lnTo>
                      <a:pt x="33" y="57446"/>
                    </a:lnTo>
                    <a:lnTo>
                      <a:pt x="33" y="57446"/>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45" name="NM">
              <a:extLst>
                <a:ext uri="{FF2B5EF4-FFF2-40B4-BE49-F238E27FC236}">
                  <a16:creationId xmlns:a16="http://schemas.microsoft.com/office/drawing/2014/main" id="{75CC35FC-73A1-38AF-2717-F30803DCD1E1}"/>
                </a:ext>
              </a:extLst>
            </p:cNvPr>
            <p:cNvGrpSpPr/>
            <p:nvPr/>
          </p:nvGrpSpPr>
          <p:grpSpPr>
            <a:xfrm>
              <a:off x="3123673" y="3818378"/>
              <a:ext cx="695304" cy="790435"/>
              <a:chOff x="2786539" y="3611121"/>
              <a:chExt cx="880952" cy="1001484"/>
            </a:xfrm>
            <a:solidFill>
              <a:schemeClr val="bg2"/>
            </a:solidFill>
          </p:grpSpPr>
          <p:sp>
            <p:nvSpPr>
              <p:cNvPr id="358" name="NM-1">
                <a:extLst>
                  <a:ext uri="{FF2B5EF4-FFF2-40B4-BE49-F238E27FC236}">
                    <a16:creationId xmlns:a16="http://schemas.microsoft.com/office/drawing/2014/main" id="{98238345-3902-51F0-2B17-0FB6CE632D06}"/>
                  </a:ext>
                </a:extLst>
              </p:cNvPr>
              <p:cNvSpPr/>
              <p:nvPr/>
            </p:nvSpPr>
            <p:spPr>
              <a:xfrm>
                <a:off x="3087966" y="3889785"/>
                <a:ext cx="475422" cy="435889"/>
              </a:xfrm>
              <a:custGeom>
                <a:avLst/>
                <a:gdLst>
                  <a:gd name="connsiteX0" fmla="*/ 33 w 470588"/>
                  <a:gd name="connsiteY0" fmla="*/ 35607 h 430520"/>
                  <a:gd name="connsiteX1" fmla="*/ 1128 w 470588"/>
                  <a:gd name="connsiteY1" fmla="*/ 31016 h 430520"/>
                  <a:gd name="connsiteX2" fmla="*/ 7071 w 470588"/>
                  <a:gd name="connsiteY2" fmla="*/ 30337 h 430520"/>
                  <a:gd name="connsiteX3" fmla="*/ 8792 w 470588"/>
                  <a:gd name="connsiteY3" fmla="*/ 28903 h 430520"/>
                  <a:gd name="connsiteX4" fmla="*/ 17993 w 470588"/>
                  <a:gd name="connsiteY4" fmla="*/ 29764 h 430520"/>
                  <a:gd name="connsiteX5" fmla="*/ 17159 w 470588"/>
                  <a:gd name="connsiteY5" fmla="*/ 18573 h 430520"/>
                  <a:gd name="connsiteX6" fmla="*/ 20027 w 470588"/>
                  <a:gd name="connsiteY6" fmla="*/ 22642 h 430520"/>
                  <a:gd name="connsiteX7" fmla="*/ 36527 w 470588"/>
                  <a:gd name="connsiteY7" fmla="*/ 22146 h 430520"/>
                  <a:gd name="connsiteX8" fmla="*/ 40984 w 470588"/>
                  <a:gd name="connsiteY8" fmla="*/ 23973 h 430520"/>
                  <a:gd name="connsiteX9" fmla="*/ 40619 w 470588"/>
                  <a:gd name="connsiteY9" fmla="*/ 19095 h 430520"/>
                  <a:gd name="connsiteX10" fmla="*/ 42523 w 470588"/>
                  <a:gd name="connsiteY10" fmla="*/ 17477 h 430520"/>
                  <a:gd name="connsiteX11" fmla="*/ 48231 w 470588"/>
                  <a:gd name="connsiteY11" fmla="*/ 19277 h 430520"/>
                  <a:gd name="connsiteX12" fmla="*/ 49326 w 470588"/>
                  <a:gd name="connsiteY12" fmla="*/ 16095 h 430520"/>
                  <a:gd name="connsiteX13" fmla="*/ 59753 w 470588"/>
                  <a:gd name="connsiteY13" fmla="*/ 23764 h 430520"/>
                  <a:gd name="connsiteX14" fmla="*/ 63715 w 470588"/>
                  <a:gd name="connsiteY14" fmla="*/ 23973 h 430520"/>
                  <a:gd name="connsiteX15" fmla="*/ 63715 w 470588"/>
                  <a:gd name="connsiteY15" fmla="*/ 22512 h 430520"/>
                  <a:gd name="connsiteX16" fmla="*/ 68381 w 470588"/>
                  <a:gd name="connsiteY16" fmla="*/ 22512 h 430520"/>
                  <a:gd name="connsiteX17" fmla="*/ 72135 w 470588"/>
                  <a:gd name="connsiteY17" fmla="*/ 18338 h 430520"/>
                  <a:gd name="connsiteX18" fmla="*/ 83187 w 470588"/>
                  <a:gd name="connsiteY18" fmla="*/ 18938 h 430520"/>
                  <a:gd name="connsiteX19" fmla="*/ 83839 w 470588"/>
                  <a:gd name="connsiteY19" fmla="*/ 17060 h 430520"/>
                  <a:gd name="connsiteX20" fmla="*/ 90251 w 470588"/>
                  <a:gd name="connsiteY20" fmla="*/ 16982 h 430520"/>
                  <a:gd name="connsiteX21" fmla="*/ 90121 w 470588"/>
                  <a:gd name="connsiteY21" fmla="*/ 2243 h 430520"/>
                  <a:gd name="connsiteX22" fmla="*/ 94578 w 470588"/>
                  <a:gd name="connsiteY22" fmla="*/ 0 h 430520"/>
                  <a:gd name="connsiteX23" fmla="*/ 105579 w 470588"/>
                  <a:gd name="connsiteY23" fmla="*/ 3234 h 430520"/>
                  <a:gd name="connsiteX24" fmla="*/ 105579 w 470588"/>
                  <a:gd name="connsiteY24" fmla="*/ 27833 h 430520"/>
                  <a:gd name="connsiteX25" fmla="*/ 106048 w 470588"/>
                  <a:gd name="connsiteY25" fmla="*/ 27833 h 430520"/>
                  <a:gd name="connsiteX26" fmla="*/ 106126 w 470588"/>
                  <a:gd name="connsiteY26" fmla="*/ 39441 h 430520"/>
                  <a:gd name="connsiteX27" fmla="*/ 109358 w 470588"/>
                  <a:gd name="connsiteY27" fmla="*/ 37798 h 430520"/>
                  <a:gd name="connsiteX28" fmla="*/ 111887 w 470588"/>
                  <a:gd name="connsiteY28" fmla="*/ 39989 h 430520"/>
                  <a:gd name="connsiteX29" fmla="*/ 118951 w 470588"/>
                  <a:gd name="connsiteY29" fmla="*/ 42024 h 430520"/>
                  <a:gd name="connsiteX30" fmla="*/ 118951 w 470588"/>
                  <a:gd name="connsiteY30" fmla="*/ 56475 h 430520"/>
                  <a:gd name="connsiteX31" fmla="*/ 144340 w 470588"/>
                  <a:gd name="connsiteY31" fmla="*/ 56475 h 430520"/>
                  <a:gd name="connsiteX32" fmla="*/ 139127 w 470588"/>
                  <a:gd name="connsiteY32" fmla="*/ 71501 h 430520"/>
                  <a:gd name="connsiteX33" fmla="*/ 137198 w 470588"/>
                  <a:gd name="connsiteY33" fmla="*/ 74370 h 430520"/>
                  <a:gd name="connsiteX34" fmla="*/ 182581 w 470588"/>
                  <a:gd name="connsiteY34" fmla="*/ 74188 h 430520"/>
                  <a:gd name="connsiteX35" fmla="*/ 243708 w 470588"/>
                  <a:gd name="connsiteY35" fmla="*/ 74136 h 430520"/>
                  <a:gd name="connsiteX36" fmla="*/ 243656 w 470588"/>
                  <a:gd name="connsiteY36" fmla="*/ 43354 h 430520"/>
                  <a:gd name="connsiteX37" fmla="*/ 353346 w 470588"/>
                  <a:gd name="connsiteY37" fmla="*/ 43380 h 430520"/>
                  <a:gd name="connsiteX38" fmla="*/ 411762 w 470588"/>
                  <a:gd name="connsiteY38" fmla="*/ 43485 h 430520"/>
                  <a:gd name="connsiteX39" fmla="*/ 411736 w 470588"/>
                  <a:gd name="connsiteY39" fmla="*/ 81883 h 430520"/>
                  <a:gd name="connsiteX40" fmla="*/ 411215 w 470588"/>
                  <a:gd name="connsiteY40" fmla="*/ 89526 h 430520"/>
                  <a:gd name="connsiteX41" fmla="*/ 411241 w 470588"/>
                  <a:gd name="connsiteY41" fmla="*/ 150906 h 430520"/>
                  <a:gd name="connsiteX42" fmla="*/ 437204 w 470588"/>
                  <a:gd name="connsiteY42" fmla="*/ 150932 h 430520"/>
                  <a:gd name="connsiteX43" fmla="*/ 437152 w 470588"/>
                  <a:gd name="connsiteY43" fmla="*/ 211347 h 430520"/>
                  <a:gd name="connsiteX44" fmla="*/ 437647 w 470588"/>
                  <a:gd name="connsiteY44" fmla="*/ 211347 h 430520"/>
                  <a:gd name="connsiteX45" fmla="*/ 437595 w 470588"/>
                  <a:gd name="connsiteY45" fmla="*/ 242232 h 430520"/>
                  <a:gd name="connsiteX46" fmla="*/ 452636 w 470588"/>
                  <a:gd name="connsiteY46" fmla="*/ 242337 h 430520"/>
                  <a:gd name="connsiteX47" fmla="*/ 452610 w 470588"/>
                  <a:gd name="connsiteY47" fmla="*/ 288039 h 430520"/>
                  <a:gd name="connsiteX48" fmla="*/ 470622 w 470588"/>
                  <a:gd name="connsiteY48" fmla="*/ 287961 h 430520"/>
                  <a:gd name="connsiteX49" fmla="*/ 470492 w 470588"/>
                  <a:gd name="connsiteY49" fmla="*/ 308099 h 430520"/>
                  <a:gd name="connsiteX50" fmla="*/ 463063 w 470588"/>
                  <a:gd name="connsiteY50" fmla="*/ 303847 h 430520"/>
                  <a:gd name="connsiteX51" fmla="*/ 461212 w 470588"/>
                  <a:gd name="connsiteY51" fmla="*/ 306508 h 430520"/>
                  <a:gd name="connsiteX52" fmla="*/ 455216 w 470588"/>
                  <a:gd name="connsiteY52" fmla="*/ 308464 h 430520"/>
                  <a:gd name="connsiteX53" fmla="*/ 447370 w 470588"/>
                  <a:gd name="connsiteY53" fmla="*/ 313577 h 430520"/>
                  <a:gd name="connsiteX54" fmla="*/ 425865 w 470588"/>
                  <a:gd name="connsiteY54" fmla="*/ 314490 h 430520"/>
                  <a:gd name="connsiteX55" fmla="*/ 419921 w 470588"/>
                  <a:gd name="connsiteY55" fmla="*/ 315977 h 430520"/>
                  <a:gd name="connsiteX56" fmla="*/ 411137 w 470588"/>
                  <a:gd name="connsiteY56" fmla="*/ 316264 h 430520"/>
                  <a:gd name="connsiteX57" fmla="*/ 400241 w 470588"/>
                  <a:gd name="connsiteY57" fmla="*/ 318455 h 430520"/>
                  <a:gd name="connsiteX58" fmla="*/ 393985 w 470588"/>
                  <a:gd name="connsiteY58" fmla="*/ 322264 h 430520"/>
                  <a:gd name="connsiteX59" fmla="*/ 382281 w 470588"/>
                  <a:gd name="connsiteY59" fmla="*/ 326437 h 430520"/>
                  <a:gd name="connsiteX60" fmla="*/ 375164 w 470588"/>
                  <a:gd name="connsiteY60" fmla="*/ 332020 h 430520"/>
                  <a:gd name="connsiteX61" fmla="*/ 359863 w 470588"/>
                  <a:gd name="connsiteY61" fmla="*/ 353827 h 430520"/>
                  <a:gd name="connsiteX62" fmla="*/ 349201 w 470588"/>
                  <a:gd name="connsiteY62" fmla="*/ 354167 h 430520"/>
                  <a:gd name="connsiteX63" fmla="*/ 349201 w 470588"/>
                  <a:gd name="connsiteY63" fmla="*/ 356671 h 430520"/>
                  <a:gd name="connsiteX64" fmla="*/ 344014 w 470588"/>
                  <a:gd name="connsiteY64" fmla="*/ 356749 h 430520"/>
                  <a:gd name="connsiteX65" fmla="*/ 344040 w 470588"/>
                  <a:gd name="connsiteY65" fmla="*/ 361653 h 430520"/>
                  <a:gd name="connsiteX66" fmla="*/ 329703 w 470588"/>
                  <a:gd name="connsiteY66" fmla="*/ 361653 h 430520"/>
                  <a:gd name="connsiteX67" fmla="*/ 323604 w 470588"/>
                  <a:gd name="connsiteY67" fmla="*/ 363714 h 430520"/>
                  <a:gd name="connsiteX68" fmla="*/ 309971 w 470588"/>
                  <a:gd name="connsiteY68" fmla="*/ 366062 h 430520"/>
                  <a:gd name="connsiteX69" fmla="*/ 302203 w 470588"/>
                  <a:gd name="connsiteY69" fmla="*/ 365957 h 430520"/>
                  <a:gd name="connsiteX70" fmla="*/ 302203 w 470588"/>
                  <a:gd name="connsiteY70" fmla="*/ 376913 h 430520"/>
                  <a:gd name="connsiteX71" fmla="*/ 299492 w 470588"/>
                  <a:gd name="connsiteY71" fmla="*/ 376913 h 430520"/>
                  <a:gd name="connsiteX72" fmla="*/ 299283 w 470588"/>
                  <a:gd name="connsiteY72" fmla="*/ 405712 h 430520"/>
                  <a:gd name="connsiteX73" fmla="*/ 284712 w 470588"/>
                  <a:gd name="connsiteY73" fmla="*/ 405712 h 430520"/>
                  <a:gd name="connsiteX74" fmla="*/ 284712 w 470588"/>
                  <a:gd name="connsiteY74" fmla="*/ 406495 h 430520"/>
                  <a:gd name="connsiteX75" fmla="*/ 269984 w 470588"/>
                  <a:gd name="connsiteY75" fmla="*/ 406938 h 430520"/>
                  <a:gd name="connsiteX76" fmla="*/ 239928 w 470588"/>
                  <a:gd name="connsiteY76" fmla="*/ 406860 h 430520"/>
                  <a:gd name="connsiteX77" fmla="*/ 240059 w 470588"/>
                  <a:gd name="connsiteY77" fmla="*/ 429163 h 430520"/>
                  <a:gd name="connsiteX78" fmla="*/ 226087 w 470588"/>
                  <a:gd name="connsiteY78" fmla="*/ 428955 h 430520"/>
                  <a:gd name="connsiteX79" fmla="*/ 225878 w 470588"/>
                  <a:gd name="connsiteY79" fmla="*/ 430520 h 430520"/>
                  <a:gd name="connsiteX80" fmla="*/ 222750 w 470588"/>
                  <a:gd name="connsiteY80" fmla="*/ 428876 h 430520"/>
                  <a:gd name="connsiteX81" fmla="*/ 215790 w 470588"/>
                  <a:gd name="connsiteY81" fmla="*/ 428720 h 430520"/>
                  <a:gd name="connsiteX82" fmla="*/ 219257 w 470588"/>
                  <a:gd name="connsiteY82" fmla="*/ 425407 h 430520"/>
                  <a:gd name="connsiteX83" fmla="*/ 209951 w 470588"/>
                  <a:gd name="connsiteY83" fmla="*/ 421103 h 430520"/>
                  <a:gd name="connsiteX84" fmla="*/ 205051 w 470588"/>
                  <a:gd name="connsiteY84" fmla="*/ 420451 h 430520"/>
                  <a:gd name="connsiteX85" fmla="*/ 197700 w 470588"/>
                  <a:gd name="connsiteY85" fmla="*/ 415286 h 430520"/>
                  <a:gd name="connsiteX86" fmla="*/ 193920 w 470588"/>
                  <a:gd name="connsiteY86" fmla="*/ 410825 h 430520"/>
                  <a:gd name="connsiteX87" fmla="*/ 188029 w 470588"/>
                  <a:gd name="connsiteY87" fmla="*/ 408008 h 430520"/>
                  <a:gd name="connsiteX88" fmla="*/ 185553 w 470588"/>
                  <a:gd name="connsiteY88" fmla="*/ 409443 h 430520"/>
                  <a:gd name="connsiteX89" fmla="*/ 184327 w 470588"/>
                  <a:gd name="connsiteY89" fmla="*/ 399217 h 430520"/>
                  <a:gd name="connsiteX90" fmla="*/ 182920 w 470588"/>
                  <a:gd name="connsiteY90" fmla="*/ 395930 h 430520"/>
                  <a:gd name="connsiteX91" fmla="*/ 180078 w 470588"/>
                  <a:gd name="connsiteY91" fmla="*/ 395043 h 430520"/>
                  <a:gd name="connsiteX92" fmla="*/ 177524 w 470588"/>
                  <a:gd name="connsiteY92" fmla="*/ 390348 h 430520"/>
                  <a:gd name="connsiteX93" fmla="*/ 174500 w 470588"/>
                  <a:gd name="connsiteY93" fmla="*/ 390400 h 430520"/>
                  <a:gd name="connsiteX94" fmla="*/ 172050 w 470588"/>
                  <a:gd name="connsiteY94" fmla="*/ 392513 h 430520"/>
                  <a:gd name="connsiteX95" fmla="*/ 166341 w 470588"/>
                  <a:gd name="connsiteY95" fmla="*/ 392122 h 430520"/>
                  <a:gd name="connsiteX96" fmla="*/ 151613 w 470588"/>
                  <a:gd name="connsiteY96" fmla="*/ 392017 h 430520"/>
                  <a:gd name="connsiteX97" fmla="*/ 151327 w 470588"/>
                  <a:gd name="connsiteY97" fmla="*/ 362410 h 430520"/>
                  <a:gd name="connsiteX98" fmla="*/ 118508 w 470588"/>
                  <a:gd name="connsiteY98" fmla="*/ 362488 h 430520"/>
                  <a:gd name="connsiteX99" fmla="*/ 87853 w 470588"/>
                  <a:gd name="connsiteY99" fmla="*/ 362279 h 430520"/>
                  <a:gd name="connsiteX100" fmla="*/ 87592 w 470588"/>
                  <a:gd name="connsiteY100" fmla="*/ 337837 h 430520"/>
                  <a:gd name="connsiteX101" fmla="*/ 87592 w 470588"/>
                  <a:gd name="connsiteY101" fmla="*/ 315560 h 430520"/>
                  <a:gd name="connsiteX102" fmla="*/ 102790 w 470588"/>
                  <a:gd name="connsiteY102" fmla="*/ 315560 h 430520"/>
                  <a:gd name="connsiteX103" fmla="*/ 118638 w 470588"/>
                  <a:gd name="connsiteY103" fmla="*/ 316968 h 430520"/>
                  <a:gd name="connsiteX104" fmla="*/ 118638 w 470588"/>
                  <a:gd name="connsiteY104" fmla="*/ 317333 h 430520"/>
                  <a:gd name="connsiteX105" fmla="*/ 133861 w 470588"/>
                  <a:gd name="connsiteY105" fmla="*/ 317333 h 430520"/>
                  <a:gd name="connsiteX106" fmla="*/ 133861 w 470588"/>
                  <a:gd name="connsiteY106" fmla="*/ 286917 h 430520"/>
                  <a:gd name="connsiteX107" fmla="*/ 152317 w 470588"/>
                  <a:gd name="connsiteY107" fmla="*/ 286917 h 430520"/>
                  <a:gd name="connsiteX108" fmla="*/ 152213 w 470588"/>
                  <a:gd name="connsiteY108" fmla="*/ 272075 h 430520"/>
                  <a:gd name="connsiteX109" fmla="*/ 152291 w 470588"/>
                  <a:gd name="connsiteY109" fmla="*/ 218781 h 430520"/>
                  <a:gd name="connsiteX110" fmla="*/ 152134 w 470588"/>
                  <a:gd name="connsiteY110" fmla="*/ 211295 h 430520"/>
                  <a:gd name="connsiteX111" fmla="*/ 81493 w 470588"/>
                  <a:gd name="connsiteY111" fmla="*/ 211321 h 430520"/>
                  <a:gd name="connsiteX112" fmla="*/ 81362 w 470588"/>
                  <a:gd name="connsiteY112" fmla="*/ 179888 h 430520"/>
                  <a:gd name="connsiteX113" fmla="*/ 75680 w 470588"/>
                  <a:gd name="connsiteY113" fmla="*/ 180331 h 430520"/>
                  <a:gd name="connsiteX114" fmla="*/ 68720 w 470588"/>
                  <a:gd name="connsiteY114" fmla="*/ 176861 h 430520"/>
                  <a:gd name="connsiteX115" fmla="*/ 60066 w 470588"/>
                  <a:gd name="connsiteY115" fmla="*/ 173888 h 430520"/>
                  <a:gd name="connsiteX116" fmla="*/ 36866 w 470588"/>
                  <a:gd name="connsiteY116" fmla="*/ 144985 h 430520"/>
                  <a:gd name="connsiteX117" fmla="*/ 38430 w 470588"/>
                  <a:gd name="connsiteY117" fmla="*/ 141567 h 430520"/>
                  <a:gd name="connsiteX118" fmla="*/ 35067 w 470588"/>
                  <a:gd name="connsiteY118" fmla="*/ 142532 h 430520"/>
                  <a:gd name="connsiteX119" fmla="*/ 33973 w 470588"/>
                  <a:gd name="connsiteY119" fmla="*/ 141098 h 430520"/>
                  <a:gd name="connsiteX120" fmla="*/ 34546 w 470588"/>
                  <a:gd name="connsiteY120" fmla="*/ 135750 h 430520"/>
                  <a:gd name="connsiteX121" fmla="*/ 33581 w 470588"/>
                  <a:gd name="connsiteY121" fmla="*/ 133037 h 430520"/>
                  <a:gd name="connsiteX122" fmla="*/ 35224 w 470588"/>
                  <a:gd name="connsiteY122" fmla="*/ 130090 h 430520"/>
                  <a:gd name="connsiteX123" fmla="*/ 34624 w 470588"/>
                  <a:gd name="connsiteY123" fmla="*/ 125994 h 430520"/>
                  <a:gd name="connsiteX124" fmla="*/ 36605 w 470588"/>
                  <a:gd name="connsiteY124" fmla="*/ 120516 h 430520"/>
                  <a:gd name="connsiteX125" fmla="*/ 34650 w 470588"/>
                  <a:gd name="connsiteY125" fmla="*/ 119890 h 430520"/>
                  <a:gd name="connsiteX126" fmla="*/ 38404 w 470588"/>
                  <a:gd name="connsiteY126" fmla="*/ 114073 h 430520"/>
                  <a:gd name="connsiteX127" fmla="*/ 37648 w 470588"/>
                  <a:gd name="connsiteY127" fmla="*/ 104030 h 430520"/>
                  <a:gd name="connsiteX128" fmla="*/ 42783 w 470588"/>
                  <a:gd name="connsiteY128" fmla="*/ 104213 h 430520"/>
                  <a:gd name="connsiteX129" fmla="*/ 43435 w 470588"/>
                  <a:gd name="connsiteY129" fmla="*/ 109038 h 430520"/>
                  <a:gd name="connsiteX130" fmla="*/ 45911 w 470588"/>
                  <a:gd name="connsiteY130" fmla="*/ 108960 h 430520"/>
                  <a:gd name="connsiteX131" fmla="*/ 45207 w 470588"/>
                  <a:gd name="connsiteY131" fmla="*/ 114751 h 430520"/>
                  <a:gd name="connsiteX132" fmla="*/ 74481 w 470588"/>
                  <a:gd name="connsiteY132" fmla="*/ 114855 h 430520"/>
                  <a:gd name="connsiteX133" fmla="*/ 74585 w 470588"/>
                  <a:gd name="connsiteY133" fmla="*/ 104369 h 430520"/>
                  <a:gd name="connsiteX134" fmla="*/ 82092 w 470588"/>
                  <a:gd name="connsiteY134" fmla="*/ 104369 h 430520"/>
                  <a:gd name="connsiteX135" fmla="*/ 82118 w 470588"/>
                  <a:gd name="connsiteY135" fmla="*/ 100926 h 430520"/>
                  <a:gd name="connsiteX136" fmla="*/ 86341 w 470588"/>
                  <a:gd name="connsiteY136" fmla="*/ 98891 h 430520"/>
                  <a:gd name="connsiteX137" fmla="*/ 86602 w 470588"/>
                  <a:gd name="connsiteY137" fmla="*/ 90883 h 430520"/>
                  <a:gd name="connsiteX138" fmla="*/ 70962 w 470588"/>
                  <a:gd name="connsiteY138" fmla="*/ 90726 h 430520"/>
                  <a:gd name="connsiteX139" fmla="*/ 45781 w 470588"/>
                  <a:gd name="connsiteY139" fmla="*/ 90909 h 430520"/>
                  <a:gd name="connsiteX140" fmla="*/ 49274 w 470588"/>
                  <a:gd name="connsiteY140" fmla="*/ 78414 h 430520"/>
                  <a:gd name="connsiteX141" fmla="*/ 50812 w 470588"/>
                  <a:gd name="connsiteY141" fmla="*/ 75388 h 430520"/>
                  <a:gd name="connsiteX142" fmla="*/ 49300 w 470588"/>
                  <a:gd name="connsiteY142" fmla="*/ 70431 h 430520"/>
                  <a:gd name="connsiteX143" fmla="*/ 46954 w 470588"/>
                  <a:gd name="connsiteY143" fmla="*/ 67536 h 430520"/>
                  <a:gd name="connsiteX144" fmla="*/ 44660 w 470588"/>
                  <a:gd name="connsiteY144" fmla="*/ 67849 h 430520"/>
                  <a:gd name="connsiteX145" fmla="*/ 41636 w 470588"/>
                  <a:gd name="connsiteY145" fmla="*/ 62762 h 430520"/>
                  <a:gd name="connsiteX146" fmla="*/ 37726 w 470588"/>
                  <a:gd name="connsiteY146" fmla="*/ 61484 h 430520"/>
                  <a:gd name="connsiteX147" fmla="*/ 36709 w 470588"/>
                  <a:gd name="connsiteY147" fmla="*/ 59684 h 430520"/>
                  <a:gd name="connsiteX148" fmla="*/ 39108 w 470588"/>
                  <a:gd name="connsiteY148" fmla="*/ 56632 h 430520"/>
                  <a:gd name="connsiteX149" fmla="*/ 37804 w 470588"/>
                  <a:gd name="connsiteY149" fmla="*/ 54232 h 430520"/>
                  <a:gd name="connsiteX150" fmla="*/ 39108 w 470588"/>
                  <a:gd name="connsiteY150" fmla="*/ 51884 h 430520"/>
                  <a:gd name="connsiteX151" fmla="*/ 42418 w 470588"/>
                  <a:gd name="connsiteY151" fmla="*/ 52093 h 430520"/>
                  <a:gd name="connsiteX152" fmla="*/ 43435 w 470588"/>
                  <a:gd name="connsiteY152" fmla="*/ 47372 h 430520"/>
                  <a:gd name="connsiteX153" fmla="*/ 42158 w 470588"/>
                  <a:gd name="connsiteY153" fmla="*/ 46511 h 430520"/>
                  <a:gd name="connsiteX154" fmla="*/ 36553 w 470588"/>
                  <a:gd name="connsiteY154" fmla="*/ 47658 h 430520"/>
                  <a:gd name="connsiteX155" fmla="*/ 36370 w 470588"/>
                  <a:gd name="connsiteY155" fmla="*/ 43093 h 430520"/>
                  <a:gd name="connsiteX156" fmla="*/ 2770 w 470588"/>
                  <a:gd name="connsiteY156" fmla="*/ 43015 h 430520"/>
                  <a:gd name="connsiteX157" fmla="*/ 919 w 470588"/>
                  <a:gd name="connsiteY157" fmla="*/ 41007 h 430520"/>
                  <a:gd name="connsiteX158" fmla="*/ 1988 w 470588"/>
                  <a:gd name="connsiteY158" fmla="*/ 38972 h 430520"/>
                  <a:gd name="connsiteX159" fmla="*/ 33 w 470588"/>
                  <a:gd name="connsiteY159" fmla="*/ 35607 h 430520"/>
                  <a:gd name="connsiteX160" fmla="*/ 33 w 470588"/>
                  <a:gd name="connsiteY160" fmla="*/ 35607 h 430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Lst>
                <a:rect l="l" t="t" r="r" b="b"/>
                <a:pathLst>
                  <a:path w="470588" h="430520">
                    <a:moveTo>
                      <a:pt x="33" y="35607"/>
                    </a:moveTo>
                    <a:lnTo>
                      <a:pt x="1128" y="31016"/>
                    </a:lnTo>
                    <a:lnTo>
                      <a:pt x="7071" y="30337"/>
                    </a:lnTo>
                    <a:lnTo>
                      <a:pt x="8792" y="28903"/>
                    </a:lnTo>
                    <a:lnTo>
                      <a:pt x="17993" y="29764"/>
                    </a:lnTo>
                    <a:lnTo>
                      <a:pt x="17159" y="18573"/>
                    </a:lnTo>
                    <a:lnTo>
                      <a:pt x="20027" y="22642"/>
                    </a:lnTo>
                    <a:lnTo>
                      <a:pt x="36527" y="22146"/>
                    </a:lnTo>
                    <a:lnTo>
                      <a:pt x="40984" y="23973"/>
                    </a:lnTo>
                    <a:lnTo>
                      <a:pt x="40619" y="19095"/>
                    </a:lnTo>
                    <a:lnTo>
                      <a:pt x="42523" y="17477"/>
                    </a:lnTo>
                    <a:lnTo>
                      <a:pt x="48231" y="19277"/>
                    </a:lnTo>
                    <a:lnTo>
                      <a:pt x="49326" y="16095"/>
                    </a:lnTo>
                    <a:lnTo>
                      <a:pt x="59753" y="23764"/>
                    </a:lnTo>
                    <a:lnTo>
                      <a:pt x="63715" y="23973"/>
                    </a:lnTo>
                    <a:lnTo>
                      <a:pt x="63715" y="22512"/>
                    </a:lnTo>
                    <a:lnTo>
                      <a:pt x="68381" y="22512"/>
                    </a:lnTo>
                    <a:lnTo>
                      <a:pt x="72135" y="18338"/>
                    </a:lnTo>
                    <a:lnTo>
                      <a:pt x="83187" y="18938"/>
                    </a:lnTo>
                    <a:lnTo>
                      <a:pt x="83839" y="17060"/>
                    </a:lnTo>
                    <a:lnTo>
                      <a:pt x="90251" y="16982"/>
                    </a:lnTo>
                    <a:lnTo>
                      <a:pt x="90121" y="2243"/>
                    </a:lnTo>
                    <a:lnTo>
                      <a:pt x="94578" y="0"/>
                    </a:lnTo>
                    <a:lnTo>
                      <a:pt x="105579" y="3234"/>
                    </a:lnTo>
                    <a:lnTo>
                      <a:pt x="105579" y="27833"/>
                    </a:lnTo>
                    <a:lnTo>
                      <a:pt x="106048" y="27833"/>
                    </a:lnTo>
                    <a:lnTo>
                      <a:pt x="106126" y="39441"/>
                    </a:lnTo>
                    <a:lnTo>
                      <a:pt x="109358" y="37798"/>
                    </a:lnTo>
                    <a:lnTo>
                      <a:pt x="111887" y="39989"/>
                    </a:lnTo>
                    <a:lnTo>
                      <a:pt x="118951" y="42024"/>
                    </a:lnTo>
                    <a:lnTo>
                      <a:pt x="118951" y="56475"/>
                    </a:lnTo>
                    <a:lnTo>
                      <a:pt x="144340" y="56475"/>
                    </a:lnTo>
                    <a:lnTo>
                      <a:pt x="139127" y="71501"/>
                    </a:lnTo>
                    <a:lnTo>
                      <a:pt x="137198" y="74370"/>
                    </a:lnTo>
                    <a:lnTo>
                      <a:pt x="182581" y="74188"/>
                    </a:lnTo>
                    <a:lnTo>
                      <a:pt x="243708" y="74136"/>
                    </a:lnTo>
                    <a:lnTo>
                      <a:pt x="243656" y="43354"/>
                    </a:lnTo>
                    <a:lnTo>
                      <a:pt x="353346" y="43380"/>
                    </a:lnTo>
                    <a:lnTo>
                      <a:pt x="411762" y="43485"/>
                    </a:lnTo>
                    <a:lnTo>
                      <a:pt x="411736" y="81883"/>
                    </a:lnTo>
                    <a:lnTo>
                      <a:pt x="411215" y="89526"/>
                    </a:lnTo>
                    <a:lnTo>
                      <a:pt x="411241" y="150906"/>
                    </a:lnTo>
                    <a:lnTo>
                      <a:pt x="437204" y="150932"/>
                    </a:lnTo>
                    <a:lnTo>
                      <a:pt x="437152" y="211347"/>
                    </a:lnTo>
                    <a:lnTo>
                      <a:pt x="437647" y="211347"/>
                    </a:lnTo>
                    <a:lnTo>
                      <a:pt x="437595" y="242232"/>
                    </a:lnTo>
                    <a:lnTo>
                      <a:pt x="452636" y="242337"/>
                    </a:lnTo>
                    <a:lnTo>
                      <a:pt x="452610" y="288039"/>
                    </a:lnTo>
                    <a:lnTo>
                      <a:pt x="470622" y="287961"/>
                    </a:lnTo>
                    <a:lnTo>
                      <a:pt x="470492" y="308099"/>
                    </a:lnTo>
                    <a:lnTo>
                      <a:pt x="463063" y="303847"/>
                    </a:lnTo>
                    <a:lnTo>
                      <a:pt x="461212" y="306508"/>
                    </a:lnTo>
                    <a:lnTo>
                      <a:pt x="455216" y="308464"/>
                    </a:lnTo>
                    <a:lnTo>
                      <a:pt x="447370" y="313577"/>
                    </a:lnTo>
                    <a:lnTo>
                      <a:pt x="425865" y="314490"/>
                    </a:lnTo>
                    <a:lnTo>
                      <a:pt x="419921" y="315977"/>
                    </a:lnTo>
                    <a:lnTo>
                      <a:pt x="411137" y="316264"/>
                    </a:lnTo>
                    <a:lnTo>
                      <a:pt x="400241" y="318455"/>
                    </a:lnTo>
                    <a:lnTo>
                      <a:pt x="393985" y="322264"/>
                    </a:lnTo>
                    <a:lnTo>
                      <a:pt x="382281" y="326437"/>
                    </a:lnTo>
                    <a:lnTo>
                      <a:pt x="375164" y="332020"/>
                    </a:lnTo>
                    <a:lnTo>
                      <a:pt x="359863" y="353827"/>
                    </a:lnTo>
                    <a:lnTo>
                      <a:pt x="349201" y="354167"/>
                    </a:lnTo>
                    <a:lnTo>
                      <a:pt x="349201" y="356671"/>
                    </a:lnTo>
                    <a:lnTo>
                      <a:pt x="344014" y="356749"/>
                    </a:lnTo>
                    <a:lnTo>
                      <a:pt x="344040" y="361653"/>
                    </a:lnTo>
                    <a:lnTo>
                      <a:pt x="329703" y="361653"/>
                    </a:lnTo>
                    <a:lnTo>
                      <a:pt x="323604" y="363714"/>
                    </a:lnTo>
                    <a:lnTo>
                      <a:pt x="309971" y="366062"/>
                    </a:lnTo>
                    <a:lnTo>
                      <a:pt x="302203" y="365957"/>
                    </a:lnTo>
                    <a:lnTo>
                      <a:pt x="302203" y="376913"/>
                    </a:lnTo>
                    <a:lnTo>
                      <a:pt x="299492" y="376913"/>
                    </a:lnTo>
                    <a:lnTo>
                      <a:pt x="299283" y="405712"/>
                    </a:lnTo>
                    <a:lnTo>
                      <a:pt x="284712" y="405712"/>
                    </a:lnTo>
                    <a:lnTo>
                      <a:pt x="284712" y="406495"/>
                    </a:lnTo>
                    <a:lnTo>
                      <a:pt x="269984" y="406938"/>
                    </a:lnTo>
                    <a:lnTo>
                      <a:pt x="239928" y="406860"/>
                    </a:lnTo>
                    <a:lnTo>
                      <a:pt x="240059" y="429163"/>
                    </a:lnTo>
                    <a:lnTo>
                      <a:pt x="226087" y="428955"/>
                    </a:lnTo>
                    <a:lnTo>
                      <a:pt x="225878" y="430520"/>
                    </a:lnTo>
                    <a:lnTo>
                      <a:pt x="222750" y="428876"/>
                    </a:lnTo>
                    <a:lnTo>
                      <a:pt x="215790" y="428720"/>
                    </a:lnTo>
                    <a:lnTo>
                      <a:pt x="219257" y="425407"/>
                    </a:lnTo>
                    <a:lnTo>
                      <a:pt x="209951" y="421103"/>
                    </a:lnTo>
                    <a:lnTo>
                      <a:pt x="205051" y="420451"/>
                    </a:lnTo>
                    <a:lnTo>
                      <a:pt x="197700" y="415286"/>
                    </a:lnTo>
                    <a:lnTo>
                      <a:pt x="193920" y="410825"/>
                    </a:lnTo>
                    <a:lnTo>
                      <a:pt x="188029" y="408008"/>
                    </a:lnTo>
                    <a:lnTo>
                      <a:pt x="185553" y="409443"/>
                    </a:lnTo>
                    <a:lnTo>
                      <a:pt x="184327" y="399217"/>
                    </a:lnTo>
                    <a:lnTo>
                      <a:pt x="182920" y="395930"/>
                    </a:lnTo>
                    <a:lnTo>
                      <a:pt x="180078" y="395043"/>
                    </a:lnTo>
                    <a:lnTo>
                      <a:pt x="177524" y="390348"/>
                    </a:lnTo>
                    <a:lnTo>
                      <a:pt x="174500" y="390400"/>
                    </a:lnTo>
                    <a:lnTo>
                      <a:pt x="172050" y="392513"/>
                    </a:lnTo>
                    <a:lnTo>
                      <a:pt x="166341" y="392122"/>
                    </a:lnTo>
                    <a:lnTo>
                      <a:pt x="151613" y="392017"/>
                    </a:lnTo>
                    <a:lnTo>
                      <a:pt x="151327" y="362410"/>
                    </a:lnTo>
                    <a:lnTo>
                      <a:pt x="118508" y="362488"/>
                    </a:lnTo>
                    <a:lnTo>
                      <a:pt x="87853" y="362279"/>
                    </a:lnTo>
                    <a:lnTo>
                      <a:pt x="87592" y="337837"/>
                    </a:lnTo>
                    <a:lnTo>
                      <a:pt x="87592" y="315560"/>
                    </a:lnTo>
                    <a:lnTo>
                      <a:pt x="102790" y="315560"/>
                    </a:lnTo>
                    <a:lnTo>
                      <a:pt x="118638" y="316968"/>
                    </a:lnTo>
                    <a:lnTo>
                      <a:pt x="118638" y="317333"/>
                    </a:lnTo>
                    <a:lnTo>
                      <a:pt x="133861" y="317333"/>
                    </a:lnTo>
                    <a:lnTo>
                      <a:pt x="133861" y="286917"/>
                    </a:lnTo>
                    <a:lnTo>
                      <a:pt x="152317" y="286917"/>
                    </a:lnTo>
                    <a:lnTo>
                      <a:pt x="152213" y="272075"/>
                    </a:lnTo>
                    <a:lnTo>
                      <a:pt x="152291" y="218781"/>
                    </a:lnTo>
                    <a:lnTo>
                      <a:pt x="152134" y="211295"/>
                    </a:lnTo>
                    <a:lnTo>
                      <a:pt x="81493" y="211321"/>
                    </a:lnTo>
                    <a:lnTo>
                      <a:pt x="81362" y="179888"/>
                    </a:lnTo>
                    <a:lnTo>
                      <a:pt x="75680" y="180331"/>
                    </a:lnTo>
                    <a:lnTo>
                      <a:pt x="68720" y="176861"/>
                    </a:lnTo>
                    <a:lnTo>
                      <a:pt x="60066" y="173888"/>
                    </a:lnTo>
                    <a:lnTo>
                      <a:pt x="36866" y="144985"/>
                    </a:lnTo>
                    <a:lnTo>
                      <a:pt x="38430" y="141567"/>
                    </a:lnTo>
                    <a:lnTo>
                      <a:pt x="35067" y="142532"/>
                    </a:lnTo>
                    <a:lnTo>
                      <a:pt x="33973" y="141098"/>
                    </a:lnTo>
                    <a:lnTo>
                      <a:pt x="34546" y="135750"/>
                    </a:lnTo>
                    <a:lnTo>
                      <a:pt x="33581" y="133037"/>
                    </a:lnTo>
                    <a:lnTo>
                      <a:pt x="35224" y="130090"/>
                    </a:lnTo>
                    <a:lnTo>
                      <a:pt x="34624" y="125994"/>
                    </a:lnTo>
                    <a:lnTo>
                      <a:pt x="36605" y="120516"/>
                    </a:lnTo>
                    <a:lnTo>
                      <a:pt x="34650" y="119890"/>
                    </a:lnTo>
                    <a:lnTo>
                      <a:pt x="38404" y="114073"/>
                    </a:lnTo>
                    <a:lnTo>
                      <a:pt x="37648" y="104030"/>
                    </a:lnTo>
                    <a:lnTo>
                      <a:pt x="42783" y="104213"/>
                    </a:lnTo>
                    <a:lnTo>
                      <a:pt x="43435" y="109038"/>
                    </a:lnTo>
                    <a:lnTo>
                      <a:pt x="45911" y="108960"/>
                    </a:lnTo>
                    <a:lnTo>
                      <a:pt x="45207" y="114751"/>
                    </a:lnTo>
                    <a:lnTo>
                      <a:pt x="74481" y="114855"/>
                    </a:lnTo>
                    <a:lnTo>
                      <a:pt x="74585" y="104369"/>
                    </a:lnTo>
                    <a:lnTo>
                      <a:pt x="82092" y="104369"/>
                    </a:lnTo>
                    <a:lnTo>
                      <a:pt x="82118" y="100926"/>
                    </a:lnTo>
                    <a:lnTo>
                      <a:pt x="86341" y="98891"/>
                    </a:lnTo>
                    <a:lnTo>
                      <a:pt x="86602" y="90883"/>
                    </a:lnTo>
                    <a:lnTo>
                      <a:pt x="70962" y="90726"/>
                    </a:lnTo>
                    <a:lnTo>
                      <a:pt x="45781" y="90909"/>
                    </a:lnTo>
                    <a:lnTo>
                      <a:pt x="49274" y="78414"/>
                    </a:lnTo>
                    <a:lnTo>
                      <a:pt x="50812" y="75388"/>
                    </a:lnTo>
                    <a:lnTo>
                      <a:pt x="49300" y="70431"/>
                    </a:lnTo>
                    <a:lnTo>
                      <a:pt x="46954" y="67536"/>
                    </a:lnTo>
                    <a:lnTo>
                      <a:pt x="44660" y="67849"/>
                    </a:lnTo>
                    <a:lnTo>
                      <a:pt x="41636" y="62762"/>
                    </a:lnTo>
                    <a:lnTo>
                      <a:pt x="37726" y="61484"/>
                    </a:lnTo>
                    <a:lnTo>
                      <a:pt x="36709" y="59684"/>
                    </a:lnTo>
                    <a:lnTo>
                      <a:pt x="39108" y="56632"/>
                    </a:lnTo>
                    <a:lnTo>
                      <a:pt x="37804" y="54232"/>
                    </a:lnTo>
                    <a:lnTo>
                      <a:pt x="39108" y="51884"/>
                    </a:lnTo>
                    <a:lnTo>
                      <a:pt x="42418" y="52093"/>
                    </a:lnTo>
                    <a:lnTo>
                      <a:pt x="43435" y="47372"/>
                    </a:lnTo>
                    <a:lnTo>
                      <a:pt x="42158" y="46511"/>
                    </a:lnTo>
                    <a:lnTo>
                      <a:pt x="36553" y="47658"/>
                    </a:lnTo>
                    <a:lnTo>
                      <a:pt x="36370" y="43093"/>
                    </a:lnTo>
                    <a:lnTo>
                      <a:pt x="2770" y="43015"/>
                    </a:lnTo>
                    <a:lnTo>
                      <a:pt x="919" y="41007"/>
                    </a:lnTo>
                    <a:lnTo>
                      <a:pt x="1988" y="38972"/>
                    </a:lnTo>
                    <a:lnTo>
                      <a:pt x="33" y="35607"/>
                    </a:lnTo>
                    <a:lnTo>
                      <a:pt x="33" y="35607"/>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59" name="NM-2">
                <a:extLst>
                  <a:ext uri="{FF2B5EF4-FFF2-40B4-BE49-F238E27FC236}">
                    <a16:creationId xmlns:a16="http://schemas.microsoft.com/office/drawing/2014/main" id="{36E59EB7-1220-3360-07A1-210FD6F09B2E}"/>
                  </a:ext>
                </a:extLst>
              </p:cNvPr>
              <p:cNvSpPr/>
              <p:nvPr/>
            </p:nvSpPr>
            <p:spPr>
              <a:xfrm>
                <a:off x="2786539" y="3910096"/>
                <a:ext cx="871893" cy="702509"/>
              </a:xfrm>
              <a:custGeom>
                <a:avLst/>
                <a:gdLst>
                  <a:gd name="connsiteX0" fmla="*/ 33 w 863028"/>
                  <a:gd name="connsiteY0" fmla="*/ 660675 h 693855"/>
                  <a:gd name="connsiteX1" fmla="*/ 215 w 863028"/>
                  <a:gd name="connsiteY1" fmla="*/ 615077 h 693855"/>
                  <a:gd name="connsiteX2" fmla="*/ 372 w 863028"/>
                  <a:gd name="connsiteY2" fmla="*/ 522446 h 693855"/>
                  <a:gd name="connsiteX3" fmla="*/ 450 w 863028"/>
                  <a:gd name="connsiteY3" fmla="*/ 440302 h 693855"/>
                  <a:gd name="connsiteX4" fmla="*/ 424 w 863028"/>
                  <a:gd name="connsiteY4" fmla="*/ 375896 h 693855"/>
                  <a:gd name="connsiteX5" fmla="*/ 528 w 863028"/>
                  <a:gd name="connsiteY5" fmla="*/ 335254 h 693855"/>
                  <a:gd name="connsiteX6" fmla="*/ 528 w 863028"/>
                  <a:gd name="connsiteY6" fmla="*/ 224546 h 693855"/>
                  <a:gd name="connsiteX7" fmla="*/ 685 w 863028"/>
                  <a:gd name="connsiteY7" fmla="*/ 117281 h 693855"/>
                  <a:gd name="connsiteX8" fmla="*/ 659 w 863028"/>
                  <a:gd name="connsiteY8" fmla="*/ 30520 h 693855"/>
                  <a:gd name="connsiteX9" fmla="*/ 29280 w 863028"/>
                  <a:gd name="connsiteY9" fmla="*/ 30337 h 693855"/>
                  <a:gd name="connsiteX10" fmla="*/ 30427 w 863028"/>
                  <a:gd name="connsiteY10" fmla="*/ 32763 h 693855"/>
                  <a:gd name="connsiteX11" fmla="*/ 30584 w 863028"/>
                  <a:gd name="connsiteY11" fmla="*/ 39415 h 693855"/>
                  <a:gd name="connsiteX12" fmla="*/ 28081 w 863028"/>
                  <a:gd name="connsiteY12" fmla="*/ 42780 h 693855"/>
                  <a:gd name="connsiteX13" fmla="*/ 33998 w 863028"/>
                  <a:gd name="connsiteY13" fmla="*/ 39963 h 693855"/>
                  <a:gd name="connsiteX14" fmla="*/ 35432 w 863028"/>
                  <a:gd name="connsiteY14" fmla="*/ 43354 h 693855"/>
                  <a:gd name="connsiteX15" fmla="*/ 32460 w 863028"/>
                  <a:gd name="connsiteY15" fmla="*/ 46511 h 693855"/>
                  <a:gd name="connsiteX16" fmla="*/ 41428 w 863028"/>
                  <a:gd name="connsiteY16" fmla="*/ 51649 h 693855"/>
                  <a:gd name="connsiteX17" fmla="*/ 48413 w 863028"/>
                  <a:gd name="connsiteY17" fmla="*/ 49954 h 693855"/>
                  <a:gd name="connsiteX18" fmla="*/ 45885 w 863028"/>
                  <a:gd name="connsiteY18" fmla="*/ 47006 h 693855"/>
                  <a:gd name="connsiteX19" fmla="*/ 45312 w 863028"/>
                  <a:gd name="connsiteY19" fmla="*/ 43954 h 693855"/>
                  <a:gd name="connsiteX20" fmla="*/ 51516 w 863028"/>
                  <a:gd name="connsiteY20" fmla="*/ 41189 h 693855"/>
                  <a:gd name="connsiteX21" fmla="*/ 59779 w 863028"/>
                  <a:gd name="connsiteY21" fmla="*/ 39989 h 693855"/>
                  <a:gd name="connsiteX22" fmla="*/ 67025 w 863028"/>
                  <a:gd name="connsiteY22" fmla="*/ 42754 h 693855"/>
                  <a:gd name="connsiteX23" fmla="*/ 69241 w 863028"/>
                  <a:gd name="connsiteY23" fmla="*/ 42858 h 693855"/>
                  <a:gd name="connsiteX24" fmla="*/ 73620 w 863028"/>
                  <a:gd name="connsiteY24" fmla="*/ 39937 h 693855"/>
                  <a:gd name="connsiteX25" fmla="*/ 73542 w 863028"/>
                  <a:gd name="connsiteY25" fmla="*/ 16486 h 693855"/>
                  <a:gd name="connsiteX26" fmla="*/ 74402 w 863028"/>
                  <a:gd name="connsiteY26" fmla="*/ 9104 h 693855"/>
                  <a:gd name="connsiteX27" fmla="*/ 83891 w 863028"/>
                  <a:gd name="connsiteY27" fmla="*/ 7356 h 693855"/>
                  <a:gd name="connsiteX28" fmla="*/ 128570 w 863028"/>
                  <a:gd name="connsiteY28" fmla="*/ 7382 h 693855"/>
                  <a:gd name="connsiteX29" fmla="*/ 152239 w 863028"/>
                  <a:gd name="connsiteY29" fmla="*/ 7591 h 693855"/>
                  <a:gd name="connsiteX30" fmla="*/ 189801 w 863028"/>
                  <a:gd name="connsiteY30" fmla="*/ 7643 h 693855"/>
                  <a:gd name="connsiteX31" fmla="*/ 189801 w 863028"/>
                  <a:gd name="connsiteY31" fmla="*/ 26 h 693855"/>
                  <a:gd name="connsiteX32" fmla="*/ 205077 w 863028"/>
                  <a:gd name="connsiteY32" fmla="*/ 0 h 693855"/>
                  <a:gd name="connsiteX33" fmla="*/ 204999 w 863028"/>
                  <a:gd name="connsiteY33" fmla="*/ 7773 h 693855"/>
                  <a:gd name="connsiteX34" fmla="*/ 220143 w 863028"/>
                  <a:gd name="connsiteY34" fmla="*/ 7904 h 693855"/>
                  <a:gd name="connsiteX35" fmla="*/ 261199 w 863028"/>
                  <a:gd name="connsiteY35" fmla="*/ 7565 h 693855"/>
                  <a:gd name="connsiteX36" fmla="*/ 267221 w 863028"/>
                  <a:gd name="connsiteY36" fmla="*/ 22772 h 693855"/>
                  <a:gd name="connsiteX37" fmla="*/ 281479 w 863028"/>
                  <a:gd name="connsiteY37" fmla="*/ 22929 h 693855"/>
                  <a:gd name="connsiteX38" fmla="*/ 334734 w 863028"/>
                  <a:gd name="connsiteY38" fmla="*/ 23033 h 693855"/>
                  <a:gd name="connsiteX39" fmla="*/ 334917 w 863028"/>
                  <a:gd name="connsiteY39" fmla="*/ 27598 h 693855"/>
                  <a:gd name="connsiteX40" fmla="*/ 340521 w 863028"/>
                  <a:gd name="connsiteY40" fmla="*/ 26451 h 693855"/>
                  <a:gd name="connsiteX41" fmla="*/ 341799 w 863028"/>
                  <a:gd name="connsiteY41" fmla="*/ 27311 h 693855"/>
                  <a:gd name="connsiteX42" fmla="*/ 340782 w 863028"/>
                  <a:gd name="connsiteY42" fmla="*/ 32033 h 693855"/>
                  <a:gd name="connsiteX43" fmla="*/ 337471 w 863028"/>
                  <a:gd name="connsiteY43" fmla="*/ 31824 h 693855"/>
                  <a:gd name="connsiteX44" fmla="*/ 336168 w 863028"/>
                  <a:gd name="connsiteY44" fmla="*/ 34172 h 693855"/>
                  <a:gd name="connsiteX45" fmla="*/ 337471 w 863028"/>
                  <a:gd name="connsiteY45" fmla="*/ 36572 h 693855"/>
                  <a:gd name="connsiteX46" fmla="*/ 335073 w 863028"/>
                  <a:gd name="connsiteY46" fmla="*/ 39624 h 693855"/>
                  <a:gd name="connsiteX47" fmla="*/ 336090 w 863028"/>
                  <a:gd name="connsiteY47" fmla="*/ 41424 h 693855"/>
                  <a:gd name="connsiteX48" fmla="*/ 340000 w 863028"/>
                  <a:gd name="connsiteY48" fmla="*/ 42702 h 693855"/>
                  <a:gd name="connsiteX49" fmla="*/ 343024 w 863028"/>
                  <a:gd name="connsiteY49" fmla="*/ 47789 h 693855"/>
                  <a:gd name="connsiteX50" fmla="*/ 345318 w 863028"/>
                  <a:gd name="connsiteY50" fmla="*/ 47476 h 693855"/>
                  <a:gd name="connsiteX51" fmla="*/ 347664 w 863028"/>
                  <a:gd name="connsiteY51" fmla="*/ 50371 h 693855"/>
                  <a:gd name="connsiteX52" fmla="*/ 349175 w 863028"/>
                  <a:gd name="connsiteY52" fmla="*/ 55328 h 693855"/>
                  <a:gd name="connsiteX53" fmla="*/ 347638 w 863028"/>
                  <a:gd name="connsiteY53" fmla="*/ 58354 h 693855"/>
                  <a:gd name="connsiteX54" fmla="*/ 344145 w 863028"/>
                  <a:gd name="connsiteY54" fmla="*/ 70849 h 693855"/>
                  <a:gd name="connsiteX55" fmla="*/ 369325 w 863028"/>
                  <a:gd name="connsiteY55" fmla="*/ 70666 h 693855"/>
                  <a:gd name="connsiteX56" fmla="*/ 384965 w 863028"/>
                  <a:gd name="connsiteY56" fmla="*/ 70823 h 693855"/>
                  <a:gd name="connsiteX57" fmla="*/ 384705 w 863028"/>
                  <a:gd name="connsiteY57" fmla="*/ 78831 h 693855"/>
                  <a:gd name="connsiteX58" fmla="*/ 380482 w 863028"/>
                  <a:gd name="connsiteY58" fmla="*/ 80866 h 693855"/>
                  <a:gd name="connsiteX59" fmla="*/ 380456 w 863028"/>
                  <a:gd name="connsiteY59" fmla="*/ 84309 h 693855"/>
                  <a:gd name="connsiteX60" fmla="*/ 372949 w 863028"/>
                  <a:gd name="connsiteY60" fmla="*/ 84309 h 693855"/>
                  <a:gd name="connsiteX61" fmla="*/ 372844 w 863028"/>
                  <a:gd name="connsiteY61" fmla="*/ 94795 h 693855"/>
                  <a:gd name="connsiteX62" fmla="*/ 343571 w 863028"/>
                  <a:gd name="connsiteY62" fmla="*/ 94691 h 693855"/>
                  <a:gd name="connsiteX63" fmla="*/ 344275 w 863028"/>
                  <a:gd name="connsiteY63" fmla="*/ 88900 h 693855"/>
                  <a:gd name="connsiteX64" fmla="*/ 341799 w 863028"/>
                  <a:gd name="connsiteY64" fmla="*/ 88978 h 693855"/>
                  <a:gd name="connsiteX65" fmla="*/ 341147 w 863028"/>
                  <a:gd name="connsiteY65" fmla="*/ 84152 h 693855"/>
                  <a:gd name="connsiteX66" fmla="*/ 336011 w 863028"/>
                  <a:gd name="connsiteY66" fmla="*/ 83970 h 693855"/>
                  <a:gd name="connsiteX67" fmla="*/ 336767 w 863028"/>
                  <a:gd name="connsiteY67" fmla="*/ 94013 h 693855"/>
                  <a:gd name="connsiteX68" fmla="*/ 333014 w 863028"/>
                  <a:gd name="connsiteY68" fmla="*/ 99830 h 693855"/>
                  <a:gd name="connsiteX69" fmla="*/ 334969 w 863028"/>
                  <a:gd name="connsiteY69" fmla="*/ 100456 h 693855"/>
                  <a:gd name="connsiteX70" fmla="*/ 332988 w 863028"/>
                  <a:gd name="connsiteY70" fmla="*/ 105934 h 693855"/>
                  <a:gd name="connsiteX71" fmla="*/ 333587 w 863028"/>
                  <a:gd name="connsiteY71" fmla="*/ 110029 h 693855"/>
                  <a:gd name="connsiteX72" fmla="*/ 331945 w 863028"/>
                  <a:gd name="connsiteY72" fmla="*/ 112977 h 693855"/>
                  <a:gd name="connsiteX73" fmla="*/ 332910 w 863028"/>
                  <a:gd name="connsiteY73" fmla="*/ 115690 h 693855"/>
                  <a:gd name="connsiteX74" fmla="*/ 332336 w 863028"/>
                  <a:gd name="connsiteY74" fmla="*/ 121038 h 693855"/>
                  <a:gd name="connsiteX75" fmla="*/ 333431 w 863028"/>
                  <a:gd name="connsiteY75" fmla="*/ 122472 h 693855"/>
                  <a:gd name="connsiteX76" fmla="*/ 336794 w 863028"/>
                  <a:gd name="connsiteY76" fmla="*/ 121507 h 693855"/>
                  <a:gd name="connsiteX77" fmla="*/ 335230 w 863028"/>
                  <a:gd name="connsiteY77" fmla="*/ 124925 h 693855"/>
                  <a:gd name="connsiteX78" fmla="*/ 358429 w 863028"/>
                  <a:gd name="connsiteY78" fmla="*/ 153828 h 693855"/>
                  <a:gd name="connsiteX79" fmla="*/ 367083 w 863028"/>
                  <a:gd name="connsiteY79" fmla="*/ 156801 h 693855"/>
                  <a:gd name="connsiteX80" fmla="*/ 374043 w 863028"/>
                  <a:gd name="connsiteY80" fmla="*/ 160271 h 693855"/>
                  <a:gd name="connsiteX81" fmla="*/ 379726 w 863028"/>
                  <a:gd name="connsiteY81" fmla="*/ 159827 h 693855"/>
                  <a:gd name="connsiteX82" fmla="*/ 379856 w 863028"/>
                  <a:gd name="connsiteY82" fmla="*/ 191261 h 693855"/>
                  <a:gd name="connsiteX83" fmla="*/ 450498 w 863028"/>
                  <a:gd name="connsiteY83" fmla="*/ 191234 h 693855"/>
                  <a:gd name="connsiteX84" fmla="*/ 450655 w 863028"/>
                  <a:gd name="connsiteY84" fmla="*/ 198721 h 693855"/>
                  <a:gd name="connsiteX85" fmla="*/ 450576 w 863028"/>
                  <a:gd name="connsiteY85" fmla="*/ 252014 h 693855"/>
                  <a:gd name="connsiteX86" fmla="*/ 450681 w 863028"/>
                  <a:gd name="connsiteY86" fmla="*/ 266857 h 693855"/>
                  <a:gd name="connsiteX87" fmla="*/ 432225 w 863028"/>
                  <a:gd name="connsiteY87" fmla="*/ 266857 h 693855"/>
                  <a:gd name="connsiteX88" fmla="*/ 432225 w 863028"/>
                  <a:gd name="connsiteY88" fmla="*/ 297273 h 693855"/>
                  <a:gd name="connsiteX89" fmla="*/ 417002 w 863028"/>
                  <a:gd name="connsiteY89" fmla="*/ 297273 h 693855"/>
                  <a:gd name="connsiteX90" fmla="*/ 417002 w 863028"/>
                  <a:gd name="connsiteY90" fmla="*/ 296908 h 693855"/>
                  <a:gd name="connsiteX91" fmla="*/ 401153 w 863028"/>
                  <a:gd name="connsiteY91" fmla="*/ 295500 h 693855"/>
                  <a:gd name="connsiteX92" fmla="*/ 385956 w 863028"/>
                  <a:gd name="connsiteY92" fmla="*/ 295500 h 693855"/>
                  <a:gd name="connsiteX93" fmla="*/ 385956 w 863028"/>
                  <a:gd name="connsiteY93" fmla="*/ 317777 h 693855"/>
                  <a:gd name="connsiteX94" fmla="*/ 386217 w 863028"/>
                  <a:gd name="connsiteY94" fmla="*/ 342219 h 693855"/>
                  <a:gd name="connsiteX95" fmla="*/ 416872 w 863028"/>
                  <a:gd name="connsiteY95" fmla="*/ 342428 h 693855"/>
                  <a:gd name="connsiteX96" fmla="*/ 449690 w 863028"/>
                  <a:gd name="connsiteY96" fmla="*/ 342350 h 693855"/>
                  <a:gd name="connsiteX97" fmla="*/ 449977 w 863028"/>
                  <a:gd name="connsiteY97" fmla="*/ 371957 h 693855"/>
                  <a:gd name="connsiteX98" fmla="*/ 464705 w 863028"/>
                  <a:gd name="connsiteY98" fmla="*/ 372061 h 693855"/>
                  <a:gd name="connsiteX99" fmla="*/ 470413 w 863028"/>
                  <a:gd name="connsiteY99" fmla="*/ 372453 h 693855"/>
                  <a:gd name="connsiteX100" fmla="*/ 472864 w 863028"/>
                  <a:gd name="connsiteY100" fmla="*/ 370340 h 693855"/>
                  <a:gd name="connsiteX101" fmla="*/ 475887 w 863028"/>
                  <a:gd name="connsiteY101" fmla="*/ 370287 h 693855"/>
                  <a:gd name="connsiteX102" fmla="*/ 478442 w 863028"/>
                  <a:gd name="connsiteY102" fmla="*/ 374983 h 693855"/>
                  <a:gd name="connsiteX103" fmla="*/ 481283 w 863028"/>
                  <a:gd name="connsiteY103" fmla="*/ 375870 h 693855"/>
                  <a:gd name="connsiteX104" fmla="*/ 482691 w 863028"/>
                  <a:gd name="connsiteY104" fmla="*/ 379157 h 693855"/>
                  <a:gd name="connsiteX105" fmla="*/ 483916 w 863028"/>
                  <a:gd name="connsiteY105" fmla="*/ 389382 h 693855"/>
                  <a:gd name="connsiteX106" fmla="*/ 486393 w 863028"/>
                  <a:gd name="connsiteY106" fmla="*/ 387948 h 693855"/>
                  <a:gd name="connsiteX107" fmla="*/ 492284 w 863028"/>
                  <a:gd name="connsiteY107" fmla="*/ 390765 h 693855"/>
                  <a:gd name="connsiteX108" fmla="*/ 496063 w 863028"/>
                  <a:gd name="connsiteY108" fmla="*/ 395226 h 693855"/>
                  <a:gd name="connsiteX109" fmla="*/ 503414 w 863028"/>
                  <a:gd name="connsiteY109" fmla="*/ 400390 h 693855"/>
                  <a:gd name="connsiteX110" fmla="*/ 508315 w 863028"/>
                  <a:gd name="connsiteY110" fmla="*/ 401043 h 693855"/>
                  <a:gd name="connsiteX111" fmla="*/ 517621 w 863028"/>
                  <a:gd name="connsiteY111" fmla="*/ 405347 h 693855"/>
                  <a:gd name="connsiteX112" fmla="*/ 514154 w 863028"/>
                  <a:gd name="connsiteY112" fmla="*/ 408660 h 693855"/>
                  <a:gd name="connsiteX113" fmla="*/ 521114 w 863028"/>
                  <a:gd name="connsiteY113" fmla="*/ 408816 h 693855"/>
                  <a:gd name="connsiteX114" fmla="*/ 524242 w 863028"/>
                  <a:gd name="connsiteY114" fmla="*/ 410460 h 693855"/>
                  <a:gd name="connsiteX115" fmla="*/ 524450 w 863028"/>
                  <a:gd name="connsiteY115" fmla="*/ 408894 h 693855"/>
                  <a:gd name="connsiteX116" fmla="*/ 538422 w 863028"/>
                  <a:gd name="connsiteY116" fmla="*/ 409103 h 693855"/>
                  <a:gd name="connsiteX117" fmla="*/ 538292 w 863028"/>
                  <a:gd name="connsiteY117" fmla="*/ 386800 h 693855"/>
                  <a:gd name="connsiteX118" fmla="*/ 568347 w 863028"/>
                  <a:gd name="connsiteY118" fmla="*/ 386878 h 693855"/>
                  <a:gd name="connsiteX119" fmla="*/ 583075 w 863028"/>
                  <a:gd name="connsiteY119" fmla="*/ 386435 h 693855"/>
                  <a:gd name="connsiteX120" fmla="*/ 583075 w 863028"/>
                  <a:gd name="connsiteY120" fmla="*/ 385652 h 693855"/>
                  <a:gd name="connsiteX121" fmla="*/ 597621 w 863028"/>
                  <a:gd name="connsiteY121" fmla="*/ 385652 h 693855"/>
                  <a:gd name="connsiteX122" fmla="*/ 597673 w 863028"/>
                  <a:gd name="connsiteY122" fmla="*/ 415938 h 693855"/>
                  <a:gd name="connsiteX123" fmla="*/ 648791 w 863028"/>
                  <a:gd name="connsiteY123" fmla="*/ 415755 h 693855"/>
                  <a:gd name="connsiteX124" fmla="*/ 647070 w 863028"/>
                  <a:gd name="connsiteY124" fmla="*/ 423137 h 693855"/>
                  <a:gd name="connsiteX125" fmla="*/ 642482 w 863028"/>
                  <a:gd name="connsiteY125" fmla="*/ 429111 h 693855"/>
                  <a:gd name="connsiteX126" fmla="*/ 642613 w 863028"/>
                  <a:gd name="connsiteY126" fmla="*/ 436571 h 693855"/>
                  <a:gd name="connsiteX127" fmla="*/ 639250 w 863028"/>
                  <a:gd name="connsiteY127" fmla="*/ 437171 h 693855"/>
                  <a:gd name="connsiteX128" fmla="*/ 640397 w 863028"/>
                  <a:gd name="connsiteY128" fmla="*/ 444058 h 693855"/>
                  <a:gd name="connsiteX129" fmla="*/ 645610 w 863028"/>
                  <a:gd name="connsiteY129" fmla="*/ 444032 h 693855"/>
                  <a:gd name="connsiteX130" fmla="*/ 649781 w 863028"/>
                  <a:gd name="connsiteY130" fmla="*/ 447084 h 693855"/>
                  <a:gd name="connsiteX131" fmla="*/ 653509 w 863028"/>
                  <a:gd name="connsiteY131" fmla="*/ 446249 h 693855"/>
                  <a:gd name="connsiteX132" fmla="*/ 653352 w 863028"/>
                  <a:gd name="connsiteY132" fmla="*/ 449901 h 693855"/>
                  <a:gd name="connsiteX133" fmla="*/ 651580 w 863028"/>
                  <a:gd name="connsiteY133" fmla="*/ 451519 h 693855"/>
                  <a:gd name="connsiteX134" fmla="*/ 658722 w 863028"/>
                  <a:gd name="connsiteY134" fmla="*/ 451492 h 693855"/>
                  <a:gd name="connsiteX135" fmla="*/ 659139 w 863028"/>
                  <a:gd name="connsiteY135" fmla="*/ 447240 h 693855"/>
                  <a:gd name="connsiteX136" fmla="*/ 668680 w 863028"/>
                  <a:gd name="connsiteY136" fmla="*/ 446588 h 693855"/>
                  <a:gd name="connsiteX137" fmla="*/ 668680 w 863028"/>
                  <a:gd name="connsiteY137" fmla="*/ 439102 h 693855"/>
                  <a:gd name="connsiteX138" fmla="*/ 671130 w 863028"/>
                  <a:gd name="connsiteY138" fmla="*/ 439102 h 693855"/>
                  <a:gd name="connsiteX139" fmla="*/ 671130 w 863028"/>
                  <a:gd name="connsiteY139" fmla="*/ 446614 h 693855"/>
                  <a:gd name="connsiteX140" fmla="*/ 676135 w 863028"/>
                  <a:gd name="connsiteY140" fmla="*/ 446458 h 693855"/>
                  <a:gd name="connsiteX141" fmla="*/ 676109 w 863028"/>
                  <a:gd name="connsiteY141" fmla="*/ 448102 h 693855"/>
                  <a:gd name="connsiteX142" fmla="*/ 680618 w 863028"/>
                  <a:gd name="connsiteY142" fmla="*/ 448701 h 693855"/>
                  <a:gd name="connsiteX143" fmla="*/ 681974 w 863028"/>
                  <a:gd name="connsiteY143" fmla="*/ 450736 h 693855"/>
                  <a:gd name="connsiteX144" fmla="*/ 694590 w 863028"/>
                  <a:gd name="connsiteY144" fmla="*/ 445415 h 693855"/>
                  <a:gd name="connsiteX145" fmla="*/ 699022 w 863028"/>
                  <a:gd name="connsiteY145" fmla="*/ 446249 h 693855"/>
                  <a:gd name="connsiteX146" fmla="*/ 699908 w 863028"/>
                  <a:gd name="connsiteY146" fmla="*/ 444580 h 693855"/>
                  <a:gd name="connsiteX147" fmla="*/ 706529 w 863028"/>
                  <a:gd name="connsiteY147" fmla="*/ 443901 h 693855"/>
                  <a:gd name="connsiteX148" fmla="*/ 708015 w 863028"/>
                  <a:gd name="connsiteY148" fmla="*/ 436050 h 693855"/>
                  <a:gd name="connsiteX149" fmla="*/ 708979 w 863028"/>
                  <a:gd name="connsiteY149" fmla="*/ 426555 h 693855"/>
                  <a:gd name="connsiteX150" fmla="*/ 710726 w 863028"/>
                  <a:gd name="connsiteY150" fmla="*/ 423268 h 693855"/>
                  <a:gd name="connsiteX151" fmla="*/ 710152 w 863028"/>
                  <a:gd name="connsiteY151" fmla="*/ 418285 h 693855"/>
                  <a:gd name="connsiteX152" fmla="*/ 712655 w 863028"/>
                  <a:gd name="connsiteY152" fmla="*/ 415520 h 693855"/>
                  <a:gd name="connsiteX153" fmla="*/ 754909 w 863028"/>
                  <a:gd name="connsiteY153" fmla="*/ 415572 h 693855"/>
                  <a:gd name="connsiteX154" fmla="*/ 754936 w 863028"/>
                  <a:gd name="connsiteY154" fmla="*/ 449041 h 693855"/>
                  <a:gd name="connsiteX155" fmla="*/ 821746 w 863028"/>
                  <a:gd name="connsiteY155" fmla="*/ 449197 h 693855"/>
                  <a:gd name="connsiteX156" fmla="*/ 821772 w 863028"/>
                  <a:gd name="connsiteY156" fmla="*/ 461640 h 693855"/>
                  <a:gd name="connsiteX157" fmla="*/ 854486 w 863028"/>
                  <a:gd name="connsiteY157" fmla="*/ 461666 h 693855"/>
                  <a:gd name="connsiteX158" fmla="*/ 856154 w 863028"/>
                  <a:gd name="connsiteY158" fmla="*/ 459162 h 693855"/>
                  <a:gd name="connsiteX159" fmla="*/ 855189 w 863028"/>
                  <a:gd name="connsiteY159" fmla="*/ 455823 h 693855"/>
                  <a:gd name="connsiteX160" fmla="*/ 856415 w 863028"/>
                  <a:gd name="connsiteY160" fmla="*/ 454675 h 693855"/>
                  <a:gd name="connsiteX161" fmla="*/ 858656 w 863028"/>
                  <a:gd name="connsiteY161" fmla="*/ 456657 h 693855"/>
                  <a:gd name="connsiteX162" fmla="*/ 863036 w 863028"/>
                  <a:gd name="connsiteY162" fmla="*/ 456475 h 693855"/>
                  <a:gd name="connsiteX163" fmla="*/ 863062 w 863028"/>
                  <a:gd name="connsiteY163" fmla="*/ 580565 h 693855"/>
                  <a:gd name="connsiteX164" fmla="*/ 713619 w 863028"/>
                  <a:gd name="connsiteY164" fmla="*/ 580643 h 693855"/>
                  <a:gd name="connsiteX165" fmla="*/ 619387 w 863028"/>
                  <a:gd name="connsiteY165" fmla="*/ 580539 h 693855"/>
                  <a:gd name="connsiteX166" fmla="*/ 616858 w 863028"/>
                  <a:gd name="connsiteY166" fmla="*/ 581061 h 693855"/>
                  <a:gd name="connsiteX167" fmla="*/ 605962 w 863028"/>
                  <a:gd name="connsiteY167" fmla="*/ 580565 h 693855"/>
                  <a:gd name="connsiteX168" fmla="*/ 548641 w 863028"/>
                  <a:gd name="connsiteY168" fmla="*/ 580591 h 693855"/>
                  <a:gd name="connsiteX169" fmla="*/ 427872 w 863028"/>
                  <a:gd name="connsiteY169" fmla="*/ 580200 h 693855"/>
                  <a:gd name="connsiteX170" fmla="*/ 350661 w 863028"/>
                  <a:gd name="connsiteY170" fmla="*/ 580565 h 693855"/>
                  <a:gd name="connsiteX171" fmla="*/ 347611 w 863028"/>
                  <a:gd name="connsiteY171" fmla="*/ 583982 h 693855"/>
                  <a:gd name="connsiteX172" fmla="*/ 350505 w 863028"/>
                  <a:gd name="connsiteY172" fmla="*/ 585469 h 693855"/>
                  <a:gd name="connsiteX173" fmla="*/ 350140 w 863028"/>
                  <a:gd name="connsiteY173" fmla="*/ 591469 h 693855"/>
                  <a:gd name="connsiteX174" fmla="*/ 349045 w 863028"/>
                  <a:gd name="connsiteY174" fmla="*/ 593138 h 693855"/>
                  <a:gd name="connsiteX175" fmla="*/ 351469 w 863028"/>
                  <a:gd name="connsiteY175" fmla="*/ 594182 h 693855"/>
                  <a:gd name="connsiteX176" fmla="*/ 347559 w 863028"/>
                  <a:gd name="connsiteY176" fmla="*/ 596738 h 693855"/>
                  <a:gd name="connsiteX177" fmla="*/ 348889 w 863028"/>
                  <a:gd name="connsiteY177" fmla="*/ 599947 h 693855"/>
                  <a:gd name="connsiteX178" fmla="*/ 348133 w 863028"/>
                  <a:gd name="connsiteY178" fmla="*/ 603390 h 693855"/>
                  <a:gd name="connsiteX179" fmla="*/ 351183 w 863028"/>
                  <a:gd name="connsiteY179" fmla="*/ 606755 h 693855"/>
                  <a:gd name="connsiteX180" fmla="*/ 353085 w 863028"/>
                  <a:gd name="connsiteY180" fmla="*/ 607094 h 693855"/>
                  <a:gd name="connsiteX181" fmla="*/ 352564 w 863028"/>
                  <a:gd name="connsiteY181" fmla="*/ 609911 h 693855"/>
                  <a:gd name="connsiteX182" fmla="*/ 356604 w 863028"/>
                  <a:gd name="connsiteY182" fmla="*/ 612859 h 693855"/>
                  <a:gd name="connsiteX183" fmla="*/ 360932 w 863028"/>
                  <a:gd name="connsiteY183" fmla="*/ 613381 h 693855"/>
                  <a:gd name="connsiteX184" fmla="*/ 363695 w 863028"/>
                  <a:gd name="connsiteY184" fmla="*/ 617372 h 693855"/>
                  <a:gd name="connsiteX185" fmla="*/ 272278 w 863028"/>
                  <a:gd name="connsiteY185" fmla="*/ 617398 h 693855"/>
                  <a:gd name="connsiteX186" fmla="*/ 121427 w 863028"/>
                  <a:gd name="connsiteY186" fmla="*/ 617398 h 693855"/>
                  <a:gd name="connsiteX187" fmla="*/ 121427 w 863028"/>
                  <a:gd name="connsiteY187" fmla="*/ 693647 h 693855"/>
                  <a:gd name="connsiteX188" fmla="*/ 51750 w 863028"/>
                  <a:gd name="connsiteY188" fmla="*/ 693647 h 693855"/>
                  <a:gd name="connsiteX189" fmla="*/ 42418 w 863028"/>
                  <a:gd name="connsiteY189" fmla="*/ 693856 h 693855"/>
                  <a:gd name="connsiteX190" fmla="*/ 85 w 863028"/>
                  <a:gd name="connsiteY190" fmla="*/ 693830 h 693855"/>
                  <a:gd name="connsiteX191" fmla="*/ 33 w 863028"/>
                  <a:gd name="connsiteY191" fmla="*/ 660675 h 693855"/>
                  <a:gd name="connsiteX192" fmla="*/ 33 w 863028"/>
                  <a:gd name="connsiteY192" fmla="*/ 660675 h 693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Lst>
                <a:rect l="l" t="t" r="r" b="b"/>
                <a:pathLst>
                  <a:path w="863028" h="693855">
                    <a:moveTo>
                      <a:pt x="33" y="660675"/>
                    </a:moveTo>
                    <a:lnTo>
                      <a:pt x="215" y="615077"/>
                    </a:lnTo>
                    <a:lnTo>
                      <a:pt x="372" y="522446"/>
                    </a:lnTo>
                    <a:lnTo>
                      <a:pt x="450" y="440302"/>
                    </a:lnTo>
                    <a:lnTo>
                      <a:pt x="424" y="375896"/>
                    </a:lnTo>
                    <a:lnTo>
                      <a:pt x="528" y="335254"/>
                    </a:lnTo>
                    <a:lnTo>
                      <a:pt x="528" y="224546"/>
                    </a:lnTo>
                    <a:lnTo>
                      <a:pt x="685" y="117281"/>
                    </a:lnTo>
                    <a:lnTo>
                      <a:pt x="659" y="30520"/>
                    </a:lnTo>
                    <a:lnTo>
                      <a:pt x="29280" y="30337"/>
                    </a:lnTo>
                    <a:lnTo>
                      <a:pt x="30427" y="32763"/>
                    </a:lnTo>
                    <a:lnTo>
                      <a:pt x="30584" y="39415"/>
                    </a:lnTo>
                    <a:lnTo>
                      <a:pt x="28081" y="42780"/>
                    </a:lnTo>
                    <a:lnTo>
                      <a:pt x="33998" y="39963"/>
                    </a:lnTo>
                    <a:lnTo>
                      <a:pt x="35432" y="43354"/>
                    </a:lnTo>
                    <a:lnTo>
                      <a:pt x="32460" y="46511"/>
                    </a:lnTo>
                    <a:lnTo>
                      <a:pt x="41428" y="51649"/>
                    </a:lnTo>
                    <a:lnTo>
                      <a:pt x="48413" y="49954"/>
                    </a:lnTo>
                    <a:lnTo>
                      <a:pt x="45885" y="47006"/>
                    </a:lnTo>
                    <a:lnTo>
                      <a:pt x="45312" y="43954"/>
                    </a:lnTo>
                    <a:lnTo>
                      <a:pt x="51516" y="41189"/>
                    </a:lnTo>
                    <a:lnTo>
                      <a:pt x="59779" y="39989"/>
                    </a:lnTo>
                    <a:lnTo>
                      <a:pt x="67025" y="42754"/>
                    </a:lnTo>
                    <a:lnTo>
                      <a:pt x="69241" y="42858"/>
                    </a:lnTo>
                    <a:lnTo>
                      <a:pt x="73620" y="39937"/>
                    </a:lnTo>
                    <a:lnTo>
                      <a:pt x="73542" y="16486"/>
                    </a:lnTo>
                    <a:lnTo>
                      <a:pt x="74402" y="9104"/>
                    </a:lnTo>
                    <a:lnTo>
                      <a:pt x="83891" y="7356"/>
                    </a:lnTo>
                    <a:lnTo>
                      <a:pt x="128570" y="7382"/>
                    </a:lnTo>
                    <a:lnTo>
                      <a:pt x="152239" y="7591"/>
                    </a:lnTo>
                    <a:lnTo>
                      <a:pt x="189801" y="7643"/>
                    </a:lnTo>
                    <a:lnTo>
                      <a:pt x="189801" y="26"/>
                    </a:lnTo>
                    <a:lnTo>
                      <a:pt x="205077" y="0"/>
                    </a:lnTo>
                    <a:lnTo>
                      <a:pt x="204999" y="7773"/>
                    </a:lnTo>
                    <a:lnTo>
                      <a:pt x="220143" y="7904"/>
                    </a:lnTo>
                    <a:lnTo>
                      <a:pt x="261199" y="7565"/>
                    </a:lnTo>
                    <a:lnTo>
                      <a:pt x="267221" y="22772"/>
                    </a:lnTo>
                    <a:lnTo>
                      <a:pt x="281479" y="22929"/>
                    </a:lnTo>
                    <a:lnTo>
                      <a:pt x="334734" y="23033"/>
                    </a:lnTo>
                    <a:lnTo>
                      <a:pt x="334917" y="27598"/>
                    </a:lnTo>
                    <a:lnTo>
                      <a:pt x="340521" y="26451"/>
                    </a:lnTo>
                    <a:lnTo>
                      <a:pt x="341799" y="27311"/>
                    </a:lnTo>
                    <a:lnTo>
                      <a:pt x="340782" y="32033"/>
                    </a:lnTo>
                    <a:lnTo>
                      <a:pt x="337471" y="31824"/>
                    </a:lnTo>
                    <a:lnTo>
                      <a:pt x="336168" y="34172"/>
                    </a:lnTo>
                    <a:lnTo>
                      <a:pt x="337471" y="36572"/>
                    </a:lnTo>
                    <a:lnTo>
                      <a:pt x="335073" y="39624"/>
                    </a:lnTo>
                    <a:lnTo>
                      <a:pt x="336090" y="41424"/>
                    </a:lnTo>
                    <a:lnTo>
                      <a:pt x="340000" y="42702"/>
                    </a:lnTo>
                    <a:lnTo>
                      <a:pt x="343024" y="47789"/>
                    </a:lnTo>
                    <a:lnTo>
                      <a:pt x="345318" y="47476"/>
                    </a:lnTo>
                    <a:lnTo>
                      <a:pt x="347664" y="50371"/>
                    </a:lnTo>
                    <a:lnTo>
                      <a:pt x="349175" y="55328"/>
                    </a:lnTo>
                    <a:lnTo>
                      <a:pt x="347638" y="58354"/>
                    </a:lnTo>
                    <a:lnTo>
                      <a:pt x="344145" y="70849"/>
                    </a:lnTo>
                    <a:lnTo>
                      <a:pt x="369325" y="70666"/>
                    </a:lnTo>
                    <a:lnTo>
                      <a:pt x="384965" y="70823"/>
                    </a:lnTo>
                    <a:lnTo>
                      <a:pt x="384705" y="78831"/>
                    </a:lnTo>
                    <a:lnTo>
                      <a:pt x="380482" y="80866"/>
                    </a:lnTo>
                    <a:lnTo>
                      <a:pt x="380456" y="84309"/>
                    </a:lnTo>
                    <a:lnTo>
                      <a:pt x="372949" y="84309"/>
                    </a:lnTo>
                    <a:lnTo>
                      <a:pt x="372844" y="94795"/>
                    </a:lnTo>
                    <a:lnTo>
                      <a:pt x="343571" y="94691"/>
                    </a:lnTo>
                    <a:lnTo>
                      <a:pt x="344275" y="88900"/>
                    </a:lnTo>
                    <a:lnTo>
                      <a:pt x="341799" y="88978"/>
                    </a:lnTo>
                    <a:lnTo>
                      <a:pt x="341147" y="84152"/>
                    </a:lnTo>
                    <a:lnTo>
                      <a:pt x="336011" y="83970"/>
                    </a:lnTo>
                    <a:lnTo>
                      <a:pt x="336767" y="94013"/>
                    </a:lnTo>
                    <a:lnTo>
                      <a:pt x="333014" y="99830"/>
                    </a:lnTo>
                    <a:lnTo>
                      <a:pt x="334969" y="100456"/>
                    </a:lnTo>
                    <a:lnTo>
                      <a:pt x="332988" y="105934"/>
                    </a:lnTo>
                    <a:lnTo>
                      <a:pt x="333587" y="110029"/>
                    </a:lnTo>
                    <a:lnTo>
                      <a:pt x="331945" y="112977"/>
                    </a:lnTo>
                    <a:lnTo>
                      <a:pt x="332910" y="115690"/>
                    </a:lnTo>
                    <a:lnTo>
                      <a:pt x="332336" y="121038"/>
                    </a:lnTo>
                    <a:lnTo>
                      <a:pt x="333431" y="122472"/>
                    </a:lnTo>
                    <a:lnTo>
                      <a:pt x="336794" y="121507"/>
                    </a:lnTo>
                    <a:lnTo>
                      <a:pt x="335230" y="124925"/>
                    </a:lnTo>
                    <a:lnTo>
                      <a:pt x="358429" y="153828"/>
                    </a:lnTo>
                    <a:lnTo>
                      <a:pt x="367083" y="156801"/>
                    </a:lnTo>
                    <a:lnTo>
                      <a:pt x="374043" y="160271"/>
                    </a:lnTo>
                    <a:lnTo>
                      <a:pt x="379726" y="159827"/>
                    </a:lnTo>
                    <a:lnTo>
                      <a:pt x="379856" y="191261"/>
                    </a:lnTo>
                    <a:lnTo>
                      <a:pt x="450498" y="191234"/>
                    </a:lnTo>
                    <a:lnTo>
                      <a:pt x="450655" y="198721"/>
                    </a:lnTo>
                    <a:lnTo>
                      <a:pt x="450576" y="252014"/>
                    </a:lnTo>
                    <a:lnTo>
                      <a:pt x="450681" y="266857"/>
                    </a:lnTo>
                    <a:lnTo>
                      <a:pt x="432225" y="266857"/>
                    </a:lnTo>
                    <a:lnTo>
                      <a:pt x="432225" y="297273"/>
                    </a:lnTo>
                    <a:lnTo>
                      <a:pt x="417002" y="297273"/>
                    </a:lnTo>
                    <a:lnTo>
                      <a:pt x="417002" y="296908"/>
                    </a:lnTo>
                    <a:lnTo>
                      <a:pt x="401153" y="295500"/>
                    </a:lnTo>
                    <a:lnTo>
                      <a:pt x="385956" y="295500"/>
                    </a:lnTo>
                    <a:lnTo>
                      <a:pt x="385956" y="317777"/>
                    </a:lnTo>
                    <a:lnTo>
                      <a:pt x="386217" y="342219"/>
                    </a:lnTo>
                    <a:lnTo>
                      <a:pt x="416872" y="342428"/>
                    </a:lnTo>
                    <a:lnTo>
                      <a:pt x="449690" y="342350"/>
                    </a:lnTo>
                    <a:lnTo>
                      <a:pt x="449977" y="371957"/>
                    </a:lnTo>
                    <a:lnTo>
                      <a:pt x="464705" y="372061"/>
                    </a:lnTo>
                    <a:lnTo>
                      <a:pt x="470413" y="372453"/>
                    </a:lnTo>
                    <a:lnTo>
                      <a:pt x="472864" y="370340"/>
                    </a:lnTo>
                    <a:lnTo>
                      <a:pt x="475887" y="370287"/>
                    </a:lnTo>
                    <a:lnTo>
                      <a:pt x="478442" y="374983"/>
                    </a:lnTo>
                    <a:lnTo>
                      <a:pt x="481283" y="375870"/>
                    </a:lnTo>
                    <a:lnTo>
                      <a:pt x="482691" y="379157"/>
                    </a:lnTo>
                    <a:lnTo>
                      <a:pt x="483916" y="389382"/>
                    </a:lnTo>
                    <a:lnTo>
                      <a:pt x="486393" y="387948"/>
                    </a:lnTo>
                    <a:lnTo>
                      <a:pt x="492284" y="390765"/>
                    </a:lnTo>
                    <a:lnTo>
                      <a:pt x="496063" y="395226"/>
                    </a:lnTo>
                    <a:lnTo>
                      <a:pt x="503414" y="400390"/>
                    </a:lnTo>
                    <a:lnTo>
                      <a:pt x="508315" y="401043"/>
                    </a:lnTo>
                    <a:lnTo>
                      <a:pt x="517621" y="405347"/>
                    </a:lnTo>
                    <a:lnTo>
                      <a:pt x="514154" y="408660"/>
                    </a:lnTo>
                    <a:lnTo>
                      <a:pt x="521114" y="408816"/>
                    </a:lnTo>
                    <a:lnTo>
                      <a:pt x="524242" y="410460"/>
                    </a:lnTo>
                    <a:lnTo>
                      <a:pt x="524450" y="408894"/>
                    </a:lnTo>
                    <a:lnTo>
                      <a:pt x="538422" y="409103"/>
                    </a:lnTo>
                    <a:lnTo>
                      <a:pt x="538292" y="386800"/>
                    </a:lnTo>
                    <a:lnTo>
                      <a:pt x="568347" y="386878"/>
                    </a:lnTo>
                    <a:lnTo>
                      <a:pt x="583075" y="386435"/>
                    </a:lnTo>
                    <a:lnTo>
                      <a:pt x="583075" y="385652"/>
                    </a:lnTo>
                    <a:lnTo>
                      <a:pt x="597621" y="385652"/>
                    </a:lnTo>
                    <a:lnTo>
                      <a:pt x="597673" y="415938"/>
                    </a:lnTo>
                    <a:lnTo>
                      <a:pt x="648791" y="415755"/>
                    </a:lnTo>
                    <a:lnTo>
                      <a:pt x="647070" y="423137"/>
                    </a:lnTo>
                    <a:lnTo>
                      <a:pt x="642482" y="429111"/>
                    </a:lnTo>
                    <a:lnTo>
                      <a:pt x="642613" y="436571"/>
                    </a:lnTo>
                    <a:lnTo>
                      <a:pt x="639250" y="437171"/>
                    </a:lnTo>
                    <a:lnTo>
                      <a:pt x="640397" y="444058"/>
                    </a:lnTo>
                    <a:lnTo>
                      <a:pt x="645610" y="444032"/>
                    </a:lnTo>
                    <a:lnTo>
                      <a:pt x="649781" y="447084"/>
                    </a:lnTo>
                    <a:lnTo>
                      <a:pt x="653509" y="446249"/>
                    </a:lnTo>
                    <a:lnTo>
                      <a:pt x="653352" y="449901"/>
                    </a:lnTo>
                    <a:lnTo>
                      <a:pt x="651580" y="451519"/>
                    </a:lnTo>
                    <a:lnTo>
                      <a:pt x="658722" y="451492"/>
                    </a:lnTo>
                    <a:lnTo>
                      <a:pt x="659139" y="447240"/>
                    </a:lnTo>
                    <a:lnTo>
                      <a:pt x="668680" y="446588"/>
                    </a:lnTo>
                    <a:lnTo>
                      <a:pt x="668680" y="439102"/>
                    </a:lnTo>
                    <a:lnTo>
                      <a:pt x="671130" y="439102"/>
                    </a:lnTo>
                    <a:lnTo>
                      <a:pt x="671130" y="446614"/>
                    </a:lnTo>
                    <a:lnTo>
                      <a:pt x="676135" y="446458"/>
                    </a:lnTo>
                    <a:lnTo>
                      <a:pt x="676109" y="448102"/>
                    </a:lnTo>
                    <a:lnTo>
                      <a:pt x="680618" y="448701"/>
                    </a:lnTo>
                    <a:lnTo>
                      <a:pt x="681974" y="450736"/>
                    </a:lnTo>
                    <a:lnTo>
                      <a:pt x="694590" y="445415"/>
                    </a:lnTo>
                    <a:lnTo>
                      <a:pt x="699022" y="446249"/>
                    </a:lnTo>
                    <a:lnTo>
                      <a:pt x="699908" y="444580"/>
                    </a:lnTo>
                    <a:lnTo>
                      <a:pt x="706529" y="443901"/>
                    </a:lnTo>
                    <a:lnTo>
                      <a:pt x="708015" y="436050"/>
                    </a:lnTo>
                    <a:lnTo>
                      <a:pt x="708979" y="426555"/>
                    </a:lnTo>
                    <a:lnTo>
                      <a:pt x="710726" y="423268"/>
                    </a:lnTo>
                    <a:lnTo>
                      <a:pt x="710152" y="418285"/>
                    </a:lnTo>
                    <a:lnTo>
                      <a:pt x="712655" y="415520"/>
                    </a:lnTo>
                    <a:lnTo>
                      <a:pt x="754909" y="415572"/>
                    </a:lnTo>
                    <a:lnTo>
                      <a:pt x="754936" y="449041"/>
                    </a:lnTo>
                    <a:lnTo>
                      <a:pt x="821746" y="449197"/>
                    </a:lnTo>
                    <a:lnTo>
                      <a:pt x="821772" y="461640"/>
                    </a:lnTo>
                    <a:lnTo>
                      <a:pt x="854486" y="461666"/>
                    </a:lnTo>
                    <a:lnTo>
                      <a:pt x="856154" y="459162"/>
                    </a:lnTo>
                    <a:lnTo>
                      <a:pt x="855189" y="455823"/>
                    </a:lnTo>
                    <a:lnTo>
                      <a:pt x="856415" y="454675"/>
                    </a:lnTo>
                    <a:lnTo>
                      <a:pt x="858656" y="456657"/>
                    </a:lnTo>
                    <a:lnTo>
                      <a:pt x="863036" y="456475"/>
                    </a:lnTo>
                    <a:lnTo>
                      <a:pt x="863062" y="580565"/>
                    </a:lnTo>
                    <a:lnTo>
                      <a:pt x="713619" y="580643"/>
                    </a:lnTo>
                    <a:lnTo>
                      <a:pt x="619387" y="580539"/>
                    </a:lnTo>
                    <a:lnTo>
                      <a:pt x="616858" y="581061"/>
                    </a:lnTo>
                    <a:lnTo>
                      <a:pt x="605962" y="580565"/>
                    </a:lnTo>
                    <a:lnTo>
                      <a:pt x="548641" y="580591"/>
                    </a:lnTo>
                    <a:lnTo>
                      <a:pt x="427872" y="580200"/>
                    </a:lnTo>
                    <a:lnTo>
                      <a:pt x="350661" y="580565"/>
                    </a:lnTo>
                    <a:lnTo>
                      <a:pt x="347611" y="583982"/>
                    </a:lnTo>
                    <a:lnTo>
                      <a:pt x="350505" y="585469"/>
                    </a:lnTo>
                    <a:lnTo>
                      <a:pt x="350140" y="591469"/>
                    </a:lnTo>
                    <a:lnTo>
                      <a:pt x="349045" y="593138"/>
                    </a:lnTo>
                    <a:lnTo>
                      <a:pt x="351469" y="594182"/>
                    </a:lnTo>
                    <a:lnTo>
                      <a:pt x="347559" y="596738"/>
                    </a:lnTo>
                    <a:lnTo>
                      <a:pt x="348889" y="599947"/>
                    </a:lnTo>
                    <a:lnTo>
                      <a:pt x="348133" y="603390"/>
                    </a:lnTo>
                    <a:lnTo>
                      <a:pt x="351183" y="606755"/>
                    </a:lnTo>
                    <a:lnTo>
                      <a:pt x="353085" y="607094"/>
                    </a:lnTo>
                    <a:lnTo>
                      <a:pt x="352564" y="609911"/>
                    </a:lnTo>
                    <a:lnTo>
                      <a:pt x="356604" y="612859"/>
                    </a:lnTo>
                    <a:lnTo>
                      <a:pt x="360932" y="613381"/>
                    </a:lnTo>
                    <a:lnTo>
                      <a:pt x="363695" y="617372"/>
                    </a:lnTo>
                    <a:lnTo>
                      <a:pt x="272278" y="617398"/>
                    </a:lnTo>
                    <a:lnTo>
                      <a:pt x="121427" y="617398"/>
                    </a:lnTo>
                    <a:lnTo>
                      <a:pt x="121427" y="693647"/>
                    </a:lnTo>
                    <a:lnTo>
                      <a:pt x="51750" y="693647"/>
                    </a:lnTo>
                    <a:lnTo>
                      <a:pt x="42418" y="693856"/>
                    </a:lnTo>
                    <a:lnTo>
                      <a:pt x="85" y="693830"/>
                    </a:lnTo>
                    <a:lnTo>
                      <a:pt x="33" y="660675"/>
                    </a:lnTo>
                    <a:lnTo>
                      <a:pt x="33" y="660675"/>
                    </a:lnTo>
                  </a:path>
                </a:pathLst>
              </a:custGeom>
              <a:solidFill>
                <a:srgbClr val="74A4D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60" name="NM-3">
                <a:extLst>
                  <a:ext uri="{FF2B5EF4-FFF2-40B4-BE49-F238E27FC236}">
                    <a16:creationId xmlns:a16="http://schemas.microsoft.com/office/drawing/2014/main" id="{48B9F2A7-D7C8-34F4-E3A0-1C740BB3B83D}"/>
                  </a:ext>
                </a:extLst>
              </p:cNvPr>
              <p:cNvSpPr/>
              <p:nvPr/>
            </p:nvSpPr>
            <p:spPr>
              <a:xfrm>
                <a:off x="2787039" y="3611121"/>
                <a:ext cx="880452" cy="766398"/>
              </a:xfrm>
              <a:custGeom>
                <a:avLst/>
                <a:gdLst>
                  <a:gd name="connsiteX0" fmla="*/ 33 w 871500"/>
                  <a:gd name="connsiteY0" fmla="*/ 287309 h 756957"/>
                  <a:gd name="connsiteX1" fmla="*/ 137 w 871500"/>
                  <a:gd name="connsiteY1" fmla="*/ 248180 h 756957"/>
                  <a:gd name="connsiteX2" fmla="*/ 137 w 871500"/>
                  <a:gd name="connsiteY2" fmla="*/ 166453 h 756957"/>
                  <a:gd name="connsiteX3" fmla="*/ 294 w 871500"/>
                  <a:gd name="connsiteY3" fmla="*/ 235 h 756957"/>
                  <a:gd name="connsiteX4" fmla="*/ 44425 w 871500"/>
                  <a:gd name="connsiteY4" fmla="*/ 261 h 756957"/>
                  <a:gd name="connsiteX5" fmla="*/ 109410 w 871500"/>
                  <a:gd name="connsiteY5" fmla="*/ 104 h 756957"/>
                  <a:gd name="connsiteX6" fmla="*/ 168557 w 871500"/>
                  <a:gd name="connsiteY6" fmla="*/ 104 h 756957"/>
                  <a:gd name="connsiteX7" fmla="*/ 238234 w 871500"/>
                  <a:gd name="connsiteY7" fmla="*/ 0 h 756957"/>
                  <a:gd name="connsiteX8" fmla="*/ 312864 w 871500"/>
                  <a:gd name="connsiteY8" fmla="*/ 26 h 756957"/>
                  <a:gd name="connsiteX9" fmla="*/ 313933 w 871500"/>
                  <a:gd name="connsiteY9" fmla="*/ 1408 h 756957"/>
                  <a:gd name="connsiteX10" fmla="*/ 481466 w 871500"/>
                  <a:gd name="connsiteY10" fmla="*/ 782 h 756957"/>
                  <a:gd name="connsiteX11" fmla="*/ 551717 w 871500"/>
                  <a:gd name="connsiteY11" fmla="*/ 965 h 756957"/>
                  <a:gd name="connsiteX12" fmla="*/ 566080 w 871500"/>
                  <a:gd name="connsiteY12" fmla="*/ 861 h 756957"/>
                  <a:gd name="connsiteX13" fmla="*/ 583441 w 871500"/>
                  <a:gd name="connsiteY13" fmla="*/ 1252 h 756957"/>
                  <a:gd name="connsiteX14" fmla="*/ 646471 w 871500"/>
                  <a:gd name="connsiteY14" fmla="*/ 1174 h 756957"/>
                  <a:gd name="connsiteX15" fmla="*/ 678820 w 871500"/>
                  <a:gd name="connsiteY15" fmla="*/ 1226 h 756957"/>
                  <a:gd name="connsiteX16" fmla="*/ 691567 w 871500"/>
                  <a:gd name="connsiteY16" fmla="*/ 1017 h 756957"/>
                  <a:gd name="connsiteX17" fmla="*/ 781680 w 871500"/>
                  <a:gd name="connsiteY17" fmla="*/ 287 h 756957"/>
                  <a:gd name="connsiteX18" fmla="*/ 871534 w 871500"/>
                  <a:gd name="connsiteY18" fmla="*/ 26 h 756957"/>
                  <a:gd name="connsiteX19" fmla="*/ 871534 w 871500"/>
                  <a:gd name="connsiteY19" fmla="*/ 89918 h 756957"/>
                  <a:gd name="connsiteX20" fmla="*/ 865851 w 871500"/>
                  <a:gd name="connsiteY20" fmla="*/ 89996 h 756957"/>
                  <a:gd name="connsiteX21" fmla="*/ 865955 w 871500"/>
                  <a:gd name="connsiteY21" fmla="*/ 187139 h 756957"/>
                  <a:gd name="connsiteX22" fmla="*/ 865721 w 871500"/>
                  <a:gd name="connsiteY22" fmla="*/ 318951 h 756957"/>
                  <a:gd name="connsiteX23" fmla="*/ 865695 w 871500"/>
                  <a:gd name="connsiteY23" fmla="*/ 371905 h 756957"/>
                  <a:gd name="connsiteX24" fmla="*/ 865538 w 871500"/>
                  <a:gd name="connsiteY24" fmla="*/ 493282 h 756957"/>
                  <a:gd name="connsiteX25" fmla="*/ 865564 w 871500"/>
                  <a:gd name="connsiteY25" fmla="*/ 531211 h 756957"/>
                  <a:gd name="connsiteX26" fmla="*/ 862541 w 871500"/>
                  <a:gd name="connsiteY26" fmla="*/ 704864 h 756957"/>
                  <a:gd name="connsiteX27" fmla="*/ 862541 w 871500"/>
                  <a:gd name="connsiteY27" fmla="*/ 751766 h 756957"/>
                  <a:gd name="connsiteX28" fmla="*/ 858161 w 871500"/>
                  <a:gd name="connsiteY28" fmla="*/ 751949 h 756957"/>
                  <a:gd name="connsiteX29" fmla="*/ 855919 w 871500"/>
                  <a:gd name="connsiteY29" fmla="*/ 749966 h 756957"/>
                  <a:gd name="connsiteX30" fmla="*/ 855659 w 871500"/>
                  <a:gd name="connsiteY30" fmla="*/ 754453 h 756957"/>
                  <a:gd name="connsiteX31" fmla="*/ 853990 w 871500"/>
                  <a:gd name="connsiteY31" fmla="*/ 756957 h 756957"/>
                  <a:gd name="connsiteX32" fmla="*/ 821276 w 871500"/>
                  <a:gd name="connsiteY32" fmla="*/ 756931 h 756957"/>
                  <a:gd name="connsiteX33" fmla="*/ 821250 w 871500"/>
                  <a:gd name="connsiteY33" fmla="*/ 744488 h 756957"/>
                  <a:gd name="connsiteX34" fmla="*/ 754440 w 871500"/>
                  <a:gd name="connsiteY34" fmla="*/ 744332 h 756957"/>
                  <a:gd name="connsiteX35" fmla="*/ 754414 w 871500"/>
                  <a:gd name="connsiteY35" fmla="*/ 710864 h 756957"/>
                  <a:gd name="connsiteX36" fmla="*/ 712160 w 871500"/>
                  <a:gd name="connsiteY36" fmla="*/ 710812 h 756957"/>
                  <a:gd name="connsiteX37" fmla="*/ 709657 w 871500"/>
                  <a:gd name="connsiteY37" fmla="*/ 713577 h 756957"/>
                  <a:gd name="connsiteX38" fmla="*/ 710230 w 871500"/>
                  <a:gd name="connsiteY38" fmla="*/ 718559 h 756957"/>
                  <a:gd name="connsiteX39" fmla="*/ 708484 w 871500"/>
                  <a:gd name="connsiteY39" fmla="*/ 721846 h 756957"/>
                  <a:gd name="connsiteX40" fmla="*/ 707520 w 871500"/>
                  <a:gd name="connsiteY40" fmla="*/ 731341 h 756957"/>
                  <a:gd name="connsiteX41" fmla="*/ 706034 w 871500"/>
                  <a:gd name="connsiteY41" fmla="*/ 739193 h 756957"/>
                  <a:gd name="connsiteX42" fmla="*/ 699413 w 871500"/>
                  <a:gd name="connsiteY42" fmla="*/ 739871 h 756957"/>
                  <a:gd name="connsiteX43" fmla="*/ 698526 w 871500"/>
                  <a:gd name="connsiteY43" fmla="*/ 741541 h 756957"/>
                  <a:gd name="connsiteX44" fmla="*/ 694095 w 871500"/>
                  <a:gd name="connsiteY44" fmla="*/ 740706 h 756957"/>
                  <a:gd name="connsiteX45" fmla="*/ 681479 w 871500"/>
                  <a:gd name="connsiteY45" fmla="*/ 746028 h 756957"/>
                  <a:gd name="connsiteX46" fmla="*/ 680123 w 871500"/>
                  <a:gd name="connsiteY46" fmla="*/ 743993 h 756957"/>
                  <a:gd name="connsiteX47" fmla="*/ 675614 w 871500"/>
                  <a:gd name="connsiteY47" fmla="*/ 743393 h 756957"/>
                  <a:gd name="connsiteX48" fmla="*/ 675640 w 871500"/>
                  <a:gd name="connsiteY48" fmla="*/ 741749 h 756957"/>
                  <a:gd name="connsiteX49" fmla="*/ 670635 w 871500"/>
                  <a:gd name="connsiteY49" fmla="*/ 741906 h 756957"/>
                  <a:gd name="connsiteX50" fmla="*/ 670635 w 871500"/>
                  <a:gd name="connsiteY50" fmla="*/ 734393 h 756957"/>
                  <a:gd name="connsiteX51" fmla="*/ 668185 w 871500"/>
                  <a:gd name="connsiteY51" fmla="*/ 734393 h 756957"/>
                  <a:gd name="connsiteX52" fmla="*/ 668185 w 871500"/>
                  <a:gd name="connsiteY52" fmla="*/ 741880 h 756957"/>
                  <a:gd name="connsiteX53" fmla="*/ 658644 w 871500"/>
                  <a:gd name="connsiteY53" fmla="*/ 742532 h 756957"/>
                  <a:gd name="connsiteX54" fmla="*/ 658227 w 871500"/>
                  <a:gd name="connsiteY54" fmla="*/ 746784 h 756957"/>
                  <a:gd name="connsiteX55" fmla="*/ 651084 w 871500"/>
                  <a:gd name="connsiteY55" fmla="*/ 746810 h 756957"/>
                  <a:gd name="connsiteX56" fmla="*/ 652857 w 871500"/>
                  <a:gd name="connsiteY56" fmla="*/ 745193 h 756957"/>
                  <a:gd name="connsiteX57" fmla="*/ 653013 w 871500"/>
                  <a:gd name="connsiteY57" fmla="*/ 741541 h 756957"/>
                  <a:gd name="connsiteX58" fmla="*/ 649286 w 871500"/>
                  <a:gd name="connsiteY58" fmla="*/ 742376 h 756957"/>
                  <a:gd name="connsiteX59" fmla="*/ 645115 w 871500"/>
                  <a:gd name="connsiteY59" fmla="*/ 739323 h 756957"/>
                  <a:gd name="connsiteX60" fmla="*/ 639902 w 871500"/>
                  <a:gd name="connsiteY60" fmla="*/ 739349 h 756957"/>
                  <a:gd name="connsiteX61" fmla="*/ 638755 w 871500"/>
                  <a:gd name="connsiteY61" fmla="*/ 732463 h 756957"/>
                  <a:gd name="connsiteX62" fmla="*/ 642118 w 871500"/>
                  <a:gd name="connsiteY62" fmla="*/ 731863 h 756957"/>
                  <a:gd name="connsiteX63" fmla="*/ 641987 w 871500"/>
                  <a:gd name="connsiteY63" fmla="*/ 724402 h 756957"/>
                  <a:gd name="connsiteX64" fmla="*/ 646575 w 871500"/>
                  <a:gd name="connsiteY64" fmla="*/ 718429 h 756957"/>
                  <a:gd name="connsiteX65" fmla="*/ 648295 w 871500"/>
                  <a:gd name="connsiteY65" fmla="*/ 711046 h 756957"/>
                  <a:gd name="connsiteX66" fmla="*/ 597178 w 871500"/>
                  <a:gd name="connsiteY66" fmla="*/ 711229 h 756957"/>
                  <a:gd name="connsiteX67" fmla="*/ 597152 w 871500"/>
                  <a:gd name="connsiteY67" fmla="*/ 666805 h 756957"/>
                  <a:gd name="connsiteX68" fmla="*/ 597360 w 871500"/>
                  <a:gd name="connsiteY68" fmla="*/ 652145 h 756957"/>
                  <a:gd name="connsiteX69" fmla="*/ 600071 w 871500"/>
                  <a:gd name="connsiteY69" fmla="*/ 652145 h 756957"/>
                  <a:gd name="connsiteX70" fmla="*/ 600071 w 871500"/>
                  <a:gd name="connsiteY70" fmla="*/ 641189 h 756957"/>
                  <a:gd name="connsiteX71" fmla="*/ 607839 w 871500"/>
                  <a:gd name="connsiteY71" fmla="*/ 641293 h 756957"/>
                  <a:gd name="connsiteX72" fmla="*/ 621472 w 871500"/>
                  <a:gd name="connsiteY72" fmla="*/ 638945 h 756957"/>
                  <a:gd name="connsiteX73" fmla="*/ 627572 w 871500"/>
                  <a:gd name="connsiteY73" fmla="*/ 636884 h 756957"/>
                  <a:gd name="connsiteX74" fmla="*/ 641909 w 871500"/>
                  <a:gd name="connsiteY74" fmla="*/ 636884 h 756957"/>
                  <a:gd name="connsiteX75" fmla="*/ 641883 w 871500"/>
                  <a:gd name="connsiteY75" fmla="*/ 631980 h 756957"/>
                  <a:gd name="connsiteX76" fmla="*/ 647070 w 871500"/>
                  <a:gd name="connsiteY76" fmla="*/ 631902 h 756957"/>
                  <a:gd name="connsiteX77" fmla="*/ 647070 w 871500"/>
                  <a:gd name="connsiteY77" fmla="*/ 629398 h 756957"/>
                  <a:gd name="connsiteX78" fmla="*/ 657732 w 871500"/>
                  <a:gd name="connsiteY78" fmla="*/ 629059 h 756957"/>
                  <a:gd name="connsiteX79" fmla="*/ 673033 w 871500"/>
                  <a:gd name="connsiteY79" fmla="*/ 607251 h 756957"/>
                  <a:gd name="connsiteX80" fmla="*/ 680149 w 871500"/>
                  <a:gd name="connsiteY80" fmla="*/ 601669 h 756957"/>
                  <a:gd name="connsiteX81" fmla="*/ 691853 w 871500"/>
                  <a:gd name="connsiteY81" fmla="*/ 597495 h 756957"/>
                  <a:gd name="connsiteX82" fmla="*/ 698110 w 871500"/>
                  <a:gd name="connsiteY82" fmla="*/ 593687 h 756957"/>
                  <a:gd name="connsiteX83" fmla="*/ 709005 w 871500"/>
                  <a:gd name="connsiteY83" fmla="*/ 591495 h 756957"/>
                  <a:gd name="connsiteX84" fmla="*/ 717790 w 871500"/>
                  <a:gd name="connsiteY84" fmla="*/ 591208 h 756957"/>
                  <a:gd name="connsiteX85" fmla="*/ 723733 w 871500"/>
                  <a:gd name="connsiteY85" fmla="*/ 589721 h 756957"/>
                  <a:gd name="connsiteX86" fmla="*/ 745239 w 871500"/>
                  <a:gd name="connsiteY86" fmla="*/ 588808 h 756957"/>
                  <a:gd name="connsiteX87" fmla="*/ 753085 w 871500"/>
                  <a:gd name="connsiteY87" fmla="*/ 583695 h 756957"/>
                  <a:gd name="connsiteX88" fmla="*/ 759080 w 871500"/>
                  <a:gd name="connsiteY88" fmla="*/ 581739 h 756957"/>
                  <a:gd name="connsiteX89" fmla="*/ 760931 w 871500"/>
                  <a:gd name="connsiteY89" fmla="*/ 579079 h 756957"/>
                  <a:gd name="connsiteX90" fmla="*/ 768360 w 871500"/>
                  <a:gd name="connsiteY90" fmla="*/ 583330 h 756957"/>
                  <a:gd name="connsiteX91" fmla="*/ 768491 w 871500"/>
                  <a:gd name="connsiteY91" fmla="*/ 563192 h 756957"/>
                  <a:gd name="connsiteX92" fmla="*/ 750478 w 871500"/>
                  <a:gd name="connsiteY92" fmla="*/ 563270 h 756957"/>
                  <a:gd name="connsiteX93" fmla="*/ 750504 w 871500"/>
                  <a:gd name="connsiteY93" fmla="*/ 517568 h 756957"/>
                  <a:gd name="connsiteX94" fmla="*/ 735464 w 871500"/>
                  <a:gd name="connsiteY94" fmla="*/ 517464 h 756957"/>
                  <a:gd name="connsiteX95" fmla="*/ 735516 w 871500"/>
                  <a:gd name="connsiteY95" fmla="*/ 486578 h 756957"/>
                  <a:gd name="connsiteX96" fmla="*/ 735020 w 871500"/>
                  <a:gd name="connsiteY96" fmla="*/ 486578 h 756957"/>
                  <a:gd name="connsiteX97" fmla="*/ 735072 w 871500"/>
                  <a:gd name="connsiteY97" fmla="*/ 426163 h 756957"/>
                  <a:gd name="connsiteX98" fmla="*/ 709110 w 871500"/>
                  <a:gd name="connsiteY98" fmla="*/ 426137 h 756957"/>
                  <a:gd name="connsiteX99" fmla="*/ 709084 w 871500"/>
                  <a:gd name="connsiteY99" fmla="*/ 364758 h 756957"/>
                  <a:gd name="connsiteX100" fmla="*/ 709579 w 871500"/>
                  <a:gd name="connsiteY100" fmla="*/ 362227 h 756957"/>
                  <a:gd name="connsiteX101" fmla="*/ 709631 w 871500"/>
                  <a:gd name="connsiteY101" fmla="*/ 318716 h 756957"/>
                  <a:gd name="connsiteX102" fmla="*/ 651215 w 871500"/>
                  <a:gd name="connsiteY102" fmla="*/ 318612 h 756957"/>
                  <a:gd name="connsiteX103" fmla="*/ 541524 w 871500"/>
                  <a:gd name="connsiteY103" fmla="*/ 318585 h 756957"/>
                  <a:gd name="connsiteX104" fmla="*/ 541577 w 871500"/>
                  <a:gd name="connsiteY104" fmla="*/ 349367 h 756957"/>
                  <a:gd name="connsiteX105" fmla="*/ 480449 w 871500"/>
                  <a:gd name="connsiteY105" fmla="*/ 349419 h 756957"/>
                  <a:gd name="connsiteX106" fmla="*/ 435067 w 871500"/>
                  <a:gd name="connsiteY106" fmla="*/ 349602 h 756957"/>
                  <a:gd name="connsiteX107" fmla="*/ 436996 w 871500"/>
                  <a:gd name="connsiteY107" fmla="*/ 346732 h 756957"/>
                  <a:gd name="connsiteX108" fmla="*/ 442209 w 871500"/>
                  <a:gd name="connsiteY108" fmla="*/ 331707 h 756957"/>
                  <a:gd name="connsiteX109" fmla="*/ 416820 w 871500"/>
                  <a:gd name="connsiteY109" fmla="*/ 331707 h 756957"/>
                  <a:gd name="connsiteX110" fmla="*/ 416820 w 871500"/>
                  <a:gd name="connsiteY110" fmla="*/ 317255 h 756957"/>
                  <a:gd name="connsiteX111" fmla="*/ 409756 w 871500"/>
                  <a:gd name="connsiteY111" fmla="*/ 315221 h 756957"/>
                  <a:gd name="connsiteX112" fmla="*/ 407227 w 871500"/>
                  <a:gd name="connsiteY112" fmla="*/ 313029 h 756957"/>
                  <a:gd name="connsiteX113" fmla="*/ 403995 w 871500"/>
                  <a:gd name="connsiteY113" fmla="*/ 314673 h 756957"/>
                  <a:gd name="connsiteX114" fmla="*/ 403917 w 871500"/>
                  <a:gd name="connsiteY114" fmla="*/ 303065 h 756957"/>
                  <a:gd name="connsiteX115" fmla="*/ 403447 w 871500"/>
                  <a:gd name="connsiteY115" fmla="*/ 303065 h 756957"/>
                  <a:gd name="connsiteX116" fmla="*/ 403447 w 871500"/>
                  <a:gd name="connsiteY116" fmla="*/ 278466 h 756957"/>
                  <a:gd name="connsiteX117" fmla="*/ 392447 w 871500"/>
                  <a:gd name="connsiteY117" fmla="*/ 275231 h 756957"/>
                  <a:gd name="connsiteX118" fmla="*/ 387989 w 871500"/>
                  <a:gd name="connsiteY118" fmla="*/ 277474 h 756957"/>
                  <a:gd name="connsiteX119" fmla="*/ 388120 w 871500"/>
                  <a:gd name="connsiteY119" fmla="*/ 292213 h 756957"/>
                  <a:gd name="connsiteX120" fmla="*/ 381707 w 871500"/>
                  <a:gd name="connsiteY120" fmla="*/ 292291 h 756957"/>
                  <a:gd name="connsiteX121" fmla="*/ 381056 w 871500"/>
                  <a:gd name="connsiteY121" fmla="*/ 294169 h 756957"/>
                  <a:gd name="connsiteX122" fmla="*/ 370003 w 871500"/>
                  <a:gd name="connsiteY122" fmla="*/ 293569 h 756957"/>
                  <a:gd name="connsiteX123" fmla="*/ 366249 w 871500"/>
                  <a:gd name="connsiteY123" fmla="*/ 297743 h 756957"/>
                  <a:gd name="connsiteX124" fmla="*/ 361583 w 871500"/>
                  <a:gd name="connsiteY124" fmla="*/ 297743 h 756957"/>
                  <a:gd name="connsiteX125" fmla="*/ 361583 w 871500"/>
                  <a:gd name="connsiteY125" fmla="*/ 299204 h 756957"/>
                  <a:gd name="connsiteX126" fmla="*/ 357621 w 871500"/>
                  <a:gd name="connsiteY126" fmla="*/ 298995 h 756957"/>
                  <a:gd name="connsiteX127" fmla="*/ 347195 w 871500"/>
                  <a:gd name="connsiteY127" fmla="*/ 291326 h 756957"/>
                  <a:gd name="connsiteX128" fmla="*/ 346100 w 871500"/>
                  <a:gd name="connsiteY128" fmla="*/ 294508 h 756957"/>
                  <a:gd name="connsiteX129" fmla="*/ 340391 w 871500"/>
                  <a:gd name="connsiteY129" fmla="*/ 292709 h 756957"/>
                  <a:gd name="connsiteX130" fmla="*/ 338488 w 871500"/>
                  <a:gd name="connsiteY130" fmla="*/ 294326 h 756957"/>
                  <a:gd name="connsiteX131" fmla="*/ 338853 w 871500"/>
                  <a:gd name="connsiteY131" fmla="*/ 299204 h 756957"/>
                  <a:gd name="connsiteX132" fmla="*/ 334396 w 871500"/>
                  <a:gd name="connsiteY132" fmla="*/ 297378 h 756957"/>
                  <a:gd name="connsiteX133" fmla="*/ 317895 w 871500"/>
                  <a:gd name="connsiteY133" fmla="*/ 297874 h 756957"/>
                  <a:gd name="connsiteX134" fmla="*/ 315028 w 871500"/>
                  <a:gd name="connsiteY134" fmla="*/ 293804 h 756957"/>
                  <a:gd name="connsiteX135" fmla="*/ 315862 w 871500"/>
                  <a:gd name="connsiteY135" fmla="*/ 304995 h 756957"/>
                  <a:gd name="connsiteX136" fmla="*/ 306660 w 871500"/>
                  <a:gd name="connsiteY136" fmla="*/ 304134 h 756957"/>
                  <a:gd name="connsiteX137" fmla="*/ 304940 w 871500"/>
                  <a:gd name="connsiteY137" fmla="*/ 305569 h 756957"/>
                  <a:gd name="connsiteX138" fmla="*/ 298997 w 871500"/>
                  <a:gd name="connsiteY138" fmla="*/ 306247 h 756957"/>
                  <a:gd name="connsiteX139" fmla="*/ 298319 w 871500"/>
                  <a:gd name="connsiteY139" fmla="*/ 308621 h 756957"/>
                  <a:gd name="connsiteX140" fmla="*/ 299857 w 871500"/>
                  <a:gd name="connsiteY140" fmla="*/ 314203 h 756957"/>
                  <a:gd name="connsiteX141" fmla="*/ 298788 w 871500"/>
                  <a:gd name="connsiteY141" fmla="*/ 316238 h 756957"/>
                  <a:gd name="connsiteX142" fmla="*/ 300639 w 871500"/>
                  <a:gd name="connsiteY142" fmla="*/ 318246 h 756957"/>
                  <a:gd name="connsiteX143" fmla="*/ 266726 w 871500"/>
                  <a:gd name="connsiteY143" fmla="*/ 318064 h 756957"/>
                  <a:gd name="connsiteX144" fmla="*/ 260704 w 871500"/>
                  <a:gd name="connsiteY144" fmla="*/ 302856 h 756957"/>
                  <a:gd name="connsiteX145" fmla="*/ 219648 w 871500"/>
                  <a:gd name="connsiteY145" fmla="*/ 303195 h 756957"/>
                  <a:gd name="connsiteX146" fmla="*/ 204503 w 871500"/>
                  <a:gd name="connsiteY146" fmla="*/ 303065 h 756957"/>
                  <a:gd name="connsiteX147" fmla="*/ 204581 w 871500"/>
                  <a:gd name="connsiteY147" fmla="*/ 295291 h 756957"/>
                  <a:gd name="connsiteX148" fmla="*/ 189306 w 871500"/>
                  <a:gd name="connsiteY148" fmla="*/ 295317 h 756957"/>
                  <a:gd name="connsiteX149" fmla="*/ 189306 w 871500"/>
                  <a:gd name="connsiteY149" fmla="*/ 302934 h 756957"/>
                  <a:gd name="connsiteX150" fmla="*/ 151743 w 871500"/>
                  <a:gd name="connsiteY150" fmla="*/ 302882 h 756957"/>
                  <a:gd name="connsiteX151" fmla="*/ 128075 w 871500"/>
                  <a:gd name="connsiteY151" fmla="*/ 302673 h 756957"/>
                  <a:gd name="connsiteX152" fmla="*/ 83396 w 871500"/>
                  <a:gd name="connsiteY152" fmla="*/ 302647 h 756957"/>
                  <a:gd name="connsiteX153" fmla="*/ 79981 w 871500"/>
                  <a:gd name="connsiteY153" fmla="*/ 302778 h 756957"/>
                  <a:gd name="connsiteX154" fmla="*/ 73255 w 871500"/>
                  <a:gd name="connsiteY154" fmla="*/ 305282 h 756957"/>
                  <a:gd name="connsiteX155" fmla="*/ 72995 w 871500"/>
                  <a:gd name="connsiteY155" fmla="*/ 312690 h 756957"/>
                  <a:gd name="connsiteX156" fmla="*/ 73125 w 871500"/>
                  <a:gd name="connsiteY156" fmla="*/ 335228 h 756957"/>
                  <a:gd name="connsiteX157" fmla="*/ 68746 w 871500"/>
                  <a:gd name="connsiteY157" fmla="*/ 338150 h 756957"/>
                  <a:gd name="connsiteX158" fmla="*/ 66530 w 871500"/>
                  <a:gd name="connsiteY158" fmla="*/ 338046 h 756957"/>
                  <a:gd name="connsiteX159" fmla="*/ 59284 w 871500"/>
                  <a:gd name="connsiteY159" fmla="*/ 335280 h 756957"/>
                  <a:gd name="connsiteX160" fmla="*/ 51020 w 871500"/>
                  <a:gd name="connsiteY160" fmla="*/ 336481 h 756957"/>
                  <a:gd name="connsiteX161" fmla="*/ 44817 w 871500"/>
                  <a:gd name="connsiteY161" fmla="*/ 339246 h 756957"/>
                  <a:gd name="connsiteX162" fmla="*/ 45390 w 871500"/>
                  <a:gd name="connsiteY162" fmla="*/ 342298 h 756957"/>
                  <a:gd name="connsiteX163" fmla="*/ 47918 w 871500"/>
                  <a:gd name="connsiteY163" fmla="*/ 345245 h 756957"/>
                  <a:gd name="connsiteX164" fmla="*/ 40933 w 871500"/>
                  <a:gd name="connsiteY164" fmla="*/ 346941 h 756957"/>
                  <a:gd name="connsiteX165" fmla="*/ 31965 w 871500"/>
                  <a:gd name="connsiteY165" fmla="*/ 341802 h 756957"/>
                  <a:gd name="connsiteX166" fmla="*/ 34937 w 871500"/>
                  <a:gd name="connsiteY166" fmla="*/ 338646 h 756957"/>
                  <a:gd name="connsiteX167" fmla="*/ 33503 w 871500"/>
                  <a:gd name="connsiteY167" fmla="*/ 335254 h 756957"/>
                  <a:gd name="connsiteX168" fmla="*/ 27586 w 871500"/>
                  <a:gd name="connsiteY168" fmla="*/ 338072 h 756957"/>
                  <a:gd name="connsiteX169" fmla="*/ 30089 w 871500"/>
                  <a:gd name="connsiteY169" fmla="*/ 334707 h 756957"/>
                  <a:gd name="connsiteX170" fmla="*/ 29932 w 871500"/>
                  <a:gd name="connsiteY170" fmla="*/ 328055 h 756957"/>
                  <a:gd name="connsiteX171" fmla="*/ 28785 w 871500"/>
                  <a:gd name="connsiteY171" fmla="*/ 325629 h 756957"/>
                  <a:gd name="connsiteX172" fmla="*/ 164 w 871500"/>
                  <a:gd name="connsiteY172" fmla="*/ 325811 h 756957"/>
                  <a:gd name="connsiteX173" fmla="*/ 33 w 871500"/>
                  <a:gd name="connsiteY173" fmla="*/ 287309 h 756957"/>
                  <a:gd name="connsiteX174" fmla="*/ 33 w 871500"/>
                  <a:gd name="connsiteY174" fmla="*/ 287309 h 756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Lst>
                <a:rect l="l" t="t" r="r" b="b"/>
                <a:pathLst>
                  <a:path w="871500" h="756957">
                    <a:moveTo>
                      <a:pt x="33" y="287309"/>
                    </a:moveTo>
                    <a:lnTo>
                      <a:pt x="137" y="248180"/>
                    </a:lnTo>
                    <a:lnTo>
                      <a:pt x="137" y="166453"/>
                    </a:lnTo>
                    <a:lnTo>
                      <a:pt x="294" y="235"/>
                    </a:lnTo>
                    <a:lnTo>
                      <a:pt x="44425" y="261"/>
                    </a:lnTo>
                    <a:lnTo>
                      <a:pt x="109410" y="104"/>
                    </a:lnTo>
                    <a:lnTo>
                      <a:pt x="168557" y="104"/>
                    </a:lnTo>
                    <a:lnTo>
                      <a:pt x="238234" y="0"/>
                    </a:lnTo>
                    <a:lnTo>
                      <a:pt x="312864" y="26"/>
                    </a:lnTo>
                    <a:lnTo>
                      <a:pt x="313933" y="1408"/>
                    </a:lnTo>
                    <a:lnTo>
                      <a:pt x="481466" y="782"/>
                    </a:lnTo>
                    <a:lnTo>
                      <a:pt x="551717" y="965"/>
                    </a:lnTo>
                    <a:lnTo>
                      <a:pt x="566080" y="861"/>
                    </a:lnTo>
                    <a:lnTo>
                      <a:pt x="583441" y="1252"/>
                    </a:lnTo>
                    <a:lnTo>
                      <a:pt x="646471" y="1174"/>
                    </a:lnTo>
                    <a:lnTo>
                      <a:pt x="678820" y="1226"/>
                    </a:lnTo>
                    <a:lnTo>
                      <a:pt x="691567" y="1017"/>
                    </a:lnTo>
                    <a:lnTo>
                      <a:pt x="781680" y="287"/>
                    </a:lnTo>
                    <a:lnTo>
                      <a:pt x="871534" y="26"/>
                    </a:lnTo>
                    <a:lnTo>
                      <a:pt x="871534" y="89918"/>
                    </a:lnTo>
                    <a:lnTo>
                      <a:pt x="865851" y="89996"/>
                    </a:lnTo>
                    <a:lnTo>
                      <a:pt x="865955" y="187139"/>
                    </a:lnTo>
                    <a:lnTo>
                      <a:pt x="865721" y="318951"/>
                    </a:lnTo>
                    <a:lnTo>
                      <a:pt x="865695" y="371905"/>
                    </a:lnTo>
                    <a:lnTo>
                      <a:pt x="865538" y="493282"/>
                    </a:lnTo>
                    <a:lnTo>
                      <a:pt x="865564" y="531211"/>
                    </a:lnTo>
                    <a:lnTo>
                      <a:pt x="862541" y="704864"/>
                    </a:lnTo>
                    <a:lnTo>
                      <a:pt x="862541" y="751766"/>
                    </a:lnTo>
                    <a:lnTo>
                      <a:pt x="858161" y="751949"/>
                    </a:lnTo>
                    <a:lnTo>
                      <a:pt x="855919" y="749966"/>
                    </a:lnTo>
                    <a:lnTo>
                      <a:pt x="855659" y="754453"/>
                    </a:lnTo>
                    <a:lnTo>
                      <a:pt x="853990" y="756957"/>
                    </a:lnTo>
                    <a:lnTo>
                      <a:pt x="821276" y="756931"/>
                    </a:lnTo>
                    <a:lnTo>
                      <a:pt x="821250" y="744488"/>
                    </a:lnTo>
                    <a:lnTo>
                      <a:pt x="754440" y="744332"/>
                    </a:lnTo>
                    <a:lnTo>
                      <a:pt x="754414" y="710864"/>
                    </a:lnTo>
                    <a:lnTo>
                      <a:pt x="712160" y="710812"/>
                    </a:lnTo>
                    <a:lnTo>
                      <a:pt x="709657" y="713577"/>
                    </a:lnTo>
                    <a:lnTo>
                      <a:pt x="710230" y="718559"/>
                    </a:lnTo>
                    <a:lnTo>
                      <a:pt x="708484" y="721846"/>
                    </a:lnTo>
                    <a:lnTo>
                      <a:pt x="707520" y="731341"/>
                    </a:lnTo>
                    <a:lnTo>
                      <a:pt x="706034" y="739193"/>
                    </a:lnTo>
                    <a:lnTo>
                      <a:pt x="699413" y="739871"/>
                    </a:lnTo>
                    <a:lnTo>
                      <a:pt x="698526" y="741541"/>
                    </a:lnTo>
                    <a:lnTo>
                      <a:pt x="694095" y="740706"/>
                    </a:lnTo>
                    <a:lnTo>
                      <a:pt x="681479" y="746028"/>
                    </a:lnTo>
                    <a:lnTo>
                      <a:pt x="680123" y="743993"/>
                    </a:lnTo>
                    <a:lnTo>
                      <a:pt x="675614" y="743393"/>
                    </a:lnTo>
                    <a:lnTo>
                      <a:pt x="675640" y="741749"/>
                    </a:lnTo>
                    <a:lnTo>
                      <a:pt x="670635" y="741906"/>
                    </a:lnTo>
                    <a:lnTo>
                      <a:pt x="670635" y="734393"/>
                    </a:lnTo>
                    <a:lnTo>
                      <a:pt x="668185" y="734393"/>
                    </a:lnTo>
                    <a:lnTo>
                      <a:pt x="668185" y="741880"/>
                    </a:lnTo>
                    <a:lnTo>
                      <a:pt x="658644" y="742532"/>
                    </a:lnTo>
                    <a:lnTo>
                      <a:pt x="658227" y="746784"/>
                    </a:lnTo>
                    <a:lnTo>
                      <a:pt x="651084" y="746810"/>
                    </a:lnTo>
                    <a:lnTo>
                      <a:pt x="652857" y="745193"/>
                    </a:lnTo>
                    <a:lnTo>
                      <a:pt x="653013" y="741541"/>
                    </a:lnTo>
                    <a:lnTo>
                      <a:pt x="649286" y="742376"/>
                    </a:lnTo>
                    <a:lnTo>
                      <a:pt x="645115" y="739323"/>
                    </a:lnTo>
                    <a:lnTo>
                      <a:pt x="639902" y="739349"/>
                    </a:lnTo>
                    <a:lnTo>
                      <a:pt x="638755" y="732463"/>
                    </a:lnTo>
                    <a:lnTo>
                      <a:pt x="642118" y="731863"/>
                    </a:lnTo>
                    <a:lnTo>
                      <a:pt x="641987" y="724402"/>
                    </a:lnTo>
                    <a:lnTo>
                      <a:pt x="646575" y="718429"/>
                    </a:lnTo>
                    <a:lnTo>
                      <a:pt x="648295" y="711046"/>
                    </a:lnTo>
                    <a:lnTo>
                      <a:pt x="597178" y="711229"/>
                    </a:lnTo>
                    <a:lnTo>
                      <a:pt x="597152" y="666805"/>
                    </a:lnTo>
                    <a:lnTo>
                      <a:pt x="597360" y="652145"/>
                    </a:lnTo>
                    <a:lnTo>
                      <a:pt x="600071" y="652145"/>
                    </a:lnTo>
                    <a:lnTo>
                      <a:pt x="600071" y="641189"/>
                    </a:lnTo>
                    <a:lnTo>
                      <a:pt x="607839" y="641293"/>
                    </a:lnTo>
                    <a:lnTo>
                      <a:pt x="621472" y="638945"/>
                    </a:lnTo>
                    <a:lnTo>
                      <a:pt x="627572" y="636884"/>
                    </a:lnTo>
                    <a:lnTo>
                      <a:pt x="641909" y="636884"/>
                    </a:lnTo>
                    <a:lnTo>
                      <a:pt x="641883" y="631980"/>
                    </a:lnTo>
                    <a:lnTo>
                      <a:pt x="647070" y="631902"/>
                    </a:lnTo>
                    <a:lnTo>
                      <a:pt x="647070" y="629398"/>
                    </a:lnTo>
                    <a:lnTo>
                      <a:pt x="657732" y="629059"/>
                    </a:lnTo>
                    <a:lnTo>
                      <a:pt x="673033" y="607251"/>
                    </a:lnTo>
                    <a:lnTo>
                      <a:pt x="680149" y="601669"/>
                    </a:lnTo>
                    <a:lnTo>
                      <a:pt x="691853" y="597495"/>
                    </a:lnTo>
                    <a:lnTo>
                      <a:pt x="698110" y="593687"/>
                    </a:lnTo>
                    <a:lnTo>
                      <a:pt x="709005" y="591495"/>
                    </a:lnTo>
                    <a:lnTo>
                      <a:pt x="717790" y="591208"/>
                    </a:lnTo>
                    <a:lnTo>
                      <a:pt x="723733" y="589721"/>
                    </a:lnTo>
                    <a:lnTo>
                      <a:pt x="745239" y="588808"/>
                    </a:lnTo>
                    <a:lnTo>
                      <a:pt x="753085" y="583695"/>
                    </a:lnTo>
                    <a:lnTo>
                      <a:pt x="759080" y="581739"/>
                    </a:lnTo>
                    <a:lnTo>
                      <a:pt x="760931" y="579079"/>
                    </a:lnTo>
                    <a:lnTo>
                      <a:pt x="768360" y="583330"/>
                    </a:lnTo>
                    <a:lnTo>
                      <a:pt x="768491" y="563192"/>
                    </a:lnTo>
                    <a:lnTo>
                      <a:pt x="750478" y="563270"/>
                    </a:lnTo>
                    <a:lnTo>
                      <a:pt x="750504" y="517568"/>
                    </a:lnTo>
                    <a:lnTo>
                      <a:pt x="735464" y="517464"/>
                    </a:lnTo>
                    <a:lnTo>
                      <a:pt x="735516" y="486578"/>
                    </a:lnTo>
                    <a:lnTo>
                      <a:pt x="735020" y="486578"/>
                    </a:lnTo>
                    <a:lnTo>
                      <a:pt x="735072" y="426163"/>
                    </a:lnTo>
                    <a:lnTo>
                      <a:pt x="709110" y="426137"/>
                    </a:lnTo>
                    <a:lnTo>
                      <a:pt x="709084" y="364758"/>
                    </a:lnTo>
                    <a:lnTo>
                      <a:pt x="709579" y="362227"/>
                    </a:lnTo>
                    <a:lnTo>
                      <a:pt x="709631" y="318716"/>
                    </a:lnTo>
                    <a:lnTo>
                      <a:pt x="651215" y="318612"/>
                    </a:lnTo>
                    <a:lnTo>
                      <a:pt x="541524" y="318585"/>
                    </a:lnTo>
                    <a:lnTo>
                      <a:pt x="541577" y="349367"/>
                    </a:lnTo>
                    <a:lnTo>
                      <a:pt x="480449" y="349419"/>
                    </a:lnTo>
                    <a:lnTo>
                      <a:pt x="435067" y="349602"/>
                    </a:lnTo>
                    <a:lnTo>
                      <a:pt x="436996" y="346732"/>
                    </a:lnTo>
                    <a:lnTo>
                      <a:pt x="442209" y="331707"/>
                    </a:lnTo>
                    <a:lnTo>
                      <a:pt x="416820" y="331707"/>
                    </a:lnTo>
                    <a:lnTo>
                      <a:pt x="416820" y="317255"/>
                    </a:lnTo>
                    <a:lnTo>
                      <a:pt x="409756" y="315221"/>
                    </a:lnTo>
                    <a:lnTo>
                      <a:pt x="407227" y="313029"/>
                    </a:lnTo>
                    <a:lnTo>
                      <a:pt x="403995" y="314673"/>
                    </a:lnTo>
                    <a:lnTo>
                      <a:pt x="403917" y="303065"/>
                    </a:lnTo>
                    <a:lnTo>
                      <a:pt x="403447" y="303065"/>
                    </a:lnTo>
                    <a:lnTo>
                      <a:pt x="403447" y="278466"/>
                    </a:lnTo>
                    <a:lnTo>
                      <a:pt x="392447" y="275231"/>
                    </a:lnTo>
                    <a:lnTo>
                      <a:pt x="387989" y="277474"/>
                    </a:lnTo>
                    <a:lnTo>
                      <a:pt x="388120" y="292213"/>
                    </a:lnTo>
                    <a:lnTo>
                      <a:pt x="381707" y="292291"/>
                    </a:lnTo>
                    <a:lnTo>
                      <a:pt x="381056" y="294169"/>
                    </a:lnTo>
                    <a:lnTo>
                      <a:pt x="370003" y="293569"/>
                    </a:lnTo>
                    <a:lnTo>
                      <a:pt x="366249" y="297743"/>
                    </a:lnTo>
                    <a:lnTo>
                      <a:pt x="361583" y="297743"/>
                    </a:lnTo>
                    <a:lnTo>
                      <a:pt x="361583" y="299204"/>
                    </a:lnTo>
                    <a:lnTo>
                      <a:pt x="357621" y="298995"/>
                    </a:lnTo>
                    <a:lnTo>
                      <a:pt x="347195" y="291326"/>
                    </a:lnTo>
                    <a:lnTo>
                      <a:pt x="346100" y="294508"/>
                    </a:lnTo>
                    <a:lnTo>
                      <a:pt x="340391" y="292709"/>
                    </a:lnTo>
                    <a:lnTo>
                      <a:pt x="338488" y="294326"/>
                    </a:lnTo>
                    <a:lnTo>
                      <a:pt x="338853" y="299204"/>
                    </a:lnTo>
                    <a:lnTo>
                      <a:pt x="334396" y="297378"/>
                    </a:lnTo>
                    <a:lnTo>
                      <a:pt x="317895" y="297874"/>
                    </a:lnTo>
                    <a:lnTo>
                      <a:pt x="315028" y="293804"/>
                    </a:lnTo>
                    <a:lnTo>
                      <a:pt x="315862" y="304995"/>
                    </a:lnTo>
                    <a:lnTo>
                      <a:pt x="306660" y="304134"/>
                    </a:lnTo>
                    <a:lnTo>
                      <a:pt x="304940" y="305569"/>
                    </a:lnTo>
                    <a:lnTo>
                      <a:pt x="298997" y="306247"/>
                    </a:lnTo>
                    <a:lnTo>
                      <a:pt x="298319" y="308621"/>
                    </a:lnTo>
                    <a:lnTo>
                      <a:pt x="299857" y="314203"/>
                    </a:lnTo>
                    <a:lnTo>
                      <a:pt x="298788" y="316238"/>
                    </a:lnTo>
                    <a:lnTo>
                      <a:pt x="300639" y="318246"/>
                    </a:lnTo>
                    <a:lnTo>
                      <a:pt x="266726" y="318064"/>
                    </a:lnTo>
                    <a:lnTo>
                      <a:pt x="260704" y="302856"/>
                    </a:lnTo>
                    <a:lnTo>
                      <a:pt x="219648" y="303195"/>
                    </a:lnTo>
                    <a:lnTo>
                      <a:pt x="204503" y="303065"/>
                    </a:lnTo>
                    <a:lnTo>
                      <a:pt x="204581" y="295291"/>
                    </a:lnTo>
                    <a:lnTo>
                      <a:pt x="189306" y="295317"/>
                    </a:lnTo>
                    <a:lnTo>
                      <a:pt x="189306" y="302934"/>
                    </a:lnTo>
                    <a:lnTo>
                      <a:pt x="151743" y="302882"/>
                    </a:lnTo>
                    <a:lnTo>
                      <a:pt x="128075" y="302673"/>
                    </a:lnTo>
                    <a:lnTo>
                      <a:pt x="83396" y="302647"/>
                    </a:lnTo>
                    <a:lnTo>
                      <a:pt x="79981" y="302778"/>
                    </a:lnTo>
                    <a:lnTo>
                      <a:pt x="73255" y="305282"/>
                    </a:lnTo>
                    <a:lnTo>
                      <a:pt x="72995" y="312690"/>
                    </a:lnTo>
                    <a:lnTo>
                      <a:pt x="73125" y="335228"/>
                    </a:lnTo>
                    <a:lnTo>
                      <a:pt x="68746" y="338150"/>
                    </a:lnTo>
                    <a:lnTo>
                      <a:pt x="66530" y="338046"/>
                    </a:lnTo>
                    <a:lnTo>
                      <a:pt x="59284" y="335280"/>
                    </a:lnTo>
                    <a:lnTo>
                      <a:pt x="51020" y="336481"/>
                    </a:lnTo>
                    <a:lnTo>
                      <a:pt x="44817" y="339246"/>
                    </a:lnTo>
                    <a:lnTo>
                      <a:pt x="45390" y="342298"/>
                    </a:lnTo>
                    <a:lnTo>
                      <a:pt x="47918" y="345245"/>
                    </a:lnTo>
                    <a:lnTo>
                      <a:pt x="40933" y="346941"/>
                    </a:lnTo>
                    <a:lnTo>
                      <a:pt x="31965" y="341802"/>
                    </a:lnTo>
                    <a:lnTo>
                      <a:pt x="34937" y="338646"/>
                    </a:lnTo>
                    <a:lnTo>
                      <a:pt x="33503" y="335254"/>
                    </a:lnTo>
                    <a:lnTo>
                      <a:pt x="27586" y="338072"/>
                    </a:lnTo>
                    <a:lnTo>
                      <a:pt x="30089" y="334707"/>
                    </a:lnTo>
                    <a:lnTo>
                      <a:pt x="29932" y="328055"/>
                    </a:lnTo>
                    <a:lnTo>
                      <a:pt x="28785" y="325629"/>
                    </a:lnTo>
                    <a:lnTo>
                      <a:pt x="164" y="325811"/>
                    </a:lnTo>
                    <a:lnTo>
                      <a:pt x="33" y="287309"/>
                    </a:lnTo>
                    <a:lnTo>
                      <a:pt x="33" y="287309"/>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46" name="NV">
              <a:extLst>
                <a:ext uri="{FF2B5EF4-FFF2-40B4-BE49-F238E27FC236}">
                  <a16:creationId xmlns:a16="http://schemas.microsoft.com/office/drawing/2014/main" id="{F4ABF327-747B-5997-AAF5-57D695C4918D}"/>
                </a:ext>
              </a:extLst>
            </p:cNvPr>
            <p:cNvGrpSpPr/>
            <p:nvPr/>
          </p:nvGrpSpPr>
          <p:grpSpPr>
            <a:xfrm>
              <a:off x="1864156" y="3070490"/>
              <a:ext cx="685970" cy="1032720"/>
              <a:chOff x="1190728" y="2663545"/>
              <a:chExt cx="869126" cy="1308459"/>
            </a:xfrm>
            <a:solidFill>
              <a:schemeClr val="bg2"/>
            </a:solidFill>
          </p:grpSpPr>
          <p:sp>
            <p:nvSpPr>
              <p:cNvPr id="354" name="NV-1">
                <a:extLst>
                  <a:ext uri="{FF2B5EF4-FFF2-40B4-BE49-F238E27FC236}">
                    <a16:creationId xmlns:a16="http://schemas.microsoft.com/office/drawing/2014/main" id="{1B00635C-1D3D-347B-73B0-5BDBDA7652DE}"/>
                  </a:ext>
                </a:extLst>
              </p:cNvPr>
              <p:cNvSpPr/>
              <p:nvPr/>
            </p:nvSpPr>
            <p:spPr>
              <a:xfrm>
                <a:off x="1888428" y="3753450"/>
                <a:ext cx="81927" cy="113595"/>
              </a:xfrm>
              <a:custGeom>
                <a:avLst/>
                <a:gdLst>
                  <a:gd name="connsiteX0" fmla="*/ 33 w 81094"/>
                  <a:gd name="connsiteY0" fmla="*/ 57258 h 112195"/>
                  <a:gd name="connsiteX1" fmla="*/ 4412 w 81094"/>
                  <a:gd name="connsiteY1" fmla="*/ 49615 h 112195"/>
                  <a:gd name="connsiteX2" fmla="*/ 5051 w 81094"/>
                  <a:gd name="connsiteY2" fmla="*/ 45754 h 112195"/>
                  <a:gd name="connsiteX3" fmla="*/ 10280 w 81094"/>
                  <a:gd name="connsiteY3" fmla="*/ 41685 h 112195"/>
                  <a:gd name="connsiteX4" fmla="*/ 11492 w 81094"/>
                  <a:gd name="connsiteY4" fmla="*/ 39128 h 112195"/>
                  <a:gd name="connsiteX5" fmla="*/ 14089 w 81094"/>
                  <a:gd name="connsiteY5" fmla="*/ 38346 h 112195"/>
                  <a:gd name="connsiteX6" fmla="*/ 14798 w 81094"/>
                  <a:gd name="connsiteY6" fmla="*/ 34016 h 112195"/>
                  <a:gd name="connsiteX7" fmla="*/ 14198 w 81094"/>
                  <a:gd name="connsiteY7" fmla="*/ 30129 h 112195"/>
                  <a:gd name="connsiteX8" fmla="*/ 19362 w 81094"/>
                  <a:gd name="connsiteY8" fmla="*/ 25825 h 112195"/>
                  <a:gd name="connsiteX9" fmla="*/ 20042 w 81094"/>
                  <a:gd name="connsiteY9" fmla="*/ 23686 h 112195"/>
                  <a:gd name="connsiteX10" fmla="*/ 14102 w 81094"/>
                  <a:gd name="connsiteY10" fmla="*/ 23581 h 112195"/>
                  <a:gd name="connsiteX11" fmla="*/ 14120 w 81094"/>
                  <a:gd name="connsiteY11" fmla="*/ 26190 h 112195"/>
                  <a:gd name="connsiteX12" fmla="*/ 6383 w 81094"/>
                  <a:gd name="connsiteY12" fmla="*/ 26268 h 112195"/>
                  <a:gd name="connsiteX13" fmla="*/ 5202 w 81094"/>
                  <a:gd name="connsiteY13" fmla="*/ 25277 h 112195"/>
                  <a:gd name="connsiteX14" fmla="*/ 5168 w 81094"/>
                  <a:gd name="connsiteY14" fmla="*/ 16043 h 112195"/>
                  <a:gd name="connsiteX15" fmla="*/ 6558 w 81094"/>
                  <a:gd name="connsiteY15" fmla="*/ 13199 h 112195"/>
                  <a:gd name="connsiteX16" fmla="*/ 8549 w 81094"/>
                  <a:gd name="connsiteY16" fmla="*/ 13304 h 112195"/>
                  <a:gd name="connsiteX17" fmla="*/ 11920 w 81094"/>
                  <a:gd name="connsiteY17" fmla="*/ 5321 h 112195"/>
                  <a:gd name="connsiteX18" fmla="*/ 21028 w 81094"/>
                  <a:gd name="connsiteY18" fmla="*/ 5295 h 112195"/>
                  <a:gd name="connsiteX19" fmla="*/ 20970 w 81094"/>
                  <a:gd name="connsiteY19" fmla="*/ 2634 h 112195"/>
                  <a:gd name="connsiteX20" fmla="*/ 24935 w 81094"/>
                  <a:gd name="connsiteY20" fmla="*/ 2608 h 112195"/>
                  <a:gd name="connsiteX21" fmla="*/ 27581 w 81094"/>
                  <a:gd name="connsiteY21" fmla="*/ 0 h 112195"/>
                  <a:gd name="connsiteX22" fmla="*/ 27349 w 81094"/>
                  <a:gd name="connsiteY22" fmla="*/ 2791 h 112195"/>
                  <a:gd name="connsiteX23" fmla="*/ 32604 w 81094"/>
                  <a:gd name="connsiteY23" fmla="*/ 2895 h 112195"/>
                  <a:gd name="connsiteX24" fmla="*/ 32523 w 81094"/>
                  <a:gd name="connsiteY24" fmla="*/ 10565 h 112195"/>
                  <a:gd name="connsiteX25" fmla="*/ 34575 w 81094"/>
                  <a:gd name="connsiteY25" fmla="*/ 10538 h 112195"/>
                  <a:gd name="connsiteX26" fmla="*/ 34786 w 81094"/>
                  <a:gd name="connsiteY26" fmla="*/ 22929 h 112195"/>
                  <a:gd name="connsiteX27" fmla="*/ 39958 w 81094"/>
                  <a:gd name="connsiteY27" fmla="*/ 20921 h 112195"/>
                  <a:gd name="connsiteX28" fmla="*/ 39960 w 81094"/>
                  <a:gd name="connsiteY28" fmla="*/ 25120 h 112195"/>
                  <a:gd name="connsiteX29" fmla="*/ 43959 w 81094"/>
                  <a:gd name="connsiteY29" fmla="*/ 23190 h 112195"/>
                  <a:gd name="connsiteX30" fmla="*/ 44551 w 81094"/>
                  <a:gd name="connsiteY30" fmla="*/ 17686 h 112195"/>
                  <a:gd name="connsiteX31" fmla="*/ 49501 w 81094"/>
                  <a:gd name="connsiteY31" fmla="*/ 15364 h 112195"/>
                  <a:gd name="connsiteX32" fmla="*/ 52243 w 81094"/>
                  <a:gd name="connsiteY32" fmla="*/ 17895 h 112195"/>
                  <a:gd name="connsiteX33" fmla="*/ 57243 w 81094"/>
                  <a:gd name="connsiteY33" fmla="*/ 19721 h 112195"/>
                  <a:gd name="connsiteX34" fmla="*/ 68081 w 81094"/>
                  <a:gd name="connsiteY34" fmla="*/ 27155 h 112195"/>
                  <a:gd name="connsiteX35" fmla="*/ 69426 w 81094"/>
                  <a:gd name="connsiteY35" fmla="*/ 29242 h 112195"/>
                  <a:gd name="connsiteX36" fmla="*/ 68535 w 81094"/>
                  <a:gd name="connsiteY36" fmla="*/ 32164 h 112195"/>
                  <a:gd name="connsiteX37" fmla="*/ 71298 w 81094"/>
                  <a:gd name="connsiteY37" fmla="*/ 33781 h 112195"/>
                  <a:gd name="connsiteX38" fmla="*/ 68592 w 81094"/>
                  <a:gd name="connsiteY38" fmla="*/ 36650 h 112195"/>
                  <a:gd name="connsiteX39" fmla="*/ 68639 w 81094"/>
                  <a:gd name="connsiteY39" fmla="*/ 43328 h 112195"/>
                  <a:gd name="connsiteX40" fmla="*/ 73389 w 81094"/>
                  <a:gd name="connsiteY40" fmla="*/ 51806 h 112195"/>
                  <a:gd name="connsiteX41" fmla="*/ 73316 w 81094"/>
                  <a:gd name="connsiteY41" fmla="*/ 55015 h 112195"/>
                  <a:gd name="connsiteX42" fmla="*/ 79788 w 81094"/>
                  <a:gd name="connsiteY42" fmla="*/ 61458 h 112195"/>
                  <a:gd name="connsiteX43" fmla="*/ 73608 w 81094"/>
                  <a:gd name="connsiteY43" fmla="*/ 66414 h 112195"/>
                  <a:gd name="connsiteX44" fmla="*/ 75096 w 81094"/>
                  <a:gd name="connsiteY44" fmla="*/ 68632 h 112195"/>
                  <a:gd name="connsiteX45" fmla="*/ 72750 w 81094"/>
                  <a:gd name="connsiteY45" fmla="*/ 73588 h 112195"/>
                  <a:gd name="connsiteX46" fmla="*/ 74582 w 81094"/>
                  <a:gd name="connsiteY46" fmla="*/ 76275 h 112195"/>
                  <a:gd name="connsiteX47" fmla="*/ 75312 w 81094"/>
                  <a:gd name="connsiteY47" fmla="*/ 82301 h 112195"/>
                  <a:gd name="connsiteX48" fmla="*/ 73699 w 81094"/>
                  <a:gd name="connsiteY48" fmla="*/ 90257 h 112195"/>
                  <a:gd name="connsiteX49" fmla="*/ 76986 w 81094"/>
                  <a:gd name="connsiteY49" fmla="*/ 94378 h 112195"/>
                  <a:gd name="connsiteX50" fmla="*/ 76071 w 81094"/>
                  <a:gd name="connsiteY50" fmla="*/ 101187 h 112195"/>
                  <a:gd name="connsiteX51" fmla="*/ 81128 w 81094"/>
                  <a:gd name="connsiteY51" fmla="*/ 108021 h 112195"/>
                  <a:gd name="connsiteX52" fmla="*/ 80421 w 81094"/>
                  <a:gd name="connsiteY52" fmla="*/ 112195 h 112195"/>
                  <a:gd name="connsiteX53" fmla="*/ 45658 w 81094"/>
                  <a:gd name="connsiteY53" fmla="*/ 112038 h 112195"/>
                  <a:gd name="connsiteX54" fmla="*/ 31462 w 81094"/>
                  <a:gd name="connsiteY54" fmla="*/ 112169 h 112195"/>
                  <a:gd name="connsiteX55" fmla="*/ 1347 w 81094"/>
                  <a:gd name="connsiteY55" fmla="*/ 111829 h 112195"/>
                  <a:gd name="connsiteX56" fmla="*/ 1013 w 81094"/>
                  <a:gd name="connsiteY56" fmla="*/ 100091 h 112195"/>
                  <a:gd name="connsiteX57" fmla="*/ 1222 w 81094"/>
                  <a:gd name="connsiteY57" fmla="*/ 73066 h 112195"/>
                  <a:gd name="connsiteX58" fmla="*/ 1556 w 81094"/>
                  <a:gd name="connsiteY58" fmla="*/ 73066 h 112195"/>
                  <a:gd name="connsiteX59" fmla="*/ 1381 w 81094"/>
                  <a:gd name="connsiteY59" fmla="*/ 57258 h 112195"/>
                  <a:gd name="connsiteX60" fmla="*/ 33 w 81094"/>
                  <a:gd name="connsiteY60" fmla="*/ 57258 h 112195"/>
                  <a:gd name="connsiteX61" fmla="*/ 33 w 81094"/>
                  <a:gd name="connsiteY61" fmla="*/ 57258 h 112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81094" h="112195">
                    <a:moveTo>
                      <a:pt x="33" y="57258"/>
                    </a:moveTo>
                    <a:lnTo>
                      <a:pt x="4412" y="49615"/>
                    </a:lnTo>
                    <a:lnTo>
                      <a:pt x="5051" y="45754"/>
                    </a:lnTo>
                    <a:lnTo>
                      <a:pt x="10280" y="41685"/>
                    </a:lnTo>
                    <a:lnTo>
                      <a:pt x="11492" y="39128"/>
                    </a:lnTo>
                    <a:lnTo>
                      <a:pt x="14089" y="38346"/>
                    </a:lnTo>
                    <a:lnTo>
                      <a:pt x="14798" y="34016"/>
                    </a:lnTo>
                    <a:lnTo>
                      <a:pt x="14198" y="30129"/>
                    </a:lnTo>
                    <a:lnTo>
                      <a:pt x="19362" y="25825"/>
                    </a:lnTo>
                    <a:lnTo>
                      <a:pt x="20042" y="23686"/>
                    </a:lnTo>
                    <a:lnTo>
                      <a:pt x="14102" y="23581"/>
                    </a:lnTo>
                    <a:lnTo>
                      <a:pt x="14120" y="26190"/>
                    </a:lnTo>
                    <a:lnTo>
                      <a:pt x="6383" y="26268"/>
                    </a:lnTo>
                    <a:lnTo>
                      <a:pt x="5202" y="25277"/>
                    </a:lnTo>
                    <a:lnTo>
                      <a:pt x="5168" y="16043"/>
                    </a:lnTo>
                    <a:lnTo>
                      <a:pt x="6558" y="13199"/>
                    </a:lnTo>
                    <a:lnTo>
                      <a:pt x="8549" y="13304"/>
                    </a:lnTo>
                    <a:lnTo>
                      <a:pt x="11920" y="5321"/>
                    </a:lnTo>
                    <a:lnTo>
                      <a:pt x="21028" y="5295"/>
                    </a:lnTo>
                    <a:lnTo>
                      <a:pt x="20970" y="2634"/>
                    </a:lnTo>
                    <a:lnTo>
                      <a:pt x="24935" y="2608"/>
                    </a:lnTo>
                    <a:lnTo>
                      <a:pt x="27581" y="0"/>
                    </a:lnTo>
                    <a:lnTo>
                      <a:pt x="27349" y="2791"/>
                    </a:lnTo>
                    <a:lnTo>
                      <a:pt x="32604" y="2895"/>
                    </a:lnTo>
                    <a:lnTo>
                      <a:pt x="32523" y="10565"/>
                    </a:lnTo>
                    <a:lnTo>
                      <a:pt x="34575" y="10538"/>
                    </a:lnTo>
                    <a:lnTo>
                      <a:pt x="34786" y="22929"/>
                    </a:lnTo>
                    <a:lnTo>
                      <a:pt x="39958" y="20921"/>
                    </a:lnTo>
                    <a:lnTo>
                      <a:pt x="39960" y="25120"/>
                    </a:lnTo>
                    <a:lnTo>
                      <a:pt x="43959" y="23190"/>
                    </a:lnTo>
                    <a:lnTo>
                      <a:pt x="44551" y="17686"/>
                    </a:lnTo>
                    <a:lnTo>
                      <a:pt x="49501" y="15364"/>
                    </a:lnTo>
                    <a:lnTo>
                      <a:pt x="52243" y="17895"/>
                    </a:lnTo>
                    <a:lnTo>
                      <a:pt x="57243" y="19721"/>
                    </a:lnTo>
                    <a:lnTo>
                      <a:pt x="68081" y="27155"/>
                    </a:lnTo>
                    <a:lnTo>
                      <a:pt x="69426" y="29242"/>
                    </a:lnTo>
                    <a:lnTo>
                      <a:pt x="68535" y="32164"/>
                    </a:lnTo>
                    <a:lnTo>
                      <a:pt x="71298" y="33781"/>
                    </a:lnTo>
                    <a:lnTo>
                      <a:pt x="68592" y="36650"/>
                    </a:lnTo>
                    <a:lnTo>
                      <a:pt x="68639" y="43328"/>
                    </a:lnTo>
                    <a:lnTo>
                      <a:pt x="73389" y="51806"/>
                    </a:lnTo>
                    <a:lnTo>
                      <a:pt x="73316" y="55015"/>
                    </a:lnTo>
                    <a:lnTo>
                      <a:pt x="79788" y="61458"/>
                    </a:lnTo>
                    <a:lnTo>
                      <a:pt x="73608" y="66414"/>
                    </a:lnTo>
                    <a:lnTo>
                      <a:pt x="75096" y="68632"/>
                    </a:lnTo>
                    <a:lnTo>
                      <a:pt x="72750" y="73588"/>
                    </a:lnTo>
                    <a:lnTo>
                      <a:pt x="74582" y="76275"/>
                    </a:lnTo>
                    <a:lnTo>
                      <a:pt x="75312" y="82301"/>
                    </a:lnTo>
                    <a:lnTo>
                      <a:pt x="73699" y="90257"/>
                    </a:lnTo>
                    <a:lnTo>
                      <a:pt x="76986" y="94378"/>
                    </a:lnTo>
                    <a:lnTo>
                      <a:pt x="76071" y="101187"/>
                    </a:lnTo>
                    <a:lnTo>
                      <a:pt x="81128" y="108021"/>
                    </a:lnTo>
                    <a:lnTo>
                      <a:pt x="80421" y="112195"/>
                    </a:lnTo>
                    <a:lnTo>
                      <a:pt x="45658" y="112038"/>
                    </a:lnTo>
                    <a:lnTo>
                      <a:pt x="31462" y="112169"/>
                    </a:lnTo>
                    <a:lnTo>
                      <a:pt x="1347" y="111829"/>
                    </a:lnTo>
                    <a:lnTo>
                      <a:pt x="1013" y="100091"/>
                    </a:lnTo>
                    <a:lnTo>
                      <a:pt x="1222" y="73066"/>
                    </a:lnTo>
                    <a:lnTo>
                      <a:pt x="1556" y="73066"/>
                    </a:lnTo>
                    <a:lnTo>
                      <a:pt x="1381" y="57258"/>
                    </a:lnTo>
                    <a:lnTo>
                      <a:pt x="33" y="57258"/>
                    </a:lnTo>
                    <a:lnTo>
                      <a:pt x="33" y="57258"/>
                    </a:lnTo>
                  </a:path>
                </a:pathLst>
              </a:custGeom>
              <a:solidFill>
                <a:srgbClr val="347CB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55" name="NV-2">
                <a:extLst>
                  <a:ext uri="{FF2B5EF4-FFF2-40B4-BE49-F238E27FC236}">
                    <a16:creationId xmlns:a16="http://schemas.microsoft.com/office/drawing/2014/main" id="{392FD878-2D13-4C93-D736-24AC294F8F51}"/>
                  </a:ext>
                </a:extLst>
              </p:cNvPr>
              <p:cNvSpPr/>
              <p:nvPr/>
            </p:nvSpPr>
            <p:spPr>
              <a:xfrm>
                <a:off x="1190728" y="2663545"/>
                <a:ext cx="869126" cy="663761"/>
              </a:xfrm>
              <a:custGeom>
                <a:avLst/>
                <a:gdLst>
                  <a:gd name="connsiteX0" fmla="*/ 33 w 860289"/>
                  <a:gd name="connsiteY0" fmla="*/ 518061 h 655585"/>
                  <a:gd name="connsiteX1" fmla="*/ 80 w 860289"/>
                  <a:gd name="connsiteY1" fmla="*/ 500085 h 655585"/>
                  <a:gd name="connsiteX2" fmla="*/ 620 w 860289"/>
                  <a:gd name="connsiteY2" fmla="*/ 478236 h 655585"/>
                  <a:gd name="connsiteX3" fmla="*/ 844 w 860289"/>
                  <a:gd name="connsiteY3" fmla="*/ 456577 h 655585"/>
                  <a:gd name="connsiteX4" fmla="*/ 800 w 860289"/>
                  <a:gd name="connsiteY4" fmla="*/ 429320 h 655585"/>
                  <a:gd name="connsiteX5" fmla="*/ 1266 w 860289"/>
                  <a:gd name="connsiteY5" fmla="*/ 386197 h 655585"/>
                  <a:gd name="connsiteX6" fmla="*/ 1582 w 860289"/>
                  <a:gd name="connsiteY6" fmla="*/ 311759 h 655585"/>
                  <a:gd name="connsiteX7" fmla="*/ 1543 w 860289"/>
                  <a:gd name="connsiteY7" fmla="*/ 274827 h 655585"/>
                  <a:gd name="connsiteX8" fmla="*/ 1139 w 860289"/>
                  <a:gd name="connsiteY8" fmla="*/ 236154 h 655585"/>
                  <a:gd name="connsiteX9" fmla="*/ 982 w 860289"/>
                  <a:gd name="connsiteY9" fmla="*/ 193014 h 655585"/>
                  <a:gd name="connsiteX10" fmla="*/ 1040 w 860289"/>
                  <a:gd name="connsiteY10" fmla="*/ 97062 h 655585"/>
                  <a:gd name="connsiteX11" fmla="*/ 1209 w 860289"/>
                  <a:gd name="connsiteY11" fmla="*/ 74133 h 655585"/>
                  <a:gd name="connsiteX12" fmla="*/ 1073 w 860289"/>
                  <a:gd name="connsiteY12" fmla="*/ 1330 h 655585"/>
                  <a:gd name="connsiteX13" fmla="*/ 8364 w 860289"/>
                  <a:gd name="connsiteY13" fmla="*/ 983 h 655585"/>
                  <a:gd name="connsiteX14" fmla="*/ 79465 w 860289"/>
                  <a:gd name="connsiteY14" fmla="*/ 1179 h 655585"/>
                  <a:gd name="connsiteX15" fmla="*/ 96583 w 860289"/>
                  <a:gd name="connsiteY15" fmla="*/ 1521 h 655585"/>
                  <a:gd name="connsiteX16" fmla="*/ 144984 w 860289"/>
                  <a:gd name="connsiteY16" fmla="*/ 1601 h 655585"/>
                  <a:gd name="connsiteX17" fmla="*/ 191777 w 860289"/>
                  <a:gd name="connsiteY17" fmla="*/ 1873 h 655585"/>
                  <a:gd name="connsiteX18" fmla="*/ 207173 w 860289"/>
                  <a:gd name="connsiteY18" fmla="*/ 1424 h 655585"/>
                  <a:gd name="connsiteX19" fmla="*/ 257135 w 860289"/>
                  <a:gd name="connsiteY19" fmla="*/ 882 h 655585"/>
                  <a:gd name="connsiteX20" fmla="*/ 316357 w 860289"/>
                  <a:gd name="connsiteY20" fmla="*/ 654 h 655585"/>
                  <a:gd name="connsiteX21" fmla="*/ 343232 w 860289"/>
                  <a:gd name="connsiteY21" fmla="*/ 717 h 655585"/>
                  <a:gd name="connsiteX22" fmla="*/ 414216 w 860289"/>
                  <a:gd name="connsiteY22" fmla="*/ 263 h 655585"/>
                  <a:gd name="connsiteX23" fmla="*/ 432205 w 860289"/>
                  <a:gd name="connsiteY23" fmla="*/ 589 h 655585"/>
                  <a:gd name="connsiteX24" fmla="*/ 451372 w 860289"/>
                  <a:gd name="connsiteY24" fmla="*/ 589 h 655585"/>
                  <a:gd name="connsiteX25" fmla="*/ 524537 w 860289"/>
                  <a:gd name="connsiteY25" fmla="*/ 1072 h 655585"/>
                  <a:gd name="connsiteX26" fmla="*/ 542489 w 860289"/>
                  <a:gd name="connsiteY26" fmla="*/ 803 h 655585"/>
                  <a:gd name="connsiteX27" fmla="*/ 672267 w 860289"/>
                  <a:gd name="connsiteY27" fmla="*/ 1067 h 655585"/>
                  <a:gd name="connsiteX28" fmla="*/ 717079 w 860289"/>
                  <a:gd name="connsiteY28" fmla="*/ 1077 h 655585"/>
                  <a:gd name="connsiteX29" fmla="*/ 742562 w 860289"/>
                  <a:gd name="connsiteY29" fmla="*/ 18 h 655585"/>
                  <a:gd name="connsiteX30" fmla="*/ 748304 w 860289"/>
                  <a:gd name="connsiteY30" fmla="*/ 0 h 655585"/>
                  <a:gd name="connsiteX31" fmla="*/ 779754 w 860289"/>
                  <a:gd name="connsiteY31" fmla="*/ 1398 h 655585"/>
                  <a:gd name="connsiteX32" fmla="*/ 860033 w 860289"/>
                  <a:gd name="connsiteY32" fmla="*/ 1539 h 655585"/>
                  <a:gd name="connsiteX33" fmla="*/ 860221 w 860289"/>
                  <a:gd name="connsiteY33" fmla="*/ 10283 h 655585"/>
                  <a:gd name="connsiteX34" fmla="*/ 860322 w 860289"/>
                  <a:gd name="connsiteY34" fmla="*/ 54749 h 655585"/>
                  <a:gd name="connsiteX35" fmla="*/ 860002 w 860289"/>
                  <a:gd name="connsiteY35" fmla="*/ 182324 h 655585"/>
                  <a:gd name="connsiteX36" fmla="*/ 859832 w 860289"/>
                  <a:gd name="connsiteY36" fmla="*/ 232111 h 655585"/>
                  <a:gd name="connsiteX37" fmla="*/ 859366 w 860289"/>
                  <a:gd name="connsiteY37" fmla="*/ 306829 h 655585"/>
                  <a:gd name="connsiteX38" fmla="*/ 859157 w 860289"/>
                  <a:gd name="connsiteY38" fmla="*/ 453186 h 655585"/>
                  <a:gd name="connsiteX39" fmla="*/ 858831 w 860289"/>
                  <a:gd name="connsiteY39" fmla="*/ 629499 h 655585"/>
                  <a:gd name="connsiteX40" fmla="*/ 775250 w 860289"/>
                  <a:gd name="connsiteY40" fmla="*/ 629473 h 655585"/>
                  <a:gd name="connsiteX41" fmla="*/ 773300 w 860289"/>
                  <a:gd name="connsiteY41" fmla="*/ 638943 h 655585"/>
                  <a:gd name="connsiteX42" fmla="*/ 772625 w 860289"/>
                  <a:gd name="connsiteY42" fmla="*/ 646377 h 655585"/>
                  <a:gd name="connsiteX43" fmla="*/ 765271 w 860289"/>
                  <a:gd name="connsiteY43" fmla="*/ 644186 h 655585"/>
                  <a:gd name="connsiteX44" fmla="*/ 757483 w 860289"/>
                  <a:gd name="connsiteY44" fmla="*/ 646038 h 655585"/>
                  <a:gd name="connsiteX45" fmla="*/ 754892 w 860289"/>
                  <a:gd name="connsiteY45" fmla="*/ 644968 h 655585"/>
                  <a:gd name="connsiteX46" fmla="*/ 748218 w 860289"/>
                  <a:gd name="connsiteY46" fmla="*/ 635317 h 655585"/>
                  <a:gd name="connsiteX47" fmla="*/ 745434 w 860289"/>
                  <a:gd name="connsiteY47" fmla="*/ 629499 h 655585"/>
                  <a:gd name="connsiteX48" fmla="*/ 721716 w 860289"/>
                  <a:gd name="connsiteY48" fmla="*/ 629499 h 655585"/>
                  <a:gd name="connsiteX49" fmla="*/ 681708 w 860289"/>
                  <a:gd name="connsiteY49" fmla="*/ 601692 h 655585"/>
                  <a:gd name="connsiteX50" fmla="*/ 639495 w 860289"/>
                  <a:gd name="connsiteY50" fmla="*/ 572528 h 655585"/>
                  <a:gd name="connsiteX51" fmla="*/ 614768 w 860289"/>
                  <a:gd name="connsiteY51" fmla="*/ 555859 h 655585"/>
                  <a:gd name="connsiteX52" fmla="*/ 591060 w 860289"/>
                  <a:gd name="connsiteY52" fmla="*/ 539634 h 655585"/>
                  <a:gd name="connsiteX53" fmla="*/ 577336 w 860289"/>
                  <a:gd name="connsiteY53" fmla="*/ 539764 h 655585"/>
                  <a:gd name="connsiteX54" fmla="*/ 541491 w 860289"/>
                  <a:gd name="connsiteY54" fmla="*/ 539634 h 655585"/>
                  <a:gd name="connsiteX55" fmla="*/ 469410 w 860289"/>
                  <a:gd name="connsiteY55" fmla="*/ 539712 h 655585"/>
                  <a:gd name="connsiteX56" fmla="*/ 433456 w 860289"/>
                  <a:gd name="connsiteY56" fmla="*/ 539373 h 655585"/>
                  <a:gd name="connsiteX57" fmla="*/ 385644 w 860289"/>
                  <a:gd name="connsiteY57" fmla="*/ 539347 h 655585"/>
                  <a:gd name="connsiteX58" fmla="*/ 361266 w 860289"/>
                  <a:gd name="connsiteY58" fmla="*/ 543808 h 655585"/>
                  <a:gd name="connsiteX59" fmla="*/ 321685 w 860289"/>
                  <a:gd name="connsiteY59" fmla="*/ 552364 h 655585"/>
                  <a:gd name="connsiteX60" fmla="*/ 308759 w 860289"/>
                  <a:gd name="connsiteY60" fmla="*/ 556042 h 655585"/>
                  <a:gd name="connsiteX61" fmla="*/ 220470 w 860289"/>
                  <a:gd name="connsiteY61" fmla="*/ 556042 h 655585"/>
                  <a:gd name="connsiteX62" fmla="*/ 220441 w 860289"/>
                  <a:gd name="connsiteY62" fmla="*/ 548764 h 655585"/>
                  <a:gd name="connsiteX63" fmla="*/ 212438 w 860289"/>
                  <a:gd name="connsiteY63" fmla="*/ 548868 h 655585"/>
                  <a:gd name="connsiteX64" fmla="*/ 212420 w 860289"/>
                  <a:gd name="connsiteY64" fmla="*/ 546129 h 655585"/>
                  <a:gd name="connsiteX65" fmla="*/ 207084 w 860289"/>
                  <a:gd name="connsiteY65" fmla="*/ 546077 h 655585"/>
                  <a:gd name="connsiteX66" fmla="*/ 207108 w 860289"/>
                  <a:gd name="connsiteY66" fmla="*/ 543338 h 655585"/>
                  <a:gd name="connsiteX67" fmla="*/ 175019 w 860289"/>
                  <a:gd name="connsiteY67" fmla="*/ 543416 h 655585"/>
                  <a:gd name="connsiteX68" fmla="*/ 175066 w 860289"/>
                  <a:gd name="connsiteY68" fmla="*/ 537860 h 655585"/>
                  <a:gd name="connsiteX69" fmla="*/ 167040 w 860289"/>
                  <a:gd name="connsiteY69" fmla="*/ 537886 h 655585"/>
                  <a:gd name="connsiteX70" fmla="*/ 167037 w 860289"/>
                  <a:gd name="connsiteY70" fmla="*/ 535275 h 655585"/>
                  <a:gd name="connsiteX71" fmla="*/ 164350 w 860289"/>
                  <a:gd name="connsiteY71" fmla="*/ 535272 h 655585"/>
                  <a:gd name="connsiteX72" fmla="*/ 164347 w 860289"/>
                  <a:gd name="connsiteY72" fmla="*/ 532875 h 655585"/>
                  <a:gd name="connsiteX73" fmla="*/ 160878 w 860289"/>
                  <a:gd name="connsiteY73" fmla="*/ 532873 h 655585"/>
                  <a:gd name="connsiteX74" fmla="*/ 160901 w 860289"/>
                  <a:gd name="connsiteY74" fmla="*/ 527475 h 655585"/>
                  <a:gd name="connsiteX75" fmla="*/ 158237 w 860289"/>
                  <a:gd name="connsiteY75" fmla="*/ 526098 h 655585"/>
                  <a:gd name="connsiteX76" fmla="*/ 154728 w 860289"/>
                  <a:gd name="connsiteY76" fmla="*/ 527535 h 655585"/>
                  <a:gd name="connsiteX77" fmla="*/ 149838 w 860289"/>
                  <a:gd name="connsiteY77" fmla="*/ 527681 h 655585"/>
                  <a:gd name="connsiteX78" fmla="*/ 147821 w 860289"/>
                  <a:gd name="connsiteY78" fmla="*/ 524152 h 655585"/>
                  <a:gd name="connsiteX79" fmla="*/ 139404 w 860289"/>
                  <a:gd name="connsiteY79" fmla="*/ 519887 h 655585"/>
                  <a:gd name="connsiteX80" fmla="*/ 138389 w 860289"/>
                  <a:gd name="connsiteY80" fmla="*/ 528975 h 655585"/>
                  <a:gd name="connsiteX81" fmla="*/ 137939 w 860289"/>
                  <a:gd name="connsiteY81" fmla="*/ 539086 h 655585"/>
                  <a:gd name="connsiteX82" fmla="*/ 129673 w 860289"/>
                  <a:gd name="connsiteY82" fmla="*/ 539034 h 655585"/>
                  <a:gd name="connsiteX83" fmla="*/ 130827 w 860289"/>
                  <a:gd name="connsiteY83" fmla="*/ 541408 h 655585"/>
                  <a:gd name="connsiteX84" fmla="*/ 128315 w 860289"/>
                  <a:gd name="connsiteY84" fmla="*/ 545947 h 655585"/>
                  <a:gd name="connsiteX85" fmla="*/ 137026 w 860289"/>
                  <a:gd name="connsiteY85" fmla="*/ 547486 h 655585"/>
                  <a:gd name="connsiteX86" fmla="*/ 143204 w 860289"/>
                  <a:gd name="connsiteY86" fmla="*/ 547068 h 655585"/>
                  <a:gd name="connsiteX87" fmla="*/ 145759 w 860289"/>
                  <a:gd name="connsiteY87" fmla="*/ 549025 h 655585"/>
                  <a:gd name="connsiteX88" fmla="*/ 145769 w 860289"/>
                  <a:gd name="connsiteY88" fmla="*/ 554138 h 655585"/>
                  <a:gd name="connsiteX89" fmla="*/ 152622 w 860289"/>
                  <a:gd name="connsiteY89" fmla="*/ 554138 h 655585"/>
                  <a:gd name="connsiteX90" fmla="*/ 153774 w 860289"/>
                  <a:gd name="connsiteY90" fmla="*/ 556772 h 655585"/>
                  <a:gd name="connsiteX91" fmla="*/ 156235 w 860289"/>
                  <a:gd name="connsiteY91" fmla="*/ 556824 h 655585"/>
                  <a:gd name="connsiteX92" fmla="*/ 144995 w 860289"/>
                  <a:gd name="connsiteY92" fmla="*/ 576076 h 655585"/>
                  <a:gd name="connsiteX93" fmla="*/ 142996 w 860289"/>
                  <a:gd name="connsiteY93" fmla="*/ 580093 h 655585"/>
                  <a:gd name="connsiteX94" fmla="*/ 143048 w 860289"/>
                  <a:gd name="connsiteY94" fmla="*/ 597179 h 655585"/>
                  <a:gd name="connsiteX95" fmla="*/ 141783 w 860289"/>
                  <a:gd name="connsiteY95" fmla="*/ 599240 h 655585"/>
                  <a:gd name="connsiteX96" fmla="*/ 138476 w 860289"/>
                  <a:gd name="connsiteY96" fmla="*/ 599605 h 655585"/>
                  <a:gd name="connsiteX97" fmla="*/ 134521 w 860289"/>
                  <a:gd name="connsiteY97" fmla="*/ 598118 h 655585"/>
                  <a:gd name="connsiteX98" fmla="*/ 124266 w 860289"/>
                  <a:gd name="connsiteY98" fmla="*/ 598457 h 655585"/>
                  <a:gd name="connsiteX99" fmla="*/ 124300 w 860289"/>
                  <a:gd name="connsiteY99" fmla="*/ 600310 h 655585"/>
                  <a:gd name="connsiteX100" fmla="*/ 118323 w 860289"/>
                  <a:gd name="connsiteY100" fmla="*/ 600544 h 655585"/>
                  <a:gd name="connsiteX101" fmla="*/ 112672 w 860289"/>
                  <a:gd name="connsiteY101" fmla="*/ 605448 h 655585"/>
                  <a:gd name="connsiteX102" fmla="*/ 108425 w 860289"/>
                  <a:gd name="connsiteY102" fmla="*/ 604927 h 655585"/>
                  <a:gd name="connsiteX103" fmla="*/ 105428 w 860289"/>
                  <a:gd name="connsiteY103" fmla="*/ 606388 h 655585"/>
                  <a:gd name="connsiteX104" fmla="*/ 95030 w 860289"/>
                  <a:gd name="connsiteY104" fmla="*/ 606414 h 655585"/>
                  <a:gd name="connsiteX105" fmla="*/ 95405 w 860289"/>
                  <a:gd name="connsiteY105" fmla="*/ 610170 h 655585"/>
                  <a:gd name="connsiteX106" fmla="*/ 97722 w 860289"/>
                  <a:gd name="connsiteY106" fmla="*/ 608970 h 655585"/>
                  <a:gd name="connsiteX107" fmla="*/ 97412 w 860289"/>
                  <a:gd name="connsiteY107" fmla="*/ 618413 h 655585"/>
                  <a:gd name="connsiteX108" fmla="*/ 102553 w 860289"/>
                  <a:gd name="connsiteY108" fmla="*/ 628143 h 655585"/>
                  <a:gd name="connsiteX109" fmla="*/ 106994 w 860289"/>
                  <a:gd name="connsiteY109" fmla="*/ 637769 h 655585"/>
                  <a:gd name="connsiteX110" fmla="*/ 104565 w 860289"/>
                  <a:gd name="connsiteY110" fmla="*/ 641395 h 655585"/>
                  <a:gd name="connsiteX111" fmla="*/ 103561 w 860289"/>
                  <a:gd name="connsiteY111" fmla="*/ 649351 h 655585"/>
                  <a:gd name="connsiteX112" fmla="*/ 101333 w 860289"/>
                  <a:gd name="connsiteY112" fmla="*/ 646794 h 655585"/>
                  <a:gd name="connsiteX113" fmla="*/ 97613 w 860289"/>
                  <a:gd name="connsiteY113" fmla="*/ 645986 h 655585"/>
                  <a:gd name="connsiteX114" fmla="*/ 97553 w 860289"/>
                  <a:gd name="connsiteY114" fmla="*/ 655585 h 655585"/>
                  <a:gd name="connsiteX115" fmla="*/ 78633 w 860289"/>
                  <a:gd name="connsiteY115" fmla="*/ 638682 h 655585"/>
                  <a:gd name="connsiteX116" fmla="*/ 31126 w 860289"/>
                  <a:gd name="connsiteY116" fmla="*/ 596579 h 655585"/>
                  <a:gd name="connsiteX117" fmla="*/ 818 w 860289"/>
                  <a:gd name="connsiteY117" fmla="*/ 569815 h 655585"/>
                  <a:gd name="connsiteX118" fmla="*/ 33 w 860289"/>
                  <a:gd name="connsiteY118" fmla="*/ 518061 h 655585"/>
                  <a:gd name="connsiteX119" fmla="*/ 33 w 860289"/>
                  <a:gd name="connsiteY119" fmla="*/ 518061 h 655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860289" h="655585">
                    <a:moveTo>
                      <a:pt x="33" y="518061"/>
                    </a:moveTo>
                    <a:lnTo>
                      <a:pt x="80" y="500085"/>
                    </a:lnTo>
                    <a:lnTo>
                      <a:pt x="620" y="478236"/>
                    </a:lnTo>
                    <a:lnTo>
                      <a:pt x="844" y="456577"/>
                    </a:lnTo>
                    <a:lnTo>
                      <a:pt x="800" y="429320"/>
                    </a:lnTo>
                    <a:lnTo>
                      <a:pt x="1266" y="386197"/>
                    </a:lnTo>
                    <a:lnTo>
                      <a:pt x="1582" y="311759"/>
                    </a:lnTo>
                    <a:lnTo>
                      <a:pt x="1543" y="274827"/>
                    </a:lnTo>
                    <a:lnTo>
                      <a:pt x="1139" y="236154"/>
                    </a:lnTo>
                    <a:lnTo>
                      <a:pt x="982" y="193014"/>
                    </a:lnTo>
                    <a:lnTo>
                      <a:pt x="1040" y="97062"/>
                    </a:lnTo>
                    <a:lnTo>
                      <a:pt x="1209" y="74133"/>
                    </a:lnTo>
                    <a:lnTo>
                      <a:pt x="1073" y="1330"/>
                    </a:lnTo>
                    <a:lnTo>
                      <a:pt x="8364" y="983"/>
                    </a:lnTo>
                    <a:lnTo>
                      <a:pt x="79465" y="1179"/>
                    </a:lnTo>
                    <a:lnTo>
                      <a:pt x="96583" y="1521"/>
                    </a:lnTo>
                    <a:lnTo>
                      <a:pt x="144984" y="1601"/>
                    </a:lnTo>
                    <a:lnTo>
                      <a:pt x="191777" y="1873"/>
                    </a:lnTo>
                    <a:lnTo>
                      <a:pt x="207173" y="1424"/>
                    </a:lnTo>
                    <a:lnTo>
                      <a:pt x="257135" y="882"/>
                    </a:lnTo>
                    <a:lnTo>
                      <a:pt x="316357" y="654"/>
                    </a:lnTo>
                    <a:lnTo>
                      <a:pt x="343232" y="717"/>
                    </a:lnTo>
                    <a:lnTo>
                      <a:pt x="414216" y="263"/>
                    </a:lnTo>
                    <a:lnTo>
                      <a:pt x="432205" y="589"/>
                    </a:lnTo>
                    <a:lnTo>
                      <a:pt x="451372" y="589"/>
                    </a:lnTo>
                    <a:lnTo>
                      <a:pt x="524537" y="1072"/>
                    </a:lnTo>
                    <a:lnTo>
                      <a:pt x="542489" y="803"/>
                    </a:lnTo>
                    <a:lnTo>
                      <a:pt x="672267" y="1067"/>
                    </a:lnTo>
                    <a:lnTo>
                      <a:pt x="717079" y="1077"/>
                    </a:lnTo>
                    <a:lnTo>
                      <a:pt x="742562" y="18"/>
                    </a:lnTo>
                    <a:lnTo>
                      <a:pt x="748304" y="0"/>
                    </a:lnTo>
                    <a:lnTo>
                      <a:pt x="779754" y="1398"/>
                    </a:lnTo>
                    <a:lnTo>
                      <a:pt x="860033" y="1539"/>
                    </a:lnTo>
                    <a:lnTo>
                      <a:pt x="860221" y="10283"/>
                    </a:lnTo>
                    <a:lnTo>
                      <a:pt x="860322" y="54749"/>
                    </a:lnTo>
                    <a:lnTo>
                      <a:pt x="860002" y="182324"/>
                    </a:lnTo>
                    <a:lnTo>
                      <a:pt x="859832" y="232111"/>
                    </a:lnTo>
                    <a:lnTo>
                      <a:pt x="859366" y="306829"/>
                    </a:lnTo>
                    <a:lnTo>
                      <a:pt x="859157" y="453186"/>
                    </a:lnTo>
                    <a:lnTo>
                      <a:pt x="858831" y="629499"/>
                    </a:lnTo>
                    <a:lnTo>
                      <a:pt x="775250" y="629473"/>
                    </a:lnTo>
                    <a:lnTo>
                      <a:pt x="773300" y="638943"/>
                    </a:lnTo>
                    <a:lnTo>
                      <a:pt x="772625" y="646377"/>
                    </a:lnTo>
                    <a:lnTo>
                      <a:pt x="765271" y="644186"/>
                    </a:lnTo>
                    <a:lnTo>
                      <a:pt x="757483" y="646038"/>
                    </a:lnTo>
                    <a:lnTo>
                      <a:pt x="754892" y="644968"/>
                    </a:lnTo>
                    <a:lnTo>
                      <a:pt x="748218" y="635317"/>
                    </a:lnTo>
                    <a:lnTo>
                      <a:pt x="745434" y="629499"/>
                    </a:lnTo>
                    <a:lnTo>
                      <a:pt x="721716" y="629499"/>
                    </a:lnTo>
                    <a:lnTo>
                      <a:pt x="681708" y="601692"/>
                    </a:lnTo>
                    <a:lnTo>
                      <a:pt x="639495" y="572528"/>
                    </a:lnTo>
                    <a:lnTo>
                      <a:pt x="614768" y="555859"/>
                    </a:lnTo>
                    <a:lnTo>
                      <a:pt x="591060" y="539634"/>
                    </a:lnTo>
                    <a:lnTo>
                      <a:pt x="577336" y="539764"/>
                    </a:lnTo>
                    <a:lnTo>
                      <a:pt x="541491" y="539634"/>
                    </a:lnTo>
                    <a:lnTo>
                      <a:pt x="469410" y="539712"/>
                    </a:lnTo>
                    <a:lnTo>
                      <a:pt x="433456" y="539373"/>
                    </a:lnTo>
                    <a:lnTo>
                      <a:pt x="385644" y="539347"/>
                    </a:lnTo>
                    <a:lnTo>
                      <a:pt x="361266" y="543808"/>
                    </a:lnTo>
                    <a:lnTo>
                      <a:pt x="321685" y="552364"/>
                    </a:lnTo>
                    <a:lnTo>
                      <a:pt x="308759" y="556042"/>
                    </a:lnTo>
                    <a:lnTo>
                      <a:pt x="220470" y="556042"/>
                    </a:lnTo>
                    <a:lnTo>
                      <a:pt x="220441" y="548764"/>
                    </a:lnTo>
                    <a:lnTo>
                      <a:pt x="212438" y="548868"/>
                    </a:lnTo>
                    <a:lnTo>
                      <a:pt x="212420" y="546129"/>
                    </a:lnTo>
                    <a:lnTo>
                      <a:pt x="207084" y="546077"/>
                    </a:lnTo>
                    <a:lnTo>
                      <a:pt x="207108" y="543338"/>
                    </a:lnTo>
                    <a:lnTo>
                      <a:pt x="175019" y="543416"/>
                    </a:lnTo>
                    <a:lnTo>
                      <a:pt x="175066" y="537860"/>
                    </a:lnTo>
                    <a:lnTo>
                      <a:pt x="167040" y="537886"/>
                    </a:lnTo>
                    <a:lnTo>
                      <a:pt x="167037" y="535275"/>
                    </a:lnTo>
                    <a:lnTo>
                      <a:pt x="164350" y="535272"/>
                    </a:lnTo>
                    <a:lnTo>
                      <a:pt x="164347" y="532875"/>
                    </a:lnTo>
                    <a:lnTo>
                      <a:pt x="160878" y="532873"/>
                    </a:lnTo>
                    <a:lnTo>
                      <a:pt x="160901" y="527475"/>
                    </a:lnTo>
                    <a:lnTo>
                      <a:pt x="158237" y="526098"/>
                    </a:lnTo>
                    <a:lnTo>
                      <a:pt x="154728" y="527535"/>
                    </a:lnTo>
                    <a:lnTo>
                      <a:pt x="149838" y="527681"/>
                    </a:lnTo>
                    <a:lnTo>
                      <a:pt x="147821" y="524152"/>
                    </a:lnTo>
                    <a:lnTo>
                      <a:pt x="139404" y="519887"/>
                    </a:lnTo>
                    <a:lnTo>
                      <a:pt x="138389" y="528975"/>
                    </a:lnTo>
                    <a:lnTo>
                      <a:pt x="137939" y="539086"/>
                    </a:lnTo>
                    <a:lnTo>
                      <a:pt x="129673" y="539034"/>
                    </a:lnTo>
                    <a:lnTo>
                      <a:pt x="130827" y="541408"/>
                    </a:lnTo>
                    <a:lnTo>
                      <a:pt x="128315" y="545947"/>
                    </a:lnTo>
                    <a:lnTo>
                      <a:pt x="137026" y="547486"/>
                    </a:lnTo>
                    <a:lnTo>
                      <a:pt x="143204" y="547068"/>
                    </a:lnTo>
                    <a:lnTo>
                      <a:pt x="145759" y="549025"/>
                    </a:lnTo>
                    <a:lnTo>
                      <a:pt x="145769" y="554138"/>
                    </a:lnTo>
                    <a:lnTo>
                      <a:pt x="152622" y="554138"/>
                    </a:lnTo>
                    <a:lnTo>
                      <a:pt x="153774" y="556772"/>
                    </a:lnTo>
                    <a:lnTo>
                      <a:pt x="156235" y="556824"/>
                    </a:lnTo>
                    <a:lnTo>
                      <a:pt x="144995" y="576076"/>
                    </a:lnTo>
                    <a:lnTo>
                      <a:pt x="142996" y="580093"/>
                    </a:lnTo>
                    <a:lnTo>
                      <a:pt x="143048" y="597179"/>
                    </a:lnTo>
                    <a:lnTo>
                      <a:pt x="141783" y="599240"/>
                    </a:lnTo>
                    <a:lnTo>
                      <a:pt x="138476" y="599605"/>
                    </a:lnTo>
                    <a:lnTo>
                      <a:pt x="134521" y="598118"/>
                    </a:lnTo>
                    <a:lnTo>
                      <a:pt x="124266" y="598457"/>
                    </a:lnTo>
                    <a:lnTo>
                      <a:pt x="124300" y="600310"/>
                    </a:lnTo>
                    <a:lnTo>
                      <a:pt x="118323" y="600544"/>
                    </a:lnTo>
                    <a:lnTo>
                      <a:pt x="112672" y="605448"/>
                    </a:lnTo>
                    <a:lnTo>
                      <a:pt x="108425" y="604927"/>
                    </a:lnTo>
                    <a:lnTo>
                      <a:pt x="105428" y="606388"/>
                    </a:lnTo>
                    <a:lnTo>
                      <a:pt x="95030" y="606414"/>
                    </a:lnTo>
                    <a:lnTo>
                      <a:pt x="95405" y="610170"/>
                    </a:lnTo>
                    <a:lnTo>
                      <a:pt x="97722" y="608970"/>
                    </a:lnTo>
                    <a:lnTo>
                      <a:pt x="97412" y="618413"/>
                    </a:lnTo>
                    <a:lnTo>
                      <a:pt x="102553" y="628143"/>
                    </a:lnTo>
                    <a:lnTo>
                      <a:pt x="106994" y="637769"/>
                    </a:lnTo>
                    <a:lnTo>
                      <a:pt x="104565" y="641395"/>
                    </a:lnTo>
                    <a:lnTo>
                      <a:pt x="103561" y="649351"/>
                    </a:lnTo>
                    <a:lnTo>
                      <a:pt x="101333" y="646794"/>
                    </a:lnTo>
                    <a:lnTo>
                      <a:pt x="97613" y="645986"/>
                    </a:lnTo>
                    <a:lnTo>
                      <a:pt x="97553" y="655585"/>
                    </a:lnTo>
                    <a:lnTo>
                      <a:pt x="78633" y="638682"/>
                    </a:lnTo>
                    <a:lnTo>
                      <a:pt x="31126" y="596579"/>
                    </a:lnTo>
                    <a:lnTo>
                      <a:pt x="818" y="569815"/>
                    </a:lnTo>
                    <a:lnTo>
                      <a:pt x="33" y="518061"/>
                    </a:lnTo>
                    <a:lnTo>
                      <a:pt x="33" y="518061"/>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56" name="NV-3">
                <a:extLst>
                  <a:ext uri="{FF2B5EF4-FFF2-40B4-BE49-F238E27FC236}">
                    <a16:creationId xmlns:a16="http://schemas.microsoft.com/office/drawing/2014/main" id="{E10F3667-3378-E603-0E29-C74BD36E85CF}"/>
                  </a:ext>
                </a:extLst>
              </p:cNvPr>
              <p:cNvSpPr/>
              <p:nvPr/>
            </p:nvSpPr>
            <p:spPr>
              <a:xfrm>
                <a:off x="1796723" y="3734330"/>
                <a:ext cx="185926" cy="237674"/>
              </a:xfrm>
              <a:custGeom>
                <a:avLst/>
                <a:gdLst>
                  <a:gd name="connsiteX0" fmla="*/ 101 w 184036"/>
                  <a:gd name="connsiteY0" fmla="*/ 60258 h 234746"/>
                  <a:gd name="connsiteX1" fmla="*/ 62 w 184036"/>
                  <a:gd name="connsiteY1" fmla="*/ 36050 h 234746"/>
                  <a:gd name="connsiteX2" fmla="*/ 9290 w 184036"/>
                  <a:gd name="connsiteY2" fmla="*/ 35502 h 234746"/>
                  <a:gd name="connsiteX3" fmla="*/ 16977 w 184036"/>
                  <a:gd name="connsiteY3" fmla="*/ 31485 h 234746"/>
                  <a:gd name="connsiteX4" fmla="*/ 23752 w 184036"/>
                  <a:gd name="connsiteY4" fmla="*/ 31433 h 234746"/>
                  <a:gd name="connsiteX5" fmla="*/ 25634 w 184036"/>
                  <a:gd name="connsiteY5" fmla="*/ 29059 h 234746"/>
                  <a:gd name="connsiteX6" fmla="*/ 29815 w 184036"/>
                  <a:gd name="connsiteY6" fmla="*/ 29190 h 234746"/>
                  <a:gd name="connsiteX7" fmla="*/ 38508 w 184036"/>
                  <a:gd name="connsiteY7" fmla="*/ 27990 h 234746"/>
                  <a:gd name="connsiteX8" fmla="*/ 39621 w 184036"/>
                  <a:gd name="connsiteY8" fmla="*/ 30129 h 234746"/>
                  <a:gd name="connsiteX9" fmla="*/ 39316 w 184036"/>
                  <a:gd name="connsiteY9" fmla="*/ 38424 h 234746"/>
                  <a:gd name="connsiteX10" fmla="*/ 45387 w 184036"/>
                  <a:gd name="connsiteY10" fmla="*/ 34381 h 234746"/>
                  <a:gd name="connsiteX11" fmla="*/ 47556 w 184036"/>
                  <a:gd name="connsiteY11" fmla="*/ 29294 h 234746"/>
                  <a:gd name="connsiteX12" fmla="*/ 49509 w 184036"/>
                  <a:gd name="connsiteY12" fmla="*/ 28746 h 234746"/>
                  <a:gd name="connsiteX13" fmla="*/ 53609 w 184036"/>
                  <a:gd name="connsiteY13" fmla="*/ 32164 h 234746"/>
                  <a:gd name="connsiteX14" fmla="*/ 60532 w 184036"/>
                  <a:gd name="connsiteY14" fmla="*/ 34772 h 234746"/>
                  <a:gd name="connsiteX15" fmla="*/ 66100 w 184036"/>
                  <a:gd name="connsiteY15" fmla="*/ 31955 h 234746"/>
                  <a:gd name="connsiteX16" fmla="*/ 62375 w 184036"/>
                  <a:gd name="connsiteY16" fmla="*/ 27886 h 234746"/>
                  <a:gd name="connsiteX17" fmla="*/ 60949 w 184036"/>
                  <a:gd name="connsiteY17" fmla="*/ 24181 h 234746"/>
                  <a:gd name="connsiteX18" fmla="*/ 60871 w 184036"/>
                  <a:gd name="connsiteY18" fmla="*/ 5478 h 234746"/>
                  <a:gd name="connsiteX19" fmla="*/ 63864 w 184036"/>
                  <a:gd name="connsiteY19" fmla="*/ 3130 h 234746"/>
                  <a:gd name="connsiteX20" fmla="*/ 71989 w 184036"/>
                  <a:gd name="connsiteY20" fmla="*/ 0 h 234746"/>
                  <a:gd name="connsiteX21" fmla="*/ 73928 w 184036"/>
                  <a:gd name="connsiteY21" fmla="*/ 495 h 234746"/>
                  <a:gd name="connsiteX22" fmla="*/ 74288 w 184036"/>
                  <a:gd name="connsiteY22" fmla="*/ 10930 h 234746"/>
                  <a:gd name="connsiteX23" fmla="*/ 81819 w 184036"/>
                  <a:gd name="connsiteY23" fmla="*/ 10878 h 234746"/>
                  <a:gd name="connsiteX24" fmla="*/ 81787 w 184036"/>
                  <a:gd name="connsiteY24" fmla="*/ 17451 h 234746"/>
                  <a:gd name="connsiteX25" fmla="*/ 86399 w 184036"/>
                  <a:gd name="connsiteY25" fmla="*/ 17555 h 234746"/>
                  <a:gd name="connsiteX26" fmla="*/ 86975 w 184036"/>
                  <a:gd name="connsiteY26" fmla="*/ 32085 h 234746"/>
                  <a:gd name="connsiteX27" fmla="*/ 93194 w 184036"/>
                  <a:gd name="connsiteY27" fmla="*/ 32033 h 234746"/>
                  <a:gd name="connsiteX28" fmla="*/ 95942 w 184036"/>
                  <a:gd name="connsiteY28" fmla="*/ 34929 h 234746"/>
                  <a:gd name="connsiteX29" fmla="*/ 95976 w 184036"/>
                  <a:gd name="connsiteY29" fmla="*/ 44163 h 234746"/>
                  <a:gd name="connsiteX30" fmla="*/ 97156 w 184036"/>
                  <a:gd name="connsiteY30" fmla="*/ 45154 h 234746"/>
                  <a:gd name="connsiteX31" fmla="*/ 104893 w 184036"/>
                  <a:gd name="connsiteY31" fmla="*/ 45076 h 234746"/>
                  <a:gd name="connsiteX32" fmla="*/ 104875 w 184036"/>
                  <a:gd name="connsiteY32" fmla="*/ 42467 h 234746"/>
                  <a:gd name="connsiteX33" fmla="*/ 110816 w 184036"/>
                  <a:gd name="connsiteY33" fmla="*/ 42572 h 234746"/>
                  <a:gd name="connsiteX34" fmla="*/ 110135 w 184036"/>
                  <a:gd name="connsiteY34" fmla="*/ 44711 h 234746"/>
                  <a:gd name="connsiteX35" fmla="*/ 104971 w 184036"/>
                  <a:gd name="connsiteY35" fmla="*/ 49015 h 234746"/>
                  <a:gd name="connsiteX36" fmla="*/ 105571 w 184036"/>
                  <a:gd name="connsiteY36" fmla="*/ 52902 h 234746"/>
                  <a:gd name="connsiteX37" fmla="*/ 104862 w 184036"/>
                  <a:gd name="connsiteY37" fmla="*/ 57232 h 234746"/>
                  <a:gd name="connsiteX38" fmla="*/ 102266 w 184036"/>
                  <a:gd name="connsiteY38" fmla="*/ 58014 h 234746"/>
                  <a:gd name="connsiteX39" fmla="*/ 99698 w 184036"/>
                  <a:gd name="connsiteY39" fmla="*/ 61771 h 234746"/>
                  <a:gd name="connsiteX40" fmla="*/ 95825 w 184036"/>
                  <a:gd name="connsiteY40" fmla="*/ 64640 h 234746"/>
                  <a:gd name="connsiteX41" fmla="*/ 95186 w 184036"/>
                  <a:gd name="connsiteY41" fmla="*/ 68501 h 234746"/>
                  <a:gd name="connsiteX42" fmla="*/ 90807 w 184036"/>
                  <a:gd name="connsiteY42" fmla="*/ 76144 h 234746"/>
                  <a:gd name="connsiteX43" fmla="*/ 92154 w 184036"/>
                  <a:gd name="connsiteY43" fmla="*/ 76144 h 234746"/>
                  <a:gd name="connsiteX44" fmla="*/ 92329 w 184036"/>
                  <a:gd name="connsiteY44" fmla="*/ 91952 h 234746"/>
                  <a:gd name="connsiteX45" fmla="*/ 91995 w 184036"/>
                  <a:gd name="connsiteY45" fmla="*/ 91952 h 234746"/>
                  <a:gd name="connsiteX46" fmla="*/ 91787 w 184036"/>
                  <a:gd name="connsiteY46" fmla="*/ 118977 h 234746"/>
                  <a:gd name="connsiteX47" fmla="*/ 92120 w 184036"/>
                  <a:gd name="connsiteY47" fmla="*/ 130716 h 234746"/>
                  <a:gd name="connsiteX48" fmla="*/ 122236 w 184036"/>
                  <a:gd name="connsiteY48" fmla="*/ 131055 h 234746"/>
                  <a:gd name="connsiteX49" fmla="*/ 136432 w 184036"/>
                  <a:gd name="connsiteY49" fmla="*/ 130924 h 234746"/>
                  <a:gd name="connsiteX50" fmla="*/ 171195 w 184036"/>
                  <a:gd name="connsiteY50" fmla="*/ 131081 h 234746"/>
                  <a:gd name="connsiteX51" fmla="*/ 168865 w 184036"/>
                  <a:gd name="connsiteY51" fmla="*/ 132437 h 234746"/>
                  <a:gd name="connsiteX52" fmla="*/ 170621 w 184036"/>
                  <a:gd name="connsiteY52" fmla="*/ 135333 h 234746"/>
                  <a:gd name="connsiteX53" fmla="*/ 171489 w 184036"/>
                  <a:gd name="connsiteY53" fmla="*/ 140524 h 234746"/>
                  <a:gd name="connsiteX54" fmla="*/ 168301 w 184036"/>
                  <a:gd name="connsiteY54" fmla="*/ 146498 h 234746"/>
                  <a:gd name="connsiteX55" fmla="*/ 170515 w 184036"/>
                  <a:gd name="connsiteY55" fmla="*/ 155993 h 234746"/>
                  <a:gd name="connsiteX56" fmla="*/ 172360 w 184036"/>
                  <a:gd name="connsiteY56" fmla="*/ 159332 h 234746"/>
                  <a:gd name="connsiteX57" fmla="*/ 175736 w 184036"/>
                  <a:gd name="connsiteY57" fmla="*/ 162645 h 234746"/>
                  <a:gd name="connsiteX58" fmla="*/ 178786 w 184036"/>
                  <a:gd name="connsiteY58" fmla="*/ 171592 h 234746"/>
                  <a:gd name="connsiteX59" fmla="*/ 180373 w 184036"/>
                  <a:gd name="connsiteY59" fmla="*/ 178270 h 234746"/>
                  <a:gd name="connsiteX60" fmla="*/ 180068 w 184036"/>
                  <a:gd name="connsiteY60" fmla="*/ 182209 h 234746"/>
                  <a:gd name="connsiteX61" fmla="*/ 181729 w 184036"/>
                  <a:gd name="connsiteY61" fmla="*/ 189591 h 234746"/>
                  <a:gd name="connsiteX62" fmla="*/ 182625 w 184036"/>
                  <a:gd name="connsiteY62" fmla="*/ 198226 h 234746"/>
                  <a:gd name="connsiteX63" fmla="*/ 183699 w 184036"/>
                  <a:gd name="connsiteY63" fmla="*/ 199660 h 234746"/>
                  <a:gd name="connsiteX64" fmla="*/ 184069 w 184036"/>
                  <a:gd name="connsiteY64" fmla="*/ 206443 h 234746"/>
                  <a:gd name="connsiteX65" fmla="*/ 182810 w 184036"/>
                  <a:gd name="connsiteY65" fmla="*/ 212364 h 234746"/>
                  <a:gd name="connsiteX66" fmla="*/ 175022 w 184036"/>
                  <a:gd name="connsiteY66" fmla="*/ 214425 h 234746"/>
                  <a:gd name="connsiteX67" fmla="*/ 173499 w 184036"/>
                  <a:gd name="connsiteY67" fmla="*/ 218051 h 234746"/>
                  <a:gd name="connsiteX68" fmla="*/ 179072 w 184036"/>
                  <a:gd name="connsiteY68" fmla="*/ 222068 h 234746"/>
                  <a:gd name="connsiteX69" fmla="*/ 178997 w 184036"/>
                  <a:gd name="connsiteY69" fmla="*/ 224181 h 234746"/>
                  <a:gd name="connsiteX70" fmla="*/ 175764 w 184036"/>
                  <a:gd name="connsiteY70" fmla="*/ 227181 h 234746"/>
                  <a:gd name="connsiteX71" fmla="*/ 174169 w 184036"/>
                  <a:gd name="connsiteY71" fmla="*/ 231172 h 234746"/>
                  <a:gd name="connsiteX72" fmla="*/ 174847 w 184036"/>
                  <a:gd name="connsiteY72" fmla="*/ 234746 h 234746"/>
                  <a:gd name="connsiteX73" fmla="*/ 155800 w 184036"/>
                  <a:gd name="connsiteY73" fmla="*/ 215807 h 234746"/>
                  <a:gd name="connsiteX74" fmla="*/ 122775 w 184036"/>
                  <a:gd name="connsiteY74" fmla="*/ 183461 h 234746"/>
                  <a:gd name="connsiteX75" fmla="*/ 107450 w 184036"/>
                  <a:gd name="connsiteY75" fmla="*/ 168749 h 234746"/>
                  <a:gd name="connsiteX76" fmla="*/ 98230 w 184036"/>
                  <a:gd name="connsiteY76" fmla="*/ 159514 h 234746"/>
                  <a:gd name="connsiteX77" fmla="*/ 61729 w 184036"/>
                  <a:gd name="connsiteY77" fmla="*/ 123959 h 234746"/>
                  <a:gd name="connsiteX78" fmla="*/ 21698 w 184036"/>
                  <a:gd name="connsiteY78" fmla="*/ 85196 h 234746"/>
                  <a:gd name="connsiteX79" fmla="*/ 33 w 184036"/>
                  <a:gd name="connsiteY79" fmla="*/ 64327 h 234746"/>
                  <a:gd name="connsiteX80" fmla="*/ 101 w 184036"/>
                  <a:gd name="connsiteY80" fmla="*/ 60258 h 234746"/>
                  <a:gd name="connsiteX81" fmla="*/ 101 w 184036"/>
                  <a:gd name="connsiteY81" fmla="*/ 60258 h 234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84036" h="234746">
                    <a:moveTo>
                      <a:pt x="101" y="60258"/>
                    </a:moveTo>
                    <a:lnTo>
                      <a:pt x="62" y="36050"/>
                    </a:lnTo>
                    <a:lnTo>
                      <a:pt x="9290" y="35502"/>
                    </a:lnTo>
                    <a:lnTo>
                      <a:pt x="16977" y="31485"/>
                    </a:lnTo>
                    <a:lnTo>
                      <a:pt x="23752" y="31433"/>
                    </a:lnTo>
                    <a:lnTo>
                      <a:pt x="25634" y="29059"/>
                    </a:lnTo>
                    <a:lnTo>
                      <a:pt x="29815" y="29190"/>
                    </a:lnTo>
                    <a:lnTo>
                      <a:pt x="38508" y="27990"/>
                    </a:lnTo>
                    <a:lnTo>
                      <a:pt x="39621" y="30129"/>
                    </a:lnTo>
                    <a:lnTo>
                      <a:pt x="39316" y="38424"/>
                    </a:lnTo>
                    <a:lnTo>
                      <a:pt x="45387" y="34381"/>
                    </a:lnTo>
                    <a:lnTo>
                      <a:pt x="47556" y="29294"/>
                    </a:lnTo>
                    <a:lnTo>
                      <a:pt x="49509" y="28746"/>
                    </a:lnTo>
                    <a:lnTo>
                      <a:pt x="53609" y="32164"/>
                    </a:lnTo>
                    <a:lnTo>
                      <a:pt x="60532" y="34772"/>
                    </a:lnTo>
                    <a:lnTo>
                      <a:pt x="66100" y="31955"/>
                    </a:lnTo>
                    <a:lnTo>
                      <a:pt x="62375" y="27886"/>
                    </a:lnTo>
                    <a:lnTo>
                      <a:pt x="60949" y="24181"/>
                    </a:lnTo>
                    <a:lnTo>
                      <a:pt x="60871" y="5478"/>
                    </a:lnTo>
                    <a:lnTo>
                      <a:pt x="63864" y="3130"/>
                    </a:lnTo>
                    <a:lnTo>
                      <a:pt x="71989" y="0"/>
                    </a:lnTo>
                    <a:lnTo>
                      <a:pt x="73928" y="495"/>
                    </a:lnTo>
                    <a:lnTo>
                      <a:pt x="74288" y="10930"/>
                    </a:lnTo>
                    <a:lnTo>
                      <a:pt x="81819" y="10878"/>
                    </a:lnTo>
                    <a:lnTo>
                      <a:pt x="81787" y="17451"/>
                    </a:lnTo>
                    <a:lnTo>
                      <a:pt x="86399" y="17555"/>
                    </a:lnTo>
                    <a:lnTo>
                      <a:pt x="86975" y="32085"/>
                    </a:lnTo>
                    <a:lnTo>
                      <a:pt x="93194" y="32033"/>
                    </a:lnTo>
                    <a:lnTo>
                      <a:pt x="95942" y="34929"/>
                    </a:lnTo>
                    <a:lnTo>
                      <a:pt x="95976" y="44163"/>
                    </a:lnTo>
                    <a:lnTo>
                      <a:pt x="97156" y="45154"/>
                    </a:lnTo>
                    <a:lnTo>
                      <a:pt x="104893" y="45076"/>
                    </a:lnTo>
                    <a:lnTo>
                      <a:pt x="104875" y="42467"/>
                    </a:lnTo>
                    <a:lnTo>
                      <a:pt x="110816" y="42572"/>
                    </a:lnTo>
                    <a:lnTo>
                      <a:pt x="110135" y="44711"/>
                    </a:lnTo>
                    <a:lnTo>
                      <a:pt x="104971" y="49015"/>
                    </a:lnTo>
                    <a:lnTo>
                      <a:pt x="105571" y="52902"/>
                    </a:lnTo>
                    <a:lnTo>
                      <a:pt x="104862" y="57232"/>
                    </a:lnTo>
                    <a:lnTo>
                      <a:pt x="102266" y="58014"/>
                    </a:lnTo>
                    <a:lnTo>
                      <a:pt x="99698" y="61771"/>
                    </a:lnTo>
                    <a:lnTo>
                      <a:pt x="95825" y="64640"/>
                    </a:lnTo>
                    <a:lnTo>
                      <a:pt x="95186" y="68501"/>
                    </a:lnTo>
                    <a:lnTo>
                      <a:pt x="90807" y="76144"/>
                    </a:lnTo>
                    <a:lnTo>
                      <a:pt x="92154" y="76144"/>
                    </a:lnTo>
                    <a:lnTo>
                      <a:pt x="92329" y="91952"/>
                    </a:lnTo>
                    <a:lnTo>
                      <a:pt x="91995" y="91952"/>
                    </a:lnTo>
                    <a:lnTo>
                      <a:pt x="91787" y="118977"/>
                    </a:lnTo>
                    <a:lnTo>
                      <a:pt x="92120" y="130716"/>
                    </a:lnTo>
                    <a:lnTo>
                      <a:pt x="122236" y="131055"/>
                    </a:lnTo>
                    <a:lnTo>
                      <a:pt x="136432" y="130924"/>
                    </a:lnTo>
                    <a:lnTo>
                      <a:pt x="171195" y="131081"/>
                    </a:lnTo>
                    <a:lnTo>
                      <a:pt x="168865" y="132437"/>
                    </a:lnTo>
                    <a:lnTo>
                      <a:pt x="170621" y="135333"/>
                    </a:lnTo>
                    <a:lnTo>
                      <a:pt x="171489" y="140524"/>
                    </a:lnTo>
                    <a:lnTo>
                      <a:pt x="168301" y="146498"/>
                    </a:lnTo>
                    <a:lnTo>
                      <a:pt x="170515" y="155993"/>
                    </a:lnTo>
                    <a:lnTo>
                      <a:pt x="172360" y="159332"/>
                    </a:lnTo>
                    <a:lnTo>
                      <a:pt x="175736" y="162645"/>
                    </a:lnTo>
                    <a:lnTo>
                      <a:pt x="178786" y="171592"/>
                    </a:lnTo>
                    <a:lnTo>
                      <a:pt x="180373" y="178270"/>
                    </a:lnTo>
                    <a:lnTo>
                      <a:pt x="180068" y="182209"/>
                    </a:lnTo>
                    <a:lnTo>
                      <a:pt x="181729" y="189591"/>
                    </a:lnTo>
                    <a:lnTo>
                      <a:pt x="182625" y="198226"/>
                    </a:lnTo>
                    <a:lnTo>
                      <a:pt x="183699" y="199660"/>
                    </a:lnTo>
                    <a:lnTo>
                      <a:pt x="184069" y="206443"/>
                    </a:lnTo>
                    <a:lnTo>
                      <a:pt x="182810" y="212364"/>
                    </a:lnTo>
                    <a:lnTo>
                      <a:pt x="175022" y="214425"/>
                    </a:lnTo>
                    <a:lnTo>
                      <a:pt x="173499" y="218051"/>
                    </a:lnTo>
                    <a:lnTo>
                      <a:pt x="179072" y="222068"/>
                    </a:lnTo>
                    <a:lnTo>
                      <a:pt x="178997" y="224181"/>
                    </a:lnTo>
                    <a:lnTo>
                      <a:pt x="175764" y="227181"/>
                    </a:lnTo>
                    <a:lnTo>
                      <a:pt x="174169" y="231172"/>
                    </a:lnTo>
                    <a:lnTo>
                      <a:pt x="174847" y="234746"/>
                    </a:lnTo>
                    <a:lnTo>
                      <a:pt x="155800" y="215807"/>
                    </a:lnTo>
                    <a:lnTo>
                      <a:pt x="122775" y="183461"/>
                    </a:lnTo>
                    <a:lnTo>
                      <a:pt x="107450" y="168749"/>
                    </a:lnTo>
                    <a:lnTo>
                      <a:pt x="98230" y="159514"/>
                    </a:lnTo>
                    <a:lnTo>
                      <a:pt x="61729" y="123959"/>
                    </a:lnTo>
                    <a:lnTo>
                      <a:pt x="21698" y="85196"/>
                    </a:lnTo>
                    <a:lnTo>
                      <a:pt x="33" y="64327"/>
                    </a:lnTo>
                    <a:lnTo>
                      <a:pt x="101" y="60258"/>
                    </a:lnTo>
                    <a:lnTo>
                      <a:pt x="101" y="60258"/>
                    </a:lnTo>
                  </a:path>
                </a:pathLst>
              </a:custGeom>
              <a:solidFill>
                <a:srgbClr val="74A4D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57" name="NV-4">
                <a:extLst>
                  <a:ext uri="{FF2B5EF4-FFF2-40B4-BE49-F238E27FC236}">
                    <a16:creationId xmlns:a16="http://schemas.microsoft.com/office/drawing/2014/main" id="{5874598D-BA7E-14C3-B14A-D24FF09284A0}"/>
                  </a:ext>
                </a:extLst>
              </p:cNvPr>
              <p:cNvSpPr/>
              <p:nvPr/>
            </p:nvSpPr>
            <p:spPr>
              <a:xfrm>
                <a:off x="1286695" y="3189917"/>
                <a:ext cx="772624" cy="609542"/>
              </a:xfrm>
              <a:custGeom>
                <a:avLst/>
                <a:gdLst>
                  <a:gd name="connsiteX0" fmla="*/ 33 w 764768"/>
                  <a:gd name="connsiteY0" fmla="*/ 86709 h 602033"/>
                  <a:gd name="connsiteX1" fmla="*/ 10437 w 764768"/>
                  <a:gd name="connsiteY1" fmla="*/ 86500 h 602033"/>
                  <a:gd name="connsiteX2" fmla="*/ 13434 w 764768"/>
                  <a:gd name="connsiteY2" fmla="*/ 85039 h 602033"/>
                  <a:gd name="connsiteX3" fmla="*/ 17681 w 764768"/>
                  <a:gd name="connsiteY3" fmla="*/ 85561 h 602033"/>
                  <a:gd name="connsiteX4" fmla="*/ 23332 w 764768"/>
                  <a:gd name="connsiteY4" fmla="*/ 80657 h 602033"/>
                  <a:gd name="connsiteX5" fmla="*/ 29309 w 764768"/>
                  <a:gd name="connsiteY5" fmla="*/ 80422 h 602033"/>
                  <a:gd name="connsiteX6" fmla="*/ 29275 w 764768"/>
                  <a:gd name="connsiteY6" fmla="*/ 78570 h 602033"/>
                  <a:gd name="connsiteX7" fmla="*/ 38133 w 764768"/>
                  <a:gd name="connsiteY7" fmla="*/ 78648 h 602033"/>
                  <a:gd name="connsiteX8" fmla="*/ 43484 w 764768"/>
                  <a:gd name="connsiteY8" fmla="*/ 79718 h 602033"/>
                  <a:gd name="connsiteX9" fmla="*/ 46792 w 764768"/>
                  <a:gd name="connsiteY9" fmla="*/ 79353 h 602033"/>
                  <a:gd name="connsiteX10" fmla="*/ 48057 w 764768"/>
                  <a:gd name="connsiteY10" fmla="*/ 77292 h 602033"/>
                  <a:gd name="connsiteX11" fmla="*/ 48004 w 764768"/>
                  <a:gd name="connsiteY11" fmla="*/ 60206 h 602033"/>
                  <a:gd name="connsiteX12" fmla="*/ 50004 w 764768"/>
                  <a:gd name="connsiteY12" fmla="*/ 56188 h 602033"/>
                  <a:gd name="connsiteX13" fmla="*/ 61244 w 764768"/>
                  <a:gd name="connsiteY13" fmla="*/ 36937 h 602033"/>
                  <a:gd name="connsiteX14" fmla="*/ 58783 w 764768"/>
                  <a:gd name="connsiteY14" fmla="*/ 36885 h 602033"/>
                  <a:gd name="connsiteX15" fmla="*/ 57631 w 764768"/>
                  <a:gd name="connsiteY15" fmla="*/ 34250 h 602033"/>
                  <a:gd name="connsiteX16" fmla="*/ 50778 w 764768"/>
                  <a:gd name="connsiteY16" fmla="*/ 34250 h 602033"/>
                  <a:gd name="connsiteX17" fmla="*/ 50768 w 764768"/>
                  <a:gd name="connsiteY17" fmla="*/ 29138 h 602033"/>
                  <a:gd name="connsiteX18" fmla="*/ 48213 w 764768"/>
                  <a:gd name="connsiteY18" fmla="*/ 27181 h 602033"/>
                  <a:gd name="connsiteX19" fmla="*/ 42035 w 764768"/>
                  <a:gd name="connsiteY19" fmla="*/ 27598 h 602033"/>
                  <a:gd name="connsiteX20" fmla="*/ 33324 w 764768"/>
                  <a:gd name="connsiteY20" fmla="*/ 26059 h 602033"/>
                  <a:gd name="connsiteX21" fmla="*/ 35383 w 764768"/>
                  <a:gd name="connsiteY21" fmla="*/ 22668 h 602033"/>
                  <a:gd name="connsiteX22" fmla="*/ 34682 w 764768"/>
                  <a:gd name="connsiteY22" fmla="*/ 19147 h 602033"/>
                  <a:gd name="connsiteX23" fmla="*/ 42947 w 764768"/>
                  <a:gd name="connsiteY23" fmla="*/ 19199 h 602033"/>
                  <a:gd name="connsiteX24" fmla="*/ 43511 w 764768"/>
                  <a:gd name="connsiteY24" fmla="*/ 7930 h 602033"/>
                  <a:gd name="connsiteX25" fmla="*/ 44412 w 764768"/>
                  <a:gd name="connsiteY25" fmla="*/ 0 h 602033"/>
                  <a:gd name="connsiteX26" fmla="*/ 52830 w 764768"/>
                  <a:gd name="connsiteY26" fmla="*/ 4265 h 602033"/>
                  <a:gd name="connsiteX27" fmla="*/ 54847 w 764768"/>
                  <a:gd name="connsiteY27" fmla="*/ 7794 h 602033"/>
                  <a:gd name="connsiteX28" fmla="*/ 59737 w 764768"/>
                  <a:gd name="connsiteY28" fmla="*/ 7648 h 602033"/>
                  <a:gd name="connsiteX29" fmla="*/ 63246 w 764768"/>
                  <a:gd name="connsiteY29" fmla="*/ 6211 h 602033"/>
                  <a:gd name="connsiteX30" fmla="*/ 65910 w 764768"/>
                  <a:gd name="connsiteY30" fmla="*/ 7588 h 602033"/>
                  <a:gd name="connsiteX31" fmla="*/ 65887 w 764768"/>
                  <a:gd name="connsiteY31" fmla="*/ 12985 h 602033"/>
                  <a:gd name="connsiteX32" fmla="*/ 69356 w 764768"/>
                  <a:gd name="connsiteY32" fmla="*/ 12988 h 602033"/>
                  <a:gd name="connsiteX33" fmla="*/ 69359 w 764768"/>
                  <a:gd name="connsiteY33" fmla="*/ 15385 h 602033"/>
                  <a:gd name="connsiteX34" fmla="*/ 72046 w 764768"/>
                  <a:gd name="connsiteY34" fmla="*/ 15388 h 602033"/>
                  <a:gd name="connsiteX35" fmla="*/ 72049 w 764768"/>
                  <a:gd name="connsiteY35" fmla="*/ 17999 h 602033"/>
                  <a:gd name="connsiteX36" fmla="*/ 80075 w 764768"/>
                  <a:gd name="connsiteY36" fmla="*/ 17973 h 602033"/>
                  <a:gd name="connsiteX37" fmla="*/ 80028 w 764768"/>
                  <a:gd name="connsiteY37" fmla="*/ 23529 h 602033"/>
                  <a:gd name="connsiteX38" fmla="*/ 112117 w 764768"/>
                  <a:gd name="connsiteY38" fmla="*/ 23451 h 602033"/>
                  <a:gd name="connsiteX39" fmla="*/ 112093 w 764768"/>
                  <a:gd name="connsiteY39" fmla="*/ 26190 h 602033"/>
                  <a:gd name="connsiteX40" fmla="*/ 117429 w 764768"/>
                  <a:gd name="connsiteY40" fmla="*/ 26242 h 602033"/>
                  <a:gd name="connsiteX41" fmla="*/ 117447 w 764768"/>
                  <a:gd name="connsiteY41" fmla="*/ 28981 h 602033"/>
                  <a:gd name="connsiteX42" fmla="*/ 125450 w 764768"/>
                  <a:gd name="connsiteY42" fmla="*/ 28877 h 602033"/>
                  <a:gd name="connsiteX43" fmla="*/ 125478 w 764768"/>
                  <a:gd name="connsiteY43" fmla="*/ 36155 h 602033"/>
                  <a:gd name="connsiteX44" fmla="*/ 213768 w 764768"/>
                  <a:gd name="connsiteY44" fmla="*/ 36155 h 602033"/>
                  <a:gd name="connsiteX45" fmla="*/ 226694 w 764768"/>
                  <a:gd name="connsiteY45" fmla="*/ 32476 h 602033"/>
                  <a:gd name="connsiteX46" fmla="*/ 266275 w 764768"/>
                  <a:gd name="connsiteY46" fmla="*/ 23920 h 602033"/>
                  <a:gd name="connsiteX47" fmla="*/ 290652 w 764768"/>
                  <a:gd name="connsiteY47" fmla="*/ 19460 h 602033"/>
                  <a:gd name="connsiteX48" fmla="*/ 338465 w 764768"/>
                  <a:gd name="connsiteY48" fmla="*/ 19486 h 602033"/>
                  <a:gd name="connsiteX49" fmla="*/ 374419 w 764768"/>
                  <a:gd name="connsiteY49" fmla="*/ 19825 h 602033"/>
                  <a:gd name="connsiteX50" fmla="*/ 446500 w 764768"/>
                  <a:gd name="connsiteY50" fmla="*/ 19747 h 602033"/>
                  <a:gd name="connsiteX51" fmla="*/ 482345 w 764768"/>
                  <a:gd name="connsiteY51" fmla="*/ 19877 h 602033"/>
                  <a:gd name="connsiteX52" fmla="*/ 496069 w 764768"/>
                  <a:gd name="connsiteY52" fmla="*/ 19747 h 602033"/>
                  <a:gd name="connsiteX53" fmla="*/ 519777 w 764768"/>
                  <a:gd name="connsiteY53" fmla="*/ 35972 h 602033"/>
                  <a:gd name="connsiteX54" fmla="*/ 544504 w 764768"/>
                  <a:gd name="connsiteY54" fmla="*/ 52641 h 602033"/>
                  <a:gd name="connsiteX55" fmla="*/ 586717 w 764768"/>
                  <a:gd name="connsiteY55" fmla="*/ 81805 h 602033"/>
                  <a:gd name="connsiteX56" fmla="*/ 626725 w 764768"/>
                  <a:gd name="connsiteY56" fmla="*/ 109612 h 602033"/>
                  <a:gd name="connsiteX57" fmla="*/ 650443 w 764768"/>
                  <a:gd name="connsiteY57" fmla="*/ 109612 h 602033"/>
                  <a:gd name="connsiteX58" fmla="*/ 653227 w 764768"/>
                  <a:gd name="connsiteY58" fmla="*/ 115429 h 602033"/>
                  <a:gd name="connsiteX59" fmla="*/ 659900 w 764768"/>
                  <a:gd name="connsiteY59" fmla="*/ 125081 h 602033"/>
                  <a:gd name="connsiteX60" fmla="*/ 662492 w 764768"/>
                  <a:gd name="connsiteY60" fmla="*/ 126150 h 602033"/>
                  <a:gd name="connsiteX61" fmla="*/ 670280 w 764768"/>
                  <a:gd name="connsiteY61" fmla="*/ 124298 h 602033"/>
                  <a:gd name="connsiteX62" fmla="*/ 677634 w 764768"/>
                  <a:gd name="connsiteY62" fmla="*/ 126490 h 602033"/>
                  <a:gd name="connsiteX63" fmla="*/ 678309 w 764768"/>
                  <a:gd name="connsiteY63" fmla="*/ 119055 h 602033"/>
                  <a:gd name="connsiteX64" fmla="*/ 679915 w 764768"/>
                  <a:gd name="connsiteY64" fmla="*/ 109899 h 602033"/>
                  <a:gd name="connsiteX65" fmla="*/ 683564 w 764768"/>
                  <a:gd name="connsiteY65" fmla="*/ 109612 h 602033"/>
                  <a:gd name="connsiteX66" fmla="*/ 763840 w 764768"/>
                  <a:gd name="connsiteY66" fmla="*/ 109612 h 602033"/>
                  <a:gd name="connsiteX67" fmla="*/ 763770 w 764768"/>
                  <a:gd name="connsiteY67" fmla="*/ 156280 h 602033"/>
                  <a:gd name="connsiteX68" fmla="*/ 763911 w 764768"/>
                  <a:gd name="connsiteY68" fmla="*/ 185391 h 602033"/>
                  <a:gd name="connsiteX69" fmla="*/ 763741 w 764768"/>
                  <a:gd name="connsiteY69" fmla="*/ 242728 h 602033"/>
                  <a:gd name="connsiteX70" fmla="*/ 763869 w 764768"/>
                  <a:gd name="connsiteY70" fmla="*/ 266466 h 602033"/>
                  <a:gd name="connsiteX71" fmla="*/ 763574 w 764768"/>
                  <a:gd name="connsiteY71" fmla="*/ 279613 h 602033"/>
                  <a:gd name="connsiteX72" fmla="*/ 763408 w 764768"/>
                  <a:gd name="connsiteY72" fmla="*/ 308334 h 602033"/>
                  <a:gd name="connsiteX73" fmla="*/ 763580 w 764768"/>
                  <a:gd name="connsiteY73" fmla="*/ 382756 h 602033"/>
                  <a:gd name="connsiteX74" fmla="*/ 763478 w 764768"/>
                  <a:gd name="connsiteY74" fmla="*/ 398252 h 602033"/>
                  <a:gd name="connsiteX75" fmla="*/ 763806 w 764768"/>
                  <a:gd name="connsiteY75" fmla="*/ 416016 h 602033"/>
                  <a:gd name="connsiteX76" fmla="*/ 763822 w 764768"/>
                  <a:gd name="connsiteY76" fmla="*/ 468448 h 602033"/>
                  <a:gd name="connsiteX77" fmla="*/ 764560 w 764768"/>
                  <a:gd name="connsiteY77" fmla="*/ 507655 h 602033"/>
                  <a:gd name="connsiteX78" fmla="*/ 764802 w 764768"/>
                  <a:gd name="connsiteY78" fmla="*/ 527533 h 602033"/>
                  <a:gd name="connsiteX79" fmla="*/ 764453 w 764768"/>
                  <a:gd name="connsiteY79" fmla="*/ 543941 h 602033"/>
                  <a:gd name="connsiteX80" fmla="*/ 764685 w 764768"/>
                  <a:gd name="connsiteY80" fmla="*/ 561027 h 602033"/>
                  <a:gd name="connsiteX81" fmla="*/ 761390 w 764768"/>
                  <a:gd name="connsiteY81" fmla="*/ 563583 h 602033"/>
                  <a:gd name="connsiteX82" fmla="*/ 757037 w 764768"/>
                  <a:gd name="connsiteY82" fmla="*/ 573991 h 602033"/>
                  <a:gd name="connsiteX83" fmla="*/ 753463 w 764768"/>
                  <a:gd name="connsiteY83" fmla="*/ 576678 h 602033"/>
                  <a:gd name="connsiteX84" fmla="*/ 754831 w 764768"/>
                  <a:gd name="connsiteY84" fmla="*/ 578765 h 602033"/>
                  <a:gd name="connsiteX85" fmla="*/ 751383 w 764768"/>
                  <a:gd name="connsiteY85" fmla="*/ 586043 h 602033"/>
                  <a:gd name="connsiteX86" fmla="*/ 751581 w 764768"/>
                  <a:gd name="connsiteY86" fmla="*/ 587713 h 602033"/>
                  <a:gd name="connsiteX87" fmla="*/ 748904 w 764768"/>
                  <a:gd name="connsiteY87" fmla="*/ 591417 h 602033"/>
                  <a:gd name="connsiteX88" fmla="*/ 745836 w 764768"/>
                  <a:gd name="connsiteY88" fmla="*/ 590791 h 602033"/>
                  <a:gd name="connsiteX89" fmla="*/ 740466 w 764768"/>
                  <a:gd name="connsiteY89" fmla="*/ 592904 h 602033"/>
                  <a:gd name="connsiteX90" fmla="*/ 735862 w 764768"/>
                  <a:gd name="connsiteY90" fmla="*/ 592825 h 602033"/>
                  <a:gd name="connsiteX91" fmla="*/ 732904 w 764768"/>
                  <a:gd name="connsiteY91" fmla="*/ 590582 h 602033"/>
                  <a:gd name="connsiteX92" fmla="*/ 731971 w 764768"/>
                  <a:gd name="connsiteY92" fmla="*/ 587426 h 602033"/>
                  <a:gd name="connsiteX93" fmla="*/ 725688 w 764768"/>
                  <a:gd name="connsiteY93" fmla="*/ 584765 h 602033"/>
                  <a:gd name="connsiteX94" fmla="*/ 727167 w 764768"/>
                  <a:gd name="connsiteY94" fmla="*/ 582078 h 602033"/>
                  <a:gd name="connsiteX95" fmla="*/ 723616 w 764768"/>
                  <a:gd name="connsiteY95" fmla="*/ 576652 h 602033"/>
                  <a:gd name="connsiteX96" fmla="*/ 719268 w 764768"/>
                  <a:gd name="connsiteY96" fmla="*/ 572739 h 602033"/>
                  <a:gd name="connsiteX97" fmla="*/ 717652 w 764768"/>
                  <a:gd name="connsiteY97" fmla="*/ 570105 h 602033"/>
                  <a:gd name="connsiteX98" fmla="*/ 711550 w 764768"/>
                  <a:gd name="connsiteY98" fmla="*/ 569400 h 602033"/>
                  <a:gd name="connsiteX99" fmla="*/ 707045 w 764768"/>
                  <a:gd name="connsiteY99" fmla="*/ 573131 h 602033"/>
                  <a:gd name="connsiteX100" fmla="*/ 705208 w 764768"/>
                  <a:gd name="connsiteY100" fmla="*/ 570913 h 602033"/>
                  <a:gd name="connsiteX101" fmla="*/ 698256 w 764768"/>
                  <a:gd name="connsiteY101" fmla="*/ 572844 h 602033"/>
                  <a:gd name="connsiteX102" fmla="*/ 697765 w 764768"/>
                  <a:gd name="connsiteY102" fmla="*/ 568827 h 602033"/>
                  <a:gd name="connsiteX103" fmla="*/ 688684 w 764768"/>
                  <a:gd name="connsiteY103" fmla="*/ 568566 h 602033"/>
                  <a:gd name="connsiteX104" fmla="*/ 682289 w 764768"/>
                  <a:gd name="connsiteY104" fmla="*/ 572400 h 602033"/>
                  <a:gd name="connsiteX105" fmla="*/ 680123 w 764768"/>
                  <a:gd name="connsiteY105" fmla="*/ 570157 h 602033"/>
                  <a:gd name="connsiteX106" fmla="*/ 675241 w 764768"/>
                  <a:gd name="connsiteY106" fmla="*/ 574800 h 602033"/>
                  <a:gd name="connsiteX107" fmla="*/ 672718 w 764768"/>
                  <a:gd name="connsiteY107" fmla="*/ 576052 h 602033"/>
                  <a:gd name="connsiteX108" fmla="*/ 665184 w 764768"/>
                  <a:gd name="connsiteY108" fmla="*/ 576861 h 602033"/>
                  <a:gd name="connsiteX109" fmla="*/ 662241 w 764768"/>
                  <a:gd name="connsiteY109" fmla="*/ 580174 h 602033"/>
                  <a:gd name="connsiteX110" fmla="*/ 663696 w 764768"/>
                  <a:gd name="connsiteY110" fmla="*/ 583748 h 602033"/>
                  <a:gd name="connsiteX111" fmla="*/ 652857 w 764768"/>
                  <a:gd name="connsiteY111" fmla="*/ 576313 h 602033"/>
                  <a:gd name="connsiteX112" fmla="*/ 647857 w 764768"/>
                  <a:gd name="connsiteY112" fmla="*/ 574487 h 602033"/>
                  <a:gd name="connsiteX113" fmla="*/ 645115 w 764768"/>
                  <a:gd name="connsiteY113" fmla="*/ 571957 h 602033"/>
                  <a:gd name="connsiteX114" fmla="*/ 640165 w 764768"/>
                  <a:gd name="connsiteY114" fmla="*/ 574278 h 602033"/>
                  <a:gd name="connsiteX115" fmla="*/ 639573 w 764768"/>
                  <a:gd name="connsiteY115" fmla="*/ 579782 h 602033"/>
                  <a:gd name="connsiteX116" fmla="*/ 635575 w 764768"/>
                  <a:gd name="connsiteY116" fmla="*/ 581713 h 602033"/>
                  <a:gd name="connsiteX117" fmla="*/ 635572 w 764768"/>
                  <a:gd name="connsiteY117" fmla="*/ 577513 h 602033"/>
                  <a:gd name="connsiteX118" fmla="*/ 630400 w 764768"/>
                  <a:gd name="connsiteY118" fmla="*/ 579522 h 602033"/>
                  <a:gd name="connsiteX119" fmla="*/ 630189 w 764768"/>
                  <a:gd name="connsiteY119" fmla="*/ 567131 h 602033"/>
                  <a:gd name="connsiteX120" fmla="*/ 628138 w 764768"/>
                  <a:gd name="connsiteY120" fmla="*/ 567157 h 602033"/>
                  <a:gd name="connsiteX121" fmla="*/ 628219 w 764768"/>
                  <a:gd name="connsiteY121" fmla="*/ 559488 h 602033"/>
                  <a:gd name="connsiteX122" fmla="*/ 622963 w 764768"/>
                  <a:gd name="connsiteY122" fmla="*/ 559384 h 602033"/>
                  <a:gd name="connsiteX123" fmla="*/ 623195 w 764768"/>
                  <a:gd name="connsiteY123" fmla="*/ 556592 h 602033"/>
                  <a:gd name="connsiteX124" fmla="*/ 620550 w 764768"/>
                  <a:gd name="connsiteY124" fmla="*/ 559201 h 602033"/>
                  <a:gd name="connsiteX125" fmla="*/ 616585 w 764768"/>
                  <a:gd name="connsiteY125" fmla="*/ 559227 h 602033"/>
                  <a:gd name="connsiteX126" fmla="*/ 616642 w 764768"/>
                  <a:gd name="connsiteY126" fmla="*/ 561888 h 602033"/>
                  <a:gd name="connsiteX127" fmla="*/ 607534 w 764768"/>
                  <a:gd name="connsiteY127" fmla="*/ 561914 h 602033"/>
                  <a:gd name="connsiteX128" fmla="*/ 604164 w 764768"/>
                  <a:gd name="connsiteY128" fmla="*/ 569896 h 602033"/>
                  <a:gd name="connsiteX129" fmla="*/ 601080 w 764768"/>
                  <a:gd name="connsiteY129" fmla="*/ 571226 h 602033"/>
                  <a:gd name="connsiteX130" fmla="*/ 598036 w 764768"/>
                  <a:gd name="connsiteY130" fmla="*/ 569739 h 602033"/>
                  <a:gd name="connsiteX131" fmla="*/ 591816 w 764768"/>
                  <a:gd name="connsiteY131" fmla="*/ 569792 h 602033"/>
                  <a:gd name="connsiteX132" fmla="*/ 591240 w 764768"/>
                  <a:gd name="connsiteY132" fmla="*/ 555262 h 602033"/>
                  <a:gd name="connsiteX133" fmla="*/ 586628 w 764768"/>
                  <a:gd name="connsiteY133" fmla="*/ 555158 h 602033"/>
                  <a:gd name="connsiteX134" fmla="*/ 586660 w 764768"/>
                  <a:gd name="connsiteY134" fmla="*/ 548584 h 602033"/>
                  <a:gd name="connsiteX135" fmla="*/ 579129 w 764768"/>
                  <a:gd name="connsiteY135" fmla="*/ 548636 h 602033"/>
                  <a:gd name="connsiteX136" fmla="*/ 578769 w 764768"/>
                  <a:gd name="connsiteY136" fmla="*/ 538202 h 602033"/>
                  <a:gd name="connsiteX137" fmla="*/ 576830 w 764768"/>
                  <a:gd name="connsiteY137" fmla="*/ 537706 h 602033"/>
                  <a:gd name="connsiteX138" fmla="*/ 568705 w 764768"/>
                  <a:gd name="connsiteY138" fmla="*/ 540837 h 602033"/>
                  <a:gd name="connsiteX139" fmla="*/ 565712 w 764768"/>
                  <a:gd name="connsiteY139" fmla="*/ 543184 h 602033"/>
                  <a:gd name="connsiteX140" fmla="*/ 565790 w 764768"/>
                  <a:gd name="connsiteY140" fmla="*/ 561888 h 602033"/>
                  <a:gd name="connsiteX141" fmla="*/ 567216 w 764768"/>
                  <a:gd name="connsiteY141" fmla="*/ 565592 h 602033"/>
                  <a:gd name="connsiteX142" fmla="*/ 570941 w 764768"/>
                  <a:gd name="connsiteY142" fmla="*/ 569661 h 602033"/>
                  <a:gd name="connsiteX143" fmla="*/ 565373 w 764768"/>
                  <a:gd name="connsiteY143" fmla="*/ 572479 h 602033"/>
                  <a:gd name="connsiteX144" fmla="*/ 558450 w 764768"/>
                  <a:gd name="connsiteY144" fmla="*/ 569870 h 602033"/>
                  <a:gd name="connsiteX145" fmla="*/ 554350 w 764768"/>
                  <a:gd name="connsiteY145" fmla="*/ 566453 h 602033"/>
                  <a:gd name="connsiteX146" fmla="*/ 552397 w 764768"/>
                  <a:gd name="connsiteY146" fmla="*/ 567000 h 602033"/>
                  <a:gd name="connsiteX147" fmla="*/ 550228 w 764768"/>
                  <a:gd name="connsiteY147" fmla="*/ 572087 h 602033"/>
                  <a:gd name="connsiteX148" fmla="*/ 544157 w 764768"/>
                  <a:gd name="connsiteY148" fmla="*/ 576130 h 602033"/>
                  <a:gd name="connsiteX149" fmla="*/ 544462 w 764768"/>
                  <a:gd name="connsiteY149" fmla="*/ 567835 h 602033"/>
                  <a:gd name="connsiteX150" fmla="*/ 543349 w 764768"/>
                  <a:gd name="connsiteY150" fmla="*/ 565696 h 602033"/>
                  <a:gd name="connsiteX151" fmla="*/ 534656 w 764768"/>
                  <a:gd name="connsiteY151" fmla="*/ 566896 h 602033"/>
                  <a:gd name="connsiteX152" fmla="*/ 530475 w 764768"/>
                  <a:gd name="connsiteY152" fmla="*/ 566766 h 602033"/>
                  <a:gd name="connsiteX153" fmla="*/ 528593 w 764768"/>
                  <a:gd name="connsiteY153" fmla="*/ 569140 h 602033"/>
                  <a:gd name="connsiteX154" fmla="*/ 521818 w 764768"/>
                  <a:gd name="connsiteY154" fmla="*/ 569192 h 602033"/>
                  <a:gd name="connsiteX155" fmla="*/ 514131 w 764768"/>
                  <a:gd name="connsiteY155" fmla="*/ 573209 h 602033"/>
                  <a:gd name="connsiteX156" fmla="*/ 504903 w 764768"/>
                  <a:gd name="connsiteY156" fmla="*/ 573757 h 602033"/>
                  <a:gd name="connsiteX157" fmla="*/ 504874 w 764768"/>
                  <a:gd name="connsiteY157" fmla="*/ 602034 h 602033"/>
                  <a:gd name="connsiteX158" fmla="*/ 446510 w 764768"/>
                  <a:gd name="connsiteY158" fmla="*/ 546080 h 602033"/>
                  <a:gd name="connsiteX159" fmla="*/ 427836 w 764768"/>
                  <a:gd name="connsiteY159" fmla="*/ 528524 h 602033"/>
                  <a:gd name="connsiteX160" fmla="*/ 412282 w 764768"/>
                  <a:gd name="connsiteY160" fmla="*/ 513446 h 602033"/>
                  <a:gd name="connsiteX161" fmla="*/ 355700 w 764768"/>
                  <a:gd name="connsiteY161" fmla="*/ 459918 h 602033"/>
                  <a:gd name="connsiteX162" fmla="*/ 303185 w 764768"/>
                  <a:gd name="connsiteY162" fmla="*/ 410590 h 602033"/>
                  <a:gd name="connsiteX163" fmla="*/ 300138 w 764768"/>
                  <a:gd name="connsiteY163" fmla="*/ 407955 h 602033"/>
                  <a:gd name="connsiteX164" fmla="*/ 266392 w 764768"/>
                  <a:gd name="connsiteY164" fmla="*/ 376183 h 602033"/>
                  <a:gd name="connsiteX165" fmla="*/ 254669 w 764768"/>
                  <a:gd name="connsiteY165" fmla="*/ 365566 h 602033"/>
                  <a:gd name="connsiteX166" fmla="*/ 240369 w 764768"/>
                  <a:gd name="connsiteY166" fmla="*/ 352080 h 602033"/>
                  <a:gd name="connsiteX167" fmla="*/ 235792 w 764768"/>
                  <a:gd name="connsiteY167" fmla="*/ 348167 h 602033"/>
                  <a:gd name="connsiteX168" fmla="*/ 212209 w 764768"/>
                  <a:gd name="connsiteY168" fmla="*/ 325942 h 602033"/>
                  <a:gd name="connsiteX169" fmla="*/ 208072 w 764768"/>
                  <a:gd name="connsiteY169" fmla="*/ 322550 h 602033"/>
                  <a:gd name="connsiteX170" fmla="*/ 197272 w 764768"/>
                  <a:gd name="connsiteY170" fmla="*/ 312299 h 602033"/>
                  <a:gd name="connsiteX171" fmla="*/ 158141 w 764768"/>
                  <a:gd name="connsiteY171" fmla="*/ 276483 h 602033"/>
                  <a:gd name="connsiteX172" fmla="*/ 91351 w 764768"/>
                  <a:gd name="connsiteY172" fmla="*/ 215494 h 602033"/>
                  <a:gd name="connsiteX173" fmla="*/ 83039 w 764768"/>
                  <a:gd name="connsiteY173" fmla="*/ 208190 h 602033"/>
                  <a:gd name="connsiteX174" fmla="*/ 57397 w 764768"/>
                  <a:gd name="connsiteY174" fmla="*/ 184870 h 602033"/>
                  <a:gd name="connsiteX175" fmla="*/ 50006 w 764768"/>
                  <a:gd name="connsiteY175" fmla="*/ 178479 h 602033"/>
                  <a:gd name="connsiteX176" fmla="*/ 36139 w 764768"/>
                  <a:gd name="connsiteY176" fmla="*/ 165749 h 602033"/>
                  <a:gd name="connsiteX177" fmla="*/ 2562 w 764768"/>
                  <a:gd name="connsiteY177" fmla="*/ 135855 h 602033"/>
                  <a:gd name="connsiteX178" fmla="*/ 2622 w 764768"/>
                  <a:gd name="connsiteY178" fmla="*/ 126099 h 602033"/>
                  <a:gd name="connsiteX179" fmla="*/ 6341 w 764768"/>
                  <a:gd name="connsiteY179" fmla="*/ 126907 h 602033"/>
                  <a:gd name="connsiteX180" fmla="*/ 8570 w 764768"/>
                  <a:gd name="connsiteY180" fmla="*/ 129463 h 602033"/>
                  <a:gd name="connsiteX181" fmla="*/ 9574 w 764768"/>
                  <a:gd name="connsiteY181" fmla="*/ 121507 h 602033"/>
                  <a:gd name="connsiteX182" fmla="*/ 12003 w 764768"/>
                  <a:gd name="connsiteY182" fmla="*/ 117881 h 602033"/>
                  <a:gd name="connsiteX183" fmla="*/ 7561 w 764768"/>
                  <a:gd name="connsiteY183" fmla="*/ 108256 h 602033"/>
                  <a:gd name="connsiteX184" fmla="*/ 2421 w 764768"/>
                  <a:gd name="connsiteY184" fmla="*/ 98526 h 602033"/>
                  <a:gd name="connsiteX185" fmla="*/ 2731 w 764768"/>
                  <a:gd name="connsiteY185" fmla="*/ 89083 h 602033"/>
                  <a:gd name="connsiteX186" fmla="*/ 414 w 764768"/>
                  <a:gd name="connsiteY186" fmla="*/ 90282 h 602033"/>
                  <a:gd name="connsiteX187" fmla="*/ 33 w 764768"/>
                  <a:gd name="connsiteY187" fmla="*/ 86709 h 602033"/>
                  <a:gd name="connsiteX188" fmla="*/ 33 w 764768"/>
                  <a:gd name="connsiteY188" fmla="*/ 86709 h 602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Lst>
                <a:rect l="l" t="t" r="r" b="b"/>
                <a:pathLst>
                  <a:path w="764768" h="602033">
                    <a:moveTo>
                      <a:pt x="33" y="86709"/>
                    </a:moveTo>
                    <a:lnTo>
                      <a:pt x="10437" y="86500"/>
                    </a:lnTo>
                    <a:lnTo>
                      <a:pt x="13434" y="85039"/>
                    </a:lnTo>
                    <a:lnTo>
                      <a:pt x="17681" y="85561"/>
                    </a:lnTo>
                    <a:lnTo>
                      <a:pt x="23332" y="80657"/>
                    </a:lnTo>
                    <a:lnTo>
                      <a:pt x="29309" y="80422"/>
                    </a:lnTo>
                    <a:lnTo>
                      <a:pt x="29275" y="78570"/>
                    </a:lnTo>
                    <a:lnTo>
                      <a:pt x="38133" y="78648"/>
                    </a:lnTo>
                    <a:lnTo>
                      <a:pt x="43484" y="79718"/>
                    </a:lnTo>
                    <a:lnTo>
                      <a:pt x="46792" y="79353"/>
                    </a:lnTo>
                    <a:lnTo>
                      <a:pt x="48057" y="77292"/>
                    </a:lnTo>
                    <a:lnTo>
                      <a:pt x="48004" y="60206"/>
                    </a:lnTo>
                    <a:lnTo>
                      <a:pt x="50004" y="56188"/>
                    </a:lnTo>
                    <a:lnTo>
                      <a:pt x="61244" y="36937"/>
                    </a:lnTo>
                    <a:lnTo>
                      <a:pt x="58783" y="36885"/>
                    </a:lnTo>
                    <a:lnTo>
                      <a:pt x="57631" y="34250"/>
                    </a:lnTo>
                    <a:lnTo>
                      <a:pt x="50778" y="34250"/>
                    </a:lnTo>
                    <a:lnTo>
                      <a:pt x="50768" y="29138"/>
                    </a:lnTo>
                    <a:lnTo>
                      <a:pt x="48213" y="27181"/>
                    </a:lnTo>
                    <a:lnTo>
                      <a:pt x="42035" y="27598"/>
                    </a:lnTo>
                    <a:lnTo>
                      <a:pt x="33324" y="26059"/>
                    </a:lnTo>
                    <a:lnTo>
                      <a:pt x="35383" y="22668"/>
                    </a:lnTo>
                    <a:lnTo>
                      <a:pt x="34682" y="19147"/>
                    </a:lnTo>
                    <a:lnTo>
                      <a:pt x="42947" y="19199"/>
                    </a:lnTo>
                    <a:lnTo>
                      <a:pt x="43511" y="7930"/>
                    </a:lnTo>
                    <a:lnTo>
                      <a:pt x="44412" y="0"/>
                    </a:lnTo>
                    <a:lnTo>
                      <a:pt x="52830" y="4265"/>
                    </a:lnTo>
                    <a:lnTo>
                      <a:pt x="54847" y="7794"/>
                    </a:lnTo>
                    <a:lnTo>
                      <a:pt x="59737" y="7648"/>
                    </a:lnTo>
                    <a:lnTo>
                      <a:pt x="63246" y="6211"/>
                    </a:lnTo>
                    <a:lnTo>
                      <a:pt x="65910" y="7588"/>
                    </a:lnTo>
                    <a:lnTo>
                      <a:pt x="65887" y="12985"/>
                    </a:lnTo>
                    <a:lnTo>
                      <a:pt x="69356" y="12988"/>
                    </a:lnTo>
                    <a:lnTo>
                      <a:pt x="69359" y="15385"/>
                    </a:lnTo>
                    <a:lnTo>
                      <a:pt x="72046" y="15388"/>
                    </a:lnTo>
                    <a:lnTo>
                      <a:pt x="72049" y="17999"/>
                    </a:lnTo>
                    <a:lnTo>
                      <a:pt x="80075" y="17973"/>
                    </a:lnTo>
                    <a:lnTo>
                      <a:pt x="80028" y="23529"/>
                    </a:lnTo>
                    <a:lnTo>
                      <a:pt x="112117" y="23451"/>
                    </a:lnTo>
                    <a:lnTo>
                      <a:pt x="112093" y="26190"/>
                    </a:lnTo>
                    <a:lnTo>
                      <a:pt x="117429" y="26242"/>
                    </a:lnTo>
                    <a:lnTo>
                      <a:pt x="117447" y="28981"/>
                    </a:lnTo>
                    <a:lnTo>
                      <a:pt x="125450" y="28877"/>
                    </a:lnTo>
                    <a:lnTo>
                      <a:pt x="125478" y="36155"/>
                    </a:lnTo>
                    <a:lnTo>
                      <a:pt x="213768" y="36155"/>
                    </a:lnTo>
                    <a:lnTo>
                      <a:pt x="226694" y="32476"/>
                    </a:lnTo>
                    <a:lnTo>
                      <a:pt x="266275" y="23920"/>
                    </a:lnTo>
                    <a:lnTo>
                      <a:pt x="290652" y="19460"/>
                    </a:lnTo>
                    <a:lnTo>
                      <a:pt x="338465" y="19486"/>
                    </a:lnTo>
                    <a:lnTo>
                      <a:pt x="374419" y="19825"/>
                    </a:lnTo>
                    <a:lnTo>
                      <a:pt x="446500" y="19747"/>
                    </a:lnTo>
                    <a:lnTo>
                      <a:pt x="482345" y="19877"/>
                    </a:lnTo>
                    <a:lnTo>
                      <a:pt x="496069" y="19747"/>
                    </a:lnTo>
                    <a:lnTo>
                      <a:pt x="519777" y="35972"/>
                    </a:lnTo>
                    <a:lnTo>
                      <a:pt x="544504" y="52641"/>
                    </a:lnTo>
                    <a:lnTo>
                      <a:pt x="586717" y="81805"/>
                    </a:lnTo>
                    <a:lnTo>
                      <a:pt x="626725" y="109612"/>
                    </a:lnTo>
                    <a:lnTo>
                      <a:pt x="650443" y="109612"/>
                    </a:lnTo>
                    <a:lnTo>
                      <a:pt x="653227" y="115429"/>
                    </a:lnTo>
                    <a:lnTo>
                      <a:pt x="659900" y="125081"/>
                    </a:lnTo>
                    <a:lnTo>
                      <a:pt x="662492" y="126150"/>
                    </a:lnTo>
                    <a:lnTo>
                      <a:pt x="670280" y="124298"/>
                    </a:lnTo>
                    <a:lnTo>
                      <a:pt x="677634" y="126490"/>
                    </a:lnTo>
                    <a:lnTo>
                      <a:pt x="678309" y="119055"/>
                    </a:lnTo>
                    <a:lnTo>
                      <a:pt x="679915" y="109899"/>
                    </a:lnTo>
                    <a:lnTo>
                      <a:pt x="683564" y="109612"/>
                    </a:lnTo>
                    <a:lnTo>
                      <a:pt x="763840" y="109612"/>
                    </a:lnTo>
                    <a:lnTo>
                      <a:pt x="763770" y="156280"/>
                    </a:lnTo>
                    <a:lnTo>
                      <a:pt x="763911" y="185391"/>
                    </a:lnTo>
                    <a:lnTo>
                      <a:pt x="763741" y="242728"/>
                    </a:lnTo>
                    <a:lnTo>
                      <a:pt x="763869" y="266466"/>
                    </a:lnTo>
                    <a:lnTo>
                      <a:pt x="763574" y="279613"/>
                    </a:lnTo>
                    <a:lnTo>
                      <a:pt x="763408" y="308334"/>
                    </a:lnTo>
                    <a:lnTo>
                      <a:pt x="763580" y="382756"/>
                    </a:lnTo>
                    <a:lnTo>
                      <a:pt x="763478" y="398252"/>
                    </a:lnTo>
                    <a:lnTo>
                      <a:pt x="763806" y="416016"/>
                    </a:lnTo>
                    <a:lnTo>
                      <a:pt x="763822" y="468448"/>
                    </a:lnTo>
                    <a:lnTo>
                      <a:pt x="764560" y="507655"/>
                    </a:lnTo>
                    <a:lnTo>
                      <a:pt x="764802" y="527533"/>
                    </a:lnTo>
                    <a:lnTo>
                      <a:pt x="764453" y="543941"/>
                    </a:lnTo>
                    <a:lnTo>
                      <a:pt x="764685" y="561027"/>
                    </a:lnTo>
                    <a:lnTo>
                      <a:pt x="761390" y="563583"/>
                    </a:lnTo>
                    <a:lnTo>
                      <a:pt x="757037" y="573991"/>
                    </a:lnTo>
                    <a:lnTo>
                      <a:pt x="753463" y="576678"/>
                    </a:lnTo>
                    <a:lnTo>
                      <a:pt x="754831" y="578765"/>
                    </a:lnTo>
                    <a:lnTo>
                      <a:pt x="751383" y="586043"/>
                    </a:lnTo>
                    <a:lnTo>
                      <a:pt x="751581" y="587713"/>
                    </a:lnTo>
                    <a:lnTo>
                      <a:pt x="748904" y="591417"/>
                    </a:lnTo>
                    <a:lnTo>
                      <a:pt x="745836" y="590791"/>
                    </a:lnTo>
                    <a:lnTo>
                      <a:pt x="740466" y="592904"/>
                    </a:lnTo>
                    <a:lnTo>
                      <a:pt x="735862" y="592825"/>
                    </a:lnTo>
                    <a:lnTo>
                      <a:pt x="732904" y="590582"/>
                    </a:lnTo>
                    <a:lnTo>
                      <a:pt x="731971" y="587426"/>
                    </a:lnTo>
                    <a:lnTo>
                      <a:pt x="725688" y="584765"/>
                    </a:lnTo>
                    <a:lnTo>
                      <a:pt x="727167" y="582078"/>
                    </a:lnTo>
                    <a:lnTo>
                      <a:pt x="723616" y="576652"/>
                    </a:lnTo>
                    <a:lnTo>
                      <a:pt x="719268" y="572739"/>
                    </a:lnTo>
                    <a:lnTo>
                      <a:pt x="717652" y="570105"/>
                    </a:lnTo>
                    <a:lnTo>
                      <a:pt x="711550" y="569400"/>
                    </a:lnTo>
                    <a:lnTo>
                      <a:pt x="707045" y="573131"/>
                    </a:lnTo>
                    <a:lnTo>
                      <a:pt x="705208" y="570913"/>
                    </a:lnTo>
                    <a:lnTo>
                      <a:pt x="698256" y="572844"/>
                    </a:lnTo>
                    <a:lnTo>
                      <a:pt x="697765" y="568827"/>
                    </a:lnTo>
                    <a:lnTo>
                      <a:pt x="688684" y="568566"/>
                    </a:lnTo>
                    <a:lnTo>
                      <a:pt x="682289" y="572400"/>
                    </a:lnTo>
                    <a:lnTo>
                      <a:pt x="680123" y="570157"/>
                    </a:lnTo>
                    <a:lnTo>
                      <a:pt x="675241" y="574800"/>
                    </a:lnTo>
                    <a:lnTo>
                      <a:pt x="672718" y="576052"/>
                    </a:lnTo>
                    <a:lnTo>
                      <a:pt x="665184" y="576861"/>
                    </a:lnTo>
                    <a:lnTo>
                      <a:pt x="662241" y="580174"/>
                    </a:lnTo>
                    <a:lnTo>
                      <a:pt x="663696" y="583748"/>
                    </a:lnTo>
                    <a:lnTo>
                      <a:pt x="652857" y="576313"/>
                    </a:lnTo>
                    <a:lnTo>
                      <a:pt x="647857" y="574487"/>
                    </a:lnTo>
                    <a:lnTo>
                      <a:pt x="645115" y="571957"/>
                    </a:lnTo>
                    <a:lnTo>
                      <a:pt x="640165" y="574278"/>
                    </a:lnTo>
                    <a:lnTo>
                      <a:pt x="639573" y="579782"/>
                    </a:lnTo>
                    <a:lnTo>
                      <a:pt x="635575" y="581713"/>
                    </a:lnTo>
                    <a:lnTo>
                      <a:pt x="635572" y="577513"/>
                    </a:lnTo>
                    <a:lnTo>
                      <a:pt x="630400" y="579522"/>
                    </a:lnTo>
                    <a:lnTo>
                      <a:pt x="630189" y="567131"/>
                    </a:lnTo>
                    <a:lnTo>
                      <a:pt x="628138" y="567157"/>
                    </a:lnTo>
                    <a:lnTo>
                      <a:pt x="628219" y="559488"/>
                    </a:lnTo>
                    <a:lnTo>
                      <a:pt x="622963" y="559384"/>
                    </a:lnTo>
                    <a:lnTo>
                      <a:pt x="623195" y="556592"/>
                    </a:lnTo>
                    <a:lnTo>
                      <a:pt x="620550" y="559201"/>
                    </a:lnTo>
                    <a:lnTo>
                      <a:pt x="616585" y="559227"/>
                    </a:lnTo>
                    <a:lnTo>
                      <a:pt x="616642" y="561888"/>
                    </a:lnTo>
                    <a:lnTo>
                      <a:pt x="607534" y="561914"/>
                    </a:lnTo>
                    <a:lnTo>
                      <a:pt x="604164" y="569896"/>
                    </a:lnTo>
                    <a:lnTo>
                      <a:pt x="601080" y="571226"/>
                    </a:lnTo>
                    <a:lnTo>
                      <a:pt x="598036" y="569739"/>
                    </a:lnTo>
                    <a:lnTo>
                      <a:pt x="591816" y="569792"/>
                    </a:lnTo>
                    <a:lnTo>
                      <a:pt x="591240" y="555262"/>
                    </a:lnTo>
                    <a:lnTo>
                      <a:pt x="586628" y="555158"/>
                    </a:lnTo>
                    <a:lnTo>
                      <a:pt x="586660" y="548584"/>
                    </a:lnTo>
                    <a:lnTo>
                      <a:pt x="579129" y="548636"/>
                    </a:lnTo>
                    <a:lnTo>
                      <a:pt x="578769" y="538202"/>
                    </a:lnTo>
                    <a:lnTo>
                      <a:pt x="576830" y="537706"/>
                    </a:lnTo>
                    <a:lnTo>
                      <a:pt x="568705" y="540837"/>
                    </a:lnTo>
                    <a:lnTo>
                      <a:pt x="565712" y="543184"/>
                    </a:lnTo>
                    <a:lnTo>
                      <a:pt x="565790" y="561888"/>
                    </a:lnTo>
                    <a:lnTo>
                      <a:pt x="567216" y="565592"/>
                    </a:lnTo>
                    <a:lnTo>
                      <a:pt x="570941" y="569661"/>
                    </a:lnTo>
                    <a:lnTo>
                      <a:pt x="565373" y="572479"/>
                    </a:lnTo>
                    <a:lnTo>
                      <a:pt x="558450" y="569870"/>
                    </a:lnTo>
                    <a:lnTo>
                      <a:pt x="554350" y="566453"/>
                    </a:lnTo>
                    <a:lnTo>
                      <a:pt x="552397" y="567000"/>
                    </a:lnTo>
                    <a:lnTo>
                      <a:pt x="550228" y="572087"/>
                    </a:lnTo>
                    <a:lnTo>
                      <a:pt x="544157" y="576130"/>
                    </a:lnTo>
                    <a:lnTo>
                      <a:pt x="544462" y="567835"/>
                    </a:lnTo>
                    <a:lnTo>
                      <a:pt x="543349" y="565696"/>
                    </a:lnTo>
                    <a:lnTo>
                      <a:pt x="534656" y="566896"/>
                    </a:lnTo>
                    <a:lnTo>
                      <a:pt x="530475" y="566766"/>
                    </a:lnTo>
                    <a:lnTo>
                      <a:pt x="528593" y="569140"/>
                    </a:lnTo>
                    <a:lnTo>
                      <a:pt x="521818" y="569192"/>
                    </a:lnTo>
                    <a:lnTo>
                      <a:pt x="514131" y="573209"/>
                    </a:lnTo>
                    <a:lnTo>
                      <a:pt x="504903" y="573757"/>
                    </a:lnTo>
                    <a:lnTo>
                      <a:pt x="504874" y="602034"/>
                    </a:lnTo>
                    <a:lnTo>
                      <a:pt x="446510" y="546080"/>
                    </a:lnTo>
                    <a:lnTo>
                      <a:pt x="427836" y="528524"/>
                    </a:lnTo>
                    <a:lnTo>
                      <a:pt x="412282" y="513446"/>
                    </a:lnTo>
                    <a:lnTo>
                      <a:pt x="355700" y="459918"/>
                    </a:lnTo>
                    <a:lnTo>
                      <a:pt x="303185" y="410590"/>
                    </a:lnTo>
                    <a:lnTo>
                      <a:pt x="300138" y="407955"/>
                    </a:lnTo>
                    <a:lnTo>
                      <a:pt x="266392" y="376183"/>
                    </a:lnTo>
                    <a:lnTo>
                      <a:pt x="254669" y="365566"/>
                    </a:lnTo>
                    <a:lnTo>
                      <a:pt x="240369" y="352080"/>
                    </a:lnTo>
                    <a:lnTo>
                      <a:pt x="235792" y="348167"/>
                    </a:lnTo>
                    <a:lnTo>
                      <a:pt x="212209" y="325942"/>
                    </a:lnTo>
                    <a:lnTo>
                      <a:pt x="208072" y="322550"/>
                    </a:lnTo>
                    <a:lnTo>
                      <a:pt x="197272" y="312299"/>
                    </a:lnTo>
                    <a:lnTo>
                      <a:pt x="158141" y="276483"/>
                    </a:lnTo>
                    <a:lnTo>
                      <a:pt x="91351" y="215494"/>
                    </a:lnTo>
                    <a:lnTo>
                      <a:pt x="83039" y="208190"/>
                    </a:lnTo>
                    <a:lnTo>
                      <a:pt x="57397" y="184870"/>
                    </a:lnTo>
                    <a:lnTo>
                      <a:pt x="50006" y="178479"/>
                    </a:lnTo>
                    <a:lnTo>
                      <a:pt x="36139" y="165749"/>
                    </a:lnTo>
                    <a:lnTo>
                      <a:pt x="2562" y="135855"/>
                    </a:lnTo>
                    <a:lnTo>
                      <a:pt x="2622" y="126099"/>
                    </a:lnTo>
                    <a:lnTo>
                      <a:pt x="6341" y="126907"/>
                    </a:lnTo>
                    <a:lnTo>
                      <a:pt x="8570" y="129463"/>
                    </a:lnTo>
                    <a:lnTo>
                      <a:pt x="9574" y="121507"/>
                    </a:lnTo>
                    <a:lnTo>
                      <a:pt x="12003" y="117881"/>
                    </a:lnTo>
                    <a:lnTo>
                      <a:pt x="7561" y="108256"/>
                    </a:lnTo>
                    <a:lnTo>
                      <a:pt x="2421" y="98526"/>
                    </a:lnTo>
                    <a:lnTo>
                      <a:pt x="2731" y="89083"/>
                    </a:lnTo>
                    <a:lnTo>
                      <a:pt x="414" y="90282"/>
                    </a:lnTo>
                    <a:lnTo>
                      <a:pt x="33" y="86709"/>
                    </a:lnTo>
                    <a:lnTo>
                      <a:pt x="33" y="86709"/>
                    </a:lnTo>
                  </a:path>
                </a:pathLst>
              </a:custGeom>
              <a:solidFill>
                <a:srgbClr val="347CB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47" name="NY">
              <a:extLst>
                <a:ext uri="{FF2B5EF4-FFF2-40B4-BE49-F238E27FC236}">
                  <a16:creationId xmlns:a16="http://schemas.microsoft.com/office/drawing/2014/main" id="{122D2E5E-1F4E-1D2F-5459-AE7FB7E8BB42}"/>
                </a:ext>
              </a:extLst>
            </p:cNvPr>
            <p:cNvGrpSpPr/>
            <p:nvPr/>
          </p:nvGrpSpPr>
          <p:grpSpPr>
            <a:xfrm>
              <a:off x="6490699" y="2591390"/>
              <a:ext cx="908851" cy="709919"/>
              <a:chOff x="6591132" y="2668735"/>
              <a:chExt cx="1022802" cy="797192"/>
            </a:xfrm>
            <a:solidFill>
              <a:schemeClr val="bg2"/>
            </a:solidFill>
          </p:grpSpPr>
          <p:sp>
            <p:nvSpPr>
              <p:cNvPr id="328" name="NY-1">
                <a:extLst>
                  <a:ext uri="{FF2B5EF4-FFF2-40B4-BE49-F238E27FC236}">
                    <a16:creationId xmlns:a16="http://schemas.microsoft.com/office/drawing/2014/main" id="{807C0B25-B9C6-9DE8-1882-5EDABFF6B9AA}"/>
                  </a:ext>
                </a:extLst>
              </p:cNvPr>
              <p:cNvSpPr/>
              <p:nvPr/>
            </p:nvSpPr>
            <p:spPr>
              <a:xfrm>
                <a:off x="7407531" y="3352234"/>
                <a:ext cx="206403" cy="70542"/>
              </a:xfrm>
              <a:custGeom>
                <a:avLst/>
                <a:gdLst>
                  <a:gd name="connsiteX0" fmla="*/ 92858 w 230015"/>
                  <a:gd name="connsiteY0" fmla="*/ 78612 h 78612"/>
                  <a:gd name="connsiteX1" fmla="*/ 92858 w 230015"/>
                  <a:gd name="connsiteY1" fmla="*/ 74796 h 78612"/>
                  <a:gd name="connsiteX2" fmla="*/ 89729 w 230015"/>
                  <a:gd name="connsiteY2" fmla="*/ 70069 h 78612"/>
                  <a:gd name="connsiteX3" fmla="*/ 88035 w 230015"/>
                  <a:gd name="connsiteY3" fmla="*/ 63451 h 78612"/>
                  <a:gd name="connsiteX4" fmla="*/ 84594 w 230015"/>
                  <a:gd name="connsiteY4" fmla="*/ 62473 h 78612"/>
                  <a:gd name="connsiteX5" fmla="*/ 84516 w 230015"/>
                  <a:gd name="connsiteY5" fmla="*/ 59309 h 78612"/>
                  <a:gd name="connsiteX6" fmla="*/ 76878 w 230015"/>
                  <a:gd name="connsiteY6" fmla="*/ 62950 h 78612"/>
                  <a:gd name="connsiteX7" fmla="*/ 68224 w 230015"/>
                  <a:gd name="connsiteY7" fmla="*/ 64779 h 78612"/>
                  <a:gd name="connsiteX8" fmla="*/ 58553 w 230015"/>
                  <a:gd name="connsiteY8" fmla="*/ 64987 h 78612"/>
                  <a:gd name="connsiteX9" fmla="*/ 57875 w 230015"/>
                  <a:gd name="connsiteY9" fmla="*/ 66558 h 78612"/>
                  <a:gd name="connsiteX10" fmla="*/ 47840 w 230015"/>
                  <a:gd name="connsiteY10" fmla="*/ 67708 h 78612"/>
                  <a:gd name="connsiteX11" fmla="*/ 48309 w 230015"/>
                  <a:gd name="connsiteY11" fmla="*/ 63354 h 78612"/>
                  <a:gd name="connsiteX12" fmla="*/ 32017 w 230015"/>
                  <a:gd name="connsiteY12" fmla="*/ 64515 h 78612"/>
                  <a:gd name="connsiteX13" fmla="*/ 31860 w 230015"/>
                  <a:gd name="connsiteY13" fmla="*/ 67343 h 78612"/>
                  <a:gd name="connsiteX14" fmla="*/ 22659 w 230015"/>
                  <a:gd name="connsiteY14" fmla="*/ 68266 h 78612"/>
                  <a:gd name="connsiteX15" fmla="*/ 22633 w 230015"/>
                  <a:gd name="connsiteY15" fmla="*/ 72020 h 78612"/>
                  <a:gd name="connsiteX16" fmla="*/ 1909 w 230015"/>
                  <a:gd name="connsiteY16" fmla="*/ 78307 h 78612"/>
                  <a:gd name="connsiteX17" fmla="*/ 33 w 230015"/>
                  <a:gd name="connsiteY17" fmla="*/ 65266 h 78612"/>
                  <a:gd name="connsiteX18" fmla="*/ 4438 w 230015"/>
                  <a:gd name="connsiteY18" fmla="*/ 63561 h 78612"/>
                  <a:gd name="connsiteX19" fmla="*/ 4464 w 230015"/>
                  <a:gd name="connsiteY19" fmla="*/ 60842 h 78612"/>
                  <a:gd name="connsiteX20" fmla="*/ 9964 w 230015"/>
                  <a:gd name="connsiteY20" fmla="*/ 59136 h 78612"/>
                  <a:gd name="connsiteX21" fmla="*/ 8374 w 230015"/>
                  <a:gd name="connsiteY21" fmla="*/ 55949 h 78612"/>
                  <a:gd name="connsiteX22" fmla="*/ 8661 w 230015"/>
                  <a:gd name="connsiteY22" fmla="*/ 49417 h 78612"/>
                  <a:gd name="connsiteX23" fmla="*/ 13953 w 230015"/>
                  <a:gd name="connsiteY23" fmla="*/ 47513 h 78612"/>
                  <a:gd name="connsiteX24" fmla="*/ 12076 w 230015"/>
                  <a:gd name="connsiteY24" fmla="*/ 44254 h 78612"/>
                  <a:gd name="connsiteX25" fmla="*/ 7045 w 230015"/>
                  <a:gd name="connsiteY25" fmla="*/ 45162 h 78612"/>
                  <a:gd name="connsiteX26" fmla="*/ 7358 w 230015"/>
                  <a:gd name="connsiteY26" fmla="*/ 39642 h 78612"/>
                  <a:gd name="connsiteX27" fmla="*/ 14291 w 230015"/>
                  <a:gd name="connsiteY27" fmla="*/ 44857 h 78612"/>
                  <a:gd name="connsiteX28" fmla="*/ 17367 w 230015"/>
                  <a:gd name="connsiteY28" fmla="*/ 44301 h 78612"/>
                  <a:gd name="connsiteX29" fmla="*/ 22607 w 230015"/>
                  <a:gd name="connsiteY29" fmla="*/ 45277 h 78612"/>
                  <a:gd name="connsiteX30" fmla="*/ 32226 w 230015"/>
                  <a:gd name="connsiteY30" fmla="*/ 48814 h 78612"/>
                  <a:gd name="connsiteX31" fmla="*/ 43669 w 230015"/>
                  <a:gd name="connsiteY31" fmla="*/ 44434 h 78612"/>
                  <a:gd name="connsiteX32" fmla="*/ 44295 w 230015"/>
                  <a:gd name="connsiteY32" fmla="*/ 39290 h 78612"/>
                  <a:gd name="connsiteX33" fmla="*/ 42131 w 230015"/>
                  <a:gd name="connsiteY33" fmla="*/ 36880 h 78612"/>
                  <a:gd name="connsiteX34" fmla="*/ 46380 w 230015"/>
                  <a:gd name="connsiteY34" fmla="*/ 36789 h 78612"/>
                  <a:gd name="connsiteX35" fmla="*/ 48100 w 230015"/>
                  <a:gd name="connsiteY35" fmla="*/ 35041 h 78612"/>
                  <a:gd name="connsiteX36" fmla="*/ 51489 w 230015"/>
                  <a:gd name="connsiteY36" fmla="*/ 36739 h 78612"/>
                  <a:gd name="connsiteX37" fmla="*/ 53392 w 230015"/>
                  <a:gd name="connsiteY37" fmla="*/ 36001 h 78612"/>
                  <a:gd name="connsiteX38" fmla="*/ 58136 w 230015"/>
                  <a:gd name="connsiteY38" fmla="*/ 37806 h 78612"/>
                  <a:gd name="connsiteX39" fmla="*/ 65748 w 230015"/>
                  <a:gd name="connsiteY39" fmla="*/ 37253 h 78612"/>
                  <a:gd name="connsiteX40" fmla="*/ 81257 w 230015"/>
                  <a:gd name="connsiteY40" fmla="*/ 37929 h 78612"/>
                  <a:gd name="connsiteX41" fmla="*/ 89208 w 230015"/>
                  <a:gd name="connsiteY41" fmla="*/ 36562 h 78612"/>
                  <a:gd name="connsiteX42" fmla="*/ 97732 w 230015"/>
                  <a:gd name="connsiteY42" fmla="*/ 37480 h 78612"/>
                  <a:gd name="connsiteX43" fmla="*/ 107247 w 230015"/>
                  <a:gd name="connsiteY43" fmla="*/ 35083 h 78612"/>
                  <a:gd name="connsiteX44" fmla="*/ 117699 w 230015"/>
                  <a:gd name="connsiteY44" fmla="*/ 34300 h 78612"/>
                  <a:gd name="connsiteX45" fmla="*/ 124946 w 230015"/>
                  <a:gd name="connsiteY45" fmla="*/ 31311 h 78612"/>
                  <a:gd name="connsiteX46" fmla="*/ 134643 w 230015"/>
                  <a:gd name="connsiteY46" fmla="*/ 23180 h 78612"/>
                  <a:gd name="connsiteX47" fmla="*/ 140508 w 230015"/>
                  <a:gd name="connsiteY47" fmla="*/ 20866 h 78612"/>
                  <a:gd name="connsiteX48" fmla="*/ 145122 w 230015"/>
                  <a:gd name="connsiteY48" fmla="*/ 14376 h 78612"/>
                  <a:gd name="connsiteX49" fmla="*/ 152082 w 230015"/>
                  <a:gd name="connsiteY49" fmla="*/ 12424 h 78612"/>
                  <a:gd name="connsiteX50" fmla="*/ 158260 w 230015"/>
                  <a:gd name="connsiteY50" fmla="*/ 4067 h 78612"/>
                  <a:gd name="connsiteX51" fmla="*/ 162952 w 230015"/>
                  <a:gd name="connsiteY51" fmla="*/ 4304 h 78612"/>
                  <a:gd name="connsiteX52" fmla="*/ 164229 w 230015"/>
                  <a:gd name="connsiteY52" fmla="*/ 2525 h 78612"/>
                  <a:gd name="connsiteX53" fmla="*/ 169130 w 230015"/>
                  <a:gd name="connsiteY53" fmla="*/ 469 h 78612"/>
                  <a:gd name="connsiteX54" fmla="*/ 170668 w 230015"/>
                  <a:gd name="connsiteY54" fmla="*/ 1348 h 78612"/>
                  <a:gd name="connsiteX55" fmla="*/ 175881 w 230015"/>
                  <a:gd name="connsiteY55" fmla="*/ 0 h 78612"/>
                  <a:gd name="connsiteX56" fmla="*/ 172597 w 230015"/>
                  <a:gd name="connsiteY56" fmla="*/ 5209 h 78612"/>
                  <a:gd name="connsiteX57" fmla="*/ 166028 w 230015"/>
                  <a:gd name="connsiteY57" fmla="*/ 9367 h 78612"/>
                  <a:gd name="connsiteX58" fmla="*/ 168165 w 230015"/>
                  <a:gd name="connsiteY58" fmla="*/ 6876 h 78612"/>
                  <a:gd name="connsiteX59" fmla="*/ 164803 w 230015"/>
                  <a:gd name="connsiteY59" fmla="*/ 4098 h 78612"/>
                  <a:gd name="connsiteX60" fmla="*/ 162222 w 230015"/>
                  <a:gd name="connsiteY60" fmla="*/ 5559 h 78612"/>
                  <a:gd name="connsiteX61" fmla="*/ 160554 w 230015"/>
                  <a:gd name="connsiteY61" fmla="*/ 8864 h 78612"/>
                  <a:gd name="connsiteX62" fmla="*/ 163577 w 230015"/>
                  <a:gd name="connsiteY62" fmla="*/ 13891 h 78612"/>
                  <a:gd name="connsiteX63" fmla="*/ 168895 w 230015"/>
                  <a:gd name="connsiteY63" fmla="*/ 15471 h 78612"/>
                  <a:gd name="connsiteX64" fmla="*/ 168505 w 230015"/>
                  <a:gd name="connsiteY64" fmla="*/ 17869 h 78612"/>
                  <a:gd name="connsiteX65" fmla="*/ 171763 w 230015"/>
                  <a:gd name="connsiteY65" fmla="*/ 22807 h 78612"/>
                  <a:gd name="connsiteX66" fmla="*/ 174552 w 230015"/>
                  <a:gd name="connsiteY66" fmla="*/ 22288 h 78612"/>
                  <a:gd name="connsiteX67" fmla="*/ 181851 w 230015"/>
                  <a:gd name="connsiteY67" fmla="*/ 24620 h 78612"/>
                  <a:gd name="connsiteX68" fmla="*/ 185839 w 230015"/>
                  <a:gd name="connsiteY68" fmla="*/ 20678 h 78612"/>
                  <a:gd name="connsiteX69" fmla="*/ 189540 w 230015"/>
                  <a:gd name="connsiteY69" fmla="*/ 23261 h 78612"/>
                  <a:gd name="connsiteX70" fmla="*/ 189514 w 230015"/>
                  <a:gd name="connsiteY70" fmla="*/ 26279 h 78612"/>
                  <a:gd name="connsiteX71" fmla="*/ 192538 w 230015"/>
                  <a:gd name="connsiteY71" fmla="*/ 30888 h 78612"/>
                  <a:gd name="connsiteX72" fmla="*/ 195562 w 230015"/>
                  <a:gd name="connsiteY72" fmla="*/ 32503 h 78612"/>
                  <a:gd name="connsiteX73" fmla="*/ 201323 w 230015"/>
                  <a:gd name="connsiteY73" fmla="*/ 26594 h 78612"/>
                  <a:gd name="connsiteX74" fmla="*/ 205650 w 230015"/>
                  <a:gd name="connsiteY74" fmla="*/ 26928 h 78612"/>
                  <a:gd name="connsiteX75" fmla="*/ 210576 w 230015"/>
                  <a:gd name="connsiteY75" fmla="*/ 21515 h 78612"/>
                  <a:gd name="connsiteX76" fmla="*/ 213340 w 230015"/>
                  <a:gd name="connsiteY76" fmla="*/ 23041 h 78612"/>
                  <a:gd name="connsiteX77" fmla="*/ 215477 w 230015"/>
                  <a:gd name="connsiteY77" fmla="*/ 21617 h 78612"/>
                  <a:gd name="connsiteX78" fmla="*/ 215138 w 230015"/>
                  <a:gd name="connsiteY78" fmla="*/ 17224 h 78612"/>
                  <a:gd name="connsiteX79" fmla="*/ 223115 w 230015"/>
                  <a:gd name="connsiteY79" fmla="*/ 14402 h 78612"/>
                  <a:gd name="connsiteX80" fmla="*/ 224392 w 230015"/>
                  <a:gd name="connsiteY80" fmla="*/ 16048 h 78612"/>
                  <a:gd name="connsiteX81" fmla="*/ 230049 w 230015"/>
                  <a:gd name="connsiteY81" fmla="*/ 17347 h 78612"/>
                  <a:gd name="connsiteX82" fmla="*/ 227494 w 230015"/>
                  <a:gd name="connsiteY82" fmla="*/ 20853 h 78612"/>
                  <a:gd name="connsiteX83" fmla="*/ 215269 w 230015"/>
                  <a:gd name="connsiteY83" fmla="*/ 25739 h 78612"/>
                  <a:gd name="connsiteX84" fmla="*/ 205102 w 230015"/>
                  <a:gd name="connsiteY84" fmla="*/ 30867 h 78612"/>
                  <a:gd name="connsiteX85" fmla="*/ 192825 w 230015"/>
                  <a:gd name="connsiteY85" fmla="*/ 36186 h 78612"/>
                  <a:gd name="connsiteX86" fmla="*/ 175282 w 230015"/>
                  <a:gd name="connsiteY86" fmla="*/ 44706 h 78612"/>
                  <a:gd name="connsiteX87" fmla="*/ 152264 w 230015"/>
                  <a:gd name="connsiteY87" fmla="*/ 56317 h 78612"/>
                  <a:gd name="connsiteX88" fmla="*/ 141577 w 230015"/>
                  <a:gd name="connsiteY88" fmla="*/ 60879 h 78612"/>
                  <a:gd name="connsiteX89" fmla="*/ 113738 w 230015"/>
                  <a:gd name="connsiteY89" fmla="*/ 71209 h 78612"/>
                  <a:gd name="connsiteX90" fmla="*/ 92858 w 230015"/>
                  <a:gd name="connsiteY90" fmla="*/ 78612 h 78612"/>
                  <a:gd name="connsiteX91" fmla="*/ 92858 w 230015"/>
                  <a:gd name="connsiteY91" fmla="*/ 78612 h 78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230015" h="78612">
                    <a:moveTo>
                      <a:pt x="92858" y="78612"/>
                    </a:moveTo>
                    <a:lnTo>
                      <a:pt x="92858" y="74796"/>
                    </a:lnTo>
                    <a:lnTo>
                      <a:pt x="89729" y="70069"/>
                    </a:lnTo>
                    <a:lnTo>
                      <a:pt x="88035" y="63451"/>
                    </a:lnTo>
                    <a:lnTo>
                      <a:pt x="84594" y="62473"/>
                    </a:lnTo>
                    <a:lnTo>
                      <a:pt x="84516" y="59309"/>
                    </a:lnTo>
                    <a:lnTo>
                      <a:pt x="76878" y="62950"/>
                    </a:lnTo>
                    <a:lnTo>
                      <a:pt x="68224" y="64779"/>
                    </a:lnTo>
                    <a:lnTo>
                      <a:pt x="58553" y="64987"/>
                    </a:lnTo>
                    <a:lnTo>
                      <a:pt x="57875" y="66558"/>
                    </a:lnTo>
                    <a:lnTo>
                      <a:pt x="47840" y="67708"/>
                    </a:lnTo>
                    <a:lnTo>
                      <a:pt x="48309" y="63354"/>
                    </a:lnTo>
                    <a:lnTo>
                      <a:pt x="32017" y="64515"/>
                    </a:lnTo>
                    <a:lnTo>
                      <a:pt x="31860" y="67343"/>
                    </a:lnTo>
                    <a:lnTo>
                      <a:pt x="22659" y="68266"/>
                    </a:lnTo>
                    <a:lnTo>
                      <a:pt x="22633" y="72020"/>
                    </a:lnTo>
                    <a:lnTo>
                      <a:pt x="1909" y="78307"/>
                    </a:lnTo>
                    <a:lnTo>
                      <a:pt x="33" y="65266"/>
                    </a:lnTo>
                    <a:lnTo>
                      <a:pt x="4438" y="63561"/>
                    </a:lnTo>
                    <a:lnTo>
                      <a:pt x="4464" y="60842"/>
                    </a:lnTo>
                    <a:lnTo>
                      <a:pt x="9964" y="59136"/>
                    </a:lnTo>
                    <a:lnTo>
                      <a:pt x="8374" y="55949"/>
                    </a:lnTo>
                    <a:lnTo>
                      <a:pt x="8661" y="49417"/>
                    </a:lnTo>
                    <a:lnTo>
                      <a:pt x="13953" y="47513"/>
                    </a:lnTo>
                    <a:lnTo>
                      <a:pt x="12076" y="44254"/>
                    </a:lnTo>
                    <a:lnTo>
                      <a:pt x="7045" y="45162"/>
                    </a:lnTo>
                    <a:lnTo>
                      <a:pt x="7358" y="39642"/>
                    </a:lnTo>
                    <a:lnTo>
                      <a:pt x="14291" y="44857"/>
                    </a:lnTo>
                    <a:lnTo>
                      <a:pt x="17367" y="44301"/>
                    </a:lnTo>
                    <a:lnTo>
                      <a:pt x="22607" y="45277"/>
                    </a:lnTo>
                    <a:lnTo>
                      <a:pt x="32226" y="48814"/>
                    </a:lnTo>
                    <a:lnTo>
                      <a:pt x="43669" y="44434"/>
                    </a:lnTo>
                    <a:lnTo>
                      <a:pt x="44295" y="39290"/>
                    </a:lnTo>
                    <a:lnTo>
                      <a:pt x="42131" y="36880"/>
                    </a:lnTo>
                    <a:lnTo>
                      <a:pt x="46380" y="36789"/>
                    </a:lnTo>
                    <a:lnTo>
                      <a:pt x="48100" y="35041"/>
                    </a:lnTo>
                    <a:lnTo>
                      <a:pt x="51489" y="36739"/>
                    </a:lnTo>
                    <a:lnTo>
                      <a:pt x="53392" y="36001"/>
                    </a:lnTo>
                    <a:lnTo>
                      <a:pt x="58136" y="37806"/>
                    </a:lnTo>
                    <a:lnTo>
                      <a:pt x="65748" y="37253"/>
                    </a:lnTo>
                    <a:lnTo>
                      <a:pt x="81257" y="37929"/>
                    </a:lnTo>
                    <a:lnTo>
                      <a:pt x="89208" y="36562"/>
                    </a:lnTo>
                    <a:lnTo>
                      <a:pt x="97732" y="37480"/>
                    </a:lnTo>
                    <a:lnTo>
                      <a:pt x="107247" y="35083"/>
                    </a:lnTo>
                    <a:lnTo>
                      <a:pt x="117699" y="34300"/>
                    </a:lnTo>
                    <a:lnTo>
                      <a:pt x="124946" y="31311"/>
                    </a:lnTo>
                    <a:lnTo>
                      <a:pt x="134643" y="23180"/>
                    </a:lnTo>
                    <a:lnTo>
                      <a:pt x="140508" y="20866"/>
                    </a:lnTo>
                    <a:lnTo>
                      <a:pt x="145122" y="14376"/>
                    </a:lnTo>
                    <a:lnTo>
                      <a:pt x="152082" y="12424"/>
                    </a:lnTo>
                    <a:lnTo>
                      <a:pt x="158260" y="4067"/>
                    </a:lnTo>
                    <a:lnTo>
                      <a:pt x="162952" y="4304"/>
                    </a:lnTo>
                    <a:lnTo>
                      <a:pt x="164229" y="2525"/>
                    </a:lnTo>
                    <a:lnTo>
                      <a:pt x="169130" y="469"/>
                    </a:lnTo>
                    <a:lnTo>
                      <a:pt x="170668" y="1348"/>
                    </a:lnTo>
                    <a:lnTo>
                      <a:pt x="175881" y="0"/>
                    </a:lnTo>
                    <a:lnTo>
                      <a:pt x="172597" y="5209"/>
                    </a:lnTo>
                    <a:lnTo>
                      <a:pt x="166028" y="9367"/>
                    </a:lnTo>
                    <a:lnTo>
                      <a:pt x="168165" y="6876"/>
                    </a:lnTo>
                    <a:lnTo>
                      <a:pt x="164803" y="4098"/>
                    </a:lnTo>
                    <a:lnTo>
                      <a:pt x="162222" y="5559"/>
                    </a:lnTo>
                    <a:lnTo>
                      <a:pt x="160554" y="8864"/>
                    </a:lnTo>
                    <a:lnTo>
                      <a:pt x="163577" y="13891"/>
                    </a:lnTo>
                    <a:lnTo>
                      <a:pt x="168895" y="15471"/>
                    </a:lnTo>
                    <a:lnTo>
                      <a:pt x="168505" y="17869"/>
                    </a:lnTo>
                    <a:lnTo>
                      <a:pt x="171763" y="22807"/>
                    </a:lnTo>
                    <a:lnTo>
                      <a:pt x="174552" y="22288"/>
                    </a:lnTo>
                    <a:lnTo>
                      <a:pt x="181851" y="24620"/>
                    </a:lnTo>
                    <a:lnTo>
                      <a:pt x="185839" y="20678"/>
                    </a:lnTo>
                    <a:lnTo>
                      <a:pt x="189540" y="23261"/>
                    </a:lnTo>
                    <a:lnTo>
                      <a:pt x="189514" y="26279"/>
                    </a:lnTo>
                    <a:lnTo>
                      <a:pt x="192538" y="30888"/>
                    </a:lnTo>
                    <a:lnTo>
                      <a:pt x="195562" y="32503"/>
                    </a:lnTo>
                    <a:lnTo>
                      <a:pt x="201323" y="26594"/>
                    </a:lnTo>
                    <a:lnTo>
                      <a:pt x="205650" y="26928"/>
                    </a:lnTo>
                    <a:lnTo>
                      <a:pt x="210576" y="21515"/>
                    </a:lnTo>
                    <a:lnTo>
                      <a:pt x="213340" y="23041"/>
                    </a:lnTo>
                    <a:lnTo>
                      <a:pt x="215477" y="21617"/>
                    </a:lnTo>
                    <a:lnTo>
                      <a:pt x="215138" y="17224"/>
                    </a:lnTo>
                    <a:lnTo>
                      <a:pt x="223115" y="14402"/>
                    </a:lnTo>
                    <a:lnTo>
                      <a:pt x="224392" y="16048"/>
                    </a:lnTo>
                    <a:lnTo>
                      <a:pt x="230049" y="17347"/>
                    </a:lnTo>
                    <a:lnTo>
                      <a:pt x="227494" y="20853"/>
                    </a:lnTo>
                    <a:lnTo>
                      <a:pt x="215269" y="25739"/>
                    </a:lnTo>
                    <a:lnTo>
                      <a:pt x="205102" y="30867"/>
                    </a:lnTo>
                    <a:lnTo>
                      <a:pt x="192825" y="36186"/>
                    </a:lnTo>
                    <a:lnTo>
                      <a:pt x="175282" y="44706"/>
                    </a:lnTo>
                    <a:lnTo>
                      <a:pt x="152264" y="56317"/>
                    </a:lnTo>
                    <a:lnTo>
                      <a:pt x="141577" y="60879"/>
                    </a:lnTo>
                    <a:lnTo>
                      <a:pt x="113738" y="71209"/>
                    </a:lnTo>
                    <a:lnTo>
                      <a:pt x="92858" y="78612"/>
                    </a:lnTo>
                    <a:lnTo>
                      <a:pt x="92858" y="78612"/>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29" name="NY-2">
                <a:extLst>
                  <a:ext uri="{FF2B5EF4-FFF2-40B4-BE49-F238E27FC236}">
                    <a16:creationId xmlns:a16="http://schemas.microsoft.com/office/drawing/2014/main" id="{8C3D3DBE-87EC-29F5-D670-3C4F9B59F91A}"/>
                  </a:ext>
                </a:extLst>
              </p:cNvPr>
              <p:cNvSpPr/>
              <p:nvPr/>
            </p:nvSpPr>
            <p:spPr>
              <a:xfrm>
                <a:off x="7403227" y="3405454"/>
                <a:ext cx="87599" cy="43318"/>
              </a:xfrm>
              <a:custGeom>
                <a:avLst/>
                <a:gdLst>
                  <a:gd name="connsiteX0" fmla="*/ 89391 w 97621"/>
                  <a:gd name="connsiteY0" fmla="*/ 2940 h 48274"/>
                  <a:gd name="connsiteX1" fmla="*/ 92832 w 97621"/>
                  <a:gd name="connsiteY1" fmla="*/ 4142 h 48274"/>
                  <a:gd name="connsiteX2" fmla="*/ 94526 w 97621"/>
                  <a:gd name="connsiteY2" fmla="*/ 10760 h 48274"/>
                  <a:gd name="connsiteX3" fmla="*/ 97654 w 97621"/>
                  <a:gd name="connsiteY3" fmla="*/ 15487 h 48274"/>
                  <a:gd name="connsiteX4" fmla="*/ 97654 w 97621"/>
                  <a:gd name="connsiteY4" fmla="*/ 19314 h 48274"/>
                  <a:gd name="connsiteX5" fmla="*/ 81023 w 97621"/>
                  <a:gd name="connsiteY5" fmla="*/ 26234 h 48274"/>
                  <a:gd name="connsiteX6" fmla="*/ 68146 w 97621"/>
                  <a:gd name="connsiteY6" fmla="*/ 32636 h 48274"/>
                  <a:gd name="connsiteX7" fmla="*/ 57615 w 97621"/>
                  <a:gd name="connsiteY7" fmla="*/ 36614 h 48274"/>
                  <a:gd name="connsiteX8" fmla="*/ 39889 w 97621"/>
                  <a:gd name="connsiteY8" fmla="*/ 41909 h 48274"/>
                  <a:gd name="connsiteX9" fmla="*/ 32121 w 97621"/>
                  <a:gd name="connsiteY9" fmla="*/ 43605 h 48274"/>
                  <a:gd name="connsiteX10" fmla="*/ 25761 w 97621"/>
                  <a:gd name="connsiteY10" fmla="*/ 43834 h 48274"/>
                  <a:gd name="connsiteX11" fmla="*/ 22920 w 97621"/>
                  <a:gd name="connsiteY11" fmla="*/ 41489 h 48274"/>
                  <a:gd name="connsiteX12" fmla="*/ 19271 w 97621"/>
                  <a:gd name="connsiteY12" fmla="*/ 41982 h 48274"/>
                  <a:gd name="connsiteX13" fmla="*/ 9782 w 97621"/>
                  <a:gd name="connsiteY13" fmla="*/ 45666 h 48274"/>
                  <a:gd name="connsiteX14" fmla="*/ 33 w 97621"/>
                  <a:gd name="connsiteY14" fmla="*/ 48274 h 48274"/>
                  <a:gd name="connsiteX15" fmla="*/ 581 w 97621"/>
                  <a:gd name="connsiteY15" fmla="*/ 34926 h 48274"/>
                  <a:gd name="connsiteX16" fmla="*/ 241 w 97621"/>
                  <a:gd name="connsiteY16" fmla="*/ 25522 h 48274"/>
                  <a:gd name="connsiteX17" fmla="*/ 3709 w 97621"/>
                  <a:gd name="connsiteY17" fmla="*/ 25285 h 48274"/>
                  <a:gd name="connsiteX18" fmla="*/ 5090 w 97621"/>
                  <a:gd name="connsiteY18" fmla="*/ 27779 h 48274"/>
                  <a:gd name="connsiteX19" fmla="*/ 7905 w 97621"/>
                  <a:gd name="connsiteY19" fmla="*/ 27505 h 48274"/>
                  <a:gd name="connsiteX20" fmla="*/ 6706 w 97621"/>
                  <a:gd name="connsiteY20" fmla="*/ 18998 h 48274"/>
                  <a:gd name="connsiteX21" fmla="*/ 27429 w 97621"/>
                  <a:gd name="connsiteY21" fmla="*/ 12711 h 48274"/>
                  <a:gd name="connsiteX22" fmla="*/ 27455 w 97621"/>
                  <a:gd name="connsiteY22" fmla="*/ 8958 h 48274"/>
                  <a:gd name="connsiteX23" fmla="*/ 36657 w 97621"/>
                  <a:gd name="connsiteY23" fmla="*/ 8034 h 48274"/>
                  <a:gd name="connsiteX24" fmla="*/ 36814 w 97621"/>
                  <a:gd name="connsiteY24" fmla="*/ 5207 h 48274"/>
                  <a:gd name="connsiteX25" fmla="*/ 53106 w 97621"/>
                  <a:gd name="connsiteY25" fmla="*/ 4046 h 48274"/>
                  <a:gd name="connsiteX26" fmla="*/ 52636 w 97621"/>
                  <a:gd name="connsiteY26" fmla="*/ 8399 h 48274"/>
                  <a:gd name="connsiteX27" fmla="*/ 62672 w 97621"/>
                  <a:gd name="connsiteY27" fmla="*/ 7249 h 48274"/>
                  <a:gd name="connsiteX28" fmla="*/ 63350 w 97621"/>
                  <a:gd name="connsiteY28" fmla="*/ 5679 h 48274"/>
                  <a:gd name="connsiteX29" fmla="*/ 73020 w 97621"/>
                  <a:gd name="connsiteY29" fmla="*/ 5470 h 48274"/>
                  <a:gd name="connsiteX30" fmla="*/ 81675 w 97621"/>
                  <a:gd name="connsiteY30" fmla="*/ 3641 h 48274"/>
                  <a:gd name="connsiteX31" fmla="*/ 89312 w 97621"/>
                  <a:gd name="connsiteY31" fmla="*/ 0 h 48274"/>
                  <a:gd name="connsiteX32" fmla="*/ 89391 w 97621"/>
                  <a:gd name="connsiteY32" fmla="*/ 2940 h 48274"/>
                  <a:gd name="connsiteX33" fmla="*/ 89391 w 97621"/>
                  <a:gd name="connsiteY33" fmla="*/ 2940 h 48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97621" h="48274">
                    <a:moveTo>
                      <a:pt x="89391" y="2940"/>
                    </a:moveTo>
                    <a:lnTo>
                      <a:pt x="92832" y="4142"/>
                    </a:lnTo>
                    <a:lnTo>
                      <a:pt x="94526" y="10760"/>
                    </a:lnTo>
                    <a:lnTo>
                      <a:pt x="97654" y="15487"/>
                    </a:lnTo>
                    <a:lnTo>
                      <a:pt x="97654" y="19314"/>
                    </a:lnTo>
                    <a:lnTo>
                      <a:pt x="81023" y="26234"/>
                    </a:lnTo>
                    <a:lnTo>
                      <a:pt x="68146" y="32636"/>
                    </a:lnTo>
                    <a:lnTo>
                      <a:pt x="57615" y="36614"/>
                    </a:lnTo>
                    <a:lnTo>
                      <a:pt x="39889" y="41909"/>
                    </a:lnTo>
                    <a:lnTo>
                      <a:pt x="32121" y="43605"/>
                    </a:lnTo>
                    <a:lnTo>
                      <a:pt x="25761" y="43834"/>
                    </a:lnTo>
                    <a:lnTo>
                      <a:pt x="22920" y="41489"/>
                    </a:lnTo>
                    <a:lnTo>
                      <a:pt x="19271" y="41982"/>
                    </a:lnTo>
                    <a:lnTo>
                      <a:pt x="9782" y="45666"/>
                    </a:lnTo>
                    <a:lnTo>
                      <a:pt x="33" y="48274"/>
                    </a:lnTo>
                    <a:lnTo>
                      <a:pt x="581" y="34926"/>
                    </a:lnTo>
                    <a:lnTo>
                      <a:pt x="241" y="25522"/>
                    </a:lnTo>
                    <a:lnTo>
                      <a:pt x="3709" y="25285"/>
                    </a:lnTo>
                    <a:lnTo>
                      <a:pt x="5090" y="27779"/>
                    </a:lnTo>
                    <a:lnTo>
                      <a:pt x="7905" y="27505"/>
                    </a:lnTo>
                    <a:lnTo>
                      <a:pt x="6706" y="18998"/>
                    </a:lnTo>
                    <a:lnTo>
                      <a:pt x="27429" y="12711"/>
                    </a:lnTo>
                    <a:lnTo>
                      <a:pt x="27455" y="8958"/>
                    </a:lnTo>
                    <a:lnTo>
                      <a:pt x="36657" y="8034"/>
                    </a:lnTo>
                    <a:lnTo>
                      <a:pt x="36814" y="5207"/>
                    </a:lnTo>
                    <a:lnTo>
                      <a:pt x="53106" y="4046"/>
                    </a:lnTo>
                    <a:lnTo>
                      <a:pt x="52636" y="8399"/>
                    </a:lnTo>
                    <a:lnTo>
                      <a:pt x="62672" y="7249"/>
                    </a:lnTo>
                    <a:lnTo>
                      <a:pt x="63350" y="5679"/>
                    </a:lnTo>
                    <a:lnTo>
                      <a:pt x="73020" y="5470"/>
                    </a:lnTo>
                    <a:lnTo>
                      <a:pt x="81675" y="3641"/>
                    </a:lnTo>
                    <a:lnTo>
                      <a:pt x="89312" y="0"/>
                    </a:lnTo>
                    <a:lnTo>
                      <a:pt x="89391" y="2940"/>
                    </a:lnTo>
                    <a:lnTo>
                      <a:pt x="89391" y="2940"/>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30" name="NY-3">
                <a:extLst>
                  <a:ext uri="{FF2B5EF4-FFF2-40B4-BE49-F238E27FC236}">
                    <a16:creationId xmlns:a16="http://schemas.microsoft.com/office/drawing/2014/main" id="{3C4C2B32-9D15-6443-A777-AF7DC17013BB}"/>
                  </a:ext>
                </a:extLst>
              </p:cNvPr>
              <p:cNvSpPr/>
              <p:nvPr/>
            </p:nvSpPr>
            <p:spPr>
              <a:xfrm>
                <a:off x="7358901" y="3389109"/>
                <a:ext cx="57542" cy="41685"/>
              </a:xfrm>
              <a:custGeom>
                <a:avLst/>
                <a:gdLst>
                  <a:gd name="connsiteX0" fmla="*/ 63298 w 64125"/>
                  <a:gd name="connsiteY0" fmla="*/ 7758 h 46453"/>
                  <a:gd name="connsiteX1" fmla="*/ 62568 w 64125"/>
                  <a:gd name="connsiteY1" fmla="*/ 14856 h 46453"/>
                  <a:gd name="connsiteX2" fmla="*/ 64158 w 64125"/>
                  <a:gd name="connsiteY2" fmla="*/ 18043 h 46453"/>
                  <a:gd name="connsiteX3" fmla="*/ 58658 w 64125"/>
                  <a:gd name="connsiteY3" fmla="*/ 19749 h 46453"/>
                  <a:gd name="connsiteX4" fmla="*/ 58631 w 64125"/>
                  <a:gd name="connsiteY4" fmla="*/ 22467 h 46453"/>
                  <a:gd name="connsiteX5" fmla="*/ 54226 w 64125"/>
                  <a:gd name="connsiteY5" fmla="*/ 24173 h 46453"/>
                  <a:gd name="connsiteX6" fmla="*/ 57302 w 64125"/>
                  <a:gd name="connsiteY6" fmla="*/ 45720 h 46453"/>
                  <a:gd name="connsiteX7" fmla="*/ 54487 w 64125"/>
                  <a:gd name="connsiteY7" fmla="*/ 45994 h 46453"/>
                  <a:gd name="connsiteX8" fmla="*/ 53106 w 64125"/>
                  <a:gd name="connsiteY8" fmla="*/ 43500 h 46453"/>
                  <a:gd name="connsiteX9" fmla="*/ 49638 w 64125"/>
                  <a:gd name="connsiteY9" fmla="*/ 43738 h 46453"/>
                  <a:gd name="connsiteX10" fmla="*/ 49534 w 64125"/>
                  <a:gd name="connsiteY10" fmla="*/ 46453 h 46453"/>
                  <a:gd name="connsiteX11" fmla="*/ 44008 w 64125"/>
                  <a:gd name="connsiteY11" fmla="*/ 45553 h 46453"/>
                  <a:gd name="connsiteX12" fmla="*/ 43617 w 64125"/>
                  <a:gd name="connsiteY12" fmla="*/ 42235 h 46453"/>
                  <a:gd name="connsiteX13" fmla="*/ 39446 w 64125"/>
                  <a:gd name="connsiteY13" fmla="*/ 40508 h 46453"/>
                  <a:gd name="connsiteX14" fmla="*/ 39577 w 64125"/>
                  <a:gd name="connsiteY14" fmla="*/ 36327 h 46453"/>
                  <a:gd name="connsiteX15" fmla="*/ 37257 w 64125"/>
                  <a:gd name="connsiteY15" fmla="*/ 37188 h 46453"/>
                  <a:gd name="connsiteX16" fmla="*/ 15986 w 64125"/>
                  <a:gd name="connsiteY16" fmla="*/ 41956 h 46453"/>
                  <a:gd name="connsiteX17" fmla="*/ 12675 w 64125"/>
                  <a:gd name="connsiteY17" fmla="*/ 43683 h 46453"/>
                  <a:gd name="connsiteX18" fmla="*/ 10251 w 64125"/>
                  <a:gd name="connsiteY18" fmla="*/ 41995 h 46453"/>
                  <a:gd name="connsiteX19" fmla="*/ 13458 w 64125"/>
                  <a:gd name="connsiteY19" fmla="*/ 38672 h 46453"/>
                  <a:gd name="connsiteX20" fmla="*/ 9964 w 64125"/>
                  <a:gd name="connsiteY20" fmla="*/ 34720 h 46453"/>
                  <a:gd name="connsiteX21" fmla="*/ 3578 w 64125"/>
                  <a:gd name="connsiteY21" fmla="*/ 35275 h 46453"/>
                  <a:gd name="connsiteX22" fmla="*/ 241 w 64125"/>
                  <a:gd name="connsiteY22" fmla="*/ 31918 h 46453"/>
                  <a:gd name="connsiteX23" fmla="*/ 33 w 64125"/>
                  <a:gd name="connsiteY23" fmla="*/ 27184 h 46453"/>
                  <a:gd name="connsiteX24" fmla="*/ 2379 w 64125"/>
                  <a:gd name="connsiteY24" fmla="*/ 26905 h 46453"/>
                  <a:gd name="connsiteX25" fmla="*/ 7540 w 64125"/>
                  <a:gd name="connsiteY25" fmla="*/ 28770 h 46453"/>
                  <a:gd name="connsiteX26" fmla="*/ 9938 w 64125"/>
                  <a:gd name="connsiteY26" fmla="*/ 33817 h 46453"/>
                  <a:gd name="connsiteX27" fmla="*/ 10720 w 64125"/>
                  <a:gd name="connsiteY27" fmla="*/ 28024 h 46453"/>
                  <a:gd name="connsiteX28" fmla="*/ 8974 w 64125"/>
                  <a:gd name="connsiteY28" fmla="*/ 25861 h 46453"/>
                  <a:gd name="connsiteX29" fmla="*/ 10773 w 64125"/>
                  <a:gd name="connsiteY29" fmla="*/ 20615 h 46453"/>
                  <a:gd name="connsiteX30" fmla="*/ 15204 w 64125"/>
                  <a:gd name="connsiteY30" fmla="*/ 23634 h 46453"/>
                  <a:gd name="connsiteX31" fmla="*/ 16168 w 64125"/>
                  <a:gd name="connsiteY31" fmla="*/ 25861 h 46453"/>
                  <a:gd name="connsiteX32" fmla="*/ 17732 w 64125"/>
                  <a:gd name="connsiteY32" fmla="*/ 22295 h 46453"/>
                  <a:gd name="connsiteX33" fmla="*/ 14317 w 64125"/>
                  <a:gd name="connsiteY33" fmla="*/ 21646 h 46453"/>
                  <a:gd name="connsiteX34" fmla="*/ 12988 w 64125"/>
                  <a:gd name="connsiteY34" fmla="*/ 18492 h 46453"/>
                  <a:gd name="connsiteX35" fmla="*/ 14005 w 64125"/>
                  <a:gd name="connsiteY35" fmla="*/ 15463 h 46453"/>
                  <a:gd name="connsiteX36" fmla="*/ 16455 w 64125"/>
                  <a:gd name="connsiteY36" fmla="*/ 14566 h 46453"/>
                  <a:gd name="connsiteX37" fmla="*/ 21955 w 64125"/>
                  <a:gd name="connsiteY37" fmla="*/ 17065 h 46453"/>
                  <a:gd name="connsiteX38" fmla="*/ 25005 w 64125"/>
                  <a:gd name="connsiteY38" fmla="*/ 22431 h 46453"/>
                  <a:gd name="connsiteX39" fmla="*/ 25735 w 64125"/>
                  <a:gd name="connsiteY39" fmla="*/ 17837 h 46453"/>
                  <a:gd name="connsiteX40" fmla="*/ 25005 w 64125"/>
                  <a:gd name="connsiteY40" fmla="*/ 13022 h 46453"/>
                  <a:gd name="connsiteX41" fmla="*/ 28055 w 64125"/>
                  <a:gd name="connsiteY41" fmla="*/ 8347 h 46453"/>
                  <a:gd name="connsiteX42" fmla="*/ 30297 w 64125"/>
                  <a:gd name="connsiteY42" fmla="*/ 9260 h 46453"/>
                  <a:gd name="connsiteX43" fmla="*/ 37726 w 64125"/>
                  <a:gd name="connsiteY43" fmla="*/ 5843 h 46453"/>
                  <a:gd name="connsiteX44" fmla="*/ 40332 w 64125"/>
                  <a:gd name="connsiteY44" fmla="*/ 7199 h 46453"/>
                  <a:gd name="connsiteX45" fmla="*/ 44164 w 64125"/>
                  <a:gd name="connsiteY45" fmla="*/ 5365 h 46453"/>
                  <a:gd name="connsiteX46" fmla="*/ 46197 w 64125"/>
                  <a:gd name="connsiteY46" fmla="*/ 7207 h 46453"/>
                  <a:gd name="connsiteX47" fmla="*/ 44347 w 64125"/>
                  <a:gd name="connsiteY47" fmla="*/ 11391 h 46453"/>
                  <a:gd name="connsiteX48" fmla="*/ 42496 w 64125"/>
                  <a:gd name="connsiteY48" fmla="*/ 11665 h 46453"/>
                  <a:gd name="connsiteX49" fmla="*/ 43852 w 64125"/>
                  <a:gd name="connsiteY49" fmla="*/ 7035 h 46453"/>
                  <a:gd name="connsiteX50" fmla="*/ 40358 w 64125"/>
                  <a:gd name="connsiteY50" fmla="*/ 8167 h 46453"/>
                  <a:gd name="connsiteX51" fmla="*/ 41219 w 64125"/>
                  <a:gd name="connsiteY51" fmla="*/ 13277 h 46453"/>
                  <a:gd name="connsiteX52" fmla="*/ 46458 w 64125"/>
                  <a:gd name="connsiteY52" fmla="*/ 13517 h 46453"/>
                  <a:gd name="connsiteX53" fmla="*/ 45989 w 64125"/>
                  <a:gd name="connsiteY53" fmla="*/ 10053 h 46453"/>
                  <a:gd name="connsiteX54" fmla="*/ 47996 w 64125"/>
                  <a:gd name="connsiteY54" fmla="*/ 9847 h 46453"/>
                  <a:gd name="connsiteX55" fmla="*/ 48987 w 64125"/>
                  <a:gd name="connsiteY55" fmla="*/ 13243 h 46453"/>
                  <a:gd name="connsiteX56" fmla="*/ 51672 w 64125"/>
                  <a:gd name="connsiteY56" fmla="*/ 15265 h 46453"/>
                  <a:gd name="connsiteX57" fmla="*/ 51124 w 64125"/>
                  <a:gd name="connsiteY57" fmla="*/ 10225 h 46453"/>
                  <a:gd name="connsiteX58" fmla="*/ 47605 w 64125"/>
                  <a:gd name="connsiteY58" fmla="*/ 4505 h 46453"/>
                  <a:gd name="connsiteX59" fmla="*/ 49377 w 64125"/>
                  <a:gd name="connsiteY59" fmla="*/ 0 h 46453"/>
                  <a:gd name="connsiteX60" fmla="*/ 56390 w 64125"/>
                  <a:gd name="connsiteY60" fmla="*/ 2196 h 46453"/>
                  <a:gd name="connsiteX61" fmla="*/ 56781 w 64125"/>
                  <a:gd name="connsiteY61" fmla="*/ 7139 h 46453"/>
                  <a:gd name="connsiteX62" fmla="*/ 63298 w 64125"/>
                  <a:gd name="connsiteY62" fmla="*/ 7758 h 46453"/>
                  <a:gd name="connsiteX63" fmla="*/ 63298 w 64125"/>
                  <a:gd name="connsiteY63" fmla="*/ 7758 h 46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64125" h="46453">
                    <a:moveTo>
                      <a:pt x="63298" y="7758"/>
                    </a:moveTo>
                    <a:lnTo>
                      <a:pt x="62568" y="14856"/>
                    </a:lnTo>
                    <a:lnTo>
                      <a:pt x="64158" y="18043"/>
                    </a:lnTo>
                    <a:lnTo>
                      <a:pt x="58658" y="19749"/>
                    </a:lnTo>
                    <a:lnTo>
                      <a:pt x="58631" y="22467"/>
                    </a:lnTo>
                    <a:lnTo>
                      <a:pt x="54226" y="24173"/>
                    </a:lnTo>
                    <a:lnTo>
                      <a:pt x="57302" y="45720"/>
                    </a:lnTo>
                    <a:lnTo>
                      <a:pt x="54487" y="45994"/>
                    </a:lnTo>
                    <a:lnTo>
                      <a:pt x="53106" y="43500"/>
                    </a:lnTo>
                    <a:lnTo>
                      <a:pt x="49638" y="43738"/>
                    </a:lnTo>
                    <a:lnTo>
                      <a:pt x="49534" y="46453"/>
                    </a:lnTo>
                    <a:lnTo>
                      <a:pt x="44008" y="45553"/>
                    </a:lnTo>
                    <a:lnTo>
                      <a:pt x="43617" y="42235"/>
                    </a:lnTo>
                    <a:lnTo>
                      <a:pt x="39446" y="40508"/>
                    </a:lnTo>
                    <a:lnTo>
                      <a:pt x="39577" y="36327"/>
                    </a:lnTo>
                    <a:lnTo>
                      <a:pt x="37257" y="37188"/>
                    </a:lnTo>
                    <a:lnTo>
                      <a:pt x="15986" y="41956"/>
                    </a:lnTo>
                    <a:lnTo>
                      <a:pt x="12675" y="43683"/>
                    </a:lnTo>
                    <a:lnTo>
                      <a:pt x="10251" y="41995"/>
                    </a:lnTo>
                    <a:lnTo>
                      <a:pt x="13458" y="38672"/>
                    </a:lnTo>
                    <a:lnTo>
                      <a:pt x="9964" y="34720"/>
                    </a:lnTo>
                    <a:lnTo>
                      <a:pt x="3578" y="35275"/>
                    </a:lnTo>
                    <a:lnTo>
                      <a:pt x="241" y="31918"/>
                    </a:lnTo>
                    <a:lnTo>
                      <a:pt x="33" y="27184"/>
                    </a:lnTo>
                    <a:lnTo>
                      <a:pt x="2379" y="26905"/>
                    </a:lnTo>
                    <a:lnTo>
                      <a:pt x="7540" y="28770"/>
                    </a:lnTo>
                    <a:lnTo>
                      <a:pt x="9938" y="33817"/>
                    </a:lnTo>
                    <a:lnTo>
                      <a:pt x="10720" y="28024"/>
                    </a:lnTo>
                    <a:lnTo>
                      <a:pt x="8974" y="25861"/>
                    </a:lnTo>
                    <a:lnTo>
                      <a:pt x="10773" y="20615"/>
                    </a:lnTo>
                    <a:lnTo>
                      <a:pt x="15204" y="23634"/>
                    </a:lnTo>
                    <a:lnTo>
                      <a:pt x="16168" y="25861"/>
                    </a:lnTo>
                    <a:lnTo>
                      <a:pt x="17732" y="22295"/>
                    </a:lnTo>
                    <a:lnTo>
                      <a:pt x="14317" y="21646"/>
                    </a:lnTo>
                    <a:lnTo>
                      <a:pt x="12988" y="18492"/>
                    </a:lnTo>
                    <a:lnTo>
                      <a:pt x="14005" y="15463"/>
                    </a:lnTo>
                    <a:lnTo>
                      <a:pt x="16455" y="14566"/>
                    </a:lnTo>
                    <a:lnTo>
                      <a:pt x="21955" y="17065"/>
                    </a:lnTo>
                    <a:lnTo>
                      <a:pt x="25005" y="22431"/>
                    </a:lnTo>
                    <a:lnTo>
                      <a:pt x="25735" y="17837"/>
                    </a:lnTo>
                    <a:lnTo>
                      <a:pt x="25005" y="13022"/>
                    </a:lnTo>
                    <a:lnTo>
                      <a:pt x="28055" y="8347"/>
                    </a:lnTo>
                    <a:lnTo>
                      <a:pt x="30297" y="9260"/>
                    </a:lnTo>
                    <a:lnTo>
                      <a:pt x="37726" y="5843"/>
                    </a:lnTo>
                    <a:lnTo>
                      <a:pt x="40332" y="7199"/>
                    </a:lnTo>
                    <a:lnTo>
                      <a:pt x="44164" y="5365"/>
                    </a:lnTo>
                    <a:lnTo>
                      <a:pt x="46197" y="7207"/>
                    </a:lnTo>
                    <a:lnTo>
                      <a:pt x="44347" y="11391"/>
                    </a:lnTo>
                    <a:lnTo>
                      <a:pt x="42496" y="11665"/>
                    </a:lnTo>
                    <a:lnTo>
                      <a:pt x="43852" y="7035"/>
                    </a:lnTo>
                    <a:lnTo>
                      <a:pt x="40358" y="8167"/>
                    </a:lnTo>
                    <a:lnTo>
                      <a:pt x="41219" y="13277"/>
                    </a:lnTo>
                    <a:lnTo>
                      <a:pt x="46458" y="13517"/>
                    </a:lnTo>
                    <a:lnTo>
                      <a:pt x="45989" y="10053"/>
                    </a:lnTo>
                    <a:lnTo>
                      <a:pt x="47996" y="9847"/>
                    </a:lnTo>
                    <a:lnTo>
                      <a:pt x="48987" y="13243"/>
                    </a:lnTo>
                    <a:lnTo>
                      <a:pt x="51672" y="15265"/>
                    </a:lnTo>
                    <a:lnTo>
                      <a:pt x="51124" y="10225"/>
                    </a:lnTo>
                    <a:lnTo>
                      <a:pt x="47605" y="4505"/>
                    </a:lnTo>
                    <a:lnTo>
                      <a:pt x="49377" y="0"/>
                    </a:lnTo>
                    <a:lnTo>
                      <a:pt x="56390" y="2196"/>
                    </a:lnTo>
                    <a:lnTo>
                      <a:pt x="56781" y="7139"/>
                    </a:lnTo>
                    <a:lnTo>
                      <a:pt x="63298" y="7758"/>
                    </a:lnTo>
                    <a:lnTo>
                      <a:pt x="63298" y="7758"/>
                    </a:lnTo>
                  </a:path>
                </a:pathLst>
              </a:custGeom>
              <a:solidFill>
                <a:srgbClr val="74A4D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31" name="NY-4">
                <a:extLst>
                  <a:ext uri="{FF2B5EF4-FFF2-40B4-BE49-F238E27FC236}">
                    <a16:creationId xmlns:a16="http://schemas.microsoft.com/office/drawing/2014/main" id="{437ED293-CE89-66FA-CBED-2EA0DDB8E3AA}"/>
                  </a:ext>
                </a:extLst>
              </p:cNvPr>
              <p:cNvSpPr/>
              <p:nvPr/>
            </p:nvSpPr>
            <p:spPr>
              <a:xfrm>
                <a:off x="7366690" y="3421707"/>
                <a:ext cx="37028" cy="29549"/>
              </a:xfrm>
              <a:custGeom>
                <a:avLst/>
                <a:gdLst>
                  <a:gd name="connsiteX0" fmla="*/ 30766 w 41264"/>
                  <a:gd name="connsiteY0" fmla="*/ 4106 h 32930"/>
                  <a:gd name="connsiteX1" fmla="*/ 34936 w 41264"/>
                  <a:gd name="connsiteY1" fmla="*/ 5908 h 32930"/>
                  <a:gd name="connsiteX2" fmla="*/ 35328 w 41264"/>
                  <a:gd name="connsiteY2" fmla="*/ 9226 h 32930"/>
                  <a:gd name="connsiteX3" fmla="*/ 40853 w 41264"/>
                  <a:gd name="connsiteY3" fmla="*/ 10126 h 32930"/>
                  <a:gd name="connsiteX4" fmla="*/ 41297 w 41264"/>
                  <a:gd name="connsiteY4" fmla="*/ 16815 h 32930"/>
                  <a:gd name="connsiteX5" fmla="*/ 40749 w 41264"/>
                  <a:gd name="connsiteY5" fmla="*/ 30163 h 32930"/>
                  <a:gd name="connsiteX6" fmla="*/ 31496 w 41264"/>
                  <a:gd name="connsiteY6" fmla="*/ 32552 h 32930"/>
                  <a:gd name="connsiteX7" fmla="*/ 22580 w 41264"/>
                  <a:gd name="connsiteY7" fmla="*/ 32004 h 32930"/>
                  <a:gd name="connsiteX8" fmla="*/ 18254 w 41264"/>
                  <a:gd name="connsiteY8" fmla="*/ 32931 h 32930"/>
                  <a:gd name="connsiteX9" fmla="*/ 3577 w 41264"/>
                  <a:gd name="connsiteY9" fmla="*/ 32177 h 32930"/>
                  <a:gd name="connsiteX10" fmla="*/ 3187 w 41264"/>
                  <a:gd name="connsiteY10" fmla="*/ 27413 h 32930"/>
                  <a:gd name="connsiteX11" fmla="*/ 111 w 41264"/>
                  <a:gd name="connsiteY11" fmla="*/ 26816 h 32930"/>
                  <a:gd name="connsiteX12" fmla="*/ 33 w 41264"/>
                  <a:gd name="connsiteY12" fmla="*/ 24612 h 32930"/>
                  <a:gd name="connsiteX13" fmla="*/ 4047 w 41264"/>
                  <a:gd name="connsiteY13" fmla="*/ 22882 h 32930"/>
                  <a:gd name="connsiteX14" fmla="*/ 6107 w 41264"/>
                  <a:gd name="connsiteY14" fmla="*/ 19747 h 32930"/>
                  <a:gd name="connsiteX15" fmla="*/ 5793 w 41264"/>
                  <a:gd name="connsiteY15" fmla="*/ 8326 h 32930"/>
                  <a:gd name="connsiteX16" fmla="*/ 7305 w 41264"/>
                  <a:gd name="connsiteY16" fmla="*/ 5629 h 32930"/>
                  <a:gd name="connsiteX17" fmla="*/ 28576 w 41264"/>
                  <a:gd name="connsiteY17" fmla="*/ 861 h 32930"/>
                  <a:gd name="connsiteX18" fmla="*/ 30896 w 41264"/>
                  <a:gd name="connsiteY18" fmla="*/ 0 h 32930"/>
                  <a:gd name="connsiteX19" fmla="*/ 30766 w 41264"/>
                  <a:gd name="connsiteY19" fmla="*/ 4106 h 32930"/>
                  <a:gd name="connsiteX20" fmla="*/ 30766 w 41264"/>
                  <a:gd name="connsiteY20" fmla="*/ 4106 h 32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1264" h="32930">
                    <a:moveTo>
                      <a:pt x="30766" y="4106"/>
                    </a:moveTo>
                    <a:lnTo>
                      <a:pt x="34936" y="5908"/>
                    </a:lnTo>
                    <a:lnTo>
                      <a:pt x="35328" y="9226"/>
                    </a:lnTo>
                    <a:lnTo>
                      <a:pt x="40853" y="10126"/>
                    </a:lnTo>
                    <a:lnTo>
                      <a:pt x="41297" y="16815"/>
                    </a:lnTo>
                    <a:lnTo>
                      <a:pt x="40749" y="30163"/>
                    </a:lnTo>
                    <a:lnTo>
                      <a:pt x="31496" y="32552"/>
                    </a:lnTo>
                    <a:lnTo>
                      <a:pt x="22580" y="32004"/>
                    </a:lnTo>
                    <a:lnTo>
                      <a:pt x="18254" y="32931"/>
                    </a:lnTo>
                    <a:lnTo>
                      <a:pt x="3577" y="32177"/>
                    </a:lnTo>
                    <a:lnTo>
                      <a:pt x="3187" y="27413"/>
                    </a:lnTo>
                    <a:lnTo>
                      <a:pt x="111" y="26816"/>
                    </a:lnTo>
                    <a:lnTo>
                      <a:pt x="33" y="24612"/>
                    </a:lnTo>
                    <a:lnTo>
                      <a:pt x="4047" y="22882"/>
                    </a:lnTo>
                    <a:lnTo>
                      <a:pt x="6107" y="19747"/>
                    </a:lnTo>
                    <a:lnTo>
                      <a:pt x="5793" y="8326"/>
                    </a:lnTo>
                    <a:lnTo>
                      <a:pt x="7305" y="5629"/>
                    </a:lnTo>
                    <a:lnTo>
                      <a:pt x="28576" y="861"/>
                    </a:lnTo>
                    <a:lnTo>
                      <a:pt x="30896" y="0"/>
                    </a:lnTo>
                    <a:lnTo>
                      <a:pt x="30766" y="4106"/>
                    </a:lnTo>
                    <a:lnTo>
                      <a:pt x="30766" y="4106"/>
                    </a:lnTo>
                  </a:path>
                </a:pathLst>
              </a:custGeom>
              <a:solidFill>
                <a:srgbClr val="74A4D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32" name="NY-5">
                <a:extLst>
                  <a:ext uri="{FF2B5EF4-FFF2-40B4-BE49-F238E27FC236}">
                    <a16:creationId xmlns:a16="http://schemas.microsoft.com/office/drawing/2014/main" id="{34BC245A-B850-46F0-E5C3-82193B4E5429}"/>
                  </a:ext>
                </a:extLst>
              </p:cNvPr>
              <p:cNvSpPr/>
              <p:nvPr/>
            </p:nvSpPr>
            <p:spPr>
              <a:xfrm>
                <a:off x="7344282" y="3426685"/>
                <a:ext cx="27858" cy="31375"/>
              </a:xfrm>
              <a:custGeom>
                <a:avLst/>
                <a:gdLst>
                  <a:gd name="connsiteX0" fmla="*/ 23754 w 31046"/>
                  <a:gd name="connsiteY0" fmla="*/ 0 h 34965"/>
                  <a:gd name="connsiteX1" fmla="*/ 26543 w 31046"/>
                  <a:gd name="connsiteY1" fmla="*/ 120 h 34965"/>
                  <a:gd name="connsiteX2" fmla="*/ 30766 w 31046"/>
                  <a:gd name="connsiteY2" fmla="*/ 2778 h 34965"/>
                  <a:gd name="connsiteX3" fmla="*/ 31079 w 31046"/>
                  <a:gd name="connsiteY3" fmla="*/ 14198 h 34965"/>
                  <a:gd name="connsiteX4" fmla="*/ 29020 w 31046"/>
                  <a:gd name="connsiteY4" fmla="*/ 17334 h 34965"/>
                  <a:gd name="connsiteX5" fmla="*/ 25005 w 31046"/>
                  <a:gd name="connsiteY5" fmla="*/ 19063 h 34965"/>
                  <a:gd name="connsiteX6" fmla="*/ 25083 w 31046"/>
                  <a:gd name="connsiteY6" fmla="*/ 21268 h 34965"/>
                  <a:gd name="connsiteX7" fmla="*/ 28159 w 31046"/>
                  <a:gd name="connsiteY7" fmla="*/ 21865 h 34965"/>
                  <a:gd name="connsiteX8" fmla="*/ 29358 w 31046"/>
                  <a:gd name="connsiteY8" fmla="*/ 25457 h 34965"/>
                  <a:gd name="connsiteX9" fmla="*/ 23911 w 31046"/>
                  <a:gd name="connsiteY9" fmla="*/ 25874 h 34965"/>
                  <a:gd name="connsiteX10" fmla="*/ 15334 w 31046"/>
                  <a:gd name="connsiteY10" fmla="*/ 28452 h 34965"/>
                  <a:gd name="connsiteX11" fmla="*/ 33 w 31046"/>
                  <a:gd name="connsiteY11" fmla="*/ 34965 h 34965"/>
                  <a:gd name="connsiteX12" fmla="*/ 945 w 31046"/>
                  <a:gd name="connsiteY12" fmla="*/ 30434 h 34965"/>
                  <a:gd name="connsiteX13" fmla="*/ 8870 w 31046"/>
                  <a:gd name="connsiteY13" fmla="*/ 28934 h 34965"/>
                  <a:gd name="connsiteX14" fmla="*/ 13118 w 31046"/>
                  <a:gd name="connsiteY14" fmla="*/ 26273 h 34965"/>
                  <a:gd name="connsiteX15" fmla="*/ 15334 w 31046"/>
                  <a:gd name="connsiteY15" fmla="*/ 22752 h 34965"/>
                  <a:gd name="connsiteX16" fmla="*/ 15542 w 31046"/>
                  <a:gd name="connsiteY16" fmla="*/ 18748 h 34965"/>
                  <a:gd name="connsiteX17" fmla="*/ 11189 w 31046"/>
                  <a:gd name="connsiteY17" fmla="*/ 13040 h 34965"/>
                  <a:gd name="connsiteX18" fmla="*/ 13692 w 31046"/>
                  <a:gd name="connsiteY18" fmla="*/ 7213 h 34965"/>
                  <a:gd name="connsiteX19" fmla="*/ 12232 w 31046"/>
                  <a:gd name="connsiteY19" fmla="*/ 3887 h 34965"/>
                  <a:gd name="connsiteX20" fmla="*/ 16586 w 31046"/>
                  <a:gd name="connsiteY20" fmla="*/ 2045 h 34965"/>
                  <a:gd name="connsiteX21" fmla="*/ 18853 w 31046"/>
                  <a:gd name="connsiteY21" fmla="*/ 3568 h 34965"/>
                  <a:gd name="connsiteX22" fmla="*/ 21460 w 31046"/>
                  <a:gd name="connsiteY22" fmla="*/ 2478 h 34965"/>
                  <a:gd name="connsiteX23" fmla="*/ 20522 w 31046"/>
                  <a:gd name="connsiteY23" fmla="*/ 623 h 34965"/>
                  <a:gd name="connsiteX24" fmla="*/ 23754 w 31046"/>
                  <a:gd name="connsiteY24" fmla="*/ 0 h 34965"/>
                  <a:gd name="connsiteX25" fmla="*/ 23754 w 31046"/>
                  <a:gd name="connsiteY25" fmla="*/ 0 h 34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1046" h="34965">
                    <a:moveTo>
                      <a:pt x="23754" y="0"/>
                    </a:moveTo>
                    <a:lnTo>
                      <a:pt x="26543" y="120"/>
                    </a:lnTo>
                    <a:lnTo>
                      <a:pt x="30766" y="2778"/>
                    </a:lnTo>
                    <a:lnTo>
                      <a:pt x="31079" y="14198"/>
                    </a:lnTo>
                    <a:lnTo>
                      <a:pt x="29020" y="17334"/>
                    </a:lnTo>
                    <a:lnTo>
                      <a:pt x="25005" y="19063"/>
                    </a:lnTo>
                    <a:lnTo>
                      <a:pt x="25083" y="21268"/>
                    </a:lnTo>
                    <a:lnTo>
                      <a:pt x="28159" y="21865"/>
                    </a:lnTo>
                    <a:lnTo>
                      <a:pt x="29358" y="25457"/>
                    </a:lnTo>
                    <a:lnTo>
                      <a:pt x="23911" y="25874"/>
                    </a:lnTo>
                    <a:lnTo>
                      <a:pt x="15334" y="28452"/>
                    </a:lnTo>
                    <a:lnTo>
                      <a:pt x="33" y="34965"/>
                    </a:lnTo>
                    <a:lnTo>
                      <a:pt x="945" y="30434"/>
                    </a:lnTo>
                    <a:lnTo>
                      <a:pt x="8870" y="28934"/>
                    </a:lnTo>
                    <a:lnTo>
                      <a:pt x="13118" y="26273"/>
                    </a:lnTo>
                    <a:lnTo>
                      <a:pt x="15334" y="22752"/>
                    </a:lnTo>
                    <a:lnTo>
                      <a:pt x="15542" y="18748"/>
                    </a:lnTo>
                    <a:lnTo>
                      <a:pt x="11189" y="13040"/>
                    </a:lnTo>
                    <a:lnTo>
                      <a:pt x="13692" y="7213"/>
                    </a:lnTo>
                    <a:lnTo>
                      <a:pt x="12232" y="3887"/>
                    </a:lnTo>
                    <a:lnTo>
                      <a:pt x="16586" y="2045"/>
                    </a:lnTo>
                    <a:lnTo>
                      <a:pt x="18853" y="3568"/>
                    </a:lnTo>
                    <a:lnTo>
                      <a:pt x="21460" y="2478"/>
                    </a:lnTo>
                    <a:lnTo>
                      <a:pt x="20522" y="623"/>
                    </a:lnTo>
                    <a:lnTo>
                      <a:pt x="23754" y="0"/>
                    </a:lnTo>
                    <a:lnTo>
                      <a:pt x="23754" y="0"/>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33" name="NY-6">
                <a:extLst>
                  <a:ext uri="{FF2B5EF4-FFF2-40B4-BE49-F238E27FC236}">
                    <a16:creationId xmlns:a16="http://schemas.microsoft.com/office/drawing/2014/main" id="{BC92232B-FC67-B994-58AA-D5AFCDF3C124}"/>
                  </a:ext>
                </a:extLst>
              </p:cNvPr>
              <p:cNvSpPr/>
              <p:nvPr/>
            </p:nvSpPr>
            <p:spPr>
              <a:xfrm>
                <a:off x="7347462" y="3417875"/>
                <a:ext cx="23485" cy="12149"/>
              </a:xfrm>
              <a:custGeom>
                <a:avLst/>
                <a:gdLst>
                  <a:gd name="connsiteX0" fmla="*/ 13327 w 26171"/>
                  <a:gd name="connsiteY0" fmla="*/ 0 h 13538"/>
                  <a:gd name="connsiteX1" fmla="*/ 16325 w 26171"/>
                  <a:gd name="connsiteY1" fmla="*/ 3219 h 13538"/>
                  <a:gd name="connsiteX2" fmla="*/ 22711 w 26171"/>
                  <a:gd name="connsiteY2" fmla="*/ 2663 h 13538"/>
                  <a:gd name="connsiteX3" fmla="*/ 26204 w 26171"/>
                  <a:gd name="connsiteY3" fmla="*/ 6615 h 13538"/>
                  <a:gd name="connsiteX4" fmla="*/ 23597 w 26171"/>
                  <a:gd name="connsiteY4" fmla="*/ 9620 h 13538"/>
                  <a:gd name="connsiteX5" fmla="*/ 19974 w 26171"/>
                  <a:gd name="connsiteY5" fmla="*/ 9174 h 13538"/>
                  <a:gd name="connsiteX6" fmla="*/ 16976 w 26171"/>
                  <a:gd name="connsiteY6" fmla="*/ 10442 h 13538"/>
                  <a:gd name="connsiteX7" fmla="*/ 17914 w 26171"/>
                  <a:gd name="connsiteY7" fmla="*/ 12297 h 13538"/>
                  <a:gd name="connsiteX8" fmla="*/ 15308 w 26171"/>
                  <a:gd name="connsiteY8" fmla="*/ 13387 h 13538"/>
                  <a:gd name="connsiteX9" fmla="*/ 13040 w 26171"/>
                  <a:gd name="connsiteY9" fmla="*/ 11864 h 13538"/>
                  <a:gd name="connsiteX10" fmla="*/ 7801 w 26171"/>
                  <a:gd name="connsiteY10" fmla="*/ 13538 h 13538"/>
                  <a:gd name="connsiteX11" fmla="*/ 6706 w 26171"/>
                  <a:gd name="connsiteY11" fmla="*/ 12391 h 13538"/>
                  <a:gd name="connsiteX12" fmla="*/ 1570 w 26171"/>
                  <a:gd name="connsiteY12" fmla="*/ 12471 h 13538"/>
                  <a:gd name="connsiteX13" fmla="*/ 345 w 26171"/>
                  <a:gd name="connsiteY13" fmla="*/ 10564 h 13538"/>
                  <a:gd name="connsiteX14" fmla="*/ 2170 w 26171"/>
                  <a:gd name="connsiteY14" fmla="*/ 8467 h 13538"/>
                  <a:gd name="connsiteX15" fmla="*/ 33 w 26171"/>
                  <a:gd name="connsiteY15" fmla="*/ 6735 h 13538"/>
                  <a:gd name="connsiteX16" fmla="*/ 1388 w 26171"/>
                  <a:gd name="connsiteY16" fmla="*/ 4053 h 13538"/>
                  <a:gd name="connsiteX17" fmla="*/ 6419 w 26171"/>
                  <a:gd name="connsiteY17" fmla="*/ 6294 h 13538"/>
                  <a:gd name="connsiteX18" fmla="*/ 13327 w 26171"/>
                  <a:gd name="connsiteY18" fmla="*/ 0 h 13538"/>
                  <a:gd name="connsiteX19" fmla="*/ 13327 w 26171"/>
                  <a:gd name="connsiteY19" fmla="*/ 0 h 13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6171" h="13538">
                    <a:moveTo>
                      <a:pt x="13327" y="0"/>
                    </a:moveTo>
                    <a:lnTo>
                      <a:pt x="16325" y="3219"/>
                    </a:lnTo>
                    <a:lnTo>
                      <a:pt x="22711" y="2663"/>
                    </a:lnTo>
                    <a:lnTo>
                      <a:pt x="26204" y="6615"/>
                    </a:lnTo>
                    <a:lnTo>
                      <a:pt x="23597" y="9620"/>
                    </a:lnTo>
                    <a:lnTo>
                      <a:pt x="19974" y="9174"/>
                    </a:lnTo>
                    <a:lnTo>
                      <a:pt x="16976" y="10442"/>
                    </a:lnTo>
                    <a:lnTo>
                      <a:pt x="17914" y="12297"/>
                    </a:lnTo>
                    <a:lnTo>
                      <a:pt x="15308" y="13387"/>
                    </a:lnTo>
                    <a:lnTo>
                      <a:pt x="13040" y="11864"/>
                    </a:lnTo>
                    <a:lnTo>
                      <a:pt x="7801" y="13538"/>
                    </a:lnTo>
                    <a:lnTo>
                      <a:pt x="6706" y="12391"/>
                    </a:lnTo>
                    <a:lnTo>
                      <a:pt x="1570" y="12471"/>
                    </a:lnTo>
                    <a:lnTo>
                      <a:pt x="345" y="10564"/>
                    </a:lnTo>
                    <a:lnTo>
                      <a:pt x="2170" y="8467"/>
                    </a:lnTo>
                    <a:lnTo>
                      <a:pt x="33" y="6735"/>
                    </a:lnTo>
                    <a:lnTo>
                      <a:pt x="1388" y="4053"/>
                    </a:lnTo>
                    <a:lnTo>
                      <a:pt x="6419" y="6294"/>
                    </a:lnTo>
                    <a:lnTo>
                      <a:pt x="13327" y="0"/>
                    </a:lnTo>
                    <a:lnTo>
                      <a:pt x="13327" y="0"/>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34" name="NY-7">
                <a:extLst>
                  <a:ext uri="{FF2B5EF4-FFF2-40B4-BE49-F238E27FC236}">
                    <a16:creationId xmlns:a16="http://schemas.microsoft.com/office/drawing/2014/main" id="{8308E519-BD1D-4980-EADA-5BFD0C55F8DF}"/>
                  </a:ext>
                </a:extLst>
              </p:cNvPr>
              <p:cNvSpPr/>
              <p:nvPr/>
            </p:nvSpPr>
            <p:spPr>
              <a:xfrm>
                <a:off x="7337918" y="3419726"/>
                <a:ext cx="17940" cy="16476"/>
              </a:xfrm>
              <a:custGeom>
                <a:avLst/>
                <a:gdLst>
                  <a:gd name="connsiteX0" fmla="*/ 7853 w 19993"/>
                  <a:gd name="connsiteY0" fmla="*/ 769 h 18361"/>
                  <a:gd name="connsiteX1" fmla="*/ 12232 w 19993"/>
                  <a:gd name="connsiteY1" fmla="*/ 2415 h 18361"/>
                  <a:gd name="connsiteX2" fmla="*/ 10668 w 19993"/>
                  <a:gd name="connsiteY2" fmla="*/ 4672 h 18361"/>
                  <a:gd name="connsiteX3" fmla="*/ 12805 w 19993"/>
                  <a:gd name="connsiteY3" fmla="*/ 6404 h 18361"/>
                  <a:gd name="connsiteX4" fmla="*/ 10981 w 19993"/>
                  <a:gd name="connsiteY4" fmla="*/ 8501 h 18361"/>
                  <a:gd name="connsiteX5" fmla="*/ 12206 w 19993"/>
                  <a:gd name="connsiteY5" fmla="*/ 10408 h 18361"/>
                  <a:gd name="connsiteX6" fmla="*/ 17342 w 19993"/>
                  <a:gd name="connsiteY6" fmla="*/ 10327 h 18361"/>
                  <a:gd name="connsiteX7" fmla="*/ 19426 w 19993"/>
                  <a:gd name="connsiteY7" fmla="*/ 12364 h 18361"/>
                  <a:gd name="connsiteX8" fmla="*/ 20026 w 19993"/>
                  <a:gd name="connsiteY8" fmla="*/ 18362 h 18361"/>
                  <a:gd name="connsiteX9" fmla="*/ 16924 w 19993"/>
                  <a:gd name="connsiteY9" fmla="*/ 17070 h 18361"/>
                  <a:gd name="connsiteX10" fmla="*/ 12962 w 19993"/>
                  <a:gd name="connsiteY10" fmla="*/ 17253 h 18361"/>
                  <a:gd name="connsiteX11" fmla="*/ 7462 w 19993"/>
                  <a:gd name="connsiteY11" fmla="*/ 13118 h 18361"/>
                  <a:gd name="connsiteX12" fmla="*/ 1232 w 19993"/>
                  <a:gd name="connsiteY12" fmla="*/ 15153 h 18361"/>
                  <a:gd name="connsiteX13" fmla="*/ 33 w 19993"/>
                  <a:gd name="connsiteY13" fmla="*/ 12784 h 18361"/>
                  <a:gd name="connsiteX14" fmla="*/ 2822 w 19993"/>
                  <a:gd name="connsiteY14" fmla="*/ 11462 h 18361"/>
                  <a:gd name="connsiteX15" fmla="*/ 4125 w 19993"/>
                  <a:gd name="connsiteY15" fmla="*/ 4711 h 18361"/>
                  <a:gd name="connsiteX16" fmla="*/ 7123 w 19993"/>
                  <a:gd name="connsiteY16" fmla="*/ 0 h 18361"/>
                  <a:gd name="connsiteX17" fmla="*/ 7853 w 19993"/>
                  <a:gd name="connsiteY17" fmla="*/ 769 h 18361"/>
                  <a:gd name="connsiteX18" fmla="*/ 7853 w 19993"/>
                  <a:gd name="connsiteY18" fmla="*/ 769 h 18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993" h="18361">
                    <a:moveTo>
                      <a:pt x="7853" y="769"/>
                    </a:moveTo>
                    <a:lnTo>
                      <a:pt x="12232" y="2415"/>
                    </a:lnTo>
                    <a:lnTo>
                      <a:pt x="10668" y="4672"/>
                    </a:lnTo>
                    <a:lnTo>
                      <a:pt x="12805" y="6404"/>
                    </a:lnTo>
                    <a:lnTo>
                      <a:pt x="10981" y="8501"/>
                    </a:lnTo>
                    <a:lnTo>
                      <a:pt x="12206" y="10408"/>
                    </a:lnTo>
                    <a:lnTo>
                      <a:pt x="17342" y="10327"/>
                    </a:lnTo>
                    <a:lnTo>
                      <a:pt x="19426" y="12364"/>
                    </a:lnTo>
                    <a:lnTo>
                      <a:pt x="20026" y="18362"/>
                    </a:lnTo>
                    <a:lnTo>
                      <a:pt x="16924" y="17070"/>
                    </a:lnTo>
                    <a:lnTo>
                      <a:pt x="12962" y="17253"/>
                    </a:lnTo>
                    <a:lnTo>
                      <a:pt x="7462" y="13118"/>
                    </a:lnTo>
                    <a:lnTo>
                      <a:pt x="1232" y="15153"/>
                    </a:lnTo>
                    <a:lnTo>
                      <a:pt x="33" y="12784"/>
                    </a:lnTo>
                    <a:lnTo>
                      <a:pt x="2822" y="11462"/>
                    </a:lnTo>
                    <a:lnTo>
                      <a:pt x="4125" y="4711"/>
                    </a:lnTo>
                    <a:lnTo>
                      <a:pt x="7123" y="0"/>
                    </a:lnTo>
                    <a:lnTo>
                      <a:pt x="7853" y="769"/>
                    </a:lnTo>
                    <a:lnTo>
                      <a:pt x="7853" y="769"/>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35" name="NY-8">
                <a:extLst>
                  <a:ext uri="{FF2B5EF4-FFF2-40B4-BE49-F238E27FC236}">
                    <a16:creationId xmlns:a16="http://schemas.microsoft.com/office/drawing/2014/main" id="{739272A1-367E-B4D6-D5DC-B7ACAECB0569}"/>
                  </a:ext>
                </a:extLst>
              </p:cNvPr>
              <p:cNvSpPr/>
              <p:nvPr/>
            </p:nvSpPr>
            <p:spPr>
              <a:xfrm>
                <a:off x="7335041" y="3431830"/>
                <a:ext cx="23157" cy="22165"/>
              </a:xfrm>
              <a:custGeom>
                <a:avLst/>
                <a:gdLst>
                  <a:gd name="connsiteX0" fmla="*/ 13118 w 25806"/>
                  <a:gd name="connsiteY0" fmla="*/ 1458 h 24700"/>
                  <a:gd name="connsiteX1" fmla="*/ 16142 w 25806"/>
                  <a:gd name="connsiteY1" fmla="*/ 4346 h 24700"/>
                  <a:gd name="connsiteX2" fmla="*/ 20130 w 25806"/>
                  <a:gd name="connsiteY2" fmla="*/ 3581 h 24700"/>
                  <a:gd name="connsiteX3" fmla="*/ 21486 w 25806"/>
                  <a:gd name="connsiteY3" fmla="*/ 7306 h 24700"/>
                  <a:gd name="connsiteX4" fmla="*/ 25839 w 25806"/>
                  <a:gd name="connsiteY4" fmla="*/ 13014 h 24700"/>
                  <a:gd name="connsiteX5" fmla="*/ 25631 w 25806"/>
                  <a:gd name="connsiteY5" fmla="*/ 17018 h 24700"/>
                  <a:gd name="connsiteX6" fmla="*/ 23415 w 25806"/>
                  <a:gd name="connsiteY6" fmla="*/ 20540 h 24700"/>
                  <a:gd name="connsiteX7" fmla="*/ 19166 w 25806"/>
                  <a:gd name="connsiteY7" fmla="*/ 23200 h 24700"/>
                  <a:gd name="connsiteX8" fmla="*/ 11242 w 25806"/>
                  <a:gd name="connsiteY8" fmla="*/ 24700 h 24700"/>
                  <a:gd name="connsiteX9" fmla="*/ 11632 w 25806"/>
                  <a:gd name="connsiteY9" fmla="*/ 22953 h 24700"/>
                  <a:gd name="connsiteX10" fmla="*/ 3004 w 25806"/>
                  <a:gd name="connsiteY10" fmla="*/ 24020 h 24700"/>
                  <a:gd name="connsiteX11" fmla="*/ 33 w 25806"/>
                  <a:gd name="connsiteY11" fmla="*/ 23224 h 24700"/>
                  <a:gd name="connsiteX12" fmla="*/ 3108 w 25806"/>
                  <a:gd name="connsiteY12" fmla="*/ 22175 h 24700"/>
                  <a:gd name="connsiteX13" fmla="*/ 3917 w 25806"/>
                  <a:gd name="connsiteY13" fmla="*/ 19209 h 24700"/>
                  <a:gd name="connsiteX14" fmla="*/ 9651 w 25806"/>
                  <a:gd name="connsiteY14" fmla="*/ 17936 h 24700"/>
                  <a:gd name="connsiteX15" fmla="*/ 13353 w 25806"/>
                  <a:gd name="connsiteY15" fmla="*/ 10382 h 24700"/>
                  <a:gd name="connsiteX16" fmla="*/ 15230 w 25806"/>
                  <a:gd name="connsiteY16" fmla="*/ 9310 h 24700"/>
                  <a:gd name="connsiteX17" fmla="*/ 12597 w 25806"/>
                  <a:gd name="connsiteY17" fmla="*/ 3712 h 24700"/>
                  <a:gd name="connsiteX18" fmla="*/ 6367 w 25806"/>
                  <a:gd name="connsiteY18" fmla="*/ 3138 h 24700"/>
                  <a:gd name="connsiteX19" fmla="*/ 5194 w 25806"/>
                  <a:gd name="connsiteY19" fmla="*/ 1322 h 24700"/>
                  <a:gd name="connsiteX20" fmla="*/ 10720 w 25806"/>
                  <a:gd name="connsiteY20" fmla="*/ 0 h 24700"/>
                  <a:gd name="connsiteX21" fmla="*/ 13118 w 25806"/>
                  <a:gd name="connsiteY21" fmla="*/ 1458 h 24700"/>
                  <a:gd name="connsiteX22" fmla="*/ 13118 w 25806"/>
                  <a:gd name="connsiteY22" fmla="*/ 1458 h 2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5806" h="24700">
                    <a:moveTo>
                      <a:pt x="13118" y="1458"/>
                    </a:moveTo>
                    <a:lnTo>
                      <a:pt x="16142" y="4346"/>
                    </a:lnTo>
                    <a:lnTo>
                      <a:pt x="20130" y="3581"/>
                    </a:lnTo>
                    <a:lnTo>
                      <a:pt x="21486" y="7306"/>
                    </a:lnTo>
                    <a:lnTo>
                      <a:pt x="25839" y="13014"/>
                    </a:lnTo>
                    <a:lnTo>
                      <a:pt x="25631" y="17018"/>
                    </a:lnTo>
                    <a:lnTo>
                      <a:pt x="23415" y="20540"/>
                    </a:lnTo>
                    <a:lnTo>
                      <a:pt x="19166" y="23200"/>
                    </a:lnTo>
                    <a:lnTo>
                      <a:pt x="11242" y="24700"/>
                    </a:lnTo>
                    <a:lnTo>
                      <a:pt x="11632" y="22953"/>
                    </a:lnTo>
                    <a:lnTo>
                      <a:pt x="3004" y="24020"/>
                    </a:lnTo>
                    <a:lnTo>
                      <a:pt x="33" y="23224"/>
                    </a:lnTo>
                    <a:lnTo>
                      <a:pt x="3108" y="22175"/>
                    </a:lnTo>
                    <a:lnTo>
                      <a:pt x="3917" y="19209"/>
                    </a:lnTo>
                    <a:lnTo>
                      <a:pt x="9651" y="17936"/>
                    </a:lnTo>
                    <a:lnTo>
                      <a:pt x="13353" y="10382"/>
                    </a:lnTo>
                    <a:lnTo>
                      <a:pt x="15230" y="9310"/>
                    </a:lnTo>
                    <a:lnTo>
                      <a:pt x="12597" y="3712"/>
                    </a:lnTo>
                    <a:lnTo>
                      <a:pt x="6367" y="3138"/>
                    </a:lnTo>
                    <a:lnTo>
                      <a:pt x="5194" y="1322"/>
                    </a:lnTo>
                    <a:lnTo>
                      <a:pt x="10720" y="0"/>
                    </a:lnTo>
                    <a:lnTo>
                      <a:pt x="13118" y="1458"/>
                    </a:lnTo>
                    <a:lnTo>
                      <a:pt x="13118" y="1458"/>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36" name="NY-9">
                <a:extLst>
                  <a:ext uri="{FF2B5EF4-FFF2-40B4-BE49-F238E27FC236}">
                    <a16:creationId xmlns:a16="http://schemas.microsoft.com/office/drawing/2014/main" id="{66F9A2AF-4D2E-7095-B303-F89514496856}"/>
                  </a:ext>
                </a:extLst>
              </p:cNvPr>
              <p:cNvSpPr/>
              <p:nvPr/>
            </p:nvSpPr>
            <p:spPr>
              <a:xfrm>
                <a:off x="7337123" y="3435093"/>
                <a:ext cx="11555" cy="13813"/>
              </a:xfrm>
              <a:custGeom>
                <a:avLst/>
                <a:gdLst>
                  <a:gd name="connsiteX0" fmla="*/ 5846 w 12877"/>
                  <a:gd name="connsiteY0" fmla="*/ 0 h 15393"/>
                  <a:gd name="connsiteX1" fmla="*/ 10278 w 12877"/>
                  <a:gd name="connsiteY1" fmla="*/ 75 h 15393"/>
                  <a:gd name="connsiteX2" fmla="*/ 12910 w 12877"/>
                  <a:gd name="connsiteY2" fmla="*/ 5673 h 15393"/>
                  <a:gd name="connsiteX3" fmla="*/ 11034 w 12877"/>
                  <a:gd name="connsiteY3" fmla="*/ 6746 h 15393"/>
                  <a:gd name="connsiteX4" fmla="*/ 7332 w 12877"/>
                  <a:gd name="connsiteY4" fmla="*/ 14300 h 15393"/>
                  <a:gd name="connsiteX5" fmla="*/ 2822 w 12877"/>
                  <a:gd name="connsiteY5" fmla="*/ 15393 h 15393"/>
                  <a:gd name="connsiteX6" fmla="*/ 33 w 12877"/>
                  <a:gd name="connsiteY6" fmla="*/ 10098 h 15393"/>
                  <a:gd name="connsiteX7" fmla="*/ 2118 w 12877"/>
                  <a:gd name="connsiteY7" fmla="*/ 5780 h 15393"/>
                  <a:gd name="connsiteX8" fmla="*/ 4543 w 12877"/>
                  <a:gd name="connsiteY8" fmla="*/ 5076 h 15393"/>
                  <a:gd name="connsiteX9" fmla="*/ 3865 w 12877"/>
                  <a:gd name="connsiteY9" fmla="*/ 918 h 15393"/>
                  <a:gd name="connsiteX10" fmla="*/ 5846 w 12877"/>
                  <a:gd name="connsiteY10" fmla="*/ 0 h 15393"/>
                  <a:gd name="connsiteX11" fmla="*/ 5846 w 12877"/>
                  <a:gd name="connsiteY11" fmla="*/ 0 h 15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877" h="15393">
                    <a:moveTo>
                      <a:pt x="5846" y="0"/>
                    </a:moveTo>
                    <a:lnTo>
                      <a:pt x="10278" y="75"/>
                    </a:lnTo>
                    <a:lnTo>
                      <a:pt x="12910" y="5673"/>
                    </a:lnTo>
                    <a:lnTo>
                      <a:pt x="11034" y="6746"/>
                    </a:lnTo>
                    <a:lnTo>
                      <a:pt x="7332" y="14300"/>
                    </a:lnTo>
                    <a:lnTo>
                      <a:pt x="2822" y="15393"/>
                    </a:lnTo>
                    <a:lnTo>
                      <a:pt x="33" y="10098"/>
                    </a:lnTo>
                    <a:lnTo>
                      <a:pt x="2118" y="5780"/>
                    </a:lnTo>
                    <a:lnTo>
                      <a:pt x="4543" y="5076"/>
                    </a:lnTo>
                    <a:lnTo>
                      <a:pt x="3865" y="918"/>
                    </a:lnTo>
                    <a:lnTo>
                      <a:pt x="5846" y="0"/>
                    </a:lnTo>
                    <a:lnTo>
                      <a:pt x="5846" y="0"/>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37" name="NY-10">
                <a:extLst>
                  <a:ext uri="{FF2B5EF4-FFF2-40B4-BE49-F238E27FC236}">
                    <a16:creationId xmlns:a16="http://schemas.microsoft.com/office/drawing/2014/main" id="{81912D92-AA4F-39CA-2C21-2E841B4D576F}"/>
                  </a:ext>
                </a:extLst>
              </p:cNvPr>
              <p:cNvSpPr/>
              <p:nvPr/>
            </p:nvSpPr>
            <p:spPr>
              <a:xfrm>
                <a:off x="7331977" y="3423729"/>
                <a:ext cx="9450" cy="20288"/>
              </a:xfrm>
              <a:custGeom>
                <a:avLst/>
                <a:gdLst>
                  <a:gd name="connsiteX0" fmla="*/ 4542 w 10531"/>
                  <a:gd name="connsiteY0" fmla="*/ 349 h 22608"/>
                  <a:gd name="connsiteX1" fmla="*/ 10564 w 10531"/>
                  <a:gd name="connsiteY1" fmla="*/ 4069 h 22608"/>
                  <a:gd name="connsiteX2" fmla="*/ 9443 w 10531"/>
                  <a:gd name="connsiteY2" fmla="*/ 7001 h 22608"/>
                  <a:gd name="connsiteX3" fmla="*/ 6471 w 10531"/>
                  <a:gd name="connsiteY3" fmla="*/ 9816 h 22608"/>
                  <a:gd name="connsiteX4" fmla="*/ 10355 w 10531"/>
                  <a:gd name="connsiteY4" fmla="*/ 12323 h 22608"/>
                  <a:gd name="connsiteX5" fmla="*/ 10278 w 10531"/>
                  <a:gd name="connsiteY5" fmla="*/ 17741 h 22608"/>
                  <a:gd name="connsiteX6" fmla="*/ 7853 w 10531"/>
                  <a:gd name="connsiteY6" fmla="*/ 18445 h 22608"/>
                  <a:gd name="connsiteX7" fmla="*/ 5559 w 10531"/>
                  <a:gd name="connsiteY7" fmla="*/ 22608 h 22608"/>
                  <a:gd name="connsiteX8" fmla="*/ 33 w 10531"/>
                  <a:gd name="connsiteY8" fmla="*/ 19856 h 22608"/>
                  <a:gd name="connsiteX9" fmla="*/ 2535 w 10531"/>
                  <a:gd name="connsiteY9" fmla="*/ 16194 h 22608"/>
                  <a:gd name="connsiteX10" fmla="*/ 2223 w 10531"/>
                  <a:gd name="connsiteY10" fmla="*/ 12437 h 22608"/>
                  <a:gd name="connsiteX11" fmla="*/ 5637 w 10531"/>
                  <a:gd name="connsiteY11" fmla="*/ 8230 h 22608"/>
                  <a:gd name="connsiteX12" fmla="*/ 1623 w 10531"/>
                  <a:gd name="connsiteY12" fmla="*/ 6602 h 22608"/>
                  <a:gd name="connsiteX13" fmla="*/ 2744 w 10531"/>
                  <a:gd name="connsiteY13" fmla="*/ 0 h 22608"/>
                  <a:gd name="connsiteX14" fmla="*/ 4542 w 10531"/>
                  <a:gd name="connsiteY14" fmla="*/ 349 h 22608"/>
                  <a:gd name="connsiteX15" fmla="*/ 4542 w 10531"/>
                  <a:gd name="connsiteY15" fmla="*/ 349 h 2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1" h="22608">
                    <a:moveTo>
                      <a:pt x="4542" y="349"/>
                    </a:moveTo>
                    <a:lnTo>
                      <a:pt x="10564" y="4069"/>
                    </a:lnTo>
                    <a:lnTo>
                      <a:pt x="9443" y="7001"/>
                    </a:lnTo>
                    <a:lnTo>
                      <a:pt x="6471" y="9816"/>
                    </a:lnTo>
                    <a:lnTo>
                      <a:pt x="10355" y="12323"/>
                    </a:lnTo>
                    <a:lnTo>
                      <a:pt x="10278" y="17741"/>
                    </a:lnTo>
                    <a:lnTo>
                      <a:pt x="7853" y="18445"/>
                    </a:lnTo>
                    <a:lnTo>
                      <a:pt x="5559" y="22608"/>
                    </a:lnTo>
                    <a:lnTo>
                      <a:pt x="33" y="19856"/>
                    </a:lnTo>
                    <a:lnTo>
                      <a:pt x="2535" y="16194"/>
                    </a:lnTo>
                    <a:lnTo>
                      <a:pt x="2223" y="12437"/>
                    </a:lnTo>
                    <a:lnTo>
                      <a:pt x="5637" y="8230"/>
                    </a:lnTo>
                    <a:lnTo>
                      <a:pt x="1623" y="6602"/>
                    </a:lnTo>
                    <a:lnTo>
                      <a:pt x="2744" y="0"/>
                    </a:lnTo>
                    <a:lnTo>
                      <a:pt x="4542" y="349"/>
                    </a:lnTo>
                    <a:lnTo>
                      <a:pt x="4542" y="349"/>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38" name="NY-11">
                <a:extLst>
                  <a:ext uri="{FF2B5EF4-FFF2-40B4-BE49-F238E27FC236}">
                    <a16:creationId xmlns:a16="http://schemas.microsoft.com/office/drawing/2014/main" id="{6E8B18A9-7FF0-E45D-893A-4F3FCE536740}"/>
                  </a:ext>
                </a:extLst>
              </p:cNvPr>
              <p:cNvSpPr/>
              <p:nvPr/>
            </p:nvSpPr>
            <p:spPr>
              <a:xfrm>
                <a:off x="7303790" y="3440039"/>
                <a:ext cx="25918" cy="25888"/>
              </a:xfrm>
              <a:custGeom>
                <a:avLst/>
                <a:gdLst>
                  <a:gd name="connsiteX0" fmla="*/ 33 w 28882"/>
                  <a:gd name="connsiteY0" fmla="*/ 25877 h 28850"/>
                  <a:gd name="connsiteX1" fmla="*/ 1571 w 28882"/>
                  <a:gd name="connsiteY1" fmla="*/ 24260 h 28850"/>
                  <a:gd name="connsiteX2" fmla="*/ 867 w 28882"/>
                  <a:gd name="connsiteY2" fmla="*/ 19989 h 28850"/>
                  <a:gd name="connsiteX3" fmla="*/ 6185 w 28882"/>
                  <a:gd name="connsiteY3" fmla="*/ 16666 h 28850"/>
                  <a:gd name="connsiteX4" fmla="*/ 8218 w 28882"/>
                  <a:gd name="connsiteY4" fmla="*/ 9800 h 28850"/>
                  <a:gd name="connsiteX5" fmla="*/ 7671 w 28882"/>
                  <a:gd name="connsiteY5" fmla="*/ 3261 h 28850"/>
                  <a:gd name="connsiteX6" fmla="*/ 10616 w 28882"/>
                  <a:gd name="connsiteY6" fmla="*/ 584 h 28850"/>
                  <a:gd name="connsiteX7" fmla="*/ 14526 w 28882"/>
                  <a:gd name="connsiteY7" fmla="*/ 1847 h 28850"/>
                  <a:gd name="connsiteX8" fmla="*/ 24119 w 28882"/>
                  <a:gd name="connsiteY8" fmla="*/ 0 h 28850"/>
                  <a:gd name="connsiteX9" fmla="*/ 26543 w 28882"/>
                  <a:gd name="connsiteY9" fmla="*/ 1403 h 28850"/>
                  <a:gd name="connsiteX10" fmla="*/ 26830 w 28882"/>
                  <a:gd name="connsiteY10" fmla="*/ 4703 h 28850"/>
                  <a:gd name="connsiteX11" fmla="*/ 28915 w 28882"/>
                  <a:gd name="connsiteY11" fmla="*/ 8538 h 28850"/>
                  <a:gd name="connsiteX12" fmla="*/ 26751 w 28882"/>
                  <a:gd name="connsiteY12" fmla="*/ 12257 h 28850"/>
                  <a:gd name="connsiteX13" fmla="*/ 20522 w 28882"/>
                  <a:gd name="connsiteY13" fmla="*/ 19321 h 28850"/>
                  <a:gd name="connsiteX14" fmla="*/ 16794 w 28882"/>
                  <a:gd name="connsiteY14" fmla="*/ 22517 h 28850"/>
                  <a:gd name="connsiteX15" fmla="*/ 15152 w 28882"/>
                  <a:gd name="connsiteY15" fmla="*/ 21680 h 28850"/>
                  <a:gd name="connsiteX16" fmla="*/ 4908 w 28882"/>
                  <a:gd name="connsiteY16" fmla="*/ 27732 h 28850"/>
                  <a:gd name="connsiteX17" fmla="*/ 502 w 28882"/>
                  <a:gd name="connsiteY17" fmla="*/ 28851 h 28850"/>
                  <a:gd name="connsiteX18" fmla="*/ 33 w 28882"/>
                  <a:gd name="connsiteY18" fmla="*/ 25877 h 28850"/>
                  <a:gd name="connsiteX19" fmla="*/ 33 w 28882"/>
                  <a:gd name="connsiteY19" fmla="*/ 25877 h 2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8882" h="28850">
                    <a:moveTo>
                      <a:pt x="33" y="25877"/>
                    </a:moveTo>
                    <a:lnTo>
                      <a:pt x="1571" y="24260"/>
                    </a:lnTo>
                    <a:lnTo>
                      <a:pt x="867" y="19989"/>
                    </a:lnTo>
                    <a:lnTo>
                      <a:pt x="6185" y="16666"/>
                    </a:lnTo>
                    <a:lnTo>
                      <a:pt x="8218" y="9800"/>
                    </a:lnTo>
                    <a:lnTo>
                      <a:pt x="7671" y="3261"/>
                    </a:lnTo>
                    <a:lnTo>
                      <a:pt x="10616" y="584"/>
                    </a:lnTo>
                    <a:lnTo>
                      <a:pt x="14526" y="1847"/>
                    </a:lnTo>
                    <a:lnTo>
                      <a:pt x="24119" y="0"/>
                    </a:lnTo>
                    <a:lnTo>
                      <a:pt x="26543" y="1403"/>
                    </a:lnTo>
                    <a:lnTo>
                      <a:pt x="26830" y="4703"/>
                    </a:lnTo>
                    <a:lnTo>
                      <a:pt x="28915" y="8538"/>
                    </a:lnTo>
                    <a:lnTo>
                      <a:pt x="26751" y="12257"/>
                    </a:lnTo>
                    <a:lnTo>
                      <a:pt x="20522" y="19321"/>
                    </a:lnTo>
                    <a:lnTo>
                      <a:pt x="16794" y="22517"/>
                    </a:lnTo>
                    <a:lnTo>
                      <a:pt x="15152" y="21680"/>
                    </a:lnTo>
                    <a:lnTo>
                      <a:pt x="4908" y="27732"/>
                    </a:lnTo>
                    <a:lnTo>
                      <a:pt x="502" y="28851"/>
                    </a:lnTo>
                    <a:lnTo>
                      <a:pt x="33" y="25877"/>
                    </a:lnTo>
                    <a:lnTo>
                      <a:pt x="33" y="25877"/>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39" name="NY-12">
                <a:extLst>
                  <a:ext uri="{FF2B5EF4-FFF2-40B4-BE49-F238E27FC236}">
                    <a16:creationId xmlns:a16="http://schemas.microsoft.com/office/drawing/2014/main" id="{BDDB9AB6-C46A-8E29-7E50-2C31A2E15A61}"/>
                  </a:ext>
                </a:extLst>
              </p:cNvPr>
              <p:cNvSpPr/>
              <p:nvPr/>
            </p:nvSpPr>
            <p:spPr>
              <a:xfrm>
                <a:off x="7334807" y="3411392"/>
                <a:ext cx="10268" cy="15987"/>
              </a:xfrm>
              <a:custGeom>
                <a:avLst/>
                <a:gdLst>
                  <a:gd name="connsiteX0" fmla="*/ 6654 w 11443"/>
                  <a:gd name="connsiteY0" fmla="*/ 2843 h 17816"/>
                  <a:gd name="connsiteX1" fmla="*/ 11476 w 11443"/>
                  <a:gd name="connsiteY1" fmla="*/ 7275 h 17816"/>
                  <a:gd name="connsiteX2" fmla="*/ 7593 w 11443"/>
                  <a:gd name="connsiteY2" fmla="*/ 13997 h 17816"/>
                  <a:gd name="connsiteX3" fmla="*/ 7410 w 11443"/>
                  <a:gd name="connsiteY3" fmla="*/ 17816 h 17816"/>
                  <a:gd name="connsiteX4" fmla="*/ 971 w 11443"/>
                  <a:gd name="connsiteY4" fmla="*/ 13870 h 17816"/>
                  <a:gd name="connsiteX5" fmla="*/ 33 w 11443"/>
                  <a:gd name="connsiteY5" fmla="*/ 11368 h 17816"/>
                  <a:gd name="connsiteX6" fmla="*/ 6185 w 11443"/>
                  <a:gd name="connsiteY6" fmla="*/ 0 h 17816"/>
                  <a:gd name="connsiteX7" fmla="*/ 6654 w 11443"/>
                  <a:gd name="connsiteY7" fmla="*/ 2843 h 17816"/>
                  <a:gd name="connsiteX8" fmla="*/ 6654 w 11443"/>
                  <a:gd name="connsiteY8" fmla="*/ 2843 h 17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43" h="17816">
                    <a:moveTo>
                      <a:pt x="6654" y="2843"/>
                    </a:moveTo>
                    <a:lnTo>
                      <a:pt x="11476" y="7275"/>
                    </a:lnTo>
                    <a:lnTo>
                      <a:pt x="7593" y="13997"/>
                    </a:lnTo>
                    <a:lnTo>
                      <a:pt x="7410" y="17816"/>
                    </a:lnTo>
                    <a:lnTo>
                      <a:pt x="971" y="13870"/>
                    </a:lnTo>
                    <a:lnTo>
                      <a:pt x="33" y="11368"/>
                    </a:lnTo>
                    <a:lnTo>
                      <a:pt x="6185" y="0"/>
                    </a:lnTo>
                    <a:lnTo>
                      <a:pt x="6654" y="2843"/>
                    </a:lnTo>
                    <a:lnTo>
                      <a:pt x="6654" y="2843"/>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40" name="NY-13">
                <a:extLst>
                  <a:ext uri="{FF2B5EF4-FFF2-40B4-BE49-F238E27FC236}">
                    <a16:creationId xmlns:a16="http://schemas.microsoft.com/office/drawing/2014/main" id="{CE65913C-FE36-0836-7338-437DE8AEE02A}"/>
                  </a:ext>
                </a:extLst>
              </p:cNvPr>
              <p:cNvSpPr/>
              <p:nvPr/>
            </p:nvSpPr>
            <p:spPr>
              <a:xfrm>
                <a:off x="7340327" y="3399794"/>
                <a:ext cx="11741" cy="18444"/>
              </a:xfrm>
              <a:custGeom>
                <a:avLst/>
                <a:gdLst>
                  <a:gd name="connsiteX0" fmla="*/ 10590 w 13085"/>
                  <a:gd name="connsiteY0" fmla="*/ 0 h 20555"/>
                  <a:gd name="connsiteX1" fmla="*/ 13118 w 13085"/>
                  <a:gd name="connsiteY1" fmla="*/ 2830 h 20555"/>
                  <a:gd name="connsiteX2" fmla="*/ 5455 w 13085"/>
                  <a:gd name="connsiteY2" fmla="*/ 9698 h 20555"/>
                  <a:gd name="connsiteX3" fmla="*/ 5585 w 13085"/>
                  <a:gd name="connsiteY3" fmla="*/ 14261 h 20555"/>
                  <a:gd name="connsiteX4" fmla="*/ 8792 w 13085"/>
                  <a:gd name="connsiteY4" fmla="*/ 17806 h 20555"/>
                  <a:gd name="connsiteX5" fmla="*/ 5976 w 13085"/>
                  <a:gd name="connsiteY5" fmla="*/ 20555 h 20555"/>
                  <a:gd name="connsiteX6" fmla="*/ 268 w 13085"/>
                  <a:gd name="connsiteY6" fmla="*/ 15962 h 20555"/>
                  <a:gd name="connsiteX7" fmla="*/ 33 w 13085"/>
                  <a:gd name="connsiteY7" fmla="*/ 12925 h 20555"/>
                  <a:gd name="connsiteX8" fmla="*/ 5455 w 13085"/>
                  <a:gd name="connsiteY8" fmla="*/ 373 h 20555"/>
                  <a:gd name="connsiteX9" fmla="*/ 8140 w 13085"/>
                  <a:gd name="connsiteY9" fmla="*/ 1421 h 20555"/>
                  <a:gd name="connsiteX10" fmla="*/ 10590 w 13085"/>
                  <a:gd name="connsiteY10" fmla="*/ 0 h 20555"/>
                  <a:gd name="connsiteX11" fmla="*/ 10590 w 13085"/>
                  <a:gd name="connsiteY11" fmla="*/ 0 h 20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085" h="20555">
                    <a:moveTo>
                      <a:pt x="10590" y="0"/>
                    </a:moveTo>
                    <a:lnTo>
                      <a:pt x="13118" y="2830"/>
                    </a:lnTo>
                    <a:lnTo>
                      <a:pt x="5455" y="9698"/>
                    </a:lnTo>
                    <a:lnTo>
                      <a:pt x="5585" y="14261"/>
                    </a:lnTo>
                    <a:lnTo>
                      <a:pt x="8792" y="17806"/>
                    </a:lnTo>
                    <a:lnTo>
                      <a:pt x="5976" y="20555"/>
                    </a:lnTo>
                    <a:lnTo>
                      <a:pt x="268" y="15962"/>
                    </a:lnTo>
                    <a:lnTo>
                      <a:pt x="33" y="12925"/>
                    </a:lnTo>
                    <a:lnTo>
                      <a:pt x="5455" y="373"/>
                    </a:lnTo>
                    <a:lnTo>
                      <a:pt x="8140" y="1421"/>
                    </a:lnTo>
                    <a:lnTo>
                      <a:pt x="10590" y="0"/>
                    </a:lnTo>
                    <a:lnTo>
                      <a:pt x="10590" y="0"/>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41" name="NY-14">
                <a:extLst>
                  <a:ext uri="{FF2B5EF4-FFF2-40B4-BE49-F238E27FC236}">
                    <a16:creationId xmlns:a16="http://schemas.microsoft.com/office/drawing/2014/main" id="{ADD755B4-5947-4E55-A907-BD38A4092AF9}"/>
                  </a:ext>
                </a:extLst>
              </p:cNvPr>
              <p:cNvSpPr/>
              <p:nvPr/>
            </p:nvSpPr>
            <p:spPr>
              <a:xfrm>
                <a:off x="7344282" y="3398792"/>
                <a:ext cx="20304" cy="24140"/>
              </a:xfrm>
              <a:custGeom>
                <a:avLst/>
                <a:gdLst>
                  <a:gd name="connsiteX0" fmla="*/ 17628 w 22626"/>
                  <a:gd name="connsiteY0" fmla="*/ 0 h 26902"/>
                  <a:gd name="connsiteX1" fmla="*/ 22659 w 22626"/>
                  <a:gd name="connsiteY1" fmla="*/ 1688 h 26902"/>
                  <a:gd name="connsiteX2" fmla="*/ 21408 w 22626"/>
                  <a:gd name="connsiteY2" fmla="*/ 6498 h 26902"/>
                  <a:gd name="connsiteX3" fmla="*/ 17889 w 22626"/>
                  <a:gd name="connsiteY3" fmla="*/ 6944 h 26902"/>
                  <a:gd name="connsiteX4" fmla="*/ 18593 w 22626"/>
                  <a:gd name="connsiteY4" fmla="*/ 12307 h 26902"/>
                  <a:gd name="connsiteX5" fmla="*/ 22242 w 22626"/>
                  <a:gd name="connsiteY5" fmla="*/ 16864 h 26902"/>
                  <a:gd name="connsiteX6" fmla="*/ 16325 w 22626"/>
                  <a:gd name="connsiteY6" fmla="*/ 16392 h 26902"/>
                  <a:gd name="connsiteX7" fmla="*/ 16664 w 22626"/>
                  <a:gd name="connsiteY7" fmla="*/ 20631 h 26902"/>
                  <a:gd name="connsiteX8" fmla="*/ 12962 w 22626"/>
                  <a:gd name="connsiteY8" fmla="*/ 26670 h 26902"/>
                  <a:gd name="connsiteX9" fmla="*/ 6810 w 22626"/>
                  <a:gd name="connsiteY9" fmla="*/ 26902 h 26902"/>
                  <a:gd name="connsiteX10" fmla="*/ 6419 w 22626"/>
                  <a:gd name="connsiteY10" fmla="*/ 25115 h 26902"/>
                  <a:gd name="connsiteX11" fmla="*/ 2874 w 22626"/>
                  <a:gd name="connsiteY11" fmla="*/ 25397 h 26902"/>
                  <a:gd name="connsiteX12" fmla="*/ 33 w 22626"/>
                  <a:gd name="connsiteY12" fmla="*/ 23328 h 26902"/>
                  <a:gd name="connsiteX13" fmla="*/ 4386 w 22626"/>
                  <a:gd name="connsiteY13" fmla="*/ 18922 h 26902"/>
                  <a:gd name="connsiteX14" fmla="*/ 1284 w 22626"/>
                  <a:gd name="connsiteY14" fmla="*/ 15641 h 26902"/>
                  <a:gd name="connsiteX15" fmla="*/ 6341 w 22626"/>
                  <a:gd name="connsiteY15" fmla="*/ 12925 h 26902"/>
                  <a:gd name="connsiteX16" fmla="*/ 8218 w 22626"/>
                  <a:gd name="connsiteY16" fmla="*/ 9618 h 26902"/>
                  <a:gd name="connsiteX17" fmla="*/ 13144 w 22626"/>
                  <a:gd name="connsiteY17" fmla="*/ 7406 h 26902"/>
                  <a:gd name="connsiteX18" fmla="*/ 14448 w 22626"/>
                  <a:gd name="connsiteY18" fmla="*/ 4260 h 26902"/>
                  <a:gd name="connsiteX19" fmla="*/ 16403 w 22626"/>
                  <a:gd name="connsiteY19" fmla="*/ 5843 h 26902"/>
                  <a:gd name="connsiteX20" fmla="*/ 17628 w 22626"/>
                  <a:gd name="connsiteY20" fmla="*/ 0 h 26902"/>
                  <a:gd name="connsiteX21" fmla="*/ 17628 w 22626"/>
                  <a:gd name="connsiteY21" fmla="*/ 0 h 26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626" h="26902">
                    <a:moveTo>
                      <a:pt x="17628" y="0"/>
                    </a:moveTo>
                    <a:lnTo>
                      <a:pt x="22659" y="1688"/>
                    </a:lnTo>
                    <a:lnTo>
                      <a:pt x="21408" y="6498"/>
                    </a:lnTo>
                    <a:lnTo>
                      <a:pt x="17889" y="6944"/>
                    </a:lnTo>
                    <a:lnTo>
                      <a:pt x="18593" y="12307"/>
                    </a:lnTo>
                    <a:lnTo>
                      <a:pt x="22242" y="16864"/>
                    </a:lnTo>
                    <a:lnTo>
                      <a:pt x="16325" y="16392"/>
                    </a:lnTo>
                    <a:lnTo>
                      <a:pt x="16664" y="20631"/>
                    </a:lnTo>
                    <a:lnTo>
                      <a:pt x="12962" y="26670"/>
                    </a:lnTo>
                    <a:lnTo>
                      <a:pt x="6810" y="26902"/>
                    </a:lnTo>
                    <a:lnTo>
                      <a:pt x="6419" y="25115"/>
                    </a:lnTo>
                    <a:lnTo>
                      <a:pt x="2874" y="25397"/>
                    </a:lnTo>
                    <a:lnTo>
                      <a:pt x="33" y="23328"/>
                    </a:lnTo>
                    <a:lnTo>
                      <a:pt x="4386" y="18922"/>
                    </a:lnTo>
                    <a:lnTo>
                      <a:pt x="1284" y="15641"/>
                    </a:lnTo>
                    <a:lnTo>
                      <a:pt x="6341" y="12925"/>
                    </a:lnTo>
                    <a:lnTo>
                      <a:pt x="8218" y="9618"/>
                    </a:lnTo>
                    <a:lnTo>
                      <a:pt x="13144" y="7406"/>
                    </a:lnTo>
                    <a:lnTo>
                      <a:pt x="14448" y="4260"/>
                    </a:lnTo>
                    <a:lnTo>
                      <a:pt x="16403" y="5843"/>
                    </a:lnTo>
                    <a:lnTo>
                      <a:pt x="17628" y="0"/>
                    </a:lnTo>
                    <a:lnTo>
                      <a:pt x="17628" y="0"/>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42" name="NY-15">
                <a:extLst>
                  <a:ext uri="{FF2B5EF4-FFF2-40B4-BE49-F238E27FC236}">
                    <a16:creationId xmlns:a16="http://schemas.microsoft.com/office/drawing/2014/main" id="{DCB09FFD-3864-0937-CF8F-3D8D11DC7800}"/>
                  </a:ext>
                </a:extLst>
              </p:cNvPr>
              <p:cNvSpPr/>
              <p:nvPr/>
            </p:nvSpPr>
            <p:spPr>
              <a:xfrm>
                <a:off x="7345194" y="3394048"/>
                <a:ext cx="12655" cy="18544"/>
              </a:xfrm>
              <a:custGeom>
                <a:avLst/>
                <a:gdLst>
                  <a:gd name="connsiteX0" fmla="*/ 6888 w 14102"/>
                  <a:gd name="connsiteY0" fmla="*/ 1834 h 20665"/>
                  <a:gd name="connsiteX1" fmla="*/ 11997 w 14102"/>
                  <a:gd name="connsiteY1" fmla="*/ 3686 h 20665"/>
                  <a:gd name="connsiteX2" fmla="*/ 12101 w 14102"/>
                  <a:gd name="connsiteY2" fmla="*/ 6495 h 20665"/>
                  <a:gd name="connsiteX3" fmla="*/ 14135 w 14102"/>
                  <a:gd name="connsiteY3" fmla="*/ 7231 h 20665"/>
                  <a:gd name="connsiteX4" fmla="*/ 12128 w 14102"/>
                  <a:gd name="connsiteY4" fmla="*/ 12693 h 20665"/>
                  <a:gd name="connsiteX5" fmla="*/ 7201 w 14102"/>
                  <a:gd name="connsiteY5" fmla="*/ 14905 h 20665"/>
                  <a:gd name="connsiteX6" fmla="*/ 5324 w 14102"/>
                  <a:gd name="connsiteY6" fmla="*/ 18213 h 20665"/>
                  <a:gd name="connsiteX7" fmla="*/ 163 w 14102"/>
                  <a:gd name="connsiteY7" fmla="*/ 20665 h 20665"/>
                  <a:gd name="connsiteX8" fmla="*/ 33 w 14102"/>
                  <a:gd name="connsiteY8" fmla="*/ 16102 h 20665"/>
                  <a:gd name="connsiteX9" fmla="*/ 7696 w 14102"/>
                  <a:gd name="connsiteY9" fmla="*/ 9234 h 20665"/>
                  <a:gd name="connsiteX10" fmla="*/ 6731 w 14102"/>
                  <a:gd name="connsiteY10" fmla="*/ 6701 h 20665"/>
                  <a:gd name="connsiteX11" fmla="*/ 2718 w 14102"/>
                  <a:gd name="connsiteY11" fmla="*/ 7826 h 20665"/>
                  <a:gd name="connsiteX12" fmla="*/ 33 w 14102"/>
                  <a:gd name="connsiteY12" fmla="*/ 6777 h 20665"/>
                  <a:gd name="connsiteX13" fmla="*/ 2274 w 14102"/>
                  <a:gd name="connsiteY13" fmla="*/ 0 h 20665"/>
                  <a:gd name="connsiteX14" fmla="*/ 6888 w 14102"/>
                  <a:gd name="connsiteY14" fmla="*/ 1834 h 20665"/>
                  <a:gd name="connsiteX15" fmla="*/ 6888 w 14102"/>
                  <a:gd name="connsiteY15" fmla="*/ 1834 h 20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102" h="20665">
                    <a:moveTo>
                      <a:pt x="6888" y="1834"/>
                    </a:moveTo>
                    <a:lnTo>
                      <a:pt x="11997" y="3686"/>
                    </a:lnTo>
                    <a:lnTo>
                      <a:pt x="12101" y="6495"/>
                    </a:lnTo>
                    <a:lnTo>
                      <a:pt x="14135" y="7231"/>
                    </a:lnTo>
                    <a:lnTo>
                      <a:pt x="12128" y="12693"/>
                    </a:lnTo>
                    <a:lnTo>
                      <a:pt x="7201" y="14905"/>
                    </a:lnTo>
                    <a:lnTo>
                      <a:pt x="5324" y="18213"/>
                    </a:lnTo>
                    <a:lnTo>
                      <a:pt x="163" y="20665"/>
                    </a:lnTo>
                    <a:lnTo>
                      <a:pt x="33" y="16102"/>
                    </a:lnTo>
                    <a:lnTo>
                      <a:pt x="7696" y="9234"/>
                    </a:lnTo>
                    <a:lnTo>
                      <a:pt x="6731" y="6701"/>
                    </a:lnTo>
                    <a:lnTo>
                      <a:pt x="2718" y="7826"/>
                    </a:lnTo>
                    <a:lnTo>
                      <a:pt x="33" y="6777"/>
                    </a:lnTo>
                    <a:lnTo>
                      <a:pt x="2274" y="0"/>
                    </a:lnTo>
                    <a:lnTo>
                      <a:pt x="6888" y="1834"/>
                    </a:lnTo>
                    <a:lnTo>
                      <a:pt x="6888" y="1834"/>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43" name="NY-16">
                <a:extLst>
                  <a:ext uri="{FF2B5EF4-FFF2-40B4-BE49-F238E27FC236}">
                    <a16:creationId xmlns:a16="http://schemas.microsoft.com/office/drawing/2014/main" id="{3F9F5A6A-6844-B0FC-BEB4-266FD72F4812}"/>
                  </a:ext>
                </a:extLst>
              </p:cNvPr>
              <p:cNvSpPr/>
              <p:nvPr/>
            </p:nvSpPr>
            <p:spPr>
              <a:xfrm>
                <a:off x="7347205" y="3365290"/>
                <a:ext cx="33987" cy="38384"/>
              </a:xfrm>
              <a:custGeom>
                <a:avLst/>
                <a:gdLst>
                  <a:gd name="connsiteX0" fmla="*/ 10590 w 37875"/>
                  <a:gd name="connsiteY0" fmla="*/ 0 h 42775"/>
                  <a:gd name="connsiteX1" fmla="*/ 19531 w 37875"/>
                  <a:gd name="connsiteY1" fmla="*/ 2911 h 42775"/>
                  <a:gd name="connsiteX2" fmla="*/ 21043 w 37875"/>
                  <a:gd name="connsiteY2" fmla="*/ 5900 h 42775"/>
                  <a:gd name="connsiteX3" fmla="*/ 24040 w 37875"/>
                  <a:gd name="connsiteY3" fmla="*/ 3662 h 42775"/>
                  <a:gd name="connsiteX4" fmla="*/ 23884 w 37875"/>
                  <a:gd name="connsiteY4" fmla="*/ 1236 h 42775"/>
                  <a:gd name="connsiteX5" fmla="*/ 30557 w 37875"/>
                  <a:gd name="connsiteY5" fmla="*/ 2131 h 42775"/>
                  <a:gd name="connsiteX6" fmla="*/ 37908 w 37875"/>
                  <a:gd name="connsiteY6" fmla="*/ 14034 h 42775"/>
                  <a:gd name="connsiteX7" fmla="*/ 37230 w 37875"/>
                  <a:gd name="connsiteY7" fmla="*/ 22340 h 42775"/>
                  <a:gd name="connsiteX8" fmla="*/ 34624 w 37875"/>
                  <a:gd name="connsiteY8" fmla="*/ 23409 h 42775"/>
                  <a:gd name="connsiteX9" fmla="*/ 33868 w 37875"/>
                  <a:gd name="connsiteY9" fmla="*/ 26047 h 42775"/>
                  <a:gd name="connsiteX10" fmla="*/ 23259 w 37875"/>
                  <a:gd name="connsiteY10" fmla="*/ 32996 h 42775"/>
                  <a:gd name="connsiteX11" fmla="*/ 19400 w 37875"/>
                  <a:gd name="connsiteY11" fmla="*/ 39022 h 42775"/>
                  <a:gd name="connsiteX12" fmla="*/ 13718 w 37875"/>
                  <a:gd name="connsiteY12" fmla="*/ 37109 h 42775"/>
                  <a:gd name="connsiteX13" fmla="*/ 14083 w 37875"/>
                  <a:gd name="connsiteY13" fmla="*/ 42775 h 42775"/>
                  <a:gd name="connsiteX14" fmla="*/ 9860 w 37875"/>
                  <a:gd name="connsiteY14" fmla="*/ 38542 h 42775"/>
                  <a:gd name="connsiteX15" fmla="*/ 8478 w 37875"/>
                  <a:gd name="connsiteY15" fmla="*/ 35330 h 42775"/>
                  <a:gd name="connsiteX16" fmla="*/ 33 w 37875"/>
                  <a:gd name="connsiteY16" fmla="*/ 32046 h 42775"/>
                  <a:gd name="connsiteX17" fmla="*/ 3187 w 37875"/>
                  <a:gd name="connsiteY17" fmla="*/ 19765 h 42775"/>
                  <a:gd name="connsiteX18" fmla="*/ 4151 w 37875"/>
                  <a:gd name="connsiteY18" fmla="*/ 9109 h 42775"/>
                  <a:gd name="connsiteX19" fmla="*/ 3395 w 37875"/>
                  <a:gd name="connsiteY19" fmla="*/ 2906 h 42775"/>
                  <a:gd name="connsiteX20" fmla="*/ 8062 w 37875"/>
                  <a:gd name="connsiteY20" fmla="*/ 4299 h 42775"/>
                  <a:gd name="connsiteX21" fmla="*/ 10590 w 37875"/>
                  <a:gd name="connsiteY21" fmla="*/ 0 h 42775"/>
                  <a:gd name="connsiteX22" fmla="*/ 10590 w 37875"/>
                  <a:gd name="connsiteY22" fmla="*/ 0 h 42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7875" h="42775">
                    <a:moveTo>
                      <a:pt x="10590" y="0"/>
                    </a:moveTo>
                    <a:lnTo>
                      <a:pt x="19531" y="2911"/>
                    </a:lnTo>
                    <a:lnTo>
                      <a:pt x="21043" y="5900"/>
                    </a:lnTo>
                    <a:lnTo>
                      <a:pt x="24040" y="3662"/>
                    </a:lnTo>
                    <a:lnTo>
                      <a:pt x="23884" y="1236"/>
                    </a:lnTo>
                    <a:lnTo>
                      <a:pt x="30557" y="2131"/>
                    </a:lnTo>
                    <a:lnTo>
                      <a:pt x="37908" y="14034"/>
                    </a:lnTo>
                    <a:lnTo>
                      <a:pt x="37230" y="22340"/>
                    </a:lnTo>
                    <a:lnTo>
                      <a:pt x="34624" y="23409"/>
                    </a:lnTo>
                    <a:lnTo>
                      <a:pt x="33868" y="26047"/>
                    </a:lnTo>
                    <a:lnTo>
                      <a:pt x="23259" y="32996"/>
                    </a:lnTo>
                    <a:lnTo>
                      <a:pt x="19400" y="39022"/>
                    </a:lnTo>
                    <a:lnTo>
                      <a:pt x="13718" y="37109"/>
                    </a:lnTo>
                    <a:lnTo>
                      <a:pt x="14083" y="42775"/>
                    </a:lnTo>
                    <a:lnTo>
                      <a:pt x="9860" y="38542"/>
                    </a:lnTo>
                    <a:lnTo>
                      <a:pt x="8478" y="35330"/>
                    </a:lnTo>
                    <a:lnTo>
                      <a:pt x="33" y="32046"/>
                    </a:lnTo>
                    <a:lnTo>
                      <a:pt x="3187" y="19765"/>
                    </a:lnTo>
                    <a:lnTo>
                      <a:pt x="4151" y="9109"/>
                    </a:lnTo>
                    <a:lnTo>
                      <a:pt x="3395" y="2906"/>
                    </a:lnTo>
                    <a:lnTo>
                      <a:pt x="8062" y="4299"/>
                    </a:lnTo>
                    <a:lnTo>
                      <a:pt x="10590" y="0"/>
                    </a:lnTo>
                    <a:lnTo>
                      <a:pt x="10590" y="0"/>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44" name="NY-17">
                <a:extLst>
                  <a:ext uri="{FF2B5EF4-FFF2-40B4-BE49-F238E27FC236}">
                    <a16:creationId xmlns:a16="http://schemas.microsoft.com/office/drawing/2014/main" id="{B4AAF51B-1FA6-4EC8-42D5-288ABC6D87AE}"/>
                  </a:ext>
                </a:extLst>
              </p:cNvPr>
              <p:cNvSpPr/>
              <p:nvPr/>
            </p:nvSpPr>
            <p:spPr>
              <a:xfrm>
                <a:off x="7306271" y="3270662"/>
                <a:ext cx="97237" cy="109737"/>
              </a:xfrm>
              <a:custGeom>
                <a:avLst/>
                <a:gdLst>
                  <a:gd name="connsiteX0" fmla="*/ 64210 w 108361"/>
                  <a:gd name="connsiteY0" fmla="*/ 730 h 122290"/>
                  <a:gd name="connsiteX1" fmla="*/ 67677 w 108361"/>
                  <a:gd name="connsiteY1" fmla="*/ 1437 h 122290"/>
                  <a:gd name="connsiteX2" fmla="*/ 72968 w 108361"/>
                  <a:gd name="connsiteY2" fmla="*/ 10134 h 122290"/>
                  <a:gd name="connsiteX3" fmla="*/ 75393 w 108361"/>
                  <a:gd name="connsiteY3" fmla="*/ 9065 h 122290"/>
                  <a:gd name="connsiteX4" fmla="*/ 74689 w 108361"/>
                  <a:gd name="connsiteY4" fmla="*/ 5926 h 122290"/>
                  <a:gd name="connsiteX5" fmla="*/ 79511 w 108361"/>
                  <a:gd name="connsiteY5" fmla="*/ 4231 h 122290"/>
                  <a:gd name="connsiteX6" fmla="*/ 82327 w 108361"/>
                  <a:gd name="connsiteY6" fmla="*/ 8572 h 122290"/>
                  <a:gd name="connsiteX7" fmla="*/ 87410 w 108361"/>
                  <a:gd name="connsiteY7" fmla="*/ 4920 h 122290"/>
                  <a:gd name="connsiteX8" fmla="*/ 102867 w 108361"/>
                  <a:gd name="connsiteY8" fmla="*/ 2697 h 122290"/>
                  <a:gd name="connsiteX9" fmla="*/ 98566 w 108361"/>
                  <a:gd name="connsiteY9" fmla="*/ 65152 h 122290"/>
                  <a:gd name="connsiteX10" fmla="*/ 108394 w 108361"/>
                  <a:gd name="connsiteY10" fmla="*/ 81014 h 122290"/>
                  <a:gd name="connsiteX11" fmla="*/ 73073 w 108361"/>
                  <a:gd name="connsiteY11" fmla="*/ 102488 h 122290"/>
                  <a:gd name="connsiteX12" fmla="*/ 76175 w 108361"/>
                  <a:gd name="connsiteY12" fmla="*/ 107585 h 122290"/>
                  <a:gd name="connsiteX13" fmla="*/ 69502 w 108361"/>
                  <a:gd name="connsiteY13" fmla="*/ 106691 h 122290"/>
                  <a:gd name="connsiteX14" fmla="*/ 69658 w 108361"/>
                  <a:gd name="connsiteY14" fmla="*/ 109117 h 122290"/>
                  <a:gd name="connsiteX15" fmla="*/ 66660 w 108361"/>
                  <a:gd name="connsiteY15" fmla="*/ 111355 h 122290"/>
                  <a:gd name="connsiteX16" fmla="*/ 65148 w 108361"/>
                  <a:gd name="connsiteY16" fmla="*/ 108365 h 122290"/>
                  <a:gd name="connsiteX17" fmla="*/ 55295 w 108361"/>
                  <a:gd name="connsiteY17" fmla="*/ 105405 h 122290"/>
                  <a:gd name="connsiteX18" fmla="*/ 53679 w 108361"/>
                  <a:gd name="connsiteY18" fmla="*/ 109753 h 122290"/>
                  <a:gd name="connsiteX19" fmla="*/ 49013 w 108361"/>
                  <a:gd name="connsiteY19" fmla="*/ 108360 h 122290"/>
                  <a:gd name="connsiteX20" fmla="*/ 49769 w 108361"/>
                  <a:gd name="connsiteY20" fmla="*/ 114563 h 122290"/>
                  <a:gd name="connsiteX21" fmla="*/ 49117 w 108361"/>
                  <a:gd name="connsiteY21" fmla="*/ 122290 h 122290"/>
                  <a:gd name="connsiteX22" fmla="*/ 47840 w 108361"/>
                  <a:gd name="connsiteY22" fmla="*/ 122264 h 122290"/>
                  <a:gd name="connsiteX23" fmla="*/ 7514 w 108361"/>
                  <a:gd name="connsiteY23" fmla="*/ 98487 h 122290"/>
                  <a:gd name="connsiteX24" fmla="*/ 33 w 108361"/>
                  <a:gd name="connsiteY24" fmla="*/ 94386 h 122290"/>
                  <a:gd name="connsiteX25" fmla="*/ 7488 w 108361"/>
                  <a:gd name="connsiteY25" fmla="*/ 87121 h 122290"/>
                  <a:gd name="connsiteX26" fmla="*/ 36500 w 108361"/>
                  <a:gd name="connsiteY26" fmla="*/ 59528 h 122290"/>
                  <a:gd name="connsiteX27" fmla="*/ 39394 w 108361"/>
                  <a:gd name="connsiteY27" fmla="*/ 54947 h 122290"/>
                  <a:gd name="connsiteX28" fmla="*/ 41375 w 108361"/>
                  <a:gd name="connsiteY28" fmla="*/ 46339 h 122290"/>
                  <a:gd name="connsiteX29" fmla="*/ 39707 w 108361"/>
                  <a:gd name="connsiteY29" fmla="*/ 44966 h 122290"/>
                  <a:gd name="connsiteX30" fmla="*/ 36474 w 108361"/>
                  <a:gd name="connsiteY30" fmla="*/ 37548 h 122290"/>
                  <a:gd name="connsiteX31" fmla="*/ 43356 w 108361"/>
                  <a:gd name="connsiteY31" fmla="*/ 28060 h 122290"/>
                  <a:gd name="connsiteX32" fmla="*/ 53991 w 108361"/>
                  <a:gd name="connsiteY32" fmla="*/ 26615 h 122290"/>
                  <a:gd name="connsiteX33" fmla="*/ 56181 w 108361"/>
                  <a:gd name="connsiteY33" fmla="*/ 13812 h 122290"/>
                  <a:gd name="connsiteX34" fmla="*/ 54747 w 108361"/>
                  <a:gd name="connsiteY34" fmla="*/ 12310 h 122290"/>
                  <a:gd name="connsiteX35" fmla="*/ 56416 w 108361"/>
                  <a:gd name="connsiteY35" fmla="*/ 4732 h 122290"/>
                  <a:gd name="connsiteX36" fmla="*/ 60691 w 108361"/>
                  <a:gd name="connsiteY36" fmla="*/ 2640 h 122290"/>
                  <a:gd name="connsiteX37" fmla="*/ 60847 w 108361"/>
                  <a:gd name="connsiteY37" fmla="*/ 0 h 122290"/>
                  <a:gd name="connsiteX38" fmla="*/ 64210 w 108361"/>
                  <a:gd name="connsiteY38" fmla="*/ 730 h 122290"/>
                  <a:gd name="connsiteX39" fmla="*/ 64210 w 108361"/>
                  <a:gd name="connsiteY39" fmla="*/ 730 h 122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08361" h="122290">
                    <a:moveTo>
                      <a:pt x="64210" y="730"/>
                    </a:moveTo>
                    <a:lnTo>
                      <a:pt x="67677" y="1437"/>
                    </a:lnTo>
                    <a:lnTo>
                      <a:pt x="72968" y="10134"/>
                    </a:lnTo>
                    <a:lnTo>
                      <a:pt x="75393" y="9065"/>
                    </a:lnTo>
                    <a:lnTo>
                      <a:pt x="74689" y="5926"/>
                    </a:lnTo>
                    <a:lnTo>
                      <a:pt x="79511" y="4231"/>
                    </a:lnTo>
                    <a:lnTo>
                      <a:pt x="82327" y="8572"/>
                    </a:lnTo>
                    <a:lnTo>
                      <a:pt x="87410" y="4920"/>
                    </a:lnTo>
                    <a:lnTo>
                      <a:pt x="102867" y="2697"/>
                    </a:lnTo>
                    <a:lnTo>
                      <a:pt x="98566" y="65152"/>
                    </a:lnTo>
                    <a:lnTo>
                      <a:pt x="108394" y="81014"/>
                    </a:lnTo>
                    <a:lnTo>
                      <a:pt x="73073" y="102488"/>
                    </a:lnTo>
                    <a:lnTo>
                      <a:pt x="76175" y="107585"/>
                    </a:lnTo>
                    <a:lnTo>
                      <a:pt x="69502" y="106691"/>
                    </a:lnTo>
                    <a:lnTo>
                      <a:pt x="69658" y="109117"/>
                    </a:lnTo>
                    <a:lnTo>
                      <a:pt x="66660" y="111355"/>
                    </a:lnTo>
                    <a:lnTo>
                      <a:pt x="65148" y="108365"/>
                    </a:lnTo>
                    <a:lnTo>
                      <a:pt x="55295" y="105405"/>
                    </a:lnTo>
                    <a:lnTo>
                      <a:pt x="53679" y="109753"/>
                    </a:lnTo>
                    <a:lnTo>
                      <a:pt x="49013" y="108360"/>
                    </a:lnTo>
                    <a:lnTo>
                      <a:pt x="49769" y="114563"/>
                    </a:lnTo>
                    <a:lnTo>
                      <a:pt x="49117" y="122290"/>
                    </a:lnTo>
                    <a:lnTo>
                      <a:pt x="47840" y="122264"/>
                    </a:lnTo>
                    <a:lnTo>
                      <a:pt x="7514" y="98487"/>
                    </a:lnTo>
                    <a:lnTo>
                      <a:pt x="33" y="94386"/>
                    </a:lnTo>
                    <a:lnTo>
                      <a:pt x="7488" y="87121"/>
                    </a:lnTo>
                    <a:lnTo>
                      <a:pt x="36500" y="59528"/>
                    </a:lnTo>
                    <a:lnTo>
                      <a:pt x="39394" y="54947"/>
                    </a:lnTo>
                    <a:lnTo>
                      <a:pt x="41375" y="46339"/>
                    </a:lnTo>
                    <a:lnTo>
                      <a:pt x="39707" y="44966"/>
                    </a:lnTo>
                    <a:lnTo>
                      <a:pt x="36474" y="37548"/>
                    </a:lnTo>
                    <a:lnTo>
                      <a:pt x="43356" y="28060"/>
                    </a:lnTo>
                    <a:lnTo>
                      <a:pt x="53991" y="26615"/>
                    </a:lnTo>
                    <a:lnTo>
                      <a:pt x="56181" y="13812"/>
                    </a:lnTo>
                    <a:lnTo>
                      <a:pt x="54747" y="12310"/>
                    </a:lnTo>
                    <a:lnTo>
                      <a:pt x="56416" y="4732"/>
                    </a:lnTo>
                    <a:lnTo>
                      <a:pt x="60691" y="2640"/>
                    </a:lnTo>
                    <a:lnTo>
                      <a:pt x="60847" y="0"/>
                    </a:lnTo>
                    <a:lnTo>
                      <a:pt x="64210" y="730"/>
                    </a:lnTo>
                    <a:lnTo>
                      <a:pt x="64210" y="730"/>
                    </a:lnTo>
                  </a:path>
                </a:pathLst>
              </a:custGeom>
              <a:solidFill>
                <a:srgbClr val="ACACA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45" name="NY-18">
                <a:extLst>
                  <a:ext uri="{FF2B5EF4-FFF2-40B4-BE49-F238E27FC236}">
                    <a16:creationId xmlns:a16="http://schemas.microsoft.com/office/drawing/2014/main" id="{256ED124-FF7F-D436-C1A5-D8292A15B649}"/>
                  </a:ext>
                </a:extLst>
              </p:cNvPr>
              <p:cNvSpPr/>
              <p:nvPr/>
            </p:nvSpPr>
            <p:spPr>
              <a:xfrm>
                <a:off x="7237945" y="3176169"/>
                <a:ext cx="164978" cy="179190"/>
              </a:xfrm>
              <a:custGeom>
                <a:avLst/>
                <a:gdLst>
                  <a:gd name="connsiteX0" fmla="*/ 113424 w 183851"/>
                  <a:gd name="connsiteY0" fmla="*/ 2987 h 199689"/>
                  <a:gd name="connsiteX1" fmla="*/ 121740 w 183851"/>
                  <a:gd name="connsiteY1" fmla="*/ 9357 h 199689"/>
                  <a:gd name="connsiteX2" fmla="*/ 120098 w 183851"/>
                  <a:gd name="connsiteY2" fmla="*/ 19108 h 199689"/>
                  <a:gd name="connsiteX3" fmla="*/ 123252 w 183851"/>
                  <a:gd name="connsiteY3" fmla="*/ 18946 h 199689"/>
                  <a:gd name="connsiteX4" fmla="*/ 145721 w 183851"/>
                  <a:gd name="connsiteY4" fmla="*/ 30119 h 199689"/>
                  <a:gd name="connsiteX5" fmla="*/ 151639 w 183851"/>
                  <a:gd name="connsiteY5" fmla="*/ 33345 h 199689"/>
                  <a:gd name="connsiteX6" fmla="*/ 178149 w 183851"/>
                  <a:gd name="connsiteY6" fmla="*/ 38685 h 199689"/>
                  <a:gd name="connsiteX7" fmla="*/ 178957 w 183851"/>
                  <a:gd name="connsiteY7" fmla="*/ 24706 h 199689"/>
                  <a:gd name="connsiteX8" fmla="*/ 183884 w 183851"/>
                  <a:gd name="connsiteY8" fmla="*/ 24792 h 199689"/>
                  <a:gd name="connsiteX9" fmla="*/ 183545 w 183851"/>
                  <a:gd name="connsiteY9" fmla="*/ 34394 h 199689"/>
                  <a:gd name="connsiteX10" fmla="*/ 180469 w 183851"/>
                  <a:gd name="connsiteY10" fmla="*/ 81161 h 199689"/>
                  <a:gd name="connsiteX11" fmla="*/ 179009 w 183851"/>
                  <a:gd name="connsiteY11" fmla="*/ 108000 h 199689"/>
                  <a:gd name="connsiteX12" fmla="*/ 163551 w 183851"/>
                  <a:gd name="connsiteY12" fmla="*/ 110223 h 199689"/>
                  <a:gd name="connsiteX13" fmla="*/ 158468 w 183851"/>
                  <a:gd name="connsiteY13" fmla="*/ 113875 h 199689"/>
                  <a:gd name="connsiteX14" fmla="*/ 155653 w 183851"/>
                  <a:gd name="connsiteY14" fmla="*/ 109534 h 199689"/>
                  <a:gd name="connsiteX15" fmla="*/ 150831 w 183851"/>
                  <a:gd name="connsiteY15" fmla="*/ 111230 h 199689"/>
                  <a:gd name="connsiteX16" fmla="*/ 151535 w 183851"/>
                  <a:gd name="connsiteY16" fmla="*/ 114368 h 199689"/>
                  <a:gd name="connsiteX17" fmla="*/ 149110 w 183851"/>
                  <a:gd name="connsiteY17" fmla="*/ 115437 h 199689"/>
                  <a:gd name="connsiteX18" fmla="*/ 143818 w 183851"/>
                  <a:gd name="connsiteY18" fmla="*/ 106740 h 199689"/>
                  <a:gd name="connsiteX19" fmla="*/ 136989 w 183851"/>
                  <a:gd name="connsiteY19" fmla="*/ 105303 h 199689"/>
                  <a:gd name="connsiteX20" fmla="*/ 136833 w 183851"/>
                  <a:gd name="connsiteY20" fmla="*/ 107943 h 199689"/>
                  <a:gd name="connsiteX21" fmla="*/ 132558 w 183851"/>
                  <a:gd name="connsiteY21" fmla="*/ 110035 h 199689"/>
                  <a:gd name="connsiteX22" fmla="*/ 130785 w 183851"/>
                  <a:gd name="connsiteY22" fmla="*/ 116400 h 199689"/>
                  <a:gd name="connsiteX23" fmla="*/ 132323 w 183851"/>
                  <a:gd name="connsiteY23" fmla="*/ 119115 h 199689"/>
                  <a:gd name="connsiteX24" fmla="*/ 130133 w 183851"/>
                  <a:gd name="connsiteY24" fmla="*/ 131918 h 199689"/>
                  <a:gd name="connsiteX25" fmla="*/ 119498 w 183851"/>
                  <a:gd name="connsiteY25" fmla="*/ 133363 h 199689"/>
                  <a:gd name="connsiteX26" fmla="*/ 112616 w 183851"/>
                  <a:gd name="connsiteY26" fmla="*/ 142851 h 199689"/>
                  <a:gd name="connsiteX27" fmla="*/ 115849 w 183851"/>
                  <a:gd name="connsiteY27" fmla="*/ 150270 h 199689"/>
                  <a:gd name="connsiteX28" fmla="*/ 117517 w 183851"/>
                  <a:gd name="connsiteY28" fmla="*/ 151642 h 199689"/>
                  <a:gd name="connsiteX29" fmla="*/ 115536 w 183851"/>
                  <a:gd name="connsiteY29" fmla="*/ 160250 h 199689"/>
                  <a:gd name="connsiteX30" fmla="*/ 112642 w 183851"/>
                  <a:gd name="connsiteY30" fmla="*/ 164831 h 199689"/>
                  <a:gd name="connsiteX31" fmla="*/ 83630 w 183851"/>
                  <a:gd name="connsiteY31" fmla="*/ 192424 h 199689"/>
                  <a:gd name="connsiteX32" fmla="*/ 76175 w 183851"/>
                  <a:gd name="connsiteY32" fmla="*/ 199689 h 199689"/>
                  <a:gd name="connsiteX33" fmla="*/ 66035 w 183851"/>
                  <a:gd name="connsiteY33" fmla="*/ 193752 h 199689"/>
                  <a:gd name="connsiteX34" fmla="*/ 43956 w 183851"/>
                  <a:gd name="connsiteY34" fmla="*/ 179475 h 199689"/>
                  <a:gd name="connsiteX35" fmla="*/ 9782 w 183851"/>
                  <a:gd name="connsiteY35" fmla="*/ 158542 h 199689"/>
                  <a:gd name="connsiteX36" fmla="*/ 10329 w 183851"/>
                  <a:gd name="connsiteY36" fmla="*/ 156640 h 199689"/>
                  <a:gd name="connsiteX37" fmla="*/ 6237 w 183851"/>
                  <a:gd name="connsiteY37" fmla="*/ 151407 h 199689"/>
                  <a:gd name="connsiteX38" fmla="*/ 3838 w 183851"/>
                  <a:gd name="connsiteY38" fmla="*/ 150671 h 199689"/>
                  <a:gd name="connsiteX39" fmla="*/ 3343 w 183851"/>
                  <a:gd name="connsiteY39" fmla="*/ 144390 h 199689"/>
                  <a:gd name="connsiteX40" fmla="*/ 1206 w 183851"/>
                  <a:gd name="connsiteY40" fmla="*/ 145517 h 199689"/>
                  <a:gd name="connsiteX41" fmla="*/ 33 w 183851"/>
                  <a:gd name="connsiteY41" fmla="*/ 140827 h 199689"/>
                  <a:gd name="connsiteX42" fmla="*/ 1701 w 183851"/>
                  <a:gd name="connsiteY42" fmla="*/ 138095 h 199689"/>
                  <a:gd name="connsiteX43" fmla="*/ 294 w 183851"/>
                  <a:gd name="connsiteY43" fmla="*/ 132881 h 199689"/>
                  <a:gd name="connsiteX44" fmla="*/ 1493 w 183851"/>
                  <a:gd name="connsiteY44" fmla="*/ 132312 h 199689"/>
                  <a:gd name="connsiteX45" fmla="*/ 41401 w 183851"/>
                  <a:gd name="connsiteY45" fmla="*/ 130345 h 199689"/>
                  <a:gd name="connsiteX46" fmla="*/ 44425 w 183851"/>
                  <a:gd name="connsiteY46" fmla="*/ 124677 h 199689"/>
                  <a:gd name="connsiteX47" fmla="*/ 49847 w 183851"/>
                  <a:gd name="connsiteY47" fmla="*/ 117649 h 199689"/>
                  <a:gd name="connsiteX48" fmla="*/ 57563 w 183851"/>
                  <a:gd name="connsiteY48" fmla="*/ 113377 h 199689"/>
                  <a:gd name="connsiteX49" fmla="*/ 60847 w 183851"/>
                  <a:gd name="connsiteY49" fmla="*/ 112912 h 199689"/>
                  <a:gd name="connsiteX50" fmla="*/ 66035 w 183851"/>
                  <a:gd name="connsiteY50" fmla="*/ 108885 h 199689"/>
                  <a:gd name="connsiteX51" fmla="*/ 71874 w 183851"/>
                  <a:gd name="connsiteY51" fmla="*/ 105509 h 199689"/>
                  <a:gd name="connsiteX52" fmla="*/ 73881 w 183851"/>
                  <a:gd name="connsiteY52" fmla="*/ 106169 h 199689"/>
                  <a:gd name="connsiteX53" fmla="*/ 73698 w 183851"/>
                  <a:gd name="connsiteY53" fmla="*/ 110792 h 199689"/>
                  <a:gd name="connsiteX54" fmla="*/ 82926 w 183851"/>
                  <a:gd name="connsiteY54" fmla="*/ 113604 h 199689"/>
                  <a:gd name="connsiteX55" fmla="*/ 83239 w 183851"/>
                  <a:gd name="connsiteY55" fmla="*/ 112959 h 199689"/>
                  <a:gd name="connsiteX56" fmla="*/ 91736 w 183851"/>
                  <a:gd name="connsiteY56" fmla="*/ 115195 h 199689"/>
                  <a:gd name="connsiteX57" fmla="*/ 90564 w 183851"/>
                  <a:gd name="connsiteY57" fmla="*/ 108798 h 199689"/>
                  <a:gd name="connsiteX58" fmla="*/ 91997 w 183851"/>
                  <a:gd name="connsiteY58" fmla="*/ 105433 h 199689"/>
                  <a:gd name="connsiteX59" fmla="*/ 89417 w 183851"/>
                  <a:gd name="connsiteY59" fmla="*/ 103868 h 199689"/>
                  <a:gd name="connsiteX60" fmla="*/ 78599 w 183851"/>
                  <a:gd name="connsiteY60" fmla="*/ 100464 h 199689"/>
                  <a:gd name="connsiteX61" fmla="*/ 79694 w 183851"/>
                  <a:gd name="connsiteY61" fmla="*/ 93757 h 199689"/>
                  <a:gd name="connsiteX62" fmla="*/ 82274 w 183851"/>
                  <a:gd name="connsiteY62" fmla="*/ 92826 h 199689"/>
                  <a:gd name="connsiteX63" fmla="*/ 80658 w 183851"/>
                  <a:gd name="connsiteY63" fmla="*/ 87215 h 199689"/>
                  <a:gd name="connsiteX64" fmla="*/ 78182 w 183851"/>
                  <a:gd name="connsiteY64" fmla="*/ 89834 h 199689"/>
                  <a:gd name="connsiteX65" fmla="*/ 77478 w 183851"/>
                  <a:gd name="connsiteY65" fmla="*/ 86845 h 199689"/>
                  <a:gd name="connsiteX66" fmla="*/ 81023 w 183851"/>
                  <a:gd name="connsiteY66" fmla="*/ 82439 h 199689"/>
                  <a:gd name="connsiteX67" fmla="*/ 85585 w 183851"/>
                  <a:gd name="connsiteY67" fmla="*/ 83034 h 199689"/>
                  <a:gd name="connsiteX68" fmla="*/ 93196 w 183851"/>
                  <a:gd name="connsiteY68" fmla="*/ 73549 h 199689"/>
                  <a:gd name="connsiteX69" fmla="*/ 100287 w 183851"/>
                  <a:gd name="connsiteY69" fmla="*/ 72456 h 199689"/>
                  <a:gd name="connsiteX70" fmla="*/ 103259 w 183851"/>
                  <a:gd name="connsiteY70" fmla="*/ 68785 h 199689"/>
                  <a:gd name="connsiteX71" fmla="*/ 104040 w 183851"/>
                  <a:gd name="connsiteY71" fmla="*/ 59121 h 199689"/>
                  <a:gd name="connsiteX72" fmla="*/ 104979 w 183851"/>
                  <a:gd name="connsiteY72" fmla="*/ 58575 h 199689"/>
                  <a:gd name="connsiteX73" fmla="*/ 102581 w 183851"/>
                  <a:gd name="connsiteY73" fmla="*/ 47408 h 199689"/>
                  <a:gd name="connsiteX74" fmla="*/ 97575 w 183851"/>
                  <a:gd name="connsiteY74" fmla="*/ 39207 h 199689"/>
                  <a:gd name="connsiteX75" fmla="*/ 96350 w 183851"/>
                  <a:gd name="connsiteY75" fmla="*/ 31230 h 199689"/>
                  <a:gd name="connsiteX76" fmla="*/ 94083 w 183851"/>
                  <a:gd name="connsiteY76" fmla="*/ 29482 h 199689"/>
                  <a:gd name="connsiteX77" fmla="*/ 88035 w 183851"/>
                  <a:gd name="connsiteY77" fmla="*/ 31196 h 199689"/>
                  <a:gd name="connsiteX78" fmla="*/ 82561 w 183851"/>
                  <a:gd name="connsiteY78" fmla="*/ 33804 h 199689"/>
                  <a:gd name="connsiteX79" fmla="*/ 75054 w 183851"/>
                  <a:gd name="connsiteY79" fmla="*/ 32607 h 199689"/>
                  <a:gd name="connsiteX80" fmla="*/ 72212 w 183851"/>
                  <a:gd name="connsiteY80" fmla="*/ 30505 h 199689"/>
                  <a:gd name="connsiteX81" fmla="*/ 70805 w 183851"/>
                  <a:gd name="connsiteY81" fmla="*/ 12722 h 199689"/>
                  <a:gd name="connsiteX82" fmla="*/ 99166 w 183851"/>
                  <a:gd name="connsiteY82" fmla="*/ 15643 h 199689"/>
                  <a:gd name="connsiteX83" fmla="*/ 103858 w 183851"/>
                  <a:gd name="connsiteY83" fmla="*/ 1286 h 199689"/>
                  <a:gd name="connsiteX84" fmla="*/ 109436 w 183851"/>
                  <a:gd name="connsiteY84" fmla="*/ 2653 h 199689"/>
                  <a:gd name="connsiteX85" fmla="*/ 109619 w 183851"/>
                  <a:gd name="connsiteY85" fmla="*/ 0 h 199689"/>
                  <a:gd name="connsiteX86" fmla="*/ 113424 w 183851"/>
                  <a:gd name="connsiteY86" fmla="*/ 2987 h 199689"/>
                  <a:gd name="connsiteX87" fmla="*/ 113424 w 183851"/>
                  <a:gd name="connsiteY87" fmla="*/ 2987 h 199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83851" h="199689">
                    <a:moveTo>
                      <a:pt x="113424" y="2987"/>
                    </a:moveTo>
                    <a:lnTo>
                      <a:pt x="121740" y="9357"/>
                    </a:lnTo>
                    <a:lnTo>
                      <a:pt x="120098" y="19108"/>
                    </a:lnTo>
                    <a:lnTo>
                      <a:pt x="123252" y="18946"/>
                    </a:lnTo>
                    <a:lnTo>
                      <a:pt x="145721" y="30119"/>
                    </a:lnTo>
                    <a:lnTo>
                      <a:pt x="151639" y="33345"/>
                    </a:lnTo>
                    <a:lnTo>
                      <a:pt x="178149" y="38685"/>
                    </a:lnTo>
                    <a:lnTo>
                      <a:pt x="178957" y="24706"/>
                    </a:lnTo>
                    <a:lnTo>
                      <a:pt x="183884" y="24792"/>
                    </a:lnTo>
                    <a:lnTo>
                      <a:pt x="183545" y="34394"/>
                    </a:lnTo>
                    <a:lnTo>
                      <a:pt x="180469" y="81161"/>
                    </a:lnTo>
                    <a:lnTo>
                      <a:pt x="179009" y="108000"/>
                    </a:lnTo>
                    <a:lnTo>
                      <a:pt x="163551" y="110223"/>
                    </a:lnTo>
                    <a:lnTo>
                      <a:pt x="158468" y="113875"/>
                    </a:lnTo>
                    <a:lnTo>
                      <a:pt x="155653" y="109534"/>
                    </a:lnTo>
                    <a:lnTo>
                      <a:pt x="150831" y="111230"/>
                    </a:lnTo>
                    <a:lnTo>
                      <a:pt x="151535" y="114368"/>
                    </a:lnTo>
                    <a:lnTo>
                      <a:pt x="149110" y="115437"/>
                    </a:lnTo>
                    <a:lnTo>
                      <a:pt x="143818" y="106740"/>
                    </a:lnTo>
                    <a:lnTo>
                      <a:pt x="136989" y="105303"/>
                    </a:lnTo>
                    <a:lnTo>
                      <a:pt x="136833" y="107943"/>
                    </a:lnTo>
                    <a:lnTo>
                      <a:pt x="132558" y="110035"/>
                    </a:lnTo>
                    <a:lnTo>
                      <a:pt x="130785" y="116400"/>
                    </a:lnTo>
                    <a:lnTo>
                      <a:pt x="132323" y="119115"/>
                    </a:lnTo>
                    <a:lnTo>
                      <a:pt x="130133" y="131918"/>
                    </a:lnTo>
                    <a:lnTo>
                      <a:pt x="119498" y="133363"/>
                    </a:lnTo>
                    <a:lnTo>
                      <a:pt x="112616" y="142851"/>
                    </a:lnTo>
                    <a:lnTo>
                      <a:pt x="115849" y="150270"/>
                    </a:lnTo>
                    <a:lnTo>
                      <a:pt x="117517" y="151642"/>
                    </a:lnTo>
                    <a:lnTo>
                      <a:pt x="115536" y="160250"/>
                    </a:lnTo>
                    <a:lnTo>
                      <a:pt x="112642" y="164831"/>
                    </a:lnTo>
                    <a:lnTo>
                      <a:pt x="83630" y="192424"/>
                    </a:lnTo>
                    <a:lnTo>
                      <a:pt x="76175" y="199689"/>
                    </a:lnTo>
                    <a:lnTo>
                      <a:pt x="66035" y="193752"/>
                    </a:lnTo>
                    <a:lnTo>
                      <a:pt x="43956" y="179475"/>
                    </a:lnTo>
                    <a:lnTo>
                      <a:pt x="9782" y="158542"/>
                    </a:lnTo>
                    <a:lnTo>
                      <a:pt x="10329" y="156640"/>
                    </a:lnTo>
                    <a:lnTo>
                      <a:pt x="6237" y="151407"/>
                    </a:lnTo>
                    <a:lnTo>
                      <a:pt x="3838" y="150671"/>
                    </a:lnTo>
                    <a:lnTo>
                      <a:pt x="3343" y="144390"/>
                    </a:lnTo>
                    <a:lnTo>
                      <a:pt x="1206" y="145517"/>
                    </a:lnTo>
                    <a:lnTo>
                      <a:pt x="33" y="140827"/>
                    </a:lnTo>
                    <a:lnTo>
                      <a:pt x="1701" y="138095"/>
                    </a:lnTo>
                    <a:lnTo>
                      <a:pt x="294" y="132881"/>
                    </a:lnTo>
                    <a:lnTo>
                      <a:pt x="1493" y="132312"/>
                    </a:lnTo>
                    <a:lnTo>
                      <a:pt x="41401" y="130345"/>
                    </a:lnTo>
                    <a:lnTo>
                      <a:pt x="44425" y="124677"/>
                    </a:lnTo>
                    <a:lnTo>
                      <a:pt x="49847" y="117649"/>
                    </a:lnTo>
                    <a:lnTo>
                      <a:pt x="57563" y="113377"/>
                    </a:lnTo>
                    <a:lnTo>
                      <a:pt x="60847" y="112912"/>
                    </a:lnTo>
                    <a:lnTo>
                      <a:pt x="66035" y="108885"/>
                    </a:lnTo>
                    <a:lnTo>
                      <a:pt x="71874" y="105509"/>
                    </a:lnTo>
                    <a:lnTo>
                      <a:pt x="73881" y="106169"/>
                    </a:lnTo>
                    <a:lnTo>
                      <a:pt x="73698" y="110792"/>
                    </a:lnTo>
                    <a:lnTo>
                      <a:pt x="82926" y="113604"/>
                    </a:lnTo>
                    <a:lnTo>
                      <a:pt x="83239" y="112959"/>
                    </a:lnTo>
                    <a:lnTo>
                      <a:pt x="91736" y="115195"/>
                    </a:lnTo>
                    <a:lnTo>
                      <a:pt x="90564" y="108798"/>
                    </a:lnTo>
                    <a:lnTo>
                      <a:pt x="91997" y="105433"/>
                    </a:lnTo>
                    <a:lnTo>
                      <a:pt x="89417" y="103868"/>
                    </a:lnTo>
                    <a:lnTo>
                      <a:pt x="78599" y="100464"/>
                    </a:lnTo>
                    <a:lnTo>
                      <a:pt x="79694" y="93757"/>
                    </a:lnTo>
                    <a:lnTo>
                      <a:pt x="82274" y="92826"/>
                    </a:lnTo>
                    <a:lnTo>
                      <a:pt x="80658" y="87215"/>
                    </a:lnTo>
                    <a:lnTo>
                      <a:pt x="78182" y="89834"/>
                    </a:lnTo>
                    <a:lnTo>
                      <a:pt x="77478" y="86845"/>
                    </a:lnTo>
                    <a:lnTo>
                      <a:pt x="81023" y="82439"/>
                    </a:lnTo>
                    <a:lnTo>
                      <a:pt x="85585" y="83034"/>
                    </a:lnTo>
                    <a:lnTo>
                      <a:pt x="93196" y="73549"/>
                    </a:lnTo>
                    <a:lnTo>
                      <a:pt x="100287" y="72456"/>
                    </a:lnTo>
                    <a:lnTo>
                      <a:pt x="103259" y="68785"/>
                    </a:lnTo>
                    <a:lnTo>
                      <a:pt x="104040" y="59121"/>
                    </a:lnTo>
                    <a:lnTo>
                      <a:pt x="104979" y="58575"/>
                    </a:lnTo>
                    <a:lnTo>
                      <a:pt x="102581" y="47408"/>
                    </a:lnTo>
                    <a:lnTo>
                      <a:pt x="97575" y="39207"/>
                    </a:lnTo>
                    <a:lnTo>
                      <a:pt x="96350" y="31230"/>
                    </a:lnTo>
                    <a:lnTo>
                      <a:pt x="94083" y="29482"/>
                    </a:lnTo>
                    <a:lnTo>
                      <a:pt x="88035" y="31196"/>
                    </a:lnTo>
                    <a:lnTo>
                      <a:pt x="82561" y="33804"/>
                    </a:lnTo>
                    <a:lnTo>
                      <a:pt x="75054" y="32607"/>
                    </a:lnTo>
                    <a:lnTo>
                      <a:pt x="72212" y="30505"/>
                    </a:lnTo>
                    <a:lnTo>
                      <a:pt x="70805" y="12722"/>
                    </a:lnTo>
                    <a:lnTo>
                      <a:pt x="99166" y="15643"/>
                    </a:lnTo>
                    <a:lnTo>
                      <a:pt x="103858" y="1286"/>
                    </a:lnTo>
                    <a:lnTo>
                      <a:pt x="109436" y="2653"/>
                    </a:lnTo>
                    <a:lnTo>
                      <a:pt x="109619" y="0"/>
                    </a:lnTo>
                    <a:lnTo>
                      <a:pt x="113424" y="2987"/>
                    </a:lnTo>
                    <a:lnTo>
                      <a:pt x="113424" y="2987"/>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46" name="NY-19">
                <a:extLst>
                  <a:ext uri="{FF2B5EF4-FFF2-40B4-BE49-F238E27FC236}">
                    <a16:creationId xmlns:a16="http://schemas.microsoft.com/office/drawing/2014/main" id="{384AEF3C-D06E-5923-95B7-DD535402CAF8}"/>
                  </a:ext>
                </a:extLst>
              </p:cNvPr>
              <p:cNvSpPr/>
              <p:nvPr/>
            </p:nvSpPr>
            <p:spPr>
              <a:xfrm>
                <a:off x="6987706" y="3047649"/>
                <a:ext cx="443964" cy="259699"/>
              </a:xfrm>
              <a:custGeom>
                <a:avLst/>
                <a:gdLst>
                  <a:gd name="connsiteX0" fmla="*/ 247879 w 494753"/>
                  <a:gd name="connsiteY0" fmla="*/ 10223 h 289408"/>
                  <a:gd name="connsiteX1" fmla="*/ 258097 w 494753"/>
                  <a:gd name="connsiteY1" fmla="*/ 16421 h 289408"/>
                  <a:gd name="connsiteX2" fmla="*/ 259843 w 494753"/>
                  <a:gd name="connsiteY2" fmla="*/ 15023 h 289408"/>
                  <a:gd name="connsiteX3" fmla="*/ 262111 w 494753"/>
                  <a:gd name="connsiteY3" fmla="*/ 1988 h 289408"/>
                  <a:gd name="connsiteX4" fmla="*/ 295347 w 494753"/>
                  <a:gd name="connsiteY4" fmla="*/ 15513 h 289408"/>
                  <a:gd name="connsiteX5" fmla="*/ 292897 w 494753"/>
                  <a:gd name="connsiteY5" fmla="*/ 22924 h 289408"/>
                  <a:gd name="connsiteX6" fmla="*/ 292583 w 494753"/>
                  <a:gd name="connsiteY6" fmla="*/ 31016 h 289408"/>
                  <a:gd name="connsiteX7" fmla="*/ 297328 w 494753"/>
                  <a:gd name="connsiteY7" fmla="*/ 51217 h 289408"/>
                  <a:gd name="connsiteX8" fmla="*/ 297901 w 494753"/>
                  <a:gd name="connsiteY8" fmla="*/ 55362 h 289408"/>
                  <a:gd name="connsiteX9" fmla="*/ 291880 w 494753"/>
                  <a:gd name="connsiteY9" fmla="*/ 67554 h 289408"/>
                  <a:gd name="connsiteX10" fmla="*/ 286223 w 494753"/>
                  <a:gd name="connsiteY10" fmla="*/ 76692 h 289408"/>
                  <a:gd name="connsiteX11" fmla="*/ 299595 w 494753"/>
                  <a:gd name="connsiteY11" fmla="*/ 94963 h 289408"/>
                  <a:gd name="connsiteX12" fmla="*/ 324880 w 494753"/>
                  <a:gd name="connsiteY12" fmla="*/ 108514 h 289408"/>
                  <a:gd name="connsiteX13" fmla="*/ 334186 w 494753"/>
                  <a:gd name="connsiteY13" fmla="*/ 104834 h 289408"/>
                  <a:gd name="connsiteX14" fmla="*/ 338931 w 494753"/>
                  <a:gd name="connsiteY14" fmla="*/ 108384 h 289408"/>
                  <a:gd name="connsiteX15" fmla="*/ 348941 w 494753"/>
                  <a:gd name="connsiteY15" fmla="*/ 106886 h 289408"/>
                  <a:gd name="connsiteX16" fmla="*/ 351469 w 494753"/>
                  <a:gd name="connsiteY16" fmla="*/ 103808 h 289408"/>
                  <a:gd name="connsiteX17" fmla="*/ 353554 w 494753"/>
                  <a:gd name="connsiteY17" fmla="*/ 104192 h 289408"/>
                  <a:gd name="connsiteX18" fmla="*/ 352173 w 494753"/>
                  <a:gd name="connsiteY18" fmla="*/ 98124 h 289408"/>
                  <a:gd name="connsiteX19" fmla="*/ 398442 w 494753"/>
                  <a:gd name="connsiteY19" fmla="*/ 90969 h 289408"/>
                  <a:gd name="connsiteX20" fmla="*/ 420000 w 494753"/>
                  <a:gd name="connsiteY20" fmla="*/ 87173 h 289408"/>
                  <a:gd name="connsiteX21" fmla="*/ 419895 w 494753"/>
                  <a:gd name="connsiteY21" fmla="*/ 82141 h 289408"/>
                  <a:gd name="connsiteX22" fmla="*/ 423675 w 494753"/>
                  <a:gd name="connsiteY22" fmla="*/ 73478 h 289408"/>
                  <a:gd name="connsiteX23" fmla="*/ 424535 w 494753"/>
                  <a:gd name="connsiteY23" fmla="*/ 65160 h 289408"/>
                  <a:gd name="connsiteX24" fmla="*/ 423492 w 494753"/>
                  <a:gd name="connsiteY24" fmla="*/ 57811 h 289408"/>
                  <a:gd name="connsiteX25" fmla="*/ 425604 w 494753"/>
                  <a:gd name="connsiteY25" fmla="*/ 57203 h 289408"/>
                  <a:gd name="connsiteX26" fmla="*/ 428627 w 494753"/>
                  <a:gd name="connsiteY26" fmla="*/ 50940 h 289408"/>
                  <a:gd name="connsiteX27" fmla="*/ 442365 w 494753"/>
                  <a:gd name="connsiteY27" fmla="*/ 53596 h 289408"/>
                  <a:gd name="connsiteX28" fmla="*/ 445285 w 494753"/>
                  <a:gd name="connsiteY28" fmla="*/ 40310 h 289408"/>
                  <a:gd name="connsiteX29" fmla="*/ 438950 w 494753"/>
                  <a:gd name="connsiteY29" fmla="*/ 41273 h 289408"/>
                  <a:gd name="connsiteX30" fmla="*/ 438376 w 494753"/>
                  <a:gd name="connsiteY30" fmla="*/ 35931 h 289408"/>
                  <a:gd name="connsiteX31" fmla="*/ 442521 w 494753"/>
                  <a:gd name="connsiteY31" fmla="*/ 33995 h 289408"/>
                  <a:gd name="connsiteX32" fmla="*/ 439550 w 494753"/>
                  <a:gd name="connsiteY32" fmla="*/ 30220 h 289408"/>
                  <a:gd name="connsiteX33" fmla="*/ 440801 w 494753"/>
                  <a:gd name="connsiteY33" fmla="*/ 26842 h 289408"/>
                  <a:gd name="connsiteX34" fmla="*/ 438637 w 494753"/>
                  <a:gd name="connsiteY34" fmla="*/ 23177 h 289408"/>
                  <a:gd name="connsiteX35" fmla="*/ 444893 w 494753"/>
                  <a:gd name="connsiteY35" fmla="*/ 21539 h 289408"/>
                  <a:gd name="connsiteX36" fmla="*/ 492857 w 494753"/>
                  <a:gd name="connsiteY36" fmla="*/ 13943 h 289408"/>
                  <a:gd name="connsiteX37" fmla="*/ 491058 w 494753"/>
                  <a:gd name="connsiteY37" fmla="*/ 20949 h 289408"/>
                  <a:gd name="connsiteX38" fmla="*/ 493143 w 494753"/>
                  <a:gd name="connsiteY38" fmla="*/ 31937 h 289408"/>
                  <a:gd name="connsiteX39" fmla="*/ 494786 w 494753"/>
                  <a:gd name="connsiteY39" fmla="*/ 31968 h 289408"/>
                  <a:gd name="connsiteX40" fmla="*/ 482169 w 494753"/>
                  <a:gd name="connsiteY40" fmla="*/ 78218 h 289408"/>
                  <a:gd name="connsiteX41" fmla="*/ 459726 w 494753"/>
                  <a:gd name="connsiteY41" fmla="*/ 160900 h 289408"/>
                  <a:gd name="connsiteX42" fmla="*/ 461342 w 494753"/>
                  <a:gd name="connsiteY42" fmla="*/ 167995 h 289408"/>
                  <a:gd name="connsiteX43" fmla="*/ 457822 w 494753"/>
                  <a:gd name="connsiteY43" fmla="*/ 167927 h 289408"/>
                  <a:gd name="connsiteX44" fmla="*/ 457015 w 494753"/>
                  <a:gd name="connsiteY44" fmla="*/ 181907 h 289408"/>
                  <a:gd name="connsiteX45" fmla="*/ 430504 w 494753"/>
                  <a:gd name="connsiteY45" fmla="*/ 176567 h 289408"/>
                  <a:gd name="connsiteX46" fmla="*/ 424587 w 494753"/>
                  <a:gd name="connsiteY46" fmla="*/ 173340 h 289408"/>
                  <a:gd name="connsiteX47" fmla="*/ 402117 w 494753"/>
                  <a:gd name="connsiteY47" fmla="*/ 162167 h 289408"/>
                  <a:gd name="connsiteX48" fmla="*/ 398963 w 494753"/>
                  <a:gd name="connsiteY48" fmla="*/ 162329 h 289408"/>
                  <a:gd name="connsiteX49" fmla="*/ 400605 w 494753"/>
                  <a:gd name="connsiteY49" fmla="*/ 152578 h 289408"/>
                  <a:gd name="connsiteX50" fmla="*/ 388484 w 494753"/>
                  <a:gd name="connsiteY50" fmla="*/ 143221 h 289408"/>
                  <a:gd name="connsiteX51" fmla="*/ 388302 w 494753"/>
                  <a:gd name="connsiteY51" fmla="*/ 145874 h 289408"/>
                  <a:gd name="connsiteX52" fmla="*/ 382724 w 494753"/>
                  <a:gd name="connsiteY52" fmla="*/ 144507 h 289408"/>
                  <a:gd name="connsiteX53" fmla="*/ 378031 w 494753"/>
                  <a:gd name="connsiteY53" fmla="*/ 158865 h 289408"/>
                  <a:gd name="connsiteX54" fmla="*/ 349670 w 494753"/>
                  <a:gd name="connsiteY54" fmla="*/ 155943 h 289408"/>
                  <a:gd name="connsiteX55" fmla="*/ 351078 w 494753"/>
                  <a:gd name="connsiteY55" fmla="*/ 173726 h 289408"/>
                  <a:gd name="connsiteX56" fmla="*/ 353919 w 494753"/>
                  <a:gd name="connsiteY56" fmla="*/ 175828 h 289408"/>
                  <a:gd name="connsiteX57" fmla="*/ 361426 w 494753"/>
                  <a:gd name="connsiteY57" fmla="*/ 177026 h 289408"/>
                  <a:gd name="connsiteX58" fmla="*/ 366901 w 494753"/>
                  <a:gd name="connsiteY58" fmla="*/ 174417 h 289408"/>
                  <a:gd name="connsiteX59" fmla="*/ 372948 w 494753"/>
                  <a:gd name="connsiteY59" fmla="*/ 172703 h 289408"/>
                  <a:gd name="connsiteX60" fmla="*/ 375216 w 494753"/>
                  <a:gd name="connsiteY60" fmla="*/ 174451 h 289408"/>
                  <a:gd name="connsiteX61" fmla="*/ 376441 w 494753"/>
                  <a:gd name="connsiteY61" fmla="*/ 182428 h 289408"/>
                  <a:gd name="connsiteX62" fmla="*/ 381446 w 494753"/>
                  <a:gd name="connsiteY62" fmla="*/ 190630 h 289408"/>
                  <a:gd name="connsiteX63" fmla="*/ 383844 w 494753"/>
                  <a:gd name="connsiteY63" fmla="*/ 201797 h 289408"/>
                  <a:gd name="connsiteX64" fmla="*/ 382906 w 494753"/>
                  <a:gd name="connsiteY64" fmla="*/ 202342 h 289408"/>
                  <a:gd name="connsiteX65" fmla="*/ 382124 w 494753"/>
                  <a:gd name="connsiteY65" fmla="*/ 212007 h 289408"/>
                  <a:gd name="connsiteX66" fmla="*/ 379152 w 494753"/>
                  <a:gd name="connsiteY66" fmla="*/ 215677 h 289408"/>
                  <a:gd name="connsiteX67" fmla="*/ 372062 w 494753"/>
                  <a:gd name="connsiteY67" fmla="*/ 216770 h 289408"/>
                  <a:gd name="connsiteX68" fmla="*/ 364451 w 494753"/>
                  <a:gd name="connsiteY68" fmla="*/ 226255 h 289408"/>
                  <a:gd name="connsiteX69" fmla="*/ 359889 w 494753"/>
                  <a:gd name="connsiteY69" fmla="*/ 225660 h 289408"/>
                  <a:gd name="connsiteX70" fmla="*/ 356343 w 494753"/>
                  <a:gd name="connsiteY70" fmla="*/ 230066 h 289408"/>
                  <a:gd name="connsiteX71" fmla="*/ 357047 w 494753"/>
                  <a:gd name="connsiteY71" fmla="*/ 233056 h 289408"/>
                  <a:gd name="connsiteX72" fmla="*/ 359524 w 494753"/>
                  <a:gd name="connsiteY72" fmla="*/ 230437 h 289408"/>
                  <a:gd name="connsiteX73" fmla="*/ 361140 w 494753"/>
                  <a:gd name="connsiteY73" fmla="*/ 236048 h 289408"/>
                  <a:gd name="connsiteX74" fmla="*/ 358559 w 494753"/>
                  <a:gd name="connsiteY74" fmla="*/ 236979 h 289408"/>
                  <a:gd name="connsiteX75" fmla="*/ 357464 w 494753"/>
                  <a:gd name="connsiteY75" fmla="*/ 243685 h 289408"/>
                  <a:gd name="connsiteX76" fmla="*/ 368282 w 494753"/>
                  <a:gd name="connsiteY76" fmla="*/ 247090 h 289408"/>
                  <a:gd name="connsiteX77" fmla="*/ 370863 w 494753"/>
                  <a:gd name="connsiteY77" fmla="*/ 248655 h 289408"/>
                  <a:gd name="connsiteX78" fmla="*/ 369429 w 494753"/>
                  <a:gd name="connsiteY78" fmla="*/ 252020 h 289408"/>
                  <a:gd name="connsiteX79" fmla="*/ 370602 w 494753"/>
                  <a:gd name="connsiteY79" fmla="*/ 258416 h 289408"/>
                  <a:gd name="connsiteX80" fmla="*/ 362104 w 494753"/>
                  <a:gd name="connsiteY80" fmla="*/ 256181 h 289408"/>
                  <a:gd name="connsiteX81" fmla="*/ 361792 w 494753"/>
                  <a:gd name="connsiteY81" fmla="*/ 256825 h 289408"/>
                  <a:gd name="connsiteX82" fmla="*/ 352564 w 494753"/>
                  <a:gd name="connsiteY82" fmla="*/ 254013 h 289408"/>
                  <a:gd name="connsiteX83" fmla="*/ 352746 w 494753"/>
                  <a:gd name="connsiteY83" fmla="*/ 249390 h 289408"/>
                  <a:gd name="connsiteX84" fmla="*/ 350739 w 494753"/>
                  <a:gd name="connsiteY84" fmla="*/ 248730 h 289408"/>
                  <a:gd name="connsiteX85" fmla="*/ 342658 w 494753"/>
                  <a:gd name="connsiteY85" fmla="*/ 254469 h 289408"/>
                  <a:gd name="connsiteX86" fmla="*/ 331815 w 494753"/>
                  <a:gd name="connsiteY86" fmla="*/ 258774 h 289408"/>
                  <a:gd name="connsiteX87" fmla="*/ 326992 w 494753"/>
                  <a:gd name="connsiteY87" fmla="*/ 262992 h 289408"/>
                  <a:gd name="connsiteX88" fmla="*/ 323291 w 494753"/>
                  <a:gd name="connsiteY88" fmla="*/ 267898 h 289408"/>
                  <a:gd name="connsiteX89" fmla="*/ 320267 w 494753"/>
                  <a:gd name="connsiteY89" fmla="*/ 273567 h 289408"/>
                  <a:gd name="connsiteX90" fmla="*/ 280358 w 494753"/>
                  <a:gd name="connsiteY90" fmla="*/ 275534 h 289408"/>
                  <a:gd name="connsiteX91" fmla="*/ 279159 w 494753"/>
                  <a:gd name="connsiteY91" fmla="*/ 276102 h 289408"/>
                  <a:gd name="connsiteX92" fmla="*/ 280566 w 494753"/>
                  <a:gd name="connsiteY92" fmla="*/ 281317 h 289408"/>
                  <a:gd name="connsiteX93" fmla="*/ 278898 w 494753"/>
                  <a:gd name="connsiteY93" fmla="*/ 284048 h 289408"/>
                  <a:gd name="connsiteX94" fmla="*/ 280019 w 494753"/>
                  <a:gd name="connsiteY94" fmla="*/ 288770 h 289408"/>
                  <a:gd name="connsiteX95" fmla="*/ 274858 w 494753"/>
                  <a:gd name="connsiteY95" fmla="*/ 289409 h 289408"/>
                  <a:gd name="connsiteX96" fmla="*/ 271730 w 494753"/>
                  <a:gd name="connsiteY96" fmla="*/ 285305 h 289408"/>
                  <a:gd name="connsiteX97" fmla="*/ 268159 w 494753"/>
                  <a:gd name="connsiteY97" fmla="*/ 287491 h 289408"/>
                  <a:gd name="connsiteX98" fmla="*/ 264379 w 494753"/>
                  <a:gd name="connsiteY98" fmla="*/ 285037 h 289408"/>
                  <a:gd name="connsiteX99" fmla="*/ 259947 w 494753"/>
                  <a:gd name="connsiteY99" fmla="*/ 286085 h 289408"/>
                  <a:gd name="connsiteX100" fmla="*/ 260469 w 494753"/>
                  <a:gd name="connsiteY100" fmla="*/ 282838 h 289408"/>
                  <a:gd name="connsiteX101" fmla="*/ 257184 w 494753"/>
                  <a:gd name="connsiteY101" fmla="*/ 278946 h 289408"/>
                  <a:gd name="connsiteX102" fmla="*/ 252805 w 494753"/>
                  <a:gd name="connsiteY102" fmla="*/ 277472 h 289408"/>
                  <a:gd name="connsiteX103" fmla="*/ 250667 w 494753"/>
                  <a:gd name="connsiteY103" fmla="*/ 278839 h 289408"/>
                  <a:gd name="connsiteX104" fmla="*/ 247305 w 494753"/>
                  <a:gd name="connsiteY104" fmla="*/ 278189 h 289408"/>
                  <a:gd name="connsiteX105" fmla="*/ 246445 w 494753"/>
                  <a:gd name="connsiteY105" fmla="*/ 272628 h 289408"/>
                  <a:gd name="connsiteX106" fmla="*/ 244699 w 494753"/>
                  <a:gd name="connsiteY106" fmla="*/ 272896 h 289408"/>
                  <a:gd name="connsiteX107" fmla="*/ 244177 w 494753"/>
                  <a:gd name="connsiteY107" fmla="*/ 269803 h 289408"/>
                  <a:gd name="connsiteX108" fmla="*/ 241153 w 494753"/>
                  <a:gd name="connsiteY108" fmla="*/ 267773 h 289408"/>
                  <a:gd name="connsiteX109" fmla="*/ 242274 w 494753"/>
                  <a:gd name="connsiteY109" fmla="*/ 265976 h 289408"/>
                  <a:gd name="connsiteX110" fmla="*/ 240684 w 494753"/>
                  <a:gd name="connsiteY110" fmla="*/ 262019 h 289408"/>
                  <a:gd name="connsiteX111" fmla="*/ 233906 w 494753"/>
                  <a:gd name="connsiteY111" fmla="*/ 253523 h 289408"/>
                  <a:gd name="connsiteX112" fmla="*/ 238259 w 494753"/>
                  <a:gd name="connsiteY112" fmla="*/ 251644 h 289408"/>
                  <a:gd name="connsiteX113" fmla="*/ 237634 w 494753"/>
                  <a:gd name="connsiteY113" fmla="*/ 244179 h 289408"/>
                  <a:gd name="connsiteX114" fmla="*/ 236175 w 494753"/>
                  <a:gd name="connsiteY114" fmla="*/ 240683 h 289408"/>
                  <a:gd name="connsiteX115" fmla="*/ 237295 w 494753"/>
                  <a:gd name="connsiteY115" fmla="*/ 239227 h 289408"/>
                  <a:gd name="connsiteX116" fmla="*/ 235053 w 494753"/>
                  <a:gd name="connsiteY116" fmla="*/ 233306 h 289408"/>
                  <a:gd name="connsiteX117" fmla="*/ 237504 w 494753"/>
                  <a:gd name="connsiteY117" fmla="*/ 233105 h 289408"/>
                  <a:gd name="connsiteX118" fmla="*/ 236982 w 494753"/>
                  <a:gd name="connsiteY118" fmla="*/ 225605 h 289408"/>
                  <a:gd name="connsiteX119" fmla="*/ 233724 w 494753"/>
                  <a:gd name="connsiteY119" fmla="*/ 221883 h 289408"/>
                  <a:gd name="connsiteX120" fmla="*/ 229553 w 494753"/>
                  <a:gd name="connsiteY120" fmla="*/ 221393 h 289408"/>
                  <a:gd name="connsiteX121" fmla="*/ 231274 w 494753"/>
                  <a:gd name="connsiteY121" fmla="*/ 217101 h 289408"/>
                  <a:gd name="connsiteX122" fmla="*/ 233750 w 494753"/>
                  <a:gd name="connsiteY122" fmla="*/ 216488 h 289408"/>
                  <a:gd name="connsiteX123" fmla="*/ 234246 w 494753"/>
                  <a:gd name="connsiteY123" fmla="*/ 213666 h 289408"/>
                  <a:gd name="connsiteX124" fmla="*/ 231717 w 494753"/>
                  <a:gd name="connsiteY124" fmla="*/ 214138 h 289408"/>
                  <a:gd name="connsiteX125" fmla="*/ 228354 w 494753"/>
                  <a:gd name="connsiteY125" fmla="*/ 212007 h 289408"/>
                  <a:gd name="connsiteX126" fmla="*/ 228302 w 494753"/>
                  <a:gd name="connsiteY126" fmla="*/ 208334 h 289408"/>
                  <a:gd name="connsiteX127" fmla="*/ 224497 w 494753"/>
                  <a:gd name="connsiteY127" fmla="*/ 206323 h 289408"/>
                  <a:gd name="connsiteX128" fmla="*/ 221915 w 494753"/>
                  <a:gd name="connsiteY128" fmla="*/ 206975 h 289408"/>
                  <a:gd name="connsiteX129" fmla="*/ 219179 w 494753"/>
                  <a:gd name="connsiteY129" fmla="*/ 202386 h 289408"/>
                  <a:gd name="connsiteX130" fmla="*/ 217928 w 494753"/>
                  <a:gd name="connsiteY130" fmla="*/ 204771 h 289408"/>
                  <a:gd name="connsiteX131" fmla="*/ 216102 w 494753"/>
                  <a:gd name="connsiteY131" fmla="*/ 203062 h 289408"/>
                  <a:gd name="connsiteX132" fmla="*/ 212453 w 494753"/>
                  <a:gd name="connsiteY132" fmla="*/ 205196 h 289408"/>
                  <a:gd name="connsiteX133" fmla="*/ 209873 w 494753"/>
                  <a:gd name="connsiteY133" fmla="*/ 203378 h 289408"/>
                  <a:gd name="connsiteX134" fmla="*/ 207475 w 494753"/>
                  <a:gd name="connsiteY134" fmla="*/ 204366 h 289408"/>
                  <a:gd name="connsiteX135" fmla="*/ 207527 w 494753"/>
                  <a:gd name="connsiteY135" fmla="*/ 201520 h 289408"/>
                  <a:gd name="connsiteX136" fmla="*/ 205546 w 494753"/>
                  <a:gd name="connsiteY136" fmla="*/ 199465 h 289408"/>
                  <a:gd name="connsiteX137" fmla="*/ 206041 w 494753"/>
                  <a:gd name="connsiteY137" fmla="*/ 195508 h 289408"/>
                  <a:gd name="connsiteX138" fmla="*/ 204451 w 494753"/>
                  <a:gd name="connsiteY138" fmla="*/ 189526 h 289408"/>
                  <a:gd name="connsiteX139" fmla="*/ 202626 w 494753"/>
                  <a:gd name="connsiteY139" fmla="*/ 186855 h 289408"/>
                  <a:gd name="connsiteX140" fmla="*/ 199915 w 494753"/>
                  <a:gd name="connsiteY140" fmla="*/ 187528 h 289408"/>
                  <a:gd name="connsiteX141" fmla="*/ 195301 w 494753"/>
                  <a:gd name="connsiteY141" fmla="*/ 182822 h 289408"/>
                  <a:gd name="connsiteX142" fmla="*/ 195484 w 494753"/>
                  <a:gd name="connsiteY142" fmla="*/ 179019 h 289408"/>
                  <a:gd name="connsiteX143" fmla="*/ 192799 w 494753"/>
                  <a:gd name="connsiteY143" fmla="*/ 177720 h 289408"/>
                  <a:gd name="connsiteX144" fmla="*/ 136077 w 494753"/>
                  <a:gd name="connsiteY144" fmla="*/ 178033 h 289408"/>
                  <a:gd name="connsiteX145" fmla="*/ 85220 w 494753"/>
                  <a:gd name="connsiteY145" fmla="*/ 177842 h 289408"/>
                  <a:gd name="connsiteX146" fmla="*/ 85376 w 494753"/>
                  <a:gd name="connsiteY146" fmla="*/ 171504 h 289408"/>
                  <a:gd name="connsiteX147" fmla="*/ 84386 w 494753"/>
                  <a:gd name="connsiteY147" fmla="*/ 157975 h 289408"/>
                  <a:gd name="connsiteX148" fmla="*/ 83708 w 494753"/>
                  <a:gd name="connsiteY148" fmla="*/ 141544 h 289408"/>
                  <a:gd name="connsiteX149" fmla="*/ 87983 w 494753"/>
                  <a:gd name="connsiteY149" fmla="*/ 141301 h 289408"/>
                  <a:gd name="connsiteX150" fmla="*/ 88791 w 494753"/>
                  <a:gd name="connsiteY150" fmla="*/ 132803 h 289408"/>
                  <a:gd name="connsiteX151" fmla="*/ 86549 w 494753"/>
                  <a:gd name="connsiteY151" fmla="*/ 127549 h 289408"/>
                  <a:gd name="connsiteX152" fmla="*/ 88843 w 494753"/>
                  <a:gd name="connsiteY152" fmla="*/ 127445 h 289408"/>
                  <a:gd name="connsiteX153" fmla="*/ 87826 w 494753"/>
                  <a:gd name="connsiteY153" fmla="*/ 123396 h 289408"/>
                  <a:gd name="connsiteX154" fmla="*/ 85976 w 494753"/>
                  <a:gd name="connsiteY154" fmla="*/ 123459 h 289408"/>
                  <a:gd name="connsiteX155" fmla="*/ 85819 w 494753"/>
                  <a:gd name="connsiteY155" fmla="*/ 117224 h 289408"/>
                  <a:gd name="connsiteX156" fmla="*/ 84282 w 494753"/>
                  <a:gd name="connsiteY156" fmla="*/ 115623 h 289408"/>
                  <a:gd name="connsiteX157" fmla="*/ 84725 w 494753"/>
                  <a:gd name="connsiteY157" fmla="*/ 111968 h 289408"/>
                  <a:gd name="connsiteX158" fmla="*/ 81701 w 494753"/>
                  <a:gd name="connsiteY158" fmla="*/ 97709 h 289408"/>
                  <a:gd name="connsiteX159" fmla="*/ 58215 w 494753"/>
                  <a:gd name="connsiteY159" fmla="*/ 98445 h 289408"/>
                  <a:gd name="connsiteX160" fmla="*/ 57302 w 494753"/>
                  <a:gd name="connsiteY160" fmla="*/ 102658 h 289408"/>
                  <a:gd name="connsiteX161" fmla="*/ 65565 w 494753"/>
                  <a:gd name="connsiteY161" fmla="*/ 106824 h 289408"/>
                  <a:gd name="connsiteX162" fmla="*/ 66217 w 494753"/>
                  <a:gd name="connsiteY162" fmla="*/ 109229 h 289408"/>
                  <a:gd name="connsiteX163" fmla="*/ 64236 w 494753"/>
                  <a:gd name="connsiteY163" fmla="*/ 114394 h 289408"/>
                  <a:gd name="connsiteX164" fmla="*/ 64418 w 494753"/>
                  <a:gd name="connsiteY164" fmla="*/ 119901 h 289408"/>
                  <a:gd name="connsiteX165" fmla="*/ 58918 w 494753"/>
                  <a:gd name="connsiteY165" fmla="*/ 119882 h 289408"/>
                  <a:gd name="connsiteX166" fmla="*/ 58918 w 494753"/>
                  <a:gd name="connsiteY166" fmla="*/ 117647 h 289408"/>
                  <a:gd name="connsiteX167" fmla="*/ 49925 w 494753"/>
                  <a:gd name="connsiteY167" fmla="*/ 117605 h 289408"/>
                  <a:gd name="connsiteX168" fmla="*/ 49899 w 494753"/>
                  <a:gd name="connsiteY168" fmla="*/ 115683 h 289408"/>
                  <a:gd name="connsiteX169" fmla="*/ 40593 w 494753"/>
                  <a:gd name="connsiteY169" fmla="*/ 115667 h 289408"/>
                  <a:gd name="connsiteX170" fmla="*/ 40463 w 494753"/>
                  <a:gd name="connsiteY170" fmla="*/ 126472 h 289408"/>
                  <a:gd name="connsiteX171" fmla="*/ 32069 w 494753"/>
                  <a:gd name="connsiteY171" fmla="*/ 126318 h 289408"/>
                  <a:gd name="connsiteX172" fmla="*/ 32148 w 494753"/>
                  <a:gd name="connsiteY172" fmla="*/ 122932 h 289408"/>
                  <a:gd name="connsiteX173" fmla="*/ 789 w 494753"/>
                  <a:gd name="connsiteY173" fmla="*/ 122311 h 289408"/>
                  <a:gd name="connsiteX174" fmla="*/ 919 w 494753"/>
                  <a:gd name="connsiteY174" fmla="*/ 104961 h 289408"/>
                  <a:gd name="connsiteX175" fmla="*/ 1623 w 494753"/>
                  <a:gd name="connsiteY175" fmla="*/ 104591 h 289408"/>
                  <a:gd name="connsiteX176" fmla="*/ 33 w 494753"/>
                  <a:gd name="connsiteY176" fmla="*/ 71016 h 289408"/>
                  <a:gd name="connsiteX177" fmla="*/ 15985 w 494753"/>
                  <a:gd name="connsiteY177" fmla="*/ 70405 h 289408"/>
                  <a:gd name="connsiteX178" fmla="*/ 11346 w 494753"/>
                  <a:gd name="connsiteY178" fmla="*/ 67124 h 289408"/>
                  <a:gd name="connsiteX179" fmla="*/ 7436 w 494753"/>
                  <a:gd name="connsiteY179" fmla="*/ 62215 h 289408"/>
                  <a:gd name="connsiteX180" fmla="*/ 4386 w 494753"/>
                  <a:gd name="connsiteY180" fmla="*/ 55993 h 289408"/>
                  <a:gd name="connsiteX181" fmla="*/ 11919 w 494753"/>
                  <a:gd name="connsiteY181" fmla="*/ 56257 h 289408"/>
                  <a:gd name="connsiteX182" fmla="*/ 34337 w 494753"/>
                  <a:gd name="connsiteY182" fmla="*/ 55216 h 289408"/>
                  <a:gd name="connsiteX183" fmla="*/ 34389 w 494753"/>
                  <a:gd name="connsiteY183" fmla="*/ 56943 h 289408"/>
                  <a:gd name="connsiteX184" fmla="*/ 62177 w 494753"/>
                  <a:gd name="connsiteY184" fmla="*/ 55967 h 289408"/>
                  <a:gd name="connsiteX185" fmla="*/ 62776 w 494753"/>
                  <a:gd name="connsiteY185" fmla="*/ 70299 h 289408"/>
                  <a:gd name="connsiteX186" fmla="*/ 84229 w 494753"/>
                  <a:gd name="connsiteY186" fmla="*/ 69276 h 289408"/>
                  <a:gd name="connsiteX187" fmla="*/ 86575 w 494753"/>
                  <a:gd name="connsiteY187" fmla="*/ 71965 h 289408"/>
                  <a:gd name="connsiteX188" fmla="*/ 91111 w 494753"/>
                  <a:gd name="connsiteY188" fmla="*/ 71676 h 289408"/>
                  <a:gd name="connsiteX189" fmla="*/ 90173 w 494753"/>
                  <a:gd name="connsiteY189" fmla="*/ 51300 h 289408"/>
                  <a:gd name="connsiteX190" fmla="*/ 117230 w 494753"/>
                  <a:gd name="connsiteY190" fmla="*/ 49680 h 289408"/>
                  <a:gd name="connsiteX191" fmla="*/ 116370 w 494753"/>
                  <a:gd name="connsiteY191" fmla="*/ 36293 h 289408"/>
                  <a:gd name="connsiteX192" fmla="*/ 154584 w 494753"/>
                  <a:gd name="connsiteY192" fmla="*/ 33718 h 289408"/>
                  <a:gd name="connsiteX193" fmla="*/ 182841 w 494753"/>
                  <a:gd name="connsiteY193" fmla="*/ 32054 h 289408"/>
                  <a:gd name="connsiteX194" fmla="*/ 182945 w 494753"/>
                  <a:gd name="connsiteY194" fmla="*/ 33489 h 289408"/>
                  <a:gd name="connsiteX195" fmla="*/ 202000 w 494753"/>
                  <a:gd name="connsiteY195" fmla="*/ 32312 h 289408"/>
                  <a:gd name="connsiteX196" fmla="*/ 204268 w 494753"/>
                  <a:gd name="connsiteY196" fmla="*/ 30262 h 289408"/>
                  <a:gd name="connsiteX197" fmla="*/ 205259 w 494753"/>
                  <a:gd name="connsiteY197" fmla="*/ 26735 h 289408"/>
                  <a:gd name="connsiteX198" fmla="*/ 208334 w 494753"/>
                  <a:gd name="connsiteY198" fmla="*/ 24481 h 289408"/>
                  <a:gd name="connsiteX199" fmla="*/ 210107 w 494753"/>
                  <a:gd name="connsiteY199" fmla="*/ 14592 h 289408"/>
                  <a:gd name="connsiteX200" fmla="*/ 209091 w 494753"/>
                  <a:gd name="connsiteY200" fmla="*/ 12568 h 289408"/>
                  <a:gd name="connsiteX201" fmla="*/ 209664 w 494753"/>
                  <a:gd name="connsiteY201" fmla="*/ 6005 h 289408"/>
                  <a:gd name="connsiteX202" fmla="*/ 214070 w 494753"/>
                  <a:gd name="connsiteY202" fmla="*/ 5590 h 289408"/>
                  <a:gd name="connsiteX203" fmla="*/ 214278 w 494753"/>
                  <a:gd name="connsiteY203" fmla="*/ 10202 h 289408"/>
                  <a:gd name="connsiteX204" fmla="*/ 224497 w 494753"/>
                  <a:gd name="connsiteY204" fmla="*/ 9571 h 289408"/>
                  <a:gd name="connsiteX205" fmla="*/ 230101 w 494753"/>
                  <a:gd name="connsiteY205" fmla="*/ 0 h 289408"/>
                  <a:gd name="connsiteX206" fmla="*/ 247879 w 494753"/>
                  <a:gd name="connsiteY206" fmla="*/ 10223 h 289408"/>
                  <a:gd name="connsiteX207" fmla="*/ 247879 w 494753"/>
                  <a:gd name="connsiteY207" fmla="*/ 10223 h 289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Lst>
                <a:rect l="l" t="t" r="r" b="b"/>
                <a:pathLst>
                  <a:path w="494753" h="289408">
                    <a:moveTo>
                      <a:pt x="247879" y="10223"/>
                    </a:moveTo>
                    <a:lnTo>
                      <a:pt x="258097" y="16421"/>
                    </a:lnTo>
                    <a:lnTo>
                      <a:pt x="259843" y="15023"/>
                    </a:lnTo>
                    <a:lnTo>
                      <a:pt x="262111" y="1988"/>
                    </a:lnTo>
                    <a:lnTo>
                      <a:pt x="295347" y="15513"/>
                    </a:lnTo>
                    <a:lnTo>
                      <a:pt x="292897" y="22924"/>
                    </a:lnTo>
                    <a:lnTo>
                      <a:pt x="292583" y="31016"/>
                    </a:lnTo>
                    <a:lnTo>
                      <a:pt x="297328" y="51217"/>
                    </a:lnTo>
                    <a:lnTo>
                      <a:pt x="297901" y="55362"/>
                    </a:lnTo>
                    <a:lnTo>
                      <a:pt x="291880" y="67554"/>
                    </a:lnTo>
                    <a:lnTo>
                      <a:pt x="286223" y="76692"/>
                    </a:lnTo>
                    <a:lnTo>
                      <a:pt x="299595" y="94963"/>
                    </a:lnTo>
                    <a:lnTo>
                      <a:pt x="324880" y="108514"/>
                    </a:lnTo>
                    <a:lnTo>
                      <a:pt x="334186" y="104834"/>
                    </a:lnTo>
                    <a:lnTo>
                      <a:pt x="338931" y="108384"/>
                    </a:lnTo>
                    <a:lnTo>
                      <a:pt x="348941" y="106886"/>
                    </a:lnTo>
                    <a:lnTo>
                      <a:pt x="351469" y="103808"/>
                    </a:lnTo>
                    <a:lnTo>
                      <a:pt x="353554" y="104192"/>
                    </a:lnTo>
                    <a:lnTo>
                      <a:pt x="352173" y="98124"/>
                    </a:lnTo>
                    <a:lnTo>
                      <a:pt x="398442" y="90969"/>
                    </a:lnTo>
                    <a:lnTo>
                      <a:pt x="420000" y="87173"/>
                    </a:lnTo>
                    <a:lnTo>
                      <a:pt x="419895" y="82141"/>
                    </a:lnTo>
                    <a:lnTo>
                      <a:pt x="423675" y="73478"/>
                    </a:lnTo>
                    <a:lnTo>
                      <a:pt x="424535" y="65160"/>
                    </a:lnTo>
                    <a:lnTo>
                      <a:pt x="423492" y="57811"/>
                    </a:lnTo>
                    <a:lnTo>
                      <a:pt x="425604" y="57203"/>
                    </a:lnTo>
                    <a:lnTo>
                      <a:pt x="428627" y="50940"/>
                    </a:lnTo>
                    <a:lnTo>
                      <a:pt x="442365" y="53596"/>
                    </a:lnTo>
                    <a:lnTo>
                      <a:pt x="445285" y="40310"/>
                    </a:lnTo>
                    <a:lnTo>
                      <a:pt x="438950" y="41273"/>
                    </a:lnTo>
                    <a:lnTo>
                      <a:pt x="438376" y="35931"/>
                    </a:lnTo>
                    <a:lnTo>
                      <a:pt x="442521" y="33995"/>
                    </a:lnTo>
                    <a:lnTo>
                      <a:pt x="439550" y="30220"/>
                    </a:lnTo>
                    <a:lnTo>
                      <a:pt x="440801" y="26842"/>
                    </a:lnTo>
                    <a:lnTo>
                      <a:pt x="438637" y="23177"/>
                    </a:lnTo>
                    <a:lnTo>
                      <a:pt x="444893" y="21539"/>
                    </a:lnTo>
                    <a:lnTo>
                      <a:pt x="492857" y="13943"/>
                    </a:lnTo>
                    <a:lnTo>
                      <a:pt x="491058" y="20949"/>
                    </a:lnTo>
                    <a:lnTo>
                      <a:pt x="493143" y="31937"/>
                    </a:lnTo>
                    <a:lnTo>
                      <a:pt x="494786" y="31968"/>
                    </a:lnTo>
                    <a:lnTo>
                      <a:pt x="482169" y="78218"/>
                    </a:lnTo>
                    <a:lnTo>
                      <a:pt x="459726" y="160900"/>
                    </a:lnTo>
                    <a:lnTo>
                      <a:pt x="461342" y="167995"/>
                    </a:lnTo>
                    <a:lnTo>
                      <a:pt x="457822" y="167927"/>
                    </a:lnTo>
                    <a:lnTo>
                      <a:pt x="457015" y="181907"/>
                    </a:lnTo>
                    <a:lnTo>
                      <a:pt x="430504" y="176567"/>
                    </a:lnTo>
                    <a:lnTo>
                      <a:pt x="424587" y="173340"/>
                    </a:lnTo>
                    <a:lnTo>
                      <a:pt x="402117" y="162167"/>
                    </a:lnTo>
                    <a:lnTo>
                      <a:pt x="398963" y="162329"/>
                    </a:lnTo>
                    <a:lnTo>
                      <a:pt x="400605" y="152578"/>
                    </a:lnTo>
                    <a:lnTo>
                      <a:pt x="388484" y="143221"/>
                    </a:lnTo>
                    <a:lnTo>
                      <a:pt x="388302" y="145874"/>
                    </a:lnTo>
                    <a:lnTo>
                      <a:pt x="382724" y="144507"/>
                    </a:lnTo>
                    <a:lnTo>
                      <a:pt x="378031" y="158865"/>
                    </a:lnTo>
                    <a:lnTo>
                      <a:pt x="349670" y="155943"/>
                    </a:lnTo>
                    <a:lnTo>
                      <a:pt x="351078" y="173726"/>
                    </a:lnTo>
                    <a:lnTo>
                      <a:pt x="353919" y="175828"/>
                    </a:lnTo>
                    <a:lnTo>
                      <a:pt x="361426" y="177026"/>
                    </a:lnTo>
                    <a:lnTo>
                      <a:pt x="366901" y="174417"/>
                    </a:lnTo>
                    <a:lnTo>
                      <a:pt x="372948" y="172703"/>
                    </a:lnTo>
                    <a:lnTo>
                      <a:pt x="375216" y="174451"/>
                    </a:lnTo>
                    <a:lnTo>
                      <a:pt x="376441" y="182428"/>
                    </a:lnTo>
                    <a:lnTo>
                      <a:pt x="381446" y="190630"/>
                    </a:lnTo>
                    <a:lnTo>
                      <a:pt x="383844" y="201797"/>
                    </a:lnTo>
                    <a:lnTo>
                      <a:pt x="382906" y="202342"/>
                    </a:lnTo>
                    <a:lnTo>
                      <a:pt x="382124" y="212007"/>
                    </a:lnTo>
                    <a:lnTo>
                      <a:pt x="379152" y="215677"/>
                    </a:lnTo>
                    <a:lnTo>
                      <a:pt x="372062" y="216770"/>
                    </a:lnTo>
                    <a:lnTo>
                      <a:pt x="364451" y="226255"/>
                    </a:lnTo>
                    <a:lnTo>
                      <a:pt x="359889" y="225660"/>
                    </a:lnTo>
                    <a:lnTo>
                      <a:pt x="356343" y="230066"/>
                    </a:lnTo>
                    <a:lnTo>
                      <a:pt x="357047" y="233056"/>
                    </a:lnTo>
                    <a:lnTo>
                      <a:pt x="359524" y="230437"/>
                    </a:lnTo>
                    <a:lnTo>
                      <a:pt x="361140" y="236048"/>
                    </a:lnTo>
                    <a:lnTo>
                      <a:pt x="358559" y="236979"/>
                    </a:lnTo>
                    <a:lnTo>
                      <a:pt x="357464" y="243685"/>
                    </a:lnTo>
                    <a:lnTo>
                      <a:pt x="368282" y="247090"/>
                    </a:lnTo>
                    <a:lnTo>
                      <a:pt x="370863" y="248655"/>
                    </a:lnTo>
                    <a:lnTo>
                      <a:pt x="369429" y="252020"/>
                    </a:lnTo>
                    <a:lnTo>
                      <a:pt x="370602" y="258416"/>
                    </a:lnTo>
                    <a:lnTo>
                      <a:pt x="362104" y="256181"/>
                    </a:lnTo>
                    <a:lnTo>
                      <a:pt x="361792" y="256825"/>
                    </a:lnTo>
                    <a:lnTo>
                      <a:pt x="352564" y="254013"/>
                    </a:lnTo>
                    <a:lnTo>
                      <a:pt x="352746" y="249390"/>
                    </a:lnTo>
                    <a:lnTo>
                      <a:pt x="350739" y="248730"/>
                    </a:lnTo>
                    <a:lnTo>
                      <a:pt x="342658" y="254469"/>
                    </a:lnTo>
                    <a:lnTo>
                      <a:pt x="331815" y="258774"/>
                    </a:lnTo>
                    <a:lnTo>
                      <a:pt x="326992" y="262992"/>
                    </a:lnTo>
                    <a:lnTo>
                      <a:pt x="323291" y="267898"/>
                    </a:lnTo>
                    <a:lnTo>
                      <a:pt x="320267" y="273567"/>
                    </a:lnTo>
                    <a:lnTo>
                      <a:pt x="280358" y="275534"/>
                    </a:lnTo>
                    <a:lnTo>
                      <a:pt x="279159" y="276102"/>
                    </a:lnTo>
                    <a:lnTo>
                      <a:pt x="280566" y="281317"/>
                    </a:lnTo>
                    <a:lnTo>
                      <a:pt x="278898" y="284048"/>
                    </a:lnTo>
                    <a:lnTo>
                      <a:pt x="280019" y="288770"/>
                    </a:lnTo>
                    <a:lnTo>
                      <a:pt x="274858" y="289409"/>
                    </a:lnTo>
                    <a:lnTo>
                      <a:pt x="271730" y="285305"/>
                    </a:lnTo>
                    <a:lnTo>
                      <a:pt x="268159" y="287491"/>
                    </a:lnTo>
                    <a:lnTo>
                      <a:pt x="264379" y="285037"/>
                    </a:lnTo>
                    <a:lnTo>
                      <a:pt x="259947" y="286085"/>
                    </a:lnTo>
                    <a:lnTo>
                      <a:pt x="260469" y="282838"/>
                    </a:lnTo>
                    <a:lnTo>
                      <a:pt x="257184" y="278946"/>
                    </a:lnTo>
                    <a:lnTo>
                      <a:pt x="252805" y="277472"/>
                    </a:lnTo>
                    <a:lnTo>
                      <a:pt x="250667" y="278839"/>
                    </a:lnTo>
                    <a:lnTo>
                      <a:pt x="247305" y="278189"/>
                    </a:lnTo>
                    <a:lnTo>
                      <a:pt x="246445" y="272628"/>
                    </a:lnTo>
                    <a:lnTo>
                      <a:pt x="244699" y="272896"/>
                    </a:lnTo>
                    <a:lnTo>
                      <a:pt x="244177" y="269803"/>
                    </a:lnTo>
                    <a:lnTo>
                      <a:pt x="241153" y="267773"/>
                    </a:lnTo>
                    <a:lnTo>
                      <a:pt x="242274" y="265976"/>
                    </a:lnTo>
                    <a:lnTo>
                      <a:pt x="240684" y="262019"/>
                    </a:lnTo>
                    <a:lnTo>
                      <a:pt x="233906" y="253523"/>
                    </a:lnTo>
                    <a:lnTo>
                      <a:pt x="238259" y="251644"/>
                    </a:lnTo>
                    <a:lnTo>
                      <a:pt x="237634" y="244179"/>
                    </a:lnTo>
                    <a:lnTo>
                      <a:pt x="236175" y="240683"/>
                    </a:lnTo>
                    <a:lnTo>
                      <a:pt x="237295" y="239227"/>
                    </a:lnTo>
                    <a:lnTo>
                      <a:pt x="235053" y="233306"/>
                    </a:lnTo>
                    <a:lnTo>
                      <a:pt x="237504" y="233105"/>
                    </a:lnTo>
                    <a:lnTo>
                      <a:pt x="236982" y="225605"/>
                    </a:lnTo>
                    <a:lnTo>
                      <a:pt x="233724" y="221883"/>
                    </a:lnTo>
                    <a:lnTo>
                      <a:pt x="229553" y="221393"/>
                    </a:lnTo>
                    <a:lnTo>
                      <a:pt x="231274" y="217101"/>
                    </a:lnTo>
                    <a:lnTo>
                      <a:pt x="233750" y="216488"/>
                    </a:lnTo>
                    <a:lnTo>
                      <a:pt x="234246" y="213666"/>
                    </a:lnTo>
                    <a:lnTo>
                      <a:pt x="231717" y="214138"/>
                    </a:lnTo>
                    <a:lnTo>
                      <a:pt x="228354" y="212007"/>
                    </a:lnTo>
                    <a:lnTo>
                      <a:pt x="228302" y="208334"/>
                    </a:lnTo>
                    <a:lnTo>
                      <a:pt x="224497" y="206323"/>
                    </a:lnTo>
                    <a:lnTo>
                      <a:pt x="221915" y="206975"/>
                    </a:lnTo>
                    <a:lnTo>
                      <a:pt x="219179" y="202386"/>
                    </a:lnTo>
                    <a:lnTo>
                      <a:pt x="217928" y="204771"/>
                    </a:lnTo>
                    <a:lnTo>
                      <a:pt x="216102" y="203062"/>
                    </a:lnTo>
                    <a:lnTo>
                      <a:pt x="212453" y="205196"/>
                    </a:lnTo>
                    <a:lnTo>
                      <a:pt x="209873" y="203378"/>
                    </a:lnTo>
                    <a:lnTo>
                      <a:pt x="207475" y="204366"/>
                    </a:lnTo>
                    <a:lnTo>
                      <a:pt x="207527" y="201520"/>
                    </a:lnTo>
                    <a:lnTo>
                      <a:pt x="205546" y="199465"/>
                    </a:lnTo>
                    <a:lnTo>
                      <a:pt x="206041" y="195508"/>
                    </a:lnTo>
                    <a:lnTo>
                      <a:pt x="204451" y="189526"/>
                    </a:lnTo>
                    <a:lnTo>
                      <a:pt x="202626" y="186855"/>
                    </a:lnTo>
                    <a:lnTo>
                      <a:pt x="199915" y="187528"/>
                    </a:lnTo>
                    <a:lnTo>
                      <a:pt x="195301" y="182822"/>
                    </a:lnTo>
                    <a:lnTo>
                      <a:pt x="195484" y="179019"/>
                    </a:lnTo>
                    <a:lnTo>
                      <a:pt x="192799" y="177720"/>
                    </a:lnTo>
                    <a:lnTo>
                      <a:pt x="136077" y="178033"/>
                    </a:lnTo>
                    <a:lnTo>
                      <a:pt x="85220" y="177842"/>
                    </a:lnTo>
                    <a:lnTo>
                      <a:pt x="85376" y="171504"/>
                    </a:lnTo>
                    <a:lnTo>
                      <a:pt x="84386" y="157975"/>
                    </a:lnTo>
                    <a:lnTo>
                      <a:pt x="83708" y="141544"/>
                    </a:lnTo>
                    <a:lnTo>
                      <a:pt x="87983" y="141301"/>
                    </a:lnTo>
                    <a:lnTo>
                      <a:pt x="88791" y="132803"/>
                    </a:lnTo>
                    <a:lnTo>
                      <a:pt x="86549" y="127549"/>
                    </a:lnTo>
                    <a:lnTo>
                      <a:pt x="88843" y="127445"/>
                    </a:lnTo>
                    <a:lnTo>
                      <a:pt x="87826" y="123396"/>
                    </a:lnTo>
                    <a:lnTo>
                      <a:pt x="85976" y="123459"/>
                    </a:lnTo>
                    <a:lnTo>
                      <a:pt x="85819" y="117224"/>
                    </a:lnTo>
                    <a:lnTo>
                      <a:pt x="84282" y="115623"/>
                    </a:lnTo>
                    <a:lnTo>
                      <a:pt x="84725" y="111968"/>
                    </a:lnTo>
                    <a:lnTo>
                      <a:pt x="81701" y="97709"/>
                    </a:lnTo>
                    <a:lnTo>
                      <a:pt x="58215" y="98445"/>
                    </a:lnTo>
                    <a:lnTo>
                      <a:pt x="57302" y="102658"/>
                    </a:lnTo>
                    <a:lnTo>
                      <a:pt x="65565" y="106824"/>
                    </a:lnTo>
                    <a:lnTo>
                      <a:pt x="66217" y="109229"/>
                    </a:lnTo>
                    <a:lnTo>
                      <a:pt x="64236" y="114394"/>
                    </a:lnTo>
                    <a:lnTo>
                      <a:pt x="64418" y="119901"/>
                    </a:lnTo>
                    <a:lnTo>
                      <a:pt x="58918" y="119882"/>
                    </a:lnTo>
                    <a:lnTo>
                      <a:pt x="58918" y="117647"/>
                    </a:lnTo>
                    <a:lnTo>
                      <a:pt x="49925" y="117605"/>
                    </a:lnTo>
                    <a:lnTo>
                      <a:pt x="49899" y="115683"/>
                    </a:lnTo>
                    <a:lnTo>
                      <a:pt x="40593" y="115667"/>
                    </a:lnTo>
                    <a:lnTo>
                      <a:pt x="40463" y="126472"/>
                    </a:lnTo>
                    <a:lnTo>
                      <a:pt x="32069" y="126318"/>
                    </a:lnTo>
                    <a:lnTo>
                      <a:pt x="32148" y="122932"/>
                    </a:lnTo>
                    <a:lnTo>
                      <a:pt x="789" y="122311"/>
                    </a:lnTo>
                    <a:lnTo>
                      <a:pt x="919" y="104961"/>
                    </a:lnTo>
                    <a:lnTo>
                      <a:pt x="1623" y="104591"/>
                    </a:lnTo>
                    <a:lnTo>
                      <a:pt x="33" y="71016"/>
                    </a:lnTo>
                    <a:lnTo>
                      <a:pt x="15985" y="70405"/>
                    </a:lnTo>
                    <a:lnTo>
                      <a:pt x="11346" y="67124"/>
                    </a:lnTo>
                    <a:lnTo>
                      <a:pt x="7436" y="62215"/>
                    </a:lnTo>
                    <a:lnTo>
                      <a:pt x="4386" y="55993"/>
                    </a:lnTo>
                    <a:lnTo>
                      <a:pt x="11919" y="56257"/>
                    </a:lnTo>
                    <a:lnTo>
                      <a:pt x="34337" y="55216"/>
                    </a:lnTo>
                    <a:lnTo>
                      <a:pt x="34389" y="56943"/>
                    </a:lnTo>
                    <a:lnTo>
                      <a:pt x="62177" y="55967"/>
                    </a:lnTo>
                    <a:lnTo>
                      <a:pt x="62776" y="70299"/>
                    </a:lnTo>
                    <a:lnTo>
                      <a:pt x="84229" y="69276"/>
                    </a:lnTo>
                    <a:lnTo>
                      <a:pt x="86575" y="71965"/>
                    </a:lnTo>
                    <a:lnTo>
                      <a:pt x="91111" y="71676"/>
                    </a:lnTo>
                    <a:lnTo>
                      <a:pt x="90173" y="51300"/>
                    </a:lnTo>
                    <a:lnTo>
                      <a:pt x="117230" y="49680"/>
                    </a:lnTo>
                    <a:lnTo>
                      <a:pt x="116370" y="36293"/>
                    </a:lnTo>
                    <a:lnTo>
                      <a:pt x="154584" y="33718"/>
                    </a:lnTo>
                    <a:lnTo>
                      <a:pt x="182841" y="32054"/>
                    </a:lnTo>
                    <a:lnTo>
                      <a:pt x="182945" y="33489"/>
                    </a:lnTo>
                    <a:lnTo>
                      <a:pt x="202000" y="32312"/>
                    </a:lnTo>
                    <a:lnTo>
                      <a:pt x="204268" y="30262"/>
                    </a:lnTo>
                    <a:lnTo>
                      <a:pt x="205259" y="26735"/>
                    </a:lnTo>
                    <a:lnTo>
                      <a:pt x="208334" y="24481"/>
                    </a:lnTo>
                    <a:lnTo>
                      <a:pt x="210107" y="14592"/>
                    </a:lnTo>
                    <a:lnTo>
                      <a:pt x="209091" y="12568"/>
                    </a:lnTo>
                    <a:lnTo>
                      <a:pt x="209664" y="6005"/>
                    </a:lnTo>
                    <a:lnTo>
                      <a:pt x="214070" y="5590"/>
                    </a:lnTo>
                    <a:lnTo>
                      <a:pt x="214278" y="10202"/>
                    </a:lnTo>
                    <a:lnTo>
                      <a:pt x="224497" y="9571"/>
                    </a:lnTo>
                    <a:lnTo>
                      <a:pt x="230101" y="0"/>
                    </a:lnTo>
                    <a:lnTo>
                      <a:pt x="247879" y="10223"/>
                    </a:lnTo>
                    <a:lnTo>
                      <a:pt x="247879" y="10223"/>
                    </a:lnTo>
                  </a:path>
                </a:pathLst>
              </a:custGeom>
              <a:solidFill>
                <a:srgbClr val="347CBC"/>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47" name="NY-20">
                <a:extLst>
                  <a:ext uri="{FF2B5EF4-FFF2-40B4-BE49-F238E27FC236}">
                    <a16:creationId xmlns:a16="http://schemas.microsoft.com/office/drawing/2014/main" id="{1BA2270A-9E5E-B592-95A2-9F29502978F7}"/>
                  </a:ext>
                </a:extLst>
              </p:cNvPr>
              <p:cNvSpPr/>
              <p:nvPr/>
            </p:nvSpPr>
            <p:spPr>
              <a:xfrm>
                <a:off x="7297077" y="3004292"/>
                <a:ext cx="133399" cy="131596"/>
              </a:xfrm>
              <a:custGeom>
                <a:avLst/>
                <a:gdLst>
                  <a:gd name="connsiteX0" fmla="*/ 91163 w 148660"/>
                  <a:gd name="connsiteY0" fmla="*/ 3321 h 146651"/>
                  <a:gd name="connsiteX1" fmla="*/ 91971 w 148660"/>
                  <a:gd name="connsiteY1" fmla="*/ 9406 h 146651"/>
                  <a:gd name="connsiteX2" fmla="*/ 87305 w 148660"/>
                  <a:gd name="connsiteY2" fmla="*/ 10019 h 146651"/>
                  <a:gd name="connsiteX3" fmla="*/ 88035 w 148660"/>
                  <a:gd name="connsiteY3" fmla="*/ 15531 h 146651"/>
                  <a:gd name="connsiteX4" fmla="*/ 84411 w 148660"/>
                  <a:gd name="connsiteY4" fmla="*/ 19384 h 146651"/>
                  <a:gd name="connsiteX5" fmla="*/ 83239 w 148660"/>
                  <a:gd name="connsiteY5" fmla="*/ 23720 h 146651"/>
                  <a:gd name="connsiteX6" fmla="*/ 81023 w 148660"/>
                  <a:gd name="connsiteY6" fmla="*/ 26954 h 146651"/>
                  <a:gd name="connsiteX7" fmla="*/ 102658 w 148660"/>
                  <a:gd name="connsiteY7" fmla="*/ 27424 h 146651"/>
                  <a:gd name="connsiteX8" fmla="*/ 100234 w 148660"/>
                  <a:gd name="connsiteY8" fmla="*/ 33932 h 146651"/>
                  <a:gd name="connsiteX9" fmla="*/ 97211 w 148660"/>
                  <a:gd name="connsiteY9" fmla="*/ 36220 h 146651"/>
                  <a:gd name="connsiteX10" fmla="*/ 96611 w 148660"/>
                  <a:gd name="connsiteY10" fmla="*/ 41828 h 146651"/>
                  <a:gd name="connsiteX11" fmla="*/ 123278 w 148660"/>
                  <a:gd name="connsiteY11" fmla="*/ 41179 h 146651"/>
                  <a:gd name="connsiteX12" fmla="*/ 125859 w 148660"/>
                  <a:gd name="connsiteY12" fmla="*/ 38448 h 146651"/>
                  <a:gd name="connsiteX13" fmla="*/ 131698 w 148660"/>
                  <a:gd name="connsiteY13" fmla="*/ 39601 h 146651"/>
                  <a:gd name="connsiteX14" fmla="*/ 133418 w 148660"/>
                  <a:gd name="connsiteY14" fmla="*/ 41346 h 146651"/>
                  <a:gd name="connsiteX15" fmla="*/ 148693 w 148660"/>
                  <a:gd name="connsiteY15" fmla="*/ 41361 h 146651"/>
                  <a:gd name="connsiteX16" fmla="*/ 148094 w 148660"/>
                  <a:gd name="connsiteY16" fmla="*/ 62259 h 146651"/>
                  <a:gd name="connsiteX17" fmla="*/ 100130 w 148660"/>
                  <a:gd name="connsiteY17" fmla="*/ 69855 h 146651"/>
                  <a:gd name="connsiteX18" fmla="*/ 93874 w 148660"/>
                  <a:gd name="connsiteY18" fmla="*/ 71493 h 146651"/>
                  <a:gd name="connsiteX19" fmla="*/ 96038 w 148660"/>
                  <a:gd name="connsiteY19" fmla="*/ 75158 h 146651"/>
                  <a:gd name="connsiteX20" fmla="*/ 94787 w 148660"/>
                  <a:gd name="connsiteY20" fmla="*/ 78536 h 146651"/>
                  <a:gd name="connsiteX21" fmla="*/ 97758 w 148660"/>
                  <a:gd name="connsiteY21" fmla="*/ 82311 h 146651"/>
                  <a:gd name="connsiteX22" fmla="*/ 93613 w 148660"/>
                  <a:gd name="connsiteY22" fmla="*/ 84247 h 146651"/>
                  <a:gd name="connsiteX23" fmla="*/ 94187 w 148660"/>
                  <a:gd name="connsiteY23" fmla="*/ 89589 h 146651"/>
                  <a:gd name="connsiteX24" fmla="*/ 100521 w 148660"/>
                  <a:gd name="connsiteY24" fmla="*/ 88626 h 146651"/>
                  <a:gd name="connsiteX25" fmla="*/ 97602 w 148660"/>
                  <a:gd name="connsiteY25" fmla="*/ 101912 h 146651"/>
                  <a:gd name="connsiteX26" fmla="*/ 83864 w 148660"/>
                  <a:gd name="connsiteY26" fmla="*/ 99256 h 146651"/>
                  <a:gd name="connsiteX27" fmla="*/ 80841 w 148660"/>
                  <a:gd name="connsiteY27" fmla="*/ 105519 h 146651"/>
                  <a:gd name="connsiteX28" fmla="*/ 78729 w 148660"/>
                  <a:gd name="connsiteY28" fmla="*/ 106127 h 146651"/>
                  <a:gd name="connsiteX29" fmla="*/ 79772 w 148660"/>
                  <a:gd name="connsiteY29" fmla="*/ 113476 h 146651"/>
                  <a:gd name="connsiteX30" fmla="*/ 78912 w 148660"/>
                  <a:gd name="connsiteY30" fmla="*/ 121794 h 146651"/>
                  <a:gd name="connsiteX31" fmla="*/ 75132 w 148660"/>
                  <a:gd name="connsiteY31" fmla="*/ 130457 h 146651"/>
                  <a:gd name="connsiteX32" fmla="*/ 75236 w 148660"/>
                  <a:gd name="connsiteY32" fmla="*/ 135489 h 146651"/>
                  <a:gd name="connsiteX33" fmla="*/ 53679 w 148660"/>
                  <a:gd name="connsiteY33" fmla="*/ 139285 h 146651"/>
                  <a:gd name="connsiteX34" fmla="*/ 6080 w 148660"/>
                  <a:gd name="connsiteY34" fmla="*/ 146652 h 146651"/>
                  <a:gd name="connsiteX35" fmla="*/ 5872 w 148660"/>
                  <a:gd name="connsiteY35" fmla="*/ 144163 h 146651"/>
                  <a:gd name="connsiteX36" fmla="*/ 8817 w 148660"/>
                  <a:gd name="connsiteY36" fmla="*/ 134308 h 146651"/>
                  <a:gd name="connsiteX37" fmla="*/ 11111 w 148660"/>
                  <a:gd name="connsiteY37" fmla="*/ 129591 h 146651"/>
                  <a:gd name="connsiteX38" fmla="*/ 11528 w 148660"/>
                  <a:gd name="connsiteY38" fmla="*/ 123323 h 146651"/>
                  <a:gd name="connsiteX39" fmla="*/ 9234 w 148660"/>
                  <a:gd name="connsiteY39" fmla="*/ 118547 h 146651"/>
                  <a:gd name="connsiteX40" fmla="*/ 10329 w 148660"/>
                  <a:gd name="connsiteY40" fmla="*/ 113671 h 146651"/>
                  <a:gd name="connsiteX41" fmla="*/ 16168 w 148660"/>
                  <a:gd name="connsiteY41" fmla="*/ 105183 h 146651"/>
                  <a:gd name="connsiteX42" fmla="*/ 19583 w 148660"/>
                  <a:gd name="connsiteY42" fmla="*/ 95682 h 146651"/>
                  <a:gd name="connsiteX43" fmla="*/ 20313 w 148660"/>
                  <a:gd name="connsiteY43" fmla="*/ 85911 h 146651"/>
                  <a:gd name="connsiteX44" fmla="*/ 18071 w 148660"/>
                  <a:gd name="connsiteY44" fmla="*/ 83404 h 146651"/>
                  <a:gd name="connsiteX45" fmla="*/ 17497 w 148660"/>
                  <a:gd name="connsiteY45" fmla="*/ 86837 h 146651"/>
                  <a:gd name="connsiteX46" fmla="*/ 14839 w 148660"/>
                  <a:gd name="connsiteY46" fmla="*/ 87165 h 146651"/>
                  <a:gd name="connsiteX47" fmla="*/ 9495 w 148660"/>
                  <a:gd name="connsiteY47" fmla="*/ 85574 h 146651"/>
                  <a:gd name="connsiteX48" fmla="*/ 4803 w 148660"/>
                  <a:gd name="connsiteY48" fmla="*/ 86487 h 146651"/>
                  <a:gd name="connsiteX49" fmla="*/ 33 w 148660"/>
                  <a:gd name="connsiteY49" fmla="*/ 79981 h 146651"/>
                  <a:gd name="connsiteX50" fmla="*/ 2692 w 148660"/>
                  <a:gd name="connsiteY50" fmla="*/ 78158 h 146651"/>
                  <a:gd name="connsiteX51" fmla="*/ 6758 w 148660"/>
                  <a:gd name="connsiteY51" fmla="*/ 78069 h 146651"/>
                  <a:gd name="connsiteX52" fmla="*/ 8296 w 148660"/>
                  <a:gd name="connsiteY52" fmla="*/ 72678 h 146651"/>
                  <a:gd name="connsiteX53" fmla="*/ 6054 w 148660"/>
                  <a:gd name="connsiteY53" fmla="*/ 70280 h 146651"/>
                  <a:gd name="connsiteX54" fmla="*/ 7305 w 148660"/>
                  <a:gd name="connsiteY54" fmla="*/ 67713 h 146651"/>
                  <a:gd name="connsiteX55" fmla="*/ 6784 w 148660"/>
                  <a:gd name="connsiteY55" fmla="*/ 61560 h 146651"/>
                  <a:gd name="connsiteX56" fmla="*/ 3030 w 148660"/>
                  <a:gd name="connsiteY56" fmla="*/ 50601 h 146651"/>
                  <a:gd name="connsiteX57" fmla="*/ 4933 w 148660"/>
                  <a:gd name="connsiteY57" fmla="*/ 48138 h 146651"/>
                  <a:gd name="connsiteX58" fmla="*/ 2744 w 148660"/>
                  <a:gd name="connsiteY58" fmla="*/ 47330 h 146651"/>
                  <a:gd name="connsiteX59" fmla="*/ 3577 w 148660"/>
                  <a:gd name="connsiteY59" fmla="*/ 42564 h 146651"/>
                  <a:gd name="connsiteX60" fmla="*/ 2352 w 148660"/>
                  <a:gd name="connsiteY60" fmla="*/ 33324 h 146651"/>
                  <a:gd name="connsiteX61" fmla="*/ 30010 w 148660"/>
                  <a:gd name="connsiteY61" fmla="*/ 33616 h 146651"/>
                  <a:gd name="connsiteX62" fmla="*/ 28107 w 148660"/>
                  <a:gd name="connsiteY62" fmla="*/ 17076 h 146651"/>
                  <a:gd name="connsiteX63" fmla="*/ 77139 w 148660"/>
                  <a:gd name="connsiteY63" fmla="*/ 11318 h 146651"/>
                  <a:gd name="connsiteX64" fmla="*/ 76070 w 148660"/>
                  <a:gd name="connsiteY64" fmla="*/ 2530 h 146651"/>
                  <a:gd name="connsiteX65" fmla="*/ 79902 w 148660"/>
                  <a:gd name="connsiteY65" fmla="*/ 3279 h 146651"/>
                  <a:gd name="connsiteX66" fmla="*/ 81440 w 148660"/>
                  <a:gd name="connsiteY66" fmla="*/ 1401 h 146651"/>
                  <a:gd name="connsiteX67" fmla="*/ 85663 w 148660"/>
                  <a:gd name="connsiteY67" fmla="*/ 636 h 146651"/>
                  <a:gd name="connsiteX68" fmla="*/ 87514 w 148660"/>
                  <a:gd name="connsiteY68" fmla="*/ 2645 h 146651"/>
                  <a:gd name="connsiteX69" fmla="*/ 89990 w 148660"/>
                  <a:gd name="connsiteY69" fmla="*/ 0 h 146651"/>
                  <a:gd name="connsiteX70" fmla="*/ 91163 w 148660"/>
                  <a:gd name="connsiteY70" fmla="*/ 3321 h 146651"/>
                  <a:gd name="connsiteX71" fmla="*/ 91163 w 148660"/>
                  <a:gd name="connsiteY71" fmla="*/ 3321 h 146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48660" h="146651">
                    <a:moveTo>
                      <a:pt x="91163" y="3321"/>
                    </a:moveTo>
                    <a:lnTo>
                      <a:pt x="91971" y="9406"/>
                    </a:lnTo>
                    <a:lnTo>
                      <a:pt x="87305" y="10019"/>
                    </a:lnTo>
                    <a:lnTo>
                      <a:pt x="88035" y="15531"/>
                    </a:lnTo>
                    <a:lnTo>
                      <a:pt x="84411" y="19384"/>
                    </a:lnTo>
                    <a:lnTo>
                      <a:pt x="83239" y="23720"/>
                    </a:lnTo>
                    <a:lnTo>
                      <a:pt x="81023" y="26954"/>
                    </a:lnTo>
                    <a:lnTo>
                      <a:pt x="102658" y="27424"/>
                    </a:lnTo>
                    <a:lnTo>
                      <a:pt x="100234" y="33932"/>
                    </a:lnTo>
                    <a:lnTo>
                      <a:pt x="97211" y="36220"/>
                    </a:lnTo>
                    <a:lnTo>
                      <a:pt x="96611" y="41828"/>
                    </a:lnTo>
                    <a:lnTo>
                      <a:pt x="123278" y="41179"/>
                    </a:lnTo>
                    <a:lnTo>
                      <a:pt x="125859" y="38448"/>
                    </a:lnTo>
                    <a:lnTo>
                      <a:pt x="131698" y="39601"/>
                    </a:lnTo>
                    <a:lnTo>
                      <a:pt x="133418" y="41346"/>
                    </a:lnTo>
                    <a:lnTo>
                      <a:pt x="148693" y="41361"/>
                    </a:lnTo>
                    <a:lnTo>
                      <a:pt x="148094" y="62259"/>
                    </a:lnTo>
                    <a:lnTo>
                      <a:pt x="100130" y="69855"/>
                    </a:lnTo>
                    <a:lnTo>
                      <a:pt x="93874" y="71493"/>
                    </a:lnTo>
                    <a:lnTo>
                      <a:pt x="96038" y="75158"/>
                    </a:lnTo>
                    <a:lnTo>
                      <a:pt x="94787" y="78536"/>
                    </a:lnTo>
                    <a:lnTo>
                      <a:pt x="97758" y="82311"/>
                    </a:lnTo>
                    <a:lnTo>
                      <a:pt x="93613" y="84247"/>
                    </a:lnTo>
                    <a:lnTo>
                      <a:pt x="94187" y="89589"/>
                    </a:lnTo>
                    <a:lnTo>
                      <a:pt x="100521" y="88626"/>
                    </a:lnTo>
                    <a:lnTo>
                      <a:pt x="97602" y="101912"/>
                    </a:lnTo>
                    <a:lnTo>
                      <a:pt x="83864" y="99256"/>
                    </a:lnTo>
                    <a:lnTo>
                      <a:pt x="80841" y="105519"/>
                    </a:lnTo>
                    <a:lnTo>
                      <a:pt x="78729" y="106127"/>
                    </a:lnTo>
                    <a:lnTo>
                      <a:pt x="79772" y="113476"/>
                    </a:lnTo>
                    <a:lnTo>
                      <a:pt x="78912" y="121794"/>
                    </a:lnTo>
                    <a:lnTo>
                      <a:pt x="75132" y="130457"/>
                    </a:lnTo>
                    <a:lnTo>
                      <a:pt x="75236" y="135489"/>
                    </a:lnTo>
                    <a:lnTo>
                      <a:pt x="53679" y="139285"/>
                    </a:lnTo>
                    <a:lnTo>
                      <a:pt x="6080" y="146652"/>
                    </a:lnTo>
                    <a:lnTo>
                      <a:pt x="5872" y="144163"/>
                    </a:lnTo>
                    <a:lnTo>
                      <a:pt x="8817" y="134308"/>
                    </a:lnTo>
                    <a:lnTo>
                      <a:pt x="11111" y="129591"/>
                    </a:lnTo>
                    <a:lnTo>
                      <a:pt x="11528" y="123323"/>
                    </a:lnTo>
                    <a:lnTo>
                      <a:pt x="9234" y="118547"/>
                    </a:lnTo>
                    <a:lnTo>
                      <a:pt x="10329" y="113671"/>
                    </a:lnTo>
                    <a:lnTo>
                      <a:pt x="16168" y="105183"/>
                    </a:lnTo>
                    <a:lnTo>
                      <a:pt x="19583" y="95682"/>
                    </a:lnTo>
                    <a:lnTo>
                      <a:pt x="20313" y="85911"/>
                    </a:lnTo>
                    <a:lnTo>
                      <a:pt x="18071" y="83404"/>
                    </a:lnTo>
                    <a:lnTo>
                      <a:pt x="17497" y="86837"/>
                    </a:lnTo>
                    <a:lnTo>
                      <a:pt x="14839" y="87165"/>
                    </a:lnTo>
                    <a:lnTo>
                      <a:pt x="9495" y="85574"/>
                    </a:lnTo>
                    <a:lnTo>
                      <a:pt x="4803" y="86487"/>
                    </a:lnTo>
                    <a:lnTo>
                      <a:pt x="33" y="79981"/>
                    </a:lnTo>
                    <a:lnTo>
                      <a:pt x="2692" y="78158"/>
                    </a:lnTo>
                    <a:lnTo>
                      <a:pt x="6758" y="78069"/>
                    </a:lnTo>
                    <a:lnTo>
                      <a:pt x="8296" y="72678"/>
                    </a:lnTo>
                    <a:lnTo>
                      <a:pt x="6054" y="70280"/>
                    </a:lnTo>
                    <a:lnTo>
                      <a:pt x="7305" y="67713"/>
                    </a:lnTo>
                    <a:lnTo>
                      <a:pt x="6784" y="61560"/>
                    </a:lnTo>
                    <a:lnTo>
                      <a:pt x="3030" y="50601"/>
                    </a:lnTo>
                    <a:lnTo>
                      <a:pt x="4933" y="48138"/>
                    </a:lnTo>
                    <a:lnTo>
                      <a:pt x="2744" y="47330"/>
                    </a:lnTo>
                    <a:lnTo>
                      <a:pt x="3577" y="42564"/>
                    </a:lnTo>
                    <a:lnTo>
                      <a:pt x="2352" y="33324"/>
                    </a:lnTo>
                    <a:lnTo>
                      <a:pt x="30010" y="33616"/>
                    </a:lnTo>
                    <a:lnTo>
                      <a:pt x="28107" y="17076"/>
                    </a:lnTo>
                    <a:lnTo>
                      <a:pt x="77139" y="11318"/>
                    </a:lnTo>
                    <a:lnTo>
                      <a:pt x="76070" y="2530"/>
                    </a:lnTo>
                    <a:lnTo>
                      <a:pt x="79902" y="3279"/>
                    </a:lnTo>
                    <a:lnTo>
                      <a:pt x="81440" y="1401"/>
                    </a:lnTo>
                    <a:lnTo>
                      <a:pt x="85663" y="636"/>
                    </a:lnTo>
                    <a:lnTo>
                      <a:pt x="87514" y="2645"/>
                    </a:lnTo>
                    <a:lnTo>
                      <a:pt x="89990" y="0"/>
                    </a:lnTo>
                    <a:lnTo>
                      <a:pt x="91163" y="3321"/>
                    </a:lnTo>
                    <a:lnTo>
                      <a:pt x="91163" y="3321"/>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48" name="NY-21">
                <a:extLst>
                  <a:ext uri="{FF2B5EF4-FFF2-40B4-BE49-F238E27FC236}">
                    <a16:creationId xmlns:a16="http://schemas.microsoft.com/office/drawing/2014/main" id="{4F3B9853-B38A-B017-DDAE-0CC3291C7A42}"/>
                  </a:ext>
                </a:extLst>
              </p:cNvPr>
              <p:cNvSpPr/>
              <p:nvPr/>
            </p:nvSpPr>
            <p:spPr>
              <a:xfrm>
                <a:off x="7092498" y="2668735"/>
                <a:ext cx="341323" cy="476288"/>
              </a:xfrm>
              <a:custGeom>
                <a:avLst/>
                <a:gdLst>
                  <a:gd name="connsiteX0" fmla="*/ 365336 w 380370"/>
                  <a:gd name="connsiteY0" fmla="*/ 6946 h 530775"/>
                  <a:gd name="connsiteX1" fmla="*/ 367396 w 380370"/>
                  <a:gd name="connsiteY1" fmla="*/ 9954 h 530775"/>
                  <a:gd name="connsiteX2" fmla="*/ 367031 w 380370"/>
                  <a:gd name="connsiteY2" fmla="*/ 20401 h 530775"/>
                  <a:gd name="connsiteX3" fmla="*/ 364867 w 380370"/>
                  <a:gd name="connsiteY3" fmla="*/ 22467 h 530775"/>
                  <a:gd name="connsiteX4" fmla="*/ 363017 w 380370"/>
                  <a:gd name="connsiteY4" fmla="*/ 30168 h 530775"/>
                  <a:gd name="connsiteX5" fmla="*/ 361452 w 380370"/>
                  <a:gd name="connsiteY5" fmla="*/ 32130 h 530775"/>
                  <a:gd name="connsiteX6" fmla="*/ 361505 w 380370"/>
                  <a:gd name="connsiteY6" fmla="*/ 36003 h 530775"/>
                  <a:gd name="connsiteX7" fmla="*/ 367865 w 380370"/>
                  <a:gd name="connsiteY7" fmla="*/ 42799 h 530775"/>
                  <a:gd name="connsiteX8" fmla="*/ 368178 w 380370"/>
                  <a:gd name="connsiteY8" fmla="*/ 46020 h 530775"/>
                  <a:gd name="connsiteX9" fmla="*/ 363486 w 380370"/>
                  <a:gd name="connsiteY9" fmla="*/ 55711 h 530775"/>
                  <a:gd name="connsiteX10" fmla="*/ 363564 w 380370"/>
                  <a:gd name="connsiteY10" fmla="*/ 64745 h 530775"/>
                  <a:gd name="connsiteX11" fmla="*/ 362782 w 380370"/>
                  <a:gd name="connsiteY11" fmla="*/ 71655 h 530775"/>
                  <a:gd name="connsiteX12" fmla="*/ 360801 w 380370"/>
                  <a:gd name="connsiteY12" fmla="*/ 74866 h 530775"/>
                  <a:gd name="connsiteX13" fmla="*/ 360019 w 380370"/>
                  <a:gd name="connsiteY13" fmla="*/ 80842 h 530775"/>
                  <a:gd name="connsiteX14" fmla="*/ 361895 w 380370"/>
                  <a:gd name="connsiteY14" fmla="*/ 84411 h 530775"/>
                  <a:gd name="connsiteX15" fmla="*/ 361166 w 380370"/>
                  <a:gd name="connsiteY15" fmla="*/ 86495 h 530775"/>
                  <a:gd name="connsiteX16" fmla="*/ 364789 w 380370"/>
                  <a:gd name="connsiteY16" fmla="*/ 92855 h 530775"/>
                  <a:gd name="connsiteX17" fmla="*/ 366770 w 380370"/>
                  <a:gd name="connsiteY17" fmla="*/ 94070 h 530775"/>
                  <a:gd name="connsiteX18" fmla="*/ 370133 w 380370"/>
                  <a:gd name="connsiteY18" fmla="*/ 102079 h 530775"/>
                  <a:gd name="connsiteX19" fmla="*/ 372010 w 380370"/>
                  <a:gd name="connsiteY19" fmla="*/ 104502 h 530775"/>
                  <a:gd name="connsiteX20" fmla="*/ 372974 w 380370"/>
                  <a:gd name="connsiteY20" fmla="*/ 109297 h 530775"/>
                  <a:gd name="connsiteX21" fmla="*/ 373548 w 380370"/>
                  <a:gd name="connsiteY21" fmla="*/ 119063 h 530775"/>
                  <a:gd name="connsiteX22" fmla="*/ 370811 w 380370"/>
                  <a:gd name="connsiteY22" fmla="*/ 127103 h 530775"/>
                  <a:gd name="connsiteX23" fmla="*/ 368126 w 380370"/>
                  <a:gd name="connsiteY23" fmla="*/ 130379 h 530775"/>
                  <a:gd name="connsiteX24" fmla="*/ 369507 w 380370"/>
                  <a:gd name="connsiteY24" fmla="*/ 138140 h 530775"/>
                  <a:gd name="connsiteX25" fmla="*/ 369481 w 380370"/>
                  <a:gd name="connsiteY25" fmla="*/ 142942 h 530775"/>
                  <a:gd name="connsiteX26" fmla="*/ 371384 w 380370"/>
                  <a:gd name="connsiteY26" fmla="*/ 150155 h 530775"/>
                  <a:gd name="connsiteX27" fmla="*/ 370133 w 380370"/>
                  <a:gd name="connsiteY27" fmla="*/ 155067 h 530775"/>
                  <a:gd name="connsiteX28" fmla="*/ 366718 w 380370"/>
                  <a:gd name="connsiteY28" fmla="*/ 157417 h 530775"/>
                  <a:gd name="connsiteX29" fmla="*/ 363929 w 380370"/>
                  <a:gd name="connsiteY29" fmla="*/ 163446 h 530775"/>
                  <a:gd name="connsiteX30" fmla="*/ 360149 w 380370"/>
                  <a:gd name="connsiteY30" fmla="*/ 166591 h 530775"/>
                  <a:gd name="connsiteX31" fmla="*/ 358116 w 380370"/>
                  <a:gd name="connsiteY31" fmla="*/ 176173 h 530775"/>
                  <a:gd name="connsiteX32" fmla="*/ 356213 w 380370"/>
                  <a:gd name="connsiteY32" fmla="*/ 178711 h 530775"/>
                  <a:gd name="connsiteX33" fmla="*/ 356917 w 380370"/>
                  <a:gd name="connsiteY33" fmla="*/ 182598 h 530775"/>
                  <a:gd name="connsiteX34" fmla="*/ 354336 w 380370"/>
                  <a:gd name="connsiteY34" fmla="*/ 189265 h 530775"/>
                  <a:gd name="connsiteX35" fmla="*/ 353242 w 380370"/>
                  <a:gd name="connsiteY35" fmla="*/ 196744 h 530775"/>
                  <a:gd name="connsiteX36" fmla="*/ 357021 w 380370"/>
                  <a:gd name="connsiteY36" fmla="*/ 199921 h 530775"/>
                  <a:gd name="connsiteX37" fmla="*/ 357699 w 380370"/>
                  <a:gd name="connsiteY37" fmla="*/ 202118 h 530775"/>
                  <a:gd name="connsiteX38" fmla="*/ 356734 w 380370"/>
                  <a:gd name="connsiteY38" fmla="*/ 209302 h 530775"/>
                  <a:gd name="connsiteX39" fmla="*/ 357542 w 380370"/>
                  <a:gd name="connsiteY39" fmla="*/ 211785 h 530775"/>
                  <a:gd name="connsiteX40" fmla="*/ 357282 w 380370"/>
                  <a:gd name="connsiteY40" fmla="*/ 218416 h 530775"/>
                  <a:gd name="connsiteX41" fmla="*/ 359107 w 380370"/>
                  <a:gd name="connsiteY41" fmla="*/ 224674 h 530775"/>
                  <a:gd name="connsiteX42" fmla="*/ 362261 w 380370"/>
                  <a:gd name="connsiteY42" fmla="*/ 230470 h 530775"/>
                  <a:gd name="connsiteX43" fmla="*/ 361140 w 380370"/>
                  <a:gd name="connsiteY43" fmla="*/ 234511 h 530775"/>
                  <a:gd name="connsiteX44" fmla="*/ 362496 w 380370"/>
                  <a:gd name="connsiteY44" fmla="*/ 236264 h 530775"/>
                  <a:gd name="connsiteX45" fmla="*/ 359602 w 380370"/>
                  <a:gd name="connsiteY45" fmla="*/ 240782 h 530775"/>
                  <a:gd name="connsiteX46" fmla="*/ 361895 w 380370"/>
                  <a:gd name="connsiteY46" fmla="*/ 245501 h 530775"/>
                  <a:gd name="connsiteX47" fmla="*/ 364685 w 380370"/>
                  <a:gd name="connsiteY47" fmla="*/ 248222 h 530775"/>
                  <a:gd name="connsiteX48" fmla="*/ 365571 w 380370"/>
                  <a:gd name="connsiteY48" fmla="*/ 251365 h 530775"/>
                  <a:gd name="connsiteX49" fmla="*/ 362886 w 380370"/>
                  <a:gd name="connsiteY49" fmla="*/ 256551 h 530775"/>
                  <a:gd name="connsiteX50" fmla="*/ 362782 w 380370"/>
                  <a:gd name="connsiteY50" fmla="*/ 260250 h 530775"/>
                  <a:gd name="connsiteX51" fmla="*/ 358246 w 380370"/>
                  <a:gd name="connsiteY51" fmla="*/ 266683 h 530775"/>
                  <a:gd name="connsiteX52" fmla="*/ 357386 w 380370"/>
                  <a:gd name="connsiteY52" fmla="*/ 271404 h 530775"/>
                  <a:gd name="connsiteX53" fmla="*/ 354519 w 380370"/>
                  <a:gd name="connsiteY53" fmla="*/ 278385 h 530775"/>
                  <a:gd name="connsiteX54" fmla="*/ 355900 w 380370"/>
                  <a:gd name="connsiteY54" fmla="*/ 280599 h 530775"/>
                  <a:gd name="connsiteX55" fmla="*/ 354414 w 380370"/>
                  <a:gd name="connsiteY55" fmla="*/ 288436 h 530775"/>
                  <a:gd name="connsiteX56" fmla="*/ 358820 w 380370"/>
                  <a:gd name="connsiteY56" fmla="*/ 291608 h 530775"/>
                  <a:gd name="connsiteX57" fmla="*/ 360827 w 380370"/>
                  <a:gd name="connsiteY57" fmla="*/ 290123 h 530775"/>
                  <a:gd name="connsiteX58" fmla="*/ 360540 w 380370"/>
                  <a:gd name="connsiteY58" fmla="*/ 286991 h 530775"/>
                  <a:gd name="connsiteX59" fmla="*/ 362547 w 380370"/>
                  <a:gd name="connsiteY59" fmla="*/ 284048 h 530775"/>
                  <a:gd name="connsiteX60" fmla="*/ 362599 w 380370"/>
                  <a:gd name="connsiteY60" fmla="*/ 280367 h 530775"/>
                  <a:gd name="connsiteX61" fmla="*/ 372609 w 380370"/>
                  <a:gd name="connsiteY61" fmla="*/ 280125 h 530775"/>
                  <a:gd name="connsiteX62" fmla="*/ 374095 w 380370"/>
                  <a:gd name="connsiteY62" fmla="*/ 284742 h 530775"/>
                  <a:gd name="connsiteX63" fmla="*/ 373365 w 380370"/>
                  <a:gd name="connsiteY63" fmla="*/ 289291 h 530775"/>
                  <a:gd name="connsiteX64" fmla="*/ 377380 w 380370"/>
                  <a:gd name="connsiteY64" fmla="*/ 290833 h 530775"/>
                  <a:gd name="connsiteX65" fmla="*/ 380377 w 380370"/>
                  <a:gd name="connsiteY65" fmla="*/ 294435 h 530775"/>
                  <a:gd name="connsiteX66" fmla="*/ 380403 w 380370"/>
                  <a:gd name="connsiteY66" fmla="*/ 310992 h 530775"/>
                  <a:gd name="connsiteX67" fmla="*/ 379256 w 380370"/>
                  <a:gd name="connsiteY67" fmla="*/ 352776 h 530775"/>
                  <a:gd name="connsiteX68" fmla="*/ 376676 w 380370"/>
                  <a:gd name="connsiteY68" fmla="*/ 415307 h 530775"/>
                  <a:gd name="connsiteX69" fmla="*/ 361400 w 380370"/>
                  <a:gd name="connsiteY69" fmla="*/ 415291 h 530775"/>
                  <a:gd name="connsiteX70" fmla="*/ 359680 w 380370"/>
                  <a:gd name="connsiteY70" fmla="*/ 413546 h 530775"/>
                  <a:gd name="connsiteX71" fmla="*/ 353841 w 380370"/>
                  <a:gd name="connsiteY71" fmla="*/ 412393 h 530775"/>
                  <a:gd name="connsiteX72" fmla="*/ 351260 w 380370"/>
                  <a:gd name="connsiteY72" fmla="*/ 415124 h 530775"/>
                  <a:gd name="connsiteX73" fmla="*/ 324594 w 380370"/>
                  <a:gd name="connsiteY73" fmla="*/ 415773 h 530775"/>
                  <a:gd name="connsiteX74" fmla="*/ 325193 w 380370"/>
                  <a:gd name="connsiteY74" fmla="*/ 410165 h 530775"/>
                  <a:gd name="connsiteX75" fmla="*/ 328217 w 380370"/>
                  <a:gd name="connsiteY75" fmla="*/ 407877 h 530775"/>
                  <a:gd name="connsiteX76" fmla="*/ 330641 w 380370"/>
                  <a:gd name="connsiteY76" fmla="*/ 401369 h 530775"/>
                  <a:gd name="connsiteX77" fmla="*/ 309006 w 380370"/>
                  <a:gd name="connsiteY77" fmla="*/ 400899 h 530775"/>
                  <a:gd name="connsiteX78" fmla="*/ 311221 w 380370"/>
                  <a:gd name="connsiteY78" fmla="*/ 397665 h 530775"/>
                  <a:gd name="connsiteX79" fmla="*/ 312394 w 380370"/>
                  <a:gd name="connsiteY79" fmla="*/ 393329 h 530775"/>
                  <a:gd name="connsiteX80" fmla="*/ 316018 w 380370"/>
                  <a:gd name="connsiteY80" fmla="*/ 389476 h 530775"/>
                  <a:gd name="connsiteX81" fmla="*/ 315288 w 380370"/>
                  <a:gd name="connsiteY81" fmla="*/ 383964 h 530775"/>
                  <a:gd name="connsiteX82" fmla="*/ 319954 w 380370"/>
                  <a:gd name="connsiteY82" fmla="*/ 383351 h 530775"/>
                  <a:gd name="connsiteX83" fmla="*/ 318833 w 380370"/>
                  <a:gd name="connsiteY83" fmla="*/ 374735 h 530775"/>
                  <a:gd name="connsiteX84" fmla="*/ 315496 w 380370"/>
                  <a:gd name="connsiteY84" fmla="*/ 376590 h 530775"/>
                  <a:gd name="connsiteX85" fmla="*/ 313646 w 380370"/>
                  <a:gd name="connsiteY85" fmla="*/ 374581 h 530775"/>
                  <a:gd name="connsiteX86" fmla="*/ 309423 w 380370"/>
                  <a:gd name="connsiteY86" fmla="*/ 375346 h 530775"/>
                  <a:gd name="connsiteX87" fmla="*/ 307884 w 380370"/>
                  <a:gd name="connsiteY87" fmla="*/ 377224 h 530775"/>
                  <a:gd name="connsiteX88" fmla="*/ 304053 w 380370"/>
                  <a:gd name="connsiteY88" fmla="*/ 376475 h 530775"/>
                  <a:gd name="connsiteX89" fmla="*/ 305122 w 380370"/>
                  <a:gd name="connsiteY89" fmla="*/ 385263 h 530775"/>
                  <a:gd name="connsiteX90" fmla="*/ 256090 w 380370"/>
                  <a:gd name="connsiteY90" fmla="*/ 391021 h 530775"/>
                  <a:gd name="connsiteX91" fmla="*/ 257992 w 380370"/>
                  <a:gd name="connsiteY91" fmla="*/ 407562 h 530775"/>
                  <a:gd name="connsiteX92" fmla="*/ 230335 w 380370"/>
                  <a:gd name="connsiteY92" fmla="*/ 407269 h 530775"/>
                  <a:gd name="connsiteX93" fmla="*/ 231560 w 380370"/>
                  <a:gd name="connsiteY93" fmla="*/ 416509 h 530775"/>
                  <a:gd name="connsiteX94" fmla="*/ 230726 w 380370"/>
                  <a:gd name="connsiteY94" fmla="*/ 421275 h 530775"/>
                  <a:gd name="connsiteX95" fmla="*/ 232916 w 380370"/>
                  <a:gd name="connsiteY95" fmla="*/ 422084 h 530775"/>
                  <a:gd name="connsiteX96" fmla="*/ 231013 w 380370"/>
                  <a:gd name="connsiteY96" fmla="*/ 424546 h 530775"/>
                  <a:gd name="connsiteX97" fmla="*/ 234767 w 380370"/>
                  <a:gd name="connsiteY97" fmla="*/ 435505 h 530775"/>
                  <a:gd name="connsiteX98" fmla="*/ 235288 w 380370"/>
                  <a:gd name="connsiteY98" fmla="*/ 441658 h 530775"/>
                  <a:gd name="connsiteX99" fmla="*/ 234037 w 380370"/>
                  <a:gd name="connsiteY99" fmla="*/ 444225 h 530775"/>
                  <a:gd name="connsiteX100" fmla="*/ 236278 w 380370"/>
                  <a:gd name="connsiteY100" fmla="*/ 446623 h 530775"/>
                  <a:gd name="connsiteX101" fmla="*/ 234741 w 380370"/>
                  <a:gd name="connsiteY101" fmla="*/ 452014 h 530775"/>
                  <a:gd name="connsiteX102" fmla="*/ 230674 w 380370"/>
                  <a:gd name="connsiteY102" fmla="*/ 452103 h 530775"/>
                  <a:gd name="connsiteX103" fmla="*/ 228015 w 380370"/>
                  <a:gd name="connsiteY103" fmla="*/ 453927 h 530775"/>
                  <a:gd name="connsiteX104" fmla="*/ 232786 w 380370"/>
                  <a:gd name="connsiteY104" fmla="*/ 460432 h 530775"/>
                  <a:gd name="connsiteX105" fmla="*/ 237477 w 380370"/>
                  <a:gd name="connsiteY105" fmla="*/ 459519 h 530775"/>
                  <a:gd name="connsiteX106" fmla="*/ 242821 w 380370"/>
                  <a:gd name="connsiteY106" fmla="*/ 461111 h 530775"/>
                  <a:gd name="connsiteX107" fmla="*/ 245480 w 380370"/>
                  <a:gd name="connsiteY107" fmla="*/ 460782 h 530775"/>
                  <a:gd name="connsiteX108" fmla="*/ 246053 w 380370"/>
                  <a:gd name="connsiteY108" fmla="*/ 457349 h 530775"/>
                  <a:gd name="connsiteX109" fmla="*/ 248295 w 380370"/>
                  <a:gd name="connsiteY109" fmla="*/ 459856 h 530775"/>
                  <a:gd name="connsiteX110" fmla="*/ 247566 w 380370"/>
                  <a:gd name="connsiteY110" fmla="*/ 469628 h 530775"/>
                  <a:gd name="connsiteX111" fmla="*/ 244151 w 380370"/>
                  <a:gd name="connsiteY111" fmla="*/ 479128 h 530775"/>
                  <a:gd name="connsiteX112" fmla="*/ 238312 w 380370"/>
                  <a:gd name="connsiteY112" fmla="*/ 487616 h 530775"/>
                  <a:gd name="connsiteX113" fmla="*/ 237217 w 380370"/>
                  <a:gd name="connsiteY113" fmla="*/ 492492 h 530775"/>
                  <a:gd name="connsiteX114" fmla="*/ 239511 w 380370"/>
                  <a:gd name="connsiteY114" fmla="*/ 497268 h 530775"/>
                  <a:gd name="connsiteX115" fmla="*/ 239094 w 380370"/>
                  <a:gd name="connsiteY115" fmla="*/ 503537 h 530775"/>
                  <a:gd name="connsiteX116" fmla="*/ 236800 w 380370"/>
                  <a:gd name="connsiteY116" fmla="*/ 508253 h 530775"/>
                  <a:gd name="connsiteX117" fmla="*/ 233854 w 380370"/>
                  <a:gd name="connsiteY117" fmla="*/ 518108 h 530775"/>
                  <a:gd name="connsiteX118" fmla="*/ 235392 w 380370"/>
                  <a:gd name="connsiteY118" fmla="*/ 520385 h 530775"/>
                  <a:gd name="connsiteX119" fmla="*/ 236773 w 380370"/>
                  <a:gd name="connsiteY119" fmla="*/ 526453 h 530775"/>
                  <a:gd name="connsiteX120" fmla="*/ 234689 w 380370"/>
                  <a:gd name="connsiteY120" fmla="*/ 526069 h 530775"/>
                  <a:gd name="connsiteX121" fmla="*/ 232160 w 380370"/>
                  <a:gd name="connsiteY121" fmla="*/ 529148 h 530775"/>
                  <a:gd name="connsiteX122" fmla="*/ 222150 w 380370"/>
                  <a:gd name="connsiteY122" fmla="*/ 530645 h 530775"/>
                  <a:gd name="connsiteX123" fmla="*/ 217406 w 380370"/>
                  <a:gd name="connsiteY123" fmla="*/ 527095 h 530775"/>
                  <a:gd name="connsiteX124" fmla="*/ 208100 w 380370"/>
                  <a:gd name="connsiteY124" fmla="*/ 530775 h 530775"/>
                  <a:gd name="connsiteX125" fmla="*/ 182815 w 380370"/>
                  <a:gd name="connsiteY125" fmla="*/ 517224 h 530775"/>
                  <a:gd name="connsiteX126" fmla="*/ 169443 w 380370"/>
                  <a:gd name="connsiteY126" fmla="*/ 498953 h 530775"/>
                  <a:gd name="connsiteX127" fmla="*/ 175099 w 380370"/>
                  <a:gd name="connsiteY127" fmla="*/ 489815 h 530775"/>
                  <a:gd name="connsiteX128" fmla="*/ 181121 w 380370"/>
                  <a:gd name="connsiteY128" fmla="*/ 477623 h 530775"/>
                  <a:gd name="connsiteX129" fmla="*/ 180547 w 380370"/>
                  <a:gd name="connsiteY129" fmla="*/ 473478 h 530775"/>
                  <a:gd name="connsiteX130" fmla="*/ 175803 w 380370"/>
                  <a:gd name="connsiteY130" fmla="*/ 453277 h 530775"/>
                  <a:gd name="connsiteX131" fmla="*/ 176116 w 380370"/>
                  <a:gd name="connsiteY131" fmla="*/ 445185 h 530775"/>
                  <a:gd name="connsiteX132" fmla="*/ 178566 w 380370"/>
                  <a:gd name="connsiteY132" fmla="*/ 437774 h 530775"/>
                  <a:gd name="connsiteX133" fmla="*/ 145331 w 380370"/>
                  <a:gd name="connsiteY133" fmla="*/ 424249 h 530775"/>
                  <a:gd name="connsiteX134" fmla="*/ 143062 w 380370"/>
                  <a:gd name="connsiteY134" fmla="*/ 437284 h 530775"/>
                  <a:gd name="connsiteX135" fmla="*/ 141316 w 380370"/>
                  <a:gd name="connsiteY135" fmla="*/ 438682 h 530775"/>
                  <a:gd name="connsiteX136" fmla="*/ 127918 w 380370"/>
                  <a:gd name="connsiteY136" fmla="*/ 430611 h 530775"/>
                  <a:gd name="connsiteX137" fmla="*/ 113320 w 380370"/>
                  <a:gd name="connsiteY137" fmla="*/ 422261 h 530775"/>
                  <a:gd name="connsiteX138" fmla="*/ 107716 w 380370"/>
                  <a:gd name="connsiteY138" fmla="*/ 431832 h 530775"/>
                  <a:gd name="connsiteX139" fmla="*/ 97497 w 380370"/>
                  <a:gd name="connsiteY139" fmla="*/ 432463 h 530775"/>
                  <a:gd name="connsiteX140" fmla="*/ 97289 w 380370"/>
                  <a:gd name="connsiteY140" fmla="*/ 427851 h 530775"/>
                  <a:gd name="connsiteX141" fmla="*/ 98827 w 380370"/>
                  <a:gd name="connsiteY141" fmla="*/ 427715 h 530775"/>
                  <a:gd name="connsiteX142" fmla="*/ 96272 w 380370"/>
                  <a:gd name="connsiteY142" fmla="*/ 393841 h 530775"/>
                  <a:gd name="connsiteX143" fmla="*/ 104666 w 380370"/>
                  <a:gd name="connsiteY143" fmla="*/ 381533 h 530775"/>
                  <a:gd name="connsiteX144" fmla="*/ 95151 w 380370"/>
                  <a:gd name="connsiteY144" fmla="*/ 378040 h 530775"/>
                  <a:gd name="connsiteX145" fmla="*/ 92805 w 380370"/>
                  <a:gd name="connsiteY145" fmla="*/ 382444 h 530775"/>
                  <a:gd name="connsiteX146" fmla="*/ 82613 w 380370"/>
                  <a:gd name="connsiteY146" fmla="*/ 374754 h 530775"/>
                  <a:gd name="connsiteX147" fmla="*/ 81649 w 380370"/>
                  <a:gd name="connsiteY147" fmla="*/ 371819 h 530775"/>
                  <a:gd name="connsiteX148" fmla="*/ 78729 w 380370"/>
                  <a:gd name="connsiteY148" fmla="*/ 368879 h 530775"/>
                  <a:gd name="connsiteX149" fmla="*/ 49456 w 380370"/>
                  <a:gd name="connsiteY149" fmla="*/ 370833 h 530775"/>
                  <a:gd name="connsiteX150" fmla="*/ 53809 w 380370"/>
                  <a:gd name="connsiteY150" fmla="*/ 378004 h 530775"/>
                  <a:gd name="connsiteX151" fmla="*/ 48935 w 380370"/>
                  <a:gd name="connsiteY151" fmla="*/ 378862 h 530775"/>
                  <a:gd name="connsiteX152" fmla="*/ 48152 w 380370"/>
                  <a:gd name="connsiteY152" fmla="*/ 377511 h 530775"/>
                  <a:gd name="connsiteX153" fmla="*/ 45051 w 380370"/>
                  <a:gd name="connsiteY153" fmla="*/ 379439 h 530775"/>
                  <a:gd name="connsiteX154" fmla="*/ 43148 w 380370"/>
                  <a:gd name="connsiteY154" fmla="*/ 378293 h 530775"/>
                  <a:gd name="connsiteX155" fmla="*/ 33711 w 380370"/>
                  <a:gd name="connsiteY155" fmla="*/ 381664 h 530775"/>
                  <a:gd name="connsiteX156" fmla="*/ 25891 w 380370"/>
                  <a:gd name="connsiteY156" fmla="*/ 376950 h 530775"/>
                  <a:gd name="connsiteX157" fmla="*/ 21408 w 380370"/>
                  <a:gd name="connsiteY157" fmla="*/ 371649 h 530775"/>
                  <a:gd name="connsiteX158" fmla="*/ 19374 w 380370"/>
                  <a:gd name="connsiteY158" fmla="*/ 372844 h 530775"/>
                  <a:gd name="connsiteX159" fmla="*/ 17028 w 380370"/>
                  <a:gd name="connsiteY159" fmla="*/ 370635 h 530775"/>
                  <a:gd name="connsiteX160" fmla="*/ 12831 w 380370"/>
                  <a:gd name="connsiteY160" fmla="*/ 372792 h 530775"/>
                  <a:gd name="connsiteX161" fmla="*/ 6758 w 380370"/>
                  <a:gd name="connsiteY161" fmla="*/ 372489 h 530775"/>
                  <a:gd name="connsiteX162" fmla="*/ 2718 w 380370"/>
                  <a:gd name="connsiteY162" fmla="*/ 375221 h 530775"/>
                  <a:gd name="connsiteX163" fmla="*/ 371 w 380370"/>
                  <a:gd name="connsiteY163" fmla="*/ 373468 h 530775"/>
                  <a:gd name="connsiteX164" fmla="*/ 3448 w 380370"/>
                  <a:gd name="connsiteY164" fmla="*/ 341045 h 530775"/>
                  <a:gd name="connsiteX165" fmla="*/ 33 w 380370"/>
                  <a:gd name="connsiteY165" fmla="*/ 339908 h 530775"/>
                  <a:gd name="connsiteX166" fmla="*/ 10433 w 380370"/>
                  <a:gd name="connsiteY166" fmla="*/ 308420 h 530775"/>
                  <a:gd name="connsiteX167" fmla="*/ 18853 w 380370"/>
                  <a:gd name="connsiteY167" fmla="*/ 311042 h 530775"/>
                  <a:gd name="connsiteX168" fmla="*/ 17315 w 380370"/>
                  <a:gd name="connsiteY168" fmla="*/ 280253 h 530775"/>
                  <a:gd name="connsiteX169" fmla="*/ 14448 w 380370"/>
                  <a:gd name="connsiteY169" fmla="*/ 247669 h 530775"/>
                  <a:gd name="connsiteX170" fmla="*/ 5246 w 380370"/>
                  <a:gd name="connsiteY170" fmla="*/ 246957 h 530775"/>
                  <a:gd name="connsiteX171" fmla="*/ 6680 w 380370"/>
                  <a:gd name="connsiteY171" fmla="*/ 228535 h 530775"/>
                  <a:gd name="connsiteX172" fmla="*/ 18566 w 380370"/>
                  <a:gd name="connsiteY172" fmla="*/ 229576 h 530775"/>
                  <a:gd name="connsiteX173" fmla="*/ 40827 w 380370"/>
                  <a:gd name="connsiteY173" fmla="*/ 211029 h 530775"/>
                  <a:gd name="connsiteX174" fmla="*/ 36031 w 380370"/>
                  <a:gd name="connsiteY174" fmla="*/ 205924 h 530775"/>
                  <a:gd name="connsiteX175" fmla="*/ 35119 w 380370"/>
                  <a:gd name="connsiteY175" fmla="*/ 201685 h 530775"/>
                  <a:gd name="connsiteX176" fmla="*/ 31782 w 380370"/>
                  <a:gd name="connsiteY176" fmla="*/ 201424 h 530775"/>
                  <a:gd name="connsiteX177" fmla="*/ 28602 w 380370"/>
                  <a:gd name="connsiteY177" fmla="*/ 198617 h 530775"/>
                  <a:gd name="connsiteX178" fmla="*/ 30192 w 380370"/>
                  <a:gd name="connsiteY178" fmla="*/ 196243 h 530775"/>
                  <a:gd name="connsiteX179" fmla="*/ 27455 w 380370"/>
                  <a:gd name="connsiteY179" fmla="*/ 194248 h 530775"/>
                  <a:gd name="connsiteX180" fmla="*/ 24692 w 380370"/>
                  <a:gd name="connsiteY180" fmla="*/ 197934 h 530775"/>
                  <a:gd name="connsiteX181" fmla="*/ 19453 w 380370"/>
                  <a:gd name="connsiteY181" fmla="*/ 199650 h 530775"/>
                  <a:gd name="connsiteX182" fmla="*/ 4594 w 380370"/>
                  <a:gd name="connsiteY182" fmla="*/ 208864 h 530775"/>
                  <a:gd name="connsiteX183" fmla="*/ 2926 w 380370"/>
                  <a:gd name="connsiteY183" fmla="*/ 197628 h 530775"/>
                  <a:gd name="connsiteX184" fmla="*/ 1310 w 380370"/>
                  <a:gd name="connsiteY184" fmla="*/ 170197 h 530775"/>
                  <a:gd name="connsiteX185" fmla="*/ 13431 w 380370"/>
                  <a:gd name="connsiteY185" fmla="*/ 177185 h 530775"/>
                  <a:gd name="connsiteX186" fmla="*/ 21486 w 380370"/>
                  <a:gd name="connsiteY186" fmla="*/ 163847 h 530775"/>
                  <a:gd name="connsiteX187" fmla="*/ 24457 w 380370"/>
                  <a:gd name="connsiteY187" fmla="*/ 165611 h 530775"/>
                  <a:gd name="connsiteX188" fmla="*/ 25552 w 380370"/>
                  <a:gd name="connsiteY188" fmla="*/ 162893 h 530775"/>
                  <a:gd name="connsiteX189" fmla="*/ 24431 w 380370"/>
                  <a:gd name="connsiteY189" fmla="*/ 159887 h 530775"/>
                  <a:gd name="connsiteX190" fmla="*/ 27820 w 380370"/>
                  <a:gd name="connsiteY190" fmla="*/ 159267 h 530775"/>
                  <a:gd name="connsiteX191" fmla="*/ 33294 w 380370"/>
                  <a:gd name="connsiteY191" fmla="*/ 153898 h 530775"/>
                  <a:gd name="connsiteX192" fmla="*/ 31339 w 380370"/>
                  <a:gd name="connsiteY192" fmla="*/ 153846 h 530775"/>
                  <a:gd name="connsiteX193" fmla="*/ 37673 w 380370"/>
                  <a:gd name="connsiteY193" fmla="*/ 147698 h 530775"/>
                  <a:gd name="connsiteX194" fmla="*/ 37257 w 380370"/>
                  <a:gd name="connsiteY194" fmla="*/ 145144 h 530775"/>
                  <a:gd name="connsiteX195" fmla="*/ 26282 w 380370"/>
                  <a:gd name="connsiteY195" fmla="*/ 138547 h 530775"/>
                  <a:gd name="connsiteX196" fmla="*/ 3864 w 380370"/>
                  <a:gd name="connsiteY196" fmla="*/ 124126 h 530775"/>
                  <a:gd name="connsiteX197" fmla="*/ 9521 w 380370"/>
                  <a:gd name="connsiteY197" fmla="*/ 118275 h 530775"/>
                  <a:gd name="connsiteX198" fmla="*/ 11424 w 380370"/>
                  <a:gd name="connsiteY198" fmla="*/ 110311 h 530775"/>
                  <a:gd name="connsiteX199" fmla="*/ 17393 w 380370"/>
                  <a:gd name="connsiteY199" fmla="*/ 101388 h 530775"/>
                  <a:gd name="connsiteX200" fmla="*/ 32434 w 380370"/>
                  <a:gd name="connsiteY200" fmla="*/ 85913 h 530775"/>
                  <a:gd name="connsiteX201" fmla="*/ 38716 w 380370"/>
                  <a:gd name="connsiteY201" fmla="*/ 80349 h 530775"/>
                  <a:gd name="connsiteX202" fmla="*/ 54930 w 380370"/>
                  <a:gd name="connsiteY202" fmla="*/ 63015 h 530775"/>
                  <a:gd name="connsiteX203" fmla="*/ 58996 w 380370"/>
                  <a:gd name="connsiteY203" fmla="*/ 59942 h 530775"/>
                  <a:gd name="connsiteX204" fmla="*/ 66738 w 380370"/>
                  <a:gd name="connsiteY204" fmla="*/ 52610 h 530775"/>
                  <a:gd name="connsiteX205" fmla="*/ 68224 w 380370"/>
                  <a:gd name="connsiteY205" fmla="*/ 49318 h 530775"/>
                  <a:gd name="connsiteX206" fmla="*/ 74532 w 380370"/>
                  <a:gd name="connsiteY206" fmla="*/ 47213 h 530775"/>
                  <a:gd name="connsiteX207" fmla="*/ 78208 w 380370"/>
                  <a:gd name="connsiteY207" fmla="*/ 41875 h 530775"/>
                  <a:gd name="connsiteX208" fmla="*/ 79745 w 380370"/>
                  <a:gd name="connsiteY208" fmla="*/ 42436 h 530775"/>
                  <a:gd name="connsiteX209" fmla="*/ 84333 w 380370"/>
                  <a:gd name="connsiteY209" fmla="*/ 38317 h 530775"/>
                  <a:gd name="connsiteX210" fmla="*/ 83526 w 380370"/>
                  <a:gd name="connsiteY210" fmla="*/ 36246 h 530775"/>
                  <a:gd name="connsiteX211" fmla="*/ 96350 w 380370"/>
                  <a:gd name="connsiteY211" fmla="*/ 27951 h 530775"/>
                  <a:gd name="connsiteX212" fmla="*/ 98592 w 380370"/>
                  <a:gd name="connsiteY212" fmla="*/ 27956 h 530775"/>
                  <a:gd name="connsiteX213" fmla="*/ 104066 w 380370"/>
                  <a:gd name="connsiteY213" fmla="*/ 24742 h 530775"/>
                  <a:gd name="connsiteX214" fmla="*/ 107716 w 380370"/>
                  <a:gd name="connsiteY214" fmla="*/ 24059 h 530775"/>
                  <a:gd name="connsiteX215" fmla="*/ 108497 w 380370"/>
                  <a:gd name="connsiteY215" fmla="*/ 20308 h 530775"/>
                  <a:gd name="connsiteX216" fmla="*/ 113946 w 380370"/>
                  <a:gd name="connsiteY216" fmla="*/ 17869 h 530775"/>
                  <a:gd name="connsiteX217" fmla="*/ 118534 w 380370"/>
                  <a:gd name="connsiteY217" fmla="*/ 17383 h 530775"/>
                  <a:gd name="connsiteX218" fmla="*/ 127136 w 380370"/>
                  <a:gd name="connsiteY218" fmla="*/ 11480 h 530775"/>
                  <a:gd name="connsiteX219" fmla="*/ 128908 w 380370"/>
                  <a:gd name="connsiteY219" fmla="*/ 7596 h 530775"/>
                  <a:gd name="connsiteX220" fmla="*/ 131853 w 380370"/>
                  <a:gd name="connsiteY220" fmla="*/ 6383 h 530775"/>
                  <a:gd name="connsiteX221" fmla="*/ 141133 w 380370"/>
                  <a:gd name="connsiteY221" fmla="*/ 6391 h 530775"/>
                  <a:gd name="connsiteX222" fmla="*/ 144053 w 380370"/>
                  <a:gd name="connsiteY222" fmla="*/ 2987 h 530775"/>
                  <a:gd name="connsiteX223" fmla="*/ 147103 w 380370"/>
                  <a:gd name="connsiteY223" fmla="*/ 2888 h 530775"/>
                  <a:gd name="connsiteX224" fmla="*/ 151717 w 380370"/>
                  <a:gd name="connsiteY224" fmla="*/ 0 h 530775"/>
                  <a:gd name="connsiteX225" fmla="*/ 156461 w 380370"/>
                  <a:gd name="connsiteY225" fmla="*/ 23 h 530775"/>
                  <a:gd name="connsiteX226" fmla="*/ 157686 w 380370"/>
                  <a:gd name="connsiteY226" fmla="*/ 2047 h 530775"/>
                  <a:gd name="connsiteX227" fmla="*/ 161987 w 380370"/>
                  <a:gd name="connsiteY227" fmla="*/ 1852 h 530775"/>
                  <a:gd name="connsiteX228" fmla="*/ 162431 w 380370"/>
                  <a:gd name="connsiteY228" fmla="*/ 4027 h 530775"/>
                  <a:gd name="connsiteX229" fmla="*/ 166601 w 380370"/>
                  <a:gd name="connsiteY229" fmla="*/ 4951 h 530775"/>
                  <a:gd name="connsiteX230" fmla="*/ 170824 w 380370"/>
                  <a:gd name="connsiteY230" fmla="*/ 2319 h 530775"/>
                  <a:gd name="connsiteX231" fmla="*/ 176454 w 380370"/>
                  <a:gd name="connsiteY231" fmla="*/ 3216 h 530775"/>
                  <a:gd name="connsiteX232" fmla="*/ 206093 w 380370"/>
                  <a:gd name="connsiteY232" fmla="*/ 3602 h 530775"/>
                  <a:gd name="connsiteX233" fmla="*/ 223714 w 380370"/>
                  <a:gd name="connsiteY233" fmla="*/ 4648 h 530775"/>
                  <a:gd name="connsiteX234" fmla="*/ 250407 w 380370"/>
                  <a:gd name="connsiteY234" fmla="*/ 4761 h 530775"/>
                  <a:gd name="connsiteX235" fmla="*/ 290263 w 380370"/>
                  <a:gd name="connsiteY235" fmla="*/ 2744 h 530775"/>
                  <a:gd name="connsiteX236" fmla="*/ 304366 w 380370"/>
                  <a:gd name="connsiteY236" fmla="*/ 2384 h 530775"/>
                  <a:gd name="connsiteX237" fmla="*/ 322482 w 380370"/>
                  <a:gd name="connsiteY237" fmla="*/ 2384 h 530775"/>
                  <a:gd name="connsiteX238" fmla="*/ 353007 w 380370"/>
                  <a:gd name="connsiteY238" fmla="*/ 1127 h 530775"/>
                  <a:gd name="connsiteX239" fmla="*/ 366744 w 380370"/>
                  <a:gd name="connsiteY239" fmla="*/ 811 h 530775"/>
                  <a:gd name="connsiteX240" fmla="*/ 365336 w 380370"/>
                  <a:gd name="connsiteY240" fmla="*/ 6946 h 530775"/>
                  <a:gd name="connsiteX241" fmla="*/ 365336 w 380370"/>
                  <a:gd name="connsiteY241" fmla="*/ 6946 h 530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380370" h="530775">
                    <a:moveTo>
                      <a:pt x="365336" y="6946"/>
                    </a:moveTo>
                    <a:lnTo>
                      <a:pt x="367396" y="9954"/>
                    </a:lnTo>
                    <a:lnTo>
                      <a:pt x="367031" y="20401"/>
                    </a:lnTo>
                    <a:lnTo>
                      <a:pt x="364867" y="22467"/>
                    </a:lnTo>
                    <a:lnTo>
                      <a:pt x="363017" y="30168"/>
                    </a:lnTo>
                    <a:lnTo>
                      <a:pt x="361452" y="32130"/>
                    </a:lnTo>
                    <a:lnTo>
                      <a:pt x="361505" y="36003"/>
                    </a:lnTo>
                    <a:lnTo>
                      <a:pt x="367865" y="42799"/>
                    </a:lnTo>
                    <a:lnTo>
                      <a:pt x="368178" y="46020"/>
                    </a:lnTo>
                    <a:lnTo>
                      <a:pt x="363486" y="55711"/>
                    </a:lnTo>
                    <a:lnTo>
                      <a:pt x="363564" y="64745"/>
                    </a:lnTo>
                    <a:lnTo>
                      <a:pt x="362782" y="71655"/>
                    </a:lnTo>
                    <a:lnTo>
                      <a:pt x="360801" y="74866"/>
                    </a:lnTo>
                    <a:lnTo>
                      <a:pt x="360019" y="80842"/>
                    </a:lnTo>
                    <a:lnTo>
                      <a:pt x="361895" y="84411"/>
                    </a:lnTo>
                    <a:lnTo>
                      <a:pt x="361166" y="86495"/>
                    </a:lnTo>
                    <a:lnTo>
                      <a:pt x="364789" y="92855"/>
                    </a:lnTo>
                    <a:lnTo>
                      <a:pt x="366770" y="94070"/>
                    </a:lnTo>
                    <a:lnTo>
                      <a:pt x="370133" y="102079"/>
                    </a:lnTo>
                    <a:lnTo>
                      <a:pt x="372010" y="104502"/>
                    </a:lnTo>
                    <a:lnTo>
                      <a:pt x="372974" y="109297"/>
                    </a:lnTo>
                    <a:lnTo>
                      <a:pt x="373548" y="119063"/>
                    </a:lnTo>
                    <a:lnTo>
                      <a:pt x="370811" y="127103"/>
                    </a:lnTo>
                    <a:lnTo>
                      <a:pt x="368126" y="130379"/>
                    </a:lnTo>
                    <a:lnTo>
                      <a:pt x="369507" y="138140"/>
                    </a:lnTo>
                    <a:lnTo>
                      <a:pt x="369481" y="142942"/>
                    </a:lnTo>
                    <a:lnTo>
                      <a:pt x="371384" y="150155"/>
                    </a:lnTo>
                    <a:lnTo>
                      <a:pt x="370133" y="155067"/>
                    </a:lnTo>
                    <a:lnTo>
                      <a:pt x="366718" y="157417"/>
                    </a:lnTo>
                    <a:lnTo>
                      <a:pt x="363929" y="163446"/>
                    </a:lnTo>
                    <a:lnTo>
                      <a:pt x="360149" y="166591"/>
                    </a:lnTo>
                    <a:lnTo>
                      <a:pt x="358116" y="176173"/>
                    </a:lnTo>
                    <a:lnTo>
                      <a:pt x="356213" y="178711"/>
                    </a:lnTo>
                    <a:lnTo>
                      <a:pt x="356917" y="182598"/>
                    </a:lnTo>
                    <a:lnTo>
                      <a:pt x="354336" y="189265"/>
                    </a:lnTo>
                    <a:lnTo>
                      <a:pt x="353242" y="196744"/>
                    </a:lnTo>
                    <a:lnTo>
                      <a:pt x="357021" y="199921"/>
                    </a:lnTo>
                    <a:lnTo>
                      <a:pt x="357699" y="202118"/>
                    </a:lnTo>
                    <a:lnTo>
                      <a:pt x="356734" y="209302"/>
                    </a:lnTo>
                    <a:lnTo>
                      <a:pt x="357542" y="211785"/>
                    </a:lnTo>
                    <a:lnTo>
                      <a:pt x="357282" y="218416"/>
                    </a:lnTo>
                    <a:lnTo>
                      <a:pt x="359107" y="224674"/>
                    </a:lnTo>
                    <a:lnTo>
                      <a:pt x="362261" y="230470"/>
                    </a:lnTo>
                    <a:lnTo>
                      <a:pt x="361140" y="234511"/>
                    </a:lnTo>
                    <a:lnTo>
                      <a:pt x="362496" y="236264"/>
                    </a:lnTo>
                    <a:lnTo>
                      <a:pt x="359602" y="240782"/>
                    </a:lnTo>
                    <a:lnTo>
                      <a:pt x="361895" y="245501"/>
                    </a:lnTo>
                    <a:lnTo>
                      <a:pt x="364685" y="248222"/>
                    </a:lnTo>
                    <a:lnTo>
                      <a:pt x="365571" y="251365"/>
                    </a:lnTo>
                    <a:lnTo>
                      <a:pt x="362886" y="256551"/>
                    </a:lnTo>
                    <a:lnTo>
                      <a:pt x="362782" y="260250"/>
                    </a:lnTo>
                    <a:lnTo>
                      <a:pt x="358246" y="266683"/>
                    </a:lnTo>
                    <a:lnTo>
                      <a:pt x="357386" y="271404"/>
                    </a:lnTo>
                    <a:lnTo>
                      <a:pt x="354519" y="278385"/>
                    </a:lnTo>
                    <a:lnTo>
                      <a:pt x="355900" y="280599"/>
                    </a:lnTo>
                    <a:lnTo>
                      <a:pt x="354414" y="288436"/>
                    </a:lnTo>
                    <a:lnTo>
                      <a:pt x="358820" y="291608"/>
                    </a:lnTo>
                    <a:lnTo>
                      <a:pt x="360827" y="290123"/>
                    </a:lnTo>
                    <a:lnTo>
                      <a:pt x="360540" y="286991"/>
                    </a:lnTo>
                    <a:lnTo>
                      <a:pt x="362547" y="284048"/>
                    </a:lnTo>
                    <a:lnTo>
                      <a:pt x="362599" y="280367"/>
                    </a:lnTo>
                    <a:lnTo>
                      <a:pt x="372609" y="280125"/>
                    </a:lnTo>
                    <a:lnTo>
                      <a:pt x="374095" y="284742"/>
                    </a:lnTo>
                    <a:lnTo>
                      <a:pt x="373365" y="289291"/>
                    </a:lnTo>
                    <a:lnTo>
                      <a:pt x="377380" y="290833"/>
                    </a:lnTo>
                    <a:lnTo>
                      <a:pt x="380377" y="294435"/>
                    </a:lnTo>
                    <a:lnTo>
                      <a:pt x="380403" y="310992"/>
                    </a:lnTo>
                    <a:lnTo>
                      <a:pt x="379256" y="352776"/>
                    </a:lnTo>
                    <a:lnTo>
                      <a:pt x="376676" y="415307"/>
                    </a:lnTo>
                    <a:lnTo>
                      <a:pt x="361400" y="415291"/>
                    </a:lnTo>
                    <a:lnTo>
                      <a:pt x="359680" y="413546"/>
                    </a:lnTo>
                    <a:lnTo>
                      <a:pt x="353841" y="412393"/>
                    </a:lnTo>
                    <a:lnTo>
                      <a:pt x="351260" y="415124"/>
                    </a:lnTo>
                    <a:lnTo>
                      <a:pt x="324594" y="415773"/>
                    </a:lnTo>
                    <a:lnTo>
                      <a:pt x="325193" y="410165"/>
                    </a:lnTo>
                    <a:lnTo>
                      <a:pt x="328217" y="407877"/>
                    </a:lnTo>
                    <a:lnTo>
                      <a:pt x="330641" y="401369"/>
                    </a:lnTo>
                    <a:lnTo>
                      <a:pt x="309006" y="400899"/>
                    </a:lnTo>
                    <a:lnTo>
                      <a:pt x="311221" y="397665"/>
                    </a:lnTo>
                    <a:lnTo>
                      <a:pt x="312394" y="393329"/>
                    </a:lnTo>
                    <a:lnTo>
                      <a:pt x="316018" y="389476"/>
                    </a:lnTo>
                    <a:lnTo>
                      <a:pt x="315288" y="383964"/>
                    </a:lnTo>
                    <a:lnTo>
                      <a:pt x="319954" y="383351"/>
                    </a:lnTo>
                    <a:lnTo>
                      <a:pt x="318833" y="374735"/>
                    </a:lnTo>
                    <a:lnTo>
                      <a:pt x="315496" y="376590"/>
                    </a:lnTo>
                    <a:lnTo>
                      <a:pt x="313646" y="374581"/>
                    </a:lnTo>
                    <a:lnTo>
                      <a:pt x="309423" y="375346"/>
                    </a:lnTo>
                    <a:lnTo>
                      <a:pt x="307884" y="377224"/>
                    </a:lnTo>
                    <a:lnTo>
                      <a:pt x="304053" y="376475"/>
                    </a:lnTo>
                    <a:lnTo>
                      <a:pt x="305122" y="385263"/>
                    </a:lnTo>
                    <a:lnTo>
                      <a:pt x="256090" y="391021"/>
                    </a:lnTo>
                    <a:lnTo>
                      <a:pt x="257992" y="407562"/>
                    </a:lnTo>
                    <a:lnTo>
                      <a:pt x="230335" y="407269"/>
                    </a:lnTo>
                    <a:lnTo>
                      <a:pt x="231560" y="416509"/>
                    </a:lnTo>
                    <a:lnTo>
                      <a:pt x="230726" y="421275"/>
                    </a:lnTo>
                    <a:lnTo>
                      <a:pt x="232916" y="422084"/>
                    </a:lnTo>
                    <a:lnTo>
                      <a:pt x="231013" y="424546"/>
                    </a:lnTo>
                    <a:lnTo>
                      <a:pt x="234767" y="435505"/>
                    </a:lnTo>
                    <a:lnTo>
                      <a:pt x="235288" y="441658"/>
                    </a:lnTo>
                    <a:lnTo>
                      <a:pt x="234037" y="444225"/>
                    </a:lnTo>
                    <a:lnTo>
                      <a:pt x="236278" y="446623"/>
                    </a:lnTo>
                    <a:lnTo>
                      <a:pt x="234741" y="452014"/>
                    </a:lnTo>
                    <a:lnTo>
                      <a:pt x="230674" y="452103"/>
                    </a:lnTo>
                    <a:lnTo>
                      <a:pt x="228015" y="453927"/>
                    </a:lnTo>
                    <a:lnTo>
                      <a:pt x="232786" y="460432"/>
                    </a:lnTo>
                    <a:lnTo>
                      <a:pt x="237477" y="459519"/>
                    </a:lnTo>
                    <a:lnTo>
                      <a:pt x="242821" y="461111"/>
                    </a:lnTo>
                    <a:lnTo>
                      <a:pt x="245480" y="460782"/>
                    </a:lnTo>
                    <a:lnTo>
                      <a:pt x="246053" y="457349"/>
                    </a:lnTo>
                    <a:lnTo>
                      <a:pt x="248295" y="459856"/>
                    </a:lnTo>
                    <a:lnTo>
                      <a:pt x="247566" y="469628"/>
                    </a:lnTo>
                    <a:lnTo>
                      <a:pt x="244151" y="479128"/>
                    </a:lnTo>
                    <a:lnTo>
                      <a:pt x="238312" y="487616"/>
                    </a:lnTo>
                    <a:lnTo>
                      <a:pt x="237217" y="492492"/>
                    </a:lnTo>
                    <a:lnTo>
                      <a:pt x="239511" y="497268"/>
                    </a:lnTo>
                    <a:lnTo>
                      <a:pt x="239094" y="503537"/>
                    </a:lnTo>
                    <a:lnTo>
                      <a:pt x="236800" y="508253"/>
                    </a:lnTo>
                    <a:lnTo>
                      <a:pt x="233854" y="518108"/>
                    </a:lnTo>
                    <a:lnTo>
                      <a:pt x="235392" y="520385"/>
                    </a:lnTo>
                    <a:lnTo>
                      <a:pt x="236773" y="526453"/>
                    </a:lnTo>
                    <a:lnTo>
                      <a:pt x="234689" y="526069"/>
                    </a:lnTo>
                    <a:lnTo>
                      <a:pt x="232160" y="529148"/>
                    </a:lnTo>
                    <a:lnTo>
                      <a:pt x="222150" y="530645"/>
                    </a:lnTo>
                    <a:lnTo>
                      <a:pt x="217406" y="527095"/>
                    </a:lnTo>
                    <a:lnTo>
                      <a:pt x="208100" y="530775"/>
                    </a:lnTo>
                    <a:lnTo>
                      <a:pt x="182815" y="517224"/>
                    </a:lnTo>
                    <a:lnTo>
                      <a:pt x="169443" y="498953"/>
                    </a:lnTo>
                    <a:lnTo>
                      <a:pt x="175099" y="489815"/>
                    </a:lnTo>
                    <a:lnTo>
                      <a:pt x="181121" y="477623"/>
                    </a:lnTo>
                    <a:lnTo>
                      <a:pt x="180547" y="473478"/>
                    </a:lnTo>
                    <a:lnTo>
                      <a:pt x="175803" y="453277"/>
                    </a:lnTo>
                    <a:lnTo>
                      <a:pt x="176116" y="445185"/>
                    </a:lnTo>
                    <a:lnTo>
                      <a:pt x="178566" y="437774"/>
                    </a:lnTo>
                    <a:lnTo>
                      <a:pt x="145331" y="424249"/>
                    </a:lnTo>
                    <a:lnTo>
                      <a:pt x="143062" y="437284"/>
                    </a:lnTo>
                    <a:lnTo>
                      <a:pt x="141316" y="438682"/>
                    </a:lnTo>
                    <a:lnTo>
                      <a:pt x="127918" y="430611"/>
                    </a:lnTo>
                    <a:lnTo>
                      <a:pt x="113320" y="422261"/>
                    </a:lnTo>
                    <a:lnTo>
                      <a:pt x="107716" y="431832"/>
                    </a:lnTo>
                    <a:lnTo>
                      <a:pt x="97497" y="432463"/>
                    </a:lnTo>
                    <a:lnTo>
                      <a:pt x="97289" y="427851"/>
                    </a:lnTo>
                    <a:lnTo>
                      <a:pt x="98827" y="427715"/>
                    </a:lnTo>
                    <a:lnTo>
                      <a:pt x="96272" y="393841"/>
                    </a:lnTo>
                    <a:lnTo>
                      <a:pt x="104666" y="381533"/>
                    </a:lnTo>
                    <a:lnTo>
                      <a:pt x="95151" y="378040"/>
                    </a:lnTo>
                    <a:lnTo>
                      <a:pt x="92805" y="382444"/>
                    </a:lnTo>
                    <a:lnTo>
                      <a:pt x="82613" y="374754"/>
                    </a:lnTo>
                    <a:lnTo>
                      <a:pt x="81649" y="371819"/>
                    </a:lnTo>
                    <a:lnTo>
                      <a:pt x="78729" y="368879"/>
                    </a:lnTo>
                    <a:lnTo>
                      <a:pt x="49456" y="370833"/>
                    </a:lnTo>
                    <a:lnTo>
                      <a:pt x="53809" y="378004"/>
                    </a:lnTo>
                    <a:lnTo>
                      <a:pt x="48935" y="378862"/>
                    </a:lnTo>
                    <a:lnTo>
                      <a:pt x="48152" y="377511"/>
                    </a:lnTo>
                    <a:lnTo>
                      <a:pt x="45051" y="379439"/>
                    </a:lnTo>
                    <a:lnTo>
                      <a:pt x="43148" y="378293"/>
                    </a:lnTo>
                    <a:lnTo>
                      <a:pt x="33711" y="381664"/>
                    </a:lnTo>
                    <a:lnTo>
                      <a:pt x="25891" y="376950"/>
                    </a:lnTo>
                    <a:lnTo>
                      <a:pt x="21408" y="371649"/>
                    </a:lnTo>
                    <a:lnTo>
                      <a:pt x="19374" y="372844"/>
                    </a:lnTo>
                    <a:lnTo>
                      <a:pt x="17028" y="370635"/>
                    </a:lnTo>
                    <a:lnTo>
                      <a:pt x="12831" y="372792"/>
                    </a:lnTo>
                    <a:lnTo>
                      <a:pt x="6758" y="372489"/>
                    </a:lnTo>
                    <a:lnTo>
                      <a:pt x="2718" y="375221"/>
                    </a:lnTo>
                    <a:lnTo>
                      <a:pt x="371" y="373468"/>
                    </a:lnTo>
                    <a:lnTo>
                      <a:pt x="3448" y="341045"/>
                    </a:lnTo>
                    <a:lnTo>
                      <a:pt x="33" y="339908"/>
                    </a:lnTo>
                    <a:lnTo>
                      <a:pt x="10433" y="308420"/>
                    </a:lnTo>
                    <a:lnTo>
                      <a:pt x="18853" y="311042"/>
                    </a:lnTo>
                    <a:lnTo>
                      <a:pt x="17315" y="280253"/>
                    </a:lnTo>
                    <a:lnTo>
                      <a:pt x="14448" y="247669"/>
                    </a:lnTo>
                    <a:lnTo>
                      <a:pt x="5246" y="246957"/>
                    </a:lnTo>
                    <a:lnTo>
                      <a:pt x="6680" y="228535"/>
                    </a:lnTo>
                    <a:lnTo>
                      <a:pt x="18566" y="229576"/>
                    </a:lnTo>
                    <a:lnTo>
                      <a:pt x="40827" y="211029"/>
                    </a:lnTo>
                    <a:lnTo>
                      <a:pt x="36031" y="205924"/>
                    </a:lnTo>
                    <a:lnTo>
                      <a:pt x="35119" y="201685"/>
                    </a:lnTo>
                    <a:lnTo>
                      <a:pt x="31782" y="201424"/>
                    </a:lnTo>
                    <a:lnTo>
                      <a:pt x="28602" y="198617"/>
                    </a:lnTo>
                    <a:lnTo>
                      <a:pt x="30192" y="196243"/>
                    </a:lnTo>
                    <a:lnTo>
                      <a:pt x="27455" y="194248"/>
                    </a:lnTo>
                    <a:lnTo>
                      <a:pt x="24692" y="197934"/>
                    </a:lnTo>
                    <a:lnTo>
                      <a:pt x="19453" y="199650"/>
                    </a:lnTo>
                    <a:lnTo>
                      <a:pt x="4594" y="208864"/>
                    </a:lnTo>
                    <a:lnTo>
                      <a:pt x="2926" y="197628"/>
                    </a:lnTo>
                    <a:lnTo>
                      <a:pt x="1310" y="170197"/>
                    </a:lnTo>
                    <a:lnTo>
                      <a:pt x="13431" y="177185"/>
                    </a:lnTo>
                    <a:lnTo>
                      <a:pt x="21486" y="163847"/>
                    </a:lnTo>
                    <a:lnTo>
                      <a:pt x="24457" y="165611"/>
                    </a:lnTo>
                    <a:lnTo>
                      <a:pt x="25552" y="162893"/>
                    </a:lnTo>
                    <a:lnTo>
                      <a:pt x="24431" y="159887"/>
                    </a:lnTo>
                    <a:lnTo>
                      <a:pt x="27820" y="159267"/>
                    </a:lnTo>
                    <a:lnTo>
                      <a:pt x="33294" y="153898"/>
                    </a:lnTo>
                    <a:lnTo>
                      <a:pt x="31339" y="153846"/>
                    </a:lnTo>
                    <a:lnTo>
                      <a:pt x="37673" y="147698"/>
                    </a:lnTo>
                    <a:lnTo>
                      <a:pt x="37257" y="145144"/>
                    </a:lnTo>
                    <a:lnTo>
                      <a:pt x="26282" y="138547"/>
                    </a:lnTo>
                    <a:lnTo>
                      <a:pt x="3864" y="124126"/>
                    </a:lnTo>
                    <a:lnTo>
                      <a:pt x="9521" y="118275"/>
                    </a:lnTo>
                    <a:lnTo>
                      <a:pt x="11424" y="110311"/>
                    </a:lnTo>
                    <a:lnTo>
                      <a:pt x="17393" y="101388"/>
                    </a:lnTo>
                    <a:lnTo>
                      <a:pt x="32434" y="85913"/>
                    </a:lnTo>
                    <a:lnTo>
                      <a:pt x="38716" y="80349"/>
                    </a:lnTo>
                    <a:lnTo>
                      <a:pt x="54930" y="63015"/>
                    </a:lnTo>
                    <a:lnTo>
                      <a:pt x="58996" y="59942"/>
                    </a:lnTo>
                    <a:lnTo>
                      <a:pt x="66738" y="52610"/>
                    </a:lnTo>
                    <a:lnTo>
                      <a:pt x="68224" y="49318"/>
                    </a:lnTo>
                    <a:lnTo>
                      <a:pt x="74532" y="47213"/>
                    </a:lnTo>
                    <a:lnTo>
                      <a:pt x="78208" y="41875"/>
                    </a:lnTo>
                    <a:lnTo>
                      <a:pt x="79745" y="42436"/>
                    </a:lnTo>
                    <a:lnTo>
                      <a:pt x="84333" y="38317"/>
                    </a:lnTo>
                    <a:lnTo>
                      <a:pt x="83526" y="36246"/>
                    </a:lnTo>
                    <a:lnTo>
                      <a:pt x="96350" y="27951"/>
                    </a:lnTo>
                    <a:lnTo>
                      <a:pt x="98592" y="27956"/>
                    </a:lnTo>
                    <a:lnTo>
                      <a:pt x="104066" y="24742"/>
                    </a:lnTo>
                    <a:lnTo>
                      <a:pt x="107716" y="24059"/>
                    </a:lnTo>
                    <a:lnTo>
                      <a:pt x="108497" y="20308"/>
                    </a:lnTo>
                    <a:lnTo>
                      <a:pt x="113946" y="17869"/>
                    </a:lnTo>
                    <a:lnTo>
                      <a:pt x="118534" y="17383"/>
                    </a:lnTo>
                    <a:lnTo>
                      <a:pt x="127136" y="11480"/>
                    </a:lnTo>
                    <a:lnTo>
                      <a:pt x="128908" y="7596"/>
                    </a:lnTo>
                    <a:lnTo>
                      <a:pt x="131853" y="6383"/>
                    </a:lnTo>
                    <a:lnTo>
                      <a:pt x="141133" y="6391"/>
                    </a:lnTo>
                    <a:lnTo>
                      <a:pt x="144053" y="2987"/>
                    </a:lnTo>
                    <a:lnTo>
                      <a:pt x="147103" y="2888"/>
                    </a:lnTo>
                    <a:lnTo>
                      <a:pt x="151717" y="0"/>
                    </a:lnTo>
                    <a:lnTo>
                      <a:pt x="156461" y="23"/>
                    </a:lnTo>
                    <a:lnTo>
                      <a:pt x="157686" y="2047"/>
                    </a:lnTo>
                    <a:lnTo>
                      <a:pt x="161987" y="1852"/>
                    </a:lnTo>
                    <a:lnTo>
                      <a:pt x="162431" y="4027"/>
                    </a:lnTo>
                    <a:lnTo>
                      <a:pt x="166601" y="4951"/>
                    </a:lnTo>
                    <a:lnTo>
                      <a:pt x="170824" y="2319"/>
                    </a:lnTo>
                    <a:lnTo>
                      <a:pt x="176454" y="3216"/>
                    </a:lnTo>
                    <a:lnTo>
                      <a:pt x="206093" y="3602"/>
                    </a:lnTo>
                    <a:lnTo>
                      <a:pt x="223714" y="4648"/>
                    </a:lnTo>
                    <a:lnTo>
                      <a:pt x="250407" y="4761"/>
                    </a:lnTo>
                    <a:lnTo>
                      <a:pt x="290263" y="2744"/>
                    </a:lnTo>
                    <a:lnTo>
                      <a:pt x="304366" y="2384"/>
                    </a:lnTo>
                    <a:lnTo>
                      <a:pt x="322482" y="2384"/>
                    </a:lnTo>
                    <a:lnTo>
                      <a:pt x="353007" y="1127"/>
                    </a:lnTo>
                    <a:lnTo>
                      <a:pt x="366744" y="811"/>
                    </a:lnTo>
                    <a:lnTo>
                      <a:pt x="365336" y="6946"/>
                    </a:lnTo>
                    <a:lnTo>
                      <a:pt x="365336" y="6946"/>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49" name="NY-22">
                <a:extLst>
                  <a:ext uri="{FF2B5EF4-FFF2-40B4-BE49-F238E27FC236}">
                    <a16:creationId xmlns:a16="http://schemas.microsoft.com/office/drawing/2014/main" id="{C9EBF867-4CCC-9F9F-2FC8-B7FBE77CC01C}"/>
                  </a:ext>
                </a:extLst>
              </p:cNvPr>
              <p:cNvSpPr/>
              <p:nvPr/>
            </p:nvSpPr>
            <p:spPr>
              <a:xfrm>
                <a:off x="6982092" y="2983252"/>
                <a:ext cx="204297" cy="128976"/>
              </a:xfrm>
              <a:custGeom>
                <a:avLst/>
                <a:gdLst>
                  <a:gd name="connsiteX0" fmla="*/ 85324 w 227669"/>
                  <a:gd name="connsiteY0" fmla="*/ 6333 h 143730"/>
                  <a:gd name="connsiteX1" fmla="*/ 90251 w 227669"/>
                  <a:gd name="connsiteY1" fmla="*/ 7739 h 143730"/>
                  <a:gd name="connsiteX2" fmla="*/ 94526 w 227669"/>
                  <a:gd name="connsiteY2" fmla="*/ 10836 h 143730"/>
                  <a:gd name="connsiteX3" fmla="*/ 95360 w 227669"/>
                  <a:gd name="connsiteY3" fmla="*/ 14282 h 143730"/>
                  <a:gd name="connsiteX4" fmla="*/ 100078 w 227669"/>
                  <a:gd name="connsiteY4" fmla="*/ 13752 h 143730"/>
                  <a:gd name="connsiteX5" fmla="*/ 105969 w 227669"/>
                  <a:gd name="connsiteY5" fmla="*/ 18265 h 143730"/>
                  <a:gd name="connsiteX6" fmla="*/ 112590 w 227669"/>
                  <a:gd name="connsiteY6" fmla="*/ 18062 h 143730"/>
                  <a:gd name="connsiteX7" fmla="*/ 113137 w 227669"/>
                  <a:gd name="connsiteY7" fmla="*/ 19684 h 143730"/>
                  <a:gd name="connsiteX8" fmla="*/ 116370 w 227669"/>
                  <a:gd name="connsiteY8" fmla="*/ 18792 h 143730"/>
                  <a:gd name="connsiteX9" fmla="*/ 117490 w 227669"/>
                  <a:gd name="connsiteY9" fmla="*/ 21755 h 143730"/>
                  <a:gd name="connsiteX10" fmla="*/ 123017 w 227669"/>
                  <a:gd name="connsiteY10" fmla="*/ 22822 h 143730"/>
                  <a:gd name="connsiteX11" fmla="*/ 125754 w 227669"/>
                  <a:gd name="connsiteY11" fmla="*/ 24724 h 143730"/>
                  <a:gd name="connsiteX12" fmla="*/ 129794 w 227669"/>
                  <a:gd name="connsiteY12" fmla="*/ 21993 h 143730"/>
                  <a:gd name="connsiteX13" fmla="*/ 135868 w 227669"/>
                  <a:gd name="connsiteY13" fmla="*/ 22295 h 143730"/>
                  <a:gd name="connsiteX14" fmla="*/ 140065 w 227669"/>
                  <a:gd name="connsiteY14" fmla="*/ 20138 h 143730"/>
                  <a:gd name="connsiteX15" fmla="*/ 142750 w 227669"/>
                  <a:gd name="connsiteY15" fmla="*/ 22488 h 143730"/>
                  <a:gd name="connsiteX16" fmla="*/ 144444 w 227669"/>
                  <a:gd name="connsiteY16" fmla="*/ 21153 h 143730"/>
                  <a:gd name="connsiteX17" fmla="*/ 148928 w 227669"/>
                  <a:gd name="connsiteY17" fmla="*/ 26453 h 143730"/>
                  <a:gd name="connsiteX18" fmla="*/ 153125 w 227669"/>
                  <a:gd name="connsiteY18" fmla="*/ 28639 h 143730"/>
                  <a:gd name="connsiteX19" fmla="*/ 154350 w 227669"/>
                  <a:gd name="connsiteY19" fmla="*/ 30956 h 143730"/>
                  <a:gd name="connsiteX20" fmla="*/ 158416 w 227669"/>
                  <a:gd name="connsiteY20" fmla="*/ 30544 h 143730"/>
                  <a:gd name="connsiteX21" fmla="*/ 166184 w 227669"/>
                  <a:gd name="connsiteY21" fmla="*/ 27797 h 143730"/>
                  <a:gd name="connsiteX22" fmla="*/ 168087 w 227669"/>
                  <a:gd name="connsiteY22" fmla="*/ 28942 h 143730"/>
                  <a:gd name="connsiteX23" fmla="*/ 171189 w 227669"/>
                  <a:gd name="connsiteY23" fmla="*/ 27014 h 143730"/>
                  <a:gd name="connsiteX24" fmla="*/ 171971 w 227669"/>
                  <a:gd name="connsiteY24" fmla="*/ 28366 h 143730"/>
                  <a:gd name="connsiteX25" fmla="*/ 176845 w 227669"/>
                  <a:gd name="connsiteY25" fmla="*/ 27507 h 143730"/>
                  <a:gd name="connsiteX26" fmla="*/ 172492 w 227669"/>
                  <a:gd name="connsiteY26" fmla="*/ 20336 h 143730"/>
                  <a:gd name="connsiteX27" fmla="*/ 201766 w 227669"/>
                  <a:gd name="connsiteY27" fmla="*/ 18382 h 143730"/>
                  <a:gd name="connsiteX28" fmla="*/ 204685 w 227669"/>
                  <a:gd name="connsiteY28" fmla="*/ 21322 h 143730"/>
                  <a:gd name="connsiteX29" fmla="*/ 205650 w 227669"/>
                  <a:gd name="connsiteY29" fmla="*/ 24257 h 143730"/>
                  <a:gd name="connsiteX30" fmla="*/ 209038 w 227669"/>
                  <a:gd name="connsiteY30" fmla="*/ 25981 h 143730"/>
                  <a:gd name="connsiteX31" fmla="*/ 215841 w 227669"/>
                  <a:gd name="connsiteY31" fmla="*/ 31947 h 143730"/>
                  <a:gd name="connsiteX32" fmla="*/ 218188 w 227669"/>
                  <a:gd name="connsiteY32" fmla="*/ 27544 h 143730"/>
                  <a:gd name="connsiteX33" fmla="*/ 227702 w 227669"/>
                  <a:gd name="connsiteY33" fmla="*/ 31037 h 143730"/>
                  <a:gd name="connsiteX34" fmla="*/ 219309 w 227669"/>
                  <a:gd name="connsiteY34" fmla="*/ 43344 h 143730"/>
                  <a:gd name="connsiteX35" fmla="*/ 221863 w 227669"/>
                  <a:gd name="connsiteY35" fmla="*/ 77219 h 143730"/>
                  <a:gd name="connsiteX36" fmla="*/ 215920 w 227669"/>
                  <a:gd name="connsiteY36" fmla="*/ 77769 h 143730"/>
                  <a:gd name="connsiteX37" fmla="*/ 216363 w 227669"/>
                  <a:gd name="connsiteY37" fmla="*/ 86357 h 143730"/>
                  <a:gd name="connsiteX38" fmla="*/ 214590 w 227669"/>
                  <a:gd name="connsiteY38" fmla="*/ 96246 h 143730"/>
                  <a:gd name="connsiteX39" fmla="*/ 211515 w 227669"/>
                  <a:gd name="connsiteY39" fmla="*/ 98500 h 143730"/>
                  <a:gd name="connsiteX40" fmla="*/ 210524 w 227669"/>
                  <a:gd name="connsiteY40" fmla="*/ 102027 h 143730"/>
                  <a:gd name="connsiteX41" fmla="*/ 208256 w 227669"/>
                  <a:gd name="connsiteY41" fmla="*/ 104077 h 143730"/>
                  <a:gd name="connsiteX42" fmla="*/ 189201 w 227669"/>
                  <a:gd name="connsiteY42" fmla="*/ 105253 h 143730"/>
                  <a:gd name="connsiteX43" fmla="*/ 189097 w 227669"/>
                  <a:gd name="connsiteY43" fmla="*/ 103819 h 143730"/>
                  <a:gd name="connsiteX44" fmla="*/ 160840 w 227669"/>
                  <a:gd name="connsiteY44" fmla="*/ 105483 h 143730"/>
                  <a:gd name="connsiteX45" fmla="*/ 122626 w 227669"/>
                  <a:gd name="connsiteY45" fmla="*/ 108058 h 143730"/>
                  <a:gd name="connsiteX46" fmla="*/ 123486 w 227669"/>
                  <a:gd name="connsiteY46" fmla="*/ 121445 h 143730"/>
                  <a:gd name="connsiteX47" fmla="*/ 96429 w 227669"/>
                  <a:gd name="connsiteY47" fmla="*/ 123065 h 143730"/>
                  <a:gd name="connsiteX48" fmla="*/ 97367 w 227669"/>
                  <a:gd name="connsiteY48" fmla="*/ 143440 h 143730"/>
                  <a:gd name="connsiteX49" fmla="*/ 92831 w 227669"/>
                  <a:gd name="connsiteY49" fmla="*/ 143730 h 143730"/>
                  <a:gd name="connsiteX50" fmla="*/ 90485 w 227669"/>
                  <a:gd name="connsiteY50" fmla="*/ 141040 h 143730"/>
                  <a:gd name="connsiteX51" fmla="*/ 69032 w 227669"/>
                  <a:gd name="connsiteY51" fmla="*/ 142063 h 143730"/>
                  <a:gd name="connsiteX52" fmla="*/ 68433 w 227669"/>
                  <a:gd name="connsiteY52" fmla="*/ 127732 h 143730"/>
                  <a:gd name="connsiteX53" fmla="*/ 40645 w 227669"/>
                  <a:gd name="connsiteY53" fmla="*/ 128707 h 143730"/>
                  <a:gd name="connsiteX54" fmla="*/ 40593 w 227669"/>
                  <a:gd name="connsiteY54" fmla="*/ 126980 h 143730"/>
                  <a:gd name="connsiteX55" fmla="*/ 18175 w 227669"/>
                  <a:gd name="connsiteY55" fmla="*/ 128021 h 143730"/>
                  <a:gd name="connsiteX56" fmla="*/ 10642 w 227669"/>
                  <a:gd name="connsiteY56" fmla="*/ 127758 h 143730"/>
                  <a:gd name="connsiteX57" fmla="*/ 7930 w 227669"/>
                  <a:gd name="connsiteY57" fmla="*/ 118573 h 143730"/>
                  <a:gd name="connsiteX58" fmla="*/ 2978 w 227669"/>
                  <a:gd name="connsiteY58" fmla="*/ 112657 h 143730"/>
                  <a:gd name="connsiteX59" fmla="*/ 997 w 227669"/>
                  <a:gd name="connsiteY59" fmla="*/ 107262 h 143730"/>
                  <a:gd name="connsiteX60" fmla="*/ 33 w 227669"/>
                  <a:gd name="connsiteY60" fmla="*/ 95171 h 143730"/>
                  <a:gd name="connsiteX61" fmla="*/ 3004 w 227669"/>
                  <a:gd name="connsiteY61" fmla="*/ 88086 h 143730"/>
                  <a:gd name="connsiteX62" fmla="*/ 2743 w 227669"/>
                  <a:gd name="connsiteY62" fmla="*/ 79402 h 143730"/>
                  <a:gd name="connsiteX63" fmla="*/ 997 w 227669"/>
                  <a:gd name="connsiteY63" fmla="*/ 74545 h 143730"/>
                  <a:gd name="connsiteX64" fmla="*/ 15125 w 227669"/>
                  <a:gd name="connsiteY64" fmla="*/ 73888 h 143730"/>
                  <a:gd name="connsiteX65" fmla="*/ 21251 w 227669"/>
                  <a:gd name="connsiteY65" fmla="*/ 74365 h 143730"/>
                  <a:gd name="connsiteX66" fmla="*/ 20704 w 227669"/>
                  <a:gd name="connsiteY66" fmla="*/ 62940 h 143730"/>
                  <a:gd name="connsiteX67" fmla="*/ 24874 w 227669"/>
                  <a:gd name="connsiteY67" fmla="*/ 62702 h 143730"/>
                  <a:gd name="connsiteX68" fmla="*/ 24509 w 227669"/>
                  <a:gd name="connsiteY68" fmla="*/ 51428 h 143730"/>
                  <a:gd name="connsiteX69" fmla="*/ 35692 w 227669"/>
                  <a:gd name="connsiteY69" fmla="*/ 50679 h 143730"/>
                  <a:gd name="connsiteX70" fmla="*/ 34754 w 227669"/>
                  <a:gd name="connsiteY70" fmla="*/ 34407 h 143730"/>
                  <a:gd name="connsiteX71" fmla="*/ 38456 w 227669"/>
                  <a:gd name="connsiteY71" fmla="*/ 33160 h 143730"/>
                  <a:gd name="connsiteX72" fmla="*/ 36630 w 227669"/>
                  <a:gd name="connsiteY72" fmla="*/ 25413 h 143730"/>
                  <a:gd name="connsiteX73" fmla="*/ 38533 w 227669"/>
                  <a:gd name="connsiteY73" fmla="*/ 24860 h 143730"/>
                  <a:gd name="connsiteX74" fmla="*/ 37647 w 227669"/>
                  <a:gd name="connsiteY74" fmla="*/ 8733 h 143730"/>
                  <a:gd name="connsiteX75" fmla="*/ 57041 w 227669"/>
                  <a:gd name="connsiteY75" fmla="*/ 7713 h 143730"/>
                  <a:gd name="connsiteX76" fmla="*/ 62202 w 227669"/>
                  <a:gd name="connsiteY76" fmla="*/ 8065 h 143730"/>
                  <a:gd name="connsiteX77" fmla="*/ 64913 w 227669"/>
                  <a:gd name="connsiteY77" fmla="*/ 10322 h 143730"/>
                  <a:gd name="connsiteX78" fmla="*/ 66217 w 227669"/>
                  <a:gd name="connsiteY78" fmla="*/ 13964 h 143730"/>
                  <a:gd name="connsiteX79" fmla="*/ 68954 w 227669"/>
                  <a:gd name="connsiteY79" fmla="*/ 10526 h 143730"/>
                  <a:gd name="connsiteX80" fmla="*/ 66999 w 227669"/>
                  <a:gd name="connsiteY80" fmla="*/ 6506 h 143730"/>
                  <a:gd name="connsiteX81" fmla="*/ 69397 w 227669"/>
                  <a:gd name="connsiteY81" fmla="*/ 6761 h 143730"/>
                  <a:gd name="connsiteX82" fmla="*/ 71456 w 227669"/>
                  <a:gd name="connsiteY82" fmla="*/ 11298 h 143730"/>
                  <a:gd name="connsiteX83" fmla="*/ 74375 w 227669"/>
                  <a:gd name="connsiteY83" fmla="*/ 13197 h 143730"/>
                  <a:gd name="connsiteX84" fmla="*/ 76696 w 227669"/>
                  <a:gd name="connsiteY84" fmla="*/ 12589 h 143730"/>
                  <a:gd name="connsiteX85" fmla="*/ 77530 w 227669"/>
                  <a:gd name="connsiteY85" fmla="*/ 9772 h 143730"/>
                  <a:gd name="connsiteX86" fmla="*/ 76357 w 227669"/>
                  <a:gd name="connsiteY86" fmla="*/ 5467 h 143730"/>
                  <a:gd name="connsiteX87" fmla="*/ 77478 w 227669"/>
                  <a:gd name="connsiteY87" fmla="*/ 0 h 143730"/>
                  <a:gd name="connsiteX88" fmla="*/ 82352 w 227669"/>
                  <a:gd name="connsiteY88" fmla="*/ 4940 h 143730"/>
                  <a:gd name="connsiteX89" fmla="*/ 85324 w 227669"/>
                  <a:gd name="connsiteY89" fmla="*/ 6333 h 143730"/>
                  <a:gd name="connsiteX90" fmla="*/ 85324 w 227669"/>
                  <a:gd name="connsiteY90" fmla="*/ 6333 h 143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227669" h="143730">
                    <a:moveTo>
                      <a:pt x="85324" y="6333"/>
                    </a:moveTo>
                    <a:lnTo>
                      <a:pt x="90251" y="7739"/>
                    </a:lnTo>
                    <a:lnTo>
                      <a:pt x="94526" y="10836"/>
                    </a:lnTo>
                    <a:lnTo>
                      <a:pt x="95360" y="14282"/>
                    </a:lnTo>
                    <a:lnTo>
                      <a:pt x="100078" y="13752"/>
                    </a:lnTo>
                    <a:lnTo>
                      <a:pt x="105969" y="18265"/>
                    </a:lnTo>
                    <a:lnTo>
                      <a:pt x="112590" y="18062"/>
                    </a:lnTo>
                    <a:lnTo>
                      <a:pt x="113137" y="19684"/>
                    </a:lnTo>
                    <a:lnTo>
                      <a:pt x="116370" y="18792"/>
                    </a:lnTo>
                    <a:lnTo>
                      <a:pt x="117490" y="21755"/>
                    </a:lnTo>
                    <a:lnTo>
                      <a:pt x="123017" y="22822"/>
                    </a:lnTo>
                    <a:lnTo>
                      <a:pt x="125754" y="24724"/>
                    </a:lnTo>
                    <a:lnTo>
                      <a:pt x="129794" y="21993"/>
                    </a:lnTo>
                    <a:lnTo>
                      <a:pt x="135868" y="22295"/>
                    </a:lnTo>
                    <a:lnTo>
                      <a:pt x="140065" y="20138"/>
                    </a:lnTo>
                    <a:lnTo>
                      <a:pt x="142750" y="22488"/>
                    </a:lnTo>
                    <a:lnTo>
                      <a:pt x="144444" y="21153"/>
                    </a:lnTo>
                    <a:lnTo>
                      <a:pt x="148928" y="26453"/>
                    </a:lnTo>
                    <a:lnTo>
                      <a:pt x="153125" y="28639"/>
                    </a:lnTo>
                    <a:lnTo>
                      <a:pt x="154350" y="30956"/>
                    </a:lnTo>
                    <a:lnTo>
                      <a:pt x="158416" y="30544"/>
                    </a:lnTo>
                    <a:lnTo>
                      <a:pt x="166184" y="27797"/>
                    </a:lnTo>
                    <a:lnTo>
                      <a:pt x="168087" y="28942"/>
                    </a:lnTo>
                    <a:lnTo>
                      <a:pt x="171189" y="27014"/>
                    </a:lnTo>
                    <a:lnTo>
                      <a:pt x="171971" y="28366"/>
                    </a:lnTo>
                    <a:lnTo>
                      <a:pt x="176845" y="27507"/>
                    </a:lnTo>
                    <a:lnTo>
                      <a:pt x="172492" y="20336"/>
                    </a:lnTo>
                    <a:lnTo>
                      <a:pt x="201766" y="18382"/>
                    </a:lnTo>
                    <a:lnTo>
                      <a:pt x="204685" y="21322"/>
                    </a:lnTo>
                    <a:lnTo>
                      <a:pt x="205650" y="24257"/>
                    </a:lnTo>
                    <a:lnTo>
                      <a:pt x="209038" y="25981"/>
                    </a:lnTo>
                    <a:lnTo>
                      <a:pt x="215841" y="31947"/>
                    </a:lnTo>
                    <a:lnTo>
                      <a:pt x="218188" y="27544"/>
                    </a:lnTo>
                    <a:lnTo>
                      <a:pt x="227702" y="31037"/>
                    </a:lnTo>
                    <a:lnTo>
                      <a:pt x="219309" y="43344"/>
                    </a:lnTo>
                    <a:lnTo>
                      <a:pt x="221863" y="77219"/>
                    </a:lnTo>
                    <a:lnTo>
                      <a:pt x="215920" y="77769"/>
                    </a:lnTo>
                    <a:lnTo>
                      <a:pt x="216363" y="86357"/>
                    </a:lnTo>
                    <a:lnTo>
                      <a:pt x="214590" y="96246"/>
                    </a:lnTo>
                    <a:lnTo>
                      <a:pt x="211515" y="98500"/>
                    </a:lnTo>
                    <a:lnTo>
                      <a:pt x="210524" y="102027"/>
                    </a:lnTo>
                    <a:lnTo>
                      <a:pt x="208256" y="104077"/>
                    </a:lnTo>
                    <a:lnTo>
                      <a:pt x="189201" y="105253"/>
                    </a:lnTo>
                    <a:lnTo>
                      <a:pt x="189097" y="103819"/>
                    </a:lnTo>
                    <a:lnTo>
                      <a:pt x="160840" y="105483"/>
                    </a:lnTo>
                    <a:lnTo>
                      <a:pt x="122626" y="108058"/>
                    </a:lnTo>
                    <a:lnTo>
                      <a:pt x="123486" y="121445"/>
                    </a:lnTo>
                    <a:lnTo>
                      <a:pt x="96429" y="123065"/>
                    </a:lnTo>
                    <a:lnTo>
                      <a:pt x="97367" y="143440"/>
                    </a:lnTo>
                    <a:lnTo>
                      <a:pt x="92831" y="143730"/>
                    </a:lnTo>
                    <a:lnTo>
                      <a:pt x="90485" y="141040"/>
                    </a:lnTo>
                    <a:lnTo>
                      <a:pt x="69032" y="142063"/>
                    </a:lnTo>
                    <a:lnTo>
                      <a:pt x="68433" y="127732"/>
                    </a:lnTo>
                    <a:lnTo>
                      <a:pt x="40645" y="128707"/>
                    </a:lnTo>
                    <a:lnTo>
                      <a:pt x="40593" y="126980"/>
                    </a:lnTo>
                    <a:lnTo>
                      <a:pt x="18175" y="128021"/>
                    </a:lnTo>
                    <a:lnTo>
                      <a:pt x="10642" y="127758"/>
                    </a:lnTo>
                    <a:lnTo>
                      <a:pt x="7930" y="118573"/>
                    </a:lnTo>
                    <a:lnTo>
                      <a:pt x="2978" y="112657"/>
                    </a:lnTo>
                    <a:lnTo>
                      <a:pt x="997" y="107262"/>
                    </a:lnTo>
                    <a:lnTo>
                      <a:pt x="33" y="95171"/>
                    </a:lnTo>
                    <a:lnTo>
                      <a:pt x="3004" y="88086"/>
                    </a:lnTo>
                    <a:lnTo>
                      <a:pt x="2743" y="79402"/>
                    </a:lnTo>
                    <a:lnTo>
                      <a:pt x="997" y="74545"/>
                    </a:lnTo>
                    <a:lnTo>
                      <a:pt x="15125" y="73888"/>
                    </a:lnTo>
                    <a:lnTo>
                      <a:pt x="21251" y="74365"/>
                    </a:lnTo>
                    <a:lnTo>
                      <a:pt x="20704" y="62940"/>
                    </a:lnTo>
                    <a:lnTo>
                      <a:pt x="24874" y="62702"/>
                    </a:lnTo>
                    <a:lnTo>
                      <a:pt x="24509" y="51428"/>
                    </a:lnTo>
                    <a:lnTo>
                      <a:pt x="35692" y="50679"/>
                    </a:lnTo>
                    <a:lnTo>
                      <a:pt x="34754" y="34407"/>
                    </a:lnTo>
                    <a:lnTo>
                      <a:pt x="38456" y="33160"/>
                    </a:lnTo>
                    <a:lnTo>
                      <a:pt x="36630" y="25413"/>
                    </a:lnTo>
                    <a:lnTo>
                      <a:pt x="38533" y="24860"/>
                    </a:lnTo>
                    <a:lnTo>
                      <a:pt x="37647" y="8733"/>
                    </a:lnTo>
                    <a:lnTo>
                      <a:pt x="57041" y="7713"/>
                    </a:lnTo>
                    <a:lnTo>
                      <a:pt x="62202" y="8065"/>
                    </a:lnTo>
                    <a:lnTo>
                      <a:pt x="64913" y="10322"/>
                    </a:lnTo>
                    <a:lnTo>
                      <a:pt x="66217" y="13964"/>
                    </a:lnTo>
                    <a:lnTo>
                      <a:pt x="68954" y="10526"/>
                    </a:lnTo>
                    <a:lnTo>
                      <a:pt x="66999" y="6506"/>
                    </a:lnTo>
                    <a:lnTo>
                      <a:pt x="69397" y="6761"/>
                    </a:lnTo>
                    <a:lnTo>
                      <a:pt x="71456" y="11298"/>
                    </a:lnTo>
                    <a:lnTo>
                      <a:pt x="74375" y="13197"/>
                    </a:lnTo>
                    <a:lnTo>
                      <a:pt x="76696" y="12589"/>
                    </a:lnTo>
                    <a:lnTo>
                      <a:pt x="77530" y="9772"/>
                    </a:lnTo>
                    <a:lnTo>
                      <a:pt x="76357" y="5467"/>
                    </a:lnTo>
                    <a:lnTo>
                      <a:pt x="77478" y="0"/>
                    </a:lnTo>
                    <a:lnTo>
                      <a:pt x="82352" y="4940"/>
                    </a:lnTo>
                    <a:lnTo>
                      <a:pt x="85324" y="6333"/>
                    </a:lnTo>
                    <a:lnTo>
                      <a:pt x="85324" y="6333"/>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50" name="NY-23">
                <a:extLst>
                  <a:ext uri="{FF2B5EF4-FFF2-40B4-BE49-F238E27FC236}">
                    <a16:creationId xmlns:a16="http://schemas.microsoft.com/office/drawing/2014/main" id="{C47F412F-6ABA-7099-6FFA-74E0728AA25C}"/>
                  </a:ext>
                </a:extLst>
              </p:cNvPr>
              <p:cNvSpPr/>
              <p:nvPr/>
            </p:nvSpPr>
            <p:spPr>
              <a:xfrm>
                <a:off x="6591132" y="3001739"/>
                <a:ext cx="476267" cy="205707"/>
              </a:xfrm>
              <a:custGeom>
                <a:avLst/>
                <a:gdLst>
                  <a:gd name="connsiteX0" fmla="*/ 146503 w 530751"/>
                  <a:gd name="connsiteY0" fmla="*/ 250 h 229239"/>
                  <a:gd name="connsiteX1" fmla="*/ 149840 w 530751"/>
                  <a:gd name="connsiteY1" fmla="*/ 438 h 229239"/>
                  <a:gd name="connsiteX2" fmla="*/ 149632 w 530751"/>
                  <a:gd name="connsiteY2" fmla="*/ 4708 h 229239"/>
                  <a:gd name="connsiteX3" fmla="*/ 151144 w 530751"/>
                  <a:gd name="connsiteY3" fmla="*/ 3240 h 229239"/>
                  <a:gd name="connsiteX4" fmla="*/ 156018 w 530751"/>
                  <a:gd name="connsiteY4" fmla="*/ 2720 h 229239"/>
                  <a:gd name="connsiteX5" fmla="*/ 163917 w 530751"/>
                  <a:gd name="connsiteY5" fmla="*/ 3167 h 229239"/>
                  <a:gd name="connsiteX6" fmla="*/ 164907 w 530751"/>
                  <a:gd name="connsiteY6" fmla="*/ 6383 h 229239"/>
                  <a:gd name="connsiteX7" fmla="*/ 165011 w 530751"/>
                  <a:gd name="connsiteY7" fmla="*/ 15818 h 229239"/>
                  <a:gd name="connsiteX8" fmla="*/ 166992 w 530751"/>
                  <a:gd name="connsiteY8" fmla="*/ 18881 h 229239"/>
                  <a:gd name="connsiteX9" fmla="*/ 169573 w 530751"/>
                  <a:gd name="connsiteY9" fmla="*/ 18667 h 229239"/>
                  <a:gd name="connsiteX10" fmla="*/ 170981 w 530751"/>
                  <a:gd name="connsiteY10" fmla="*/ 15568 h 229239"/>
                  <a:gd name="connsiteX11" fmla="*/ 174656 w 530751"/>
                  <a:gd name="connsiteY11" fmla="*/ 14754 h 229239"/>
                  <a:gd name="connsiteX12" fmla="*/ 176220 w 530751"/>
                  <a:gd name="connsiteY12" fmla="*/ 16186 h 229239"/>
                  <a:gd name="connsiteX13" fmla="*/ 180521 w 530751"/>
                  <a:gd name="connsiteY13" fmla="*/ 13734 h 229239"/>
                  <a:gd name="connsiteX14" fmla="*/ 182476 w 530751"/>
                  <a:gd name="connsiteY14" fmla="*/ 16958 h 229239"/>
                  <a:gd name="connsiteX15" fmla="*/ 187116 w 530751"/>
                  <a:gd name="connsiteY15" fmla="*/ 15586 h 229239"/>
                  <a:gd name="connsiteX16" fmla="*/ 187299 w 530751"/>
                  <a:gd name="connsiteY16" fmla="*/ 30450 h 229239"/>
                  <a:gd name="connsiteX17" fmla="*/ 187116 w 530751"/>
                  <a:gd name="connsiteY17" fmla="*/ 59215 h 229239"/>
                  <a:gd name="connsiteX18" fmla="*/ 183962 w 530751"/>
                  <a:gd name="connsiteY18" fmla="*/ 59162 h 229239"/>
                  <a:gd name="connsiteX19" fmla="*/ 183701 w 530751"/>
                  <a:gd name="connsiteY19" fmla="*/ 76290 h 229239"/>
                  <a:gd name="connsiteX20" fmla="*/ 187273 w 530751"/>
                  <a:gd name="connsiteY20" fmla="*/ 76329 h 229239"/>
                  <a:gd name="connsiteX21" fmla="*/ 187455 w 530751"/>
                  <a:gd name="connsiteY21" fmla="*/ 106845 h 229239"/>
                  <a:gd name="connsiteX22" fmla="*/ 187090 w 530751"/>
                  <a:gd name="connsiteY22" fmla="*/ 127585 h 229239"/>
                  <a:gd name="connsiteX23" fmla="*/ 219674 w 530751"/>
                  <a:gd name="connsiteY23" fmla="*/ 127085 h 229239"/>
                  <a:gd name="connsiteX24" fmla="*/ 248269 w 530751"/>
                  <a:gd name="connsiteY24" fmla="*/ 127233 h 229239"/>
                  <a:gd name="connsiteX25" fmla="*/ 247800 w 530751"/>
                  <a:gd name="connsiteY25" fmla="*/ 127724 h 229239"/>
                  <a:gd name="connsiteX26" fmla="*/ 276995 w 530751"/>
                  <a:gd name="connsiteY26" fmla="*/ 127859 h 229239"/>
                  <a:gd name="connsiteX27" fmla="*/ 277100 w 530751"/>
                  <a:gd name="connsiteY27" fmla="*/ 136311 h 229239"/>
                  <a:gd name="connsiteX28" fmla="*/ 294017 w 530751"/>
                  <a:gd name="connsiteY28" fmla="*/ 136969 h 229239"/>
                  <a:gd name="connsiteX29" fmla="*/ 293548 w 530751"/>
                  <a:gd name="connsiteY29" fmla="*/ 150100 h 229239"/>
                  <a:gd name="connsiteX30" fmla="*/ 302359 w 530751"/>
                  <a:gd name="connsiteY30" fmla="*/ 150421 h 229239"/>
                  <a:gd name="connsiteX31" fmla="*/ 302385 w 530751"/>
                  <a:gd name="connsiteY31" fmla="*/ 145245 h 229239"/>
                  <a:gd name="connsiteX32" fmla="*/ 309293 w 530751"/>
                  <a:gd name="connsiteY32" fmla="*/ 145321 h 229239"/>
                  <a:gd name="connsiteX33" fmla="*/ 313776 w 530751"/>
                  <a:gd name="connsiteY33" fmla="*/ 143657 h 229239"/>
                  <a:gd name="connsiteX34" fmla="*/ 313881 w 530751"/>
                  <a:gd name="connsiteY34" fmla="*/ 140902 h 229239"/>
                  <a:gd name="connsiteX35" fmla="*/ 316826 w 530751"/>
                  <a:gd name="connsiteY35" fmla="*/ 140159 h 229239"/>
                  <a:gd name="connsiteX36" fmla="*/ 319876 w 530751"/>
                  <a:gd name="connsiteY36" fmla="*/ 142538 h 229239"/>
                  <a:gd name="connsiteX37" fmla="*/ 319797 w 530751"/>
                  <a:gd name="connsiteY37" fmla="*/ 145251 h 229239"/>
                  <a:gd name="connsiteX38" fmla="*/ 324099 w 530751"/>
                  <a:gd name="connsiteY38" fmla="*/ 145329 h 229239"/>
                  <a:gd name="connsiteX39" fmla="*/ 323942 w 530751"/>
                  <a:gd name="connsiteY39" fmla="*/ 151318 h 229239"/>
                  <a:gd name="connsiteX40" fmla="*/ 330355 w 530751"/>
                  <a:gd name="connsiteY40" fmla="*/ 151592 h 229239"/>
                  <a:gd name="connsiteX41" fmla="*/ 330302 w 530751"/>
                  <a:gd name="connsiteY41" fmla="*/ 157941 h 229239"/>
                  <a:gd name="connsiteX42" fmla="*/ 337654 w 530751"/>
                  <a:gd name="connsiteY42" fmla="*/ 158127 h 229239"/>
                  <a:gd name="connsiteX43" fmla="*/ 342710 w 530751"/>
                  <a:gd name="connsiteY43" fmla="*/ 156160 h 229239"/>
                  <a:gd name="connsiteX44" fmla="*/ 345630 w 530751"/>
                  <a:gd name="connsiteY44" fmla="*/ 153489 h 229239"/>
                  <a:gd name="connsiteX45" fmla="*/ 354780 w 530751"/>
                  <a:gd name="connsiteY45" fmla="*/ 153569 h 229239"/>
                  <a:gd name="connsiteX46" fmla="*/ 356343 w 530751"/>
                  <a:gd name="connsiteY46" fmla="*/ 150468 h 229239"/>
                  <a:gd name="connsiteX47" fmla="*/ 356865 w 530751"/>
                  <a:gd name="connsiteY47" fmla="*/ 145621 h 229239"/>
                  <a:gd name="connsiteX48" fmla="*/ 359472 w 530751"/>
                  <a:gd name="connsiteY48" fmla="*/ 145543 h 229239"/>
                  <a:gd name="connsiteX49" fmla="*/ 359394 w 530751"/>
                  <a:gd name="connsiteY49" fmla="*/ 139572 h 229239"/>
                  <a:gd name="connsiteX50" fmla="*/ 360749 w 530751"/>
                  <a:gd name="connsiteY50" fmla="*/ 139585 h 229239"/>
                  <a:gd name="connsiteX51" fmla="*/ 360723 w 530751"/>
                  <a:gd name="connsiteY51" fmla="*/ 134198 h 229239"/>
                  <a:gd name="connsiteX52" fmla="*/ 365050 w 530751"/>
                  <a:gd name="connsiteY52" fmla="*/ 134569 h 229239"/>
                  <a:gd name="connsiteX53" fmla="*/ 365181 w 530751"/>
                  <a:gd name="connsiteY53" fmla="*/ 139434 h 229239"/>
                  <a:gd name="connsiteX54" fmla="*/ 373887 w 530751"/>
                  <a:gd name="connsiteY54" fmla="*/ 139334 h 229239"/>
                  <a:gd name="connsiteX55" fmla="*/ 377484 w 530751"/>
                  <a:gd name="connsiteY55" fmla="*/ 132372 h 229239"/>
                  <a:gd name="connsiteX56" fmla="*/ 382724 w 530751"/>
                  <a:gd name="connsiteY56" fmla="*/ 130207 h 229239"/>
                  <a:gd name="connsiteX57" fmla="*/ 383114 w 530751"/>
                  <a:gd name="connsiteY57" fmla="*/ 152983 h 229239"/>
                  <a:gd name="connsiteX58" fmla="*/ 400502 w 530751"/>
                  <a:gd name="connsiteY58" fmla="*/ 152732 h 229239"/>
                  <a:gd name="connsiteX59" fmla="*/ 400657 w 530751"/>
                  <a:gd name="connsiteY59" fmla="*/ 154952 h 229239"/>
                  <a:gd name="connsiteX60" fmla="*/ 443434 w 530751"/>
                  <a:gd name="connsiteY60" fmla="*/ 152777 h 229239"/>
                  <a:gd name="connsiteX61" fmla="*/ 442861 w 530751"/>
                  <a:gd name="connsiteY61" fmla="*/ 156123 h 229239"/>
                  <a:gd name="connsiteX62" fmla="*/ 442730 w 530751"/>
                  <a:gd name="connsiteY62" fmla="*/ 173473 h 229239"/>
                  <a:gd name="connsiteX63" fmla="*/ 474089 w 530751"/>
                  <a:gd name="connsiteY63" fmla="*/ 174094 h 229239"/>
                  <a:gd name="connsiteX64" fmla="*/ 474011 w 530751"/>
                  <a:gd name="connsiteY64" fmla="*/ 177480 h 229239"/>
                  <a:gd name="connsiteX65" fmla="*/ 482404 w 530751"/>
                  <a:gd name="connsiteY65" fmla="*/ 177634 h 229239"/>
                  <a:gd name="connsiteX66" fmla="*/ 482535 w 530751"/>
                  <a:gd name="connsiteY66" fmla="*/ 166829 h 229239"/>
                  <a:gd name="connsiteX67" fmla="*/ 491840 w 530751"/>
                  <a:gd name="connsiteY67" fmla="*/ 166845 h 229239"/>
                  <a:gd name="connsiteX68" fmla="*/ 491866 w 530751"/>
                  <a:gd name="connsiteY68" fmla="*/ 168767 h 229239"/>
                  <a:gd name="connsiteX69" fmla="*/ 500860 w 530751"/>
                  <a:gd name="connsiteY69" fmla="*/ 168809 h 229239"/>
                  <a:gd name="connsiteX70" fmla="*/ 500860 w 530751"/>
                  <a:gd name="connsiteY70" fmla="*/ 171044 h 229239"/>
                  <a:gd name="connsiteX71" fmla="*/ 506360 w 530751"/>
                  <a:gd name="connsiteY71" fmla="*/ 171063 h 229239"/>
                  <a:gd name="connsiteX72" fmla="*/ 506177 w 530751"/>
                  <a:gd name="connsiteY72" fmla="*/ 165556 h 229239"/>
                  <a:gd name="connsiteX73" fmla="*/ 508158 w 530751"/>
                  <a:gd name="connsiteY73" fmla="*/ 160391 h 229239"/>
                  <a:gd name="connsiteX74" fmla="*/ 507506 w 530751"/>
                  <a:gd name="connsiteY74" fmla="*/ 157986 h 229239"/>
                  <a:gd name="connsiteX75" fmla="*/ 499243 w 530751"/>
                  <a:gd name="connsiteY75" fmla="*/ 153820 h 229239"/>
                  <a:gd name="connsiteX76" fmla="*/ 500156 w 530751"/>
                  <a:gd name="connsiteY76" fmla="*/ 149607 h 229239"/>
                  <a:gd name="connsiteX77" fmla="*/ 523642 w 530751"/>
                  <a:gd name="connsiteY77" fmla="*/ 148871 h 229239"/>
                  <a:gd name="connsiteX78" fmla="*/ 525884 w 530751"/>
                  <a:gd name="connsiteY78" fmla="*/ 157315 h 229239"/>
                  <a:gd name="connsiteX79" fmla="*/ 526223 w 530751"/>
                  <a:gd name="connsiteY79" fmla="*/ 166785 h 229239"/>
                  <a:gd name="connsiteX80" fmla="*/ 527761 w 530751"/>
                  <a:gd name="connsiteY80" fmla="*/ 168386 h 229239"/>
                  <a:gd name="connsiteX81" fmla="*/ 527917 w 530751"/>
                  <a:gd name="connsiteY81" fmla="*/ 174621 h 229239"/>
                  <a:gd name="connsiteX82" fmla="*/ 529768 w 530751"/>
                  <a:gd name="connsiteY82" fmla="*/ 174558 h 229239"/>
                  <a:gd name="connsiteX83" fmla="*/ 530785 w 530751"/>
                  <a:gd name="connsiteY83" fmla="*/ 178607 h 229239"/>
                  <a:gd name="connsiteX84" fmla="*/ 528491 w 530751"/>
                  <a:gd name="connsiteY84" fmla="*/ 178711 h 229239"/>
                  <a:gd name="connsiteX85" fmla="*/ 530733 w 530751"/>
                  <a:gd name="connsiteY85" fmla="*/ 183965 h 229239"/>
                  <a:gd name="connsiteX86" fmla="*/ 529924 w 530751"/>
                  <a:gd name="connsiteY86" fmla="*/ 192463 h 229239"/>
                  <a:gd name="connsiteX87" fmla="*/ 525650 w 530751"/>
                  <a:gd name="connsiteY87" fmla="*/ 192706 h 229239"/>
                  <a:gd name="connsiteX88" fmla="*/ 526327 w 530751"/>
                  <a:gd name="connsiteY88" fmla="*/ 209137 h 229239"/>
                  <a:gd name="connsiteX89" fmla="*/ 527318 w 530751"/>
                  <a:gd name="connsiteY89" fmla="*/ 222666 h 229239"/>
                  <a:gd name="connsiteX90" fmla="*/ 527161 w 530751"/>
                  <a:gd name="connsiteY90" fmla="*/ 229004 h 229239"/>
                  <a:gd name="connsiteX91" fmla="*/ 494030 w 530751"/>
                  <a:gd name="connsiteY91" fmla="*/ 229111 h 229239"/>
                  <a:gd name="connsiteX92" fmla="*/ 422841 w 530751"/>
                  <a:gd name="connsiteY92" fmla="*/ 228404 h 229239"/>
                  <a:gd name="connsiteX93" fmla="*/ 374982 w 530751"/>
                  <a:gd name="connsiteY93" fmla="*/ 228871 h 229239"/>
                  <a:gd name="connsiteX94" fmla="*/ 324437 w 530751"/>
                  <a:gd name="connsiteY94" fmla="*/ 228780 h 229239"/>
                  <a:gd name="connsiteX95" fmla="*/ 278299 w 530751"/>
                  <a:gd name="connsiteY95" fmla="*/ 229083 h 229239"/>
                  <a:gd name="connsiteX96" fmla="*/ 236096 w 530751"/>
                  <a:gd name="connsiteY96" fmla="*/ 228707 h 229239"/>
                  <a:gd name="connsiteX97" fmla="*/ 213366 w 530751"/>
                  <a:gd name="connsiteY97" fmla="*/ 228968 h 229239"/>
                  <a:gd name="connsiteX98" fmla="*/ 164255 w 530751"/>
                  <a:gd name="connsiteY98" fmla="*/ 228801 h 229239"/>
                  <a:gd name="connsiteX99" fmla="*/ 130472 w 530751"/>
                  <a:gd name="connsiteY99" fmla="*/ 229239 h 229239"/>
                  <a:gd name="connsiteX100" fmla="*/ 87045 w 530751"/>
                  <a:gd name="connsiteY100" fmla="*/ 228858 h 229239"/>
                  <a:gd name="connsiteX101" fmla="*/ 37231 w 530751"/>
                  <a:gd name="connsiteY101" fmla="*/ 229109 h 229239"/>
                  <a:gd name="connsiteX102" fmla="*/ 111 w 530751"/>
                  <a:gd name="connsiteY102" fmla="*/ 228976 h 229239"/>
                  <a:gd name="connsiteX103" fmla="*/ 33 w 530751"/>
                  <a:gd name="connsiteY103" fmla="*/ 176290 h 229239"/>
                  <a:gd name="connsiteX104" fmla="*/ 11424 w 530751"/>
                  <a:gd name="connsiteY104" fmla="*/ 170718 h 229239"/>
                  <a:gd name="connsiteX105" fmla="*/ 25136 w 530751"/>
                  <a:gd name="connsiteY105" fmla="*/ 162011 h 229239"/>
                  <a:gd name="connsiteX106" fmla="*/ 36214 w 530751"/>
                  <a:gd name="connsiteY106" fmla="*/ 154334 h 229239"/>
                  <a:gd name="connsiteX107" fmla="*/ 41454 w 530751"/>
                  <a:gd name="connsiteY107" fmla="*/ 150053 h 229239"/>
                  <a:gd name="connsiteX108" fmla="*/ 44503 w 530751"/>
                  <a:gd name="connsiteY108" fmla="*/ 148710 h 229239"/>
                  <a:gd name="connsiteX109" fmla="*/ 48518 w 530751"/>
                  <a:gd name="connsiteY109" fmla="*/ 144763 h 229239"/>
                  <a:gd name="connsiteX110" fmla="*/ 49560 w 530751"/>
                  <a:gd name="connsiteY110" fmla="*/ 140717 h 229239"/>
                  <a:gd name="connsiteX111" fmla="*/ 51437 w 530751"/>
                  <a:gd name="connsiteY111" fmla="*/ 140477 h 229239"/>
                  <a:gd name="connsiteX112" fmla="*/ 57693 w 530751"/>
                  <a:gd name="connsiteY112" fmla="*/ 135213 h 229239"/>
                  <a:gd name="connsiteX113" fmla="*/ 58788 w 530751"/>
                  <a:gd name="connsiteY113" fmla="*/ 132497 h 229239"/>
                  <a:gd name="connsiteX114" fmla="*/ 62437 w 530751"/>
                  <a:gd name="connsiteY114" fmla="*/ 133288 h 229239"/>
                  <a:gd name="connsiteX115" fmla="*/ 64054 w 530751"/>
                  <a:gd name="connsiteY115" fmla="*/ 130880 h 229239"/>
                  <a:gd name="connsiteX116" fmla="*/ 69814 w 530751"/>
                  <a:gd name="connsiteY116" fmla="*/ 129140 h 229239"/>
                  <a:gd name="connsiteX117" fmla="*/ 73907 w 530751"/>
                  <a:gd name="connsiteY117" fmla="*/ 125123 h 229239"/>
                  <a:gd name="connsiteX118" fmla="*/ 86706 w 530751"/>
                  <a:gd name="connsiteY118" fmla="*/ 120858 h 229239"/>
                  <a:gd name="connsiteX119" fmla="*/ 89912 w 530751"/>
                  <a:gd name="connsiteY119" fmla="*/ 118716 h 229239"/>
                  <a:gd name="connsiteX120" fmla="*/ 91085 w 530751"/>
                  <a:gd name="connsiteY120" fmla="*/ 113676 h 229239"/>
                  <a:gd name="connsiteX121" fmla="*/ 93848 w 530751"/>
                  <a:gd name="connsiteY121" fmla="*/ 109135 h 229239"/>
                  <a:gd name="connsiteX122" fmla="*/ 100704 w 530751"/>
                  <a:gd name="connsiteY122" fmla="*/ 102976 h 229239"/>
                  <a:gd name="connsiteX123" fmla="*/ 100808 w 530751"/>
                  <a:gd name="connsiteY123" fmla="*/ 99068 h 229239"/>
                  <a:gd name="connsiteX124" fmla="*/ 103154 w 530751"/>
                  <a:gd name="connsiteY124" fmla="*/ 93836 h 229239"/>
                  <a:gd name="connsiteX125" fmla="*/ 111157 w 530751"/>
                  <a:gd name="connsiteY125" fmla="*/ 91084 h 229239"/>
                  <a:gd name="connsiteX126" fmla="*/ 117934 w 530751"/>
                  <a:gd name="connsiteY126" fmla="*/ 85861 h 229239"/>
                  <a:gd name="connsiteX127" fmla="*/ 121688 w 530751"/>
                  <a:gd name="connsiteY127" fmla="*/ 84820 h 229239"/>
                  <a:gd name="connsiteX128" fmla="*/ 129247 w 530751"/>
                  <a:gd name="connsiteY128" fmla="*/ 78046 h 229239"/>
                  <a:gd name="connsiteX129" fmla="*/ 131020 w 530751"/>
                  <a:gd name="connsiteY129" fmla="*/ 75643 h 229239"/>
                  <a:gd name="connsiteX130" fmla="*/ 129769 w 530751"/>
                  <a:gd name="connsiteY130" fmla="*/ 71431 h 229239"/>
                  <a:gd name="connsiteX131" fmla="*/ 147599 w 530751"/>
                  <a:gd name="connsiteY131" fmla="*/ 71728 h 229239"/>
                  <a:gd name="connsiteX132" fmla="*/ 147625 w 530751"/>
                  <a:gd name="connsiteY132" fmla="*/ 70270 h 229239"/>
                  <a:gd name="connsiteX133" fmla="*/ 153594 w 530751"/>
                  <a:gd name="connsiteY133" fmla="*/ 70293 h 229239"/>
                  <a:gd name="connsiteX134" fmla="*/ 153594 w 530751"/>
                  <a:gd name="connsiteY134" fmla="*/ 16053 h 229239"/>
                  <a:gd name="connsiteX135" fmla="*/ 148303 w 530751"/>
                  <a:gd name="connsiteY135" fmla="*/ 16470 h 229239"/>
                  <a:gd name="connsiteX136" fmla="*/ 146608 w 530751"/>
                  <a:gd name="connsiteY136" fmla="*/ 19322 h 229239"/>
                  <a:gd name="connsiteX137" fmla="*/ 138423 w 530751"/>
                  <a:gd name="connsiteY137" fmla="*/ 20112 h 229239"/>
                  <a:gd name="connsiteX138" fmla="*/ 135503 w 530751"/>
                  <a:gd name="connsiteY138" fmla="*/ 22921 h 229239"/>
                  <a:gd name="connsiteX139" fmla="*/ 135373 w 530751"/>
                  <a:gd name="connsiteY139" fmla="*/ 16530 h 229239"/>
                  <a:gd name="connsiteX140" fmla="*/ 133574 w 530751"/>
                  <a:gd name="connsiteY140" fmla="*/ 17832 h 229239"/>
                  <a:gd name="connsiteX141" fmla="*/ 133314 w 530751"/>
                  <a:gd name="connsiteY141" fmla="*/ 9023 h 229239"/>
                  <a:gd name="connsiteX142" fmla="*/ 135113 w 530751"/>
                  <a:gd name="connsiteY142" fmla="*/ 6811 h 229239"/>
                  <a:gd name="connsiteX143" fmla="*/ 145252 w 530751"/>
                  <a:gd name="connsiteY143" fmla="*/ 6777 h 229239"/>
                  <a:gd name="connsiteX144" fmla="*/ 145278 w 530751"/>
                  <a:gd name="connsiteY144" fmla="*/ 0 h 229239"/>
                  <a:gd name="connsiteX145" fmla="*/ 146503 w 530751"/>
                  <a:gd name="connsiteY145" fmla="*/ 250 h 229239"/>
                  <a:gd name="connsiteX146" fmla="*/ 146503 w 530751"/>
                  <a:gd name="connsiteY146" fmla="*/ 250 h 229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530751" h="229239">
                    <a:moveTo>
                      <a:pt x="146503" y="250"/>
                    </a:moveTo>
                    <a:lnTo>
                      <a:pt x="149840" y="438"/>
                    </a:lnTo>
                    <a:lnTo>
                      <a:pt x="149632" y="4708"/>
                    </a:lnTo>
                    <a:lnTo>
                      <a:pt x="151144" y="3240"/>
                    </a:lnTo>
                    <a:lnTo>
                      <a:pt x="156018" y="2720"/>
                    </a:lnTo>
                    <a:lnTo>
                      <a:pt x="163917" y="3167"/>
                    </a:lnTo>
                    <a:lnTo>
                      <a:pt x="164907" y="6383"/>
                    </a:lnTo>
                    <a:lnTo>
                      <a:pt x="165011" y="15818"/>
                    </a:lnTo>
                    <a:lnTo>
                      <a:pt x="166992" y="18881"/>
                    </a:lnTo>
                    <a:lnTo>
                      <a:pt x="169573" y="18667"/>
                    </a:lnTo>
                    <a:lnTo>
                      <a:pt x="170981" y="15568"/>
                    </a:lnTo>
                    <a:lnTo>
                      <a:pt x="174656" y="14754"/>
                    </a:lnTo>
                    <a:lnTo>
                      <a:pt x="176220" y="16186"/>
                    </a:lnTo>
                    <a:lnTo>
                      <a:pt x="180521" y="13734"/>
                    </a:lnTo>
                    <a:lnTo>
                      <a:pt x="182476" y="16958"/>
                    </a:lnTo>
                    <a:lnTo>
                      <a:pt x="187116" y="15586"/>
                    </a:lnTo>
                    <a:lnTo>
                      <a:pt x="187299" y="30450"/>
                    </a:lnTo>
                    <a:lnTo>
                      <a:pt x="187116" y="59215"/>
                    </a:lnTo>
                    <a:lnTo>
                      <a:pt x="183962" y="59162"/>
                    </a:lnTo>
                    <a:lnTo>
                      <a:pt x="183701" y="76290"/>
                    </a:lnTo>
                    <a:lnTo>
                      <a:pt x="187273" y="76329"/>
                    </a:lnTo>
                    <a:lnTo>
                      <a:pt x="187455" y="106845"/>
                    </a:lnTo>
                    <a:lnTo>
                      <a:pt x="187090" y="127585"/>
                    </a:lnTo>
                    <a:lnTo>
                      <a:pt x="219674" y="127085"/>
                    </a:lnTo>
                    <a:lnTo>
                      <a:pt x="248269" y="127233"/>
                    </a:lnTo>
                    <a:lnTo>
                      <a:pt x="247800" y="127724"/>
                    </a:lnTo>
                    <a:lnTo>
                      <a:pt x="276995" y="127859"/>
                    </a:lnTo>
                    <a:lnTo>
                      <a:pt x="277100" y="136311"/>
                    </a:lnTo>
                    <a:lnTo>
                      <a:pt x="294017" y="136969"/>
                    </a:lnTo>
                    <a:lnTo>
                      <a:pt x="293548" y="150100"/>
                    </a:lnTo>
                    <a:lnTo>
                      <a:pt x="302359" y="150421"/>
                    </a:lnTo>
                    <a:lnTo>
                      <a:pt x="302385" y="145245"/>
                    </a:lnTo>
                    <a:lnTo>
                      <a:pt x="309293" y="145321"/>
                    </a:lnTo>
                    <a:lnTo>
                      <a:pt x="313776" y="143657"/>
                    </a:lnTo>
                    <a:lnTo>
                      <a:pt x="313881" y="140902"/>
                    </a:lnTo>
                    <a:lnTo>
                      <a:pt x="316826" y="140159"/>
                    </a:lnTo>
                    <a:lnTo>
                      <a:pt x="319876" y="142538"/>
                    </a:lnTo>
                    <a:lnTo>
                      <a:pt x="319797" y="145251"/>
                    </a:lnTo>
                    <a:lnTo>
                      <a:pt x="324099" y="145329"/>
                    </a:lnTo>
                    <a:lnTo>
                      <a:pt x="323942" y="151318"/>
                    </a:lnTo>
                    <a:lnTo>
                      <a:pt x="330355" y="151592"/>
                    </a:lnTo>
                    <a:lnTo>
                      <a:pt x="330302" y="157941"/>
                    </a:lnTo>
                    <a:lnTo>
                      <a:pt x="337654" y="158127"/>
                    </a:lnTo>
                    <a:lnTo>
                      <a:pt x="342710" y="156160"/>
                    </a:lnTo>
                    <a:lnTo>
                      <a:pt x="345630" y="153489"/>
                    </a:lnTo>
                    <a:lnTo>
                      <a:pt x="354780" y="153569"/>
                    </a:lnTo>
                    <a:lnTo>
                      <a:pt x="356343" y="150468"/>
                    </a:lnTo>
                    <a:lnTo>
                      <a:pt x="356865" y="145621"/>
                    </a:lnTo>
                    <a:lnTo>
                      <a:pt x="359472" y="145543"/>
                    </a:lnTo>
                    <a:lnTo>
                      <a:pt x="359394" y="139572"/>
                    </a:lnTo>
                    <a:lnTo>
                      <a:pt x="360749" y="139585"/>
                    </a:lnTo>
                    <a:lnTo>
                      <a:pt x="360723" y="134198"/>
                    </a:lnTo>
                    <a:lnTo>
                      <a:pt x="365050" y="134569"/>
                    </a:lnTo>
                    <a:lnTo>
                      <a:pt x="365181" y="139434"/>
                    </a:lnTo>
                    <a:lnTo>
                      <a:pt x="373887" y="139334"/>
                    </a:lnTo>
                    <a:lnTo>
                      <a:pt x="377484" y="132372"/>
                    </a:lnTo>
                    <a:lnTo>
                      <a:pt x="382724" y="130207"/>
                    </a:lnTo>
                    <a:lnTo>
                      <a:pt x="383114" y="152983"/>
                    </a:lnTo>
                    <a:lnTo>
                      <a:pt x="400502" y="152732"/>
                    </a:lnTo>
                    <a:lnTo>
                      <a:pt x="400657" y="154952"/>
                    </a:lnTo>
                    <a:lnTo>
                      <a:pt x="443434" y="152777"/>
                    </a:lnTo>
                    <a:lnTo>
                      <a:pt x="442861" y="156123"/>
                    </a:lnTo>
                    <a:lnTo>
                      <a:pt x="442730" y="173473"/>
                    </a:lnTo>
                    <a:lnTo>
                      <a:pt x="474089" y="174094"/>
                    </a:lnTo>
                    <a:lnTo>
                      <a:pt x="474011" y="177480"/>
                    </a:lnTo>
                    <a:lnTo>
                      <a:pt x="482404" y="177634"/>
                    </a:lnTo>
                    <a:lnTo>
                      <a:pt x="482535" y="166829"/>
                    </a:lnTo>
                    <a:lnTo>
                      <a:pt x="491840" y="166845"/>
                    </a:lnTo>
                    <a:lnTo>
                      <a:pt x="491866" y="168767"/>
                    </a:lnTo>
                    <a:lnTo>
                      <a:pt x="500860" y="168809"/>
                    </a:lnTo>
                    <a:lnTo>
                      <a:pt x="500860" y="171044"/>
                    </a:lnTo>
                    <a:lnTo>
                      <a:pt x="506360" y="171063"/>
                    </a:lnTo>
                    <a:lnTo>
                      <a:pt x="506177" y="165556"/>
                    </a:lnTo>
                    <a:lnTo>
                      <a:pt x="508158" y="160391"/>
                    </a:lnTo>
                    <a:lnTo>
                      <a:pt x="507506" y="157986"/>
                    </a:lnTo>
                    <a:lnTo>
                      <a:pt x="499243" y="153820"/>
                    </a:lnTo>
                    <a:lnTo>
                      <a:pt x="500156" y="149607"/>
                    </a:lnTo>
                    <a:lnTo>
                      <a:pt x="523642" y="148871"/>
                    </a:lnTo>
                    <a:lnTo>
                      <a:pt x="525884" y="157315"/>
                    </a:lnTo>
                    <a:lnTo>
                      <a:pt x="526223" y="166785"/>
                    </a:lnTo>
                    <a:lnTo>
                      <a:pt x="527761" y="168386"/>
                    </a:lnTo>
                    <a:lnTo>
                      <a:pt x="527917" y="174621"/>
                    </a:lnTo>
                    <a:lnTo>
                      <a:pt x="529768" y="174558"/>
                    </a:lnTo>
                    <a:lnTo>
                      <a:pt x="530785" y="178607"/>
                    </a:lnTo>
                    <a:lnTo>
                      <a:pt x="528491" y="178711"/>
                    </a:lnTo>
                    <a:lnTo>
                      <a:pt x="530733" y="183965"/>
                    </a:lnTo>
                    <a:lnTo>
                      <a:pt x="529924" y="192463"/>
                    </a:lnTo>
                    <a:lnTo>
                      <a:pt x="525650" y="192706"/>
                    </a:lnTo>
                    <a:lnTo>
                      <a:pt x="526327" y="209137"/>
                    </a:lnTo>
                    <a:lnTo>
                      <a:pt x="527318" y="222666"/>
                    </a:lnTo>
                    <a:lnTo>
                      <a:pt x="527161" y="229004"/>
                    </a:lnTo>
                    <a:lnTo>
                      <a:pt x="494030" y="229111"/>
                    </a:lnTo>
                    <a:lnTo>
                      <a:pt x="422841" y="228404"/>
                    </a:lnTo>
                    <a:lnTo>
                      <a:pt x="374982" y="228871"/>
                    </a:lnTo>
                    <a:lnTo>
                      <a:pt x="324437" y="228780"/>
                    </a:lnTo>
                    <a:lnTo>
                      <a:pt x="278299" y="229083"/>
                    </a:lnTo>
                    <a:lnTo>
                      <a:pt x="236096" y="228707"/>
                    </a:lnTo>
                    <a:lnTo>
                      <a:pt x="213366" y="228968"/>
                    </a:lnTo>
                    <a:lnTo>
                      <a:pt x="164255" y="228801"/>
                    </a:lnTo>
                    <a:lnTo>
                      <a:pt x="130472" y="229239"/>
                    </a:lnTo>
                    <a:lnTo>
                      <a:pt x="87045" y="228858"/>
                    </a:lnTo>
                    <a:lnTo>
                      <a:pt x="37231" y="229109"/>
                    </a:lnTo>
                    <a:lnTo>
                      <a:pt x="111" y="228976"/>
                    </a:lnTo>
                    <a:lnTo>
                      <a:pt x="33" y="176290"/>
                    </a:lnTo>
                    <a:lnTo>
                      <a:pt x="11424" y="170718"/>
                    </a:lnTo>
                    <a:lnTo>
                      <a:pt x="25136" y="162011"/>
                    </a:lnTo>
                    <a:lnTo>
                      <a:pt x="36214" y="154334"/>
                    </a:lnTo>
                    <a:lnTo>
                      <a:pt x="41454" y="150053"/>
                    </a:lnTo>
                    <a:lnTo>
                      <a:pt x="44503" y="148710"/>
                    </a:lnTo>
                    <a:lnTo>
                      <a:pt x="48518" y="144763"/>
                    </a:lnTo>
                    <a:lnTo>
                      <a:pt x="49560" y="140717"/>
                    </a:lnTo>
                    <a:lnTo>
                      <a:pt x="51437" y="140477"/>
                    </a:lnTo>
                    <a:lnTo>
                      <a:pt x="57693" y="135213"/>
                    </a:lnTo>
                    <a:lnTo>
                      <a:pt x="58788" y="132497"/>
                    </a:lnTo>
                    <a:lnTo>
                      <a:pt x="62437" y="133288"/>
                    </a:lnTo>
                    <a:lnTo>
                      <a:pt x="64054" y="130880"/>
                    </a:lnTo>
                    <a:lnTo>
                      <a:pt x="69814" y="129140"/>
                    </a:lnTo>
                    <a:lnTo>
                      <a:pt x="73907" y="125123"/>
                    </a:lnTo>
                    <a:lnTo>
                      <a:pt x="86706" y="120858"/>
                    </a:lnTo>
                    <a:lnTo>
                      <a:pt x="89912" y="118716"/>
                    </a:lnTo>
                    <a:lnTo>
                      <a:pt x="91085" y="113676"/>
                    </a:lnTo>
                    <a:lnTo>
                      <a:pt x="93848" y="109135"/>
                    </a:lnTo>
                    <a:lnTo>
                      <a:pt x="100704" y="102976"/>
                    </a:lnTo>
                    <a:lnTo>
                      <a:pt x="100808" y="99068"/>
                    </a:lnTo>
                    <a:lnTo>
                      <a:pt x="103154" y="93836"/>
                    </a:lnTo>
                    <a:lnTo>
                      <a:pt x="111157" y="91084"/>
                    </a:lnTo>
                    <a:lnTo>
                      <a:pt x="117934" y="85861"/>
                    </a:lnTo>
                    <a:lnTo>
                      <a:pt x="121688" y="84820"/>
                    </a:lnTo>
                    <a:lnTo>
                      <a:pt x="129247" y="78046"/>
                    </a:lnTo>
                    <a:lnTo>
                      <a:pt x="131020" y="75643"/>
                    </a:lnTo>
                    <a:lnTo>
                      <a:pt x="129769" y="71431"/>
                    </a:lnTo>
                    <a:lnTo>
                      <a:pt x="147599" y="71728"/>
                    </a:lnTo>
                    <a:lnTo>
                      <a:pt x="147625" y="70270"/>
                    </a:lnTo>
                    <a:lnTo>
                      <a:pt x="153594" y="70293"/>
                    </a:lnTo>
                    <a:lnTo>
                      <a:pt x="153594" y="16053"/>
                    </a:lnTo>
                    <a:lnTo>
                      <a:pt x="148303" y="16470"/>
                    </a:lnTo>
                    <a:lnTo>
                      <a:pt x="146608" y="19322"/>
                    </a:lnTo>
                    <a:lnTo>
                      <a:pt x="138423" y="20112"/>
                    </a:lnTo>
                    <a:lnTo>
                      <a:pt x="135503" y="22921"/>
                    </a:lnTo>
                    <a:lnTo>
                      <a:pt x="135373" y="16530"/>
                    </a:lnTo>
                    <a:lnTo>
                      <a:pt x="133574" y="17832"/>
                    </a:lnTo>
                    <a:lnTo>
                      <a:pt x="133314" y="9023"/>
                    </a:lnTo>
                    <a:lnTo>
                      <a:pt x="135113" y="6811"/>
                    </a:lnTo>
                    <a:lnTo>
                      <a:pt x="145252" y="6777"/>
                    </a:lnTo>
                    <a:lnTo>
                      <a:pt x="145278" y="0"/>
                    </a:lnTo>
                    <a:lnTo>
                      <a:pt x="146503" y="250"/>
                    </a:lnTo>
                    <a:lnTo>
                      <a:pt x="146503" y="250"/>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51" name="NY-24">
                <a:extLst>
                  <a:ext uri="{FF2B5EF4-FFF2-40B4-BE49-F238E27FC236}">
                    <a16:creationId xmlns:a16="http://schemas.microsoft.com/office/drawing/2014/main" id="{39AF3261-9B6B-662A-F1DC-2D336DC7E2DB}"/>
                  </a:ext>
                </a:extLst>
              </p:cNvPr>
              <p:cNvSpPr/>
              <p:nvPr/>
            </p:nvSpPr>
            <p:spPr>
              <a:xfrm>
                <a:off x="6680604" y="2780119"/>
                <a:ext cx="448502" cy="363513"/>
              </a:xfrm>
              <a:custGeom>
                <a:avLst/>
                <a:gdLst>
                  <a:gd name="connsiteX0" fmla="*/ 473802 w 499810"/>
                  <a:gd name="connsiteY0" fmla="*/ 7098 h 405099"/>
                  <a:gd name="connsiteX1" fmla="*/ 496272 w 499810"/>
                  <a:gd name="connsiteY1" fmla="*/ 21017 h 405099"/>
                  <a:gd name="connsiteX2" fmla="*/ 496689 w 499810"/>
                  <a:gd name="connsiteY2" fmla="*/ 23571 h 405099"/>
                  <a:gd name="connsiteX3" fmla="*/ 490355 w 499810"/>
                  <a:gd name="connsiteY3" fmla="*/ 29719 h 405099"/>
                  <a:gd name="connsiteX4" fmla="*/ 492310 w 499810"/>
                  <a:gd name="connsiteY4" fmla="*/ 29772 h 405099"/>
                  <a:gd name="connsiteX5" fmla="*/ 486835 w 499810"/>
                  <a:gd name="connsiteY5" fmla="*/ 35140 h 405099"/>
                  <a:gd name="connsiteX6" fmla="*/ 483447 w 499810"/>
                  <a:gd name="connsiteY6" fmla="*/ 35761 h 405099"/>
                  <a:gd name="connsiteX7" fmla="*/ 484568 w 499810"/>
                  <a:gd name="connsiteY7" fmla="*/ 38766 h 405099"/>
                  <a:gd name="connsiteX8" fmla="*/ 483473 w 499810"/>
                  <a:gd name="connsiteY8" fmla="*/ 41484 h 405099"/>
                  <a:gd name="connsiteX9" fmla="*/ 480501 w 499810"/>
                  <a:gd name="connsiteY9" fmla="*/ 39721 h 405099"/>
                  <a:gd name="connsiteX10" fmla="*/ 472446 w 499810"/>
                  <a:gd name="connsiteY10" fmla="*/ 53058 h 405099"/>
                  <a:gd name="connsiteX11" fmla="*/ 460325 w 499810"/>
                  <a:gd name="connsiteY11" fmla="*/ 46070 h 405099"/>
                  <a:gd name="connsiteX12" fmla="*/ 461941 w 499810"/>
                  <a:gd name="connsiteY12" fmla="*/ 73502 h 405099"/>
                  <a:gd name="connsiteX13" fmla="*/ 463610 w 499810"/>
                  <a:gd name="connsiteY13" fmla="*/ 84737 h 405099"/>
                  <a:gd name="connsiteX14" fmla="*/ 473307 w 499810"/>
                  <a:gd name="connsiteY14" fmla="*/ 79431 h 405099"/>
                  <a:gd name="connsiteX15" fmla="*/ 478468 w 499810"/>
                  <a:gd name="connsiteY15" fmla="*/ 75523 h 405099"/>
                  <a:gd name="connsiteX16" fmla="*/ 483707 w 499810"/>
                  <a:gd name="connsiteY16" fmla="*/ 73807 h 405099"/>
                  <a:gd name="connsiteX17" fmla="*/ 486471 w 499810"/>
                  <a:gd name="connsiteY17" fmla="*/ 70121 h 405099"/>
                  <a:gd name="connsiteX18" fmla="*/ 489207 w 499810"/>
                  <a:gd name="connsiteY18" fmla="*/ 72117 h 405099"/>
                  <a:gd name="connsiteX19" fmla="*/ 487618 w 499810"/>
                  <a:gd name="connsiteY19" fmla="*/ 74490 h 405099"/>
                  <a:gd name="connsiteX20" fmla="*/ 490798 w 499810"/>
                  <a:gd name="connsiteY20" fmla="*/ 77297 h 405099"/>
                  <a:gd name="connsiteX21" fmla="*/ 494134 w 499810"/>
                  <a:gd name="connsiteY21" fmla="*/ 77558 h 405099"/>
                  <a:gd name="connsiteX22" fmla="*/ 495047 w 499810"/>
                  <a:gd name="connsiteY22" fmla="*/ 81797 h 405099"/>
                  <a:gd name="connsiteX23" fmla="*/ 499843 w 499810"/>
                  <a:gd name="connsiteY23" fmla="*/ 86902 h 405099"/>
                  <a:gd name="connsiteX24" fmla="*/ 477581 w 499810"/>
                  <a:gd name="connsiteY24" fmla="*/ 105449 h 405099"/>
                  <a:gd name="connsiteX25" fmla="*/ 465695 w 499810"/>
                  <a:gd name="connsiteY25" fmla="*/ 104408 h 405099"/>
                  <a:gd name="connsiteX26" fmla="*/ 464262 w 499810"/>
                  <a:gd name="connsiteY26" fmla="*/ 122830 h 405099"/>
                  <a:gd name="connsiteX27" fmla="*/ 473463 w 499810"/>
                  <a:gd name="connsiteY27" fmla="*/ 123542 h 405099"/>
                  <a:gd name="connsiteX28" fmla="*/ 476330 w 499810"/>
                  <a:gd name="connsiteY28" fmla="*/ 156126 h 405099"/>
                  <a:gd name="connsiteX29" fmla="*/ 477868 w 499810"/>
                  <a:gd name="connsiteY29" fmla="*/ 186915 h 405099"/>
                  <a:gd name="connsiteX30" fmla="*/ 469449 w 499810"/>
                  <a:gd name="connsiteY30" fmla="*/ 184293 h 405099"/>
                  <a:gd name="connsiteX31" fmla="*/ 459048 w 499810"/>
                  <a:gd name="connsiteY31" fmla="*/ 215781 h 405099"/>
                  <a:gd name="connsiteX32" fmla="*/ 462463 w 499810"/>
                  <a:gd name="connsiteY32" fmla="*/ 216919 h 405099"/>
                  <a:gd name="connsiteX33" fmla="*/ 459387 w 499810"/>
                  <a:gd name="connsiteY33" fmla="*/ 249341 h 405099"/>
                  <a:gd name="connsiteX34" fmla="*/ 453469 w 499810"/>
                  <a:gd name="connsiteY34" fmla="*/ 248125 h 405099"/>
                  <a:gd name="connsiteX35" fmla="*/ 452349 w 499810"/>
                  <a:gd name="connsiteY35" fmla="*/ 245162 h 405099"/>
                  <a:gd name="connsiteX36" fmla="*/ 449116 w 499810"/>
                  <a:gd name="connsiteY36" fmla="*/ 246054 h 405099"/>
                  <a:gd name="connsiteX37" fmla="*/ 448569 w 499810"/>
                  <a:gd name="connsiteY37" fmla="*/ 244432 h 405099"/>
                  <a:gd name="connsiteX38" fmla="*/ 441948 w 499810"/>
                  <a:gd name="connsiteY38" fmla="*/ 244635 h 405099"/>
                  <a:gd name="connsiteX39" fmla="*/ 436057 w 499810"/>
                  <a:gd name="connsiteY39" fmla="*/ 240122 h 405099"/>
                  <a:gd name="connsiteX40" fmla="*/ 431338 w 499810"/>
                  <a:gd name="connsiteY40" fmla="*/ 240652 h 405099"/>
                  <a:gd name="connsiteX41" fmla="*/ 430505 w 499810"/>
                  <a:gd name="connsiteY41" fmla="*/ 237206 h 405099"/>
                  <a:gd name="connsiteX42" fmla="*/ 426229 w 499810"/>
                  <a:gd name="connsiteY42" fmla="*/ 234109 h 405099"/>
                  <a:gd name="connsiteX43" fmla="*/ 418331 w 499810"/>
                  <a:gd name="connsiteY43" fmla="*/ 231310 h 405099"/>
                  <a:gd name="connsiteX44" fmla="*/ 413457 w 499810"/>
                  <a:gd name="connsiteY44" fmla="*/ 226370 h 405099"/>
                  <a:gd name="connsiteX45" fmla="*/ 412335 w 499810"/>
                  <a:gd name="connsiteY45" fmla="*/ 231837 h 405099"/>
                  <a:gd name="connsiteX46" fmla="*/ 413509 w 499810"/>
                  <a:gd name="connsiteY46" fmla="*/ 236142 h 405099"/>
                  <a:gd name="connsiteX47" fmla="*/ 412675 w 499810"/>
                  <a:gd name="connsiteY47" fmla="*/ 238959 h 405099"/>
                  <a:gd name="connsiteX48" fmla="*/ 410354 w 499810"/>
                  <a:gd name="connsiteY48" fmla="*/ 239567 h 405099"/>
                  <a:gd name="connsiteX49" fmla="*/ 407435 w 499810"/>
                  <a:gd name="connsiteY49" fmla="*/ 237667 h 405099"/>
                  <a:gd name="connsiteX50" fmla="*/ 405376 w 499810"/>
                  <a:gd name="connsiteY50" fmla="*/ 233131 h 405099"/>
                  <a:gd name="connsiteX51" fmla="*/ 402978 w 499810"/>
                  <a:gd name="connsiteY51" fmla="*/ 232876 h 405099"/>
                  <a:gd name="connsiteX52" fmla="*/ 404933 w 499810"/>
                  <a:gd name="connsiteY52" fmla="*/ 236895 h 405099"/>
                  <a:gd name="connsiteX53" fmla="*/ 402196 w 499810"/>
                  <a:gd name="connsiteY53" fmla="*/ 240334 h 405099"/>
                  <a:gd name="connsiteX54" fmla="*/ 400892 w 499810"/>
                  <a:gd name="connsiteY54" fmla="*/ 236692 h 405099"/>
                  <a:gd name="connsiteX55" fmla="*/ 398181 w 499810"/>
                  <a:gd name="connsiteY55" fmla="*/ 234435 h 405099"/>
                  <a:gd name="connsiteX56" fmla="*/ 393020 w 499810"/>
                  <a:gd name="connsiteY56" fmla="*/ 234083 h 405099"/>
                  <a:gd name="connsiteX57" fmla="*/ 373626 w 499810"/>
                  <a:gd name="connsiteY57" fmla="*/ 235103 h 405099"/>
                  <a:gd name="connsiteX58" fmla="*/ 374512 w 499810"/>
                  <a:gd name="connsiteY58" fmla="*/ 251230 h 405099"/>
                  <a:gd name="connsiteX59" fmla="*/ 372609 w 499810"/>
                  <a:gd name="connsiteY59" fmla="*/ 251783 h 405099"/>
                  <a:gd name="connsiteX60" fmla="*/ 374434 w 499810"/>
                  <a:gd name="connsiteY60" fmla="*/ 259530 h 405099"/>
                  <a:gd name="connsiteX61" fmla="*/ 370733 w 499810"/>
                  <a:gd name="connsiteY61" fmla="*/ 260777 h 405099"/>
                  <a:gd name="connsiteX62" fmla="*/ 371671 w 499810"/>
                  <a:gd name="connsiteY62" fmla="*/ 277049 h 405099"/>
                  <a:gd name="connsiteX63" fmla="*/ 360488 w 499810"/>
                  <a:gd name="connsiteY63" fmla="*/ 277798 h 405099"/>
                  <a:gd name="connsiteX64" fmla="*/ 360853 w 499810"/>
                  <a:gd name="connsiteY64" fmla="*/ 289072 h 405099"/>
                  <a:gd name="connsiteX65" fmla="*/ 356683 w 499810"/>
                  <a:gd name="connsiteY65" fmla="*/ 289310 h 405099"/>
                  <a:gd name="connsiteX66" fmla="*/ 357230 w 499810"/>
                  <a:gd name="connsiteY66" fmla="*/ 300735 h 405099"/>
                  <a:gd name="connsiteX67" fmla="*/ 351104 w 499810"/>
                  <a:gd name="connsiteY67" fmla="*/ 300258 h 405099"/>
                  <a:gd name="connsiteX68" fmla="*/ 336976 w 499810"/>
                  <a:gd name="connsiteY68" fmla="*/ 300915 h 405099"/>
                  <a:gd name="connsiteX69" fmla="*/ 338722 w 499810"/>
                  <a:gd name="connsiteY69" fmla="*/ 305772 h 405099"/>
                  <a:gd name="connsiteX70" fmla="*/ 338983 w 499810"/>
                  <a:gd name="connsiteY70" fmla="*/ 314456 h 405099"/>
                  <a:gd name="connsiteX71" fmla="*/ 336012 w 499810"/>
                  <a:gd name="connsiteY71" fmla="*/ 321541 h 405099"/>
                  <a:gd name="connsiteX72" fmla="*/ 336976 w 499810"/>
                  <a:gd name="connsiteY72" fmla="*/ 333632 h 405099"/>
                  <a:gd name="connsiteX73" fmla="*/ 338957 w 499810"/>
                  <a:gd name="connsiteY73" fmla="*/ 339026 h 405099"/>
                  <a:gd name="connsiteX74" fmla="*/ 343909 w 499810"/>
                  <a:gd name="connsiteY74" fmla="*/ 344943 h 405099"/>
                  <a:gd name="connsiteX75" fmla="*/ 347533 w 499810"/>
                  <a:gd name="connsiteY75" fmla="*/ 356603 h 405099"/>
                  <a:gd name="connsiteX76" fmla="*/ 353581 w 499810"/>
                  <a:gd name="connsiteY76" fmla="*/ 365258 h 405099"/>
                  <a:gd name="connsiteX77" fmla="*/ 358220 w 499810"/>
                  <a:gd name="connsiteY77" fmla="*/ 368540 h 405099"/>
                  <a:gd name="connsiteX78" fmla="*/ 342267 w 499810"/>
                  <a:gd name="connsiteY78" fmla="*/ 369150 h 405099"/>
                  <a:gd name="connsiteX79" fmla="*/ 343727 w 499810"/>
                  <a:gd name="connsiteY79" fmla="*/ 399749 h 405099"/>
                  <a:gd name="connsiteX80" fmla="*/ 300951 w 499810"/>
                  <a:gd name="connsiteY80" fmla="*/ 401925 h 405099"/>
                  <a:gd name="connsiteX81" fmla="*/ 300795 w 499810"/>
                  <a:gd name="connsiteY81" fmla="*/ 399705 h 405099"/>
                  <a:gd name="connsiteX82" fmla="*/ 283408 w 499810"/>
                  <a:gd name="connsiteY82" fmla="*/ 399955 h 405099"/>
                  <a:gd name="connsiteX83" fmla="*/ 283017 w 499810"/>
                  <a:gd name="connsiteY83" fmla="*/ 377179 h 405099"/>
                  <a:gd name="connsiteX84" fmla="*/ 277778 w 499810"/>
                  <a:gd name="connsiteY84" fmla="*/ 379345 h 405099"/>
                  <a:gd name="connsiteX85" fmla="*/ 274180 w 499810"/>
                  <a:gd name="connsiteY85" fmla="*/ 386307 h 405099"/>
                  <a:gd name="connsiteX86" fmla="*/ 265474 w 499810"/>
                  <a:gd name="connsiteY86" fmla="*/ 386406 h 405099"/>
                  <a:gd name="connsiteX87" fmla="*/ 265344 w 499810"/>
                  <a:gd name="connsiteY87" fmla="*/ 381541 h 405099"/>
                  <a:gd name="connsiteX88" fmla="*/ 261017 w 499810"/>
                  <a:gd name="connsiteY88" fmla="*/ 381171 h 405099"/>
                  <a:gd name="connsiteX89" fmla="*/ 261043 w 499810"/>
                  <a:gd name="connsiteY89" fmla="*/ 386557 h 405099"/>
                  <a:gd name="connsiteX90" fmla="*/ 259687 w 499810"/>
                  <a:gd name="connsiteY90" fmla="*/ 386544 h 405099"/>
                  <a:gd name="connsiteX91" fmla="*/ 259765 w 499810"/>
                  <a:gd name="connsiteY91" fmla="*/ 392515 h 405099"/>
                  <a:gd name="connsiteX92" fmla="*/ 257159 w 499810"/>
                  <a:gd name="connsiteY92" fmla="*/ 392594 h 405099"/>
                  <a:gd name="connsiteX93" fmla="*/ 256637 w 499810"/>
                  <a:gd name="connsiteY93" fmla="*/ 397440 h 405099"/>
                  <a:gd name="connsiteX94" fmla="*/ 255073 w 499810"/>
                  <a:gd name="connsiteY94" fmla="*/ 400542 h 405099"/>
                  <a:gd name="connsiteX95" fmla="*/ 245924 w 499810"/>
                  <a:gd name="connsiteY95" fmla="*/ 400461 h 405099"/>
                  <a:gd name="connsiteX96" fmla="*/ 243004 w 499810"/>
                  <a:gd name="connsiteY96" fmla="*/ 403132 h 405099"/>
                  <a:gd name="connsiteX97" fmla="*/ 237947 w 499810"/>
                  <a:gd name="connsiteY97" fmla="*/ 405099 h 405099"/>
                  <a:gd name="connsiteX98" fmla="*/ 230596 w 499810"/>
                  <a:gd name="connsiteY98" fmla="*/ 404914 h 405099"/>
                  <a:gd name="connsiteX99" fmla="*/ 230648 w 499810"/>
                  <a:gd name="connsiteY99" fmla="*/ 398565 h 405099"/>
                  <a:gd name="connsiteX100" fmla="*/ 224236 w 499810"/>
                  <a:gd name="connsiteY100" fmla="*/ 398291 h 405099"/>
                  <a:gd name="connsiteX101" fmla="*/ 224392 w 499810"/>
                  <a:gd name="connsiteY101" fmla="*/ 392301 h 405099"/>
                  <a:gd name="connsiteX102" fmla="*/ 220091 w 499810"/>
                  <a:gd name="connsiteY102" fmla="*/ 392223 h 405099"/>
                  <a:gd name="connsiteX103" fmla="*/ 220169 w 499810"/>
                  <a:gd name="connsiteY103" fmla="*/ 389510 h 405099"/>
                  <a:gd name="connsiteX104" fmla="*/ 217119 w 499810"/>
                  <a:gd name="connsiteY104" fmla="*/ 387131 h 405099"/>
                  <a:gd name="connsiteX105" fmla="*/ 214174 w 499810"/>
                  <a:gd name="connsiteY105" fmla="*/ 387875 h 405099"/>
                  <a:gd name="connsiteX106" fmla="*/ 214070 w 499810"/>
                  <a:gd name="connsiteY106" fmla="*/ 390629 h 405099"/>
                  <a:gd name="connsiteX107" fmla="*/ 209586 w 499810"/>
                  <a:gd name="connsiteY107" fmla="*/ 392294 h 405099"/>
                  <a:gd name="connsiteX108" fmla="*/ 202678 w 499810"/>
                  <a:gd name="connsiteY108" fmla="*/ 392218 h 405099"/>
                  <a:gd name="connsiteX109" fmla="*/ 202652 w 499810"/>
                  <a:gd name="connsiteY109" fmla="*/ 397393 h 405099"/>
                  <a:gd name="connsiteX110" fmla="*/ 193842 w 499810"/>
                  <a:gd name="connsiteY110" fmla="*/ 397073 h 405099"/>
                  <a:gd name="connsiteX111" fmla="*/ 194311 w 499810"/>
                  <a:gd name="connsiteY111" fmla="*/ 383941 h 405099"/>
                  <a:gd name="connsiteX112" fmla="*/ 177393 w 499810"/>
                  <a:gd name="connsiteY112" fmla="*/ 383284 h 405099"/>
                  <a:gd name="connsiteX113" fmla="*/ 177289 w 499810"/>
                  <a:gd name="connsiteY113" fmla="*/ 374832 h 405099"/>
                  <a:gd name="connsiteX114" fmla="*/ 148094 w 499810"/>
                  <a:gd name="connsiteY114" fmla="*/ 374696 h 405099"/>
                  <a:gd name="connsiteX115" fmla="*/ 148563 w 499810"/>
                  <a:gd name="connsiteY115" fmla="*/ 374206 h 405099"/>
                  <a:gd name="connsiteX116" fmla="*/ 119967 w 499810"/>
                  <a:gd name="connsiteY116" fmla="*/ 374057 h 405099"/>
                  <a:gd name="connsiteX117" fmla="*/ 87384 w 499810"/>
                  <a:gd name="connsiteY117" fmla="*/ 374558 h 405099"/>
                  <a:gd name="connsiteX118" fmla="*/ 87749 w 499810"/>
                  <a:gd name="connsiteY118" fmla="*/ 353817 h 405099"/>
                  <a:gd name="connsiteX119" fmla="*/ 87566 w 499810"/>
                  <a:gd name="connsiteY119" fmla="*/ 323302 h 405099"/>
                  <a:gd name="connsiteX120" fmla="*/ 83995 w 499810"/>
                  <a:gd name="connsiteY120" fmla="*/ 323263 h 405099"/>
                  <a:gd name="connsiteX121" fmla="*/ 84256 w 499810"/>
                  <a:gd name="connsiteY121" fmla="*/ 306135 h 405099"/>
                  <a:gd name="connsiteX122" fmla="*/ 87410 w 499810"/>
                  <a:gd name="connsiteY122" fmla="*/ 306187 h 405099"/>
                  <a:gd name="connsiteX123" fmla="*/ 87592 w 499810"/>
                  <a:gd name="connsiteY123" fmla="*/ 277422 h 405099"/>
                  <a:gd name="connsiteX124" fmla="*/ 87410 w 499810"/>
                  <a:gd name="connsiteY124" fmla="*/ 262559 h 405099"/>
                  <a:gd name="connsiteX125" fmla="*/ 82770 w 499810"/>
                  <a:gd name="connsiteY125" fmla="*/ 263931 h 405099"/>
                  <a:gd name="connsiteX126" fmla="*/ 80945 w 499810"/>
                  <a:gd name="connsiteY126" fmla="*/ 261510 h 405099"/>
                  <a:gd name="connsiteX127" fmla="*/ 76514 w 499810"/>
                  <a:gd name="connsiteY127" fmla="*/ 263159 h 405099"/>
                  <a:gd name="connsiteX128" fmla="*/ 74949 w 499810"/>
                  <a:gd name="connsiteY128" fmla="*/ 261726 h 405099"/>
                  <a:gd name="connsiteX129" fmla="*/ 71274 w 499810"/>
                  <a:gd name="connsiteY129" fmla="*/ 262540 h 405099"/>
                  <a:gd name="connsiteX130" fmla="*/ 69867 w 499810"/>
                  <a:gd name="connsiteY130" fmla="*/ 265639 h 405099"/>
                  <a:gd name="connsiteX131" fmla="*/ 67286 w 499810"/>
                  <a:gd name="connsiteY131" fmla="*/ 265853 h 405099"/>
                  <a:gd name="connsiteX132" fmla="*/ 65305 w 499810"/>
                  <a:gd name="connsiteY132" fmla="*/ 262791 h 405099"/>
                  <a:gd name="connsiteX133" fmla="*/ 65200 w 499810"/>
                  <a:gd name="connsiteY133" fmla="*/ 253356 h 405099"/>
                  <a:gd name="connsiteX134" fmla="*/ 64210 w 499810"/>
                  <a:gd name="connsiteY134" fmla="*/ 250139 h 405099"/>
                  <a:gd name="connsiteX135" fmla="*/ 56312 w 499810"/>
                  <a:gd name="connsiteY135" fmla="*/ 249693 h 405099"/>
                  <a:gd name="connsiteX136" fmla="*/ 51437 w 499810"/>
                  <a:gd name="connsiteY136" fmla="*/ 250212 h 405099"/>
                  <a:gd name="connsiteX137" fmla="*/ 49925 w 499810"/>
                  <a:gd name="connsiteY137" fmla="*/ 251681 h 405099"/>
                  <a:gd name="connsiteX138" fmla="*/ 50134 w 499810"/>
                  <a:gd name="connsiteY138" fmla="*/ 247410 h 405099"/>
                  <a:gd name="connsiteX139" fmla="*/ 46511 w 499810"/>
                  <a:gd name="connsiteY139" fmla="*/ 248704 h 405099"/>
                  <a:gd name="connsiteX140" fmla="*/ 45572 w 499810"/>
                  <a:gd name="connsiteY140" fmla="*/ 246972 h 405099"/>
                  <a:gd name="connsiteX141" fmla="*/ 45546 w 499810"/>
                  <a:gd name="connsiteY141" fmla="*/ 253749 h 405099"/>
                  <a:gd name="connsiteX142" fmla="*/ 2692 w 499810"/>
                  <a:gd name="connsiteY142" fmla="*/ 253989 h 405099"/>
                  <a:gd name="connsiteX143" fmla="*/ 3995 w 499810"/>
                  <a:gd name="connsiteY143" fmla="*/ 250512 h 405099"/>
                  <a:gd name="connsiteX144" fmla="*/ 2561 w 499810"/>
                  <a:gd name="connsiteY144" fmla="*/ 245801 h 405099"/>
                  <a:gd name="connsiteX145" fmla="*/ 3161 w 499810"/>
                  <a:gd name="connsiteY145" fmla="*/ 240618 h 405099"/>
                  <a:gd name="connsiteX146" fmla="*/ 2118 w 499810"/>
                  <a:gd name="connsiteY146" fmla="*/ 229826 h 405099"/>
                  <a:gd name="connsiteX147" fmla="*/ 33 w 499810"/>
                  <a:gd name="connsiteY147" fmla="*/ 228183 h 405099"/>
                  <a:gd name="connsiteX148" fmla="*/ 11919 w 499810"/>
                  <a:gd name="connsiteY148" fmla="*/ 225141 h 405099"/>
                  <a:gd name="connsiteX149" fmla="*/ 37856 w 499810"/>
                  <a:gd name="connsiteY149" fmla="*/ 216154 h 405099"/>
                  <a:gd name="connsiteX150" fmla="*/ 49248 w 499810"/>
                  <a:gd name="connsiteY150" fmla="*/ 213001 h 405099"/>
                  <a:gd name="connsiteX151" fmla="*/ 55373 w 499810"/>
                  <a:gd name="connsiteY151" fmla="*/ 212127 h 405099"/>
                  <a:gd name="connsiteX152" fmla="*/ 62907 w 499810"/>
                  <a:gd name="connsiteY152" fmla="*/ 209312 h 405099"/>
                  <a:gd name="connsiteX153" fmla="*/ 75445 w 499810"/>
                  <a:gd name="connsiteY153" fmla="*/ 206946 h 405099"/>
                  <a:gd name="connsiteX154" fmla="*/ 83890 w 499810"/>
                  <a:gd name="connsiteY154" fmla="*/ 205911 h 405099"/>
                  <a:gd name="connsiteX155" fmla="*/ 86158 w 499810"/>
                  <a:gd name="connsiteY155" fmla="*/ 206696 h 405099"/>
                  <a:gd name="connsiteX156" fmla="*/ 100990 w 499810"/>
                  <a:gd name="connsiteY156" fmla="*/ 205566 h 405099"/>
                  <a:gd name="connsiteX157" fmla="*/ 105761 w 499810"/>
                  <a:gd name="connsiteY157" fmla="*/ 206336 h 405099"/>
                  <a:gd name="connsiteX158" fmla="*/ 128596 w 499810"/>
                  <a:gd name="connsiteY158" fmla="*/ 206717 h 405099"/>
                  <a:gd name="connsiteX159" fmla="*/ 131307 w 499810"/>
                  <a:gd name="connsiteY159" fmla="*/ 205908 h 405099"/>
                  <a:gd name="connsiteX160" fmla="*/ 139283 w 499810"/>
                  <a:gd name="connsiteY160" fmla="*/ 205738 h 405099"/>
                  <a:gd name="connsiteX161" fmla="*/ 155001 w 499810"/>
                  <a:gd name="connsiteY161" fmla="*/ 207802 h 405099"/>
                  <a:gd name="connsiteX162" fmla="*/ 154741 w 499810"/>
                  <a:gd name="connsiteY162" fmla="*/ 253807 h 405099"/>
                  <a:gd name="connsiteX163" fmla="*/ 167931 w 499810"/>
                  <a:gd name="connsiteY163" fmla="*/ 253692 h 405099"/>
                  <a:gd name="connsiteX164" fmla="*/ 161414 w 499810"/>
                  <a:gd name="connsiteY164" fmla="*/ 272265 h 405099"/>
                  <a:gd name="connsiteX165" fmla="*/ 168191 w 499810"/>
                  <a:gd name="connsiteY165" fmla="*/ 272758 h 405099"/>
                  <a:gd name="connsiteX166" fmla="*/ 167357 w 499810"/>
                  <a:gd name="connsiteY166" fmla="*/ 282483 h 405099"/>
                  <a:gd name="connsiteX167" fmla="*/ 193164 w 499810"/>
                  <a:gd name="connsiteY167" fmla="*/ 282363 h 405099"/>
                  <a:gd name="connsiteX168" fmla="*/ 194624 w 499810"/>
                  <a:gd name="connsiteY168" fmla="*/ 284173 h 405099"/>
                  <a:gd name="connsiteX169" fmla="*/ 192955 w 499810"/>
                  <a:gd name="connsiteY169" fmla="*/ 290859 h 405099"/>
                  <a:gd name="connsiteX170" fmla="*/ 189097 w 499810"/>
                  <a:gd name="connsiteY170" fmla="*/ 291809 h 405099"/>
                  <a:gd name="connsiteX171" fmla="*/ 206614 w 499810"/>
                  <a:gd name="connsiteY171" fmla="*/ 291908 h 405099"/>
                  <a:gd name="connsiteX172" fmla="*/ 206980 w 499810"/>
                  <a:gd name="connsiteY172" fmla="*/ 291021 h 405099"/>
                  <a:gd name="connsiteX173" fmla="*/ 229527 w 499810"/>
                  <a:gd name="connsiteY173" fmla="*/ 291266 h 405099"/>
                  <a:gd name="connsiteX174" fmla="*/ 229736 w 499810"/>
                  <a:gd name="connsiteY174" fmla="*/ 299141 h 405099"/>
                  <a:gd name="connsiteX175" fmla="*/ 236253 w 499810"/>
                  <a:gd name="connsiteY175" fmla="*/ 300237 h 405099"/>
                  <a:gd name="connsiteX176" fmla="*/ 242873 w 499810"/>
                  <a:gd name="connsiteY176" fmla="*/ 297310 h 405099"/>
                  <a:gd name="connsiteX177" fmla="*/ 245168 w 499810"/>
                  <a:gd name="connsiteY177" fmla="*/ 297284 h 405099"/>
                  <a:gd name="connsiteX178" fmla="*/ 244881 w 499810"/>
                  <a:gd name="connsiteY178" fmla="*/ 262911 h 405099"/>
                  <a:gd name="connsiteX179" fmla="*/ 244333 w 499810"/>
                  <a:gd name="connsiteY179" fmla="*/ 225454 h 405099"/>
                  <a:gd name="connsiteX180" fmla="*/ 249365 w 499810"/>
                  <a:gd name="connsiteY180" fmla="*/ 224575 h 405099"/>
                  <a:gd name="connsiteX181" fmla="*/ 260443 w 499810"/>
                  <a:gd name="connsiteY181" fmla="*/ 225230 h 405099"/>
                  <a:gd name="connsiteX182" fmla="*/ 271026 w 499810"/>
                  <a:gd name="connsiteY182" fmla="*/ 223678 h 405099"/>
                  <a:gd name="connsiteX183" fmla="*/ 273580 w 499810"/>
                  <a:gd name="connsiteY183" fmla="*/ 224408 h 405099"/>
                  <a:gd name="connsiteX184" fmla="*/ 276969 w 499810"/>
                  <a:gd name="connsiteY184" fmla="*/ 222877 h 405099"/>
                  <a:gd name="connsiteX185" fmla="*/ 283043 w 499810"/>
                  <a:gd name="connsiteY185" fmla="*/ 222809 h 405099"/>
                  <a:gd name="connsiteX186" fmla="*/ 288491 w 499810"/>
                  <a:gd name="connsiteY186" fmla="*/ 224043 h 405099"/>
                  <a:gd name="connsiteX187" fmla="*/ 292453 w 499810"/>
                  <a:gd name="connsiteY187" fmla="*/ 226521 h 405099"/>
                  <a:gd name="connsiteX188" fmla="*/ 306530 w 499810"/>
                  <a:gd name="connsiteY188" fmla="*/ 226101 h 405099"/>
                  <a:gd name="connsiteX189" fmla="*/ 313489 w 499810"/>
                  <a:gd name="connsiteY189" fmla="*/ 221544 h 405099"/>
                  <a:gd name="connsiteX190" fmla="*/ 316226 w 499810"/>
                  <a:gd name="connsiteY190" fmla="*/ 222144 h 405099"/>
                  <a:gd name="connsiteX191" fmla="*/ 321362 w 499810"/>
                  <a:gd name="connsiteY191" fmla="*/ 219671 h 405099"/>
                  <a:gd name="connsiteX192" fmla="*/ 329103 w 499810"/>
                  <a:gd name="connsiteY192" fmla="*/ 218500 h 405099"/>
                  <a:gd name="connsiteX193" fmla="*/ 333743 w 499810"/>
                  <a:gd name="connsiteY193" fmla="*/ 215701 h 405099"/>
                  <a:gd name="connsiteX194" fmla="*/ 337315 w 499810"/>
                  <a:gd name="connsiteY194" fmla="*/ 212130 h 405099"/>
                  <a:gd name="connsiteX195" fmla="*/ 342658 w 499810"/>
                  <a:gd name="connsiteY195" fmla="*/ 211527 h 405099"/>
                  <a:gd name="connsiteX196" fmla="*/ 346178 w 499810"/>
                  <a:gd name="connsiteY196" fmla="*/ 207546 h 405099"/>
                  <a:gd name="connsiteX197" fmla="*/ 351782 w 499810"/>
                  <a:gd name="connsiteY197" fmla="*/ 198249 h 405099"/>
                  <a:gd name="connsiteX198" fmla="*/ 356370 w 499810"/>
                  <a:gd name="connsiteY198" fmla="*/ 196061 h 405099"/>
                  <a:gd name="connsiteX199" fmla="*/ 361635 w 499810"/>
                  <a:gd name="connsiteY199" fmla="*/ 191308 h 405099"/>
                  <a:gd name="connsiteX200" fmla="*/ 372506 w 499810"/>
                  <a:gd name="connsiteY200" fmla="*/ 185929 h 405099"/>
                  <a:gd name="connsiteX201" fmla="*/ 374982 w 499810"/>
                  <a:gd name="connsiteY201" fmla="*/ 181917 h 405099"/>
                  <a:gd name="connsiteX202" fmla="*/ 383506 w 499810"/>
                  <a:gd name="connsiteY202" fmla="*/ 176421 h 405099"/>
                  <a:gd name="connsiteX203" fmla="*/ 389527 w 499810"/>
                  <a:gd name="connsiteY203" fmla="*/ 175889 h 405099"/>
                  <a:gd name="connsiteX204" fmla="*/ 392890 w 499810"/>
                  <a:gd name="connsiteY204" fmla="*/ 178354 h 405099"/>
                  <a:gd name="connsiteX205" fmla="*/ 400710 w 499810"/>
                  <a:gd name="connsiteY205" fmla="*/ 178286 h 405099"/>
                  <a:gd name="connsiteX206" fmla="*/ 408712 w 499810"/>
                  <a:gd name="connsiteY206" fmla="*/ 175208 h 405099"/>
                  <a:gd name="connsiteX207" fmla="*/ 410824 w 499810"/>
                  <a:gd name="connsiteY207" fmla="*/ 173155 h 405099"/>
                  <a:gd name="connsiteX208" fmla="*/ 413379 w 499810"/>
                  <a:gd name="connsiteY208" fmla="*/ 166104 h 405099"/>
                  <a:gd name="connsiteX209" fmla="*/ 414004 w 499810"/>
                  <a:gd name="connsiteY209" fmla="*/ 161030 h 405099"/>
                  <a:gd name="connsiteX210" fmla="*/ 414369 w 499810"/>
                  <a:gd name="connsiteY210" fmla="*/ 148530 h 405099"/>
                  <a:gd name="connsiteX211" fmla="*/ 411971 w 499810"/>
                  <a:gd name="connsiteY211" fmla="*/ 130497 h 405099"/>
                  <a:gd name="connsiteX212" fmla="*/ 409651 w 499810"/>
                  <a:gd name="connsiteY212" fmla="*/ 120381 h 405099"/>
                  <a:gd name="connsiteX213" fmla="*/ 404438 w 499810"/>
                  <a:gd name="connsiteY213" fmla="*/ 114044 h 405099"/>
                  <a:gd name="connsiteX214" fmla="*/ 399589 w 499810"/>
                  <a:gd name="connsiteY214" fmla="*/ 113507 h 405099"/>
                  <a:gd name="connsiteX215" fmla="*/ 399824 w 499810"/>
                  <a:gd name="connsiteY215" fmla="*/ 110022 h 405099"/>
                  <a:gd name="connsiteX216" fmla="*/ 405193 w 499810"/>
                  <a:gd name="connsiteY216" fmla="*/ 104828 h 405099"/>
                  <a:gd name="connsiteX217" fmla="*/ 409807 w 499810"/>
                  <a:gd name="connsiteY217" fmla="*/ 103873 h 405099"/>
                  <a:gd name="connsiteX218" fmla="*/ 411893 w 499810"/>
                  <a:gd name="connsiteY218" fmla="*/ 101153 h 405099"/>
                  <a:gd name="connsiteX219" fmla="*/ 408478 w 499810"/>
                  <a:gd name="connsiteY219" fmla="*/ 108488 h 405099"/>
                  <a:gd name="connsiteX220" fmla="*/ 413561 w 499810"/>
                  <a:gd name="connsiteY220" fmla="*/ 108227 h 405099"/>
                  <a:gd name="connsiteX221" fmla="*/ 420625 w 499810"/>
                  <a:gd name="connsiteY221" fmla="*/ 103101 h 405099"/>
                  <a:gd name="connsiteX222" fmla="*/ 424353 w 499810"/>
                  <a:gd name="connsiteY222" fmla="*/ 101622 h 405099"/>
                  <a:gd name="connsiteX223" fmla="*/ 423910 w 499810"/>
                  <a:gd name="connsiteY223" fmla="*/ 94574 h 405099"/>
                  <a:gd name="connsiteX224" fmla="*/ 422659 w 499810"/>
                  <a:gd name="connsiteY224" fmla="*/ 93032 h 405099"/>
                  <a:gd name="connsiteX225" fmla="*/ 425578 w 499810"/>
                  <a:gd name="connsiteY225" fmla="*/ 91360 h 405099"/>
                  <a:gd name="connsiteX226" fmla="*/ 430739 w 499810"/>
                  <a:gd name="connsiteY226" fmla="*/ 85765 h 405099"/>
                  <a:gd name="connsiteX227" fmla="*/ 434050 w 499810"/>
                  <a:gd name="connsiteY227" fmla="*/ 86266 h 405099"/>
                  <a:gd name="connsiteX228" fmla="*/ 434206 w 499810"/>
                  <a:gd name="connsiteY228" fmla="*/ 84027 h 405099"/>
                  <a:gd name="connsiteX229" fmla="*/ 430453 w 499810"/>
                  <a:gd name="connsiteY229" fmla="*/ 82136 h 405099"/>
                  <a:gd name="connsiteX230" fmla="*/ 424822 w 499810"/>
                  <a:gd name="connsiteY230" fmla="*/ 87210 h 405099"/>
                  <a:gd name="connsiteX231" fmla="*/ 418279 w 499810"/>
                  <a:gd name="connsiteY231" fmla="*/ 89438 h 405099"/>
                  <a:gd name="connsiteX232" fmla="*/ 417523 w 499810"/>
                  <a:gd name="connsiteY232" fmla="*/ 86318 h 405099"/>
                  <a:gd name="connsiteX233" fmla="*/ 413848 w 499810"/>
                  <a:gd name="connsiteY233" fmla="*/ 87591 h 405099"/>
                  <a:gd name="connsiteX234" fmla="*/ 413509 w 499810"/>
                  <a:gd name="connsiteY234" fmla="*/ 83284 h 405099"/>
                  <a:gd name="connsiteX235" fmla="*/ 415698 w 499810"/>
                  <a:gd name="connsiteY235" fmla="*/ 81088 h 405099"/>
                  <a:gd name="connsiteX236" fmla="*/ 421277 w 499810"/>
                  <a:gd name="connsiteY236" fmla="*/ 79562 h 405099"/>
                  <a:gd name="connsiteX237" fmla="*/ 424144 w 499810"/>
                  <a:gd name="connsiteY237" fmla="*/ 77175 h 405099"/>
                  <a:gd name="connsiteX238" fmla="*/ 425109 w 499810"/>
                  <a:gd name="connsiteY238" fmla="*/ 73562 h 405099"/>
                  <a:gd name="connsiteX239" fmla="*/ 421120 w 499810"/>
                  <a:gd name="connsiteY239" fmla="*/ 74978 h 405099"/>
                  <a:gd name="connsiteX240" fmla="*/ 418540 w 499810"/>
                  <a:gd name="connsiteY240" fmla="*/ 74214 h 405099"/>
                  <a:gd name="connsiteX241" fmla="*/ 421537 w 499810"/>
                  <a:gd name="connsiteY241" fmla="*/ 70202 h 405099"/>
                  <a:gd name="connsiteX242" fmla="*/ 420364 w 499810"/>
                  <a:gd name="connsiteY242" fmla="*/ 68245 h 405099"/>
                  <a:gd name="connsiteX243" fmla="*/ 413248 w 499810"/>
                  <a:gd name="connsiteY243" fmla="*/ 70270 h 405099"/>
                  <a:gd name="connsiteX244" fmla="*/ 410902 w 499810"/>
                  <a:gd name="connsiteY244" fmla="*/ 67909 h 405099"/>
                  <a:gd name="connsiteX245" fmla="*/ 407018 w 499810"/>
                  <a:gd name="connsiteY245" fmla="*/ 68316 h 405099"/>
                  <a:gd name="connsiteX246" fmla="*/ 402743 w 499810"/>
                  <a:gd name="connsiteY246" fmla="*/ 74556 h 405099"/>
                  <a:gd name="connsiteX247" fmla="*/ 403160 w 499810"/>
                  <a:gd name="connsiteY247" fmla="*/ 77842 h 405099"/>
                  <a:gd name="connsiteX248" fmla="*/ 409521 w 499810"/>
                  <a:gd name="connsiteY248" fmla="*/ 75265 h 405099"/>
                  <a:gd name="connsiteX249" fmla="*/ 413926 w 499810"/>
                  <a:gd name="connsiteY249" fmla="*/ 76027 h 405099"/>
                  <a:gd name="connsiteX250" fmla="*/ 410824 w 499810"/>
                  <a:gd name="connsiteY250" fmla="*/ 82374 h 405099"/>
                  <a:gd name="connsiteX251" fmla="*/ 406001 w 499810"/>
                  <a:gd name="connsiteY251" fmla="*/ 87935 h 405099"/>
                  <a:gd name="connsiteX252" fmla="*/ 402248 w 499810"/>
                  <a:gd name="connsiteY252" fmla="*/ 89244 h 405099"/>
                  <a:gd name="connsiteX253" fmla="*/ 401753 w 499810"/>
                  <a:gd name="connsiteY253" fmla="*/ 87797 h 405099"/>
                  <a:gd name="connsiteX254" fmla="*/ 404386 w 499810"/>
                  <a:gd name="connsiteY254" fmla="*/ 82254 h 405099"/>
                  <a:gd name="connsiteX255" fmla="*/ 398364 w 499810"/>
                  <a:gd name="connsiteY255" fmla="*/ 76089 h 405099"/>
                  <a:gd name="connsiteX256" fmla="*/ 400136 w 499810"/>
                  <a:gd name="connsiteY256" fmla="*/ 69378 h 405099"/>
                  <a:gd name="connsiteX257" fmla="*/ 394506 w 499810"/>
                  <a:gd name="connsiteY257" fmla="*/ 68311 h 405099"/>
                  <a:gd name="connsiteX258" fmla="*/ 394271 w 499810"/>
                  <a:gd name="connsiteY258" fmla="*/ 65947 h 405099"/>
                  <a:gd name="connsiteX259" fmla="*/ 390779 w 499810"/>
                  <a:gd name="connsiteY259" fmla="*/ 66931 h 405099"/>
                  <a:gd name="connsiteX260" fmla="*/ 392968 w 499810"/>
                  <a:gd name="connsiteY260" fmla="*/ 63858 h 405099"/>
                  <a:gd name="connsiteX261" fmla="*/ 389266 w 499810"/>
                  <a:gd name="connsiteY261" fmla="*/ 60986 h 405099"/>
                  <a:gd name="connsiteX262" fmla="*/ 392629 w 499810"/>
                  <a:gd name="connsiteY262" fmla="*/ 56220 h 405099"/>
                  <a:gd name="connsiteX263" fmla="*/ 391873 w 499810"/>
                  <a:gd name="connsiteY263" fmla="*/ 54104 h 405099"/>
                  <a:gd name="connsiteX264" fmla="*/ 397634 w 499810"/>
                  <a:gd name="connsiteY264" fmla="*/ 41171 h 405099"/>
                  <a:gd name="connsiteX265" fmla="*/ 407331 w 499810"/>
                  <a:gd name="connsiteY265" fmla="*/ 40242 h 405099"/>
                  <a:gd name="connsiteX266" fmla="*/ 415125 w 499810"/>
                  <a:gd name="connsiteY266" fmla="*/ 36703 h 405099"/>
                  <a:gd name="connsiteX267" fmla="*/ 419035 w 499810"/>
                  <a:gd name="connsiteY267" fmla="*/ 33006 h 405099"/>
                  <a:gd name="connsiteX268" fmla="*/ 419374 w 499810"/>
                  <a:gd name="connsiteY268" fmla="*/ 24711 h 405099"/>
                  <a:gd name="connsiteX269" fmla="*/ 423831 w 499810"/>
                  <a:gd name="connsiteY269" fmla="*/ 21515 h 405099"/>
                  <a:gd name="connsiteX270" fmla="*/ 428680 w 499810"/>
                  <a:gd name="connsiteY270" fmla="*/ 20928 h 405099"/>
                  <a:gd name="connsiteX271" fmla="*/ 436187 w 499810"/>
                  <a:gd name="connsiteY271" fmla="*/ 14441 h 405099"/>
                  <a:gd name="connsiteX272" fmla="*/ 442574 w 499810"/>
                  <a:gd name="connsiteY272" fmla="*/ 11251 h 405099"/>
                  <a:gd name="connsiteX273" fmla="*/ 447005 w 499810"/>
                  <a:gd name="connsiteY273" fmla="*/ 12200 h 405099"/>
                  <a:gd name="connsiteX274" fmla="*/ 455268 w 499810"/>
                  <a:gd name="connsiteY274" fmla="*/ 7103 h 405099"/>
                  <a:gd name="connsiteX275" fmla="*/ 462880 w 499810"/>
                  <a:gd name="connsiteY275" fmla="*/ 0 h 405099"/>
                  <a:gd name="connsiteX276" fmla="*/ 473802 w 499810"/>
                  <a:gd name="connsiteY276" fmla="*/ 7098 h 405099"/>
                  <a:gd name="connsiteX277" fmla="*/ 473802 w 499810"/>
                  <a:gd name="connsiteY277" fmla="*/ 7098 h 405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499810" h="405099">
                    <a:moveTo>
                      <a:pt x="473802" y="7098"/>
                    </a:moveTo>
                    <a:lnTo>
                      <a:pt x="496272" y="21017"/>
                    </a:lnTo>
                    <a:lnTo>
                      <a:pt x="496689" y="23571"/>
                    </a:lnTo>
                    <a:lnTo>
                      <a:pt x="490355" y="29719"/>
                    </a:lnTo>
                    <a:lnTo>
                      <a:pt x="492310" y="29772"/>
                    </a:lnTo>
                    <a:lnTo>
                      <a:pt x="486835" y="35140"/>
                    </a:lnTo>
                    <a:lnTo>
                      <a:pt x="483447" y="35761"/>
                    </a:lnTo>
                    <a:lnTo>
                      <a:pt x="484568" y="38766"/>
                    </a:lnTo>
                    <a:lnTo>
                      <a:pt x="483473" y="41484"/>
                    </a:lnTo>
                    <a:lnTo>
                      <a:pt x="480501" y="39721"/>
                    </a:lnTo>
                    <a:lnTo>
                      <a:pt x="472446" y="53058"/>
                    </a:lnTo>
                    <a:lnTo>
                      <a:pt x="460325" y="46070"/>
                    </a:lnTo>
                    <a:lnTo>
                      <a:pt x="461941" y="73502"/>
                    </a:lnTo>
                    <a:lnTo>
                      <a:pt x="463610" y="84737"/>
                    </a:lnTo>
                    <a:lnTo>
                      <a:pt x="473307" y="79431"/>
                    </a:lnTo>
                    <a:lnTo>
                      <a:pt x="478468" y="75523"/>
                    </a:lnTo>
                    <a:lnTo>
                      <a:pt x="483707" y="73807"/>
                    </a:lnTo>
                    <a:lnTo>
                      <a:pt x="486471" y="70121"/>
                    </a:lnTo>
                    <a:lnTo>
                      <a:pt x="489207" y="72117"/>
                    </a:lnTo>
                    <a:lnTo>
                      <a:pt x="487618" y="74490"/>
                    </a:lnTo>
                    <a:lnTo>
                      <a:pt x="490798" y="77297"/>
                    </a:lnTo>
                    <a:lnTo>
                      <a:pt x="494134" y="77558"/>
                    </a:lnTo>
                    <a:lnTo>
                      <a:pt x="495047" y="81797"/>
                    </a:lnTo>
                    <a:lnTo>
                      <a:pt x="499843" y="86902"/>
                    </a:lnTo>
                    <a:lnTo>
                      <a:pt x="477581" y="105449"/>
                    </a:lnTo>
                    <a:lnTo>
                      <a:pt x="465695" y="104408"/>
                    </a:lnTo>
                    <a:lnTo>
                      <a:pt x="464262" y="122830"/>
                    </a:lnTo>
                    <a:lnTo>
                      <a:pt x="473463" y="123542"/>
                    </a:lnTo>
                    <a:lnTo>
                      <a:pt x="476330" y="156126"/>
                    </a:lnTo>
                    <a:lnTo>
                      <a:pt x="477868" y="186915"/>
                    </a:lnTo>
                    <a:lnTo>
                      <a:pt x="469449" y="184293"/>
                    </a:lnTo>
                    <a:lnTo>
                      <a:pt x="459048" y="215781"/>
                    </a:lnTo>
                    <a:lnTo>
                      <a:pt x="462463" y="216919"/>
                    </a:lnTo>
                    <a:lnTo>
                      <a:pt x="459387" y="249341"/>
                    </a:lnTo>
                    <a:lnTo>
                      <a:pt x="453469" y="248125"/>
                    </a:lnTo>
                    <a:lnTo>
                      <a:pt x="452349" y="245162"/>
                    </a:lnTo>
                    <a:lnTo>
                      <a:pt x="449116" y="246054"/>
                    </a:lnTo>
                    <a:lnTo>
                      <a:pt x="448569" y="244432"/>
                    </a:lnTo>
                    <a:lnTo>
                      <a:pt x="441948" y="244635"/>
                    </a:lnTo>
                    <a:lnTo>
                      <a:pt x="436057" y="240122"/>
                    </a:lnTo>
                    <a:lnTo>
                      <a:pt x="431338" y="240652"/>
                    </a:lnTo>
                    <a:lnTo>
                      <a:pt x="430505" y="237206"/>
                    </a:lnTo>
                    <a:lnTo>
                      <a:pt x="426229" y="234109"/>
                    </a:lnTo>
                    <a:lnTo>
                      <a:pt x="418331" y="231310"/>
                    </a:lnTo>
                    <a:lnTo>
                      <a:pt x="413457" y="226370"/>
                    </a:lnTo>
                    <a:lnTo>
                      <a:pt x="412335" y="231837"/>
                    </a:lnTo>
                    <a:lnTo>
                      <a:pt x="413509" y="236142"/>
                    </a:lnTo>
                    <a:lnTo>
                      <a:pt x="412675" y="238959"/>
                    </a:lnTo>
                    <a:lnTo>
                      <a:pt x="410354" y="239567"/>
                    </a:lnTo>
                    <a:lnTo>
                      <a:pt x="407435" y="237667"/>
                    </a:lnTo>
                    <a:lnTo>
                      <a:pt x="405376" y="233131"/>
                    </a:lnTo>
                    <a:lnTo>
                      <a:pt x="402978" y="232876"/>
                    </a:lnTo>
                    <a:lnTo>
                      <a:pt x="404933" y="236895"/>
                    </a:lnTo>
                    <a:lnTo>
                      <a:pt x="402196" y="240334"/>
                    </a:lnTo>
                    <a:lnTo>
                      <a:pt x="400892" y="236692"/>
                    </a:lnTo>
                    <a:lnTo>
                      <a:pt x="398181" y="234435"/>
                    </a:lnTo>
                    <a:lnTo>
                      <a:pt x="393020" y="234083"/>
                    </a:lnTo>
                    <a:lnTo>
                      <a:pt x="373626" y="235103"/>
                    </a:lnTo>
                    <a:lnTo>
                      <a:pt x="374512" y="251230"/>
                    </a:lnTo>
                    <a:lnTo>
                      <a:pt x="372609" y="251783"/>
                    </a:lnTo>
                    <a:lnTo>
                      <a:pt x="374434" y="259530"/>
                    </a:lnTo>
                    <a:lnTo>
                      <a:pt x="370733" y="260777"/>
                    </a:lnTo>
                    <a:lnTo>
                      <a:pt x="371671" y="277049"/>
                    </a:lnTo>
                    <a:lnTo>
                      <a:pt x="360488" y="277798"/>
                    </a:lnTo>
                    <a:lnTo>
                      <a:pt x="360853" y="289072"/>
                    </a:lnTo>
                    <a:lnTo>
                      <a:pt x="356683" y="289310"/>
                    </a:lnTo>
                    <a:lnTo>
                      <a:pt x="357230" y="300735"/>
                    </a:lnTo>
                    <a:lnTo>
                      <a:pt x="351104" y="300258"/>
                    </a:lnTo>
                    <a:lnTo>
                      <a:pt x="336976" y="300915"/>
                    </a:lnTo>
                    <a:lnTo>
                      <a:pt x="338722" y="305772"/>
                    </a:lnTo>
                    <a:lnTo>
                      <a:pt x="338983" y="314456"/>
                    </a:lnTo>
                    <a:lnTo>
                      <a:pt x="336012" y="321541"/>
                    </a:lnTo>
                    <a:lnTo>
                      <a:pt x="336976" y="333632"/>
                    </a:lnTo>
                    <a:lnTo>
                      <a:pt x="338957" y="339026"/>
                    </a:lnTo>
                    <a:lnTo>
                      <a:pt x="343909" y="344943"/>
                    </a:lnTo>
                    <a:lnTo>
                      <a:pt x="347533" y="356603"/>
                    </a:lnTo>
                    <a:lnTo>
                      <a:pt x="353581" y="365258"/>
                    </a:lnTo>
                    <a:lnTo>
                      <a:pt x="358220" y="368540"/>
                    </a:lnTo>
                    <a:lnTo>
                      <a:pt x="342267" y="369150"/>
                    </a:lnTo>
                    <a:lnTo>
                      <a:pt x="343727" y="399749"/>
                    </a:lnTo>
                    <a:lnTo>
                      <a:pt x="300951" y="401925"/>
                    </a:lnTo>
                    <a:lnTo>
                      <a:pt x="300795" y="399705"/>
                    </a:lnTo>
                    <a:lnTo>
                      <a:pt x="283408" y="399955"/>
                    </a:lnTo>
                    <a:lnTo>
                      <a:pt x="283017" y="377179"/>
                    </a:lnTo>
                    <a:lnTo>
                      <a:pt x="277778" y="379345"/>
                    </a:lnTo>
                    <a:lnTo>
                      <a:pt x="274180" y="386307"/>
                    </a:lnTo>
                    <a:lnTo>
                      <a:pt x="265474" y="386406"/>
                    </a:lnTo>
                    <a:lnTo>
                      <a:pt x="265344" y="381541"/>
                    </a:lnTo>
                    <a:lnTo>
                      <a:pt x="261017" y="381171"/>
                    </a:lnTo>
                    <a:lnTo>
                      <a:pt x="261043" y="386557"/>
                    </a:lnTo>
                    <a:lnTo>
                      <a:pt x="259687" y="386544"/>
                    </a:lnTo>
                    <a:lnTo>
                      <a:pt x="259765" y="392515"/>
                    </a:lnTo>
                    <a:lnTo>
                      <a:pt x="257159" y="392594"/>
                    </a:lnTo>
                    <a:lnTo>
                      <a:pt x="256637" y="397440"/>
                    </a:lnTo>
                    <a:lnTo>
                      <a:pt x="255073" y="400542"/>
                    </a:lnTo>
                    <a:lnTo>
                      <a:pt x="245924" y="400461"/>
                    </a:lnTo>
                    <a:lnTo>
                      <a:pt x="243004" y="403132"/>
                    </a:lnTo>
                    <a:lnTo>
                      <a:pt x="237947" y="405099"/>
                    </a:lnTo>
                    <a:lnTo>
                      <a:pt x="230596" y="404914"/>
                    </a:lnTo>
                    <a:lnTo>
                      <a:pt x="230648" y="398565"/>
                    </a:lnTo>
                    <a:lnTo>
                      <a:pt x="224236" y="398291"/>
                    </a:lnTo>
                    <a:lnTo>
                      <a:pt x="224392" y="392301"/>
                    </a:lnTo>
                    <a:lnTo>
                      <a:pt x="220091" y="392223"/>
                    </a:lnTo>
                    <a:lnTo>
                      <a:pt x="220169" y="389510"/>
                    </a:lnTo>
                    <a:lnTo>
                      <a:pt x="217119" y="387131"/>
                    </a:lnTo>
                    <a:lnTo>
                      <a:pt x="214174" y="387875"/>
                    </a:lnTo>
                    <a:lnTo>
                      <a:pt x="214070" y="390629"/>
                    </a:lnTo>
                    <a:lnTo>
                      <a:pt x="209586" y="392294"/>
                    </a:lnTo>
                    <a:lnTo>
                      <a:pt x="202678" y="392218"/>
                    </a:lnTo>
                    <a:lnTo>
                      <a:pt x="202652" y="397393"/>
                    </a:lnTo>
                    <a:lnTo>
                      <a:pt x="193842" y="397073"/>
                    </a:lnTo>
                    <a:lnTo>
                      <a:pt x="194311" y="383941"/>
                    </a:lnTo>
                    <a:lnTo>
                      <a:pt x="177393" y="383284"/>
                    </a:lnTo>
                    <a:lnTo>
                      <a:pt x="177289" y="374832"/>
                    </a:lnTo>
                    <a:lnTo>
                      <a:pt x="148094" y="374696"/>
                    </a:lnTo>
                    <a:lnTo>
                      <a:pt x="148563" y="374206"/>
                    </a:lnTo>
                    <a:lnTo>
                      <a:pt x="119967" y="374057"/>
                    </a:lnTo>
                    <a:lnTo>
                      <a:pt x="87384" y="374558"/>
                    </a:lnTo>
                    <a:lnTo>
                      <a:pt x="87749" y="353817"/>
                    </a:lnTo>
                    <a:lnTo>
                      <a:pt x="87566" y="323302"/>
                    </a:lnTo>
                    <a:lnTo>
                      <a:pt x="83995" y="323263"/>
                    </a:lnTo>
                    <a:lnTo>
                      <a:pt x="84256" y="306135"/>
                    </a:lnTo>
                    <a:lnTo>
                      <a:pt x="87410" y="306187"/>
                    </a:lnTo>
                    <a:lnTo>
                      <a:pt x="87592" y="277422"/>
                    </a:lnTo>
                    <a:lnTo>
                      <a:pt x="87410" y="262559"/>
                    </a:lnTo>
                    <a:lnTo>
                      <a:pt x="82770" y="263931"/>
                    </a:lnTo>
                    <a:lnTo>
                      <a:pt x="80945" y="261510"/>
                    </a:lnTo>
                    <a:lnTo>
                      <a:pt x="76514" y="263159"/>
                    </a:lnTo>
                    <a:lnTo>
                      <a:pt x="74949" y="261726"/>
                    </a:lnTo>
                    <a:lnTo>
                      <a:pt x="71274" y="262540"/>
                    </a:lnTo>
                    <a:lnTo>
                      <a:pt x="69867" y="265639"/>
                    </a:lnTo>
                    <a:lnTo>
                      <a:pt x="67286" y="265853"/>
                    </a:lnTo>
                    <a:lnTo>
                      <a:pt x="65305" y="262791"/>
                    </a:lnTo>
                    <a:lnTo>
                      <a:pt x="65200" y="253356"/>
                    </a:lnTo>
                    <a:lnTo>
                      <a:pt x="64210" y="250139"/>
                    </a:lnTo>
                    <a:lnTo>
                      <a:pt x="56312" y="249693"/>
                    </a:lnTo>
                    <a:lnTo>
                      <a:pt x="51437" y="250212"/>
                    </a:lnTo>
                    <a:lnTo>
                      <a:pt x="49925" y="251681"/>
                    </a:lnTo>
                    <a:lnTo>
                      <a:pt x="50134" y="247410"/>
                    </a:lnTo>
                    <a:lnTo>
                      <a:pt x="46511" y="248704"/>
                    </a:lnTo>
                    <a:lnTo>
                      <a:pt x="45572" y="246972"/>
                    </a:lnTo>
                    <a:lnTo>
                      <a:pt x="45546" y="253749"/>
                    </a:lnTo>
                    <a:lnTo>
                      <a:pt x="2692" y="253989"/>
                    </a:lnTo>
                    <a:lnTo>
                      <a:pt x="3995" y="250512"/>
                    </a:lnTo>
                    <a:lnTo>
                      <a:pt x="2561" y="245801"/>
                    </a:lnTo>
                    <a:lnTo>
                      <a:pt x="3161" y="240618"/>
                    </a:lnTo>
                    <a:lnTo>
                      <a:pt x="2118" y="229826"/>
                    </a:lnTo>
                    <a:lnTo>
                      <a:pt x="33" y="228183"/>
                    </a:lnTo>
                    <a:lnTo>
                      <a:pt x="11919" y="225141"/>
                    </a:lnTo>
                    <a:lnTo>
                      <a:pt x="37856" y="216154"/>
                    </a:lnTo>
                    <a:lnTo>
                      <a:pt x="49248" y="213001"/>
                    </a:lnTo>
                    <a:lnTo>
                      <a:pt x="55373" y="212127"/>
                    </a:lnTo>
                    <a:lnTo>
                      <a:pt x="62907" y="209312"/>
                    </a:lnTo>
                    <a:lnTo>
                      <a:pt x="75445" y="206946"/>
                    </a:lnTo>
                    <a:lnTo>
                      <a:pt x="83890" y="205911"/>
                    </a:lnTo>
                    <a:lnTo>
                      <a:pt x="86158" y="206696"/>
                    </a:lnTo>
                    <a:lnTo>
                      <a:pt x="100990" y="205566"/>
                    </a:lnTo>
                    <a:lnTo>
                      <a:pt x="105761" y="206336"/>
                    </a:lnTo>
                    <a:lnTo>
                      <a:pt x="128596" y="206717"/>
                    </a:lnTo>
                    <a:lnTo>
                      <a:pt x="131307" y="205908"/>
                    </a:lnTo>
                    <a:lnTo>
                      <a:pt x="139283" y="205738"/>
                    </a:lnTo>
                    <a:lnTo>
                      <a:pt x="155001" y="207802"/>
                    </a:lnTo>
                    <a:lnTo>
                      <a:pt x="154741" y="253807"/>
                    </a:lnTo>
                    <a:lnTo>
                      <a:pt x="167931" y="253692"/>
                    </a:lnTo>
                    <a:lnTo>
                      <a:pt x="161414" y="272265"/>
                    </a:lnTo>
                    <a:lnTo>
                      <a:pt x="168191" y="272758"/>
                    </a:lnTo>
                    <a:lnTo>
                      <a:pt x="167357" y="282483"/>
                    </a:lnTo>
                    <a:lnTo>
                      <a:pt x="193164" y="282363"/>
                    </a:lnTo>
                    <a:lnTo>
                      <a:pt x="194624" y="284173"/>
                    </a:lnTo>
                    <a:lnTo>
                      <a:pt x="192955" y="290859"/>
                    </a:lnTo>
                    <a:lnTo>
                      <a:pt x="189097" y="291809"/>
                    </a:lnTo>
                    <a:lnTo>
                      <a:pt x="206614" y="291908"/>
                    </a:lnTo>
                    <a:lnTo>
                      <a:pt x="206980" y="291021"/>
                    </a:lnTo>
                    <a:lnTo>
                      <a:pt x="229527" y="291266"/>
                    </a:lnTo>
                    <a:lnTo>
                      <a:pt x="229736" y="299141"/>
                    </a:lnTo>
                    <a:lnTo>
                      <a:pt x="236253" y="300237"/>
                    </a:lnTo>
                    <a:lnTo>
                      <a:pt x="242873" y="297310"/>
                    </a:lnTo>
                    <a:lnTo>
                      <a:pt x="245168" y="297284"/>
                    </a:lnTo>
                    <a:lnTo>
                      <a:pt x="244881" y="262911"/>
                    </a:lnTo>
                    <a:lnTo>
                      <a:pt x="244333" y="225454"/>
                    </a:lnTo>
                    <a:lnTo>
                      <a:pt x="249365" y="224575"/>
                    </a:lnTo>
                    <a:lnTo>
                      <a:pt x="260443" y="225230"/>
                    </a:lnTo>
                    <a:lnTo>
                      <a:pt x="271026" y="223678"/>
                    </a:lnTo>
                    <a:lnTo>
                      <a:pt x="273580" y="224408"/>
                    </a:lnTo>
                    <a:lnTo>
                      <a:pt x="276969" y="222877"/>
                    </a:lnTo>
                    <a:lnTo>
                      <a:pt x="283043" y="222809"/>
                    </a:lnTo>
                    <a:lnTo>
                      <a:pt x="288491" y="224043"/>
                    </a:lnTo>
                    <a:lnTo>
                      <a:pt x="292453" y="226521"/>
                    </a:lnTo>
                    <a:lnTo>
                      <a:pt x="306530" y="226101"/>
                    </a:lnTo>
                    <a:lnTo>
                      <a:pt x="313489" y="221544"/>
                    </a:lnTo>
                    <a:lnTo>
                      <a:pt x="316226" y="222144"/>
                    </a:lnTo>
                    <a:lnTo>
                      <a:pt x="321362" y="219671"/>
                    </a:lnTo>
                    <a:lnTo>
                      <a:pt x="329103" y="218500"/>
                    </a:lnTo>
                    <a:lnTo>
                      <a:pt x="333743" y="215701"/>
                    </a:lnTo>
                    <a:lnTo>
                      <a:pt x="337315" y="212130"/>
                    </a:lnTo>
                    <a:lnTo>
                      <a:pt x="342658" y="211527"/>
                    </a:lnTo>
                    <a:lnTo>
                      <a:pt x="346178" y="207546"/>
                    </a:lnTo>
                    <a:lnTo>
                      <a:pt x="351782" y="198249"/>
                    </a:lnTo>
                    <a:lnTo>
                      <a:pt x="356370" y="196061"/>
                    </a:lnTo>
                    <a:lnTo>
                      <a:pt x="361635" y="191308"/>
                    </a:lnTo>
                    <a:lnTo>
                      <a:pt x="372506" y="185929"/>
                    </a:lnTo>
                    <a:lnTo>
                      <a:pt x="374982" y="181917"/>
                    </a:lnTo>
                    <a:lnTo>
                      <a:pt x="383506" y="176421"/>
                    </a:lnTo>
                    <a:lnTo>
                      <a:pt x="389527" y="175889"/>
                    </a:lnTo>
                    <a:lnTo>
                      <a:pt x="392890" y="178354"/>
                    </a:lnTo>
                    <a:lnTo>
                      <a:pt x="400710" y="178286"/>
                    </a:lnTo>
                    <a:lnTo>
                      <a:pt x="408712" y="175208"/>
                    </a:lnTo>
                    <a:lnTo>
                      <a:pt x="410824" y="173155"/>
                    </a:lnTo>
                    <a:lnTo>
                      <a:pt x="413379" y="166104"/>
                    </a:lnTo>
                    <a:lnTo>
                      <a:pt x="414004" y="161030"/>
                    </a:lnTo>
                    <a:lnTo>
                      <a:pt x="414369" y="148530"/>
                    </a:lnTo>
                    <a:lnTo>
                      <a:pt x="411971" y="130497"/>
                    </a:lnTo>
                    <a:lnTo>
                      <a:pt x="409651" y="120381"/>
                    </a:lnTo>
                    <a:lnTo>
                      <a:pt x="404438" y="114044"/>
                    </a:lnTo>
                    <a:lnTo>
                      <a:pt x="399589" y="113507"/>
                    </a:lnTo>
                    <a:lnTo>
                      <a:pt x="399824" y="110022"/>
                    </a:lnTo>
                    <a:lnTo>
                      <a:pt x="405193" y="104828"/>
                    </a:lnTo>
                    <a:lnTo>
                      <a:pt x="409807" y="103873"/>
                    </a:lnTo>
                    <a:lnTo>
                      <a:pt x="411893" y="101153"/>
                    </a:lnTo>
                    <a:lnTo>
                      <a:pt x="408478" y="108488"/>
                    </a:lnTo>
                    <a:lnTo>
                      <a:pt x="413561" y="108227"/>
                    </a:lnTo>
                    <a:lnTo>
                      <a:pt x="420625" y="103101"/>
                    </a:lnTo>
                    <a:lnTo>
                      <a:pt x="424353" y="101622"/>
                    </a:lnTo>
                    <a:lnTo>
                      <a:pt x="423910" y="94574"/>
                    </a:lnTo>
                    <a:lnTo>
                      <a:pt x="422659" y="93032"/>
                    </a:lnTo>
                    <a:lnTo>
                      <a:pt x="425578" y="91360"/>
                    </a:lnTo>
                    <a:lnTo>
                      <a:pt x="430739" y="85765"/>
                    </a:lnTo>
                    <a:lnTo>
                      <a:pt x="434050" y="86266"/>
                    </a:lnTo>
                    <a:lnTo>
                      <a:pt x="434206" y="84027"/>
                    </a:lnTo>
                    <a:lnTo>
                      <a:pt x="430453" y="82136"/>
                    </a:lnTo>
                    <a:lnTo>
                      <a:pt x="424822" y="87210"/>
                    </a:lnTo>
                    <a:lnTo>
                      <a:pt x="418279" y="89438"/>
                    </a:lnTo>
                    <a:lnTo>
                      <a:pt x="417523" y="86318"/>
                    </a:lnTo>
                    <a:lnTo>
                      <a:pt x="413848" y="87591"/>
                    </a:lnTo>
                    <a:lnTo>
                      <a:pt x="413509" y="83284"/>
                    </a:lnTo>
                    <a:lnTo>
                      <a:pt x="415698" y="81088"/>
                    </a:lnTo>
                    <a:lnTo>
                      <a:pt x="421277" y="79562"/>
                    </a:lnTo>
                    <a:lnTo>
                      <a:pt x="424144" y="77175"/>
                    </a:lnTo>
                    <a:lnTo>
                      <a:pt x="425109" y="73562"/>
                    </a:lnTo>
                    <a:lnTo>
                      <a:pt x="421120" y="74978"/>
                    </a:lnTo>
                    <a:lnTo>
                      <a:pt x="418540" y="74214"/>
                    </a:lnTo>
                    <a:lnTo>
                      <a:pt x="421537" y="70202"/>
                    </a:lnTo>
                    <a:lnTo>
                      <a:pt x="420364" y="68245"/>
                    </a:lnTo>
                    <a:lnTo>
                      <a:pt x="413248" y="70270"/>
                    </a:lnTo>
                    <a:lnTo>
                      <a:pt x="410902" y="67909"/>
                    </a:lnTo>
                    <a:lnTo>
                      <a:pt x="407018" y="68316"/>
                    </a:lnTo>
                    <a:lnTo>
                      <a:pt x="402743" y="74556"/>
                    </a:lnTo>
                    <a:lnTo>
                      <a:pt x="403160" y="77842"/>
                    </a:lnTo>
                    <a:lnTo>
                      <a:pt x="409521" y="75265"/>
                    </a:lnTo>
                    <a:lnTo>
                      <a:pt x="413926" y="76027"/>
                    </a:lnTo>
                    <a:lnTo>
                      <a:pt x="410824" y="82374"/>
                    </a:lnTo>
                    <a:lnTo>
                      <a:pt x="406001" y="87935"/>
                    </a:lnTo>
                    <a:lnTo>
                      <a:pt x="402248" y="89244"/>
                    </a:lnTo>
                    <a:lnTo>
                      <a:pt x="401753" y="87797"/>
                    </a:lnTo>
                    <a:lnTo>
                      <a:pt x="404386" y="82254"/>
                    </a:lnTo>
                    <a:lnTo>
                      <a:pt x="398364" y="76089"/>
                    </a:lnTo>
                    <a:lnTo>
                      <a:pt x="400136" y="69378"/>
                    </a:lnTo>
                    <a:lnTo>
                      <a:pt x="394506" y="68311"/>
                    </a:lnTo>
                    <a:lnTo>
                      <a:pt x="394271" y="65947"/>
                    </a:lnTo>
                    <a:lnTo>
                      <a:pt x="390779" y="66931"/>
                    </a:lnTo>
                    <a:lnTo>
                      <a:pt x="392968" y="63858"/>
                    </a:lnTo>
                    <a:lnTo>
                      <a:pt x="389266" y="60986"/>
                    </a:lnTo>
                    <a:lnTo>
                      <a:pt x="392629" y="56220"/>
                    </a:lnTo>
                    <a:lnTo>
                      <a:pt x="391873" y="54104"/>
                    </a:lnTo>
                    <a:lnTo>
                      <a:pt x="397634" y="41171"/>
                    </a:lnTo>
                    <a:lnTo>
                      <a:pt x="407331" y="40242"/>
                    </a:lnTo>
                    <a:lnTo>
                      <a:pt x="415125" y="36703"/>
                    </a:lnTo>
                    <a:lnTo>
                      <a:pt x="419035" y="33006"/>
                    </a:lnTo>
                    <a:lnTo>
                      <a:pt x="419374" y="24711"/>
                    </a:lnTo>
                    <a:lnTo>
                      <a:pt x="423831" y="21515"/>
                    </a:lnTo>
                    <a:lnTo>
                      <a:pt x="428680" y="20928"/>
                    </a:lnTo>
                    <a:lnTo>
                      <a:pt x="436187" y="14441"/>
                    </a:lnTo>
                    <a:lnTo>
                      <a:pt x="442574" y="11251"/>
                    </a:lnTo>
                    <a:lnTo>
                      <a:pt x="447005" y="12200"/>
                    </a:lnTo>
                    <a:lnTo>
                      <a:pt x="455268" y="7103"/>
                    </a:lnTo>
                    <a:lnTo>
                      <a:pt x="462880" y="0"/>
                    </a:lnTo>
                    <a:lnTo>
                      <a:pt x="473802" y="7098"/>
                    </a:lnTo>
                    <a:lnTo>
                      <a:pt x="473802" y="7098"/>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52" name="NY-25">
                <a:extLst>
                  <a:ext uri="{FF2B5EF4-FFF2-40B4-BE49-F238E27FC236}">
                    <a16:creationId xmlns:a16="http://schemas.microsoft.com/office/drawing/2014/main" id="{0EEA3503-F8F7-C7CE-29F5-7C0617B94BFD}"/>
                  </a:ext>
                </a:extLst>
              </p:cNvPr>
              <p:cNvSpPr/>
              <p:nvPr/>
            </p:nvSpPr>
            <p:spPr>
              <a:xfrm>
                <a:off x="6819431" y="2966086"/>
                <a:ext cx="81144" cy="83448"/>
              </a:xfrm>
              <a:custGeom>
                <a:avLst/>
                <a:gdLst>
                  <a:gd name="connsiteX0" fmla="*/ 89625 w 90426"/>
                  <a:gd name="connsiteY0" fmla="*/ 18216 h 92995"/>
                  <a:gd name="connsiteX1" fmla="*/ 90172 w 90426"/>
                  <a:gd name="connsiteY1" fmla="*/ 55670 h 92995"/>
                  <a:gd name="connsiteX2" fmla="*/ 90459 w 90426"/>
                  <a:gd name="connsiteY2" fmla="*/ 90043 h 92995"/>
                  <a:gd name="connsiteX3" fmla="*/ 88165 w 90426"/>
                  <a:gd name="connsiteY3" fmla="*/ 90069 h 92995"/>
                  <a:gd name="connsiteX4" fmla="*/ 81545 w 90426"/>
                  <a:gd name="connsiteY4" fmla="*/ 92996 h 92995"/>
                  <a:gd name="connsiteX5" fmla="*/ 75028 w 90426"/>
                  <a:gd name="connsiteY5" fmla="*/ 91900 h 92995"/>
                  <a:gd name="connsiteX6" fmla="*/ 74819 w 90426"/>
                  <a:gd name="connsiteY6" fmla="*/ 84025 h 92995"/>
                  <a:gd name="connsiteX7" fmla="*/ 52271 w 90426"/>
                  <a:gd name="connsiteY7" fmla="*/ 83780 h 92995"/>
                  <a:gd name="connsiteX8" fmla="*/ 51906 w 90426"/>
                  <a:gd name="connsiteY8" fmla="*/ 84667 h 92995"/>
                  <a:gd name="connsiteX9" fmla="*/ 34389 w 90426"/>
                  <a:gd name="connsiteY9" fmla="*/ 84567 h 92995"/>
                  <a:gd name="connsiteX10" fmla="*/ 38247 w 90426"/>
                  <a:gd name="connsiteY10" fmla="*/ 83618 h 92995"/>
                  <a:gd name="connsiteX11" fmla="*/ 39915 w 90426"/>
                  <a:gd name="connsiteY11" fmla="*/ 76932 h 92995"/>
                  <a:gd name="connsiteX12" fmla="*/ 38456 w 90426"/>
                  <a:gd name="connsiteY12" fmla="*/ 75122 h 92995"/>
                  <a:gd name="connsiteX13" fmla="*/ 12649 w 90426"/>
                  <a:gd name="connsiteY13" fmla="*/ 75242 h 92995"/>
                  <a:gd name="connsiteX14" fmla="*/ 13483 w 90426"/>
                  <a:gd name="connsiteY14" fmla="*/ 65517 h 92995"/>
                  <a:gd name="connsiteX15" fmla="*/ 6705 w 90426"/>
                  <a:gd name="connsiteY15" fmla="*/ 65024 h 92995"/>
                  <a:gd name="connsiteX16" fmla="*/ 13222 w 90426"/>
                  <a:gd name="connsiteY16" fmla="*/ 46451 h 92995"/>
                  <a:gd name="connsiteX17" fmla="*/ 33 w 90426"/>
                  <a:gd name="connsiteY17" fmla="*/ 46566 h 92995"/>
                  <a:gd name="connsiteX18" fmla="*/ 293 w 90426"/>
                  <a:gd name="connsiteY18" fmla="*/ 561 h 92995"/>
                  <a:gd name="connsiteX19" fmla="*/ 4673 w 90426"/>
                  <a:gd name="connsiteY19" fmla="*/ 0 h 92995"/>
                  <a:gd name="connsiteX20" fmla="*/ 10798 w 90426"/>
                  <a:gd name="connsiteY20" fmla="*/ 2204 h 92995"/>
                  <a:gd name="connsiteX21" fmla="*/ 28862 w 90426"/>
                  <a:gd name="connsiteY21" fmla="*/ 5595 h 92995"/>
                  <a:gd name="connsiteX22" fmla="*/ 34232 w 90426"/>
                  <a:gd name="connsiteY22" fmla="*/ 5337 h 92995"/>
                  <a:gd name="connsiteX23" fmla="*/ 40880 w 90426"/>
                  <a:gd name="connsiteY23" fmla="*/ 8830 h 92995"/>
                  <a:gd name="connsiteX24" fmla="*/ 41792 w 90426"/>
                  <a:gd name="connsiteY24" fmla="*/ 11350 h 92995"/>
                  <a:gd name="connsiteX25" fmla="*/ 49586 w 90426"/>
                  <a:gd name="connsiteY25" fmla="*/ 17566 h 92995"/>
                  <a:gd name="connsiteX26" fmla="*/ 53235 w 90426"/>
                  <a:gd name="connsiteY26" fmla="*/ 19189 h 92995"/>
                  <a:gd name="connsiteX27" fmla="*/ 60613 w 90426"/>
                  <a:gd name="connsiteY27" fmla="*/ 24742 h 92995"/>
                  <a:gd name="connsiteX28" fmla="*/ 67416 w 90426"/>
                  <a:gd name="connsiteY28" fmla="*/ 26182 h 92995"/>
                  <a:gd name="connsiteX29" fmla="*/ 73646 w 90426"/>
                  <a:gd name="connsiteY29" fmla="*/ 23318 h 92995"/>
                  <a:gd name="connsiteX30" fmla="*/ 87462 w 90426"/>
                  <a:gd name="connsiteY30" fmla="*/ 18184 h 92995"/>
                  <a:gd name="connsiteX31" fmla="*/ 89625 w 90426"/>
                  <a:gd name="connsiteY31" fmla="*/ 18216 h 92995"/>
                  <a:gd name="connsiteX32" fmla="*/ 89625 w 90426"/>
                  <a:gd name="connsiteY32" fmla="*/ 18216 h 92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0426" h="92995">
                    <a:moveTo>
                      <a:pt x="89625" y="18216"/>
                    </a:moveTo>
                    <a:lnTo>
                      <a:pt x="90172" y="55670"/>
                    </a:lnTo>
                    <a:lnTo>
                      <a:pt x="90459" y="90043"/>
                    </a:lnTo>
                    <a:lnTo>
                      <a:pt x="88165" y="90069"/>
                    </a:lnTo>
                    <a:lnTo>
                      <a:pt x="81545" y="92996"/>
                    </a:lnTo>
                    <a:lnTo>
                      <a:pt x="75028" y="91900"/>
                    </a:lnTo>
                    <a:lnTo>
                      <a:pt x="74819" y="84025"/>
                    </a:lnTo>
                    <a:lnTo>
                      <a:pt x="52271" y="83780"/>
                    </a:lnTo>
                    <a:lnTo>
                      <a:pt x="51906" y="84667"/>
                    </a:lnTo>
                    <a:lnTo>
                      <a:pt x="34389" y="84567"/>
                    </a:lnTo>
                    <a:lnTo>
                      <a:pt x="38247" y="83618"/>
                    </a:lnTo>
                    <a:lnTo>
                      <a:pt x="39915" y="76932"/>
                    </a:lnTo>
                    <a:lnTo>
                      <a:pt x="38456" y="75122"/>
                    </a:lnTo>
                    <a:lnTo>
                      <a:pt x="12649" y="75242"/>
                    </a:lnTo>
                    <a:lnTo>
                      <a:pt x="13483" y="65517"/>
                    </a:lnTo>
                    <a:lnTo>
                      <a:pt x="6705" y="65024"/>
                    </a:lnTo>
                    <a:lnTo>
                      <a:pt x="13222" y="46451"/>
                    </a:lnTo>
                    <a:lnTo>
                      <a:pt x="33" y="46566"/>
                    </a:lnTo>
                    <a:lnTo>
                      <a:pt x="293" y="561"/>
                    </a:lnTo>
                    <a:lnTo>
                      <a:pt x="4673" y="0"/>
                    </a:lnTo>
                    <a:lnTo>
                      <a:pt x="10798" y="2204"/>
                    </a:lnTo>
                    <a:lnTo>
                      <a:pt x="28862" y="5595"/>
                    </a:lnTo>
                    <a:lnTo>
                      <a:pt x="34232" y="5337"/>
                    </a:lnTo>
                    <a:lnTo>
                      <a:pt x="40880" y="8830"/>
                    </a:lnTo>
                    <a:lnTo>
                      <a:pt x="41792" y="11350"/>
                    </a:lnTo>
                    <a:lnTo>
                      <a:pt x="49586" y="17566"/>
                    </a:lnTo>
                    <a:lnTo>
                      <a:pt x="53235" y="19189"/>
                    </a:lnTo>
                    <a:lnTo>
                      <a:pt x="60613" y="24742"/>
                    </a:lnTo>
                    <a:lnTo>
                      <a:pt x="67416" y="26182"/>
                    </a:lnTo>
                    <a:lnTo>
                      <a:pt x="73646" y="23318"/>
                    </a:lnTo>
                    <a:lnTo>
                      <a:pt x="87462" y="18184"/>
                    </a:lnTo>
                    <a:lnTo>
                      <a:pt x="89625" y="18216"/>
                    </a:lnTo>
                    <a:lnTo>
                      <a:pt x="89625" y="18216"/>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53" name="NY-26">
                <a:extLst>
                  <a:ext uri="{FF2B5EF4-FFF2-40B4-BE49-F238E27FC236}">
                    <a16:creationId xmlns:a16="http://schemas.microsoft.com/office/drawing/2014/main" id="{8A769893-450C-F8E7-344C-71A352241D1D}"/>
                  </a:ext>
                </a:extLst>
              </p:cNvPr>
              <p:cNvSpPr/>
              <p:nvPr/>
            </p:nvSpPr>
            <p:spPr>
              <a:xfrm>
                <a:off x="6680088" y="3007851"/>
                <a:ext cx="48840" cy="58253"/>
              </a:xfrm>
              <a:custGeom>
                <a:avLst/>
                <a:gdLst>
                  <a:gd name="connsiteX0" fmla="*/ 4152 w 54427"/>
                  <a:gd name="connsiteY0" fmla="*/ 229 h 64917"/>
                  <a:gd name="connsiteX1" fmla="*/ 35979 w 54427"/>
                  <a:gd name="connsiteY1" fmla="*/ 0 h 64917"/>
                  <a:gd name="connsiteX2" fmla="*/ 34181 w 54427"/>
                  <a:gd name="connsiteY2" fmla="*/ 2212 h 64917"/>
                  <a:gd name="connsiteX3" fmla="*/ 34441 w 54427"/>
                  <a:gd name="connsiteY3" fmla="*/ 11021 h 64917"/>
                  <a:gd name="connsiteX4" fmla="*/ 36240 w 54427"/>
                  <a:gd name="connsiteY4" fmla="*/ 9719 h 64917"/>
                  <a:gd name="connsiteX5" fmla="*/ 36370 w 54427"/>
                  <a:gd name="connsiteY5" fmla="*/ 16110 h 64917"/>
                  <a:gd name="connsiteX6" fmla="*/ 39290 w 54427"/>
                  <a:gd name="connsiteY6" fmla="*/ 13301 h 64917"/>
                  <a:gd name="connsiteX7" fmla="*/ 47475 w 54427"/>
                  <a:gd name="connsiteY7" fmla="*/ 12510 h 64917"/>
                  <a:gd name="connsiteX8" fmla="*/ 49169 w 54427"/>
                  <a:gd name="connsiteY8" fmla="*/ 9659 h 64917"/>
                  <a:gd name="connsiteX9" fmla="*/ 54461 w 54427"/>
                  <a:gd name="connsiteY9" fmla="*/ 9242 h 64917"/>
                  <a:gd name="connsiteX10" fmla="*/ 54461 w 54427"/>
                  <a:gd name="connsiteY10" fmla="*/ 63482 h 64917"/>
                  <a:gd name="connsiteX11" fmla="*/ 48492 w 54427"/>
                  <a:gd name="connsiteY11" fmla="*/ 63459 h 64917"/>
                  <a:gd name="connsiteX12" fmla="*/ 48466 w 54427"/>
                  <a:gd name="connsiteY12" fmla="*/ 64917 h 64917"/>
                  <a:gd name="connsiteX13" fmla="*/ 30635 w 54427"/>
                  <a:gd name="connsiteY13" fmla="*/ 64619 h 64917"/>
                  <a:gd name="connsiteX14" fmla="*/ 29254 w 54427"/>
                  <a:gd name="connsiteY14" fmla="*/ 61218 h 64917"/>
                  <a:gd name="connsiteX15" fmla="*/ 30870 w 54427"/>
                  <a:gd name="connsiteY15" fmla="*/ 58771 h 64917"/>
                  <a:gd name="connsiteX16" fmla="*/ 24301 w 54427"/>
                  <a:gd name="connsiteY16" fmla="*/ 46130 h 64917"/>
                  <a:gd name="connsiteX17" fmla="*/ 24354 w 54427"/>
                  <a:gd name="connsiteY17" fmla="*/ 41395 h 64917"/>
                  <a:gd name="connsiteX18" fmla="*/ 20522 w 54427"/>
                  <a:gd name="connsiteY18" fmla="*/ 34991 h 64917"/>
                  <a:gd name="connsiteX19" fmla="*/ 16272 w 54427"/>
                  <a:gd name="connsiteY19" fmla="*/ 34618 h 64917"/>
                  <a:gd name="connsiteX20" fmla="*/ 9104 w 54427"/>
                  <a:gd name="connsiteY20" fmla="*/ 29195 h 64917"/>
                  <a:gd name="connsiteX21" fmla="*/ 7410 w 54427"/>
                  <a:gd name="connsiteY21" fmla="*/ 23060 h 64917"/>
                  <a:gd name="connsiteX22" fmla="*/ 10850 w 54427"/>
                  <a:gd name="connsiteY22" fmla="*/ 15223 h 64917"/>
                  <a:gd name="connsiteX23" fmla="*/ 9730 w 54427"/>
                  <a:gd name="connsiteY23" fmla="*/ 13306 h 64917"/>
                  <a:gd name="connsiteX24" fmla="*/ 33 w 54427"/>
                  <a:gd name="connsiteY24" fmla="*/ 10917 h 64917"/>
                  <a:gd name="connsiteX25" fmla="*/ 2405 w 54427"/>
                  <a:gd name="connsiteY25" fmla="*/ 5167 h 64917"/>
                  <a:gd name="connsiteX26" fmla="*/ 789 w 54427"/>
                  <a:gd name="connsiteY26" fmla="*/ 2598 h 64917"/>
                  <a:gd name="connsiteX27" fmla="*/ 4152 w 54427"/>
                  <a:gd name="connsiteY27" fmla="*/ 229 h 64917"/>
                  <a:gd name="connsiteX28" fmla="*/ 4152 w 54427"/>
                  <a:gd name="connsiteY28" fmla="*/ 229 h 64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54427" h="64917">
                    <a:moveTo>
                      <a:pt x="4152" y="229"/>
                    </a:moveTo>
                    <a:lnTo>
                      <a:pt x="35979" y="0"/>
                    </a:lnTo>
                    <a:lnTo>
                      <a:pt x="34181" y="2212"/>
                    </a:lnTo>
                    <a:lnTo>
                      <a:pt x="34441" y="11021"/>
                    </a:lnTo>
                    <a:lnTo>
                      <a:pt x="36240" y="9719"/>
                    </a:lnTo>
                    <a:lnTo>
                      <a:pt x="36370" y="16110"/>
                    </a:lnTo>
                    <a:lnTo>
                      <a:pt x="39290" y="13301"/>
                    </a:lnTo>
                    <a:lnTo>
                      <a:pt x="47475" y="12510"/>
                    </a:lnTo>
                    <a:lnTo>
                      <a:pt x="49169" y="9659"/>
                    </a:lnTo>
                    <a:lnTo>
                      <a:pt x="54461" y="9242"/>
                    </a:lnTo>
                    <a:lnTo>
                      <a:pt x="54461" y="63482"/>
                    </a:lnTo>
                    <a:lnTo>
                      <a:pt x="48492" y="63459"/>
                    </a:lnTo>
                    <a:lnTo>
                      <a:pt x="48466" y="64917"/>
                    </a:lnTo>
                    <a:lnTo>
                      <a:pt x="30635" y="64619"/>
                    </a:lnTo>
                    <a:lnTo>
                      <a:pt x="29254" y="61218"/>
                    </a:lnTo>
                    <a:lnTo>
                      <a:pt x="30870" y="58771"/>
                    </a:lnTo>
                    <a:lnTo>
                      <a:pt x="24301" y="46130"/>
                    </a:lnTo>
                    <a:lnTo>
                      <a:pt x="24354" y="41395"/>
                    </a:lnTo>
                    <a:lnTo>
                      <a:pt x="20522" y="34991"/>
                    </a:lnTo>
                    <a:lnTo>
                      <a:pt x="16272" y="34618"/>
                    </a:lnTo>
                    <a:lnTo>
                      <a:pt x="9104" y="29195"/>
                    </a:lnTo>
                    <a:lnTo>
                      <a:pt x="7410" y="23060"/>
                    </a:lnTo>
                    <a:lnTo>
                      <a:pt x="10850" y="15223"/>
                    </a:lnTo>
                    <a:lnTo>
                      <a:pt x="9730" y="13306"/>
                    </a:lnTo>
                    <a:lnTo>
                      <a:pt x="33" y="10917"/>
                    </a:lnTo>
                    <a:lnTo>
                      <a:pt x="2405" y="5167"/>
                    </a:lnTo>
                    <a:lnTo>
                      <a:pt x="789" y="2598"/>
                    </a:lnTo>
                    <a:lnTo>
                      <a:pt x="4152" y="229"/>
                    </a:lnTo>
                    <a:lnTo>
                      <a:pt x="4152" y="229"/>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48" name="OH">
              <a:extLst>
                <a:ext uri="{FF2B5EF4-FFF2-40B4-BE49-F238E27FC236}">
                  <a16:creationId xmlns:a16="http://schemas.microsoft.com/office/drawing/2014/main" id="{B79ED148-4028-A528-CC9C-F7CB6ED3E052}"/>
                </a:ext>
              </a:extLst>
            </p:cNvPr>
            <p:cNvGrpSpPr/>
            <p:nvPr/>
          </p:nvGrpSpPr>
          <p:grpSpPr>
            <a:xfrm>
              <a:off x="5909213" y="3074256"/>
              <a:ext cx="494458" cy="539525"/>
              <a:chOff x="-185964" y="4760143"/>
              <a:chExt cx="2413691" cy="3153832"/>
            </a:xfrm>
            <a:solidFill>
              <a:schemeClr val="bg2"/>
            </a:solidFill>
          </p:grpSpPr>
          <p:sp>
            <p:nvSpPr>
              <p:cNvPr id="313" name="OH-1">
                <a:extLst>
                  <a:ext uri="{FF2B5EF4-FFF2-40B4-BE49-F238E27FC236}">
                    <a16:creationId xmlns:a16="http://schemas.microsoft.com/office/drawing/2014/main" id="{449115D0-F86C-FD02-666B-49025DADB8B8}"/>
                  </a:ext>
                </a:extLst>
              </p:cNvPr>
              <p:cNvSpPr/>
              <p:nvPr/>
            </p:nvSpPr>
            <p:spPr>
              <a:xfrm>
                <a:off x="-125084" y="6886000"/>
                <a:ext cx="412242" cy="494259"/>
              </a:xfrm>
              <a:custGeom>
                <a:avLst/>
                <a:gdLst>
                  <a:gd name="connsiteX0" fmla="*/ 33 w 105910"/>
                  <a:gd name="connsiteY0" fmla="*/ 85619 h 105809"/>
                  <a:gd name="connsiteX1" fmla="*/ 2431 w 105910"/>
                  <a:gd name="connsiteY1" fmla="*/ 86871 h 105809"/>
                  <a:gd name="connsiteX2" fmla="*/ 15047 w 105910"/>
                  <a:gd name="connsiteY2" fmla="*/ 87862 h 105809"/>
                  <a:gd name="connsiteX3" fmla="*/ 12858 w 105910"/>
                  <a:gd name="connsiteY3" fmla="*/ 82254 h 105809"/>
                  <a:gd name="connsiteX4" fmla="*/ 15725 w 105910"/>
                  <a:gd name="connsiteY4" fmla="*/ 79749 h 105809"/>
                  <a:gd name="connsiteX5" fmla="*/ 18567 w 105910"/>
                  <a:gd name="connsiteY5" fmla="*/ 79332 h 105809"/>
                  <a:gd name="connsiteX6" fmla="*/ 19062 w 105910"/>
                  <a:gd name="connsiteY6" fmla="*/ 71827 h 105809"/>
                  <a:gd name="connsiteX7" fmla="*/ 24223 w 105910"/>
                  <a:gd name="connsiteY7" fmla="*/ 70977 h 105809"/>
                  <a:gd name="connsiteX8" fmla="*/ 25605 w 105910"/>
                  <a:gd name="connsiteY8" fmla="*/ 72435 h 105809"/>
                  <a:gd name="connsiteX9" fmla="*/ 31418 w 105910"/>
                  <a:gd name="connsiteY9" fmla="*/ 72910 h 105809"/>
                  <a:gd name="connsiteX10" fmla="*/ 31653 w 105910"/>
                  <a:gd name="connsiteY10" fmla="*/ 68822 h 105809"/>
                  <a:gd name="connsiteX11" fmla="*/ 38195 w 105910"/>
                  <a:gd name="connsiteY11" fmla="*/ 68981 h 105809"/>
                  <a:gd name="connsiteX12" fmla="*/ 37647 w 105910"/>
                  <a:gd name="connsiteY12" fmla="*/ 61213 h 105809"/>
                  <a:gd name="connsiteX13" fmla="*/ 43070 w 105910"/>
                  <a:gd name="connsiteY13" fmla="*/ 60002 h 105809"/>
                  <a:gd name="connsiteX14" fmla="*/ 43122 w 105910"/>
                  <a:gd name="connsiteY14" fmla="*/ 61701 h 105809"/>
                  <a:gd name="connsiteX15" fmla="*/ 46641 w 105910"/>
                  <a:gd name="connsiteY15" fmla="*/ 60782 h 105809"/>
                  <a:gd name="connsiteX16" fmla="*/ 46641 w 105910"/>
                  <a:gd name="connsiteY16" fmla="*/ 56776 h 105809"/>
                  <a:gd name="connsiteX17" fmla="*/ 51698 w 105910"/>
                  <a:gd name="connsiteY17" fmla="*/ 55542 h 105809"/>
                  <a:gd name="connsiteX18" fmla="*/ 54096 w 105910"/>
                  <a:gd name="connsiteY18" fmla="*/ 24987 h 105809"/>
                  <a:gd name="connsiteX19" fmla="*/ 53575 w 105910"/>
                  <a:gd name="connsiteY19" fmla="*/ 24857 h 105809"/>
                  <a:gd name="connsiteX20" fmla="*/ 54748 w 105910"/>
                  <a:gd name="connsiteY20" fmla="*/ 7906 h 105809"/>
                  <a:gd name="connsiteX21" fmla="*/ 50108 w 105910"/>
                  <a:gd name="connsiteY21" fmla="*/ 8566 h 105809"/>
                  <a:gd name="connsiteX22" fmla="*/ 49978 w 105910"/>
                  <a:gd name="connsiteY22" fmla="*/ 18 h 105809"/>
                  <a:gd name="connsiteX23" fmla="*/ 61369 w 105910"/>
                  <a:gd name="connsiteY23" fmla="*/ 0 h 105809"/>
                  <a:gd name="connsiteX24" fmla="*/ 105944 w 105910"/>
                  <a:gd name="connsiteY24" fmla="*/ 3780 h 105809"/>
                  <a:gd name="connsiteX25" fmla="*/ 103024 w 105910"/>
                  <a:gd name="connsiteY25" fmla="*/ 44330 h 105809"/>
                  <a:gd name="connsiteX26" fmla="*/ 101564 w 105910"/>
                  <a:gd name="connsiteY26" fmla="*/ 62470 h 105809"/>
                  <a:gd name="connsiteX27" fmla="*/ 65227 w 105910"/>
                  <a:gd name="connsiteY27" fmla="*/ 59535 h 105809"/>
                  <a:gd name="connsiteX28" fmla="*/ 60352 w 105910"/>
                  <a:gd name="connsiteY28" fmla="*/ 63634 h 105809"/>
                  <a:gd name="connsiteX29" fmla="*/ 56964 w 105910"/>
                  <a:gd name="connsiteY29" fmla="*/ 67719 h 105809"/>
                  <a:gd name="connsiteX30" fmla="*/ 58032 w 105910"/>
                  <a:gd name="connsiteY30" fmla="*/ 71102 h 105809"/>
                  <a:gd name="connsiteX31" fmla="*/ 61630 w 105910"/>
                  <a:gd name="connsiteY31" fmla="*/ 70270 h 105809"/>
                  <a:gd name="connsiteX32" fmla="*/ 62776 w 105910"/>
                  <a:gd name="connsiteY32" fmla="*/ 72015 h 105809"/>
                  <a:gd name="connsiteX33" fmla="*/ 59466 w 105910"/>
                  <a:gd name="connsiteY33" fmla="*/ 77610 h 105809"/>
                  <a:gd name="connsiteX34" fmla="*/ 56495 w 105910"/>
                  <a:gd name="connsiteY34" fmla="*/ 105809 h 105809"/>
                  <a:gd name="connsiteX35" fmla="*/ 50629 w 105910"/>
                  <a:gd name="connsiteY35" fmla="*/ 102209 h 105809"/>
                  <a:gd name="connsiteX36" fmla="*/ 43904 w 105910"/>
                  <a:gd name="connsiteY36" fmla="*/ 101400 h 105809"/>
                  <a:gd name="connsiteX37" fmla="*/ 40672 w 105910"/>
                  <a:gd name="connsiteY37" fmla="*/ 99105 h 105809"/>
                  <a:gd name="connsiteX38" fmla="*/ 40228 w 105910"/>
                  <a:gd name="connsiteY38" fmla="*/ 92401 h 105809"/>
                  <a:gd name="connsiteX39" fmla="*/ 36501 w 105910"/>
                  <a:gd name="connsiteY39" fmla="*/ 87366 h 105809"/>
                  <a:gd name="connsiteX40" fmla="*/ 33112 w 105910"/>
                  <a:gd name="connsiteY40" fmla="*/ 88279 h 105809"/>
                  <a:gd name="connsiteX41" fmla="*/ 31418 w 105910"/>
                  <a:gd name="connsiteY41" fmla="*/ 90810 h 105809"/>
                  <a:gd name="connsiteX42" fmla="*/ 26882 w 105910"/>
                  <a:gd name="connsiteY42" fmla="*/ 92740 h 105809"/>
                  <a:gd name="connsiteX43" fmla="*/ 22763 w 105910"/>
                  <a:gd name="connsiteY43" fmla="*/ 91671 h 105809"/>
                  <a:gd name="connsiteX44" fmla="*/ 20261 w 105910"/>
                  <a:gd name="connsiteY44" fmla="*/ 94540 h 105809"/>
                  <a:gd name="connsiteX45" fmla="*/ 15178 w 105910"/>
                  <a:gd name="connsiteY45" fmla="*/ 96288 h 105809"/>
                  <a:gd name="connsiteX46" fmla="*/ 11451 w 105910"/>
                  <a:gd name="connsiteY46" fmla="*/ 95662 h 105809"/>
                  <a:gd name="connsiteX47" fmla="*/ 8870 w 105910"/>
                  <a:gd name="connsiteY47" fmla="*/ 92896 h 105809"/>
                  <a:gd name="connsiteX48" fmla="*/ 3187 w 105910"/>
                  <a:gd name="connsiteY48" fmla="*/ 90575 h 105809"/>
                  <a:gd name="connsiteX49" fmla="*/ 33 w 105910"/>
                  <a:gd name="connsiteY49" fmla="*/ 85619 h 105809"/>
                  <a:gd name="connsiteX50" fmla="*/ 33 w 105910"/>
                  <a:gd name="connsiteY50" fmla="*/ 85619 h 105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05910" h="105809">
                    <a:moveTo>
                      <a:pt x="33" y="85619"/>
                    </a:moveTo>
                    <a:lnTo>
                      <a:pt x="2431" y="86871"/>
                    </a:lnTo>
                    <a:lnTo>
                      <a:pt x="15047" y="87862"/>
                    </a:lnTo>
                    <a:lnTo>
                      <a:pt x="12858" y="82254"/>
                    </a:lnTo>
                    <a:lnTo>
                      <a:pt x="15725" y="79749"/>
                    </a:lnTo>
                    <a:lnTo>
                      <a:pt x="18567" y="79332"/>
                    </a:lnTo>
                    <a:lnTo>
                      <a:pt x="19062" y="71827"/>
                    </a:lnTo>
                    <a:lnTo>
                      <a:pt x="24223" y="70977"/>
                    </a:lnTo>
                    <a:lnTo>
                      <a:pt x="25605" y="72435"/>
                    </a:lnTo>
                    <a:lnTo>
                      <a:pt x="31418" y="72910"/>
                    </a:lnTo>
                    <a:lnTo>
                      <a:pt x="31653" y="68822"/>
                    </a:lnTo>
                    <a:lnTo>
                      <a:pt x="38195" y="68981"/>
                    </a:lnTo>
                    <a:lnTo>
                      <a:pt x="37647" y="61213"/>
                    </a:lnTo>
                    <a:lnTo>
                      <a:pt x="43070" y="60002"/>
                    </a:lnTo>
                    <a:lnTo>
                      <a:pt x="43122" y="61701"/>
                    </a:lnTo>
                    <a:lnTo>
                      <a:pt x="46641" y="60782"/>
                    </a:lnTo>
                    <a:lnTo>
                      <a:pt x="46641" y="56776"/>
                    </a:lnTo>
                    <a:lnTo>
                      <a:pt x="51698" y="55542"/>
                    </a:lnTo>
                    <a:lnTo>
                      <a:pt x="54096" y="24987"/>
                    </a:lnTo>
                    <a:lnTo>
                      <a:pt x="53575" y="24857"/>
                    </a:lnTo>
                    <a:lnTo>
                      <a:pt x="54748" y="7906"/>
                    </a:lnTo>
                    <a:lnTo>
                      <a:pt x="50108" y="8566"/>
                    </a:lnTo>
                    <a:lnTo>
                      <a:pt x="49978" y="18"/>
                    </a:lnTo>
                    <a:lnTo>
                      <a:pt x="61369" y="0"/>
                    </a:lnTo>
                    <a:lnTo>
                      <a:pt x="105944" y="3780"/>
                    </a:lnTo>
                    <a:lnTo>
                      <a:pt x="103024" y="44330"/>
                    </a:lnTo>
                    <a:lnTo>
                      <a:pt x="101564" y="62470"/>
                    </a:lnTo>
                    <a:lnTo>
                      <a:pt x="65227" y="59535"/>
                    </a:lnTo>
                    <a:lnTo>
                      <a:pt x="60352" y="63634"/>
                    </a:lnTo>
                    <a:lnTo>
                      <a:pt x="56964" y="67719"/>
                    </a:lnTo>
                    <a:lnTo>
                      <a:pt x="58032" y="71102"/>
                    </a:lnTo>
                    <a:lnTo>
                      <a:pt x="61630" y="70270"/>
                    </a:lnTo>
                    <a:lnTo>
                      <a:pt x="62776" y="72015"/>
                    </a:lnTo>
                    <a:lnTo>
                      <a:pt x="59466" y="77610"/>
                    </a:lnTo>
                    <a:lnTo>
                      <a:pt x="56495" y="105809"/>
                    </a:lnTo>
                    <a:lnTo>
                      <a:pt x="50629" y="102209"/>
                    </a:lnTo>
                    <a:lnTo>
                      <a:pt x="43904" y="101400"/>
                    </a:lnTo>
                    <a:lnTo>
                      <a:pt x="40672" y="99105"/>
                    </a:lnTo>
                    <a:lnTo>
                      <a:pt x="40228" y="92401"/>
                    </a:lnTo>
                    <a:lnTo>
                      <a:pt x="36501" y="87366"/>
                    </a:lnTo>
                    <a:lnTo>
                      <a:pt x="33112" y="88279"/>
                    </a:lnTo>
                    <a:lnTo>
                      <a:pt x="31418" y="90810"/>
                    </a:lnTo>
                    <a:lnTo>
                      <a:pt x="26882" y="92740"/>
                    </a:lnTo>
                    <a:lnTo>
                      <a:pt x="22763" y="91671"/>
                    </a:lnTo>
                    <a:lnTo>
                      <a:pt x="20261" y="94540"/>
                    </a:lnTo>
                    <a:lnTo>
                      <a:pt x="15178" y="96288"/>
                    </a:lnTo>
                    <a:lnTo>
                      <a:pt x="11451" y="95662"/>
                    </a:lnTo>
                    <a:lnTo>
                      <a:pt x="8870" y="92896"/>
                    </a:lnTo>
                    <a:lnTo>
                      <a:pt x="3187" y="90575"/>
                    </a:lnTo>
                    <a:lnTo>
                      <a:pt x="33" y="85619"/>
                    </a:lnTo>
                    <a:lnTo>
                      <a:pt x="33" y="85619"/>
                    </a:lnTo>
                  </a:path>
                </a:pathLst>
              </a:custGeom>
              <a:solidFill>
                <a:srgbClr val="74A4D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14" name="OH-2">
                <a:extLst>
                  <a:ext uri="{FF2B5EF4-FFF2-40B4-BE49-F238E27FC236}">
                    <a16:creationId xmlns:a16="http://schemas.microsoft.com/office/drawing/2014/main" id="{16C4CAE6-07AA-619A-CB2F-4DEEF79146B0}"/>
                  </a:ext>
                </a:extLst>
              </p:cNvPr>
              <p:cNvSpPr/>
              <p:nvPr/>
            </p:nvSpPr>
            <p:spPr>
              <a:xfrm>
                <a:off x="94682" y="6690732"/>
                <a:ext cx="1445735" cy="1223243"/>
              </a:xfrm>
              <a:custGeom>
                <a:avLst/>
                <a:gdLst>
                  <a:gd name="connsiteX0" fmla="*/ 33 w 371429"/>
                  <a:gd name="connsiteY0" fmla="*/ 110204 h 261867"/>
                  <a:gd name="connsiteX1" fmla="*/ 3004 w 371429"/>
                  <a:gd name="connsiteY1" fmla="*/ 107990 h 261867"/>
                  <a:gd name="connsiteX2" fmla="*/ 3891 w 371429"/>
                  <a:gd name="connsiteY2" fmla="*/ 105436 h 261867"/>
                  <a:gd name="connsiteX3" fmla="*/ 8765 w 371429"/>
                  <a:gd name="connsiteY3" fmla="*/ 101338 h 261867"/>
                  <a:gd name="connsiteX4" fmla="*/ 45102 w 371429"/>
                  <a:gd name="connsiteY4" fmla="*/ 104272 h 261867"/>
                  <a:gd name="connsiteX5" fmla="*/ 46927 w 371429"/>
                  <a:gd name="connsiteY5" fmla="*/ 81145 h 261867"/>
                  <a:gd name="connsiteX6" fmla="*/ 49482 w 371429"/>
                  <a:gd name="connsiteY6" fmla="*/ 45582 h 261867"/>
                  <a:gd name="connsiteX7" fmla="*/ 107246 w 371429"/>
                  <a:gd name="connsiteY7" fmla="*/ 50233 h 261867"/>
                  <a:gd name="connsiteX8" fmla="*/ 105604 w 371429"/>
                  <a:gd name="connsiteY8" fmla="*/ 74511 h 261867"/>
                  <a:gd name="connsiteX9" fmla="*/ 116761 w 371429"/>
                  <a:gd name="connsiteY9" fmla="*/ 69649 h 261867"/>
                  <a:gd name="connsiteX10" fmla="*/ 119785 w 371429"/>
                  <a:gd name="connsiteY10" fmla="*/ 65989 h 261867"/>
                  <a:gd name="connsiteX11" fmla="*/ 124112 w 371429"/>
                  <a:gd name="connsiteY11" fmla="*/ 65968 h 261867"/>
                  <a:gd name="connsiteX12" fmla="*/ 124399 w 371429"/>
                  <a:gd name="connsiteY12" fmla="*/ 64139 h 261867"/>
                  <a:gd name="connsiteX13" fmla="*/ 127422 w 371429"/>
                  <a:gd name="connsiteY13" fmla="*/ 64004 h 261867"/>
                  <a:gd name="connsiteX14" fmla="*/ 135529 w 371429"/>
                  <a:gd name="connsiteY14" fmla="*/ 73796 h 261867"/>
                  <a:gd name="connsiteX15" fmla="*/ 135112 w 371429"/>
                  <a:gd name="connsiteY15" fmla="*/ 76914 h 261867"/>
                  <a:gd name="connsiteX16" fmla="*/ 136598 w 371429"/>
                  <a:gd name="connsiteY16" fmla="*/ 81466 h 261867"/>
                  <a:gd name="connsiteX17" fmla="*/ 151899 w 371429"/>
                  <a:gd name="connsiteY17" fmla="*/ 55526 h 261867"/>
                  <a:gd name="connsiteX18" fmla="*/ 155210 w 371429"/>
                  <a:gd name="connsiteY18" fmla="*/ 0 h 261867"/>
                  <a:gd name="connsiteX19" fmla="*/ 166262 w 371429"/>
                  <a:gd name="connsiteY19" fmla="*/ 720 h 261867"/>
                  <a:gd name="connsiteX20" fmla="*/ 184926 w 371429"/>
                  <a:gd name="connsiteY20" fmla="*/ 1304 h 261867"/>
                  <a:gd name="connsiteX21" fmla="*/ 215686 w 371429"/>
                  <a:gd name="connsiteY21" fmla="*/ 3289 h 261867"/>
                  <a:gd name="connsiteX22" fmla="*/ 213757 w 371429"/>
                  <a:gd name="connsiteY22" fmla="*/ 30562 h 261867"/>
                  <a:gd name="connsiteX23" fmla="*/ 214226 w 371429"/>
                  <a:gd name="connsiteY23" fmla="*/ 30591 h 261867"/>
                  <a:gd name="connsiteX24" fmla="*/ 212975 w 371429"/>
                  <a:gd name="connsiteY24" fmla="*/ 47064 h 261867"/>
                  <a:gd name="connsiteX25" fmla="*/ 229058 w 371429"/>
                  <a:gd name="connsiteY25" fmla="*/ 48381 h 261867"/>
                  <a:gd name="connsiteX26" fmla="*/ 229240 w 371429"/>
                  <a:gd name="connsiteY26" fmla="*/ 45645 h 261867"/>
                  <a:gd name="connsiteX27" fmla="*/ 245115 w 371429"/>
                  <a:gd name="connsiteY27" fmla="*/ 46594 h 261867"/>
                  <a:gd name="connsiteX28" fmla="*/ 245480 w 371429"/>
                  <a:gd name="connsiteY28" fmla="*/ 38241 h 261867"/>
                  <a:gd name="connsiteX29" fmla="*/ 262997 w 371429"/>
                  <a:gd name="connsiteY29" fmla="*/ 39319 h 261867"/>
                  <a:gd name="connsiteX30" fmla="*/ 263831 w 371429"/>
                  <a:gd name="connsiteY30" fmla="*/ 28292 h 261867"/>
                  <a:gd name="connsiteX31" fmla="*/ 280514 w 371429"/>
                  <a:gd name="connsiteY31" fmla="*/ 29558 h 261867"/>
                  <a:gd name="connsiteX32" fmla="*/ 279758 w 371429"/>
                  <a:gd name="connsiteY32" fmla="*/ 40464 h 261867"/>
                  <a:gd name="connsiteX33" fmla="*/ 296754 w 371429"/>
                  <a:gd name="connsiteY33" fmla="*/ 41614 h 261867"/>
                  <a:gd name="connsiteX34" fmla="*/ 296520 w 371429"/>
                  <a:gd name="connsiteY34" fmla="*/ 46941 h 261867"/>
                  <a:gd name="connsiteX35" fmla="*/ 311560 w 371429"/>
                  <a:gd name="connsiteY35" fmla="*/ 47982 h 261867"/>
                  <a:gd name="connsiteX36" fmla="*/ 310387 w 371429"/>
                  <a:gd name="connsiteY36" fmla="*/ 64862 h 261867"/>
                  <a:gd name="connsiteX37" fmla="*/ 294095 w 371429"/>
                  <a:gd name="connsiteY37" fmla="*/ 63628 h 261867"/>
                  <a:gd name="connsiteX38" fmla="*/ 291488 w 371429"/>
                  <a:gd name="connsiteY38" fmla="*/ 96841 h 261867"/>
                  <a:gd name="connsiteX39" fmla="*/ 296989 w 371429"/>
                  <a:gd name="connsiteY39" fmla="*/ 97227 h 261867"/>
                  <a:gd name="connsiteX40" fmla="*/ 295790 w 371429"/>
                  <a:gd name="connsiteY40" fmla="*/ 113838 h 261867"/>
                  <a:gd name="connsiteX41" fmla="*/ 323134 w 371429"/>
                  <a:gd name="connsiteY41" fmla="*/ 115695 h 261867"/>
                  <a:gd name="connsiteX42" fmla="*/ 369690 w 371429"/>
                  <a:gd name="connsiteY42" fmla="*/ 118161 h 261867"/>
                  <a:gd name="connsiteX43" fmla="*/ 371332 w 371429"/>
                  <a:gd name="connsiteY43" fmla="*/ 124134 h 261867"/>
                  <a:gd name="connsiteX44" fmla="*/ 371463 w 371429"/>
                  <a:gd name="connsiteY44" fmla="*/ 132690 h 261867"/>
                  <a:gd name="connsiteX45" fmla="*/ 366875 w 371429"/>
                  <a:gd name="connsiteY45" fmla="*/ 137151 h 261867"/>
                  <a:gd name="connsiteX46" fmla="*/ 362235 w 371429"/>
                  <a:gd name="connsiteY46" fmla="*/ 136134 h 261867"/>
                  <a:gd name="connsiteX47" fmla="*/ 361583 w 371429"/>
                  <a:gd name="connsiteY47" fmla="*/ 140333 h 261867"/>
                  <a:gd name="connsiteX48" fmla="*/ 362860 w 371429"/>
                  <a:gd name="connsiteY48" fmla="*/ 142864 h 261867"/>
                  <a:gd name="connsiteX49" fmla="*/ 368517 w 371429"/>
                  <a:gd name="connsiteY49" fmla="*/ 148890 h 261867"/>
                  <a:gd name="connsiteX50" fmla="*/ 365988 w 371429"/>
                  <a:gd name="connsiteY50" fmla="*/ 158228 h 261867"/>
                  <a:gd name="connsiteX51" fmla="*/ 369690 w 371429"/>
                  <a:gd name="connsiteY51" fmla="*/ 164045 h 261867"/>
                  <a:gd name="connsiteX52" fmla="*/ 367083 w 371429"/>
                  <a:gd name="connsiteY52" fmla="*/ 166002 h 261867"/>
                  <a:gd name="connsiteX53" fmla="*/ 361296 w 371429"/>
                  <a:gd name="connsiteY53" fmla="*/ 161724 h 261867"/>
                  <a:gd name="connsiteX54" fmla="*/ 358820 w 371429"/>
                  <a:gd name="connsiteY54" fmla="*/ 162167 h 261867"/>
                  <a:gd name="connsiteX55" fmla="*/ 356943 w 371429"/>
                  <a:gd name="connsiteY55" fmla="*/ 164932 h 261867"/>
                  <a:gd name="connsiteX56" fmla="*/ 356813 w 371429"/>
                  <a:gd name="connsiteY56" fmla="*/ 168402 h 261867"/>
                  <a:gd name="connsiteX57" fmla="*/ 354858 w 371429"/>
                  <a:gd name="connsiteY57" fmla="*/ 172080 h 261867"/>
                  <a:gd name="connsiteX58" fmla="*/ 350478 w 371429"/>
                  <a:gd name="connsiteY58" fmla="*/ 175028 h 261867"/>
                  <a:gd name="connsiteX59" fmla="*/ 347454 w 371429"/>
                  <a:gd name="connsiteY59" fmla="*/ 174115 h 261867"/>
                  <a:gd name="connsiteX60" fmla="*/ 345082 w 371429"/>
                  <a:gd name="connsiteY60" fmla="*/ 170045 h 261867"/>
                  <a:gd name="connsiteX61" fmla="*/ 348940 w 371429"/>
                  <a:gd name="connsiteY61" fmla="*/ 165558 h 261867"/>
                  <a:gd name="connsiteX62" fmla="*/ 348862 w 371429"/>
                  <a:gd name="connsiteY62" fmla="*/ 163289 h 261867"/>
                  <a:gd name="connsiteX63" fmla="*/ 344144 w 371429"/>
                  <a:gd name="connsiteY63" fmla="*/ 154002 h 261867"/>
                  <a:gd name="connsiteX64" fmla="*/ 341512 w 371429"/>
                  <a:gd name="connsiteY64" fmla="*/ 152463 h 261867"/>
                  <a:gd name="connsiteX65" fmla="*/ 337757 w 371429"/>
                  <a:gd name="connsiteY65" fmla="*/ 153089 h 261867"/>
                  <a:gd name="connsiteX66" fmla="*/ 335255 w 371429"/>
                  <a:gd name="connsiteY66" fmla="*/ 147559 h 261867"/>
                  <a:gd name="connsiteX67" fmla="*/ 333509 w 371429"/>
                  <a:gd name="connsiteY67" fmla="*/ 146229 h 261867"/>
                  <a:gd name="connsiteX68" fmla="*/ 329338 w 371429"/>
                  <a:gd name="connsiteY68" fmla="*/ 146985 h 261867"/>
                  <a:gd name="connsiteX69" fmla="*/ 327096 w 371429"/>
                  <a:gd name="connsiteY69" fmla="*/ 152776 h 261867"/>
                  <a:gd name="connsiteX70" fmla="*/ 321674 w 371429"/>
                  <a:gd name="connsiteY70" fmla="*/ 156168 h 261867"/>
                  <a:gd name="connsiteX71" fmla="*/ 318181 w 371429"/>
                  <a:gd name="connsiteY71" fmla="*/ 164593 h 261867"/>
                  <a:gd name="connsiteX72" fmla="*/ 313880 w 371429"/>
                  <a:gd name="connsiteY72" fmla="*/ 170619 h 261867"/>
                  <a:gd name="connsiteX73" fmla="*/ 314454 w 371429"/>
                  <a:gd name="connsiteY73" fmla="*/ 176749 h 261867"/>
                  <a:gd name="connsiteX74" fmla="*/ 313645 w 371429"/>
                  <a:gd name="connsiteY74" fmla="*/ 181314 h 261867"/>
                  <a:gd name="connsiteX75" fmla="*/ 311221 w 371429"/>
                  <a:gd name="connsiteY75" fmla="*/ 184236 h 261867"/>
                  <a:gd name="connsiteX76" fmla="*/ 306947 w 371429"/>
                  <a:gd name="connsiteY76" fmla="*/ 185983 h 261867"/>
                  <a:gd name="connsiteX77" fmla="*/ 302567 w 371429"/>
                  <a:gd name="connsiteY77" fmla="*/ 191175 h 261867"/>
                  <a:gd name="connsiteX78" fmla="*/ 303297 w 371429"/>
                  <a:gd name="connsiteY78" fmla="*/ 194644 h 261867"/>
                  <a:gd name="connsiteX79" fmla="*/ 305851 w 371429"/>
                  <a:gd name="connsiteY79" fmla="*/ 196627 h 261867"/>
                  <a:gd name="connsiteX80" fmla="*/ 308224 w 371429"/>
                  <a:gd name="connsiteY80" fmla="*/ 205678 h 261867"/>
                  <a:gd name="connsiteX81" fmla="*/ 306998 w 371429"/>
                  <a:gd name="connsiteY81" fmla="*/ 210922 h 261867"/>
                  <a:gd name="connsiteX82" fmla="*/ 309709 w 371429"/>
                  <a:gd name="connsiteY82" fmla="*/ 220965 h 261867"/>
                  <a:gd name="connsiteX83" fmla="*/ 308953 w 371429"/>
                  <a:gd name="connsiteY83" fmla="*/ 225086 h 261867"/>
                  <a:gd name="connsiteX84" fmla="*/ 307311 w 371429"/>
                  <a:gd name="connsiteY84" fmla="*/ 226703 h 261867"/>
                  <a:gd name="connsiteX85" fmla="*/ 302489 w 371429"/>
                  <a:gd name="connsiteY85" fmla="*/ 227356 h 261867"/>
                  <a:gd name="connsiteX86" fmla="*/ 299048 w 371429"/>
                  <a:gd name="connsiteY86" fmla="*/ 226051 h 261867"/>
                  <a:gd name="connsiteX87" fmla="*/ 294982 w 371429"/>
                  <a:gd name="connsiteY87" fmla="*/ 226938 h 261867"/>
                  <a:gd name="connsiteX88" fmla="*/ 292218 w 371429"/>
                  <a:gd name="connsiteY88" fmla="*/ 230329 h 261867"/>
                  <a:gd name="connsiteX89" fmla="*/ 291880 w 371429"/>
                  <a:gd name="connsiteY89" fmla="*/ 237112 h 261867"/>
                  <a:gd name="connsiteX90" fmla="*/ 290655 w 371429"/>
                  <a:gd name="connsiteY90" fmla="*/ 244912 h 261867"/>
                  <a:gd name="connsiteX91" fmla="*/ 287813 w 371429"/>
                  <a:gd name="connsiteY91" fmla="*/ 253572 h 261867"/>
                  <a:gd name="connsiteX92" fmla="*/ 285415 w 371429"/>
                  <a:gd name="connsiteY92" fmla="*/ 255111 h 261867"/>
                  <a:gd name="connsiteX93" fmla="*/ 278324 w 371429"/>
                  <a:gd name="connsiteY93" fmla="*/ 256311 h 261867"/>
                  <a:gd name="connsiteX94" fmla="*/ 276135 w 371429"/>
                  <a:gd name="connsiteY94" fmla="*/ 255398 h 261867"/>
                  <a:gd name="connsiteX95" fmla="*/ 257002 w 371429"/>
                  <a:gd name="connsiteY95" fmla="*/ 261867 h 261867"/>
                  <a:gd name="connsiteX96" fmla="*/ 252101 w 371429"/>
                  <a:gd name="connsiteY96" fmla="*/ 261711 h 261867"/>
                  <a:gd name="connsiteX97" fmla="*/ 248947 w 371429"/>
                  <a:gd name="connsiteY97" fmla="*/ 259285 h 261867"/>
                  <a:gd name="connsiteX98" fmla="*/ 247461 w 371429"/>
                  <a:gd name="connsiteY98" fmla="*/ 251850 h 261867"/>
                  <a:gd name="connsiteX99" fmla="*/ 246027 w 371429"/>
                  <a:gd name="connsiteY99" fmla="*/ 248929 h 261867"/>
                  <a:gd name="connsiteX100" fmla="*/ 240032 w 371429"/>
                  <a:gd name="connsiteY100" fmla="*/ 245042 h 261867"/>
                  <a:gd name="connsiteX101" fmla="*/ 233854 w 371429"/>
                  <a:gd name="connsiteY101" fmla="*/ 236147 h 261867"/>
                  <a:gd name="connsiteX102" fmla="*/ 229579 w 371429"/>
                  <a:gd name="connsiteY102" fmla="*/ 233355 h 261867"/>
                  <a:gd name="connsiteX103" fmla="*/ 220795 w 371429"/>
                  <a:gd name="connsiteY103" fmla="*/ 233173 h 261867"/>
                  <a:gd name="connsiteX104" fmla="*/ 216155 w 371429"/>
                  <a:gd name="connsiteY104" fmla="*/ 230721 h 261867"/>
                  <a:gd name="connsiteX105" fmla="*/ 212375 w 371429"/>
                  <a:gd name="connsiteY105" fmla="*/ 226678 h 261867"/>
                  <a:gd name="connsiteX106" fmla="*/ 211150 w 371429"/>
                  <a:gd name="connsiteY106" fmla="*/ 221956 h 261867"/>
                  <a:gd name="connsiteX107" fmla="*/ 210055 w 371429"/>
                  <a:gd name="connsiteY107" fmla="*/ 212983 h 261867"/>
                  <a:gd name="connsiteX108" fmla="*/ 207995 w 371429"/>
                  <a:gd name="connsiteY108" fmla="*/ 209122 h 261867"/>
                  <a:gd name="connsiteX109" fmla="*/ 209091 w 371429"/>
                  <a:gd name="connsiteY109" fmla="*/ 202079 h 261867"/>
                  <a:gd name="connsiteX110" fmla="*/ 207709 w 371429"/>
                  <a:gd name="connsiteY110" fmla="*/ 197774 h 261867"/>
                  <a:gd name="connsiteX111" fmla="*/ 205259 w 371429"/>
                  <a:gd name="connsiteY111" fmla="*/ 196861 h 261867"/>
                  <a:gd name="connsiteX112" fmla="*/ 198533 w 371429"/>
                  <a:gd name="connsiteY112" fmla="*/ 199287 h 261867"/>
                  <a:gd name="connsiteX113" fmla="*/ 193320 w 371429"/>
                  <a:gd name="connsiteY113" fmla="*/ 202496 h 261867"/>
                  <a:gd name="connsiteX114" fmla="*/ 188654 w 371429"/>
                  <a:gd name="connsiteY114" fmla="*/ 201739 h 261867"/>
                  <a:gd name="connsiteX115" fmla="*/ 185578 w 371429"/>
                  <a:gd name="connsiteY115" fmla="*/ 202887 h 261867"/>
                  <a:gd name="connsiteX116" fmla="*/ 182684 w 371429"/>
                  <a:gd name="connsiteY116" fmla="*/ 208078 h 261867"/>
                  <a:gd name="connsiteX117" fmla="*/ 175542 w 371429"/>
                  <a:gd name="connsiteY117" fmla="*/ 211495 h 261867"/>
                  <a:gd name="connsiteX118" fmla="*/ 172675 w 371429"/>
                  <a:gd name="connsiteY118" fmla="*/ 214835 h 261867"/>
                  <a:gd name="connsiteX119" fmla="*/ 169755 w 371429"/>
                  <a:gd name="connsiteY119" fmla="*/ 221147 h 261867"/>
                  <a:gd name="connsiteX120" fmla="*/ 161153 w 371429"/>
                  <a:gd name="connsiteY120" fmla="*/ 222634 h 261867"/>
                  <a:gd name="connsiteX121" fmla="*/ 156826 w 371429"/>
                  <a:gd name="connsiteY121" fmla="*/ 220678 h 261867"/>
                  <a:gd name="connsiteX122" fmla="*/ 152238 w 371429"/>
                  <a:gd name="connsiteY122" fmla="*/ 221825 h 261867"/>
                  <a:gd name="connsiteX123" fmla="*/ 149006 w 371429"/>
                  <a:gd name="connsiteY123" fmla="*/ 225921 h 261867"/>
                  <a:gd name="connsiteX124" fmla="*/ 144601 w 371429"/>
                  <a:gd name="connsiteY124" fmla="*/ 224121 h 261867"/>
                  <a:gd name="connsiteX125" fmla="*/ 143115 w 371429"/>
                  <a:gd name="connsiteY125" fmla="*/ 218826 h 261867"/>
                  <a:gd name="connsiteX126" fmla="*/ 138032 w 371429"/>
                  <a:gd name="connsiteY126" fmla="*/ 215200 h 261867"/>
                  <a:gd name="connsiteX127" fmla="*/ 134878 w 371429"/>
                  <a:gd name="connsiteY127" fmla="*/ 214104 h 261867"/>
                  <a:gd name="connsiteX128" fmla="*/ 122861 w 371429"/>
                  <a:gd name="connsiteY128" fmla="*/ 211835 h 261867"/>
                  <a:gd name="connsiteX129" fmla="*/ 120176 w 371429"/>
                  <a:gd name="connsiteY129" fmla="*/ 209095 h 261867"/>
                  <a:gd name="connsiteX130" fmla="*/ 115249 w 371429"/>
                  <a:gd name="connsiteY130" fmla="*/ 206722 h 261867"/>
                  <a:gd name="connsiteX131" fmla="*/ 112069 w 371429"/>
                  <a:gd name="connsiteY131" fmla="*/ 207217 h 261867"/>
                  <a:gd name="connsiteX132" fmla="*/ 99947 w 371429"/>
                  <a:gd name="connsiteY132" fmla="*/ 211104 h 261867"/>
                  <a:gd name="connsiteX133" fmla="*/ 98461 w 371429"/>
                  <a:gd name="connsiteY133" fmla="*/ 213217 h 261867"/>
                  <a:gd name="connsiteX134" fmla="*/ 97210 w 371429"/>
                  <a:gd name="connsiteY134" fmla="*/ 218930 h 261867"/>
                  <a:gd name="connsiteX135" fmla="*/ 94030 w 371429"/>
                  <a:gd name="connsiteY135" fmla="*/ 220599 h 261867"/>
                  <a:gd name="connsiteX136" fmla="*/ 86419 w 371429"/>
                  <a:gd name="connsiteY136" fmla="*/ 217156 h 261867"/>
                  <a:gd name="connsiteX137" fmla="*/ 80033 w 371429"/>
                  <a:gd name="connsiteY137" fmla="*/ 216008 h 261867"/>
                  <a:gd name="connsiteX138" fmla="*/ 78989 w 371429"/>
                  <a:gd name="connsiteY138" fmla="*/ 214991 h 261867"/>
                  <a:gd name="connsiteX139" fmla="*/ 77374 w 371429"/>
                  <a:gd name="connsiteY139" fmla="*/ 208104 h 261867"/>
                  <a:gd name="connsiteX140" fmla="*/ 71847 w 371429"/>
                  <a:gd name="connsiteY140" fmla="*/ 205522 h 261867"/>
                  <a:gd name="connsiteX141" fmla="*/ 69162 w 371429"/>
                  <a:gd name="connsiteY141" fmla="*/ 203252 h 261867"/>
                  <a:gd name="connsiteX142" fmla="*/ 66504 w 371429"/>
                  <a:gd name="connsiteY142" fmla="*/ 196783 h 261867"/>
                  <a:gd name="connsiteX143" fmla="*/ 56754 w 371429"/>
                  <a:gd name="connsiteY143" fmla="*/ 194070 h 261867"/>
                  <a:gd name="connsiteX144" fmla="*/ 54252 w 371429"/>
                  <a:gd name="connsiteY144" fmla="*/ 191827 h 261867"/>
                  <a:gd name="connsiteX145" fmla="*/ 49325 w 371429"/>
                  <a:gd name="connsiteY145" fmla="*/ 191149 h 261867"/>
                  <a:gd name="connsiteX146" fmla="*/ 39759 w 371429"/>
                  <a:gd name="connsiteY146" fmla="*/ 194253 h 261867"/>
                  <a:gd name="connsiteX147" fmla="*/ 35900 w 371429"/>
                  <a:gd name="connsiteY147" fmla="*/ 194253 h 261867"/>
                  <a:gd name="connsiteX148" fmla="*/ 23623 w 371429"/>
                  <a:gd name="connsiteY148" fmla="*/ 189714 h 261867"/>
                  <a:gd name="connsiteX149" fmla="*/ 15490 w 371429"/>
                  <a:gd name="connsiteY149" fmla="*/ 187757 h 261867"/>
                  <a:gd name="connsiteX150" fmla="*/ 12988 w 371429"/>
                  <a:gd name="connsiteY150" fmla="*/ 183871 h 261867"/>
                  <a:gd name="connsiteX151" fmla="*/ 12336 w 371429"/>
                  <a:gd name="connsiteY151" fmla="*/ 171480 h 261867"/>
                  <a:gd name="connsiteX152" fmla="*/ 4620 w 371429"/>
                  <a:gd name="connsiteY152" fmla="*/ 159924 h 261867"/>
                  <a:gd name="connsiteX153" fmla="*/ 2248 w 371429"/>
                  <a:gd name="connsiteY153" fmla="*/ 150533 h 261867"/>
                  <a:gd name="connsiteX154" fmla="*/ 33 w 371429"/>
                  <a:gd name="connsiteY154" fmla="*/ 147611 h 261867"/>
                  <a:gd name="connsiteX155" fmla="*/ 3004 w 371429"/>
                  <a:gd name="connsiteY155" fmla="*/ 119413 h 261867"/>
                  <a:gd name="connsiteX156" fmla="*/ 6315 w 371429"/>
                  <a:gd name="connsiteY156" fmla="*/ 113817 h 261867"/>
                  <a:gd name="connsiteX157" fmla="*/ 5168 w 371429"/>
                  <a:gd name="connsiteY157" fmla="*/ 112072 h 261867"/>
                  <a:gd name="connsiteX158" fmla="*/ 1570 w 371429"/>
                  <a:gd name="connsiteY158" fmla="*/ 112904 h 261867"/>
                  <a:gd name="connsiteX159" fmla="*/ 33 w 371429"/>
                  <a:gd name="connsiteY159" fmla="*/ 110204 h 261867"/>
                  <a:gd name="connsiteX160" fmla="*/ 33 w 371429"/>
                  <a:gd name="connsiteY160" fmla="*/ 110204 h 261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Lst>
                <a:rect l="l" t="t" r="r" b="b"/>
                <a:pathLst>
                  <a:path w="371429" h="261867">
                    <a:moveTo>
                      <a:pt x="33" y="110204"/>
                    </a:moveTo>
                    <a:lnTo>
                      <a:pt x="3004" y="107990"/>
                    </a:lnTo>
                    <a:lnTo>
                      <a:pt x="3891" y="105436"/>
                    </a:lnTo>
                    <a:lnTo>
                      <a:pt x="8765" y="101338"/>
                    </a:lnTo>
                    <a:lnTo>
                      <a:pt x="45102" y="104272"/>
                    </a:lnTo>
                    <a:lnTo>
                      <a:pt x="46927" y="81145"/>
                    </a:lnTo>
                    <a:lnTo>
                      <a:pt x="49482" y="45582"/>
                    </a:lnTo>
                    <a:lnTo>
                      <a:pt x="107246" y="50233"/>
                    </a:lnTo>
                    <a:lnTo>
                      <a:pt x="105604" y="74511"/>
                    </a:lnTo>
                    <a:lnTo>
                      <a:pt x="116761" y="69649"/>
                    </a:lnTo>
                    <a:lnTo>
                      <a:pt x="119785" y="65989"/>
                    </a:lnTo>
                    <a:lnTo>
                      <a:pt x="124112" y="65968"/>
                    </a:lnTo>
                    <a:lnTo>
                      <a:pt x="124399" y="64139"/>
                    </a:lnTo>
                    <a:lnTo>
                      <a:pt x="127422" y="64004"/>
                    </a:lnTo>
                    <a:lnTo>
                      <a:pt x="135529" y="73796"/>
                    </a:lnTo>
                    <a:lnTo>
                      <a:pt x="135112" y="76914"/>
                    </a:lnTo>
                    <a:lnTo>
                      <a:pt x="136598" y="81466"/>
                    </a:lnTo>
                    <a:lnTo>
                      <a:pt x="151899" y="55526"/>
                    </a:lnTo>
                    <a:lnTo>
                      <a:pt x="155210" y="0"/>
                    </a:lnTo>
                    <a:lnTo>
                      <a:pt x="166262" y="720"/>
                    </a:lnTo>
                    <a:lnTo>
                      <a:pt x="184926" y="1304"/>
                    </a:lnTo>
                    <a:lnTo>
                      <a:pt x="215686" y="3289"/>
                    </a:lnTo>
                    <a:lnTo>
                      <a:pt x="213757" y="30562"/>
                    </a:lnTo>
                    <a:lnTo>
                      <a:pt x="214226" y="30591"/>
                    </a:lnTo>
                    <a:lnTo>
                      <a:pt x="212975" y="47064"/>
                    </a:lnTo>
                    <a:lnTo>
                      <a:pt x="229058" y="48381"/>
                    </a:lnTo>
                    <a:lnTo>
                      <a:pt x="229240" y="45645"/>
                    </a:lnTo>
                    <a:lnTo>
                      <a:pt x="245115" y="46594"/>
                    </a:lnTo>
                    <a:lnTo>
                      <a:pt x="245480" y="38241"/>
                    </a:lnTo>
                    <a:lnTo>
                      <a:pt x="262997" y="39319"/>
                    </a:lnTo>
                    <a:lnTo>
                      <a:pt x="263831" y="28292"/>
                    </a:lnTo>
                    <a:lnTo>
                      <a:pt x="280514" y="29558"/>
                    </a:lnTo>
                    <a:lnTo>
                      <a:pt x="279758" y="40464"/>
                    </a:lnTo>
                    <a:lnTo>
                      <a:pt x="296754" y="41614"/>
                    </a:lnTo>
                    <a:lnTo>
                      <a:pt x="296520" y="46941"/>
                    </a:lnTo>
                    <a:lnTo>
                      <a:pt x="311560" y="47982"/>
                    </a:lnTo>
                    <a:lnTo>
                      <a:pt x="310387" y="64862"/>
                    </a:lnTo>
                    <a:lnTo>
                      <a:pt x="294095" y="63628"/>
                    </a:lnTo>
                    <a:lnTo>
                      <a:pt x="291488" y="96841"/>
                    </a:lnTo>
                    <a:lnTo>
                      <a:pt x="296989" y="97227"/>
                    </a:lnTo>
                    <a:lnTo>
                      <a:pt x="295790" y="113838"/>
                    </a:lnTo>
                    <a:lnTo>
                      <a:pt x="323134" y="115695"/>
                    </a:lnTo>
                    <a:lnTo>
                      <a:pt x="369690" y="118161"/>
                    </a:lnTo>
                    <a:lnTo>
                      <a:pt x="371332" y="124134"/>
                    </a:lnTo>
                    <a:lnTo>
                      <a:pt x="371463" y="132690"/>
                    </a:lnTo>
                    <a:lnTo>
                      <a:pt x="366875" y="137151"/>
                    </a:lnTo>
                    <a:lnTo>
                      <a:pt x="362235" y="136134"/>
                    </a:lnTo>
                    <a:lnTo>
                      <a:pt x="361583" y="140333"/>
                    </a:lnTo>
                    <a:lnTo>
                      <a:pt x="362860" y="142864"/>
                    </a:lnTo>
                    <a:lnTo>
                      <a:pt x="368517" y="148890"/>
                    </a:lnTo>
                    <a:lnTo>
                      <a:pt x="365988" y="158228"/>
                    </a:lnTo>
                    <a:lnTo>
                      <a:pt x="369690" y="164045"/>
                    </a:lnTo>
                    <a:lnTo>
                      <a:pt x="367083" y="166002"/>
                    </a:lnTo>
                    <a:lnTo>
                      <a:pt x="361296" y="161724"/>
                    </a:lnTo>
                    <a:lnTo>
                      <a:pt x="358820" y="162167"/>
                    </a:lnTo>
                    <a:lnTo>
                      <a:pt x="356943" y="164932"/>
                    </a:lnTo>
                    <a:lnTo>
                      <a:pt x="356813" y="168402"/>
                    </a:lnTo>
                    <a:lnTo>
                      <a:pt x="354858" y="172080"/>
                    </a:lnTo>
                    <a:lnTo>
                      <a:pt x="350478" y="175028"/>
                    </a:lnTo>
                    <a:lnTo>
                      <a:pt x="347454" y="174115"/>
                    </a:lnTo>
                    <a:lnTo>
                      <a:pt x="345082" y="170045"/>
                    </a:lnTo>
                    <a:lnTo>
                      <a:pt x="348940" y="165558"/>
                    </a:lnTo>
                    <a:lnTo>
                      <a:pt x="348862" y="163289"/>
                    </a:lnTo>
                    <a:lnTo>
                      <a:pt x="344144" y="154002"/>
                    </a:lnTo>
                    <a:lnTo>
                      <a:pt x="341512" y="152463"/>
                    </a:lnTo>
                    <a:lnTo>
                      <a:pt x="337757" y="153089"/>
                    </a:lnTo>
                    <a:lnTo>
                      <a:pt x="335255" y="147559"/>
                    </a:lnTo>
                    <a:lnTo>
                      <a:pt x="333509" y="146229"/>
                    </a:lnTo>
                    <a:lnTo>
                      <a:pt x="329338" y="146985"/>
                    </a:lnTo>
                    <a:lnTo>
                      <a:pt x="327096" y="152776"/>
                    </a:lnTo>
                    <a:lnTo>
                      <a:pt x="321674" y="156168"/>
                    </a:lnTo>
                    <a:lnTo>
                      <a:pt x="318181" y="164593"/>
                    </a:lnTo>
                    <a:lnTo>
                      <a:pt x="313880" y="170619"/>
                    </a:lnTo>
                    <a:lnTo>
                      <a:pt x="314454" y="176749"/>
                    </a:lnTo>
                    <a:lnTo>
                      <a:pt x="313645" y="181314"/>
                    </a:lnTo>
                    <a:lnTo>
                      <a:pt x="311221" y="184236"/>
                    </a:lnTo>
                    <a:lnTo>
                      <a:pt x="306947" y="185983"/>
                    </a:lnTo>
                    <a:lnTo>
                      <a:pt x="302567" y="191175"/>
                    </a:lnTo>
                    <a:lnTo>
                      <a:pt x="303297" y="194644"/>
                    </a:lnTo>
                    <a:lnTo>
                      <a:pt x="305851" y="196627"/>
                    </a:lnTo>
                    <a:lnTo>
                      <a:pt x="308224" y="205678"/>
                    </a:lnTo>
                    <a:lnTo>
                      <a:pt x="306998" y="210922"/>
                    </a:lnTo>
                    <a:lnTo>
                      <a:pt x="309709" y="220965"/>
                    </a:lnTo>
                    <a:lnTo>
                      <a:pt x="308953" y="225086"/>
                    </a:lnTo>
                    <a:lnTo>
                      <a:pt x="307311" y="226703"/>
                    </a:lnTo>
                    <a:lnTo>
                      <a:pt x="302489" y="227356"/>
                    </a:lnTo>
                    <a:lnTo>
                      <a:pt x="299048" y="226051"/>
                    </a:lnTo>
                    <a:lnTo>
                      <a:pt x="294982" y="226938"/>
                    </a:lnTo>
                    <a:lnTo>
                      <a:pt x="292218" y="230329"/>
                    </a:lnTo>
                    <a:lnTo>
                      <a:pt x="291880" y="237112"/>
                    </a:lnTo>
                    <a:lnTo>
                      <a:pt x="290655" y="244912"/>
                    </a:lnTo>
                    <a:lnTo>
                      <a:pt x="287813" y="253572"/>
                    </a:lnTo>
                    <a:lnTo>
                      <a:pt x="285415" y="255111"/>
                    </a:lnTo>
                    <a:lnTo>
                      <a:pt x="278324" y="256311"/>
                    </a:lnTo>
                    <a:lnTo>
                      <a:pt x="276135" y="255398"/>
                    </a:lnTo>
                    <a:lnTo>
                      <a:pt x="257002" y="261867"/>
                    </a:lnTo>
                    <a:lnTo>
                      <a:pt x="252101" y="261711"/>
                    </a:lnTo>
                    <a:lnTo>
                      <a:pt x="248947" y="259285"/>
                    </a:lnTo>
                    <a:lnTo>
                      <a:pt x="247461" y="251850"/>
                    </a:lnTo>
                    <a:lnTo>
                      <a:pt x="246027" y="248929"/>
                    </a:lnTo>
                    <a:lnTo>
                      <a:pt x="240032" y="245042"/>
                    </a:lnTo>
                    <a:lnTo>
                      <a:pt x="233854" y="236147"/>
                    </a:lnTo>
                    <a:lnTo>
                      <a:pt x="229579" y="233355"/>
                    </a:lnTo>
                    <a:lnTo>
                      <a:pt x="220795" y="233173"/>
                    </a:lnTo>
                    <a:lnTo>
                      <a:pt x="216155" y="230721"/>
                    </a:lnTo>
                    <a:lnTo>
                      <a:pt x="212375" y="226678"/>
                    </a:lnTo>
                    <a:lnTo>
                      <a:pt x="211150" y="221956"/>
                    </a:lnTo>
                    <a:lnTo>
                      <a:pt x="210055" y="212983"/>
                    </a:lnTo>
                    <a:lnTo>
                      <a:pt x="207995" y="209122"/>
                    </a:lnTo>
                    <a:lnTo>
                      <a:pt x="209091" y="202079"/>
                    </a:lnTo>
                    <a:lnTo>
                      <a:pt x="207709" y="197774"/>
                    </a:lnTo>
                    <a:lnTo>
                      <a:pt x="205259" y="196861"/>
                    </a:lnTo>
                    <a:lnTo>
                      <a:pt x="198533" y="199287"/>
                    </a:lnTo>
                    <a:lnTo>
                      <a:pt x="193320" y="202496"/>
                    </a:lnTo>
                    <a:lnTo>
                      <a:pt x="188654" y="201739"/>
                    </a:lnTo>
                    <a:lnTo>
                      <a:pt x="185578" y="202887"/>
                    </a:lnTo>
                    <a:lnTo>
                      <a:pt x="182684" y="208078"/>
                    </a:lnTo>
                    <a:lnTo>
                      <a:pt x="175542" y="211495"/>
                    </a:lnTo>
                    <a:lnTo>
                      <a:pt x="172675" y="214835"/>
                    </a:lnTo>
                    <a:lnTo>
                      <a:pt x="169755" y="221147"/>
                    </a:lnTo>
                    <a:lnTo>
                      <a:pt x="161153" y="222634"/>
                    </a:lnTo>
                    <a:lnTo>
                      <a:pt x="156826" y="220678"/>
                    </a:lnTo>
                    <a:lnTo>
                      <a:pt x="152238" y="221825"/>
                    </a:lnTo>
                    <a:lnTo>
                      <a:pt x="149006" y="225921"/>
                    </a:lnTo>
                    <a:lnTo>
                      <a:pt x="144601" y="224121"/>
                    </a:lnTo>
                    <a:lnTo>
                      <a:pt x="143115" y="218826"/>
                    </a:lnTo>
                    <a:lnTo>
                      <a:pt x="138032" y="215200"/>
                    </a:lnTo>
                    <a:lnTo>
                      <a:pt x="134878" y="214104"/>
                    </a:lnTo>
                    <a:lnTo>
                      <a:pt x="122861" y="211835"/>
                    </a:lnTo>
                    <a:lnTo>
                      <a:pt x="120176" y="209095"/>
                    </a:lnTo>
                    <a:lnTo>
                      <a:pt x="115249" y="206722"/>
                    </a:lnTo>
                    <a:lnTo>
                      <a:pt x="112069" y="207217"/>
                    </a:lnTo>
                    <a:lnTo>
                      <a:pt x="99947" y="211104"/>
                    </a:lnTo>
                    <a:lnTo>
                      <a:pt x="98461" y="213217"/>
                    </a:lnTo>
                    <a:lnTo>
                      <a:pt x="97210" y="218930"/>
                    </a:lnTo>
                    <a:lnTo>
                      <a:pt x="94030" y="220599"/>
                    </a:lnTo>
                    <a:lnTo>
                      <a:pt x="86419" y="217156"/>
                    </a:lnTo>
                    <a:lnTo>
                      <a:pt x="80033" y="216008"/>
                    </a:lnTo>
                    <a:lnTo>
                      <a:pt x="78989" y="214991"/>
                    </a:lnTo>
                    <a:lnTo>
                      <a:pt x="77374" y="208104"/>
                    </a:lnTo>
                    <a:lnTo>
                      <a:pt x="71847" y="205522"/>
                    </a:lnTo>
                    <a:lnTo>
                      <a:pt x="69162" y="203252"/>
                    </a:lnTo>
                    <a:lnTo>
                      <a:pt x="66504" y="196783"/>
                    </a:lnTo>
                    <a:lnTo>
                      <a:pt x="56754" y="194070"/>
                    </a:lnTo>
                    <a:lnTo>
                      <a:pt x="54252" y="191827"/>
                    </a:lnTo>
                    <a:lnTo>
                      <a:pt x="49325" y="191149"/>
                    </a:lnTo>
                    <a:lnTo>
                      <a:pt x="39759" y="194253"/>
                    </a:lnTo>
                    <a:lnTo>
                      <a:pt x="35900" y="194253"/>
                    </a:lnTo>
                    <a:lnTo>
                      <a:pt x="23623" y="189714"/>
                    </a:lnTo>
                    <a:lnTo>
                      <a:pt x="15490" y="187757"/>
                    </a:lnTo>
                    <a:lnTo>
                      <a:pt x="12988" y="183871"/>
                    </a:lnTo>
                    <a:lnTo>
                      <a:pt x="12336" y="171480"/>
                    </a:lnTo>
                    <a:lnTo>
                      <a:pt x="4620" y="159924"/>
                    </a:lnTo>
                    <a:lnTo>
                      <a:pt x="2248" y="150533"/>
                    </a:lnTo>
                    <a:lnTo>
                      <a:pt x="33" y="147611"/>
                    </a:lnTo>
                    <a:lnTo>
                      <a:pt x="3004" y="119413"/>
                    </a:lnTo>
                    <a:lnTo>
                      <a:pt x="6315" y="113817"/>
                    </a:lnTo>
                    <a:lnTo>
                      <a:pt x="5168" y="112072"/>
                    </a:lnTo>
                    <a:lnTo>
                      <a:pt x="1570" y="112904"/>
                    </a:lnTo>
                    <a:lnTo>
                      <a:pt x="33" y="110204"/>
                    </a:lnTo>
                    <a:lnTo>
                      <a:pt x="33" y="110204"/>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15" name="OH-3">
                <a:extLst>
                  <a:ext uri="{FF2B5EF4-FFF2-40B4-BE49-F238E27FC236}">
                    <a16:creationId xmlns:a16="http://schemas.microsoft.com/office/drawing/2014/main" id="{39341224-06DE-F6AD-F8AC-CAE7F0AF1930}"/>
                  </a:ext>
                </a:extLst>
              </p:cNvPr>
              <p:cNvSpPr/>
              <p:nvPr/>
            </p:nvSpPr>
            <p:spPr>
              <a:xfrm>
                <a:off x="776923" y="6404220"/>
                <a:ext cx="192166" cy="205737"/>
              </a:xfrm>
              <a:custGeom>
                <a:avLst/>
                <a:gdLst>
                  <a:gd name="connsiteX0" fmla="*/ 33 w 49370"/>
                  <a:gd name="connsiteY0" fmla="*/ 13726 h 44043"/>
                  <a:gd name="connsiteX1" fmla="*/ 1596 w 49370"/>
                  <a:gd name="connsiteY1" fmla="*/ 14329 h 44043"/>
                  <a:gd name="connsiteX2" fmla="*/ 1883 w 49370"/>
                  <a:gd name="connsiteY2" fmla="*/ 6868 h 44043"/>
                  <a:gd name="connsiteX3" fmla="*/ 7097 w 49370"/>
                  <a:gd name="connsiteY3" fmla="*/ 6524 h 44043"/>
                  <a:gd name="connsiteX4" fmla="*/ 5872 w 49370"/>
                  <a:gd name="connsiteY4" fmla="*/ 0 h 44043"/>
                  <a:gd name="connsiteX5" fmla="*/ 49404 w 49370"/>
                  <a:gd name="connsiteY5" fmla="*/ 2345 h 44043"/>
                  <a:gd name="connsiteX6" fmla="*/ 47683 w 49370"/>
                  <a:gd name="connsiteY6" fmla="*/ 30567 h 44043"/>
                  <a:gd name="connsiteX7" fmla="*/ 46875 w 49370"/>
                  <a:gd name="connsiteY7" fmla="*/ 30536 h 44043"/>
                  <a:gd name="connsiteX8" fmla="*/ 46432 w 49370"/>
                  <a:gd name="connsiteY8" fmla="*/ 37430 h 44043"/>
                  <a:gd name="connsiteX9" fmla="*/ 42340 w 49370"/>
                  <a:gd name="connsiteY9" fmla="*/ 37148 h 44043"/>
                  <a:gd name="connsiteX10" fmla="*/ 42261 w 49370"/>
                  <a:gd name="connsiteY10" fmla="*/ 38849 h 44043"/>
                  <a:gd name="connsiteX11" fmla="*/ 35379 w 49370"/>
                  <a:gd name="connsiteY11" fmla="*/ 38398 h 44043"/>
                  <a:gd name="connsiteX12" fmla="*/ 33711 w 49370"/>
                  <a:gd name="connsiteY12" fmla="*/ 42073 h 44043"/>
                  <a:gd name="connsiteX13" fmla="*/ 26126 w 49370"/>
                  <a:gd name="connsiteY13" fmla="*/ 41518 h 44043"/>
                  <a:gd name="connsiteX14" fmla="*/ 26334 w 49370"/>
                  <a:gd name="connsiteY14" fmla="*/ 43675 h 44043"/>
                  <a:gd name="connsiteX15" fmla="*/ 19843 w 49370"/>
                  <a:gd name="connsiteY15" fmla="*/ 44043 h 44043"/>
                  <a:gd name="connsiteX16" fmla="*/ 19922 w 49370"/>
                  <a:gd name="connsiteY16" fmla="*/ 40021 h 44043"/>
                  <a:gd name="connsiteX17" fmla="*/ 17732 w 49370"/>
                  <a:gd name="connsiteY17" fmla="*/ 39731 h 44043"/>
                  <a:gd name="connsiteX18" fmla="*/ 17524 w 49370"/>
                  <a:gd name="connsiteY18" fmla="*/ 36580 h 44043"/>
                  <a:gd name="connsiteX19" fmla="*/ 13926 w 49370"/>
                  <a:gd name="connsiteY19" fmla="*/ 34652 h 44043"/>
                  <a:gd name="connsiteX20" fmla="*/ 16455 w 49370"/>
                  <a:gd name="connsiteY20" fmla="*/ 33619 h 44043"/>
                  <a:gd name="connsiteX21" fmla="*/ 16559 w 49370"/>
                  <a:gd name="connsiteY21" fmla="*/ 29865 h 44043"/>
                  <a:gd name="connsiteX22" fmla="*/ 13640 w 49370"/>
                  <a:gd name="connsiteY22" fmla="*/ 32764 h 44043"/>
                  <a:gd name="connsiteX23" fmla="*/ 12128 w 49370"/>
                  <a:gd name="connsiteY23" fmla="*/ 31373 h 44043"/>
                  <a:gd name="connsiteX24" fmla="*/ 6784 w 49370"/>
                  <a:gd name="connsiteY24" fmla="*/ 30390 h 44043"/>
                  <a:gd name="connsiteX25" fmla="*/ 2640 w 49370"/>
                  <a:gd name="connsiteY25" fmla="*/ 24515 h 44043"/>
                  <a:gd name="connsiteX26" fmla="*/ 1154 w 49370"/>
                  <a:gd name="connsiteY26" fmla="*/ 15889 h 44043"/>
                  <a:gd name="connsiteX27" fmla="*/ 33 w 49370"/>
                  <a:gd name="connsiteY27" fmla="*/ 13726 h 44043"/>
                  <a:gd name="connsiteX28" fmla="*/ 33 w 49370"/>
                  <a:gd name="connsiteY28" fmla="*/ 13726 h 44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9370" h="44043">
                    <a:moveTo>
                      <a:pt x="33" y="13726"/>
                    </a:moveTo>
                    <a:lnTo>
                      <a:pt x="1596" y="14329"/>
                    </a:lnTo>
                    <a:lnTo>
                      <a:pt x="1883" y="6868"/>
                    </a:lnTo>
                    <a:lnTo>
                      <a:pt x="7097" y="6524"/>
                    </a:lnTo>
                    <a:lnTo>
                      <a:pt x="5872" y="0"/>
                    </a:lnTo>
                    <a:lnTo>
                      <a:pt x="49404" y="2345"/>
                    </a:lnTo>
                    <a:lnTo>
                      <a:pt x="47683" y="30567"/>
                    </a:lnTo>
                    <a:lnTo>
                      <a:pt x="46875" y="30536"/>
                    </a:lnTo>
                    <a:lnTo>
                      <a:pt x="46432" y="37430"/>
                    </a:lnTo>
                    <a:lnTo>
                      <a:pt x="42340" y="37148"/>
                    </a:lnTo>
                    <a:lnTo>
                      <a:pt x="42261" y="38849"/>
                    </a:lnTo>
                    <a:lnTo>
                      <a:pt x="35379" y="38398"/>
                    </a:lnTo>
                    <a:lnTo>
                      <a:pt x="33711" y="42073"/>
                    </a:lnTo>
                    <a:lnTo>
                      <a:pt x="26126" y="41518"/>
                    </a:lnTo>
                    <a:lnTo>
                      <a:pt x="26334" y="43675"/>
                    </a:lnTo>
                    <a:lnTo>
                      <a:pt x="19843" y="44043"/>
                    </a:lnTo>
                    <a:lnTo>
                      <a:pt x="19922" y="40021"/>
                    </a:lnTo>
                    <a:lnTo>
                      <a:pt x="17732" y="39731"/>
                    </a:lnTo>
                    <a:lnTo>
                      <a:pt x="17524" y="36580"/>
                    </a:lnTo>
                    <a:lnTo>
                      <a:pt x="13926" y="34652"/>
                    </a:lnTo>
                    <a:lnTo>
                      <a:pt x="16455" y="33619"/>
                    </a:lnTo>
                    <a:lnTo>
                      <a:pt x="16559" y="29865"/>
                    </a:lnTo>
                    <a:lnTo>
                      <a:pt x="13640" y="32764"/>
                    </a:lnTo>
                    <a:lnTo>
                      <a:pt x="12128" y="31373"/>
                    </a:lnTo>
                    <a:lnTo>
                      <a:pt x="6784" y="30390"/>
                    </a:lnTo>
                    <a:lnTo>
                      <a:pt x="2640" y="24515"/>
                    </a:lnTo>
                    <a:lnTo>
                      <a:pt x="1154" y="15889"/>
                    </a:lnTo>
                    <a:lnTo>
                      <a:pt x="33" y="13726"/>
                    </a:lnTo>
                    <a:lnTo>
                      <a:pt x="33" y="13726"/>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16" name="OH-4">
                <a:extLst>
                  <a:ext uri="{FF2B5EF4-FFF2-40B4-BE49-F238E27FC236}">
                    <a16:creationId xmlns:a16="http://schemas.microsoft.com/office/drawing/2014/main" id="{8988AC4C-CBDD-6819-F6E9-76AAD206DE2B}"/>
                  </a:ext>
                </a:extLst>
              </p:cNvPr>
              <p:cNvSpPr/>
              <p:nvPr/>
            </p:nvSpPr>
            <p:spPr>
              <a:xfrm>
                <a:off x="18287" y="5580897"/>
                <a:ext cx="1308152" cy="936147"/>
              </a:xfrm>
              <a:custGeom>
                <a:avLst/>
                <a:gdLst>
                  <a:gd name="connsiteX0" fmla="*/ 33 w 336082"/>
                  <a:gd name="connsiteY0" fmla="*/ 74104 h 200406"/>
                  <a:gd name="connsiteX1" fmla="*/ 33 w 336082"/>
                  <a:gd name="connsiteY1" fmla="*/ 72683 h 200406"/>
                  <a:gd name="connsiteX2" fmla="*/ 8583 w 336082"/>
                  <a:gd name="connsiteY2" fmla="*/ 72670 h 200406"/>
                  <a:gd name="connsiteX3" fmla="*/ 8505 w 336082"/>
                  <a:gd name="connsiteY3" fmla="*/ 47718 h 200406"/>
                  <a:gd name="connsiteX4" fmla="*/ 16768 w 336082"/>
                  <a:gd name="connsiteY4" fmla="*/ 47679 h 200406"/>
                  <a:gd name="connsiteX5" fmla="*/ 16715 w 336082"/>
                  <a:gd name="connsiteY5" fmla="*/ 39486 h 200406"/>
                  <a:gd name="connsiteX6" fmla="*/ 50003 w 336082"/>
                  <a:gd name="connsiteY6" fmla="*/ 39126 h 200406"/>
                  <a:gd name="connsiteX7" fmla="*/ 50003 w 336082"/>
                  <a:gd name="connsiteY7" fmla="*/ 30778 h 200406"/>
                  <a:gd name="connsiteX8" fmla="*/ 66504 w 336082"/>
                  <a:gd name="connsiteY8" fmla="*/ 30716 h 200406"/>
                  <a:gd name="connsiteX9" fmla="*/ 66478 w 336082"/>
                  <a:gd name="connsiteY9" fmla="*/ 27893 h 200406"/>
                  <a:gd name="connsiteX10" fmla="*/ 83030 w 336082"/>
                  <a:gd name="connsiteY10" fmla="*/ 27781 h 200406"/>
                  <a:gd name="connsiteX11" fmla="*/ 83082 w 336082"/>
                  <a:gd name="connsiteY11" fmla="*/ 46959 h 200406"/>
                  <a:gd name="connsiteX12" fmla="*/ 119811 w 336082"/>
                  <a:gd name="connsiteY12" fmla="*/ 47066 h 200406"/>
                  <a:gd name="connsiteX13" fmla="*/ 152369 w 336082"/>
                  <a:gd name="connsiteY13" fmla="*/ 47405 h 200406"/>
                  <a:gd name="connsiteX14" fmla="*/ 152343 w 336082"/>
                  <a:gd name="connsiteY14" fmla="*/ 50231 h 200406"/>
                  <a:gd name="connsiteX15" fmla="*/ 149527 w 336082"/>
                  <a:gd name="connsiteY15" fmla="*/ 50163 h 200406"/>
                  <a:gd name="connsiteX16" fmla="*/ 149449 w 336082"/>
                  <a:gd name="connsiteY16" fmla="*/ 64030 h 200406"/>
                  <a:gd name="connsiteX17" fmla="*/ 166080 w 336082"/>
                  <a:gd name="connsiteY17" fmla="*/ 63983 h 200406"/>
                  <a:gd name="connsiteX18" fmla="*/ 166054 w 336082"/>
                  <a:gd name="connsiteY18" fmla="*/ 69419 h 200406"/>
                  <a:gd name="connsiteX19" fmla="*/ 216050 w 336082"/>
                  <a:gd name="connsiteY19" fmla="*/ 69177 h 200406"/>
                  <a:gd name="connsiteX20" fmla="*/ 230413 w 336082"/>
                  <a:gd name="connsiteY20" fmla="*/ 68845 h 200406"/>
                  <a:gd name="connsiteX21" fmla="*/ 230413 w 336082"/>
                  <a:gd name="connsiteY21" fmla="*/ 67437 h 200406"/>
                  <a:gd name="connsiteX22" fmla="*/ 249312 w 336082"/>
                  <a:gd name="connsiteY22" fmla="*/ 67669 h 200406"/>
                  <a:gd name="connsiteX23" fmla="*/ 249729 w 336082"/>
                  <a:gd name="connsiteY23" fmla="*/ 25866 h 200406"/>
                  <a:gd name="connsiteX24" fmla="*/ 249651 w 336082"/>
                  <a:gd name="connsiteY24" fmla="*/ 13413 h 200406"/>
                  <a:gd name="connsiteX25" fmla="*/ 291749 w 336082"/>
                  <a:gd name="connsiteY25" fmla="*/ 13930 h 200406"/>
                  <a:gd name="connsiteX26" fmla="*/ 291150 w 336082"/>
                  <a:gd name="connsiteY26" fmla="*/ 75 h 200406"/>
                  <a:gd name="connsiteX27" fmla="*/ 307025 w 336082"/>
                  <a:gd name="connsiteY27" fmla="*/ 0 h 200406"/>
                  <a:gd name="connsiteX28" fmla="*/ 329416 w 336082"/>
                  <a:gd name="connsiteY28" fmla="*/ 428 h 200406"/>
                  <a:gd name="connsiteX29" fmla="*/ 329156 w 336082"/>
                  <a:gd name="connsiteY29" fmla="*/ 14099 h 200406"/>
                  <a:gd name="connsiteX30" fmla="*/ 335490 w 336082"/>
                  <a:gd name="connsiteY30" fmla="*/ 14146 h 200406"/>
                  <a:gd name="connsiteX31" fmla="*/ 335699 w 336082"/>
                  <a:gd name="connsiteY31" fmla="*/ 31511 h 200406"/>
                  <a:gd name="connsiteX32" fmla="*/ 336115 w 336082"/>
                  <a:gd name="connsiteY32" fmla="*/ 34305 h 200406"/>
                  <a:gd name="connsiteX33" fmla="*/ 335802 w 336082"/>
                  <a:gd name="connsiteY33" fmla="*/ 49946 h 200406"/>
                  <a:gd name="connsiteX34" fmla="*/ 335959 w 336082"/>
                  <a:gd name="connsiteY34" fmla="*/ 75821 h 200406"/>
                  <a:gd name="connsiteX35" fmla="*/ 322274 w 336082"/>
                  <a:gd name="connsiteY35" fmla="*/ 76011 h 200406"/>
                  <a:gd name="connsiteX36" fmla="*/ 322404 w 336082"/>
                  <a:gd name="connsiteY36" fmla="*/ 94861 h 200406"/>
                  <a:gd name="connsiteX37" fmla="*/ 300091 w 336082"/>
                  <a:gd name="connsiteY37" fmla="*/ 98150 h 200406"/>
                  <a:gd name="connsiteX38" fmla="*/ 261485 w 336082"/>
                  <a:gd name="connsiteY38" fmla="*/ 98312 h 200406"/>
                  <a:gd name="connsiteX39" fmla="*/ 261459 w 336082"/>
                  <a:gd name="connsiteY39" fmla="*/ 103610 h 200406"/>
                  <a:gd name="connsiteX40" fmla="*/ 262867 w 336082"/>
                  <a:gd name="connsiteY40" fmla="*/ 103427 h 200406"/>
                  <a:gd name="connsiteX41" fmla="*/ 260938 w 336082"/>
                  <a:gd name="connsiteY41" fmla="*/ 137167 h 200406"/>
                  <a:gd name="connsiteX42" fmla="*/ 220117 w 336082"/>
                  <a:gd name="connsiteY42" fmla="*/ 134696 h 200406"/>
                  <a:gd name="connsiteX43" fmla="*/ 217693 w 336082"/>
                  <a:gd name="connsiteY43" fmla="*/ 174824 h 200406"/>
                  <a:gd name="connsiteX44" fmla="*/ 225825 w 336082"/>
                  <a:gd name="connsiteY44" fmla="*/ 175286 h 200406"/>
                  <a:gd name="connsiteX45" fmla="*/ 226686 w 336082"/>
                  <a:gd name="connsiteY45" fmla="*/ 177581 h 200406"/>
                  <a:gd name="connsiteX46" fmla="*/ 192720 w 336082"/>
                  <a:gd name="connsiteY46" fmla="*/ 175899 h 200406"/>
                  <a:gd name="connsiteX47" fmla="*/ 185474 w 336082"/>
                  <a:gd name="connsiteY47" fmla="*/ 175346 h 200406"/>
                  <a:gd name="connsiteX48" fmla="*/ 185422 w 336082"/>
                  <a:gd name="connsiteY48" fmla="*/ 182170 h 200406"/>
                  <a:gd name="connsiteX49" fmla="*/ 169417 w 336082"/>
                  <a:gd name="connsiteY49" fmla="*/ 181729 h 200406"/>
                  <a:gd name="connsiteX50" fmla="*/ 137354 w 336082"/>
                  <a:gd name="connsiteY50" fmla="*/ 181314 h 200406"/>
                  <a:gd name="connsiteX51" fmla="*/ 135556 w 336082"/>
                  <a:gd name="connsiteY51" fmla="*/ 200406 h 200406"/>
                  <a:gd name="connsiteX52" fmla="*/ 118794 w 336082"/>
                  <a:gd name="connsiteY52" fmla="*/ 199261 h 200406"/>
                  <a:gd name="connsiteX53" fmla="*/ 96142 w 336082"/>
                  <a:gd name="connsiteY53" fmla="*/ 197370 h 200406"/>
                  <a:gd name="connsiteX54" fmla="*/ 60587 w 336082"/>
                  <a:gd name="connsiteY54" fmla="*/ 194754 h 200406"/>
                  <a:gd name="connsiteX55" fmla="*/ 64340 w 336082"/>
                  <a:gd name="connsiteY55" fmla="*/ 142368 h 200406"/>
                  <a:gd name="connsiteX56" fmla="*/ 59778 w 336082"/>
                  <a:gd name="connsiteY56" fmla="*/ 138643 h 200406"/>
                  <a:gd name="connsiteX57" fmla="*/ 55217 w 336082"/>
                  <a:gd name="connsiteY57" fmla="*/ 138380 h 200406"/>
                  <a:gd name="connsiteX58" fmla="*/ 46823 w 336082"/>
                  <a:gd name="connsiteY58" fmla="*/ 144343 h 200406"/>
                  <a:gd name="connsiteX59" fmla="*/ 46797 w 336082"/>
                  <a:gd name="connsiteY59" fmla="*/ 141119 h 200406"/>
                  <a:gd name="connsiteX60" fmla="*/ 41167 w 336082"/>
                  <a:gd name="connsiteY60" fmla="*/ 142569 h 200406"/>
                  <a:gd name="connsiteX61" fmla="*/ 35771 w 336082"/>
                  <a:gd name="connsiteY61" fmla="*/ 142632 h 200406"/>
                  <a:gd name="connsiteX62" fmla="*/ 35614 w 336082"/>
                  <a:gd name="connsiteY62" fmla="*/ 136694 h 200406"/>
                  <a:gd name="connsiteX63" fmla="*/ 34598 w 336082"/>
                  <a:gd name="connsiteY63" fmla="*/ 135364 h 200406"/>
                  <a:gd name="connsiteX64" fmla="*/ 30192 w 336082"/>
                  <a:gd name="connsiteY64" fmla="*/ 135521 h 200406"/>
                  <a:gd name="connsiteX65" fmla="*/ 30349 w 336082"/>
                  <a:gd name="connsiteY65" fmla="*/ 143774 h 200406"/>
                  <a:gd name="connsiteX66" fmla="*/ 27611 w 336082"/>
                  <a:gd name="connsiteY66" fmla="*/ 142796 h 200406"/>
                  <a:gd name="connsiteX67" fmla="*/ 27664 w 336082"/>
                  <a:gd name="connsiteY67" fmla="*/ 145553 h 200406"/>
                  <a:gd name="connsiteX68" fmla="*/ 24900 w 336082"/>
                  <a:gd name="connsiteY68" fmla="*/ 145605 h 200406"/>
                  <a:gd name="connsiteX69" fmla="*/ 24823 w 336082"/>
                  <a:gd name="connsiteY69" fmla="*/ 140083 h 200406"/>
                  <a:gd name="connsiteX70" fmla="*/ 11319 w 336082"/>
                  <a:gd name="connsiteY70" fmla="*/ 140216 h 200406"/>
                  <a:gd name="connsiteX71" fmla="*/ 3135 w 336082"/>
                  <a:gd name="connsiteY71" fmla="*/ 140910 h 200406"/>
                  <a:gd name="connsiteX72" fmla="*/ 3135 w 336082"/>
                  <a:gd name="connsiteY72" fmla="*/ 135429 h 200406"/>
                  <a:gd name="connsiteX73" fmla="*/ 137 w 336082"/>
                  <a:gd name="connsiteY73" fmla="*/ 134608 h 200406"/>
                  <a:gd name="connsiteX74" fmla="*/ 189 w 336082"/>
                  <a:gd name="connsiteY74" fmla="*/ 114302 h 200406"/>
                  <a:gd name="connsiteX75" fmla="*/ 33 w 336082"/>
                  <a:gd name="connsiteY75" fmla="*/ 74104 h 200406"/>
                  <a:gd name="connsiteX76" fmla="*/ 33 w 336082"/>
                  <a:gd name="connsiteY76" fmla="*/ 74104 h 200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336082" h="200406">
                    <a:moveTo>
                      <a:pt x="33" y="74104"/>
                    </a:moveTo>
                    <a:lnTo>
                      <a:pt x="33" y="72683"/>
                    </a:lnTo>
                    <a:lnTo>
                      <a:pt x="8583" y="72670"/>
                    </a:lnTo>
                    <a:lnTo>
                      <a:pt x="8505" y="47718"/>
                    </a:lnTo>
                    <a:lnTo>
                      <a:pt x="16768" y="47679"/>
                    </a:lnTo>
                    <a:lnTo>
                      <a:pt x="16715" y="39486"/>
                    </a:lnTo>
                    <a:lnTo>
                      <a:pt x="50003" y="39126"/>
                    </a:lnTo>
                    <a:lnTo>
                      <a:pt x="50003" y="30778"/>
                    </a:lnTo>
                    <a:lnTo>
                      <a:pt x="66504" y="30716"/>
                    </a:lnTo>
                    <a:lnTo>
                      <a:pt x="66478" y="27893"/>
                    </a:lnTo>
                    <a:lnTo>
                      <a:pt x="83030" y="27781"/>
                    </a:lnTo>
                    <a:lnTo>
                      <a:pt x="83082" y="46959"/>
                    </a:lnTo>
                    <a:lnTo>
                      <a:pt x="119811" y="47066"/>
                    </a:lnTo>
                    <a:lnTo>
                      <a:pt x="152369" y="47405"/>
                    </a:lnTo>
                    <a:lnTo>
                      <a:pt x="152343" y="50231"/>
                    </a:lnTo>
                    <a:lnTo>
                      <a:pt x="149527" y="50163"/>
                    </a:lnTo>
                    <a:lnTo>
                      <a:pt x="149449" y="64030"/>
                    </a:lnTo>
                    <a:lnTo>
                      <a:pt x="166080" y="63983"/>
                    </a:lnTo>
                    <a:lnTo>
                      <a:pt x="166054" y="69419"/>
                    </a:lnTo>
                    <a:lnTo>
                      <a:pt x="216050" y="69177"/>
                    </a:lnTo>
                    <a:lnTo>
                      <a:pt x="230413" y="68845"/>
                    </a:lnTo>
                    <a:lnTo>
                      <a:pt x="230413" y="67437"/>
                    </a:lnTo>
                    <a:lnTo>
                      <a:pt x="249312" y="67669"/>
                    </a:lnTo>
                    <a:lnTo>
                      <a:pt x="249729" y="25866"/>
                    </a:lnTo>
                    <a:lnTo>
                      <a:pt x="249651" y="13413"/>
                    </a:lnTo>
                    <a:lnTo>
                      <a:pt x="291749" y="13930"/>
                    </a:lnTo>
                    <a:lnTo>
                      <a:pt x="291150" y="75"/>
                    </a:lnTo>
                    <a:lnTo>
                      <a:pt x="307025" y="0"/>
                    </a:lnTo>
                    <a:lnTo>
                      <a:pt x="329416" y="428"/>
                    </a:lnTo>
                    <a:lnTo>
                      <a:pt x="329156" y="14099"/>
                    </a:lnTo>
                    <a:lnTo>
                      <a:pt x="335490" y="14146"/>
                    </a:lnTo>
                    <a:lnTo>
                      <a:pt x="335699" y="31511"/>
                    </a:lnTo>
                    <a:lnTo>
                      <a:pt x="336115" y="34305"/>
                    </a:lnTo>
                    <a:lnTo>
                      <a:pt x="335802" y="49946"/>
                    </a:lnTo>
                    <a:lnTo>
                      <a:pt x="335959" y="75821"/>
                    </a:lnTo>
                    <a:lnTo>
                      <a:pt x="322274" y="76011"/>
                    </a:lnTo>
                    <a:lnTo>
                      <a:pt x="322404" y="94861"/>
                    </a:lnTo>
                    <a:lnTo>
                      <a:pt x="300091" y="98150"/>
                    </a:lnTo>
                    <a:lnTo>
                      <a:pt x="261485" y="98312"/>
                    </a:lnTo>
                    <a:lnTo>
                      <a:pt x="261459" y="103610"/>
                    </a:lnTo>
                    <a:lnTo>
                      <a:pt x="262867" y="103427"/>
                    </a:lnTo>
                    <a:lnTo>
                      <a:pt x="260938" y="137167"/>
                    </a:lnTo>
                    <a:lnTo>
                      <a:pt x="220117" y="134696"/>
                    </a:lnTo>
                    <a:lnTo>
                      <a:pt x="217693" y="174824"/>
                    </a:lnTo>
                    <a:lnTo>
                      <a:pt x="225825" y="175286"/>
                    </a:lnTo>
                    <a:lnTo>
                      <a:pt x="226686" y="177581"/>
                    </a:lnTo>
                    <a:lnTo>
                      <a:pt x="192720" y="175899"/>
                    </a:lnTo>
                    <a:lnTo>
                      <a:pt x="185474" y="175346"/>
                    </a:lnTo>
                    <a:lnTo>
                      <a:pt x="185422" y="182170"/>
                    </a:lnTo>
                    <a:lnTo>
                      <a:pt x="169417" y="181729"/>
                    </a:lnTo>
                    <a:lnTo>
                      <a:pt x="137354" y="181314"/>
                    </a:lnTo>
                    <a:lnTo>
                      <a:pt x="135556" y="200406"/>
                    </a:lnTo>
                    <a:lnTo>
                      <a:pt x="118794" y="199261"/>
                    </a:lnTo>
                    <a:lnTo>
                      <a:pt x="96142" y="197370"/>
                    </a:lnTo>
                    <a:lnTo>
                      <a:pt x="60587" y="194754"/>
                    </a:lnTo>
                    <a:lnTo>
                      <a:pt x="64340" y="142368"/>
                    </a:lnTo>
                    <a:lnTo>
                      <a:pt x="59778" y="138643"/>
                    </a:lnTo>
                    <a:lnTo>
                      <a:pt x="55217" y="138380"/>
                    </a:lnTo>
                    <a:lnTo>
                      <a:pt x="46823" y="144343"/>
                    </a:lnTo>
                    <a:lnTo>
                      <a:pt x="46797" y="141119"/>
                    </a:lnTo>
                    <a:lnTo>
                      <a:pt x="41167" y="142569"/>
                    </a:lnTo>
                    <a:lnTo>
                      <a:pt x="35771" y="142632"/>
                    </a:lnTo>
                    <a:lnTo>
                      <a:pt x="35614" y="136694"/>
                    </a:lnTo>
                    <a:lnTo>
                      <a:pt x="34598" y="135364"/>
                    </a:lnTo>
                    <a:lnTo>
                      <a:pt x="30192" y="135521"/>
                    </a:lnTo>
                    <a:lnTo>
                      <a:pt x="30349" y="143774"/>
                    </a:lnTo>
                    <a:lnTo>
                      <a:pt x="27611" y="142796"/>
                    </a:lnTo>
                    <a:lnTo>
                      <a:pt x="27664" y="145553"/>
                    </a:lnTo>
                    <a:lnTo>
                      <a:pt x="24900" y="145605"/>
                    </a:lnTo>
                    <a:lnTo>
                      <a:pt x="24823" y="140083"/>
                    </a:lnTo>
                    <a:lnTo>
                      <a:pt x="11319" y="140216"/>
                    </a:lnTo>
                    <a:lnTo>
                      <a:pt x="3135" y="140910"/>
                    </a:lnTo>
                    <a:lnTo>
                      <a:pt x="3135" y="135429"/>
                    </a:lnTo>
                    <a:lnTo>
                      <a:pt x="137" y="134608"/>
                    </a:lnTo>
                    <a:lnTo>
                      <a:pt x="189" y="114302"/>
                    </a:lnTo>
                    <a:lnTo>
                      <a:pt x="33" y="74104"/>
                    </a:lnTo>
                    <a:lnTo>
                      <a:pt x="33" y="74104"/>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17" name="OH-5">
                <a:extLst>
                  <a:ext uri="{FF2B5EF4-FFF2-40B4-BE49-F238E27FC236}">
                    <a16:creationId xmlns:a16="http://schemas.microsoft.com/office/drawing/2014/main" id="{C9228B07-3ED2-5137-278A-694A69DBB2FC}"/>
                  </a:ext>
                </a:extLst>
              </p:cNvPr>
              <p:cNvSpPr/>
              <p:nvPr/>
            </p:nvSpPr>
            <p:spPr>
              <a:xfrm>
                <a:off x="-177032" y="5174555"/>
                <a:ext cx="1642671" cy="1041173"/>
              </a:xfrm>
              <a:custGeom>
                <a:avLst/>
                <a:gdLst>
                  <a:gd name="connsiteX0" fmla="*/ 33 w 422025"/>
                  <a:gd name="connsiteY0" fmla="*/ 212875 h 222890"/>
                  <a:gd name="connsiteX1" fmla="*/ 267 w 422025"/>
                  <a:gd name="connsiteY1" fmla="*/ 194451 h 222890"/>
                  <a:gd name="connsiteX2" fmla="*/ 319 w 422025"/>
                  <a:gd name="connsiteY2" fmla="*/ 137631 h 222890"/>
                  <a:gd name="connsiteX3" fmla="*/ 189 w 422025"/>
                  <a:gd name="connsiteY3" fmla="*/ 105684 h 222890"/>
                  <a:gd name="connsiteX4" fmla="*/ 137 w 422025"/>
                  <a:gd name="connsiteY4" fmla="*/ 51193 h 222890"/>
                  <a:gd name="connsiteX5" fmla="*/ 50055 w 422025"/>
                  <a:gd name="connsiteY5" fmla="*/ 51016 h 222890"/>
                  <a:gd name="connsiteX6" fmla="*/ 50081 w 422025"/>
                  <a:gd name="connsiteY6" fmla="*/ 59468 h 222890"/>
                  <a:gd name="connsiteX7" fmla="*/ 66686 w 422025"/>
                  <a:gd name="connsiteY7" fmla="*/ 59512 h 222890"/>
                  <a:gd name="connsiteX8" fmla="*/ 66738 w 422025"/>
                  <a:gd name="connsiteY8" fmla="*/ 67885 h 222890"/>
                  <a:gd name="connsiteX9" fmla="*/ 83082 w 422025"/>
                  <a:gd name="connsiteY9" fmla="*/ 67820 h 222890"/>
                  <a:gd name="connsiteX10" fmla="*/ 83187 w 422025"/>
                  <a:gd name="connsiteY10" fmla="*/ 34305 h 222890"/>
                  <a:gd name="connsiteX11" fmla="*/ 83030 w 422025"/>
                  <a:gd name="connsiteY11" fmla="*/ 17516 h 222890"/>
                  <a:gd name="connsiteX12" fmla="*/ 66712 w 422025"/>
                  <a:gd name="connsiteY12" fmla="*/ 17563 h 222890"/>
                  <a:gd name="connsiteX13" fmla="*/ 66686 w 422025"/>
                  <a:gd name="connsiteY13" fmla="*/ 6406 h 222890"/>
                  <a:gd name="connsiteX14" fmla="*/ 107768 w 422025"/>
                  <a:gd name="connsiteY14" fmla="*/ 6289 h 222890"/>
                  <a:gd name="connsiteX15" fmla="*/ 132844 w 422025"/>
                  <a:gd name="connsiteY15" fmla="*/ 6015 h 222890"/>
                  <a:gd name="connsiteX16" fmla="*/ 132818 w 422025"/>
                  <a:gd name="connsiteY16" fmla="*/ 20075 h 222890"/>
                  <a:gd name="connsiteX17" fmla="*/ 136989 w 422025"/>
                  <a:gd name="connsiteY17" fmla="*/ 20086 h 222890"/>
                  <a:gd name="connsiteX18" fmla="*/ 138241 w 422025"/>
                  <a:gd name="connsiteY18" fmla="*/ 18051 h 222890"/>
                  <a:gd name="connsiteX19" fmla="*/ 142280 w 422025"/>
                  <a:gd name="connsiteY19" fmla="*/ 16653 h 222890"/>
                  <a:gd name="connsiteX20" fmla="*/ 147442 w 422025"/>
                  <a:gd name="connsiteY20" fmla="*/ 13371 h 222890"/>
                  <a:gd name="connsiteX21" fmla="*/ 148667 w 422025"/>
                  <a:gd name="connsiteY21" fmla="*/ 10625 h 222890"/>
                  <a:gd name="connsiteX22" fmla="*/ 152421 w 422025"/>
                  <a:gd name="connsiteY22" fmla="*/ 10124 h 222890"/>
                  <a:gd name="connsiteX23" fmla="*/ 153984 w 422025"/>
                  <a:gd name="connsiteY23" fmla="*/ 7082 h 222890"/>
                  <a:gd name="connsiteX24" fmla="*/ 157608 w 422025"/>
                  <a:gd name="connsiteY24" fmla="*/ 5144 h 222890"/>
                  <a:gd name="connsiteX25" fmla="*/ 157999 w 422025"/>
                  <a:gd name="connsiteY25" fmla="*/ 967 h 222890"/>
                  <a:gd name="connsiteX26" fmla="*/ 161649 w 422025"/>
                  <a:gd name="connsiteY26" fmla="*/ 0 h 222890"/>
                  <a:gd name="connsiteX27" fmla="*/ 162848 w 422025"/>
                  <a:gd name="connsiteY27" fmla="*/ 2201 h 222890"/>
                  <a:gd name="connsiteX28" fmla="*/ 166836 w 422025"/>
                  <a:gd name="connsiteY28" fmla="*/ 2199 h 222890"/>
                  <a:gd name="connsiteX29" fmla="*/ 166888 w 422025"/>
                  <a:gd name="connsiteY29" fmla="*/ 7878 h 222890"/>
                  <a:gd name="connsiteX30" fmla="*/ 183858 w 422025"/>
                  <a:gd name="connsiteY30" fmla="*/ 7906 h 222890"/>
                  <a:gd name="connsiteX31" fmla="*/ 183909 w 422025"/>
                  <a:gd name="connsiteY31" fmla="*/ 795 h 222890"/>
                  <a:gd name="connsiteX32" fmla="*/ 200384 w 422025"/>
                  <a:gd name="connsiteY32" fmla="*/ 728 h 222890"/>
                  <a:gd name="connsiteX33" fmla="*/ 200254 w 422025"/>
                  <a:gd name="connsiteY33" fmla="*/ 16786 h 222890"/>
                  <a:gd name="connsiteX34" fmla="*/ 199628 w 422025"/>
                  <a:gd name="connsiteY34" fmla="*/ 50917 h 222890"/>
                  <a:gd name="connsiteX35" fmla="*/ 213574 w 422025"/>
                  <a:gd name="connsiteY35" fmla="*/ 50747 h 222890"/>
                  <a:gd name="connsiteX36" fmla="*/ 224184 w 422025"/>
                  <a:gd name="connsiteY36" fmla="*/ 51104 h 222890"/>
                  <a:gd name="connsiteX37" fmla="*/ 241179 w 422025"/>
                  <a:gd name="connsiteY37" fmla="*/ 50457 h 222890"/>
                  <a:gd name="connsiteX38" fmla="*/ 283199 w 422025"/>
                  <a:gd name="connsiteY38" fmla="*/ 50661 h 222890"/>
                  <a:gd name="connsiteX39" fmla="*/ 283017 w 422025"/>
                  <a:gd name="connsiteY39" fmla="*/ 44001 h 222890"/>
                  <a:gd name="connsiteX40" fmla="*/ 309031 w 422025"/>
                  <a:gd name="connsiteY40" fmla="*/ 44656 h 222890"/>
                  <a:gd name="connsiteX41" fmla="*/ 340521 w 422025"/>
                  <a:gd name="connsiteY41" fmla="*/ 45183 h 222890"/>
                  <a:gd name="connsiteX42" fmla="*/ 354962 w 422025"/>
                  <a:gd name="connsiteY42" fmla="*/ 45110 h 222890"/>
                  <a:gd name="connsiteX43" fmla="*/ 354154 w 422025"/>
                  <a:gd name="connsiteY43" fmla="*/ 17404 h 222890"/>
                  <a:gd name="connsiteX44" fmla="*/ 362287 w 422025"/>
                  <a:gd name="connsiteY44" fmla="*/ 17394 h 222890"/>
                  <a:gd name="connsiteX45" fmla="*/ 367605 w 422025"/>
                  <a:gd name="connsiteY45" fmla="*/ 16209 h 222890"/>
                  <a:gd name="connsiteX46" fmla="*/ 378683 w 422025"/>
                  <a:gd name="connsiteY46" fmla="*/ 9088 h 222890"/>
                  <a:gd name="connsiteX47" fmla="*/ 387337 w 422025"/>
                  <a:gd name="connsiteY47" fmla="*/ 5634 h 222890"/>
                  <a:gd name="connsiteX48" fmla="*/ 402613 w 422025"/>
                  <a:gd name="connsiteY48" fmla="*/ 605 h 222890"/>
                  <a:gd name="connsiteX49" fmla="*/ 408895 w 422025"/>
                  <a:gd name="connsiteY49" fmla="*/ 2603 h 222890"/>
                  <a:gd name="connsiteX50" fmla="*/ 408478 w 422025"/>
                  <a:gd name="connsiteY50" fmla="*/ 32237 h 222890"/>
                  <a:gd name="connsiteX51" fmla="*/ 422059 w 422025"/>
                  <a:gd name="connsiteY51" fmla="*/ 32349 h 222890"/>
                  <a:gd name="connsiteX52" fmla="*/ 421902 w 422025"/>
                  <a:gd name="connsiteY52" fmla="*/ 46879 h 222890"/>
                  <a:gd name="connsiteX53" fmla="*/ 408295 w 422025"/>
                  <a:gd name="connsiteY53" fmla="*/ 46918 h 222890"/>
                  <a:gd name="connsiteX54" fmla="*/ 408086 w 422025"/>
                  <a:gd name="connsiteY54" fmla="*/ 61309 h 222890"/>
                  <a:gd name="connsiteX55" fmla="*/ 393880 w 422025"/>
                  <a:gd name="connsiteY55" fmla="*/ 61304 h 222890"/>
                  <a:gd name="connsiteX56" fmla="*/ 393620 w 422025"/>
                  <a:gd name="connsiteY56" fmla="*/ 73455 h 222890"/>
                  <a:gd name="connsiteX57" fmla="*/ 379830 w 422025"/>
                  <a:gd name="connsiteY57" fmla="*/ 73332 h 222890"/>
                  <a:gd name="connsiteX58" fmla="*/ 379595 w 422025"/>
                  <a:gd name="connsiteY58" fmla="*/ 87416 h 222890"/>
                  <a:gd name="connsiteX59" fmla="*/ 357204 w 422025"/>
                  <a:gd name="connsiteY59" fmla="*/ 86988 h 222890"/>
                  <a:gd name="connsiteX60" fmla="*/ 341329 w 422025"/>
                  <a:gd name="connsiteY60" fmla="*/ 87064 h 222890"/>
                  <a:gd name="connsiteX61" fmla="*/ 341928 w 422025"/>
                  <a:gd name="connsiteY61" fmla="*/ 100918 h 222890"/>
                  <a:gd name="connsiteX62" fmla="*/ 299830 w 422025"/>
                  <a:gd name="connsiteY62" fmla="*/ 100401 h 222890"/>
                  <a:gd name="connsiteX63" fmla="*/ 299908 w 422025"/>
                  <a:gd name="connsiteY63" fmla="*/ 112855 h 222890"/>
                  <a:gd name="connsiteX64" fmla="*/ 299491 w 422025"/>
                  <a:gd name="connsiteY64" fmla="*/ 154657 h 222890"/>
                  <a:gd name="connsiteX65" fmla="*/ 280592 w 422025"/>
                  <a:gd name="connsiteY65" fmla="*/ 154425 h 222890"/>
                  <a:gd name="connsiteX66" fmla="*/ 280592 w 422025"/>
                  <a:gd name="connsiteY66" fmla="*/ 155834 h 222890"/>
                  <a:gd name="connsiteX67" fmla="*/ 263910 w 422025"/>
                  <a:gd name="connsiteY67" fmla="*/ 156131 h 222890"/>
                  <a:gd name="connsiteX68" fmla="*/ 216233 w 422025"/>
                  <a:gd name="connsiteY68" fmla="*/ 156408 h 222890"/>
                  <a:gd name="connsiteX69" fmla="*/ 216259 w 422025"/>
                  <a:gd name="connsiteY69" fmla="*/ 150971 h 222890"/>
                  <a:gd name="connsiteX70" fmla="*/ 199628 w 422025"/>
                  <a:gd name="connsiteY70" fmla="*/ 151018 h 222890"/>
                  <a:gd name="connsiteX71" fmla="*/ 199706 w 422025"/>
                  <a:gd name="connsiteY71" fmla="*/ 137151 h 222890"/>
                  <a:gd name="connsiteX72" fmla="*/ 202522 w 422025"/>
                  <a:gd name="connsiteY72" fmla="*/ 137219 h 222890"/>
                  <a:gd name="connsiteX73" fmla="*/ 202548 w 422025"/>
                  <a:gd name="connsiteY73" fmla="*/ 134394 h 222890"/>
                  <a:gd name="connsiteX74" fmla="*/ 169990 w 422025"/>
                  <a:gd name="connsiteY74" fmla="*/ 134055 h 222890"/>
                  <a:gd name="connsiteX75" fmla="*/ 133261 w 422025"/>
                  <a:gd name="connsiteY75" fmla="*/ 133948 h 222890"/>
                  <a:gd name="connsiteX76" fmla="*/ 133209 w 422025"/>
                  <a:gd name="connsiteY76" fmla="*/ 114769 h 222890"/>
                  <a:gd name="connsiteX77" fmla="*/ 116657 w 422025"/>
                  <a:gd name="connsiteY77" fmla="*/ 114882 h 222890"/>
                  <a:gd name="connsiteX78" fmla="*/ 116683 w 422025"/>
                  <a:gd name="connsiteY78" fmla="*/ 117704 h 222890"/>
                  <a:gd name="connsiteX79" fmla="*/ 100182 w 422025"/>
                  <a:gd name="connsiteY79" fmla="*/ 117767 h 222890"/>
                  <a:gd name="connsiteX80" fmla="*/ 100182 w 422025"/>
                  <a:gd name="connsiteY80" fmla="*/ 126114 h 222890"/>
                  <a:gd name="connsiteX81" fmla="*/ 66895 w 422025"/>
                  <a:gd name="connsiteY81" fmla="*/ 126474 h 222890"/>
                  <a:gd name="connsiteX82" fmla="*/ 66947 w 422025"/>
                  <a:gd name="connsiteY82" fmla="*/ 134668 h 222890"/>
                  <a:gd name="connsiteX83" fmla="*/ 58684 w 422025"/>
                  <a:gd name="connsiteY83" fmla="*/ 134707 h 222890"/>
                  <a:gd name="connsiteX84" fmla="*/ 58762 w 422025"/>
                  <a:gd name="connsiteY84" fmla="*/ 159658 h 222890"/>
                  <a:gd name="connsiteX85" fmla="*/ 50212 w 422025"/>
                  <a:gd name="connsiteY85" fmla="*/ 159671 h 222890"/>
                  <a:gd name="connsiteX86" fmla="*/ 50368 w 422025"/>
                  <a:gd name="connsiteY86" fmla="*/ 201291 h 222890"/>
                  <a:gd name="connsiteX87" fmla="*/ 50316 w 422025"/>
                  <a:gd name="connsiteY87" fmla="*/ 221596 h 222890"/>
                  <a:gd name="connsiteX88" fmla="*/ 53314 w 422025"/>
                  <a:gd name="connsiteY88" fmla="*/ 222418 h 222890"/>
                  <a:gd name="connsiteX89" fmla="*/ 29540 w 422025"/>
                  <a:gd name="connsiteY89" fmla="*/ 222616 h 222890"/>
                  <a:gd name="connsiteX90" fmla="*/ 29514 w 422025"/>
                  <a:gd name="connsiteY90" fmla="*/ 222890 h 222890"/>
                  <a:gd name="connsiteX91" fmla="*/ 85 w 422025"/>
                  <a:gd name="connsiteY91" fmla="*/ 222702 h 222890"/>
                  <a:gd name="connsiteX92" fmla="*/ 33 w 422025"/>
                  <a:gd name="connsiteY92" fmla="*/ 212875 h 222890"/>
                  <a:gd name="connsiteX93" fmla="*/ 33 w 422025"/>
                  <a:gd name="connsiteY93" fmla="*/ 212875 h 222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422025" h="222890">
                    <a:moveTo>
                      <a:pt x="33" y="212875"/>
                    </a:moveTo>
                    <a:lnTo>
                      <a:pt x="267" y="194451"/>
                    </a:lnTo>
                    <a:lnTo>
                      <a:pt x="319" y="137631"/>
                    </a:lnTo>
                    <a:lnTo>
                      <a:pt x="189" y="105684"/>
                    </a:lnTo>
                    <a:lnTo>
                      <a:pt x="137" y="51193"/>
                    </a:lnTo>
                    <a:lnTo>
                      <a:pt x="50055" y="51016"/>
                    </a:lnTo>
                    <a:lnTo>
                      <a:pt x="50081" y="59468"/>
                    </a:lnTo>
                    <a:lnTo>
                      <a:pt x="66686" y="59512"/>
                    </a:lnTo>
                    <a:lnTo>
                      <a:pt x="66738" y="67885"/>
                    </a:lnTo>
                    <a:lnTo>
                      <a:pt x="83082" y="67820"/>
                    </a:lnTo>
                    <a:lnTo>
                      <a:pt x="83187" y="34305"/>
                    </a:lnTo>
                    <a:lnTo>
                      <a:pt x="83030" y="17516"/>
                    </a:lnTo>
                    <a:lnTo>
                      <a:pt x="66712" y="17563"/>
                    </a:lnTo>
                    <a:lnTo>
                      <a:pt x="66686" y="6406"/>
                    </a:lnTo>
                    <a:lnTo>
                      <a:pt x="107768" y="6289"/>
                    </a:lnTo>
                    <a:lnTo>
                      <a:pt x="132844" y="6015"/>
                    </a:lnTo>
                    <a:lnTo>
                      <a:pt x="132818" y="20075"/>
                    </a:lnTo>
                    <a:lnTo>
                      <a:pt x="136989" y="20086"/>
                    </a:lnTo>
                    <a:lnTo>
                      <a:pt x="138241" y="18051"/>
                    </a:lnTo>
                    <a:lnTo>
                      <a:pt x="142280" y="16653"/>
                    </a:lnTo>
                    <a:lnTo>
                      <a:pt x="147442" y="13371"/>
                    </a:lnTo>
                    <a:lnTo>
                      <a:pt x="148667" y="10625"/>
                    </a:lnTo>
                    <a:lnTo>
                      <a:pt x="152421" y="10124"/>
                    </a:lnTo>
                    <a:lnTo>
                      <a:pt x="153984" y="7082"/>
                    </a:lnTo>
                    <a:lnTo>
                      <a:pt x="157608" y="5144"/>
                    </a:lnTo>
                    <a:lnTo>
                      <a:pt x="157999" y="967"/>
                    </a:lnTo>
                    <a:lnTo>
                      <a:pt x="161649" y="0"/>
                    </a:lnTo>
                    <a:lnTo>
                      <a:pt x="162848" y="2201"/>
                    </a:lnTo>
                    <a:lnTo>
                      <a:pt x="166836" y="2199"/>
                    </a:lnTo>
                    <a:lnTo>
                      <a:pt x="166888" y="7878"/>
                    </a:lnTo>
                    <a:lnTo>
                      <a:pt x="183858" y="7906"/>
                    </a:lnTo>
                    <a:lnTo>
                      <a:pt x="183909" y="795"/>
                    </a:lnTo>
                    <a:lnTo>
                      <a:pt x="200384" y="728"/>
                    </a:lnTo>
                    <a:lnTo>
                      <a:pt x="200254" y="16786"/>
                    </a:lnTo>
                    <a:lnTo>
                      <a:pt x="199628" y="50917"/>
                    </a:lnTo>
                    <a:lnTo>
                      <a:pt x="213574" y="50747"/>
                    </a:lnTo>
                    <a:lnTo>
                      <a:pt x="224184" y="51104"/>
                    </a:lnTo>
                    <a:lnTo>
                      <a:pt x="241179" y="50457"/>
                    </a:lnTo>
                    <a:lnTo>
                      <a:pt x="283199" y="50661"/>
                    </a:lnTo>
                    <a:lnTo>
                      <a:pt x="283017" y="44001"/>
                    </a:lnTo>
                    <a:lnTo>
                      <a:pt x="309031" y="44656"/>
                    </a:lnTo>
                    <a:lnTo>
                      <a:pt x="340521" y="45183"/>
                    </a:lnTo>
                    <a:lnTo>
                      <a:pt x="354962" y="45110"/>
                    </a:lnTo>
                    <a:lnTo>
                      <a:pt x="354154" y="17404"/>
                    </a:lnTo>
                    <a:lnTo>
                      <a:pt x="362287" y="17394"/>
                    </a:lnTo>
                    <a:lnTo>
                      <a:pt x="367605" y="16209"/>
                    </a:lnTo>
                    <a:lnTo>
                      <a:pt x="378683" y="9088"/>
                    </a:lnTo>
                    <a:lnTo>
                      <a:pt x="387337" y="5634"/>
                    </a:lnTo>
                    <a:lnTo>
                      <a:pt x="402613" y="605"/>
                    </a:lnTo>
                    <a:lnTo>
                      <a:pt x="408895" y="2603"/>
                    </a:lnTo>
                    <a:lnTo>
                      <a:pt x="408478" y="32237"/>
                    </a:lnTo>
                    <a:lnTo>
                      <a:pt x="422059" y="32349"/>
                    </a:lnTo>
                    <a:lnTo>
                      <a:pt x="421902" y="46879"/>
                    </a:lnTo>
                    <a:lnTo>
                      <a:pt x="408295" y="46918"/>
                    </a:lnTo>
                    <a:lnTo>
                      <a:pt x="408086" y="61309"/>
                    </a:lnTo>
                    <a:lnTo>
                      <a:pt x="393880" y="61304"/>
                    </a:lnTo>
                    <a:lnTo>
                      <a:pt x="393620" y="73455"/>
                    </a:lnTo>
                    <a:lnTo>
                      <a:pt x="379830" y="73332"/>
                    </a:lnTo>
                    <a:lnTo>
                      <a:pt x="379595" y="87416"/>
                    </a:lnTo>
                    <a:lnTo>
                      <a:pt x="357204" y="86988"/>
                    </a:lnTo>
                    <a:lnTo>
                      <a:pt x="341329" y="87064"/>
                    </a:lnTo>
                    <a:lnTo>
                      <a:pt x="341928" y="100918"/>
                    </a:lnTo>
                    <a:lnTo>
                      <a:pt x="299830" y="100401"/>
                    </a:lnTo>
                    <a:lnTo>
                      <a:pt x="299908" y="112855"/>
                    </a:lnTo>
                    <a:lnTo>
                      <a:pt x="299491" y="154657"/>
                    </a:lnTo>
                    <a:lnTo>
                      <a:pt x="280592" y="154425"/>
                    </a:lnTo>
                    <a:lnTo>
                      <a:pt x="280592" y="155834"/>
                    </a:lnTo>
                    <a:lnTo>
                      <a:pt x="263910" y="156131"/>
                    </a:lnTo>
                    <a:lnTo>
                      <a:pt x="216233" y="156408"/>
                    </a:lnTo>
                    <a:lnTo>
                      <a:pt x="216259" y="150971"/>
                    </a:lnTo>
                    <a:lnTo>
                      <a:pt x="199628" y="151018"/>
                    </a:lnTo>
                    <a:lnTo>
                      <a:pt x="199706" y="137151"/>
                    </a:lnTo>
                    <a:lnTo>
                      <a:pt x="202522" y="137219"/>
                    </a:lnTo>
                    <a:lnTo>
                      <a:pt x="202548" y="134394"/>
                    </a:lnTo>
                    <a:lnTo>
                      <a:pt x="169990" y="134055"/>
                    </a:lnTo>
                    <a:lnTo>
                      <a:pt x="133261" y="133948"/>
                    </a:lnTo>
                    <a:lnTo>
                      <a:pt x="133209" y="114769"/>
                    </a:lnTo>
                    <a:lnTo>
                      <a:pt x="116657" y="114882"/>
                    </a:lnTo>
                    <a:lnTo>
                      <a:pt x="116683" y="117704"/>
                    </a:lnTo>
                    <a:lnTo>
                      <a:pt x="100182" y="117767"/>
                    </a:lnTo>
                    <a:lnTo>
                      <a:pt x="100182" y="126114"/>
                    </a:lnTo>
                    <a:lnTo>
                      <a:pt x="66895" y="126474"/>
                    </a:lnTo>
                    <a:lnTo>
                      <a:pt x="66947" y="134668"/>
                    </a:lnTo>
                    <a:lnTo>
                      <a:pt x="58684" y="134707"/>
                    </a:lnTo>
                    <a:lnTo>
                      <a:pt x="58762" y="159658"/>
                    </a:lnTo>
                    <a:lnTo>
                      <a:pt x="50212" y="159671"/>
                    </a:lnTo>
                    <a:lnTo>
                      <a:pt x="50368" y="201291"/>
                    </a:lnTo>
                    <a:lnTo>
                      <a:pt x="50316" y="221596"/>
                    </a:lnTo>
                    <a:lnTo>
                      <a:pt x="53314" y="222418"/>
                    </a:lnTo>
                    <a:lnTo>
                      <a:pt x="29540" y="222616"/>
                    </a:lnTo>
                    <a:lnTo>
                      <a:pt x="29514" y="222890"/>
                    </a:lnTo>
                    <a:lnTo>
                      <a:pt x="85" y="222702"/>
                    </a:lnTo>
                    <a:lnTo>
                      <a:pt x="33" y="212875"/>
                    </a:lnTo>
                    <a:lnTo>
                      <a:pt x="33" y="212875"/>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18" name="OH-6">
                <a:extLst>
                  <a:ext uri="{FF2B5EF4-FFF2-40B4-BE49-F238E27FC236}">
                    <a16:creationId xmlns:a16="http://schemas.microsoft.com/office/drawing/2014/main" id="{A1126ED3-2D78-6BA0-B0B5-78B371431B50}"/>
                  </a:ext>
                </a:extLst>
              </p:cNvPr>
              <p:cNvSpPr/>
              <p:nvPr/>
            </p:nvSpPr>
            <p:spPr>
              <a:xfrm>
                <a:off x="1479140" y="5519701"/>
                <a:ext cx="748587" cy="1692232"/>
              </a:xfrm>
              <a:custGeom>
                <a:avLst/>
                <a:gdLst>
                  <a:gd name="connsiteX0" fmla="*/ 33 w 192322"/>
                  <a:gd name="connsiteY0" fmla="*/ 341864 h 362266"/>
                  <a:gd name="connsiteX1" fmla="*/ 1206 w 192322"/>
                  <a:gd name="connsiteY1" fmla="*/ 318559 h 362266"/>
                  <a:gd name="connsiteX2" fmla="*/ 3969 w 192322"/>
                  <a:gd name="connsiteY2" fmla="*/ 318755 h 362266"/>
                  <a:gd name="connsiteX3" fmla="*/ 4334 w 192322"/>
                  <a:gd name="connsiteY3" fmla="*/ 310363 h 362266"/>
                  <a:gd name="connsiteX4" fmla="*/ 13301 w 192322"/>
                  <a:gd name="connsiteY4" fmla="*/ 311388 h 362266"/>
                  <a:gd name="connsiteX5" fmla="*/ 13301 w 192322"/>
                  <a:gd name="connsiteY5" fmla="*/ 312474 h 362266"/>
                  <a:gd name="connsiteX6" fmla="*/ 20860 w 192322"/>
                  <a:gd name="connsiteY6" fmla="*/ 312849 h 362266"/>
                  <a:gd name="connsiteX7" fmla="*/ 21355 w 192322"/>
                  <a:gd name="connsiteY7" fmla="*/ 303458 h 362266"/>
                  <a:gd name="connsiteX8" fmla="*/ 18879 w 192322"/>
                  <a:gd name="connsiteY8" fmla="*/ 303354 h 362266"/>
                  <a:gd name="connsiteX9" fmla="*/ 20000 w 192322"/>
                  <a:gd name="connsiteY9" fmla="*/ 293494 h 362266"/>
                  <a:gd name="connsiteX10" fmla="*/ 23701 w 192322"/>
                  <a:gd name="connsiteY10" fmla="*/ 292320 h 362266"/>
                  <a:gd name="connsiteX11" fmla="*/ 38221 w 192322"/>
                  <a:gd name="connsiteY11" fmla="*/ 292982 h 362266"/>
                  <a:gd name="connsiteX12" fmla="*/ 38508 w 192322"/>
                  <a:gd name="connsiteY12" fmla="*/ 278554 h 362266"/>
                  <a:gd name="connsiteX13" fmla="*/ 30270 w 192322"/>
                  <a:gd name="connsiteY13" fmla="*/ 278239 h 362266"/>
                  <a:gd name="connsiteX14" fmla="*/ 30766 w 192322"/>
                  <a:gd name="connsiteY14" fmla="*/ 261784 h 362266"/>
                  <a:gd name="connsiteX15" fmla="*/ 22450 w 192322"/>
                  <a:gd name="connsiteY15" fmla="*/ 261486 h 362266"/>
                  <a:gd name="connsiteX16" fmla="*/ 22920 w 192322"/>
                  <a:gd name="connsiteY16" fmla="*/ 245029 h 362266"/>
                  <a:gd name="connsiteX17" fmla="*/ 39342 w 192322"/>
                  <a:gd name="connsiteY17" fmla="*/ 245691 h 362266"/>
                  <a:gd name="connsiteX18" fmla="*/ 39602 w 192322"/>
                  <a:gd name="connsiteY18" fmla="*/ 234681 h 362266"/>
                  <a:gd name="connsiteX19" fmla="*/ 56103 w 192322"/>
                  <a:gd name="connsiteY19" fmla="*/ 235270 h 362266"/>
                  <a:gd name="connsiteX20" fmla="*/ 56285 w 192322"/>
                  <a:gd name="connsiteY20" fmla="*/ 229826 h 362266"/>
                  <a:gd name="connsiteX21" fmla="*/ 67234 w 192322"/>
                  <a:gd name="connsiteY21" fmla="*/ 230233 h 362266"/>
                  <a:gd name="connsiteX22" fmla="*/ 67364 w 192322"/>
                  <a:gd name="connsiteY22" fmla="*/ 224708 h 362266"/>
                  <a:gd name="connsiteX23" fmla="*/ 72864 w 192322"/>
                  <a:gd name="connsiteY23" fmla="*/ 224155 h 362266"/>
                  <a:gd name="connsiteX24" fmla="*/ 89260 w 192322"/>
                  <a:gd name="connsiteY24" fmla="*/ 224598 h 362266"/>
                  <a:gd name="connsiteX25" fmla="*/ 90433 w 192322"/>
                  <a:gd name="connsiteY25" fmla="*/ 183352 h 362266"/>
                  <a:gd name="connsiteX26" fmla="*/ 74063 w 192322"/>
                  <a:gd name="connsiteY26" fmla="*/ 182989 h 362266"/>
                  <a:gd name="connsiteX27" fmla="*/ 74767 w 192322"/>
                  <a:gd name="connsiteY27" fmla="*/ 157980 h 362266"/>
                  <a:gd name="connsiteX28" fmla="*/ 83317 w 192322"/>
                  <a:gd name="connsiteY28" fmla="*/ 158147 h 362266"/>
                  <a:gd name="connsiteX29" fmla="*/ 83474 w 192322"/>
                  <a:gd name="connsiteY29" fmla="*/ 152623 h 362266"/>
                  <a:gd name="connsiteX30" fmla="*/ 74950 w 192322"/>
                  <a:gd name="connsiteY30" fmla="*/ 152375 h 362266"/>
                  <a:gd name="connsiteX31" fmla="*/ 72317 w 192322"/>
                  <a:gd name="connsiteY31" fmla="*/ 149964 h 362266"/>
                  <a:gd name="connsiteX32" fmla="*/ 72395 w 192322"/>
                  <a:gd name="connsiteY32" fmla="*/ 147181 h 362266"/>
                  <a:gd name="connsiteX33" fmla="*/ 64835 w 192322"/>
                  <a:gd name="connsiteY33" fmla="*/ 146891 h 362266"/>
                  <a:gd name="connsiteX34" fmla="*/ 63427 w 192322"/>
                  <a:gd name="connsiteY34" fmla="*/ 145444 h 362266"/>
                  <a:gd name="connsiteX35" fmla="*/ 56129 w 192322"/>
                  <a:gd name="connsiteY35" fmla="*/ 144854 h 362266"/>
                  <a:gd name="connsiteX36" fmla="*/ 56442 w 192322"/>
                  <a:gd name="connsiteY36" fmla="*/ 139629 h 362266"/>
                  <a:gd name="connsiteX37" fmla="*/ 48126 w 192322"/>
                  <a:gd name="connsiteY37" fmla="*/ 139160 h 362266"/>
                  <a:gd name="connsiteX38" fmla="*/ 48309 w 192322"/>
                  <a:gd name="connsiteY38" fmla="*/ 134845 h 362266"/>
                  <a:gd name="connsiteX39" fmla="*/ 41401 w 192322"/>
                  <a:gd name="connsiteY39" fmla="*/ 134686 h 362266"/>
                  <a:gd name="connsiteX40" fmla="*/ 41792 w 192322"/>
                  <a:gd name="connsiteY40" fmla="*/ 125084 h 362266"/>
                  <a:gd name="connsiteX41" fmla="*/ 47944 w 192322"/>
                  <a:gd name="connsiteY41" fmla="*/ 125300 h 362266"/>
                  <a:gd name="connsiteX42" fmla="*/ 47970 w 192322"/>
                  <a:gd name="connsiteY42" fmla="*/ 124032 h 362266"/>
                  <a:gd name="connsiteX43" fmla="*/ 54304 w 192322"/>
                  <a:gd name="connsiteY43" fmla="*/ 124207 h 362266"/>
                  <a:gd name="connsiteX44" fmla="*/ 52115 w 192322"/>
                  <a:gd name="connsiteY44" fmla="*/ 120036 h 362266"/>
                  <a:gd name="connsiteX45" fmla="*/ 52401 w 192322"/>
                  <a:gd name="connsiteY45" fmla="*/ 115907 h 362266"/>
                  <a:gd name="connsiteX46" fmla="*/ 49247 w 192322"/>
                  <a:gd name="connsiteY46" fmla="*/ 106302 h 362266"/>
                  <a:gd name="connsiteX47" fmla="*/ 49639 w 192322"/>
                  <a:gd name="connsiteY47" fmla="*/ 92296 h 362266"/>
                  <a:gd name="connsiteX48" fmla="*/ 29437 w 192322"/>
                  <a:gd name="connsiteY48" fmla="*/ 95356 h 362266"/>
                  <a:gd name="connsiteX49" fmla="*/ 29437 w 192322"/>
                  <a:gd name="connsiteY49" fmla="*/ 75883 h 362266"/>
                  <a:gd name="connsiteX50" fmla="*/ 47683 w 192322"/>
                  <a:gd name="connsiteY50" fmla="*/ 76606 h 362266"/>
                  <a:gd name="connsiteX51" fmla="*/ 46041 w 192322"/>
                  <a:gd name="connsiteY51" fmla="*/ 70724 h 362266"/>
                  <a:gd name="connsiteX52" fmla="*/ 48309 w 192322"/>
                  <a:gd name="connsiteY52" fmla="*/ 68548 h 362266"/>
                  <a:gd name="connsiteX53" fmla="*/ 47501 w 192322"/>
                  <a:gd name="connsiteY53" fmla="*/ 62827 h 362266"/>
                  <a:gd name="connsiteX54" fmla="*/ 49508 w 192322"/>
                  <a:gd name="connsiteY54" fmla="*/ 64825 h 362266"/>
                  <a:gd name="connsiteX55" fmla="*/ 51984 w 192322"/>
                  <a:gd name="connsiteY55" fmla="*/ 59932 h 362266"/>
                  <a:gd name="connsiteX56" fmla="*/ 61733 w 192322"/>
                  <a:gd name="connsiteY56" fmla="*/ 60378 h 362266"/>
                  <a:gd name="connsiteX57" fmla="*/ 61108 w 192322"/>
                  <a:gd name="connsiteY57" fmla="*/ 74480 h 362266"/>
                  <a:gd name="connsiteX58" fmla="*/ 65305 w 192322"/>
                  <a:gd name="connsiteY58" fmla="*/ 73914 h 362266"/>
                  <a:gd name="connsiteX59" fmla="*/ 65748 w 192322"/>
                  <a:gd name="connsiteY59" fmla="*/ 70413 h 362266"/>
                  <a:gd name="connsiteX60" fmla="*/ 71066 w 192322"/>
                  <a:gd name="connsiteY60" fmla="*/ 69216 h 362266"/>
                  <a:gd name="connsiteX61" fmla="*/ 72603 w 192322"/>
                  <a:gd name="connsiteY61" fmla="*/ 66378 h 362266"/>
                  <a:gd name="connsiteX62" fmla="*/ 77921 w 192322"/>
                  <a:gd name="connsiteY62" fmla="*/ 67032 h 362266"/>
                  <a:gd name="connsiteX63" fmla="*/ 81284 w 192322"/>
                  <a:gd name="connsiteY63" fmla="*/ 70429 h 362266"/>
                  <a:gd name="connsiteX64" fmla="*/ 81961 w 192322"/>
                  <a:gd name="connsiteY64" fmla="*/ 67387 h 362266"/>
                  <a:gd name="connsiteX65" fmla="*/ 73464 w 192322"/>
                  <a:gd name="connsiteY65" fmla="*/ 66148 h 362266"/>
                  <a:gd name="connsiteX66" fmla="*/ 76461 w 192322"/>
                  <a:gd name="connsiteY66" fmla="*/ 65238 h 362266"/>
                  <a:gd name="connsiteX67" fmla="*/ 76201 w 192322"/>
                  <a:gd name="connsiteY67" fmla="*/ 62817 h 362266"/>
                  <a:gd name="connsiteX68" fmla="*/ 78416 w 192322"/>
                  <a:gd name="connsiteY68" fmla="*/ 61966 h 362266"/>
                  <a:gd name="connsiteX69" fmla="*/ 79798 w 192322"/>
                  <a:gd name="connsiteY69" fmla="*/ 27875 h 362266"/>
                  <a:gd name="connsiteX70" fmla="*/ 122756 w 192322"/>
                  <a:gd name="connsiteY70" fmla="*/ 28016 h 362266"/>
                  <a:gd name="connsiteX71" fmla="*/ 122679 w 192322"/>
                  <a:gd name="connsiteY71" fmla="*/ 0 h 362266"/>
                  <a:gd name="connsiteX72" fmla="*/ 192330 w 192322"/>
                  <a:gd name="connsiteY72" fmla="*/ 154 h 362266"/>
                  <a:gd name="connsiteX73" fmla="*/ 192356 w 192322"/>
                  <a:gd name="connsiteY73" fmla="*/ 94542 h 362266"/>
                  <a:gd name="connsiteX74" fmla="*/ 184040 w 192322"/>
                  <a:gd name="connsiteY74" fmla="*/ 99214 h 362266"/>
                  <a:gd name="connsiteX75" fmla="*/ 180860 w 192322"/>
                  <a:gd name="connsiteY75" fmla="*/ 97117 h 362266"/>
                  <a:gd name="connsiteX76" fmla="*/ 176663 w 192322"/>
                  <a:gd name="connsiteY76" fmla="*/ 98179 h 362266"/>
                  <a:gd name="connsiteX77" fmla="*/ 170877 w 192322"/>
                  <a:gd name="connsiteY77" fmla="*/ 105243 h 362266"/>
                  <a:gd name="connsiteX78" fmla="*/ 176716 w 192322"/>
                  <a:gd name="connsiteY78" fmla="*/ 114112 h 362266"/>
                  <a:gd name="connsiteX79" fmla="*/ 178096 w 192322"/>
                  <a:gd name="connsiteY79" fmla="*/ 120516 h 362266"/>
                  <a:gd name="connsiteX80" fmla="*/ 181433 w 192322"/>
                  <a:gd name="connsiteY80" fmla="*/ 126338 h 362266"/>
                  <a:gd name="connsiteX81" fmla="*/ 178800 w 192322"/>
                  <a:gd name="connsiteY81" fmla="*/ 134300 h 362266"/>
                  <a:gd name="connsiteX82" fmla="*/ 178905 w 192322"/>
                  <a:gd name="connsiteY82" fmla="*/ 139342 h 362266"/>
                  <a:gd name="connsiteX83" fmla="*/ 176038 w 192322"/>
                  <a:gd name="connsiteY83" fmla="*/ 141066 h 362266"/>
                  <a:gd name="connsiteX84" fmla="*/ 179582 w 192322"/>
                  <a:gd name="connsiteY84" fmla="*/ 145629 h 362266"/>
                  <a:gd name="connsiteX85" fmla="*/ 178826 w 192322"/>
                  <a:gd name="connsiteY85" fmla="*/ 149777 h 362266"/>
                  <a:gd name="connsiteX86" fmla="*/ 180703 w 192322"/>
                  <a:gd name="connsiteY86" fmla="*/ 155455 h 362266"/>
                  <a:gd name="connsiteX87" fmla="*/ 178540 w 192322"/>
                  <a:gd name="connsiteY87" fmla="*/ 160315 h 362266"/>
                  <a:gd name="connsiteX88" fmla="*/ 177445 w 192322"/>
                  <a:gd name="connsiteY88" fmla="*/ 166028 h 362266"/>
                  <a:gd name="connsiteX89" fmla="*/ 174239 w 192322"/>
                  <a:gd name="connsiteY89" fmla="*/ 168011 h 362266"/>
                  <a:gd name="connsiteX90" fmla="*/ 171815 w 192322"/>
                  <a:gd name="connsiteY90" fmla="*/ 172069 h 362266"/>
                  <a:gd name="connsiteX91" fmla="*/ 170850 w 192322"/>
                  <a:gd name="connsiteY91" fmla="*/ 177764 h 362266"/>
                  <a:gd name="connsiteX92" fmla="*/ 165507 w 192322"/>
                  <a:gd name="connsiteY92" fmla="*/ 186357 h 362266"/>
                  <a:gd name="connsiteX93" fmla="*/ 164959 w 192322"/>
                  <a:gd name="connsiteY93" fmla="*/ 196298 h 362266"/>
                  <a:gd name="connsiteX94" fmla="*/ 160606 w 192322"/>
                  <a:gd name="connsiteY94" fmla="*/ 201301 h 362266"/>
                  <a:gd name="connsiteX95" fmla="*/ 161779 w 192322"/>
                  <a:gd name="connsiteY95" fmla="*/ 207030 h 362266"/>
                  <a:gd name="connsiteX96" fmla="*/ 160189 w 192322"/>
                  <a:gd name="connsiteY96" fmla="*/ 213752 h 362266"/>
                  <a:gd name="connsiteX97" fmla="*/ 160476 w 192322"/>
                  <a:gd name="connsiteY97" fmla="*/ 220928 h 362266"/>
                  <a:gd name="connsiteX98" fmla="*/ 156956 w 192322"/>
                  <a:gd name="connsiteY98" fmla="*/ 225477 h 362266"/>
                  <a:gd name="connsiteX99" fmla="*/ 158208 w 192322"/>
                  <a:gd name="connsiteY99" fmla="*/ 231130 h 362266"/>
                  <a:gd name="connsiteX100" fmla="*/ 157530 w 192322"/>
                  <a:gd name="connsiteY100" fmla="*/ 232570 h 362266"/>
                  <a:gd name="connsiteX101" fmla="*/ 151170 w 192322"/>
                  <a:gd name="connsiteY101" fmla="*/ 230825 h 362266"/>
                  <a:gd name="connsiteX102" fmla="*/ 150544 w 192322"/>
                  <a:gd name="connsiteY102" fmla="*/ 233637 h 362266"/>
                  <a:gd name="connsiteX103" fmla="*/ 152707 w 192322"/>
                  <a:gd name="connsiteY103" fmla="*/ 237487 h 362266"/>
                  <a:gd name="connsiteX104" fmla="*/ 152838 w 192322"/>
                  <a:gd name="connsiteY104" fmla="*/ 241061 h 362266"/>
                  <a:gd name="connsiteX105" fmla="*/ 147963 w 192322"/>
                  <a:gd name="connsiteY105" fmla="*/ 245214 h 362266"/>
                  <a:gd name="connsiteX106" fmla="*/ 148094 w 192322"/>
                  <a:gd name="connsiteY106" fmla="*/ 253303 h 362266"/>
                  <a:gd name="connsiteX107" fmla="*/ 143115 w 192322"/>
                  <a:gd name="connsiteY107" fmla="*/ 257372 h 362266"/>
                  <a:gd name="connsiteX108" fmla="*/ 141759 w 192322"/>
                  <a:gd name="connsiteY108" fmla="*/ 259879 h 362266"/>
                  <a:gd name="connsiteX109" fmla="*/ 147546 w 192322"/>
                  <a:gd name="connsiteY109" fmla="*/ 269583 h 362266"/>
                  <a:gd name="connsiteX110" fmla="*/ 146973 w 192322"/>
                  <a:gd name="connsiteY110" fmla="*/ 271148 h 362266"/>
                  <a:gd name="connsiteX111" fmla="*/ 142672 w 192322"/>
                  <a:gd name="connsiteY111" fmla="*/ 273355 h 362266"/>
                  <a:gd name="connsiteX112" fmla="*/ 142229 w 192322"/>
                  <a:gd name="connsiteY112" fmla="*/ 280685 h 362266"/>
                  <a:gd name="connsiteX113" fmla="*/ 140248 w 192322"/>
                  <a:gd name="connsiteY113" fmla="*/ 286664 h 362266"/>
                  <a:gd name="connsiteX114" fmla="*/ 132636 w 192322"/>
                  <a:gd name="connsiteY114" fmla="*/ 287768 h 362266"/>
                  <a:gd name="connsiteX115" fmla="*/ 119576 w 192322"/>
                  <a:gd name="connsiteY115" fmla="*/ 299470 h 362266"/>
                  <a:gd name="connsiteX116" fmla="*/ 109827 w 192322"/>
                  <a:gd name="connsiteY116" fmla="*/ 309818 h 362266"/>
                  <a:gd name="connsiteX117" fmla="*/ 103623 w 192322"/>
                  <a:gd name="connsiteY117" fmla="*/ 319519 h 362266"/>
                  <a:gd name="connsiteX118" fmla="*/ 98410 w 192322"/>
                  <a:gd name="connsiteY118" fmla="*/ 320623 h 362266"/>
                  <a:gd name="connsiteX119" fmla="*/ 96194 w 192322"/>
                  <a:gd name="connsiteY119" fmla="*/ 322198 h 362266"/>
                  <a:gd name="connsiteX120" fmla="*/ 90772 w 192322"/>
                  <a:gd name="connsiteY120" fmla="*/ 330541 h 362266"/>
                  <a:gd name="connsiteX121" fmla="*/ 87774 w 192322"/>
                  <a:gd name="connsiteY121" fmla="*/ 329729 h 362266"/>
                  <a:gd name="connsiteX122" fmla="*/ 80423 w 192322"/>
                  <a:gd name="connsiteY122" fmla="*/ 332552 h 362266"/>
                  <a:gd name="connsiteX123" fmla="*/ 73620 w 192322"/>
                  <a:gd name="connsiteY123" fmla="*/ 337636 h 362266"/>
                  <a:gd name="connsiteX124" fmla="*/ 67572 w 192322"/>
                  <a:gd name="connsiteY124" fmla="*/ 338492 h 362266"/>
                  <a:gd name="connsiteX125" fmla="*/ 65930 w 192322"/>
                  <a:gd name="connsiteY125" fmla="*/ 336235 h 362266"/>
                  <a:gd name="connsiteX126" fmla="*/ 64366 w 192322"/>
                  <a:gd name="connsiteY126" fmla="*/ 330162 h 362266"/>
                  <a:gd name="connsiteX127" fmla="*/ 61212 w 192322"/>
                  <a:gd name="connsiteY127" fmla="*/ 326936 h 362266"/>
                  <a:gd name="connsiteX128" fmla="*/ 57250 w 192322"/>
                  <a:gd name="connsiteY128" fmla="*/ 326208 h 362266"/>
                  <a:gd name="connsiteX129" fmla="*/ 50472 w 192322"/>
                  <a:gd name="connsiteY129" fmla="*/ 332933 h 362266"/>
                  <a:gd name="connsiteX130" fmla="*/ 44816 w 192322"/>
                  <a:gd name="connsiteY130" fmla="*/ 336733 h 362266"/>
                  <a:gd name="connsiteX131" fmla="*/ 42626 w 192322"/>
                  <a:gd name="connsiteY131" fmla="*/ 339365 h 362266"/>
                  <a:gd name="connsiteX132" fmla="*/ 40801 w 192322"/>
                  <a:gd name="connsiteY132" fmla="*/ 352622 h 362266"/>
                  <a:gd name="connsiteX133" fmla="*/ 35302 w 192322"/>
                  <a:gd name="connsiteY133" fmla="*/ 351062 h 362266"/>
                  <a:gd name="connsiteX134" fmla="*/ 26386 w 192322"/>
                  <a:gd name="connsiteY134" fmla="*/ 351078 h 362266"/>
                  <a:gd name="connsiteX135" fmla="*/ 22581 w 192322"/>
                  <a:gd name="connsiteY135" fmla="*/ 354772 h 362266"/>
                  <a:gd name="connsiteX136" fmla="*/ 23337 w 192322"/>
                  <a:gd name="connsiteY136" fmla="*/ 360023 h 362266"/>
                  <a:gd name="connsiteX137" fmla="*/ 18384 w 192322"/>
                  <a:gd name="connsiteY137" fmla="*/ 362266 h 362266"/>
                  <a:gd name="connsiteX138" fmla="*/ 18931 w 192322"/>
                  <a:gd name="connsiteY138" fmla="*/ 352262 h 362266"/>
                  <a:gd name="connsiteX139" fmla="*/ 5011 w 192322"/>
                  <a:gd name="connsiteY139" fmla="*/ 351707 h 362266"/>
                  <a:gd name="connsiteX140" fmla="*/ 5272 w 192322"/>
                  <a:gd name="connsiteY140" fmla="*/ 346213 h 362266"/>
                  <a:gd name="connsiteX141" fmla="*/ 2561 w 192322"/>
                  <a:gd name="connsiteY141" fmla="*/ 346072 h 362266"/>
                  <a:gd name="connsiteX142" fmla="*/ 2666 w 192322"/>
                  <a:gd name="connsiteY142" fmla="*/ 343320 h 362266"/>
                  <a:gd name="connsiteX143" fmla="*/ 33 w 192322"/>
                  <a:gd name="connsiteY143" fmla="*/ 341864 h 362266"/>
                  <a:gd name="connsiteX144" fmla="*/ 33 w 192322"/>
                  <a:gd name="connsiteY144" fmla="*/ 341864 h 362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192322" h="362266">
                    <a:moveTo>
                      <a:pt x="33" y="341864"/>
                    </a:moveTo>
                    <a:lnTo>
                      <a:pt x="1206" y="318559"/>
                    </a:lnTo>
                    <a:lnTo>
                      <a:pt x="3969" y="318755"/>
                    </a:lnTo>
                    <a:lnTo>
                      <a:pt x="4334" y="310363"/>
                    </a:lnTo>
                    <a:lnTo>
                      <a:pt x="13301" y="311388"/>
                    </a:lnTo>
                    <a:lnTo>
                      <a:pt x="13301" y="312474"/>
                    </a:lnTo>
                    <a:lnTo>
                      <a:pt x="20860" y="312849"/>
                    </a:lnTo>
                    <a:lnTo>
                      <a:pt x="21355" y="303458"/>
                    </a:lnTo>
                    <a:lnTo>
                      <a:pt x="18879" y="303354"/>
                    </a:lnTo>
                    <a:lnTo>
                      <a:pt x="20000" y="293494"/>
                    </a:lnTo>
                    <a:lnTo>
                      <a:pt x="23701" y="292320"/>
                    </a:lnTo>
                    <a:lnTo>
                      <a:pt x="38221" y="292982"/>
                    </a:lnTo>
                    <a:lnTo>
                      <a:pt x="38508" y="278554"/>
                    </a:lnTo>
                    <a:lnTo>
                      <a:pt x="30270" y="278239"/>
                    </a:lnTo>
                    <a:lnTo>
                      <a:pt x="30766" y="261784"/>
                    </a:lnTo>
                    <a:lnTo>
                      <a:pt x="22450" y="261486"/>
                    </a:lnTo>
                    <a:lnTo>
                      <a:pt x="22920" y="245029"/>
                    </a:lnTo>
                    <a:lnTo>
                      <a:pt x="39342" y="245691"/>
                    </a:lnTo>
                    <a:lnTo>
                      <a:pt x="39602" y="234681"/>
                    </a:lnTo>
                    <a:lnTo>
                      <a:pt x="56103" y="235270"/>
                    </a:lnTo>
                    <a:lnTo>
                      <a:pt x="56285" y="229826"/>
                    </a:lnTo>
                    <a:lnTo>
                      <a:pt x="67234" y="230233"/>
                    </a:lnTo>
                    <a:lnTo>
                      <a:pt x="67364" y="224708"/>
                    </a:lnTo>
                    <a:lnTo>
                      <a:pt x="72864" y="224155"/>
                    </a:lnTo>
                    <a:lnTo>
                      <a:pt x="89260" y="224598"/>
                    </a:lnTo>
                    <a:lnTo>
                      <a:pt x="90433" y="183352"/>
                    </a:lnTo>
                    <a:lnTo>
                      <a:pt x="74063" y="182989"/>
                    </a:lnTo>
                    <a:lnTo>
                      <a:pt x="74767" y="157980"/>
                    </a:lnTo>
                    <a:lnTo>
                      <a:pt x="83317" y="158147"/>
                    </a:lnTo>
                    <a:lnTo>
                      <a:pt x="83474" y="152623"/>
                    </a:lnTo>
                    <a:lnTo>
                      <a:pt x="74950" y="152375"/>
                    </a:lnTo>
                    <a:lnTo>
                      <a:pt x="72317" y="149964"/>
                    </a:lnTo>
                    <a:lnTo>
                      <a:pt x="72395" y="147181"/>
                    </a:lnTo>
                    <a:lnTo>
                      <a:pt x="64835" y="146891"/>
                    </a:lnTo>
                    <a:lnTo>
                      <a:pt x="63427" y="145444"/>
                    </a:lnTo>
                    <a:lnTo>
                      <a:pt x="56129" y="144854"/>
                    </a:lnTo>
                    <a:lnTo>
                      <a:pt x="56442" y="139629"/>
                    </a:lnTo>
                    <a:lnTo>
                      <a:pt x="48126" y="139160"/>
                    </a:lnTo>
                    <a:lnTo>
                      <a:pt x="48309" y="134845"/>
                    </a:lnTo>
                    <a:lnTo>
                      <a:pt x="41401" y="134686"/>
                    </a:lnTo>
                    <a:lnTo>
                      <a:pt x="41792" y="125084"/>
                    </a:lnTo>
                    <a:lnTo>
                      <a:pt x="47944" y="125300"/>
                    </a:lnTo>
                    <a:lnTo>
                      <a:pt x="47970" y="124032"/>
                    </a:lnTo>
                    <a:lnTo>
                      <a:pt x="54304" y="124207"/>
                    </a:lnTo>
                    <a:lnTo>
                      <a:pt x="52115" y="120036"/>
                    </a:lnTo>
                    <a:lnTo>
                      <a:pt x="52401" y="115907"/>
                    </a:lnTo>
                    <a:lnTo>
                      <a:pt x="49247" y="106302"/>
                    </a:lnTo>
                    <a:lnTo>
                      <a:pt x="49639" y="92296"/>
                    </a:lnTo>
                    <a:lnTo>
                      <a:pt x="29437" y="95356"/>
                    </a:lnTo>
                    <a:lnTo>
                      <a:pt x="29437" y="75883"/>
                    </a:lnTo>
                    <a:lnTo>
                      <a:pt x="47683" y="76606"/>
                    </a:lnTo>
                    <a:lnTo>
                      <a:pt x="46041" y="70724"/>
                    </a:lnTo>
                    <a:lnTo>
                      <a:pt x="48309" y="68548"/>
                    </a:lnTo>
                    <a:lnTo>
                      <a:pt x="47501" y="62827"/>
                    </a:lnTo>
                    <a:lnTo>
                      <a:pt x="49508" y="64825"/>
                    </a:lnTo>
                    <a:lnTo>
                      <a:pt x="51984" y="59932"/>
                    </a:lnTo>
                    <a:lnTo>
                      <a:pt x="61733" y="60378"/>
                    </a:lnTo>
                    <a:lnTo>
                      <a:pt x="61108" y="74480"/>
                    </a:lnTo>
                    <a:lnTo>
                      <a:pt x="65305" y="73914"/>
                    </a:lnTo>
                    <a:lnTo>
                      <a:pt x="65748" y="70413"/>
                    </a:lnTo>
                    <a:lnTo>
                      <a:pt x="71066" y="69216"/>
                    </a:lnTo>
                    <a:lnTo>
                      <a:pt x="72603" y="66378"/>
                    </a:lnTo>
                    <a:lnTo>
                      <a:pt x="77921" y="67032"/>
                    </a:lnTo>
                    <a:lnTo>
                      <a:pt x="81284" y="70429"/>
                    </a:lnTo>
                    <a:lnTo>
                      <a:pt x="81961" y="67387"/>
                    </a:lnTo>
                    <a:lnTo>
                      <a:pt x="73464" y="66148"/>
                    </a:lnTo>
                    <a:lnTo>
                      <a:pt x="76461" y="65238"/>
                    </a:lnTo>
                    <a:lnTo>
                      <a:pt x="76201" y="62817"/>
                    </a:lnTo>
                    <a:lnTo>
                      <a:pt x="78416" y="61966"/>
                    </a:lnTo>
                    <a:lnTo>
                      <a:pt x="79798" y="27875"/>
                    </a:lnTo>
                    <a:lnTo>
                      <a:pt x="122756" y="28016"/>
                    </a:lnTo>
                    <a:lnTo>
                      <a:pt x="122679" y="0"/>
                    </a:lnTo>
                    <a:lnTo>
                      <a:pt x="192330" y="154"/>
                    </a:lnTo>
                    <a:lnTo>
                      <a:pt x="192356" y="94542"/>
                    </a:lnTo>
                    <a:lnTo>
                      <a:pt x="184040" y="99214"/>
                    </a:lnTo>
                    <a:lnTo>
                      <a:pt x="180860" y="97117"/>
                    </a:lnTo>
                    <a:lnTo>
                      <a:pt x="176663" y="98179"/>
                    </a:lnTo>
                    <a:lnTo>
                      <a:pt x="170877" y="105243"/>
                    </a:lnTo>
                    <a:lnTo>
                      <a:pt x="176716" y="114112"/>
                    </a:lnTo>
                    <a:lnTo>
                      <a:pt x="178096" y="120516"/>
                    </a:lnTo>
                    <a:lnTo>
                      <a:pt x="181433" y="126338"/>
                    </a:lnTo>
                    <a:lnTo>
                      <a:pt x="178800" y="134300"/>
                    </a:lnTo>
                    <a:lnTo>
                      <a:pt x="178905" y="139342"/>
                    </a:lnTo>
                    <a:lnTo>
                      <a:pt x="176038" y="141066"/>
                    </a:lnTo>
                    <a:lnTo>
                      <a:pt x="179582" y="145629"/>
                    </a:lnTo>
                    <a:lnTo>
                      <a:pt x="178826" y="149777"/>
                    </a:lnTo>
                    <a:lnTo>
                      <a:pt x="180703" y="155455"/>
                    </a:lnTo>
                    <a:lnTo>
                      <a:pt x="178540" y="160315"/>
                    </a:lnTo>
                    <a:lnTo>
                      <a:pt x="177445" y="166028"/>
                    </a:lnTo>
                    <a:lnTo>
                      <a:pt x="174239" y="168011"/>
                    </a:lnTo>
                    <a:lnTo>
                      <a:pt x="171815" y="172069"/>
                    </a:lnTo>
                    <a:lnTo>
                      <a:pt x="170850" y="177764"/>
                    </a:lnTo>
                    <a:lnTo>
                      <a:pt x="165507" y="186357"/>
                    </a:lnTo>
                    <a:lnTo>
                      <a:pt x="164959" y="196298"/>
                    </a:lnTo>
                    <a:lnTo>
                      <a:pt x="160606" y="201301"/>
                    </a:lnTo>
                    <a:lnTo>
                      <a:pt x="161779" y="207030"/>
                    </a:lnTo>
                    <a:lnTo>
                      <a:pt x="160189" y="213752"/>
                    </a:lnTo>
                    <a:lnTo>
                      <a:pt x="160476" y="220928"/>
                    </a:lnTo>
                    <a:lnTo>
                      <a:pt x="156956" y="225477"/>
                    </a:lnTo>
                    <a:lnTo>
                      <a:pt x="158208" y="231130"/>
                    </a:lnTo>
                    <a:lnTo>
                      <a:pt x="157530" y="232570"/>
                    </a:lnTo>
                    <a:lnTo>
                      <a:pt x="151170" y="230825"/>
                    </a:lnTo>
                    <a:lnTo>
                      <a:pt x="150544" y="233637"/>
                    </a:lnTo>
                    <a:lnTo>
                      <a:pt x="152707" y="237487"/>
                    </a:lnTo>
                    <a:lnTo>
                      <a:pt x="152838" y="241061"/>
                    </a:lnTo>
                    <a:lnTo>
                      <a:pt x="147963" y="245214"/>
                    </a:lnTo>
                    <a:lnTo>
                      <a:pt x="148094" y="253303"/>
                    </a:lnTo>
                    <a:lnTo>
                      <a:pt x="143115" y="257372"/>
                    </a:lnTo>
                    <a:lnTo>
                      <a:pt x="141759" y="259879"/>
                    </a:lnTo>
                    <a:lnTo>
                      <a:pt x="147546" y="269583"/>
                    </a:lnTo>
                    <a:lnTo>
                      <a:pt x="146973" y="271148"/>
                    </a:lnTo>
                    <a:lnTo>
                      <a:pt x="142672" y="273355"/>
                    </a:lnTo>
                    <a:lnTo>
                      <a:pt x="142229" y="280685"/>
                    </a:lnTo>
                    <a:lnTo>
                      <a:pt x="140248" y="286664"/>
                    </a:lnTo>
                    <a:lnTo>
                      <a:pt x="132636" y="287768"/>
                    </a:lnTo>
                    <a:lnTo>
                      <a:pt x="119576" y="299470"/>
                    </a:lnTo>
                    <a:lnTo>
                      <a:pt x="109827" y="309818"/>
                    </a:lnTo>
                    <a:lnTo>
                      <a:pt x="103623" y="319519"/>
                    </a:lnTo>
                    <a:lnTo>
                      <a:pt x="98410" y="320623"/>
                    </a:lnTo>
                    <a:lnTo>
                      <a:pt x="96194" y="322198"/>
                    </a:lnTo>
                    <a:lnTo>
                      <a:pt x="90772" y="330541"/>
                    </a:lnTo>
                    <a:lnTo>
                      <a:pt x="87774" y="329729"/>
                    </a:lnTo>
                    <a:lnTo>
                      <a:pt x="80423" y="332552"/>
                    </a:lnTo>
                    <a:lnTo>
                      <a:pt x="73620" y="337636"/>
                    </a:lnTo>
                    <a:lnTo>
                      <a:pt x="67572" y="338492"/>
                    </a:lnTo>
                    <a:lnTo>
                      <a:pt x="65930" y="336235"/>
                    </a:lnTo>
                    <a:lnTo>
                      <a:pt x="64366" y="330162"/>
                    </a:lnTo>
                    <a:lnTo>
                      <a:pt x="61212" y="326936"/>
                    </a:lnTo>
                    <a:lnTo>
                      <a:pt x="57250" y="326208"/>
                    </a:lnTo>
                    <a:lnTo>
                      <a:pt x="50472" y="332933"/>
                    </a:lnTo>
                    <a:lnTo>
                      <a:pt x="44816" y="336733"/>
                    </a:lnTo>
                    <a:lnTo>
                      <a:pt x="42626" y="339365"/>
                    </a:lnTo>
                    <a:lnTo>
                      <a:pt x="40801" y="352622"/>
                    </a:lnTo>
                    <a:lnTo>
                      <a:pt x="35302" y="351062"/>
                    </a:lnTo>
                    <a:lnTo>
                      <a:pt x="26386" y="351078"/>
                    </a:lnTo>
                    <a:lnTo>
                      <a:pt x="22581" y="354772"/>
                    </a:lnTo>
                    <a:lnTo>
                      <a:pt x="23337" y="360023"/>
                    </a:lnTo>
                    <a:lnTo>
                      <a:pt x="18384" y="362266"/>
                    </a:lnTo>
                    <a:lnTo>
                      <a:pt x="18931" y="352262"/>
                    </a:lnTo>
                    <a:lnTo>
                      <a:pt x="5011" y="351707"/>
                    </a:lnTo>
                    <a:lnTo>
                      <a:pt x="5272" y="346213"/>
                    </a:lnTo>
                    <a:lnTo>
                      <a:pt x="2561" y="346072"/>
                    </a:lnTo>
                    <a:lnTo>
                      <a:pt x="2666" y="343320"/>
                    </a:lnTo>
                    <a:lnTo>
                      <a:pt x="33" y="341864"/>
                    </a:lnTo>
                    <a:lnTo>
                      <a:pt x="33" y="341864"/>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19" name="OH-7">
                <a:extLst>
                  <a:ext uri="{FF2B5EF4-FFF2-40B4-BE49-F238E27FC236}">
                    <a16:creationId xmlns:a16="http://schemas.microsoft.com/office/drawing/2014/main" id="{0FB381DF-1002-1A4B-BB7A-981BE6031EF2}"/>
                  </a:ext>
                </a:extLst>
              </p:cNvPr>
              <p:cNvSpPr/>
              <p:nvPr/>
            </p:nvSpPr>
            <p:spPr>
              <a:xfrm>
                <a:off x="1272765" y="5187706"/>
                <a:ext cx="465201" cy="813259"/>
              </a:xfrm>
              <a:custGeom>
                <a:avLst/>
                <a:gdLst>
                  <a:gd name="connsiteX0" fmla="*/ 33 w 119517"/>
                  <a:gd name="connsiteY0" fmla="*/ 160185 h 174099"/>
                  <a:gd name="connsiteX1" fmla="*/ 13666 w 119517"/>
                  <a:gd name="connsiteY1" fmla="*/ 159994 h 174099"/>
                  <a:gd name="connsiteX2" fmla="*/ 13509 w 119517"/>
                  <a:gd name="connsiteY2" fmla="*/ 134120 h 174099"/>
                  <a:gd name="connsiteX3" fmla="*/ 13822 w 119517"/>
                  <a:gd name="connsiteY3" fmla="*/ 118479 h 174099"/>
                  <a:gd name="connsiteX4" fmla="*/ 13406 w 119517"/>
                  <a:gd name="connsiteY4" fmla="*/ 115685 h 174099"/>
                  <a:gd name="connsiteX5" fmla="*/ 13197 w 119517"/>
                  <a:gd name="connsiteY5" fmla="*/ 98320 h 174099"/>
                  <a:gd name="connsiteX6" fmla="*/ 6863 w 119517"/>
                  <a:gd name="connsiteY6" fmla="*/ 98273 h 174099"/>
                  <a:gd name="connsiteX7" fmla="*/ 7358 w 119517"/>
                  <a:gd name="connsiteY7" fmla="*/ 70518 h 174099"/>
                  <a:gd name="connsiteX8" fmla="*/ 21147 w 119517"/>
                  <a:gd name="connsiteY8" fmla="*/ 70640 h 174099"/>
                  <a:gd name="connsiteX9" fmla="*/ 21408 w 119517"/>
                  <a:gd name="connsiteY9" fmla="*/ 58489 h 174099"/>
                  <a:gd name="connsiteX10" fmla="*/ 35614 w 119517"/>
                  <a:gd name="connsiteY10" fmla="*/ 58495 h 174099"/>
                  <a:gd name="connsiteX11" fmla="*/ 35823 w 119517"/>
                  <a:gd name="connsiteY11" fmla="*/ 44103 h 174099"/>
                  <a:gd name="connsiteX12" fmla="*/ 49430 w 119517"/>
                  <a:gd name="connsiteY12" fmla="*/ 44064 h 174099"/>
                  <a:gd name="connsiteX13" fmla="*/ 49586 w 119517"/>
                  <a:gd name="connsiteY13" fmla="*/ 29534 h 174099"/>
                  <a:gd name="connsiteX14" fmla="*/ 36005 w 119517"/>
                  <a:gd name="connsiteY14" fmla="*/ 29422 h 174099"/>
                  <a:gd name="connsiteX15" fmla="*/ 36396 w 119517"/>
                  <a:gd name="connsiteY15" fmla="*/ 0 h 174099"/>
                  <a:gd name="connsiteX16" fmla="*/ 39837 w 119517"/>
                  <a:gd name="connsiteY16" fmla="*/ 2259 h 174099"/>
                  <a:gd name="connsiteX17" fmla="*/ 49534 w 119517"/>
                  <a:gd name="connsiteY17" fmla="*/ 3991 h 174099"/>
                  <a:gd name="connsiteX18" fmla="*/ 55347 w 119517"/>
                  <a:gd name="connsiteY18" fmla="*/ 2728 h 174099"/>
                  <a:gd name="connsiteX19" fmla="*/ 55556 w 119517"/>
                  <a:gd name="connsiteY19" fmla="*/ 7559 h 174099"/>
                  <a:gd name="connsiteX20" fmla="*/ 57928 w 119517"/>
                  <a:gd name="connsiteY20" fmla="*/ 9096 h 174099"/>
                  <a:gd name="connsiteX21" fmla="*/ 50733 w 119517"/>
                  <a:gd name="connsiteY21" fmla="*/ 19465 h 174099"/>
                  <a:gd name="connsiteX22" fmla="*/ 53158 w 119517"/>
                  <a:gd name="connsiteY22" fmla="*/ 21854 h 174099"/>
                  <a:gd name="connsiteX23" fmla="*/ 57328 w 119517"/>
                  <a:gd name="connsiteY23" fmla="*/ 16220 h 174099"/>
                  <a:gd name="connsiteX24" fmla="*/ 65096 w 119517"/>
                  <a:gd name="connsiteY24" fmla="*/ 16509 h 174099"/>
                  <a:gd name="connsiteX25" fmla="*/ 65148 w 119517"/>
                  <a:gd name="connsiteY25" fmla="*/ 11365 h 174099"/>
                  <a:gd name="connsiteX26" fmla="*/ 69553 w 119517"/>
                  <a:gd name="connsiteY26" fmla="*/ 8018 h 174099"/>
                  <a:gd name="connsiteX27" fmla="*/ 70987 w 119517"/>
                  <a:gd name="connsiteY27" fmla="*/ 13207 h 174099"/>
                  <a:gd name="connsiteX28" fmla="*/ 70153 w 119517"/>
                  <a:gd name="connsiteY28" fmla="*/ 16465 h 174099"/>
                  <a:gd name="connsiteX29" fmla="*/ 77321 w 119517"/>
                  <a:gd name="connsiteY29" fmla="*/ 16314 h 174099"/>
                  <a:gd name="connsiteX30" fmla="*/ 78312 w 119517"/>
                  <a:gd name="connsiteY30" fmla="*/ 13760 h 174099"/>
                  <a:gd name="connsiteX31" fmla="*/ 80372 w 119517"/>
                  <a:gd name="connsiteY31" fmla="*/ 15745 h 174099"/>
                  <a:gd name="connsiteX32" fmla="*/ 85950 w 119517"/>
                  <a:gd name="connsiteY32" fmla="*/ 17156 h 174099"/>
                  <a:gd name="connsiteX33" fmla="*/ 91737 w 119517"/>
                  <a:gd name="connsiteY33" fmla="*/ 23023 h 174099"/>
                  <a:gd name="connsiteX34" fmla="*/ 93770 w 119517"/>
                  <a:gd name="connsiteY34" fmla="*/ 24014 h 174099"/>
                  <a:gd name="connsiteX35" fmla="*/ 98645 w 119517"/>
                  <a:gd name="connsiteY35" fmla="*/ 23031 h 174099"/>
                  <a:gd name="connsiteX36" fmla="*/ 98671 w 119517"/>
                  <a:gd name="connsiteY36" fmla="*/ 25274 h 174099"/>
                  <a:gd name="connsiteX37" fmla="*/ 104718 w 119517"/>
                  <a:gd name="connsiteY37" fmla="*/ 25319 h 174099"/>
                  <a:gd name="connsiteX38" fmla="*/ 105631 w 119517"/>
                  <a:gd name="connsiteY38" fmla="*/ 15383 h 174099"/>
                  <a:gd name="connsiteX39" fmla="*/ 119551 w 119517"/>
                  <a:gd name="connsiteY39" fmla="*/ 15383 h 174099"/>
                  <a:gd name="connsiteX40" fmla="*/ 119551 w 119517"/>
                  <a:gd name="connsiteY40" fmla="*/ 29996 h 174099"/>
                  <a:gd name="connsiteX41" fmla="*/ 89808 w 119517"/>
                  <a:gd name="connsiteY41" fmla="*/ 29443 h 174099"/>
                  <a:gd name="connsiteX42" fmla="*/ 91241 w 119517"/>
                  <a:gd name="connsiteY42" fmla="*/ 31078 h 174099"/>
                  <a:gd name="connsiteX43" fmla="*/ 91633 w 119517"/>
                  <a:gd name="connsiteY43" fmla="*/ 37568 h 174099"/>
                  <a:gd name="connsiteX44" fmla="*/ 93405 w 119517"/>
                  <a:gd name="connsiteY44" fmla="*/ 38761 h 174099"/>
                  <a:gd name="connsiteX45" fmla="*/ 94552 w 119517"/>
                  <a:gd name="connsiteY45" fmla="*/ 43542 h 174099"/>
                  <a:gd name="connsiteX46" fmla="*/ 77270 w 119517"/>
                  <a:gd name="connsiteY46" fmla="*/ 43660 h 174099"/>
                  <a:gd name="connsiteX47" fmla="*/ 76774 w 119517"/>
                  <a:gd name="connsiteY47" fmla="*/ 98935 h 174099"/>
                  <a:gd name="connsiteX48" fmla="*/ 82639 w 119517"/>
                  <a:gd name="connsiteY48" fmla="*/ 98941 h 174099"/>
                  <a:gd name="connsiteX49" fmla="*/ 82561 w 119517"/>
                  <a:gd name="connsiteY49" fmla="*/ 144679 h 174099"/>
                  <a:gd name="connsiteX50" fmla="*/ 82301 w 119517"/>
                  <a:gd name="connsiteY50" fmla="*/ 160107 h 174099"/>
                  <a:gd name="connsiteX51" fmla="*/ 62985 w 119517"/>
                  <a:gd name="connsiteY51" fmla="*/ 160088 h 174099"/>
                  <a:gd name="connsiteX52" fmla="*/ 62959 w 119517"/>
                  <a:gd name="connsiteY52" fmla="*/ 162874 h 174099"/>
                  <a:gd name="connsiteX53" fmla="*/ 58840 w 119517"/>
                  <a:gd name="connsiteY53" fmla="*/ 162864 h 174099"/>
                  <a:gd name="connsiteX54" fmla="*/ 59987 w 119517"/>
                  <a:gd name="connsiteY54" fmla="*/ 164246 h 174099"/>
                  <a:gd name="connsiteX55" fmla="*/ 55139 w 119517"/>
                  <a:gd name="connsiteY55" fmla="*/ 164319 h 174099"/>
                  <a:gd name="connsiteX56" fmla="*/ 56442 w 119517"/>
                  <a:gd name="connsiteY56" fmla="*/ 169028 h 174099"/>
                  <a:gd name="connsiteX57" fmla="*/ 53627 w 119517"/>
                  <a:gd name="connsiteY57" fmla="*/ 169620 h 174099"/>
                  <a:gd name="connsiteX58" fmla="*/ 53601 w 119517"/>
                  <a:gd name="connsiteY58" fmla="*/ 173911 h 174099"/>
                  <a:gd name="connsiteX59" fmla="*/ 36788 w 119517"/>
                  <a:gd name="connsiteY59" fmla="*/ 173468 h 174099"/>
                  <a:gd name="connsiteX60" fmla="*/ 32434 w 119517"/>
                  <a:gd name="connsiteY60" fmla="*/ 174099 h 174099"/>
                  <a:gd name="connsiteX61" fmla="*/ 4360 w 119517"/>
                  <a:gd name="connsiteY61" fmla="*/ 173791 h 174099"/>
                  <a:gd name="connsiteX62" fmla="*/ 85 w 119517"/>
                  <a:gd name="connsiteY62" fmla="*/ 174031 h 174099"/>
                  <a:gd name="connsiteX63" fmla="*/ 33 w 119517"/>
                  <a:gd name="connsiteY63" fmla="*/ 160185 h 174099"/>
                  <a:gd name="connsiteX64" fmla="*/ 33 w 119517"/>
                  <a:gd name="connsiteY64" fmla="*/ 160185 h 174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9517" h="174099">
                    <a:moveTo>
                      <a:pt x="33" y="160185"/>
                    </a:moveTo>
                    <a:lnTo>
                      <a:pt x="13666" y="159994"/>
                    </a:lnTo>
                    <a:lnTo>
                      <a:pt x="13509" y="134120"/>
                    </a:lnTo>
                    <a:lnTo>
                      <a:pt x="13822" y="118479"/>
                    </a:lnTo>
                    <a:lnTo>
                      <a:pt x="13406" y="115685"/>
                    </a:lnTo>
                    <a:lnTo>
                      <a:pt x="13197" y="98320"/>
                    </a:lnTo>
                    <a:lnTo>
                      <a:pt x="6863" y="98273"/>
                    </a:lnTo>
                    <a:lnTo>
                      <a:pt x="7358" y="70518"/>
                    </a:lnTo>
                    <a:lnTo>
                      <a:pt x="21147" y="70640"/>
                    </a:lnTo>
                    <a:lnTo>
                      <a:pt x="21408" y="58489"/>
                    </a:lnTo>
                    <a:lnTo>
                      <a:pt x="35614" y="58495"/>
                    </a:lnTo>
                    <a:lnTo>
                      <a:pt x="35823" y="44103"/>
                    </a:lnTo>
                    <a:lnTo>
                      <a:pt x="49430" y="44064"/>
                    </a:lnTo>
                    <a:lnTo>
                      <a:pt x="49586" y="29534"/>
                    </a:lnTo>
                    <a:lnTo>
                      <a:pt x="36005" y="29422"/>
                    </a:lnTo>
                    <a:lnTo>
                      <a:pt x="36396" y="0"/>
                    </a:lnTo>
                    <a:lnTo>
                      <a:pt x="39837" y="2259"/>
                    </a:lnTo>
                    <a:lnTo>
                      <a:pt x="49534" y="3991"/>
                    </a:lnTo>
                    <a:lnTo>
                      <a:pt x="55347" y="2728"/>
                    </a:lnTo>
                    <a:lnTo>
                      <a:pt x="55556" y="7559"/>
                    </a:lnTo>
                    <a:lnTo>
                      <a:pt x="57928" y="9096"/>
                    </a:lnTo>
                    <a:lnTo>
                      <a:pt x="50733" y="19465"/>
                    </a:lnTo>
                    <a:lnTo>
                      <a:pt x="53158" y="21854"/>
                    </a:lnTo>
                    <a:lnTo>
                      <a:pt x="57328" y="16220"/>
                    </a:lnTo>
                    <a:lnTo>
                      <a:pt x="65096" y="16509"/>
                    </a:lnTo>
                    <a:lnTo>
                      <a:pt x="65148" y="11365"/>
                    </a:lnTo>
                    <a:lnTo>
                      <a:pt x="69553" y="8018"/>
                    </a:lnTo>
                    <a:lnTo>
                      <a:pt x="70987" y="13207"/>
                    </a:lnTo>
                    <a:lnTo>
                      <a:pt x="70153" y="16465"/>
                    </a:lnTo>
                    <a:lnTo>
                      <a:pt x="77321" y="16314"/>
                    </a:lnTo>
                    <a:lnTo>
                      <a:pt x="78312" y="13760"/>
                    </a:lnTo>
                    <a:lnTo>
                      <a:pt x="80372" y="15745"/>
                    </a:lnTo>
                    <a:lnTo>
                      <a:pt x="85950" y="17156"/>
                    </a:lnTo>
                    <a:lnTo>
                      <a:pt x="91737" y="23023"/>
                    </a:lnTo>
                    <a:lnTo>
                      <a:pt x="93770" y="24014"/>
                    </a:lnTo>
                    <a:lnTo>
                      <a:pt x="98645" y="23031"/>
                    </a:lnTo>
                    <a:lnTo>
                      <a:pt x="98671" y="25274"/>
                    </a:lnTo>
                    <a:lnTo>
                      <a:pt x="104718" y="25319"/>
                    </a:lnTo>
                    <a:lnTo>
                      <a:pt x="105631" y="15383"/>
                    </a:lnTo>
                    <a:lnTo>
                      <a:pt x="119551" y="15383"/>
                    </a:lnTo>
                    <a:lnTo>
                      <a:pt x="119551" y="29996"/>
                    </a:lnTo>
                    <a:lnTo>
                      <a:pt x="89808" y="29443"/>
                    </a:lnTo>
                    <a:lnTo>
                      <a:pt x="91241" y="31078"/>
                    </a:lnTo>
                    <a:lnTo>
                      <a:pt x="91633" y="37568"/>
                    </a:lnTo>
                    <a:lnTo>
                      <a:pt x="93405" y="38761"/>
                    </a:lnTo>
                    <a:lnTo>
                      <a:pt x="94552" y="43542"/>
                    </a:lnTo>
                    <a:lnTo>
                      <a:pt x="77270" y="43660"/>
                    </a:lnTo>
                    <a:lnTo>
                      <a:pt x="76774" y="98935"/>
                    </a:lnTo>
                    <a:lnTo>
                      <a:pt x="82639" y="98941"/>
                    </a:lnTo>
                    <a:lnTo>
                      <a:pt x="82561" y="144679"/>
                    </a:lnTo>
                    <a:lnTo>
                      <a:pt x="82301" y="160107"/>
                    </a:lnTo>
                    <a:lnTo>
                      <a:pt x="62985" y="160088"/>
                    </a:lnTo>
                    <a:lnTo>
                      <a:pt x="62959" y="162874"/>
                    </a:lnTo>
                    <a:lnTo>
                      <a:pt x="58840" y="162864"/>
                    </a:lnTo>
                    <a:lnTo>
                      <a:pt x="59987" y="164246"/>
                    </a:lnTo>
                    <a:lnTo>
                      <a:pt x="55139" y="164319"/>
                    </a:lnTo>
                    <a:lnTo>
                      <a:pt x="56442" y="169028"/>
                    </a:lnTo>
                    <a:lnTo>
                      <a:pt x="53627" y="169620"/>
                    </a:lnTo>
                    <a:lnTo>
                      <a:pt x="53601" y="173911"/>
                    </a:lnTo>
                    <a:lnTo>
                      <a:pt x="36788" y="173468"/>
                    </a:lnTo>
                    <a:lnTo>
                      <a:pt x="32434" y="174099"/>
                    </a:lnTo>
                    <a:lnTo>
                      <a:pt x="4360" y="173791"/>
                    </a:lnTo>
                    <a:lnTo>
                      <a:pt x="85" y="174031"/>
                    </a:lnTo>
                    <a:lnTo>
                      <a:pt x="33" y="160185"/>
                    </a:lnTo>
                    <a:lnTo>
                      <a:pt x="33" y="160185"/>
                    </a:lnTo>
                  </a:path>
                </a:pathLst>
              </a:custGeom>
              <a:solidFill>
                <a:srgbClr val="ACACAC"/>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20" name="OH-8">
                <a:extLst>
                  <a:ext uri="{FF2B5EF4-FFF2-40B4-BE49-F238E27FC236}">
                    <a16:creationId xmlns:a16="http://schemas.microsoft.com/office/drawing/2014/main" id="{9E771F74-581F-E3C4-873C-5723F516A85F}"/>
                  </a:ext>
                </a:extLst>
              </p:cNvPr>
              <p:cNvSpPr/>
              <p:nvPr/>
            </p:nvSpPr>
            <p:spPr>
              <a:xfrm>
                <a:off x="-185964" y="6213519"/>
                <a:ext cx="357352" cy="1094355"/>
              </a:xfrm>
              <a:custGeom>
                <a:avLst/>
                <a:gdLst>
                  <a:gd name="connsiteX0" fmla="*/ 33 w 91808"/>
                  <a:gd name="connsiteY0" fmla="*/ 213773 h 234276"/>
                  <a:gd name="connsiteX1" fmla="*/ 137 w 91808"/>
                  <a:gd name="connsiteY1" fmla="*/ 197107 h 234276"/>
                  <a:gd name="connsiteX2" fmla="*/ 658 w 91808"/>
                  <a:gd name="connsiteY2" fmla="*/ 164958 h 234276"/>
                  <a:gd name="connsiteX3" fmla="*/ 867 w 91808"/>
                  <a:gd name="connsiteY3" fmla="*/ 131558 h 234276"/>
                  <a:gd name="connsiteX4" fmla="*/ 893 w 91808"/>
                  <a:gd name="connsiteY4" fmla="*/ 101849 h 234276"/>
                  <a:gd name="connsiteX5" fmla="*/ 1310 w 91808"/>
                  <a:gd name="connsiteY5" fmla="*/ 67786 h 234276"/>
                  <a:gd name="connsiteX6" fmla="*/ 2327 w 91808"/>
                  <a:gd name="connsiteY6" fmla="*/ 14986 h 234276"/>
                  <a:gd name="connsiteX7" fmla="*/ 2379 w 91808"/>
                  <a:gd name="connsiteY7" fmla="*/ 284 h 234276"/>
                  <a:gd name="connsiteX8" fmla="*/ 31808 w 91808"/>
                  <a:gd name="connsiteY8" fmla="*/ 472 h 234276"/>
                  <a:gd name="connsiteX9" fmla="*/ 31835 w 91808"/>
                  <a:gd name="connsiteY9" fmla="*/ 198 h 234276"/>
                  <a:gd name="connsiteX10" fmla="*/ 55608 w 91808"/>
                  <a:gd name="connsiteY10" fmla="*/ 0 h 234276"/>
                  <a:gd name="connsiteX11" fmla="*/ 55868 w 91808"/>
                  <a:gd name="connsiteY11" fmla="*/ 31316 h 234276"/>
                  <a:gd name="connsiteX12" fmla="*/ 56286 w 91808"/>
                  <a:gd name="connsiteY12" fmla="*/ 49093 h 234276"/>
                  <a:gd name="connsiteX13" fmla="*/ 75263 w 91808"/>
                  <a:gd name="connsiteY13" fmla="*/ 48838 h 234276"/>
                  <a:gd name="connsiteX14" fmla="*/ 75549 w 91808"/>
                  <a:gd name="connsiteY14" fmla="*/ 62483 h 234276"/>
                  <a:gd name="connsiteX15" fmla="*/ 83369 w 91808"/>
                  <a:gd name="connsiteY15" fmla="*/ 62295 h 234276"/>
                  <a:gd name="connsiteX16" fmla="*/ 85168 w 91808"/>
                  <a:gd name="connsiteY16" fmla="*/ 64990 h 234276"/>
                  <a:gd name="connsiteX17" fmla="*/ 89286 w 91808"/>
                  <a:gd name="connsiteY17" fmla="*/ 62126 h 234276"/>
                  <a:gd name="connsiteX18" fmla="*/ 91841 w 91808"/>
                  <a:gd name="connsiteY18" fmla="*/ 64998 h 234276"/>
                  <a:gd name="connsiteX19" fmla="*/ 91685 w 91808"/>
                  <a:gd name="connsiteY19" fmla="*/ 67758 h 234276"/>
                  <a:gd name="connsiteX20" fmla="*/ 78834 w 91808"/>
                  <a:gd name="connsiteY20" fmla="*/ 67888 h 234276"/>
                  <a:gd name="connsiteX21" fmla="*/ 78652 w 91808"/>
                  <a:gd name="connsiteY21" fmla="*/ 81622 h 234276"/>
                  <a:gd name="connsiteX22" fmla="*/ 48283 w 91808"/>
                  <a:gd name="connsiteY22" fmla="*/ 82238 h 234276"/>
                  <a:gd name="connsiteX23" fmla="*/ 49170 w 91808"/>
                  <a:gd name="connsiteY23" fmla="*/ 143693 h 234276"/>
                  <a:gd name="connsiteX24" fmla="*/ 65618 w 91808"/>
                  <a:gd name="connsiteY24" fmla="*/ 143912 h 234276"/>
                  <a:gd name="connsiteX25" fmla="*/ 65748 w 91808"/>
                  <a:gd name="connsiteY25" fmla="*/ 152529 h 234276"/>
                  <a:gd name="connsiteX26" fmla="*/ 70388 w 91808"/>
                  <a:gd name="connsiteY26" fmla="*/ 151869 h 234276"/>
                  <a:gd name="connsiteX27" fmla="*/ 69215 w 91808"/>
                  <a:gd name="connsiteY27" fmla="*/ 168819 h 234276"/>
                  <a:gd name="connsiteX28" fmla="*/ 69736 w 91808"/>
                  <a:gd name="connsiteY28" fmla="*/ 168950 h 234276"/>
                  <a:gd name="connsiteX29" fmla="*/ 67338 w 91808"/>
                  <a:gd name="connsiteY29" fmla="*/ 199504 h 234276"/>
                  <a:gd name="connsiteX30" fmla="*/ 62281 w 91808"/>
                  <a:gd name="connsiteY30" fmla="*/ 200738 h 234276"/>
                  <a:gd name="connsiteX31" fmla="*/ 62281 w 91808"/>
                  <a:gd name="connsiteY31" fmla="*/ 204745 h 234276"/>
                  <a:gd name="connsiteX32" fmla="*/ 58762 w 91808"/>
                  <a:gd name="connsiteY32" fmla="*/ 205663 h 234276"/>
                  <a:gd name="connsiteX33" fmla="*/ 58710 w 91808"/>
                  <a:gd name="connsiteY33" fmla="*/ 203965 h 234276"/>
                  <a:gd name="connsiteX34" fmla="*/ 53288 w 91808"/>
                  <a:gd name="connsiteY34" fmla="*/ 205175 h 234276"/>
                  <a:gd name="connsiteX35" fmla="*/ 53836 w 91808"/>
                  <a:gd name="connsiteY35" fmla="*/ 212943 h 234276"/>
                  <a:gd name="connsiteX36" fmla="*/ 47293 w 91808"/>
                  <a:gd name="connsiteY36" fmla="*/ 212784 h 234276"/>
                  <a:gd name="connsiteX37" fmla="*/ 47058 w 91808"/>
                  <a:gd name="connsiteY37" fmla="*/ 216872 h 234276"/>
                  <a:gd name="connsiteX38" fmla="*/ 41245 w 91808"/>
                  <a:gd name="connsiteY38" fmla="*/ 216397 h 234276"/>
                  <a:gd name="connsiteX39" fmla="*/ 39863 w 91808"/>
                  <a:gd name="connsiteY39" fmla="*/ 214939 h 234276"/>
                  <a:gd name="connsiteX40" fmla="*/ 34702 w 91808"/>
                  <a:gd name="connsiteY40" fmla="*/ 215789 h 234276"/>
                  <a:gd name="connsiteX41" fmla="*/ 34207 w 91808"/>
                  <a:gd name="connsiteY41" fmla="*/ 223294 h 234276"/>
                  <a:gd name="connsiteX42" fmla="*/ 31366 w 91808"/>
                  <a:gd name="connsiteY42" fmla="*/ 223712 h 234276"/>
                  <a:gd name="connsiteX43" fmla="*/ 28498 w 91808"/>
                  <a:gd name="connsiteY43" fmla="*/ 226216 h 234276"/>
                  <a:gd name="connsiteX44" fmla="*/ 30688 w 91808"/>
                  <a:gd name="connsiteY44" fmla="*/ 231824 h 234276"/>
                  <a:gd name="connsiteX45" fmla="*/ 18071 w 91808"/>
                  <a:gd name="connsiteY45" fmla="*/ 230833 h 234276"/>
                  <a:gd name="connsiteX46" fmla="*/ 13379 w 91808"/>
                  <a:gd name="connsiteY46" fmla="*/ 227364 h 234276"/>
                  <a:gd name="connsiteX47" fmla="*/ 9651 w 91808"/>
                  <a:gd name="connsiteY47" fmla="*/ 226529 h 234276"/>
                  <a:gd name="connsiteX48" fmla="*/ 5168 w 91808"/>
                  <a:gd name="connsiteY48" fmla="*/ 232007 h 234276"/>
                  <a:gd name="connsiteX49" fmla="*/ 33 w 91808"/>
                  <a:gd name="connsiteY49" fmla="*/ 234276 h 234276"/>
                  <a:gd name="connsiteX50" fmla="*/ 33 w 91808"/>
                  <a:gd name="connsiteY50" fmla="*/ 213773 h 234276"/>
                  <a:gd name="connsiteX51" fmla="*/ 33 w 91808"/>
                  <a:gd name="connsiteY51" fmla="*/ 213773 h 234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91808" h="234276">
                    <a:moveTo>
                      <a:pt x="33" y="213773"/>
                    </a:moveTo>
                    <a:lnTo>
                      <a:pt x="137" y="197107"/>
                    </a:lnTo>
                    <a:lnTo>
                      <a:pt x="658" y="164958"/>
                    </a:lnTo>
                    <a:lnTo>
                      <a:pt x="867" y="131558"/>
                    </a:lnTo>
                    <a:lnTo>
                      <a:pt x="893" y="101849"/>
                    </a:lnTo>
                    <a:lnTo>
                      <a:pt x="1310" y="67786"/>
                    </a:lnTo>
                    <a:lnTo>
                      <a:pt x="2327" y="14986"/>
                    </a:lnTo>
                    <a:lnTo>
                      <a:pt x="2379" y="284"/>
                    </a:lnTo>
                    <a:lnTo>
                      <a:pt x="31808" y="472"/>
                    </a:lnTo>
                    <a:lnTo>
                      <a:pt x="31835" y="198"/>
                    </a:lnTo>
                    <a:lnTo>
                      <a:pt x="55608" y="0"/>
                    </a:lnTo>
                    <a:lnTo>
                      <a:pt x="55868" y="31316"/>
                    </a:lnTo>
                    <a:lnTo>
                      <a:pt x="56286" y="49093"/>
                    </a:lnTo>
                    <a:lnTo>
                      <a:pt x="75263" y="48838"/>
                    </a:lnTo>
                    <a:lnTo>
                      <a:pt x="75549" y="62483"/>
                    </a:lnTo>
                    <a:lnTo>
                      <a:pt x="83369" y="62295"/>
                    </a:lnTo>
                    <a:lnTo>
                      <a:pt x="85168" y="64990"/>
                    </a:lnTo>
                    <a:lnTo>
                      <a:pt x="89286" y="62126"/>
                    </a:lnTo>
                    <a:lnTo>
                      <a:pt x="91841" y="64998"/>
                    </a:lnTo>
                    <a:lnTo>
                      <a:pt x="91685" y="67758"/>
                    </a:lnTo>
                    <a:lnTo>
                      <a:pt x="78834" y="67888"/>
                    </a:lnTo>
                    <a:lnTo>
                      <a:pt x="78652" y="81622"/>
                    </a:lnTo>
                    <a:lnTo>
                      <a:pt x="48283" y="82238"/>
                    </a:lnTo>
                    <a:lnTo>
                      <a:pt x="49170" y="143693"/>
                    </a:lnTo>
                    <a:lnTo>
                      <a:pt x="65618" y="143912"/>
                    </a:lnTo>
                    <a:lnTo>
                      <a:pt x="65748" y="152529"/>
                    </a:lnTo>
                    <a:lnTo>
                      <a:pt x="70388" y="151869"/>
                    </a:lnTo>
                    <a:lnTo>
                      <a:pt x="69215" y="168819"/>
                    </a:lnTo>
                    <a:lnTo>
                      <a:pt x="69736" y="168950"/>
                    </a:lnTo>
                    <a:lnTo>
                      <a:pt x="67338" y="199504"/>
                    </a:lnTo>
                    <a:lnTo>
                      <a:pt x="62281" y="200738"/>
                    </a:lnTo>
                    <a:lnTo>
                      <a:pt x="62281" y="204745"/>
                    </a:lnTo>
                    <a:lnTo>
                      <a:pt x="58762" y="205663"/>
                    </a:lnTo>
                    <a:lnTo>
                      <a:pt x="58710" y="203965"/>
                    </a:lnTo>
                    <a:lnTo>
                      <a:pt x="53288" y="205175"/>
                    </a:lnTo>
                    <a:lnTo>
                      <a:pt x="53836" y="212943"/>
                    </a:lnTo>
                    <a:lnTo>
                      <a:pt x="47293" y="212784"/>
                    </a:lnTo>
                    <a:lnTo>
                      <a:pt x="47058" y="216872"/>
                    </a:lnTo>
                    <a:lnTo>
                      <a:pt x="41245" y="216397"/>
                    </a:lnTo>
                    <a:lnTo>
                      <a:pt x="39863" y="214939"/>
                    </a:lnTo>
                    <a:lnTo>
                      <a:pt x="34702" y="215789"/>
                    </a:lnTo>
                    <a:lnTo>
                      <a:pt x="34207" y="223294"/>
                    </a:lnTo>
                    <a:lnTo>
                      <a:pt x="31366" y="223712"/>
                    </a:lnTo>
                    <a:lnTo>
                      <a:pt x="28498" y="226216"/>
                    </a:lnTo>
                    <a:lnTo>
                      <a:pt x="30688" y="231824"/>
                    </a:lnTo>
                    <a:lnTo>
                      <a:pt x="18071" y="230833"/>
                    </a:lnTo>
                    <a:lnTo>
                      <a:pt x="13379" y="227364"/>
                    </a:lnTo>
                    <a:lnTo>
                      <a:pt x="9651" y="226529"/>
                    </a:lnTo>
                    <a:lnTo>
                      <a:pt x="5168" y="232007"/>
                    </a:lnTo>
                    <a:lnTo>
                      <a:pt x="33" y="234276"/>
                    </a:lnTo>
                    <a:lnTo>
                      <a:pt x="33" y="213773"/>
                    </a:lnTo>
                    <a:lnTo>
                      <a:pt x="33" y="213773"/>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21" name="OH-9">
                <a:extLst>
                  <a:ext uri="{FF2B5EF4-FFF2-40B4-BE49-F238E27FC236}">
                    <a16:creationId xmlns:a16="http://schemas.microsoft.com/office/drawing/2014/main" id="{58418B2A-2531-19FB-C2F7-070D3A03C004}"/>
                  </a:ext>
                </a:extLst>
              </p:cNvPr>
              <p:cNvSpPr/>
              <p:nvPr/>
            </p:nvSpPr>
            <p:spPr>
              <a:xfrm>
                <a:off x="-178149" y="4981717"/>
                <a:ext cx="1382631" cy="509939"/>
              </a:xfrm>
              <a:custGeom>
                <a:avLst/>
                <a:gdLst>
                  <a:gd name="connsiteX0" fmla="*/ 33 w 355216"/>
                  <a:gd name="connsiteY0" fmla="*/ 11217 h 109166"/>
                  <a:gd name="connsiteX1" fmla="*/ 59 w 355216"/>
                  <a:gd name="connsiteY1" fmla="*/ 7061 h 109166"/>
                  <a:gd name="connsiteX2" fmla="*/ 12024 w 355216"/>
                  <a:gd name="connsiteY2" fmla="*/ 6537 h 109166"/>
                  <a:gd name="connsiteX3" fmla="*/ 47657 w 355216"/>
                  <a:gd name="connsiteY3" fmla="*/ 5574 h 109166"/>
                  <a:gd name="connsiteX4" fmla="*/ 88530 w 355216"/>
                  <a:gd name="connsiteY4" fmla="*/ 4181 h 109166"/>
                  <a:gd name="connsiteX5" fmla="*/ 113686 w 355216"/>
                  <a:gd name="connsiteY5" fmla="*/ 3088 h 109166"/>
                  <a:gd name="connsiteX6" fmla="*/ 195015 w 355216"/>
                  <a:gd name="connsiteY6" fmla="*/ 0 h 109166"/>
                  <a:gd name="connsiteX7" fmla="*/ 192747 w 355216"/>
                  <a:gd name="connsiteY7" fmla="*/ 2697 h 109166"/>
                  <a:gd name="connsiteX8" fmla="*/ 191652 w 355216"/>
                  <a:gd name="connsiteY8" fmla="*/ 6602 h 109166"/>
                  <a:gd name="connsiteX9" fmla="*/ 193138 w 355216"/>
                  <a:gd name="connsiteY9" fmla="*/ 7998 h 109166"/>
                  <a:gd name="connsiteX10" fmla="*/ 198742 w 355216"/>
                  <a:gd name="connsiteY10" fmla="*/ 3970 h 109166"/>
                  <a:gd name="connsiteX11" fmla="*/ 199915 w 355216"/>
                  <a:gd name="connsiteY11" fmla="*/ 5747 h 109166"/>
                  <a:gd name="connsiteX12" fmla="*/ 197569 w 355216"/>
                  <a:gd name="connsiteY12" fmla="*/ 7536 h 109166"/>
                  <a:gd name="connsiteX13" fmla="*/ 209638 w 355216"/>
                  <a:gd name="connsiteY13" fmla="*/ 8736 h 109166"/>
                  <a:gd name="connsiteX14" fmla="*/ 212063 w 355216"/>
                  <a:gd name="connsiteY14" fmla="*/ 5147 h 109166"/>
                  <a:gd name="connsiteX15" fmla="*/ 216546 w 355216"/>
                  <a:gd name="connsiteY15" fmla="*/ 8749 h 109166"/>
                  <a:gd name="connsiteX16" fmla="*/ 216337 w 355216"/>
                  <a:gd name="connsiteY16" fmla="*/ 10776 h 109166"/>
                  <a:gd name="connsiteX17" fmla="*/ 219622 w 355216"/>
                  <a:gd name="connsiteY17" fmla="*/ 10990 h 109166"/>
                  <a:gd name="connsiteX18" fmla="*/ 226165 w 355216"/>
                  <a:gd name="connsiteY18" fmla="*/ 15774 h 109166"/>
                  <a:gd name="connsiteX19" fmla="*/ 226373 w 355216"/>
                  <a:gd name="connsiteY19" fmla="*/ 16922 h 109166"/>
                  <a:gd name="connsiteX20" fmla="*/ 239407 w 355216"/>
                  <a:gd name="connsiteY20" fmla="*/ 22165 h 109166"/>
                  <a:gd name="connsiteX21" fmla="*/ 245454 w 355216"/>
                  <a:gd name="connsiteY21" fmla="*/ 23002 h 109166"/>
                  <a:gd name="connsiteX22" fmla="*/ 250850 w 355216"/>
                  <a:gd name="connsiteY22" fmla="*/ 26519 h 109166"/>
                  <a:gd name="connsiteX23" fmla="*/ 256403 w 355216"/>
                  <a:gd name="connsiteY23" fmla="*/ 34172 h 109166"/>
                  <a:gd name="connsiteX24" fmla="*/ 264822 w 355216"/>
                  <a:gd name="connsiteY24" fmla="*/ 40229 h 109166"/>
                  <a:gd name="connsiteX25" fmla="*/ 273085 w 355216"/>
                  <a:gd name="connsiteY25" fmla="*/ 41828 h 109166"/>
                  <a:gd name="connsiteX26" fmla="*/ 279264 w 355216"/>
                  <a:gd name="connsiteY26" fmla="*/ 38354 h 109166"/>
                  <a:gd name="connsiteX27" fmla="*/ 281844 w 355216"/>
                  <a:gd name="connsiteY27" fmla="*/ 33090 h 109166"/>
                  <a:gd name="connsiteX28" fmla="*/ 280593 w 355216"/>
                  <a:gd name="connsiteY28" fmla="*/ 30512 h 109166"/>
                  <a:gd name="connsiteX29" fmla="*/ 284347 w 355216"/>
                  <a:gd name="connsiteY29" fmla="*/ 28013 h 109166"/>
                  <a:gd name="connsiteX30" fmla="*/ 291358 w 355216"/>
                  <a:gd name="connsiteY30" fmla="*/ 37060 h 109166"/>
                  <a:gd name="connsiteX31" fmla="*/ 296494 w 355216"/>
                  <a:gd name="connsiteY31" fmla="*/ 35943 h 109166"/>
                  <a:gd name="connsiteX32" fmla="*/ 301108 w 355216"/>
                  <a:gd name="connsiteY32" fmla="*/ 36817 h 109166"/>
                  <a:gd name="connsiteX33" fmla="*/ 302046 w 355216"/>
                  <a:gd name="connsiteY33" fmla="*/ 39468 h 109166"/>
                  <a:gd name="connsiteX34" fmla="*/ 299882 w 355216"/>
                  <a:gd name="connsiteY34" fmla="*/ 42658 h 109166"/>
                  <a:gd name="connsiteX35" fmla="*/ 295920 w 355216"/>
                  <a:gd name="connsiteY35" fmla="*/ 42893 h 109166"/>
                  <a:gd name="connsiteX36" fmla="*/ 294226 w 355216"/>
                  <a:gd name="connsiteY36" fmla="*/ 44434 h 109166"/>
                  <a:gd name="connsiteX37" fmla="*/ 288231 w 355216"/>
                  <a:gd name="connsiteY37" fmla="*/ 43748 h 109166"/>
                  <a:gd name="connsiteX38" fmla="*/ 285807 w 355216"/>
                  <a:gd name="connsiteY38" fmla="*/ 46766 h 109166"/>
                  <a:gd name="connsiteX39" fmla="*/ 282861 w 355216"/>
                  <a:gd name="connsiteY39" fmla="*/ 44573 h 109166"/>
                  <a:gd name="connsiteX40" fmla="*/ 277309 w 355216"/>
                  <a:gd name="connsiteY40" fmla="*/ 47092 h 109166"/>
                  <a:gd name="connsiteX41" fmla="*/ 267090 w 355216"/>
                  <a:gd name="connsiteY41" fmla="*/ 47152 h 109166"/>
                  <a:gd name="connsiteX42" fmla="*/ 264119 w 355216"/>
                  <a:gd name="connsiteY42" fmla="*/ 51180 h 109166"/>
                  <a:gd name="connsiteX43" fmla="*/ 261434 w 355216"/>
                  <a:gd name="connsiteY43" fmla="*/ 52693 h 109166"/>
                  <a:gd name="connsiteX44" fmla="*/ 255751 w 355216"/>
                  <a:gd name="connsiteY44" fmla="*/ 51676 h 109166"/>
                  <a:gd name="connsiteX45" fmla="*/ 255985 w 355216"/>
                  <a:gd name="connsiteY45" fmla="*/ 53588 h 109166"/>
                  <a:gd name="connsiteX46" fmla="*/ 259426 w 355216"/>
                  <a:gd name="connsiteY46" fmla="*/ 54164 h 109166"/>
                  <a:gd name="connsiteX47" fmla="*/ 259062 w 355216"/>
                  <a:gd name="connsiteY47" fmla="*/ 58614 h 109166"/>
                  <a:gd name="connsiteX48" fmla="*/ 263753 w 355216"/>
                  <a:gd name="connsiteY48" fmla="*/ 53726 h 109166"/>
                  <a:gd name="connsiteX49" fmla="*/ 268785 w 355216"/>
                  <a:gd name="connsiteY49" fmla="*/ 60347 h 109166"/>
                  <a:gd name="connsiteX50" fmla="*/ 271521 w 355216"/>
                  <a:gd name="connsiteY50" fmla="*/ 60448 h 109166"/>
                  <a:gd name="connsiteX51" fmla="*/ 277595 w 355216"/>
                  <a:gd name="connsiteY51" fmla="*/ 55847 h 109166"/>
                  <a:gd name="connsiteX52" fmla="*/ 280827 w 355216"/>
                  <a:gd name="connsiteY52" fmla="*/ 56230 h 109166"/>
                  <a:gd name="connsiteX53" fmla="*/ 285129 w 355216"/>
                  <a:gd name="connsiteY53" fmla="*/ 52944 h 109166"/>
                  <a:gd name="connsiteX54" fmla="*/ 284946 w 355216"/>
                  <a:gd name="connsiteY54" fmla="*/ 50126 h 109166"/>
                  <a:gd name="connsiteX55" fmla="*/ 295816 w 355216"/>
                  <a:gd name="connsiteY55" fmla="*/ 55683 h 109166"/>
                  <a:gd name="connsiteX56" fmla="*/ 303584 w 355216"/>
                  <a:gd name="connsiteY56" fmla="*/ 51775 h 109166"/>
                  <a:gd name="connsiteX57" fmla="*/ 314402 w 355216"/>
                  <a:gd name="connsiteY57" fmla="*/ 59598 h 109166"/>
                  <a:gd name="connsiteX58" fmla="*/ 318129 w 355216"/>
                  <a:gd name="connsiteY58" fmla="*/ 60495 h 109166"/>
                  <a:gd name="connsiteX59" fmla="*/ 330537 w 355216"/>
                  <a:gd name="connsiteY59" fmla="*/ 67173 h 109166"/>
                  <a:gd name="connsiteX60" fmla="*/ 335230 w 355216"/>
                  <a:gd name="connsiteY60" fmla="*/ 67734 h 109166"/>
                  <a:gd name="connsiteX61" fmla="*/ 342424 w 355216"/>
                  <a:gd name="connsiteY61" fmla="*/ 64750 h 109166"/>
                  <a:gd name="connsiteX62" fmla="*/ 352147 w 355216"/>
                  <a:gd name="connsiteY62" fmla="*/ 58740 h 109166"/>
                  <a:gd name="connsiteX63" fmla="*/ 354441 w 355216"/>
                  <a:gd name="connsiteY63" fmla="*/ 58685 h 109166"/>
                  <a:gd name="connsiteX64" fmla="*/ 355249 w 355216"/>
                  <a:gd name="connsiteY64" fmla="*/ 86391 h 109166"/>
                  <a:gd name="connsiteX65" fmla="*/ 340808 w 355216"/>
                  <a:gd name="connsiteY65" fmla="*/ 86464 h 109166"/>
                  <a:gd name="connsiteX66" fmla="*/ 309318 w 355216"/>
                  <a:gd name="connsiteY66" fmla="*/ 85937 h 109166"/>
                  <a:gd name="connsiteX67" fmla="*/ 283304 w 355216"/>
                  <a:gd name="connsiteY67" fmla="*/ 85282 h 109166"/>
                  <a:gd name="connsiteX68" fmla="*/ 283486 w 355216"/>
                  <a:gd name="connsiteY68" fmla="*/ 91942 h 109166"/>
                  <a:gd name="connsiteX69" fmla="*/ 241466 w 355216"/>
                  <a:gd name="connsiteY69" fmla="*/ 91738 h 109166"/>
                  <a:gd name="connsiteX70" fmla="*/ 224471 w 355216"/>
                  <a:gd name="connsiteY70" fmla="*/ 92385 h 109166"/>
                  <a:gd name="connsiteX71" fmla="*/ 213861 w 355216"/>
                  <a:gd name="connsiteY71" fmla="*/ 92028 h 109166"/>
                  <a:gd name="connsiteX72" fmla="*/ 199915 w 355216"/>
                  <a:gd name="connsiteY72" fmla="*/ 92197 h 109166"/>
                  <a:gd name="connsiteX73" fmla="*/ 200541 w 355216"/>
                  <a:gd name="connsiteY73" fmla="*/ 58067 h 109166"/>
                  <a:gd name="connsiteX74" fmla="*/ 200671 w 355216"/>
                  <a:gd name="connsiteY74" fmla="*/ 42008 h 109166"/>
                  <a:gd name="connsiteX75" fmla="*/ 184196 w 355216"/>
                  <a:gd name="connsiteY75" fmla="*/ 42076 h 109166"/>
                  <a:gd name="connsiteX76" fmla="*/ 184145 w 355216"/>
                  <a:gd name="connsiteY76" fmla="*/ 49187 h 109166"/>
                  <a:gd name="connsiteX77" fmla="*/ 167175 w 355216"/>
                  <a:gd name="connsiteY77" fmla="*/ 49158 h 109166"/>
                  <a:gd name="connsiteX78" fmla="*/ 167123 w 355216"/>
                  <a:gd name="connsiteY78" fmla="*/ 43480 h 109166"/>
                  <a:gd name="connsiteX79" fmla="*/ 163135 w 355216"/>
                  <a:gd name="connsiteY79" fmla="*/ 43482 h 109166"/>
                  <a:gd name="connsiteX80" fmla="*/ 162431 w 355216"/>
                  <a:gd name="connsiteY80" fmla="*/ 40665 h 109166"/>
                  <a:gd name="connsiteX81" fmla="*/ 158286 w 355216"/>
                  <a:gd name="connsiteY81" fmla="*/ 42248 h 109166"/>
                  <a:gd name="connsiteX82" fmla="*/ 157895 w 355216"/>
                  <a:gd name="connsiteY82" fmla="*/ 46425 h 109166"/>
                  <a:gd name="connsiteX83" fmla="*/ 154272 w 355216"/>
                  <a:gd name="connsiteY83" fmla="*/ 48363 h 109166"/>
                  <a:gd name="connsiteX84" fmla="*/ 152708 w 355216"/>
                  <a:gd name="connsiteY84" fmla="*/ 51404 h 109166"/>
                  <a:gd name="connsiteX85" fmla="*/ 148954 w 355216"/>
                  <a:gd name="connsiteY85" fmla="*/ 51905 h 109166"/>
                  <a:gd name="connsiteX86" fmla="*/ 147729 w 355216"/>
                  <a:gd name="connsiteY86" fmla="*/ 54652 h 109166"/>
                  <a:gd name="connsiteX87" fmla="*/ 142567 w 355216"/>
                  <a:gd name="connsiteY87" fmla="*/ 57934 h 109166"/>
                  <a:gd name="connsiteX88" fmla="*/ 138528 w 355216"/>
                  <a:gd name="connsiteY88" fmla="*/ 59332 h 109166"/>
                  <a:gd name="connsiteX89" fmla="*/ 137276 w 355216"/>
                  <a:gd name="connsiteY89" fmla="*/ 61367 h 109166"/>
                  <a:gd name="connsiteX90" fmla="*/ 133105 w 355216"/>
                  <a:gd name="connsiteY90" fmla="*/ 61356 h 109166"/>
                  <a:gd name="connsiteX91" fmla="*/ 133131 w 355216"/>
                  <a:gd name="connsiteY91" fmla="*/ 47296 h 109166"/>
                  <a:gd name="connsiteX92" fmla="*/ 108055 w 355216"/>
                  <a:gd name="connsiteY92" fmla="*/ 47570 h 109166"/>
                  <a:gd name="connsiteX93" fmla="*/ 66973 w 355216"/>
                  <a:gd name="connsiteY93" fmla="*/ 47687 h 109166"/>
                  <a:gd name="connsiteX94" fmla="*/ 66999 w 355216"/>
                  <a:gd name="connsiteY94" fmla="*/ 58844 h 109166"/>
                  <a:gd name="connsiteX95" fmla="*/ 83317 w 355216"/>
                  <a:gd name="connsiteY95" fmla="*/ 58797 h 109166"/>
                  <a:gd name="connsiteX96" fmla="*/ 83474 w 355216"/>
                  <a:gd name="connsiteY96" fmla="*/ 75586 h 109166"/>
                  <a:gd name="connsiteX97" fmla="*/ 83369 w 355216"/>
                  <a:gd name="connsiteY97" fmla="*/ 109101 h 109166"/>
                  <a:gd name="connsiteX98" fmla="*/ 67025 w 355216"/>
                  <a:gd name="connsiteY98" fmla="*/ 109166 h 109166"/>
                  <a:gd name="connsiteX99" fmla="*/ 66973 w 355216"/>
                  <a:gd name="connsiteY99" fmla="*/ 100793 h 109166"/>
                  <a:gd name="connsiteX100" fmla="*/ 50368 w 355216"/>
                  <a:gd name="connsiteY100" fmla="*/ 100748 h 109166"/>
                  <a:gd name="connsiteX101" fmla="*/ 50342 w 355216"/>
                  <a:gd name="connsiteY101" fmla="*/ 92297 h 109166"/>
                  <a:gd name="connsiteX102" fmla="*/ 424 w 355216"/>
                  <a:gd name="connsiteY102" fmla="*/ 92474 h 109166"/>
                  <a:gd name="connsiteX103" fmla="*/ 372 w 355216"/>
                  <a:gd name="connsiteY103" fmla="*/ 57310 h 109166"/>
                  <a:gd name="connsiteX104" fmla="*/ 33 w 355216"/>
                  <a:gd name="connsiteY104" fmla="*/ 11217 h 109166"/>
                  <a:gd name="connsiteX105" fmla="*/ 33 w 355216"/>
                  <a:gd name="connsiteY105" fmla="*/ 11217 h 109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355216" h="109166">
                    <a:moveTo>
                      <a:pt x="33" y="11217"/>
                    </a:moveTo>
                    <a:lnTo>
                      <a:pt x="59" y="7061"/>
                    </a:lnTo>
                    <a:lnTo>
                      <a:pt x="12024" y="6537"/>
                    </a:lnTo>
                    <a:lnTo>
                      <a:pt x="47657" y="5574"/>
                    </a:lnTo>
                    <a:lnTo>
                      <a:pt x="88530" y="4181"/>
                    </a:lnTo>
                    <a:lnTo>
                      <a:pt x="113686" y="3088"/>
                    </a:lnTo>
                    <a:lnTo>
                      <a:pt x="195015" y="0"/>
                    </a:lnTo>
                    <a:lnTo>
                      <a:pt x="192747" y="2697"/>
                    </a:lnTo>
                    <a:lnTo>
                      <a:pt x="191652" y="6602"/>
                    </a:lnTo>
                    <a:lnTo>
                      <a:pt x="193138" y="7998"/>
                    </a:lnTo>
                    <a:lnTo>
                      <a:pt x="198742" y="3970"/>
                    </a:lnTo>
                    <a:lnTo>
                      <a:pt x="199915" y="5747"/>
                    </a:lnTo>
                    <a:lnTo>
                      <a:pt x="197569" y="7536"/>
                    </a:lnTo>
                    <a:lnTo>
                      <a:pt x="209638" y="8736"/>
                    </a:lnTo>
                    <a:lnTo>
                      <a:pt x="212063" y="5147"/>
                    </a:lnTo>
                    <a:lnTo>
                      <a:pt x="216546" y="8749"/>
                    </a:lnTo>
                    <a:lnTo>
                      <a:pt x="216337" y="10776"/>
                    </a:lnTo>
                    <a:lnTo>
                      <a:pt x="219622" y="10990"/>
                    </a:lnTo>
                    <a:lnTo>
                      <a:pt x="226165" y="15774"/>
                    </a:lnTo>
                    <a:lnTo>
                      <a:pt x="226373" y="16922"/>
                    </a:lnTo>
                    <a:lnTo>
                      <a:pt x="239407" y="22165"/>
                    </a:lnTo>
                    <a:lnTo>
                      <a:pt x="245454" y="23002"/>
                    </a:lnTo>
                    <a:lnTo>
                      <a:pt x="250850" y="26519"/>
                    </a:lnTo>
                    <a:lnTo>
                      <a:pt x="256403" y="34172"/>
                    </a:lnTo>
                    <a:lnTo>
                      <a:pt x="264822" y="40229"/>
                    </a:lnTo>
                    <a:lnTo>
                      <a:pt x="273085" y="41828"/>
                    </a:lnTo>
                    <a:lnTo>
                      <a:pt x="279264" y="38354"/>
                    </a:lnTo>
                    <a:lnTo>
                      <a:pt x="281844" y="33090"/>
                    </a:lnTo>
                    <a:lnTo>
                      <a:pt x="280593" y="30512"/>
                    </a:lnTo>
                    <a:lnTo>
                      <a:pt x="284347" y="28013"/>
                    </a:lnTo>
                    <a:lnTo>
                      <a:pt x="291358" y="37060"/>
                    </a:lnTo>
                    <a:lnTo>
                      <a:pt x="296494" y="35943"/>
                    </a:lnTo>
                    <a:lnTo>
                      <a:pt x="301108" y="36817"/>
                    </a:lnTo>
                    <a:lnTo>
                      <a:pt x="302046" y="39468"/>
                    </a:lnTo>
                    <a:lnTo>
                      <a:pt x="299882" y="42658"/>
                    </a:lnTo>
                    <a:lnTo>
                      <a:pt x="295920" y="42893"/>
                    </a:lnTo>
                    <a:lnTo>
                      <a:pt x="294226" y="44434"/>
                    </a:lnTo>
                    <a:lnTo>
                      <a:pt x="288231" y="43748"/>
                    </a:lnTo>
                    <a:lnTo>
                      <a:pt x="285807" y="46766"/>
                    </a:lnTo>
                    <a:lnTo>
                      <a:pt x="282861" y="44573"/>
                    </a:lnTo>
                    <a:lnTo>
                      <a:pt x="277309" y="47092"/>
                    </a:lnTo>
                    <a:lnTo>
                      <a:pt x="267090" y="47152"/>
                    </a:lnTo>
                    <a:lnTo>
                      <a:pt x="264119" y="51180"/>
                    </a:lnTo>
                    <a:lnTo>
                      <a:pt x="261434" y="52693"/>
                    </a:lnTo>
                    <a:lnTo>
                      <a:pt x="255751" y="51676"/>
                    </a:lnTo>
                    <a:lnTo>
                      <a:pt x="255985" y="53588"/>
                    </a:lnTo>
                    <a:lnTo>
                      <a:pt x="259426" y="54164"/>
                    </a:lnTo>
                    <a:lnTo>
                      <a:pt x="259062" y="58614"/>
                    </a:lnTo>
                    <a:lnTo>
                      <a:pt x="263753" y="53726"/>
                    </a:lnTo>
                    <a:lnTo>
                      <a:pt x="268785" y="60347"/>
                    </a:lnTo>
                    <a:lnTo>
                      <a:pt x="271521" y="60448"/>
                    </a:lnTo>
                    <a:lnTo>
                      <a:pt x="277595" y="55847"/>
                    </a:lnTo>
                    <a:lnTo>
                      <a:pt x="280827" y="56230"/>
                    </a:lnTo>
                    <a:lnTo>
                      <a:pt x="285129" y="52944"/>
                    </a:lnTo>
                    <a:lnTo>
                      <a:pt x="284946" y="50126"/>
                    </a:lnTo>
                    <a:lnTo>
                      <a:pt x="295816" y="55683"/>
                    </a:lnTo>
                    <a:lnTo>
                      <a:pt x="303584" y="51775"/>
                    </a:lnTo>
                    <a:lnTo>
                      <a:pt x="314402" y="59598"/>
                    </a:lnTo>
                    <a:lnTo>
                      <a:pt x="318129" y="60495"/>
                    </a:lnTo>
                    <a:lnTo>
                      <a:pt x="330537" y="67173"/>
                    </a:lnTo>
                    <a:lnTo>
                      <a:pt x="335230" y="67734"/>
                    </a:lnTo>
                    <a:lnTo>
                      <a:pt x="342424" y="64750"/>
                    </a:lnTo>
                    <a:lnTo>
                      <a:pt x="352147" y="58740"/>
                    </a:lnTo>
                    <a:lnTo>
                      <a:pt x="354441" y="58685"/>
                    </a:lnTo>
                    <a:lnTo>
                      <a:pt x="355249" y="86391"/>
                    </a:lnTo>
                    <a:lnTo>
                      <a:pt x="340808" y="86464"/>
                    </a:lnTo>
                    <a:lnTo>
                      <a:pt x="309318" y="85937"/>
                    </a:lnTo>
                    <a:lnTo>
                      <a:pt x="283304" y="85282"/>
                    </a:lnTo>
                    <a:lnTo>
                      <a:pt x="283486" y="91942"/>
                    </a:lnTo>
                    <a:lnTo>
                      <a:pt x="241466" y="91738"/>
                    </a:lnTo>
                    <a:lnTo>
                      <a:pt x="224471" y="92385"/>
                    </a:lnTo>
                    <a:lnTo>
                      <a:pt x="213861" y="92028"/>
                    </a:lnTo>
                    <a:lnTo>
                      <a:pt x="199915" y="92197"/>
                    </a:lnTo>
                    <a:lnTo>
                      <a:pt x="200541" y="58067"/>
                    </a:lnTo>
                    <a:lnTo>
                      <a:pt x="200671" y="42008"/>
                    </a:lnTo>
                    <a:lnTo>
                      <a:pt x="184196" y="42076"/>
                    </a:lnTo>
                    <a:lnTo>
                      <a:pt x="184145" y="49187"/>
                    </a:lnTo>
                    <a:lnTo>
                      <a:pt x="167175" y="49158"/>
                    </a:lnTo>
                    <a:lnTo>
                      <a:pt x="167123" y="43480"/>
                    </a:lnTo>
                    <a:lnTo>
                      <a:pt x="163135" y="43482"/>
                    </a:lnTo>
                    <a:lnTo>
                      <a:pt x="162431" y="40665"/>
                    </a:lnTo>
                    <a:lnTo>
                      <a:pt x="158286" y="42248"/>
                    </a:lnTo>
                    <a:lnTo>
                      <a:pt x="157895" y="46425"/>
                    </a:lnTo>
                    <a:lnTo>
                      <a:pt x="154272" y="48363"/>
                    </a:lnTo>
                    <a:lnTo>
                      <a:pt x="152708" y="51404"/>
                    </a:lnTo>
                    <a:lnTo>
                      <a:pt x="148954" y="51905"/>
                    </a:lnTo>
                    <a:lnTo>
                      <a:pt x="147729" y="54652"/>
                    </a:lnTo>
                    <a:lnTo>
                      <a:pt x="142567" y="57934"/>
                    </a:lnTo>
                    <a:lnTo>
                      <a:pt x="138528" y="59332"/>
                    </a:lnTo>
                    <a:lnTo>
                      <a:pt x="137276" y="61367"/>
                    </a:lnTo>
                    <a:lnTo>
                      <a:pt x="133105" y="61356"/>
                    </a:lnTo>
                    <a:lnTo>
                      <a:pt x="133131" y="47296"/>
                    </a:lnTo>
                    <a:lnTo>
                      <a:pt x="108055" y="47570"/>
                    </a:lnTo>
                    <a:lnTo>
                      <a:pt x="66973" y="47687"/>
                    </a:lnTo>
                    <a:lnTo>
                      <a:pt x="66999" y="58844"/>
                    </a:lnTo>
                    <a:lnTo>
                      <a:pt x="83317" y="58797"/>
                    </a:lnTo>
                    <a:lnTo>
                      <a:pt x="83474" y="75586"/>
                    </a:lnTo>
                    <a:lnTo>
                      <a:pt x="83369" y="109101"/>
                    </a:lnTo>
                    <a:lnTo>
                      <a:pt x="67025" y="109166"/>
                    </a:lnTo>
                    <a:lnTo>
                      <a:pt x="66973" y="100793"/>
                    </a:lnTo>
                    <a:lnTo>
                      <a:pt x="50368" y="100748"/>
                    </a:lnTo>
                    <a:lnTo>
                      <a:pt x="50342" y="92297"/>
                    </a:lnTo>
                    <a:lnTo>
                      <a:pt x="424" y="92474"/>
                    </a:lnTo>
                    <a:lnTo>
                      <a:pt x="372" y="57310"/>
                    </a:lnTo>
                    <a:lnTo>
                      <a:pt x="33" y="11217"/>
                    </a:lnTo>
                    <a:lnTo>
                      <a:pt x="33" y="11217"/>
                    </a:lnTo>
                  </a:path>
                </a:pathLst>
              </a:custGeom>
              <a:solidFill>
                <a:srgbClr val="ACACA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22" name="OH-10">
                <a:extLst>
                  <a:ext uri="{FF2B5EF4-FFF2-40B4-BE49-F238E27FC236}">
                    <a16:creationId xmlns:a16="http://schemas.microsoft.com/office/drawing/2014/main" id="{68A230D9-88BF-C89D-4910-5E5F633FF42D}"/>
                  </a:ext>
                </a:extLst>
              </p:cNvPr>
              <p:cNvSpPr/>
              <p:nvPr/>
            </p:nvSpPr>
            <p:spPr>
              <a:xfrm>
                <a:off x="1750" y="6541280"/>
                <a:ext cx="470886" cy="379110"/>
              </a:xfrm>
              <a:custGeom>
                <a:avLst/>
                <a:gdLst>
                  <a:gd name="connsiteX0" fmla="*/ 189 w 120977"/>
                  <a:gd name="connsiteY0" fmla="*/ 12070 h 81158"/>
                  <a:gd name="connsiteX1" fmla="*/ 47319 w 120977"/>
                  <a:gd name="connsiteY1" fmla="*/ 11230 h 81158"/>
                  <a:gd name="connsiteX2" fmla="*/ 45963 w 120977"/>
                  <a:gd name="connsiteY2" fmla="*/ 13256 h 81158"/>
                  <a:gd name="connsiteX3" fmla="*/ 47371 w 120977"/>
                  <a:gd name="connsiteY3" fmla="*/ 18184 h 81158"/>
                  <a:gd name="connsiteX4" fmla="*/ 62698 w 120977"/>
                  <a:gd name="connsiteY4" fmla="*/ 19345 h 81158"/>
                  <a:gd name="connsiteX5" fmla="*/ 62307 w 120977"/>
                  <a:gd name="connsiteY5" fmla="*/ 24865 h 81158"/>
                  <a:gd name="connsiteX6" fmla="*/ 78755 w 120977"/>
                  <a:gd name="connsiteY6" fmla="*/ 26114 h 81158"/>
                  <a:gd name="connsiteX7" fmla="*/ 80059 w 120977"/>
                  <a:gd name="connsiteY7" fmla="*/ 24653 h 81158"/>
                  <a:gd name="connsiteX8" fmla="*/ 76279 w 120977"/>
                  <a:gd name="connsiteY8" fmla="*/ 21750 h 81158"/>
                  <a:gd name="connsiteX9" fmla="*/ 79042 w 120977"/>
                  <a:gd name="connsiteY9" fmla="*/ 21862 h 81158"/>
                  <a:gd name="connsiteX10" fmla="*/ 79355 w 120977"/>
                  <a:gd name="connsiteY10" fmla="*/ 17068 h 81158"/>
                  <a:gd name="connsiteX11" fmla="*/ 84986 w 120977"/>
                  <a:gd name="connsiteY11" fmla="*/ 14151 h 81158"/>
                  <a:gd name="connsiteX12" fmla="*/ 85481 w 120977"/>
                  <a:gd name="connsiteY12" fmla="*/ 7226 h 81158"/>
                  <a:gd name="connsiteX13" fmla="*/ 91711 w 120977"/>
                  <a:gd name="connsiteY13" fmla="*/ 7604 h 81158"/>
                  <a:gd name="connsiteX14" fmla="*/ 94526 w 120977"/>
                  <a:gd name="connsiteY14" fmla="*/ 3816 h 81158"/>
                  <a:gd name="connsiteX15" fmla="*/ 94474 w 120977"/>
                  <a:gd name="connsiteY15" fmla="*/ 868 h 81158"/>
                  <a:gd name="connsiteX16" fmla="*/ 97680 w 120977"/>
                  <a:gd name="connsiteY16" fmla="*/ 0 h 81158"/>
                  <a:gd name="connsiteX17" fmla="*/ 98540 w 120977"/>
                  <a:gd name="connsiteY17" fmla="*/ 2801 h 81158"/>
                  <a:gd name="connsiteX18" fmla="*/ 101043 w 120977"/>
                  <a:gd name="connsiteY18" fmla="*/ 2687 h 81158"/>
                  <a:gd name="connsiteX19" fmla="*/ 101251 w 120977"/>
                  <a:gd name="connsiteY19" fmla="*/ 245 h 81158"/>
                  <a:gd name="connsiteX20" fmla="*/ 104614 w 120977"/>
                  <a:gd name="connsiteY20" fmla="*/ 1085 h 81158"/>
                  <a:gd name="connsiteX21" fmla="*/ 104379 w 120977"/>
                  <a:gd name="connsiteY21" fmla="*/ 4620 h 81158"/>
                  <a:gd name="connsiteX22" fmla="*/ 102163 w 120977"/>
                  <a:gd name="connsiteY22" fmla="*/ 5835 h 81158"/>
                  <a:gd name="connsiteX23" fmla="*/ 113190 w 120977"/>
                  <a:gd name="connsiteY23" fmla="*/ 6584 h 81158"/>
                  <a:gd name="connsiteX24" fmla="*/ 110401 w 120977"/>
                  <a:gd name="connsiteY24" fmla="*/ 38116 h 81158"/>
                  <a:gd name="connsiteX25" fmla="*/ 121011 w 120977"/>
                  <a:gd name="connsiteY25" fmla="*/ 38849 h 81158"/>
                  <a:gd name="connsiteX26" fmla="*/ 117596 w 120977"/>
                  <a:gd name="connsiteY26" fmla="*/ 81158 h 81158"/>
                  <a:gd name="connsiteX27" fmla="*/ 90433 w 120977"/>
                  <a:gd name="connsiteY27" fmla="*/ 79019 h 81158"/>
                  <a:gd name="connsiteX28" fmla="*/ 28785 w 120977"/>
                  <a:gd name="connsiteY28" fmla="*/ 73796 h 81158"/>
                  <a:gd name="connsiteX29" fmla="*/ 945 w 120977"/>
                  <a:gd name="connsiteY29" fmla="*/ 73528 h 81158"/>
                  <a:gd name="connsiteX30" fmla="*/ 33 w 120977"/>
                  <a:gd name="connsiteY30" fmla="*/ 12140 h 81158"/>
                  <a:gd name="connsiteX31" fmla="*/ 189 w 120977"/>
                  <a:gd name="connsiteY31" fmla="*/ 12070 h 81158"/>
                  <a:gd name="connsiteX32" fmla="*/ 189 w 120977"/>
                  <a:gd name="connsiteY32" fmla="*/ 12070 h 81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977" h="81158">
                    <a:moveTo>
                      <a:pt x="189" y="12070"/>
                    </a:moveTo>
                    <a:lnTo>
                      <a:pt x="47319" y="11230"/>
                    </a:lnTo>
                    <a:lnTo>
                      <a:pt x="45963" y="13256"/>
                    </a:lnTo>
                    <a:lnTo>
                      <a:pt x="47371" y="18184"/>
                    </a:lnTo>
                    <a:lnTo>
                      <a:pt x="62698" y="19345"/>
                    </a:lnTo>
                    <a:lnTo>
                      <a:pt x="62307" y="24865"/>
                    </a:lnTo>
                    <a:lnTo>
                      <a:pt x="78755" y="26114"/>
                    </a:lnTo>
                    <a:lnTo>
                      <a:pt x="80059" y="24653"/>
                    </a:lnTo>
                    <a:lnTo>
                      <a:pt x="76279" y="21750"/>
                    </a:lnTo>
                    <a:lnTo>
                      <a:pt x="79042" y="21862"/>
                    </a:lnTo>
                    <a:lnTo>
                      <a:pt x="79355" y="17068"/>
                    </a:lnTo>
                    <a:lnTo>
                      <a:pt x="84986" y="14151"/>
                    </a:lnTo>
                    <a:lnTo>
                      <a:pt x="85481" y="7226"/>
                    </a:lnTo>
                    <a:lnTo>
                      <a:pt x="91711" y="7604"/>
                    </a:lnTo>
                    <a:lnTo>
                      <a:pt x="94526" y="3816"/>
                    </a:lnTo>
                    <a:lnTo>
                      <a:pt x="94474" y="868"/>
                    </a:lnTo>
                    <a:lnTo>
                      <a:pt x="97680" y="0"/>
                    </a:lnTo>
                    <a:lnTo>
                      <a:pt x="98540" y="2801"/>
                    </a:lnTo>
                    <a:lnTo>
                      <a:pt x="101043" y="2687"/>
                    </a:lnTo>
                    <a:lnTo>
                      <a:pt x="101251" y="245"/>
                    </a:lnTo>
                    <a:lnTo>
                      <a:pt x="104614" y="1085"/>
                    </a:lnTo>
                    <a:lnTo>
                      <a:pt x="104379" y="4620"/>
                    </a:lnTo>
                    <a:lnTo>
                      <a:pt x="102163" y="5835"/>
                    </a:lnTo>
                    <a:lnTo>
                      <a:pt x="113190" y="6584"/>
                    </a:lnTo>
                    <a:lnTo>
                      <a:pt x="110401" y="38116"/>
                    </a:lnTo>
                    <a:lnTo>
                      <a:pt x="121011" y="38849"/>
                    </a:lnTo>
                    <a:lnTo>
                      <a:pt x="117596" y="81158"/>
                    </a:lnTo>
                    <a:lnTo>
                      <a:pt x="90433" y="79019"/>
                    </a:lnTo>
                    <a:lnTo>
                      <a:pt x="28785" y="73796"/>
                    </a:lnTo>
                    <a:lnTo>
                      <a:pt x="945" y="73528"/>
                    </a:lnTo>
                    <a:lnTo>
                      <a:pt x="33" y="12140"/>
                    </a:lnTo>
                    <a:lnTo>
                      <a:pt x="189" y="12070"/>
                    </a:lnTo>
                    <a:lnTo>
                      <a:pt x="189" y="12070"/>
                    </a:lnTo>
                  </a:path>
                </a:pathLst>
              </a:custGeom>
              <a:solidFill>
                <a:srgbClr val="EC3C4C"/>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23" name="OH-11">
                <a:extLst>
                  <a:ext uri="{FF2B5EF4-FFF2-40B4-BE49-F238E27FC236}">
                    <a16:creationId xmlns:a16="http://schemas.microsoft.com/office/drawing/2014/main" id="{98D6FE3A-E900-5B8A-4260-F6E83DF3B872}"/>
                  </a:ext>
                </a:extLst>
              </p:cNvPr>
              <p:cNvSpPr/>
              <p:nvPr/>
            </p:nvSpPr>
            <p:spPr>
              <a:xfrm>
                <a:off x="1467466" y="5073892"/>
                <a:ext cx="280032" cy="232080"/>
              </a:xfrm>
              <a:custGeom>
                <a:avLst/>
                <a:gdLst>
                  <a:gd name="connsiteX0" fmla="*/ 55556 w 71945"/>
                  <a:gd name="connsiteY0" fmla="*/ 0 h 49683"/>
                  <a:gd name="connsiteX1" fmla="*/ 55686 w 71945"/>
                  <a:gd name="connsiteY1" fmla="*/ 11665 h 49683"/>
                  <a:gd name="connsiteX2" fmla="*/ 69632 w 71945"/>
                  <a:gd name="connsiteY2" fmla="*/ 11728 h 49683"/>
                  <a:gd name="connsiteX3" fmla="*/ 69554 w 71945"/>
                  <a:gd name="connsiteY3" fmla="*/ 35714 h 49683"/>
                  <a:gd name="connsiteX4" fmla="*/ 71952 w 71945"/>
                  <a:gd name="connsiteY4" fmla="*/ 35701 h 49683"/>
                  <a:gd name="connsiteX5" fmla="*/ 71978 w 71945"/>
                  <a:gd name="connsiteY5" fmla="*/ 39716 h 49683"/>
                  <a:gd name="connsiteX6" fmla="*/ 55608 w 71945"/>
                  <a:gd name="connsiteY6" fmla="*/ 39747 h 49683"/>
                  <a:gd name="connsiteX7" fmla="*/ 54695 w 71945"/>
                  <a:gd name="connsiteY7" fmla="*/ 49683 h 49683"/>
                  <a:gd name="connsiteX8" fmla="*/ 48648 w 71945"/>
                  <a:gd name="connsiteY8" fmla="*/ 49639 h 49683"/>
                  <a:gd name="connsiteX9" fmla="*/ 48622 w 71945"/>
                  <a:gd name="connsiteY9" fmla="*/ 47395 h 49683"/>
                  <a:gd name="connsiteX10" fmla="*/ 43747 w 71945"/>
                  <a:gd name="connsiteY10" fmla="*/ 48379 h 49683"/>
                  <a:gd name="connsiteX11" fmla="*/ 41714 w 71945"/>
                  <a:gd name="connsiteY11" fmla="*/ 47387 h 49683"/>
                  <a:gd name="connsiteX12" fmla="*/ 35927 w 71945"/>
                  <a:gd name="connsiteY12" fmla="*/ 41521 h 49683"/>
                  <a:gd name="connsiteX13" fmla="*/ 30349 w 71945"/>
                  <a:gd name="connsiteY13" fmla="*/ 40109 h 49683"/>
                  <a:gd name="connsiteX14" fmla="*/ 28290 w 71945"/>
                  <a:gd name="connsiteY14" fmla="*/ 38124 h 49683"/>
                  <a:gd name="connsiteX15" fmla="*/ 27299 w 71945"/>
                  <a:gd name="connsiteY15" fmla="*/ 40678 h 49683"/>
                  <a:gd name="connsiteX16" fmla="*/ 20130 w 71945"/>
                  <a:gd name="connsiteY16" fmla="*/ 40829 h 49683"/>
                  <a:gd name="connsiteX17" fmla="*/ 20965 w 71945"/>
                  <a:gd name="connsiteY17" fmla="*/ 37571 h 49683"/>
                  <a:gd name="connsiteX18" fmla="*/ 19531 w 71945"/>
                  <a:gd name="connsiteY18" fmla="*/ 32383 h 49683"/>
                  <a:gd name="connsiteX19" fmla="*/ 15126 w 71945"/>
                  <a:gd name="connsiteY19" fmla="*/ 35730 h 49683"/>
                  <a:gd name="connsiteX20" fmla="*/ 15074 w 71945"/>
                  <a:gd name="connsiteY20" fmla="*/ 40874 h 49683"/>
                  <a:gd name="connsiteX21" fmla="*/ 7306 w 71945"/>
                  <a:gd name="connsiteY21" fmla="*/ 40584 h 49683"/>
                  <a:gd name="connsiteX22" fmla="*/ 3135 w 71945"/>
                  <a:gd name="connsiteY22" fmla="*/ 46219 h 49683"/>
                  <a:gd name="connsiteX23" fmla="*/ 33 w 71945"/>
                  <a:gd name="connsiteY23" fmla="*/ 45796 h 49683"/>
                  <a:gd name="connsiteX24" fmla="*/ 4152 w 71945"/>
                  <a:gd name="connsiteY24" fmla="*/ 38539 h 49683"/>
                  <a:gd name="connsiteX25" fmla="*/ 7905 w 71945"/>
                  <a:gd name="connsiteY25" fmla="*/ 33460 h 49683"/>
                  <a:gd name="connsiteX26" fmla="*/ 7514 w 71945"/>
                  <a:gd name="connsiteY26" fmla="*/ 29571 h 49683"/>
                  <a:gd name="connsiteX27" fmla="*/ 5324 w 71945"/>
                  <a:gd name="connsiteY27" fmla="*/ 27093 h 49683"/>
                  <a:gd name="connsiteX28" fmla="*/ 11451 w 71945"/>
                  <a:gd name="connsiteY28" fmla="*/ 25642 h 49683"/>
                  <a:gd name="connsiteX29" fmla="*/ 18645 w 71945"/>
                  <a:gd name="connsiteY29" fmla="*/ 27640 h 49683"/>
                  <a:gd name="connsiteX30" fmla="*/ 35589 w 71945"/>
                  <a:gd name="connsiteY30" fmla="*/ 16661 h 49683"/>
                  <a:gd name="connsiteX31" fmla="*/ 42287 w 71945"/>
                  <a:gd name="connsiteY31" fmla="*/ 10799 h 49683"/>
                  <a:gd name="connsiteX32" fmla="*/ 49639 w 71945"/>
                  <a:gd name="connsiteY32" fmla="*/ 3081 h 49683"/>
                  <a:gd name="connsiteX33" fmla="*/ 55556 w 71945"/>
                  <a:gd name="connsiteY33" fmla="*/ 0 h 49683"/>
                  <a:gd name="connsiteX34" fmla="*/ 55556 w 71945"/>
                  <a:gd name="connsiteY34" fmla="*/ 0 h 49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71945" h="49683">
                    <a:moveTo>
                      <a:pt x="55556" y="0"/>
                    </a:moveTo>
                    <a:lnTo>
                      <a:pt x="55686" y="11665"/>
                    </a:lnTo>
                    <a:lnTo>
                      <a:pt x="69632" y="11728"/>
                    </a:lnTo>
                    <a:lnTo>
                      <a:pt x="69554" y="35714"/>
                    </a:lnTo>
                    <a:lnTo>
                      <a:pt x="71952" y="35701"/>
                    </a:lnTo>
                    <a:lnTo>
                      <a:pt x="71978" y="39716"/>
                    </a:lnTo>
                    <a:lnTo>
                      <a:pt x="55608" y="39747"/>
                    </a:lnTo>
                    <a:lnTo>
                      <a:pt x="54695" y="49683"/>
                    </a:lnTo>
                    <a:lnTo>
                      <a:pt x="48648" y="49639"/>
                    </a:lnTo>
                    <a:lnTo>
                      <a:pt x="48622" y="47395"/>
                    </a:lnTo>
                    <a:lnTo>
                      <a:pt x="43747" y="48379"/>
                    </a:lnTo>
                    <a:lnTo>
                      <a:pt x="41714" y="47387"/>
                    </a:lnTo>
                    <a:lnTo>
                      <a:pt x="35927" y="41521"/>
                    </a:lnTo>
                    <a:lnTo>
                      <a:pt x="30349" y="40109"/>
                    </a:lnTo>
                    <a:lnTo>
                      <a:pt x="28290" y="38124"/>
                    </a:lnTo>
                    <a:lnTo>
                      <a:pt x="27299" y="40678"/>
                    </a:lnTo>
                    <a:lnTo>
                      <a:pt x="20130" y="40829"/>
                    </a:lnTo>
                    <a:lnTo>
                      <a:pt x="20965" y="37571"/>
                    </a:lnTo>
                    <a:lnTo>
                      <a:pt x="19531" y="32383"/>
                    </a:lnTo>
                    <a:lnTo>
                      <a:pt x="15126" y="35730"/>
                    </a:lnTo>
                    <a:lnTo>
                      <a:pt x="15074" y="40874"/>
                    </a:lnTo>
                    <a:lnTo>
                      <a:pt x="7306" y="40584"/>
                    </a:lnTo>
                    <a:lnTo>
                      <a:pt x="3135" y="46219"/>
                    </a:lnTo>
                    <a:lnTo>
                      <a:pt x="33" y="45796"/>
                    </a:lnTo>
                    <a:lnTo>
                      <a:pt x="4152" y="38539"/>
                    </a:lnTo>
                    <a:lnTo>
                      <a:pt x="7905" y="33460"/>
                    </a:lnTo>
                    <a:lnTo>
                      <a:pt x="7514" y="29571"/>
                    </a:lnTo>
                    <a:lnTo>
                      <a:pt x="5324" y="27093"/>
                    </a:lnTo>
                    <a:lnTo>
                      <a:pt x="11451" y="25642"/>
                    </a:lnTo>
                    <a:lnTo>
                      <a:pt x="18645" y="27640"/>
                    </a:lnTo>
                    <a:lnTo>
                      <a:pt x="35589" y="16661"/>
                    </a:lnTo>
                    <a:lnTo>
                      <a:pt x="42287" y="10799"/>
                    </a:lnTo>
                    <a:lnTo>
                      <a:pt x="49639" y="3081"/>
                    </a:lnTo>
                    <a:lnTo>
                      <a:pt x="55556" y="0"/>
                    </a:lnTo>
                    <a:lnTo>
                      <a:pt x="55556" y="0"/>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24" name="OH-12">
                <a:extLst>
                  <a:ext uri="{FF2B5EF4-FFF2-40B4-BE49-F238E27FC236}">
                    <a16:creationId xmlns:a16="http://schemas.microsoft.com/office/drawing/2014/main" id="{5B504E21-3702-DB96-12EE-70E048783B3A}"/>
                  </a:ext>
                </a:extLst>
              </p:cNvPr>
              <p:cNvSpPr/>
              <p:nvPr/>
            </p:nvSpPr>
            <p:spPr>
              <a:xfrm>
                <a:off x="865498" y="5935519"/>
                <a:ext cx="965515" cy="1307180"/>
              </a:xfrm>
              <a:custGeom>
                <a:avLst/>
                <a:gdLst>
                  <a:gd name="connsiteX0" fmla="*/ 33 w 248054"/>
                  <a:gd name="connsiteY0" fmla="*/ 98502 h 279835"/>
                  <a:gd name="connsiteX1" fmla="*/ 2457 w 248054"/>
                  <a:gd name="connsiteY1" fmla="*/ 58781 h 279835"/>
                  <a:gd name="connsiteX2" fmla="*/ 43278 w 248054"/>
                  <a:gd name="connsiteY2" fmla="*/ 61252 h 279835"/>
                  <a:gd name="connsiteX3" fmla="*/ 45207 w 248054"/>
                  <a:gd name="connsiteY3" fmla="*/ 27512 h 279835"/>
                  <a:gd name="connsiteX4" fmla="*/ 43799 w 248054"/>
                  <a:gd name="connsiteY4" fmla="*/ 27695 h 279835"/>
                  <a:gd name="connsiteX5" fmla="*/ 43825 w 248054"/>
                  <a:gd name="connsiteY5" fmla="*/ 22397 h 279835"/>
                  <a:gd name="connsiteX6" fmla="*/ 82430 w 248054"/>
                  <a:gd name="connsiteY6" fmla="*/ 22235 h 279835"/>
                  <a:gd name="connsiteX7" fmla="*/ 104744 w 248054"/>
                  <a:gd name="connsiteY7" fmla="*/ 18946 h 279835"/>
                  <a:gd name="connsiteX8" fmla="*/ 104718 w 248054"/>
                  <a:gd name="connsiteY8" fmla="*/ 13943 h 279835"/>
                  <a:gd name="connsiteX9" fmla="*/ 108993 w 248054"/>
                  <a:gd name="connsiteY9" fmla="*/ 13703 h 279835"/>
                  <a:gd name="connsiteX10" fmla="*/ 137067 w 248054"/>
                  <a:gd name="connsiteY10" fmla="*/ 14011 h 279835"/>
                  <a:gd name="connsiteX11" fmla="*/ 141421 w 248054"/>
                  <a:gd name="connsiteY11" fmla="*/ 13379 h 279835"/>
                  <a:gd name="connsiteX12" fmla="*/ 158234 w 248054"/>
                  <a:gd name="connsiteY12" fmla="*/ 13823 h 279835"/>
                  <a:gd name="connsiteX13" fmla="*/ 158260 w 248054"/>
                  <a:gd name="connsiteY13" fmla="*/ 9531 h 279835"/>
                  <a:gd name="connsiteX14" fmla="*/ 161075 w 248054"/>
                  <a:gd name="connsiteY14" fmla="*/ 8939 h 279835"/>
                  <a:gd name="connsiteX15" fmla="*/ 159772 w 248054"/>
                  <a:gd name="connsiteY15" fmla="*/ 4231 h 279835"/>
                  <a:gd name="connsiteX16" fmla="*/ 164620 w 248054"/>
                  <a:gd name="connsiteY16" fmla="*/ 4158 h 279835"/>
                  <a:gd name="connsiteX17" fmla="*/ 163473 w 248054"/>
                  <a:gd name="connsiteY17" fmla="*/ 2775 h 279835"/>
                  <a:gd name="connsiteX18" fmla="*/ 167592 w 248054"/>
                  <a:gd name="connsiteY18" fmla="*/ 2786 h 279835"/>
                  <a:gd name="connsiteX19" fmla="*/ 167617 w 248054"/>
                  <a:gd name="connsiteY19" fmla="*/ 0 h 279835"/>
                  <a:gd name="connsiteX20" fmla="*/ 187116 w 248054"/>
                  <a:gd name="connsiteY20" fmla="*/ 18 h 279835"/>
                  <a:gd name="connsiteX21" fmla="*/ 187090 w 248054"/>
                  <a:gd name="connsiteY21" fmla="*/ 6341 h 279835"/>
                  <a:gd name="connsiteX22" fmla="*/ 207292 w 248054"/>
                  <a:gd name="connsiteY22" fmla="*/ 3281 h 279835"/>
                  <a:gd name="connsiteX23" fmla="*/ 206901 w 248054"/>
                  <a:gd name="connsiteY23" fmla="*/ 17287 h 279835"/>
                  <a:gd name="connsiteX24" fmla="*/ 210055 w 248054"/>
                  <a:gd name="connsiteY24" fmla="*/ 26892 h 279835"/>
                  <a:gd name="connsiteX25" fmla="*/ 210237 w 248054"/>
                  <a:gd name="connsiteY25" fmla="*/ 33322 h 279835"/>
                  <a:gd name="connsiteX26" fmla="*/ 211958 w 248054"/>
                  <a:gd name="connsiteY26" fmla="*/ 35192 h 279835"/>
                  <a:gd name="connsiteX27" fmla="*/ 205623 w 248054"/>
                  <a:gd name="connsiteY27" fmla="*/ 35017 h 279835"/>
                  <a:gd name="connsiteX28" fmla="*/ 205597 w 248054"/>
                  <a:gd name="connsiteY28" fmla="*/ 36285 h 279835"/>
                  <a:gd name="connsiteX29" fmla="*/ 199446 w 248054"/>
                  <a:gd name="connsiteY29" fmla="*/ 36069 h 279835"/>
                  <a:gd name="connsiteX30" fmla="*/ 199055 w 248054"/>
                  <a:gd name="connsiteY30" fmla="*/ 45671 h 279835"/>
                  <a:gd name="connsiteX31" fmla="*/ 205963 w 248054"/>
                  <a:gd name="connsiteY31" fmla="*/ 45830 h 279835"/>
                  <a:gd name="connsiteX32" fmla="*/ 205780 w 248054"/>
                  <a:gd name="connsiteY32" fmla="*/ 50145 h 279835"/>
                  <a:gd name="connsiteX33" fmla="*/ 214095 w 248054"/>
                  <a:gd name="connsiteY33" fmla="*/ 50614 h 279835"/>
                  <a:gd name="connsiteX34" fmla="*/ 213783 w 248054"/>
                  <a:gd name="connsiteY34" fmla="*/ 55839 h 279835"/>
                  <a:gd name="connsiteX35" fmla="*/ 221081 w 248054"/>
                  <a:gd name="connsiteY35" fmla="*/ 56429 h 279835"/>
                  <a:gd name="connsiteX36" fmla="*/ 222489 w 248054"/>
                  <a:gd name="connsiteY36" fmla="*/ 57876 h 279835"/>
                  <a:gd name="connsiteX37" fmla="*/ 230049 w 248054"/>
                  <a:gd name="connsiteY37" fmla="*/ 58166 h 279835"/>
                  <a:gd name="connsiteX38" fmla="*/ 229970 w 248054"/>
                  <a:gd name="connsiteY38" fmla="*/ 60949 h 279835"/>
                  <a:gd name="connsiteX39" fmla="*/ 232603 w 248054"/>
                  <a:gd name="connsiteY39" fmla="*/ 63360 h 279835"/>
                  <a:gd name="connsiteX40" fmla="*/ 241127 w 248054"/>
                  <a:gd name="connsiteY40" fmla="*/ 63607 h 279835"/>
                  <a:gd name="connsiteX41" fmla="*/ 240971 w 248054"/>
                  <a:gd name="connsiteY41" fmla="*/ 69132 h 279835"/>
                  <a:gd name="connsiteX42" fmla="*/ 232421 w 248054"/>
                  <a:gd name="connsiteY42" fmla="*/ 68965 h 279835"/>
                  <a:gd name="connsiteX43" fmla="*/ 231717 w 248054"/>
                  <a:gd name="connsiteY43" fmla="*/ 93974 h 279835"/>
                  <a:gd name="connsiteX44" fmla="*/ 248087 w 248054"/>
                  <a:gd name="connsiteY44" fmla="*/ 94336 h 279835"/>
                  <a:gd name="connsiteX45" fmla="*/ 246914 w 248054"/>
                  <a:gd name="connsiteY45" fmla="*/ 135583 h 279835"/>
                  <a:gd name="connsiteX46" fmla="*/ 230518 w 248054"/>
                  <a:gd name="connsiteY46" fmla="*/ 135140 h 279835"/>
                  <a:gd name="connsiteX47" fmla="*/ 225017 w 248054"/>
                  <a:gd name="connsiteY47" fmla="*/ 135693 h 279835"/>
                  <a:gd name="connsiteX48" fmla="*/ 224887 w 248054"/>
                  <a:gd name="connsiteY48" fmla="*/ 141218 h 279835"/>
                  <a:gd name="connsiteX49" fmla="*/ 213939 w 248054"/>
                  <a:gd name="connsiteY49" fmla="*/ 140811 h 279835"/>
                  <a:gd name="connsiteX50" fmla="*/ 213757 w 248054"/>
                  <a:gd name="connsiteY50" fmla="*/ 146255 h 279835"/>
                  <a:gd name="connsiteX51" fmla="*/ 197256 w 248054"/>
                  <a:gd name="connsiteY51" fmla="*/ 145665 h 279835"/>
                  <a:gd name="connsiteX52" fmla="*/ 196995 w 248054"/>
                  <a:gd name="connsiteY52" fmla="*/ 156676 h 279835"/>
                  <a:gd name="connsiteX53" fmla="*/ 180573 w 248054"/>
                  <a:gd name="connsiteY53" fmla="*/ 156014 h 279835"/>
                  <a:gd name="connsiteX54" fmla="*/ 180104 w 248054"/>
                  <a:gd name="connsiteY54" fmla="*/ 172471 h 279835"/>
                  <a:gd name="connsiteX55" fmla="*/ 188420 w 248054"/>
                  <a:gd name="connsiteY55" fmla="*/ 172769 h 279835"/>
                  <a:gd name="connsiteX56" fmla="*/ 187924 w 248054"/>
                  <a:gd name="connsiteY56" fmla="*/ 189224 h 279835"/>
                  <a:gd name="connsiteX57" fmla="*/ 196161 w 248054"/>
                  <a:gd name="connsiteY57" fmla="*/ 189539 h 279835"/>
                  <a:gd name="connsiteX58" fmla="*/ 195874 w 248054"/>
                  <a:gd name="connsiteY58" fmla="*/ 203967 h 279835"/>
                  <a:gd name="connsiteX59" fmla="*/ 181355 w 248054"/>
                  <a:gd name="connsiteY59" fmla="*/ 203305 h 279835"/>
                  <a:gd name="connsiteX60" fmla="*/ 177654 w 248054"/>
                  <a:gd name="connsiteY60" fmla="*/ 204479 h 279835"/>
                  <a:gd name="connsiteX61" fmla="*/ 176533 w 248054"/>
                  <a:gd name="connsiteY61" fmla="*/ 214339 h 279835"/>
                  <a:gd name="connsiteX62" fmla="*/ 179009 w 248054"/>
                  <a:gd name="connsiteY62" fmla="*/ 214443 h 279835"/>
                  <a:gd name="connsiteX63" fmla="*/ 178514 w 248054"/>
                  <a:gd name="connsiteY63" fmla="*/ 223834 h 279835"/>
                  <a:gd name="connsiteX64" fmla="*/ 170954 w 248054"/>
                  <a:gd name="connsiteY64" fmla="*/ 223459 h 279835"/>
                  <a:gd name="connsiteX65" fmla="*/ 170954 w 248054"/>
                  <a:gd name="connsiteY65" fmla="*/ 222373 h 279835"/>
                  <a:gd name="connsiteX66" fmla="*/ 161987 w 248054"/>
                  <a:gd name="connsiteY66" fmla="*/ 221348 h 279835"/>
                  <a:gd name="connsiteX67" fmla="*/ 161623 w 248054"/>
                  <a:gd name="connsiteY67" fmla="*/ 229740 h 279835"/>
                  <a:gd name="connsiteX68" fmla="*/ 158859 w 248054"/>
                  <a:gd name="connsiteY68" fmla="*/ 229544 h 279835"/>
                  <a:gd name="connsiteX69" fmla="*/ 157582 w 248054"/>
                  <a:gd name="connsiteY69" fmla="*/ 254193 h 279835"/>
                  <a:gd name="connsiteX70" fmla="*/ 160319 w 248054"/>
                  <a:gd name="connsiteY70" fmla="*/ 254305 h 279835"/>
                  <a:gd name="connsiteX71" fmla="*/ 160215 w 248054"/>
                  <a:gd name="connsiteY71" fmla="*/ 257057 h 279835"/>
                  <a:gd name="connsiteX72" fmla="*/ 162926 w 248054"/>
                  <a:gd name="connsiteY72" fmla="*/ 257198 h 279835"/>
                  <a:gd name="connsiteX73" fmla="*/ 162665 w 248054"/>
                  <a:gd name="connsiteY73" fmla="*/ 262692 h 279835"/>
                  <a:gd name="connsiteX74" fmla="*/ 176585 w 248054"/>
                  <a:gd name="connsiteY74" fmla="*/ 263247 h 279835"/>
                  <a:gd name="connsiteX75" fmla="*/ 176038 w 248054"/>
                  <a:gd name="connsiteY75" fmla="*/ 273251 h 279835"/>
                  <a:gd name="connsiteX76" fmla="*/ 173744 w 248054"/>
                  <a:gd name="connsiteY76" fmla="*/ 278150 h 279835"/>
                  <a:gd name="connsiteX77" fmla="*/ 171658 w 248054"/>
                  <a:gd name="connsiteY77" fmla="*/ 279835 h 279835"/>
                  <a:gd name="connsiteX78" fmla="*/ 125103 w 248054"/>
                  <a:gd name="connsiteY78" fmla="*/ 277370 h 279835"/>
                  <a:gd name="connsiteX79" fmla="*/ 97758 w 248054"/>
                  <a:gd name="connsiteY79" fmla="*/ 275513 h 279835"/>
                  <a:gd name="connsiteX80" fmla="*/ 98957 w 248054"/>
                  <a:gd name="connsiteY80" fmla="*/ 258901 h 279835"/>
                  <a:gd name="connsiteX81" fmla="*/ 93457 w 248054"/>
                  <a:gd name="connsiteY81" fmla="*/ 258515 h 279835"/>
                  <a:gd name="connsiteX82" fmla="*/ 96063 w 248054"/>
                  <a:gd name="connsiteY82" fmla="*/ 225303 h 279835"/>
                  <a:gd name="connsiteX83" fmla="*/ 112355 w 248054"/>
                  <a:gd name="connsiteY83" fmla="*/ 226537 h 279835"/>
                  <a:gd name="connsiteX84" fmla="*/ 113528 w 248054"/>
                  <a:gd name="connsiteY84" fmla="*/ 209657 h 279835"/>
                  <a:gd name="connsiteX85" fmla="*/ 98488 w 248054"/>
                  <a:gd name="connsiteY85" fmla="*/ 208616 h 279835"/>
                  <a:gd name="connsiteX86" fmla="*/ 98722 w 248054"/>
                  <a:gd name="connsiteY86" fmla="*/ 203289 h 279835"/>
                  <a:gd name="connsiteX87" fmla="*/ 81727 w 248054"/>
                  <a:gd name="connsiteY87" fmla="*/ 202139 h 279835"/>
                  <a:gd name="connsiteX88" fmla="*/ 82483 w 248054"/>
                  <a:gd name="connsiteY88" fmla="*/ 191232 h 279835"/>
                  <a:gd name="connsiteX89" fmla="*/ 65800 w 248054"/>
                  <a:gd name="connsiteY89" fmla="*/ 189967 h 279835"/>
                  <a:gd name="connsiteX90" fmla="*/ 64966 w 248054"/>
                  <a:gd name="connsiteY90" fmla="*/ 200993 h 279835"/>
                  <a:gd name="connsiteX91" fmla="*/ 47449 w 248054"/>
                  <a:gd name="connsiteY91" fmla="*/ 199916 h 279835"/>
                  <a:gd name="connsiteX92" fmla="*/ 47083 w 248054"/>
                  <a:gd name="connsiteY92" fmla="*/ 208269 h 279835"/>
                  <a:gd name="connsiteX93" fmla="*/ 31209 w 248054"/>
                  <a:gd name="connsiteY93" fmla="*/ 207319 h 279835"/>
                  <a:gd name="connsiteX94" fmla="*/ 31026 w 248054"/>
                  <a:gd name="connsiteY94" fmla="*/ 210056 h 279835"/>
                  <a:gd name="connsiteX95" fmla="*/ 14943 w 248054"/>
                  <a:gd name="connsiteY95" fmla="*/ 208738 h 279835"/>
                  <a:gd name="connsiteX96" fmla="*/ 16194 w 248054"/>
                  <a:gd name="connsiteY96" fmla="*/ 192265 h 279835"/>
                  <a:gd name="connsiteX97" fmla="*/ 15725 w 248054"/>
                  <a:gd name="connsiteY97" fmla="*/ 192236 h 279835"/>
                  <a:gd name="connsiteX98" fmla="*/ 18045 w 248054"/>
                  <a:gd name="connsiteY98" fmla="*/ 159465 h 279835"/>
                  <a:gd name="connsiteX99" fmla="*/ 20782 w 248054"/>
                  <a:gd name="connsiteY99" fmla="*/ 159713 h 279835"/>
                  <a:gd name="connsiteX100" fmla="*/ 21955 w 248054"/>
                  <a:gd name="connsiteY100" fmla="*/ 143200 h 279835"/>
                  <a:gd name="connsiteX101" fmla="*/ 19270 w 248054"/>
                  <a:gd name="connsiteY101" fmla="*/ 143036 h 279835"/>
                  <a:gd name="connsiteX102" fmla="*/ 19583 w 248054"/>
                  <a:gd name="connsiteY102" fmla="*/ 137488 h 279835"/>
                  <a:gd name="connsiteX103" fmla="*/ 23675 w 248054"/>
                  <a:gd name="connsiteY103" fmla="*/ 137769 h 279835"/>
                  <a:gd name="connsiteX104" fmla="*/ 24119 w 248054"/>
                  <a:gd name="connsiteY104" fmla="*/ 130875 h 279835"/>
                  <a:gd name="connsiteX105" fmla="*/ 24926 w 248054"/>
                  <a:gd name="connsiteY105" fmla="*/ 130906 h 279835"/>
                  <a:gd name="connsiteX106" fmla="*/ 26647 w 248054"/>
                  <a:gd name="connsiteY106" fmla="*/ 102684 h 279835"/>
                  <a:gd name="connsiteX107" fmla="*/ 9026 w 248054"/>
                  <a:gd name="connsiteY107" fmla="*/ 101667 h 279835"/>
                  <a:gd name="connsiteX108" fmla="*/ 8165 w 248054"/>
                  <a:gd name="connsiteY108" fmla="*/ 99371 h 279835"/>
                  <a:gd name="connsiteX109" fmla="*/ 33 w 248054"/>
                  <a:gd name="connsiteY109" fmla="*/ 98502 h 279835"/>
                  <a:gd name="connsiteX110" fmla="*/ 33 w 248054"/>
                  <a:gd name="connsiteY110" fmla="*/ 98502 h 279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248054" h="279835">
                    <a:moveTo>
                      <a:pt x="33" y="98502"/>
                    </a:moveTo>
                    <a:lnTo>
                      <a:pt x="2457" y="58781"/>
                    </a:lnTo>
                    <a:lnTo>
                      <a:pt x="43278" y="61252"/>
                    </a:lnTo>
                    <a:lnTo>
                      <a:pt x="45207" y="27512"/>
                    </a:lnTo>
                    <a:lnTo>
                      <a:pt x="43799" y="27695"/>
                    </a:lnTo>
                    <a:lnTo>
                      <a:pt x="43825" y="22397"/>
                    </a:lnTo>
                    <a:lnTo>
                      <a:pt x="82430" y="22235"/>
                    </a:lnTo>
                    <a:lnTo>
                      <a:pt x="104744" y="18946"/>
                    </a:lnTo>
                    <a:lnTo>
                      <a:pt x="104718" y="13943"/>
                    </a:lnTo>
                    <a:lnTo>
                      <a:pt x="108993" y="13703"/>
                    </a:lnTo>
                    <a:lnTo>
                      <a:pt x="137067" y="14011"/>
                    </a:lnTo>
                    <a:lnTo>
                      <a:pt x="141421" y="13379"/>
                    </a:lnTo>
                    <a:lnTo>
                      <a:pt x="158234" y="13823"/>
                    </a:lnTo>
                    <a:lnTo>
                      <a:pt x="158260" y="9531"/>
                    </a:lnTo>
                    <a:lnTo>
                      <a:pt x="161075" y="8939"/>
                    </a:lnTo>
                    <a:lnTo>
                      <a:pt x="159772" y="4231"/>
                    </a:lnTo>
                    <a:lnTo>
                      <a:pt x="164620" y="4158"/>
                    </a:lnTo>
                    <a:lnTo>
                      <a:pt x="163473" y="2775"/>
                    </a:lnTo>
                    <a:lnTo>
                      <a:pt x="167592" y="2786"/>
                    </a:lnTo>
                    <a:lnTo>
                      <a:pt x="167617" y="0"/>
                    </a:lnTo>
                    <a:lnTo>
                      <a:pt x="187116" y="18"/>
                    </a:lnTo>
                    <a:lnTo>
                      <a:pt x="187090" y="6341"/>
                    </a:lnTo>
                    <a:lnTo>
                      <a:pt x="207292" y="3281"/>
                    </a:lnTo>
                    <a:lnTo>
                      <a:pt x="206901" y="17287"/>
                    </a:lnTo>
                    <a:lnTo>
                      <a:pt x="210055" y="26892"/>
                    </a:lnTo>
                    <a:lnTo>
                      <a:pt x="210237" y="33322"/>
                    </a:lnTo>
                    <a:lnTo>
                      <a:pt x="211958" y="35192"/>
                    </a:lnTo>
                    <a:lnTo>
                      <a:pt x="205623" y="35017"/>
                    </a:lnTo>
                    <a:lnTo>
                      <a:pt x="205597" y="36285"/>
                    </a:lnTo>
                    <a:lnTo>
                      <a:pt x="199446" y="36069"/>
                    </a:lnTo>
                    <a:lnTo>
                      <a:pt x="199055" y="45671"/>
                    </a:lnTo>
                    <a:lnTo>
                      <a:pt x="205963" y="45830"/>
                    </a:lnTo>
                    <a:lnTo>
                      <a:pt x="205780" y="50145"/>
                    </a:lnTo>
                    <a:lnTo>
                      <a:pt x="214095" y="50614"/>
                    </a:lnTo>
                    <a:lnTo>
                      <a:pt x="213783" y="55839"/>
                    </a:lnTo>
                    <a:lnTo>
                      <a:pt x="221081" y="56429"/>
                    </a:lnTo>
                    <a:lnTo>
                      <a:pt x="222489" y="57876"/>
                    </a:lnTo>
                    <a:lnTo>
                      <a:pt x="230049" y="58166"/>
                    </a:lnTo>
                    <a:lnTo>
                      <a:pt x="229970" y="60949"/>
                    </a:lnTo>
                    <a:lnTo>
                      <a:pt x="232603" y="63360"/>
                    </a:lnTo>
                    <a:lnTo>
                      <a:pt x="241127" y="63607"/>
                    </a:lnTo>
                    <a:lnTo>
                      <a:pt x="240971" y="69132"/>
                    </a:lnTo>
                    <a:lnTo>
                      <a:pt x="232421" y="68965"/>
                    </a:lnTo>
                    <a:lnTo>
                      <a:pt x="231717" y="93974"/>
                    </a:lnTo>
                    <a:lnTo>
                      <a:pt x="248087" y="94336"/>
                    </a:lnTo>
                    <a:lnTo>
                      <a:pt x="246914" y="135583"/>
                    </a:lnTo>
                    <a:lnTo>
                      <a:pt x="230518" y="135140"/>
                    </a:lnTo>
                    <a:lnTo>
                      <a:pt x="225017" y="135693"/>
                    </a:lnTo>
                    <a:lnTo>
                      <a:pt x="224887" y="141218"/>
                    </a:lnTo>
                    <a:lnTo>
                      <a:pt x="213939" y="140811"/>
                    </a:lnTo>
                    <a:lnTo>
                      <a:pt x="213757" y="146255"/>
                    </a:lnTo>
                    <a:lnTo>
                      <a:pt x="197256" y="145665"/>
                    </a:lnTo>
                    <a:lnTo>
                      <a:pt x="196995" y="156676"/>
                    </a:lnTo>
                    <a:lnTo>
                      <a:pt x="180573" y="156014"/>
                    </a:lnTo>
                    <a:lnTo>
                      <a:pt x="180104" y="172471"/>
                    </a:lnTo>
                    <a:lnTo>
                      <a:pt x="188420" y="172769"/>
                    </a:lnTo>
                    <a:lnTo>
                      <a:pt x="187924" y="189224"/>
                    </a:lnTo>
                    <a:lnTo>
                      <a:pt x="196161" y="189539"/>
                    </a:lnTo>
                    <a:lnTo>
                      <a:pt x="195874" y="203967"/>
                    </a:lnTo>
                    <a:lnTo>
                      <a:pt x="181355" y="203305"/>
                    </a:lnTo>
                    <a:lnTo>
                      <a:pt x="177654" y="204479"/>
                    </a:lnTo>
                    <a:lnTo>
                      <a:pt x="176533" y="214339"/>
                    </a:lnTo>
                    <a:lnTo>
                      <a:pt x="179009" y="214443"/>
                    </a:lnTo>
                    <a:lnTo>
                      <a:pt x="178514" y="223834"/>
                    </a:lnTo>
                    <a:lnTo>
                      <a:pt x="170954" y="223459"/>
                    </a:lnTo>
                    <a:lnTo>
                      <a:pt x="170954" y="222373"/>
                    </a:lnTo>
                    <a:lnTo>
                      <a:pt x="161987" y="221348"/>
                    </a:lnTo>
                    <a:lnTo>
                      <a:pt x="161623" y="229740"/>
                    </a:lnTo>
                    <a:lnTo>
                      <a:pt x="158859" y="229544"/>
                    </a:lnTo>
                    <a:lnTo>
                      <a:pt x="157582" y="254193"/>
                    </a:lnTo>
                    <a:lnTo>
                      <a:pt x="160319" y="254305"/>
                    </a:lnTo>
                    <a:lnTo>
                      <a:pt x="160215" y="257057"/>
                    </a:lnTo>
                    <a:lnTo>
                      <a:pt x="162926" y="257198"/>
                    </a:lnTo>
                    <a:lnTo>
                      <a:pt x="162665" y="262692"/>
                    </a:lnTo>
                    <a:lnTo>
                      <a:pt x="176585" y="263247"/>
                    </a:lnTo>
                    <a:lnTo>
                      <a:pt x="176038" y="273251"/>
                    </a:lnTo>
                    <a:lnTo>
                      <a:pt x="173744" y="278150"/>
                    </a:lnTo>
                    <a:lnTo>
                      <a:pt x="171658" y="279835"/>
                    </a:lnTo>
                    <a:lnTo>
                      <a:pt x="125103" y="277370"/>
                    </a:lnTo>
                    <a:lnTo>
                      <a:pt x="97758" y="275513"/>
                    </a:lnTo>
                    <a:lnTo>
                      <a:pt x="98957" y="258901"/>
                    </a:lnTo>
                    <a:lnTo>
                      <a:pt x="93457" y="258515"/>
                    </a:lnTo>
                    <a:lnTo>
                      <a:pt x="96063" y="225303"/>
                    </a:lnTo>
                    <a:lnTo>
                      <a:pt x="112355" y="226537"/>
                    </a:lnTo>
                    <a:lnTo>
                      <a:pt x="113528" y="209657"/>
                    </a:lnTo>
                    <a:lnTo>
                      <a:pt x="98488" y="208616"/>
                    </a:lnTo>
                    <a:lnTo>
                      <a:pt x="98722" y="203289"/>
                    </a:lnTo>
                    <a:lnTo>
                      <a:pt x="81727" y="202139"/>
                    </a:lnTo>
                    <a:lnTo>
                      <a:pt x="82483" y="191232"/>
                    </a:lnTo>
                    <a:lnTo>
                      <a:pt x="65800" y="189967"/>
                    </a:lnTo>
                    <a:lnTo>
                      <a:pt x="64966" y="200993"/>
                    </a:lnTo>
                    <a:lnTo>
                      <a:pt x="47449" y="199916"/>
                    </a:lnTo>
                    <a:lnTo>
                      <a:pt x="47083" y="208269"/>
                    </a:lnTo>
                    <a:lnTo>
                      <a:pt x="31209" y="207319"/>
                    </a:lnTo>
                    <a:lnTo>
                      <a:pt x="31026" y="210056"/>
                    </a:lnTo>
                    <a:lnTo>
                      <a:pt x="14943" y="208738"/>
                    </a:lnTo>
                    <a:lnTo>
                      <a:pt x="16194" y="192265"/>
                    </a:lnTo>
                    <a:lnTo>
                      <a:pt x="15725" y="192236"/>
                    </a:lnTo>
                    <a:lnTo>
                      <a:pt x="18045" y="159465"/>
                    </a:lnTo>
                    <a:lnTo>
                      <a:pt x="20782" y="159713"/>
                    </a:lnTo>
                    <a:lnTo>
                      <a:pt x="21955" y="143200"/>
                    </a:lnTo>
                    <a:lnTo>
                      <a:pt x="19270" y="143036"/>
                    </a:lnTo>
                    <a:lnTo>
                      <a:pt x="19583" y="137488"/>
                    </a:lnTo>
                    <a:lnTo>
                      <a:pt x="23675" y="137769"/>
                    </a:lnTo>
                    <a:lnTo>
                      <a:pt x="24119" y="130875"/>
                    </a:lnTo>
                    <a:lnTo>
                      <a:pt x="24926" y="130906"/>
                    </a:lnTo>
                    <a:lnTo>
                      <a:pt x="26647" y="102684"/>
                    </a:lnTo>
                    <a:lnTo>
                      <a:pt x="9026" y="101667"/>
                    </a:lnTo>
                    <a:lnTo>
                      <a:pt x="8165" y="99371"/>
                    </a:lnTo>
                    <a:lnTo>
                      <a:pt x="33" y="98502"/>
                    </a:lnTo>
                    <a:lnTo>
                      <a:pt x="33" y="98502"/>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25" name="OH-13">
                <a:extLst>
                  <a:ext uri="{FF2B5EF4-FFF2-40B4-BE49-F238E27FC236}">
                    <a16:creationId xmlns:a16="http://schemas.microsoft.com/office/drawing/2014/main" id="{F7198BDA-66A5-2325-739C-2FCF25EA776D}"/>
                  </a:ext>
                </a:extLst>
              </p:cNvPr>
              <p:cNvSpPr/>
              <p:nvPr/>
            </p:nvSpPr>
            <p:spPr>
              <a:xfrm>
                <a:off x="1571464" y="5325239"/>
                <a:ext cx="226564" cy="552304"/>
              </a:xfrm>
              <a:custGeom>
                <a:avLst/>
                <a:gdLst>
                  <a:gd name="connsiteX0" fmla="*/ 59 w 58207"/>
                  <a:gd name="connsiteY0" fmla="*/ 68308 h 118236"/>
                  <a:gd name="connsiteX1" fmla="*/ 529 w 58207"/>
                  <a:gd name="connsiteY1" fmla="*/ 14217 h 118236"/>
                  <a:gd name="connsiteX2" fmla="*/ 17811 w 58207"/>
                  <a:gd name="connsiteY2" fmla="*/ 14099 h 118236"/>
                  <a:gd name="connsiteX3" fmla="*/ 16664 w 58207"/>
                  <a:gd name="connsiteY3" fmla="*/ 9318 h 118236"/>
                  <a:gd name="connsiteX4" fmla="*/ 14892 w 58207"/>
                  <a:gd name="connsiteY4" fmla="*/ 8125 h 118236"/>
                  <a:gd name="connsiteX5" fmla="*/ 14500 w 58207"/>
                  <a:gd name="connsiteY5" fmla="*/ 1635 h 118236"/>
                  <a:gd name="connsiteX6" fmla="*/ 13066 w 58207"/>
                  <a:gd name="connsiteY6" fmla="*/ 0 h 118236"/>
                  <a:gd name="connsiteX7" fmla="*/ 42809 w 58207"/>
                  <a:gd name="connsiteY7" fmla="*/ 553 h 118236"/>
                  <a:gd name="connsiteX8" fmla="*/ 42627 w 58207"/>
                  <a:gd name="connsiteY8" fmla="*/ 55709 h 118236"/>
                  <a:gd name="connsiteX9" fmla="*/ 44087 w 58207"/>
                  <a:gd name="connsiteY9" fmla="*/ 56517 h 118236"/>
                  <a:gd name="connsiteX10" fmla="*/ 45286 w 58207"/>
                  <a:gd name="connsiteY10" fmla="*/ 61544 h 118236"/>
                  <a:gd name="connsiteX11" fmla="*/ 45312 w 58207"/>
                  <a:gd name="connsiteY11" fmla="*/ 68162 h 118236"/>
                  <a:gd name="connsiteX12" fmla="*/ 49560 w 58207"/>
                  <a:gd name="connsiteY12" fmla="*/ 69479 h 118236"/>
                  <a:gd name="connsiteX13" fmla="*/ 56077 w 58207"/>
                  <a:gd name="connsiteY13" fmla="*/ 69505 h 118236"/>
                  <a:gd name="connsiteX14" fmla="*/ 54695 w 58207"/>
                  <a:gd name="connsiteY14" fmla="*/ 103597 h 118236"/>
                  <a:gd name="connsiteX15" fmla="*/ 52480 w 58207"/>
                  <a:gd name="connsiteY15" fmla="*/ 104447 h 118236"/>
                  <a:gd name="connsiteX16" fmla="*/ 52740 w 58207"/>
                  <a:gd name="connsiteY16" fmla="*/ 106868 h 118236"/>
                  <a:gd name="connsiteX17" fmla="*/ 49743 w 58207"/>
                  <a:gd name="connsiteY17" fmla="*/ 107779 h 118236"/>
                  <a:gd name="connsiteX18" fmla="*/ 58241 w 58207"/>
                  <a:gd name="connsiteY18" fmla="*/ 109018 h 118236"/>
                  <a:gd name="connsiteX19" fmla="*/ 57563 w 58207"/>
                  <a:gd name="connsiteY19" fmla="*/ 112059 h 118236"/>
                  <a:gd name="connsiteX20" fmla="*/ 54200 w 58207"/>
                  <a:gd name="connsiteY20" fmla="*/ 108663 h 118236"/>
                  <a:gd name="connsiteX21" fmla="*/ 48882 w 58207"/>
                  <a:gd name="connsiteY21" fmla="*/ 108008 h 118236"/>
                  <a:gd name="connsiteX22" fmla="*/ 47345 w 58207"/>
                  <a:gd name="connsiteY22" fmla="*/ 110846 h 118236"/>
                  <a:gd name="connsiteX23" fmla="*/ 42027 w 58207"/>
                  <a:gd name="connsiteY23" fmla="*/ 112044 h 118236"/>
                  <a:gd name="connsiteX24" fmla="*/ 41584 w 58207"/>
                  <a:gd name="connsiteY24" fmla="*/ 115544 h 118236"/>
                  <a:gd name="connsiteX25" fmla="*/ 37387 w 58207"/>
                  <a:gd name="connsiteY25" fmla="*/ 116110 h 118236"/>
                  <a:gd name="connsiteX26" fmla="*/ 38013 w 58207"/>
                  <a:gd name="connsiteY26" fmla="*/ 102008 h 118236"/>
                  <a:gd name="connsiteX27" fmla="*/ 28264 w 58207"/>
                  <a:gd name="connsiteY27" fmla="*/ 101562 h 118236"/>
                  <a:gd name="connsiteX28" fmla="*/ 24797 w 58207"/>
                  <a:gd name="connsiteY28" fmla="*/ 106957 h 118236"/>
                  <a:gd name="connsiteX29" fmla="*/ 24588 w 58207"/>
                  <a:gd name="connsiteY29" fmla="*/ 110178 h 118236"/>
                  <a:gd name="connsiteX30" fmla="*/ 22320 w 58207"/>
                  <a:gd name="connsiteY30" fmla="*/ 112354 h 118236"/>
                  <a:gd name="connsiteX31" fmla="*/ 23963 w 58207"/>
                  <a:gd name="connsiteY31" fmla="*/ 118236 h 118236"/>
                  <a:gd name="connsiteX32" fmla="*/ 5716 w 58207"/>
                  <a:gd name="connsiteY32" fmla="*/ 117514 h 118236"/>
                  <a:gd name="connsiteX33" fmla="*/ 5898 w 58207"/>
                  <a:gd name="connsiteY33" fmla="*/ 69498 h 118236"/>
                  <a:gd name="connsiteX34" fmla="*/ 33 w 58207"/>
                  <a:gd name="connsiteY34" fmla="*/ 69492 h 118236"/>
                  <a:gd name="connsiteX35" fmla="*/ 59 w 58207"/>
                  <a:gd name="connsiteY35" fmla="*/ 68308 h 118236"/>
                  <a:gd name="connsiteX36" fmla="*/ 59 w 58207"/>
                  <a:gd name="connsiteY36" fmla="*/ 68308 h 118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58207" h="118236">
                    <a:moveTo>
                      <a:pt x="59" y="68308"/>
                    </a:moveTo>
                    <a:lnTo>
                      <a:pt x="529" y="14217"/>
                    </a:lnTo>
                    <a:lnTo>
                      <a:pt x="17811" y="14099"/>
                    </a:lnTo>
                    <a:lnTo>
                      <a:pt x="16664" y="9318"/>
                    </a:lnTo>
                    <a:lnTo>
                      <a:pt x="14892" y="8125"/>
                    </a:lnTo>
                    <a:lnTo>
                      <a:pt x="14500" y="1635"/>
                    </a:lnTo>
                    <a:lnTo>
                      <a:pt x="13066" y="0"/>
                    </a:lnTo>
                    <a:lnTo>
                      <a:pt x="42809" y="553"/>
                    </a:lnTo>
                    <a:lnTo>
                      <a:pt x="42627" y="55709"/>
                    </a:lnTo>
                    <a:lnTo>
                      <a:pt x="44087" y="56517"/>
                    </a:lnTo>
                    <a:lnTo>
                      <a:pt x="45286" y="61544"/>
                    </a:lnTo>
                    <a:lnTo>
                      <a:pt x="45312" y="68162"/>
                    </a:lnTo>
                    <a:lnTo>
                      <a:pt x="49560" y="69479"/>
                    </a:lnTo>
                    <a:lnTo>
                      <a:pt x="56077" y="69505"/>
                    </a:lnTo>
                    <a:lnTo>
                      <a:pt x="54695" y="103597"/>
                    </a:lnTo>
                    <a:lnTo>
                      <a:pt x="52480" y="104447"/>
                    </a:lnTo>
                    <a:lnTo>
                      <a:pt x="52740" y="106868"/>
                    </a:lnTo>
                    <a:lnTo>
                      <a:pt x="49743" y="107779"/>
                    </a:lnTo>
                    <a:lnTo>
                      <a:pt x="58241" y="109018"/>
                    </a:lnTo>
                    <a:lnTo>
                      <a:pt x="57563" y="112059"/>
                    </a:lnTo>
                    <a:lnTo>
                      <a:pt x="54200" y="108663"/>
                    </a:lnTo>
                    <a:lnTo>
                      <a:pt x="48882" y="108008"/>
                    </a:lnTo>
                    <a:lnTo>
                      <a:pt x="47345" y="110846"/>
                    </a:lnTo>
                    <a:lnTo>
                      <a:pt x="42027" y="112044"/>
                    </a:lnTo>
                    <a:lnTo>
                      <a:pt x="41584" y="115544"/>
                    </a:lnTo>
                    <a:lnTo>
                      <a:pt x="37387" y="116110"/>
                    </a:lnTo>
                    <a:lnTo>
                      <a:pt x="38013" y="102008"/>
                    </a:lnTo>
                    <a:lnTo>
                      <a:pt x="28264" y="101562"/>
                    </a:lnTo>
                    <a:lnTo>
                      <a:pt x="24797" y="106957"/>
                    </a:lnTo>
                    <a:lnTo>
                      <a:pt x="24588" y="110178"/>
                    </a:lnTo>
                    <a:lnTo>
                      <a:pt x="22320" y="112354"/>
                    </a:lnTo>
                    <a:lnTo>
                      <a:pt x="23963" y="118236"/>
                    </a:lnTo>
                    <a:lnTo>
                      <a:pt x="5716" y="117514"/>
                    </a:lnTo>
                    <a:lnTo>
                      <a:pt x="5898" y="69498"/>
                    </a:lnTo>
                    <a:lnTo>
                      <a:pt x="33" y="69492"/>
                    </a:lnTo>
                    <a:lnTo>
                      <a:pt x="59" y="68308"/>
                    </a:lnTo>
                    <a:lnTo>
                      <a:pt x="59" y="68308"/>
                    </a:lnTo>
                  </a:path>
                </a:pathLst>
              </a:custGeom>
              <a:solidFill>
                <a:srgbClr val="347CB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26" name="OH-14">
                <a:extLst>
                  <a:ext uri="{FF2B5EF4-FFF2-40B4-BE49-F238E27FC236}">
                    <a16:creationId xmlns:a16="http://schemas.microsoft.com/office/drawing/2014/main" id="{8580785C-8FE3-2EF5-43B2-9707509BF3FD}"/>
                  </a:ext>
                </a:extLst>
              </p:cNvPr>
              <p:cNvSpPr/>
              <p:nvPr/>
            </p:nvSpPr>
            <p:spPr>
              <a:xfrm>
                <a:off x="1683582" y="4760143"/>
                <a:ext cx="544037" cy="890429"/>
              </a:xfrm>
              <a:custGeom>
                <a:avLst/>
                <a:gdLst>
                  <a:gd name="connsiteX0" fmla="*/ 139779 w 139771"/>
                  <a:gd name="connsiteY0" fmla="*/ 4155 h 190619"/>
                  <a:gd name="connsiteX1" fmla="*/ 139805 w 139771"/>
                  <a:gd name="connsiteY1" fmla="*/ 162757 h 190619"/>
                  <a:gd name="connsiteX2" fmla="*/ 70154 w 139771"/>
                  <a:gd name="connsiteY2" fmla="*/ 162603 h 190619"/>
                  <a:gd name="connsiteX3" fmla="*/ 70231 w 139771"/>
                  <a:gd name="connsiteY3" fmla="*/ 190619 h 190619"/>
                  <a:gd name="connsiteX4" fmla="*/ 20756 w 139771"/>
                  <a:gd name="connsiteY4" fmla="*/ 190452 h 190619"/>
                  <a:gd name="connsiteX5" fmla="*/ 16507 w 139771"/>
                  <a:gd name="connsiteY5" fmla="*/ 189135 h 190619"/>
                  <a:gd name="connsiteX6" fmla="*/ 16481 w 139771"/>
                  <a:gd name="connsiteY6" fmla="*/ 182517 h 190619"/>
                  <a:gd name="connsiteX7" fmla="*/ 15282 w 139771"/>
                  <a:gd name="connsiteY7" fmla="*/ 177490 h 190619"/>
                  <a:gd name="connsiteX8" fmla="*/ 13822 w 139771"/>
                  <a:gd name="connsiteY8" fmla="*/ 176682 h 190619"/>
                  <a:gd name="connsiteX9" fmla="*/ 14005 w 139771"/>
                  <a:gd name="connsiteY9" fmla="*/ 106912 h 190619"/>
                  <a:gd name="connsiteX10" fmla="*/ 16455 w 139771"/>
                  <a:gd name="connsiteY10" fmla="*/ 106881 h 190619"/>
                  <a:gd name="connsiteX11" fmla="*/ 16429 w 139771"/>
                  <a:gd name="connsiteY11" fmla="*/ 102867 h 190619"/>
                  <a:gd name="connsiteX12" fmla="*/ 14031 w 139771"/>
                  <a:gd name="connsiteY12" fmla="*/ 102880 h 190619"/>
                  <a:gd name="connsiteX13" fmla="*/ 14109 w 139771"/>
                  <a:gd name="connsiteY13" fmla="*/ 78894 h 190619"/>
                  <a:gd name="connsiteX14" fmla="*/ 163 w 139771"/>
                  <a:gd name="connsiteY14" fmla="*/ 78831 h 190619"/>
                  <a:gd name="connsiteX15" fmla="*/ 33 w 139771"/>
                  <a:gd name="connsiteY15" fmla="*/ 67004 h 190619"/>
                  <a:gd name="connsiteX16" fmla="*/ 6758 w 139771"/>
                  <a:gd name="connsiteY16" fmla="*/ 58753 h 190619"/>
                  <a:gd name="connsiteX17" fmla="*/ 19557 w 139771"/>
                  <a:gd name="connsiteY17" fmla="*/ 48381 h 190619"/>
                  <a:gd name="connsiteX18" fmla="*/ 26986 w 139771"/>
                  <a:gd name="connsiteY18" fmla="*/ 43973 h 190619"/>
                  <a:gd name="connsiteX19" fmla="*/ 29515 w 139771"/>
                  <a:gd name="connsiteY19" fmla="*/ 41463 h 190619"/>
                  <a:gd name="connsiteX20" fmla="*/ 32382 w 139771"/>
                  <a:gd name="connsiteY20" fmla="*/ 42504 h 190619"/>
                  <a:gd name="connsiteX21" fmla="*/ 37673 w 139771"/>
                  <a:gd name="connsiteY21" fmla="*/ 40647 h 190619"/>
                  <a:gd name="connsiteX22" fmla="*/ 54200 w 139771"/>
                  <a:gd name="connsiteY22" fmla="*/ 31005 h 190619"/>
                  <a:gd name="connsiteX23" fmla="*/ 69945 w 139771"/>
                  <a:gd name="connsiteY23" fmla="*/ 24176 h 190619"/>
                  <a:gd name="connsiteX24" fmla="*/ 84855 w 139771"/>
                  <a:gd name="connsiteY24" fmla="*/ 21062 h 190619"/>
                  <a:gd name="connsiteX25" fmla="*/ 95725 w 139771"/>
                  <a:gd name="connsiteY25" fmla="*/ 16324 h 190619"/>
                  <a:gd name="connsiteX26" fmla="*/ 99009 w 139771"/>
                  <a:gd name="connsiteY26" fmla="*/ 13272 h 190619"/>
                  <a:gd name="connsiteX27" fmla="*/ 103180 w 139771"/>
                  <a:gd name="connsiteY27" fmla="*/ 13444 h 190619"/>
                  <a:gd name="connsiteX28" fmla="*/ 110740 w 139771"/>
                  <a:gd name="connsiteY28" fmla="*/ 11209 h 190619"/>
                  <a:gd name="connsiteX29" fmla="*/ 121453 w 139771"/>
                  <a:gd name="connsiteY29" fmla="*/ 6850 h 190619"/>
                  <a:gd name="connsiteX30" fmla="*/ 123747 w 139771"/>
                  <a:gd name="connsiteY30" fmla="*/ 6597 h 190619"/>
                  <a:gd name="connsiteX31" fmla="*/ 134904 w 139771"/>
                  <a:gd name="connsiteY31" fmla="*/ 1648 h 190619"/>
                  <a:gd name="connsiteX32" fmla="*/ 139779 w 139771"/>
                  <a:gd name="connsiteY32" fmla="*/ 0 h 190619"/>
                  <a:gd name="connsiteX33" fmla="*/ 139779 w 139771"/>
                  <a:gd name="connsiteY33" fmla="*/ 4155 h 190619"/>
                  <a:gd name="connsiteX34" fmla="*/ 139779 w 139771"/>
                  <a:gd name="connsiteY34" fmla="*/ 4155 h 190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9771" h="190619">
                    <a:moveTo>
                      <a:pt x="139779" y="4155"/>
                    </a:moveTo>
                    <a:lnTo>
                      <a:pt x="139805" y="162757"/>
                    </a:lnTo>
                    <a:lnTo>
                      <a:pt x="70154" y="162603"/>
                    </a:lnTo>
                    <a:lnTo>
                      <a:pt x="70231" y="190619"/>
                    </a:lnTo>
                    <a:lnTo>
                      <a:pt x="20756" y="190452"/>
                    </a:lnTo>
                    <a:lnTo>
                      <a:pt x="16507" y="189135"/>
                    </a:lnTo>
                    <a:lnTo>
                      <a:pt x="16481" y="182517"/>
                    </a:lnTo>
                    <a:lnTo>
                      <a:pt x="15282" y="177490"/>
                    </a:lnTo>
                    <a:lnTo>
                      <a:pt x="13822" y="176682"/>
                    </a:lnTo>
                    <a:lnTo>
                      <a:pt x="14005" y="106912"/>
                    </a:lnTo>
                    <a:lnTo>
                      <a:pt x="16455" y="106881"/>
                    </a:lnTo>
                    <a:lnTo>
                      <a:pt x="16429" y="102867"/>
                    </a:lnTo>
                    <a:lnTo>
                      <a:pt x="14031" y="102880"/>
                    </a:lnTo>
                    <a:lnTo>
                      <a:pt x="14109" y="78894"/>
                    </a:lnTo>
                    <a:lnTo>
                      <a:pt x="163" y="78831"/>
                    </a:lnTo>
                    <a:lnTo>
                      <a:pt x="33" y="67004"/>
                    </a:lnTo>
                    <a:lnTo>
                      <a:pt x="6758" y="58753"/>
                    </a:lnTo>
                    <a:lnTo>
                      <a:pt x="19557" y="48381"/>
                    </a:lnTo>
                    <a:lnTo>
                      <a:pt x="26986" y="43973"/>
                    </a:lnTo>
                    <a:lnTo>
                      <a:pt x="29515" y="41463"/>
                    </a:lnTo>
                    <a:lnTo>
                      <a:pt x="32382" y="42504"/>
                    </a:lnTo>
                    <a:lnTo>
                      <a:pt x="37673" y="40647"/>
                    </a:lnTo>
                    <a:lnTo>
                      <a:pt x="54200" y="31005"/>
                    </a:lnTo>
                    <a:lnTo>
                      <a:pt x="69945" y="24176"/>
                    </a:lnTo>
                    <a:lnTo>
                      <a:pt x="84855" y="21062"/>
                    </a:lnTo>
                    <a:lnTo>
                      <a:pt x="95725" y="16324"/>
                    </a:lnTo>
                    <a:lnTo>
                      <a:pt x="99009" y="13272"/>
                    </a:lnTo>
                    <a:lnTo>
                      <a:pt x="103180" y="13444"/>
                    </a:lnTo>
                    <a:lnTo>
                      <a:pt x="110740" y="11209"/>
                    </a:lnTo>
                    <a:lnTo>
                      <a:pt x="121453" y="6850"/>
                    </a:lnTo>
                    <a:lnTo>
                      <a:pt x="123747" y="6597"/>
                    </a:lnTo>
                    <a:lnTo>
                      <a:pt x="134904" y="1648"/>
                    </a:lnTo>
                    <a:lnTo>
                      <a:pt x="139779" y="0"/>
                    </a:lnTo>
                    <a:lnTo>
                      <a:pt x="139779" y="4155"/>
                    </a:lnTo>
                    <a:lnTo>
                      <a:pt x="139779" y="4155"/>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27" name="OH-15">
                <a:extLst>
                  <a:ext uri="{FF2B5EF4-FFF2-40B4-BE49-F238E27FC236}">
                    <a16:creationId xmlns:a16="http://schemas.microsoft.com/office/drawing/2014/main" id="{62847C02-74C8-E290-828F-98B5DB6A237E}"/>
                  </a:ext>
                </a:extLst>
              </p:cNvPr>
              <p:cNvSpPr/>
              <p:nvPr/>
            </p:nvSpPr>
            <p:spPr>
              <a:xfrm>
                <a:off x="30356" y="6213215"/>
                <a:ext cx="920465" cy="858067"/>
              </a:xfrm>
              <a:custGeom>
                <a:avLst/>
                <a:gdLst>
                  <a:gd name="connsiteX0" fmla="*/ 293 w 236480"/>
                  <a:gd name="connsiteY0" fmla="*/ 31381 h 183691"/>
                  <a:gd name="connsiteX1" fmla="*/ 33 w 236480"/>
                  <a:gd name="connsiteY1" fmla="*/ 5546 h 183691"/>
                  <a:gd name="connsiteX2" fmla="*/ 8218 w 236480"/>
                  <a:gd name="connsiteY2" fmla="*/ 4852 h 183691"/>
                  <a:gd name="connsiteX3" fmla="*/ 21721 w 236480"/>
                  <a:gd name="connsiteY3" fmla="*/ 4719 h 183691"/>
                  <a:gd name="connsiteX4" fmla="*/ 21798 w 236480"/>
                  <a:gd name="connsiteY4" fmla="*/ 10241 h 183691"/>
                  <a:gd name="connsiteX5" fmla="*/ 24562 w 236480"/>
                  <a:gd name="connsiteY5" fmla="*/ 10189 h 183691"/>
                  <a:gd name="connsiteX6" fmla="*/ 24510 w 236480"/>
                  <a:gd name="connsiteY6" fmla="*/ 7432 h 183691"/>
                  <a:gd name="connsiteX7" fmla="*/ 27247 w 236480"/>
                  <a:gd name="connsiteY7" fmla="*/ 8410 h 183691"/>
                  <a:gd name="connsiteX8" fmla="*/ 27090 w 236480"/>
                  <a:gd name="connsiteY8" fmla="*/ 156 h 183691"/>
                  <a:gd name="connsiteX9" fmla="*/ 31496 w 236480"/>
                  <a:gd name="connsiteY9" fmla="*/ 0 h 183691"/>
                  <a:gd name="connsiteX10" fmla="*/ 32512 w 236480"/>
                  <a:gd name="connsiteY10" fmla="*/ 1330 h 183691"/>
                  <a:gd name="connsiteX11" fmla="*/ 32669 w 236480"/>
                  <a:gd name="connsiteY11" fmla="*/ 7267 h 183691"/>
                  <a:gd name="connsiteX12" fmla="*/ 39420 w 236480"/>
                  <a:gd name="connsiteY12" fmla="*/ 7205 h 183691"/>
                  <a:gd name="connsiteX13" fmla="*/ 43695 w 236480"/>
                  <a:gd name="connsiteY13" fmla="*/ 5754 h 183691"/>
                  <a:gd name="connsiteX14" fmla="*/ 43721 w 236480"/>
                  <a:gd name="connsiteY14" fmla="*/ 8979 h 183691"/>
                  <a:gd name="connsiteX15" fmla="*/ 52115 w 236480"/>
                  <a:gd name="connsiteY15" fmla="*/ 3015 h 183691"/>
                  <a:gd name="connsiteX16" fmla="*/ 56677 w 236480"/>
                  <a:gd name="connsiteY16" fmla="*/ 3279 h 183691"/>
                  <a:gd name="connsiteX17" fmla="*/ 61238 w 236480"/>
                  <a:gd name="connsiteY17" fmla="*/ 7004 h 183691"/>
                  <a:gd name="connsiteX18" fmla="*/ 57485 w 236480"/>
                  <a:gd name="connsiteY18" fmla="*/ 59389 h 183691"/>
                  <a:gd name="connsiteX19" fmla="*/ 93040 w 236480"/>
                  <a:gd name="connsiteY19" fmla="*/ 62006 h 183691"/>
                  <a:gd name="connsiteX20" fmla="*/ 115692 w 236480"/>
                  <a:gd name="connsiteY20" fmla="*/ 63897 h 183691"/>
                  <a:gd name="connsiteX21" fmla="*/ 132454 w 236480"/>
                  <a:gd name="connsiteY21" fmla="*/ 65042 h 183691"/>
                  <a:gd name="connsiteX22" fmla="*/ 134252 w 236480"/>
                  <a:gd name="connsiteY22" fmla="*/ 45950 h 183691"/>
                  <a:gd name="connsiteX23" fmla="*/ 166549 w 236480"/>
                  <a:gd name="connsiteY23" fmla="*/ 46370 h 183691"/>
                  <a:gd name="connsiteX24" fmla="*/ 182320 w 236480"/>
                  <a:gd name="connsiteY24" fmla="*/ 46806 h 183691"/>
                  <a:gd name="connsiteX25" fmla="*/ 182372 w 236480"/>
                  <a:gd name="connsiteY25" fmla="*/ 39982 h 183691"/>
                  <a:gd name="connsiteX26" fmla="*/ 197674 w 236480"/>
                  <a:gd name="connsiteY26" fmla="*/ 40889 h 183691"/>
                  <a:gd name="connsiteX27" fmla="*/ 198899 w 236480"/>
                  <a:gd name="connsiteY27" fmla="*/ 47413 h 183691"/>
                  <a:gd name="connsiteX28" fmla="*/ 193685 w 236480"/>
                  <a:gd name="connsiteY28" fmla="*/ 47758 h 183691"/>
                  <a:gd name="connsiteX29" fmla="*/ 192955 w 236480"/>
                  <a:gd name="connsiteY29" fmla="*/ 56778 h 183691"/>
                  <a:gd name="connsiteX30" fmla="*/ 194441 w 236480"/>
                  <a:gd name="connsiteY30" fmla="*/ 65405 h 183691"/>
                  <a:gd name="connsiteX31" fmla="*/ 198586 w 236480"/>
                  <a:gd name="connsiteY31" fmla="*/ 71279 h 183691"/>
                  <a:gd name="connsiteX32" fmla="*/ 203929 w 236480"/>
                  <a:gd name="connsiteY32" fmla="*/ 72263 h 183691"/>
                  <a:gd name="connsiteX33" fmla="*/ 205442 w 236480"/>
                  <a:gd name="connsiteY33" fmla="*/ 73653 h 183691"/>
                  <a:gd name="connsiteX34" fmla="*/ 208361 w 236480"/>
                  <a:gd name="connsiteY34" fmla="*/ 70755 h 183691"/>
                  <a:gd name="connsiteX35" fmla="*/ 208256 w 236480"/>
                  <a:gd name="connsiteY35" fmla="*/ 74509 h 183691"/>
                  <a:gd name="connsiteX36" fmla="*/ 205728 w 236480"/>
                  <a:gd name="connsiteY36" fmla="*/ 75542 h 183691"/>
                  <a:gd name="connsiteX37" fmla="*/ 209325 w 236480"/>
                  <a:gd name="connsiteY37" fmla="*/ 77470 h 183691"/>
                  <a:gd name="connsiteX38" fmla="*/ 209534 w 236480"/>
                  <a:gd name="connsiteY38" fmla="*/ 80621 h 183691"/>
                  <a:gd name="connsiteX39" fmla="*/ 211723 w 236480"/>
                  <a:gd name="connsiteY39" fmla="*/ 80910 h 183691"/>
                  <a:gd name="connsiteX40" fmla="*/ 211645 w 236480"/>
                  <a:gd name="connsiteY40" fmla="*/ 84933 h 183691"/>
                  <a:gd name="connsiteX41" fmla="*/ 218136 w 236480"/>
                  <a:gd name="connsiteY41" fmla="*/ 84565 h 183691"/>
                  <a:gd name="connsiteX42" fmla="*/ 217928 w 236480"/>
                  <a:gd name="connsiteY42" fmla="*/ 82407 h 183691"/>
                  <a:gd name="connsiteX43" fmla="*/ 225513 w 236480"/>
                  <a:gd name="connsiteY43" fmla="*/ 82963 h 183691"/>
                  <a:gd name="connsiteX44" fmla="*/ 227181 w 236480"/>
                  <a:gd name="connsiteY44" fmla="*/ 79288 h 183691"/>
                  <a:gd name="connsiteX45" fmla="*/ 234063 w 236480"/>
                  <a:gd name="connsiteY45" fmla="*/ 79739 h 183691"/>
                  <a:gd name="connsiteX46" fmla="*/ 233828 w 236480"/>
                  <a:gd name="connsiteY46" fmla="*/ 83587 h 183691"/>
                  <a:gd name="connsiteX47" fmla="*/ 236513 w 236480"/>
                  <a:gd name="connsiteY47" fmla="*/ 83751 h 183691"/>
                  <a:gd name="connsiteX48" fmla="*/ 235340 w 236480"/>
                  <a:gd name="connsiteY48" fmla="*/ 100263 h 183691"/>
                  <a:gd name="connsiteX49" fmla="*/ 232603 w 236480"/>
                  <a:gd name="connsiteY49" fmla="*/ 100015 h 183691"/>
                  <a:gd name="connsiteX50" fmla="*/ 232212 w 236480"/>
                  <a:gd name="connsiteY50" fmla="*/ 105514 h 183691"/>
                  <a:gd name="connsiteX51" fmla="*/ 201453 w 236480"/>
                  <a:gd name="connsiteY51" fmla="*/ 103529 h 183691"/>
                  <a:gd name="connsiteX52" fmla="*/ 182789 w 236480"/>
                  <a:gd name="connsiteY52" fmla="*/ 102945 h 183691"/>
                  <a:gd name="connsiteX53" fmla="*/ 171736 w 236480"/>
                  <a:gd name="connsiteY53" fmla="*/ 102225 h 183691"/>
                  <a:gd name="connsiteX54" fmla="*/ 168426 w 236480"/>
                  <a:gd name="connsiteY54" fmla="*/ 157751 h 183691"/>
                  <a:gd name="connsiteX55" fmla="*/ 153125 w 236480"/>
                  <a:gd name="connsiteY55" fmla="*/ 183691 h 183691"/>
                  <a:gd name="connsiteX56" fmla="*/ 151639 w 236480"/>
                  <a:gd name="connsiteY56" fmla="*/ 179139 h 183691"/>
                  <a:gd name="connsiteX57" fmla="*/ 152056 w 236480"/>
                  <a:gd name="connsiteY57" fmla="*/ 176022 h 183691"/>
                  <a:gd name="connsiteX58" fmla="*/ 143949 w 236480"/>
                  <a:gd name="connsiteY58" fmla="*/ 166229 h 183691"/>
                  <a:gd name="connsiteX59" fmla="*/ 140925 w 236480"/>
                  <a:gd name="connsiteY59" fmla="*/ 166365 h 183691"/>
                  <a:gd name="connsiteX60" fmla="*/ 140638 w 236480"/>
                  <a:gd name="connsiteY60" fmla="*/ 168193 h 183691"/>
                  <a:gd name="connsiteX61" fmla="*/ 136312 w 236480"/>
                  <a:gd name="connsiteY61" fmla="*/ 168214 h 183691"/>
                  <a:gd name="connsiteX62" fmla="*/ 133287 w 236480"/>
                  <a:gd name="connsiteY62" fmla="*/ 171874 h 183691"/>
                  <a:gd name="connsiteX63" fmla="*/ 122131 w 236480"/>
                  <a:gd name="connsiteY63" fmla="*/ 176736 h 183691"/>
                  <a:gd name="connsiteX64" fmla="*/ 123773 w 236480"/>
                  <a:gd name="connsiteY64" fmla="*/ 152458 h 183691"/>
                  <a:gd name="connsiteX65" fmla="*/ 110244 w 236480"/>
                  <a:gd name="connsiteY65" fmla="*/ 151389 h 183691"/>
                  <a:gd name="connsiteX66" fmla="*/ 113659 w 236480"/>
                  <a:gd name="connsiteY66" fmla="*/ 109080 h 183691"/>
                  <a:gd name="connsiteX67" fmla="*/ 103050 w 236480"/>
                  <a:gd name="connsiteY67" fmla="*/ 108347 h 183691"/>
                  <a:gd name="connsiteX68" fmla="*/ 105839 w 236480"/>
                  <a:gd name="connsiteY68" fmla="*/ 76815 h 183691"/>
                  <a:gd name="connsiteX69" fmla="*/ 94812 w 236480"/>
                  <a:gd name="connsiteY69" fmla="*/ 76066 h 183691"/>
                  <a:gd name="connsiteX70" fmla="*/ 97028 w 236480"/>
                  <a:gd name="connsiteY70" fmla="*/ 74850 h 183691"/>
                  <a:gd name="connsiteX71" fmla="*/ 97263 w 236480"/>
                  <a:gd name="connsiteY71" fmla="*/ 71316 h 183691"/>
                  <a:gd name="connsiteX72" fmla="*/ 93900 w 236480"/>
                  <a:gd name="connsiteY72" fmla="*/ 70476 h 183691"/>
                  <a:gd name="connsiteX73" fmla="*/ 93692 w 236480"/>
                  <a:gd name="connsiteY73" fmla="*/ 72917 h 183691"/>
                  <a:gd name="connsiteX74" fmla="*/ 91189 w 236480"/>
                  <a:gd name="connsiteY74" fmla="*/ 73032 h 183691"/>
                  <a:gd name="connsiteX75" fmla="*/ 90329 w 236480"/>
                  <a:gd name="connsiteY75" fmla="*/ 70231 h 183691"/>
                  <a:gd name="connsiteX76" fmla="*/ 87123 w 236480"/>
                  <a:gd name="connsiteY76" fmla="*/ 71099 h 183691"/>
                  <a:gd name="connsiteX77" fmla="*/ 87201 w 236480"/>
                  <a:gd name="connsiteY77" fmla="*/ 75461 h 183691"/>
                  <a:gd name="connsiteX78" fmla="*/ 84359 w 236480"/>
                  <a:gd name="connsiteY78" fmla="*/ 77835 h 183691"/>
                  <a:gd name="connsiteX79" fmla="*/ 78130 w 236480"/>
                  <a:gd name="connsiteY79" fmla="*/ 77456 h 183691"/>
                  <a:gd name="connsiteX80" fmla="*/ 77635 w 236480"/>
                  <a:gd name="connsiteY80" fmla="*/ 84382 h 183691"/>
                  <a:gd name="connsiteX81" fmla="*/ 72004 w 236480"/>
                  <a:gd name="connsiteY81" fmla="*/ 87298 h 183691"/>
                  <a:gd name="connsiteX82" fmla="*/ 71691 w 236480"/>
                  <a:gd name="connsiteY82" fmla="*/ 92093 h 183691"/>
                  <a:gd name="connsiteX83" fmla="*/ 68928 w 236480"/>
                  <a:gd name="connsiteY83" fmla="*/ 91981 h 183691"/>
                  <a:gd name="connsiteX84" fmla="*/ 72708 w 236480"/>
                  <a:gd name="connsiteY84" fmla="*/ 94884 h 183691"/>
                  <a:gd name="connsiteX85" fmla="*/ 71404 w 236480"/>
                  <a:gd name="connsiteY85" fmla="*/ 96345 h 183691"/>
                  <a:gd name="connsiteX86" fmla="*/ 54956 w 236480"/>
                  <a:gd name="connsiteY86" fmla="*/ 95096 h 183691"/>
                  <a:gd name="connsiteX87" fmla="*/ 55347 w 236480"/>
                  <a:gd name="connsiteY87" fmla="*/ 89576 h 183691"/>
                  <a:gd name="connsiteX88" fmla="*/ 40020 w 236480"/>
                  <a:gd name="connsiteY88" fmla="*/ 88415 h 183691"/>
                  <a:gd name="connsiteX89" fmla="*/ 38612 w 236480"/>
                  <a:gd name="connsiteY89" fmla="*/ 83487 h 183691"/>
                  <a:gd name="connsiteX90" fmla="*/ 39968 w 236480"/>
                  <a:gd name="connsiteY90" fmla="*/ 81461 h 183691"/>
                  <a:gd name="connsiteX91" fmla="*/ 23076 w 236480"/>
                  <a:gd name="connsiteY91" fmla="*/ 81687 h 183691"/>
                  <a:gd name="connsiteX92" fmla="*/ 23258 w 236480"/>
                  <a:gd name="connsiteY92" fmla="*/ 67953 h 183691"/>
                  <a:gd name="connsiteX93" fmla="*/ 36110 w 236480"/>
                  <a:gd name="connsiteY93" fmla="*/ 67823 h 183691"/>
                  <a:gd name="connsiteX94" fmla="*/ 33711 w 236480"/>
                  <a:gd name="connsiteY94" fmla="*/ 62191 h 183691"/>
                  <a:gd name="connsiteX95" fmla="*/ 29593 w 236480"/>
                  <a:gd name="connsiteY95" fmla="*/ 65055 h 183691"/>
                  <a:gd name="connsiteX96" fmla="*/ 25083 w 236480"/>
                  <a:gd name="connsiteY96" fmla="*/ 63148 h 183691"/>
                  <a:gd name="connsiteX97" fmla="*/ 27794 w 236480"/>
                  <a:gd name="connsiteY97" fmla="*/ 62360 h 183691"/>
                  <a:gd name="connsiteX98" fmla="*/ 19974 w 236480"/>
                  <a:gd name="connsiteY98" fmla="*/ 62548 h 183691"/>
                  <a:gd name="connsiteX99" fmla="*/ 19687 w 236480"/>
                  <a:gd name="connsiteY99" fmla="*/ 48903 h 183691"/>
                  <a:gd name="connsiteX100" fmla="*/ 711 w 236480"/>
                  <a:gd name="connsiteY100" fmla="*/ 49159 h 183691"/>
                  <a:gd name="connsiteX101" fmla="*/ 293 w 236480"/>
                  <a:gd name="connsiteY101" fmla="*/ 31381 h 183691"/>
                  <a:gd name="connsiteX102" fmla="*/ 293 w 236480"/>
                  <a:gd name="connsiteY102" fmla="*/ 31381 h 183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236480" h="183691">
                    <a:moveTo>
                      <a:pt x="293" y="31381"/>
                    </a:moveTo>
                    <a:lnTo>
                      <a:pt x="33" y="5546"/>
                    </a:lnTo>
                    <a:lnTo>
                      <a:pt x="8218" y="4852"/>
                    </a:lnTo>
                    <a:lnTo>
                      <a:pt x="21721" y="4719"/>
                    </a:lnTo>
                    <a:lnTo>
                      <a:pt x="21798" y="10241"/>
                    </a:lnTo>
                    <a:lnTo>
                      <a:pt x="24562" y="10189"/>
                    </a:lnTo>
                    <a:lnTo>
                      <a:pt x="24510" y="7432"/>
                    </a:lnTo>
                    <a:lnTo>
                      <a:pt x="27247" y="8410"/>
                    </a:lnTo>
                    <a:lnTo>
                      <a:pt x="27090" y="156"/>
                    </a:lnTo>
                    <a:lnTo>
                      <a:pt x="31496" y="0"/>
                    </a:lnTo>
                    <a:lnTo>
                      <a:pt x="32512" y="1330"/>
                    </a:lnTo>
                    <a:lnTo>
                      <a:pt x="32669" y="7267"/>
                    </a:lnTo>
                    <a:lnTo>
                      <a:pt x="39420" y="7205"/>
                    </a:lnTo>
                    <a:lnTo>
                      <a:pt x="43695" y="5754"/>
                    </a:lnTo>
                    <a:lnTo>
                      <a:pt x="43721" y="8979"/>
                    </a:lnTo>
                    <a:lnTo>
                      <a:pt x="52115" y="3015"/>
                    </a:lnTo>
                    <a:lnTo>
                      <a:pt x="56677" y="3279"/>
                    </a:lnTo>
                    <a:lnTo>
                      <a:pt x="61238" y="7004"/>
                    </a:lnTo>
                    <a:lnTo>
                      <a:pt x="57485" y="59389"/>
                    </a:lnTo>
                    <a:lnTo>
                      <a:pt x="93040" y="62006"/>
                    </a:lnTo>
                    <a:lnTo>
                      <a:pt x="115692" y="63897"/>
                    </a:lnTo>
                    <a:lnTo>
                      <a:pt x="132454" y="65042"/>
                    </a:lnTo>
                    <a:lnTo>
                      <a:pt x="134252" y="45950"/>
                    </a:lnTo>
                    <a:lnTo>
                      <a:pt x="166549" y="46370"/>
                    </a:lnTo>
                    <a:lnTo>
                      <a:pt x="182320" y="46806"/>
                    </a:lnTo>
                    <a:lnTo>
                      <a:pt x="182372" y="39982"/>
                    </a:lnTo>
                    <a:lnTo>
                      <a:pt x="197674" y="40889"/>
                    </a:lnTo>
                    <a:lnTo>
                      <a:pt x="198899" y="47413"/>
                    </a:lnTo>
                    <a:lnTo>
                      <a:pt x="193685" y="47758"/>
                    </a:lnTo>
                    <a:lnTo>
                      <a:pt x="192955" y="56778"/>
                    </a:lnTo>
                    <a:lnTo>
                      <a:pt x="194441" y="65405"/>
                    </a:lnTo>
                    <a:lnTo>
                      <a:pt x="198586" y="71279"/>
                    </a:lnTo>
                    <a:lnTo>
                      <a:pt x="203929" y="72263"/>
                    </a:lnTo>
                    <a:lnTo>
                      <a:pt x="205442" y="73653"/>
                    </a:lnTo>
                    <a:lnTo>
                      <a:pt x="208361" y="70755"/>
                    </a:lnTo>
                    <a:lnTo>
                      <a:pt x="208256" y="74509"/>
                    </a:lnTo>
                    <a:lnTo>
                      <a:pt x="205728" y="75542"/>
                    </a:lnTo>
                    <a:lnTo>
                      <a:pt x="209325" y="77470"/>
                    </a:lnTo>
                    <a:lnTo>
                      <a:pt x="209534" y="80621"/>
                    </a:lnTo>
                    <a:lnTo>
                      <a:pt x="211723" y="80910"/>
                    </a:lnTo>
                    <a:lnTo>
                      <a:pt x="211645" y="84933"/>
                    </a:lnTo>
                    <a:lnTo>
                      <a:pt x="218136" y="84565"/>
                    </a:lnTo>
                    <a:lnTo>
                      <a:pt x="217928" y="82407"/>
                    </a:lnTo>
                    <a:lnTo>
                      <a:pt x="225513" y="82963"/>
                    </a:lnTo>
                    <a:lnTo>
                      <a:pt x="227181" y="79288"/>
                    </a:lnTo>
                    <a:lnTo>
                      <a:pt x="234063" y="79739"/>
                    </a:lnTo>
                    <a:lnTo>
                      <a:pt x="233828" y="83587"/>
                    </a:lnTo>
                    <a:lnTo>
                      <a:pt x="236513" y="83751"/>
                    </a:lnTo>
                    <a:lnTo>
                      <a:pt x="235340" y="100263"/>
                    </a:lnTo>
                    <a:lnTo>
                      <a:pt x="232603" y="100015"/>
                    </a:lnTo>
                    <a:lnTo>
                      <a:pt x="232212" y="105514"/>
                    </a:lnTo>
                    <a:lnTo>
                      <a:pt x="201453" y="103529"/>
                    </a:lnTo>
                    <a:lnTo>
                      <a:pt x="182789" y="102945"/>
                    </a:lnTo>
                    <a:lnTo>
                      <a:pt x="171736" y="102225"/>
                    </a:lnTo>
                    <a:lnTo>
                      <a:pt x="168426" y="157751"/>
                    </a:lnTo>
                    <a:lnTo>
                      <a:pt x="153125" y="183691"/>
                    </a:lnTo>
                    <a:lnTo>
                      <a:pt x="151639" y="179139"/>
                    </a:lnTo>
                    <a:lnTo>
                      <a:pt x="152056" y="176022"/>
                    </a:lnTo>
                    <a:lnTo>
                      <a:pt x="143949" y="166229"/>
                    </a:lnTo>
                    <a:lnTo>
                      <a:pt x="140925" y="166365"/>
                    </a:lnTo>
                    <a:lnTo>
                      <a:pt x="140638" y="168193"/>
                    </a:lnTo>
                    <a:lnTo>
                      <a:pt x="136312" y="168214"/>
                    </a:lnTo>
                    <a:lnTo>
                      <a:pt x="133287" y="171874"/>
                    </a:lnTo>
                    <a:lnTo>
                      <a:pt x="122131" y="176736"/>
                    </a:lnTo>
                    <a:lnTo>
                      <a:pt x="123773" y="152458"/>
                    </a:lnTo>
                    <a:lnTo>
                      <a:pt x="110244" y="151389"/>
                    </a:lnTo>
                    <a:lnTo>
                      <a:pt x="113659" y="109080"/>
                    </a:lnTo>
                    <a:lnTo>
                      <a:pt x="103050" y="108347"/>
                    </a:lnTo>
                    <a:lnTo>
                      <a:pt x="105839" y="76815"/>
                    </a:lnTo>
                    <a:lnTo>
                      <a:pt x="94812" y="76066"/>
                    </a:lnTo>
                    <a:lnTo>
                      <a:pt x="97028" y="74850"/>
                    </a:lnTo>
                    <a:lnTo>
                      <a:pt x="97263" y="71316"/>
                    </a:lnTo>
                    <a:lnTo>
                      <a:pt x="93900" y="70476"/>
                    </a:lnTo>
                    <a:lnTo>
                      <a:pt x="93692" y="72917"/>
                    </a:lnTo>
                    <a:lnTo>
                      <a:pt x="91189" y="73032"/>
                    </a:lnTo>
                    <a:lnTo>
                      <a:pt x="90329" y="70231"/>
                    </a:lnTo>
                    <a:lnTo>
                      <a:pt x="87123" y="71099"/>
                    </a:lnTo>
                    <a:lnTo>
                      <a:pt x="87201" y="75461"/>
                    </a:lnTo>
                    <a:lnTo>
                      <a:pt x="84359" y="77835"/>
                    </a:lnTo>
                    <a:lnTo>
                      <a:pt x="78130" y="77456"/>
                    </a:lnTo>
                    <a:lnTo>
                      <a:pt x="77635" y="84382"/>
                    </a:lnTo>
                    <a:lnTo>
                      <a:pt x="72004" y="87298"/>
                    </a:lnTo>
                    <a:lnTo>
                      <a:pt x="71691" y="92093"/>
                    </a:lnTo>
                    <a:lnTo>
                      <a:pt x="68928" y="91981"/>
                    </a:lnTo>
                    <a:lnTo>
                      <a:pt x="72708" y="94884"/>
                    </a:lnTo>
                    <a:lnTo>
                      <a:pt x="71404" y="96345"/>
                    </a:lnTo>
                    <a:lnTo>
                      <a:pt x="54956" y="95096"/>
                    </a:lnTo>
                    <a:lnTo>
                      <a:pt x="55347" y="89576"/>
                    </a:lnTo>
                    <a:lnTo>
                      <a:pt x="40020" y="88415"/>
                    </a:lnTo>
                    <a:lnTo>
                      <a:pt x="38612" y="83487"/>
                    </a:lnTo>
                    <a:lnTo>
                      <a:pt x="39968" y="81461"/>
                    </a:lnTo>
                    <a:lnTo>
                      <a:pt x="23076" y="81687"/>
                    </a:lnTo>
                    <a:lnTo>
                      <a:pt x="23258" y="67953"/>
                    </a:lnTo>
                    <a:lnTo>
                      <a:pt x="36110" y="67823"/>
                    </a:lnTo>
                    <a:lnTo>
                      <a:pt x="33711" y="62191"/>
                    </a:lnTo>
                    <a:lnTo>
                      <a:pt x="29593" y="65055"/>
                    </a:lnTo>
                    <a:lnTo>
                      <a:pt x="25083" y="63148"/>
                    </a:lnTo>
                    <a:lnTo>
                      <a:pt x="27794" y="62360"/>
                    </a:lnTo>
                    <a:lnTo>
                      <a:pt x="19974" y="62548"/>
                    </a:lnTo>
                    <a:lnTo>
                      <a:pt x="19687" y="48903"/>
                    </a:lnTo>
                    <a:lnTo>
                      <a:pt x="711" y="49159"/>
                    </a:lnTo>
                    <a:lnTo>
                      <a:pt x="293" y="31381"/>
                    </a:lnTo>
                    <a:lnTo>
                      <a:pt x="293" y="31381"/>
                    </a:lnTo>
                  </a:path>
                </a:pathLst>
              </a:custGeom>
              <a:solidFill>
                <a:srgbClr val="EC3C4C"/>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49" name="OK">
              <a:extLst>
                <a:ext uri="{FF2B5EF4-FFF2-40B4-BE49-F238E27FC236}">
                  <a16:creationId xmlns:a16="http://schemas.microsoft.com/office/drawing/2014/main" id="{5FA72235-D329-565F-7BCA-F21CF8232F35}"/>
                </a:ext>
              </a:extLst>
            </p:cNvPr>
            <p:cNvGrpSpPr/>
            <p:nvPr/>
          </p:nvGrpSpPr>
          <p:grpSpPr>
            <a:xfrm>
              <a:off x="3818956" y="3818086"/>
              <a:ext cx="985381" cy="478359"/>
              <a:chOff x="3667466" y="3610751"/>
              <a:chExt cx="1248481" cy="606082"/>
            </a:xfrm>
            <a:solidFill>
              <a:schemeClr val="bg2"/>
            </a:solidFill>
          </p:grpSpPr>
          <p:sp>
            <p:nvSpPr>
              <p:cNvPr id="308" name="OK-1">
                <a:extLst>
                  <a:ext uri="{FF2B5EF4-FFF2-40B4-BE49-F238E27FC236}">
                    <a16:creationId xmlns:a16="http://schemas.microsoft.com/office/drawing/2014/main" id="{80F41110-16F1-4C63-AF64-72B3F6A1F093}"/>
                  </a:ext>
                </a:extLst>
              </p:cNvPr>
              <p:cNvSpPr/>
              <p:nvPr/>
            </p:nvSpPr>
            <p:spPr>
              <a:xfrm>
                <a:off x="4644014" y="3716186"/>
                <a:ext cx="130461" cy="118981"/>
              </a:xfrm>
              <a:custGeom>
                <a:avLst/>
                <a:gdLst>
                  <a:gd name="connsiteX0" fmla="*/ 33 w 129136"/>
                  <a:gd name="connsiteY0" fmla="*/ 59554 h 117516"/>
                  <a:gd name="connsiteX1" fmla="*/ 33 w 129136"/>
                  <a:gd name="connsiteY1" fmla="*/ 46798 h 117516"/>
                  <a:gd name="connsiteX2" fmla="*/ 16898 w 129136"/>
                  <a:gd name="connsiteY2" fmla="*/ 47006 h 117516"/>
                  <a:gd name="connsiteX3" fmla="*/ 42809 w 129136"/>
                  <a:gd name="connsiteY3" fmla="*/ 46980 h 117516"/>
                  <a:gd name="connsiteX4" fmla="*/ 42809 w 129136"/>
                  <a:gd name="connsiteY4" fmla="*/ 0 h 117516"/>
                  <a:gd name="connsiteX5" fmla="*/ 72630 w 129136"/>
                  <a:gd name="connsiteY5" fmla="*/ 26 h 117516"/>
                  <a:gd name="connsiteX6" fmla="*/ 72656 w 129136"/>
                  <a:gd name="connsiteY6" fmla="*/ 5243 h 117516"/>
                  <a:gd name="connsiteX7" fmla="*/ 70049 w 129136"/>
                  <a:gd name="connsiteY7" fmla="*/ 5217 h 117516"/>
                  <a:gd name="connsiteX8" fmla="*/ 70075 w 129136"/>
                  <a:gd name="connsiteY8" fmla="*/ 18208 h 117516"/>
                  <a:gd name="connsiteX9" fmla="*/ 80424 w 129136"/>
                  <a:gd name="connsiteY9" fmla="*/ 18234 h 117516"/>
                  <a:gd name="connsiteX10" fmla="*/ 80424 w 129136"/>
                  <a:gd name="connsiteY10" fmla="*/ 19851 h 117516"/>
                  <a:gd name="connsiteX11" fmla="*/ 75263 w 129136"/>
                  <a:gd name="connsiteY11" fmla="*/ 20190 h 117516"/>
                  <a:gd name="connsiteX12" fmla="*/ 75263 w 129136"/>
                  <a:gd name="connsiteY12" fmla="*/ 28616 h 117516"/>
                  <a:gd name="connsiteX13" fmla="*/ 77817 w 129136"/>
                  <a:gd name="connsiteY13" fmla="*/ 28642 h 117516"/>
                  <a:gd name="connsiteX14" fmla="*/ 77817 w 129136"/>
                  <a:gd name="connsiteY14" fmla="*/ 38972 h 117516"/>
                  <a:gd name="connsiteX15" fmla="*/ 82483 w 129136"/>
                  <a:gd name="connsiteY15" fmla="*/ 38346 h 117516"/>
                  <a:gd name="connsiteX16" fmla="*/ 82431 w 129136"/>
                  <a:gd name="connsiteY16" fmla="*/ 46719 h 117516"/>
                  <a:gd name="connsiteX17" fmla="*/ 97993 w 129136"/>
                  <a:gd name="connsiteY17" fmla="*/ 46746 h 117516"/>
                  <a:gd name="connsiteX18" fmla="*/ 99974 w 129136"/>
                  <a:gd name="connsiteY18" fmla="*/ 51937 h 117516"/>
                  <a:gd name="connsiteX19" fmla="*/ 105292 w 129136"/>
                  <a:gd name="connsiteY19" fmla="*/ 52667 h 117516"/>
                  <a:gd name="connsiteX20" fmla="*/ 105240 w 129136"/>
                  <a:gd name="connsiteY20" fmla="*/ 56606 h 117516"/>
                  <a:gd name="connsiteX21" fmla="*/ 107481 w 129136"/>
                  <a:gd name="connsiteY21" fmla="*/ 59449 h 117516"/>
                  <a:gd name="connsiteX22" fmla="*/ 103910 w 129136"/>
                  <a:gd name="connsiteY22" fmla="*/ 61771 h 117516"/>
                  <a:gd name="connsiteX23" fmla="*/ 111079 w 129136"/>
                  <a:gd name="connsiteY23" fmla="*/ 66310 h 117516"/>
                  <a:gd name="connsiteX24" fmla="*/ 111704 w 129136"/>
                  <a:gd name="connsiteY24" fmla="*/ 67875 h 117516"/>
                  <a:gd name="connsiteX25" fmla="*/ 108993 w 129136"/>
                  <a:gd name="connsiteY25" fmla="*/ 74475 h 117516"/>
                  <a:gd name="connsiteX26" fmla="*/ 105865 w 129136"/>
                  <a:gd name="connsiteY26" fmla="*/ 78075 h 117516"/>
                  <a:gd name="connsiteX27" fmla="*/ 105605 w 129136"/>
                  <a:gd name="connsiteY27" fmla="*/ 81388 h 117516"/>
                  <a:gd name="connsiteX28" fmla="*/ 109906 w 129136"/>
                  <a:gd name="connsiteY28" fmla="*/ 80031 h 117516"/>
                  <a:gd name="connsiteX29" fmla="*/ 111418 w 129136"/>
                  <a:gd name="connsiteY29" fmla="*/ 83057 h 117516"/>
                  <a:gd name="connsiteX30" fmla="*/ 115693 w 129136"/>
                  <a:gd name="connsiteY30" fmla="*/ 83448 h 117516"/>
                  <a:gd name="connsiteX31" fmla="*/ 118039 w 129136"/>
                  <a:gd name="connsiteY31" fmla="*/ 92343 h 117516"/>
                  <a:gd name="connsiteX32" fmla="*/ 122496 w 129136"/>
                  <a:gd name="connsiteY32" fmla="*/ 94900 h 117516"/>
                  <a:gd name="connsiteX33" fmla="*/ 129065 w 129136"/>
                  <a:gd name="connsiteY33" fmla="*/ 96152 h 117516"/>
                  <a:gd name="connsiteX34" fmla="*/ 129169 w 129136"/>
                  <a:gd name="connsiteY34" fmla="*/ 110212 h 117516"/>
                  <a:gd name="connsiteX35" fmla="*/ 125598 w 129136"/>
                  <a:gd name="connsiteY35" fmla="*/ 111699 h 117516"/>
                  <a:gd name="connsiteX36" fmla="*/ 118325 w 129136"/>
                  <a:gd name="connsiteY36" fmla="*/ 110630 h 117516"/>
                  <a:gd name="connsiteX37" fmla="*/ 112460 w 129136"/>
                  <a:gd name="connsiteY37" fmla="*/ 112664 h 117516"/>
                  <a:gd name="connsiteX38" fmla="*/ 105970 w 129136"/>
                  <a:gd name="connsiteY38" fmla="*/ 113551 h 117516"/>
                  <a:gd name="connsiteX39" fmla="*/ 102867 w 129136"/>
                  <a:gd name="connsiteY39" fmla="*/ 117516 h 117516"/>
                  <a:gd name="connsiteX40" fmla="*/ 100365 w 129136"/>
                  <a:gd name="connsiteY40" fmla="*/ 115273 h 117516"/>
                  <a:gd name="connsiteX41" fmla="*/ 97550 w 129136"/>
                  <a:gd name="connsiteY41" fmla="*/ 115377 h 117516"/>
                  <a:gd name="connsiteX42" fmla="*/ 95126 w 129136"/>
                  <a:gd name="connsiteY42" fmla="*/ 113603 h 117516"/>
                  <a:gd name="connsiteX43" fmla="*/ 94839 w 129136"/>
                  <a:gd name="connsiteY43" fmla="*/ 105178 h 117516"/>
                  <a:gd name="connsiteX44" fmla="*/ 93379 w 129136"/>
                  <a:gd name="connsiteY44" fmla="*/ 101317 h 117516"/>
                  <a:gd name="connsiteX45" fmla="*/ 69006 w 129136"/>
                  <a:gd name="connsiteY45" fmla="*/ 101369 h 117516"/>
                  <a:gd name="connsiteX46" fmla="*/ 23207 w 129136"/>
                  <a:gd name="connsiteY46" fmla="*/ 101239 h 117516"/>
                  <a:gd name="connsiteX47" fmla="*/ 22868 w 129136"/>
                  <a:gd name="connsiteY47" fmla="*/ 93387 h 117516"/>
                  <a:gd name="connsiteX48" fmla="*/ 24015 w 129136"/>
                  <a:gd name="connsiteY48" fmla="*/ 87309 h 117516"/>
                  <a:gd name="connsiteX49" fmla="*/ 26074 w 129136"/>
                  <a:gd name="connsiteY49" fmla="*/ 85509 h 117516"/>
                  <a:gd name="connsiteX50" fmla="*/ 25866 w 129136"/>
                  <a:gd name="connsiteY50" fmla="*/ 83005 h 117516"/>
                  <a:gd name="connsiteX51" fmla="*/ 23233 w 129136"/>
                  <a:gd name="connsiteY51" fmla="*/ 83005 h 117516"/>
                  <a:gd name="connsiteX52" fmla="*/ 23259 w 129136"/>
                  <a:gd name="connsiteY52" fmla="*/ 80396 h 117516"/>
                  <a:gd name="connsiteX53" fmla="*/ 15595 w 129136"/>
                  <a:gd name="connsiteY53" fmla="*/ 80448 h 117516"/>
                  <a:gd name="connsiteX54" fmla="*/ 15595 w 129136"/>
                  <a:gd name="connsiteY54" fmla="*/ 77840 h 117516"/>
                  <a:gd name="connsiteX55" fmla="*/ 11685 w 129136"/>
                  <a:gd name="connsiteY55" fmla="*/ 77788 h 117516"/>
                  <a:gd name="connsiteX56" fmla="*/ 8218 w 129136"/>
                  <a:gd name="connsiteY56" fmla="*/ 72049 h 117516"/>
                  <a:gd name="connsiteX57" fmla="*/ 5272 w 129136"/>
                  <a:gd name="connsiteY57" fmla="*/ 72049 h 117516"/>
                  <a:gd name="connsiteX58" fmla="*/ 5246 w 129136"/>
                  <a:gd name="connsiteY58" fmla="*/ 67405 h 117516"/>
                  <a:gd name="connsiteX59" fmla="*/ 3813 w 129136"/>
                  <a:gd name="connsiteY59" fmla="*/ 67405 h 117516"/>
                  <a:gd name="connsiteX60" fmla="*/ 5325 w 129136"/>
                  <a:gd name="connsiteY60" fmla="*/ 62240 h 117516"/>
                  <a:gd name="connsiteX61" fmla="*/ 33 w 129136"/>
                  <a:gd name="connsiteY61" fmla="*/ 62240 h 117516"/>
                  <a:gd name="connsiteX62" fmla="*/ 33 w 129136"/>
                  <a:gd name="connsiteY62" fmla="*/ 59554 h 117516"/>
                  <a:gd name="connsiteX63" fmla="*/ 33 w 129136"/>
                  <a:gd name="connsiteY63" fmla="*/ 59554 h 117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129136" h="117516">
                    <a:moveTo>
                      <a:pt x="33" y="59554"/>
                    </a:moveTo>
                    <a:lnTo>
                      <a:pt x="33" y="46798"/>
                    </a:lnTo>
                    <a:lnTo>
                      <a:pt x="16898" y="47006"/>
                    </a:lnTo>
                    <a:lnTo>
                      <a:pt x="42809" y="46980"/>
                    </a:lnTo>
                    <a:lnTo>
                      <a:pt x="42809" y="0"/>
                    </a:lnTo>
                    <a:lnTo>
                      <a:pt x="72630" y="26"/>
                    </a:lnTo>
                    <a:lnTo>
                      <a:pt x="72656" y="5243"/>
                    </a:lnTo>
                    <a:lnTo>
                      <a:pt x="70049" y="5217"/>
                    </a:lnTo>
                    <a:lnTo>
                      <a:pt x="70075" y="18208"/>
                    </a:lnTo>
                    <a:lnTo>
                      <a:pt x="80424" y="18234"/>
                    </a:lnTo>
                    <a:lnTo>
                      <a:pt x="80424" y="19851"/>
                    </a:lnTo>
                    <a:lnTo>
                      <a:pt x="75263" y="20190"/>
                    </a:lnTo>
                    <a:lnTo>
                      <a:pt x="75263" y="28616"/>
                    </a:lnTo>
                    <a:lnTo>
                      <a:pt x="77817" y="28642"/>
                    </a:lnTo>
                    <a:lnTo>
                      <a:pt x="77817" y="38972"/>
                    </a:lnTo>
                    <a:lnTo>
                      <a:pt x="82483" y="38346"/>
                    </a:lnTo>
                    <a:lnTo>
                      <a:pt x="82431" y="46719"/>
                    </a:lnTo>
                    <a:lnTo>
                      <a:pt x="97993" y="46746"/>
                    </a:lnTo>
                    <a:lnTo>
                      <a:pt x="99974" y="51937"/>
                    </a:lnTo>
                    <a:lnTo>
                      <a:pt x="105292" y="52667"/>
                    </a:lnTo>
                    <a:lnTo>
                      <a:pt x="105240" y="56606"/>
                    </a:lnTo>
                    <a:lnTo>
                      <a:pt x="107481" y="59449"/>
                    </a:lnTo>
                    <a:lnTo>
                      <a:pt x="103910" y="61771"/>
                    </a:lnTo>
                    <a:lnTo>
                      <a:pt x="111079" y="66310"/>
                    </a:lnTo>
                    <a:lnTo>
                      <a:pt x="111704" y="67875"/>
                    </a:lnTo>
                    <a:lnTo>
                      <a:pt x="108993" y="74475"/>
                    </a:lnTo>
                    <a:lnTo>
                      <a:pt x="105865" y="78075"/>
                    </a:lnTo>
                    <a:lnTo>
                      <a:pt x="105605" y="81388"/>
                    </a:lnTo>
                    <a:lnTo>
                      <a:pt x="109906" y="80031"/>
                    </a:lnTo>
                    <a:lnTo>
                      <a:pt x="111418" y="83057"/>
                    </a:lnTo>
                    <a:lnTo>
                      <a:pt x="115693" y="83448"/>
                    </a:lnTo>
                    <a:lnTo>
                      <a:pt x="118039" y="92343"/>
                    </a:lnTo>
                    <a:lnTo>
                      <a:pt x="122496" y="94900"/>
                    </a:lnTo>
                    <a:lnTo>
                      <a:pt x="129065" y="96152"/>
                    </a:lnTo>
                    <a:lnTo>
                      <a:pt x="129169" y="110212"/>
                    </a:lnTo>
                    <a:lnTo>
                      <a:pt x="125598" y="111699"/>
                    </a:lnTo>
                    <a:lnTo>
                      <a:pt x="118325" y="110630"/>
                    </a:lnTo>
                    <a:lnTo>
                      <a:pt x="112460" y="112664"/>
                    </a:lnTo>
                    <a:lnTo>
                      <a:pt x="105970" y="113551"/>
                    </a:lnTo>
                    <a:lnTo>
                      <a:pt x="102867" y="117516"/>
                    </a:lnTo>
                    <a:lnTo>
                      <a:pt x="100365" y="115273"/>
                    </a:lnTo>
                    <a:lnTo>
                      <a:pt x="97550" y="115377"/>
                    </a:lnTo>
                    <a:lnTo>
                      <a:pt x="95126" y="113603"/>
                    </a:lnTo>
                    <a:lnTo>
                      <a:pt x="94839" y="105178"/>
                    </a:lnTo>
                    <a:lnTo>
                      <a:pt x="93379" y="101317"/>
                    </a:lnTo>
                    <a:lnTo>
                      <a:pt x="69006" y="101369"/>
                    </a:lnTo>
                    <a:lnTo>
                      <a:pt x="23207" y="101239"/>
                    </a:lnTo>
                    <a:lnTo>
                      <a:pt x="22868" y="93387"/>
                    </a:lnTo>
                    <a:lnTo>
                      <a:pt x="24015" y="87309"/>
                    </a:lnTo>
                    <a:lnTo>
                      <a:pt x="26074" y="85509"/>
                    </a:lnTo>
                    <a:lnTo>
                      <a:pt x="25866" y="83005"/>
                    </a:lnTo>
                    <a:lnTo>
                      <a:pt x="23233" y="83005"/>
                    </a:lnTo>
                    <a:lnTo>
                      <a:pt x="23259" y="80396"/>
                    </a:lnTo>
                    <a:lnTo>
                      <a:pt x="15595" y="80448"/>
                    </a:lnTo>
                    <a:lnTo>
                      <a:pt x="15595" y="77840"/>
                    </a:lnTo>
                    <a:lnTo>
                      <a:pt x="11685" y="77788"/>
                    </a:lnTo>
                    <a:lnTo>
                      <a:pt x="8218" y="72049"/>
                    </a:lnTo>
                    <a:lnTo>
                      <a:pt x="5272" y="72049"/>
                    </a:lnTo>
                    <a:lnTo>
                      <a:pt x="5246" y="67405"/>
                    </a:lnTo>
                    <a:lnTo>
                      <a:pt x="3813" y="67405"/>
                    </a:lnTo>
                    <a:lnTo>
                      <a:pt x="5325" y="62240"/>
                    </a:lnTo>
                    <a:lnTo>
                      <a:pt x="33" y="62240"/>
                    </a:lnTo>
                    <a:lnTo>
                      <a:pt x="33" y="59554"/>
                    </a:lnTo>
                    <a:lnTo>
                      <a:pt x="33" y="59554"/>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09" name="OK-2">
                <a:extLst>
                  <a:ext uri="{FF2B5EF4-FFF2-40B4-BE49-F238E27FC236}">
                    <a16:creationId xmlns:a16="http://schemas.microsoft.com/office/drawing/2014/main" id="{A03E2B90-2796-2726-6DF7-20E8BB2AED7C}"/>
                  </a:ext>
                </a:extLst>
              </p:cNvPr>
              <p:cNvSpPr/>
              <p:nvPr/>
            </p:nvSpPr>
            <p:spPr>
              <a:xfrm>
                <a:off x="4546154" y="3611279"/>
                <a:ext cx="369793" cy="605554"/>
              </a:xfrm>
              <a:custGeom>
                <a:avLst/>
                <a:gdLst>
                  <a:gd name="connsiteX0" fmla="*/ 33 w 366033"/>
                  <a:gd name="connsiteY0" fmla="*/ 521794 h 598095"/>
                  <a:gd name="connsiteX1" fmla="*/ 242 w 366033"/>
                  <a:gd name="connsiteY1" fmla="*/ 501604 h 598095"/>
                  <a:gd name="connsiteX2" fmla="*/ 5272 w 366033"/>
                  <a:gd name="connsiteY2" fmla="*/ 501577 h 598095"/>
                  <a:gd name="connsiteX3" fmla="*/ 5299 w 366033"/>
                  <a:gd name="connsiteY3" fmla="*/ 473692 h 598095"/>
                  <a:gd name="connsiteX4" fmla="*/ 12832 w 366033"/>
                  <a:gd name="connsiteY4" fmla="*/ 473613 h 598095"/>
                  <a:gd name="connsiteX5" fmla="*/ 12858 w 366033"/>
                  <a:gd name="connsiteY5" fmla="*/ 443354 h 598095"/>
                  <a:gd name="connsiteX6" fmla="*/ 66035 w 366033"/>
                  <a:gd name="connsiteY6" fmla="*/ 443432 h 598095"/>
                  <a:gd name="connsiteX7" fmla="*/ 66009 w 366033"/>
                  <a:gd name="connsiteY7" fmla="*/ 412833 h 598095"/>
                  <a:gd name="connsiteX8" fmla="*/ 81258 w 366033"/>
                  <a:gd name="connsiteY8" fmla="*/ 412860 h 598095"/>
                  <a:gd name="connsiteX9" fmla="*/ 81310 w 366033"/>
                  <a:gd name="connsiteY9" fmla="*/ 368201 h 598095"/>
                  <a:gd name="connsiteX10" fmla="*/ 79538 w 366033"/>
                  <a:gd name="connsiteY10" fmla="*/ 372818 h 598095"/>
                  <a:gd name="connsiteX11" fmla="*/ 77061 w 366033"/>
                  <a:gd name="connsiteY11" fmla="*/ 373809 h 598095"/>
                  <a:gd name="connsiteX12" fmla="*/ 73542 w 366033"/>
                  <a:gd name="connsiteY12" fmla="*/ 371305 h 598095"/>
                  <a:gd name="connsiteX13" fmla="*/ 69085 w 366033"/>
                  <a:gd name="connsiteY13" fmla="*/ 372348 h 598095"/>
                  <a:gd name="connsiteX14" fmla="*/ 69137 w 366033"/>
                  <a:gd name="connsiteY14" fmla="*/ 336193 h 598095"/>
                  <a:gd name="connsiteX15" fmla="*/ 76227 w 366033"/>
                  <a:gd name="connsiteY15" fmla="*/ 336193 h 598095"/>
                  <a:gd name="connsiteX16" fmla="*/ 76253 w 366033"/>
                  <a:gd name="connsiteY16" fmla="*/ 273979 h 598095"/>
                  <a:gd name="connsiteX17" fmla="*/ 75601 w 366033"/>
                  <a:gd name="connsiteY17" fmla="*/ 275570 h 598095"/>
                  <a:gd name="connsiteX18" fmla="*/ 71639 w 366033"/>
                  <a:gd name="connsiteY18" fmla="*/ 274657 h 598095"/>
                  <a:gd name="connsiteX19" fmla="*/ 68251 w 366033"/>
                  <a:gd name="connsiteY19" fmla="*/ 280866 h 598095"/>
                  <a:gd name="connsiteX20" fmla="*/ 60039 w 366033"/>
                  <a:gd name="connsiteY20" fmla="*/ 276352 h 598095"/>
                  <a:gd name="connsiteX21" fmla="*/ 57902 w 366033"/>
                  <a:gd name="connsiteY21" fmla="*/ 279222 h 598095"/>
                  <a:gd name="connsiteX22" fmla="*/ 58997 w 366033"/>
                  <a:gd name="connsiteY22" fmla="*/ 281961 h 598095"/>
                  <a:gd name="connsiteX23" fmla="*/ 62412 w 366033"/>
                  <a:gd name="connsiteY23" fmla="*/ 284048 h 598095"/>
                  <a:gd name="connsiteX24" fmla="*/ 62464 w 366033"/>
                  <a:gd name="connsiteY24" fmla="*/ 287622 h 598095"/>
                  <a:gd name="connsiteX25" fmla="*/ 59857 w 366033"/>
                  <a:gd name="connsiteY25" fmla="*/ 285665 h 598095"/>
                  <a:gd name="connsiteX26" fmla="*/ 56703 w 366033"/>
                  <a:gd name="connsiteY26" fmla="*/ 285639 h 598095"/>
                  <a:gd name="connsiteX27" fmla="*/ 55399 w 366033"/>
                  <a:gd name="connsiteY27" fmla="*/ 283943 h 598095"/>
                  <a:gd name="connsiteX28" fmla="*/ 53392 w 366033"/>
                  <a:gd name="connsiteY28" fmla="*/ 286526 h 598095"/>
                  <a:gd name="connsiteX29" fmla="*/ 49925 w 366033"/>
                  <a:gd name="connsiteY29" fmla="*/ 285848 h 598095"/>
                  <a:gd name="connsiteX30" fmla="*/ 49795 w 366033"/>
                  <a:gd name="connsiteY30" fmla="*/ 274840 h 598095"/>
                  <a:gd name="connsiteX31" fmla="*/ 50343 w 366033"/>
                  <a:gd name="connsiteY31" fmla="*/ 243615 h 598095"/>
                  <a:gd name="connsiteX32" fmla="*/ 112095 w 366033"/>
                  <a:gd name="connsiteY32" fmla="*/ 243589 h 598095"/>
                  <a:gd name="connsiteX33" fmla="*/ 112121 w 366033"/>
                  <a:gd name="connsiteY33" fmla="*/ 204852 h 598095"/>
                  <a:gd name="connsiteX34" fmla="*/ 165872 w 366033"/>
                  <a:gd name="connsiteY34" fmla="*/ 204982 h 598095"/>
                  <a:gd name="connsiteX35" fmla="*/ 190244 w 366033"/>
                  <a:gd name="connsiteY35" fmla="*/ 204930 h 598095"/>
                  <a:gd name="connsiteX36" fmla="*/ 191704 w 366033"/>
                  <a:gd name="connsiteY36" fmla="*/ 208790 h 598095"/>
                  <a:gd name="connsiteX37" fmla="*/ 191991 w 366033"/>
                  <a:gd name="connsiteY37" fmla="*/ 217216 h 598095"/>
                  <a:gd name="connsiteX38" fmla="*/ 194415 w 366033"/>
                  <a:gd name="connsiteY38" fmla="*/ 218990 h 598095"/>
                  <a:gd name="connsiteX39" fmla="*/ 197230 w 366033"/>
                  <a:gd name="connsiteY39" fmla="*/ 218886 h 598095"/>
                  <a:gd name="connsiteX40" fmla="*/ 199733 w 366033"/>
                  <a:gd name="connsiteY40" fmla="*/ 221129 h 598095"/>
                  <a:gd name="connsiteX41" fmla="*/ 202835 w 366033"/>
                  <a:gd name="connsiteY41" fmla="*/ 217164 h 598095"/>
                  <a:gd name="connsiteX42" fmla="*/ 209326 w 366033"/>
                  <a:gd name="connsiteY42" fmla="*/ 216277 h 598095"/>
                  <a:gd name="connsiteX43" fmla="*/ 215191 w 366033"/>
                  <a:gd name="connsiteY43" fmla="*/ 214242 h 598095"/>
                  <a:gd name="connsiteX44" fmla="*/ 222464 w 366033"/>
                  <a:gd name="connsiteY44" fmla="*/ 215312 h 598095"/>
                  <a:gd name="connsiteX45" fmla="*/ 226035 w 366033"/>
                  <a:gd name="connsiteY45" fmla="*/ 213825 h 598095"/>
                  <a:gd name="connsiteX46" fmla="*/ 225930 w 366033"/>
                  <a:gd name="connsiteY46" fmla="*/ 199765 h 598095"/>
                  <a:gd name="connsiteX47" fmla="*/ 219361 w 366033"/>
                  <a:gd name="connsiteY47" fmla="*/ 198513 h 598095"/>
                  <a:gd name="connsiteX48" fmla="*/ 214904 w 366033"/>
                  <a:gd name="connsiteY48" fmla="*/ 195956 h 598095"/>
                  <a:gd name="connsiteX49" fmla="*/ 212558 w 366033"/>
                  <a:gd name="connsiteY49" fmla="*/ 187061 h 598095"/>
                  <a:gd name="connsiteX50" fmla="*/ 208283 w 366033"/>
                  <a:gd name="connsiteY50" fmla="*/ 186669 h 598095"/>
                  <a:gd name="connsiteX51" fmla="*/ 206771 w 366033"/>
                  <a:gd name="connsiteY51" fmla="*/ 183644 h 598095"/>
                  <a:gd name="connsiteX52" fmla="*/ 202470 w 366033"/>
                  <a:gd name="connsiteY52" fmla="*/ 185000 h 598095"/>
                  <a:gd name="connsiteX53" fmla="*/ 202731 w 366033"/>
                  <a:gd name="connsiteY53" fmla="*/ 181687 h 598095"/>
                  <a:gd name="connsiteX54" fmla="*/ 205859 w 366033"/>
                  <a:gd name="connsiteY54" fmla="*/ 178087 h 598095"/>
                  <a:gd name="connsiteX55" fmla="*/ 208570 w 366033"/>
                  <a:gd name="connsiteY55" fmla="*/ 171488 h 598095"/>
                  <a:gd name="connsiteX56" fmla="*/ 207944 w 366033"/>
                  <a:gd name="connsiteY56" fmla="*/ 169923 h 598095"/>
                  <a:gd name="connsiteX57" fmla="*/ 200776 w 366033"/>
                  <a:gd name="connsiteY57" fmla="*/ 165384 h 598095"/>
                  <a:gd name="connsiteX58" fmla="*/ 204347 w 366033"/>
                  <a:gd name="connsiteY58" fmla="*/ 163062 h 598095"/>
                  <a:gd name="connsiteX59" fmla="*/ 202105 w 366033"/>
                  <a:gd name="connsiteY59" fmla="*/ 160219 h 598095"/>
                  <a:gd name="connsiteX60" fmla="*/ 202157 w 366033"/>
                  <a:gd name="connsiteY60" fmla="*/ 156280 h 598095"/>
                  <a:gd name="connsiteX61" fmla="*/ 196839 w 366033"/>
                  <a:gd name="connsiteY61" fmla="*/ 155549 h 598095"/>
                  <a:gd name="connsiteX62" fmla="*/ 194858 w 366033"/>
                  <a:gd name="connsiteY62" fmla="*/ 150358 h 598095"/>
                  <a:gd name="connsiteX63" fmla="*/ 179296 w 366033"/>
                  <a:gd name="connsiteY63" fmla="*/ 150332 h 598095"/>
                  <a:gd name="connsiteX64" fmla="*/ 179349 w 366033"/>
                  <a:gd name="connsiteY64" fmla="*/ 141959 h 598095"/>
                  <a:gd name="connsiteX65" fmla="*/ 174682 w 366033"/>
                  <a:gd name="connsiteY65" fmla="*/ 142585 h 598095"/>
                  <a:gd name="connsiteX66" fmla="*/ 174682 w 366033"/>
                  <a:gd name="connsiteY66" fmla="*/ 132255 h 598095"/>
                  <a:gd name="connsiteX67" fmla="*/ 172128 w 366033"/>
                  <a:gd name="connsiteY67" fmla="*/ 132228 h 598095"/>
                  <a:gd name="connsiteX68" fmla="*/ 172128 w 366033"/>
                  <a:gd name="connsiteY68" fmla="*/ 123803 h 598095"/>
                  <a:gd name="connsiteX69" fmla="*/ 177289 w 366033"/>
                  <a:gd name="connsiteY69" fmla="*/ 123464 h 598095"/>
                  <a:gd name="connsiteX70" fmla="*/ 177289 w 366033"/>
                  <a:gd name="connsiteY70" fmla="*/ 121846 h 598095"/>
                  <a:gd name="connsiteX71" fmla="*/ 166941 w 366033"/>
                  <a:gd name="connsiteY71" fmla="*/ 121820 h 598095"/>
                  <a:gd name="connsiteX72" fmla="*/ 166914 w 366033"/>
                  <a:gd name="connsiteY72" fmla="*/ 108830 h 598095"/>
                  <a:gd name="connsiteX73" fmla="*/ 169521 w 366033"/>
                  <a:gd name="connsiteY73" fmla="*/ 108856 h 598095"/>
                  <a:gd name="connsiteX74" fmla="*/ 169495 w 366033"/>
                  <a:gd name="connsiteY74" fmla="*/ 103638 h 598095"/>
                  <a:gd name="connsiteX75" fmla="*/ 139674 w 366033"/>
                  <a:gd name="connsiteY75" fmla="*/ 103612 h 598095"/>
                  <a:gd name="connsiteX76" fmla="*/ 139727 w 366033"/>
                  <a:gd name="connsiteY76" fmla="*/ 104 h 598095"/>
                  <a:gd name="connsiteX77" fmla="*/ 151379 w 366033"/>
                  <a:gd name="connsiteY77" fmla="*/ 0 h 598095"/>
                  <a:gd name="connsiteX78" fmla="*/ 289560 w 366033"/>
                  <a:gd name="connsiteY78" fmla="*/ 0 h 598095"/>
                  <a:gd name="connsiteX79" fmla="*/ 339114 w 366033"/>
                  <a:gd name="connsiteY79" fmla="*/ 78 h 598095"/>
                  <a:gd name="connsiteX80" fmla="*/ 339035 w 366033"/>
                  <a:gd name="connsiteY80" fmla="*/ 33051 h 598095"/>
                  <a:gd name="connsiteX81" fmla="*/ 339114 w 366033"/>
                  <a:gd name="connsiteY81" fmla="*/ 90022 h 598095"/>
                  <a:gd name="connsiteX82" fmla="*/ 345839 w 366033"/>
                  <a:gd name="connsiteY82" fmla="*/ 141724 h 598095"/>
                  <a:gd name="connsiteX83" fmla="*/ 353086 w 366033"/>
                  <a:gd name="connsiteY83" fmla="*/ 193035 h 598095"/>
                  <a:gd name="connsiteX84" fmla="*/ 366067 w 366033"/>
                  <a:gd name="connsiteY84" fmla="*/ 287178 h 598095"/>
                  <a:gd name="connsiteX85" fmla="*/ 365415 w 366033"/>
                  <a:gd name="connsiteY85" fmla="*/ 306612 h 598095"/>
                  <a:gd name="connsiteX86" fmla="*/ 363356 w 366033"/>
                  <a:gd name="connsiteY86" fmla="*/ 378922 h 598095"/>
                  <a:gd name="connsiteX87" fmla="*/ 362235 w 366033"/>
                  <a:gd name="connsiteY87" fmla="*/ 420789 h 598095"/>
                  <a:gd name="connsiteX88" fmla="*/ 360749 w 366033"/>
                  <a:gd name="connsiteY88" fmla="*/ 481569 h 598095"/>
                  <a:gd name="connsiteX89" fmla="*/ 360071 w 366033"/>
                  <a:gd name="connsiteY89" fmla="*/ 513733 h 598095"/>
                  <a:gd name="connsiteX90" fmla="*/ 358142 w 366033"/>
                  <a:gd name="connsiteY90" fmla="*/ 594573 h 598095"/>
                  <a:gd name="connsiteX91" fmla="*/ 355301 w 366033"/>
                  <a:gd name="connsiteY91" fmla="*/ 597547 h 598095"/>
                  <a:gd name="connsiteX92" fmla="*/ 353607 w 366033"/>
                  <a:gd name="connsiteY92" fmla="*/ 595408 h 598095"/>
                  <a:gd name="connsiteX93" fmla="*/ 353190 w 366033"/>
                  <a:gd name="connsiteY93" fmla="*/ 598095 h 598095"/>
                  <a:gd name="connsiteX94" fmla="*/ 351105 w 366033"/>
                  <a:gd name="connsiteY94" fmla="*/ 597417 h 598095"/>
                  <a:gd name="connsiteX95" fmla="*/ 353451 w 366033"/>
                  <a:gd name="connsiteY95" fmla="*/ 594625 h 598095"/>
                  <a:gd name="connsiteX96" fmla="*/ 352069 w 366033"/>
                  <a:gd name="connsiteY96" fmla="*/ 593973 h 598095"/>
                  <a:gd name="connsiteX97" fmla="*/ 346882 w 366033"/>
                  <a:gd name="connsiteY97" fmla="*/ 596582 h 598095"/>
                  <a:gd name="connsiteX98" fmla="*/ 346230 w 366033"/>
                  <a:gd name="connsiteY98" fmla="*/ 594730 h 598095"/>
                  <a:gd name="connsiteX99" fmla="*/ 349567 w 366033"/>
                  <a:gd name="connsiteY99" fmla="*/ 593112 h 598095"/>
                  <a:gd name="connsiteX100" fmla="*/ 348967 w 366033"/>
                  <a:gd name="connsiteY100" fmla="*/ 590608 h 598095"/>
                  <a:gd name="connsiteX101" fmla="*/ 344588 w 366033"/>
                  <a:gd name="connsiteY101" fmla="*/ 593425 h 598095"/>
                  <a:gd name="connsiteX102" fmla="*/ 343024 w 366033"/>
                  <a:gd name="connsiteY102" fmla="*/ 593243 h 598095"/>
                  <a:gd name="connsiteX103" fmla="*/ 347298 w 366033"/>
                  <a:gd name="connsiteY103" fmla="*/ 589252 h 598095"/>
                  <a:gd name="connsiteX104" fmla="*/ 344457 w 366033"/>
                  <a:gd name="connsiteY104" fmla="*/ 589617 h 598095"/>
                  <a:gd name="connsiteX105" fmla="*/ 343441 w 366033"/>
                  <a:gd name="connsiteY105" fmla="*/ 586173 h 598095"/>
                  <a:gd name="connsiteX106" fmla="*/ 341538 w 366033"/>
                  <a:gd name="connsiteY106" fmla="*/ 590243 h 598095"/>
                  <a:gd name="connsiteX107" fmla="*/ 337836 w 366033"/>
                  <a:gd name="connsiteY107" fmla="*/ 586904 h 598095"/>
                  <a:gd name="connsiteX108" fmla="*/ 336038 w 366033"/>
                  <a:gd name="connsiteY108" fmla="*/ 590086 h 598095"/>
                  <a:gd name="connsiteX109" fmla="*/ 331815 w 366033"/>
                  <a:gd name="connsiteY109" fmla="*/ 590060 h 598095"/>
                  <a:gd name="connsiteX110" fmla="*/ 335151 w 366033"/>
                  <a:gd name="connsiteY110" fmla="*/ 588365 h 598095"/>
                  <a:gd name="connsiteX111" fmla="*/ 331919 w 366033"/>
                  <a:gd name="connsiteY111" fmla="*/ 584739 h 598095"/>
                  <a:gd name="connsiteX112" fmla="*/ 329469 w 366033"/>
                  <a:gd name="connsiteY112" fmla="*/ 586513 h 598095"/>
                  <a:gd name="connsiteX113" fmla="*/ 324646 w 366033"/>
                  <a:gd name="connsiteY113" fmla="*/ 585756 h 598095"/>
                  <a:gd name="connsiteX114" fmla="*/ 326419 w 366033"/>
                  <a:gd name="connsiteY114" fmla="*/ 582704 h 598095"/>
                  <a:gd name="connsiteX115" fmla="*/ 324438 w 366033"/>
                  <a:gd name="connsiteY115" fmla="*/ 583122 h 598095"/>
                  <a:gd name="connsiteX116" fmla="*/ 324464 w 366033"/>
                  <a:gd name="connsiteY116" fmla="*/ 585730 h 598095"/>
                  <a:gd name="connsiteX117" fmla="*/ 321961 w 366033"/>
                  <a:gd name="connsiteY117" fmla="*/ 585130 h 598095"/>
                  <a:gd name="connsiteX118" fmla="*/ 318964 w 366033"/>
                  <a:gd name="connsiteY118" fmla="*/ 580696 h 598095"/>
                  <a:gd name="connsiteX119" fmla="*/ 319876 w 366033"/>
                  <a:gd name="connsiteY119" fmla="*/ 577956 h 598095"/>
                  <a:gd name="connsiteX120" fmla="*/ 316748 w 366033"/>
                  <a:gd name="connsiteY120" fmla="*/ 579078 h 598095"/>
                  <a:gd name="connsiteX121" fmla="*/ 314506 w 366033"/>
                  <a:gd name="connsiteY121" fmla="*/ 577618 h 598095"/>
                  <a:gd name="connsiteX122" fmla="*/ 318912 w 366033"/>
                  <a:gd name="connsiteY122" fmla="*/ 573992 h 598095"/>
                  <a:gd name="connsiteX123" fmla="*/ 316983 w 366033"/>
                  <a:gd name="connsiteY123" fmla="*/ 573261 h 598095"/>
                  <a:gd name="connsiteX124" fmla="*/ 315731 w 366033"/>
                  <a:gd name="connsiteY124" fmla="*/ 576078 h 598095"/>
                  <a:gd name="connsiteX125" fmla="*/ 312551 w 366033"/>
                  <a:gd name="connsiteY125" fmla="*/ 578113 h 598095"/>
                  <a:gd name="connsiteX126" fmla="*/ 309501 w 366033"/>
                  <a:gd name="connsiteY126" fmla="*/ 571800 h 598095"/>
                  <a:gd name="connsiteX127" fmla="*/ 308824 w 366033"/>
                  <a:gd name="connsiteY127" fmla="*/ 576704 h 598095"/>
                  <a:gd name="connsiteX128" fmla="*/ 305748 w 366033"/>
                  <a:gd name="connsiteY128" fmla="*/ 576939 h 598095"/>
                  <a:gd name="connsiteX129" fmla="*/ 302098 w 366033"/>
                  <a:gd name="connsiteY129" fmla="*/ 575270 h 598095"/>
                  <a:gd name="connsiteX130" fmla="*/ 300326 w 366033"/>
                  <a:gd name="connsiteY130" fmla="*/ 571800 h 598095"/>
                  <a:gd name="connsiteX131" fmla="*/ 298710 w 366033"/>
                  <a:gd name="connsiteY131" fmla="*/ 571826 h 598095"/>
                  <a:gd name="connsiteX132" fmla="*/ 295217 w 366033"/>
                  <a:gd name="connsiteY132" fmla="*/ 567574 h 598095"/>
                  <a:gd name="connsiteX133" fmla="*/ 296859 w 366033"/>
                  <a:gd name="connsiteY133" fmla="*/ 563844 h 598095"/>
                  <a:gd name="connsiteX134" fmla="*/ 294617 w 366033"/>
                  <a:gd name="connsiteY134" fmla="*/ 561862 h 598095"/>
                  <a:gd name="connsiteX135" fmla="*/ 295086 w 366033"/>
                  <a:gd name="connsiteY135" fmla="*/ 564913 h 598095"/>
                  <a:gd name="connsiteX136" fmla="*/ 292349 w 366033"/>
                  <a:gd name="connsiteY136" fmla="*/ 565435 h 598095"/>
                  <a:gd name="connsiteX137" fmla="*/ 290733 w 366033"/>
                  <a:gd name="connsiteY137" fmla="*/ 563583 h 598095"/>
                  <a:gd name="connsiteX138" fmla="*/ 292115 w 366033"/>
                  <a:gd name="connsiteY138" fmla="*/ 561183 h 598095"/>
                  <a:gd name="connsiteX139" fmla="*/ 289169 w 366033"/>
                  <a:gd name="connsiteY139" fmla="*/ 560010 h 598095"/>
                  <a:gd name="connsiteX140" fmla="*/ 288517 w 366033"/>
                  <a:gd name="connsiteY140" fmla="*/ 555862 h 598095"/>
                  <a:gd name="connsiteX141" fmla="*/ 285155 w 366033"/>
                  <a:gd name="connsiteY141" fmla="*/ 557401 h 598095"/>
                  <a:gd name="connsiteX142" fmla="*/ 276970 w 366033"/>
                  <a:gd name="connsiteY142" fmla="*/ 555314 h 598095"/>
                  <a:gd name="connsiteX143" fmla="*/ 275353 w 366033"/>
                  <a:gd name="connsiteY143" fmla="*/ 548740 h 598095"/>
                  <a:gd name="connsiteX144" fmla="*/ 273138 w 366033"/>
                  <a:gd name="connsiteY144" fmla="*/ 548845 h 598095"/>
                  <a:gd name="connsiteX145" fmla="*/ 272147 w 366033"/>
                  <a:gd name="connsiteY145" fmla="*/ 552575 h 598095"/>
                  <a:gd name="connsiteX146" fmla="*/ 269619 w 366033"/>
                  <a:gd name="connsiteY146" fmla="*/ 549627 h 598095"/>
                  <a:gd name="connsiteX147" fmla="*/ 272538 w 366033"/>
                  <a:gd name="connsiteY147" fmla="*/ 547567 h 598095"/>
                  <a:gd name="connsiteX148" fmla="*/ 272147 w 366033"/>
                  <a:gd name="connsiteY148" fmla="*/ 545297 h 598095"/>
                  <a:gd name="connsiteX149" fmla="*/ 267716 w 366033"/>
                  <a:gd name="connsiteY149" fmla="*/ 548297 h 598095"/>
                  <a:gd name="connsiteX150" fmla="*/ 265057 w 366033"/>
                  <a:gd name="connsiteY150" fmla="*/ 546289 h 598095"/>
                  <a:gd name="connsiteX151" fmla="*/ 265344 w 366033"/>
                  <a:gd name="connsiteY151" fmla="*/ 542689 h 598095"/>
                  <a:gd name="connsiteX152" fmla="*/ 261382 w 366033"/>
                  <a:gd name="connsiteY152" fmla="*/ 542689 h 598095"/>
                  <a:gd name="connsiteX153" fmla="*/ 259270 w 366033"/>
                  <a:gd name="connsiteY153" fmla="*/ 540941 h 598095"/>
                  <a:gd name="connsiteX154" fmla="*/ 252780 w 366033"/>
                  <a:gd name="connsiteY154" fmla="*/ 538176 h 598095"/>
                  <a:gd name="connsiteX155" fmla="*/ 247853 w 366033"/>
                  <a:gd name="connsiteY155" fmla="*/ 542793 h 598095"/>
                  <a:gd name="connsiteX156" fmla="*/ 248322 w 366033"/>
                  <a:gd name="connsiteY156" fmla="*/ 546497 h 598095"/>
                  <a:gd name="connsiteX157" fmla="*/ 246341 w 366033"/>
                  <a:gd name="connsiteY157" fmla="*/ 551193 h 598095"/>
                  <a:gd name="connsiteX158" fmla="*/ 245142 w 366033"/>
                  <a:gd name="connsiteY158" fmla="*/ 547071 h 598095"/>
                  <a:gd name="connsiteX159" fmla="*/ 242874 w 366033"/>
                  <a:gd name="connsiteY159" fmla="*/ 548427 h 598095"/>
                  <a:gd name="connsiteX160" fmla="*/ 243552 w 366033"/>
                  <a:gd name="connsiteY160" fmla="*/ 553332 h 598095"/>
                  <a:gd name="connsiteX161" fmla="*/ 241623 w 366033"/>
                  <a:gd name="connsiteY161" fmla="*/ 553801 h 598095"/>
                  <a:gd name="connsiteX162" fmla="*/ 236462 w 366033"/>
                  <a:gd name="connsiteY162" fmla="*/ 551453 h 598095"/>
                  <a:gd name="connsiteX163" fmla="*/ 235627 w 366033"/>
                  <a:gd name="connsiteY163" fmla="*/ 553540 h 598095"/>
                  <a:gd name="connsiteX164" fmla="*/ 231665 w 366033"/>
                  <a:gd name="connsiteY164" fmla="*/ 554844 h 598095"/>
                  <a:gd name="connsiteX165" fmla="*/ 220196 w 366033"/>
                  <a:gd name="connsiteY165" fmla="*/ 554897 h 598095"/>
                  <a:gd name="connsiteX166" fmla="*/ 217094 w 366033"/>
                  <a:gd name="connsiteY166" fmla="*/ 553697 h 598095"/>
                  <a:gd name="connsiteX167" fmla="*/ 217745 w 366033"/>
                  <a:gd name="connsiteY167" fmla="*/ 551401 h 598095"/>
                  <a:gd name="connsiteX168" fmla="*/ 213079 w 366033"/>
                  <a:gd name="connsiteY168" fmla="*/ 553436 h 598095"/>
                  <a:gd name="connsiteX169" fmla="*/ 211098 w 366033"/>
                  <a:gd name="connsiteY169" fmla="*/ 553175 h 598095"/>
                  <a:gd name="connsiteX170" fmla="*/ 210290 w 366033"/>
                  <a:gd name="connsiteY170" fmla="*/ 549549 h 598095"/>
                  <a:gd name="connsiteX171" fmla="*/ 207058 w 366033"/>
                  <a:gd name="connsiteY171" fmla="*/ 552340 h 598095"/>
                  <a:gd name="connsiteX172" fmla="*/ 204555 w 366033"/>
                  <a:gd name="connsiteY172" fmla="*/ 550854 h 598095"/>
                  <a:gd name="connsiteX173" fmla="*/ 205025 w 366033"/>
                  <a:gd name="connsiteY173" fmla="*/ 549053 h 598095"/>
                  <a:gd name="connsiteX174" fmla="*/ 203617 w 366033"/>
                  <a:gd name="connsiteY174" fmla="*/ 543784 h 598095"/>
                  <a:gd name="connsiteX175" fmla="*/ 197882 w 366033"/>
                  <a:gd name="connsiteY175" fmla="*/ 541697 h 598095"/>
                  <a:gd name="connsiteX176" fmla="*/ 195171 w 366033"/>
                  <a:gd name="connsiteY176" fmla="*/ 544254 h 598095"/>
                  <a:gd name="connsiteX177" fmla="*/ 193581 w 366033"/>
                  <a:gd name="connsiteY177" fmla="*/ 547723 h 598095"/>
                  <a:gd name="connsiteX178" fmla="*/ 187638 w 366033"/>
                  <a:gd name="connsiteY178" fmla="*/ 547854 h 598095"/>
                  <a:gd name="connsiteX179" fmla="*/ 184718 w 366033"/>
                  <a:gd name="connsiteY179" fmla="*/ 551062 h 598095"/>
                  <a:gd name="connsiteX180" fmla="*/ 181356 w 366033"/>
                  <a:gd name="connsiteY180" fmla="*/ 551584 h 598095"/>
                  <a:gd name="connsiteX181" fmla="*/ 178332 w 366033"/>
                  <a:gd name="connsiteY181" fmla="*/ 549679 h 598095"/>
                  <a:gd name="connsiteX182" fmla="*/ 174943 w 366033"/>
                  <a:gd name="connsiteY182" fmla="*/ 550462 h 598095"/>
                  <a:gd name="connsiteX183" fmla="*/ 174239 w 366033"/>
                  <a:gd name="connsiteY183" fmla="*/ 553749 h 598095"/>
                  <a:gd name="connsiteX184" fmla="*/ 175699 w 366033"/>
                  <a:gd name="connsiteY184" fmla="*/ 555914 h 598095"/>
                  <a:gd name="connsiteX185" fmla="*/ 172988 w 366033"/>
                  <a:gd name="connsiteY185" fmla="*/ 558601 h 598095"/>
                  <a:gd name="connsiteX186" fmla="*/ 169417 w 366033"/>
                  <a:gd name="connsiteY186" fmla="*/ 556097 h 598095"/>
                  <a:gd name="connsiteX187" fmla="*/ 166419 w 366033"/>
                  <a:gd name="connsiteY187" fmla="*/ 556045 h 598095"/>
                  <a:gd name="connsiteX188" fmla="*/ 164308 w 366033"/>
                  <a:gd name="connsiteY188" fmla="*/ 560401 h 598095"/>
                  <a:gd name="connsiteX189" fmla="*/ 158990 w 366033"/>
                  <a:gd name="connsiteY189" fmla="*/ 557531 h 598095"/>
                  <a:gd name="connsiteX190" fmla="*/ 150701 w 366033"/>
                  <a:gd name="connsiteY190" fmla="*/ 551714 h 598095"/>
                  <a:gd name="connsiteX191" fmla="*/ 148146 w 366033"/>
                  <a:gd name="connsiteY191" fmla="*/ 555862 h 598095"/>
                  <a:gd name="connsiteX192" fmla="*/ 142046 w 366033"/>
                  <a:gd name="connsiteY192" fmla="*/ 557323 h 598095"/>
                  <a:gd name="connsiteX193" fmla="*/ 142020 w 366033"/>
                  <a:gd name="connsiteY193" fmla="*/ 555001 h 598095"/>
                  <a:gd name="connsiteX194" fmla="*/ 139440 w 366033"/>
                  <a:gd name="connsiteY194" fmla="*/ 553671 h 598095"/>
                  <a:gd name="connsiteX195" fmla="*/ 140091 w 366033"/>
                  <a:gd name="connsiteY195" fmla="*/ 557584 h 598095"/>
                  <a:gd name="connsiteX196" fmla="*/ 136885 w 366033"/>
                  <a:gd name="connsiteY196" fmla="*/ 559383 h 598095"/>
                  <a:gd name="connsiteX197" fmla="*/ 135973 w 366033"/>
                  <a:gd name="connsiteY197" fmla="*/ 556462 h 598095"/>
                  <a:gd name="connsiteX198" fmla="*/ 132819 w 366033"/>
                  <a:gd name="connsiteY198" fmla="*/ 560114 h 598095"/>
                  <a:gd name="connsiteX199" fmla="*/ 125233 w 366033"/>
                  <a:gd name="connsiteY199" fmla="*/ 558340 h 598095"/>
                  <a:gd name="connsiteX200" fmla="*/ 125520 w 366033"/>
                  <a:gd name="connsiteY200" fmla="*/ 561157 h 598095"/>
                  <a:gd name="connsiteX201" fmla="*/ 122131 w 366033"/>
                  <a:gd name="connsiteY201" fmla="*/ 559514 h 598095"/>
                  <a:gd name="connsiteX202" fmla="*/ 118351 w 366033"/>
                  <a:gd name="connsiteY202" fmla="*/ 560010 h 598095"/>
                  <a:gd name="connsiteX203" fmla="*/ 115380 w 366033"/>
                  <a:gd name="connsiteY203" fmla="*/ 571800 h 598095"/>
                  <a:gd name="connsiteX204" fmla="*/ 113920 w 366033"/>
                  <a:gd name="connsiteY204" fmla="*/ 573444 h 598095"/>
                  <a:gd name="connsiteX205" fmla="*/ 108055 w 366033"/>
                  <a:gd name="connsiteY205" fmla="*/ 575583 h 598095"/>
                  <a:gd name="connsiteX206" fmla="*/ 101825 w 366033"/>
                  <a:gd name="connsiteY206" fmla="*/ 572087 h 598095"/>
                  <a:gd name="connsiteX207" fmla="*/ 97993 w 366033"/>
                  <a:gd name="connsiteY207" fmla="*/ 571513 h 598095"/>
                  <a:gd name="connsiteX208" fmla="*/ 95725 w 366033"/>
                  <a:gd name="connsiteY208" fmla="*/ 576104 h 598095"/>
                  <a:gd name="connsiteX209" fmla="*/ 95673 w 366033"/>
                  <a:gd name="connsiteY209" fmla="*/ 579783 h 598095"/>
                  <a:gd name="connsiteX210" fmla="*/ 93901 w 366033"/>
                  <a:gd name="connsiteY210" fmla="*/ 584348 h 598095"/>
                  <a:gd name="connsiteX211" fmla="*/ 89834 w 366033"/>
                  <a:gd name="connsiteY211" fmla="*/ 586173 h 598095"/>
                  <a:gd name="connsiteX212" fmla="*/ 88035 w 366033"/>
                  <a:gd name="connsiteY212" fmla="*/ 585626 h 598095"/>
                  <a:gd name="connsiteX213" fmla="*/ 86393 w 366033"/>
                  <a:gd name="connsiteY213" fmla="*/ 580669 h 598095"/>
                  <a:gd name="connsiteX214" fmla="*/ 80320 w 366033"/>
                  <a:gd name="connsiteY214" fmla="*/ 573913 h 598095"/>
                  <a:gd name="connsiteX215" fmla="*/ 77817 w 366033"/>
                  <a:gd name="connsiteY215" fmla="*/ 570157 h 598095"/>
                  <a:gd name="connsiteX216" fmla="*/ 67625 w 366033"/>
                  <a:gd name="connsiteY216" fmla="*/ 571174 h 598095"/>
                  <a:gd name="connsiteX217" fmla="*/ 65383 w 366033"/>
                  <a:gd name="connsiteY217" fmla="*/ 568488 h 598095"/>
                  <a:gd name="connsiteX218" fmla="*/ 65253 w 366033"/>
                  <a:gd name="connsiteY218" fmla="*/ 565435 h 598095"/>
                  <a:gd name="connsiteX219" fmla="*/ 63089 w 366033"/>
                  <a:gd name="connsiteY219" fmla="*/ 562435 h 598095"/>
                  <a:gd name="connsiteX220" fmla="*/ 57224 w 366033"/>
                  <a:gd name="connsiteY220" fmla="*/ 563114 h 598095"/>
                  <a:gd name="connsiteX221" fmla="*/ 50004 w 366033"/>
                  <a:gd name="connsiteY221" fmla="*/ 559227 h 598095"/>
                  <a:gd name="connsiteX222" fmla="*/ 49065 w 366033"/>
                  <a:gd name="connsiteY222" fmla="*/ 557610 h 598095"/>
                  <a:gd name="connsiteX223" fmla="*/ 55452 w 366033"/>
                  <a:gd name="connsiteY223" fmla="*/ 550984 h 598095"/>
                  <a:gd name="connsiteX224" fmla="*/ 54487 w 366033"/>
                  <a:gd name="connsiteY224" fmla="*/ 549836 h 598095"/>
                  <a:gd name="connsiteX225" fmla="*/ 49274 w 366033"/>
                  <a:gd name="connsiteY225" fmla="*/ 550019 h 598095"/>
                  <a:gd name="connsiteX226" fmla="*/ 44712 w 366033"/>
                  <a:gd name="connsiteY226" fmla="*/ 546184 h 598095"/>
                  <a:gd name="connsiteX227" fmla="*/ 42757 w 366033"/>
                  <a:gd name="connsiteY227" fmla="*/ 546941 h 598095"/>
                  <a:gd name="connsiteX228" fmla="*/ 40281 w 366033"/>
                  <a:gd name="connsiteY228" fmla="*/ 557766 h 598095"/>
                  <a:gd name="connsiteX229" fmla="*/ 36944 w 366033"/>
                  <a:gd name="connsiteY229" fmla="*/ 561001 h 598095"/>
                  <a:gd name="connsiteX230" fmla="*/ 30062 w 366033"/>
                  <a:gd name="connsiteY230" fmla="*/ 562201 h 598095"/>
                  <a:gd name="connsiteX231" fmla="*/ 28942 w 366033"/>
                  <a:gd name="connsiteY231" fmla="*/ 561679 h 598095"/>
                  <a:gd name="connsiteX232" fmla="*/ 27456 w 366033"/>
                  <a:gd name="connsiteY232" fmla="*/ 556384 h 598095"/>
                  <a:gd name="connsiteX233" fmla="*/ 25344 w 366033"/>
                  <a:gd name="connsiteY233" fmla="*/ 554479 h 598095"/>
                  <a:gd name="connsiteX234" fmla="*/ 19870 w 366033"/>
                  <a:gd name="connsiteY234" fmla="*/ 553436 h 598095"/>
                  <a:gd name="connsiteX235" fmla="*/ 17211 w 366033"/>
                  <a:gd name="connsiteY235" fmla="*/ 558236 h 598095"/>
                  <a:gd name="connsiteX236" fmla="*/ 12545 w 366033"/>
                  <a:gd name="connsiteY236" fmla="*/ 554636 h 598095"/>
                  <a:gd name="connsiteX237" fmla="*/ 10720 w 366033"/>
                  <a:gd name="connsiteY237" fmla="*/ 549679 h 598095"/>
                  <a:gd name="connsiteX238" fmla="*/ 10173 w 366033"/>
                  <a:gd name="connsiteY238" fmla="*/ 543210 h 598095"/>
                  <a:gd name="connsiteX239" fmla="*/ 7540 w 366033"/>
                  <a:gd name="connsiteY239" fmla="*/ 538880 h 598095"/>
                  <a:gd name="connsiteX240" fmla="*/ 5064 w 366033"/>
                  <a:gd name="connsiteY240" fmla="*/ 539610 h 598095"/>
                  <a:gd name="connsiteX241" fmla="*/ 5064 w 366033"/>
                  <a:gd name="connsiteY241" fmla="*/ 529437 h 598095"/>
                  <a:gd name="connsiteX242" fmla="*/ 33 w 366033"/>
                  <a:gd name="connsiteY242" fmla="*/ 529411 h 598095"/>
                  <a:gd name="connsiteX243" fmla="*/ 33 w 366033"/>
                  <a:gd name="connsiteY243" fmla="*/ 521794 h 598095"/>
                  <a:gd name="connsiteX244" fmla="*/ 33 w 366033"/>
                  <a:gd name="connsiteY244" fmla="*/ 521794 h 598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Lst>
                <a:rect l="l" t="t" r="r" b="b"/>
                <a:pathLst>
                  <a:path w="366033" h="598095">
                    <a:moveTo>
                      <a:pt x="33" y="521794"/>
                    </a:moveTo>
                    <a:lnTo>
                      <a:pt x="242" y="501604"/>
                    </a:lnTo>
                    <a:lnTo>
                      <a:pt x="5272" y="501577"/>
                    </a:lnTo>
                    <a:lnTo>
                      <a:pt x="5299" y="473692"/>
                    </a:lnTo>
                    <a:lnTo>
                      <a:pt x="12832" y="473613"/>
                    </a:lnTo>
                    <a:lnTo>
                      <a:pt x="12858" y="443354"/>
                    </a:lnTo>
                    <a:lnTo>
                      <a:pt x="66035" y="443432"/>
                    </a:lnTo>
                    <a:lnTo>
                      <a:pt x="66009" y="412833"/>
                    </a:lnTo>
                    <a:lnTo>
                      <a:pt x="81258" y="412860"/>
                    </a:lnTo>
                    <a:lnTo>
                      <a:pt x="81310" y="368201"/>
                    </a:lnTo>
                    <a:lnTo>
                      <a:pt x="79538" y="372818"/>
                    </a:lnTo>
                    <a:lnTo>
                      <a:pt x="77061" y="373809"/>
                    </a:lnTo>
                    <a:lnTo>
                      <a:pt x="73542" y="371305"/>
                    </a:lnTo>
                    <a:lnTo>
                      <a:pt x="69085" y="372348"/>
                    </a:lnTo>
                    <a:lnTo>
                      <a:pt x="69137" y="336193"/>
                    </a:lnTo>
                    <a:lnTo>
                      <a:pt x="76227" y="336193"/>
                    </a:lnTo>
                    <a:lnTo>
                      <a:pt x="76253" y="273979"/>
                    </a:lnTo>
                    <a:lnTo>
                      <a:pt x="75601" y="275570"/>
                    </a:lnTo>
                    <a:lnTo>
                      <a:pt x="71639" y="274657"/>
                    </a:lnTo>
                    <a:lnTo>
                      <a:pt x="68251" y="280866"/>
                    </a:lnTo>
                    <a:lnTo>
                      <a:pt x="60039" y="276352"/>
                    </a:lnTo>
                    <a:lnTo>
                      <a:pt x="57902" y="279222"/>
                    </a:lnTo>
                    <a:lnTo>
                      <a:pt x="58997" y="281961"/>
                    </a:lnTo>
                    <a:lnTo>
                      <a:pt x="62412" y="284048"/>
                    </a:lnTo>
                    <a:lnTo>
                      <a:pt x="62464" y="287622"/>
                    </a:lnTo>
                    <a:lnTo>
                      <a:pt x="59857" y="285665"/>
                    </a:lnTo>
                    <a:lnTo>
                      <a:pt x="56703" y="285639"/>
                    </a:lnTo>
                    <a:lnTo>
                      <a:pt x="55399" y="283943"/>
                    </a:lnTo>
                    <a:lnTo>
                      <a:pt x="53392" y="286526"/>
                    </a:lnTo>
                    <a:lnTo>
                      <a:pt x="49925" y="285848"/>
                    </a:lnTo>
                    <a:lnTo>
                      <a:pt x="49795" y="274840"/>
                    </a:lnTo>
                    <a:lnTo>
                      <a:pt x="50343" y="243615"/>
                    </a:lnTo>
                    <a:lnTo>
                      <a:pt x="112095" y="243589"/>
                    </a:lnTo>
                    <a:lnTo>
                      <a:pt x="112121" y="204852"/>
                    </a:lnTo>
                    <a:lnTo>
                      <a:pt x="165872" y="204982"/>
                    </a:lnTo>
                    <a:lnTo>
                      <a:pt x="190244" y="204930"/>
                    </a:lnTo>
                    <a:lnTo>
                      <a:pt x="191704" y="208790"/>
                    </a:lnTo>
                    <a:lnTo>
                      <a:pt x="191991" y="217216"/>
                    </a:lnTo>
                    <a:lnTo>
                      <a:pt x="194415" y="218990"/>
                    </a:lnTo>
                    <a:lnTo>
                      <a:pt x="197230" y="218886"/>
                    </a:lnTo>
                    <a:lnTo>
                      <a:pt x="199733" y="221129"/>
                    </a:lnTo>
                    <a:lnTo>
                      <a:pt x="202835" y="217164"/>
                    </a:lnTo>
                    <a:lnTo>
                      <a:pt x="209326" y="216277"/>
                    </a:lnTo>
                    <a:lnTo>
                      <a:pt x="215191" y="214242"/>
                    </a:lnTo>
                    <a:lnTo>
                      <a:pt x="222464" y="215312"/>
                    </a:lnTo>
                    <a:lnTo>
                      <a:pt x="226035" y="213825"/>
                    </a:lnTo>
                    <a:lnTo>
                      <a:pt x="225930" y="199765"/>
                    </a:lnTo>
                    <a:lnTo>
                      <a:pt x="219361" y="198513"/>
                    </a:lnTo>
                    <a:lnTo>
                      <a:pt x="214904" y="195956"/>
                    </a:lnTo>
                    <a:lnTo>
                      <a:pt x="212558" y="187061"/>
                    </a:lnTo>
                    <a:lnTo>
                      <a:pt x="208283" y="186669"/>
                    </a:lnTo>
                    <a:lnTo>
                      <a:pt x="206771" y="183644"/>
                    </a:lnTo>
                    <a:lnTo>
                      <a:pt x="202470" y="185000"/>
                    </a:lnTo>
                    <a:lnTo>
                      <a:pt x="202731" y="181687"/>
                    </a:lnTo>
                    <a:lnTo>
                      <a:pt x="205859" y="178087"/>
                    </a:lnTo>
                    <a:lnTo>
                      <a:pt x="208570" y="171488"/>
                    </a:lnTo>
                    <a:lnTo>
                      <a:pt x="207944" y="169923"/>
                    </a:lnTo>
                    <a:lnTo>
                      <a:pt x="200776" y="165384"/>
                    </a:lnTo>
                    <a:lnTo>
                      <a:pt x="204347" y="163062"/>
                    </a:lnTo>
                    <a:lnTo>
                      <a:pt x="202105" y="160219"/>
                    </a:lnTo>
                    <a:lnTo>
                      <a:pt x="202157" y="156280"/>
                    </a:lnTo>
                    <a:lnTo>
                      <a:pt x="196839" y="155549"/>
                    </a:lnTo>
                    <a:lnTo>
                      <a:pt x="194858" y="150358"/>
                    </a:lnTo>
                    <a:lnTo>
                      <a:pt x="179296" y="150332"/>
                    </a:lnTo>
                    <a:lnTo>
                      <a:pt x="179349" y="141959"/>
                    </a:lnTo>
                    <a:lnTo>
                      <a:pt x="174682" y="142585"/>
                    </a:lnTo>
                    <a:lnTo>
                      <a:pt x="174682" y="132255"/>
                    </a:lnTo>
                    <a:lnTo>
                      <a:pt x="172128" y="132228"/>
                    </a:lnTo>
                    <a:lnTo>
                      <a:pt x="172128" y="123803"/>
                    </a:lnTo>
                    <a:lnTo>
                      <a:pt x="177289" y="123464"/>
                    </a:lnTo>
                    <a:lnTo>
                      <a:pt x="177289" y="121846"/>
                    </a:lnTo>
                    <a:lnTo>
                      <a:pt x="166941" y="121820"/>
                    </a:lnTo>
                    <a:lnTo>
                      <a:pt x="166914" y="108830"/>
                    </a:lnTo>
                    <a:lnTo>
                      <a:pt x="169521" y="108856"/>
                    </a:lnTo>
                    <a:lnTo>
                      <a:pt x="169495" y="103638"/>
                    </a:lnTo>
                    <a:lnTo>
                      <a:pt x="139674" y="103612"/>
                    </a:lnTo>
                    <a:lnTo>
                      <a:pt x="139727" y="104"/>
                    </a:lnTo>
                    <a:lnTo>
                      <a:pt x="151379" y="0"/>
                    </a:lnTo>
                    <a:lnTo>
                      <a:pt x="289560" y="0"/>
                    </a:lnTo>
                    <a:lnTo>
                      <a:pt x="339114" y="78"/>
                    </a:lnTo>
                    <a:lnTo>
                      <a:pt x="339035" y="33051"/>
                    </a:lnTo>
                    <a:lnTo>
                      <a:pt x="339114" y="90022"/>
                    </a:lnTo>
                    <a:lnTo>
                      <a:pt x="345839" y="141724"/>
                    </a:lnTo>
                    <a:lnTo>
                      <a:pt x="353086" y="193035"/>
                    </a:lnTo>
                    <a:lnTo>
                      <a:pt x="366067" y="287178"/>
                    </a:lnTo>
                    <a:lnTo>
                      <a:pt x="365415" y="306612"/>
                    </a:lnTo>
                    <a:lnTo>
                      <a:pt x="363356" y="378922"/>
                    </a:lnTo>
                    <a:lnTo>
                      <a:pt x="362235" y="420789"/>
                    </a:lnTo>
                    <a:lnTo>
                      <a:pt x="360749" y="481569"/>
                    </a:lnTo>
                    <a:lnTo>
                      <a:pt x="360071" y="513733"/>
                    </a:lnTo>
                    <a:lnTo>
                      <a:pt x="358142" y="594573"/>
                    </a:lnTo>
                    <a:lnTo>
                      <a:pt x="355301" y="597547"/>
                    </a:lnTo>
                    <a:lnTo>
                      <a:pt x="353607" y="595408"/>
                    </a:lnTo>
                    <a:lnTo>
                      <a:pt x="353190" y="598095"/>
                    </a:lnTo>
                    <a:lnTo>
                      <a:pt x="351105" y="597417"/>
                    </a:lnTo>
                    <a:lnTo>
                      <a:pt x="353451" y="594625"/>
                    </a:lnTo>
                    <a:lnTo>
                      <a:pt x="352069" y="593973"/>
                    </a:lnTo>
                    <a:lnTo>
                      <a:pt x="346882" y="596582"/>
                    </a:lnTo>
                    <a:lnTo>
                      <a:pt x="346230" y="594730"/>
                    </a:lnTo>
                    <a:lnTo>
                      <a:pt x="349567" y="593112"/>
                    </a:lnTo>
                    <a:lnTo>
                      <a:pt x="348967" y="590608"/>
                    </a:lnTo>
                    <a:lnTo>
                      <a:pt x="344588" y="593425"/>
                    </a:lnTo>
                    <a:lnTo>
                      <a:pt x="343024" y="593243"/>
                    </a:lnTo>
                    <a:lnTo>
                      <a:pt x="347298" y="589252"/>
                    </a:lnTo>
                    <a:lnTo>
                      <a:pt x="344457" y="589617"/>
                    </a:lnTo>
                    <a:lnTo>
                      <a:pt x="343441" y="586173"/>
                    </a:lnTo>
                    <a:lnTo>
                      <a:pt x="341538" y="590243"/>
                    </a:lnTo>
                    <a:lnTo>
                      <a:pt x="337836" y="586904"/>
                    </a:lnTo>
                    <a:lnTo>
                      <a:pt x="336038" y="590086"/>
                    </a:lnTo>
                    <a:lnTo>
                      <a:pt x="331815" y="590060"/>
                    </a:lnTo>
                    <a:lnTo>
                      <a:pt x="335151" y="588365"/>
                    </a:lnTo>
                    <a:lnTo>
                      <a:pt x="331919" y="584739"/>
                    </a:lnTo>
                    <a:lnTo>
                      <a:pt x="329469" y="586513"/>
                    </a:lnTo>
                    <a:lnTo>
                      <a:pt x="324646" y="585756"/>
                    </a:lnTo>
                    <a:lnTo>
                      <a:pt x="326419" y="582704"/>
                    </a:lnTo>
                    <a:lnTo>
                      <a:pt x="324438" y="583122"/>
                    </a:lnTo>
                    <a:lnTo>
                      <a:pt x="324464" y="585730"/>
                    </a:lnTo>
                    <a:lnTo>
                      <a:pt x="321961" y="585130"/>
                    </a:lnTo>
                    <a:lnTo>
                      <a:pt x="318964" y="580696"/>
                    </a:lnTo>
                    <a:lnTo>
                      <a:pt x="319876" y="577956"/>
                    </a:lnTo>
                    <a:lnTo>
                      <a:pt x="316748" y="579078"/>
                    </a:lnTo>
                    <a:lnTo>
                      <a:pt x="314506" y="577618"/>
                    </a:lnTo>
                    <a:lnTo>
                      <a:pt x="318912" y="573992"/>
                    </a:lnTo>
                    <a:lnTo>
                      <a:pt x="316983" y="573261"/>
                    </a:lnTo>
                    <a:lnTo>
                      <a:pt x="315731" y="576078"/>
                    </a:lnTo>
                    <a:lnTo>
                      <a:pt x="312551" y="578113"/>
                    </a:lnTo>
                    <a:lnTo>
                      <a:pt x="309501" y="571800"/>
                    </a:lnTo>
                    <a:lnTo>
                      <a:pt x="308824" y="576704"/>
                    </a:lnTo>
                    <a:lnTo>
                      <a:pt x="305748" y="576939"/>
                    </a:lnTo>
                    <a:lnTo>
                      <a:pt x="302098" y="575270"/>
                    </a:lnTo>
                    <a:lnTo>
                      <a:pt x="300326" y="571800"/>
                    </a:lnTo>
                    <a:lnTo>
                      <a:pt x="298710" y="571826"/>
                    </a:lnTo>
                    <a:lnTo>
                      <a:pt x="295217" y="567574"/>
                    </a:lnTo>
                    <a:lnTo>
                      <a:pt x="296859" y="563844"/>
                    </a:lnTo>
                    <a:lnTo>
                      <a:pt x="294617" y="561862"/>
                    </a:lnTo>
                    <a:lnTo>
                      <a:pt x="295086" y="564913"/>
                    </a:lnTo>
                    <a:lnTo>
                      <a:pt x="292349" y="565435"/>
                    </a:lnTo>
                    <a:lnTo>
                      <a:pt x="290733" y="563583"/>
                    </a:lnTo>
                    <a:lnTo>
                      <a:pt x="292115" y="561183"/>
                    </a:lnTo>
                    <a:lnTo>
                      <a:pt x="289169" y="560010"/>
                    </a:lnTo>
                    <a:lnTo>
                      <a:pt x="288517" y="555862"/>
                    </a:lnTo>
                    <a:lnTo>
                      <a:pt x="285155" y="557401"/>
                    </a:lnTo>
                    <a:lnTo>
                      <a:pt x="276970" y="555314"/>
                    </a:lnTo>
                    <a:lnTo>
                      <a:pt x="275353" y="548740"/>
                    </a:lnTo>
                    <a:lnTo>
                      <a:pt x="273138" y="548845"/>
                    </a:lnTo>
                    <a:lnTo>
                      <a:pt x="272147" y="552575"/>
                    </a:lnTo>
                    <a:lnTo>
                      <a:pt x="269619" y="549627"/>
                    </a:lnTo>
                    <a:lnTo>
                      <a:pt x="272538" y="547567"/>
                    </a:lnTo>
                    <a:lnTo>
                      <a:pt x="272147" y="545297"/>
                    </a:lnTo>
                    <a:lnTo>
                      <a:pt x="267716" y="548297"/>
                    </a:lnTo>
                    <a:lnTo>
                      <a:pt x="265057" y="546289"/>
                    </a:lnTo>
                    <a:lnTo>
                      <a:pt x="265344" y="542689"/>
                    </a:lnTo>
                    <a:lnTo>
                      <a:pt x="261382" y="542689"/>
                    </a:lnTo>
                    <a:lnTo>
                      <a:pt x="259270" y="540941"/>
                    </a:lnTo>
                    <a:lnTo>
                      <a:pt x="252780" y="538176"/>
                    </a:lnTo>
                    <a:lnTo>
                      <a:pt x="247853" y="542793"/>
                    </a:lnTo>
                    <a:lnTo>
                      <a:pt x="248322" y="546497"/>
                    </a:lnTo>
                    <a:lnTo>
                      <a:pt x="246341" y="551193"/>
                    </a:lnTo>
                    <a:lnTo>
                      <a:pt x="245142" y="547071"/>
                    </a:lnTo>
                    <a:lnTo>
                      <a:pt x="242874" y="548427"/>
                    </a:lnTo>
                    <a:lnTo>
                      <a:pt x="243552" y="553332"/>
                    </a:lnTo>
                    <a:lnTo>
                      <a:pt x="241623" y="553801"/>
                    </a:lnTo>
                    <a:lnTo>
                      <a:pt x="236462" y="551453"/>
                    </a:lnTo>
                    <a:lnTo>
                      <a:pt x="235627" y="553540"/>
                    </a:lnTo>
                    <a:lnTo>
                      <a:pt x="231665" y="554844"/>
                    </a:lnTo>
                    <a:lnTo>
                      <a:pt x="220196" y="554897"/>
                    </a:lnTo>
                    <a:lnTo>
                      <a:pt x="217094" y="553697"/>
                    </a:lnTo>
                    <a:lnTo>
                      <a:pt x="217745" y="551401"/>
                    </a:lnTo>
                    <a:lnTo>
                      <a:pt x="213079" y="553436"/>
                    </a:lnTo>
                    <a:lnTo>
                      <a:pt x="211098" y="553175"/>
                    </a:lnTo>
                    <a:lnTo>
                      <a:pt x="210290" y="549549"/>
                    </a:lnTo>
                    <a:lnTo>
                      <a:pt x="207058" y="552340"/>
                    </a:lnTo>
                    <a:lnTo>
                      <a:pt x="204555" y="550854"/>
                    </a:lnTo>
                    <a:lnTo>
                      <a:pt x="205025" y="549053"/>
                    </a:lnTo>
                    <a:lnTo>
                      <a:pt x="203617" y="543784"/>
                    </a:lnTo>
                    <a:lnTo>
                      <a:pt x="197882" y="541697"/>
                    </a:lnTo>
                    <a:lnTo>
                      <a:pt x="195171" y="544254"/>
                    </a:lnTo>
                    <a:lnTo>
                      <a:pt x="193581" y="547723"/>
                    </a:lnTo>
                    <a:lnTo>
                      <a:pt x="187638" y="547854"/>
                    </a:lnTo>
                    <a:lnTo>
                      <a:pt x="184718" y="551062"/>
                    </a:lnTo>
                    <a:lnTo>
                      <a:pt x="181356" y="551584"/>
                    </a:lnTo>
                    <a:lnTo>
                      <a:pt x="178332" y="549679"/>
                    </a:lnTo>
                    <a:lnTo>
                      <a:pt x="174943" y="550462"/>
                    </a:lnTo>
                    <a:lnTo>
                      <a:pt x="174239" y="553749"/>
                    </a:lnTo>
                    <a:lnTo>
                      <a:pt x="175699" y="555914"/>
                    </a:lnTo>
                    <a:lnTo>
                      <a:pt x="172988" y="558601"/>
                    </a:lnTo>
                    <a:lnTo>
                      <a:pt x="169417" y="556097"/>
                    </a:lnTo>
                    <a:lnTo>
                      <a:pt x="166419" y="556045"/>
                    </a:lnTo>
                    <a:lnTo>
                      <a:pt x="164308" y="560401"/>
                    </a:lnTo>
                    <a:lnTo>
                      <a:pt x="158990" y="557531"/>
                    </a:lnTo>
                    <a:lnTo>
                      <a:pt x="150701" y="551714"/>
                    </a:lnTo>
                    <a:lnTo>
                      <a:pt x="148146" y="555862"/>
                    </a:lnTo>
                    <a:lnTo>
                      <a:pt x="142046" y="557323"/>
                    </a:lnTo>
                    <a:lnTo>
                      <a:pt x="142020" y="555001"/>
                    </a:lnTo>
                    <a:lnTo>
                      <a:pt x="139440" y="553671"/>
                    </a:lnTo>
                    <a:lnTo>
                      <a:pt x="140091" y="557584"/>
                    </a:lnTo>
                    <a:lnTo>
                      <a:pt x="136885" y="559383"/>
                    </a:lnTo>
                    <a:lnTo>
                      <a:pt x="135973" y="556462"/>
                    </a:lnTo>
                    <a:lnTo>
                      <a:pt x="132819" y="560114"/>
                    </a:lnTo>
                    <a:lnTo>
                      <a:pt x="125233" y="558340"/>
                    </a:lnTo>
                    <a:lnTo>
                      <a:pt x="125520" y="561157"/>
                    </a:lnTo>
                    <a:lnTo>
                      <a:pt x="122131" y="559514"/>
                    </a:lnTo>
                    <a:lnTo>
                      <a:pt x="118351" y="560010"/>
                    </a:lnTo>
                    <a:lnTo>
                      <a:pt x="115380" y="571800"/>
                    </a:lnTo>
                    <a:lnTo>
                      <a:pt x="113920" y="573444"/>
                    </a:lnTo>
                    <a:lnTo>
                      <a:pt x="108055" y="575583"/>
                    </a:lnTo>
                    <a:lnTo>
                      <a:pt x="101825" y="572087"/>
                    </a:lnTo>
                    <a:lnTo>
                      <a:pt x="97993" y="571513"/>
                    </a:lnTo>
                    <a:lnTo>
                      <a:pt x="95725" y="576104"/>
                    </a:lnTo>
                    <a:lnTo>
                      <a:pt x="95673" y="579783"/>
                    </a:lnTo>
                    <a:lnTo>
                      <a:pt x="93901" y="584348"/>
                    </a:lnTo>
                    <a:lnTo>
                      <a:pt x="89834" y="586173"/>
                    </a:lnTo>
                    <a:lnTo>
                      <a:pt x="88035" y="585626"/>
                    </a:lnTo>
                    <a:lnTo>
                      <a:pt x="86393" y="580669"/>
                    </a:lnTo>
                    <a:lnTo>
                      <a:pt x="80320" y="573913"/>
                    </a:lnTo>
                    <a:lnTo>
                      <a:pt x="77817" y="570157"/>
                    </a:lnTo>
                    <a:lnTo>
                      <a:pt x="67625" y="571174"/>
                    </a:lnTo>
                    <a:lnTo>
                      <a:pt x="65383" y="568488"/>
                    </a:lnTo>
                    <a:lnTo>
                      <a:pt x="65253" y="565435"/>
                    </a:lnTo>
                    <a:lnTo>
                      <a:pt x="63089" y="562435"/>
                    </a:lnTo>
                    <a:lnTo>
                      <a:pt x="57224" y="563114"/>
                    </a:lnTo>
                    <a:lnTo>
                      <a:pt x="50004" y="559227"/>
                    </a:lnTo>
                    <a:lnTo>
                      <a:pt x="49065" y="557610"/>
                    </a:lnTo>
                    <a:lnTo>
                      <a:pt x="55452" y="550984"/>
                    </a:lnTo>
                    <a:lnTo>
                      <a:pt x="54487" y="549836"/>
                    </a:lnTo>
                    <a:lnTo>
                      <a:pt x="49274" y="550019"/>
                    </a:lnTo>
                    <a:lnTo>
                      <a:pt x="44712" y="546184"/>
                    </a:lnTo>
                    <a:lnTo>
                      <a:pt x="42757" y="546941"/>
                    </a:lnTo>
                    <a:lnTo>
                      <a:pt x="40281" y="557766"/>
                    </a:lnTo>
                    <a:lnTo>
                      <a:pt x="36944" y="561001"/>
                    </a:lnTo>
                    <a:lnTo>
                      <a:pt x="30062" y="562201"/>
                    </a:lnTo>
                    <a:lnTo>
                      <a:pt x="28942" y="561679"/>
                    </a:lnTo>
                    <a:lnTo>
                      <a:pt x="27456" y="556384"/>
                    </a:lnTo>
                    <a:lnTo>
                      <a:pt x="25344" y="554479"/>
                    </a:lnTo>
                    <a:lnTo>
                      <a:pt x="19870" y="553436"/>
                    </a:lnTo>
                    <a:lnTo>
                      <a:pt x="17211" y="558236"/>
                    </a:lnTo>
                    <a:lnTo>
                      <a:pt x="12545" y="554636"/>
                    </a:lnTo>
                    <a:lnTo>
                      <a:pt x="10720" y="549679"/>
                    </a:lnTo>
                    <a:lnTo>
                      <a:pt x="10173" y="543210"/>
                    </a:lnTo>
                    <a:lnTo>
                      <a:pt x="7540" y="538880"/>
                    </a:lnTo>
                    <a:lnTo>
                      <a:pt x="5064" y="539610"/>
                    </a:lnTo>
                    <a:lnTo>
                      <a:pt x="5064" y="529437"/>
                    </a:lnTo>
                    <a:lnTo>
                      <a:pt x="33" y="529411"/>
                    </a:lnTo>
                    <a:lnTo>
                      <a:pt x="33" y="521794"/>
                    </a:lnTo>
                    <a:lnTo>
                      <a:pt x="33" y="521794"/>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10" name="OK-3">
                <a:extLst>
                  <a:ext uri="{FF2B5EF4-FFF2-40B4-BE49-F238E27FC236}">
                    <a16:creationId xmlns:a16="http://schemas.microsoft.com/office/drawing/2014/main" id="{EE42A0E9-5DE9-3964-A596-3B9928CE4878}"/>
                  </a:ext>
                </a:extLst>
              </p:cNvPr>
              <p:cNvSpPr/>
              <p:nvPr/>
            </p:nvSpPr>
            <p:spPr>
              <a:xfrm>
                <a:off x="3667466" y="3610751"/>
                <a:ext cx="1019843" cy="478860"/>
              </a:xfrm>
              <a:custGeom>
                <a:avLst/>
                <a:gdLst>
                  <a:gd name="connsiteX0" fmla="*/ 33 w 1009473"/>
                  <a:gd name="connsiteY0" fmla="*/ 58901 h 472961"/>
                  <a:gd name="connsiteX1" fmla="*/ 59 w 1009473"/>
                  <a:gd name="connsiteY1" fmla="*/ 391 h 472961"/>
                  <a:gd name="connsiteX2" fmla="*/ 2249 w 1009473"/>
                  <a:gd name="connsiteY2" fmla="*/ 678 h 472961"/>
                  <a:gd name="connsiteX3" fmla="*/ 27038 w 1009473"/>
                  <a:gd name="connsiteY3" fmla="*/ 443 h 472961"/>
                  <a:gd name="connsiteX4" fmla="*/ 43904 w 1009473"/>
                  <a:gd name="connsiteY4" fmla="*/ 1278 h 472961"/>
                  <a:gd name="connsiteX5" fmla="*/ 90433 w 1009473"/>
                  <a:gd name="connsiteY5" fmla="*/ 1382 h 472961"/>
                  <a:gd name="connsiteX6" fmla="*/ 138501 w 1009473"/>
                  <a:gd name="connsiteY6" fmla="*/ 1669 h 472961"/>
                  <a:gd name="connsiteX7" fmla="*/ 205780 w 1009473"/>
                  <a:gd name="connsiteY7" fmla="*/ 1278 h 472961"/>
                  <a:gd name="connsiteX8" fmla="*/ 272590 w 1009473"/>
                  <a:gd name="connsiteY8" fmla="*/ 808 h 472961"/>
                  <a:gd name="connsiteX9" fmla="*/ 388589 w 1009473"/>
                  <a:gd name="connsiteY9" fmla="*/ 78 h 472961"/>
                  <a:gd name="connsiteX10" fmla="*/ 417341 w 1009473"/>
                  <a:gd name="connsiteY10" fmla="*/ 0 h 472961"/>
                  <a:gd name="connsiteX11" fmla="*/ 450863 w 1009473"/>
                  <a:gd name="connsiteY11" fmla="*/ 104 h 472961"/>
                  <a:gd name="connsiteX12" fmla="*/ 496637 w 1009473"/>
                  <a:gd name="connsiteY12" fmla="*/ 495 h 472961"/>
                  <a:gd name="connsiteX13" fmla="*/ 606353 w 1009473"/>
                  <a:gd name="connsiteY13" fmla="*/ 521 h 472961"/>
                  <a:gd name="connsiteX14" fmla="*/ 645923 w 1009473"/>
                  <a:gd name="connsiteY14" fmla="*/ 626 h 472961"/>
                  <a:gd name="connsiteX15" fmla="*/ 677933 w 1009473"/>
                  <a:gd name="connsiteY15" fmla="*/ 834 h 472961"/>
                  <a:gd name="connsiteX16" fmla="*/ 729103 w 1009473"/>
                  <a:gd name="connsiteY16" fmla="*/ 652 h 472961"/>
                  <a:gd name="connsiteX17" fmla="*/ 779647 w 1009473"/>
                  <a:gd name="connsiteY17" fmla="*/ 678 h 472961"/>
                  <a:gd name="connsiteX18" fmla="*/ 903413 w 1009473"/>
                  <a:gd name="connsiteY18" fmla="*/ 547 h 472961"/>
                  <a:gd name="connsiteX19" fmla="*/ 937483 w 1009473"/>
                  <a:gd name="connsiteY19" fmla="*/ 652 h 472961"/>
                  <a:gd name="connsiteX20" fmla="*/ 966574 w 1009473"/>
                  <a:gd name="connsiteY20" fmla="*/ 521 h 472961"/>
                  <a:gd name="connsiteX21" fmla="*/ 1009481 w 1009473"/>
                  <a:gd name="connsiteY21" fmla="*/ 626 h 472961"/>
                  <a:gd name="connsiteX22" fmla="*/ 1009506 w 1009473"/>
                  <a:gd name="connsiteY22" fmla="*/ 44084 h 472961"/>
                  <a:gd name="connsiteX23" fmla="*/ 1009428 w 1009473"/>
                  <a:gd name="connsiteY23" fmla="*/ 151115 h 472961"/>
                  <a:gd name="connsiteX24" fmla="*/ 983518 w 1009473"/>
                  <a:gd name="connsiteY24" fmla="*/ 151141 h 472961"/>
                  <a:gd name="connsiteX25" fmla="*/ 966652 w 1009473"/>
                  <a:gd name="connsiteY25" fmla="*/ 150932 h 472961"/>
                  <a:gd name="connsiteX26" fmla="*/ 966652 w 1009473"/>
                  <a:gd name="connsiteY26" fmla="*/ 166375 h 472961"/>
                  <a:gd name="connsiteX27" fmla="*/ 971944 w 1009473"/>
                  <a:gd name="connsiteY27" fmla="*/ 166375 h 472961"/>
                  <a:gd name="connsiteX28" fmla="*/ 970432 w 1009473"/>
                  <a:gd name="connsiteY28" fmla="*/ 171540 h 472961"/>
                  <a:gd name="connsiteX29" fmla="*/ 971866 w 1009473"/>
                  <a:gd name="connsiteY29" fmla="*/ 171540 h 472961"/>
                  <a:gd name="connsiteX30" fmla="*/ 971892 w 1009473"/>
                  <a:gd name="connsiteY30" fmla="*/ 176183 h 472961"/>
                  <a:gd name="connsiteX31" fmla="*/ 974837 w 1009473"/>
                  <a:gd name="connsiteY31" fmla="*/ 176183 h 472961"/>
                  <a:gd name="connsiteX32" fmla="*/ 978304 w 1009473"/>
                  <a:gd name="connsiteY32" fmla="*/ 181922 h 472961"/>
                  <a:gd name="connsiteX33" fmla="*/ 982214 w 1009473"/>
                  <a:gd name="connsiteY33" fmla="*/ 181974 h 472961"/>
                  <a:gd name="connsiteX34" fmla="*/ 982214 w 1009473"/>
                  <a:gd name="connsiteY34" fmla="*/ 184582 h 472961"/>
                  <a:gd name="connsiteX35" fmla="*/ 989878 w 1009473"/>
                  <a:gd name="connsiteY35" fmla="*/ 184531 h 472961"/>
                  <a:gd name="connsiteX36" fmla="*/ 989852 w 1009473"/>
                  <a:gd name="connsiteY36" fmla="*/ 187139 h 472961"/>
                  <a:gd name="connsiteX37" fmla="*/ 992485 w 1009473"/>
                  <a:gd name="connsiteY37" fmla="*/ 187139 h 472961"/>
                  <a:gd name="connsiteX38" fmla="*/ 992693 w 1009473"/>
                  <a:gd name="connsiteY38" fmla="*/ 189643 h 472961"/>
                  <a:gd name="connsiteX39" fmla="*/ 990634 w 1009473"/>
                  <a:gd name="connsiteY39" fmla="*/ 191443 h 472961"/>
                  <a:gd name="connsiteX40" fmla="*/ 989487 w 1009473"/>
                  <a:gd name="connsiteY40" fmla="*/ 197521 h 472961"/>
                  <a:gd name="connsiteX41" fmla="*/ 989591 w 1009473"/>
                  <a:gd name="connsiteY41" fmla="*/ 205216 h 472961"/>
                  <a:gd name="connsiteX42" fmla="*/ 981875 w 1009473"/>
                  <a:gd name="connsiteY42" fmla="*/ 205373 h 472961"/>
                  <a:gd name="connsiteX43" fmla="*/ 981849 w 1009473"/>
                  <a:gd name="connsiteY43" fmla="*/ 244110 h 472961"/>
                  <a:gd name="connsiteX44" fmla="*/ 920096 w 1009473"/>
                  <a:gd name="connsiteY44" fmla="*/ 244137 h 472961"/>
                  <a:gd name="connsiteX45" fmla="*/ 920253 w 1009473"/>
                  <a:gd name="connsiteY45" fmla="*/ 222746 h 472961"/>
                  <a:gd name="connsiteX46" fmla="*/ 920279 w 1009473"/>
                  <a:gd name="connsiteY46" fmla="*/ 190322 h 472961"/>
                  <a:gd name="connsiteX47" fmla="*/ 892465 w 1009473"/>
                  <a:gd name="connsiteY47" fmla="*/ 190165 h 472961"/>
                  <a:gd name="connsiteX48" fmla="*/ 845154 w 1009473"/>
                  <a:gd name="connsiteY48" fmla="*/ 190243 h 472961"/>
                  <a:gd name="connsiteX49" fmla="*/ 844841 w 1009473"/>
                  <a:gd name="connsiteY49" fmla="*/ 188052 h 472961"/>
                  <a:gd name="connsiteX50" fmla="*/ 840592 w 1009473"/>
                  <a:gd name="connsiteY50" fmla="*/ 190426 h 472961"/>
                  <a:gd name="connsiteX51" fmla="*/ 836082 w 1009473"/>
                  <a:gd name="connsiteY51" fmla="*/ 189748 h 472961"/>
                  <a:gd name="connsiteX52" fmla="*/ 833554 w 1009473"/>
                  <a:gd name="connsiteY52" fmla="*/ 186226 h 472961"/>
                  <a:gd name="connsiteX53" fmla="*/ 830373 w 1009473"/>
                  <a:gd name="connsiteY53" fmla="*/ 184870 h 472961"/>
                  <a:gd name="connsiteX54" fmla="*/ 825733 w 1009473"/>
                  <a:gd name="connsiteY54" fmla="*/ 184687 h 472961"/>
                  <a:gd name="connsiteX55" fmla="*/ 824222 w 1009473"/>
                  <a:gd name="connsiteY55" fmla="*/ 183383 h 472961"/>
                  <a:gd name="connsiteX56" fmla="*/ 822970 w 1009473"/>
                  <a:gd name="connsiteY56" fmla="*/ 178896 h 472961"/>
                  <a:gd name="connsiteX57" fmla="*/ 818774 w 1009473"/>
                  <a:gd name="connsiteY57" fmla="*/ 177957 h 472961"/>
                  <a:gd name="connsiteX58" fmla="*/ 814212 w 1009473"/>
                  <a:gd name="connsiteY58" fmla="*/ 182704 h 472961"/>
                  <a:gd name="connsiteX59" fmla="*/ 808112 w 1009473"/>
                  <a:gd name="connsiteY59" fmla="*/ 182000 h 472961"/>
                  <a:gd name="connsiteX60" fmla="*/ 804802 w 1009473"/>
                  <a:gd name="connsiteY60" fmla="*/ 185130 h 472961"/>
                  <a:gd name="connsiteX61" fmla="*/ 806887 w 1009473"/>
                  <a:gd name="connsiteY61" fmla="*/ 191052 h 472961"/>
                  <a:gd name="connsiteX62" fmla="*/ 802847 w 1009473"/>
                  <a:gd name="connsiteY62" fmla="*/ 195930 h 472961"/>
                  <a:gd name="connsiteX63" fmla="*/ 797034 w 1009473"/>
                  <a:gd name="connsiteY63" fmla="*/ 198852 h 472961"/>
                  <a:gd name="connsiteX64" fmla="*/ 793593 w 1009473"/>
                  <a:gd name="connsiteY64" fmla="*/ 198330 h 472961"/>
                  <a:gd name="connsiteX65" fmla="*/ 790308 w 1009473"/>
                  <a:gd name="connsiteY65" fmla="*/ 196243 h 472961"/>
                  <a:gd name="connsiteX66" fmla="*/ 786581 w 1009473"/>
                  <a:gd name="connsiteY66" fmla="*/ 197260 h 472961"/>
                  <a:gd name="connsiteX67" fmla="*/ 779725 w 1009473"/>
                  <a:gd name="connsiteY67" fmla="*/ 201356 h 472961"/>
                  <a:gd name="connsiteX68" fmla="*/ 774303 w 1009473"/>
                  <a:gd name="connsiteY68" fmla="*/ 201852 h 472961"/>
                  <a:gd name="connsiteX69" fmla="*/ 772009 w 1009473"/>
                  <a:gd name="connsiteY69" fmla="*/ 204903 h 472961"/>
                  <a:gd name="connsiteX70" fmla="*/ 768204 w 1009473"/>
                  <a:gd name="connsiteY70" fmla="*/ 204669 h 472961"/>
                  <a:gd name="connsiteX71" fmla="*/ 768256 w 1009473"/>
                  <a:gd name="connsiteY71" fmla="*/ 228694 h 472961"/>
                  <a:gd name="connsiteX72" fmla="*/ 745186 w 1009473"/>
                  <a:gd name="connsiteY72" fmla="*/ 228694 h 472961"/>
                  <a:gd name="connsiteX73" fmla="*/ 745134 w 1009473"/>
                  <a:gd name="connsiteY73" fmla="*/ 259710 h 472961"/>
                  <a:gd name="connsiteX74" fmla="*/ 745629 w 1009473"/>
                  <a:gd name="connsiteY74" fmla="*/ 259710 h 472961"/>
                  <a:gd name="connsiteX75" fmla="*/ 745629 w 1009473"/>
                  <a:gd name="connsiteY75" fmla="*/ 275074 h 472961"/>
                  <a:gd name="connsiteX76" fmla="*/ 755822 w 1009473"/>
                  <a:gd name="connsiteY76" fmla="*/ 275100 h 472961"/>
                  <a:gd name="connsiteX77" fmla="*/ 755822 w 1009473"/>
                  <a:gd name="connsiteY77" fmla="*/ 277657 h 472961"/>
                  <a:gd name="connsiteX78" fmla="*/ 768621 w 1009473"/>
                  <a:gd name="connsiteY78" fmla="*/ 278022 h 472961"/>
                  <a:gd name="connsiteX79" fmla="*/ 768621 w 1009473"/>
                  <a:gd name="connsiteY79" fmla="*/ 275126 h 472961"/>
                  <a:gd name="connsiteX80" fmla="*/ 773625 w 1009473"/>
                  <a:gd name="connsiteY80" fmla="*/ 275126 h 472961"/>
                  <a:gd name="connsiteX81" fmla="*/ 773651 w 1009473"/>
                  <a:gd name="connsiteY81" fmla="*/ 272544 h 472961"/>
                  <a:gd name="connsiteX82" fmla="*/ 777484 w 1009473"/>
                  <a:gd name="connsiteY82" fmla="*/ 272544 h 472961"/>
                  <a:gd name="connsiteX83" fmla="*/ 778761 w 1009473"/>
                  <a:gd name="connsiteY83" fmla="*/ 270013 h 472961"/>
                  <a:gd name="connsiteX84" fmla="*/ 789031 w 1009473"/>
                  <a:gd name="connsiteY84" fmla="*/ 269988 h 472961"/>
                  <a:gd name="connsiteX85" fmla="*/ 789005 w 1009473"/>
                  <a:gd name="connsiteY85" fmla="*/ 276222 h 472961"/>
                  <a:gd name="connsiteX86" fmla="*/ 799250 w 1009473"/>
                  <a:gd name="connsiteY86" fmla="*/ 274292 h 472961"/>
                  <a:gd name="connsiteX87" fmla="*/ 799223 w 1009473"/>
                  <a:gd name="connsiteY87" fmla="*/ 282822 h 472961"/>
                  <a:gd name="connsiteX88" fmla="*/ 804359 w 1009473"/>
                  <a:gd name="connsiteY88" fmla="*/ 282822 h 472961"/>
                  <a:gd name="connsiteX89" fmla="*/ 804359 w 1009473"/>
                  <a:gd name="connsiteY89" fmla="*/ 290517 h 472961"/>
                  <a:gd name="connsiteX90" fmla="*/ 768647 w 1009473"/>
                  <a:gd name="connsiteY90" fmla="*/ 290543 h 472961"/>
                  <a:gd name="connsiteX91" fmla="*/ 768621 w 1009473"/>
                  <a:gd name="connsiteY91" fmla="*/ 297821 h 472961"/>
                  <a:gd name="connsiteX92" fmla="*/ 763616 w 1009473"/>
                  <a:gd name="connsiteY92" fmla="*/ 299777 h 472961"/>
                  <a:gd name="connsiteX93" fmla="*/ 759132 w 1009473"/>
                  <a:gd name="connsiteY93" fmla="*/ 299986 h 472961"/>
                  <a:gd name="connsiteX94" fmla="*/ 754075 w 1009473"/>
                  <a:gd name="connsiteY94" fmla="*/ 296125 h 472961"/>
                  <a:gd name="connsiteX95" fmla="*/ 751781 w 1009473"/>
                  <a:gd name="connsiteY95" fmla="*/ 297717 h 472961"/>
                  <a:gd name="connsiteX96" fmla="*/ 744222 w 1009473"/>
                  <a:gd name="connsiteY96" fmla="*/ 298082 h 472961"/>
                  <a:gd name="connsiteX97" fmla="*/ 740025 w 1009473"/>
                  <a:gd name="connsiteY97" fmla="*/ 293126 h 472961"/>
                  <a:gd name="connsiteX98" fmla="*/ 737966 w 1009473"/>
                  <a:gd name="connsiteY98" fmla="*/ 295525 h 472961"/>
                  <a:gd name="connsiteX99" fmla="*/ 732674 w 1009473"/>
                  <a:gd name="connsiteY99" fmla="*/ 294717 h 472961"/>
                  <a:gd name="connsiteX100" fmla="*/ 731032 w 1009473"/>
                  <a:gd name="connsiteY100" fmla="*/ 291221 h 472961"/>
                  <a:gd name="connsiteX101" fmla="*/ 728895 w 1009473"/>
                  <a:gd name="connsiteY101" fmla="*/ 290934 h 472961"/>
                  <a:gd name="connsiteX102" fmla="*/ 727721 w 1009473"/>
                  <a:gd name="connsiteY102" fmla="*/ 296047 h 472961"/>
                  <a:gd name="connsiteX103" fmla="*/ 721309 w 1009473"/>
                  <a:gd name="connsiteY103" fmla="*/ 293074 h 472961"/>
                  <a:gd name="connsiteX104" fmla="*/ 718754 w 1009473"/>
                  <a:gd name="connsiteY104" fmla="*/ 290413 h 472961"/>
                  <a:gd name="connsiteX105" fmla="*/ 707415 w 1009473"/>
                  <a:gd name="connsiteY105" fmla="*/ 290439 h 472961"/>
                  <a:gd name="connsiteX106" fmla="*/ 707572 w 1009473"/>
                  <a:gd name="connsiteY106" fmla="*/ 321194 h 472961"/>
                  <a:gd name="connsiteX107" fmla="*/ 708093 w 1009473"/>
                  <a:gd name="connsiteY107" fmla="*/ 321194 h 472961"/>
                  <a:gd name="connsiteX108" fmla="*/ 708119 w 1009473"/>
                  <a:gd name="connsiteY108" fmla="*/ 341411 h 472961"/>
                  <a:gd name="connsiteX109" fmla="*/ 707858 w 1009473"/>
                  <a:gd name="connsiteY109" fmla="*/ 341541 h 472961"/>
                  <a:gd name="connsiteX110" fmla="*/ 707832 w 1009473"/>
                  <a:gd name="connsiteY110" fmla="*/ 382652 h 472961"/>
                  <a:gd name="connsiteX111" fmla="*/ 602156 w 1009473"/>
                  <a:gd name="connsiteY111" fmla="*/ 382574 h 472961"/>
                  <a:gd name="connsiteX112" fmla="*/ 602156 w 1009473"/>
                  <a:gd name="connsiteY112" fmla="*/ 428381 h 472961"/>
                  <a:gd name="connsiteX113" fmla="*/ 576923 w 1009473"/>
                  <a:gd name="connsiteY113" fmla="*/ 428407 h 472961"/>
                  <a:gd name="connsiteX114" fmla="*/ 576923 w 1009473"/>
                  <a:gd name="connsiteY114" fmla="*/ 420763 h 472961"/>
                  <a:gd name="connsiteX115" fmla="*/ 562221 w 1009473"/>
                  <a:gd name="connsiteY115" fmla="*/ 420763 h 472961"/>
                  <a:gd name="connsiteX116" fmla="*/ 564098 w 1009473"/>
                  <a:gd name="connsiteY116" fmla="*/ 422929 h 472961"/>
                  <a:gd name="connsiteX117" fmla="*/ 565141 w 1009473"/>
                  <a:gd name="connsiteY117" fmla="*/ 429007 h 472961"/>
                  <a:gd name="connsiteX118" fmla="*/ 558025 w 1009473"/>
                  <a:gd name="connsiteY118" fmla="*/ 428798 h 472961"/>
                  <a:gd name="connsiteX119" fmla="*/ 553541 w 1009473"/>
                  <a:gd name="connsiteY119" fmla="*/ 429502 h 472961"/>
                  <a:gd name="connsiteX120" fmla="*/ 550491 w 1009473"/>
                  <a:gd name="connsiteY120" fmla="*/ 434015 h 472961"/>
                  <a:gd name="connsiteX121" fmla="*/ 551430 w 1009473"/>
                  <a:gd name="connsiteY121" fmla="*/ 437902 h 472961"/>
                  <a:gd name="connsiteX122" fmla="*/ 548719 w 1009473"/>
                  <a:gd name="connsiteY122" fmla="*/ 437511 h 472961"/>
                  <a:gd name="connsiteX123" fmla="*/ 546790 w 1009473"/>
                  <a:gd name="connsiteY123" fmla="*/ 444632 h 472961"/>
                  <a:gd name="connsiteX124" fmla="*/ 545252 w 1009473"/>
                  <a:gd name="connsiteY124" fmla="*/ 445884 h 472961"/>
                  <a:gd name="connsiteX125" fmla="*/ 544939 w 1009473"/>
                  <a:gd name="connsiteY125" fmla="*/ 456684 h 472961"/>
                  <a:gd name="connsiteX126" fmla="*/ 542749 w 1009473"/>
                  <a:gd name="connsiteY126" fmla="*/ 458040 h 472961"/>
                  <a:gd name="connsiteX127" fmla="*/ 544183 w 1009473"/>
                  <a:gd name="connsiteY127" fmla="*/ 464666 h 472961"/>
                  <a:gd name="connsiteX128" fmla="*/ 546920 w 1009473"/>
                  <a:gd name="connsiteY128" fmla="*/ 464405 h 472961"/>
                  <a:gd name="connsiteX129" fmla="*/ 549292 w 1009473"/>
                  <a:gd name="connsiteY129" fmla="*/ 470300 h 472961"/>
                  <a:gd name="connsiteX130" fmla="*/ 548484 w 1009473"/>
                  <a:gd name="connsiteY130" fmla="*/ 472961 h 472961"/>
                  <a:gd name="connsiteX131" fmla="*/ 543297 w 1009473"/>
                  <a:gd name="connsiteY131" fmla="*/ 472831 h 472961"/>
                  <a:gd name="connsiteX132" fmla="*/ 542072 w 1009473"/>
                  <a:gd name="connsiteY132" fmla="*/ 467196 h 472961"/>
                  <a:gd name="connsiteX133" fmla="*/ 537379 w 1009473"/>
                  <a:gd name="connsiteY133" fmla="*/ 464848 h 472961"/>
                  <a:gd name="connsiteX134" fmla="*/ 539413 w 1009473"/>
                  <a:gd name="connsiteY134" fmla="*/ 461796 h 472961"/>
                  <a:gd name="connsiteX135" fmla="*/ 536884 w 1009473"/>
                  <a:gd name="connsiteY135" fmla="*/ 462370 h 472961"/>
                  <a:gd name="connsiteX136" fmla="*/ 535581 w 1009473"/>
                  <a:gd name="connsiteY136" fmla="*/ 459970 h 472961"/>
                  <a:gd name="connsiteX137" fmla="*/ 530941 w 1009473"/>
                  <a:gd name="connsiteY137" fmla="*/ 460805 h 472961"/>
                  <a:gd name="connsiteX138" fmla="*/ 529690 w 1009473"/>
                  <a:gd name="connsiteY138" fmla="*/ 458509 h 472961"/>
                  <a:gd name="connsiteX139" fmla="*/ 525623 w 1009473"/>
                  <a:gd name="connsiteY139" fmla="*/ 455066 h 472961"/>
                  <a:gd name="connsiteX140" fmla="*/ 525336 w 1009473"/>
                  <a:gd name="connsiteY140" fmla="*/ 452666 h 472961"/>
                  <a:gd name="connsiteX141" fmla="*/ 522939 w 1009473"/>
                  <a:gd name="connsiteY141" fmla="*/ 452145 h 472961"/>
                  <a:gd name="connsiteX142" fmla="*/ 520097 w 1009473"/>
                  <a:gd name="connsiteY142" fmla="*/ 455066 h 472961"/>
                  <a:gd name="connsiteX143" fmla="*/ 519889 w 1009473"/>
                  <a:gd name="connsiteY143" fmla="*/ 459423 h 472961"/>
                  <a:gd name="connsiteX144" fmla="*/ 521270 w 1009473"/>
                  <a:gd name="connsiteY144" fmla="*/ 460518 h 472961"/>
                  <a:gd name="connsiteX145" fmla="*/ 519602 w 1009473"/>
                  <a:gd name="connsiteY145" fmla="*/ 466648 h 472961"/>
                  <a:gd name="connsiteX146" fmla="*/ 515457 w 1009473"/>
                  <a:gd name="connsiteY146" fmla="*/ 465031 h 472961"/>
                  <a:gd name="connsiteX147" fmla="*/ 514597 w 1009473"/>
                  <a:gd name="connsiteY147" fmla="*/ 467613 h 472961"/>
                  <a:gd name="connsiteX148" fmla="*/ 509853 w 1009473"/>
                  <a:gd name="connsiteY148" fmla="*/ 463127 h 472961"/>
                  <a:gd name="connsiteX149" fmla="*/ 506829 w 1009473"/>
                  <a:gd name="connsiteY149" fmla="*/ 462788 h 472961"/>
                  <a:gd name="connsiteX150" fmla="*/ 502450 w 1009473"/>
                  <a:gd name="connsiteY150" fmla="*/ 459892 h 472961"/>
                  <a:gd name="connsiteX151" fmla="*/ 493509 w 1009473"/>
                  <a:gd name="connsiteY151" fmla="*/ 459449 h 472961"/>
                  <a:gd name="connsiteX152" fmla="*/ 492570 w 1009473"/>
                  <a:gd name="connsiteY152" fmla="*/ 464614 h 472961"/>
                  <a:gd name="connsiteX153" fmla="*/ 490563 w 1009473"/>
                  <a:gd name="connsiteY153" fmla="*/ 466857 h 472961"/>
                  <a:gd name="connsiteX154" fmla="*/ 487096 w 1009473"/>
                  <a:gd name="connsiteY154" fmla="*/ 467040 h 472961"/>
                  <a:gd name="connsiteX155" fmla="*/ 483629 w 1009473"/>
                  <a:gd name="connsiteY155" fmla="*/ 465501 h 472961"/>
                  <a:gd name="connsiteX156" fmla="*/ 481361 w 1009473"/>
                  <a:gd name="connsiteY156" fmla="*/ 467013 h 472961"/>
                  <a:gd name="connsiteX157" fmla="*/ 476956 w 1009473"/>
                  <a:gd name="connsiteY157" fmla="*/ 466231 h 472961"/>
                  <a:gd name="connsiteX158" fmla="*/ 472264 w 1009473"/>
                  <a:gd name="connsiteY158" fmla="*/ 460570 h 472961"/>
                  <a:gd name="connsiteX159" fmla="*/ 468458 w 1009473"/>
                  <a:gd name="connsiteY159" fmla="*/ 458771 h 472961"/>
                  <a:gd name="connsiteX160" fmla="*/ 466712 w 1009473"/>
                  <a:gd name="connsiteY160" fmla="*/ 455875 h 472961"/>
                  <a:gd name="connsiteX161" fmla="*/ 464079 w 1009473"/>
                  <a:gd name="connsiteY161" fmla="*/ 454545 h 472961"/>
                  <a:gd name="connsiteX162" fmla="*/ 459674 w 1009473"/>
                  <a:gd name="connsiteY162" fmla="*/ 449092 h 472961"/>
                  <a:gd name="connsiteX163" fmla="*/ 459335 w 1009473"/>
                  <a:gd name="connsiteY163" fmla="*/ 446719 h 472961"/>
                  <a:gd name="connsiteX164" fmla="*/ 454095 w 1009473"/>
                  <a:gd name="connsiteY164" fmla="*/ 442884 h 472961"/>
                  <a:gd name="connsiteX165" fmla="*/ 448960 w 1009473"/>
                  <a:gd name="connsiteY165" fmla="*/ 436076 h 472961"/>
                  <a:gd name="connsiteX166" fmla="*/ 443981 w 1009473"/>
                  <a:gd name="connsiteY166" fmla="*/ 431876 h 472961"/>
                  <a:gd name="connsiteX167" fmla="*/ 439576 w 1009473"/>
                  <a:gd name="connsiteY167" fmla="*/ 431172 h 472961"/>
                  <a:gd name="connsiteX168" fmla="*/ 437099 w 1009473"/>
                  <a:gd name="connsiteY168" fmla="*/ 433989 h 472961"/>
                  <a:gd name="connsiteX169" fmla="*/ 432877 w 1009473"/>
                  <a:gd name="connsiteY169" fmla="*/ 434328 h 472961"/>
                  <a:gd name="connsiteX170" fmla="*/ 432851 w 1009473"/>
                  <a:gd name="connsiteY170" fmla="*/ 431876 h 472961"/>
                  <a:gd name="connsiteX171" fmla="*/ 432851 w 1009473"/>
                  <a:gd name="connsiteY171" fmla="*/ 90491 h 472961"/>
                  <a:gd name="connsiteX172" fmla="*/ 393020 w 1009473"/>
                  <a:gd name="connsiteY172" fmla="*/ 90465 h 472961"/>
                  <a:gd name="connsiteX173" fmla="*/ 361505 w 1009473"/>
                  <a:gd name="connsiteY173" fmla="*/ 90569 h 472961"/>
                  <a:gd name="connsiteX174" fmla="*/ 292506 w 1009473"/>
                  <a:gd name="connsiteY174" fmla="*/ 90465 h 472961"/>
                  <a:gd name="connsiteX175" fmla="*/ 234611 w 1009473"/>
                  <a:gd name="connsiteY175" fmla="*/ 90569 h 472961"/>
                  <a:gd name="connsiteX176" fmla="*/ 90433 w 1009473"/>
                  <a:gd name="connsiteY176" fmla="*/ 90335 h 472961"/>
                  <a:gd name="connsiteX177" fmla="*/ 54383 w 1009473"/>
                  <a:gd name="connsiteY177" fmla="*/ 90387 h 472961"/>
                  <a:gd name="connsiteX178" fmla="*/ 59 w 1009473"/>
                  <a:gd name="connsiteY178" fmla="*/ 90283 h 472961"/>
                  <a:gd name="connsiteX179" fmla="*/ 33 w 1009473"/>
                  <a:gd name="connsiteY179" fmla="*/ 58901 h 472961"/>
                  <a:gd name="connsiteX180" fmla="*/ 33 w 1009473"/>
                  <a:gd name="connsiteY180" fmla="*/ 58901 h 472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009473" h="472961">
                    <a:moveTo>
                      <a:pt x="33" y="58901"/>
                    </a:moveTo>
                    <a:lnTo>
                      <a:pt x="59" y="391"/>
                    </a:lnTo>
                    <a:lnTo>
                      <a:pt x="2249" y="678"/>
                    </a:lnTo>
                    <a:lnTo>
                      <a:pt x="27038" y="443"/>
                    </a:lnTo>
                    <a:lnTo>
                      <a:pt x="43904" y="1278"/>
                    </a:lnTo>
                    <a:lnTo>
                      <a:pt x="90433" y="1382"/>
                    </a:lnTo>
                    <a:lnTo>
                      <a:pt x="138501" y="1669"/>
                    </a:lnTo>
                    <a:lnTo>
                      <a:pt x="205780" y="1278"/>
                    </a:lnTo>
                    <a:lnTo>
                      <a:pt x="272590" y="808"/>
                    </a:lnTo>
                    <a:lnTo>
                      <a:pt x="388589" y="78"/>
                    </a:lnTo>
                    <a:lnTo>
                      <a:pt x="417341" y="0"/>
                    </a:lnTo>
                    <a:lnTo>
                      <a:pt x="450863" y="104"/>
                    </a:lnTo>
                    <a:lnTo>
                      <a:pt x="496637" y="495"/>
                    </a:lnTo>
                    <a:lnTo>
                      <a:pt x="606353" y="521"/>
                    </a:lnTo>
                    <a:lnTo>
                      <a:pt x="645923" y="626"/>
                    </a:lnTo>
                    <a:lnTo>
                      <a:pt x="677933" y="834"/>
                    </a:lnTo>
                    <a:lnTo>
                      <a:pt x="729103" y="652"/>
                    </a:lnTo>
                    <a:lnTo>
                      <a:pt x="779647" y="678"/>
                    </a:lnTo>
                    <a:lnTo>
                      <a:pt x="903413" y="547"/>
                    </a:lnTo>
                    <a:lnTo>
                      <a:pt x="937483" y="652"/>
                    </a:lnTo>
                    <a:lnTo>
                      <a:pt x="966574" y="521"/>
                    </a:lnTo>
                    <a:lnTo>
                      <a:pt x="1009481" y="626"/>
                    </a:lnTo>
                    <a:lnTo>
                      <a:pt x="1009506" y="44084"/>
                    </a:lnTo>
                    <a:lnTo>
                      <a:pt x="1009428" y="151115"/>
                    </a:lnTo>
                    <a:lnTo>
                      <a:pt x="983518" y="151141"/>
                    </a:lnTo>
                    <a:lnTo>
                      <a:pt x="966652" y="150932"/>
                    </a:lnTo>
                    <a:lnTo>
                      <a:pt x="966652" y="166375"/>
                    </a:lnTo>
                    <a:lnTo>
                      <a:pt x="971944" y="166375"/>
                    </a:lnTo>
                    <a:lnTo>
                      <a:pt x="970432" y="171540"/>
                    </a:lnTo>
                    <a:lnTo>
                      <a:pt x="971866" y="171540"/>
                    </a:lnTo>
                    <a:lnTo>
                      <a:pt x="971892" y="176183"/>
                    </a:lnTo>
                    <a:lnTo>
                      <a:pt x="974837" y="176183"/>
                    </a:lnTo>
                    <a:lnTo>
                      <a:pt x="978304" y="181922"/>
                    </a:lnTo>
                    <a:lnTo>
                      <a:pt x="982214" y="181974"/>
                    </a:lnTo>
                    <a:lnTo>
                      <a:pt x="982214" y="184582"/>
                    </a:lnTo>
                    <a:lnTo>
                      <a:pt x="989878" y="184531"/>
                    </a:lnTo>
                    <a:lnTo>
                      <a:pt x="989852" y="187139"/>
                    </a:lnTo>
                    <a:lnTo>
                      <a:pt x="992485" y="187139"/>
                    </a:lnTo>
                    <a:lnTo>
                      <a:pt x="992693" y="189643"/>
                    </a:lnTo>
                    <a:lnTo>
                      <a:pt x="990634" y="191443"/>
                    </a:lnTo>
                    <a:lnTo>
                      <a:pt x="989487" y="197521"/>
                    </a:lnTo>
                    <a:lnTo>
                      <a:pt x="989591" y="205216"/>
                    </a:lnTo>
                    <a:lnTo>
                      <a:pt x="981875" y="205373"/>
                    </a:lnTo>
                    <a:lnTo>
                      <a:pt x="981849" y="244110"/>
                    </a:lnTo>
                    <a:lnTo>
                      <a:pt x="920096" y="244137"/>
                    </a:lnTo>
                    <a:lnTo>
                      <a:pt x="920253" y="222746"/>
                    </a:lnTo>
                    <a:lnTo>
                      <a:pt x="920279" y="190322"/>
                    </a:lnTo>
                    <a:lnTo>
                      <a:pt x="892465" y="190165"/>
                    </a:lnTo>
                    <a:lnTo>
                      <a:pt x="845154" y="190243"/>
                    </a:lnTo>
                    <a:lnTo>
                      <a:pt x="844841" y="188052"/>
                    </a:lnTo>
                    <a:lnTo>
                      <a:pt x="840592" y="190426"/>
                    </a:lnTo>
                    <a:lnTo>
                      <a:pt x="836082" y="189748"/>
                    </a:lnTo>
                    <a:lnTo>
                      <a:pt x="833554" y="186226"/>
                    </a:lnTo>
                    <a:lnTo>
                      <a:pt x="830373" y="184870"/>
                    </a:lnTo>
                    <a:lnTo>
                      <a:pt x="825733" y="184687"/>
                    </a:lnTo>
                    <a:lnTo>
                      <a:pt x="824222" y="183383"/>
                    </a:lnTo>
                    <a:lnTo>
                      <a:pt x="822970" y="178896"/>
                    </a:lnTo>
                    <a:lnTo>
                      <a:pt x="818774" y="177957"/>
                    </a:lnTo>
                    <a:lnTo>
                      <a:pt x="814212" y="182704"/>
                    </a:lnTo>
                    <a:lnTo>
                      <a:pt x="808112" y="182000"/>
                    </a:lnTo>
                    <a:lnTo>
                      <a:pt x="804802" y="185130"/>
                    </a:lnTo>
                    <a:lnTo>
                      <a:pt x="806887" y="191052"/>
                    </a:lnTo>
                    <a:lnTo>
                      <a:pt x="802847" y="195930"/>
                    </a:lnTo>
                    <a:lnTo>
                      <a:pt x="797034" y="198852"/>
                    </a:lnTo>
                    <a:lnTo>
                      <a:pt x="793593" y="198330"/>
                    </a:lnTo>
                    <a:lnTo>
                      <a:pt x="790308" y="196243"/>
                    </a:lnTo>
                    <a:lnTo>
                      <a:pt x="786581" y="197260"/>
                    </a:lnTo>
                    <a:lnTo>
                      <a:pt x="779725" y="201356"/>
                    </a:lnTo>
                    <a:lnTo>
                      <a:pt x="774303" y="201852"/>
                    </a:lnTo>
                    <a:lnTo>
                      <a:pt x="772009" y="204903"/>
                    </a:lnTo>
                    <a:lnTo>
                      <a:pt x="768204" y="204669"/>
                    </a:lnTo>
                    <a:lnTo>
                      <a:pt x="768256" y="228694"/>
                    </a:lnTo>
                    <a:lnTo>
                      <a:pt x="745186" y="228694"/>
                    </a:lnTo>
                    <a:lnTo>
                      <a:pt x="745134" y="259710"/>
                    </a:lnTo>
                    <a:lnTo>
                      <a:pt x="745629" y="259710"/>
                    </a:lnTo>
                    <a:lnTo>
                      <a:pt x="745629" y="275074"/>
                    </a:lnTo>
                    <a:lnTo>
                      <a:pt x="755822" y="275100"/>
                    </a:lnTo>
                    <a:lnTo>
                      <a:pt x="755822" y="277657"/>
                    </a:lnTo>
                    <a:lnTo>
                      <a:pt x="768621" y="278022"/>
                    </a:lnTo>
                    <a:lnTo>
                      <a:pt x="768621" y="275126"/>
                    </a:lnTo>
                    <a:lnTo>
                      <a:pt x="773625" y="275126"/>
                    </a:lnTo>
                    <a:lnTo>
                      <a:pt x="773651" y="272544"/>
                    </a:lnTo>
                    <a:lnTo>
                      <a:pt x="777484" y="272544"/>
                    </a:lnTo>
                    <a:lnTo>
                      <a:pt x="778761" y="270013"/>
                    </a:lnTo>
                    <a:lnTo>
                      <a:pt x="789031" y="269988"/>
                    </a:lnTo>
                    <a:lnTo>
                      <a:pt x="789005" y="276222"/>
                    </a:lnTo>
                    <a:lnTo>
                      <a:pt x="799250" y="274292"/>
                    </a:lnTo>
                    <a:lnTo>
                      <a:pt x="799223" y="282822"/>
                    </a:lnTo>
                    <a:lnTo>
                      <a:pt x="804359" y="282822"/>
                    </a:lnTo>
                    <a:lnTo>
                      <a:pt x="804359" y="290517"/>
                    </a:lnTo>
                    <a:lnTo>
                      <a:pt x="768647" y="290543"/>
                    </a:lnTo>
                    <a:lnTo>
                      <a:pt x="768621" y="297821"/>
                    </a:lnTo>
                    <a:lnTo>
                      <a:pt x="763616" y="299777"/>
                    </a:lnTo>
                    <a:lnTo>
                      <a:pt x="759132" y="299986"/>
                    </a:lnTo>
                    <a:lnTo>
                      <a:pt x="754075" y="296125"/>
                    </a:lnTo>
                    <a:lnTo>
                      <a:pt x="751781" y="297717"/>
                    </a:lnTo>
                    <a:lnTo>
                      <a:pt x="744222" y="298082"/>
                    </a:lnTo>
                    <a:lnTo>
                      <a:pt x="740025" y="293126"/>
                    </a:lnTo>
                    <a:lnTo>
                      <a:pt x="737966" y="295525"/>
                    </a:lnTo>
                    <a:lnTo>
                      <a:pt x="732674" y="294717"/>
                    </a:lnTo>
                    <a:lnTo>
                      <a:pt x="731032" y="291221"/>
                    </a:lnTo>
                    <a:lnTo>
                      <a:pt x="728895" y="290934"/>
                    </a:lnTo>
                    <a:lnTo>
                      <a:pt x="727721" y="296047"/>
                    </a:lnTo>
                    <a:lnTo>
                      <a:pt x="721309" y="293074"/>
                    </a:lnTo>
                    <a:lnTo>
                      <a:pt x="718754" y="290413"/>
                    </a:lnTo>
                    <a:lnTo>
                      <a:pt x="707415" y="290439"/>
                    </a:lnTo>
                    <a:lnTo>
                      <a:pt x="707572" y="321194"/>
                    </a:lnTo>
                    <a:lnTo>
                      <a:pt x="708093" y="321194"/>
                    </a:lnTo>
                    <a:lnTo>
                      <a:pt x="708119" y="341411"/>
                    </a:lnTo>
                    <a:lnTo>
                      <a:pt x="707858" y="341541"/>
                    </a:lnTo>
                    <a:lnTo>
                      <a:pt x="707832" y="382652"/>
                    </a:lnTo>
                    <a:lnTo>
                      <a:pt x="602156" y="382574"/>
                    </a:lnTo>
                    <a:lnTo>
                      <a:pt x="602156" y="428381"/>
                    </a:lnTo>
                    <a:lnTo>
                      <a:pt x="576923" y="428407"/>
                    </a:lnTo>
                    <a:lnTo>
                      <a:pt x="576923" y="420763"/>
                    </a:lnTo>
                    <a:lnTo>
                      <a:pt x="562221" y="420763"/>
                    </a:lnTo>
                    <a:lnTo>
                      <a:pt x="564098" y="422929"/>
                    </a:lnTo>
                    <a:lnTo>
                      <a:pt x="565141" y="429007"/>
                    </a:lnTo>
                    <a:lnTo>
                      <a:pt x="558025" y="428798"/>
                    </a:lnTo>
                    <a:lnTo>
                      <a:pt x="553541" y="429502"/>
                    </a:lnTo>
                    <a:lnTo>
                      <a:pt x="550491" y="434015"/>
                    </a:lnTo>
                    <a:lnTo>
                      <a:pt x="551430" y="437902"/>
                    </a:lnTo>
                    <a:lnTo>
                      <a:pt x="548719" y="437511"/>
                    </a:lnTo>
                    <a:lnTo>
                      <a:pt x="546790" y="444632"/>
                    </a:lnTo>
                    <a:lnTo>
                      <a:pt x="545252" y="445884"/>
                    </a:lnTo>
                    <a:lnTo>
                      <a:pt x="544939" y="456684"/>
                    </a:lnTo>
                    <a:lnTo>
                      <a:pt x="542749" y="458040"/>
                    </a:lnTo>
                    <a:lnTo>
                      <a:pt x="544183" y="464666"/>
                    </a:lnTo>
                    <a:lnTo>
                      <a:pt x="546920" y="464405"/>
                    </a:lnTo>
                    <a:lnTo>
                      <a:pt x="549292" y="470300"/>
                    </a:lnTo>
                    <a:lnTo>
                      <a:pt x="548484" y="472961"/>
                    </a:lnTo>
                    <a:lnTo>
                      <a:pt x="543297" y="472831"/>
                    </a:lnTo>
                    <a:lnTo>
                      <a:pt x="542072" y="467196"/>
                    </a:lnTo>
                    <a:lnTo>
                      <a:pt x="537379" y="464848"/>
                    </a:lnTo>
                    <a:lnTo>
                      <a:pt x="539413" y="461796"/>
                    </a:lnTo>
                    <a:lnTo>
                      <a:pt x="536884" y="462370"/>
                    </a:lnTo>
                    <a:lnTo>
                      <a:pt x="535581" y="459970"/>
                    </a:lnTo>
                    <a:lnTo>
                      <a:pt x="530941" y="460805"/>
                    </a:lnTo>
                    <a:lnTo>
                      <a:pt x="529690" y="458509"/>
                    </a:lnTo>
                    <a:lnTo>
                      <a:pt x="525623" y="455066"/>
                    </a:lnTo>
                    <a:lnTo>
                      <a:pt x="525336" y="452666"/>
                    </a:lnTo>
                    <a:lnTo>
                      <a:pt x="522939" y="452145"/>
                    </a:lnTo>
                    <a:lnTo>
                      <a:pt x="520097" y="455066"/>
                    </a:lnTo>
                    <a:lnTo>
                      <a:pt x="519889" y="459423"/>
                    </a:lnTo>
                    <a:lnTo>
                      <a:pt x="521270" y="460518"/>
                    </a:lnTo>
                    <a:lnTo>
                      <a:pt x="519602" y="466648"/>
                    </a:lnTo>
                    <a:lnTo>
                      <a:pt x="515457" y="465031"/>
                    </a:lnTo>
                    <a:lnTo>
                      <a:pt x="514597" y="467613"/>
                    </a:lnTo>
                    <a:lnTo>
                      <a:pt x="509853" y="463127"/>
                    </a:lnTo>
                    <a:lnTo>
                      <a:pt x="506829" y="462788"/>
                    </a:lnTo>
                    <a:lnTo>
                      <a:pt x="502450" y="459892"/>
                    </a:lnTo>
                    <a:lnTo>
                      <a:pt x="493509" y="459449"/>
                    </a:lnTo>
                    <a:lnTo>
                      <a:pt x="492570" y="464614"/>
                    </a:lnTo>
                    <a:lnTo>
                      <a:pt x="490563" y="466857"/>
                    </a:lnTo>
                    <a:lnTo>
                      <a:pt x="487096" y="467040"/>
                    </a:lnTo>
                    <a:lnTo>
                      <a:pt x="483629" y="465501"/>
                    </a:lnTo>
                    <a:lnTo>
                      <a:pt x="481361" y="467013"/>
                    </a:lnTo>
                    <a:lnTo>
                      <a:pt x="476956" y="466231"/>
                    </a:lnTo>
                    <a:lnTo>
                      <a:pt x="472264" y="460570"/>
                    </a:lnTo>
                    <a:lnTo>
                      <a:pt x="468458" y="458771"/>
                    </a:lnTo>
                    <a:lnTo>
                      <a:pt x="466712" y="455875"/>
                    </a:lnTo>
                    <a:lnTo>
                      <a:pt x="464079" y="454545"/>
                    </a:lnTo>
                    <a:lnTo>
                      <a:pt x="459674" y="449092"/>
                    </a:lnTo>
                    <a:lnTo>
                      <a:pt x="459335" y="446719"/>
                    </a:lnTo>
                    <a:lnTo>
                      <a:pt x="454095" y="442884"/>
                    </a:lnTo>
                    <a:lnTo>
                      <a:pt x="448960" y="436076"/>
                    </a:lnTo>
                    <a:lnTo>
                      <a:pt x="443981" y="431876"/>
                    </a:lnTo>
                    <a:lnTo>
                      <a:pt x="439576" y="431172"/>
                    </a:lnTo>
                    <a:lnTo>
                      <a:pt x="437099" y="433989"/>
                    </a:lnTo>
                    <a:lnTo>
                      <a:pt x="432877" y="434328"/>
                    </a:lnTo>
                    <a:lnTo>
                      <a:pt x="432851" y="431876"/>
                    </a:lnTo>
                    <a:lnTo>
                      <a:pt x="432851" y="90491"/>
                    </a:lnTo>
                    <a:lnTo>
                      <a:pt x="393020" y="90465"/>
                    </a:lnTo>
                    <a:lnTo>
                      <a:pt x="361505" y="90569"/>
                    </a:lnTo>
                    <a:lnTo>
                      <a:pt x="292506" y="90465"/>
                    </a:lnTo>
                    <a:lnTo>
                      <a:pt x="234611" y="90569"/>
                    </a:lnTo>
                    <a:lnTo>
                      <a:pt x="90433" y="90335"/>
                    </a:lnTo>
                    <a:lnTo>
                      <a:pt x="54383" y="90387"/>
                    </a:lnTo>
                    <a:lnTo>
                      <a:pt x="59" y="90283"/>
                    </a:lnTo>
                    <a:lnTo>
                      <a:pt x="33" y="58901"/>
                    </a:lnTo>
                    <a:lnTo>
                      <a:pt x="33" y="58901"/>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11" name="OK-4">
                <a:extLst>
                  <a:ext uri="{FF2B5EF4-FFF2-40B4-BE49-F238E27FC236}">
                    <a16:creationId xmlns:a16="http://schemas.microsoft.com/office/drawing/2014/main" id="{00DB1E07-EDD4-31D5-DC15-50F205C1A8E0}"/>
                  </a:ext>
                </a:extLst>
              </p:cNvPr>
              <p:cNvSpPr/>
              <p:nvPr/>
            </p:nvSpPr>
            <p:spPr>
              <a:xfrm>
                <a:off x="4215757" y="3884106"/>
                <a:ext cx="412508" cy="315241"/>
              </a:xfrm>
              <a:custGeom>
                <a:avLst/>
                <a:gdLst>
                  <a:gd name="connsiteX0" fmla="*/ 33 w 408314"/>
                  <a:gd name="connsiteY0" fmla="*/ 188052 h 311359"/>
                  <a:gd name="connsiteX1" fmla="*/ 2223 w 408314"/>
                  <a:gd name="connsiteY1" fmla="*/ 186696 h 311359"/>
                  <a:gd name="connsiteX2" fmla="*/ 2535 w 408314"/>
                  <a:gd name="connsiteY2" fmla="*/ 175896 h 311359"/>
                  <a:gd name="connsiteX3" fmla="*/ 4074 w 408314"/>
                  <a:gd name="connsiteY3" fmla="*/ 174644 h 311359"/>
                  <a:gd name="connsiteX4" fmla="*/ 6002 w 408314"/>
                  <a:gd name="connsiteY4" fmla="*/ 167523 h 311359"/>
                  <a:gd name="connsiteX5" fmla="*/ 8713 w 408314"/>
                  <a:gd name="connsiteY5" fmla="*/ 167914 h 311359"/>
                  <a:gd name="connsiteX6" fmla="*/ 7775 w 408314"/>
                  <a:gd name="connsiteY6" fmla="*/ 164027 h 311359"/>
                  <a:gd name="connsiteX7" fmla="*/ 10825 w 408314"/>
                  <a:gd name="connsiteY7" fmla="*/ 159514 h 311359"/>
                  <a:gd name="connsiteX8" fmla="*/ 20000 w 408314"/>
                  <a:gd name="connsiteY8" fmla="*/ 158445 h 311359"/>
                  <a:gd name="connsiteX9" fmla="*/ 22425 w 408314"/>
                  <a:gd name="connsiteY9" fmla="*/ 159019 h 311359"/>
                  <a:gd name="connsiteX10" fmla="*/ 21382 w 408314"/>
                  <a:gd name="connsiteY10" fmla="*/ 152941 h 311359"/>
                  <a:gd name="connsiteX11" fmla="*/ 19505 w 408314"/>
                  <a:gd name="connsiteY11" fmla="*/ 150775 h 311359"/>
                  <a:gd name="connsiteX12" fmla="*/ 34207 w 408314"/>
                  <a:gd name="connsiteY12" fmla="*/ 150775 h 311359"/>
                  <a:gd name="connsiteX13" fmla="*/ 34207 w 408314"/>
                  <a:gd name="connsiteY13" fmla="*/ 158419 h 311359"/>
                  <a:gd name="connsiteX14" fmla="*/ 59440 w 408314"/>
                  <a:gd name="connsiteY14" fmla="*/ 158393 h 311359"/>
                  <a:gd name="connsiteX15" fmla="*/ 59440 w 408314"/>
                  <a:gd name="connsiteY15" fmla="*/ 112586 h 311359"/>
                  <a:gd name="connsiteX16" fmla="*/ 165116 w 408314"/>
                  <a:gd name="connsiteY16" fmla="*/ 112664 h 311359"/>
                  <a:gd name="connsiteX17" fmla="*/ 165142 w 408314"/>
                  <a:gd name="connsiteY17" fmla="*/ 71553 h 311359"/>
                  <a:gd name="connsiteX18" fmla="*/ 165402 w 408314"/>
                  <a:gd name="connsiteY18" fmla="*/ 71423 h 311359"/>
                  <a:gd name="connsiteX19" fmla="*/ 165376 w 408314"/>
                  <a:gd name="connsiteY19" fmla="*/ 51206 h 311359"/>
                  <a:gd name="connsiteX20" fmla="*/ 164855 w 408314"/>
                  <a:gd name="connsiteY20" fmla="*/ 51206 h 311359"/>
                  <a:gd name="connsiteX21" fmla="*/ 164699 w 408314"/>
                  <a:gd name="connsiteY21" fmla="*/ 20451 h 311359"/>
                  <a:gd name="connsiteX22" fmla="*/ 176038 w 408314"/>
                  <a:gd name="connsiteY22" fmla="*/ 20425 h 311359"/>
                  <a:gd name="connsiteX23" fmla="*/ 178592 w 408314"/>
                  <a:gd name="connsiteY23" fmla="*/ 23086 h 311359"/>
                  <a:gd name="connsiteX24" fmla="*/ 185005 w 408314"/>
                  <a:gd name="connsiteY24" fmla="*/ 26059 h 311359"/>
                  <a:gd name="connsiteX25" fmla="*/ 186178 w 408314"/>
                  <a:gd name="connsiteY25" fmla="*/ 20946 h 311359"/>
                  <a:gd name="connsiteX26" fmla="*/ 188315 w 408314"/>
                  <a:gd name="connsiteY26" fmla="*/ 21233 h 311359"/>
                  <a:gd name="connsiteX27" fmla="*/ 189958 w 408314"/>
                  <a:gd name="connsiteY27" fmla="*/ 24729 h 311359"/>
                  <a:gd name="connsiteX28" fmla="*/ 195249 w 408314"/>
                  <a:gd name="connsiteY28" fmla="*/ 25537 h 311359"/>
                  <a:gd name="connsiteX29" fmla="*/ 197308 w 408314"/>
                  <a:gd name="connsiteY29" fmla="*/ 23138 h 311359"/>
                  <a:gd name="connsiteX30" fmla="*/ 201506 w 408314"/>
                  <a:gd name="connsiteY30" fmla="*/ 28094 h 311359"/>
                  <a:gd name="connsiteX31" fmla="*/ 209065 w 408314"/>
                  <a:gd name="connsiteY31" fmla="*/ 27729 h 311359"/>
                  <a:gd name="connsiteX32" fmla="*/ 211359 w 408314"/>
                  <a:gd name="connsiteY32" fmla="*/ 26137 h 311359"/>
                  <a:gd name="connsiteX33" fmla="*/ 216416 w 408314"/>
                  <a:gd name="connsiteY33" fmla="*/ 29998 h 311359"/>
                  <a:gd name="connsiteX34" fmla="*/ 220899 w 408314"/>
                  <a:gd name="connsiteY34" fmla="*/ 29789 h 311359"/>
                  <a:gd name="connsiteX35" fmla="*/ 225904 w 408314"/>
                  <a:gd name="connsiteY35" fmla="*/ 27833 h 311359"/>
                  <a:gd name="connsiteX36" fmla="*/ 225930 w 408314"/>
                  <a:gd name="connsiteY36" fmla="*/ 20555 h 311359"/>
                  <a:gd name="connsiteX37" fmla="*/ 261642 w 408314"/>
                  <a:gd name="connsiteY37" fmla="*/ 20529 h 311359"/>
                  <a:gd name="connsiteX38" fmla="*/ 261642 w 408314"/>
                  <a:gd name="connsiteY38" fmla="*/ 12834 h 311359"/>
                  <a:gd name="connsiteX39" fmla="*/ 256507 w 408314"/>
                  <a:gd name="connsiteY39" fmla="*/ 12834 h 311359"/>
                  <a:gd name="connsiteX40" fmla="*/ 256533 w 408314"/>
                  <a:gd name="connsiteY40" fmla="*/ 4304 h 311359"/>
                  <a:gd name="connsiteX41" fmla="*/ 258618 w 408314"/>
                  <a:gd name="connsiteY41" fmla="*/ 2582 h 311359"/>
                  <a:gd name="connsiteX42" fmla="*/ 261590 w 408314"/>
                  <a:gd name="connsiteY42" fmla="*/ 2582 h 311359"/>
                  <a:gd name="connsiteX43" fmla="*/ 261564 w 408314"/>
                  <a:gd name="connsiteY43" fmla="*/ 0 h 311359"/>
                  <a:gd name="connsiteX44" fmla="*/ 270375 w 408314"/>
                  <a:gd name="connsiteY44" fmla="*/ 25 h 311359"/>
                  <a:gd name="connsiteX45" fmla="*/ 271808 w 408314"/>
                  <a:gd name="connsiteY45" fmla="*/ 2608 h 311359"/>
                  <a:gd name="connsiteX46" fmla="*/ 274337 w 408314"/>
                  <a:gd name="connsiteY46" fmla="*/ 2608 h 311359"/>
                  <a:gd name="connsiteX47" fmla="*/ 274337 w 408314"/>
                  <a:gd name="connsiteY47" fmla="*/ 20529 h 311359"/>
                  <a:gd name="connsiteX48" fmla="*/ 302228 w 408314"/>
                  <a:gd name="connsiteY48" fmla="*/ 20607 h 311359"/>
                  <a:gd name="connsiteX49" fmla="*/ 302281 w 408314"/>
                  <a:gd name="connsiteY49" fmla="*/ 51336 h 311359"/>
                  <a:gd name="connsiteX50" fmla="*/ 302203 w 408314"/>
                  <a:gd name="connsiteY50" fmla="*/ 99778 h 311359"/>
                  <a:gd name="connsiteX51" fmla="*/ 303558 w 408314"/>
                  <a:gd name="connsiteY51" fmla="*/ 98656 h 311359"/>
                  <a:gd name="connsiteX52" fmla="*/ 311222 w 408314"/>
                  <a:gd name="connsiteY52" fmla="*/ 99647 h 311359"/>
                  <a:gd name="connsiteX53" fmla="*/ 320424 w 408314"/>
                  <a:gd name="connsiteY53" fmla="*/ 103456 h 311359"/>
                  <a:gd name="connsiteX54" fmla="*/ 327383 w 408314"/>
                  <a:gd name="connsiteY54" fmla="*/ 98656 h 311359"/>
                  <a:gd name="connsiteX55" fmla="*/ 328921 w 408314"/>
                  <a:gd name="connsiteY55" fmla="*/ 95761 h 311359"/>
                  <a:gd name="connsiteX56" fmla="*/ 333066 w 408314"/>
                  <a:gd name="connsiteY56" fmla="*/ 93256 h 311359"/>
                  <a:gd name="connsiteX57" fmla="*/ 335594 w 408314"/>
                  <a:gd name="connsiteY57" fmla="*/ 94404 h 311359"/>
                  <a:gd name="connsiteX58" fmla="*/ 339244 w 408314"/>
                  <a:gd name="connsiteY58" fmla="*/ 100117 h 311359"/>
                  <a:gd name="connsiteX59" fmla="*/ 343988 w 408314"/>
                  <a:gd name="connsiteY59" fmla="*/ 99673 h 311359"/>
                  <a:gd name="connsiteX60" fmla="*/ 348446 w 408314"/>
                  <a:gd name="connsiteY60" fmla="*/ 96621 h 311359"/>
                  <a:gd name="connsiteX61" fmla="*/ 351808 w 408314"/>
                  <a:gd name="connsiteY61" fmla="*/ 99465 h 311359"/>
                  <a:gd name="connsiteX62" fmla="*/ 352903 w 408314"/>
                  <a:gd name="connsiteY62" fmla="*/ 104604 h 311359"/>
                  <a:gd name="connsiteX63" fmla="*/ 357960 w 408314"/>
                  <a:gd name="connsiteY63" fmla="*/ 104760 h 311359"/>
                  <a:gd name="connsiteX64" fmla="*/ 359889 w 408314"/>
                  <a:gd name="connsiteY64" fmla="*/ 110134 h 311359"/>
                  <a:gd name="connsiteX65" fmla="*/ 362678 w 408314"/>
                  <a:gd name="connsiteY65" fmla="*/ 112351 h 311359"/>
                  <a:gd name="connsiteX66" fmla="*/ 366797 w 408314"/>
                  <a:gd name="connsiteY66" fmla="*/ 110290 h 311359"/>
                  <a:gd name="connsiteX67" fmla="*/ 367918 w 408314"/>
                  <a:gd name="connsiteY67" fmla="*/ 107708 h 311359"/>
                  <a:gd name="connsiteX68" fmla="*/ 366588 w 408314"/>
                  <a:gd name="connsiteY68" fmla="*/ 104108 h 311359"/>
                  <a:gd name="connsiteX69" fmla="*/ 364399 w 408314"/>
                  <a:gd name="connsiteY69" fmla="*/ 102673 h 311359"/>
                  <a:gd name="connsiteX70" fmla="*/ 366041 w 408314"/>
                  <a:gd name="connsiteY70" fmla="*/ 99413 h 311359"/>
                  <a:gd name="connsiteX71" fmla="*/ 370629 w 408314"/>
                  <a:gd name="connsiteY71" fmla="*/ 99543 h 311359"/>
                  <a:gd name="connsiteX72" fmla="*/ 373600 w 408314"/>
                  <a:gd name="connsiteY72" fmla="*/ 104343 h 311359"/>
                  <a:gd name="connsiteX73" fmla="*/ 377223 w 408314"/>
                  <a:gd name="connsiteY73" fmla="*/ 104917 h 311359"/>
                  <a:gd name="connsiteX74" fmla="*/ 383688 w 408314"/>
                  <a:gd name="connsiteY74" fmla="*/ 101812 h 311359"/>
                  <a:gd name="connsiteX75" fmla="*/ 386608 w 408314"/>
                  <a:gd name="connsiteY75" fmla="*/ 102256 h 311359"/>
                  <a:gd name="connsiteX76" fmla="*/ 386738 w 408314"/>
                  <a:gd name="connsiteY76" fmla="*/ 105073 h 311359"/>
                  <a:gd name="connsiteX77" fmla="*/ 390674 w 408314"/>
                  <a:gd name="connsiteY77" fmla="*/ 110082 h 311359"/>
                  <a:gd name="connsiteX78" fmla="*/ 392994 w 408314"/>
                  <a:gd name="connsiteY78" fmla="*/ 109064 h 311359"/>
                  <a:gd name="connsiteX79" fmla="*/ 395184 w 408314"/>
                  <a:gd name="connsiteY79" fmla="*/ 104056 h 311359"/>
                  <a:gd name="connsiteX80" fmla="*/ 397973 w 408314"/>
                  <a:gd name="connsiteY80" fmla="*/ 101865 h 311359"/>
                  <a:gd name="connsiteX81" fmla="*/ 400580 w 408314"/>
                  <a:gd name="connsiteY81" fmla="*/ 101838 h 311359"/>
                  <a:gd name="connsiteX82" fmla="*/ 404099 w 408314"/>
                  <a:gd name="connsiteY82" fmla="*/ 104343 h 311359"/>
                  <a:gd name="connsiteX83" fmla="*/ 406575 w 408314"/>
                  <a:gd name="connsiteY83" fmla="*/ 103352 h 311359"/>
                  <a:gd name="connsiteX84" fmla="*/ 408348 w 408314"/>
                  <a:gd name="connsiteY84" fmla="*/ 98734 h 311359"/>
                  <a:gd name="connsiteX85" fmla="*/ 408296 w 408314"/>
                  <a:gd name="connsiteY85" fmla="*/ 143393 h 311359"/>
                  <a:gd name="connsiteX86" fmla="*/ 393046 w 408314"/>
                  <a:gd name="connsiteY86" fmla="*/ 143367 h 311359"/>
                  <a:gd name="connsiteX87" fmla="*/ 393072 w 408314"/>
                  <a:gd name="connsiteY87" fmla="*/ 173966 h 311359"/>
                  <a:gd name="connsiteX88" fmla="*/ 339896 w 408314"/>
                  <a:gd name="connsiteY88" fmla="*/ 173887 h 311359"/>
                  <a:gd name="connsiteX89" fmla="*/ 339869 w 408314"/>
                  <a:gd name="connsiteY89" fmla="*/ 204147 h 311359"/>
                  <a:gd name="connsiteX90" fmla="*/ 332336 w 408314"/>
                  <a:gd name="connsiteY90" fmla="*/ 204225 h 311359"/>
                  <a:gd name="connsiteX91" fmla="*/ 332310 w 408314"/>
                  <a:gd name="connsiteY91" fmla="*/ 232111 h 311359"/>
                  <a:gd name="connsiteX92" fmla="*/ 327279 w 408314"/>
                  <a:gd name="connsiteY92" fmla="*/ 232137 h 311359"/>
                  <a:gd name="connsiteX93" fmla="*/ 327070 w 408314"/>
                  <a:gd name="connsiteY93" fmla="*/ 259944 h 311359"/>
                  <a:gd name="connsiteX94" fmla="*/ 332102 w 408314"/>
                  <a:gd name="connsiteY94" fmla="*/ 259970 h 311359"/>
                  <a:gd name="connsiteX95" fmla="*/ 332102 w 408314"/>
                  <a:gd name="connsiteY95" fmla="*/ 270144 h 311359"/>
                  <a:gd name="connsiteX96" fmla="*/ 326497 w 408314"/>
                  <a:gd name="connsiteY96" fmla="*/ 273405 h 311359"/>
                  <a:gd name="connsiteX97" fmla="*/ 325689 w 408314"/>
                  <a:gd name="connsiteY97" fmla="*/ 269831 h 311359"/>
                  <a:gd name="connsiteX98" fmla="*/ 323265 w 408314"/>
                  <a:gd name="connsiteY98" fmla="*/ 272179 h 311359"/>
                  <a:gd name="connsiteX99" fmla="*/ 325037 w 408314"/>
                  <a:gd name="connsiteY99" fmla="*/ 280787 h 311359"/>
                  <a:gd name="connsiteX100" fmla="*/ 323134 w 408314"/>
                  <a:gd name="connsiteY100" fmla="*/ 284648 h 311359"/>
                  <a:gd name="connsiteX101" fmla="*/ 319615 w 408314"/>
                  <a:gd name="connsiteY101" fmla="*/ 288926 h 311359"/>
                  <a:gd name="connsiteX102" fmla="*/ 316800 w 408314"/>
                  <a:gd name="connsiteY102" fmla="*/ 290439 h 311359"/>
                  <a:gd name="connsiteX103" fmla="*/ 312681 w 408314"/>
                  <a:gd name="connsiteY103" fmla="*/ 286500 h 311359"/>
                  <a:gd name="connsiteX104" fmla="*/ 309736 w 408314"/>
                  <a:gd name="connsiteY104" fmla="*/ 289343 h 311359"/>
                  <a:gd name="connsiteX105" fmla="*/ 314402 w 408314"/>
                  <a:gd name="connsiteY105" fmla="*/ 290647 h 311359"/>
                  <a:gd name="connsiteX106" fmla="*/ 315757 w 408314"/>
                  <a:gd name="connsiteY106" fmla="*/ 293986 h 311359"/>
                  <a:gd name="connsiteX107" fmla="*/ 309371 w 408314"/>
                  <a:gd name="connsiteY107" fmla="*/ 296256 h 311359"/>
                  <a:gd name="connsiteX108" fmla="*/ 310440 w 408314"/>
                  <a:gd name="connsiteY108" fmla="*/ 303090 h 311359"/>
                  <a:gd name="connsiteX109" fmla="*/ 308928 w 408314"/>
                  <a:gd name="connsiteY109" fmla="*/ 309247 h 311359"/>
                  <a:gd name="connsiteX110" fmla="*/ 304887 w 408314"/>
                  <a:gd name="connsiteY110" fmla="*/ 311360 h 311359"/>
                  <a:gd name="connsiteX111" fmla="*/ 300456 w 408314"/>
                  <a:gd name="connsiteY111" fmla="*/ 310160 h 311359"/>
                  <a:gd name="connsiteX112" fmla="*/ 294904 w 408314"/>
                  <a:gd name="connsiteY112" fmla="*/ 303795 h 311359"/>
                  <a:gd name="connsiteX113" fmla="*/ 295269 w 408314"/>
                  <a:gd name="connsiteY113" fmla="*/ 300247 h 311359"/>
                  <a:gd name="connsiteX114" fmla="*/ 293183 w 408314"/>
                  <a:gd name="connsiteY114" fmla="*/ 296986 h 311359"/>
                  <a:gd name="connsiteX115" fmla="*/ 294643 w 408314"/>
                  <a:gd name="connsiteY115" fmla="*/ 291560 h 311359"/>
                  <a:gd name="connsiteX116" fmla="*/ 298657 w 408314"/>
                  <a:gd name="connsiteY116" fmla="*/ 289969 h 311359"/>
                  <a:gd name="connsiteX117" fmla="*/ 295973 w 408314"/>
                  <a:gd name="connsiteY117" fmla="*/ 279483 h 311359"/>
                  <a:gd name="connsiteX118" fmla="*/ 292063 w 408314"/>
                  <a:gd name="connsiteY118" fmla="*/ 276848 h 311359"/>
                  <a:gd name="connsiteX119" fmla="*/ 287396 w 408314"/>
                  <a:gd name="connsiteY119" fmla="*/ 279039 h 311359"/>
                  <a:gd name="connsiteX120" fmla="*/ 285859 w 408314"/>
                  <a:gd name="connsiteY120" fmla="*/ 285900 h 311359"/>
                  <a:gd name="connsiteX121" fmla="*/ 283382 w 408314"/>
                  <a:gd name="connsiteY121" fmla="*/ 286265 h 311359"/>
                  <a:gd name="connsiteX122" fmla="*/ 278351 w 408314"/>
                  <a:gd name="connsiteY122" fmla="*/ 281674 h 311359"/>
                  <a:gd name="connsiteX123" fmla="*/ 277413 w 408314"/>
                  <a:gd name="connsiteY123" fmla="*/ 285352 h 311359"/>
                  <a:gd name="connsiteX124" fmla="*/ 275327 w 408314"/>
                  <a:gd name="connsiteY124" fmla="*/ 287334 h 311359"/>
                  <a:gd name="connsiteX125" fmla="*/ 274858 w 408314"/>
                  <a:gd name="connsiteY125" fmla="*/ 282300 h 311359"/>
                  <a:gd name="connsiteX126" fmla="*/ 271209 w 408314"/>
                  <a:gd name="connsiteY126" fmla="*/ 291534 h 311359"/>
                  <a:gd name="connsiteX127" fmla="*/ 268706 w 408314"/>
                  <a:gd name="connsiteY127" fmla="*/ 293752 h 311359"/>
                  <a:gd name="connsiteX128" fmla="*/ 261173 w 408314"/>
                  <a:gd name="connsiteY128" fmla="*/ 293726 h 311359"/>
                  <a:gd name="connsiteX129" fmla="*/ 258566 w 408314"/>
                  <a:gd name="connsiteY129" fmla="*/ 292787 h 311359"/>
                  <a:gd name="connsiteX130" fmla="*/ 255934 w 408314"/>
                  <a:gd name="connsiteY130" fmla="*/ 289500 h 311359"/>
                  <a:gd name="connsiteX131" fmla="*/ 257524 w 408314"/>
                  <a:gd name="connsiteY131" fmla="*/ 284987 h 311359"/>
                  <a:gd name="connsiteX132" fmla="*/ 257680 w 408314"/>
                  <a:gd name="connsiteY132" fmla="*/ 281048 h 311359"/>
                  <a:gd name="connsiteX133" fmla="*/ 256194 w 408314"/>
                  <a:gd name="connsiteY133" fmla="*/ 278700 h 311359"/>
                  <a:gd name="connsiteX134" fmla="*/ 250485 w 408314"/>
                  <a:gd name="connsiteY134" fmla="*/ 276196 h 311359"/>
                  <a:gd name="connsiteX135" fmla="*/ 242222 w 408314"/>
                  <a:gd name="connsiteY135" fmla="*/ 280109 h 311359"/>
                  <a:gd name="connsiteX136" fmla="*/ 237765 w 408314"/>
                  <a:gd name="connsiteY136" fmla="*/ 278909 h 311359"/>
                  <a:gd name="connsiteX137" fmla="*/ 236644 w 408314"/>
                  <a:gd name="connsiteY137" fmla="*/ 276092 h 311359"/>
                  <a:gd name="connsiteX138" fmla="*/ 237817 w 408314"/>
                  <a:gd name="connsiteY138" fmla="*/ 270588 h 311359"/>
                  <a:gd name="connsiteX139" fmla="*/ 234897 w 408314"/>
                  <a:gd name="connsiteY139" fmla="*/ 267770 h 311359"/>
                  <a:gd name="connsiteX140" fmla="*/ 227338 w 408314"/>
                  <a:gd name="connsiteY140" fmla="*/ 263805 h 311359"/>
                  <a:gd name="connsiteX141" fmla="*/ 223558 w 408314"/>
                  <a:gd name="connsiteY141" fmla="*/ 264431 h 311359"/>
                  <a:gd name="connsiteX142" fmla="*/ 219388 w 408314"/>
                  <a:gd name="connsiteY142" fmla="*/ 271396 h 311359"/>
                  <a:gd name="connsiteX143" fmla="*/ 217146 w 408314"/>
                  <a:gd name="connsiteY143" fmla="*/ 273222 h 311359"/>
                  <a:gd name="connsiteX144" fmla="*/ 212714 w 408314"/>
                  <a:gd name="connsiteY144" fmla="*/ 273666 h 311359"/>
                  <a:gd name="connsiteX145" fmla="*/ 213236 w 408314"/>
                  <a:gd name="connsiteY145" fmla="*/ 276326 h 311359"/>
                  <a:gd name="connsiteX146" fmla="*/ 209378 w 408314"/>
                  <a:gd name="connsiteY146" fmla="*/ 277265 h 311359"/>
                  <a:gd name="connsiteX147" fmla="*/ 209586 w 408314"/>
                  <a:gd name="connsiteY147" fmla="*/ 281230 h 311359"/>
                  <a:gd name="connsiteX148" fmla="*/ 207136 w 408314"/>
                  <a:gd name="connsiteY148" fmla="*/ 280448 h 311359"/>
                  <a:gd name="connsiteX149" fmla="*/ 202548 w 408314"/>
                  <a:gd name="connsiteY149" fmla="*/ 286891 h 311359"/>
                  <a:gd name="connsiteX150" fmla="*/ 196109 w 408314"/>
                  <a:gd name="connsiteY150" fmla="*/ 288195 h 311359"/>
                  <a:gd name="connsiteX151" fmla="*/ 187247 w 408314"/>
                  <a:gd name="connsiteY151" fmla="*/ 283187 h 311359"/>
                  <a:gd name="connsiteX152" fmla="*/ 184744 w 408314"/>
                  <a:gd name="connsiteY152" fmla="*/ 283291 h 311359"/>
                  <a:gd name="connsiteX153" fmla="*/ 180782 w 408314"/>
                  <a:gd name="connsiteY153" fmla="*/ 279952 h 311359"/>
                  <a:gd name="connsiteX154" fmla="*/ 181434 w 408314"/>
                  <a:gd name="connsiteY154" fmla="*/ 277631 h 311359"/>
                  <a:gd name="connsiteX155" fmla="*/ 184718 w 408314"/>
                  <a:gd name="connsiteY155" fmla="*/ 277083 h 311359"/>
                  <a:gd name="connsiteX156" fmla="*/ 184953 w 408314"/>
                  <a:gd name="connsiteY156" fmla="*/ 272961 h 311359"/>
                  <a:gd name="connsiteX157" fmla="*/ 182685 w 408314"/>
                  <a:gd name="connsiteY157" fmla="*/ 273144 h 311359"/>
                  <a:gd name="connsiteX158" fmla="*/ 184171 w 408314"/>
                  <a:gd name="connsiteY158" fmla="*/ 270718 h 311359"/>
                  <a:gd name="connsiteX159" fmla="*/ 186204 w 408314"/>
                  <a:gd name="connsiteY159" fmla="*/ 263805 h 311359"/>
                  <a:gd name="connsiteX160" fmla="*/ 182268 w 408314"/>
                  <a:gd name="connsiteY160" fmla="*/ 261040 h 311359"/>
                  <a:gd name="connsiteX161" fmla="*/ 180365 w 408314"/>
                  <a:gd name="connsiteY161" fmla="*/ 262240 h 311359"/>
                  <a:gd name="connsiteX162" fmla="*/ 172623 w 408314"/>
                  <a:gd name="connsiteY162" fmla="*/ 263336 h 311359"/>
                  <a:gd name="connsiteX163" fmla="*/ 166367 w 408314"/>
                  <a:gd name="connsiteY163" fmla="*/ 261718 h 311359"/>
                  <a:gd name="connsiteX164" fmla="*/ 166419 w 408314"/>
                  <a:gd name="connsiteY164" fmla="*/ 259710 h 311359"/>
                  <a:gd name="connsiteX165" fmla="*/ 163604 w 408314"/>
                  <a:gd name="connsiteY165" fmla="*/ 257127 h 311359"/>
                  <a:gd name="connsiteX166" fmla="*/ 166445 w 408314"/>
                  <a:gd name="connsiteY166" fmla="*/ 254936 h 311359"/>
                  <a:gd name="connsiteX167" fmla="*/ 164021 w 408314"/>
                  <a:gd name="connsiteY167" fmla="*/ 253501 h 311359"/>
                  <a:gd name="connsiteX168" fmla="*/ 161206 w 408314"/>
                  <a:gd name="connsiteY168" fmla="*/ 249641 h 311359"/>
                  <a:gd name="connsiteX169" fmla="*/ 165611 w 408314"/>
                  <a:gd name="connsiteY169" fmla="*/ 239885 h 311359"/>
                  <a:gd name="connsiteX170" fmla="*/ 163838 w 408314"/>
                  <a:gd name="connsiteY170" fmla="*/ 236624 h 311359"/>
                  <a:gd name="connsiteX171" fmla="*/ 160763 w 408314"/>
                  <a:gd name="connsiteY171" fmla="*/ 235293 h 311359"/>
                  <a:gd name="connsiteX172" fmla="*/ 154194 w 408314"/>
                  <a:gd name="connsiteY172" fmla="*/ 242310 h 311359"/>
                  <a:gd name="connsiteX173" fmla="*/ 149684 w 408314"/>
                  <a:gd name="connsiteY173" fmla="*/ 241867 h 311359"/>
                  <a:gd name="connsiteX174" fmla="*/ 145018 w 408314"/>
                  <a:gd name="connsiteY174" fmla="*/ 238763 h 311359"/>
                  <a:gd name="connsiteX175" fmla="*/ 141577 w 408314"/>
                  <a:gd name="connsiteY175" fmla="*/ 239650 h 311359"/>
                  <a:gd name="connsiteX176" fmla="*/ 135269 w 408314"/>
                  <a:gd name="connsiteY176" fmla="*/ 238763 h 311359"/>
                  <a:gd name="connsiteX177" fmla="*/ 132037 w 408314"/>
                  <a:gd name="connsiteY177" fmla="*/ 236128 h 311359"/>
                  <a:gd name="connsiteX178" fmla="*/ 126067 w 408314"/>
                  <a:gd name="connsiteY178" fmla="*/ 234850 h 311359"/>
                  <a:gd name="connsiteX179" fmla="*/ 122731 w 408314"/>
                  <a:gd name="connsiteY179" fmla="*/ 237667 h 311359"/>
                  <a:gd name="connsiteX180" fmla="*/ 123799 w 408314"/>
                  <a:gd name="connsiteY180" fmla="*/ 239363 h 311359"/>
                  <a:gd name="connsiteX181" fmla="*/ 121088 w 408314"/>
                  <a:gd name="connsiteY181" fmla="*/ 239832 h 311359"/>
                  <a:gd name="connsiteX182" fmla="*/ 121114 w 408314"/>
                  <a:gd name="connsiteY182" fmla="*/ 244006 h 311359"/>
                  <a:gd name="connsiteX183" fmla="*/ 118169 w 408314"/>
                  <a:gd name="connsiteY183" fmla="*/ 247815 h 311359"/>
                  <a:gd name="connsiteX184" fmla="*/ 114702 w 408314"/>
                  <a:gd name="connsiteY184" fmla="*/ 247736 h 311359"/>
                  <a:gd name="connsiteX185" fmla="*/ 108420 w 408314"/>
                  <a:gd name="connsiteY185" fmla="*/ 251310 h 311359"/>
                  <a:gd name="connsiteX186" fmla="*/ 105865 w 408314"/>
                  <a:gd name="connsiteY186" fmla="*/ 249614 h 311359"/>
                  <a:gd name="connsiteX187" fmla="*/ 101225 w 408314"/>
                  <a:gd name="connsiteY187" fmla="*/ 243510 h 311359"/>
                  <a:gd name="connsiteX188" fmla="*/ 97654 w 408314"/>
                  <a:gd name="connsiteY188" fmla="*/ 240615 h 311359"/>
                  <a:gd name="connsiteX189" fmla="*/ 95308 w 408314"/>
                  <a:gd name="connsiteY189" fmla="*/ 236232 h 311359"/>
                  <a:gd name="connsiteX190" fmla="*/ 91581 w 408314"/>
                  <a:gd name="connsiteY190" fmla="*/ 234250 h 311359"/>
                  <a:gd name="connsiteX191" fmla="*/ 89234 w 408314"/>
                  <a:gd name="connsiteY191" fmla="*/ 234928 h 311359"/>
                  <a:gd name="connsiteX192" fmla="*/ 85116 w 408314"/>
                  <a:gd name="connsiteY192" fmla="*/ 233572 h 311359"/>
                  <a:gd name="connsiteX193" fmla="*/ 79042 w 408314"/>
                  <a:gd name="connsiteY193" fmla="*/ 239024 h 311359"/>
                  <a:gd name="connsiteX194" fmla="*/ 72500 w 408314"/>
                  <a:gd name="connsiteY194" fmla="*/ 238659 h 311359"/>
                  <a:gd name="connsiteX195" fmla="*/ 69345 w 408314"/>
                  <a:gd name="connsiteY195" fmla="*/ 240484 h 311359"/>
                  <a:gd name="connsiteX196" fmla="*/ 68016 w 408314"/>
                  <a:gd name="connsiteY196" fmla="*/ 238372 h 311359"/>
                  <a:gd name="connsiteX197" fmla="*/ 58710 w 408314"/>
                  <a:gd name="connsiteY197" fmla="*/ 233963 h 311359"/>
                  <a:gd name="connsiteX198" fmla="*/ 54930 w 408314"/>
                  <a:gd name="connsiteY198" fmla="*/ 234145 h 311359"/>
                  <a:gd name="connsiteX199" fmla="*/ 54539 w 408314"/>
                  <a:gd name="connsiteY199" fmla="*/ 236102 h 311359"/>
                  <a:gd name="connsiteX200" fmla="*/ 50629 w 408314"/>
                  <a:gd name="connsiteY200" fmla="*/ 232893 h 311359"/>
                  <a:gd name="connsiteX201" fmla="*/ 45807 w 408314"/>
                  <a:gd name="connsiteY201" fmla="*/ 230259 h 311359"/>
                  <a:gd name="connsiteX202" fmla="*/ 41401 w 408314"/>
                  <a:gd name="connsiteY202" fmla="*/ 225224 h 311359"/>
                  <a:gd name="connsiteX203" fmla="*/ 39316 w 408314"/>
                  <a:gd name="connsiteY203" fmla="*/ 227102 h 311359"/>
                  <a:gd name="connsiteX204" fmla="*/ 35562 w 408314"/>
                  <a:gd name="connsiteY204" fmla="*/ 223633 h 311359"/>
                  <a:gd name="connsiteX205" fmla="*/ 32486 w 408314"/>
                  <a:gd name="connsiteY205" fmla="*/ 226816 h 311359"/>
                  <a:gd name="connsiteX206" fmla="*/ 28993 w 408314"/>
                  <a:gd name="connsiteY206" fmla="*/ 226242 h 311359"/>
                  <a:gd name="connsiteX207" fmla="*/ 28107 w 408314"/>
                  <a:gd name="connsiteY207" fmla="*/ 227676 h 311359"/>
                  <a:gd name="connsiteX208" fmla="*/ 24797 w 408314"/>
                  <a:gd name="connsiteY208" fmla="*/ 225903 h 311359"/>
                  <a:gd name="connsiteX209" fmla="*/ 20626 w 408314"/>
                  <a:gd name="connsiteY209" fmla="*/ 225303 h 311359"/>
                  <a:gd name="connsiteX210" fmla="*/ 16924 w 408314"/>
                  <a:gd name="connsiteY210" fmla="*/ 227050 h 311359"/>
                  <a:gd name="connsiteX211" fmla="*/ 14526 w 408314"/>
                  <a:gd name="connsiteY211" fmla="*/ 223998 h 311359"/>
                  <a:gd name="connsiteX212" fmla="*/ 11789 w 408314"/>
                  <a:gd name="connsiteY212" fmla="*/ 226111 h 311359"/>
                  <a:gd name="connsiteX213" fmla="*/ 6993 w 408314"/>
                  <a:gd name="connsiteY213" fmla="*/ 224859 h 311359"/>
                  <a:gd name="connsiteX214" fmla="*/ 5637 w 408314"/>
                  <a:gd name="connsiteY214" fmla="*/ 216746 h 311359"/>
                  <a:gd name="connsiteX215" fmla="*/ 6185 w 408314"/>
                  <a:gd name="connsiteY215" fmla="*/ 213173 h 311359"/>
                  <a:gd name="connsiteX216" fmla="*/ 4412 w 408314"/>
                  <a:gd name="connsiteY216" fmla="*/ 212729 h 311359"/>
                  <a:gd name="connsiteX217" fmla="*/ 3630 w 408314"/>
                  <a:gd name="connsiteY217" fmla="*/ 208425 h 311359"/>
                  <a:gd name="connsiteX218" fmla="*/ 3995 w 408314"/>
                  <a:gd name="connsiteY218" fmla="*/ 203391 h 311359"/>
                  <a:gd name="connsiteX219" fmla="*/ 6576 w 408314"/>
                  <a:gd name="connsiteY219" fmla="*/ 200312 h 311359"/>
                  <a:gd name="connsiteX220" fmla="*/ 4204 w 408314"/>
                  <a:gd name="connsiteY220" fmla="*/ 194417 h 311359"/>
                  <a:gd name="connsiteX221" fmla="*/ 1467 w 408314"/>
                  <a:gd name="connsiteY221" fmla="*/ 194678 h 311359"/>
                  <a:gd name="connsiteX222" fmla="*/ 33 w 408314"/>
                  <a:gd name="connsiteY222" fmla="*/ 188052 h 311359"/>
                  <a:gd name="connsiteX223" fmla="*/ 33 w 408314"/>
                  <a:gd name="connsiteY223" fmla="*/ 188052 h 311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Lst>
                <a:rect l="l" t="t" r="r" b="b"/>
                <a:pathLst>
                  <a:path w="408314" h="311359">
                    <a:moveTo>
                      <a:pt x="33" y="188052"/>
                    </a:moveTo>
                    <a:lnTo>
                      <a:pt x="2223" y="186696"/>
                    </a:lnTo>
                    <a:lnTo>
                      <a:pt x="2535" y="175896"/>
                    </a:lnTo>
                    <a:lnTo>
                      <a:pt x="4074" y="174644"/>
                    </a:lnTo>
                    <a:lnTo>
                      <a:pt x="6002" y="167523"/>
                    </a:lnTo>
                    <a:lnTo>
                      <a:pt x="8713" y="167914"/>
                    </a:lnTo>
                    <a:lnTo>
                      <a:pt x="7775" y="164027"/>
                    </a:lnTo>
                    <a:lnTo>
                      <a:pt x="10825" y="159514"/>
                    </a:lnTo>
                    <a:lnTo>
                      <a:pt x="20000" y="158445"/>
                    </a:lnTo>
                    <a:lnTo>
                      <a:pt x="22425" y="159019"/>
                    </a:lnTo>
                    <a:lnTo>
                      <a:pt x="21382" y="152941"/>
                    </a:lnTo>
                    <a:lnTo>
                      <a:pt x="19505" y="150775"/>
                    </a:lnTo>
                    <a:lnTo>
                      <a:pt x="34207" y="150775"/>
                    </a:lnTo>
                    <a:lnTo>
                      <a:pt x="34207" y="158419"/>
                    </a:lnTo>
                    <a:lnTo>
                      <a:pt x="59440" y="158393"/>
                    </a:lnTo>
                    <a:lnTo>
                      <a:pt x="59440" y="112586"/>
                    </a:lnTo>
                    <a:lnTo>
                      <a:pt x="165116" y="112664"/>
                    </a:lnTo>
                    <a:lnTo>
                      <a:pt x="165142" y="71553"/>
                    </a:lnTo>
                    <a:lnTo>
                      <a:pt x="165402" y="71423"/>
                    </a:lnTo>
                    <a:lnTo>
                      <a:pt x="165376" y="51206"/>
                    </a:lnTo>
                    <a:lnTo>
                      <a:pt x="164855" y="51206"/>
                    </a:lnTo>
                    <a:lnTo>
                      <a:pt x="164699" y="20451"/>
                    </a:lnTo>
                    <a:lnTo>
                      <a:pt x="176038" y="20425"/>
                    </a:lnTo>
                    <a:lnTo>
                      <a:pt x="178592" y="23086"/>
                    </a:lnTo>
                    <a:lnTo>
                      <a:pt x="185005" y="26059"/>
                    </a:lnTo>
                    <a:lnTo>
                      <a:pt x="186178" y="20946"/>
                    </a:lnTo>
                    <a:lnTo>
                      <a:pt x="188315" y="21233"/>
                    </a:lnTo>
                    <a:lnTo>
                      <a:pt x="189958" y="24729"/>
                    </a:lnTo>
                    <a:lnTo>
                      <a:pt x="195249" y="25537"/>
                    </a:lnTo>
                    <a:lnTo>
                      <a:pt x="197308" y="23138"/>
                    </a:lnTo>
                    <a:lnTo>
                      <a:pt x="201506" y="28094"/>
                    </a:lnTo>
                    <a:lnTo>
                      <a:pt x="209065" y="27729"/>
                    </a:lnTo>
                    <a:lnTo>
                      <a:pt x="211359" y="26137"/>
                    </a:lnTo>
                    <a:lnTo>
                      <a:pt x="216416" y="29998"/>
                    </a:lnTo>
                    <a:lnTo>
                      <a:pt x="220899" y="29789"/>
                    </a:lnTo>
                    <a:lnTo>
                      <a:pt x="225904" y="27833"/>
                    </a:lnTo>
                    <a:lnTo>
                      <a:pt x="225930" y="20555"/>
                    </a:lnTo>
                    <a:lnTo>
                      <a:pt x="261642" y="20529"/>
                    </a:lnTo>
                    <a:lnTo>
                      <a:pt x="261642" y="12834"/>
                    </a:lnTo>
                    <a:lnTo>
                      <a:pt x="256507" y="12834"/>
                    </a:lnTo>
                    <a:lnTo>
                      <a:pt x="256533" y="4304"/>
                    </a:lnTo>
                    <a:lnTo>
                      <a:pt x="258618" y="2582"/>
                    </a:lnTo>
                    <a:lnTo>
                      <a:pt x="261590" y="2582"/>
                    </a:lnTo>
                    <a:lnTo>
                      <a:pt x="261564" y="0"/>
                    </a:lnTo>
                    <a:lnTo>
                      <a:pt x="270375" y="25"/>
                    </a:lnTo>
                    <a:lnTo>
                      <a:pt x="271808" y="2608"/>
                    </a:lnTo>
                    <a:lnTo>
                      <a:pt x="274337" y="2608"/>
                    </a:lnTo>
                    <a:lnTo>
                      <a:pt x="274337" y="20529"/>
                    </a:lnTo>
                    <a:lnTo>
                      <a:pt x="302228" y="20607"/>
                    </a:lnTo>
                    <a:lnTo>
                      <a:pt x="302281" y="51336"/>
                    </a:lnTo>
                    <a:lnTo>
                      <a:pt x="302203" y="99778"/>
                    </a:lnTo>
                    <a:lnTo>
                      <a:pt x="303558" y="98656"/>
                    </a:lnTo>
                    <a:lnTo>
                      <a:pt x="311222" y="99647"/>
                    </a:lnTo>
                    <a:lnTo>
                      <a:pt x="320424" y="103456"/>
                    </a:lnTo>
                    <a:lnTo>
                      <a:pt x="327383" y="98656"/>
                    </a:lnTo>
                    <a:lnTo>
                      <a:pt x="328921" y="95761"/>
                    </a:lnTo>
                    <a:lnTo>
                      <a:pt x="333066" y="93256"/>
                    </a:lnTo>
                    <a:lnTo>
                      <a:pt x="335594" y="94404"/>
                    </a:lnTo>
                    <a:lnTo>
                      <a:pt x="339244" y="100117"/>
                    </a:lnTo>
                    <a:lnTo>
                      <a:pt x="343988" y="99673"/>
                    </a:lnTo>
                    <a:lnTo>
                      <a:pt x="348446" y="96621"/>
                    </a:lnTo>
                    <a:lnTo>
                      <a:pt x="351808" y="99465"/>
                    </a:lnTo>
                    <a:lnTo>
                      <a:pt x="352903" y="104604"/>
                    </a:lnTo>
                    <a:lnTo>
                      <a:pt x="357960" y="104760"/>
                    </a:lnTo>
                    <a:lnTo>
                      <a:pt x="359889" y="110134"/>
                    </a:lnTo>
                    <a:lnTo>
                      <a:pt x="362678" y="112351"/>
                    </a:lnTo>
                    <a:lnTo>
                      <a:pt x="366797" y="110290"/>
                    </a:lnTo>
                    <a:lnTo>
                      <a:pt x="367918" y="107708"/>
                    </a:lnTo>
                    <a:lnTo>
                      <a:pt x="366588" y="104108"/>
                    </a:lnTo>
                    <a:lnTo>
                      <a:pt x="364399" y="102673"/>
                    </a:lnTo>
                    <a:lnTo>
                      <a:pt x="366041" y="99413"/>
                    </a:lnTo>
                    <a:lnTo>
                      <a:pt x="370629" y="99543"/>
                    </a:lnTo>
                    <a:lnTo>
                      <a:pt x="373600" y="104343"/>
                    </a:lnTo>
                    <a:lnTo>
                      <a:pt x="377223" y="104917"/>
                    </a:lnTo>
                    <a:lnTo>
                      <a:pt x="383688" y="101812"/>
                    </a:lnTo>
                    <a:lnTo>
                      <a:pt x="386608" y="102256"/>
                    </a:lnTo>
                    <a:lnTo>
                      <a:pt x="386738" y="105073"/>
                    </a:lnTo>
                    <a:lnTo>
                      <a:pt x="390674" y="110082"/>
                    </a:lnTo>
                    <a:lnTo>
                      <a:pt x="392994" y="109064"/>
                    </a:lnTo>
                    <a:lnTo>
                      <a:pt x="395184" y="104056"/>
                    </a:lnTo>
                    <a:lnTo>
                      <a:pt x="397973" y="101865"/>
                    </a:lnTo>
                    <a:lnTo>
                      <a:pt x="400580" y="101838"/>
                    </a:lnTo>
                    <a:lnTo>
                      <a:pt x="404099" y="104343"/>
                    </a:lnTo>
                    <a:lnTo>
                      <a:pt x="406575" y="103352"/>
                    </a:lnTo>
                    <a:lnTo>
                      <a:pt x="408348" y="98734"/>
                    </a:lnTo>
                    <a:lnTo>
                      <a:pt x="408296" y="143393"/>
                    </a:lnTo>
                    <a:lnTo>
                      <a:pt x="393046" y="143367"/>
                    </a:lnTo>
                    <a:lnTo>
                      <a:pt x="393072" y="173966"/>
                    </a:lnTo>
                    <a:lnTo>
                      <a:pt x="339896" y="173887"/>
                    </a:lnTo>
                    <a:lnTo>
                      <a:pt x="339869" y="204147"/>
                    </a:lnTo>
                    <a:lnTo>
                      <a:pt x="332336" y="204225"/>
                    </a:lnTo>
                    <a:lnTo>
                      <a:pt x="332310" y="232111"/>
                    </a:lnTo>
                    <a:lnTo>
                      <a:pt x="327279" y="232137"/>
                    </a:lnTo>
                    <a:lnTo>
                      <a:pt x="327070" y="259944"/>
                    </a:lnTo>
                    <a:lnTo>
                      <a:pt x="332102" y="259970"/>
                    </a:lnTo>
                    <a:lnTo>
                      <a:pt x="332102" y="270144"/>
                    </a:lnTo>
                    <a:lnTo>
                      <a:pt x="326497" y="273405"/>
                    </a:lnTo>
                    <a:lnTo>
                      <a:pt x="325689" y="269831"/>
                    </a:lnTo>
                    <a:lnTo>
                      <a:pt x="323265" y="272179"/>
                    </a:lnTo>
                    <a:lnTo>
                      <a:pt x="325037" y="280787"/>
                    </a:lnTo>
                    <a:lnTo>
                      <a:pt x="323134" y="284648"/>
                    </a:lnTo>
                    <a:lnTo>
                      <a:pt x="319615" y="288926"/>
                    </a:lnTo>
                    <a:lnTo>
                      <a:pt x="316800" y="290439"/>
                    </a:lnTo>
                    <a:lnTo>
                      <a:pt x="312681" y="286500"/>
                    </a:lnTo>
                    <a:lnTo>
                      <a:pt x="309736" y="289343"/>
                    </a:lnTo>
                    <a:lnTo>
                      <a:pt x="314402" y="290647"/>
                    </a:lnTo>
                    <a:lnTo>
                      <a:pt x="315757" y="293986"/>
                    </a:lnTo>
                    <a:lnTo>
                      <a:pt x="309371" y="296256"/>
                    </a:lnTo>
                    <a:lnTo>
                      <a:pt x="310440" y="303090"/>
                    </a:lnTo>
                    <a:lnTo>
                      <a:pt x="308928" y="309247"/>
                    </a:lnTo>
                    <a:lnTo>
                      <a:pt x="304887" y="311360"/>
                    </a:lnTo>
                    <a:lnTo>
                      <a:pt x="300456" y="310160"/>
                    </a:lnTo>
                    <a:lnTo>
                      <a:pt x="294904" y="303795"/>
                    </a:lnTo>
                    <a:lnTo>
                      <a:pt x="295269" y="300247"/>
                    </a:lnTo>
                    <a:lnTo>
                      <a:pt x="293183" y="296986"/>
                    </a:lnTo>
                    <a:lnTo>
                      <a:pt x="294643" y="291560"/>
                    </a:lnTo>
                    <a:lnTo>
                      <a:pt x="298657" y="289969"/>
                    </a:lnTo>
                    <a:lnTo>
                      <a:pt x="295973" y="279483"/>
                    </a:lnTo>
                    <a:lnTo>
                      <a:pt x="292063" y="276848"/>
                    </a:lnTo>
                    <a:lnTo>
                      <a:pt x="287396" y="279039"/>
                    </a:lnTo>
                    <a:lnTo>
                      <a:pt x="285859" y="285900"/>
                    </a:lnTo>
                    <a:lnTo>
                      <a:pt x="283382" y="286265"/>
                    </a:lnTo>
                    <a:lnTo>
                      <a:pt x="278351" y="281674"/>
                    </a:lnTo>
                    <a:lnTo>
                      <a:pt x="277413" y="285352"/>
                    </a:lnTo>
                    <a:lnTo>
                      <a:pt x="275327" y="287334"/>
                    </a:lnTo>
                    <a:lnTo>
                      <a:pt x="274858" y="282300"/>
                    </a:lnTo>
                    <a:lnTo>
                      <a:pt x="271209" y="291534"/>
                    </a:lnTo>
                    <a:lnTo>
                      <a:pt x="268706" y="293752"/>
                    </a:lnTo>
                    <a:lnTo>
                      <a:pt x="261173" y="293726"/>
                    </a:lnTo>
                    <a:lnTo>
                      <a:pt x="258566" y="292787"/>
                    </a:lnTo>
                    <a:lnTo>
                      <a:pt x="255934" y="289500"/>
                    </a:lnTo>
                    <a:lnTo>
                      <a:pt x="257524" y="284987"/>
                    </a:lnTo>
                    <a:lnTo>
                      <a:pt x="257680" y="281048"/>
                    </a:lnTo>
                    <a:lnTo>
                      <a:pt x="256194" y="278700"/>
                    </a:lnTo>
                    <a:lnTo>
                      <a:pt x="250485" y="276196"/>
                    </a:lnTo>
                    <a:lnTo>
                      <a:pt x="242222" y="280109"/>
                    </a:lnTo>
                    <a:lnTo>
                      <a:pt x="237765" y="278909"/>
                    </a:lnTo>
                    <a:lnTo>
                      <a:pt x="236644" y="276092"/>
                    </a:lnTo>
                    <a:lnTo>
                      <a:pt x="237817" y="270588"/>
                    </a:lnTo>
                    <a:lnTo>
                      <a:pt x="234897" y="267770"/>
                    </a:lnTo>
                    <a:lnTo>
                      <a:pt x="227338" y="263805"/>
                    </a:lnTo>
                    <a:lnTo>
                      <a:pt x="223558" y="264431"/>
                    </a:lnTo>
                    <a:lnTo>
                      <a:pt x="219388" y="271396"/>
                    </a:lnTo>
                    <a:lnTo>
                      <a:pt x="217146" y="273222"/>
                    </a:lnTo>
                    <a:lnTo>
                      <a:pt x="212714" y="273666"/>
                    </a:lnTo>
                    <a:lnTo>
                      <a:pt x="213236" y="276326"/>
                    </a:lnTo>
                    <a:lnTo>
                      <a:pt x="209378" y="277265"/>
                    </a:lnTo>
                    <a:lnTo>
                      <a:pt x="209586" y="281230"/>
                    </a:lnTo>
                    <a:lnTo>
                      <a:pt x="207136" y="280448"/>
                    </a:lnTo>
                    <a:lnTo>
                      <a:pt x="202548" y="286891"/>
                    </a:lnTo>
                    <a:lnTo>
                      <a:pt x="196109" y="288195"/>
                    </a:lnTo>
                    <a:lnTo>
                      <a:pt x="187247" y="283187"/>
                    </a:lnTo>
                    <a:lnTo>
                      <a:pt x="184744" y="283291"/>
                    </a:lnTo>
                    <a:lnTo>
                      <a:pt x="180782" y="279952"/>
                    </a:lnTo>
                    <a:lnTo>
                      <a:pt x="181434" y="277631"/>
                    </a:lnTo>
                    <a:lnTo>
                      <a:pt x="184718" y="277083"/>
                    </a:lnTo>
                    <a:lnTo>
                      <a:pt x="184953" y="272961"/>
                    </a:lnTo>
                    <a:lnTo>
                      <a:pt x="182685" y="273144"/>
                    </a:lnTo>
                    <a:lnTo>
                      <a:pt x="184171" y="270718"/>
                    </a:lnTo>
                    <a:lnTo>
                      <a:pt x="186204" y="263805"/>
                    </a:lnTo>
                    <a:lnTo>
                      <a:pt x="182268" y="261040"/>
                    </a:lnTo>
                    <a:lnTo>
                      <a:pt x="180365" y="262240"/>
                    </a:lnTo>
                    <a:lnTo>
                      <a:pt x="172623" y="263336"/>
                    </a:lnTo>
                    <a:lnTo>
                      <a:pt x="166367" y="261718"/>
                    </a:lnTo>
                    <a:lnTo>
                      <a:pt x="166419" y="259710"/>
                    </a:lnTo>
                    <a:lnTo>
                      <a:pt x="163604" y="257127"/>
                    </a:lnTo>
                    <a:lnTo>
                      <a:pt x="166445" y="254936"/>
                    </a:lnTo>
                    <a:lnTo>
                      <a:pt x="164021" y="253501"/>
                    </a:lnTo>
                    <a:lnTo>
                      <a:pt x="161206" y="249641"/>
                    </a:lnTo>
                    <a:lnTo>
                      <a:pt x="165611" y="239885"/>
                    </a:lnTo>
                    <a:lnTo>
                      <a:pt x="163838" y="236624"/>
                    </a:lnTo>
                    <a:lnTo>
                      <a:pt x="160763" y="235293"/>
                    </a:lnTo>
                    <a:lnTo>
                      <a:pt x="154194" y="242310"/>
                    </a:lnTo>
                    <a:lnTo>
                      <a:pt x="149684" y="241867"/>
                    </a:lnTo>
                    <a:lnTo>
                      <a:pt x="145018" y="238763"/>
                    </a:lnTo>
                    <a:lnTo>
                      <a:pt x="141577" y="239650"/>
                    </a:lnTo>
                    <a:lnTo>
                      <a:pt x="135269" y="238763"/>
                    </a:lnTo>
                    <a:lnTo>
                      <a:pt x="132037" y="236128"/>
                    </a:lnTo>
                    <a:lnTo>
                      <a:pt x="126067" y="234850"/>
                    </a:lnTo>
                    <a:lnTo>
                      <a:pt x="122731" y="237667"/>
                    </a:lnTo>
                    <a:lnTo>
                      <a:pt x="123799" y="239363"/>
                    </a:lnTo>
                    <a:lnTo>
                      <a:pt x="121088" y="239832"/>
                    </a:lnTo>
                    <a:lnTo>
                      <a:pt x="121114" y="244006"/>
                    </a:lnTo>
                    <a:lnTo>
                      <a:pt x="118169" y="247815"/>
                    </a:lnTo>
                    <a:lnTo>
                      <a:pt x="114702" y="247736"/>
                    </a:lnTo>
                    <a:lnTo>
                      <a:pt x="108420" y="251310"/>
                    </a:lnTo>
                    <a:lnTo>
                      <a:pt x="105865" y="249614"/>
                    </a:lnTo>
                    <a:lnTo>
                      <a:pt x="101225" y="243510"/>
                    </a:lnTo>
                    <a:lnTo>
                      <a:pt x="97654" y="240615"/>
                    </a:lnTo>
                    <a:lnTo>
                      <a:pt x="95308" y="236232"/>
                    </a:lnTo>
                    <a:lnTo>
                      <a:pt x="91581" y="234250"/>
                    </a:lnTo>
                    <a:lnTo>
                      <a:pt x="89234" y="234928"/>
                    </a:lnTo>
                    <a:lnTo>
                      <a:pt x="85116" y="233572"/>
                    </a:lnTo>
                    <a:lnTo>
                      <a:pt x="79042" y="239024"/>
                    </a:lnTo>
                    <a:lnTo>
                      <a:pt x="72500" y="238659"/>
                    </a:lnTo>
                    <a:lnTo>
                      <a:pt x="69345" y="240484"/>
                    </a:lnTo>
                    <a:lnTo>
                      <a:pt x="68016" y="238372"/>
                    </a:lnTo>
                    <a:lnTo>
                      <a:pt x="58710" y="233963"/>
                    </a:lnTo>
                    <a:lnTo>
                      <a:pt x="54930" y="234145"/>
                    </a:lnTo>
                    <a:lnTo>
                      <a:pt x="54539" y="236102"/>
                    </a:lnTo>
                    <a:lnTo>
                      <a:pt x="50629" y="232893"/>
                    </a:lnTo>
                    <a:lnTo>
                      <a:pt x="45807" y="230259"/>
                    </a:lnTo>
                    <a:lnTo>
                      <a:pt x="41401" y="225224"/>
                    </a:lnTo>
                    <a:lnTo>
                      <a:pt x="39316" y="227102"/>
                    </a:lnTo>
                    <a:lnTo>
                      <a:pt x="35562" y="223633"/>
                    </a:lnTo>
                    <a:lnTo>
                      <a:pt x="32486" y="226816"/>
                    </a:lnTo>
                    <a:lnTo>
                      <a:pt x="28993" y="226242"/>
                    </a:lnTo>
                    <a:lnTo>
                      <a:pt x="28107" y="227676"/>
                    </a:lnTo>
                    <a:lnTo>
                      <a:pt x="24797" y="225903"/>
                    </a:lnTo>
                    <a:lnTo>
                      <a:pt x="20626" y="225303"/>
                    </a:lnTo>
                    <a:lnTo>
                      <a:pt x="16924" y="227050"/>
                    </a:lnTo>
                    <a:lnTo>
                      <a:pt x="14526" y="223998"/>
                    </a:lnTo>
                    <a:lnTo>
                      <a:pt x="11789" y="226111"/>
                    </a:lnTo>
                    <a:lnTo>
                      <a:pt x="6993" y="224859"/>
                    </a:lnTo>
                    <a:lnTo>
                      <a:pt x="5637" y="216746"/>
                    </a:lnTo>
                    <a:lnTo>
                      <a:pt x="6185" y="213173"/>
                    </a:lnTo>
                    <a:lnTo>
                      <a:pt x="4412" y="212729"/>
                    </a:lnTo>
                    <a:lnTo>
                      <a:pt x="3630" y="208425"/>
                    </a:lnTo>
                    <a:lnTo>
                      <a:pt x="3995" y="203391"/>
                    </a:lnTo>
                    <a:lnTo>
                      <a:pt x="6576" y="200312"/>
                    </a:lnTo>
                    <a:lnTo>
                      <a:pt x="4204" y="194417"/>
                    </a:lnTo>
                    <a:lnTo>
                      <a:pt x="1467" y="194678"/>
                    </a:lnTo>
                    <a:lnTo>
                      <a:pt x="33" y="188052"/>
                    </a:lnTo>
                    <a:lnTo>
                      <a:pt x="33" y="188052"/>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12" name="OK-5">
                <a:extLst>
                  <a:ext uri="{FF2B5EF4-FFF2-40B4-BE49-F238E27FC236}">
                    <a16:creationId xmlns:a16="http://schemas.microsoft.com/office/drawing/2014/main" id="{DFFD4715-6E8D-8CED-0500-A8D7DD317D97}"/>
                  </a:ext>
                </a:extLst>
              </p:cNvPr>
              <p:cNvSpPr/>
              <p:nvPr/>
            </p:nvSpPr>
            <p:spPr>
              <a:xfrm>
                <a:off x="4419430" y="3790928"/>
                <a:ext cx="203726" cy="206931"/>
              </a:xfrm>
              <a:custGeom>
                <a:avLst/>
                <a:gdLst>
                  <a:gd name="connsiteX0" fmla="*/ 33 w 201654"/>
                  <a:gd name="connsiteY0" fmla="*/ 89422 h 204382"/>
                  <a:gd name="connsiteX1" fmla="*/ 1310 w 201654"/>
                  <a:gd name="connsiteY1" fmla="*/ 89422 h 204382"/>
                  <a:gd name="connsiteX2" fmla="*/ 815 w 201654"/>
                  <a:gd name="connsiteY2" fmla="*/ 81752 h 204382"/>
                  <a:gd name="connsiteX3" fmla="*/ 867 w 201654"/>
                  <a:gd name="connsiteY3" fmla="*/ 50736 h 204382"/>
                  <a:gd name="connsiteX4" fmla="*/ 23937 w 201654"/>
                  <a:gd name="connsiteY4" fmla="*/ 50736 h 204382"/>
                  <a:gd name="connsiteX5" fmla="*/ 23884 w 201654"/>
                  <a:gd name="connsiteY5" fmla="*/ 26712 h 204382"/>
                  <a:gd name="connsiteX6" fmla="*/ 27690 w 201654"/>
                  <a:gd name="connsiteY6" fmla="*/ 26946 h 204382"/>
                  <a:gd name="connsiteX7" fmla="*/ 29984 w 201654"/>
                  <a:gd name="connsiteY7" fmla="*/ 23894 h 204382"/>
                  <a:gd name="connsiteX8" fmla="*/ 35406 w 201654"/>
                  <a:gd name="connsiteY8" fmla="*/ 23399 h 204382"/>
                  <a:gd name="connsiteX9" fmla="*/ 42262 w 201654"/>
                  <a:gd name="connsiteY9" fmla="*/ 19303 h 204382"/>
                  <a:gd name="connsiteX10" fmla="*/ 45989 w 201654"/>
                  <a:gd name="connsiteY10" fmla="*/ 18286 h 204382"/>
                  <a:gd name="connsiteX11" fmla="*/ 49274 w 201654"/>
                  <a:gd name="connsiteY11" fmla="*/ 20373 h 204382"/>
                  <a:gd name="connsiteX12" fmla="*/ 52715 w 201654"/>
                  <a:gd name="connsiteY12" fmla="*/ 20894 h 204382"/>
                  <a:gd name="connsiteX13" fmla="*/ 58528 w 201654"/>
                  <a:gd name="connsiteY13" fmla="*/ 17973 h 204382"/>
                  <a:gd name="connsiteX14" fmla="*/ 62568 w 201654"/>
                  <a:gd name="connsiteY14" fmla="*/ 13095 h 204382"/>
                  <a:gd name="connsiteX15" fmla="*/ 60483 w 201654"/>
                  <a:gd name="connsiteY15" fmla="*/ 7173 h 204382"/>
                  <a:gd name="connsiteX16" fmla="*/ 63793 w 201654"/>
                  <a:gd name="connsiteY16" fmla="*/ 4043 h 204382"/>
                  <a:gd name="connsiteX17" fmla="*/ 69893 w 201654"/>
                  <a:gd name="connsiteY17" fmla="*/ 4747 h 204382"/>
                  <a:gd name="connsiteX18" fmla="*/ 74455 w 201654"/>
                  <a:gd name="connsiteY18" fmla="*/ 0 h 204382"/>
                  <a:gd name="connsiteX19" fmla="*/ 78651 w 201654"/>
                  <a:gd name="connsiteY19" fmla="*/ 939 h 204382"/>
                  <a:gd name="connsiteX20" fmla="*/ 79903 w 201654"/>
                  <a:gd name="connsiteY20" fmla="*/ 5425 h 204382"/>
                  <a:gd name="connsiteX21" fmla="*/ 81414 w 201654"/>
                  <a:gd name="connsiteY21" fmla="*/ 6730 h 204382"/>
                  <a:gd name="connsiteX22" fmla="*/ 86054 w 201654"/>
                  <a:gd name="connsiteY22" fmla="*/ 6912 h 204382"/>
                  <a:gd name="connsiteX23" fmla="*/ 89234 w 201654"/>
                  <a:gd name="connsiteY23" fmla="*/ 8269 h 204382"/>
                  <a:gd name="connsiteX24" fmla="*/ 91763 w 201654"/>
                  <a:gd name="connsiteY24" fmla="*/ 11791 h 204382"/>
                  <a:gd name="connsiteX25" fmla="*/ 96273 w 201654"/>
                  <a:gd name="connsiteY25" fmla="*/ 12469 h 204382"/>
                  <a:gd name="connsiteX26" fmla="*/ 100522 w 201654"/>
                  <a:gd name="connsiteY26" fmla="*/ 10095 h 204382"/>
                  <a:gd name="connsiteX27" fmla="*/ 100835 w 201654"/>
                  <a:gd name="connsiteY27" fmla="*/ 12286 h 204382"/>
                  <a:gd name="connsiteX28" fmla="*/ 148146 w 201654"/>
                  <a:gd name="connsiteY28" fmla="*/ 12208 h 204382"/>
                  <a:gd name="connsiteX29" fmla="*/ 175960 w 201654"/>
                  <a:gd name="connsiteY29" fmla="*/ 12364 h 204382"/>
                  <a:gd name="connsiteX30" fmla="*/ 175934 w 201654"/>
                  <a:gd name="connsiteY30" fmla="*/ 44789 h 204382"/>
                  <a:gd name="connsiteX31" fmla="*/ 175673 w 201654"/>
                  <a:gd name="connsiteY31" fmla="*/ 82065 h 204382"/>
                  <a:gd name="connsiteX32" fmla="*/ 175230 w 201654"/>
                  <a:gd name="connsiteY32" fmla="*/ 97404 h 204382"/>
                  <a:gd name="connsiteX33" fmla="*/ 175360 w 201654"/>
                  <a:gd name="connsiteY33" fmla="*/ 108412 h 204382"/>
                  <a:gd name="connsiteX34" fmla="*/ 178827 w 201654"/>
                  <a:gd name="connsiteY34" fmla="*/ 109090 h 204382"/>
                  <a:gd name="connsiteX35" fmla="*/ 180834 w 201654"/>
                  <a:gd name="connsiteY35" fmla="*/ 106508 h 204382"/>
                  <a:gd name="connsiteX36" fmla="*/ 182138 w 201654"/>
                  <a:gd name="connsiteY36" fmla="*/ 108204 h 204382"/>
                  <a:gd name="connsiteX37" fmla="*/ 185292 w 201654"/>
                  <a:gd name="connsiteY37" fmla="*/ 108230 h 204382"/>
                  <a:gd name="connsiteX38" fmla="*/ 187899 w 201654"/>
                  <a:gd name="connsiteY38" fmla="*/ 110186 h 204382"/>
                  <a:gd name="connsiteX39" fmla="*/ 187846 w 201654"/>
                  <a:gd name="connsiteY39" fmla="*/ 106612 h 204382"/>
                  <a:gd name="connsiteX40" fmla="*/ 184431 w 201654"/>
                  <a:gd name="connsiteY40" fmla="*/ 104525 h 204382"/>
                  <a:gd name="connsiteX41" fmla="*/ 183337 w 201654"/>
                  <a:gd name="connsiteY41" fmla="*/ 101787 h 204382"/>
                  <a:gd name="connsiteX42" fmla="*/ 185474 w 201654"/>
                  <a:gd name="connsiteY42" fmla="*/ 98917 h 204382"/>
                  <a:gd name="connsiteX43" fmla="*/ 193685 w 201654"/>
                  <a:gd name="connsiteY43" fmla="*/ 103430 h 204382"/>
                  <a:gd name="connsiteX44" fmla="*/ 197074 w 201654"/>
                  <a:gd name="connsiteY44" fmla="*/ 97221 h 204382"/>
                  <a:gd name="connsiteX45" fmla="*/ 201036 w 201654"/>
                  <a:gd name="connsiteY45" fmla="*/ 98134 h 204382"/>
                  <a:gd name="connsiteX46" fmla="*/ 201688 w 201654"/>
                  <a:gd name="connsiteY46" fmla="*/ 96543 h 204382"/>
                  <a:gd name="connsiteX47" fmla="*/ 201662 w 201654"/>
                  <a:gd name="connsiteY47" fmla="*/ 158758 h 204382"/>
                  <a:gd name="connsiteX48" fmla="*/ 194572 w 201654"/>
                  <a:gd name="connsiteY48" fmla="*/ 158758 h 204382"/>
                  <a:gd name="connsiteX49" fmla="*/ 194519 w 201654"/>
                  <a:gd name="connsiteY49" fmla="*/ 194913 h 204382"/>
                  <a:gd name="connsiteX50" fmla="*/ 191391 w 201654"/>
                  <a:gd name="connsiteY50" fmla="*/ 201095 h 204382"/>
                  <a:gd name="connsiteX51" fmla="*/ 189071 w 201654"/>
                  <a:gd name="connsiteY51" fmla="*/ 202112 h 204382"/>
                  <a:gd name="connsiteX52" fmla="*/ 185135 w 201654"/>
                  <a:gd name="connsiteY52" fmla="*/ 197104 h 204382"/>
                  <a:gd name="connsiteX53" fmla="*/ 185005 w 201654"/>
                  <a:gd name="connsiteY53" fmla="*/ 194287 h 204382"/>
                  <a:gd name="connsiteX54" fmla="*/ 182085 w 201654"/>
                  <a:gd name="connsiteY54" fmla="*/ 193843 h 204382"/>
                  <a:gd name="connsiteX55" fmla="*/ 175621 w 201654"/>
                  <a:gd name="connsiteY55" fmla="*/ 196947 h 204382"/>
                  <a:gd name="connsiteX56" fmla="*/ 171997 w 201654"/>
                  <a:gd name="connsiteY56" fmla="*/ 196374 h 204382"/>
                  <a:gd name="connsiteX57" fmla="*/ 169026 w 201654"/>
                  <a:gd name="connsiteY57" fmla="*/ 191574 h 204382"/>
                  <a:gd name="connsiteX58" fmla="*/ 164438 w 201654"/>
                  <a:gd name="connsiteY58" fmla="*/ 191443 h 204382"/>
                  <a:gd name="connsiteX59" fmla="*/ 162796 w 201654"/>
                  <a:gd name="connsiteY59" fmla="*/ 194704 h 204382"/>
                  <a:gd name="connsiteX60" fmla="*/ 164986 w 201654"/>
                  <a:gd name="connsiteY60" fmla="*/ 196139 h 204382"/>
                  <a:gd name="connsiteX61" fmla="*/ 166315 w 201654"/>
                  <a:gd name="connsiteY61" fmla="*/ 199738 h 204382"/>
                  <a:gd name="connsiteX62" fmla="*/ 165194 w 201654"/>
                  <a:gd name="connsiteY62" fmla="*/ 202321 h 204382"/>
                  <a:gd name="connsiteX63" fmla="*/ 161075 w 201654"/>
                  <a:gd name="connsiteY63" fmla="*/ 204382 h 204382"/>
                  <a:gd name="connsiteX64" fmla="*/ 158286 w 201654"/>
                  <a:gd name="connsiteY64" fmla="*/ 202165 h 204382"/>
                  <a:gd name="connsiteX65" fmla="*/ 156357 w 201654"/>
                  <a:gd name="connsiteY65" fmla="*/ 196791 h 204382"/>
                  <a:gd name="connsiteX66" fmla="*/ 151300 w 201654"/>
                  <a:gd name="connsiteY66" fmla="*/ 196634 h 204382"/>
                  <a:gd name="connsiteX67" fmla="*/ 150205 w 201654"/>
                  <a:gd name="connsiteY67" fmla="*/ 191496 h 204382"/>
                  <a:gd name="connsiteX68" fmla="*/ 146843 w 201654"/>
                  <a:gd name="connsiteY68" fmla="*/ 188652 h 204382"/>
                  <a:gd name="connsiteX69" fmla="*/ 142385 w 201654"/>
                  <a:gd name="connsiteY69" fmla="*/ 191704 h 204382"/>
                  <a:gd name="connsiteX70" fmla="*/ 137641 w 201654"/>
                  <a:gd name="connsiteY70" fmla="*/ 192148 h 204382"/>
                  <a:gd name="connsiteX71" fmla="*/ 133992 w 201654"/>
                  <a:gd name="connsiteY71" fmla="*/ 186435 h 204382"/>
                  <a:gd name="connsiteX72" fmla="*/ 131463 w 201654"/>
                  <a:gd name="connsiteY72" fmla="*/ 185287 h 204382"/>
                  <a:gd name="connsiteX73" fmla="*/ 127319 w 201654"/>
                  <a:gd name="connsiteY73" fmla="*/ 187791 h 204382"/>
                  <a:gd name="connsiteX74" fmla="*/ 125781 w 201654"/>
                  <a:gd name="connsiteY74" fmla="*/ 190687 h 204382"/>
                  <a:gd name="connsiteX75" fmla="*/ 118821 w 201654"/>
                  <a:gd name="connsiteY75" fmla="*/ 195486 h 204382"/>
                  <a:gd name="connsiteX76" fmla="*/ 109619 w 201654"/>
                  <a:gd name="connsiteY76" fmla="*/ 191678 h 204382"/>
                  <a:gd name="connsiteX77" fmla="*/ 101955 w 201654"/>
                  <a:gd name="connsiteY77" fmla="*/ 190687 h 204382"/>
                  <a:gd name="connsiteX78" fmla="*/ 100600 w 201654"/>
                  <a:gd name="connsiteY78" fmla="*/ 191809 h 204382"/>
                  <a:gd name="connsiteX79" fmla="*/ 100678 w 201654"/>
                  <a:gd name="connsiteY79" fmla="*/ 143367 h 204382"/>
                  <a:gd name="connsiteX80" fmla="*/ 100626 w 201654"/>
                  <a:gd name="connsiteY80" fmla="*/ 112638 h 204382"/>
                  <a:gd name="connsiteX81" fmla="*/ 72734 w 201654"/>
                  <a:gd name="connsiteY81" fmla="*/ 112560 h 204382"/>
                  <a:gd name="connsiteX82" fmla="*/ 72734 w 201654"/>
                  <a:gd name="connsiteY82" fmla="*/ 94639 h 204382"/>
                  <a:gd name="connsiteX83" fmla="*/ 70206 w 201654"/>
                  <a:gd name="connsiteY83" fmla="*/ 94639 h 204382"/>
                  <a:gd name="connsiteX84" fmla="*/ 68772 w 201654"/>
                  <a:gd name="connsiteY84" fmla="*/ 92056 h 204382"/>
                  <a:gd name="connsiteX85" fmla="*/ 59961 w 201654"/>
                  <a:gd name="connsiteY85" fmla="*/ 92030 h 204382"/>
                  <a:gd name="connsiteX86" fmla="*/ 59987 w 201654"/>
                  <a:gd name="connsiteY86" fmla="*/ 94613 h 204382"/>
                  <a:gd name="connsiteX87" fmla="*/ 57016 w 201654"/>
                  <a:gd name="connsiteY87" fmla="*/ 94613 h 204382"/>
                  <a:gd name="connsiteX88" fmla="*/ 53262 w 201654"/>
                  <a:gd name="connsiteY88" fmla="*/ 97352 h 204382"/>
                  <a:gd name="connsiteX89" fmla="*/ 49456 w 201654"/>
                  <a:gd name="connsiteY89" fmla="*/ 97169 h 204382"/>
                  <a:gd name="connsiteX90" fmla="*/ 44686 w 201654"/>
                  <a:gd name="connsiteY90" fmla="*/ 98265 h 204382"/>
                  <a:gd name="connsiteX91" fmla="*/ 44712 w 201654"/>
                  <a:gd name="connsiteY91" fmla="*/ 92030 h 204382"/>
                  <a:gd name="connsiteX92" fmla="*/ 34442 w 201654"/>
                  <a:gd name="connsiteY92" fmla="*/ 92056 h 204382"/>
                  <a:gd name="connsiteX93" fmla="*/ 33164 w 201654"/>
                  <a:gd name="connsiteY93" fmla="*/ 94587 h 204382"/>
                  <a:gd name="connsiteX94" fmla="*/ 29332 w 201654"/>
                  <a:gd name="connsiteY94" fmla="*/ 94587 h 204382"/>
                  <a:gd name="connsiteX95" fmla="*/ 29332 w 201654"/>
                  <a:gd name="connsiteY95" fmla="*/ 97143 h 204382"/>
                  <a:gd name="connsiteX96" fmla="*/ 24302 w 201654"/>
                  <a:gd name="connsiteY96" fmla="*/ 97169 h 204382"/>
                  <a:gd name="connsiteX97" fmla="*/ 24302 w 201654"/>
                  <a:gd name="connsiteY97" fmla="*/ 100065 h 204382"/>
                  <a:gd name="connsiteX98" fmla="*/ 11503 w 201654"/>
                  <a:gd name="connsiteY98" fmla="*/ 99700 h 204382"/>
                  <a:gd name="connsiteX99" fmla="*/ 11503 w 201654"/>
                  <a:gd name="connsiteY99" fmla="*/ 97143 h 204382"/>
                  <a:gd name="connsiteX100" fmla="*/ 1310 w 201654"/>
                  <a:gd name="connsiteY100" fmla="*/ 97117 h 204382"/>
                  <a:gd name="connsiteX101" fmla="*/ 1310 w 201654"/>
                  <a:gd name="connsiteY101" fmla="*/ 92004 h 204382"/>
                  <a:gd name="connsiteX102" fmla="*/ 33 w 201654"/>
                  <a:gd name="connsiteY102" fmla="*/ 89422 h 204382"/>
                  <a:gd name="connsiteX103" fmla="*/ 33 w 201654"/>
                  <a:gd name="connsiteY103" fmla="*/ 89422 h 204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201654" h="204382">
                    <a:moveTo>
                      <a:pt x="33" y="89422"/>
                    </a:moveTo>
                    <a:lnTo>
                      <a:pt x="1310" y="89422"/>
                    </a:lnTo>
                    <a:lnTo>
                      <a:pt x="815" y="81752"/>
                    </a:lnTo>
                    <a:lnTo>
                      <a:pt x="867" y="50736"/>
                    </a:lnTo>
                    <a:lnTo>
                      <a:pt x="23937" y="50736"/>
                    </a:lnTo>
                    <a:lnTo>
                      <a:pt x="23884" y="26712"/>
                    </a:lnTo>
                    <a:lnTo>
                      <a:pt x="27690" y="26946"/>
                    </a:lnTo>
                    <a:lnTo>
                      <a:pt x="29984" y="23894"/>
                    </a:lnTo>
                    <a:lnTo>
                      <a:pt x="35406" y="23399"/>
                    </a:lnTo>
                    <a:lnTo>
                      <a:pt x="42262" y="19303"/>
                    </a:lnTo>
                    <a:lnTo>
                      <a:pt x="45989" y="18286"/>
                    </a:lnTo>
                    <a:lnTo>
                      <a:pt x="49274" y="20373"/>
                    </a:lnTo>
                    <a:lnTo>
                      <a:pt x="52715" y="20894"/>
                    </a:lnTo>
                    <a:lnTo>
                      <a:pt x="58528" y="17973"/>
                    </a:lnTo>
                    <a:lnTo>
                      <a:pt x="62568" y="13095"/>
                    </a:lnTo>
                    <a:lnTo>
                      <a:pt x="60483" y="7173"/>
                    </a:lnTo>
                    <a:lnTo>
                      <a:pt x="63793" y="4043"/>
                    </a:lnTo>
                    <a:lnTo>
                      <a:pt x="69893" y="4747"/>
                    </a:lnTo>
                    <a:lnTo>
                      <a:pt x="74455" y="0"/>
                    </a:lnTo>
                    <a:lnTo>
                      <a:pt x="78651" y="939"/>
                    </a:lnTo>
                    <a:lnTo>
                      <a:pt x="79903" y="5425"/>
                    </a:lnTo>
                    <a:lnTo>
                      <a:pt x="81414" y="6730"/>
                    </a:lnTo>
                    <a:lnTo>
                      <a:pt x="86054" y="6912"/>
                    </a:lnTo>
                    <a:lnTo>
                      <a:pt x="89234" y="8269"/>
                    </a:lnTo>
                    <a:lnTo>
                      <a:pt x="91763" y="11791"/>
                    </a:lnTo>
                    <a:lnTo>
                      <a:pt x="96273" y="12469"/>
                    </a:lnTo>
                    <a:lnTo>
                      <a:pt x="100522" y="10095"/>
                    </a:lnTo>
                    <a:lnTo>
                      <a:pt x="100835" y="12286"/>
                    </a:lnTo>
                    <a:lnTo>
                      <a:pt x="148146" y="12208"/>
                    </a:lnTo>
                    <a:lnTo>
                      <a:pt x="175960" y="12364"/>
                    </a:lnTo>
                    <a:lnTo>
                      <a:pt x="175934" y="44789"/>
                    </a:lnTo>
                    <a:lnTo>
                      <a:pt x="175673" y="82065"/>
                    </a:lnTo>
                    <a:lnTo>
                      <a:pt x="175230" y="97404"/>
                    </a:lnTo>
                    <a:lnTo>
                      <a:pt x="175360" y="108412"/>
                    </a:lnTo>
                    <a:lnTo>
                      <a:pt x="178827" y="109090"/>
                    </a:lnTo>
                    <a:lnTo>
                      <a:pt x="180834" y="106508"/>
                    </a:lnTo>
                    <a:lnTo>
                      <a:pt x="182138" y="108204"/>
                    </a:lnTo>
                    <a:lnTo>
                      <a:pt x="185292" y="108230"/>
                    </a:lnTo>
                    <a:lnTo>
                      <a:pt x="187899" y="110186"/>
                    </a:lnTo>
                    <a:lnTo>
                      <a:pt x="187846" y="106612"/>
                    </a:lnTo>
                    <a:lnTo>
                      <a:pt x="184431" y="104525"/>
                    </a:lnTo>
                    <a:lnTo>
                      <a:pt x="183337" y="101787"/>
                    </a:lnTo>
                    <a:lnTo>
                      <a:pt x="185474" y="98917"/>
                    </a:lnTo>
                    <a:lnTo>
                      <a:pt x="193685" y="103430"/>
                    </a:lnTo>
                    <a:lnTo>
                      <a:pt x="197074" y="97221"/>
                    </a:lnTo>
                    <a:lnTo>
                      <a:pt x="201036" y="98134"/>
                    </a:lnTo>
                    <a:lnTo>
                      <a:pt x="201688" y="96543"/>
                    </a:lnTo>
                    <a:lnTo>
                      <a:pt x="201662" y="158758"/>
                    </a:lnTo>
                    <a:lnTo>
                      <a:pt x="194572" y="158758"/>
                    </a:lnTo>
                    <a:lnTo>
                      <a:pt x="194519" y="194913"/>
                    </a:lnTo>
                    <a:lnTo>
                      <a:pt x="191391" y="201095"/>
                    </a:lnTo>
                    <a:lnTo>
                      <a:pt x="189071" y="202112"/>
                    </a:lnTo>
                    <a:lnTo>
                      <a:pt x="185135" y="197104"/>
                    </a:lnTo>
                    <a:lnTo>
                      <a:pt x="185005" y="194287"/>
                    </a:lnTo>
                    <a:lnTo>
                      <a:pt x="182085" y="193843"/>
                    </a:lnTo>
                    <a:lnTo>
                      <a:pt x="175621" y="196947"/>
                    </a:lnTo>
                    <a:lnTo>
                      <a:pt x="171997" y="196374"/>
                    </a:lnTo>
                    <a:lnTo>
                      <a:pt x="169026" y="191574"/>
                    </a:lnTo>
                    <a:lnTo>
                      <a:pt x="164438" y="191443"/>
                    </a:lnTo>
                    <a:lnTo>
                      <a:pt x="162796" y="194704"/>
                    </a:lnTo>
                    <a:lnTo>
                      <a:pt x="164986" y="196139"/>
                    </a:lnTo>
                    <a:lnTo>
                      <a:pt x="166315" y="199738"/>
                    </a:lnTo>
                    <a:lnTo>
                      <a:pt x="165194" y="202321"/>
                    </a:lnTo>
                    <a:lnTo>
                      <a:pt x="161075" y="204382"/>
                    </a:lnTo>
                    <a:lnTo>
                      <a:pt x="158286" y="202165"/>
                    </a:lnTo>
                    <a:lnTo>
                      <a:pt x="156357" y="196791"/>
                    </a:lnTo>
                    <a:lnTo>
                      <a:pt x="151300" y="196634"/>
                    </a:lnTo>
                    <a:lnTo>
                      <a:pt x="150205" y="191496"/>
                    </a:lnTo>
                    <a:lnTo>
                      <a:pt x="146843" y="188652"/>
                    </a:lnTo>
                    <a:lnTo>
                      <a:pt x="142385" y="191704"/>
                    </a:lnTo>
                    <a:lnTo>
                      <a:pt x="137641" y="192148"/>
                    </a:lnTo>
                    <a:lnTo>
                      <a:pt x="133992" y="186435"/>
                    </a:lnTo>
                    <a:lnTo>
                      <a:pt x="131463" y="185287"/>
                    </a:lnTo>
                    <a:lnTo>
                      <a:pt x="127319" y="187791"/>
                    </a:lnTo>
                    <a:lnTo>
                      <a:pt x="125781" y="190687"/>
                    </a:lnTo>
                    <a:lnTo>
                      <a:pt x="118821" y="195486"/>
                    </a:lnTo>
                    <a:lnTo>
                      <a:pt x="109619" y="191678"/>
                    </a:lnTo>
                    <a:lnTo>
                      <a:pt x="101955" y="190687"/>
                    </a:lnTo>
                    <a:lnTo>
                      <a:pt x="100600" y="191809"/>
                    </a:lnTo>
                    <a:lnTo>
                      <a:pt x="100678" y="143367"/>
                    </a:lnTo>
                    <a:lnTo>
                      <a:pt x="100626" y="112638"/>
                    </a:lnTo>
                    <a:lnTo>
                      <a:pt x="72734" y="112560"/>
                    </a:lnTo>
                    <a:lnTo>
                      <a:pt x="72734" y="94639"/>
                    </a:lnTo>
                    <a:lnTo>
                      <a:pt x="70206" y="94639"/>
                    </a:lnTo>
                    <a:lnTo>
                      <a:pt x="68772" y="92056"/>
                    </a:lnTo>
                    <a:lnTo>
                      <a:pt x="59961" y="92030"/>
                    </a:lnTo>
                    <a:lnTo>
                      <a:pt x="59987" y="94613"/>
                    </a:lnTo>
                    <a:lnTo>
                      <a:pt x="57016" y="94613"/>
                    </a:lnTo>
                    <a:lnTo>
                      <a:pt x="53262" y="97352"/>
                    </a:lnTo>
                    <a:lnTo>
                      <a:pt x="49456" y="97169"/>
                    </a:lnTo>
                    <a:lnTo>
                      <a:pt x="44686" y="98265"/>
                    </a:lnTo>
                    <a:lnTo>
                      <a:pt x="44712" y="92030"/>
                    </a:lnTo>
                    <a:lnTo>
                      <a:pt x="34442" y="92056"/>
                    </a:lnTo>
                    <a:lnTo>
                      <a:pt x="33164" y="94587"/>
                    </a:lnTo>
                    <a:lnTo>
                      <a:pt x="29332" y="94587"/>
                    </a:lnTo>
                    <a:lnTo>
                      <a:pt x="29332" y="97143"/>
                    </a:lnTo>
                    <a:lnTo>
                      <a:pt x="24302" y="97169"/>
                    </a:lnTo>
                    <a:lnTo>
                      <a:pt x="24302" y="100065"/>
                    </a:lnTo>
                    <a:lnTo>
                      <a:pt x="11503" y="99700"/>
                    </a:lnTo>
                    <a:lnTo>
                      <a:pt x="11503" y="97143"/>
                    </a:lnTo>
                    <a:lnTo>
                      <a:pt x="1310" y="97117"/>
                    </a:lnTo>
                    <a:lnTo>
                      <a:pt x="1310" y="92004"/>
                    </a:lnTo>
                    <a:lnTo>
                      <a:pt x="33" y="89422"/>
                    </a:lnTo>
                    <a:lnTo>
                      <a:pt x="33" y="89422"/>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50" name="OR">
              <a:extLst>
                <a:ext uri="{FF2B5EF4-FFF2-40B4-BE49-F238E27FC236}">
                  <a16:creationId xmlns:a16="http://schemas.microsoft.com/office/drawing/2014/main" id="{8DDB4F8D-0B95-7225-D1B8-80C173114365}"/>
                </a:ext>
              </a:extLst>
            </p:cNvPr>
            <p:cNvGrpSpPr/>
            <p:nvPr/>
          </p:nvGrpSpPr>
          <p:grpSpPr>
            <a:xfrm>
              <a:off x="1324173" y="2379884"/>
              <a:ext cx="947283" cy="692104"/>
              <a:chOff x="506567" y="1788545"/>
              <a:chExt cx="1200211" cy="876898"/>
            </a:xfrm>
            <a:solidFill>
              <a:schemeClr val="bg2"/>
            </a:solidFill>
          </p:grpSpPr>
          <p:sp>
            <p:nvSpPr>
              <p:cNvPr id="302" name="OR-1">
                <a:extLst>
                  <a:ext uri="{FF2B5EF4-FFF2-40B4-BE49-F238E27FC236}">
                    <a16:creationId xmlns:a16="http://schemas.microsoft.com/office/drawing/2014/main" id="{CE4FF667-9C18-E9A1-4C5E-492A681A38AC}"/>
                  </a:ext>
                </a:extLst>
              </p:cNvPr>
              <p:cNvSpPr/>
              <p:nvPr/>
            </p:nvSpPr>
            <p:spPr>
              <a:xfrm>
                <a:off x="585831" y="1788545"/>
                <a:ext cx="223808" cy="261922"/>
              </a:xfrm>
              <a:custGeom>
                <a:avLst/>
                <a:gdLst>
                  <a:gd name="connsiteX0" fmla="*/ 33 w 221531"/>
                  <a:gd name="connsiteY0" fmla="*/ 7455 h 258695"/>
                  <a:gd name="connsiteX1" fmla="*/ 17827 w 221531"/>
                  <a:gd name="connsiteY1" fmla="*/ 6819 h 258695"/>
                  <a:gd name="connsiteX2" fmla="*/ 17879 w 221531"/>
                  <a:gd name="connsiteY2" fmla="*/ 0 h 258695"/>
                  <a:gd name="connsiteX3" fmla="*/ 20866 w 221531"/>
                  <a:gd name="connsiteY3" fmla="*/ 769 h 258695"/>
                  <a:gd name="connsiteX4" fmla="*/ 22829 w 221531"/>
                  <a:gd name="connsiteY4" fmla="*/ 4768 h 258695"/>
                  <a:gd name="connsiteX5" fmla="*/ 26431 w 221531"/>
                  <a:gd name="connsiteY5" fmla="*/ 5624 h 258695"/>
                  <a:gd name="connsiteX6" fmla="*/ 33034 w 221531"/>
                  <a:gd name="connsiteY6" fmla="*/ 12114 h 258695"/>
                  <a:gd name="connsiteX7" fmla="*/ 41485 w 221531"/>
                  <a:gd name="connsiteY7" fmla="*/ 12918 h 258695"/>
                  <a:gd name="connsiteX8" fmla="*/ 49662 w 221531"/>
                  <a:gd name="connsiteY8" fmla="*/ 9816 h 258695"/>
                  <a:gd name="connsiteX9" fmla="*/ 55001 w 221531"/>
                  <a:gd name="connsiteY9" fmla="*/ 8893 h 258695"/>
                  <a:gd name="connsiteX10" fmla="*/ 60287 w 221531"/>
                  <a:gd name="connsiteY10" fmla="*/ 5780 h 258695"/>
                  <a:gd name="connsiteX11" fmla="*/ 67977 w 221531"/>
                  <a:gd name="connsiteY11" fmla="*/ 9756 h 258695"/>
                  <a:gd name="connsiteX12" fmla="*/ 73649 w 221531"/>
                  <a:gd name="connsiteY12" fmla="*/ 7943 h 258695"/>
                  <a:gd name="connsiteX13" fmla="*/ 82562 w 221531"/>
                  <a:gd name="connsiteY13" fmla="*/ 8551 h 258695"/>
                  <a:gd name="connsiteX14" fmla="*/ 89605 w 221531"/>
                  <a:gd name="connsiteY14" fmla="*/ 7565 h 258695"/>
                  <a:gd name="connsiteX15" fmla="*/ 94918 w 221531"/>
                  <a:gd name="connsiteY15" fmla="*/ 5400 h 258695"/>
                  <a:gd name="connsiteX16" fmla="*/ 98033 w 221531"/>
                  <a:gd name="connsiteY16" fmla="*/ 5786 h 258695"/>
                  <a:gd name="connsiteX17" fmla="*/ 102654 w 221531"/>
                  <a:gd name="connsiteY17" fmla="*/ 9813 h 258695"/>
                  <a:gd name="connsiteX18" fmla="*/ 105532 w 221531"/>
                  <a:gd name="connsiteY18" fmla="*/ 14086 h 258695"/>
                  <a:gd name="connsiteX19" fmla="*/ 105047 w 221531"/>
                  <a:gd name="connsiteY19" fmla="*/ 24046 h 258695"/>
                  <a:gd name="connsiteX20" fmla="*/ 113634 w 221531"/>
                  <a:gd name="connsiteY20" fmla="*/ 31378 h 258695"/>
                  <a:gd name="connsiteX21" fmla="*/ 126792 w 221531"/>
                  <a:gd name="connsiteY21" fmla="*/ 31697 h 258695"/>
                  <a:gd name="connsiteX22" fmla="*/ 143194 w 221531"/>
                  <a:gd name="connsiteY22" fmla="*/ 22504 h 258695"/>
                  <a:gd name="connsiteX23" fmla="*/ 150474 w 221531"/>
                  <a:gd name="connsiteY23" fmla="*/ 23276 h 258695"/>
                  <a:gd name="connsiteX24" fmla="*/ 152043 w 221531"/>
                  <a:gd name="connsiteY24" fmla="*/ 24860 h 258695"/>
                  <a:gd name="connsiteX25" fmla="*/ 166576 w 221531"/>
                  <a:gd name="connsiteY25" fmla="*/ 33992 h 258695"/>
                  <a:gd name="connsiteX26" fmla="*/ 172566 w 221531"/>
                  <a:gd name="connsiteY26" fmla="*/ 40031 h 258695"/>
                  <a:gd name="connsiteX27" fmla="*/ 181009 w 221531"/>
                  <a:gd name="connsiteY27" fmla="*/ 44416 h 258695"/>
                  <a:gd name="connsiteX28" fmla="*/ 183840 w 221531"/>
                  <a:gd name="connsiteY28" fmla="*/ 49294 h 258695"/>
                  <a:gd name="connsiteX29" fmla="*/ 184763 w 221531"/>
                  <a:gd name="connsiteY29" fmla="*/ 55323 h 258695"/>
                  <a:gd name="connsiteX30" fmla="*/ 187925 w 221531"/>
                  <a:gd name="connsiteY30" fmla="*/ 58816 h 258695"/>
                  <a:gd name="connsiteX31" fmla="*/ 190594 w 221531"/>
                  <a:gd name="connsiteY31" fmla="*/ 65804 h 258695"/>
                  <a:gd name="connsiteX32" fmla="*/ 194004 w 221531"/>
                  <a:gd name="connsiteY32" fmla="*/ 69923 h 258695"/>
                  <a:gd name="connsiteX33" fmla="*/ 195130 w 221531"/>
                  <a:gd name="connsiteY33" fmla="*/ 75850 h 258695"/>
                  <a:gd name="connsiteX34" fmla="*/ 194363 w 221531"/>
                  <a:gd name="connsiteY34" fmla="*/ 79935 h 258695"/>
                  <a:gd name="connsiteX35" fmla="*/ 198180 w 221531"/>
                  <a:gd name="connsiteY35" fmla="*/ 89265 h 258695"/>
                  <a:gd name="connsiteX36" fmla="*/ 198083 w 221531"/>
                  <a:gd name="connsiteY36" fmla="*/ 94130 h 258695"/>
                  <a:gd name="connsiteX37" fmla="*/ 196655 w 221531"/>
                  <a:gd name="connsiteY37" fmla="*/ 101215 h 258695"/>
                  <a:gd name="connsiteX38" fmla="*/ 200414 w 221531"/>
                  <a:gd name="connsiteY38" fmla="*/ 107304 h 258695"/>
                  <a:gd name="connsiteX39" fmla="*/ 201772 w 221531"/>
                  <a:gd name="connsiteY39" fmla="*/ 116851 h 258695"/>
                  <a:gd name="connsiteX40" fmla="*/ 199697 w 221531"/>
                  <a:gd name="connsiteY40" fmla="*/ 128003 h 258695"/>
                  <a:gd name="connsiteX41" fmla="*/ 201237 w 221531"/>
                  <a:gd name="connsiteY41" fmla="*/ 132813 h 258695"/>
                  <a:gd name="connsiteX42" fmla="*/ 197648 w 221531"/>
                  <a:gd name="connsiteY42" fmla="*/ 137793 h 258695"/>
                  <a:gd name="connsiteX43" fmla="*/ 197317 w 221531"/>
                  <a:gd name="connsiteY43" fmla="*/ 140472 h 258695"/>
                  <a:gd name="connsiteX44" fmla="*/ 201167 w 221531"/>
                  <a:gd name="connsiteY44" fmla="*/ 147630 h 258695"/>
                  <a:gd name="connsiteX45" fmla="*/ 210728 w 221531"/>
                  <a:gd name="connsiteY45" fmla="*/ 154848 h 258695"/>
                  <a:gd name="connsiteX46" fmla="*/ 214907 w 221531"/>
                  <a:gd name="connsiteY46" fmla="*/ 159517 h 258695"/>
                  <a:gd name="connsiteX47" fmla="*/ 221549 w 221531"/>
                  <a:gd name="connsiteY47" fmla="*/ 158398 h 258695"/>
                  <a:gd name="connsiteX48" fmla="*/ 221564 w 221531"/>
                  <a:gd name="connsiteY48" fmla="*/ 162726 h 258695"/>
                  <a:gd name="connsiteX49" fmla="*/ 220019 w 221531"/>
                  <a:gd name="connsiteY49" fmla="*/ 165827 h 258695"/>
                  <a:gd name="connsiteX50" fmla="*/ 215470 w 221531"/>
                  <a:gd name="connsiteY50" fmla="*/ 164961 h 258695"/>
                  <a:gd name="connsiteX51" fmla="*/ 215269 w 221531"/>
                  <a:gd name="connsiteY51" fmla="*/ 172544 h 258695"/>
                  <a:gd name="connsiteX52" fmla="*/ 212245 w 221531"/>
                  <a:gd name="connsiteY52" fmla="*/ 171305 h 258695"/>
                  <a:gd name="connsiteX53" fmla="*/ 204139 w 221531"/>
                  <a:gd name="connsiteY53" fmla="*/ 176942 h 258695"/>
                  <a:gd name="connsiteX54" fmla="*/ 204131 w 221531"/>
                  <a:gd name="connsiteY54" fmla="*/ 167862 h 258695"/>
                  <a:gd name="connsiteX55" fmla="*/ 197054 w 221531"/>
                  <a:gd name="connsiteY55" fmla="*/ 167974 h 258695"/>
                  <a:gd name="connsiteX56" fmla="*/ 198049 w 221531"/>
                  <a:gd name="connsiteY56" fmla="*/ 171504 h 258695"/>
                  <a:gd name="connsiteX57" fmla="*/ 190792 w 221531"/>
                  <a:gd name="connsiteY57" fmla="*/ 172273 h 258695"/>
                  <a:gd name="connsiteX58" fmla="*/ 189283 w 221531"/>
                  <a:gd name="connsiteY58" fmla="*/ 175977 h 258695"/>
                  <a:gd name="connsiteX59" fmla="*/ 190784 w 221531"/>
                  <a:gd name="connsiteY59" fmla="*/ 180339 h 258695"/>
                  <a:gd name="connsiteX60" fmla="*/ 190026 w 221531"/>
                  <a:gd name="connsiteY60" fmla="*/ 185692 h 258695"/>
                  <a:gd name="connsiteX61" fmla="*/ 186887 w 221531"/>
                  <a:gd name="connsiteY61" fmla="*/ 192401 h 258695"/>
                  <a:gd name="connsiteX62" fmla="*/ 180631 w 221531"/>
                  <a:gd name="connsiteY62" fmla="*/ 192375 h 258695"/>
                  <a:gd name="connsiteX63" fmla="*/ 179289 w 221531"/>
                  <a:gd name="connsiteY63" fmla="*/ 196272 h 258695"/>
                  <a:gd name="connsiteX64" fmla="*/ 171469 w 221531"/>
                  <a:gd name="connsiteY64" fmla="*/ 196275 h 258695"/>
                  <a:gd name="connsiteX65" fmla="*/ 171469 w 221531"/>
                  <a:gd name="connsiteY65" fmla="*/ 193828 h 258695"/>
                  <a:gd name="connsiteX66" fmla="*/ 168427 w 221531"/>
                  <a:gd name="connsiteY66" fmla="*/ 193763 h 258695"/>
                  <a:gd name="connsiteX67" fmla="*/ 168427 w 221531"/>
                  <a:gd name="connsiteY67" fmla="*/ 190810 h 258695"/>
                  <a:gd name="connsiteX68" fmla="*/ 165505 w 221531"/>
                  <a:gd name="connsiteY68" fmla="*/ 190630 h 258695"/>
                  <a:gd name="connsiteX69" fmla="*/ 165559 w 221531"/>
                  <a:gd name="connsiteY69" fmla="*/ 187614 h 258695"/>
                  <a:gd name="connsiteX70" fmla="*/ 162520 w 221531"/>
                  <a:gd name="connsiteY70" fmla="*/ 187643 h 258695"/>
                  <a:gd name="connsiteX71" fmla="*/ 162549 w 221531"/>
                  <a:gd name="connsiteY71" fmla="*/ 184750 h 258695"/>
                  <a:gd name="connsiteX72" fmla="*/ 150657 w 221531"/>
                  <a:gd name="connsiteY72" fmla="*/ 184870 h 258695"/>
                  <a:gd name="connsiteX73" fmla="*/ 150649 w 221531"/>
                  <a:gd name="connsiteY73" fmla="*/ 181875 h 258695"/>
                  <a:gd name="connsiteX74" fmla="*/ 147706 w 221531"/>
                  <a:gd name="connsiteY74" fmla="*/ 181878 h 258695"/>
                  <a:gd name="connsiteX75" fmla="*/ 147662 w 221531"/>
                  <a:gd name="connsiteY75" fmla="*/ 178894 h 258695"/>
                  <a:gd name="connsiteX76" fmla="*/ 100162 w 221531"/>
                  <a:gd name="connsiteY76" fmla="*/ 178920 h 258695"/>
                  <a:gd name="connsiteX77" fmla="*/ 100532 w 221531"/>
                  <a:gd name="connsiteY77" fmla="*/ 198403 h 258695"/>
                  <a:gd name="connsiteX78" fmla="*/ 100358 w 221531"/>
                  <a:gd name="connsiteY78" fmla="*/ 223453 h 258695"/>
                  <a:gd name="connsiteX79" fmla="*/ 54076 w 221531"/>
                  <a:gd name="connsiteY79" fmla="*/ 223456 h 258695"/>
                  <a:gd name="connsiteX80" fmla="*/ 54120 w 221531"/>
                  <a:gd name="connsiteY80" fmla="*/ 252023 h 258695"/>
                  <a:gd name="connsiteX81" fmla="*/ 62751 w 221531"/>
                  <a:gd name="connsiteY81" fmla="*/ 251996 h 258695"/>
                  <a:gd name="connsiteX82" fmla="*/ 62706 w 221531"/>
                  <a:gd name="connsiteY82" fmla="*/ 258604 h 258695"/>
                  <a:gd name="connsiteX83" fmla="*/ 27743 w 221531"/>
                  <a:gd name="connsiteY83" fmla="*/ 258341 h 258695"/>
                  <a:gd name="connsiteX84" fmla="*/ 9193 w 221531"/>
                  <a:gd name="connsiteY84" fmla="*/ 258695 h 258695"/>
                  <a:gd name="connsiteX85" fmla="*/ 11271 w 221531"/>
                  <a:gd name="connsiteY85" fmla="*/ 250223 h 258695"/>
                  <a:gd name="connsiteX86" fmla="*/ 15783 w 221531"/>
                  <a:gd name="connsiteY86" fmla="*/ 238933 h 258695"/>
                  <a:gd name="connsiteX87" fmla="*/ 16510 w 221531"/>
                  <a:gd name="connsiteY87" fmla="*/ 230930 h 258695"/>
                  <a:gd name="connsiteX88" fmla="*/ 14435 w 221531"/>
                  <a:gd name="connsiteY88" fmla="*/ 225431 h 258695"/>
                  <a:gd name="connsiteX89" fmla="*/ 16615 w 221531"/>
                  <a:gd name="connsiteY89" fmla="*/ 218043 h 258695"/>
                  <a:gd name="connsiteX90" fmla="*/ 17206 w 221531"/>
                  <a:gd name="connsiteY90" fmla="*/ 212693 h 258695"/>
                  <a:gd name="connsiteX91" fmla="*/ 16299 w 221531"/>
                  <a:gd name="connsiteY91" fmla="*/ 207703 h 258695"/>
                  <a:gd name="connsiteX92" fmla="*/ 12366 w 221531"/>
                  <a:gd name="connsiteY92" fmla="*/ 202707 h 258695"/>
                  <a:gd name="connsiteX93" fmla="*/ 11912 w 221531"/>
                  <a:gd name="connsiteY93" fmla="*/ 197714 h 258695"/>
                  <a:gd name="connsiteX94" fmla="*/ 14331 w 221531"/>
                  <a:gd name="connsiteY94" fmla="*/ 190943 h 258695"/>
                  <a:gd name="connsiteX95" fmla="*/ 16766 w 221531"/>
                  <a:gd name="connsiteY95" fmla="*/ 189046 h 258695"/>
                  <a:gd name="connsiteX96" fmla="*/ 17848 w 221531"/>
                  <a:gd name="connsiteY96" fmla="*/ 181239 h 258695"/>
                  <a:gd name="connsiteX97" fmla="*/ 14511 w 221531"/>
                  <a:gd name="connsiteY97" fmla="*/ 177135 h 258695"/>
                  <a:gd name="connsiteX98" fmla="*/ 13706 w 221531"/>
                  <a:gd name="connsiteY98" fmla="*/ 171879 h 258695"/>
                  <a:gd name="connsiteX99" fmla="*/ 15113 w 221531"/>
                  <a:gd name="connsiteY99" fmla="*/ 167531 h 258695"/>
                  <a:gd name="connsiteX100" fmla="*/ 15353 w 221531"/>
                  <a:gd name="connsiteY100" fmla="*/ 162274 h 258695"/>
                  <a:gd name="connsiteX101" fmla="*/ 19167 w 221531"/>
                  <a:gd name="connsiteY101" fmla="*/ 157404 h 258695"/>
                  <a:gd name="connsiteX102" fmla="*/ 17788 w 221531"/>
                  <a:gd name="connsiteY102" fmla="*/ 152221 h 258695"/>
                  <a:gd name="connsiteX103" fmla="*/ 18783 w 221531"/>
                  <a:gd name="connsiteY103" fmla="*/ 142032 h 258695"/>
                  <a:gd name="connsiteX104" fmla="*/ 20611 w 221531"/>
                  <a:gd name="connsiteY104" fmla="*/ 137975 h 258695"/>
                  <a:gd name="connsiteX105" fmla="*/ 21453 w 221531"/>
                  <a:gd name="connsiteY105" fmla="*/ 122251 h 258695"/>
                  <a:gd name="connsiteX106" fmla="*/ 14357 w 221531"/>
                  <a:gd name="connsiteY106" fmla="*/ 115789 h 258695"/>
                  <a:gd name="connsiteX107" fmla="*/ 12861 w 221531"/>
                  <a:gd name="connsiteY107" fmla="*/ 110995 h 258695"/>
                  <a:gd name="connsiteX108" fmla="*/ 15207 w 221531"/>
                  <a:gd name="connsiteY108" fmla="*/ 103795 h 258695"/>
                  <a:gd name="connsiteX109" fmla="*/ 14988 w 221531"/>
                  <a:gd name="connsiteY109" fmla="*/ 99872 h 258695"/>
                  <a:gd name="connsiteX110" fmla="*/ 17574 w 221531"/>
                  <a:gd name="connsiteY110" fmla="*/ 94670 h 258695"/>
                  <a:gd name="connsiteX111" fmla="*/ 16406 w 221531"/>
                  <a:gd name="connsiteY111" fmla="*/ 84520 h 258695"/>
                  <a:gd name="connsiteX112" fmla="*/ 13434 w 221531"/>
                  <a:gd name="connsiteY112" fmla="*/ 82961 h 258695"/>
                  <a:gd name="connsiteX113" fmla="*/ 10538 w 221531"/>
                  <a:gd name="connsiteY113" fmla="*/ 79186 h 258695"/>
                  <a:gd name="connsiteX114" fmla="*/ 9683 w 221531"/>
                  <a:gd name="connsiteY114" fmla="*/ 75466 h 258695"/>
                  <a:gd name="connsiteX115" fmla="*/ 10770 w 221531"/>
                  <a:gd name="connsiteY115" fmla="*/ 70098 h 258695"/>
                  <a:gd name="connsiteX116" fmla="*/ 12801 w 221531"/>
                  <a:gd name="connsiteY116" fmla="*/ 67233 h 258695"/>
                  <a:gd name="connsiteX117" fmla="*/ 17311 w 221531"/>
                  <a:gd name="connsiteY117" fmla="*/ 64742 h 258695"/>
                  <a:gd name="connsiteX118" fmla="*/ 21838 w 221531"/>
                  <a:gd name="connsiteY118" fmla="*/ 59757 h 258695"/>
                  <a:gd name="connsiteX119" fmla="*/ 22610 w 221531"/>
                  <a:gd name="connsiteY119" fmla="*/ 56097 h 258695"/>
                  <a:gd name="connsiteX120" fmla="*/ 21599 w 221531"/>
                  <a:gd name="connsiteY120" fmla="*/ 44781 h 258695"/>
                  <a:gd name="connsiteX121" fmla="*/ 19685 w 221531"/>
                  <a:gd name="connsiteY121" fmla="*/ 37647 h 258695"/>
                  <a:gd name="connsiteX122" fmla="*/ 15707 w 221531"/>
                  <a:gd name="connsiteY122" fmla="*/ 27726 h 258695"/>
                  <a:gd name="connsiteX123" fmla="*/ 13307 w 221531"/>
                  <a:gd name="connsiteY123" fmla="*/ 23571 h 258695"/>
                  <a:gd name="connsiteX124" fmla="*/ 5218 w 221531"/>
                  <a:gd name="connsiteY124" fmla="*/ 19637 h 258695"/>
                  <a:gd name="connsiteX125" fmla="*/ 1814 w 221531"/>
                  <a:gd name="connsiteY125" fmla="*/ 14188 h 258695"/>
                  <a:gd name="connsiteX126" fmla="*/ 33 w 221531"/>
                  <a:gd name="connsiteY126" fmla="*/ 7455 h 258695"/>
                  <a:gd name="connsiteX127" fmla="*/ 33 w 221531"/>
                  <a:gd name="connsiteY127" fmla="*/ 7455 h 258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221531" h="258695">
                    <a:moveTo>
                      <a:pt x="33" y="7455"/>
                    </a:moveTo>
                    <a:lnTo>
                      <a:pt x="17827" y="6819"/>
                    </a:lnTo>
                    <a:lnTo>
                      <a:pt x="17879" y="0"/>
                    </a:lnTo>
                    <a:lnTo>
                      <a:pt x="20866" y="769"/>
                    </a:lnTo>
                    <a:lnTo>
                      <a:pt x="22829" y="4768"/>
                    </a:lnTo>
                    <a:lnTo>
                      <a:pt x="26431" y="5624"/>
                    </a:lnTo>
                    <a:lnTo>
                      <a:pt x="33034" y="12114"/>
                    </a:lnTo>
                    <a:lnTo>
                      <a:pt x="41485" y="12918"/>
                    </a:lnTo>
                    <a:lnTo>
                      <a:pt x="49662" y="9816"/>
                    </a:lnTo>
                    <a:lnTo>
                      <a:pt x="55001" y="8893"/>
                    </a:lnTo>
                    <a:lnTo>
                      <a:pt x="60287" y="5780"/>
                    </a:lnTo>
                    <a:lnTo>
                      <a:pt x="67977" y="9756"/>
                    </a:lnTo>
                    <a:lnTo>
                      <a:pt x="73649" y="7943"/>
                    </a:lnTo>
                    <a:lnTo>
                      <a:pt x="82562" y="8551"/>
                    </a:lnTo>
                    <a:lnTo>
                      <a:pt x="89605" y="7565"/>
                    </a:lnTo>
                    <a:lnTo>
                      <a:pt x="94918" y="5400"/>
                    </a:lnTo>
                    <a:lnTo>
                      <a:pt x="98033" y="5786"/>
                    </a:lnTo>
                    <a:lnTo>
                      <a:pt x="102654" y="9813"/>
                    </a:lnTo>
                    <a:lnTo>
                      <a:pt x="105532" y="14086"/>
                    </a:lnTo>
                    <a:lnTo>
                      <a:pt x="105047" y="24046"/>
                    </a:lnTo>
                    <a:lnTo>
                      <a:pt x="113634" y="31378"/>
                    </a:lnTo>
                    <a:lnTo>
                      <a:pt x="126792" y="31697"/>
                    </a:lnTo>
                    <a:lnTo>
                      <a:pt x="143194" y="22504"/>
                    </a:lnTo>
                    <a:lnTo>
                      <a:pt x="150474" y="23276"/>
                    </a:lnTo>
                    <a:lnTo>
                      <a:pt x="152043" y="24860"/>
                    </a:lnTo>
                    <a:lnTo>
                      <a:pt x="166576" y="33992"/>
                    </a:lnTo>
                    <a:lnTo>
                      <a:pt x="172566" y="40031"/>
                    </a:lnTo>
                    <a:lnTo>
                      <a:pt x="181009" y="44416"/>
                    </a:lnTo>
                    <a:lnTo>
                      <a:pt x="183840" y="49294"/>
                    </a:lnTo>
                    <a:lnTo>
                      <a:pt x="184763" y="55323"/>
                    </a:lnTo>
                    <a:lnTo>
                      <a:pt x="187925" y="58816"/>
                    </a:lnTo>
                    <a:lnTo>
                      <a:pt x="190594" y="65804"/>
                    </a:lnTo>
                    <a:lnTo>
                      <a:pt x="194004" y="69923"/>
                    </a:lnTo>
                    <a:lnTo>
                      <a:pt x="195130" y="75850"/>
                    </a:lnTo>
                    <a:lnTo>
                      <a:pt x="194363" y="79935"/>
                    </a:lnTo>
                    <a:lnTo>
                      <a:pt x="198180" y="89265"/>
                    </a:lnTo>
                    <a:lnTo>
                      <a:pt x="198083" y="94130"/>
                    </a:lnTo>
                    <a:lnTo>
                      <a:pt x="196655" y="101215"/>
                    </a:lnTo>
                    <a:lnTo>
                      <a:pt x="200414" y="107304"/>
                    </a:lnTo>
                    <a:lnTo>
                      <a:pt x="201772" y="116851"/>
                    </a:lnTo>
                    <a:lnTo>
                      <a:pt x="199697" y="128003"/>
                    </a:lnTo>
                    <a:lnTo>
                      <a:pt x="201237" y="132813"/>
                    </a:lnTo>
                    <a:lnTo>
                      <a:pt x="197648" y="137793"/>
                    </a:lnTo>
                    <a:lnTo>
                      <a:pt x="197317" y="140472"/>
                    </a:lnTo>
                    <a:lnTo>
                      <a:pt x="201167" y="147630"/>
                    </a:lnTo>
                    <a:lnTo>
                      <a:pt x="210728" y="154848"/>
                    </a:lnTo>
                    <a:lnTo>
                      <a:pt x="214907" y="159517"/>
                    </a:lnTo>
                    <a:lnTo>
                      <a:pt x="221549" y="158398"/>
                    </a:lnTo>
                    <a:lnTo>
                      <a:pt x="221564" y="162726"/>
                    </a:lnTo>
                    <a:lnTo>
                      <a:pt x="220019" y="165827"/>
                    </a:lnTo>
                    <a:lnTo>
                      <a:pt x="215470" y="164961"/>
                    </a:lnTo>
                    <a:lnTo>
                      <a:pt x="215269" y="172544"/>
                    </a:lnTo>
                    <a:lnTo>
                      <a:pt x="212245" y="171305"/>
                    </a:lnTo>
                    <a:lnTo>
                      <a:pt x="204139" y="176942"/>
                    </a:lnTo>
                    <a:lnTo>
                      <a:pt x="204131" y="167862"/>
                    </a:lnTo>
                    <a:lnTo>
                      <a:pt x="197054" y="167974"/>
                    </a:lnTo>
                    <a:lnTo>
                      <a:pt x="198049" y="171504"/>
                    </a:lnTo>
                    <a:lnTo>
                      <a:pt x="190792" y="172273"/>
                    </a:lnTo>
                    <a:lnTo>
                      <a:pt x="189283" y="175977"/>
                    </a:lnTo>
                    <a:lnTo>
                      <a:pt x="190784" y="180339"/>
                    </a:lnTo>
                    <a:lnTo>
                      <a:pt x="190026" y="185692"/>
                    </a:lnTo>
                    <a:lnTo>
                      <a:pt x="186887" y="192401"/>
                    </a:lnTo>
                    <a:lnTo>
                      <a:pt x="180631" y="192375"/>
                    </a:lnTo>
                    <a:lnTo>
                      <a:pt x="179289" y="196272"/>
                    </a:lnTo>
                    <a:lnTo>
                      <a:pt x="171469" y="196275"/>
                    </a:lnTo>
                    <a:lnTo>
                      <a:pt x="171469" y="193828"/>
                    </a:lnTo>
                    <a:lnTo>
                      <a:pt x="168427" y="193763"/>
                    </a:lnTo>
                    <a:lnTo>
                      <a:pt x="168427" y="190810"/>
                    </a:lnTo>
                    <a:lnTo>
                      <a:pt x="165505" y="190630"/>
                    </a:lnTo>
                    <a:lnTo>
                      <a:pt x="165559" y="187614"/>
                    </a:lnTo>
                    <a:lnTo>
                      <a:pt x="162520" y="187643"/>
                    </a:lnTo>
                    <a:lnTo>
                      <a:pt x="162549" y="184750"/>
                    </a:lnTo>
                    <a:lnTo>
                      <a:pt x="150657" y="184870"/>
                    </a:lnTo>
                    <a:lnTo>
                      <a:pt x="150649" y="181875"/>
                    </a:lnTo>
                    <a:lnTo>
                      <a:pt x="147706" y="181878"/>
                    </a:lnTo>
                    <a:lnTo>
                      <a:pt x="147662" y="178894"/>
                    </a:lnTo>
                    <a:lnTo>
                      <a:pt x="100162" y="178920"/>
                    </a:lnTo>
                    <a:lnTo>
                      <a:pt x="100532" y="198403"/>
                    </a:lnTo>
                    <a:lnTo>
                      <a:pt x="100358" y="223453"/>
                    </a:lnTo>
                    <a:lnTo>
                      <a:pt x="54076" y="223456"/>
                    </a:lnTo>
                    <a:lnTo>
                      <a:pt x="54120" y="252023"/>
                    </a:lnTo>
                    <a:lnTo>
                      <a:pt x="62751" y="251996"/>
                    </a:lnTo>
                    <a:lnTo>
                      <a:pt x="62706" y="258604"/>
                    </a:lnTo>
                    <a:lnTo>
                      <a:pt x="27743" y="258341"/>
                    </a:lnTo>
                    <a:lnTo>
                      <a:pt x="9193" y="258695"/>
                    </a:lnTo>
                    <a:lnTo>
                      <a:pt x="11271" y="250223"/>
                    </a:lnTo>
                    <a:lnTo>
                      <a:pt x="15783" y="238933"/>
                    </a:lnTo>
                    <a:lnTo>
                      <a:pt x="16510" y="230930"/>
                    </a:lnTo>
                    <a:lnTo>
                      <a:pt x="14435" y="225431"/>
                    </a:lnTo>
                    <a:lnTo>
                      <a:pt x="16615" y="218043"/>
                    </a:lnTo>
                    <a:lnTo>
                      <a:pt x="17206" y="212693"/>
                    </a:lnTo>
                    <a:lnTo>
                      <a:pt x="16299" y="207703"/>
                    </a:lnTo>
                    <a:lnTo>
                      <a:pt x="12366" y="202707"/>
                    </a:lnTo>
                    <a:lnTo>
                      <a:pt x="11912" y="197714"/>
                    </a:lnTo>
                    <a:lnTo>
                      <a:pt x="14331" y="190943"/>
                    </a:lnTo>
                    <a:lnTo>
                      <a:pt x="16766" y="189046"/>
                    </a:lnTo>
                    <a:lnTo>
                      <a:pt x="17848" y="181239"/>
                    </a:lnTo>
                    <a:lnTo>
                      <a:pt x="14511" y="177135"/>
                    </a:lnTo>
                    <a:lnTo>
                      <a:pt x="13706" y="171879"/>
                    </a:lnTo>
                    <a:lnTo>
                      <a:pt x="15113" y="167531"/>
                    </a:lnTo>
                    <a:lnTo>
                      <a:pt x="15353" y="162274"/>
                    </a:lnTo>
                    <a:lnTo>
                      <a:pt x="19167" y="157404"/>
                    </a:lnTo>
                    <a:lnTo>
                      <a:pt x="17788" y="152221"/>
                    </a:lnTo>
                    <a:lnTo>
                      <a:pt x="18783" y="142032"/>
                    </a:lnTo>
                    <a:lnTo>
                      <a:pt x="20611" y="137975"/>
                    </a:lnTo>
                    <a:lnTo>
                      <a:pt x="21453" y="122251"/>
                    </a:lnTo>
                    <a:lnTo>
                      <a:pt x="14357" y="115789"/>
                    </a:lnTo>
                    <a:lnTo>
                      <a:pt x="12861" y="110995"/>
                    </a:lnTo>
                    <a:lnTo>
                      <a:pt x="15207" y="103795"/>
                    </a:lnTo>
                    <a:lnTo>
                      <a:pt x="14988" y="99872"/>
                    </a:lnTo>
                    <a:lnTo>
                      <a:pt x="17574" y="94670"/>
                    </a:lnTo>
                    <a:lnTo>
                      <a:pt x="16406" y="84520"/>
                    </a:lnTo>
                    <a:lnTo>
                      <a:pt x="13434" y="82961"/>
                    </a:lnTo>
                    <a:lnTo>
                      <a:pt x="10538" y="79186"/>
                    </a:lnTo>
                    <a:lnTo>
                      <a:pt x="9683" y="75466"/>
                    </a:lnTo>
                    <a:lnTo>
                      <a:pt x="10770" y="70098"/>
                    </a:lnTo>
                    <a:lnTo>
                      <a:pt x="12801" y="67233"/>
                    </a:lnTo>
                    <a:lnTo>
                      <a:pt x="17311" y="64742"/>
                    </a:lnTo>
                    <a:lnTo>
                      <a:pt x="21838" y="59757"/>
                    </a:lnTo>
                    <a:lnTo>
                      <a:pt x="22610" y="56097"/>
                    </a:lnTo>
                    <a:lnTo>
                      <a:pt x="21599" y="44781"/>
                    </a:lnTo>
                    <a:lnTo>
                      <a:pt x="19685" y="37647"/>
                    </a:lnTo>
                    <a:lnTo>
                      <a:pt x="15707" y="27726"/>
                    </a:lnTo>
                    <a:lnTo>
                      <a:pt x="13307" y="23571"/>
                    </a:lnTo>
                    <a:lnTo>
                      <a:pt x="5218" y="19637"/>
                    </a:lnTo>
                    <a:lnTo>
                      <a:pt x="1814" y="14188"/>
                    </a:lnTo>
                    <a:lnTo>
                      <a:pt x="33" y="7455"/>
                    </a:lnTo>
                    <a:lnTo>
                      <a:pt x="33" y="7455"/>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03" name="OR-2">
                <a:extLst>
                  <a:ext uri="{FF2B5EF4-FFF2-40B4-BE49-F238E27FC236}">
                    <a16:creationId xmlns:a16="http://schemas.microsoft.com/office/drawing/2014/main" id="{42B13F71-58DD-8D67-8755-0C3274A7BEDA}"/>
                  </a:ext>
                </a:extLst>
              </p:cNvPr>
              <p:cNvSpPr/>
              <p:nvPr/>
            </p:nvSpPr>
            <p:spPr>
              <a:xfrm>
                <a:off x="602930" y="1850905"/>
                <a:ext cx="1103848" cy="814538"/>
              </a:xfrm>
              <a:custGeom>
                <a:avLst/>
                <a:gdLst>
                  <a:gd name="connsiteX0" fmla="*/ 33 w 1092624"/>
                  <a:gd name="connsiteY0" fmla="*/ 727488 h 804504"/>
                  <a:gd name="connsiteX1" fmla="*/ 1008 w 1092624"/>
                  <a:gd name="connsiteY1" fmla="*/ 724601 h 804504"/>
                  <a:gd name="connsiteX2" fmla="*/ 4162 w 1092624"/>
                  <a:gd name="connsiteY2" fmla="*/ 722600 h 804504"/>
                  <a:gd name="connsiteX3" fmla="*/ 3959 w 1092624"/>
                  <a:gd name="connsiteY3" fmla="*/ 718387 h 804504"/>
                  <a:gd name="connsiteX4" fmla="*/ 5818 w 1092624"/>
                  <a:gd name="connsiteY4" fmla="*/ 716251 h 804504"/>
                  <a:gd name="connsiteX5" fmla="*/ 5763 w 1092624"/>
                  <a:gd name="connsiteY5" fmla="*/ 708644 h 804504"/>
                  <a:gd name="connsiteX6" fmla="*/ 4874 w 1092624"/>
                  <a:gd name="connsiteY6" fmla="*/ 706236 h 804504"/>
                  <a:gd name="connsiteX7" fmla="*/ 7861 w 1092624"/>
                  <a:gd name="connsiteY7" fmla="*/ 705219 h 804504"/>
                  <a:gd name="connsiteX8" fmla="*/ 10106 w 1092624"/>
                  <a:gd name="connsiteY8" fmla="*/ 706429 h 804504"/>
                  <a:gd name="connsiteX9" fmla="*/ 13880 w 1092624"/>
                  <a:gd name="connsiteY9" fmla="*/ 705261 h 804504"/>
                  <a:gd name="connsiteX10" fmla="*/ 16450 w 1092624"/>
                  <a:gd name="connsiteY10" fmla="*/ 706586 h 804504"/>
                  <a:gd name="connsiteX11" fmla="*/ 21849 w 1092624"/>
                  <a:gd name="connsiteY11" fmla="*/ 705417 h 804504"/>
                  <a:gd name="connsiteX12" fmla="*/ 23499 w 1092624"/>
                  <a:gd name="connsiteY12" fmla="*/ 701207 h 804504"/>
                  <a:gd name="connsiteX13" fmla="*/ 27021 w 1092624"/>
                  <a:gd name="connsiteY13" fmla="*/ 695786 h 804504"/>
                  <a:gd name="connsiteX14" fmla="*/ 26142 w 1092624"/>
                  <a:gd name="connsiteY14" fmla="*/ 693626 h 804504"/>
                  <a:gd name="connsiteX15" fmla="*/ 27777 w 1092624"/>
                  <a:gd name="connsiteY15" fmla="*/ 689129 h 804504"/>
                  <a:gd name="connsiteX16" fmla="*/ 30550 w 1092624"/>
                  <a:gd name="connsiteY16" fmla="*/ 686904 h 804504"/>
                  <a:gd name="connsiteX17" fmla="*/ 31817 w 1092624"/>
                  <a:gd name="connsiteY17" fmla="*/ 682068 h 804504"/>
                  <a:gd name="connsiteX18" fmla="*/ 30412 w 1092624"/>
                  <a:gd name="connsiteY18" fmla="*/ 679603 h 804504"/>
                  <a:gd name="connsiteX19" fmla="*/ 41081 w 1092624"/>
                  <a:gd name="connsiteY19" fmla="*/ 662279 h 804504"/>
                  <a:gd name="connsiteX20" fmla="*/ 44577 w 1092624"/>
                  <a:gd name="connsiteY20" fmla="*/ 652779 h 804504"/>
                  <a:gd name="connsiteX21" fmla="*/ 44678 w 1092624"/>
                  <a:gd name="connsiteY21" fmla="*/ 650580 h 804504"/>
                  <a:gd name="connsiteX22" fmla="*/ 37429 w 1092624"/>
                  <a:gd name="connsiteY22" fmla="*/ 646782 h 804504"/>
                  <a:gd name="connsiteX23" fmla="*/ 33256 w 1092624"/>
                  <a:gd name="connsiteY23" fmla="*/ 648991 h 804504"/>
                  <a:gd name="connsiteX24" fmla="*/ 33222 w 1092624"/>
                  <a:gd name="connsiteY24" fmla="*/ 641932 h 804504"/>
                  <a:gd name="connsiteX25" fmla="*/ 31973 w 1092624"/>
                  <a:gd name="connsiteY25" fmla="*/ 641932 h 804504"/>
                  <a:gd name="connsiteX26" fmla="*/ 31874 w 1092624"/>
                  <a:gd name="connsiteY26" fmla="*/ 614130 h 804504"/>
                  <a:gd name="connsiteX27" fmla="*/ 39202 w 1092624"/>
                  <a:gd name="connsiteY27" fmla="*/ 613960 h 804504"/>
                  <a:gd name="connsiteX28" fmla="*/ 42444 w 1092624"/>
                  <a:gd name="connsiteY28" fmla="*/ 612439 h 804504"/>
                  <a:gd name="connsiteX29" fmla="*/ 45252 w 1092624"/>
                  <a:gd name="connsiteY29" fmla="*/ 608540 h 804504"/>
                  <a:gd name="connsiteX30" fmla="*/ 50179 w 1092624"/>
                  <a:gd name="connsiteY30" fmla="*/ 604911 h 804504"/>
                  <a:gd name="connsiteX31" fmla="*/ 56469 w 1092624"/>
                  <a:gd name="connsiteY31" fmla="*/ 594550 h 804504"/>
                  <a:gd name="connsiteX32" fmla="*/ 59805 w 1092624"/>
                  <a:gd name="connsiteY32" fmla="*/ 594534 h 804504"/>
                  <a:gd name="connsiteX33" fmla="*/ 66629 w 1092624"/>
                  <a:gd name="connsiteY33" fmla="*/ 591730 h 804504"/>
                  <a:gd name="connsiteX34" fmla="*/ 69278 w 1092624"/>
                  <a:gd name="connsiteY34" fmla="*/ 588028 h 804504"/>
                  <a:gd name="connsiteX35" fmla="*/ 78391 w 1092624"/>
                  <a:gd name="connsiteY35" fmla="*/ 584345 h 804504"/>
                  <a:gd name="connsiteX36" fmla="*/ 80583 w 1092624"/>
                  <a:gd name="connsiteY36" fmla="*/ 587022 h 804504"/>
                  <a:gd name="connsiteX37" fmla="*/ 84657 w 1092624"/>
                  <a:gd name="connsiteY37" fmla="*/ 585829 h 804504"/>
                  <a:gd name="connsiteX38" fmla="*/ 87452 w 1092624"/>
                  <a:gd name="connsiteY38" fmla="*/ 586875 h 804504"/>
                  <a:gd name="connsiteX39" fmla="*/ 90697 w 1092624"/>
                  <a:gd name="connsiteY39" fmla="*/ 590812 h 804504"/>
                  <a:gd name="connsiteX40" fmla="*/ 94334 w 1092624"/>
                  <a:gd name="connsiteY40" fmla="*/ 591649 h 804504"/>
                  <a:gd name="connsiteX41" fmla="*/ 96077 w 1092624"/>
                  <a:gd name="connsiteY41" fmla="*/ 589103 h 804504"/>
                  <a:gd name="connsiteX42" fmla="*/ 98197 w 1092624"/>
                  <a:gd name="connsiteY42" fmla="*/ 593407 h 804504"/>
                  <a:gd name="connsiteX43" fmla="*/ 97368 w 1092624"/>
                  <a:gd name="connsiteY43" fmla="*/ 587066 h 804504"/>
                  <a:gd name="connsiteX44" fmla="*/ 99127 w 1092624"/>
                  <a:gd name="connsiteY44" fmla="*/ 585303 h 804504"/>
                  <a:gd name="connsiteX45" fmla="*/ 97793 w 1092624"/>
                  <a:gd name="connsiteY45" fmla="*/ 582292 h 804504"/>
                  <a:gd name="connsiteX46" fmla="*/ 98238 w 1092624"/>
                  <a:gd name="connsiteY46" fmla="*/ 572938 h 804504"/>
                  <a:gd name="connsiteX47" fmla="*/ 97670 w 1092624"/>
                  <a:gd name="connsiteY47" fmla="*/ 571527 h 804504"/>
                  <a:gd name="connsiteX48" fmla="*/ 101593 w 1092624"/>
                  <a:gd name="connsiteY48" fmla="*/ 568010 h 804504"/>
                  <a:gd name="connsiteX49" fmla="*/ 109218 w 1092624"/>
                  <a:gd name="connsiteY49" fmla="*/ 566320 h 804504"/>
                  <a:gd name="connsiteX50" fmla="*/ 125760 w 1092624"/>
                  <a:gd name="connsiteY50" fmla="*/ 566487 h 804504"/>
                  <a:gd name="connsiteX51" fmla="*/ 130468 w 1092624"/>
                  <a:gd name="connsiteY51" fmla="*/ 563884 h 804504"/>
                  <a:gd name="connsiteX52" fmla="*/ 131200 w 1092624"/>
                  <a:gd name="connsiteY52" fmla="*/ 561692 h 804504"/>
                  <a:gd name="connsiteX53" fmla="*/ 139401 w 1092624"/>
                  <a:gd name="connsiteY53" fmla="*/ 554665 h 804504"/>
                  <a:gd name="connsiteX54" fmla="*/ 142331 w 1092624"/>
                  <a:gd name="connsiteY54" fmla="*/ 553543 h 804504"/>
                  <a:gd name="connsiteX55" fmla="*/ 148193 w 1092624"/>
                  <a:gd name="connsiteY55" fmla="*/ 555458 h 804504"/>
                  <a:gd name="connsiteX56" fmla="*/ 152982 w 1092624"/>
                  <a:gd name="connsiteY56" fmla="*/ 554041 h 804504"/>
                  <a:gd name="connsiteX57" fmla="*/ 158221 w 1092624"/>
                  <a:gd name="connsiteY57" fmla="*/ 548206 h 804504"/>
                  <a:gd name="connsiteX58" fmla="*/ 155119 w 1092624"/>
                  <a:gd name="connsiteY58" fmla="*/ 545396 h 804504"/>
                  <a:gd name="connsiteX59" fmla="*/ 150466 w 1092624"/>
                  <a:gd name="connsiteY59" fmla="*/ 543223 h 804504"/>
                  <a:gd name="connsiteX60" fmla="*/ 151288 w 1092624"/>
                  <a:gd name="connsiteY60" fmla="*/ 536457 h 804504"/>
                  <a:gd name="connsiteX61" fmla="*/ 147573 w 1092624"/>
                  <a:gd name="connsiteY61" fmla="*/ 533287 h 804504"/>
                  <a:gd name="connsiteX62" fmla="*/ 148204 w 1092624"/>
                  <a:gd name="connsiteY62" fmla="*/ 531099 h 804504"/>
                  <a:gd name="connsiteX63" fmla="*/ 151963 w 1092624"/>
                  <a:gd name="connsiteY63" fmla="*/ 530559 h 804504"/>
                  <a:gd name="connsiteX64" fmla="*/ 151913 w 1092624"/>
                  <a:gd name="connsiteY64" fmla="*/ 524773 h 804504"/>
                  <a:gd name="connsiteX65" fmla="*/ 154569 w 1092624"/>
                  <a:gd name="connsiteY65" fmla="*/ 524744 h 804504"/>
                  <a:gd name="connsiteX66" fmla="*/ 154695 w 1092624"/>
                  <a:gd name="connsiteY66" fmla="*/ 521463 h 804504"/>
                  <a:gd name="connsiteX67" fmla="*/ 157570 w 1092624"/>
                  <a:gd name="connsiteY67" fmla="*/ 521627 h 804504"/>
                  <a:gd name="connsiteX68" fmla="*/ 159963 w 1092624"/>
                  <a:gd name="connsiteY68" fmla="*/ 517860 h 804504"/>
                  <a:gd name="connsiteX69" fmla="*/ 159814 w 1092624"/>
                  <a:gd name="connsiteY69" fmla="*/ 512956 h 804504"/>
                  <a:gd name="connsiteX70" fmla="*/ 163132 w 1092624"/>
                  <a:gd name="connsiteY70" fmla="*/ 506995 h 804504"/>
                  <a:gd name="connsiteX71" fmla="*/ 165643 w 1092624"/>
                  <a:gd name="connsiteY71" fmla="*/ 504773 h 804504"/>
                  <a:gd name="connsiteX72" fmla="*/ 187469 w 1092624"/>
                  <a:gd name="connsiteY72" fmla="*/ 504742 h 804504"/>
                  <a:gd name="connsiteX73" fmla="*/ 187497 w 1092624"/>
                  <a:gd name="connsiteY73" fmla="*/ 520685 h 804504"/>
                  <a:gd name="connsiteX74" fmla="*/ 204623 w 1092624"/>
                  <a:gd name="connsiteY74" fmla="*/ 520474 h 804504"/>
                  <a:gd name="connsiteX75" fmla="*/ 204626 w 1092624"/>
                  <a:gd name="connsiteY75" fmla="*/ 520117 h 804504"/>
                  <a:gd name="connsiteX76" fmla="*/ 221132 w 1092624"/>
                  <a:gd name="connsiteY76" fmla="*/ 519913 h 804504"/>
                  <a:gd name="connsiteX77" fmla="*/ 255412 w 1092624"/>
                  <a:gd name="connsiteY77" fmla="*/ 519843 h 804504"/>
                  <a:gd name="connsiteX78" fmla="*/ 255415 w 1092624"/>
                  <a:gd name="connsiteY78" fmla="*/ 520166 h 804504"/>
                  <a:gd name="connsiteX79" fmla="*/ 275398 w 1092624"/>
                  <a:gd name="connsiteY79" fmla="*/ 520125 h 804504"/>
                  <a:gd name="connsiteX80" fmla="*/ 272374 w 1092624"/>
                  <a:gd name="connsiteY80" fmla="*/ 518664 h 804504"/>
                  <a:gd name="connsiteX81" fmla="*/ 274449 w 1092624"/>
                  <a:gd name="connsiteY81" fmla="*/ 517159 h 804504"/>
                  <a:gd name="connsiteX82" fmla="*/ 275878 w 1092624"/>
                  <a:gd name="connsiteY82" fmla="*/ 508858 h 804504"/>
                  <a:gd name="connsiteX83" fmla="*/ 272877 w 1092624"/>
                  <a:gd name="connsiteY83" fmla="*/ 504123 h 804504"/>
                  <a:gd name="connsiteX84" fmla="*/ 275547 w 1092624"/>
                  <a:gd name="connsiteY84" fmla="*/ 496840 h 804504"/>
                  <a:gd name="connsiteX85" fmla="*/ 280953 w 1092624"/>
                  <a:gd name="connsiteY85" fmla="*/ 492474 h 804504"/>
                  <a:gd name="connsiteX86" fmla="*/ 284157 w 1092624"/>
                  <a:gd name="connsiteY86" fmla="*/ 492401 h 804504"/>
                  <a:gd name="connsiteX87" fmla="*/ 288817 w 1092624"/>
                  <a:gd name="connsiteY87" fmla="*/ 488010 h 804504"/>
                  <a:gd name="connsiteX88" fmla="*/ 292855 w 1092624"/>
                  <a:gd name="connsiteY88" fmla="*/ 486484 h 804504"/>
                  <a:gd name="connsiteX89" fmla="*/ 294370 w 1092624"/>
                  <a:gd name="connsiteY89" fmla="*/ 483164 h 804504"/>
                  <a:gd name="connsiteX90" fmla="*/ 298997 w 1092624"/>
                  <a:gd name="connsiteY90" fmla="*/ 482809 h 804504"/>
                  <a:gd name="connsiteX91" fmla="*/ 296416 w 1092624"/>
                  <a:gd name="connsiteY91" fmla="*/ 476032 h 804504"/>
                  <a:gd name="connsiteX92" fmla="*/ 298256 w 1092624"/>
                  <a:gd name="connsiteY92" fmla="*/ 467150 h 804504"/>
                  <a:gd name="connsiteX93" fmla="*/ 297151 w 1092624"/>
                  <a:gd name="connsiteY93" fmla="*/ 459736 h 804504"/>
                  <a:gd name="connsiteX94" fmla="*/ 299899 w 1092624"/>
                  <a:gd name="connsiteY94" fmla="*/ 455706 h 804504"/>
                  <a:gd name="connsiteX95" fmla="*/ 298921 w 1092624"/>
                  <a:gd name="connsiteY95" fmla="*/ 453465 h 804504"/>
                  <a:gd name="connsiteX96" fmla="*/ 299549 w 1092624"/>
                  <a:gd name="connsiteY96" fmla="*/ 446774 h 804504"/>
                  <a:gd name="connsiteX97" fmla="*/ 304361 w 1092624"/>
                  <a:gd name="connsiteY97" fmla="*/ 447575 h 804504"/>
                  <a:gd name="connsiteX98" fmla="*/ 307010 w 1092624"/>
                  <a:gd name="connsiteY98" fmla="*/ 449476 h 804504"/>
                  <a:gd name="connsiteX99" fmla="*/ 315562 w 1092624"/>
                  <a:gd name="connsiteY99" fmla="*/ 447517 h 804504"/>
                  <a:gd name="connsiteX100" fmla="*/ 323513 w 1092624"/>
                  <a:gd name="connsiteY100" fmla="*/ 443158 h 804504"/>
                  <a:gd name="connsiteX101" fmla="*/ 330978 w 1092624"/>
                  <a:gd name="connsiteY101" fmla="*/ 442597 h 804504"/>
                  <a:gd name="connsiteX102" fmla="*/ 333726 w 1092624"/>
                  <a:gd name="connsiteY102" fmla="*/ 441194 h 804504"/>
                  <a:gd name="connsiteX103" fmla="*/ 338780 w 1092624"/>
                  <a:gd name="connsiteY103" fmla="*/ 443083 h 804504"/>
                  <a:gd name="connsiteX104" fmla="*/ 341903 w 1092624"/>
                  <a:gd name="connsiteY104" fmla="*/ 441557 h 804504"/>
                  <a:gd name="connsiteX105" fmla="*/ 346527 w 1092624"/>
                  <a:gd name="connsiteY105" fmla="*/ 441742 h 804504"/>
                  <a:gd name="connsiteX106" fmla="*/ 352080 w 1092624"/>
                  <a:gd name="connsiteY106" fmla="*/ 443221 h 804504"/>
                  <a:gd name="connsiteX107" fmla="*/ 353748 w 1092624"/>
                  <a:gd name="connsiteY107" fmla="*/ 440195 h 804504"/>
                  <a:gd name="connsiteX108" fmla="*/ 355776 w 1092624"/>
                  <a:gd name="connsiteY108" fmla="*/ 441119 h 804504"/>
                  <a:gd name="connsiteX109" fmla="*/ 363596 w 1092624"/>
                  <a:gd name="connsiteY109" fmla="*/ 437080 h 804504"/>
                  <a:gd name="connsiteX110" fmla="*/ 365340 w 1092624"/>
                  <a:gd name="connsiteY110" fmla="*/ 440644 h 804504"/>
                  <a:gd name="connsiteX111" fmla="*/ 368776 w 1092624"/>
                  <a:gd name="connsiteY111" fmla="*/ 436767 h 804504"/>
                  <a:gd name="connsiteX112" fmla="*/ 371338 w 1092624"/>
                  <a:gd name="connsiteY112" fmla="*/ 436744 h 804504"/>
                  <a:gd name="connsiteX113" fmla="*/ 372918 w 1092624"/>
                  <a:gd name="connsiteY113" fmla="*/ 440925 h 804504"/>
                  <a:gd name="connsiteX114" fmla="*/ 371906 w 1092624"/>
                  <a:gd name="connsiteY114" fmla="*/ 444538 h 804504"/>
                  <a:gd name="connsiteX115" fmla="*/ 376778 w 1092624"/>
                  <a:gd name="connsiteY115" fmla="*/ 444525 h 804504"/>
                  <a:gd name="connsiteX116" fmla="*/ 377850 w 1092624"/>
                  <a:gd name="connsiteY116" fmla="*/ 439835 h 804504"/>
                  <a:gd name="connsiteX117" fmla="*/ 381645 w 1092624"/>
                  <a:gd name="connsiteY117" fmla="*/ 432536 h 804504"/>
                  <a:gd name="connsiteX118" fmla="*/ 388149 w 1092624"/>
                  <a:gd name="connsiteY118" fmla="*/ 425569 h 804504"/>
                  <a:gd name="connsiteX119" fmla="*/ 388480 w 1092624"/>
                  <a:gd name="connsiteY119" fmla="*/ 415938 h 804504"/>
                  <a:gd name="connsiteX120" fmla="*/ 390440 w 1092624"/>
                  <a:gd name="connsiteY120" fmla="*/ 415760 h 804504"/>
                  <a:gd name="connsiteX121" fmla="*/ 391157 w 1092624"/>
                  <a:gd name="connsiteY121" fmla="*/ 410157 h 804504"/>
                  <a:gd name="connsiteX122" fmla="*/ 396704 w 1092624"/>
                  <a:gd name="connsiteY122" fmla="*/ 406779 h 804504"/>
                  <a:gd name="connsiteX123" fmla="*/ 403468 w 1092624"/>
                  <a:gd name="connsiteY123" fmla="*/ 406816 h 804504"/>
                  <a:gd name="connsiteX124" fmla="*/ 403510 w 1092624"/>
                  <a:gd name="connsiteY124" fmla="*/ 398082 h 804504"/>
                  <a:gd name="connsiteX125" fmla="*/ 402066 w 1092624"/>
                  <a:gd name="connsiteY125" fmla="*/ 398064 h 804504"/>
                  <a:gd name="connsiteX126" fmla="*/ 402045 w 1092624"/>
                  <a:gd name="connsiteY126" fmla="*/ 390815 h 804504"/>
                  <a:gd name="connsiteX127" fmla="*/ 405522 w 1092624"/>
                  <a:gd name="connsiteY127" fmla="*/ 389369 h 804504"/>
                  <a:gd name="connsiteX128" fmla="*/ 407433 w 1092624"/>
                  <a:gd name="connsiteY128" fmla="*/ 384512 h 804504"/>
                  <a:gd name="connsiteX129" fmla="*/ 413561 w 1092624"/>
                  <a:gd name="connsiteY129" fmla="*/ 376324 h 804504"/>
                  <a:gd name="connsiteX130" fmla="*/ 421757 w 1092624"/>
                  <a:gd name="connsiteY130" fmla="*/ 376196 h 804504"/>
                  <a:gd name="connsiteX131" fmla="*/ 423793 w 1092624"/>
                  <a:gd name="connsiteY131" fmla="*/ 374381 h 804504"/>
                  <a:gd name="connsiteX132" fmla="*/ 423769 w 1092624"/>
                  <a:gd name="connsiteY132" fmla="*/ 364471 h 804504"/>
                  <a:gd name="connsiteX133" fmla="*/ 422961 w 1092624"/>
                  <a:gd name="connsiteY133" fmla="*/ 364463 h 804504"/>
                  <a:gd name="connsiteX134" fmla="*/ 423107 w 1092624"/>
                  <a:gd name="connsiteY134" fmla="*/ 329771 h 804504"/>
                  <a:gd name="connsiteX135" fmla="*/ 405554 w 1092624"/>
                  <a:gd name="connsiteY135" fmla="*/ 329761 h 804504"/>
                  <a:gd name="connsiteX136" fmla="*/ 405551 w 1092624"/>
                  <a:gd name="connsiteY136" fmla="*/ 329278 h 804504"/>
                  <a:gd name="connsiteX137" fmla="*/ 341304 w 1092624"/>
                  <a:gd name="connsiteY137" fmla="*/ 329208 h 804504"/>
                  <a:gd name="connsiteX138" fmla="*/ 335819 w 1092624"/>
                  <a:gd name="connsiteY138" fmla="*/ 321959 h 804504"/>
                  <a:gd name="connsiteX139" fmla="*/ 328325 w 1092624"/>
                  <a:gd name="connsiteY139" fmla="*/ 324134 h 804504"/>
                  <a:gd name="connsiteX140" fmla="*/ 323278 w 1092624"/>
                  <a:gd name="connsiteY140" fmla="*/ 323049 h 804504"/>
                  <a:gd name="connsiteX141" fmla="*/ 316707 w 1092624"/>
                  <a:gd name="connsiteY141" fmla="*/ 322877 h 804504"/>
                  <a:gd name="connsiteX142" fmla="*/ 317340 w 1092624"/>
                  <a:gd name="connsiteY142" fmla="*/ 318800 h 804504"/>
                  <a:gd name="connsiteX143" fmla="*/ 316133 w 1092624"/>
                  <a:gd name="connsiteY143" fmla="*/ 314060 h 804504"/>
                  <a:gd name="connsiteX144" fmla="*/ 316511 w 1092624"/>
                  <a:gd name="connsiteY144" fmla="*/ 309463 h 804504"/>
                  <a:gd name="connsiteX145" fmla="*/ 321967 w 1092624"/>
                  <a:gd name="connsiteY145" fmla="*/ 304369 h 804504"/>
                  <a:gd name="connsiteX146" fmla="*/ 320953 w 1092624"/>
                  <a:gd name="connsiteY146" fmla="*/ 300662 h 804504"/>
                  <a:gd name="connsiteX147" fmla="*/ 322796 w 1092624"/>
                  <a:gd name="connsiteY147" fmla="*/ 296465 h 804504"/>
                  <a:gd name="connsiteX148" fmla="*/ 324151 w 1092624"/>
                  <a:gd name="connsiteY148" fmla="*/ 288621 h 804504"/>
                  <a:gd name="connsiteX149" fmla="*/ 321730 w 1092624"/>
                  <a:gd name="connsiteY149" fmla="*/ 284499 h 804504"/>
                  <a:gd name="connsiteX150" fmla="*/ 323567 w 1092624"/>
                  <a:gd name="connsiteY150" fmla="*/ 279243 h 804504"/>
                  <a:gd name="connsiteX151" fmla="*/ 323333 w 1092624"/>
                  <a:gd name="connsiteY151" fmla="*/ 270400 h 804504"/>
                  <a:gd name="connsiteX152" fmla="*/ 325118 w 1092624"/>
                  <a:gd name="connsiteY152" fmla="*/ 269310 h 804504"/>
                  <a:gd name="connsiteX153" fmla="*/ 322832 w 1092624"/>
                  <a:gd name="connsiteY153" fmla="*/ 265081 h 804504"/>
                  <a:gd name="connsiteX154" fmla="*/ 322593 w 1092624"/>
                  <a:gd name="connsiteY154" fmla="*/ 261213 h 804504"/>
                  <a:gd name="connsiteX155" fmla="*/ 324926 w 1092624"/>
                  <a:gd name="connsiteY155" fmla="*/ 257404 h 804504"/>
                  <a:gd name="connsiteX156" fmla="*/ 325624 w 1092624"/>
                  <a:gd name="connsiteY156" fmla="*/ 252442 h 804504"/>
                  <a:gd name="connsiteX157" fmla="*/ 321565 w 1092624"/>
                  <a:gd name="connsiteY157" fmla="*/ 250590 h 804504"/>
                  <a:gd name="connsiteX158" fmla="*/ 320346 w 1092624"/>
                  <a:gd name="connsiteY158" fmla="*/ 246792 h 804504"/>
                  <a:gd name="connsiteX159" fmla="*/ 321547 w 1092624"/>
                  <a:gd name="connsiteY159" fmla="*/ 244567 h 804504"/>
                  <a:gd name="connsiteX160" fmla="*/ 326742 w 1092624"/>
                  <a:gd name="connsiteY160" fmla="*/ 242783 h 804504"/>
                  <a:gd name="connsiteX161" fmla="*/ 328854 w 1092624"/>
                  <a:gd name="connsiteY161" fmla="*/ 224236 h 804504"/>
                  <a:gd name="connsiteX162" fmla="*/ 330131 w 1092624"/>
                  <a:gd name="connsiteY162" fmla="*/ 220240 h 804504"/>
                  <a:gd name="connsiteX163" fmla="*/ 328559 w 1092624"/>
                  <a:gd name="connsiteY163" fmla="*/ 217970 h 804504"/>
                  <a:gd name="connsiteX164" fmla="*/ 323828 w 1092624"/>
                  <a:gd name="connsiteY164" fmla="*/ 218844 h 804504"/>
                  <a:gd name="connsiteX165" fmla="*/ 325184 w 1092624"/>
                  <a:gd name="connsiteY165" fmla="*/ 217253 h 804504"/>
                  <a:gd name="connsiteX166" fmla="*/ 323036 w 1092624"/>
                  <a:gd name="connsiteY166" fmla="*/ 209602 h 804504"/>
                  <a:gd name="connsiteX167" fmla="*/ 322632 w 1092624"/>
                  <a:gd name="connsiteY167" fmla="*/ 203453 h 804504"/>
                  <a:gd name="connsiteX168" fmla="*/ 325942 w 1092624"/>
                  <a:gd name="connsiteY168" fmla="*/ 202937 h 804504"/>
                  <a:gd name="connsiteX169" fmla="*/ 326346 w 1092624"/>
                  <a:gd name="connsiteY169" fmla="*/ 198474 h 804504"/>
                  <a:gd name="connsiteX170" fmla="*/ 331779 w 1092624"/>
                  <a:gd name="connsiteY170" fmla="*/ 199055 h 804504"/>
                  <a:gd name="connsiteX171" fmla="*/ 334341 w 1092624"/>
                  <a:gd name="connsiteY171" fmla="*/ 178098 h 804504"/>
                  <a:gd name="connsiteX172" fmla="*/ 331507 w 1092624"/>
                  <a:gd name="connsiteY172" fmla="*/ 175602 h 804504"/>
                  <a:gd name="connsiteX173" fmla="*/ 330681 w 1092624"/>
                  <a:gd name="connsiteY173" fmla="*/ 172411 h 804504"/>
                  <a:gd name="connsiteX174" fmla="*/ 333155 w 1092624"/>
                  <a:gd name="connsiteY174" fmla="*/ 171214 h 804504"/>
                  <a:gd name="connsiteX175" fmla="*/ 330673 w 1092624"/>
                  <a:gd name="connsiteY175" fmla="*/ 166881 h 804504"/>
                  <a:gd name="connsiteX176" fmla="*/ 330697 w 1092624"/>
                  <a:gd name="connsiteY176" fmla="*/ 164293 h 804504"/>
                  <a:gd name="connsiteX177" fmla="*/ 335577 w 1092624"/>
                  <a:gd name="connsiteY177" fmla="*/ 162903 h 804504"/>
                  <a:gd name="connsiteX178" fmla="*/ 339669 w 1092624"/>
                  <a:gd name="connsiteY178" fmla="*/ 158382 h 804504"/>
                  <a:gd name="connsiteX179" fmla="*/ 340441 w 1092624"/>
                  <a:gd name="connsiteY179" fmla="*/ 154843 h 804504"/>
                  <a:gd name="connsiteX180" fmla="*/ 338196 w 1092624"/>
                  <a:gd name="connsiteY180" fmla="*/ 153337 h 804504"/>
                  <a:gd name="connsiteX181" fmla="*/ 369135 w 1092624"/>
                  <a:gd name="connsiteY181" fmla="*/ 153296 h 804504"/>
                  <a:gd name="connsiteX182" fmla="*/ 369094 w 1092624"/>
                  <a:gd name="connsiteY182" fmla="*/ 99577 h 804504"/>
                  <a:gd name="connsiteX183" fmla="*/ 375081 w 1092624"/>
                  <a:gd name="connsiteY183" fmla="*/ 99619 h 804504"/>
                  <a:gd name="connsiteX184" fmla="*/ 374995 w 1092624"/>
                  <a:gd name="connsiteY184" fmla="*/ 62932 h 804504"/>
                  <a:gd name="connsiteX185" fmla="*/ 380688 w 1092624"/>
                  <a:gd name="connsiteY185" fmla="*/ 63840 h 804504"/>
                  <a:gd name="connsiteX186" fmla="*/ 384895 w 1092624"/>
                  <a:gd name="connsiteY186" fmla="*/ 61745 h 804504"/>
                  <a:gd name="connsiteX187" fmla="*/ 389921 w 1092624"/>
                  <a:gd name="connsiteY187" fmla="*/ 61372 h 804504"/>
                  <a:gd name="connsiteX188" fmla="*/ 393586 w 1092624"/>
                  <a:gd name="connsiteY188" fmla="*/ 62405 h 804504"/>
                  <a:gd name="connsiteX189" fmla="*/ 397189 w 1092624"/>
                  <a:gd name="connsiteY189" fmla="*/ 65084 h 804504"/>
                  <a:gd name="connsiteX190" fmla="*/ 407501 w 1092624"/>
                  <a:gd name="connsiteY190" fmla="*/ 68313 h 804504"/>
                  <a:gd name="connsiteX191" fmla="*/ 409724 w 1092624"/>
                  <a:gd name="connsiteY191" fmla="*/ 72727 h 804504"/>
                  <a:gd name="connsiteX192" fmla="*/ 410285 w 1092624"/>
                  <a:gd name="connsiteY192" fmla="*/ 79585 h 804504"/>
                  <a:gd name="connsiteX193" fmla="*/ 412128 w 1092624"/>
                  <a:gd name="connsiteY193" fmla="*/ 81680 h 804504"/>
                  <a:gd name="connsiteX194" fmla="*/ 419604 w 1092624"/>
                  <a:gd name="connsiteY194" fmla="*/ 80999 h 804504"/>
                  <a:gd name="connsiteX195" fmla="*/ 426376 w 1092624"/>
                  <a:gd name="connsiteY195" fmla="*/ 73121 h 804504"/>
                  <a:gd name="connsiteX196" fmla="*/ 429316 w 1092624"/>
                  <a:gd name="connsiteY196" fmla="*/ 72182 h 804504"/>
                  <a:gd name="connsiteX197" fmla="*/ 437548 w 1092624"/>
                  <a:gd name="connsiteY197" fmla="*/ 72036 h 804504"/>
                  <a:gd name="connsiteX198" fmla="*/ 440989 w 1092624"/>
                  <a:gd name="connsiteY198" fmla="*/ 73035 h 804504"/>
                  <a:gd name="connsiteX199" fmla="*/ 446682 w 1092624"/>
                  <a:gd name="connsiteY199" fmla="*/ 71376 h 804504"/>
                  <a:gd name="connsiteX200" fmla="*/ 451067 w 1092624"/>
                  <a:gd name="connsiteY200" fmla="*/ 74759 h 804504"/>
                  <a:gd name="connsiteX201" fmla="*/ 453629 w 1092624"/>
                  <a:gd name="connsiteY201" fmla="*/ 74157 h 804504"/>
                  <a:gd name="connsiteX202" fmla="*/ 459455 w 1092624"/>
                  <a:gd name="connsiteY202" fmla="*/ 68209 h 804504"/>
                  <a:gd name="connsiteX203" fmla="*/ 469092 w 1092624"/>
                  <a:gd name="connsiteY203" fmla="*/ 65175 h 804504"/>
                  <a:gd name="connsiteX204" fmla="*/ 483372 w 1092624"/>
                  <a:gd name="connsiteY204" fmla="*/ 59121 h 804504"/>
                  <a:gd name="connsiteX205" fmla="*/ 491226 w 1092624"/>
                  <a:gd name="connsiteY205" fmla="*/ 52923 h 804504"/>
                  <a:gd name="connsiteX206" fmla="*/ 497557 w 1092624"/>
                  <a:gd name="connsiteY206" fmla="*/ 52758 h 804504"/>
                  <a:gd name="connsiteX207" fmla="*/ 502150 w 1092624"/>
                  <a:gd name="connsiteY207" fmla="*/ 54454 h 804504"/>
                  <a:gd name="connsiteX208" fmla="*/ 509869 w 1092624"/>
                  <a:gd name="connsiteY208" fmla="*/ 62381 h 804504"/>
                  <a:gd name="connsiteX209" fmla="*/ 513205 w 1092624"/>
                  <a:gd name="connsiteY209" fmla="*/ 63527 h 804504"/>
                  <a:gd name="connsiteX210" fmla="*/ 524589 w 1092624"/>
                  <a:gd name="connsiteY210" fmla="*/ 62486 h 804504"/>
                  <a:gd name="connsiteX211" fmla="*/ 535735 w 1092624"/>
                  <a:gd name="connsiteY211" fmla="*/ 60010 h 804504"/>
                  <a:gd name="connsiteX212" fmla="*/ 541921 w 1092624"/>
                  <a:gd name="connsiteY212" fmla="*/ 57996 h 804504"/>
                  <a:gd name="connsiteX213" fmla="*/ 552397 w 1092624"/>
                  <a:gd name="connsiteY213" fmla="*/ 57016 h 804504"/>
                  <a:gd name="connsiteX214" fmla="*/ 558189 w 1092624"/>
                  <a:gd name="connsiteY214" fmla="*/ 49560 h 804504"/>
                  <a:gd name="connsiteX215" fmla="*/ 562386 w 1092624"/>
                  <a:gd name="connsiteY215" fmla="*/ 47239 h 804504"/>
                  <a:gd name="connsiteX216" fmla="*/ 572659 w 1092624"/>
                  <a:gd name="connsiteY216" fmla="*/ 44766 h 804504"/>
                  <a:gd name="connsiteX217" fmla="*/ 587721 w 1092624"/>
                  <a:gd name="connsiteY217" fmla="*/ 36648 h 804504"/>
                  <a:gd name="connsiteX218" fmla="*/ 596159 w 1092624"/>
                  <a:gd name="connsiteY218" fmla="*/ 35863 h 804504"/>
                  <a:gd name="connsiteX219" fmla="*/ 611231 w 1092624"/>
                  <a:gd name="connsiteY219" fmla="*/ 31832 h 804504"/>
                  <a:gd name="connsiteX220" fmla="*/ 615534 w 1092624"/>
                  <a:gd name="connsiteY220" fmla="*/ 32226 h 804504"/>
                  <a:gd name="connsiteX221" fmla="*/ 630367 w 1092624"/>
                  <a:gd name="connsiteY221" fmla="*/ 29910 h 804504"/>
                  <a:gd name="connsiteX222" fmla="*/ 637047 w 1092624"/>
                  <a:gd name="connsiteY222" fmla="*/ 19820 h 804504"/>
                  <a:gd name="connsiteX223" fmla="*/ 640376 w 1092624"/>
                  <a:gd name="connsiteY223" fmla="*/ 16927 h 804504"/>
                  <a:gd name="connsiteX224" fmla="*/ 644550 w 1092624"/>
                  <a:gd name="connsiteY224" fmla="*/ 15698 h 804504"/>
                  <a:gd name="connsiteX225" fmla="*/ 651337 w 1092624"/>
                  <a:gd name="connsiteY225" fmla="*/ 19204 h 804504"/>
                  <a:gd name="connsiteX226" fmla="*/ 656590 w 1092624"/>
                  <a:gd name="connsiteY226" fmla="*/ 19661 h 804504"/>
                  <a:gd name="connsiteX227" fmla="*/ 662025 w 1092624"/>
                  <a:gd name="connsiteY227" fmla="*/ 17376 h 804504"/>
                  <a:gd name="connsiteX228" fmla="*/ 674409 w 1092624"/>
                  <a:gd name="connsiteY228" fmla="*/ 16512 h 804504"/>
                  <a:gd name="connsiteX229" fmla="*/ 680454 w 1092624"/>
                  <a:gd name="connsiteY229" fmla="*/ 14123 h 804504"/>
                  <a:gd name="connsiteX230" fmla="*/ 689896 w 1092624"/>
                  <a:gd name="connsiteY230" fmla="*/ 12711 h 804504"/>
                  <a:gd name="connsiteX231" fmla="*/ 698772 w 1092624"/>
                  <a:gd name="connsiteY231" fmla="*/ 15195 h 804504"/>
                  <a:gd name="connsiteX232" fmla="*/ 708748 w 1092624"/>
                  <a:gd name="connsiteY232" fmla="*/ 14183 h 804504"/>
                  <a:gd name="connsiteX233" fmla="*/ 713510 w 1092624"/>
                  <a:gd name="connsiteY233" fmla="*/ 12119 h 804504"/>
                  <a:gd name="connsiteX234" fmla="*/ 725712 w 1092624"/>
                  <a:gd name="connsiteY234" fmla="*/ 4544 h 804504"/>
                  <a:gd name="connsiteX235" fmla="*/ 728798 w 1092624"/>
                  <a:gd name="connsiteY235" fmla="*/ 261 h 804504"/>
                  <a:gd name="connsiteX236" fmla="*/ 759281 w 1092624"/>
                  <a:gd name="connsiteY236" fmla="*/ 0 h 804504"/>
                  <a:gd name="connsiteX237" fmla="*/ 870184 w 1092624"/>
                  <a:gd name="connsiteY237" fmla="*/ 109 h 804504"/>
                  <a:gd name="connsiteX238" fmla="*/ 926739 w 1092624"/>
                  <a:gd name="connsiteY238" fmla="*/ 391 h 804504"/>
                  <a:gd name="connsiteX239" fmla="*/ 946143 w 1092624"/>
                  <a:gd name="connsiteY239" fmla="*/ 691 h 804504"/>
                  <a:gd name="connsiteX240" fmla="*/ 966593 w 1092624"/>
                  <a:gd name="connsiteY240" fmla="*/ 527 h 804504"/>
                  <a:gd name="connsiteX241" fmla="*/ 997122 w 1092624"/>
                  <a:gd name="connsiteY241" fmla="*/ 665 h 804504"/>
                  <a:gd name="connsiteX242" fmla="*/ 1027410 w 1092624"/>
                  <a:gd name="connsiteY242" fmla="*/ 1195 h 804504"/>
                  <a:gd name="connsiteX243" fmla="*/ 1030757 w 1092624"/>
                  <a:gd name="connsiteY243" fmla="*/ 5136 h 804504"/>
                  <a:gd name="connsiteX244" fmla="*/ 1030981 w 1092624"/>
                  <a:gd name="connsiteY244" fmla="*/ 8467 h 804504"/>
                  <a:gd name="connsiteX245" fmla="*/ 1033191 w 1092624"/>
                  <a:gd name="connsiteY245" fmla="*/ 9618 h 804504"/>
                  <a:gd name="connsiteX246" fmla="*/ 1034552 w 1092624"/>
                  <a:gd name="connsiteY246" fmla="*/ 17464 h 804504"/>
                  <a:gd name="connsiteX247" fmla="*/ 1037748 w 1092624"/>
                  <a:gd name="connsiteY247" fmla="*/ 22439 h 804504"/>
                  <a:gd name="connsiteX248" fmla="*/ 1042109 w 1092624"/>
                  <a:gd name="connsiteY248" fmla="*/ 25616 h 804504"/>
                  <a:gd name="connsiteX249" fmla="*/ 1044656 w 1092624"/>
                  <a:gd name="connsiteY249" fmla="*/ 29018 h 804504"/>
                  <a:gd name="connsiteX250" fmla="*/ 1045829 w 1092624"/>
                  <a:gd name="connsiteY250" fmla="*/ 35085 h 804504"/>
                  <a:gd name="connsiteX251" fmla="*/ 1049421 w 1092624"/>
                  <a:gd name="connsiteY251" fmla="*/ 38262 h 804504"/>
                  <a:gd name="connsiteX252" fmla="*/ 1053581 w 1092624"/>
                  <a:gd name="connsiteY252" fmla="*/ 36204 h 804504"/>
                  <a:gd name="connsiteX253" fmla="*/ 1058967 w 1092624"/>
                  <a:gd name="connsiteY253" fmla="*/ 37527 h 804504"/>
                  <a:gd name="connsiteX254" fmla="*/ 1061328 w 1092624"/>
                  <a:gd name="connsiteY254" fmla="*/ 42856 h 804504"/>
                  <a:gd name="connsiteX255" fmla="*/ 1064162 w 1092624"/>
                  <a:gd name="connsiteY255" fmla="*/ 45767 h 804504"/>
                  <a:gd name="connsiteX256" fmla="*/ 1068361 w 1092624"/>
                  <a:gd name="connsiteY256" fmla="*/ 44802 h 804504"/>
                  <a:gd name="connsiteX257" fmla="*/ 1073814 w 1092624"/>
                  <a:gd name="connsiteY257" fmla="*/ 46023 h 804504"/>
                  <a:gd name="connsiteX258" fmla="*/ 1082250 w 1092624"/>
                  <a:gd name="connsiteY258" fmla="*/ 55297 h 804504"/>
                  <a:gd name="connsiteX259" fmla="*/ 1082336 w 1092624"/>
                  <a:gd name="connsiteY259" fmla="*/ 64174 h 804504"/>
                  <a:gd name="connsiteX260" fmla="*/ 1089009 w 1092624"/>
                  <a:gd name="connsiteY260" fmla="*/ 72529 h 804504"/>
                  <a:gd name="connsiteX261" fmla="*/ 1089877 w 1092624"/>
                  <a:gd name="connsiteY261" fmla="*/ 76082 h 804504"/>
                  <a:gd name="connsiteX262" fmla="*/ 1092658 w 1092624"/>
                  <a:gd name="connsiteY262" fmla="*/ 79755 h 804504"/>
                  <a:gd name="connsiteX263" fmla="*/ 1092640 w 1092624"/>
                  <a:gd name="connsiteY263" fmla="*/ 82436 h 804504"/>
                  <a:gd name="connsiteX264" fmla="*/ 1090002 w 1092624"/>
                  <a:gd name="connsiteY264" fmla="*/ 87567 h 804504"/>
                  <a:gd name="connsiteX265" fmla="*/ 1083913 w 1092624"/>
                  <a:gd name="connsiteY265" fmla="*/ 93611 h 804504"/>
                  <a:gd name="connsiteX266" fmla="*/ 1082158 w 1092624"/>
                  <a:gd name="connsiteY266" fmla="*/ 98685 h 804504"/>
                  <a:gd name="connsiteX267" fmla="*/ 1079320 w 1092624"/>
                  <a:gd name="connsiteY267" fmla="*/ 102168 h 804504"/>
                  <a:gd name="connsiteX268" fmla="*/ 1079492 w 1092624"/>
                  <a:gd name="connsiteY268" fmla="*/ 111240 h 804504"/>
                  <a:gd name="connsiteX269" fmla="*/ 1074683 w 1092624"/>
                  <a:gd name="connsiteY269" fmla="*/ 115356 h 804504"/>
                  <a:gd name="connsiteX270" fmla="*/ 1073348 w 1092624"/>
                  <a:gd name="connsiteY270" fmla="*/ 121554 h 804504"/>
                  <a:gd name="connsiteX271" fmla="*/ 1069610 w 1092624"/>
                  <a:gd name="connsiteY271" fmla="*/ 125420 h 804504"/>
                  <a:gd name="connsiteX272" fmla="*/ 1065014 w 1092624"/>
                  <a:gd name="connsiteY272" fmla="*/ 134683 h 804504"/>
                  <a:gd name="connsiteX273" fmla="*/ 1062217 w 1092624"/>
                  <a:gd name="connsiteY273" fmla="*/ 141614 h 804504"/>
                  <a:gd name="connsiteX274" fmla="*/ 1062207 w 1092624"/>
                  <a:gd name="connsiteY274" fmla="*/ 149662 h 804504"/>
                  <a:gd name="connsiteX275" fmla="*/ 1059803 w 1092624"/>
                  <a:gd name="connsiteY275" fmla="*/ 152145 h 804504"/>
                  <a:gd name="connsiteX276" fmla="*/ 1058031 w 1092624"/>
                  <a:gd name="connsiteY276" fmla="*/ 156989 h 804504"/>
                  <a:gd name="connsiteX277" fmla="*/ 1057189 w 1092624"/>
                  <a:gd name="connsiteY277" fmla="*/ 164586 h 804504"/>
                  <a:gd name="connsiteX278" fmla="*/ 1055072 w 1092624"/>
                  <a:gd name="connsiteY278" fmla="*/ 171037 h 804504"/>
                  <a:gd name="connsiteX279" fmla="*/ 1054418 w 1092624"/>
                  <a:gd name="connsiteY279" fmla="*/ 176585 h 804504"/>
                  <a:gd name="connsiteX280" fmla="*/ 1051999 w 1092624"/>
                  <a:gd name="connsiteY280" fmla="*/ 178907 h 804504"/>
                  <a:gd name="connsiteX281" fmla="*/ 1050685 w 1092624"/>
                  <a:gd name="connsiteY281" fmla="*/ 182804 h 804504"/>
                  <a:gd name="connsiteX282" fmla="*/ 1047771 w 1092624"/>
                  <a:gd name="connsiteY282" fmla="*/ 184528 h 804504"/>
                  <a:gd name="connsiteX283" fmla="*/ 1046493 w 1092624"/>
                  <a:gd name="connsiteY283" fmla="*/ 190366 h 804504"/>
                  <a:gd name="connsiteX284" fmla="*/ 1044531 w 1092624"/>
                  <a:gd name="connsiteY284" fmla="*/ 193778 h 804504"/>
                  <a:gd name="connsiteX285" fmla="*/ 1037232 w 1092624"/>
                  <a:gd name="connsiteY285" fmla="*/ 201471 h 804504"/>
                  <a:gd name="connsiteX286" fmla="*/ 1037711 w 1092624"/>
                  <a:gd name="connsiteY286" fmla="*/ 205791 h 804504"/>
                  <a:gd name="connsiteX287" fmla="*/ 1035848 w 1092624"/>
                  <a:gd name="connsiteY287" fmla="*/ 209638 h 804504"/>
                  <a:gd name="connsiteX288" fmla="*/ 1039534 w 1092624"/>
                  <a:gd name="connsiteY288" fmla="*/ 219744 h 804504"/>
                  <a:gd name="connsiteX289" fmla="*/ 1036585 w 1092624"/>
                  <a:gd name="connsiteY289" fmla="*/ 228999 h 804504"/>
                  <a:gd name="connsiteX290" fmla="*/ 1034724 w 1092624"/>
                  <a:gd name="connsiteY290" fmla="*/ 232456 h 804504"/>
                  <a:gd name="connsiteX291" fmla="*/ 1029928 w 1092624"/>
                  <a:gd name="connsiteY291" fmla="*/ 235886 h 804504"/>
                  <a:gd name="connsiteX292" fmla="*/ 1030220 w 1092624"/>
                  <a:gd name="connsiteY292" fmla="*/ 237352 h 804504"/>
                  <a:gd name="connsiteX293" fmla="*/ 1025085 w 1092624"/>
                  <a:gd name="connsiteY293" fmla="*/ 246255 h 804504"/>
                  <a:gd name="connsiteX294" fmla="*/ 1024725 w 1092624"/>
                  <a:gd name="connsiteY294" fmla="*/ 250097 h 804504"/>
                  <a:gd name="connsiteX295" fmla="*/ 1020095 w 1092624"/>
                  <a:gd name="connsiteY295" fmla="*/ 251866 h 804504"/>
                  <a:gd name="connsiteX296" fmla="*/ 1015268 w 1092624"/>
                  <a:gd name="connsiteY296" fmla="*/ 255745 h 804504"/>
                  <a:gd name="connsiteX297" fmla="*/ 1008936 w 1092624"/>
                  <a:gd name="connsiteY297" fmla="*/ 257970 h 804504"/>
                  <a:gd name="connsiteX298" fmla="*/ 1006332 w 1092624"/>
                  <a:gd name="connsiteY298" fmla="*/ 261625 h 804504"/>
                  <a:gd name="connsiteX299" fmla="*/ 1006108 w 1092624"/>
                  <a:gd name="connsiteY299" fmla="*/ 266398 h 804504"/>
                  <a:gd name="connsiteX300" fmla="*/ 1003903 w 1092624"/>
                  <a:gd name="connsiteY300" fmla="*/ 268723 h 804504"/>
                  <a:gd name="connsiteX301" fmla="*/ 1003663 w 1092624"/>
                  <a:gd name="connsiteY301" fmla="*/ 272458 h 804504"/>
                  <a:gd name="connsiteX302" fmla="*/ 1001489 w 1092624"/>
                  <a:gd name="connsiteY302" fmla="*/ 274289 h 804504"/>
                  <a:gd name="connsiteX303" fmla="*/ 1001150 w 1092624"/>
                  <a:gd name="connsiteY303" fmla="*/ 279167 h 804504"/>
                  <a:gd name="connsiteX304" fmla="*/ 997933 w 1092624"/>
                  <a:gd name="connsiteY304" fmla="*/ 284445 h 804504"/>
                  <a:gd name="connsiteX305" fmla="*/ 997323 w 1092624"/>
                  <a:gd name="connsiteY305" fmla="*/ 290692 h 804504"/>
                  <a:gd name="connsiteX306" fmla="*/ 994255 w 1092624"/>
                  <a:gd name="connsiteY306" fmla="*/ 293776 h 804504"/>
                  <a:gd name="connsiteX307" fmla="*/ 994526 w 1092624"/>
                  <a:gd name="connsiteY307" fmla="*/ 298424 h 804504"/>
                  <a:gd name="connsiteX308" fmla="*/ 992094 w 1092624"/>
                  <a:gd name="connsiteY308" fmla="*/ 302569 h 804504"/>
                  <a:gd name="connsiteX309" fmla="*/ 989130 w 1092624"/>
                  <a:gd name="connsiteY309" fmla="*/ 303015 h 804504"/>
                  <a:gd name="connsiteX310" fmla="*/ 986440 w 1092624"/>
                  <a:gd name="connsiteY310" fmla="*/ 309273 h 804504"/>
                  <a:gd name="connsiteX311" fmla="*/ 982999 w 1092624"/>
                  <a:gd name="connsiteY311" fmla="*/ 310950 h 804504"/>
                  <a:gd name="connsiteX312" fmla="*/ 984303 w 1092624"/>
                  <a:gd name="connsiteY312" fmla="*/ 322386 h 804504"/>
                  <a:gd name="connsiteX313" fmla="*/ 982546 w 1092624"/>
                  <a:gd name="connsiteY313" fmla="*/ 326816 h 804504"/>
                  <a:gd name="connsiteX314" fmla="*/ 980322 w 1092624"/>
                  <a:gd name="connsiteY314" fmla="*/ 328569 h 804504"/>
                  <a:gd name="connsiteX315" fmla="*/ 981412 w 1092624"/>
                  <a:gd name="connsiteY315" fmla="*/ 333152 h 804504"/>
                  <a:gd name="connsiteX316" fmla="*/ 987029 w 1092624"/>
                  <a:gd name="connsiteY316" fmla="*/ 338698 h 804504"/>
                  <a:gd name="connsiteX317" fmla="*/ 987939 w 1092624"/>
                  <a:gd name="connsiteY317" fmla="*/ 340991 h 804504"/>
                  <a:gd name="connsiteX318" fmla="*/ 983197 w 1092624"/>
                  <a:gd name="connsiteY318" fmla="*/ 348386 h 804504"/>
                  <a:gd name="connsiteX319" fmla="*/ 986419 w 1092624"/>
                  <a:gd name="connsiteY319" fmla="*/ 352998 h 804504"/>
                  <a:gd name="connsiteX320" fmla="*/ 990752 w 1092624"/>
                  <a:gd name="connsiteY320" fmla="*/ 356334 h 804504"/>
                  <a:gd name="connsiteX321" fmla="*/ 994943 w 1092624"/>
                  <a:gd name="connsiteY321" fmla="*/ 356410 h 804504"/>
                  <a:gd name="connsiteX322" fmla="*/ 998030 w 1092624"/>
                  <a:gd name="connsiteY322" fmla="*/ 352429 h 804504"/>
                  <a:gd name="connsiteX323" fmla="*/ 1000287 w 1092624"/>
                  <a:gd name="connsiteY323" fmla="*/ 352093 h 804504"/>
                  <a:gd name="connsiteX324" fmla="*/ 1002200 w 1092624"/>
                  <a:gd name="connsiteY324" fmla="*/ 356048 h 804504"/>
                  <a:gd name="connsiteX325" fmla="*/ 1008657 w 1092624"/>
                  <a:gd name="connsiteY325" fmla="*/ 362016 h 804504"/>
                  <a:gd name="connsiteX326" fmla="*/ 1010716 w 1092624"/>
                  <a:gd name="connsiteY326" fmla="*/ 358398 h 804504"/>
                  <a:gd name="connsiteX327" fmla="*/ 1018860 w 1092624"/>
                  <a:gd name="connsiteY327" fmla="*/ 359658 h 804504"/>
                  <a:gd name="connsiteX328" fmla="*/ 1020030 w 1092624"/>
                  <a:gd name="connsiteY328" fmla="*/ 369281 h 804504"/>
                  <a:gd name="connsiteX329" fmla="*/ 1024618 w 1092624"/>
                  <a:gd name="connsiteY329" fmla="*/ 369406 h 804504"/>
                  <a:gd name="connsiteX330" fmla="*/ 1029208 w 1092624"/>
                  <a:gd name="connsiteY330" fmla="*/ 372218 h 804504"/>
                  <a:gd name="connsiteX331" fmla="*/ 1030314 w 1092624"/>
                  <a:gd name="connsiteY331" fmla="*/ 377386 h 804504"/>
                  <a:gd name="connsiteX332" fmla="*/ 1026031 w 1092624"/>
                  <a:gd name="connsiteY332" fmla="*/ 384494 h 804504"/>
                  <a:gd name="connsiteX333" fmla="*/ 1024868 w 1092624"/>
                  <a:gd name="connsiteY333" fmla="*/ 388290 h 804504"/>
                  <a:gd name="connsiteX334" fmla="*/ 1018776 w 1092624"/>
                  <a:gd name="connsiteY334" fmla="*/ 391733 h 804504"/>
                  <a:gd name="connsiteX335" fmla="*/ 1019175 w 1092624"/>
                  <a:gd name="connsiteY335" fmla="*/ 398455 h 804504"/>
                  <a:gd name="connsiteX336" fmla="*/ 1023476 w 1092624"/>
                  <a:gd name="connsiteY336" fmla="*/ 401220 h 804504"/>
                  <a:gd name="connsiteX337" fmla="*/ 1024753 w 1092624"/>
                  <a:gd name="connsiteY337" fmla="*/ 404116 h 804504"/>
                  <a:gd name="connsiteX338" fmla="*/ 1023257 w 1092624"/>
                  <a:gd name="connsiteY338" fmla="*/ 407653 h 804504"/>
                  <a:gd name="connsiteX339" fmla="*/ 1024175 w 1092624"/>
                  <a:gd name="connsiteY339" fmla="*/ 411375 h 804504"/>
                  <a:gd name="connsiteX340" fmla="*/ 1018763 w 1092624"/>
                  <a:gd name="connsiteY340" fmla="*/ 413374 h 804504"/>
                  <a:gd name="connsiteX341" fmla="*/ 1021008 w 1092624"/>
                  <a:gd name="connsiteY341" fmla="*/ 415708 h 804504"/>
                  <a:gd name="connsiteX342" fmla="*/ 1019840 w 1092624"/>
                  <a:gd name="connsiteY342" fmla="*/ 421191 h 804504"/>
                  <a:gd name="connsiteX343" fmla="*/ 1020856 w 1092624"/>
                  <a:gd name="connsiteY343" fmla="*/ 424731 h 804504"/>
                  <a:gd name="connsiteX344" fmla="*/ 1018114 w 1092624"/>
                  <a:gd name="connsiteY344" fmla="*/ 425443 h 804504"/>
                  <a:gd name="connsiteX345" fmla="*/ 1018753 w 1092624"/>
                  <a:gd name="connsiteY345" fmla="*/ 429463 h 804504"/>
                  <a:gd name="connsiteX346" fmla="*/ 1017856 w 1092624"/>
                  <a:gd name="connsiteY346" fmla="*/ 434652 h 804504"/>
                  <a:gd name="connsiteX347" fmla="*/ 1012523 w 1092624"/>
                  <a:gd name="connsiteY347" fmla="*/ 436535 h 804504"/>
                  <a:gd name="connsiteX348" fmla="*/ 1013461 w 1092624"/>
                  <a:gd name="connsiteY348" fmla="*/ 440422 h 804504"/>
                  <a:gd name="connsiteX349" fmla="*/ 1010654 w 1092624"/>
                  <a:gd name="connsiteY349" fmla="*/ 442668 h 804504"/>
                  <a:gd name="connsiteX350" fmla="*/ 1011470 w 1092624"/>
                  <a:gd name="connsiteY350" fmla="*/ 446797 h 804504"/>
                  <a:gd name="connsiteX351" fmla="*/ 1011465 w 1092624"/>
                  <a:gd name="connsiteY351" fmla="*/ 681061 h 804504"/>
                  <a:gd name="connsiteX352" fmla="*/ 1011532 w 1092624"/>
                  <a:gd name="connsiteY352" fmla="*/ 803001 h 804504"/>
                  <a:gd name="connsiteX353" fmla="*/ 996038 w 1092624"/>
                  <a:gd name="connsiteY353" fmla="*/ 802895 h 804504"/>
                  <a:gd name="connsiteX354" fmla="*/ 947939 w 1092624"/>
                  <a:gd name="connsiteY354" fmla="*/ 803103 h 804504"/>
                  <a:gd name="connsiteX355" fmla="*/ 925055 w 1092624"/>
                  <a:gd name="connsiteY355" fmla="*/ 803348 h 804504"/>
                  <a:gd name="connsiteX356" fmla="*/ 898180 w 1092624"/>
                  <a:gd name="connsiteY356" fmla="*/ 803286 h 804504"/>
                  <a:gd name="connsiteX357" fmla="*/ 838958 w 1092624"/>
                  <a:gd name="connsiteY357" fmla="*/ 803513 h 804504"/>
                  <a:gd name="connsiteX358" fmla="*/ 788995 w 1092624"/>
                  <a:gd name="connsiteY358" fmla="*/ 804055 h 804504"/>
                  <a:gd name="connsiteX359" fmla="*/ 773600 w 1092624"/>
                  <a:gd name="connsiteY359" fmla="*/ 804504 h 804504"/>
                  <a:gd name="connsiteX360" fmla="*/ 726807 w 1092624"/>
                  <a:gd name="connsiteY360" fmla="*/ 804233 h 804504"/>
                  <a:gd name="connsiteX361" fmla="*/ 678406 w 1092624"/>
                  <a:gd name="connsiteY361" fmla="*/ 804152 h 804504"/>
                  <a:gd name="connsiteX362" fmla="*/ 661287 w 1092624"/>
                  <a:gd name="connsiteY362" fmla="*/ 803810 h 804504"/>
                  <a:gd name="connsiteX363" fmla="*/ 590187 w 1092624"/>
                  <a:gd name="connsiteY363" fmla="*/ 803615 h 804504"/>
                  <a:gd name="connsiteX364" fmla="*/ 582896 w 1092624"/>
                  <a:gd name="connsiteY364" fmla="*/ 803962 h 804504"/>
                  <a:gd name="connsiteX365" fmla="*/ 556990 w 1092624"/>
                  <a:gd name="connsiteY365" fmla="*/ 804037 h 804504"/>
                  <a:gd name="connsiteX366" fmla="*/ 535727 w 1092624"/>
                  <a:gd name="connsiteY366" fmla="*/ 804418 h 804504"/>
                  <a:gd name="connsiteX367" fmla="*/ 512436 w 1092624"/>
                  <a:gd name="connsiteY367" fmla="*/ 804220 h 804504"/>
                  <a:gd name="connsiteX368" fmla="*/ 498676 w 1092624"/>
                  <a:gd name="connsiteY368" fmla="*/ 804345 h 804504"/>
                  <a:gd name="connsiteX369" fmla="*/ 467716 w 1092624"/>
                  <a:gd name="connsiteY369" fmla="*/ 804154 h 804504"/>
                  <a:gd name="connsiteX370" fmla="*/ 435857 w 1092624"/>
                  <a:gd name="connsiteY370" fmla="*/ 804264 h 804504"/>
                  <a:gd name="connsiteX371" fmla="*/ 411424 w 1092624"/>
                  <a:gd name="connsiteY371" fmla="*/ 803487 h 804504"/>
                  <a:gd name="connsiteX372" fmla="*/ 388884 w 1092624"/>
                  <a:gd name="connsiteY372" fmla="*/ 803714 h 804504"/>
                  <a:gd name="connsiteX373" fmla="*/ 314916 w 1092624"/>
                  <a:gd name="connsiteY373" fmla="*/ 802412 h 804504"/>
                  <a:gd name="connsiteX374" fmla="*/ 294993 w 1092624"/>
                  <a:gd name="connsiteY374" fmla="*/ 802224 h 804504"/>
                  <a:gd name="connsiteX375" fmla="*/ 270709 w 1092624"/>
                  <a:gd name="connsiteY375" fmla="*/ 801561 h 804504"/>
                  <a:gd name="connsiteX376" fmla="*/ 239931 w 1092624"/>
                  <a:gd name="connsiteY376" fmla="*/ 801134 h 804504"/>
                  <a:gd name="connsiteX377" fmla="*/ 220141 w 1092624"/>
                  <a:gd name="connsiteY377" fmla="*/ 801415 h 804504"/>
                  <a:gd name="connsiteX378" fmla="*/ 190430 w 1092624"/>
                  <a:gd name="connsiteY378" fmla="*/ 802180 h 804504"/>
                  <a:gd name="connsiteX379" fmla="*/ 143918 w 1092624"/>
                  <a:gd name="connsiteY379" fmla="*/ 802381 h 804504"/>
                  <a:gd name="connsiteX380" fmla="*/ 129248 w 1092624"/>
                  <a:gd name="connsiteY380" fmla="*/ 801280 h 804504"/>
                  <a:gd name="connsiteX381" fmla="*/ 123742 w 1092624"/>
                  <a:gd name="connsiteY381" fmla="*/ 801856 h 804504"/>
                  <a:gd name="connsiteX382" fmla="*/ 100167 w 1092624"/>
                  <a:gd name="connsiteY382" fmla="*/ 803119 h 804504"/>
                  <a:gd name="connsiteX383" fmla="*/ 85963 w 1092624"/>
                  <a:gd name="connsiteY383" fmla="*/ 802858 h 804504"/>
                  <a:gd name="connsiteX384" fmla="*/ 60293 w 1092624"/>
                  <a:gd name="connsiteY384" fmla="*/ 803025 h 804504"/>
                  <a:gd name="connsiteX385" fmla="*/ 55507 w 1092624"/>
                  <a:gd name="connsiteY385" fmla="*/ 803933 h 804504"/>
                  <a:gd name="connsiteX386" fmla="*/ 45275 w 1092624"/>
                  <a:gd name="connsiteY386" fmla="*/ 803552 h 804504"/>
                  <a:gd name="connsiteX387" fmla="*/ 31741 w 1092624"/>
                  <a:gd name="connsiteY387" fmla="*/ 803839 h 804504"/>
                  <a:gd name="connsiteX388" fmla="*/ 29192 w 1092624"/>
                  <a:gd name="connsiteY388" fmla="*/ 799957 h 804504"/>
                  <a:gd name="connsiteX389" fmla="*/ 29716 w 1092624"/>
                  <a:gd name="connsiteY389" fmla="*/ 797312 h 804504"/>
                  <a:gd name="connsiteX390" fmla="*/ 27763 w 1092624"/>
                  <a:gd name="connsiteY390" fmla="*/ 794310 h 804504"/>
                  <a:gd name="connsiteX391" fmla="*/ 31728 w 1092624"/>
                  <a:gd name="connsiteY391" fmla="*/ 785975 h 804504"/>
                  <a:gd name="connsiteX392" fmla="*/ 30284 w 1092624"/>
                  <a:gd name="connsiteY392" fmla="*/ 782010 h 804504"/>
                  <a:gd name="connsiteX393" fmla="*/ 26478 w 1092624"/>
                  <a:gd name="connsiteY393" fmla="*/ 776720 h 804504"/>
                  <a:gd name="connsiteX394" fmla="*/ 33105 w 1092624"/>
                  <a:gd name="connsiteY394" fmla="*/ 769998 h 804504"/>
                  <a:gd name="connsiteX395" fmla="*/ 31851 w 1092624"/>
                  <a:gd name="connsiteY395" fmla="*/ 766067 h 804504"/>
                  <a:gd name="connsiteX396" fmla="*/ 33282 w 1092624"/>
                  <a:gd name="connsiteY396" fmla="*/ 761238 h 804504"/>
                  <a:gd name="connsiteX397" fmla="*/ 36287 w 1092624"/>
                  <a:gd name="connsiteY397" fmla="*/ 760135 h 804504"/>
                  <a:gd name="connsiteX398" fmla="*/ 36048 w 1092624"/>
                  <a:gd name="connsiteY398" fmla="*/ 756759 h 804504"/>
                  <a:gd name="connsiteX399" fmla="*/ 33162 w 1092624"/>
                  <a:gd name="connsiteY399" fmla="*/ 755520 h 804504"/>
                  <a:gd name="connsiteX400" fmla="*/ 32758 w 1092624"/>
                  <a:gd name="connsiteY400" fmla="*/ 751892 h 804504"/>
                  <a:gd name="connsiteX401" fmla="*/ 28100 w 1092624"/>
                  <a:gd name="connsiteY401" fmla="*/ 744749 h 804504"/>
                  <a:gd name="connsiteX402" fmla="*/ 29226 w 1092624"/>
                  <a:gd name="connsiteY402" fmla="*/ 742216 h 804504"/>
                  <a:gd name="connsiteX403" fmla="*/ 24888 w 1092624"/>
                  <a:gd name="connsiteY403" fmla="*/ 740150 h 804504"/>
                  <a:gd name="connsiteX404" fmla="*/ 23697 w 1092624"/>
                  <a:gd name="connsiteY404" fmla="*/ 735846 h 804504"/>
                  <a:gd name="connsiteX405" fmla="*/ 21562 w 1092624"/>
                  <a:gd name="connsiteY405" fmla="*/ 734198 h 804504"/>
                  <a:gd name="connsiteX406" fmla="*/ 17561 w 1092624"/>
                  <a:gd name="connsiteY406" fmla="*/ 735531 h 804504"/>
                  <a:gd name="connsiteX407" fmla="*/ 15236 w 1092624"/>
                  <a:gd name="connsiteY407" fmla="*/ 732570 h 804504"/>
                  <a:gd name="connsiteX408" fmla="*/ 13354 w 1092624"/>
                  <a:gd name="connsiteY408" fmla="*/ 733564 h 804504"/>
                  <a:gd name="connsiteX409" fmla="*/ 2181 w 1092624"/>
                  <a:gd name="connsiteY409" fmla="*/ 733042 h 804504"/>
                  <a:gd name="connsiteX410" fmla="*/ 33 w 1092624"/>
                  <a:gd name="connsiteY410" fmla="*/ 727488 h 804504"/>
                  <a:gd name="connsiteX411" fmla="*/ 33 w 1092624"/>
                  <a:gd name="connsiteY411" fmla="*/ 727488 h 804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Lst>
                <a:rect l="l" t="t" r="r" b="b"/>
                <a:pathLst>
                  <a:path w="1092624" h="804504">
                    <a:moveTo>
                      <a:pt x="33" y="727488"/>
                    </a:moveTo>
                    <a:lnTo>
                      <a:pt x="1008" y="724601"/>
                    </a:lnTo>
                    <a:lnTo>
                      <a:pt x="4162" y="722600"/>
                    </a:lnTo>
                    <a:lnTo>
                      <a:pt x="3959" y="718387"/>
                    </a:lnTo>
                    <a:lnTo>
                      <a:pt x="5818" y="716251"/>
                    </a:lnTo>
                    <a:lnTo>
                      <a:pt x="5763" y="708644"/>
                    </a:lnTo>
                    <a:lnTo>
                      <a:pt x="4874" y="706236"/>
                    </a:lnTo>
                    <a:lnTo>
                      <a:pt x="7861" y="705219"/>
                    </a:lnTo>
                    <a:lnTo>
                      <a:pt x="10106" y="706429"/>
                    </a:lnTo>
                    <a:lnTo>
                      <a:pt x="13880" y="705261"/>
                    </a:lnTo>
                    <a:lnTo>
                      <a:pt x="16450" y="706586"/>
                    </a:lnTo>
                    <a:lnTo>
                      <a:pt x="21849" y="705417"/>
                    </a:lnTo>
                    <a:lnTo>
                      <a:pt x="23499" y="701207"/>
                    </a:lnTo>
                    <a:lnTo>
                      <a:pt x="27021" y="695786"/>
                    </a:lnTo>
                    <a:lnTo>
                      <a:pt x="26142" y="693626"/>
                    </a:lnTo>
                    <a:lnTo>
                      <a:pt x="27777" y="689129"/>
                    </a:lnTo>
                    <a:lnTo>
                      <a:pt x="30550" y="686904"/>
                    </a:lnTo>
                    <a:lnTo>
                      <a:pt x="31817" y="682068"/>
                    </a:lnTo>
                    <a:lnTo>
                      <a:pt x="30412" y="679603"/>
                    </a:lnTo>
                    <a:lnTo>
                      <a:pt x="41081" y="662279"/>
                    </a:lnTo>
                    <a:lnTo>
                      <a:pt x="44577" y="652779"/>
                    </a:lnTo>
                    <a:lnTo>
                      <a:pt x="44678" y="650580"/>
                    </a:lnTo>
                    <a:lnTo>
                      <a:pt x="37429" y="646782"/>
                    </a:lnTo>
                    <a:lnTo>
                      <a:pt x="33256" y="648991"/>
                    </a:lnTo>
                    <a:lnTo>
                      <a:pt x="33222" y="641932"/>
                    </a:lnTo>
                    <a:lnTo>
                      <a:pt x="31973" y="641932"/>
                    </a:lnTo>
                    <a:lnTo>
                      <a:pt x="31874" y="614130"/>
                    </a:lnTo>
                    <a:lnTo>
                      <a:pt x="39202" y="613960"/>
                    </a:lnTo>
                    <a:lnTo>
                      <a:pt x="42444" y="612439"/>
                    </a:lnTo>
                    <a:lnTo>
                      <a:pt x="45252" y="608540"/>
                    </a:lnTo>
                    <a:lnTo>
                      <a:pt x="50179" y="604911"/>
                    </a:lnTo>
                    <a:lnTo>
                      <a:pt x="56469" y="594550"/>
                    </a:lnTo>
                    <a:lnTo>
                      <a:pt x="59805" y="594534"/>
                    </a:lnTo>
                    <a:lnTo>
                      <a:pt x="66629" y="591730"/>
                    </a:lnTo>
                    <a:lnTo>
                      <a:pt x="69278" y="588028"/>
                    </a:lnTo>
                    <a:lnTo>
                      <a:pt x="78391" y="584345"/>
                    </a:lnTo>
                    <a:lnTo>
                      <a:pt x="80583" y="587022"/>
                    </a:lnTo>
                    <a:lnTo>
                      <a:pt x="84657" y="585829"/>
                    </a:lnTo>
                    <a:lnTo>
                      <a:pt x="87452" y="586875"/>
                    </a:lnTo>
                    <a:lnTo>
                      <a:pt x="90697" y="590812"/>
                    </a:lnTo>
                    <a:lnTo>
                      <a:pt x="94334" y="591649"/>
                    </a:lnTo>
                    <a:lnTo>
                      <a:pt x="96077" y="589103"/>
                    </a:lnTo>
                    <a:lnTo>
                      <a:pt x="98197" y="593407"/>
                    </a:lnTo>
                    <a:lnTo>
                      <a:pt x="97368" y="587066"/>
                    </a:lnTo>
                    <a:lnTo>
                      <a:pt x="99127" y="585303"/>
                    </a:lnTo>
                    <a:lnTo>
                      <a:pt x="97793" y="582292"/>
                    </a:lnTo>
                    <a:lnTo>
                      <a:pt x="98238" y="572938"/>
                    </a:lnTo>
                    <a:lnTo>
                      <a:pt x="97670" y="571527"/>
                    </a:lnTo>
                    <a:lnTo>
                      <a:pt x="101593" y="568010"/>
                    </a:lnTo>
                    <a:lnTo>
                      <a:pt x="109218" y="566320"/>
                    </a:lnTo>
                    <a:lnTo>
                      <a:pt x="125760" y="566487"/>
                    </a:lnTo>
                    <a:lnTo>
                      <a:pt x="130468" y="563884"/>
                    </a:lnTo>
                    <a:lnTo>
                      <a:pt x="131200" y="561692"/>
                    </a:lnTo>
                    <a:lnTo>
                      <a:pt x="139401" y="554665"/>
                    </a:lnTo>
                    <a:lnTo>
                      <a:pt x="142331" y="553543"/>
                    </a:lnTo>
                    <a:lnTo>
                      <a:pt x="148193" y="555458"/>
                    </a:lnTo>
                    <a:lnTo>
                      <a:pt x="152982" y="554041"/>
                    </a:lnTo>
                    <a:lnTo>
                      <a:pt x="158221" y="548206"/>
                    </a:lnTo>
                    <a:lnTo>
                      <a:pt x="155119" y="545396"/>
                    </a:lnTo>
                    <a:lnTo>
                      <a:pt x="150466" y="543223"/>
                    </a:lnTo>
                    <a:lnTo>
                      <a:pt x="151288" y="536457"/>
                    </a:lnTo>
                    <a:lnTo>
                      <a:pt x="147573" y="533287"/>
                    </a:lnTo>
                    <a:lnTo>
                      <a:pt x="148204" y="531099"/>
                    </a:lnTo>
                    <a:lnTo>
                      <a:pt x="151963" y="530559"/>
                    </a:lnTo>
                    <a:lnTo>
                      <a:pt x="151913" y="524773"/>
                    </a:lnTo>
                    <a:lnTo>
                      <a:pt x="154569" y="524744"/>
                    </a:lnTo>
                    <a:lnTo>
                      <a:pt x="154695" y="521463"/>
                    </a:lnTo>
                    <a:lnTo>
                      <a:pt x="157570" y="521627"/>
                    </a:lnTo>
                    <a:lnTo>
                      <a:pt x="159963" y="517860"/>
                    </a:lnTo>
                    <a:lnTo>
                      <a:pt x="159814" y="512956"/>
                    </a:lnTo>
                    <a:lnTo>
                      <a:pt x="163132" y="506995"/>
                    </a:lnTo>
                    <a:lnTo>
                      <a:pt x="165643" y="504773"/>
                    </a:lnTo>
                    <a:lnTo>
                      <a:pt x="187469" y="504742"/>
                    </a:lnTo>
                    <a:lnTo>
                      <a:pt x="187497" y="520685"/>
                    </a:lnTo>
                    <a:lnTo>
                      <a:pt x="204623" y="520474"/>
                    </a:lnTo>
                    <a:lnTo>
                      <a:pt x="204626" y="520117"/>
                    </a:lnTo>
                    <a:lnTo>
                      <a:pt x="221132" y="519913"/>
                    </a:lnTo>
                    <a:lnTo>
                      <a:pt x="255412" y="519843"/>
                    </a:lnTo>
                    <a:lnTo>
                      <a:pt x="255415" y="520166"/>
                    </a:lnTo>
                    <a:lnTo>
                      <a:pt x="275398" y="520125"/>
                    </a:lnTo>
                    <a:lnTo>
                      <a:pt x="272374" y="518664"/>
                    </a:lnTo>
                    <a:lnTo>
                      <a:pt x="274449" y="517159"/>
                    </a:lnTo>
                    <a:lnTo>
                      <a:pt x="275878" y="508858"/>
                    </a:lnTo>
                    <a:lnTo>
                      <a:pt x="272877" y="504123"/>
                    </a:lnTo>
                    <a:lnTo>
                      <a:pt x="275547" y="496840"/>
                    </a:lnTo>
                    <a:lnTo>
                      <a:pt x="280953" y="492474"/>
                    </a:lnTo>
                    <a:lnTo>
                      <a:pt x="284157" y="492401"/>
                    </a:lnTo>
                    <a:lnTo>
                      <a:pt x="288817" y="488010"/>
                    </a:lnTo>
                    <a:lnTo>
                      <a:pt x="292855" y="486484"/>
                    </a:lnTo>
                    <a:lnTo>
                      <a:pt x="294370" y="483164"/>
                    </a:lnTo>
                    <a:lnTo>
                      <a:pt x="298997" y="482809"/>
                    </a:lnTo>
                    <a:lnTo>
                      <a:pt x="296416" y="476032"/>
                    </a:lnTo>
                    <a:lnTo>
                      <a:pt x="298256" y="467150"/>
                    </a:lnTo>
                    <a:lnTo>
                      <a:pt x="297151" y="459736"/>
                    </a:lnTo>
                    <a:lnTo>
                      <a:pt x="299899" y="455706"/>
                    </a:lnTo>
                    <a:lnTo>
                      <a:pt x="298921" y="453465"/>
                    </a:lnTo>
                    <a:lnTo>
                      <a:pt x="299549" y="446774"/>
                    </a:lnTo>
                    <a:lnTo>
                      <a:pt x="304361" y="447575"/>
                    </a:lnTo>
                    <a:lnTo>
                      <a:pt x="307010" y="449476"/>
                    </a:lnTo>
                    <a:lnTo>
                      <a:pt x="315562" y="447517"/>
                    </a:lnTo>
                    <a:lnTo>
                      <a:pt x="323513" y="443158"/>
                    </a:lnTo>
                    <a:lnTo>
                      <a:pt x="330978" y="442597"/>
                    </a:lnTo>
                    <a:lnTo>
                      <a:pt x="333726" y="441194"/>
                    </a:lnTo>
                    <a:lnTo>
                      <a:pt x="338780" y="443083"/>
                    </a:lnTo>
                    <a:lnTo>
                      <a:pt x="341903" y="441557"/>
                    </a:lnTo>
                    <a:lnTo>
                      <a:pt x="346527" y="441742"/>
                    </a:lnTo>
                    <a:lnTo>
                      <a:pt x="352080" y="443221"/>
                    </a:lnTo>
                    <a:lnTo>
                      <a:pt x="353748" y="440195"/>
                    </a:lnTo>
                    <a:lnTo>
                      <a:pt x="355776" y="441119"/>
                    </a:lnTo>
                    <a:lnTo>
                      <a:pt x="363596" y="437080"/>
                    </a:lnTo>
                    <a:lnTo>
                      <a:pt x="365340" y="440644"/>
                    </a:lnTo>
                    <a:lnTo>
                      <a:pt x="368776" y="436767"/>
                    </a:lnTo>
                    <a:lnTo>
                      <a:pt x="371338" y="436744"/>
                    </a:lnTo>
                    <a:lnTo>
                      <a:pt x="372918" y="440925"/>
                    </a:lnTo>
                    <a:lnTo>
                      <a:pt x="371906" y="444538"/>
                    </a:lnTo>
                    <a:lnTo>
                      <a:pt x="376778" y="444525"/>
                    </a:lnTo>
                    <a:lnTo>
                      <a:pt x="377850" y="439835"/>
                    </a:lnTo>
                    <a:lnTo>
                      <a:pt x="381645" y="432536"/>
                    </a:lnTo>
                    <a:lnTo>
                      <a:pt x="388149" y="425569"/>
                    </a:lnTo>
                    <a:lnTo>
                      <a:pt x="388480" y="415938"/>
                    </a:lnTo>
                    <a:lnTo>
                      <a:pt x="390440" y="415760"/>
                    </a:lnTo>
                    <a:lnTo>
                      <a:pt x="391157" y="410157"/>
                    </a:lnTo>
                    <a:lnTo>
                      <a:pt x="396704" y="406779"/>
                    </a:lnTo>
                    <a:lnTo>
                      <a:pt x="403468" y="406816"/>
                    </a:lnTo>
                    <a:lnTo>
                      <a:pt x="403510" y="398082"/>
                    </a:lnTo>
                    <a:lnTo>
                      <a:pt x="402066" y="398064"/>
                    </a:lnTo>
                    <a:lnTo>
                      <a:pt x="402045" y="390815"/>
                    </a:lnTo>
                    <a:lnTo>
                      <a:pt x="405522" y="389369"/>
                    </a:lnTo>
                    <a:lnTo>
                      <a:pt x="407433" y="384512"/>
                    </a:lnTo>
                    <a:lnTo>
                      <a:pt x="413561" y="376324"/>
                    </a:lnTo>
                    <a:lnTo>
                      <a:pt x="421757" y="376196"/>
                    </a:lnTo>
                    <a:lnTo>
                      <a:pt x="423793" y="374381"/>
                    </a:lnTo>
                    <a:lnTo>
                      <a:pt x="423769" y="364471"/>
                    </a:lnTo>
                    <a:lnTo>
                      <a:pt x="422961" y="364463"/>
                    </a:lnTo>
                    <a:lnTo>
                      <a:pt x="423107" y="329771"/>
                    </a:lnTo>
                    <a:lnTo>
                      <a:pt x="405554" y="329761"/>
                    </a:lnTo>
                    <a:lnTo>
                      <a:pt x="405551" y="329278"/>
                    </a:lnTo>
                    <a:lnTo>
                      <a:pt x="341304" y="329208"/>
                    </a:lnTo>
                    <a:lnTo>
                      <a:pt x="335819" y="321959"/>
                    </a:lnTo>
                    <a:lnTo>
                      <a:pt x="328325" y="324134"/>
                    </a:lnTo>
                    <a:lnTo>
                      <a:pt x="323278" y="323049"/>
                    </a:lnTo>
                    <a:lnTo>
                      <a:pt x="316707" y="322877"/>
                    </a:lnTo>
                    <a:lnTo>
                      <a:pt x="317340" y="318800"/>
                    </a:lnTo>
                    <a:lnTo>
                      <a:pt x="316133" y="314060"/>
                    </a:lnTo>
                    <a:lnTo>
                      <a:pt x="316511" y="309463"/>
                    </a:lnTo>
                    <a:lnTo>
                      <a:pt x="321967" y="304369"/>
                    </a:lnTo>
                    <a:lnTo>
                      <a:pt x="320953" y="300662"/>
                    </a:lnTo>
                    <a:lnTo>
                      <a:pt x="322796" y="296465"/>
                    </a:lnTo>
                    <a:lnTo>
                      <a:pt x="324151" y="288621"/>
                    </a:lnTo>
                    <a:lnTo>
                      <a:pt x="321730" y="284499"/>
                    </a:lnTo>
                    <a:lnTo>
                      <a:pt x="323567" y="279243"/>
                    </a:lnTo>
                    <a:lnTo>
                      <a:pt x="323333" y="270400"/>
                    </a:lnTo>
                    <a:lnTo>
                      <a:pt x="325118" y="269310"/>
                    </a:lnTo>
                    <a:lnTo>
                      <a:pt x="322832" y="265081"/>
                    </a:lnTo>
                    <a:lnTo>
                      <a:pt x="322593" y="261213"/>
                    </a:lnTo>
                    <a:lnTo>
                      <a:pt x="324926" y="257404"/>
                    </a:lnTo>
                    <a:lnTo>
                      <a:pt x="325624" y="252442"/>
                    </a:lnTo>
                    <a:lnTo>
                      <a:pt x="321565" y="250590"/>
                    </a:lnTo>
                    <a:lnTo>
                      <a:pt x="320346" y="246792"/>
                    </a:lnTo>
                    <a:lnTo>
                      <a:pt x="321547" y="244567"/>
                    </a:lnTo>
                    <a:lnTo>
                      <a:pt x="326742" y="242783"/>
                    </a:lnTo>
                    <a:lnTo>
                      <a:pt x="328854" y="224236"/>
                    </a:lnTo>
                    <a:lnTo>
                      <a:pt x="330131" y="220240"/>
                    </a:lnTo>
                    <a:lnTo>
                      <a:pt x="328559" y="217970"/>
                    </a:lnTo>
                    <a:lnTo>
                      <a:pt x="323828" y="218844"/>
                    </a:lnTo>
                    <a:lnTo>
                      <a:pt x="325184" y="217253"/>
                    </a:lnTo>
                    <a:lnTo>
                      <a:pt x="323036" y="209602"/>
                    </a:lnTo>
                    <a:lnTo>
                      <a:pt x="322632" y="203453"/>
                    </a:lnTo>
                    <a:lnTo>
                      <a:pt x="325942" y="202937"/>
                    </a:lnTo>
                    <a:lnTo>
                      <a:pt x="326346" y="198474"/>
                    </a:lnTo>
                    <a:lnTo>
                      <a:pt x="331779" y="199055"/>
                    </a:lnTo>
                    <a:lnTo>
                      <a:pt x="334341" y="178098"/>
                    </a:lnTo>
                    <a:lnTo>
                      <a:pt x="331507" y="175602"/>
                    </a:lnTo>
                    <a:lnTo>
                      <a:pt x="330681" y="172411"/>
                    </a:lnTo>
                    <a:lnTo>
                      <a:pt x="333155" y="171214"/>
                    </a:lnTo>
                    <a:lnTo>
                      <a:pt x="330673" y="166881"/>
                    </a:lnTo>
                    <a:lnTo>
                      <a:pt x="330697" y="164293"/>
                    </a:lnTo>
                    <a:lnTo>
                      <a:pt x="335577" y="162903"/>
                    </a:lnTo>
                    <a:lnTo>
                      <a:pt x="339669" y="158382"/>
                    </a:lnTo>
                    <a:lnTo>
                      <a:pt x="340441" y="154843"/>
                    </a:lnTo>
                    <a:lnTo>
                      <a:pt x="338196" y="153337"/>
                    </a:lnTo>
                    <a:lnTo>
                      <a:pt x="369135" y="153296"/>
                    </a:lnTo>
                    <a:lnTo>
                      <a:pt x="369094" y="99577"/>
                    </a:lnTo>
                    <a:lnTo>
                      <a:pt x="375081" y="99619"/>
                    </a:lnTo>
                    <a:lnTo>
                      <a:pt x="374995" y="62932"/>
                    </a:lnTo>
                    <a:lnTo>
                      <a:pt x="380688" y="63840"/>
                    </a:lnTo>
                    <a:lnTo>
                      <a:pt x="384895" y="61745"/>
                    </a:lnTo>
                    <a:lnTo>
                      <a:pt x="389921" y="61372"/>
                    </a:lnTo>
                    <a:lnTo>
                      <a:pt x="393586" y="62405"/>
                    </a:lnTo>
                    <a:lnTo>
                      <a:pt x="397189" y="65084"/>
                    </a:lnTo>
                    <a:lnTo>
                      <a:pt x="407501" y="68313"/>
                    </a:lnTo>
                    <a:lnTo>
                      <a:pt x="409724" y="72727"/>
                    </a:lnTo>
                    <a:lnTo>
                      <a:pt x="410285" y="79585"/>
                    </a:lnTo>
                    <a:lnTo>
                      <a:pt x="412128" y="81680"/>
                    </a:lnTo>
                    <a:lnTo>
                      <a:pt x="419604" y="80999"/>
                    </a:lnTo>
                    <a:lnTo>
                      <a:pt x="426376" y="73121"/>
                    </a:lnTo>
                    <a:lnTo>
                      <a:pt x="429316" y="72182"/>
                    </a:lnTo>
                    <a:lnTo>
                      <a:pt x="437548" y="72036"/>
                    </a:lnTo>
                    <a:lnTo>
                      <a:pt x="440989" y="73035"/>
                    </a:lnTo>
                    <a:lnTo>
                      <a:pt x="446682" y="71376"/>
                    </a:lnTo>
                    <a:lnTo>
                      <a:pt x="451067" y="74759"/>
                    </a:lnTo>
                    <a:lnTo>
                      <a:pt x="453629" y="74157"/>
                    </a:lnTo>
                    <a:lnTo>
                      <a:pt x="459455" y="68209"/>
                    </a:lnTo>
                    <a:lnTo>
                      <a:pt x="469092" y="65175"/>
                    </a:lnTo>
                    <a:lnTo>
                      <a:pt x="483372" y="59121"/>
                    </a:lnTo>
                    <a:lnTo>
                      <a:pt x="491226" y="52923"/>
                    </a:lnTo>
                    <a:lnTo>
                      <a:pt x="497557" y="52758"/>
                    </a:lnTo>
                    <a:lnTo>
                      <a:pt x="502150" y="54454"/>
                    </a:lnTo>
                    <a:lnTo>
                      <a:pt x="509869" y="62381"/>
                    </a:lnTo>
                    <a:lnTo>
                      <a:pt x="513205" y="63527"/>
                    </a:lnTo>
                    <a:lnTo>
                      <a:pt x="524589" y="62486"/>
                    </a:lnTo>
                    <a:lnTo>
                      <a:pt x="535735" y="60010"/>
                    </a:lnTo>
                    <a:lnTo>
                      <a:pt x="541921" y="57996"/>
                    </a:lnTo>
                    <a:lnTo>
                      <a:pt x="552397" y="57016"/>
                    </a:lnTo>
                    <a:lnTo>
                      <a:pt x="558189" y="49560"/>
                    </a:lnTo>
                    <a:lnTo>
                      <a:pt x="562386" y="47239"/>
                    </a:lnTo>
                    <a:lnTo>
                      <a:pt x="572659" y="44766"/>
                    </a:lnTo>
                    <a:lnTo>
                      <a:pt x="587721" y="36648"/>
                    </a:lnTo>
                    <a:lnTo>
                      <a:pt x="596159" y="35863"/>
                    </a:lnTo>
                    <a:lnTo>
                      <a:pt x="611231" y="31832"/>
                    </a:lnTo>
                    <a:lnTo>
                      <a:pt x="615534" y="32226"/>
                    </a:lnTo>
                    <a:lnTo>
                      <a:pt x="630367" y="29910"/>
                    </a:lnTo>
                    <a:lnTo>
                      <a:pt x="637047" y="19820"/>
                    </a:lnTo>
                    <a:lnTo>
                      <a:pt x="640376" y="16927"/>
                    </a:lnTo>
                    <a:lnTo>
                      <a:pt x="644550" y="15698"/>
                    </a:lnTo>
                    <a:lnTo>
                      <a:pt x="651337" y="19204"/>
                    </a:lnTo>
                    <a:lnTo>
                      <a:pt x="656590" y="19661"/>
                    </a:lnTo>
                    <a:lnTo>
                      <a:pt x="662025" y="17376"/>
                    </a:lnTo>
                    <a:lnTo>
                      <a:pt x="674409" y="16512"/>
                    </a:lnTo>
                    <a:lnTo>
                      <a:pt x="680454" y="14123"/>
                    </a:lnTo>
                    <a:lnTo>
                      <a:pt x="689896" y="12711"/>
                    </a:lnTo>
                    <a:lnTo>
                      <a:pt x="698772" y="15195"/>
                    </a:lnTo>
                    <a:lnTo>
                      <a:pt x="708748" y="14183"/>
                    </a:lnTo>
                    <a:lnTo>
                      <a:pt x="713510" y="12119"/>
                    </a:lnTo>
                    <a:lnTo>
                      <a:pt x="725712" y="4544"/>
                    </a:lnTo>
                    <a:lnTo>
                      <a:pt x="728798" y="261"/>
                    </a:lnTo>
                    <a:lnTo>
                      <a:pt x="759281" y="0"/>
                    </a:lnTo>
                    <a:lnTo>
                      <a:pt x="870184" y="109"/>
                    </a:lnTo>
                    <a:lnTo>
                      <a:pt x="926739" y="391"/>
                    </a:lnTo>
                    <a:lnTo>
                      <a:pt x="946143" y="691"/>
                    </a:lnTo>
                    <a:lnTo>
                      <a:pt x="966593" y="527"/>
                    </a:lnTo>
                    <a:lnTo>
                      <a:pt x="997122" y="665"/>
                    </a:lnTo>
                    <a:lnTo>
                      <a:pt x="1027410" y="1195"/>
                    </a:lnTo>
                    <a:lnTo>
                      <a:pt x="1030757" y="5136"/>
                    </a:lnTo>
                    <a:lnTo>
                      <a:pt x="1030981" y="8467"/>
                    </a:lnTo>
                    <a:lnTo>
                      <a:pt x="1033191" y="9618"/>
                    </a:lnTo>
                    <a:lnTo>
                      <a:pt x="1034552" y="17464"/>
                    </a:lnTo>
                    <a:lnTo>
                      <a:pt x="1037748" y="22439"/>
                    </a:lnTo>
                    <a:lnTo>
                      <a:pt x="1042109" y="25616"/>
                    </a:lnTo>
                    <a:lnTo>
                      <a:pt x="1044656" y="29018"/>
                    </a:lnTo>
                    <a:lnTo>
                      <a:pt x="1045829" y="35085"/>
                    </a:lnTo>
                    <a:lnTo>
                      <a:pt x="1049421" y="38262"/>
                    </a:lnTo>
                    <a:lnTo>
                      <a:pt x="1053581" y="36204"/>
                    </a:lnTo>
                    <a:lnTo>
                      <a:pt x="1058967" y="37527"/>
                    </a:lnTo>
                    <a:lnTo>
                      <a:pt x="1061328" y="42856"/>
                    </a:lnTo>
                    <a:lnTo>
                      <a:pt x="1064162" y="45767"/>
                    </a:lnTo>
                    <a:lnTo>
                      <a:pt x="1068361" y="44802"/>
                    </a:lnTo>
                    <a:lnTo>
                      <a:pt x="1073814" y="46023"/>
                    </a:lnTo>
                    <a:lnTo>
                      <a:pt x="1082250" y="55297"/>
                    </a:lnTo>
                    <a:lnTo>
                      <a:pt x="1082336" y="64174"/>
                    </a:lnTo>
                    <a:lnTo>
                      <a:pt x="1089009" y="72529"/>
                    </a:lnTo>
                    <a:lnTo>
                      <a:pt x="1089877" y="76082"/>
                    </a:lnTo>
                    <a:lnTo>
                      <a:pt x="1092658" y="79755"/>
                    </a:lnTo>
                    <a:lnTo>
                      <a:pt x="1092640" y="82436"/>
                    </a:lnTo>
                    <a:lnTo>
                      <a:pt x="1090002" y="87567"/>
                    </a:lnTo>
                    <a:lnTo>
                      <a:pt x="1083913" y="93611"/>
                    </a:lnTo>
                    <a:lnTo>
                      <a:pt x="1082158" y="98685"/>
                    </a:lnTo>
                    <a:lnTo>
                      <a:pt x="1079320" y="102168"/>
                    </a:lnTo>
                    <a:lnTo>
                      <a:pt x="1079492" y="111240"/>
                    </a:lnTo>
                    <a:lnTo>
                      <a:pt x="1074683" y="115356"/>
                    </a:lnTo>
                    <a:lnTo>
                      <a:pt x="1073348" y="121554"/>
                    </a:lnTo>
                    <a:lnTo>
                      <a:pt x="1069610" y="125420"/>
                    </a:lnTo>
                    <a:lnTo>
                      <a:pt x="1065014" y="134683"/>
                    </a:lnTo>
                    <a:lnTo>
                      <a:pt x="1062217" y="141614"/>
                    </a:lnTo>
                    <a:lnTo>
                      <a:pt x="1062207" y="149662"/>
                    </a:lnTo>
                    <a:lnTo>
                      <a:pt x="1059803" y="152145"/>
                    </a:lnTo>
                    <a:lnTo>
                      <a:pt x="1058031" y="156989"/>
                    </a:lnTo>
                    <a:lnTo>
                      <a:pt x="1057189" y="164586"/>
                    </a:lnTo>
                    <a:lnTo>
                      <a:pt x="1055072" y="171037"/>
                    </a:lnTo>
                    <a:lnTo>
                      <a:pt x="1054418" y="176585"/>
                    </a:lnTo>
                    <a:lnTo>
                      <a:pt x="1051999" y="178907"/>
                    </a:lnTo>
                    <a:lnTo>
                      <a:pt x="1050685" y="182804"/>
                    </a:lnTo>
                    <a:lnTo>
                      <a:pt x="1047771" y="184528"/>
                    </a:lnTo>
                    <a:lnTo>
                      <a:pt x="1046493" y="190366"/>
                    </a:lnTo>
                    <a:lnTo>
                      <a:pt x="1044531" y="193778"/>
                    </a:lnTo>
                    <a:lnTo>
                      <a:pt x="1037232" y="201471"/>
                    </a:lnTo>
                    <a:lnTo>
                      <a:pt x="1037711" y="205791"/>
                    </a:lnTo>
                    <a:lnTo>
                      <a:pt x="1035848" y="209638"/>
                    </a:lnTo>
                    <a:lnTo>
                      <a:pt x="1039534" y="219744"/>
                    </a:lnTo>
                    <a:lnTo>
                      <a:pt x="1036585" y="228999"/>
                    </a:lnTo>
                    <a:lnTo>
                      <a:pt x="1034724" y="232456"/>
                    </a:lnTo>
                    <a:lnTo>
                      <a:pt x="1029928" y="235886"/>
                    </a:lnTo>
                    <a:lnTo>
                      <a:pt x="1030220" y="237352"/>
                    </a:lnTo>
                    <a:lnTo>
                      <a:pt x="1025085" y="246255"/>
                    </a:lnTo>
                    <a:lnTo>
                      <a:pt x="1024725" y="250097"/>
                    </a:lnTo>
                    <a:lnTo>
                      <a:pt x="1020095" y="251866"/>
                    </a:lnTo>
                    <a:lnTo>
                      <a:pt x="1015268" y="255745"/>
                    </a:lnTo>
                    <a:lnTo>
                      <a:pt x="1008936" y="257970"/>
                    </a:lnTo>
                    <a:lnTo>
                      <a:pt x="1006332" y="261625"/>
                    </a:lnTo>
                    <a:lnTo>
                      <a:pt x="1006108" y="266398"/>
                    </a:lnTo>
                    <a:lnTo>
                      <a:pt x="1003903" y="268723"/>
                    </a:lnTo>
                    <a:lnTo>
                      <a:pt x="1003663" y="272458"/>
                    </a:lnTo>
                    <a:lnTo>
                      <a:pt x="1001489" y="274289"/>
                    </a:lnTo>
                    <a:lnTo>
                      <a:pt x="1001150" y="279167"/>
                    </a:lnTo>
                    <a:lnTo>
                      <a:pt x="997933" y="284445"/>
                    </a:lnTo>
                    <a:lnTo>
                      <a:pt x="997323" y="290692"/>
                    </a:lnTo>
                    <a:lnTo>
                      <a:pt x="994255" y="293776"/>
                    </a:lnTo>
                    <a:lnTo>
                      <a:pt x="994526" y="298424"/>
                    </a:lnTo>
                    <a:lnTo>
                      <a:pt x="992094" y="302569"/>
                    </a:lnTo>
                    <a:lnTo>
                      <a:pt x="989130" y="303015"/>
                    </a:lnTo>
                    <a:lnTo>
                      <a:pt x="986440" y="309273"/>
                    </a:lnTo>
                    <a:lnTo>
                      <a:pt x="982999" y="310950"/>
                    </a:lnTo>
                    <a:lnTo>
                      <a:pt x="984303" y="322386"/>
                    </a:lnTo>
                    <a:lnTo>
                      <a:pt x="982546" y="326816"/>
                    </a:lnTo>
                    <a:lnTo>
                      <a:pt x="980322" y="328569"/>
                    </a:lnTo>
                    <a:lnTo>
                      <a:pt x="981412" y="333152"/>
                    </a:lnTo>
                    <a:lnTo>
                      <a:pt x="987029" y="338698"/>
                    </a:lnTo>
                    <a:lnTo>
                      <a:pt x="987939" y="340991"/>
                    </a:lnTo>
                    <a:lnTo>
                      <a:pt x="983197" y="348386"/>
                    </a:lnTo>
                    <a:lnTo>
                      <a:pt x="986419" y="352998"/>
                    </a:lnTo>
                    <a:lnTo>
                      <a:pt x="990752" y="356334"/>
                    </a:lnTo>
                    <a:lnTo>
                      <a:pt x="994943" y="356410"/>
                    </a:lnTo>
                    <a:lnTo>
                      <a:pt x="998030" y="352429"/>
                    </a:lnTo>
                    <a:lnTo>
                      <a:pt x="1000287" y="352093"/>
                    </a:lnTo>
                    <a:lnTo>
                      <a:pt x="1002200" y="356048"/>
                    </a:lnTo>
                    <a:lnTo>
                      <a:pt x="1008657" y="362016"/>
                    </a:lnTo>
                    <a:lnTo>
                      <a:pt x="1010716" y="358398"/>
                    </a:lnTo>
                    <a:lnTo>
                      <a:pt x="1018860" y="359658"/>
                    </a:lnTo>
                    <a:lnTo>
                      <a:pt x="1020030" y="369281"/>
                    </a:lnTo>
                    <a:lnTo>
                      <a:pt x="1024618" y="369406"/>
                    </a:lnTo>
                    <a:lnTo>
                      <a:pt x="1029208" y="372218"/>
                    </a:lnTo>
                    <a:lnTo>
                      <a:pt x="1030314" y="377386"/>
                    </a:lnTo>
                    <a:lnTo>
                      <a:pt x="1026031" y="384494"/>
                    </a:lnTo>
                    <a:lnTo>
                      <a:pt x="1024868" y="388290"/>
                    </a:lnTo>
                    <a:lnTo>
                      <a:pt x="1018776" y="391733"/>
                    </a:lnTo>
                    <a:lnTo>
                      <a:pt x="1019175" y="398455"/>
                    </a:lnTo>
                    <a:lnTo>
                      <a:pt x="1023476" y="401220"/>
                    </a:lnTo>
                    <a:lnTo>
                      <a:pt x="1024753" y="404116"/>
                    </a:lnTo>
                    <a:lnTo>
                      <a:pt x="1023257" y="407653"/>
                    </a:lnTo>
                    <a:lnTo>
                      <a:pt x="1024175" y="411375"/>
                    </a:lnTo>
                    <a:lnTo>
                      <a:pt x="1018763" y="413374"/>
                    </a:lnTo>
                    <a:lnTo>
                      <a:pt x="1021008" y="415708"/>
                    </a:lnTo>
                    <a:lnTo>
                      <a:pt x="1019840" y="421191"/>
                    </a:lnTo>
                    <a:lnTo>
                      <a:pt x="1020856" y="424731"/>
                    </a:lnTo>
                    <a:lnTo>
                      <a:pt x="1018114" y="425443"/>
                    </a:lnTo>
                    <a:lnTo>
                      <a:pt x="1018753" y="429463"/>
                    </a:lnTo>
                    <a:lnTo>
                      <a:pt x="1017856" y="434652"/>
                    </a:lnTo>
                    <a:lnTo>
                      <a:pt x="1012523" y="436535"/>
                    </a:lnTo>
                    <a:lnTo>
                      <a:pt x="1013461" y="440422"/>
                    </a:lnTo>
                    <a:lnTo>
                      <a:pt x="1010654" y="442668"/>
                    </a:lnTo>
                    <a:lnTo>
                      <a:pt x="1011470" y="446797"/>
                    </a:lnTo>
                    <a:lnTo>
                      <a:pt x="1011465" y="681061"/>
                    </a:lnTo>
                    <a:lnTo>
                      <a:pt x="1011532" y="803001"/>
                    </a:lnTo>
                    <a:lnTo>
                      <a:pt x="996038" y="802895"/>
                    </a:lnTo>
                    <a:lnTo>
                      <a:pt x="947939" y="803103"/>
                    </a:lnTo>
                    <a:lnTo>
                      <a:pt x="925055" y="803348"/>
                    </a:lnTo>
                    <a:lnTo>
                      <a:pt x="898180" y="803286"/>
                    </a:lnTo>
                    <a:lnTo>
                      <a:pt x="838958" y="803513"/>
                    </a:lnTo>
                    <a:lnTo>
                      <a:pt x="788995" y="804055"/>
                    </a:lnTo>
                    <a:lnTo>
                      <a:pt x="773600" y="804504"/>
                    </a:lnTo>
                    <a:lnTo>
                      <a:pt x="726807" y="804233"/>
                    </a:lnTo>
                    <a:lnTo>
                      <a:pt x="678406" y="804152"/>
                    </a:lnTo>
                    <a:lnTo>
                      <a:pt x="661287" y="803810"/>
                    </a:lnTo>
                    <a:lnTo>
                      <a:pt x="590187" y="803615"/>
                    </a:lnTo>
                    <a:lnTo>
                      <a:pt x="582896" y="803962"/>
                    </a:lnTo>
                    <a:lnTo>
                      <a:pt x="556990" y="804037"/>
                    </a:lnTo>
                    <a:lnTo>
                      <a:pt x="535727" y="804418"/>
                    </a:lnTo>
                    <a:lnTo>
                      <a:pt x="512436" y="804220"/>
                    </a:lnTo>
                    <a:lnTo>
                      <a:pt x="498676" y="804345"/>
                    </a:lnTo>
                    <a:lnTo>
                      <a:pt x="467716" y="804154"/>
                    </a:lnTo>
                    <a:lnTo>
                      <a:pt x="435857" y="804264"/>
                    </a:lnTo>
                    <a:lnTo>
                      <a:pt x="411424" y="803487"/>
                    </a:lnTo>
                    <a:lnTo>
                      <a:pt x="388884" y="803714"/>
                    </a:lnTo>
                    <a:lnTo>
                      <a:pt x="314916" y="802412"/>
                    </a:lnTo>
                    <a:lnTo>
                      <a:pt x="294993" y="802224"/>
                    </a:lnTo>
                    <a:lnTo>
                      <a:pt x="270709" y="801561"/>
                    </a:lnTo>
                    <a:lnTo>
                      <a:pt x="239931" y="801134"/>
                    </a:lnTo>
                    <a:lnTo>
                      <a:pt x="220141" y="801415"/>
                    </a:lnTo>
                    <a:lnTo>
                      <a:pt x="190430" y="802180"/>
                    </a:lnTo>
                    <a:lnTo>
                      <a:pt x="143918" y="802381"/>
                    </a:lnTo>
                    <a:lnTo>
                      <a:pt x="129248" y="801280"/>
                    </a:lnTo>
                    <a:lnTo>
                      <a:pt x="123742" y="801856"/>
                    </a:lnTo>
                    <a:lnTo>
                      <a:pt x="100167" y="803119"/>
                    </a:lnTo>
                    <a:lnTo>
                      <a:pt x="85963" y="802858"/>
                    </a:lnTo>
                    <a:lnTo>
                      <a:pt x="60293" y="803025"/>
                    </a:lnTo>
                    <a:lnTo>
                      <a:pt x="55507" y="803933"/>
                    </a:lnTo>
                    <a:lnTo>
                      <a:pt x="45275" y="803552"/>
                    </a:lnTo>
                    <a:lnTo>
                      <a:pt x="31741" y="803839"/>
                    </a:lnTo>
                    <a:lnTo>
                      <a:pt x="29192" y="799957"/>
                    </a:lnTo>
                    <a:lnTo>
                      <a:pt x="29716" y="797312"/>
                    </a:lnTo>
                    <a:lnTo>
                      <a:pt x="27763" y="794310"/>
                    </a:lnTo>
                    <a:lnTo>
                      <a:pt x="31728" y="785975"/>
                    </a:lnTo>
                    <a:lnTo>
                      <a:pt x="30284" y="782010"/>
                    </a:lnTo>
                    <a:lnTo>
                      <a:pt x="26478" y="776720"/>
                    </a:lnTo>
                    <a:lnTo>
                      <a:pt x="33105" y="769998"/>
                    </a:lnTo>
                    <a:lnTo>
                      <a:pt x="31851" y="766067"/>
                    </a:lnTo>
                    <a:lnTo>
                      <a:pt x="33282" y="761238"/>
                    </a:lnTo>
                    <a:lnTo>
                      <a:pt x="36287" y="760135"/>
                    </a:lnTo>
                    <a:lnTo>
                      <a:pt x="36048" y="756759"/>
                    </a:lnTo>
                    <a:lnTo>
                      <a:pt x="33162" y="755520"/>
                    </a:lnTo>
                    <a:lnTo>
                      <a:pt x="32758" y="751892"/>
                    </a:lnTo>
                    <a:lnTo>
                      <a:pt x="28100" y="744749"/>
                    </a:lnTo>
                    <a:lnTo>
                      <a:pt x="29226" y="742216"/>
                    </a:lnTo>
                    <a:lnTo>
                      <a:pt x="24888" y="740150"/>
                    </a:lnTo>
                    <a:lnTo>
                      <a:pt x="23697" y="735846"/>
                    </a:lnTo>
                    <a:lnTo>
                      <a:pt x="21562" y="734198"/>
                    </a:lnTo>
                    <a:lnTo>
                      <a:pt x="17561" y="735531"/>
                    </a:lnTo>
                    <a:lnTo>
                      <a:pt x="15236" y="732570"/>
                    </a:lnTo>
                    <a:lnTo>
                      <a:pt x="13354" y="733564"/>
                    </a:lnTo>
                    <a:lnTo>
                      <a:pt x="2181" y="733042"/>
                    </a:lnTo>
                    <a:lnTo>
                      <a:pt x="33" y="727488"/>
                    </a:lnTo>
                    <a:lnTo>
                      <a:pt x="33" y="727488"/>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04" name="OR-3">
                <a:extLst>
                  <a:ext uri="{FF2B5EF4-FFF2-40B4-BE49-F238E27FC236}">
                    <a16:creationId xmlns:a16="http://schemas.microsoft.com/office/drawing/2014/main" id="{16DA9B89-1C45-CBDA-054C-A510016DBF60}"/>
                  </a:ext>
                </a:extLst>
              </p:cNvPr>
              <p:cNvSpPr/>
              <p:nvPr/>
            </p:nvSpPr>
            <p:spPr>
              <a:xfrm>
                <a:off x="785128" y="1908508"/>
                <a:ext cx="196702" cy="108973"/>
              </a:xfrm>
              <a:custGeom>
                <a:avLst/>
                <a:gdLst>
                  <a:gd name="connsiteX0" fmla="*/ 33 w 194702"/>
                  <a:gd name="connsiteY0" fmla="*/ 21411 h 107630"/>
                  <a:gd name="connsiteX1" fmla="*/ 377 w 194702"/>
                  <a:gd name="connsiteY1" fmla="*/ 19309 h 107630"/>
                  <a:gd name="connsiteX2" fmla="*/ 4170 w 194702"/>
                  <a:gd name="connsiteY2" fmla="*/ 14472 h 107630"/>
                  <a:gd name="connsiteX3" fmla="*/ 11250 w 194702"/>
                  <a:gd name="connsiteY3" fmla="*/ 18396 h 107630"/>
                  <a:gd name="connsiteX4" fmla="*/ 16771 w 194702"/>
                  <a:gd name="connsiteY4" fmla="*/ 22400 h 107630"/>
                  <a:gd name="connsiteX5" fmla="*/ 21255 w 194702"/>
                  <a:gd name="connsiteY5" fmla="*/ 24108 h 107630"/>
                  <a:gd name="connsiteX6" fmla="*/ 26473 w 194702"/>
                  <a:gd name="connsiteY6" fmla="*/ 24440 h 107630"/>
                  <a:gd name="connsiteX7" fmla="*/ 35388 w 194702"/>
                  <a:gd name="connsiteY7" fmla="*/ 26902 h 107630"/>
                  <a:gd name="connsiteX8" fmla="*/ 45599 w 194702"/>
                  <a:gd name="connsiteY8" fmla="*/ 30557 h 107630"/>
                  <a:gd name="connsiteX9" fmla="*/ 50843 w 194702"/>
                  <a:gd name="connsiteY9" fmla="*/ 33624 h 107630"/>
                  <a:gd name="connsiteX10" fmla="*/ 59260 w 194702"/>
                  <a:gd name="connsiteY10" fmla="*/ 31078 h 107630"/>
                  <a:gd name="connsiteX11" fmla="*/ 63225 w 194702"/>
                  <a:gd name="connsiteY11" fmla="*/ 32417 h 107630"/>
                  <a:gd name="connsiteX12" fmla="*/ 66296 w 194702"/>
                  <a:gd name="connsiteY12" fmla="*/ 36786 h 107630"/>
                  <a:gd name="connsiteX13" fmla="*/ 71327 w 194702"/>
                  <a:gd name="connsiteY13" fmla="*/ 37733 h 107630"/>
                  <a:gd name="connsiteX14" fmla="*/ 78193 w 194702"/>
                  <a:gd name="connsiteY14" fmla="*/ 36888 h 107630"/>
                  <a:gd name="connsiteX15" fmla="*/ 85142 w 194702"/>
                  <a:gd name="connsiteY15" fmla="*/ 33309 h 107630"/>
                  <a:gd name="connsiteX16" fmla="*/ 87726 w 194702"/>
                  <a:gd name="connsiteY16" fmla="*/ 30904 h 107630"/>
                  <a:gd name="connsiteX17" fmla="*/ 93674 w 194702"/>
                  <a:gd name="connsiteY17" fmla="*/ 29414 h 107630"/>
                  <a:gd name="connsiteX18" fmla="*/ 99419 w 194702"/>
                  <a:gd name="connsiteY18" fmla="*/ 29586 h 107630"/>
                  <a:gd name="connsiteX19" fmla="*/ 107703 w 194702"/>
                  <a:gd name="connsiteY19" fmla="*/ 24150 h 107630"/>
                  <a:gd name="connsiteX20" fmla="*/ 113579 w 194702"/>
                  <a:gd name="connsiteY20" fmla="*/ 22828 h 107630"/>
                  <a:gd name="connsiteX21" fmla="*/ 119413 w 194702"/>
                  <a:gd name="connsiteY21" fmla="*/ 19332 h 107630"/>
                  <a:gd name="connsiteX22" fmla="*/ 120466 w 194702"/>
                  <a:gd name="connsiteY22" fmla="*/ 17125 h 107630"/>
                  <a:gd name="connsiteX23" fmla="*/ 127335 w 194702"/>
                  <a:gd name="connsiteY23" fmla="*/ 14861 h 107630"/>
                  <a:gd name="connsiteX24" fmla="*/ 128257 w 194702"/>
                  <a:gd name="connsiteY24" fmla="*/ 11535 h 107630"/>
                  <a:gd name="connsiteX25" fmla="*/ 133262 w 194702"/>
                  <a:gd name="connsiteY25" fmla="*/ 6842 h 107630"/>
                  <a:gd name="connsiteX26" fmla="*/ 141312 w 194702"/>
                  <a:gd name="connsiteY26" fmla="*/ 4090 h 107630"/>
                  <a:gd name="connsiteX27" fmla="*/ 152286 w 194702"/>
                  <a:gd name="connsiteY27" fmla="*/ 6717 h 107630"/>
                  <a:gd name="connsiteX28" fmla="*/ 156290 w 194702"/>
                  <a:gd name="connsiteY28" fmla="*/ 6545 h 107630"/>
                  <a:gd name="connsiteX29" fmla="*/ 161897 w 194702"/>
                  <a:gd name="connsiteY29" fmla="*/ 4421 h 107630"/>
                  <a:gd name="connsiteX30" fmla="*/ 167243 w 194702"/>
                  <a:gd name="connsiteY30" fmla="*/ 4508 h 107630"/>
                  <a:gd name="connsiteX31" fmla="*/ 181429 w 194702"/>
                  <a:gd name="connsiteY31" fmla="*/ 0 h 107630"/>
                  <a:gd name="connsiteX32" fmla="*/ 186309 w 194702"/>
                  <a:gd name="connsiteY32" fmla="*/ 1192 h 107630"/>
                  <a:gd name="connsiteX33" fmla="*/ 191543 w 194702"/>
                  <a:gd name="connsiteY33" fmla="*/ 5212 h 107630"/>
                  <a:gd name="connsiteX34" fmla="*/ 194650 w 194702"/>
                  <a:gd name="connsiteY34" fmla="*/ 6039 h 107630"/>
                  <a:gd name="connsiteX35" fmla="*/ 194736 w 194702"/>
                  <a:gd name="connsiteY35" fmla="*/ 42726 h 107630"/>
                  <a:gd name="connsiteX36" fmla="*/ 188749 w 194702"/>
                  <a:gd name="connsiteY36" fmla="*/ 42684 h 107630"/>
                  <a:gd name="connsiteX37" fmla="*/ 188790 w 194702"/>
                  <a:gd name="connsiteY37" fmla="*/ 96403 h 107630"/>
                  <a:gd name="connsiteX38" fmla="*/ 157851 w 194702"/>
                  <a:gd name="connsiteY38" fmla="*/ 96444 h 107630"/>
                  <a:gd name="connsiteX39" fmla="*/ 160096 w 194702"/>
                  <a:gd name="connsiteY39" fmla="*/ 97949 h 107630"/>
                  <a:gd name="connsiteX40" fmla="*/ 157578 w 194702"/>
                  <a:gd name="connsiteY40" fmla="*/ 102893 h 107630"/>
                  <a:gd name="connsiteX41" fmla="*/ 157241 w 194702"/>
                  <a:gd name="connsiteY41" fmla="*/ 99955 h 107630"/>
                  <a:gd name="connsiteX42" fmla="*/ 155364 w 194702"/>
                  <a:gd name="connsiteY42" fmla="*/ 102687 h 107630"/>
                  <a:gd name="connsiteX43" fmla="*/ 151220 w 194702"/>
                  <a:gd name="connsiteY43" fmla="*/ 104565 h 107630"/>
                  <a:gd name="connsiteX44" fmla="*/ 145248 w 194702"/>
                  <a:gd name="connsiteY44" fmla="*/ 105345 h 107630"/>
                  <a:gd name="connsiteX45" fmla="*/ 139385 w 194702"/>
                  <a:gd name="connsiteY45" fmla="*/ 102882 h 107630"/>
                  <a:gd name="connsiteX46" fmla="*/ 134378 w 194702"/>
                  <a:gd name="connsiteY46" fmla="*/ 104074 h 107630"/>
                  <a:gd name="connsiteX47" fmla="*/ 125254 w 194702"/>
                  <a:gd name="connsiteY47" fmla="*/ 94762 h 107630"/>
                  <a:gd name="connsiteX48" fmla="*/ 122898 w 194702"/>
                  <a:gd name="connsiteY48" fmla="*/ 93593 h 107630"/>
                  <a:gd name="connsiteX49" fmla="*/ 121785 w 194702"/>
                  <a:gd name="connsiteY49" fmla="*/ 95803 h 107630"/>
                  <a:gd name="connsiteX50" fmla="*/ 113662 w 194702"/>
                  <a:gd name="connsiteY50" fmla="*/ 95842 h 107630"/>
                  <a:gd name="connsiteX51" fmla="*/ 113754 w 194702"/>
                  <a:gd name="connsiteY51" fmla="*/ 107630 h 107630"/>
                  <a:gd name="connsiteX52" fmla="*/ 110023 w 194702"/>
                  <a:gd name="connsiteY52" fmla="*/ 107106 h 107630"/>
                  <a:gd name="connsiteX53" fmla="*/ 109726 w 194702"/>
                  <a:gd name="connsiteY53" fmla="*/ 104299 h 107630"/>
                  <a:gd name="connsiteX54" fmla="*/ 104693 w 194702"/>
                  <a:gd name="connsiteY54" fmla="*/ 106127 h 107630"/>
                  <a:gd name="connsiteX55" fmla="*/ 103793 w 194702"/>
                  <a:gd name="connsiteY55" fmla="*/ 104625 h 107630"/>
                  <a:gd name="connsiteX56" fmla="*/ 98317 w 194702"/>
                  <a:gd name="connsiteY56" fmla="*/ 107494 h 107630"/>
                  <a:gd name="connsiteX57" fmla="*/ 85140 w 194702"/>
                  <a:gd name="connsiteY57" fmla="*/ 107280 h 107630"/>
                  <a:gd name="connsiteX58" fmla="*/ 80857 w 194702"/>
                  <a:gd name="connsiteY58" fmla="*/ 102126 h 107630"/>
                  <a:gd name="connsiteX59" fmla="*/ 79736 w 194702"/>
                  <a:gd name="connsiteY59" fmla="*/ 105183 h 107630"/>
                  <a:gd name="connsiteX60" fmla="*/ 76371 w 194702"/>
                  <a:gd name="connsiteY60" fmla="*/ 101372 h 107630"/>
                  <a:gd name="connsiteX61" fmla="*/ 72044 w 194702"/>
                  <a:gd name="connsiteY61" fmla="*/ 102267 h 107630"/>
                  <a:gd name="connsiteX62" fmla="*/ 69223 w 194702"/>
                  <a:gd name="connsiteY62" fmla="*/ 100396 h 107630"/>
                  <a:gd name="connsiteX63" fmla="*/ 69182 w 194702"/>
                  <a:gd name="connsiteY63" fmla="*/ 97989 h 107630"/>
                  <a:gd name="connsiteX64" fmla="*/ 66093 w 194702"/>
                  <a:gd name="connsiteY64" fmla="*/ 95615 h 107630"/>
                  <a:gd name="connsiteX65" fmla="*/ 68780 w 194702"/>
                  <a:gd name="connsiteY65" fmla="*/ 94574 h 107630"/>
                  <a:gd name="connsiteX66" fmla="*/ 64508 w 194702"/>
                  <a:gd name="connsiteY66" fmla="*/ 90351 h 107630"/>
                  <a:gd name="connsiteX67" fmla="*/ 61953 w 194702"/>
                  <a:gd name="connsiteY67" fmla="*/ 86101 h 107630"/>
                  <a:gd name="connsiteX68" fmla="*/ 58288 w 194702"/>
                  <a:gd name="connsiteY68" fmla="*/ 84489 h 107630"/>
                  <a:gd name="connsiteX69" fmla="*/ 59070 w 194702"/>
                  <a:gd name="connsiteY69" fmla="*/ 76343 h 107630"/>
                  <a:gd name="connsiteX70" fmla="*/ 53226 w 194702"/>
                  <a:gd name="connsiteY70" fmla="*/ 69511 h 107630"/>
                  <a:gd name="connsiteX71" fmla="*/ 46248 w 194702"/>
                  <a:gd name="connsiteY71" fmla="*/ 70371 h 107630"/>
                  <a:gd name="connsiteX72" fmla="*/ 41644 w 194702"/>
                  <a:gd name="connsiteY72" fmla="*/ 68165 h 107630"/>
                  <a:gd name="connsiteX73" fmla="*/ 39470 w 194702"/>
                  <a:gd name="connsiteY73" fmla="*/ 65553 h 107630"/>
                  <a:gd name="connsiteX74" fmla="*/ 39494 w 194702"/>
                  <a:gd name="connsiteY74" fmla="*/ 62713 h 107630"/>
                  <a:gd name="connsiteX75" fmla="*/ 36509 w 194702"/>
                  <a:gd name="connsiteY75" fmla="*/ 60712 h 107630"/>
                  <a:gd name="connsiteX76" fmla="*/ 37552 w 194702"/>
                  <a:gd name="connsiteY76" fmla="*/ 58296 h 107630"/>
                  <a:gd name="connsiteX77" fmla="*/ 35083 w 194702"/>
                  <a:gd name="connsiteY77" fmla="*/ 54736 h 107630"/>
                  <a:gd name="connsiteX78" fmla="*/ 31723 w 194702"/>
                  <a:gd name="connsiteY78" fmla="*/ 54665 h 107630"/>
                  <a:gd name="connsiteX79" fmla="*/ 32497 w 194702"/>
                  <a:gd name="connsiteY79" fmla="*/ 51180 h 107630"/>
                  <a:gd name="connsiteX80" fmla="*/ 26327 w 194702"/>
                  <a:gd name="connsiteY80" fmla="*/ 51008 h 107630"/>
                  <a:gd name="connsiteX81" fmla="*/ 22227 w 194702"/>
                  <a:gd name="connsiteY81" fmla="*/ 54071 h 107630"/>
                  <a:gd name="connsiteX82" fmla="*/ 17999 w 194702"/>
                  <a:gd name="connsiteY82" fmla="*/ 54060 h 107630"/>
                  <a:gd name="connsiteX83" fmla="*/ 18199 w 194702"/>
                  <a:gd name="connsiteY83" fmla="*/ 46477 h 107630"/>
                  <a:gd name="connsiteX84" fmla="*/ 22748 w 194702"/>
                  <a:gd name="connsiteY84" fmla="*/ 47343 h 107630"/>
                  <a:gd name="connsiteX85" fmla="*/ 24294 w 194702"/>
                  <a:gd name="connsiteY85" fmla="*/ 44241 h 107630"/>
                  <a:gd name="connsiteX86" fmla="*/ 24278 w 194702"/>
                  <a:gd name="connsiteY86" fmla="*/ 39914 h 107630"/>
                  <a:gd name="connsiteX87" fmla="*/ 17636 w 194702"/>
                  <a:gd name="connsiteY87" fmla="*/ 41033 h 107630"/>
                  <a:gd name="connsiteX88" fmla="*/ 13458 w 194702"/>
                  <a:gd name="connsiteY88" fmla="*/ 36363 h 107630"/>
                  <a:gd name="connsiteX89" fmla="*/ 3896 w 194702"/>
                  <a:gd name="connsiteY89" fmla="*/ 29146 h 107630"/>
                  <a:gd name="connsiteX90" fmla="*/ 33 w 194702"/>
                  <a:gd name="connsiteY90" fmla="*/ 21411 h 107630"/>
                  <a:gd name="connsiteX91" fmla="*/ 33 w 194702"/>
                  <a:gd name="connsiteY91" fmla="*/ 21411 h 107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94702" h="107630">
                    <a:moveTo>
                      <a:pt x="33" y="21411"/>
                    </a:moveTo>
                    <a:lnTo>
                      <a:pt x="377" y="19309"/>
                    </a:lnTo>
                    <a:lnTo>
                      <a:pt x="4170" y="14472"/>
                    </a:lnTo>
                    <a:lnTo>
                      <a:pt x="11250" y="18396"/>
                    </a:lnTo>
                    <a:lnTo>
                      <a:pt x="16771" y="22400"/>
                    </a:lnTo>
                    <a:lnTo>
                      <a:pt x="21255" y="24108"/>
                    </a:lnTo>
                    <a:lnTo>
                      <a:pt x="26473" y="24440"/>
                    </a:lnTo>
                    <a:lnTo>
                      <a:pt x="35388" y="26902"/>
                    </a:lnTo>
                    <a:lnTo>
                      <a:pt x="45599" y="30557"/>
                    </a:lnTo>
                    <a:lnTo>
                      <a:pt x="50843" y="33624"/>
                    </a:lnTo>
                    <a:lnTo>
                      <a:pt x="59260" y="31078"/>
                    </a:lnTo>
                    <a:lnTo>
                      <a:pt x="63225" y="32417"/>
                    </a:lnTo>
                    <a:lnTo>
                      <a:pt x="66296" y="36786"/>
                    </a:lnTo>
                    <a:lnTo>
                      <a:pt x="71327" y="37733"/>
                    </a:lnTo>
                    <a:lnTo>
                      <a:pt x="78193" y="36888"/>
                    </a:lnTo>
                    <a:lnTo>
                      <a:pt x="85142" y="33309"/>
                    </a:lnTo>
                    <a:lnTo>
                      <a:pt x="87726" y="30904"/>
                    </a:lnTo>
                    <a:lnTo>
                      <a:pt x="93674" y="29414"/>
                    </a:lnTo>
                    <a:lnTo>
                      <a:pt x="99419" y="29586"/>
                    </a:lnTo>
                    <a:lnTo>
                      <a:pt x="107703" y="24150"/>
                    </a:lnTo>
                    <a:lnTo>
                      <a:pt x="113579" y="22828"/>
                    </a:lnTo>
                    <a:lnTo>
                      <a:pt x="119413" y="19332"/>
                    </a:lnTo>
                    <a:lnTo>
                      <a:pt x="120466" y="17125"/>
                    </a:lnTo>
                    <a:lnTo>
                      <a:pt x="127335" y="14861"/>
                    </a:lnTo>
                    <a:lnTo>
                      <a:pt x="128257" y="11535"/>
                    </a:lnTo>
                    <a:lnTo>
                      <a:pt x="133262" y="6842"/>
                    </a:lnTo>
                    <a:lnTo>
                      <a:pt x="141312" y="4090"/>
                    </a:lnTo>
                    <a:lnTo>
                      <a:pt x="152286" y="6717"/>
                    </a:lnTo>
                    <a:lnTo>
                      <a:pt x="156290" y="6545"/>
                    </a:lnTo>
                    <a:lnTo>
                      <a:pt x="161897" y="4421"/>
                    </a:lnTo>
                    <a:lnTo>
                      <a:pt x="167243" y="4508"/>
                    </a:lnTo>
                    <a:lnTo>
                      <a:pt x="181429" y="0"/>
                    </a:lnTo>
                    <a:lnTo>
                      <a:pt x="186309" y="1192"/>
                    </a:lnTo>
                    <a:lnTo>
                      <a:pt x="191543" y="5212"/>
                    </a:lnTo>
                    <a:lnTo>
                      <a:pt x="194650" y="6039"/>
                    </a:lnTo>
                    <a:lnTo>
                      <a:pt x="194736" y="42726"/>
                    </a:lnTo>
                    <a:lnTo>
                      <a:pt x="188749" y="42684"/>
                    </a:lnTo>
                    <a:lnTo>
                      <a:pt x="188790" y="96403"/>
                    </a:lnTo>
                    <a:lnTo>
                      <a:pt x="157851" y="96444"/>
                    </a:lnTo>
                    <a:lnTo>
                      <a:pt x="160096" y="97949"/>
                    </a:lnTo>
                    <a:lnTo>
                      <a:pt x="157578" y="102893"/>
                    </a:lnTo>
                    <a:lnTo>
                      <a:pt x="157241" y="99955"/>
                    </a:lnTo>
                    <a:lnTo>
                      <a:pt x="155364" y="102687"/>
                    </a:lnTo>
                    <a:lnTo>
                      <a:pt x="151220" y="104565"/>
                    </a:lnTo>
                    <a:lnTo>
                      <a:pt x="145248" y="105345"/>
                    </a:lnTo>
                    <a:lnTo>
                      <a:pt x="139385" y="102882"/>
                    </a:lnTo>
                    <a:lnTo>
                      <a:pt x="134378" y="104074"/>
                    </a:lnTo>
                    <a:lnTo>
                      <a:pt x="125254" y="94762"/>
                    </a:lnTo>
                    <a:lnTo>
                      <a:pt x="122898" y="93593"/>
                    </a:lnTo>
                    <a:lnTo>
                      <a:pt x="121785" y="95803"/>
                    </a:lnTo>
                    <a:lnTo>
                      <a:pt x="113662" y="95842"/>
                    </a:lnTo>
                    <a:lnTo>
                      <a:pt x="113754" y="107630"/>
                    </a:lnTo>
                    <a:lnTo>
                      <a:pt x="110023" y="107106"/>
                    </a:lnTo>
                    <a:lnTo>
                      <a:pt x="109726" y="104299"/>
                    </a:lnTo>
                    <a:lnTo>
                      <a:pt x="104693" y="106127"/>
                    </a:lnTo>
                    <a:lnTo>
                      <a:pt x="103793" y="104625"/>
                    </a:lnTo>
                    <a:lnTo>
                      <a:pt x="98317" y="107494"/>
                    </a:lnTo>
                    <a:lnTo>
                      <a:pt x="85140" y="107280"/>
                    </a:lnTo>
                    <a:lnTo>
                      <a:pt x="80857" y="102126"/>
                    </a:lnTo>
                    <a:lnTo>
                      <a:pt x="79736" y="105183"/>
                    </a:lnTo>
                    <a:lnTo>
                      <a:pt x="76371" y="101372"/>
                    </a:lnTo>
                    <a:lnTo>
                      <a:pt x="72044" y="102267"/>
                    </a:lnTo>
                    <a:lnTo>
                      <a:pt x="69223" y="100396"/>
                    </a:lnTo>
                    <a:lnTo>
                      <a:pt x="69182" y="97989"/>
                    </a:lnTo>
                    <a:lnTo>
                      <a:pt x="66093" y="95615"/>
                    </a:lnTo>
                    <a:lnTo>
                      <a:pt x="68780" y="94574"/>
                    </a:lnTo>
                    <a:lnTo>
                      <a:pt x="64508" y="90351"/>
                    </a:lnTo>
                    <a:lnTo>
                      <a:pt x="61953" y="86101"/>
                    </a:lnTo>
                    <a:lnTo>
                      <a:pt x="58288" y="84489"/>
                    </a:lnTo>
                    <a:lnTo>
                      <a:pt x="59070" y="76343"/>
                    </a:lnTo>
                    <a:lnTo>
                      <a:pt x="53226" y="69511"/>
                    </a:lnTo>
                    <a:lnTo>
                      <a:pt x="46248" y="70371"/>
                    </a:lnTo>
                    <a:lnTo>
                      <a:pt x="41644" y="68165"/>
                    </a:lnTo>
                    <a:lnTo>
                      <a:pt x="39470" y="65553"/>
                    </a:lnTo>
                    <a:lnTo>
                      <a:pt x="39494" y="62713"/>
                    </a:lnTo>
                    <a:lnTo>
                      <a:pt x="36509" y="60712"/>
                    </a:lnTo>
                    <a:lnTo>
                      <a:pt x="37552" y="58296"/>
                    </a:lnTo>
                    <a:lnTo>
                      <a:pt x="35083" y="54736"/>
                    </a:lnTo>
                    <a:lnTo>
                      <a:pt x="31723" y="54665"/>
                    </a:lnTo>
                    <a:lnTo>
                      <a:pt x="32497" y="51180"/>
                    </a:lnTo>
                    <a:lnTo>
                      <a:pt x="26327" y="51008"/>
                    </a:lnTo>
                    <a:lnTo>
                      <a:pt x="22227" y="54071"/>
                    </a:lnTo>
                    <a:lnTo>
                      <a:pt x="17999" y="54060"/>
                    </a:lnTo>
                    <a:lnTo>
                      <a:pt x="18199" y="46477"/>
                    </a:lnTo>
                    <a:lnTo>
                      <a:pt x="22748" y="47343"/>
                    </a:lnTo>
                    <a:lnTo>
                      <a:pt x="24294" y="44241"/>
                    </a:lnTo>
                    <a:lnTo>
                      <a:pt x="24278" y="39914"/>
                    </a:lnTo>
                    <a:lnTo>
                      <a:pt x="17636" y="41033"/>
                    </a:lnTo>
                    <a:lnTo>
                      <a:pt x="13458" y="36363"/>
                    </a:lnTo>
                    <a:lnTo>
                      <a:pt x="3896" y="29146"/>
                    </a:lnTo>
                    <a:lnTo>
                      <a:pt x="33" y="21411"/>
                    </a:lnTo>
                    <a:lnTo>
                      <a:pt x="33" y="21411"/>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05" name="OR-4">
                <a:extLst>
                  <a:ext uri="{FF2B5EF4-FFF2-40B4-BE49-F238E27FC236}">
                    <a16:creationId xmlns:a16="http://schemas.microsoft.com/office/drawing/2014/main" id="{C6DC6DBF-5A52-ABD6-C35A-18DE446C7FB2}"/>
                  </a:ext>
                </a:extLst>
              </p:cNvPr>
              <p:cNvSpPr/>
              <p:nvPr/>
            </p:nvSpPr>
            <p:spPr>
              <a:xfrm>
                <a:off x="506567" y="2050108"/>
                <a:ext cx="427570" cy="614660"/>
              </a:xfrm>
              <a:custGeom>
                <a:avLst/>
                <a:gdLst>
                  <a:gd name="connsiteX0" fmla="*/ 33 w 423222"/>
                  <a:gd name="connsiteY0" fmla="*/ 455750 h 607089"/>
                  <a:gd name="connsiteX1" fmla="*/ 505 w 423222"/>
                  <a:gd name="connsiteY1" fmla="*/ 453063 h 607089"/>
                  <a:gd name="connsiteX2" fmla="*/ 3336 w 423222"/>
                  <a:gd name="connsiteY2" fmla="*/ 449088 h 607089"/>
                  <a:gd name="connsiteX3" fmla="*/ 4616 w 423222"/>
                  <a:gd name="connsiteY3" fmla="*/ 444893 h 607089"/>
                  <a:gd name="connsiteX4" fmla="*/ 7014 w 423222"/>
                  <a:gd name="connsiteY4" fmla="*/ 442052 h 607089"/>
                  <a:gd name="connsiteX5" fmla="*/ 8453 w 423222"/>
                  <a:gd name="connsiteY5" fmla="*/ 437748 h 607089"/>
                  <a:gd name="connsiteX6" fmla="*/ 11771 w 423222"/>
                  <a:gd name="connsiteY6" fmla="*/ 434735 h 607089"/>
                  <a:gd name="connsiteX7" fmla="*/ 12663 w 423222"/>
                  <a:gd name="connsiteY7" fmla="*/ 431647 h 607089"/>
                  <a:gd name="connsiteX8" fmla="*/ 16140 w 423222"/>
                  <a:gd name="connsiteY8" fmla="*/ 427345 h 607089"/>
                  <a:gd name="connsiteX9" fmla="*/ 18948 w 423222"/>
                  <a:gd name="connsiteY9" fmla="*/ 425809 h 607089"/>
                  <a:gd name="connsiteX10" fmla="*/ 21664 w 423222"/>
                  <a:gd name="connsiteY10" fmla="*/ 420054 h 607089"/>
                  <a:gd name="connsiteX11" fmla="*/ 24967 w 423222"/>
                  <a:gd name="connsiteY11" fmla="*/ 410567 h 607089"/>
                  <a:gd name="connsiteX12" fmla="*/ 28611 w 423222"/>
                  <a:gd name="connsiteY12" fmla="*/ 397120 h 607089"/>
                  <a:gd name="connsiteX13" fmla="*/ 27021 w 423222"/>
                  <a:gd name="connsiteY13" fmla="*/ 390288 h 607089"/>
                  <a:gd name="connsiteX14" fmla="*/ 27096 w 423222"/>
                  <a:gd name="connsiteY14" fmla="*/ 385882 h 607089"/>
                  <a:gd name="connsiteX15" fmla="*/ 28519 w 423222"/>
                  <a:gd name="connsiteY15" fmla="*/ 382214 h 607089"/>
                  <a:gd name="connsiteX16" fmla="*/ 32031 w 423222"/>
                  <a:gd name="connsiteY16" fmla="*/ 379037 h 607089"/>
                  <a:gd name="connsiteX17" fmla="*/ 34392 w 423222"/>
                  <a:gd name="connsiteY17" fmla="*/ 370953 h 607089"/>
                  <a:gd name="connsiteX18" fmla="*/ 33657 w 423222"/>
                  <a:gd name="connsiteY18" fmla="*/ 362006 h 607089"/>
                  <a:gd name="connsiteX19" fmla="*/ 35795 w 423222"/>
                  <a:gd name="connsiteY19" fmla="*/ 357500 h 607089"/>
                  <a:gd name="connsiteX20" fmla="*/ 33006 w 423222"/>
                  <a:gd name="connsiteY20" fmla="*/ 353470 h 607089"/>
                  <a:gd name="connsiteX21" fmla="*/ 32703 w 423222"/>
                  <a:gd name="connsiteY21" fmla="*/ 345381 h 607089"/>
                  <a:gd name="connsiteX22" fmla="*/ 37064 w 423222"/>
                  <a:gd name="connsiteY22" fmla="*/ 339671 h 607089"/>
                  <a:gd name="connsiteX23" fmla="*/ 40101 w 423222"/>
                  <a:gd name="connsiteY23" fmla="*/ 334167 h 607089"/>
                  <a:gd name="connsiteX24" fmla="*/ 46641 w 423222"/>
                  <a:gd name="connsiteY24" fmla="*/ 330799 h 607089"/>
                  <a:gd name="connsiteX25" fmla="*/ 51894 w 423222"/>
                  <a:gd name="connsiteY25" fmla="*/ 318447 h 607089"/>
                  <a:gd name="connsiteX26" fmla="*/ 58682 w 423222"/>
                  <a:gd name="connsiteY26" fmla="*/ 294381 h 607089"/>
                  <a:gd name="connsiteX27" fmla="*/ 61051 w 423222"/>
                  <a:gd name="connsiteY27" fmla="*/ 281938 h 607089"/>
                  <a:gd name="connsiteX28" fmla="*/ 60334 w 423222"/>
                  <a:gd name="connsiteY28" fmla="*/ 277086 h 607089"/>
                  <a:gd name="connsiteX29" fmla="*/ 63160 w 423222"/>
                  <a:gd name="connsiteY29" fmla="*/ 271331 h 607089"/>
                  <a:gd name="connsiteX30" fmla="*/ 66908 w 423222"/>
                  <a:gd name="connsiteY30" fmla="*/ 249461 h 607089"/>
                  <a:gd name="connsiteX31" fmla="*/ 70448 w 423222"/>
                  <a:gd name="connsiteY31" fmla="*/ 220892 h 607089"/>
                  <a:gd name="connsiteX32" fmla="*/ 71363 w 423222"/>
                  <a:gd name="connsiteY32" fmla="*/ 211655 h 607089"/>
                  <a:gd name="connsiteX33" fmla="*/ 70798 w 423222"/>
                  <a:gd name="connsiteY33" fmla="*/ 206696 h 607089"/>
                  <a:gd name="connsiteX34" fmla="*/ 71887 w 423222"/>
                  <a:gd name="connsiteY34" fmla="*/ 203469 h 607089"/>
                  <a:gd name="connsiteX35" fmla="*/ 73300 w 423222"/>
                  <a:gd name="connsiteY35" fmla="*/ 192059 h 607089"/>
                  <a:gd name="connsiteX36" fmla="*/ 72656 w 423222"/>
                  <a:gd name="connsiteY36" fmla="*/ 182397 h 607089"/>
                  <a:gd name="connsiteX37" fmla="*/ 74218 w 423222"/>
                  <a:gd name="connsiteY37" fmla="*/ 178641 h 607089"/>
                  <a:gd name="connsiteX38" fmla="*/ 75107 w 423222"/>
                  <a:gd name="connsiteY38" fmla="*/ 165212 h 607089"/>
                  <a:gd name="connsiteX39" fmla="*/ 74345 w 423222"/>
                  <a:gd name="connsiteY39" fmla="*/ 157148 h 607089"/>
                  <a:gd name="connsiteX40" fmla="*/ 75279 w 423222"/>
                  <a:gd name="connsiteY40" fmla="*/ 147912 h 607089"/>
                  <a:gd name="connsiteX41" fmla="*/ 77893 w 423222"/>
                  <a:gd name="connsiteY41" fmla="*/ 136202 h 607089"/>
                  <a:gd name="connsiteX42" fmla="*/ 79348 w 423222"/>
                  <a:gd name="connsiteY42" fmla="*/ 117983 h 607089"/>
                  <a:gd name="connsiteX43" fmla="*/ 77836 w 423222"/>
                  <a:gd name="connsiteY43" fmla="*/ 113257 h 607089"/>
                  <a:gd name="connsiteX44" fmla="*/ 78021 w 423222"/>
                  <a:gd name="connsiteY44" fmla="*/ 108300 h 607089"/>
                  <a:gd name="connsiteX45" fmla="*/ 80406 w 423222"/>
                  <a:gd name="connsiteY45" fmla="*/ 102773 h 607089"/>
                  <a:gd name="connsiteX46" fmla="*/ 82103 w 423222"/>
                  <a:gd name="connsiteY46" fmla="*/ 94073 h 607089"/>
                  <a:gd name="connsiteX47" fmla="*/ 79666 w 423222"/>
                  <a:gd name="connsiteY47" fmla="*/ 90077 h 607089"/>
                  <a:gd name="connsiteX48" fmla="*/ 79720 w 423222"/>
                  <a:gd name="connsiteY48" fmla="*/ 86563 h 607089"/>
                  <a:gd name="connsiteX49" fmla="*/ 81652 w 423222"/>
                  <a:gd name="connsiteY49" fmla="*/ 82355 h 607089"/>
                  <a:gd name="connsiteX50" fmla="*/ 79551 w 423222"/>
                  <a:gd name="connsiteY50" fmla="*/ 77853 h 607089"/>
                  <a:gd name="connsiteX51" fmla="*/ 79692 w 423222"/>
                  <a:gd name="connsiteY51" fmla="*/ 72349 h 607089"/>
                  <a:gd name="connsiteX52" fmla="*/ 81410 w 423222"/>
                  <a:gd name="connsiteY52" fmla="*/ 68245 h 607089"/>
                  <a:gd name="connsiteX53" fmla="*/ 80101 w 423222"/>
                  <a:gd name="connsiteY53" fmla="*/ 63159 h 607089"/>
                  <a:gd name="connsiteX54" fmla="*/ 80182 w 423222"/>
                  <a:gd name="connsiteY54" fmla="*/ 56348 h 607089"/>
                  <a:gd name="connsiteX55" fmla="*/ 81829 w 423222"/>
                  <a:gd name="connsiteY55" fmla="*/ 40055 h 607089"/>
                  <a:gd name="connsiteX56" fmla="*/ 84660 w 423222"/>
                  <a:gd name="connsiteY56" fmla="*/ 36575 h 607089"/>
                  <a:gd name="connsiteX57" fmla="*/ 87348 w 423222"/>
                  <a:gd name="connsiteY57" fmla="*/ 23678 h 607089"/>
                  <a:gd name="connsiteX58" fmla="*/ 89039 w 423222"/>
                  <a:gd name="connsiteY58" fmla="*/ 8749 h 607089"/>
                  <a:gd name="connsiteX59" fmla="*/ 87632 w 423222"/>
                  <a:gd name="connsiteY59" fmla="*/ 5144 h 607089"/>
                  <a:gd name="connsiteX60" fmla="*/ 87650 w 423222"/>
                  <a:gd name="connsiteY60" fmla="*/ 355 h 607089"/>
                  <a:gd name="connsiteX61" fmla="*/ 106199 w 423222"/>
                  <a:gd name="connsiteY61" fmla="*/ 0 h 607089"/>
                  <a:gd name="connsiteX62" fmla="*/ 141163 w 423222"/>
                  <a:gd name="connsiteY62" fmla="*/ 263 h 607089"/>
                  <a:gd name="connsiteX63" fmla="*/ 141030 w 423222"/>
                  <a:gd name="connsiteY63" fmla="*/ 49109 h 607089"/>
                  <a:gd name="connsiteX64" fmla="*/ 141116 w 423222"/>
                  <a:gd name="connsiteY64" fmla="*/ 62457 h 607089"/>
                  <a:gd name="connsiteX65" fmla="*/ 144059 w 423222"/>
                  <a:gd name="connsiteY65" fmla="*/ 62470 h 607089"/>
                  <a:gd name="connsiteX66" fmla="*/ 144075 w 423222"/>
                  <a:gd name="connsiteY66" fmla="*/ 66091 h 607089"/>
                  <a:gd name="connsiteX67" fmla="*/ 167598 w 423222"/>
                  <a:gd name="connsiteY67" fmla="*/ 66067 h 607089"/>
                  <a:gd name="connsiteX68" fmla="*/ 202955 w 423222"/>
                  <a:gd name="connsiteY68" fmla="*/ 66370 h 607089"/>
                  <a:gd name="connsiteX69" fmla="*/ 224155 w 423222"/>
                  <a:gd name="connsiteY69" fmla="*/ 66279 h 607089"/>
                  <a:gd name="connsiteX70" fmla="*/ 228183 w 423222"/>
                  <a:gd name="connsiteY70" fmla="*/ 72195 h 607089"/>
                  <a:gd name="connsiteX71" fmla="*/ 228790 w 423222"/>
                  <a:gd name="connsiteY71" fmla="*/ 75059 h 607089"/>
                  <a:gd name="connsiteX72" fmla="*/ 232304 w 423222"/>
                  <a:gd name="connsiteY72" fmla="*/ 75278 h 607089"/>
                  <a:gd name="connsiteX73" fmla="*/ 235025 w 423222"/>
                  <a:gd name="connsiteY73" fmla="*/ 79042 h 607089"/>
                  <a:gd name="connsiteX74" fmla="*/ 234337 w 423222"/>
                  <a:gd name="connsiteY74" fmla="*/ 81249 h 607089"/>
                  <a:gd name="connsiteX75" fmla="*/ 230628 w 423222"/>
                  <a:gd name="connsiteY75" fmla="*/ 82694 h 607089"/>
                  <a:gd name="connsiteX76" fmla="*/ 221890 w 423222"/>
                  <a:gd name="connsiteY76" fmla="*/ 82997 h 607089"/>
                  <a:gd name="connsiteX77" fmla="*/ 220897 w 423222"/>
                  <a:gd name="connsiteY77" fmla="*/ 86409 h 607089"/>
                  <a:gd name="connsiteX78" fmla="*/ 217501 w 423222"/>
                  <a:gd name="connsiteY78" fmla="*/ 89662 h 607089"/>
                  <a:gd name="connsiteX79" fmla="*/ 219229 w 423222"/>
                  <a:gd name="connsiteY79" fmla="*/ 92070 h 607089"/>
                  <a:gd name="connsiteX80" fmla="*/ 219231 w 423222"/>
                  <a:gd name="connsiteY80" fmla="*/ 97303 h 607089"/>
                  <a:gd name="connsiteX81" fmla="*/ 216395 w 423222"/>
                  <a:gd name="connsiteY81" fmla="*/ 97947 h 607089"/>
                  <a:gd name="connsiteX82" fmla="*/ 216286 w 423222"/>
                  <a:gd name="connsiteY82" fmla="*/ 105459 h 607089"/>
                  <a:gd name="connsiteX83" fmla="*/ 214435 w 423222"/>
                  <a:gd name="connsiteY83" fmla="*/ 117287 h 607089"/>
                  <a:gd name="connsiteX84" fmla="*/ 215577 w 423222"/>
                  <a:gd name="connsiteY84" fmla="*/ 124072 h 607089"/>
                  <a:gd name="connsiteX85" fmla="*/ 213755 w 423222"/>
                  <a:gd name="connsiteY85" fmla="*/ 124346 h 607089"/>
                  <a:gd name="connsiteX86" fmla="*/ 214031 w 423222"/>
                  <a:gd name="connsiteY86" fmla="*/ 128214 h 607089"/>
                  <a:gd name="connsiteX87" fmla="*/ 212225 w 423222"/>
                  <a:gd name="connsiteY87" fmla="*/ 128436 h 607089"/>
                  <a:gd name="connsiteX88" fmla="*/ 213351 w 423222"/>
                  <a:gd name="connsiteY88" fmla="*/ 132529 h 607089"/>
                  <a:gd name="connsiteX89" fmla="*/ 210327 w 423222"/>
                  <a:gd name="connsiteY89" fmla="*/ 134323 h 607089"/>
                  <a:gd name="connsiteX90" fmla="*/ 214010 w 423222"/>
                  <a:gd name="connsiteY90" fmla="*/ 139183 h 607089"/>
                  <a:gd name="connsiteX91" fmla="*/ 211719 w 423222"/>
                  <a:gd name="connsiteY91" fmla="*/ 139901 h 607089"/>
                  <a:gd name="connsiteX92" fmla="*/ 212683 w 423222"/>
                  <a:gd name="connsiteY92" fmla="*/ 142303 h 607089"/>
                  <a:gd name="connsiteX93" fmla="*/ 210343 w 423222"/>
                  <a:gd name="connsiteY93" fmla="*/ 145053 h 607089"/>
                  <a:gd name="connsiteX94" fmla="*/ 213064 w 423222"/>
                  <a:gd name="connsiteY94" fmla="*/ 144982 h 607089"/>
                  <a:gd name="connsiteX95" fmla="*/ 214367 w 423222"/>
                  <a:gd name="connsiteY95" fmla="*/ 148950 h 607089"/>
                  <a:gd name="connsiteX96" fmla="*/ 217188 w 423222"/>
                  <a:gd name="connsiteY96" fmla="*/ 149571 h 607089"/>
                  <a:gd name="connsiteX97" fmla="*/ 218090 w 423222"/>
                  <a:gd name="connsiteY97" fmla="*/ 153802 h 607089"/>
                  <a:gd name="connsiteX98" fmla="*/ 220391 w 423222"/>
                  <a:gd name="connsiteY98" fmla="*/ 156309 h 607089"/>
                  <a:gd name="connsiteX99" fmla="*/ 219849 w 423222"/>
                  <a:gd name="connsiteY99" fmla="*/ 160759 h 607089"/>
                  <a:gd name="connsiteX100" fmla="*/ 223968 w 423222"/>
                  <a:gd name="connsiteY100" fmla="*/ 166080 h 607089"/>
                  <a:gd name="connsiteX101" fmla="*/ 221791 w 423222"/>
                  <a:gd name="connsiteY101" fmla="*/ 171428 h 607089"/>
                  <a:gd name="connsiteX102" fmla="*/ 259231 w 423222"/>
                  <a:gd name="connsiteY102" fmla="*/ 171292 h 607089"/>
                  <a:gd name="connsiteX103" fmla="*/ 259484 w 423222"/>
                  <a:gd name="connsiteY103" fmla="*/ 159535 h 607089"/>
                  <a:gd name="connsiteX104" fmla="*/ 265029 w 423222"/>
                  <a:gd name="connsiteY104" fmla="*/ 159567 h 607089"/>
                  <a:gd name="connsiteX105" fmla="*/ 265039 w 423222"/>
                  <a:gd name="connsiteY105" fmla="*/ 153857 h 607089"/>
                  <a:gd name="connsiteX106" fmla="*/ 277822 w 423222"/>
                  <a:gd name="connsiteY106" fmla="*/ 154579 h 607089"/>
                  <a:gd name="connsiteX107" fmla="*/ 279850 w 423222"/>
                  <a:gd name="connsiteY107" fmla="*/ 153207 h 607089"/>
                  <a:gd name="connsiteX108" fmla="*/ 293377 w 423222"/>
                  <a:gd name="connsiteY108" fmla="*/ 157566 h 607089"/>
                  <a:gd name="connsiteX109" fmla="*/ 296562 w 423222"/>
                  <a:gd name="connsiteY109" fmla="*/ 158028 h 607089"/>
                  <a:gd name="connsiteX110" fmla="*/ 297553 w 423222"/>
                  <a:gd name="connsiteY110" fmla="*/ 161497 h 607089"/>
                  <a:gd name="connsiteX111" fmla="*/ 304254 w 423222"/>
                  <a:gd name="connsiteY111" fmla="*/ 162496 h 607089"/>
                  <a:gd name="connsiteX112" fmla="*/ 306627 w 423222"/>
                  <a:gd name="connsiteY112" fmla="*/ 165830 h 607089"/>
                  <a:gd name="connsiteX113" fmla="*/ 312864 w 423222"/>
                  <a:gd name="connsiteY113" fmla="*/ 164656 h 607089"/>
                  <a:gd name="connsiteX114" fmla="*/ 317199 w 423222"/>
                  <a:gd name="connsiteY114" fmla="*/ 167064 h 607089"/>
                  <a:gd name="connsiteX115" fmla="*/ 327118 w 423222"/>
                  <a:gd name="connsiteY115" fmla="*/ 167152 h 607089"/>
                  <a:gd name="connsiteX116" fmla="*/ 334372 w 423222"/>
                  <a:gd name="connsiteY116" fmla="*/ 168008 h 607089"/>
                  <a:gd name="connsiteX117" fmla="*/ 336877 w 423222"/>
                  <a:gd name="connsiteY117" fmla="*/ 169552 h 607089"/>
                  <a:gd name="connsiteX118" fmla="*/ 342628 w 423222"/>
                  <a:gd name="connsiteY118" fmla="*/ 165162 h 607089"/>
                  <a:gd name="connsiteX119" fmla="*/ 342651 w 423222"/>
                  <a:gd name="connsiteY119" fmla="*/ 160803 h 607089"/>
                  <a:gd name="connsiteX120" fmla="*/ 351678 w 423222"/>
                  <a:gd name="connsiteY120" fmla="*/ 160600 h 607089"/>
                  <a:gd name="connsiteX121" fmla="*/ 385618 w 423222"/>
                  <a:gd name="connsiteY121" fmla="*/ 160600 h 607089"/>
                  <a:gd name="connsiteX122" fmla="*/ 385779 w 423222"/>
                  <a:gd name="connsiteY122" fmla="*/ 160133 h 607089"/>
                  <a:gd name="connsiteX123" fmla="*/ 402853 w 423222"/>
                  <a:gd name="connsiteY123" fmla="*/ 159731 h 607089"/>
                  <a:gd name="connsiteX124" fmla="*/ 418736 w 423222"/>
                  <a:gd name="connsiteY124" fmla="*/ 159707 h 607089"/>
                  <a:gd name="connsiteX125" fmla="*/ 421838 w 423222"/>
                  <a:gd name="connsiteY125" fmla="*/ 167643 h 607089"/>
                  <a:gd name="connsiteX126" fmla="*/ 421319 w 423222"/>
                  <a:gd name="connsiteY126" fmla="*/ 172487 h 607089"/>
                  <a:gd name="connsiteX127" fmla="*/ 422740 w 423222"/>
                  <a:gd name="connsiteY127" fmla="*/ 177962 h 607089"/>
                  <a:gd name="connsiteX128" fmla="*/ 420923 w 423222"/>
                  <a:gd name="connsiteY128" fmla="*/ 181883 h 607089"/>
                  <a:gd name="connsiteX129" fmla="*/ 422583 w 423222"/>
                  <a:gd name="connsiteY129" fmla="*/ 183545 h 607089"/>
                  <a:gd name="connsiteX130" fmla="*/ 423256 w 423222"/>
                  <a:gd name="connsiteY130" fmla="*/ 188485 h 607089"/>
                  <a:gd name="connsiteX131" fmla="*/ 422620 w 423222"/>
                  <a:gd name="connsiteY131" fmla="*/ 193350 h 607089"/>
                  <a:gd name="connsiteX132" fmla="*/ 418298 w 423222"/>
                  <a:gd name="connsiteY132" fmla="*/ 201116 h 607089"/>
                  <a:gd name="connsiteX133" fmla="*/ 415811 w 423222"/>
                  <a:gd name="connsiteY133" fmla="*/ 201301 h 607089"/>
                  <a:gd name="connsiteX134" fmla="*/ 413580 w 423222"/>
                  <a:gd name="connsiteY134" fmla="*/ 204194 h 607089"/>
                  <a:gd name="connsiteX135" fmla="*/ 415477 w 423222"/>
                  <a:gd name="connsiteY135" fmla="*/ 209284 h 607089"/>
                  <a:gd name="connsiteX136" fmla="*/ 410426 w 423222"/>
                  <a:gd name="connsiteY136" fmla="*/ 218591 h 607089"/>
                  <a:gd name="connsiteX137" fmla="*/ 408564 w 423222"/>
                  <a:gd name="connsiteY137" fmla="*/ 229328 h 607089"/>
                  <a:gd name="connsiteX138" fmla="*/ 404021 w 423222"/>
                  <a:gd name="connsiteY138" fmla="*/ 228480 h 607089"/>
                  <a:gd name="connsiteX139" fmla="*/ 400168 w 423222"/>
                  <a:gd name="connsiteY139" fmla="*/ 229826 h 607089"/>
                  <a:gd name="connsiteX140" fmla="*/ 399506 w 423222"/>
                  <a:gd name="connsiteY140" fmla="*/ 232902 h 607089"/>
                  <a:gd name="connsiteX141" fmla="*/ 396600 w 423222"/>
                  <a:gd name="connsiteY141" fmla="*/ 237334 h 607089"/>
                  <a:gd name="connsiteX142" fmla="*/ 393719 w 423222"/>
                  <a:gd name="connsiteY142" fmla="*/ 239439 h 607089"/>
                  <a:gd name="connsiteX143" fmla="*/ 393341 w 423222"/>
                  <a:gd name="connsiteY143" fmla="*/ 249164 h 607089"/>
                  <a:gd name="connsiteX144" fmla="*/ 395041 w 423222"/>
                  <a:gd name="connsiteY144" fmla="*/ 249722 h 607089"/>
                  <a:gd name="connsiteX145" fmla="*/ 394303 w 423222"/>
                  <a:gd name="connsiteY145" fmla="*/ 256715 h 607089"/>
                  <a:gd name="connsiteX146" fmla="*/ 395281 w 423222"/>
                  <a:gd name="connsiteY146" fmla="*/ 258956 h 607089"/>
                  <a:gd name="connsiteX147" fmla="*/ 392533 w 423222"/>
                  <a:gd name="connsiteY147" fmla="*/ 262986 h 607089"/>
                  <a:gd name="connsiteX148" fmla="*/ 393638 w 423222"/>
                  <a:gd name="connsiteY148" fmla="*/ 270400 h 607089"/>
                  <a:gd name="connsiteX149" fmla="*/ 391798 w 423222"/>
                  <a:gd name="connsiteY149" fmla="*/ 279282 h 607089"/>
                  <a:gd name="connsiteX150" fmla="*/ 394379 w 423222"/>
                  <a:gd name="connsiteY150" fmla="*/ 286059 h 607089"/>
                  <a:gd name="connsiteX151" fmla="*/ 389752 w 423222"/>
                  <a:gd name="connsiteY151" fmla="*/ 286414 h 607089"/>
                  <a:gd name="connsiteX152" fmla="*/ 388237 w 423222"/>
                  <a:gd name="connsiteY152" fmla="*/ 289735 h 607089"/>
                  <a:gd name="connsiteX153" fmla="*/ 384200 w 423222"/>
                  <a:gd name="connsiteY153" fmla="*/ 291261 h 607089"/>
                  <a:gd name="connsiteX154" fmla="*/ 379539 w 423222"/>
                  <a:gd name="connsiteY154" fmla="*/ 295651 h 607089"/>
                  <a:gd name="connsiteX155" fmla="*/ 376335 w 423222"/>
                  <a:gd name="connsiteY155" fmla="*/ 295724 h 607089"/>
                  <a:gd name="connsiteX156" fmla="*/ 370929 w 423222"/>
                  <a:gd name="connsiteY156" fmla="*/ 300091 h 607089"/>
                  <a:gd name="connsiteX157" fmla="*/ 368260 w 423222"/>
                  <a:gd name="connsiteY157" fmla="*/ 307374 h 607089"/>
                  <a:gd name="connsiteX158" fmla="*/ 371260 w 423222"/>
                  <a:gd name="connsiteY158" fmla="*/ 312108 h 607089"/>
                  <a:gd name="connsiteX159" fmla="*/ 369831 w 423222"/>
                  <a:gd name="connsiteY159" fmla="*/ 320409 h 607089"/>
                  <a:gd name="connsiteX160" fmla="*/ 367756 w 423222"/>
                  <a:gd name="connsiteY160" fmla="*/ 321914 h 607089"/>
                  <a:gd name="connsiteX161" fmla="*/ 370780 w 423222"/>
                  <a:gd name="connsiteY161" fmla="*/ 323375 h 607089"/>
                  <a:gd name="connsiteX162" fmla="*/ 350797 w 423222"/>
                  <a:gd name="connsiteY162" fmla="*/ 323417 h 607089"/>
                  <a:gd name="connsiteX163" fmla="*/ 350795 w 423222"/>
                  <a:gd name="connsiteY163" fmla="*/ 323093 h 607089"/>
                  <a:gd name="connsiteX164" fmla="*/ 316514 w 423222"/>
                  <a:gd name="connsiteY164" fmla="*/ 323164 h 607089"/>
                  <a:gd name="connsiteX165" fmla="*/ 300008 w 423222"/>
                  <a:gd name="connsiteY165" fmla="*/ 323367 h 607089"/>
                  <a:gd name="connsiteX166" fmla="*/ 300005 w 423222"/>
                  <a:gd name="connsiteY166" fmla="*/ 323724 h 607089"/>
                  <a:gd name="connsiteX167" fmla="*/ 282879 w 423222"/>
                  <a:gd name="connsiteY167" fmla="*/ 323936 h 607089"/>
                  <a:gd name="connsiteX168" fmla="*/ 282851 w 423222"/>
                  <a:gd name="connsiteY168" fmla="*/ 307992 h 607089"/>
                  <a:gd name="connsiteX169" fmla="*/ 261025 w 423222"/>
                  <a:gd name="connsiteY169" fmla="*/ 308023 h 607089"/>
                  <a:gd name="connsiteX170" fmla="*/ 258514 w 423222"/>
                  <a:gd name="connsiteY170" fmla="*/ 310246 h 607089"/>
                  <a:gd name="connsiteX171" fmla="*/ 255196 w 423222"/>
                  <a:gd name="connsiteY171" fmla="*/ 316207 h 607089"/>
                  <a:gd name="connsiteX172" fmla="*/ 255345 w 423222"/>
                  <a:gd name="connsiteY172" fmla="*/ 321111 h 607089"/>
                  <a:gd name="connsiteX173" fmla="*/ 252952 w 423222"/>
                  <a:gd name="connsiteY173" fmla="*/ 324878 h 607089"/>
                  <a:gd name="connsiteX174" fmla="*/ 250077 w 423222"/>
                  <a:gd name="connsiteY174" fmla="*/ 324713 h 607089"/>
                  <a:gd name="connsiteX175" fmla="*/ 249951 w 423222"/>
                  <a:gd name="connsiteY175" fmla="*/ 327995 h 607089"/>
                  <a:gd name="connsiteX176" fmla="*/ 247295 w 423222"/>
                  <a:gd name="connsiteY176" fmla="*/ 328023 h 607089"/>
                  <a:gd name="connsiteX177" fmla="*/ 247345 w 423222"/>
                  <a:gd name="connsiteY177" fmla="*/ 333809 h 607089"/>
                  <a:gd name="connsiteX178" fmla="*/ 243586 w 423222"/>
                  <a:gd name="connsiteY178" fmla="*/ 334349 h 607089"/>
                  <a:gd name="connsiteX179" fmla="*/ 242955 w 423222"/>
                  <a:gd name="connsiteY179" fmla="*/ 336538 h 607089"/>
                  <a:gd name="connsiteX180" fmla="*/ 246670 w 423222"/>
                  <a:gd name="connsiteY180" fmla="*/ 339707 h 607089"/>
                  <a:gd name="connsiteX181" fmla="*/ 245848 w 423222"/>
                  <a:gd name="connsiteY181" fmla="*/ 346474 h 607089"/>
                  <a:gd name="connsiteX182" fmla="*/ 250501 w 423222"/>
                  <a:gd name="connsiteY182" fmla="*/ 348647 h 607089"/>
                  <a:gd name="connsiteX183" fmla="*/ 253603 w 423222"/>
                  <a:gd name="connsiteY183" fmla="*/ 351456 h 607089"/>
                  <a:gd name="connsiteX184" fmla="*/ 248364 w 423222"/>
                  <a:gd name="connsiteY184" fmla="*/ 357292 h 607089"/>
                  <a:gd name="connsiteX185" fmla="*/ 243575 w 423222"/>
                  <a:gd name="connsiteY185" fmla="*/ 358708 h 607089"/>
                  <a:gd name="connsiteX186" fmla="*/ 237713 w 423222"/>
                  <a:gd name="connsiteY186" fmla="*/ 356793 h 607089"/>
                  <a:gd name="connsiteX187" fmla="*/ 234783 w 423222"/>
                  <a:gd name="connsiteY187" fmla="*/ 357915 h 607089"/>
                  <a:gd name="connsiteX188" fmla="*/ 226582 w 423222"/>
                  <a:gd name="connsiteY188" fmla="*/ 364943 h 607089"/>
                  <a:gd name="connsiteX189" fmla="*/ 225850 w 423222"/>
                  <a:gd name="connsiteY189" fmla="*/ 367134 h 607089"/>
                  <a:gd name="connsiteX190" fmla="*/ 221142 w 423222"/>
                  <a:gd name="connsiteY190" fmla="*/ 369737 h 607089"/>
                  <a:gd name="connsiteX191" fmla="*/ 204600 w 423222"/>
                  <a:gd name="connsiteY191" fmla="*/ 369570 h 607089"/>
                  <a:gd name="connsiteX192" fmla="*/ 196975 w 423222"/>
                  <a:gd name="connsiteY192" fmla="*/ 371261 h 607089"/>
                  <a:gd name="connsiteX193" fmla="*/ 193052 w 423222"/>
                  <a:gd name="connsiteY193" fmla="*/ 374777 h 607089"/>
                  <a:gd name="connsiteX194" fmla="*/ 193621 w 423222"/>
                  <a:gd name="connsiteY194" fmla="*/ 376188 h 607089"/>
                  <a:gd name="connsiteX195" fmla="*/ 193175 w 423222"/>
                  <a:gd name="connsiteY195" fmla="*/ 385543 h 607089"/>
                  <a:gd name="connsiteX196" fmla="*/ 194509 w 423222"/>
                  <a:gd name="connsiteY196" fmla="*/ 388553 h 607089"/>
                  <a:gd name="connsiteX197" fmla="*/ 192750 w 423222"/>
                  <a:gd name="connsiteY197" fmla="*/ 390316 h 607089"/>
                  <a:gd name="connsiteX198" fmla="*/ 193579 w 423222"/>
                  <a:gd name="connsiteY198" fmla="*/ 396658 h 607089"/>
                  <a:gd name="connsiteX199" fmla="*/ 191460 w 423222"/>
                  <a:gd name="connsiteY199" fmla="*/ 392354 h 607089"/>
                  <a:gd name="connsiteX200" fmla="*/ 189716 w 423222"/>
                  <a:gd name="connsiteY200" fmla="*/ 394900 h 607089"/>
                  <a:gd name="connsiteX201" fmla="*/ 186079 w 423222"/>
                  <a:gd name="connsiteY201" fmla="*/ 394062 h 607089"/>
                  <a:gd name="connsiteX202" fmla="*/ 182834 w 423222"/>
                  <a:gd name="connsiteY202" fmla="*/ 390126 h 607089"/>
                  <a:gd name="connsiteX203" fmla="*/ 180040 w 423222"/>
                  <a:gd name="connsiteY203" fmla="*/ 389080 h 607089"/>
                  <a:gd name="connsiteX204" fmla="*/ 175965 w 423222"/>
                  <a:gd name="connsiteY204" fmla="*/ 390272 h 607089"/>
                  <a:gd name="connsiteX205" fmla="*/ 173773 w 423222"/>
                  <a:gd name="connsiteY205" fmla="*/ 387596 h 607089"/>
                  <a:gd name="connsiteX206" fmla="*/ 164660 w 423222"/>
                  <a:gd name="connsiteY206" fmla="*/ 391279 h 607089"/>
                  <a:gd name="connsiteX207" fmla="*/ 162012 w 423222"/>
                  <a:gd name="connsiteY207" fmla="*/ 394981 h 607089"/>
                  <a:gd name="connsiteX208" fmla="*/ 155187 w 423222"/>
                  <a:gd name="connsiteY208" fmla="*/ 397785 h 607089"/>
                  <a:gd name="connsiteX209" fmla="*/ 151851 w 423222"/>
                  <a:gd name="connsiteY209" fmla="*/ 397800 h 607089"/>
                  <a:gd name="connsiteX210" fmla="*/ 147419 w 423222"/>
                  <a:gd name="connsiteY210" fmla="*/ 405785 h 607089"/>
                  <a:gd name="connsiteX211" fmla="*/ 137827 w 423222"/>
                  <a:gd name="connsiteY211" fmla="*/ 415690 h 607089"/>
                  <a:gd name="connsiteX212" fmla="*/ 134584 w 423222"/>
                  <a:gd name="connsiteY212" fmla="*/ 417211 h 607089"/>
                  <a:gd name="connsiteX213" fmla="*/ 127256 w 423222"/>
                  <a:gd name="connsiteY213" fmla="*/ 417380 h 607089"/>
                  <a:gd name="connsiteX214" fmla="*/ 127355 w 423222"/>
                  <a:gd name="connsiteY214" fmla="*/ 445183 h 607089"/>
                  <a:gd name="connsiteX215" fmla="*/ 128604 w 423222"/>
                  <a:gd name="connsiteY215" fmla="*/ 445183 h 607089"/>
                  <a:gd name="connsiteX216" fmla="*/ 128638 w 423222"/>
                  <a:gd name="connsiteY216" fmla="*/ 452241 h 607089"/>
                  <a:gd name="connsiteX217" fmla="*/ 132811 w 423222"/>
                  <a:gd name="connsiteY217" fmla="*/ 450032 h 607089"/>
                  <a:gd name="connsiteX218" fmla="*/ 140060 w 423222"/>
                  <a:gd name="connsiteY218" fmla="*/ 453830 h 607089"/>
                  <a:gd name="connsiteX219" fmla="*/ 139959 w 423222"/>
                  <a:gd name="connsiteY219" fmla="*/ 456029 h 607089"/>
                  <a:gd name="connsiteX220" fmla="*/ 136463 w 423222"/>
                  <a:gd name="connsiteY220" fmla="*/ 465530 h 607089"/>
                  <a:gd name="connsiteX221" fmla="*/ 125794 w 423222"/>
                  <a:gd name="connsiteY221" fmla="*/ 482853 h 607089"/>
                  <a:gd name="connsiteX222" fmla="*/ 127199 w 423222"/>
                  <a:gd name="connsiteY222" fmla="*/ 485318 h 607089"/>
                  <a:gd name="connsiteX223" fmla="*/ 125932 w 423222"/>
                  <a:gd name="connsiteY223" fmla="*/ 490155 h 607089"/>
                  <a:gd name="connsiteX224" fmla="*/ 123159 w 423222"/>
                  <a:gd name="connsiteY224" fmla="*/ 492380 h 607089"/>
                  <a:gd name="connsiteX225" fmla="*/ 121524 w 423222"/>
                  <a:gd name="connsiteY225" fmla="*/ 496877 h 607089"/>
                  <a:gd name="connsiteX226" fmla="*/ 122403 w 423222"/>
                  <a:gd name="connsiteY226" fmla="*/ 499037 h 607089"/>
                  <a:gd name="connsiteX227" fmla="*/ 118881 w 423222"/>
                  <a:gd name="connsiteY227" fmla="*/ 504457 h 607089"/>
                  <a:gd name="connsiteX228" fmla="*/ 117231 w 423222"/>
                  <a:gd name="connsiteY228" fmla="*/ 508668 h 607089"/>
                  <a:gd name="connsiteX229" fmla="*/ 111832 w 423222"/>
                  <a:gd name="connsiteY229" fmla="*/ 509836 h 607089"/>
                  <a:gd name="connsiteX230" fmla="*/ 109262 w 423222"/>
                  <a:gd name="connsiteY230" fmla="*/ 508511 h 607089"/>
                  <a:gd name="connsiteX231" fmla="*/ 105488 w 423222"/>
                  <a:gd name="connsiteY231" fmla="*/ 509680 h 607089"/>
                  <a:gd name="connsiteX232" fmla="*/ 103243 w 423222"/>
                  <a:gd name="connsiteY232" fmla="*/ 508469 h 607089"/>
                  <a:gd name="connsiteX233" fmla="*/ 100256 w 423222"/>
                  <a:gd name="connsiteY233" fmla="*/ 509487 h 607089"/>
                  <a:gd name="connsiteX234" fmla="*/ 101145 w 423222"/>
                  <a:gd name="connsiteY234" fmla="*/ 511894 h 607089"/>
                  <a:gd name="connsiteX235" fmla="*/ 101200 w 423222"/>
                  <a:gd name="connsiteY235" fmla="*/ 519501 h 607089"/>
                  <a:gd name="connsiteX236" fmla="*/ 99341 w 423222"/>
                  <a:gd name="connsiteY236" fmla="*/ 521637 h 607089"/>
                  <a:gd name="connsiteX237" fmla="*/ 99544 w 423222"/>
                  <a:gd name="connsiteY237" fmla="*/ 525850 h 607089"/>
                  <a:gd name="connsiteX238" fmla="*/ 96390 w 423222"/>
                  <a:gd name="connsiteY238" fmla="*/ 527851 h 607089"/>
                  <a:gd name="connsiteX239" fmla="*/ 95473 w 423222"/>
                  <a:gd name="connsiteY239" fmla="*/ 531078 h 607089"/>
                  <a:gd name="connsiteX240" fmla="*/ 97563 w 423222"/>
                  <a:gd name="connsiteY240" fmla="*/ 536293 h 607089"/>
                  <a:gd name="connsiteX241" fmla="*/ 108736 w 423222"/>
                  <a:gd name="connsiteY241" fmla="*/ 536814 h 607089"/>
                  <a:gd name="connsiteX242" fmla="*/ 110618 w 423222"/>
                  <a:gd name="connsiteY242" fmla="*/ 535820 h 607089"/>
                  <a:gd name="connsiteX243" fmla="*/ 112943 w 423222"/>
                  <a:gd name="connsiteY243" fmla="*/ 538781 h 607089"/>
                  <a:gd name="connsiteX244" fmla="*/ 116944 w 423222"/>
                  <a:gd name="connsiteY244" fmla="*/ 537448 h 607089"/>
                  <a:gd name="connsiteX245" fmla="*/ 119079 w 423222"/>
                  <a:gd name="connsiteY245" fmla="*/ 539097 h 607089"/>
                  <a:gd name="connsiteX246" fmla="*/ 120270 w 423222"/>
                  <a:gd name="connsiteY246" fmla="*/ 543401 h 607089"/>
                  <a:gd name="connsiteX247" fmla="*/ 124608 w 423222"/>
                  <a:gd name="connsiteY247" fmla="*/ 545467 h 607089"/>
                  <a:gd name="connsiteX248" fmla="*/ 123482 w 423222"/>
                  <a:gd name="connsiteY248" fmla="*/ 548000 h 607089"/>
                  <a:gd name="connsiteX249" fmla="*/ 128140 w 423222"/>
                  <a:gd name="connsiteY249" fmla="*/ 555142 h 607089"/>
                  <a:gd name="connsiteX250" fmla="*/ 128544 w 423222"/>
                  <a:gd name="connsiteY250" fmla="*/ 558771 h 607089"/>
                  <a:gd name="connsiteX251" fmla="*/ 131430 w 423222"/>
                  <a:gd name="connsiteY251" fmla="*/ 560010 h 607089"/>
                  <a:gd name="connsiteX252" fmla="*/ 131670 w 423222"/>
                  <a:gd name="connsiteY252" fmla="*/ 563385 h 607089"/>
                  <a:gd name="connsiteX253" fmla="*/ 128664 w 423222"/>
                  <a:gd name="connsiteY253" fmla="*/ 564489 h 607089"/>
                  <a:gd name="connsiteX254" fmla="*/ 127233 w 423222"/>
                  <a:gd name="connsiteY254" fmla="*/ 569317 h 607089"/>
                  <a:gd name="connsiteX255" fmla="*/ 128487 w 423222"/>
                  <a:gd name="connsiteY255" fmla="*/ 573248 h 607089"/>
                  <a:gd name="connsiteX256" fmla="*/ 121860 w 423222"/>
                  <a:gd name="connsiteY256" fmla="*/ 579970 h 607089"/>
                  <a:gd name="connsiteX257" fmla="*/ 125666 w 423222"/>
                  <a:gd name="connsiteY257" fmla="*/ 585261 h 607089"/>
                  <a:gd name="connsiteX258" fmla="*/ 127110 w 423222"/>
                  <a:gd name="connsiteY258" fmla="*/ 589226 h 607089"/>
                  <a:gd name="connsiteX259" fmla="*/ 123146 w 423222"/>
                  <a:gd name="connsiteY259" fmla="*/ 597560 h 607089"/>
                  <a:gd name="connsiteX260" fmla="*/ 125098 w 423222"/>
                  <a:gd name="connsiteY260" fmla="*/ 600563 h 607089"/>
                  <a:gd name="connsiteX261" fmla="*/ 124574 w 423222"/>
                  <a:gd name="connsiteY261" fmla="*/ 603208 h 607089"/>
                  <a:gd name="connsiteX262" fmla="*/ 127123 w 423222"/>
                  <a:gd name="connsiteY262" fmla="*/ 607089 h 607089"/>
                  <a:gd name="connsiteX263" fmla="*/ 86996 w 423222"/>
                  <a:gd name="connsiteY263" fmla="*/ 606868 h 607089"/>
                  <a:gd name="connsiteX264" fmla="*/ 70959 w 423222"/>
                  <a:gd name="connsiteY264" fmla="*/ 606528 h 607089"/>
                  <a:gd name="connsiteX265" fmla="*/ 54057 w 423222"/>
                  <a:gd name="connsiteY265" fmla="*/ 606555 h 607089"/>
                  <a:gd name="connsiteX266" fmla="*/ 51125 w 423222"/>
                  <a:gd name="connsiteY266" fmla="*/ 603049 h 607089"/>
                  <a:gd name="connsiteX267" fmla="*/ 47395 w 423222"/>
                  <a:gd name="connsiteY267" fmla="*/ 600555 h 607089"/>
                  <a:gd name="connsiteX268" fmla="*/ 42455 w 423222"/>
                  <a:gd name="connsiteY268" fmla="*/ 593783 h 607089"/>
                  <a:gd name="connsiteX269" fmla="*/ 40951 w 423222"/>
                  <a:gd name="connsiteY269" fmla="*/ 589661 h 607089"/>
                  <a:gd name="connsiteX270" fmla="*/ 39118 w 423222"/>
                  <a:gd name="connsiteY270" fmla="*/ 580607 h 607089"/>
                  <a:gd name="connsiteX271" fmla="*/ 38965 w 423222"/>
                  <a:gd name="connsiteY271" fmla="*/ 574187 h 607089"/>
                  <a:gd name="connsiteX272" fmla="*/ 33509 w 423222"/>
                  <a:gd name="connsiteY272" fmla="*/ 566615 h 607089"/>
                  <a:gd name="connsiteX273" fmla="*/ 31444 w 423222"/>
                  <a:gd name="connsiteY273" fmla="*/ 557631 h 607089"/>
                  <a:gd name="connsiteX274" fmla="*/ 32516 w 423222"/>
                  <a:gd name="connsiteY274" fmla="*/ 552140 h 607089"/>
                  <a:gd name="connsiteX275" fmla="*/ 30774 w 423222"/>
                  <a:gd name="connsiteY275" fmla="*/ 549672 h 607089"/>
                  <a:gd name="connsiteX276" fmla="*/ 30235 w 423222"/>
                  <a:gd name="connsiteY276" fmla="*/ 542801 h 607089"/>
                  <a:gd name="connsiteX277" fmla="*/ 31319 w 423222"/>
                  <a:gd name="connsiteY277" fmla="*/ 540380 h 607089"/>
                  <a:gd name="connsiteX278" fmla="*/ 29260 w 423222"/>
                  <a:gd name="connsiteY278" fmla="*/ 532987 h 607089"/>
                  <a:gd name="connsiteX279" fmla="*/ 30222 w 423222"/>
                  <a:gd name="connsiteY279" fmla="*/ 529090 h 607089"/>
                  <a:gd name="connsiteX280" fmla="*/ 24685 w 423222"/>
                  <a:gd name="connsiteY280" fmla="*/ 526685 h 607089"/>
                  <a:gd name="connsiteX281" fmla="*/ 19959 w 423222"/>
                  <a:gd name="connsiteY281" fmla="*/ 519812 h 607089"/>
                  <a:gd name="connsiteX282" fmla="*/ 19688 w 423222"/>
                  <a:gd name="connsiteY282" fmla="*/ 513118 h 607089"/>
                  <a:gd name="connsiteX283" fmla="*/ 22529 w 423222"/>
                  <a:gd name="connsiteY283" fmla="*/ 508806 h 607089"/>
                  <a:gd name="connsiteX284" fmla="*/ 26687 w 423222"/>
                  <a:gd name="connsiteY284" fmla="*/ 506604 h 607089"/>
                  <a:gd name="connsiteX285" fmla="*/ 30845 w 423222"/>
                  <a:gd name="connsiteY285" fmla="*/ 500375 h 607089"/>
                  <a:gd name="connsiteX286" fmla="*/ 34377 w 423222"/>
                  <a:gd name="connsiteY286" fmla="*/ 498390 h 607089"/>
                  <a:gd name="connsiteX287" fmla="*/ 32346 w 423222"/>
                  <a:gd name="connsiteY287" fmla="*/ 494292 h 607089"/>
                  <a:gd name="connsiteX288" fmla="*/ 33193 w 423222"/>
                  <a:gd name="connsiteY288" fmla="*/ 486299 h 607089"/>
                  <a:gd name="connsiteX289" fmla="*/ 28155 w 423222"/>
                  <a:gd name="connsiteY289" fmla="*/ 485352 h 607089"/>
                  <a:gd name="connsiteX290" fmla="*/ 23528 w 423222"/>
                  <a:gd name="connsiteY290" fmla="*/ 480464 h 607089"/>
                  <a:gd name="connsiteX291" fmla="*/ 23017 w 423222"/>
                  <a:gd name="connsiteY291" fmla="*/ 472748 h 607089"/>
                  <a:gd name="connsiteX292" fmla="*/ 20551 w 423222"/>
                  <a:gd name="connsiteY292" fmla="*/ 470994 h 607089"/>
                  <a:gd name="connsiteX293" fmla="*/ 17170 w 423222"/>
                  <a:gd name="connsiteY293" fmla="*/ 465783 h 607089"/>
                  <a:gd name="connsiteX294" fmla="*/ 8888 w 423222"/>
                  <a:gd name="connsiteY294" fmla="*/ 466409 h 607089"/>
                  <a:gd name="connsiteX295" fmla="*/ 3081 w 423222"/>
                  <a:gd name="connsiteY295" fmla="*/ 463643 h 607089"/>
                  <a:gd name="connsiteX296" fmla="*/ 495 w 423222"/>
                  <a:gd name="connsiteY296" fmla="*/ 459256 h 607089"/>
                  <a:gd name="connsiteX297" fmla="*/ 33 w 423222"/>
                  <a:gd name="connsiteY297" fmla="*/ 455750 h 607089"/>
                  <a:gd name="connsiteX298" fmla="*/ 33 w 423222"/>
                  <a:gd name="connsiteY298" fmla="*/ 455750 h 607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Lst>
                <a:rect l="l" t="t" r="r" b="b"/>
                <a:pathLst>
                  <a:path w="423222" h="607089">
                    <a:moveTo>
                      <a:pt x="33" y="455750"/>
                    </a:moveTo>
                    <a:lnTo>
                      <a:pt x="505" y="453063"/>
                    </a:lnTo>
                    <a:lnTo>
                      <a:pt x="3336" y="449088"/>
                    </a:lnTo>
                    <a:lnTo>
                      <a:pt x="4616" y="444893"/>
                    </a:lnTo>
                    <a:lnTo>
                      <a:pt x="7014" y="442052"/>
                    </a:lnTo>
                    <a:lnTo>
                      <a:pt x="8453" y="437748"/>
                    </a:lnTo>
                    <a:lnTo>
                      <a:pt x="11771" y="434735"/>
                    </a:lnTo>
                    <a:lnTo>
                      <a:pt x="12663" y="431647"/>
                    </a:lnTo>
                    <a:lnTo>
                      <a:pt x="16140" y="427345"/>
                    </a:lnTo>
                    <a:lnTo>
                      <a:pt x="18948" y="425809"/>
                    </a:lnTo>
                    <a:lnTo>
                      <a:pt x="21664" y="420054"/>
                    </a:lnTo>
                    <a:lnTo>
                      <a:pt x="24967" y="410567"/>
                    </a:lnTo>
                    <a:lnTo>
                      <a:pt x="28611" y="397120"/>
                    </a:lnTo>
                    <a:lnTo>
                      <a:pt x="27021" y="390288"/>
                    </a:lnTo>
                    <a:lnTo>
                      <a:pt x="27096" y="385882"/>
                    </a:lnTo>
                    <a:lnTo>
                      <a:pt x="28519" y="382214"/>
                    </a:lnTo>
                    <a:lnTo>
                      <a:pt x="32031" y="379037"/>
                    </a:lnTo>
                    <a:lnTo>
                      <a:pt x="34392" y="370953"/>
                    </a:lnTo>
                    <a:lnTo>
                      <a:pt x="33657" y="362006"/>
                    </a:lnTo>
                    <a:lnTo>
                      <a:pt x="35795" y="357500"/>
                    </a:lnTo>
                    <a:lnTo>
                      <a:pt x="33006" y="353470"/>
                    </a:lnTo>
                    <a:lnTo>
                      <a:pt x="32703" y="345381"/>
                    </a:lnTo>
                    <a:lnTo>
                      <a:pt x="37064" y="339671"/>
                    </a:lnTo>
                    <a:lnTo>
                      <a:pt x="40101" y="334167"/>
                    </a:lnTo>
                    <a:lnTo>
                      <a:pt x="46641" y="330799"/>
                    </a:lnTo>
                    <a:lnTo>
                      <a:pt x="51894" y="318447"/>
                    </a:lnTo>
                    <a:lnTo>
                      <a:pt x="58682" y="294381"/>
                    </a:lnTo>
                    <a:lnTo>
                      <a:pt x="61051" y="281938"/>
                    </a:lnTo>
                    <a:lnTo>
                      <a:pt x="60334" y="277086"/>
                    </a:lnTo>
                    <a:lnTo>
                      <a:pt x="63160" y="271331"/>
                    </a:lnTo>
                    <a:lnTo>
                      <a:pt x="66908" y="249461"/>
                    </a:lnTo>
                    <a:lnTo>
                      <a:pt x="70448" y="220892"/>
                    </a:lnTo>
                    <a:lnTo>
                      <a:pt x="71363" y="211655"/>
                    </a:lnTo>
                    <a:lnTo>
                      <a:pt x="70798" y="206696"/>
                    </a:lnTo>
                    <a:lnTo>
                      <a:pt x="71887" y="203469"/>
                    </a:lnTo>
                    <a:lnTo>
                      <a:pt x="73300" y="192059"/>
                    </a:lnTo>
                    <a:lnTo>
                      <a:pt x="72656" y="182397"/>
                    </a:lnTo>
                    <a:lnTo>
                      <a:pt x="74218" y="178641"/>
                    </a:lnTo>
                    <a:lnTo>
                      <a:pt x="75107" y="165212"/>
                    </a:lnTo>
                    <a:lnTo>
                      <a:pt x="74345" y="157148"/>
                    </a:lnTo>
                    <a:lnTo>
                      <a:pt x="75279" y="147912"/>
                    </a:lnTo>
                    <a:lnTo>
                      <a:pt x="77893" y="136202"/>
                    </a:lnTo>
                    <a:lnTo>
                      <a:pt x="79348" y="117983"/>
                    </a:lnTo>
                    <a:lnTo>
                      <a:pt x="77836" y="113257"/>
                    </a:lnTo>
                    <a:lnTo>
                      <a:pt x="78021" y="108300"/>
                    </a:lnTo>
                    <a:lnTo>
                      <a:pt x="80406" y="102773"/>
                    </a:lnTo>
                    <a:lnTo>
                      <a:pt x="82103" y="94073"/>
                    </a:lnTo>
                    <a:lnTo>
                      <a:pt x="79666" y="90077"/>
                    </a:lnTo>
                    <a:lnTo>
                      <a:pt x="79720" y="86563"/>
                    </a:lnTo>
                    <a:lnTo>
                      <a:pt x="81652" y="82355"/>
                    </a:lnTo>
                    <a:lnTo>
                      <a:pt x="79551" y="77853"/>
                    </a:lnTo>
                    <a:lnTo>
                      <a:pt x="79692" y="72349"/>
                    </a:lnTo>
                    <a:lnTo>
                      <a:pt x="81410" y="68245"/>
                    </a:lnTo>
                    <a:lnTo>
                      <a:pt x="80101" y="63159"/>
                    </a:lnTo>
                    <a:lnTo>
                      <a:pt x="80182" y="56348"/>
                    </a:lnTo>
                    <a:lnTo>
                      <a:pt x="81829" y="40055"/>
                    </a:lnTo>
                    <a:lnTo>
                      <a:pt x="84660" y="36575"/>
                    </a:lnTo>
                    <a:lnTo>
                      <a:pt x="87348" y="23678"/>
                    </a:lnTo>
                    <a:lnTo>
                      <a:pt x="89039" y="8749"/>
                    </a:lnTo>
                    <a:lnTo>
                      <a:pt x="87632" y="5144"/>
                    </a:lnTo>
                    <a:lnTo>
                      <a:pt x="87650" y="355"/>
                    </a:lnTo>
                    <a:lnTo>
                      <a:pt x="106199" y="0"/>
                    </a:lnTo>
                    <a:lnTo>
                      <a:pt x="141163" y="263"/>
                    </a:lnTo>
                    <a:lnTo>
                      <a:pt x="141030" y="49109"/>
                    </a:lnTo>
                    <a:lnTo>
                      <a:pt x="141116" y="62457"/>
                    </a:lnTo>
                    <a:lnTo>
                      <a:pt x="144059" y="62470"/>
                    </a:lnTo>
                    <a:lnTo>
                      <a:pt x="144075" y="66091"/>
                    </a:lnTo>
                    <a:lnTo>
                      <a:pt x="167598" y="66067"/>
                    </a:lnTo>
                    <a:lnTo>
                      <a:pt x="202955" y="66370"/>
                    </a:lnTo>
                    <a:lnTo>
                      <a:pt x="224155" y="66279"/>
                    </a:lnTo>
                    <a:lnTo>
                      <a:pt x="228183" y="72195"/>
                    </a:lnTo>
                    <a:lnTo>
                      <a:pt x="228790" y="75059"/>
                    </a:lnTo>
                    <a:lnTo>
                      <a:pt x="232304" y="75278"/>
                    </a:lnTo>
                    <a:lnTo>
                      <a:pt x="235025" y="79042"/>
                    </a:lnTo>
                    <a:lnTo>
                      <a:pt x="234337" y="81249"/>
                    </a:lnTo>
                    <a:lnTo>
                      <a:pt x="230628" y="82694"/>
                    </a:lnTo>
                    <a:lnTo>
                      <a:pt x="221890" y="82997"/>
                    </a:lnTo>
                    <a:lnTo>
                      <a:pt x="220897" y="86409"/>
                    </a:lnTo>
                    <a:lnTo>
                      <a:pt x="217501" y="89662"/>
                    </a:lnTo>
                    <a:lnTo>
                      <a:pt x="219229" y="92070"/>
                    </a:lnTo>
                    <a:lnTo>
                      <a:pt x="219231" y="97303"/>
                    </a:lnTo>
                    <a:lnTo>
                      <a:pt x="216395" y="97947"/>
                    </a:lnTo>
                    <a:lnTo>
                      <a:pt x="216286" y="105459"/>
                    </a:lnTo>
                    <a:lnTo>
                      <a:pt x="214435" y="117287"/>
                    </a:lnTo>
                    <a:lnTo>
                      <a:pt x="215577" y="124072"/>
                    </a:lnTo>
                    <a:lnTo>
                      <a:pt x="213755" y="124346"/>
                    </a:lnTo>
                    <a:lnTo>
                      <a:pt x="214031" y="128214"/>
                    </a:lnTo>
                    <a:lnTo>
                      <a:pt x="212225" y="128436"/>
                    </a:lnTo>
                    <a:lnTo>
                      <a:pt x="213351" y="132529"/>
                    </a:lnTo>
                    <a:lnTo>
                      <a:pt x="210327" y="134323"/>
                    </a:lnTo>
                    <a:lnTo>
                      <a:pt x="214010" y="139183"/>
                    </a:lnTo>
                    <a:lnTo>
                      <a:pt x="211719" y="139901"/>
                    </a:lnTo>
                    <a:lnTo>
                      <a:pt x="212683" y="142303"/>
                    </a:lnTo>
                    <a:lnTo>
                      <a:pt x="210343" y="145053"/>
                    </a:lnTo>
                    <a:lnTo>
                      <a:pt x="213064" y="144982"/>
                    </a:lnTo>
                    <a:lnTo>
                      <a:pt x="214367" y="148950"/>
                    </a:lnTo>
                    <a:lnTo>
                      <a:pt x="217188" y="149571"/>
                    </a:lnTo>
                    <a:lnTo>
                      <a:pt x="218090" y="153802"/>
                    </a:lnTo>
                    <a:lnTo>
                      <a:pt x="220391" y="156309"/>
                    </a:lnTo>
                    <a:lnTo>
                      <a:pt x="219849" y="160759"/>
                    </a:lnTo>
                    <a:lnTo>
                      <a:pt x="223968" y="166080"/>
                    </a:lnTo>
                    <a:lnTo>
                      <a:pt x="221791" y="171428"/>
                    </a:lnTo>
                    <a:lnTo>
                      <a:pt x="259231" y="171292"/>
                    </a:lnTo>
                    <a:lnTo>
                      <a:pt x="259484" y="159535"/>
                    </a:lnTo>
                    <a:lnTo>
                      <a:pt x="265029" y="159567"/>
                    </a:lnTo>
                    <a:lnTo>
                      <a:pt x="265039" y="153857"/>
                    </a:lnTo>
                    <a:lnTo>
                      <a:pt x="277822" y="154579"/>
                    </a:lnTo>
                    <a:lnTo>
                      <a:pt x="279850" y="153207"/>
                    </a:lnTo>
                    <a:lnTo>
                      <a:pt x="293377" y="157566"/>
                    </a:lnTo>
                    <a:lnTo>
                      <a:pt x="296562" y="158028"/>
                    </a:lnTo>
                    <a:lnTo>
                      <a:pt x="297553" y="161497"/>
                    </a:lnTo>
                    <a:lnTo>
                      <a:pt x="304254" y="162496"/>
                    </a:lnTo>
                    <a:lnTo>
                      <a:pt x="306627" y="165830"/>
                    </a:lnTo>
                    <a:lnTo>
                      <a:pt x="312864" y="164656"/>
                    </a:lnTo>
                    <a:lnTo>
                      <a:pt x="317199" y="167064"/>
                    </a:lnTo>
                    <a:lnTo>
                      <a:pt x="327118" y="167152"/>
                    </a:lnTo>
                    <a:lnTo>
                      <a:pt x="334372" y="168008"/>
                    </a:lnTo>
                    <a:lnTo>
                      <a:pt x="336877" y="169552"/>
                    </a:lnTo>
                    <a:lnTo>
                      <a:pt x="342628" y="165162"/>
                    </a:lnTo>
                    <a:lnTo>
                      <a:pt x="342651" y="160803"/>
                    </a:lnTo>
                    <a:lnTo>
                      <a:pt x="351678" y="160600"/>
                    </a:lnTo>
                    <a:lnTo>
                      <a:pt x="385618" y="160600"/>
                    </a:lnTo>
                    <a:lnTo>
                      <a:pt x="385779" y="160133"/>
                    </a:lnTo>
                    <a:lnTo>
                      <a:pt x="402853" y="159731"/>
                    </a:lnTo>
                    <a:lnTo>
                      <a:pt x="418736" y="159707"/>
                    </a:lnTo>
                    <a:lnTo>
                      <a:pt x="421838" y="167643"/>
                    </a:lnTo>
                    <a:lnTo>
                      <a:pt x="421319" y="172487"/>
                    </a:lnTo>
                    <a:lnTo>
                      <a:pt x="422740" y="177962"/>
                    </a:lnTo>
                    <a:lnTo>
                      <a:pt x="420923" y="181883"/>
                    </a:lnTo>
                    <a:lnTo>
                      <a:pt x="422583" y="183545"/>
                    </a:lnTo>
                    <a:lnTo>
                      <a:pt x="423256" y="188485"/>
                    </a:lnTo>
                    <a:lnTo>
                      <a:pt x="422620" y="193350"/>
                    </a:lnTo>
                    <a:lnTo>
                      <a:pt x="418298" y="201116"/>
                    </a:lnTo>
                    <a:lnTo>
                      <a:pt x="415811" y="201301"/>
                    </a:lnTo>
                    <a:lnTo>
                      <a:pt x="413580" y="204194"/>
                    </a:lnTo>
                    <a:lnTo>
                      <a:pt x="415477" y="209284"/>
                    </a:lnTo>
                    <a:lnTo>
                      <a:pt x="410426" y="218591"/>
                    </a:lnTo>
                    <a:lnTo>
                      <a:pt x="408564" y="229328"/>
                    </a:lnTo>
                    <a:lnTo>
                      <a:pt x="404021" y="228480"/>
                    </a:lnTo>
                    <a:lnTo>
                      <a:pt x="400168" y="229826"/>
                    </a:lnTo>
                    <a:lnTo>
                      <a:pt x="399506" y="232902"/>
                    </a:lnTo>
                    <a:lnTo>
                      <a:pt x="396600" y="237334"/>
                    </a:lnTo>
                    <a:lnTo>
                      <a:pt x="393719" y="239439"/>
                    </a:lnTo>
                    <a:lnTo>
                      <a:pt x="393341" y="249164"/>
                    </a:lnTo>
                    <a:lnTo>
                      <a:pt x="395041" y="249722"/>
                    </a:lnTo>
                    <a:lnTo>
                      <a:pt x="394303" y="256715"/>
                    </a:lnTo>
                    <a:lnTo>
                      <a:pt x="395281" y="258956"/>
                    </a:lnTo>
                    <a:lnTo>
                      <a:pt x="392533" y="262986"/>
                    </a:lnTo>
                    <a:lnTo>
                      <a:pt x="393638" y="270400"/>
                    </a:lnTo>
                    <a:lnTo>
                      <a:pt x="391798" y="279282"/>
                    </a:lnTo>
                    <a:lnTo>
                      <a:pt x="394379" y="286059"/>
                    </a:lnTo>
                    <a:lnTo>
                      <a:pt x="389752" y="286414"/>
                    </a:lnTo>
                    <a:lnTo>
                      <a:pt x="388237" y="289735"/>
                    </a:lnTo>
                    <a:lnTo>
                      <a:pt x="384200" y="291261"/>
                    </a:lnTo>
                    <a:lnTo>
                      <a:pt x="379539" y="295651"/>
                    </a:lnTo>
                    <a:lnTo>
                      <a:pt x="376335" y="295724"/>
                    </a:lnTo>
                    <a:lnTo>
                      <a:pt x="370929" y="300091"/>
                    </a:lnTo>
                    <a:lnTo>
                      <a:pt x="368260" y="307374"/>
                    </a:lnTo>
                    <a:lnTo>
                      <a:pt x="371260" y="312108"/>
                    </a:lnTo>
                    <a:lnTo>
                      <a:pt x="369831" y="320409"/>
                    </a:lnTo>
                    <a:lnTo>
                      <a:pt x="367756" y="321914"/>
                    </a:lnTo>
                    <a:lnTo>
                      <a:pt x="370780" y="323375"/>
                    </a:lnTo>
                    <a:lnTo>
                      <a:pt x="350797" y="323417"/>
                    </a:lnTo>
                    <a:lnTo>
                      <a:pt x="350795" y="323093"/>
                    </a:lnTo>
                    <a:lnTo>
                      <a:pt x="316514" y="323164"/>
                    </a:lnTo>
                    <a:lnTo>
                      <a:pt x="300008" y="323367"/>
                    </a:lnTo>
                    <a:lnTo>
                      <a:pt x="300005" y="323724"/>
                    </a:lnTo>
                    <a:lnTo>
                      <a:pt x="282879" y="323936"/>
                    </a:lnTo>
                    <a:lnTo>
                      <a:pt x="282851" y="307992"/>
                    </a:lnTo>
                    <a:lnTo>
                      <a:pt x="261025" y="308023"/>
                    </a:lnTo>
                    <a:lnTo>
                      <a:pt x="258514" y="310246"/>
                    </a:lnTo>
                    <a:lnTo>
                      <a:pt x="255196" y="316207"/>
                    </a:lnTo>
                    <a:lnTo>
                      <a:pt x="255345" y="321111"/>
                    </a:lnTo>
                    <a:lnTo>
                      <a:pt x="252952" y="324878"/>
                    </a:lnTo>
                    <a:lnTo>
                      <a:pt x="250077" y="324713"/>
                    </a:lnTo>
                    <a:lnTo>
                      <a:pt x="249951" y="327995"/>
                    </a:lnTo>
                    <a:lnTo>
                      <a:pt x="247295" y="328023"/>
                    </a:lnTo>
                    <a:lnTo>
                      <a:pt x="247345" y="333809"/>
                    </a:lnTo>
                    <a:lnTo>
                      <a:pt x="243586" y="334349"/>
                    </a:lnTo>
                    <a:lnTo>
                      <a:pt x="242955" y="336538"/>
                    </a:lnTo>
                    <a:lnTo>
                      <a:pt x="246670" y="339707"/>
                    </a:lnTo>
                    <a:lnTo>
                      <a:pt x="245848" y="346474"/>
                    </a:lnTo>
                    <a:lnTo>
                      <a:pt x="250501" y="348647"/>
                    </a:lnTo>
                    <a:lnTo>
                      <a:pt x="253603" y="351456"/>
                    </a:lnTo>
                    <a:lnTo>
                      <a:pt x="248364" y="357292"/>
                    </a:lnTo>
                    <a:lnTo>
                      <a:pt x="243575" y="358708"/>
                    </a:lnTo>
                    <a:lnTo>
                      <a:pt x="237713" y="356793"/>
                    </a:lnTo>
                    <a:lnTo>
                      <a:pt x="234783" y="357915"/>
                    </a:lnTo>
                    <a:lnTo>
                      <a:pt x="226582" y="364943"/>
                    </a:lnTo>
                    <a:lnTo>
                      <a:pt x="225850" y="367134"/>
                    </a:lnTo>
                    <a:lnTo>
                      <a:pt x="221142" y="369737"/>
                    </a:lnTo>
                    <a:lnTo>
                      <a:pt x="204600" y="369570"/>
                    </a:lnTo>
                    <a:lnTo>
                      <a:pt x="196975" y="371261"/>
                    </a:lnTo>
                    <a:lnTo>
                      <a:pt x="193052" y="374777"/>
                    </a:lnTo>
                    <a:lnTo>
                      <a:pt x="193621" y="376188"/>
                    </a:lnTo>
                    <a:lnTo>
                      <a:pt x="193175" y="385543"/>
                    </a:lnTo>
                    <a:lnTo>
                      <a:pt x="194509" y="388553"/>
                    </a:lnTo>
                    <a:lnTo>
                      <a:pt x="192750" y="390316"/>
                    </a:lnTo>
                    <a:lnTo>
                      <a:pt x="193579" y="396658"/>
                    </a:lnTo>
                    <a:lnTo>
                      <a:pt x="191460" y="392354"/>
                    </a:lnTo>
                    <a:lnTo>
                      <a:pt x="189716" y="394900"/>
                    </a:lnTo>
                    <a:lnTo>
                      <a:pt x="186079" y="394062"/>
                    </a:lnTo>
                    <a:lnTo>
                      <a:pt x="182834" y="390126"/>
                    </a:lnTo>
                    <a:lnTo>
                      <a:pt x="180040" y="389080"/>
                    </a:lnTo>
                    <a:lnTo>
                      <a:pt x="175965" y="390272"/>
                    </a:lnTo>
                    <a:lnTo>
                      <a:pt x="173773" y="387596"/>
                    </a:lnTo>
                    <a:lnTo>
                      <a:pt x="164660" y="391279"/>
                    </a:lnTo>
                    <a:lnTo>
                      <a:pt x="162012" y="394981"/>
                    </a:lnTo>
                    <a:lnTo>
                      <a:pt x="155187" y="397785"/>
                    </a:lnTo>
                    <a:lnTo>
                      <a:pt x="151851" y="397800"/>
                    </a:lnTo>
                    <a:lnTo>
                      <a:pt x="147419" y="405785"/>
                    </a:lnTo>
                    <a:lnTo>
                      <a:pt x="137827" y="415690"/>
                    </a:lnTo>
                    <a:lnTo>
                      <a:pt x="134584" y="417211"/>
                    </a:lnTo>
                    <a:lnTo>
                      <a:pt x="127256" y="417380"/>
                    </a:lnTo>
                    <a:lnTo>
                      <a:pt x="127355" y="445183"/>
                    </a:lnTo>
                    <a:lnTo>
                      <a:pt x="128604" y="445183"/>
                    </a:lnTo>
                    <a:lnTo>
                      <a:pt x="128638" y="452241"/>
                    </a:lnTo>
                    <a:lnTo>
                      <a:pt x="132811" y="450032"/>
                    </a:lnTo>
                    <a:lnTo>
                      <a:pt x="140060" y="453830"/>
                    </a:lnTo>
                    <a:lnTo>
                      <a:pt x="139959" y="456029"/>
                    </a:lnTo>
                    <a:lnTo>
                      <a:pt x="136463" y="465530"/>
                    </a:lnTo>
                    <a:lnTo>
                      <a:pt x="125794" y="482853"/>
                    </a:lnTo>
                    <a:lnTo>
                      <a:pt x="127199" y="485318"/>
                    </a:lnTo>
                    <a:lnTo>
                      <a:pt x="125932" y="490155"/>
                    </a:lnTo>
                    <a:lnTo>
                      <a:pt x="123159" y="492380"/>
                    </a:lnTo>
                    <a:lnTo>
                      <a:pt x="121524" y="496877"/>
                    </a:lnTo>
                    <a:lnTo>
                      <a:pt x="122403" y="499037"/>
                    </a:lnTo>
                    <a:lnTo>
                      <a:pt x="118881" y="504457"/>
                    </a:lnTo>
                    <a:lnTo>
                      <a:pt x="117231" y="508668"/>
                    </a:lnTo>
                    <a:lnTo>
                      <a:pt x="111832" y="509836"/>
                    </a:lnTo>
                    <a:lnTo>
                      <a:pt x="109262" y="508511"/>
                    </a:lnTo>
                    <a:lnTo>
                      <a:pt x="105488" y="509680"/>
                    </a:lnTo>
                    <a:lnTo>
                      <a:pt x="103243" y="508469"/>
                    </a:lnTo>
                    <a:lnTo>
                      <a:pt x="100256" y="509487"/>
                    </a:lnTo>
                    <a:lnTo>
                      <a:pt x="101145" y="511894"/>
                    </a:lnTo>
                    <a:lnTo>
                      <a:pt x="101200" y="519501"/>
                    </a:lnTo>
                    <a:lnTo>
                      <a:pt x="99341" y="521637"/>
                    </a:lnTo>
                    <a:lnTo>
                      <a:pt x="99544" y="525850"/>
                    </a:lnTo>
                    <a:lnTo>
                      <a:pt x="96390" y="527851"/>
                    </a:lnTo>
                    <a:lnTo>
                      <a:pt x="95473" y="531078"/>
                    </a:lnTo>
                    <a:lnTo>
                      <a:pt x="97563" y="536293"/>
                    </a:lnTo>
                    <a:lnTo>
                      <a:pt x="108736" y="536814"/>
                    </a:lnTo>
                    <a:lnTo>
                      <a:pt x="110618" y="535820"/>
                    </a:lnTo>
                    <a:lnTo>
                      <a:pt x="112943" y="538781"/>
                    </a:lnTo>
                    <a:lnTo>
                      <a:pt x="116944" y="537448"/>
                    </a:lnTo>
                    <a:lnTo>
                      <a:pt x="119079" y="539097"/>
                    </a:lnTo>
                    <a:lnTo>
                      <a:pt x="120270" y="543401"/>
                    </a:lnTo>
                    <a:lnTo>
                      <a:pt x="124608" y="545467"/>
                    </a:lnTo>
                    <a:lnTo>
                      <a:pt x="123482" y="548000"/>
                    </a:lnTo>
                    <a:lnTo>
                      <a:pt x="128140" y="555142"/>
                    </a:lnTo>
                    <a:lnTo>
                      <a:pt x="128544" y="558771"/>
                    </a:lnTo>
                    <a:lnTo>
                      <a:pt x="131430" y="560010"/>
                    </a:lnTo>
                    <a:lnTo>
                      <a:pt x="131670" y="563385"/>
                    </a:lnTo>
                    <a:lnTo>
                      <a:pt x="128664" y="564489"/>
                    </a:lnTo>
                    <a:lnTo>
                      <a:pt x="127233" y="569317"/>
                    </a:lnTo>
                    <a:lnTo>
                      <a:pt x="128487" y="573248"/>
                    </a:lnTo>
                    <a:lnTo>
                      <a:pt x="121860" y="579970"/>
                    </a:lnTo>
                    <a:lnTo>
                      <a:pt x="125666" y="585261"/>
                    </a:lnTo>
                    <a:lnTo>
                      <a:pt x="127110" y="589226"/>
                    </a:lnTo>
                    <a:lnTo>
                      <a:pt x="123146" y="597560"/>
                    </a:lnTo>
                    <a:lnTo>
                      <a:pt x="125098" y="600563"/>
                    </a:lnTo>
                    <a:lnTo>
                      <a:pt x="124574" y="603208"/>
                    </a:lnTo>
                    <a:lnTo>
                      <a:pt x="127123" y="607089"/>
                    </a:lnTo>
                    <a:lnTo>
                      <a:pt x="86996" y="606868"/>
                    </a:lnTo>
                    <a:lnTo>
                      <a:pt x="70959" y="606528"/>
                    </a:lnTo>
                    <a:lnTo>
                      <a:pt x="54057" y="606555"/>
                    </a:lnTo>
                    <a:lnTo>
                      <a:pt x="51125" y="603049"/>
                    </a:lnTo>
                    <a:lnTo>
                      <a:pt x="47395" y="600555"/>
                    </a:lnTo>
                    <a:lnTo>
                      <a:pt x="42455" y="593783"/>
                    </a:lnTo>
                    <a:lnTo>
                      <a:pt x="40951" y="589661"/>
                    </a:lnTo>
                    <a:lnTo>
                      <a:pt x="39118" y="580607"/>
                    </a:lnTo>
                    <a:lnTo>
                      <a:pt x="38965" y="574187"/>
                    </a:lnTo>
                    <a:lnTo>
                      <a:pt x="33509" y="566615"/>
                    </a:lnTo>
                    <a:lnTo>
                      <a:pt x="31444" y="557631"/>
                    </a:lnTo>
                    <a:lnTo>
                      <a:pt x="32516" y="552140"/>
                    </a:lnTo>
                    <a:lnTo>
                      <a:pt x="30774" y="549672"/>
                    </a:lnTo>
                    <a:lnTo>
                      <a:pt x="30235" y="542801"/>
                    </a:lnTo>
                    <a:lnTo>
                      <a:pt x="31319" y="540380"/>
                    </a:lnTo>
                    <a:lnTo>
                      <a:pt x="29260" y="532987"/>
                    </a:lnTo>
                    <a:lnTo>
                      <a:pt x="30222" y="529090"/>
                    </a:lnTo>
                    <a:lnTo>
                      <a:pt x="24685" y="526685"/>
                    </a:lnTo>
                    <a:lnTo>
                      <a:pt x="19959" y="519812"/>
                    </a:lnTo>
                    <a:lnTo>
                      <a:pt x="19688" y="513118"/>
                    </a:lnTo>
                    <a:lnTo>
                      <a:pt x="22529" y="508806"/>
                    </a:lnTo>
                    <a:lnTo>
                      <a:pt x="26687" y="506604"/>
                    </a:lnTo>
                    <a:lnTo>
                      <a:pt x="30845" y="500375"/>
                    </a:lnTo>
                    <a:lnTo>
                      <a:pt x="34377" y="498390"/>
                    </a:lnTo>
                    <a:lnTo>
                      <a:pt x="32346" y="494292"/>
                    </a:lnTo>
                    <a:lnTo>
                      <a:pt x="33193" y="486299"/>
                    </a:lnTo>
                    <a:lnTo>
                      <a:pt x="28155" y="485352"/>
                    </a:lnTo>
                    <a:lnTo>
                      <a:pt x="23528" y="480464"/>
                    </a:lnTo>
                    <a:lnTo>
                      <a:pt x="23017" y="472748"/>
                    </a:lnTo>
                    <a:lnTo>
                      <a:pt x="20551" y="470994"/>
                    </a:lnTo>
                    <a:lnTo>
                      <a:pt x="17170" y="465783"/>
                    </a:lnTo>
                    <a:lnTo>
                      <a:pt x="8888" y="466409"/>
                    </a:lnTo>
                    <a:lnTo>
                      <a:pt x="3081" y="463643"/>
                    </a:lnTo>
                    <a:lnTo>
                      <a:pt x="495" y="459256"/>
                    </a:lnTo>
                    <a:lnTo>
                      <a:pt x="33" y="455750"/>
                    </a:lnTo>
                    <a:lnTo>
                      <a:pt x="33" y="455750"/>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06" name="OR-5">
                <a:extLst>
                  <a:ext uri="{FF2B5EF4-FFF2-40B4-BE49-F238E27FC236}">
                    <a16:creationId xmlns:a16="http://schemas.microsoft.com/office/drawing/2014/main" id="{C0B168B5-EF8A-79F0-42A1-6BAB485239BD}"/>
                  </a:ext>
                </a:extLst>
              </p:cNvPr>
              <p:cNvSpPr/>
              <p:nvPr/>
            </p:nvSpPr>
            <p:spPr>
              <a:xfrm>
                <a:off x="718914" y="1960153"/>
                <a:ext cx="312128" cy="345836"/>
              </a:xfrm>
              <a:custGeom>
                <a:avLst/>
                <a:gdLst>
                  <a:gd name="connsiteX0" fmla="*/ 33 w 308954"/>
                  <a:gd name="connsiteY0" fmla="*/ 233515 h 341575"/>
                  <a:gd name="connsiteX1" fmla="*/ 2497 w 308954"/>
                  <a:gd name="connsiteY1" fmla="*/ 231151 h 341575"/>
                  <a:gd name="connsiteX2" fmla="*/ 1532 w 308954"/>
                  <a:gd name="connsiteY2" fmla="*/ 228749 h 341575"/>
                  <a:gd name="connsiteX3" fmla="*/ 3824 w 308954"/>
                  <a:gd name="connsiteY3" fmla="*/ 228031 h 341575"/>
                  <a:gd name="connsiteX4" fmla="*/ 140 w 308954"/>
                  <a:gd name="connsiteY4" fmla="*/ 223172 h 341575"/>
                  <a:gd name="connsiteX5" fmla="*/ 3164 w 308954"/>
                  <a:gd name="connsiteY5" fmla="*/ 221377 h 341575"/>
                  <a:gd name="connsiteX6" fmla="*/ 2038 w 308954"/>
                  <a:gd name="connsiteY6" fmla="*/ 217284 h 341575"/>
                  <a:gd name="connsiteX7" fmla="*/ 3844 w 308954"/>
                  <a:gd name="connsiteY7" fmla="*/ 217062 h 341575"/>
                  <a:gd name="connsiteX8" fmla="*/ 3568 w 308954"/>
                  <a:gd name="connsiteY8" fmla="*/ 213194 h 341575"/>
                  <a:gd name="connsiteX9" fmla="*/ 5390 w 308954"/>
                  <a:gd name="connsiteY9" fmla="*/ 212920 h 341575"/>
                  <a:gd name="connsiteX10" fmla="*/ 4248 w 308954"/>
                  <a:gd name="connsiteY10" fmla="*/ 206135 h 341575"/>
                  <a:gd name="connsiteX11" fmla="*/ 6099 w 308954"/>
                  <a:gd name="connsiteY11" fmla="*/ 194308 h 341575"/>
                  <a:gd name="connsiteX12" fmla="*/ 6209 w 308954"/>
                  <a:gd name="connsiteY12" fmla="*/ 186795 h 341575"/>
                  <a:gd name="connsiteX13" fmla="*/ 9045 w 308954"/>
                  <a:gd name="connsiteY13" fmla="*/ 186151 h 341575"/>
                  <a:gd name="connsiteX14" fmla="*/ 9042 w 308954"/>
                  <a:gd name="connsiteY14" fmla="*/ 180918 h 341575"/>
                  <a:gd name="connsiteX15" fmla="*/ 7314 w 308954"/>
                  <a:gd name="connsiteY15" fmla="*/ 178510 h 341575"/>
                  <a:gd name="connsiteX16" fmla="*/ 10710 w 308954"/>
                  <a:gd name="connsiteY16" fmla="*/ 175257 h 341575"/>
                  <a:gd name="connsiteX17" fmla="*/ 11704 w 308954"/>
                  <a:gd name="connsiteY17" fmla="*/ 171845 h 341575"/>
                  <a:gd name="connsiteX18" fmla="*/ 20441 w 308954"/>
                  <a:gd name="connsiteY18" fmla="*/ 171543 h 341575"/>
                  <a:gd name="connsiteX19" fmla="*/ 24151 w 308954"/>
                  <a:gd name="connsiteY19" fmla="*/ 170097 h 341575"/>
                  <a:gd name="connsiteX20" fmla="*/ 24839 w 308954"/>
                  <a:gd name="connsiteY20" fmla="*/ 167891 h 341575"/>
                  <a:gd name="connsiteX21" fmla="*/ 22117 w 308954"/>
                  <a:gd name="connsiteY21" fmla="*/ 164126 h 341575"/>
                  <a:gd name="connsiteX22" fmla="*/ 18604 w 308954"/>
                  <a:gd name="connsiteY22" fmla="*/ 163907 h 341575"/>
                  <a:gd name="connsiteX23" fmla="*/ 17996 w 308954"/>
                  <a:gd name="connsiteY23" fmla="*/ 161043 h 341575"/>
                  <a:gd name="connsiteX24" fmla="*/ 14409 w 308954"/>
                  <a:gd name="connsiteY24" fmla="*/ 156919 h 341575"/>
                  <a:gd name="connsiteX25" fmla="*/ 13739 w 308954"/>
                  <a:gd name="connsiteY25" fmla="*/ 154347 h 341575"/>
                  <a:gd name="connsiteX26" fmla="*/ 16323 w 308954"/>
                  <a:gd name="connsiteY26" fmla="*/ 150429 h 341575"/>
                  <a:gd name="connsiteX27" fmla="*/ 14717 w 308954"/>
                  <a:gd name="connsiteY27" fmla="*/ 149302 h 341575"/>
                  <a:gd name="connsiteX28" fmla="*/ 19370 w 308954"/>
                  <a:gd name="connsiteY28" fmla="*/ 147241 h 341575"/>
                  <a:gd name="connsiteX29" fmla="*/ 20194 w 308954"/>
                  <a:gd name="connsiteY29" fmla="*/ 149221 h 341575"/>
                  <a:gd name="connsiteX30" fmla="*/ 29398 w 308954"/>
                  <a:gd name="connsiteY30" fmla="*/ 151574 h 341575"/>
                  <a:gd name="connsiteX31" fmla="*/ 29463 w 308954"/>
                  <a:gd name="connsiteY31" fmla="*/ 154110 h 341575"/>
                  <a:gd name="connsiteX32" fmla="*/ 32471 w 308954"/>
                  <a:gd name="connsiteY32" fmla="*/ 154031 h 341575"/>
                  <a:gd name="connsiteX33" fmla="*/ 32740 w 308954"/>
                  <a:gd name="connsiteY33" fmla="*/ 159527 h 341575"/>
                  <a:gd name="connsiteX34" fmla="*/ 33965 w 308954"/>
                  <a:gd name="connsiteY34" fmla="*/ 161458 h 341575"/>
                  <a:gd name="connsiteX35" fmla="*/ 39074 w 308954"/>
                  <a:gd name="connsiteY35" fmla="*/ 159611 h 341575"/>
                  <a:gd name="connsiteX36" fmla="*/ 41576 w 308954"/>
                  <a:gd name="connsiteY36" fmla="*/ 154910 h 341575"/>
                  <a:gd name="connsiteX37" fmla="*/ 44960 w 308954"/>
                  <a:gd name="connsiteY37" fmla="*/ 156029 h 341575"/>
                  <a:gd name="connsiteX38" fmla="*/ 51279 w 308954"/>
                  <a:gd name="connsiteY38" fmla="*/ 149359 h 341575"/>
                  <a:gd name="connsiteX39" fmla="*/ 54925 w 308954"/>
                  <a:gd name="connsiteY39" fmla="*/ 147395 h 341575"/>
                  <a:gd name="connsiteX40" fmla="*/ 53492 w 308954"/>
                  <a:gd name="connsiteY40" fmla="*/ 140566 h 341575"/>
                  <a:gd name="connsiteX41" fmla="*/ 57355 w 308954"/>
                  <a:gd name="connsiteY41" fmla="*/ 141197 h 341575"/>
                  <a:gd name="connsiteX42" fmla="*/ 59247 w 308954"/>
                  <a:gd name="connsiteY42" fmla="*/ 139608 h 341575"/>
                  <a:gd name="connsiteX43" fmla="*/ 56568 w 308954"/>
                  <a:gd name="connsiteY43" fmla="*/ 134955 h 341575"/>
                  <a:gd name="connsiteX44" fmla="*/ 56445 w 308954"/>
                  <a:gd name="connsiteY44" fmla="*/ 129558 h 341575"/>
                  <a:gd name="connsiteX45" fmla="*/ 49861 w 308954"/>
                  <a:gd name="connsiteY45" fmla="*/ 124445 h 341575"/>
                  <a:gd name="connsiteX46" fmla="*/ 42598 w 308954"/>
                  <a:gd name="connsiteY46" fmla="*/ 117352 h 341575"/>
                  <a:gd name="connsiteX47" fmla="*/ 41425 w 308954"/>
                  <a:gd name="connsiteY47" fmla="*/ 113455 h 341575"/>
                  <a:gd name="connsiteX48" fmla="*/ 41089 w 308954"/>
                  <a:gd name="connsiteY48" fmla="*/ 105973 h 341575"/>
                  <a:gd name="connsiteX49" fmla="*/ 42202 w 308954"/>
                  <a:gd name="connsiteY49" fmla="*/ 97269 h 341575"/>
                  <a:gd name="connsiteX50" fmla="*/ 38847 w 308954"/>
                  <a:gd name="connsiteY50" fmla="*/ 97250 h 341575"/>
                  <a:gd name="connsiteX51" fmla="*/ 39025 w 308954"/>
                  <a:gd name="connsiteY51" fmla="*/ 93361 h 341575"/>
                  <a:gd name="connsiteX52" fmla="*/ 44413 w 308954"/>
                  <a:gd name="connsiteY52" fmla="*/ 84372 h 341575"/>
                  <a:gd name="connsiteX53" fmla="*/ 52629 w 308954"/>
                  <a:gd name="connsiteY53" fmla="*/ 75633 h 341575"/>
                  <a:gd name="connsiteX54" fmla="*/ 58491 w 308954"/>
                  <a:gd name="connsiteY54" fmla="*/ 72041 h 341575"/>
                  <a:gd name="connsiteX55" fmla="*/ 60199 w 308954"/>
                  <a:gd name="connsiteY55" fmla="*/ 66688 h 341575"/>
                  <a:gd name="connsiteX56" fmla="*/ 64281 w 308954"/>
                  <a:gd name="connsiteY56" fmla="*/ 60094 h 341575"/>
                  <a:gd name="connsiteX57" fmla="*/ 69953 w 308954"/>
                  <a:gd name="connsiteY57" fmla="*/ 53014 h 341575"/>
                  <a:gd name="connsiteX58" fmla="*/ 71911 w 308954"/>
                  <a:gd name="connsiteY58" fmla="*/ 52521 h 341575"/>
                  <a:gd name="connsiteX59" fmla="*/ 71220 w 308954"/>
                  <a:gd name="connsiteY59" fmla="*/ 48587 h 341575"/>
                  <a:gd name="connsiteX60" fmla="*/ 74400 w 308954"/>
                  <a:gd name="connsiteY60" fmla="*/ 40435 h 341575"/>
                  <a:gd name="connsiteX61" fmla="*/ 76329 w 308954"/>
                  <a:gd name="connsiteY61" fmla="*/ 40102 h 341575"/>
                  <a:gd name="connsiteX62" fmla="*/ 75823 w 308954"/>
                  <a:gd name="connsiteY62" fmla="*/ 36880 h 341575"/>
                  <a:gd name="connsiteX63" fmla="*/ 73172 w 308954"/>
                  <a:gd name="connsiteY63" fmla="*/ 36528 h 341575"/>
                  <a:gd name="connsiteX64" fmla="*/ 74194 w 308954"/>
                  <a:gd name="connsiteY64" fmla="*/ 33220 h 341575"/>
                  <a:gd name="connsiteX65" fmla="*/ 72401 w 308954"/>
                  <a:gd name="connsiteY65" fmla="*/ 33207 h 341575"/>
                  <a:gd name="connsiteX66" fmla="*/ 72375 w 308954"/>
                  <a:gd name="connsiteY66" fmla="*/ 21993 h 341575"/>
                  <a:gd name="connsiteX67" fmla="*/ 75414 w 308954"/>
                  <a:gd name="connsiteY67" fmla="*/ 21161 h 341575"/>
                  <a:gd name="connsiteX68" fmla="*/ 75920 w 308954"/>
                  <a:gd name="connsiteY68" fmla="*/ 17266 h 341575"/>
                  <a:gd name="connsiteX69" fmla="*/ 74322 w 308954"/>
                  <a:gd name="connsiteY69" fmla="*/ 13129 h 341575"/>
                  <a:gd name="connsiteX70" fmla="*/ 72390 w 308954"/>
                  <a:gd name="connsiteY70" fmla="*/ 13131 h 341575"/>
                  <a:gd name="connsiteX71" fmla="*/ 72409 w 308954"/>
                  <a:gd name="connsiteY71" fmla="*/ 7450 h 341575"/>
                  <a:gd name="connsiteX72" fmla="*/ 80515 w 308954"/>
                  <a:gd name="connsiteY72" fmla="*/ 1813 h 341575"/>
                  <a:gd name="connsiteX73" fmla="*/ 87767 w 308954"/>
                  <a:gd name="connsiteY73" fmla="*/ 3062 h 341575"/>
                  <a:gd name="connsiteX74" fmla="*/ 91868 w 308954"/>
                  <a:gd name="connsiteY74" fmla="*/ 0 h 341575"/>
                  <a:gd name="connsiteX75" fmla="*/ 98038 w 308954"/>
                  <a:gd name="connsiteY75" fmla="*/ 172 h 341575"/>
                  <a:gd name="connsiteX76" fmla="*/ 97264 w 308954"/>
                  <a:gd name="connsiteY76" fmla="*/ 3657 h 341575"/>
                  <a:gd name="connsiteX77" fmla="*/ 100624 w 308954"/>
                  <a:gd name="connsiteY77" fmla="*/ 3728 h 341575"/>
                  <a:gd name="connsiteX78" fmla="*/ 103092 w 308954"/>
                  <a:gd name="connsiteY78" fmla="*/ 7288 h 341575"/>
                  <a:gd name="connsiteX79" fmla="*/ 102050 w 308954"/>
                  <a:gd name="connsiteY79" fmla="*/ 9704 h 341575"/>
                  <a:gd name="connsiteX80" fmla="*/ 105034 w 308954"/>
                  <a:gd name="connsiteY80" fmla="*/ 11705 h 341575"/>
                  <a:gd name="connsiteX81" fmla="*/ 105011 w 308954"/>
                  <a:gd name="connsiteY81" fmla="*/ 14545 h 341575"/>
                  <a:gd name="connsiteX82" fmla="*/ 107185 w 308954"/>
                  <a:gd name="connsiteY82" fmla="*/ 17157 h 341575"/>
                  <a:gd name="connsiteX83" fmla="*/ 111788 w 308954"/>
                  <a:gd name="connsiteY83" fmla="*/ 19363 h 341575"/>
                  <a:gd name="connsiteX84" fmla="*/ 118766 w 308954"/>
                  <a:gd name="connsiteY84" fmla="*/ 18503 h 341575"/>
                  <a:gd name="connsiteX85" fmla="*/ 124611 w 308954"/>
                  <a:gd name="connsiteY85" fmla="*/ 25334 h 341575"/>
                  <a:gd name="connsiteX86" fmla="*/ 123828 w 308954"/>
                  <a:gd name="connsiteY86" fmla="*/ 33481 h 341575"/>
                  <a:gd name="connsiteX87" fmla="*/ 128995 w 308954"/>
                  <a:gd name="connsiteY87" fmla="*/ 36763 h 341575"/>
                  <a:gd name="connsiteX88" fmla="*/ 130048 w 308954"/>
                  <a:gd name="connsiteY88" fmla="*/ 39342 h 341575"/>
                  <a:gd name="connsiteX89" fmla="*/ 134321 w 308954"/>
                  <a:gd name="connsiteY89" fmla="*/ 43566 h 341575"/>
                  <a:gd name="connsiteX90" fmla="*/ 131633 w 308954"/>
                  <a:gd name="connsiteY90" fmla="*/ 44606 h 341575"/>
                  <a:gd name="connsiteX91" fmla="*/ 134722 w 308954"/>
                  <a:gd name="connsiteY91" fmla="*/ 46980 h 341575"/>
                  <a:gd name="connsiteX92" fmla="*/ 134764 w 308954"/>
                  <a:gd name="connsiteY92" fmla="*/ 49388 h 341575"/>
                  <a:gd name="connsiteX93" fmla="*/ 137584 w 308954"/>
                  <a:gd name="connsiteY93" fmla="*/ 51259 h 341575"/>
                  <a:gd name="connsiteX94" fmla="*/ 141911 w 308954"/>
                  <a:gd name="connsiteY94" fmla="*/ 50364 h 341575"/>
                  <a:gd name="connsiteX95" fmla="*/ 145277 w 308954"/>
                  <a:gd name="connsiteY95" fmla="*/ 54175 h 341575"/>
                  <a:gd name="connsiteX96" fmla="*/ 146397 w 308954"/>
                  <a:gd name="connsiteY96" fmla="*/ 51118 h 341575"/>
                  <a:gd name="connsiteX97" fmla="*/ 150680 w 308954"/>
                  <a:gd name="connsiteY97" fmla="*/ 56272 h 341575"/>
                  <a:gd name="connsiteX98" fmla="*/ 163857 w 308954"/>
                  <a:gd name="connsiteY98" fmla="*/ 56486 h 341575"/>
                  <a:gd name="connsiteX99" fmla="*/ 169334 w 308954"/>
                  <a:gd name="connsiteY99" fmla="*/ 53617 h 341575"/>
                  <a:gd name="connsiteX100" fmla="*/ 170233 w 308954"/>
                  <a:gd name="connsiteY100" fmla="*/ 55119 h 341575"/>
                  <a:gd name="connsiteX101" fmla="*/ 175267 w 308954"/>
                  <a:gd name="connsiteY101" fmla="*/ 53291 h 341575"/>
                  <a:gd name="connsiteX102" fmla="*/ 175564 w 308954"/>
                  <a:gd name="connsiteY102" fmla="*/ 56097 h 341575"/>
                  <a:gd name="connsiteX103" fmla="*/ 179294 w 308954"/>
                  <a:gd name="connsiteY103" fmla="*/ 56622 h 341575"/>
                  <a:gd name="connsiteX104" fmla="*/ 179203 w 308954"/>
                  <a:gd name="connsiteY104" fmla="*/ 44834 h 341575"/>
                  <a:gd name="connsiteX105" fmla="*/ 187325 w 308954"/>
                  <a:gd name="connsiteY105" fmla="*/ 44794 h 341575"/>
                  <a:gd name="connsiteX106" fmla="*/ 188438 w 308954"/>
                  <a:gd name="connsiteY106" fmla="*/ 42585 h 341575"/>
                  <a:gd name="connsiteX107" fmla="*/ 190795 w 308954"/>
                  <a:gd name="connsiteY107" fmla="*/ 43754 h 341575"/>
                  <a:gd name="connsiteX108" fmla="*/ 197580 w 308954"/>
                  <a:gd name="connsiteY108" fmla="*/ 51339 h 341575"/>
                  <a:gd name="connsiteX109" fmla="*/ 199918 w 308954"/>
                  <a:gd name="connsiteY109" fmla="*/ 53066 h 341575"/>
                  <a:gd name="connsiteX110" fmla="*/ 204926 w 308954"/>
                  <a:gd name="connsiteY110" fmla="*/ 51874 h 341575"/>
                  <a:gd name="connsiteX111" fmla="*/ 210788 w 308954"/>
                  <a:gd name="connsiteY111" fmla="*/ 54337 h 341575"/>
                  <a:gd name="connsiteX112" fmla="*/ 216760 w 308954"/>
                  <a:gd name="connsiteY112" fmla="*/ 53557 h 341575"/>
                  <a:gd name="connsiteX113" fmla="*/ 220905 w 308954"/>
                  <a:gd name="connsiteY113" fmla="*/ 51678 h 341575"/>
                  <a:gd name="connsiteX114" fmla="*/ 222782 w 308954"/>
                  <a:gd name="connsiteY114" fmla="*/ 48947 h 341575"/>
                  <a:gd name="connsiteX115" fmla="*/ 223118 w 308954"/>
                  <a:gd name="connsiteY115" fmla="*/ 51885 h 341575"/>
                  <a:gd name="connsiteX116" fmla="*/ 220772 w 308954"/>
                  <a:gd name="connsiteY116" fmla="*/ 55002 h 341575"/>
                  <a:gd name="connsiteX117" fmla="*/ 215892 w 308954"/>
                  <a:gd name="connsiteY117" fmla="*/ 56392 h 341575"/>
                  <a:gd name="connsiteX118" fmla="*/ 215869 w 308954"/>
                  <a:gd name="connsiteY118" fmla="*/ 58980 h 341575"/>
                  <a:gd name="connsiteX119" fmla="*/ 218350 w 308954"/>
                  <a:gd name="connsiteY119" fmla="*/ 63313 h 341575"/>
                  <a:gd name="connsiteX120" fmla="*/ 215877 w 308954"/>
                  <a:gd name="connsiteY120" fmla="*/ 64510 h 341575"/>
                  <a:gd name="connsiteX121" fmla="*/ 216703 w 308954"/>
                  <a:gd name="connsiteY121" fmla="*/ 67700 h 341575"/>
                  <a:gd name="connsiteX122" fmla="*/ 219536 w 308954"/>
                  <a:gd name="connsiteY122" fmla="*/ 70197 h 341575"/>
                  <a:gd name="connsiteX123" fmla="*/ 216974 w 308954"/>
                  <a:gd name="connsiteY123" fmla="*/ 91154 h 341575"/>
                  <a:gd name="connsiteX124" fmla="*/ 211542 w 308954"/>
                  <a:gd name="connsiteY124" fmla="*/ 90572 h 341575"/>
                  <a:gd name="connsiteX125" fmla="*/ 211138 w 308954"/>
                  <a:gd name="connsiteY125" fmla="*/ 95036 h 341575"/>
                  <a:gd name="connsiteX126" fmla="*/ 207827 w 308954"/>
                  <a:gd name="connsiteY126" fmla="*/ 95552 h 341575"/>
                  <a:gd name="connsiteX127" fmla="*/ 208231 w 308954"/>
                  <a:gd name="connsiteY127" fmla="*/ 101701 h 341575"/>
                  <a:gd name="connsiteX128" fmla="*/ 210379 w 308954"/>
                  <a:gd name="connsiteY128" fmla="*/ 109351 h 341575"/>
                  <a:gd name="connsiteX129" fmla="*/ 209024 w 308954"/>
                  <a:gd name="connsiteY129" fmla="*/ 110943 h 341575"/>
                  <a:gd name="connsiteX130" fmla="*/ 213755 w 308954"/>
                  <a:gd name="connsiteY130" fmla="*/ 110069 h 341575"/>
                  <a:gd name="connsiteX131" fmla="*/ 215327 w 308954"/>
                  <a:gd name="connsiteY131" fmla="*/ 112338 h 341575"/>
                  <a:gd name="connsiteX132" fmla="*/ 214049 w 308954"/>
                  <a:gd name="connsiteY132" fmla="*/ 116335 h 341575"/>
                  <a:gd name="connsiteX133" fmla="*/ 211938 w 308954"/>
                  <a:gd name="connsiteY133" fmla="*/ 134882 h 341575"/>
                  <a:gd name="connsiteX134" fmla="*/ 206743 w 308954"/>
                  <a:gd name="connsiteY134" fmla="*/ 136666 h 341575"/>
                  <a:gd name="connsiteX135" fmla="*/ 205541 w 308954"/>
                  <a:gd name="connsiteY135" fmla="*/ 138891 h 341575"/>
                  <a:gd name="connsiteX136" fmla="*/ 206761 w 308954"/>
                  <a:gd name="connsiteY136" fmla="*/ 142689 h 341575"/>
                  <a:gd name="connsiteX137" fmla="*/ 210820 w 308954"/>
                  <a:gd name="connsiteY137" fmla="*/ 144541 h 341575"/>
                  <a:gd name="connsiteX138" fmla="*/ 210121 w 308954"/>
                  <a:gd name="connsiteY138" fmla="*/ 149503 h 341575"/>
                  <a:gd name="connsiteX139" fmla="*/ 207788 w 308954"/>
                  <a:gd name="connsiteY139" fmla="*/ 153311 h 341575"/>
                  <a:gd name="connsiteX140" fmla="*/ 208028 w 308954"/>
                  <a:gd name="connsiteY140" fmla="*/ 157180 h 341575"/>
                  <a:gd name="connsiteX141" fmla="*/ 210314 w 308954"/>
                  <a:gd name="connsiteY141" fmla="*/ 161408 h 341575"/>
                  <a:gd name="connsiteX142" fmla="*/ 208528 w 308954"/>
                  <a:gd name="connsiteY142" fmla="*/ 162499 h 341575"/>
                  <a:gd name="connsiteX143" fmla="*/ 208763 w 308954"/>
                  <a:gd name="connsiteY143" fmla="*/ 171342 h 341575"/>
                  <a:gd name="connsiteX144" fmla="*/ 206925 w 308954"/>
                  <a:gd name="connsiteY144" fmla="*/ 176598 h 341575"/>
                  <a:gd name="connsiteX145" fmla="*/ 209347 w 308954"/>
                  <a:gd name="connsiteY145" fmla="*/ 180720 h 341575"/>
                  <a:gd name="connsiteX146" fmla="*/ 207991 w 308954"/>
                  <a:gd name="connsiteY146" fmla="*/ 188564 h 341575"/>
                  <a:gd name="connsiteX147" fmla="*/ 206148 w 308954"/>
                  <a:gd name="connsiteY147" fmla="*/ 192761 h 341575"/>
                  <a:gd name="connsiteX148" fmla="*/ 207162 w 308954"/>
                  <a:gd name="connsiteY148" fmla="*/ 196468 h 341575"/>
                  <a:gd name="connsiteX149" fmla="*/ 201707 w 308954"/>
                  <a:gd name="connsiteY149" fmla="*/ 201562 h 341575"/>
                  <a:gd name="connsiteX150" fmla="*/ 201329 w 308954"/>
                  <a:gd name="connsiteY150" fmla="*/ 206159 h 341575"/>
                  <a:gd name="connsiteX151" fmla="*/ 202535 w 308954"/>
                  <a:gd name="connsiteY151" fmla="*/ 210898 h 341575"/>
                  <a:gd name="connsiteX152" fmla="*/ 201902 w 308954"/>
                  <a:gd name="connsiteY152" fmla="*/ 214976 h 341575"/>
                  <a:gd name="connsiteX153" fmla="*/ 208474 w 308954"/>
                  <a:gd name="connsiteY153" fmla="*/ 215148 h 341575"/>
                  <a:gd name="connsiteX154" fmla="*/ 213520 w 308954"/>
                  <a:gd name="connsiteY154" fmla="*/ 216233 h 341575"/>
                  <a:gd name="connsiteX155" fmla="*/ 221014 w 308954"/>
                  <a:gd name="connsiteY155" fmla="*/ 214057 h 341575"/>
                  <a:gd name="connsiteX156" fmla="*/ 226499 w 308954"/>
                  <a:gd name="connsiteY156" fmla="*/ 221307 h 341575"/>
                  <a:gd name="connsiteX157" fmla="*/ 290746 w 308954"/>
                  <a:gd name="connsiteY157" fmla="*/ 221377 h 341575"/>
                  <a:gd name="connsiteX158" fmla="*/ 290749 w 308954"/>
                  <a:gd name="connsiteY158" fmla="*/ 221860 h 341575"/>
                  <a:gd name="connsiteX159" fmla="*/ 308303 w 308954"/>
                  <a:gd name="connsiteY159" fmla="*/ 221870 h 341575"/>
                  <a:gd name="connsiteX160" fmla="*/ 308157 w 308954"/>
                  <a:gd name="connsiteY160" fmla="*/ 256561 h 341575"/>
                  <a:gd name="connsiteX161" fmla="*/ 308965 w 308954"/>
                  <a:gd name="connsiteY161" fmla="*/ 256569 h 341575"/>
                  <a:gd name="connsiteX162" fmla="*/ 308988 w 308954"/>
                  <a:gd name="connsiteY162" fmla="*/ 266479 h 341575"/>
                  <a:gd name="connsiteX163" fmla="*/ 306952 w 308954"/>
                  <a:gd name="connsiteY163" fmla="*/ 268295 h 341575"/>
                  <a:gd name="connsiteX164" fmla="*/ 298757 w 308954"/>
                  <a:gd name="connsiteY164" fmla="*/ 268423 h 341575"/>
                  <a:gd name="connsiteX165" fmla="*/ 292628 w 308954"/>
                  <a:gd name="connsiteY165" fmla="*/ 276611 h 341575"/>
                  <a:gd name="connsiteX166" fmla="*/ 290718 w 308954"/>
                  <a:gd name="connsiteY166" fmla="*/ 281468 h 341575"/>
                  <a:gd name="connsiteX167" fmla="*/ 287240 w 308954"/>
                  <a:gd name="connsiteY167" fmla="*/ 282913 h 341575"/>
                  <a:gd name="connsiteX168" fmla="*/ 287261 w 308954"/>
                  <a:gd name="connsiteY168" fmla="*/ 290163 h 341575"/>
                  <a:gd name="connsiteX169" fmla="*/ 288705 w 308954"/>
                  <a:gd name="connsiteY169" fmla="*/ 290181 h 341575"/>
                  <a:gd name="connsiteX170" fmla="*/ 288664 w 308954"/>
                  <a:gd name="connsiteY170" fmla="*/ 298914 h 341575"/>
                  <a:gd name="connsiteX171" fmla="*/ 281899 w 308954"/>
                  <a:gd name="connsiteY171" fmla="*/ 298878 h 341575"/>
                  <a:gd name="connsiteX172" fmla="*/ 276352 w 308954"/>
                  <a:gd name="connsiteY172" fmla="*/ 302256 h 341575"/>
                  <a:gd name="connsiteX173" fmla="*/ 275635 w 308954"/>
                  <a:gd name="connsiteY173" fmla="*/ 307859 h 341575"/>
                  <a:gd name="connsiteX174" fmla="*/ 273675 w 308954"/>
                  <a:gd name="connsiteY174" fmla="*/ 308037 h 341575"/>
                  <a:gd name="connsiteX175" fmla="*/ 273344 w 308954"/>
                  <a:gd name="connsiteY175" fmla="*/ 317667 h 341575"/>
                  <a:gd name="connsiteX176" fmla="*/ 266840 w 308954"/>
                  <a:gd name="connsiteY176" fmla="*/ 324635 h 341575"/>
                  <a:gd name="connsiteX177" fmla="*/ 263045 w 308954"/>
                  <a:gd name="connsiteY177" fmla="*/ 331934 h 341575"/>
                  <a:gd name="connsiteX178" fmla="*/ 261974 w 308954"/>
                  <a:gd name="connsiteY178" fmla="*/ 336624 h 341575"/>
                  <a:gd name="connsiteX179" fmla="*/ 257102 w 308954"/>
                  <a:gd name="connsiteY179" fmla="*/ 336637 h 341575"/>
                  <a:gd name="connsiteX180" fmla="*/ 258113 w 308954"/>
                  <a:gd name="connsiteY180" fmla="*/ 333024 h 341575"/>
                  <a:gd name="connsiteX181" fmla="*/ 256533 w 308954"/>
                  <a:gd name="connsiteY181" fmla="*/ 328843 h 341575"/>
                  <a:gd name="connsiteX182" fmla="*/ 253971 w 308954"/>
                  <a:gd name="connsiteY182" fmla="*/ 328866 h 341575"/>
                  <a:gd name="connsiteX183" fmla="*/ 250535 w 308954"/>
                  <a:gd name="connsiteY183" fmla="*/ 332742 h 341575"/>
                  <a:gd name="connsiteX184" fmla="*/ 248792 w 308954"/>
                  <a:gd name="connsiteY184" fmla="*/ 329179 h 341575"/>
                  <a:gd name="connsiteX185" fmla="*/ 240971 w 308954"/>
                  <a:gd name="connsiteY185" fmla="*/ 333217 h 341575"/>
                  <a:gd name="connsiteX186" fmla="*/ 238943 w 308954"/>
                  <a:gd name="connsiteY186" fmla="*/ 332294 h 341575"/>
                  <a:gd name="connsiteX187" fmla="*/ 237275 w 308954"/>
                  <a:gd name="connsiteY187" fmla="*/ 335320 h 341575"/>
                  <a:gd name="connsiteX188" fmla="*/ 231723 w 308954"/>
                  <a:gd name="connsiteY188" fmla="*/ 333841 h 341575"/>
                  <a:gd name="connsiteX189" fmla="*/ 227098 w 308954"/>
                  <a:gd name="connsiteY189" fmla="*/ 333655 h 341575"/>
                  <a:gd name="connsiteX190" fmla="*/ 223976 w 308954"/>
                  <a:gd name="connsiteY190" fmla="*/ 335181 h 341575"/>
                  <a:gd name="connsiteX191" fmla="*/ 218921 w 308954"/>
                  <a:gd name="connsiteY191" fmla="*/ 333293 h 341575"/>
                  <a:gd name="connsiteX192" fmla="*/ 216174 w 308954"/>
                  <a:gd name="connsiteY192" fmla="*/ 334696 h 341575"/>
                  <a:gd name="connsiteX193" fmla="*/ 208708 w 308954"/>
                  <a:gd name="connsiteY193" fmla="*/ 335257 h 341575"/>
                  <a:gd name="connsiteX194" fmla="*/ 200758 w 308954"/>
                  <a:gd name="connsiteY194" fmla="*/ 339616 h 341575"/>
                  <a:gd name="connsiteX195" fmla="*/ 192205 w 308954"/>
                  <a:gd name="connsiteY195" fmla="*/ 341575 h 341575"/>
                  <a:gd name="connsiteX196" fmla="*/ 189557 w 308954"/>
                  <a:gd name="connsiteY196" fmla="*/ 339673 h 341575"/>
                  <a:gd name="connsiteX197" fmla="*/ 183155 w 308954"/>
                  <a:gd name="connsiteY197" fmla="*/ 338012 h 341575"/>
                  <a:gd name="connsiteX198" fmla="*/ 183533 w 308954"/>
                  <a:gd name="connsiteY198" fmla="*/ 328287 h 341575"/>
                  <a:gd name="connsiteX199" fmla="*/ 186413 w 308954"/>
                  <a:gd name="connsiteY199" fmla="*/ 326182 h 341575"/>
                  <a:gd name="connsiteX200" fmla="*/ 189319 w 308954"/>
                  <a:gd name="connsiteY200" fmla="*/ 321750 h 341575"/>
                  <a:gd name="connsiteX201" fmla="*/ 189982 w 308954"/>
                  <a:gd name="connsiteY201" fmla="*/ 318674 h 341575"/>
                  <a:gd name="connsiteX202" fmla="*/ 193834 w 308954"/>
                  <a:gd name="connsiteY202" fmla="*/ 317328 h 341575"/>
                  <a:gd name="connsiteX203" fmla="*/ 198378 w 308954"/>
                  <a:gd name="connsiteY203" fmla="*/ 318176 h 341575"/>
                  <a:gd name="connsiteX204" fmla="*/ 200239 w 308954"/>
                  <a:gd name="connsiteY204" fmla="*/ 307439 h 341575"/>
                  <a:gd name="connsiteX205" fmla="*/ 205291 w 308954"/>
                  <a:gd name="connsiteY205" fmla="*/ 298132 h 341575"/>
                  <a:gd name="connsiteX206" fmla="*/ 203393 w 308954"/>
                  <a:gd name="connsiteY206" fmla="*/ 293042 h 341575"/>
                  <a:gd name="connsiteX207" fmla="*/ 205624 w 308954"/>
                  <a:gd name="connsiteY207" fmla="*/ 290150 h 341575"/>
                  <a:gd name="connsiteX208" fmla="*/ 208111 w 308954"/>
                  <a:gd name="connsiteY208" fmla="*/ 289964 h 341575"/>
                  <a:gd name="connsiteX209" fmla="*/ 212433 w 308954"/>
                  <a:gd name="connsiteY209" fmla="*/ 282199 h 341575"/>
                  <a:gd name="connsiteX210" fmla="*/ 213069 w 308954"/>
                  <a:gd name="connsiteY210" fmla="*/ 277334 h 341575"/>
                  <a:gd name="connsiteX211" fmla="*/ 212397 w 308954"/>
                  <a:gd name="connsiteY211" fmla="*/ 272393 h 341575"/>
                  <a:gd name="connsiteX212" fmla="*/ 210736 w 308954"/>
                  <a:gd name="connsiteY212" fmla="*/ 270731 h 341575"/>
                  <a:gd name="connsiteX213" fmla="*/ 212553 w 308954"/>
                  <a:gd name="connsiteY213" fmla="*/ 266811 h 341575"/>
                  <a:gd name="connsiteX214" fmla="*/ 211132 w 308954"/>
                  <a:gd name="connsiteY214" fmla="*/ 261335 h 341575"/>
                  <a:gd name="connsiteX215" fmla="*/ 211651 w 308954"/>
                  <a:gd name="connsiteY215" fmla="*/ 256491 h 341575"/>
                  <a:gd name="connsiteX216" fmla="*/ 208549 w 308954"/>
                  <a:gd name="connsiteY216" fmla="*/ 248556 h 341575"/>
                  <a:gd name="connsiteX217" fmla="*/ 192666 w 308954"/>
                  <a:gd name="connsiteY217" fmla="*/ 248579 h 341575"/>
                  <a:gd name="connsiteX218" fmla="*/ 175592 w 308954"/>
                  <a:gd name="connsiteY218" fmla="*/ 248981 h 341575"/>
                  <a:gd name="connsiteX219" fmla="*/ 175431 w 308954"/>
                  <a:gd name="connsiteY219" fmla="*/ 249448 h 341575"/>
                  <a:gd name="connsiteX220" fmla="*/ 141492 w 308954"/>
                  <a:gd name="connsiteY220" fmla="*/ 249448 h 341575"/>
                  <a:gd name="connsiteX221" fmla="*/ 132465 w 308954"/>
                  <a:gd name="connsiteY221" fmla="*/ 249651 h 341575"/>
                  <a:gd name="connsiteX222" fmla="*/ 132441 w 308954"/>
                  <a:gd name="connsiteY222" fmla="*/ 254010 h 341575"/>
                  <a:gd name="connsiteX223" fmla="*/ 126691 w 308954"/>
                  <a:gd name="connsiteY223" fmla="*/ 258400 h 341575"/>
                  <a:gd name="connsiteX224" fmla="*/ 124186 w 308954"/>
                  <a:gd name="connsiteY224" fmla="*/ 256856 h 341575"/>
                  <a:gd name="connsiteX225" fmla="*/ 112500 w 308954"/>
                  <a:gd name="connsiteY225" fmla="*/ 255651 h 341575"/>
                  <a:gd name="connsiteX226" fmla="*/ 107013 w 308954"/>
                  <a:gd name="connsiteY226" fmla="*/ 255912 h 341575"/>
                  <a:gd name="connsiteX227" fmla="*/ 102678 w 308954"/>
                  <a:gd name="connsiteY227" fmla="*/ 253504 h 341575"/>
                  <a:gd name="connsiteX228" fmla="*/ 96440 w 308954"/>
                  <a:gd name="connsiteY228" fmla="*/ 254678 h 341575"/>
                  <a:gd name="connsiteX229" fmla="*/ 94068 w 308954"/>
                  <a:gd name="connsiteY229" fmla="*/ 251344 h 341575"/>
                  <a:gd name="connsiteX230" fmla="*/ 87366 w 308954"/>
                  <a:gd name="connsiteY230" fmla="*/ 250345 h 341575"/>
                  <a:gd name="connsiteX231" fmla="*/ 86375 w 308954"/>
                  <a:gd name="connsiteY231" fmla="*/ 246876 h 341575"/>
                  <a:gd name="connsiteX232" fmla="*/ 83190 w 308954"/>
                  <a:gd name="connsiteY232" fmla="*/ 246414 h 341575"/>
                  <a:gd name="connsiteX233" fmla="*/ 69664 w 308954"/>
                  <a:gd name="connsiteY233" fmla="*/ 242055 h 341575"/>
                  <a:gd name="connsiteX234" fmla="*/ 67636 w 308954"/>
                  <a:gd name="connsiteY234" fmla="*/ 243427 h 341575"/>
                  <a:gd name="connsiteX235" fmla="*/ 59902 w 308954"/>
                  <a:gd name="connsiteY235" fmla="*/ 243743 h 341575"/>
                  <a:gd name="connsiteX236" fmla="*/ 54852 w 308954"/>
                  <a:gd name="connsiteY236" fmla="*/ 242705 h 341575"/>
                  <a:gd name="connsiteX237" fmla="*/ 54842 w 308954"/>
                  <a:gd name="connsiteY237" fmla="*/ 248415 h 341575"/>
                  <a:gd name="connsiteX238" fmla="*/ 49298 w 308954"/>
                  <a:gd name="connsiteY238" fmla="*/ 248384 h 341575"/>
                  <a:gd name="connsiteX239" fmla="*/ 49045 w 308954"/>
                  <a:gd name="connsiteY239" fmla="*/ 260140 h 341575"/>
                  <a:gd name="connsiteX240" fmla="*/ 11605 w 308954"/>
                  <a:gd name="connsiteY240" fmla="*/ 260276 h 341575"/>
                  <a:gd name="connsiteX241" fmla="*/ 13781 w 308954"/>
                  <a:gd name="connsiteY241" fmla="*/ 254928 h 341575"/>
                  <a:gd name="connsiteX242" fmla="*/ 9663 w 308954"/>
                  <a:gd name="connsiteY242" fmla="*/ 249607 h 341575"/>
                  <a:gd name="connsiteX243" fmla="*/ 10205 w 308954"/>
                  <a:gd name="connsiteY243" fmla="*/ 245157 h 341575"/>
                  <a:gd name="connsiteX244" fmla="*/ 7903 w 308954"/>
                  <a:gd name="connsiteY244" fmla="*/ 242650 h 341575"/>
                  <a:gd name="connsiteX245" fmla="*/ 7001 w 308954"/>
                  <a:gd name="connsiteY245" fmla="*/ 238419 h 341575"/>
                  <a:gd name="connsiteX246" fmla="*/ 4181 w 308954"/>
                  <a:gd name="connsiteY246" fmla="*/ 237798 h 341575"/>
                  <a:gd name="connsiteX247" fmla="*/ 4183 w 308954"/>
                  <a:gd name="connsiteY247" fmla="*/ 235116 h 341575"/>
                  <a:gd name="connsiteX248" fmla="*/ 33 w 308954"/>
                  <a:gd name="connsiteY248" fmla="*/ 233515 h 341575"/>
                  <a:gd name="connsiteX249" fmla="*/ 33 w 308954"/>
                  <a:gd name="connsiteY249" fmla="*/ 233515 h 341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Lst>
                <a:rect l="l" t="t" r="r" b="b"/>
                <a:pathLst>
                  <a:path w="308954" h="341575">
                    <a:moveTo>
                      <a:pt x="33" y="233515"/>
                    </a:moveTo>
                    <a:lnTo>
                      <a:pt x="2497" y="231151"/>
                    </a:lnTo>
                    <a:lnTo>
                      <a:pt x="1532" y="228749"/>
                    </a:lnTo>
                    <a:lnTo>
                      <a:pt x="3824" y="228031"/>
                    </a:lnTo>
                    <a:lnTo>
                      <a:pt x="140" y="223172"/>
                    </a:lnTo>
                    <a:lnTo>
                      <a:pt x="3164" y="221377"/>
                    </a:lnTo>
                    <a:lnTo>
                      <a:pt x="2038" y="217284"/>
                    </a:lnTo>
                    <a:lnTo>
                      <a:pt x="3844" y="217062"/>
                    </a:lnTo>
                    <a:lnTo>
                      <a:pt x="3568" y="213194"/>
                    </a:lnTo>
                    <a:lnTo>
                      <a:pt x="5390" y="212920"/>
                    </a:lnTo>
                    <a:lnTo>
                      <a:pt x="4248" y="206135"/>
                    </a:lnTo>
                    <a:lnTo>
                      <a:pt x="6099" y="194308"/>
                    </a:lnTo>
                    <a:lnTo>
                      <a:pt x="6209" y="186795"/>
                    </a:lnTo>
                    <a:lnTo>
                      <a:pt x="9045" y="186151"/>
                    </a:lnTo>
                    <a:lnTo>
                      <a:pt x="9042" y="180918"/>
                    </a:lnTo>
                    <a:lnTo>
                      <a:pt x="7314" y="178510"/>
                    </a:lnTo>
                    <a:lnTo>
                      <a:pt x="10710" y="175257"/>
                    </a:lnTo>
                    <a:lnTo>
                      <a:pt x="11704" y="171845"/>
                    </a:lnTo>
                    <a:lnTo>
                      <a:pt x="20441" y="171543"/>
                    </a:lnTo>
                    <a:lnTo>
                      <a:pt x="24151" y="170097"/>
                    </a:lnTo>
                    <a:lnTo>
                      <a:pt x="24839" y="167891"/>
                    </a:lnTo>
                    <a:lnTo>
                      <a:pt x="22117" y="164126"/>
                    </a:lnTo>
                    <a:lnTo>
                      <a:pt x="18604" y="163907"/>
                    </a:lnTo>
                    <a:lnTo>
                      <a:pt x="17996" y="161043"/>
                    </a:lnTo>
                    <a:lnTo>
                      <a:pt x="14409" y="156919"/>
                    </a:lnTo>
                    <a:lnTo>
                      <a:pt x="13739" y="154347"/>
                    </a:lnTo>
                    <a:lnTo>
                      <a:pt x="16323" y="150429"/>
                    </a:lnTo>
                    <a:lnTo>
                      <a:pt x="14717" y="149302"/>
                    </a:lnTo>
                    <a:lnTo>
                      <a:pt x="19370" y="147241"/>
                    </a:lnTo>
                    <a:lnTo>
                      <a:pt x="20194" y="149221"/>
                    </a:lnTo>
                    <a:lnTo>
                      <a:pt x="29398" y="151574"/>
                    </a:lnTo>
                    <a:lnTo>
                      <a:pt x="29463" y="154110"/>
                    </a:lnTo>
                    <a:lnTo>
                      <a:pt x="32471" y="154031"/>
                    </a:lnTo>
                    <a:lnTo>
                      <a:pt x="32740" y="159527"/>
                    </a:lnTo>
                    <a:lnTo>
                      <a:pt x="33965" y="161458"/>
                    </a:lnTo>
                    <a:lnTo>
                      <a:pt x="39074" y="159611"/>
                    </a:lnTo>
                    <a:lnTo>
                      <a:pt x="41576" y="154910"/>
                    </a:lnTo>
                    <a:lnTo>
                      <a:pt x="44960" y="156029"/>
                    </a:lnTo>
                    <a:lnTo>
                      <a:pt x="51279" y="149359"/>
                    </a:lnTo>
                    <a:lnTo>
                      <a:pt x="54925" y="147395"/>
                    </a:lnTo>
                    <a:lnTo>
                      <a:pt x="53492" y="140566"/>
                    </a:lnTo>
                    <a:lnTo>
                      <a:pt x="57355" y="141197"/>
                    </a:lnTo>
                    <a:lnTo>
                      <a:pt x="59247" y="139608"/>
                    </a:lnTo>
                    <a:lnTo>
                      <a:pt x="56568" y="134955"/>
                    </a:lnTo>
                    <a:lnTo>
                      <a:pt x="56445" y="129558"/>
                    </a:lnTo>
                    <a:lnTo>
                      <a:pt x="49861" y="124445"/>
                    </a:lnTo>
                    <a:lnTo>
                      <a:pt x="42598" y="117352"/>
                    </a:lnTo>
                    <a:lnTo>
                      <a:pt x="41425" y="113455"/>
                    </a:lnTo>
                    <a:lnTo>
                      <a:pt x="41089" y="105973"/>
                    </a:lnTo>
                    <a:lnTo>
                      <a:pt x="42202" y="97269"/>
                    </a:lnTo>
                    <a:lnTo>
                      <a:pt x="38847" y="97250"/>
                    </a:lnTo>
                    <a:lnTo>
                      <a:pt x="39025" y="93361"/>
                    </a:lnTo>
                    <a:lnTo>
                      <a:pt x="44413" y="84372"/>
                    </a:lnTo>
                    <a:lnTo>
                      <a:pt x="52629" y="75633"/>
                    </a:lnTo>
                    <a:lnTo>
                      <a:pt x="58491" y="72041"/>
                    </a:lnTo>
                    <a:lnTo>
                      <a:pt x="60199" y="66688"/>
                    </a:lnTo>
                    <a:lnTo>
                      <a:pt x="64281" y="60094"/>
                    </a:lnTo>
                    <a:lnTo>
                      <a:pt x="69953" y="53014"/>
                    </a:lnTo>
                    <a:lnTo>
                      <a:pt x="71911" y="52521"/>
                    </a:lnTo>
                    <a:lnTo>
                      <a:pt x="71220" y="48587"/>
                    </a:lnTo>
                    <a:lnTo>
                      <a:pt x="74400" y="40435"/>
                    </a:lnTo>
                    <a:lnTo>
                      <a:pt x="76329" y="40102"/>
                    </a:lnTo>
                    <a:lnTo>
                      <a:pt x="75823" y="36880"/>
                    </a:lnTo>
                    <a:lnTo>
                      <a:pt x="73172" y="36528"/>
                    </a:lnTo>
                    <a:lnTo>
                      <a:pt x="74194" y="33220"/>
                    </a:lnTo>
                    <a:lnTo>
                      <a:pt x="72401" y="33207"/>
                    </a:lnTo>
                    <a:lnTo>
                      <a:pt x="72375" y="21993"/>
                    </a:lnTo>
                    <a:lnTo>
                      <a:pt x="75414" y="21161"/>
                    </a:lnTo>
                    <a:lnTo>
                      <a:pt x="75920" y="17266"/>
                    </a:lnTo>
                    <a:lnTo>
                      <a:pt x="74322" y="13129"/>
                    </a:lnTo>
                    <a:lnTo>
                      <a:pt x="72390" y="13131"/>
                    </a:lnTo>
                    <a:lnTo>
                      <a:pt x="72409" y="7450"/>
                    </a:lnTo>
                    <a:lnTo>
                      <a:pt x="80515" y="1813"/>
                    </a:lnTo>
                    <a:lnTo>
                      <a:pt x="87767" y="3062"/>
                    </a:lnTo>
                    <a:lnTo>
                      <a:pt x="91868" y="0"/>
                    </a:lnTo>
                    <a:lnTo>
                      <a:pt x="98038" y="172"/>
                    </a:lnTo>
                    <a:lnTo>
                      <a:pt x="97264" y="3657"/>
                    </a:lnTo>
                    <a:lnTo>
                      <a:pt x="100624" y="3728"/>
                    </a:lnTo>
                    <a:lnTo>
                      <a:pt x="103092" y="7288"/>
                    </a:lnTo>
                    <a:lnTo>
                      <a:pt x="102050" y="9704"/>
                    </a:lnTo>
                    <a:lnTo>
                      <a:pt x="105034" y="11705"/>
                    </a:lnTo>
                    <a:lnTo>
                      <a:pt x="105011" y="14545"/>
                    </a:lnTo>
                    <a:lnTo>
                      <a:pt x="107185" y="17157"/>
                    </a:lnTo>
                    <a:lnTo>
                      <a:pt x="111788" y="19363"/>
                    </a:lnTo>
                    <a:lnTo>
                      <a:pt x="118766" y="18503"/>
                    </a:lnTo>
                    <a:lnTo>
                      <a:pt x="124611" y="25334"/>
                    </a:lnTo>
                    <a:lnTo>
                      <a:pt x="123828" y="33481"/>
                    </a:lnTo>
                    <a:lnTo>
                      <a:pt x="128995" y="36763"/>
                    </a:lnTo>
                    <a:lnTo>
                      <a:pt x="130048" y="39342"/>
                    </a:lnTo>
                    <a:lnTo>
                      <a:pt x="134321" y="43566"/>
                    </a:lnTo>
                    <a:lnTo>
                      <a:pt x="131633" y="44606"/>
                    </a:lnTo>
                    <a:lnTo>
                      <a:pt x="134722" y="46980"/>
                    </a:lnTo>
                    <a:lnTo>
                      <a:pt x="134764" y="49388"/>
                    </a:lnTo>
                    <a:lnTo>
                      <a:pt x="137584" y="51259"/>
                    </a:lnTo>
                    <a:lnTo>
                      <a:pt x="141911" y="50364"/>
                    </a:lnTo>
                    <a:lnTo>
                      <a:pt x="145277" y="54175"/>
                    </a:lnTo>
                    <a:lnTo>
                      <a:pt x="146397" y="51118"/>
                    </a:lnTo>
                    <a:lnTo>
                      <a:pt x="150680" y="56272"/>
                    </a:lnTo>
                    <a:lnTo>
                      <a:pt x="163857" y="56486"/>
                    </a:lnTo>
                    <a:lnTo>
                      <a:pt x="169334" y="53617"/>
                    </a:lnTo>
                    <a:lnTo>
                      <a:pt x="170233" y="55119"/>
                    </a:lnTo>
                    <a:lnTo>
                      <a:pt x="175267" y="53291"/>
                    </a:lnTo>
                    <a:lnTo>
                      <a:pt x="175564" y="56097"/>
                    </a:lnTo>
                    <a:lnTo>
                      <a:pt x="179294" y="56622"/>
                    </a:lnTo>
                    <a:lnTo>
                      <a:pt x="179203" y="44834"/>
                    </a:lnTo>
                    <a:lnTo>
                      <a:pt x="187325" y="44794"/>
                    </a:lnTo>
                    <a:lnTo>
                      <a:pt x="188438" y="42585"/>
                    </a:lnTo>
                    <a:lnTo>
                      <a:pt x="190795" y="43754"/>
                    </a:lnTo>
                    <a:lnTo>
                      <a:pt x="197580" y="51339"/>
                    </a:lnTo>
                    <a:lnTo>
                      <a:pt x="199918" y="53066"/>
                    </a:lnTo>
                    <a:lnTo>
                      <a:pt x="204926" y="51874"/>
                    </a:lnTo>
                    <a:lnTo>
                      <a:pt x="210788" y="54337"/>
                    </a:lnTo>
                    <a:lnTo>
                      <a:pt x="216760" y="53557"/>
                    </a:lnTo>
                    <a:lnTo>
                      <a:pt x="220905" y="51678"/>
                    </a:lnTo>
                    <a:lnTo>
                      <a:pt x="222782" y="48947"/>
                    </a:lnTo>
                    <a:lnTo>
                      <a:pt x="223118" y="51885"/>
                    </a:lnTo>
                    <a:lnTo>
                      <a:pt x="220772" y="55002"/>
                    </a:lnTo>
                    <a:lnTo>
                      <a:pt x="215892" y="56392"/>
                    </a:lnTo>
                    <a:lnTo>
                      <a:pt x="215869" y="58980"/>
                    </a:lnTo>
                    <a:lnTo>
                      <a:pt x="218350" y="63313"/>
                    </a:lnTo>
                    <a:lnTo>
                      <a:pt x="215877" y="64510"/>
                    </a:lnTo>
                    <a:lnTo>
                      <a:pt x="216703" y="67700"/>
                    </a:lnTo>
                    <a:lnTo>
                      <a:pt x="219536" y="70197"/>
                    </a:lnTo>
                    <a:lnTo>
                      <a:pt x="216974" y="91154"/>
                    </a:lnTo>
                    <a:lnTo>
                      <a:pt x="211542" y="90572"/>
                    </a:lnTo>
                    <a:lnTo>
                      <a:pt x="211138" y="95036"/>
                    </a:lnTo>
                    <a:lnTo>
                      <a:pt x="207827" y="95552"/>
                    </a:lnTo>
                    <a:lnTo>
                      <a:pt x="208231" y="101701"/>
                    </a:lnTo>
                    <a:lnTo>
                      <a:pt x="210379" y="109351"/>
                    </a:lnTo>
                    <a:lnTo>
                      <a:pt x="209024" y="110943"/>
                    </a:lnTo>
                    <a:lnTo>
                      <a:pt x="213755" y="110069"/>
                    </a:lnTo>
                    <a:lnTo>
                      <a:pt x="215327" y="112338"/>
                    </a:lnTo>
                    <a:lnTo>
                      <a:pt x="214049" y="116335"/>
                    </a:lnTo>
                    <a:lnTo>
                      <a:pt x="211938" y="134882"/>
                    </a:lnTo>
                    <a:lnTo>
                      <a:pt x="206743" y="136666"/>
                    </a:lnTo>
                    <a:lnTo>
                      <a:pt x="205541" y="138891"/>
                    </a:lnTo>
                    <a:lnTo>
                      <a:pt x="206761" y="142689"/>
                    </a:lnTo>
                    <a:lnTo>
                      <a:pt x="210820" y="144541"/>
                    </a:lnTo>
                    <a:lnTo>
                      <a:pt x="210121" y="149503"/>
                    </a:lnTo>
                    <a:lnTo>
                      <a:pt x="207788" y="153311"/>
                    </a:lnTo>
                    <a:lnTo>
                      <a:pt x="208028" y="157180"/>
                    </a:lnTo>
                    <a:lnTo>
                      <a:pt x="210314" y="161408"/>
                    </a:lnTo>
                    <a:lnTo>
                      <a:pt x="208528" y="162499"/>
                    </a:lnTo>
                    <a:lnTo>
                      <a:pt x="208763" y="171342"/>
                    </a:lnTo>
                    <a:lnTo>
                      <a:pt x="206925" y="176598"/>
                    </a:lnTo>
                    <a:lnTo>
                      <a:pt x="209347" y="180720"/>
                    </a:lnTo>
                    <a:lnTo>
                      <a:pt x="207991" y="188564"/>
                    </a:lnTo>
                    <a:lnTo>
                      <a:pt x="206148" y="192761"/>
                    </a:lnTo>
                    <a:lnTo>
                      <a:pt x="207162" y="196468"/>
                    </a:lnTo>
                    <a:lnTo>
                      <a:pt x="201707" y="201562"/>
                    </a:lnTo>
                    <a:lnTo>
                      <a:pt x="201329" y="206159"/>
                    </a:lnTo>
                    <a:lnTo>
                      <a:pt x="202535" y="210898"/>
                    </a:lnTo>
                    <a:lnTo>
                      <a:pt x="201902" y="214976"/>
                    </a:lnTo>
                    <a:lnTo>
                      <a:pt x="208474" y="215148"/>
                    </a:lnTo>
                    <a:lnTo>
                      <a:pt x="213520" y="216233"/>
                    </a:lnTo>
                    <a:lnTo>
                      <a:pt x="221014" y="214057"/>
                    </a:lnTo>
                    <a:lnTo>
                      <a:pt x="226499" y="221307"/>
                    </a:lnTo>
                    <a:lnTo>
                      <a:pt x="290746" y="221377"/>
                    </a:lnTo>
                    <a:lnTo>
                      <a:pt x="290749" y="221860"/>
                    </a:lnTo>
                    <a:lnTo>
                      <a:pt x="308303" y="221870"/>
                    </a:lnTo>
                    <a:lnTo>
                      <a:pt x="308157" y="256561"/>
                    </a:lnTo>
                    <a:lnTo>
                      <a:pt x="308965" y="256569"/>
                    </a:lnTo>
                    <a:lnTo>
                      <a:pt x="308988" y="266479"/>
                    </a:lnTo>
                    <a:lnTo>
                      <a:pt x="306952" y="268295"/>
                    </a:lnTo>
                    <a:lnTo>
                      <a:pt x="298757" y="268423"/>
                    </a:lnTo>
                    <a:lnTo>
                      <a:pt x="292628" y="276611"/>
                    </a:lnTo>
                    <a:lnTo>
                      <a:pt x="290718" y="281468"/>
                    </a:lnTo>
                    <a:lnTo>
                      <a:pt x="287240" y="282913"/>
                    </a:lnTo>
                    <a:lnTo>
                      <a:pt x="287261" y="290163"/>
                    </a:lnTo>
                    <a:lnTo>
                      <a:pt x="288705" y="290181"/>
                    </a:lnTo>
                    <a:lnTo>
                      <a:pt x="288664" y="298914"/>
                    </a:lnTo>
                    <a:lnTo>
                      <a:pt x="281899" y="298878"/>
                    </a:lnTo>
                    <a:lnTo>
                      <a:pt x="276352" y="302256"/>
                    </a:lnTo>
                    <a:lnTo>
                      <a:pt x="275635" y="307859"/>
                    </a:lnTo>
                    <a:lnTo>
                      <a:pt x="273675" y="308037"/>
                    </a:lnTo>
                    <a:lnTo>
                      <a:pt x="273344" y="317667"/>
                    </a:lnTo>
                    <a:lnTo>
                      <a:pt x="266840" y="324635"/>
                    </a:lnTo>
                    <a:lnTo>
                      <a:pt x="263045" y="331934"/>
                    </a:lnTo>
                    <a:lnTo>
                      <a:pt x="261974" y="336624"/>
                    </a:lnTo>
                    <a:lnTo>
                      <a:pt x="257102" y="336637"/>
                    </a:lnTo>
                    <a:lnTo>
                      <a:pt x="258113" y="333024"/>
                    </a:lnTo>
                    <a:lnTo>
                      <a:pt x="256533" y="328843"/>
                    </a:lnTo>
                    <a:lnTo>
                      <a:pt x="253971" y="328866"/>
                    </a:lnTo>
                    <a:lnTo>
                      <a:pt x="250535" y="332742"/>
                    </a:lnTo>
                    <a:lnTo>
                      <a:pt x="248792" y="329179"/>
                    </a:lnTo>
                    <a:lnTo>
                      <a:pt x="240971" y="333217"/>
                    </a:lnTo>
                    <a:lnTo>
                      <a:pt x="238943" y="332294"/>
                    </a:lnTo>
                    <a:lnTo>
                      <a:pt x="237275" y="335320"/>
                    </a:lnTo>
                    <a:lnTo>
                      <a:pt x="231723" y="333841"/>
                    </a:lnTo>
                    <a:lnTo>
                      <a:pt x="227098" y="333655"/>
                    </a:lnTo>
                    <a:lnTo>
                      <a:pt x="223976" y="335181"/>
                    </a:lnTo>
                    <a:lnTo>
                      <a:pt x="218921" y="333293"/>
                    </a:lnTo>
                    <a:lnTo>
                      <a:pt x="216174" y="334696"/>
                    </a:lnTo>
                    <a:lnTo>
                      <a:pt x="208708" y="335257"/>
                    </a:lnTo>
                    <a:lnTo>
                      <a:pt x="200758" y="339616"/>
                    </a:lnTo>
                    <a:lnTo>
                      <a:pt x="192205" y="341575"/>
                    </a:lnTo>
                    <a:lnTo>
                      <a:pt x="189557" y="339673"/>
                    </a:lnTo>
                    <a:lnTo>
                      <a:pt x="183155" y="338012"/>
                    </a:lnTo>
                    <a:lnTo>
                      <a:pt x="183533" y="328287"/>
                    </a:lnTo>
                    <a:lnTo>
                      <a:pt x="186413" y="326182"/>
                    </a:lnTo>
                    <a:lnTo>
                      <a:pt x="189319" y="321750"/>
                    </a:lnTo>
                    <a:lnTo>
                      <a:pt x="189982" y="318674"/>
                    </a:lnTo>
                    <a:lnTo>
                      <a:pt x="193834" y="317328"/>
                    </a:lnTo>
                    <a:lnTo>
                      <a:pt x="198378" y="318176"/>
                    </a:lnTo>
                    <a:lnTo>
                      <a:pt x="200239" y="307439"/>
                    </a:lnTo>
                    <a:lnTo>
                      <a:pt x="205291" y="298132"/>
                    </a:lnTo>
                    <a:lnTo>
                      <a:pt x="203393" y="293042"/>
                    </a:lnTo>
                    <a:lnTo>
                      <a:pt x="205624" y="290150"/>
                    </a:lnTo>
                    <a:lnTo>
                      <a:pt x="208111" y="289964"/>
                    </a:lnTo>
                    <a:lnTo>
                      <a:pt x="212433" y="282199"/>
                    </a:lnTo>
                    <a:lnTo>
                      <a:pt x="213069" y="277334"/>
                    </a:lnTo>
                    <a:lnTo>
                      <a:pt x="212397" y="272393"/>
                    </a:lnTo>
                    <a:lnTo>
                      <a:pt x="210736" y="270731"/>
                    </a:lnTo>
                    <a:lnTo>
                      <a:pt x="212553" y="266811"/>
                    </a:lnTo>
                    <a:lnTo>
                      <a:pt x="211132" y="261335"/>
                    </a:lnTo>
                    <a:lnTo>
                      <a:pt x="211651" y="256491"/>
                    </a:lnTo>
                    <a:lnTo>
                      <a:pt x="208549" y="248556"/>
                    </a:lnTo>
                    <a:lnTo>
                      <a:pt x="192666" y="248579"/>
                    </a:lnTo>
                    <a:lnTo>
                      <a:pt x="175592" y="248981"/>
                    </a:lnTo>
                    <a:lnTo>
                      <a:pt x="175431" y="249448"/>
                    </a:lnTo>
                    <a:lnTo>
                      <a:pt x="141492" y="249448"/>
                    </a:lnTo>
                    <a:lnTo>
                      <a:pt x="132465" y="249651"/>
                    </a:lnTo>
                    <a:lnTo>
                      <a:pt x="132441" y="254010"/>
                    </a:lnTo>
                    <a:lnTo>
                      <a:pt x="126691" y="258400"/>
                    </a:lnTo>
                    <a:lnTo>
                      <a:pt x="124186" y="256856"/>
                    </a:lnTo>
                    <a:lnTo>
                      <a:pt x="112500" y="255651"/>
                    </a:lnTo>
                    <a:lnTo>
                      <a:pt x="107013" y="255912"/>
                    </a:lnTo>
                    <a:lnTo>
                      <a:pt x="102678" y="253504"/>
                    </a:lnTo>
                    <a:lnTo>
                      <a:pt x="96440" y="254678"/>
                    </a:lnTo>
                    <a:lnTo>
                      <a:pt x="94068" y="251344"/>
                    </a:lnTo>
                    <a:lnTo>
                      <a:pt x="87366" y="250345"/>
                    </a:lnTo>
                    <a:lnTo>
                      <a:pt x="86375" y="246876"/>
                    </a:lnTo>
                    <a:lnTo>
                      <a:pt x="83190" y="246414"/>
                    </a:lnTo>
                    <a:lnTo>
                      <a:pt x="69664" y="242055"/>
                    </a:lnTo>
                    <a:lnTo>
                      <a:pt x="67636" y="243427"/>
                    </a:lnTo>
                    <a:lnTo>
                      <a:pt x="59902" y="243743"/>
                    </a:lnTo>
                    <a:lnTo>
                      <a:pt x="54852" y="242705"/>
                    </a:lnTo>
                    <a:lnTo>
                      <a:pt x="54842" y="248415"/>
                    </a:lnTo>
                    <a:lnTo>
                      <a:pt x="49298" y="248384"/>
                    </a:lnTo>
                    <a:lnTo>
                      <a:pt x="49045" y="260140"/>
                    </a:lnTo>
                    <a:lnTo>
                      <a:pt x="11605" y="260276"/>
                    </a:lnTo>
                    <a:lnTo>
                      <a:pt x="13781" y="254928"/>
                    </a:lnTo>
                    <a:lnTo>
                      <a:pt x="9663" y="249607"/>
                    </a:lnTo>
                    <a:lnTo>
                      <a:pt x="10205" y="245157"/>
                    </a:lnTo>
                    <a:lnTo>
                      <a:pt x="7903" y="242650"/>
                    </a:lnTo>
                    <a:lnTo>
                      <a:pt x="7001" y="238419"/>
                    </a:lnTo>
                    <a:lnTo>
                      <a:pt x="4181" y="237798"/>
                    </a:lnTo>
                    <a:lnTo>
                      <a:pt x="4183" y="235116"/>
                    </a:lnTo>
                    <a:lnTo>
                      <a:pt x="33" y="233515"/>
                    </a:lnTo>
                    <a:lnTo>
                      <a:pt x="33" y="233515"/>
                    </a:lnTo>
                  </a:path>
                </a:pathLst>
              </a:custGeom>
              <a:solidFill>
                <a:srgbClr val="245C94"/>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07" name="OR-6">
                <a:extLst>
                  <a:ext uri="{FF2B5EF4-FFF2-40B4-BE49-F238E27FC236}">
                    <a16:creationId xmlns:a16="http://schemas.microsoft.com/office/drawing/2014/main" id="{CBDF20B8-0159-ED78-948E-59F81BA99859}"/>
                  </a:ext>
                </a:extLst>
              </p:cNvPr>
              <p:cNvSpPr/>
              <p:nvPr/>
            </p:nvSpPr>
            <p:spPr>
              <a:xfrm>
                <a:off x="640277" y="1958501"/>
                <a:ext cx="155715" cy="165121"/>
              </a:xfrm>
              <a:custGeom>
                <a:avLst/>
                <a:gdLst>
                  <a:gd name="connsiteX0" fmla="*/ 33 w 154132"/>
                  <a:gd name="connsiteY0" fmla="*/ 67179 h 163088"/>
                  <a:gd name="connsiteX1" fmla="*/ 182 w 154132"/>
                  <a:gd name="connsiteY1" fmla="*/ 55594 h 163088"/>
                  <a:gd name="connsiteX2" fmla="*/ 46464 w 154132"/>
                  <a:gd name="connsiteY2" fmla="*/ 55591 h 163088"/>
                  <a:gd name="connsiteX3" fmla="*/ 46639 w 154132"/>
                  <a:gd name="connsiteY3" fmla="*/ 30541 h 163088"/>
                  <a:gd name="connsiteX4" fmla="*/ 46269 w 154132"/>
                  <a:gd name="connsiteY4" fmla="*/ 11058 h 163088"/>
                  <a:gd name="connsiteX5" fmla="*/ 93768 w 154132"/>
                  <a:gd name="connsiteY5" fmla="*/ 11032 h 163088"/>
                  <a:gd name="connsiteX6" fmla="*/ 93812 w 154132"/>
                  <a:gd name="connsiteY6" fmla="*/ 14016 h 163088"/>
                  <a:gd name="connsiteX7" fmla="*/ 96755 w 154132"/>
                  <a:gd name="connsiteY7" fmla="*/ 14013 h 163088"/>
                  <a:gd name="connsiteX8" fmla="*/ 96763 w 154132"/>
                  <a:gd name="connsiteY8" fmla="*/ 17008 h 163088"/>
                  <a:gd name="connsiteX9" fmla="*/ 108655 w 154132"/>
                  <a:gd name="connsiteY9" fmla="*/ 16888 h 163088"/>
                  <a:gd name="connsiteX10" fmla="*/ 108626 w 154132"/>
                  <a:gd name="connsiteY10" fmla="*/ 19781 h 163088"/>
                  <a:gd name="connsiteX11" fmla="*/ 111666 w 154132"/>
                  <a:gd name="connsiteY11" fmla="*/ 19752 h 163088"/>
                  <a:gd name="connsiteX12" fmla="*/ 111611 w 154132"/>
                  <a:gd name="connsiteY12" fmla="*/ 22767 h 163088"/>
                  <a:gd name="connsiteX13" fmla="*/ 114533 w 154132"/>
                  <a:gd name="connsiteY13" fmla="*/ 22948 h 163088"/>
                  <a:gd name="connsiteX14" fmla="*/ 114533 w 154132"/>
                  <a:gd name="connsiteY14" fmla="*/ 25900 h 163088"/>
                  <a:gd name="connsiteX15" fmla="*/ 117575 w 154132"/>
                  <a:gd name="connsiteY15" fmla="*/ 25966 h 163088"/>
                  <a:gd name="connsiteX16" fmla="*/ 117575 w 154132"/>
                  <a:gd name="connsiteY16" fmla="*/ 28412 h 163088"/>
                  <a:gd name="connsiteX17" fmla="*/ 125395 w 154132"/>
                  <a:gd name="connsiteY17" fmla="*/ 28410 h 163088"/>
                  <a:gd name="connsiteX18" fmla="*/ 126738 w 154132"/>
                  <a:gd name="connsiteY18" fmla="*/ 24513 h 163088"/>
                  <a:gd name="connsiteX19" fmla="*/ 132994 w 154132"/>
                  <a:gd name="connsiteY19" fmla="*/ 24539 h 163088"/>
                  <a:gd name="connsiteX20" fmla="*/ 135423 w 154132"/>
                  <a:gd name="connsiteY20" fmla="*/ 19987 h 163088"/>
                  <a:gd name="connsiteX21" fmla="*/ 136891 w 154132"/>
                  <a:gd name="connsiteY21" fmla="*/ 12477 h 163088"/>
                  <a:gd name="connsiteX22" fmla="*/ 135389 w 154132"/>
                  <a:gd name="connsiteY22" fmla="*/ 8115 h 163088"/>
                  <a:gd name="connsiteX23" fmla="*/ 136899 w 154132"/>
                  <a:gd name="connsiteY23" fmla="*/ 4411 h 163088"/>
                  <a:gd name="connsiteX24" fmla="*/ 144156 w 154132"/>
                  <a:gd name="connsiteY24" fmla="*/ 3641 h 163088"/>
                  <a:gd name="connsiteX25" fmla="*/ 143160 w 154132"/>
                  <a:gd name="connsiteY25" fmla="*/ 112 h 163088"/>
                  <a:gd name="connsiteX26" fmla="*/ 150237 w 154132"/>
                  <a:gd name="connsiteY26" fmla="*/ 0 h 163088"/>
                  <a:gd name="connsiteX27" fmla="*/ 150227 w 154132"/>
                  <a:gd name="connsiteY27" fmla="*/ 14762 h 163088"/>
                  <a:gd name="connsiteX28" fmla="*/ 152158 w 154132"/>
                  <a:gd name="connsiteY28" fmla="*/ 14759 h 163088"/>
                  <a:gd name="connsiteX29" fmla="*/ 153756 w 154132"/>
                  <a:gd name="connsiteY29" fmla="*/ 18896 h 163088"/>
                  <a:gd name="connsiteX30" fmla="*/ 153250 w 154132"/>
                  <a:gd name="connsiteY30" fmla="*/ 22791 h 163088"/>
                  <a:gd name="connsiteX31" fmla="*/ 150211 w 154132"/>
                  <a:gd name="connsiteY31" fmla="*/ 23623 h 163088"/>
                  <a:gd name="connsiteX32" fmla="*/ 150237 w 154132"/>
                  <a:gd name="connsiteY32" fmla="*/ 34837 h 163088"/>
                  <a:gd name="connsiteX33" fmla="*/ 152030 w 154132"/>
                  <a:gd name="connsiteY33" fmla="*/ 34850 h 163088"/>
                  <a:gd name="connsiteX34" fmla="*/ 151009 w 154132"/>
                  <a:gd name="connsiteY34" fmla="*/ 38158 h 163088"/>
                  <a:gd name="connsiteX35" fmla="*/ 153660 w 154132"/>
                  <a:gd name="connsiteY35" fmla="*/ 38510 h 163088"/>
                  <a:gd name="connsiteX36" fmla="*/ 154165 w 154132"/>
                  <a:gd name="connsiteY36" fmla="*/ 41732 h 163088"/>
                  <a:gd name="connsiteX37" fmla="*/ 152236 w 154132"/>
                  <a:gd name="connsiteY37" fmla="*/ 42066 h 163088"/>
                  <a:gd name="connsiteX38" fmla="*/ 149056 w 154132"/>
                  <a:gd name="connsiteY38" fmla="*/ 50218 h 163088"/>
                  <a:gd name="connsiteX39" fmla="*/ 149747 w 154132"/>
                  <a:gd name="connsiteY39" fmla="*/ 54151 h 163088"/>
                  <a:gd name="connsiteX40" fmla="*/ 147789 w 154132"/>
                  <a:gd name="connsiteY40" fmla="*/ 54644 h 163088"/>
                  <a:gd name="connsiteX41" fmla="*/ 140243 w 154132"/>
                  <a:gd name="connsiteY41" fmla="*/ 64672 h 163088"/>
                  <a:gd name="connsiteX42" fmla="*/ 136328 w 154132"/>
                  <a:gd name="connsiteY42" fmla="*/ 73671 h 163088"/>
                  <a:gd name="connsiteX43" fmla="*/ 130465 w 154132"/>
                  <a:gd name="connsiteY43" fmla="*/ 77263 h 163088"/>
                  <a:gd name="connsiteX44" fmla="*/ 122249 w 154132"/>
                  <a:gd name="connsiteY44" fmla="*/ 86002 h 163088"/>
                  <a:gd name="connsiteX45" fmla="*/ 116861 w 154132"/>
                  <a:gd name="connsiteY45" fmla="*/ 94991 h 163088"/>
                  <a:gd name="connsiteX46" fmla="*/ 116684 w 154132"/>
                  <a:gd name="connsiteY46" fmla="*/ 98881 h 163088"/>
                  <a:gd name="connsiteX47" fmla="*/ 120038 w 154132"/>
                  <a:gd name="connsiteY47" fmla="*/ 98899 h 163088"/>
                  <a:gd name="connsiteX48" fmla="*/ 118925 w 154132"/>
                  <a:gd name="connsiteY48" fmla="*/ 107604 h 163088"/>
                  <a:gd name="connsiteX49" fmla="*/ 119262 w 154132"/>
                  <a:gd name="connsiteY49" fmla="*/ 115085 h 163088"/>
                  <a:gd name="connsiteX50" fmla="*/ 120435 w 154132"/>
                  <a:gd name="connsiteY50" fmla="*/ 118982 h 163088"/>
                  <a:gd name="connsiteX51" fmla="*/ 127697 w 154132"/>
                  <a:gd name="connsiteY51" fmla="*/ 126075 h 163088"/>
                  <a:gd name="connsiteX52" fmla="*/ 134281 w 154132"/>
                  <a:gd name="connsiteY52" fmla="*/ 131188 h 163088"/>
                  <a:gd name="connsiteX53" fmla="*/ 134404 w 154132"/>
                  <a:gd name="connsiteY53" fmla="*/ 136585 h 163088"/>
                  <a:gd name="connsiteX54" fmla="*/ 137084 w 154132"/>
                  <a:gd name="connsiteY54" fmla="*/ 141239 h 163088"/>
                  <a:gd name="connsiteX55" fmla="*/ 135191 w 154132"/>
                  <a:gd name="connsiteY55" fmla="*/ 142827 h 163088"/>
                  <a:gd name="connsiteX56" fmla="*/ 131328 w 154132"/>
                  <a:gd name="connsiteY56" fmla="*/ 142196 h 163088"/>
                  <a:gd name="connsiteX57" fmla="*/ 132762 w 154132"/>
                  <a:gd name="connsiteY57" fmla="*/ 149025 h 163088"/>
                  <a:gd name="connsiteX58" fmla="*/ 129115 w 154132"/>
                  <a:gd name="connsiteY58" fmla="*/ 150990 h 163088"/>
                  <a:gd name="connsiteX59" fmla="*/ 122796 w 154132"/>
                  <a:gd name="connsiteY59" fmla="*/ 157660 h 163088"/>
                  <a:gd name="connsiteX60" fmla="*/ 119413 w 154132"/>
                  <a:gd name="connsiteY60" fmla="*/ 156541 h 163088"/>
                  <a:gd name="connsiteX61" fmla="*/ 116910 w 154132"/>
                  <a:gd name="connsiteY61" fmla="*/ 161241 h 163088"/>
                  <a:gd name="connsiteX62" fmla="*/ 111801 w 154132"/>
                  <a:gd name="connsiteY62" fmla="*/ 163088 h 163088"/>
                  <a:gd name="connsiteX63" fmla="*/ 110576 w 154132"/>
                  <a:gd name="connsiteY63" fmla="*/ 161158 h 163088"/>
                  <a:gd name="connsiteX64" fmla="*/ 110307 w 154132"/>
                  <a:gd name="connsiteY64" fmla="*/ 155662 h 163088"/>
                  <a:gd name="connsiteX65" fmla="*/ 107299 w 154132"/>
                  <a:gd name="connsiteY65" fmla="*/ 155740 h 163088"/>
                  <a:gd name="connsiteX66" fmla="*/ 107234 w 154132"/>
                  <a:gd name="connsiteY66" fmla="*/ 153204 h 163088"/>
                  <a:gd name="connsiteX67" fmla="*/ 98030 w 154132"/>
                  <a:gd name="connsiteY67" fmla="*/ 150851 h 163088"/>
                  <a:gd name="connsiteX68" fmla="*/ 97206 w 154132"/>
                  <a:gd name="connsiteY68" fmla="*/ 148872 h 163088"/>
                  <a:gd name="connsiteX69" fmla="*/ 92553 w 154132"/>
                  <a:gd name="connsiteY69" fmla="*/ 150932 h 163088"/>
                  <a:gd name="connsiteX70" fmla="*/ 94042 w 154132"/>
                  <a:gd name="connsiteY70" fmla="*/ 153014 h 163088"/>
                  <a:gd name="connsiteX71" fmla="*/ 91805 w 154132"/>
                  <a:gd name="connsiteY71" fmla="*/ 156757 h 163088"/>
                  <a:gd name="connsiteX72" fmla="*/ 70605 w 154132"/>
                  <a:gd name="connsiteY72" fmla="*/ 156849 h 163088"/>
                  <a:gd name="connsiteX73" fmla="*/ 35247 w 154132"/>
                  <a:gd name="connsiteY73" fmla="*/ 156546 h 163088"/>
                  <a:gd name="connsiteX74" fmla="*/ 11724 w 154132"/>
                  <a:gd name="connsiteY74" fmla="*/ 156569 h 163088"/>
                  <a:gd name="connsiteX75" fmla="*/ 11709 w 154132"/>
                  <a:gd name="connsiteY75" fmla="*/ 152949 h 163088"/>
                  <a:gd name="connsiteX76" fmla="*/ 8766 w 154132"/>
                  <a:gd name="connsiteY76" fmla="*/ 152936 h 163088"/>
                  <a:gd name="connsiteX77" fmla="*/ 8680 w 154132"/>
                  <a:gd name="connsiteY77" fmla="*/ 139588 h 163088"/>
                  <a:gd name="connsiteX78" fmla="*/ 8857 w 154132"/>
                  <a:gd name="connsiteY78" fmla="*/ 84134 h 163088"/>
                  <a:gd name="connsiteX79" fmla="*/ 226 w 154132"/>
                  <a:gd name="connsiteY79" fmla="*/ 84160 h 163088"/>
                  <a:gd name="connsiteX80" fmla="*/ 33 w 154132"/>
                  <a:gd name="connsiteY80" fmla="*/ 67179 h 163088"/>
                  <a:gd name="connsiteX81" fmla="*/ 33 w 154132"/>
                  <a:gd name="connsiteY81" fmla="*/ 67179 h 163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54132" h="163088">
                    <a:moveTo>
                      <a:pt x="33" y="67179"/>
                    </a:moveTo>
                    <a:lnTo>
                      <a:pt x="182" y="55594"/>
                    </a:lnTo>
                    <a:lnTo>
                      <a:pt x="46464" y="55591"/>
                    </a:lnTo>
                    <a:lnTo>
                      <a:pt x="46639" y="30541"/>
                    </a:lnTo>
                    <a:lnTo>
                      <a:pt x="46269" y="11058"/>
                    </a:lnTo>
                    <a:lnTo>
                      <a:pt x="93768" y="11032"/>
                    </a:lnTo>
                    <a:lnTo>
                      <a:pt x="93812" y="14016"/>
                    </a:lnTo>
                    <a:lnTo>
                      <a:pt x="96755" y="14013"/>
                    </a:lnTo>
                    <a:lnTo>
                      <a:pt x="96763" y="17008"/>
                    </a:lnTo>
                    <a:lnTo>
                      <a:pt x="108655" y="16888"/>
                    </a:lnTo>
                    <a:lnTo>
                      <a:pt x="108626" y="19781"/>
                    </a:lnTo>
                    <a:lnTo>
                      <a:pt x="111666" y="19752"/>
                    </a:lnTo>
                    <a:lnTo>
                      <a:pt x="111611" y="22767"/>
                    </a:lnTo>
                    <a:lnTo>
                      <a:pt x="114533" y="22948"/>
                    </a:lnTo>
                    <a:lnTo>
                      <a:pt x="114533" y="25900"/>
                    </a:lnTo>
                    <a:lnTo>
                      <a:pt x="117575" y="25966"/>
                    </a:lnTo>
                    <a:lnTo>
                      <a:pt x="117575" y="28412"/>
                    </a:lnTo>
                    <a:lnTo>
                      <a:pt x="125395" y="28410"/>
                    </a:lnTo>
                    <a:lnTo>
                      <a:pt x="126738" y="24513"/>
                    </a:lnTo>
                    <a:lnTo>
                      <a:pt x="132994" y="24539"/>
                    </a:lnTo>
                    <a:lnTo>
                      <a:pt x="135423" y="19987"/>
                    </a:lnTo>
                    <a:lnTo>
                      <a:pt x="136891" y="12477"/>
                    </a:lnTo>
                    <a:lnTo>
                      <a:pt x="135389" y="8115"/>
                    </a:lnTo>
                    <a:lnTo>
                      <a:pt x="136899" y="4411"/>
                    </a:lnTo>
                    <a:lnTo>
                      <a:pt x="144156" y="3641"/>
                    </a:lnTo>
                    <a:lnTo>
                      <a:pt x="143160" y="112"/>
                    </a:lnTo>
                    <a:lnTo>
                      <a:pt x="150237" y="0"/>
                    </a:lnTo>
                    <a:lnTo>
                      <a:pt x="150227" y="14762"/>
                    </a:lnTo>
                    <a:lnTo>
                      <a:pt x="152158" y="14759"/>
                    </a:lnTo>
                    <a:lnTo>
                      <a:pt x="153756" y="18896"/>
                    </a:lnTo>
                    <a:lnTo>
                      <a:pt x="153250" y="22791"/>
                    </a:lnTo>
                    <a:lnTo>
                      <a:pt x="150211" y="23623"/>
                    </a:lnTo>
                    <a:lnTo>
                      <a:pt x="150237" y="34837"/>
                    </a:lnTo>
                    <a:lnTo>
                      <a:pt x="152030" y="34850"/>
                    </a:lnTo>
                    <a:lnTo>
                      <a:pt x="151009" y="38158"/>
                    </a:lnTo>
                    <a:lnTo>
                      <a:pt x="153660" y="38510"/>
                    </a:lnTo>
                    <a:lnTo>
                      <a:pt x="154165" y="41732"/>
                    </a:lnTo>
                    <a:lnTo>
                      <a:pt x="152236" y="42066"/>
                    </a:lnTo>
                    <a:lnTo>
                      <a:pt x="149056" y="50218"/>
                    </a:lnTo>
                    <a:lnTo>
                      <a:pt x="149747" y="54151"/>
                    </a:lnTo>
                    <a:lnTo>
                      <a:pt x="147789" y="54644"/>
                    </a:lnTo>
                    <a:lnTo>
                      <a:pt x="140243" y="64672"/>
                    </a:lnTo>
                    <a:lnTo>
                      <a:pt x="136328" y="73671"/>
                    </a:lnTo>
                    <a:lnTo>
                      <a:pt x="130465" y="77263"/>
                    </a:lnTo>
                    <a:lnTo>
                      <a:pt x="122249" y="86002"/>
                    </a:lnTo>
                    <a:lnTo>
                      <a:pt x="116861" y="94991"/>
                    </a:lnTo>
                    <a:lnTo>
                      <a:pt x="116684" y="98881"/>
                    </a:lnTo>
                    <a:lnTo>
                      <a:pt x="120038" y="98899"/>
                    </a:lnTo>
                    <a:lnTo>
                      <a:pt x="118925" y="107604"/>
                    </a:lnTo>
                    <a:lnTo>
                      <a:pt x="119262" y="115085"/>
                    </a:lnTo>
                    <a:lnTo>
                      <a:pt x="120435" y="118982"/>
                    </a:lnTo>
                    <a:lnTo>
                      <a:pt x="127697" y="126075"/>
                    </a:lnTo>
                    <a:lnTo>
                      <a:pt x="134281" y="131188"/>
                    </a:lnTo>
                    <a:lnTo>
                      <a:pt x="134404" y="136585"/>
                    </a:lnTo>
                    <a:lnTo>
                      <a:pt x="137084" y="141239"/>
                    </a:lnTo>
                    <a:lnTo>
                      <a:pt x="135191" y="142827"/>
                    </a:lnTo>
                    <a:lnTo>
                      <a:pt x="131328" y="142196"/>
                    </a:lnTo>
                    <a:lnTo>
                      <a:pt x="132762" y="149025"/>
                    </a:lnTo>
                    <a:lnTo>
                      <a:pt x="129115" y="150990"/>
                    </a:lnTo>
                    <a:lnTo>
                      <a:pt x="122796" y="157660"/>
                    </a:lnTo>
                    <a:lnTo>
                      <a:pt x="119413" y="156541"/>
                    </a:lnTo>
                    <a:lnTo>
                      <a:pt x="116910" y="161241"/>
                    </a:lnTo>
                    <a:lnTo>
                      <a:pt x="111801" y="163088"/>
                    </a:lnTo>
                    <a:lnTo>
                      <a:pt x="110576" y="161158"/>
                    </a:lnTo>
                    <a:lnTo>
                      <a:pt x="110307" y="155662"/>
                    </a:lnTo>
                    <a:lnTo>
                      <a:pt x="107299" y="155740"/>
                    </a:lnTo>
                    <a:lnTo>
                      <a:pt x="107234" y="153204"/>
                    </a:lnTo>
                    <a:lnTo>
                      <a:pt x="98030" y="150851"/>
                    </a:lnTo>
                    <a:lnTo>
                      <a:pt x="97206" y="148872"/>
                    </a:lnTo>
                    <a:lnTo>
                      <a:pt x="92553" y="150932"/>
                    </a:lnTo>
                    <a:lnTo>
                      <a:pt x="94042" y="153014"/>
                    </a:lnTo>
                    <a:lnTo>
                      <a:pt x="91805" y="156757"/>
                    </a:lnTo>
                    <a:lnTo>
                      <a:pt x="70605" y="156849"/>
                    </a:lnTo>
                    <a:lnTo>
                      <a:pt x="35247" y="156546"/>
                    </a:lnTo>
                    <a:lnTo>
                      <a:pt x="11724" y="156569"/>
                    </a:lnTo>
                    <a:lnTo>
                      <a:pt x="11709" y="152949"/>
                    </a:lnTo>
                    <a:lnTo>
                      <a:pt x="8766" y="152936"/>
                    </a:lnTo>
                    <a:lnTo>
                      <a:pt x="8680" y="139588"/>
                    </a:lnTo>
                    <a:lnTo>
                      <a:pt x="8857" y="84134"/>
                    </a:lnTo>
                    <a:lnTo>
                      <a:pt x="226" y="84160"/>
                    </a:lnTo>
                    <a:lnTo>
                      <a:pt x="33" y="67179"/>
                    </a:lnTo>
                    <a:lnTo>
                      <a:pt x="33" y="67179"/>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51" name="PA">
              <a:extLst>
                <a:ext uri="{FF2B5EF4-FFF2-40B4-BE49-F238E27FC236}">
                  <a16:creationId xmlns:a16="http://schemas.microsoft.com/office/drawing/2014/main" id="{68828AF2-5E19-A740-46EA-FD3F26171B84}"/>
                </a:ext>
              </a:extLst>
            </p:cNvPr>
            <p:cNvGrpSpPr/>
            <p:nvPr/>
          </p:nvGrpSpPr>
          <p:grpSpPr>
            <a:xfrm>
              <a:off x="6403631" y="3028830"/>
              <a:ext cx="670051" cy="389563"/>
              <a:chOff x="2227523" y="4494606"/>
              <a:chExt cx="3270843" cy="2277221"/>
            </a:xfrm>
            <a:solidFill>
              <a:schemeClr val="bg2"/>
            </a:solidFill>
          </p:grpSpPr>
          <p:sp>
            <p:nvSpPr>
              <p:cNvPr id="285" name="PA-1">
                <a:extLst>
                  <a:ext uri="{FF2B5EF4-FFF2-40B4-BE49-F238E27FC236}">
                    <a16:creationId xmlns:a16="http://schemas.microsoft.com/office/drawing/2014/main" id="{923393C9-7FE5-0725-8720-FAEF54A2A142}"/>
                  </a:ext>
                </a:extLst>
              </p:cNvPr>
              <p:cNvSpPr/>
              <p:nvPr/>
            </p:nvSpPr>
            <p:spPr>
              <a:xfrm>
                <a:off x="5006982" y="5988173"/>
                <a:ext cx="473724" cy="495065"/>
              </a:xfrm>
              <a:custGeom>
                <a:avLst/>
                <a:gdLst>
                  <a:gd name="connsiteX0" fmla="*/ 33 w 121707"/>
                  <a:gd name="connsiteY0" fmla="*/ 39306 h 105981"/>
                  <a:gd name="connsiteX1" fmla="*/ 5350 w 121707"/>
                  <a:gd name="connsiteY1" fmla="*/ 30671 h 105981"/>
                  <a:gd name="connsiteX2" fmla="*/ 11919 w 121707"/>
                  <a:gd name="connsiteY2" fmla="*/ 36082 h 105981"/>
                  <a:gd name="connsiteX3" fmla="*/ 22633 w 121707"/>
                  <a:gd name="connsiteY3" fmla="*/ 22898 h 105981"/>
                  <a:gd name="connsiteX4" fmla="*/ 39394 w 121707"/>
                  <a:gd name="connsiteY4" fmla="*/ 8853 h 105981"/>
                  <a:gd name="connsiteX5" fmla="*/ 44477 w 121707"/>
                  <a:gd name="connsiteY5" fmla="*/ 5050 h 105981"/>
                  <a:gd name="connsiteX6" fmla="*/ 53340 w 121707"/>
                  <a:gd name="connsiteY6" fmla="*/ 0 h 105981"/>
                  <a:gd name="connsiteX7" fmla="*/ 53522 w 121707"/>
                  <a:gd name="connsiteY7" fmla="*/ 5692 h 105981"/>
                  <a:gd name="connsiteX8" fmla="*/ 55295 w 121707"/>
                  <a:gd name="connsiteY8" fmla="*/ 7833 h 105981"/>
                  <a:gd name="connsiteX9" fmla="*/ 58945 w 121707"/>
                  <a:gd name="connsiteY9" fmla="*/ 8199 h 105981"/>
                  <a:gd name="connsiteX10" fmla="*/ 62046 w 121707"/>
                  <a:gd name="connsiteY10" fmla="*/ 6253 h 105981"/>
                  <a:gd name="connsiteX11" fmla="*/ 67077 w 121707"/>
                  <a:gd name="connsiteY11" fmla="*/ 7685 h 105981"/>
                  <a:gd name="connsiteX12" fmla="*/ 71822 w 121707"/>
                  <a:gd name="connsiteY12" fmla="*/ 12602 h 105981"/>
                  <a:gd name="connsiteX13" fmla="*/ 72655 w 121707"/>
                  <a:gd name="connsiteY13" fmla="*/ 24103 h 105981"/>
                  <a:gd name="connsiteX14" fmla="*/ 71535 w 121707"/>
                  <a:gd name="connsiteY14" fmla="*/ 29122 h 105981"/>
                  <a:gd name="connsiteX15" fmla="*/ 73229 w 121707"/>
                  <a:gd name="connsiteY15" fmla="*/ 36155 h 105981"/>
                  <a:gd name="connsiteX16" fmla="*/ 78130 w 121707"/>
                  <a:gd name="connsiteY16" fmla="*/ 38925 h 105981"/>
                  <a:gd name="connsiteX17" fmla="*/ 82327 w 121707"/>
                  <a:gd name="connsiteY17" fmla="*/ 37616 h 105981"/>
                  <a:gd name="connsiteX18" fmla="*/ 86888 w 121707"/>
                  <a:gd name="connsiteY18" fmla="*/ 40477 h 105981"/>
                  <a:gd name="connsiteX19" fmla="*/ 89808 w 121707"/>
                  <a:gd name="connsiteY19" fmla="*/ 50455 h 105981"/>
                  <a:gd name="connsiteX20" fmla="*/ 94917 w 121707"/>
                  <a:gd name="connsiteY20" fmla="*/ 55312 h 105981"/>
                  <a:gd name="connsiteX21" fmla="*/ 100703 w 121707"/>
                  <a:gd name="connsiteY21" fmla="*/ 59418 h 105981"/>
                  <a:gd name="connsiteX22" fmla="*/ 104431 w 121707"/>
                  <a:gd name="connsiteY22" fmla="*/ 67870 h 105981"/>
                  <a:gd name="connsiteX23" fmla="*/ 114623 w 121707"/>
                  <a:gd name="connsiteY23" fmla="*/ 74527 h 105981"/>
                  <a:gd name="connsiteX24" fmla="*/ 116944 w 121707"/>
                  <a:gd name="connsiteY24" fmla="*/ 79924 h 105981"/>
                  <a:gd name="connsiteX25" fmla="*/ 121740 w 121707"/>
                  <a:gd name="connsiteY25" fmla="*/ 84852 h 105981"/>
                  <a:gd name="connsiteX26" fmla="*/ 121453 w 121707"/>
                  <a:gd name="connsiteY26" fmla="*/ 87528 h 105981"/>
                  <a:gd name="connsiteX27" fmla="*/ 113190 w 121707"/>
                  <a:gd name="connsiteY27" fmla="*/ 92242 h 105981"/>
                  <a:gd name="connsiteX28" fmla="*/ 106751 w 121707"/>
                  <a:gd name="connsiteY28" fmla="*/ 91749 h 105981"/>
                  <a:gd name="connsiteX29" fmla="*/ 104900 w 121707"/>
                  <a:gd name="connsiteY29" fmla="*/ 96238 h 105981"/>
                  <a:gd name="connsiteX30" fmla="*/ 101590 w 121707"/>
                  <a:gd name="connsiteY30" fmla="*/ 99442 h 105981"/>
                  <a:gd name="connsiteX31" fmla="*/ 95073 w 121707"/>
                  <a:gd name="connsiteY31" fmla="*/ 101797 h 105981"/>
                  <a:gd name="connsiteX32" fmla="*/ 91085 w 121707"/>
                  <a:gd name="connsiteY32" fmla="*/ 102355 h 105981"/>
                  <a:gd name="connsiteX33" fmla="*/ 85455 w 121707"/>
                  <a:gd name="connsiteY33" fmla="*/ 105981 h 105981"/>
                  <a:gd name="connsiteX34" fmla="*/ 83890 w 121707"/>
                  <a:gd name="connsiteY34" fmla="*/ 104343 h 105981"/>
                  <a:gd name="connsiteX35" fmla="*/ 87644 w 121707"/>
                  <a:gd name="connsiteY35" fmla="*/ 99590 h 105981"/>
                  <a:gd name="connsiteX36" fmla="*/ 86758 w 121707"/>
                  <a:gd name="connsiteY36" fmla="*/ 92774 h 105981"/>
                  <a:gd name="connsiteX37" fmla="*/ 82014 w 121707"/>
                  <a:gd name="connsiteY37" fmla="*/ 91042 h 105981"/>
                  <a:gd name="connsiteX38" fmla="*/ 66295 w 121707"/>
                  <a:gd name="connsiteY38" fmla="*/ 78873 h 105981"/>
                  <a:gd name="connsiteX39" fmla="*/ 63271 w 121707"/>
                  <a:gd name="connsiteY39" fmla="*/ 82783 h 105981"/>
                  <a:gd name="connsiteX40" fmla="*/ 61108 w 121707"/>
                  <a:gd name="connsiteY40" fmla="*/ 82989 h 105981"/>
                  <a:gd name="connsiteX41" fmla="*/ 55164 w 121707"/>
                  <a:gd name="connsiteY41" fmla="*/ 78406 h 105981"/>
                  <a:gd name="connsiteX42" fmla="*/ 52062 w 121707"/>
                  <a:gd name="connsiteY42" fmla="*/ 78484 h 105981"/>
                  <a:gd name="connsiteX43" fmla="*/ 43878 w 121707"/>
                  <a:gd name="connsiteY43" fmla="*/ 71952 h 105981"/>
                  <a:gd name="connsiteX44" fmla="*/ 45051 w 121707"/>
                  <a:gd name="connsiteY44" fmla="*/ 71104 h 105981"/>
                  <a:gd name="connsiteX45" fmla="*/ 40332 w 121707"/>
                  <a:gd name="connsiteY45" fmla="*/ 65825 h 105981"/>
                  <a:gd name="connsiteX46" fmla="*/ 38638 w 121707"/>
                  <a:gd name="connsiteY46" fmla="*/ 67888 h 105981"/>
                  <a:gd name="connsiteX47" fmla="*/ 31183 w 121707"/>
                  <a:gd name="connsiteY47" fmla="*/ 62311 h 105981"/>
                  <a:gd name="connsiteX48" fmla="*/ 30427 w 121707"/>
                  <a:gd name="connsiteY48" fmla="*/ 63318 h 105981"/>
                  <a:gd name="connsiteX49" fmla="*/ 19818 w 121707"/>
                  <a:gd name="connsiteY49" fmla="*/ 55750 h 105981"/>
                  <a:gd name="connsiteX50" fmla="*/ 17811 w 121707"/>
                  <a:gd name="connsiteY50" fmla="*/ 52581 h 105981"/>
                  <a:gd name="connsiteX51" fmla="*/ 13249 w 121707"/>
                  <a:gd name="connsiteY51" fmla="*/ 55740 h 105981"/>
                  <a:gd name="connsiteX52" fmla="*/ 12206 w 121707"/>
                  <a:gd name="connsiteY52" fmla="*/ 51999 h 105981"/>
                  <a:gd name="connsiteX53" fmla="*/ 15204 w 121707"/>
                  <a:gd name="connsiteY53" fmla="*/ 51697 h 105981"/>
                  <a:gd name="connsiteX54" fmla="*/ 10069 w 121707"/>
                  <a:gd name="connsiteY54" fmla="*/ 50116 h 105981"/>
                  <a:gd name="connsiteX55" fmla="*/ 3004 w 121707"/>
                  <a:gd name="connsiteY55" fmla="*/ 45123 h 105981"/>
                  <a:gd name="connsiteX56" fmla="*/ 4438 w 121707"/>
                  <a:gd name="connsiteY56" fmla="*/ 43039 h 105981"/>
                  <a:gd name="connsiteX57" fmla="*/ 33 w 121707"/>
                  <a:gd name="connsiteY57" fmla="*/ 39306 h 105981"/>
                  <a:gd name="connsiteX58" fmla="*/ 33 w 121707"/>
                  <a:gd name="connsiteY58" fmla="*/ 39306 h 105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21707" h="105981">
                    <a:moveTo>
                      <a:pt x="33" y="39306"/>
                    </a:moveTo>
                    <a:lnTo>
                      <a:pt x="5350" y="30671"/>
                    </a:lnTo>
                    <a:lnTo>
                      <a:pt x="11919" y="36082"/>
                    </a:lnTo>
                    <a:lnTo>
                      <a:pt x="22633" y="22898"/>
                    </a:lnTo>
                    <a:lnTo>
                      <a:pt x="39394" y="8853"/>
                    </a:lnTo>
                    <a:lnTo>
                      <a:pt x="44477" y="5050"/>
                    </a:lnTo>
                    <a:lnTo>
                      <a:pt x="53340" y="0"/>
                    </a:lnTo>
                    <a:lnTo>
                      <a:pt x="53522" y="5692"/>
                    </a:lnTo>
                    <a:lnTo>
                      <a:pt x="55295" y="7833"/>
                    </a:lnTo>
                    <a:lnTo>
                      <a:pt x="58945" y="8199"/>
                    </a:lnTo>
                    <a:lnTo>
                      <a:pt x="62046" y="6253"/>
                    </a:lnTo>
                    <a:lnTo>
                      <a:pt x="67077" y="7685"/>
                    </a:lnTo>
                    <a:lnTo>
                      <a:pt x="71822" y="12602"/>
                    </a:lnTo>
                    <a:lnTo>
                      <a:pt x="72655" y="24103"/>
                    </a:lnTo>
                    <a:lnTo>
                      <a:pt x="71535" y="29122"/>
                    </a:lnTo>
                    <a:lnTo>
                      <a:pt x="73229" y="36155"/>
                    </a:lnTo>
                    <a:lnTo>
                      <a:pt x="78130" y="38925"/>
                    </a:lnTo>
                    <a:lnTo>
                      <a:pt x="82327" y="37616"/>
                    </a:lnTo>
                    <a:lnTo>
                      <a:pt x="86888" y="40477"/>
                    </a:lnTo>
                    <a:lnTo>
                      <a:pt x="89808" y="50455"/>
                    </a:lnTo>
                    <a:lnTo>
                      <a:pt x="94917" y="55312"/>
                    </a:lnTo>
                    <a:lnTo>
                      <a:pt x="100703" y="59418"/>
                    </a:lnTo>
                    <a:lnTo>
                      <a:pt x="104431" y="67870"/>
                    </a:lnTo>
                    <a:lnTo>
                      <a:pt x="114623" y="74527"/>
                    </a:lnTo>
                    <a:lnTo>
                      <a:pt x="116944" y="79924"/>
                    </a:lnTo>
                    <a:lnTo>
                      <a:pt x="121740" y="84852"/>
                    </a:lnTo>
                    <a:lnTo>
                      <a:pt x="121453" y="87528"/>
                    </a:lnTo>
                    <a:lnTo>
                      <a:pt x="113190" y="92242"/>
                    </a:lnTo>
                    <a:lnTo>
                      <a:pt x="106751" y="91749"/>
                    </a:lnTo>
                    <a:lnTo>
                      <a:pt x="104900" y="96238"/>
                    </a:lnTo>
                    <a:lnTo>
                      <a:pt x="101590" y="99442"/>
                    </a:lnTo>
                    <a:lnTo>
                      <a:pt x="95073" y="101797"/>
                    </a:lnTo>
                    <a:lnTo>
                      <a:pt x="91085" y="102355"/>
                    </a:lnTo>
                    <a:lnTo>
                      <a:pt x="85455" y="105981"/>
                    </a:lnTo>
                    <a:lnTo>
                      <a:pt x="83890" y="104343"/>
                    </a:lnTo>
                    <a:lnTo>
                      <a:pt x="87644" y="99590"/>
                    </a:lnTo>
                    <a:lnTo>
                      <a:pt x="86758" y="92774"/>
                    </a:lnTo>
                    <a:lnTo>
                      <a:pt x="82014" y="91042"/>
                    </a:lnTo>
                    <a:lnTo>
                      <a:pt x="66295" y="78873"/>
                    </a:lnTo>
                    <a:lnTo>
                      <a:pt x="63271" y="82783"/>
                    </a:lnTo>
                    <a:lnTo>
                      <a:pt x="61108" y="82989"/>
                    </a:lnTo>
                    <a:lnTo>
                      <a:pt x="55164" y="78406"/>
                    </a:lnTo>
                    <a:lnTo>
                      <a:pt x="52062" y="78484"/>
                    </a:lnTo>
                    <a:lnTo>
                      <a:pt x="43878" y="71952"/>
                    </a:lnTo>
                    <a:lnTo>
                      <a:pt x="45051" y="71104"/>
                    </a:lnTo>
                    <a:lnTo>
                      <a:pt x="40332" y="65825"/>
                    </a:lnTo>
                    <a:lnTo>
                      <a:pt x="38638" y="67888"/>
                    </a:lnTo>
                    <a:lnTo>
                      <a:pt x="31183" y="62311"/>
                    </a:lnTo>
                    <a:lnTo>
                      <a:pt x="30427" y="63318"/>
                    </a:lnTo>
                    <a:lnTo>
                      <a:pt x="19818" y="55750"/>
                    </a:lnTo>
                    <a:lnTo>
                      <a:pt x="17811" y="52581"/>
                    </a:lnTo>
                    <a:lnTo>
                      <a:pt x="13249" y="55740"/>
                    </a:lnTo>
                    <a:lnTo>
                      <a:pt x="12206" y="51999"/>
                    </a:lnTo>
                    <a:lnTo>
                      <a:pt x="15204" y="51697"/>
                    </a:lnTo>
                    <a:lnTo>
                      <a:pt x="10069" y="50116"/>
                    </a:lnTo>
                    <a:lnTo>
                      <a:pt x="3004" y="45123"/>
                    </a:lnTo>
                    <a:lnTo>
                      <a:pt x="4438" y="43039"/>
                    </a:lnTo>
                    <a:lnTo>
                      <a:pt x="33" y="39306"/>
                    </a:lnTo>
                    <a:lnTo>
                      <a:pt x="33" y="39306"/>
                    </a:lnTo>
                  </a:path>
                </a:pathLst>
              </a:custGeom>
              <a:solidFill>
                <a:srgbClr val="EC3C4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86" name="PA-2">
                <a:extLst>
                  <a:ext uri="{FF2B5EF4-FFF2-40B4-BE49-F238E27FC236}">
                    <a16:creationId xmlns:a16="http://schemas.microsoft.com/office/drawing/2014/main" id="{E95F0BE5-7B27-5530-1320-7DB977B3C252}"/>
                  </a:ext>
                </a:extLst>
              </p:cNvPr>
              <p:cNvSpPr/>
              <p:nvPr/>
            </p:nvSpPr>
            <p:spPr>
              <a:xfrm>
                <a:off x="5232029" y="6404477"/>
                <a:ext cx="115969" cy="171407"/>
              </a:xfrm>
              <a:custGeom>
                <a:avLst/>
                <a:gdLst>
                  <a:gd name="connsiteX0" fmla="*/ 33 w 29794"/>
                  <a:gd name="connsiteY0" fmla="*/ 36543 h 36694"/>
                  <a:gd name="connsiteX1" fmla="*/ 3786 w 29794"/>
                  <a:gd name="connsiteY1" fmla="*/ 14078 h 36694"/>
                  <a:gd name="connsiteX2" fmla="*/ 8114 w 29794"/>
                  <a:gd name="connsiteY2" fmla="*/ 17373 h 36694"/>
                  <a:gd name="connsiteX3" fmla="*/ 11294 w 29794"/>
                  <a:gd name="connsiteY3" fmla="*/ 14031 h 36694"/>
                  <a:gd name="connsiteX4" fmla="*/ 9938 w 29794"/>
                  <a:gd name="connsiteY4" fmla="*/ 13017 h 36694"/>
                  <a:gd name="connsiteX5" fmla="*/ 15490 w 29794"/>
                  <a:gd name="connsiteY5" fmla="*/ 6057 h 36694"/>
                  <a:gd name="connsiteX6" fmla="*/ 21721 w 29794"/>
                  <a:gd name="connsiteY6" fmla="*/ 0 h 36694"/>
                  <a:gd name="connsiteX7" fmla="*/ 26491 w 29794"/>
                  <a:gd name="connsiteY7" fmla="*/ 3349 h 36694"/>
                  <a:gd name="connsiteX8" fmla="*/ 28941 w 29794"/>
                  <a:gd name="connsiteY8" fmla="*/ 3652 h 36694"/>
                  <a:gd name="connsiteX9" fmla="*/ 29827 w 29794"/>
                  <a:gd name="connsiteY9" fmla="*/ 10468 h 36694"/>
                  <a:gd name="connsiteX10" fmla="*/ 26074 w 29794"/>
                  <a:gd name="connsiteY10" fmla="*/ 15221 h 36694"/>
                  <a:gd name="connsiteX11" fmla="*/ 27638 w 29794"/>
                  <a:gd name="connsiteY11" fmla="*/ 16859 h 36694"/>
                  <a:gd name="connsiteX12" fmla="*/ 22007 w 29794"/>
                  <a:gd name="connsiteY12" fmla="*/ 22165 h 36694"/>
                  <a:gd name="connsiteX13" fmla="*/ 17107 w 29794"/>
                  <a:gd name="connsiteY13" fmla="*/ 24142 h 36694"/>
                  <a:gd name="connsiteX14" fmla="*/ 14631 w 29794"/>
                  <a:gd name="connsiteY14" fmla="*/ 28647 h 36694"/>
                  <a:gd name="connsiteX15" fmla="*/ 5063 w 29794"/>
                  <a:gd name="connsiteY15" fmla="*/ 33810 h 36694"/>
                  <a:gd name="connsiteX16" fmla="*/ 4256 w 29794"/>
                  <a:gd name="connsiteY16" fmla="*/ 36695 h 36694"/>
                  <a:gd name="connsiteX17" fmla="*/ 33 w 29794"/>
                  <a:gd name="connsiteY17" fmla="*/ 36543 h 36694"/>
                  <a:gd name="connsiteX18" fmla="*/ 33 w 29794"/>
                  <a:gd name="connsiteY18" fmla="*/ 36543 h 36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794" h="36694">
                    <a:moveTo>
                      <a:pt x="33" y="36543"/>
                    </a:moveTo>
                    <a:lnTo>
                      <a:pt x="3786" y="14078"/>
                    </a:lnTo>
                    <a:lnTo>
                      <a:pt x="8114" y="17373"/>
                    </a:lnTo>
                    <a:lnTo>
                      <a:pt x="11294" y="14031"/>
                    </a:lnTo>
                    <a:lnTo>
                      <a:pt x="9938" y="13017"/>
                    </a:lnTo>
                    <a:lnTo>
                      <a:pt x="15490" y="6057"/>
                    </a:lnTo>
                    <a:lnTo>
                      <a:pt x="21721" y="0"/>
                    </a:lnTo>
                    <a:lnTo>
                      <a:pt x="26491" y="3349"/>
                    </a:lnTo>
                    <a:lnTo>
                      <a:pt x="28941" y="3652"/>
                    </a:lnTo>
                    <a:lnTo>
                      <a:pt x="29827" y="10468"/>
                    </a:lnTo>
                    <a:lnTo>
                      <a:pt x="26074" y="15221"/>
                    </a:lnTo>
                    <a:lnTo>
                      <a:pt x="27638" y="16859"/>
                    </a:lnTo>
                    <a:lnTo>
                      <a:pt x="22007" y="22165"/>
                    </a:lnTo>
                    <a:lnTo>
                      <a:pt x="17107" y="24142"/>
                    </a:lnTo>
                    <a:lnTo>
                      <a:pt x="14631" y="28647"/>
                    </a:lnTo>
                    <a:lnTo>
                      <a:pt x="5063" y="33810"/>
                    </a:lnTo>
                    <a:lnTo>
                      <a:pt x="4256" y="36695"/>
                    </a:lnTo>
                    <a:lnTo>
                      <a:pt x="33" y="36543"/>
                    </a:lnTo>
                    <a:lnTo>
                      <a:pt x="33" y="36543"/>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87" name="PA-3">
                <a:extLst>
                  <a:ext uri="{FF2B5EF4-FFF2-40B4-BE49-F238E27FC236}">
                    <a16:creationId xmlns:a16="http://schemas.microsoft.com/office/drawing/2014/main" id="{04318CB8-BC18-BD05-4F63-6A754827F8EB}"/>
                  </a:ext>
                </a:extLst>
              </p:cNvPr>
              <p:cNvSpPr/>
              <p:nvPr/>
            </p:nvSpPr>
            <p:spPr>
              <a:xfrm>
                <a:off x="5168003" y="6444214"/>
                <a:ext cx="84415" cy="156707"/>
              </a:xfrm>
              <a:custGeom>
                <a:avLst/>
                <a:gdLst>
                  <a:gd name="connsiteX0" fmla="*/ 33 w 21687"/>
                  <a:gd name="connsiteY0" fmla="*/ 22152 h 33548"/>
                  <a:gd name="connsiteX1" fmla="*/ 10668 w 21687"/>
                  <a:gd name="connsiteY1" fmla="*/ 15320 h 33548"/>
                  <a:gd name="connsiteX2" fmla="*/ 2223 w 21687"/>
                  <a:gd name="connsiteY2" fmla="*/ 7317 h 33548"/>
                  <a:gd name="connsiteX3" fmla="*/ 8088 w 21687"/>
                  <a:gd name="connsiteY3" fmla="*/ 0 h 33548"/>
                  <a:gd name="connsiteX4" fmla="*/ 13171 w 21687"/>
                  <a:gd name="connsiteY4" fmla="*/ 3800 h 33548"/>
                  <a:gd name="connsiteX5" fmla="*/ 14891 w 21687"/>
                  <a:gd name="connsiteY5" fmla="*/ 1557 h 33548"/>
                  <a:gd name="connsiteX6" fmla="*/ 20235 w 21687"/>
                  <a:gd name="connsiteY6" fmla="*/ 5572 h 33548"/>
                  <a:gd name="connsiteX7" fmla="*/ 16455 w 21687"/>
                  <a:gd name="connsiteY7" fmla="*/ 28115 h 33548"/>
                  <a:gd name="connsiteX8" fmla="*/ 20704 w 21687"/>
                  <a:gd name="connsiteY8" fmla="*/ 28188 h 33548"/>
                  <a:gd name="connsiteX9" fmla="*/ 21721 w 21687"/>
                  <a:gd name="connsiteY9" fmla="*/ 33549 h 33548"/>
                  <a:gd name="connsiteX10" fmla="*/ 11268 w 21687"/>
                  <a:gd name="connsiteY10" fmla="*/ 32599 h 33548"/>
                  <a:gd name="connsiteX11" fmla="*/ 9208 w 21687"/>
                  <a:gd name="connsiteY11" fmla="*/ 30111 h 33548"/>
                  <a:gd name="connsiteX12" fmla="*/ 4099 w 21687"/>
                  <a:gd name="connsiteY12" fmla="*/ 27098 h 33548"/>
                  <a:gd name="connsiteX13" fmla="*/ 4647 w 21687"/>
                  <a:gd name="connsiteY13" fmla="*/ 24377 h 33548"/>
                  <a:gd name="connsiteX14" fmla="*/ 33 w 21687"/>
                  <a:gd name="connsiteY14" fmla="*/ 22152 h 33548"/>
                  <a:gd name="connsiteX15" fmla="*/ 33 w 21687"/>
                  <a:gd name="connsiteY15" fmla="*/ 22152 h 33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687" h="33548">
                    <a:moveTo>
                      <a:pt x="33" y="22152"/>
                    </a:moveTo>
                    <a:lnTo>
                      <a:pt x="10668" y="15320"/>
                    </a:lnTo>
                    <a:lnTo>
                      <a:pt x="2223" y="7317"/>
                    </a:lnTo>
                    <a:lnTo>
                      <a:pt x="8088" y="0"/>
                    </a:lnTo>
                    <a:lnTo>
                      <a:pt x="13171" y="3800"/>
                    </a:lnTo>
                    <a:lnTo>
                      <a:pt x="14891" y="1557"/>
                    </a:lnTo>
                    <a:lnTo>
                      <a:pt x="20235" y="5572"/>
                    </a:lnTo>
                    <a:lnTo>
                      <a:pt x="16455" y="28115"/>
                    </a:lnTo>
                    <a:lnTo>
                      <a:pt x="20704" y="28188"/>
                    </a:lnTo>
                    <a:lnTo>
                      <a:pt x="21721" y="33549"/>
                    </a:lnTo>
                    <a:lnTo>
                      <a:pt x="11268" y="32599"/>
                    </a:lnTo>
                    <a:lnTo>
                      <a:pt x="9208" y="30111"/>
                    </a:lnTo>
                    <a:lnTo>
                      <a:pt x="4099" y="27098"/>
                    </a:lnTo>
                    <a:lnTo>
                      <a:pt x="4647" y="24377"/>
                    </a:lnTo>
                    <a:lnTo>
                      <a:pt x="33" y="22152"/>
                    </a:lnTo>
                    <a:lnTo>
                      <a:pt x="33" y="22152"/>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88" name="PA-4">
                <a:extLst>
                  <a:ext uri="{FF2B5EF4-FFF2-40B4-BE49-F238E27FC236}">
                    <a16:creationId xmlns:a16="http://schemas.microsoft.com/office/drawing/2014/main" id="{AD1B7272-180C-81A7-A777-471C22FC4E83}"/>
                  </a:ext>
                </a:extLst>
              </p:cNvPr>
              <p:cNvSpPr/>
              <p:nvPr/>
            </p:nvSpPr>
            <p:spPr>
              <a:xfrm>
                <a:off x="4715784" y="5998417"/>
                <a:ext cx="600655" cy="531000"/>
              </a:xfrm>
              <a:custGeom>
                <a:avLst/>
                <a:gdLst>
                  <a:gd name="connsiteX0" fmla="*/ 33 w 154316"/>
                  <a:gd name="connsiteY0" fmla="*/ 44127 h 113674"/>
                  <a:gd name="connsiteX1" fmla="*/ 892 w 154316"/>
                  <a:gd name="connsiteY1" fmla="*/ 39585 h 113674"/>
                  <a:gd name="connsiteX2" fmla="*/ 4985 w 154316"/>
                  <a:gd name="connsiteY2" fmla="*/ 39366 h 113674"/>
                  <a:gd name="connsiteX3" fmla="*/ 9287 w 154316"/>
                  <a:gd name="connsiteY3" fmla="*/ 35349 h 113674"/>
                  <a:gd name="connsiteX4" fmla="*/ 8322 w 154316"/>
                  <a:gd name="connsiteY4" fmla="*/ 31183 h 113674"/>
                  <a:gd name="connsiteX5" fmla="*/ 16403 w 154316"/>
                  <a:gd name="connsiteY5" fmla="*/ 28392 h 113674"/>
                  <a:gd name="connsiteX6" fmla="*/ 15673 w 154316"/>
                  <a:gd name="connsiteY6" fmla="*/ 24552 h 113674"/>
                  <a:gd name="connsiteX7" fmla="*/ 16455 w 154316"/>
                  <a:gd name="connsiteY7" fmla="*/ 20182 h 113674"/>
                  <a:gd name="connsiteX8" fmla="*/ 20209 w 154316"/>
                  <a:gd name="connsiteY8" fmla="*/ 14960 h 113674"/>
                  <a:gd name="connsiteX9" fmla="*/ 20052 w 154316"/>
                  <a:gd name="connsiteY9" fmla="*/ 12080 h 113674"/>
                  <a:gd name="connsiteX10" fmla="*/ 29984 w 154316"/>
                  <a:gd name="connsiteY10" fmla="*/ 11133 h 113674"/>
                  <a:gd name="connsiteX11" fmla="*/ 29671 w 154316"/>
                  <a:gd name="connsiteY11" fmla="*/ 8003 h 113674"/>
                  <a:gd name="connsiteX12" fmla="*/ 21381 w 154316"/>
                  <a:gd name="connsiteY12" fmla="*/ 1051 h 113674"/>
                  <a:gd name="connsiteX13" fmla="*/ 45963 w 154316"/>
                  <a:gd name="connsiteY13" fmla="*/ 0 h 113674"/>
                  <a:gd name="connsiteX14" fmla="*/ 80163 w 154316"/>
                  <a:gd name="connsiteY14" fmla="*/ 28478 h 113674"/>
                  <a:gd name="connsiteX15" fmla="*/ 74454 w 154316"/>
                  <a:gd name="connsiteY15" fmla="*/ 37785 h 113674"/>
                  <a:gd name="connsiteX16" fmla="*/ 79250 w 154316"/>
                  <a:gd name="connsiteY16" fmla="*/ 40845 h 113674"/>
                  <a:gd name="connsiteX17" fmla="*/ 77816 w 154316"/>
                  <a:gd name="connsiteY17" fmla="*/ 42929 h 113674"/>
                  <a:gd name="connsiteX18" fmla="*/ 84881 w 154316"/>
                  <a:gd name="connsiteY18" fmla="*/ 47922 h 113674"/>
                  <a:gd name="connsiteX19" fmla="*/ 90016 w 154316"/>
                  <a:gd name="connsiteY19" fmla="*/ 49503 h 113674"/>
                  <a:gd name="connsiteX20" fmla="*/ 87018 w 154316"/>
                  <a:gd name="connsiteY20" fmla="*/ 49805 h 113674"/>
                  <a:gd name="connsiteX21" fmla="*/ 88061 w 154316"/>
                  <a:gd name="connsiteY21" fmla="*/ 53546 h 113674"/>
                  <a:gd name="connsiteX22" fmla="*/ 92623 w 154316"/>
                  <a:gd name="connsiteY22" fmla="*/ 50387 h 113674"/>
                  <a:gd name="connsiteX23" fmla="*/ 94630 w 154316"/>
                  <a:gd name="connsiteY23" fmla="*/ 53557 h 113674"/>
                  <a:gd name="connsiteX24" fmla="*/ 105239 w 154316"/>
                  <a:gd name="connsiteY24" fmla="*/ 61124 h 113674"/>
                  <a:gd name="connsiteX25" fmla="*/ 105995 w 154316"/>
                  <a:gd name="connsiteY25" fmla="*/ 60117 h 113674"/>
                  <a:gd name="connsiteX26" fmla="*/ 113451 w 154316"/>
                  <a:gd name="connsiteY26" fmla="*/ 65694 h 113674"/>
                  <a:gd name="connsiteX27" fmla="*/ 115145 w 154316"/>
                  <a:gd name="connsiteY27" fmla="*/ 63631 h 113674"/>
                  <a:gd name="connsiteX28" fmla="*/ 119863 w 154316"/>
                  <a:gd name="connsiteY28" fmla="*/ 68911 h 113674"/>
                  <a:gd name="connsiteX29" fmla="*/ 118690 w 154316"/>
                  <a:gd name="connsiteY29" fmla="*/ 69758 h 113674"/>
                  <a:gd name="connsiteX30" fmla="*/ 126875 w 154316"/>
                  <a:gd name="connsiteY30" fmla="*/ 76290 h 113674"/>
                  <a:gd name="connsiteX31" fmla="*/ 129977 w 154316"/>
                  <a:gd name="connsiteY31" fmla="*/ 76212 h 113674"/>
                  <a:gd name="connsiteX32" fmla="*/ 135920 w 154316"/>
                  <a:gd name="connsiteY32" fmla="*/ 80795 h 113674"/>
                  <a:gd name="connsiteX33" fmla="*/ 138084 w 154316"/>
                  <a:gd name="connsiteY33" fmla="*/ 80589 h 113674"/>
                  <a:gd name="connsiteX34" fmla="*/ 141107 w 154316"/>
                  <a:gd name="connsiteY34" fmla="*/ 76679 h 113674"/>
                  <a:gd name="connsiteX35" fmla="*/ 154350 w 154316"/>
                  <a:gd name="connsiteY35" fmla="*/ 86928 h 113674"/>
                  <a:gd name="connsiteX36" fmla="*/ 148119 w 154316"/>
                  <a:gd name="connsiteY36" fmla="*/ 92985 h 113674"/>
                  <a:gd name="connsiteX37" fmla="*/ 142567 w 154316"/>
                  <a:gd name="connsiteY37" fmla="*/ 99945 h 113674"/>
                  <a:gd name="connsiteX38" fmla="*/ 143923 w 154316"/>
                  <a:gd name="connsiteY38" fmla="*/ 100960 h 113674"/>
                  <a:gd name="connsiteX39" fmla="*/ 140743 w 154316"/>
                  <a:gd name="connsiteY39" fmla="*/ 104301 h 113674"/>
                  <a:gd name="connsiteX40" fmla="*/ 131072 w 154316"/>
                  <a:gd name="connsiteY40" fmla="*/ 96992 h 113674"/>
                  <a:gd name="connsiteX41" fmla="*/ 129351 w 154316"/>
                  <a:gd name="connsiteY41" fmla="*/ 99235 h 113674"/>
                  <a:gd name="connsiteX42" fmla="*/ 124268 w 154316"/>
                  <a:gd name="connsiteY42" fmla="*/ 95435 h 113674"/>
                  <a:gd name="connsiteX43" fmla="*/ 118403 w 154316"/>
                  <a:gd name="connsiteY43" fmla="*/ 102752 h 113674"/>
                  <a:gd name="connsiteX44" fmla="*/ 126849 w 154316"/>
                  <a:gd name="connsiteY44" fmla="*/ 110755 h 113674"/>
                  <a:gd name="connsiteX45" fmla="*/ 122313 w 154316"/>
                  <a:gd name="connsiteY45" fmla="*/ 113674 h 113674"/>
                  <a:gd name="connsiteX46" fmla="*/ 121088 w 154316"/>
                  <a:gd name="connsiteY46" fmla="*/ 111746 h 113674"/>
                  <a:gd name="connsiteX47" fmla="*/ 117178 w 154316"/>
                  <a:gd name="connsiteY47" fmla="*/ 110499 h 113674"/>
                  <a:gd name="connsiteX48" fmla="*/ 115119 w 154316"/>
                  <a:gd name="connsiteY48" fmla="*/ 106954 h 113674"/>
                  <a:gd name="connsiteX49" fmla="*/ 110218 w 154316"/>
                  <a:gd name="connsiteY49" fmla="*/ 105535 h 113674"/>
                  <a:gd name="connsiteX50" fmla="*/ 107872 w 154316"/>
                  <a:gd name="connsiteY50" fmla="*/ 101617 h 113674"/>
                  <a:gd name="connsiteX51" fmla="*/ 110505 w 154316"/>
                  <a:gd name="connsiteY51" fmla="*/ 97821 h 113674"/>
                  <a:gd name="connsiteX52" fmla="*/ 109488 w 154316"/>
                  <a:gd name="connsiteY52" fmla="*/ 93050 h 113674"/>
                  <a:gd name="connsiteX53" fmla="*/ 110870 w 154316"/>
                  <a:gd name="connsiteY53" fmla="*/ 89419 h 113674"/>
                  <a:gd name="connsiteX54" fmla="*/ 106856 w 154316"/>
                  <a:gd name="connsiteY54" fmla="*/ 86219 h 113674"/>
                  <a:gd name="connsiteX55" fmla="*/ 103884 w 154316"/>
                  <a:gd name="connsiteY55" fmla="*/ 90142 h 113674"/>
                  <a:gd name="connsiteX56" fmla="*/ 105943 w 154316"/>
                  <a:gd name="connsiteY56" fmla="*/ 92317 h 113674"/>
                  <a:gd name="connsiteX57" fmla="*/ 101720 w 154316"/>
                  <a:gd name="connsiteY57" fmla="*/ 90679 h 113674"/>
                  <a:gd name="connsiteX58" fmla="*/ 97758 w 154316"/>
                  <a:gd name="connsiteY58" fmla="*/ 92930 h 113674"/>
                  <a:gd name="connsiteX59" fmla="*/ 99661 w 154316"/>
                  <a:gd name="connsiteY59" fmla="*/ 94363 h 113674"/>
                  <a:gd name="connsiteX60" fmla="*/ 90746 w 154316"/>
                  <a:gd name="connsiteY60" fmla="*/ 96402 h 113674"/>
                  <a:gd name="connsiteX61" fmla="*/ 88400 w 154316"/>
                  <a:gd name="connsiteY61" fmla="*/ 88569 h 113674"/>
                  <a:gd name="connsiteX62" fmla="*/ 85350 w 154316"/>
                  <a:gd name="connsiteY62" fmla="*/ 89098 h 113674"/>
                  <a:gd name="connsiteX63" fmla="*/ 82926 w 154316"/>
                  <a:gd name="connsiteY63" fmla="*/ 86871 h 113674"/>
                  <a:gd name="connsiteX64" fmla="*/ 84333 w 154316"/>
                  <a:gd name="connsiteY64" fmla="*/ 83602 h 113674"/>
                  <a:gd name="connsiteX65" fmla="*/ 80684 w 154316"/>
                  <a:gd name="connsiteY65" fmla="*/ 84925 h 113674"/>
                  <a:gd name="connsiteX66" fmla="*/ 80267 w 154316"/>
                  <a:gd name="connsiteY66" fmla="*/ 81189 h 113674"/>
                  <a:gd name="connsiteX67" fmla="*/ 78520 w 154316"/>
                  <a:gd name="connsiteY67" fmla="*/ 79762 h 113674"/>
                  <a:gd name="connsiteX68" fmla="*/ 76201 w 154316"/>
                  <a:gd name="connsiteY68" fmla="*/ 73857 h 113674"/>
                  <a:gd name="connsiteX69" fmla="*/ 73854 w 154316"/>
                  <a:gd name="connsiteY69" fmla="*/ 76108 h 113674"/>
                  <a:gd name="connsiteX70" fmla="*/ 70492 w 154316"/>
                  <a:gd name="connsiteY70" fmla="*/ 68311 h 113674"/>
                  <a:gd name="connsiteX71" fmla="*/ 68224 w 154316"/>
                  <a:gd name="connsiteY71" fmla="*/ 70875 h 113674"/>
                  <a:gd name="connsiteX72" fmla="*/ 62646 w 154316"/>
                  <a:gd name="connsiteY72" fmla="*/ 67270 h 113674"/>
                  <a:gd name="connsiteX73" fmla="*/ 57667 w 154316"/>
                  <a:gd name="connsiteY73" fmla="*/ 68311 h 113674"/>
                  <a:gd name="connsiteX74" fmla="*/ 51880 w 154316"/>
                  <a:gd name="connsiteY74" fmla="*/ 65754 h 113674"/>
                  <a:gd name="connsiteX75" fmla="*/ 50342 w 154316"/>
                  <a:gd name="connsiteY75" fmla="*/ 63670 h 113674"/>
                  <a:gd name="connsiteX76" fmla="*/ 45129 w 154316"/>
                  <a:gd name="connsiteY76" fmla="*/ 64100 h 113674"/>
                  <a:gd name="connsiteX77" fmla="*/ 42079 w 154316"/>
                  <a:gd name="connsiteY77" fmla="*/ 60102 h 113674"/>
                  <a:gd name="connsiteX78" fmla="*/ 36709 w 154316"/>
                  <a:gd name="connsiteY78" fmla="*/ 57613 h 113674"/>
                  <a:gd name="connsiteX79" fmla="*/ 37230 w 154316"/>
                  <a:gd name="connsiteY79" fmla="*/ 55051 h 113674"/>
                  <a:gd name="connsiteX80" fmla="*/ 42079 w 154316"/>
                  <a:gd name="connsiteY80" fmla="*/ 53155 h 113674"/>
                  <a:gd name="connsiteX81" fmla="*/ 38299 w 154316"/>
                  <a:gd name="connsiteY81" fmla="*/ 44672 h 113674"/>
                  <a:gd name="connsiteX82" fmla="*/ 34780 w 154316"/>
                  <a:gd name="connsiteY82" fmla="*/ 45300 h 113674"/>
                  <a:gd name="connsiteX83" fmla="*/ 26960 w 154316"/>
                  <a:gd name="connsiteY83" fmla="*/ 43665 h 113674"/>
                  <a:gd name="connsiteX84" fmla="*/ 19062 w 154316"/>
                  <a:gd name="connsiteY84" fmla="*/ 43383 h 113674"/>
                  <a:gd name="connsiteX85" fmla="*/ 18019 w 154316"/>
                  <a:gd name="connsiteY85" fmla="*/ 45986 h 113674"/>
                  <a:gd name="connsiteX86" fmla="*/ 15673 w 154316"/>
                  <a:gd name="connsiteY86" fmla="*/ 43054 h 113674"/>
                  <a:gd name="connsiteX87" fmla="*/ 13614 w 154316"/>
                  <a:gd name="connsiteY87" fmla="*/ 43315 h 113674"/>
                  <a:gd name="connsiteX88" fmla="*/ 12154 w 154316"/>
                  <a:gd name="connsiteY88" fmla="*/ 46735 h 113674"/>
                  <a:gd name="connsiteX89" fmla="*/ 9208 w 154316"/>
                  <a:gd name="connsiteY89" fmla="*/ 48332 h 113674"/>
                  <a:gd name="connsiteX90" fmla="*/ 7827 w 154316"/>
                  <a:gd name="connsiteY90" fmla="*/ 51125 h 113674"/>
                  <a:gd name="connsiteX91" fmla="*/ 2248 w 154316"/>
                  <a:gd name="connsiteY91" fmla="*/ 47348 h 113674"/>
                  <a:gd name="connsiteX92" fmla="*/ 4073 w 154316"/>
                  <a:gd name="connsiteY92" fmla="*/ 44771 h 113674"/>
                  <a:gd name="connsiteX93" fmla="*/ 33 w 154316"/>
                  <a:gd name="connsiteY93" fmla="*/ 44127 h 113674"/>
                  <a:gd name="connsiteX94" fmla="*/ 33 w 154316"/>
                  <a:gd name="connsiteY94" fmla="*/ 44127 h 113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154316" h="113674">
                    <a:moveTo>
                      <a:pt x="33" y="44127"/>
                    </a:moveTo>
                    <a:lnTo>
                      <a:pt x="892" y="39585"/>
                    </a:lnTo>
                    <a:lnTo>
                      <a:pt x="4985" y="39366"/>
                    </a:lnTo>
                    <a:lnTo>
                      <a:pt x="9287" y="35349"/>
                    </a:lnTo>
                    <a:lnTo>
                      <a:pt x="8322" y="31183"/>
                    </a:lnTo>
                    <a:lnTo>
                      <a:pt x="16403" y="28392"/>
                    </a:lnTo>
                    <a:lnTo>
                      <a:pt x="15673" y="24552"/>
                    </a:lnTo>
                    <a:lnTo>
                      <a:pt x="16455" y="20182"/>
                    </a:lnTo>
                    <a:lnTo>
                      <a:pt x="20209" y="14960"/>
                    </a:lnTo>
                    <a:lnTo>
                      <a:pt x="20052" y="12080"/>
                    </a:lnTo>
                    <a:lnTo>
                      <a:pt x="29984" y="11133"/>
                    </a:lnTo>
                    <a:lnTo>
                      <a:pt x="29671" y="8003"/>
                    </a:lnTo>
                    <a:lnTo>
                      <a:pt x="21381" y="1051"/>
                    </a:lnTo>
                    <a:lnTo>
                      <a:pt x="45963" y="0"/>
                    </a:lnTo>
                    <a:lnTo>
                      <a:pt x="80163" y="28478"/>
                    </a:lnTo>
                    <a:lnTo>
                      <a:pt x="74454" y="37785"/>
                    </a:lnTo>
                    <a:lnTo>
                      <a:pt x="79250" y="40845"/>
                    </a:lnTo>
                    <a:lnTo>
                      <a:pt x="77816" y="42929"/>
                    </a:lnTo>
                    <a:lnTo>
                      <a:pt x="84881" y="47922"/>
                    </a:lnTo>
                    <a:lnTo>
                      <a:pt x="90016" y="49503"/>
                    </a:lnTo>
                    <a:lnTo>
                      <a:pt x="87018" y="49805"/>
                    </a:lnTo>
                    <a:lnTo>
                      <a:pt x="88061" y="53546"/>
                    </a:lnTo>
                    <a:lnTo>
                      <a:pt x="92623" y="50387"/>
                    </a:lnTo>
                    <a:lnTo>
                      <a:pt x="94630" y="53557"/>
                    </a:lnTo>
                    <a:lnTo>
                      <a:pt x="105239" y="61124"/>
                    </a:lnTo>
                    <a:lnTo>
                      <a:pt x="105995" y="60117"/>
                    </a:lnTo>
                    <a:lnTo>
                      <a:pt x="113451" y="65694"/>
                    </a:lnTo>
                    <a:lnTo>
                      <a:pt x="115145" y="63631"/>
                    </a:lnTo>
                    <a:lnTo>
                      <a:pt x="119863" y="68911"/>
                    </a:lnTo>
                    <a:lnTo>
                      <a:pt x="118690" y="69758"/>
                    </a:lnTo>
                    <a:lnTo>
                      <a:pt x="126875" y="76290"/>
                    </a:lnTo>
                    <a:lnTo>
                      <a:pt x="129977" y="76212"/>
                    </a:lnTo>
                    <a:lnTo>
                      <a:pt x="135920" y="80795"/>
                    </a:lnTo>
                    <a:lnTo>
                      <a:pt x="138084" y="80589"/>
                    </a:lnTo>
                    <a:lnTo>
                      <a:pt x="141107" y="76679"/>
                    </a:lnTo>
                    <a:lnTo>
                      <a:pt x="154350" y="86928"/>
                    </a:lnTo>
                    <a:lnTo>
                      <a:pt x="148119" y="92985"/>
                    </a:lnTo>
                    <a:lnTo>
                      <a:pt x="142567" y="99945"/>
                    </a:lnTo>
                    <a:lnTo>
                      <a:pt x="143923" y="100960"/>
                    </a:lnTo>
                    <a:lnTo>
                      <a:pt x="140743" y="104301"/>
                    </a:lnTo>
                    <a:lnTo>
                      <a:pt x="131072" y="96992"/>
                    </a:lnTo>
                    <a:lnTo>
                      <a:pt x="129351" y="99235"/>
                    </a:lnTo>
                    <a:lnTo>
                      <a:pt x="124268" y="95435"/>
                    </a:lnTo>
                    <a:lnTo>
                      <a:pt x="118403" y="102752"/>
                    </a:lnTo>
                    <a:lnTo>
                      <a:pt x="126849" y="110755"/>
                    </a:lnTo>
                    <a:lnTo>
                      <a:pt x="122313" y="113674"/>
                    </a:lnTo>
                    <a:lnTo>
                      <a:pt x="121088" y="111746"/>
                    </a:lnTo>
                    <a:lnTo>
                      <a:pt x="117178" y="110499"/>
                    </a:lnTo>
                    <a:lnTo>
                      <a:pt x="115119" y="106954"/>
                    </a:lnTo>
                    <a:lnTo>
                      <a:pt x="110218" y="105535"/>
                    </a:lnTo>
                    <a:lnTo>
                      <a:pt x="107872" y="101617"/>
                    </a:lnTo>
                    <a:lnTo>
                      <a:pt x="110505" y="97821"/>
                    </a:lnTo>
                    <a:lnTo>
                      <a:pt x="109488" y="93050"/>
                    </a:lnTo>
                    <a:lnTo>
                      <a:pt x="110870" y="89419"/>
                    </a:lnTo>
                    <a:lnTo>
                      <a:pt x="106856" y="86219"/>
                    </a:lnTo>
                    <a:lnTo>
                      <a:pt x="103884" y="90142"/>
                    </a:lnTo>
                    <a:lnTo>
                      <a:pt x="105943" y="92317"/>
                    </a:lnTo>
                    <a:lnTo>
                      <a:pt x="101720" y="90679"/>
                    </a:lnTo>
                    <a:lnTo>
                      <a:pt x="97758" y="92930"/>
                    </a:lnTo>
                    <a:lnTo>
                      <a:pt x="99661" y="94363"/>
                    </a:lnTo>
                    <a:lnTo>
                      <a:pt x="90746" y="96402"/>
                    </a:lnTo>
                    <a:lnTo>
                      <a:pt x="88400" y="88569"/>
                    </a:lnTo>
                    <a:lnTo>
                      <a:pt x="85350" y="89098"/>
                    </a:lnTo>
                    <a:lnTo>
                      <a:pt x="82926" y="86871"/>
                    </a:lnTo>
                    <a:lnTo>
                      <a:pt x="84333" y="83602"/>
                    </a:lnTo>
                    <a:lnTo>
                      <a:pt x="80684" y="84925"/>
                    </a:lnTo>
                    <a:lnTo>
                      <a:pt x="80267" y="81189"/>
                    </a:lnTo>
                    <a:lnTo>
                      <a:pt x="78520" y="79762"/>
                    </a:lnTo>
                    <a:lnTo>
                      <a:pt x="76201" y="73857"/>
                    </a:lnTo>
                    <a:lnTo>
                      <a:pt x="73854" y="76108"/>
                    </a:lnTo>
                    <a:lnTo>
                      <a:pt x="70492" y="68311"/>
                    </a:lnTo>
                    <a:lnTo>
                      <a:pt x="68224" y="70875"/>
                    </a:lnTo>
                    <a:lnTo>
                      <a:pt x="62646" y="67270"/>
                    </a:lnTo>
                    <a:lnTo>
                      <a:pt x="57667" y="68311"/>
                    </a:lnTo>
                    <a:lnTo>
                      <a:pt x="51880" y="65754"/>
                    </a:lnTo>
                    <a:lnTo>
                      <a:pt x="50342" y="63670"/>
                    </a:lnTo>
                    <a:lnTo>
                      <a:pt x="45129" y="64100"/>
                    </a:lnTo>
                    <a:lnTo>
                      <a:pt x="42079" y="60102"/>
                    </a:lnTo>
                    <a:lnTo>
                      <a:pt x="36709" y="57613"/>
                    </a:lnTo>
                    <a:lnTo>
                      <a:pt x="37230" y="55051"/>
                    </a:lnTo>
                    <a:lnTo>
                      <a:pt x="42079" y="53155"/>
                    </a:lnTo>
                    <a:lnTo>
                      <a:pt x="38299" y="44672"/>
                    </a:lnTo>
                    <a:lnTo>
                      <a:pt x="34780" y="45300"/>
                    </a:lnTo>
                    <a:lnTo>
                      <a:pt x="26960" y="43665"/>
                    </a:lnTo>
                    <a:lnTo>
                      <a:pt x="19062" y="43383"/>
                    </a:lnTo>
                    <a:lnTo>
                      <a:pt x="18019" y="45986"/>
                    </a:lnTo>
                    <a:lnTo>
                      <a:pt x="15673" y="43054"/>
                    </a:lnTo>
                    <a:lnTo>
                      <a:pt x="13614" y="43315"/>
                    </a:lnTo>
                    <a:lnTo>
                      <a:pt x="12154" y="46735"/>
                    </a:lnTo>
                    <a:lnTo>
                      <a:pt x="9208" y="48332"/>
                    </a:lnTo>
                    <a:lnTo>
                      <a:pt x="7827" y="51125"/>
                    </a:lnTo>
                    <a:lnTo>
                      <a:pt x="2248" y="47348"/>
                    </a:lnTo>
                    <a:lnTo>
                      <a:pt x="4073" y="44771"/>
                    </a:lnTo>
                    <a:lnTo>
                      <a:pt x="33" y="44127"/>
                    </a:lnTo>
                    <a:lnTo>
                      <a:pt x="33" y="44127"/>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89" name="PA-5">
                <a:extLst>
                  <a:ext uri="{FF2B5EF4-FFF2-40B4-BE49-F238E27FC236}">
                    <a16:creationId xmlns:a16="http://schemas.microsoft.com/office/drawing/2014/main" id="{3FC58545-3300-FF2D-A47B-6DEF9853185C}"/>
                  </a:ext>
                </a:extLst>
              </p:cNvPr>
              <p:cNvSpPr/>
              <p:nvPr/>
            </p:nvSpPr>
            <p:spPr>
              <a:xfrm>
                <a:off x="4987304" y="6401168"/>
                <a:ext cx="265119" cy="298860"/>
              </a:xfrm>
              <a:custGeom>
                <a:avLst/>
                <a:gdLst>
                  <a:gd name="connsiteX0" fmla="*/ 33 w 68112"/>
                  <a:gd name="connsiteY0" fmla="*/ 53799 h 63978"/>
                  <a:gd name="connsiteX1" fmla="*/ 554 w 68112"/>
                  <a:gd name="connsiteY1" fmla="*/ 50348 h 63978"/>
                  <a:gd name="connsiteX2" fmla="*/ 4412 w 68112"/>
                  <a:gd name="connsiteY2" fmla="*/ 47776 h 63978"/>
                  <a:gd name="connsiteX3" fmla="*/ 4099 w 68112"/>
                  <a:gd name="connsiteY3" fmla="*/ 46224 h 63978"/>
                  <a:gd name="connsiteX4" fmla="*/ 7983 w 68112"/>
                  <a:gd name="connsiteY4" fmla="*/ 43714 h 63978"/>
                  <a:gd name="connsiteX5" fmla="*/ 8505 w 68112"/>
                  <a:gd name="connsiteY5" fmla="*/ 40433 h 63978"/>
                  <a:gd name="connsiteX6" fmla="*/ 11945 w 68112"/>
                  <a:gd name="connsiteY6" fmla="*/ 39092 h 63978"/>
                  <a:gd name="connsiteX7" fmla="*/ 11241 w 68112"/>
                  <a:gd name="connsiteY7" fmla="*/ 37245 h 63978"/>
                  <a:gd name="connsiteX8" fmla="*/ 23936 w 68112"/>
                  <a:gd name="connsiteY8" fmla="*/ 29539 h 63978"/>
                  <a:gd name="connsiteX9" fmla="*/ 21329 w 68112"/>
                  <a:gd name="connsiteY9" fmla="*/ 27932 h 63978"/>
                  <a:gd name="connsiteX10" fmla="*/ 28472 w 68112"/>
                  <a:gd name="connsiteY10" fmla="*/ 21557 h 63978"/>
                  <a:gd name="connsiteX11" fmla="*/ 26933 w 68112"/>
                  <a:gd name="connsiteY11" fmla="*/ 18852 h 63978"/>
                  <a:gd name="connsiteX12" fmla="*/ 34701 w 68112"/>
                  <a:gd name="connsiteY12" fmla="*/ 14381 h 63978"/>
                  <a:gd name="connsiteX13" fmla="*/ 33894 w 68112"/>
                  <a:gd name="connsiteY13" fmla="*/ 13090 h 63978"/>
                  <a:gd name="connsiteX14" fmla="*/ 30166 w 68112"/>
                  <a:gd name="connsiteY14" fmla="*/ 15236 h 63978"/>
                  <a:gd name="connsiteX15" fmla="*/ 26933 w 68112"/>
                  <a:gd name="connsiteY15" fmla="*/ 9738 h 63978"/>
                  <a:gd name="connsiteX16" fmla="*/ 29905 w 68112"/>
                  <a:gd name="connsiteY16" fmla="*/ 8144 h 63978"/>
                  <a:gd name="connsiteX17" fmla="*/ 28003 w 68112"/>
                  <a:gd name="connsiteY17" fmla="*/ 6712 h 63978"/>
                  <a:gd name="connsiteX18" fmla="*/ 31965 w 68112"/>
                  <a:gd name="connsiteY18" fmla="*/ 4460 h 63978"/>
                  <a:gd name="connsiteX19" fmla="*/ 36187 w 68112"/>
                  <a:gd name="connsiteY19" fmla="*/ 6099 h 63978"/>
                  <a:gd name="connsiteX20" fmla="*/ 34128 w 68112"/>
                  <a:gd name="connsiteY20" fmla="*/ 3923 h 63978"/>
                  <a:gd name="connsiteX21" fmla="*/ 37100 w 68112"/>
                  <a:gd name="connsiteY21" fmla="*/ 0 h 63978"/>
                  <a:gd name="connsiteX22" fmla="*/ 41114 w 68112"/>
                  <a:gd name="connsiteY22" fmla="*/ 3200 h 63978"/>
                  <a:gd name="connsiteX23" fmla="*/ 39733 w 68112"/>
                  <a:gd name="connsiteY23" fmla="*/ 6832 h 63978"/>
                  <a:gd name="connsiteX24" fmla="*/ 40749 w 68112"/>
                  <a:gd name="connsiteY24" fmla="*/ 11603 h 63978"/>
                  <a:gd name="connsiteX25" fmla="*/ 38116 w 68112"/>
                  <a:gd name="connsiteY25" fmla="*/ 15398 h 63978"/>
                  <a:gd name="connsiteX26" fmla="*/ 40463 w 68112"/>
                  <a:gd name="connsiteY26" fmla="*/ 19316 h 63978"/>
                  <a:gd name="connsiteX27" fmla="*/ 45363 w 68112"/>
                  <a:gd name="connsiteY27" fmla="*/ 20735 h 63978"/>
                  <a:gd name="connsiteX28" fmla="*/ 47422 w 68112"/>
                  <a:gd name="connsiteY28" fmla="*/ 24281 h 63978"/>
                  <a:gd name="connsiteX29" fmla="*/ 51333 w 68112"/>
                  <a:gd name="connsiteY29" fmla="*/ 25527 h 63978"/>
                  <a:gd name="connsiteX30" fmla="*/ 52558 w 68112"/>
                  <a:gd name="connsiteY30" fmla="*/ 27455 h 63978"/>
                  <a:gd name="connsiteX31" fmla="*/ 46354 w 68112"/>
                  <a:gd name="connsiteY31" fmla="*/ 31441 h 63978"/>
                  <a:gd name="connsiteX32" fmla="*/ 51072 w 68112"/>
                  <a:gd name="connsiteY32" fmla="*/ 33593 h 63978"/>
                  <a:gd name="connsiteX33" fmla="*/ 50524 w 68112"/>
                  <a:gd name="connsiteY33" fmla="*/ 36314 h 63978"/>
                  <a:gd name="connsiteX34" fmla="*/ 55633 w 68112"/>
                  <a:gd name="connsiteY34" fmla="*/ 39327 h 63978"/>
                  <a:gd name="connsiteX35" fmla="*/ 57693 w 68112"/>
                  <a:gd name="connsiteY35" fmla="*/ 41815 h 63978"/>
                  <a:gd name="connsiteX36" fmla="*/ 68146 w 68112"/>
                  <a:gd name="connsiteY36" fmla="*/ 42765 h 63978"/>
                  <a:gd name="connsiteX37" fmla="*/ 66973 w 68112"/>
                  <a:gd name="connsiteY37" fmla="*/ 47432 h 63978"/>
                  <a:gd name="connsiteX38" fmla="*/ 60378 w 68112"/>
                  <a:gd name="connsiteY38" fmla="*/ 48929 h 63978"/>
                  <a:gd name="connsiteX39" fmla="*/ 54852 w 68112"/>
                  <a:gd name="connsiteY39" fmla="*/ 52777 h 63978"/>
                  <a:gd name="connsiteX40" fmla="*/ 47527 w 68112"/>
                  <a:gd name="connsiteY40" fmla="*/ 55117 h 63978"/>
                  <a:gd name="connsiteX41" fmla="*/ 39133 w 68112"/>
                  <a:gd name="connsiteY41" fmla="*/ 55132 h 63978"/>
                  <a:gd name="connsiteX42" fmla="*/ 35666 w 68112"/>
                  <a:gd name="connsiteY42" fmla="*/ 56841 h 63978"/>
                  <a:gd name="connsiteX43" fmla="*/ 26933 w 68112"/>
                  <a:gd name="connsiteY43" fmla="*/ 63978 h 63978"/>
                  <a:gd name="connsiteX44" fmla="*/ 17419 w 68112"/>
                  <a:gd name="connsiteY44" fmla="*/ 58831 h 63978"/>
                  <a:gd name="connsiteX45" fmla="*/ 7435 w 68112"/>
                  <a:gd name="connsiteY45" fmla="*/ 56943 h 63978"/>
                  <a:gd name="connsiteX46" fmla="*/ 997 w 68112"/>
                  <a:gd name="connsiteY46" fmla="*/ 57289 h 63978"/>
                  <a:gd name="connsiteX47" fmla="*/ 33 w 68112"/>
                  <a:gd name="connsiteY47" fmla="*/ 53799 h 63978"/>
                  <a:gd name="connsiteX48" fmla="*/ 33 w 68112"/>
                  <a:gd name="connsiteY48" fmla="*/ 53799 h 63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68112" h="63978">
                    <a:moveTo>
                      <a:pt x="33" y="53799"/>
                    </a:moveTo>
                    <a:lnTo>
                      <a:pt x="554" y="50348"/>
                    </a:lnTo>
                    <a:lnTo>
                      <a:pt x="4412" y="47776"/>
                    </a:lnTo>
                    <a:lnTo>
                      <a:pt x="4099" y="46224"/>
                    </a:lnTo>
                    <a:lnTo>
                      <a:pt x="7983" y="43714"/>
                    </a:lnTo>
                    <a:lnTo>
                      <a:pt x="8505" y="40433"/>
                    </a:lnTo>
                    <a:lnTo>
                      <a:pt x="11945" y="39092"/>
                    </a:lnTo>
                    <a:lnTo>
                      <a:pt x="11241" y="37245"/>
                    </a:lnTo>
                    <a:lnTo>
                      <a:pt x="23936" y="29539"/>
                    </a:lnTo>
                    <a:lnTo>
                      <a:pt x="21329" y="27932"/>
                    </a:lnTo>
                    <a:lnTo>
                      <a:pt x="28472" y="21557"/>
                    </a:lnTo>
                    <a:lnTo>
                      <a:pt x="26933" y="18852"/>
                    </a:lnTo>
                    <a:lnTo>
                      <a:pt x="34701" y="14381"/>
                    </a:lnTo>
                    <a:lnTo>
                      <a:pt x="33894" y="13090"/>
                    </a:lnTo>
                    <a:lnTo>
                      <a:pt x="30166" y="15236"/>
                    </a:lnTo>
                    <a:lnTo>
                      <a:pt x="26933" y="9738"/>
                    </a:lnTo>
                    <a:lnTo>
                      <a:pt x="29905" y="8144"/>
                    </a:lnTo>
                    <a:lnTo>
                      <a:pt x="28003" y="6712"/>
                    </a:lnTo>
                    <a:lnTo>
                      <a:pt x="31965" y="4460"/>
                    </a:lnTo>
                    <a:lnTo>
                      <a:pt x="36187" y="6099"/>
                    </a:lnTo>
                    <a:lnTo>
                      <a:pt x="34128" y="3923"/>
                    </a:lnTo>
                    <a:lnTo>
                      <a:pt x="37100" y="0"/>
                    </a:lnTo>
                    <a:lnTo>
                      <a:pt x="41114" y="3200"/>
                    </a:lnTo>
                    <a:lnTo>
                      <a:pt x="39733" y="6832"/>
                    </a:lnTo>
                    <a:lnTo>
                      <a:pt x="40749" y="11603"/>
                    </a:lnTo>
                    <a:lnTo>
                      <a:pt x="38116" y="15398"/>
                    </a:lnTo>
                    <a:lnTo>
                      <a:pt x="40463" y="19316"/>
                    </a:lnTo>
                    <a:lnTo>
                      <a:pt x="45363" y="20735"/>
                    </a:lnTo>
                    <a:lnTo>
                      <a:pt x="47422" y="24281"/>
                    </a:lnTo>
                    <a:lnTo>
                      <a:pt x="51333" y="25527"/>
                    </a:lnTo>
                    <a:lnTo>
                      <a:pt x="52558" y="27455"/>
                    </a:lnTo>
                    <a:lnTo>
                      <a:pt x="46354" y="31441"/>
                    </a:lnTo>
                    <a:lnTo>
                      <a:pt x="51072" y="33593"/>
                    </a:lnTo>
                    <a:lnTo>
                      <a:pt x="50524" y="36314"/>
                    </a:lnTo>
                    <a:lnTo>
                      <a:pt x="55633" y="39327"/>
                    </a:lnTo>
                    <a:lnTo>
                      <a:pt x="57693" y="41815"/>
                    </a:lnTo>
                    <a:lnTo>
                      <a:pt x="68146" y="42765"/>
                    </a:lnTo>
                    <a:lnTo>
                      <a:pt x="66973" y="47432"/>
                    </a:lnTo>
                    <a:lnTo>
                      <a:pt x="60378" y="48929"/>
                    </a:lnTo>
                    <a:lnTo>
                      <a:pt x="54852" y="52777"/>
                    </a:lnTo>
                    <a:lnTo>
                      <a:pt x="47527" y="55117"/>
                    </a:lnTo>
                    <a:lnTo>
                      <a:pt x="39133" y="55132"/>
                    </a:lnTo>
                    <a:lnTo>
                      <a:pt x="35666" y="56841"/>
                    </a:lnTo>
                    <a:lnTo>
                      <a:pt x="26933" y="63978"/>
                    </a:lnTo>
                    <a:lnTo>
                      <a:pt x="17419" y="58831"/>
                    </a:lnTo>
                    <a:lnTo>
                      <a:pt x="7435" y="56943"/>
                    </a:lnTo>
                    <a:lnTo>
                      <a:pt x="997" y="57289"/>
                    </a:lnTo>
                    <a:lnTo>
                      <a:pt x="33" y="53799"/>
                    </a:lnTo>
                    <a:lnTo>
                      <a:pt x="33" y="53799"/>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90" name="PA-6">
                <a:extLst>
                  <a:ext uri="{FF2B5EF4-FFF2-40B4-BE49-F238E27FC236}">
                    <a16:creationId xmlns:a16="http://schemas.microsoft.com/office/drawing/2014/main" id="{A5F64EB1-55FE-5C8E-7EF1-864A65817FB4}"/>
                  </a:ext>
                </a:extLst>
              </p:cNvPr>
              <p:cNvSpPr/>
              <p:nvPr/>
            </p:nvSpPr>
            <p:spPr>
              <a:xfrm>
                <a:off x="4687074" y="6199530"/>
                <a:ext cx="435169" cy="570939"/>
              </a:xfrm>
              <a:custGeom>
                <a:avLst/>
                <a:gdLst>
                  <a:gd name="connsiteX0" fmla="*/ 33 w 111801"/>
                  <a:gd name="connsiteY0" fmla="*/ 121502 h 122225"/>
                  <a:gd name="connsiteX1" fmla="*/ 2535 w 111801"/>
                  <a:gd name="connsiteY1" fmla="*/ 121873 h 122225"/>
                  <a:gd name="connsiteX2" fmla="*/ 2431 w 111801"/>
                  <a:gd name="connsiteY2" fmla="*/ 119447 h 122225"/>
                  <a:gd name="connsiteX3" fmla="*/ 5037 w 111801"/>
                  <a:gd name="connsiteY3" fmla="*/ 121716 h 122225"/>
                  <a:gd name="connsiteX4" fmla="*/ 5011 w 111801"/>
                  <a:gd name="connsiteY4" fmla="*/ 118787 h 122225"/>
                  <a:gd name="connsiteX5" fmla="*/ 9991 w 111801"/>
                  <a:gd name="connsiteY5" fmla="*/ 115077 h 122225"/>
                  <a:gd name="connsiteX6" fmla="*/ 17341 w 111801"/>
                  <a:gd name="connsiteY6" fmla="*/ 101588 h 122225"/>
                  <a:gd name="connsiteX7" fmla="*/ 16846 w 111801"/>
                  <a:gd name="connsiteY7" fmla="*/ 97448 h 122225"/>
                  <a:gd name="connsiteX8" fmla="*/ 18749 w 111801"/>
                  <a:gd name="connsiteY8" fmla="*/ 97365 h 122225"/>
                  <a:gd name="connsiteX9" fmla="*/ 19088 w 111801"/>
                  <a:gd name="connsiteY9" fmla="*/ 93940 h 122225"/>
                  <a:gd name="connsiteX10" fmla="*/ 20939 w 111801"/>
                  <a:gd name="connsiteY10" fmla="*/ 94592 h 122225"/>
                  <a:gd name="connsiteX11" fmla="*/ 21616 w 111801"/>
                  <a:gd name="connsiteY11" fmla="*/ 90178 h 122225"/>
                  <a:gd name="connsiteX12" fmla="*/ 20417 w 111801"/>
                  <a:gd name="connsiteY12" fmla="*/ 88913 h 122225"/>
                  <a:gd name="connsiteX13" fmla="*/ 20130 w 111801"/>
                  <a:gd name="connsiteY13" fmla="*/ 83318 h 122225"/>
                  <a:gd name="connsiteX14" fmla="*/ 22294 w 111801"/>
                  <a:gd name="connsiteY14" fmla="*/ 82008 h 122225"/>
                  <a:gd name="connsiteX15" fmla="*/ 20496 w 111801"/>
                  <a:gd name="connsiteY15" fmla="*/ 78847 h 122225"/>
                  <a:gd name="connsiteX16" fmla="*/ 28967 w 111801"/>
                  <a:gd name="connsiteY16" fmla="*/ 62830 h 122225"/>
                  <a:gd name="connsiteX17" fmla="*/ 28941 w 111801"/>
                  <a:gd name="connsiteY17" fmla="*/ 55080 h 122225"/>
                  <a:gd name="connsiteX18" fmla="*/ 27950 w 111801"/>
                  <a:gd name="connsiteY18" fmla="*/ 49294 h 122225"/>
                  <a:gd name="connsiteX19" fmla="*/ 37987 w 111801"/>
                  <a:gd name="connsiteY19" fmla="*/ 44040 h 122225"/>
                  <a:gd name="connsiteX20" fmla="*/ 6497 w 111801"/>
                  <a:gd name="connsiteY20" fmla="*/ 17483 h 122225"/>
                  <a:gd name="connsiteX21" fmla="*/ 13014 w 111801"/>
                  <a:gd name="connsiteY21" fmla="*/ 11626 h 122225"/>
                  <a:gd name="connsiteX22" fmla="*/ 16586 w 111801"/>
                  <a:gd name="connsiteY22" fmla="*/ 5277 h 122225"/>
                  <a:gd name="connsiteX23" fmla="*/ 19531 w 111801"/>
                  <a:gd name="connsiteY23" fmla="*/ 3681 h 122225"/>
                  <a:gd name="connsiteX24" fmla="*/ 20991 w 111801"/>
                  <a:gd name="connsiteY24" fmla="*/ 261 h 122225"/>
                  <a:gd name="connsiteX25" fmla="*/ 23050 w 111801"/>
                  <a:gd name="connsiteY25" fmla="*/ 0 h 122225"/>
                  <a:gd name="connsiteX26" fmla="*/ 25396 w 111801"/>
                  <a:gd name="connsiteY26" fmla="*/ 2932 h 122225"/>
                  <a:gd name="connsiteX27" fmla="*/ 26439 w 111801"/>
                  <a:gd name="connsiteY27" fmla="*/ 329 h 122225"/>
                  <a:gd name="connsiteX28" fmla="*/ 34337 w 111801"/>
                  <a:gd name="connsiteY28" fmla="*/ 610 h 122225"/>
                  <a:gd name="connsiteX29" fmla="*/ 42157 w 111801"/>
                  <a:gd name="connsiteY29" fmla="*/ 2246 h 122225"/>
                  <a:gd name="connsiteX30" fmla="*/ 45676 w 111801"/>
                  <a:gd name="connsiteY30" fmla="*/ 1617 h 122225"/>
                  <a:gd name="connsiteX31" fmla="*/ 49456 w 111801"/>
                  <a:gd name="connsiteY31" fmla="*/ 10100 h 122225"/>
                  <a:gd name="connsiteX32" fmla="*/ 44608 w 111801"/>
                  <a:gd name="connsiteY32" fmla="*/ 11997 h 122225"/>
                  <a:gd name="connsiteX33" fmla="*/ 44086 w 111801"/>
                  <a:gd name="connsiteY33" fmla="*/ 14558 h 122225"/>
                  <a:gd name="connsiteX34" fmla="*/ 49456 w 111801"/>
                  <a:gd name="connsiteY34" fmla="*/ 17047 h 122225"/>
                  <a:gd name="connsiteX35" fmla="*/ 52506 w 111801"/>
                  <a:gd name="connsiteY35" fmla="*/ 21046 h 122225"/>
                  <a:gd name="connsiteX36" fmla="*/ 57719 w 111801"/>
                  <a:gd name="connsiteY36" fmla="*/ 20615 h 122225"/>
                  <a:gd name="connsiteX37" fmla="*/ 59257 w 111801"/>
                  <a:gd name="connsiteY37" fmla="*/ 22700 h 122225"/>
                  <a:gd name="connsiteX38" fmla="*/ 65044 w 111801"/>
                  <a:gd name="connsiteY38" fmla="*/ 25256 h 122225"/>
                  <a:gd name="connsiteX39" fmla="*/ 70023 w 111801"/>
                  <a:gd name="connsiteY39" fmla="*/ 24215 h 122225"/>
                  <a:gd name="connsiteX40" fmla="*/ 75601 w 111801"/>
                  <a:gd name="connsiteY40" fmla="*/ 27820 h 122225"/>
                  <a:gd name="connsiteX41" fmla="*/ 77869 w 111801"/>
                  <a:gd name="connsiteY41" fmla="*/ 25256 h 122225"/>
                  <a:gd name="connsiteX42" fmla="*/ 81231 w 111801"/>
                  <a:gd name="connsiteY42" fmla="*/ 33053 h 122225"/>
                  <a:gd name="connsiteX43" fmla="*/ 83578 w 111801"/>
                  <a:gd name="connsiteY43" fmla="*/ 30802 h 122225"/>
                  <a:gd name="connsiteX44" fmla="*/ 85898 w 111801"/>
                  <a:gd name="connsiteY44" fmla="*/ 36708 h 122225"/>
                  <a:gd name="connsiteX45" fmla="*/ 87644 w 111801"/>
                  <a:gd name="connsiteY45" fmla="*/ 38135 h 122225"/>
                  <a:gd name="connsiteX46" fmla="*/ 88061 w 111801"/>
                  <a:gd name="connsiteY46" fmla="*/ 41870 h 122225"/>
                  <a:gd name="connsiteX47" fmla="*/ 91710 w 111801"/>
                  <a:gd name="connsiteY47" fmla="*/ 40548 h 122225"/>
                  <a:gd name="connsiteX48" fmla="*/ 90303 w 111801"/>
                  <a:gd name="connsiteY48" fmla="*/ 43816 h 122225"/>
                  <a:gd name="connsiteX49" fmla="*/ 92727 w 111801"/>
                  <a:gd name="connsiteY49" fmla="*/ 46044 h 122225"/>
                  <a:gd name="connsiteX50" fmla="*/ 95777 w 111801"/>
                  <a:gd name="connsiteY50" fmla="*/ 45514 h 122225"/>
                  <a:gd name="connsiteX51" fmla="*/ 98123 w 111801"/>
                  <a:gd name="connsiteY51" fmla="*/ 53348 h 122225"/>
                  <a:gd name="connsiteX52" fmla="*/ 103337 w 111801"/>
                  <a:gd name="connsiteY52" fmla="*/ 51569 h 122225"/>
                  <a:gd name="connsiteX53" fmla="*/ 107298 w 111801"/>
                  <a:gd name="connsiteY53" fmla="*/ 58401 h 122225"/>
                  <a:gd name="connsiteX54" fmla="*/ 111027 w 111801"/>
                  <a:gd name="connsiteY54" fmla="*/ 56254 h 122225"/>
                  <a:gd name="connsiteX55" fmla="*/ 111834 w 111801"/>
                  <a:gd name="connsiteY55" fmla="*/ 57545 h 122225"/>
                  <a:gd name="connsiteX56" fmla="*/ 104066 w 111801"/>
                  <a:gd name="connsiteY56" fmla="*/ 62016 h 122225"/>
                  <a:gd name="connsiteX57" fmla="*/ 105604 w 111801"/>
                  <a:gd name="connsiteY57" fmla="*/ 64721 h 122225"/>
                  <a:gd name="connsiteX58" fmla="*/ 98462 w 111801"/>
                  <a:gd name="connsiteY58" fmla="*/ 71097 h 122225"/>
                  <a:gd name="connsiteX59" fmla="*/ 101069 w 111801"/>
                  <a:gd name="connsiteY59" fmla="*/ 72704 h 122225"/>
                  <a:gd name="connsiteX60" fmla="*/ 88374 w 111801"/>
                  <a:gd name="connsiteY60" fmla="*/ 80409 h 122225"/>
                  <a:gd name="connsiteX61" fmla="*/ 89078 w 111801"/>
                  <a:gd name="connsiteY61" fmla="*/ 82256 h 122225"/>
                  <a:gd name="connsiteX62" fmla="*/ 85637 w 111801"/>
                  <a:gd name="connsiteY62" fmla="*/ 83597 h 122225"/>
                  <a:gd name="connsiteX63" fmla="*/ 85115 w 111801"/>
                  <a:gd name="connsiteY63" fmla="*/ 86878 h 122225"/>
                  <a:gd name="connsiteX64" fmla="*/ 81231 w 111801"/>
                  <a:gd name="connsiteY64" fmla="*/ 89388 h 122225"/>
                  <a:gd name="connsiteX65" fmla="*/ 81545 w 111801"/>
                  <a:gd name="connsiteY65" fmla="*/ 90940 h 122225"/>
                  <a:gd name="connsiteX66" fmla="*/ 77687 w 111801"/>
                  <a:gd name="connsiteY66" fmla="*/ 93512 h 122225"/>
                  <a:gd name="connsiteX67" fmla="*/ 78130 w 111801"/>
                  <a:gd name="connsiteY67" fmla="*/ 100454 h 122225"/>
                  <a:gd name="connsiteX68" fmla="*/ 72421 w 111801"/>
                  <a:gd name="connsiteY68" fmla="*/ 101807 h 122225"/>
                  <a:gd name="connsiteX69" fmla="*/ 64444 w 111801"/>
                  <a:gd name="connsiteY69" fmla="*/ 105757 h 122225"/>
                  <a:gd name="connsiteX70" fmla="*/ 58110 w 111801"/>
                  <a:gd name="connsiteY70" fmla="*/ 111543 h 122225"/>
                  <a:gd name="connsiteX71" fmla="*/ 55321 w 111801"/>
                  <a:gd name="connsiteY71" fmla="*/ 115458 h 122225"/>
                  <a:gd name="connsiteX72" fmla="*/ 52350 w 111801"/>
                  <a:gd name="connsiteY72" fmla="*/ 122105 h 122225"/>
                  <a:gd name="connsiteX73" fmla="*/ 163 w 111801"/>
                  <a:gd name="connsiteY73" fmla="*/ 122225 h 122225"/>
                  <a:gd name="connsiteX74" fmla="*/ 33 w 111801"/>
                  <a:gd name="connsiteY74" fmla="*/ 121502 h 122225"/>
                  <a:gd name="connsiteX75" fmla="*/ 33 w 111801"/>
                  <a:gd name="connsiteY75" fmla="*/ 121502 h 122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111801" h="122225">
                    <a:moveTo>
                      <a:pt x="33" y="121502"/>
                    </a:moveTo>
                    <a:lnTo>
                      <a:pt x="2535" y="121873"/>
                    </a:lnTo>
                    <a:lnTo>
                      <a:pt x="2431" y="119447"/>
                    </a:lnTo>
                    <a:lnTo>
                      <a:pt x="5037" y="121716"/>
                    </a:lnTo>
                    <a:lnTo>
                      <a:pt x="5011" y="118787"/>
                    </a:lnTo>
                    <a:lnTo>
                      <a:pt x="9991" y="115077"/>
                    </a:lnTo>
                    <a:lnTo>
                      <a:pt x="17341" y="101588"/>
                    </a:lnTo>
                    <a:lnTo>
                      <a:pt x="16846" y="97448"/>
                    </a:lnTo>
                    <a:lnTo>
                      <a:pt x="18749" y="97365"/>
                    </a:lnTo>
                    <a:lnTo>
                      <a:pt x="19088" y="93940"/>
                    </a:lnTo>
                    <a:lnTo>
                      <a:pt x="20939" y="94592"/>
                    </a:lnTo>
                    <a:lnTo>
                      <a:pt x="21616" y="90178"/>
                    </a:lnTo>
                    <a:lnTo>
                      <a:pt x="20417" y="88913"/>
                    </a:lnTo>
                    <a:lnTo>
                      <a:pt x="20130" y="83318"/>
                    </a:lnTo>
                    <a:lnTo>
                      <a:pt x="22294" y="82008"/>
                    </a:lnTo>
                    <a:lnTo>
                      <a:pt x="20496" y="78847"/>
                    </a:lnTo>
                    <a:lnTo>
                      <a:pt x="28967" y="62830"/>
                    </a:lnTo>
                    <a:lnTo>
                      <a:pt x="28941" y="55080"/>
                    </a:lnTo>
                    <a:lnTo>
                      <a:pt x="27950" y="49294"/>
                    </a:lnTo>
                    <a:lnTo>
                      <a:pt x="37987" y="44040"/>
                    </a:lnTo>
                    <a:lnTo>
                      <a:pt x="6497" y="17483"/>
                    </a:lnTo>
                    <a:lnTo>
                      <a:pt x="13014" y="11626"/>
                    </a:lnTo>
                    <a:lnTo>
                      <a:pt x="16586" y="5277"/>
                    </a:lnTo>
                    <a:lnTo>
                      <a:pt x="19531" y="3681"/>
                    </a:lnTo>
                    <a:lnTo>
                      <a:pt x="20991" y="261"/>
                    </a:lnTo>
                    <a:lnTo>
                      <a:pt x="23050" y="0"/>
                    </a:lnTo>
                    <a:lnTo>
                      <a:pt x="25396" y="2932"/>
                    </a:lnTo>
                    <a:lnTo>
                      <a:pt x="26439" y="329"/>
                    </a:lnTo>
                    <a:lnTo>
                      <a:pt x="34337" y="610"/>
                    </a:lnTo>
                    <a:lnTo>
                      <a:pt x="42157" y="2246"/>
                    </a:lnTo>
                    <a:lnTo>
                      <a:pt x="45676" y="1617"/>
                    </a:lnTo>
                    <a:lnTo>
                      <a:pt x="49456" y="10100"/>
                    </a:lnTo>
                    <a:lnTo>
                      <a:pt x="44608" y="11997"/>
                    </a:lnTo>
                    <a:lnTo>
                      <a:pt x="44086" y="14558"/>
                    </a:lnTo>
                    <a:lnTo>
                      <a:pt x="49456" y="17047"/>
                    </a:lnTo>
                    <a:lnTo>
                      <a:pt x="52506" y="21046"/>
                    </a:lnTo>
                    <a:lnTo>
                      <a:pt x="57719" y="20615"/>
                    </a:lnTo>
                    <a:lnTo>
                      <a:pt x="59257" y="22700"/>
                    </a:lnTo>
                    <a:lnTo>
                      <a:pt x="65044" y="25256"/>
                    </a:lnTo>
                    <a:lnTo>
                      <a:pt x="70023" y="24215"/>
                    </a:lnTo>
                    <a:lnTo>
                      <a:pt x="75601" y="27820"/>
                    </a:lnTo>
                    <a:lnTo>
                      <a:pt x="77869" y="25256"/>
                    </a:lnTo>
                    <a:lnTo>
                      <a:pt x="81231" y="33053"/>
                    </a:lnTo>
                    <a:lnTo>
                      <a:pt x="83578" y="30802"/>
                    </a:lnTo>
                    <a:lnTo>
                      <a:pt x="85898" y="36708"/>
                    </a:lnTo>
                    <a:lnTo>
                      <a:pt x="87644" y="38135"/>
                    </a:lnTo>
                    <a:lnTo>
                      <a:pt x="88061" y="41870"/>
                    </a:lnTo>
                    <a:lnTo>
                      <a:pt x="91710" y="40548"/>
                    </a:lnTo>
                    <a:lnTo>
                      <a:pt x="90303" y="43816"/>
                    </a:lnTo>
                    <a:lnTo>
                      <a:pt x="92727" y="46044"/>
                    </a:lnTo>
                    <a:lnTo>
                      <a:pt x="95777" y="45514"/>
                    </a:lnTo>
                    <a:lnTo>
                      <a:pt x="98123" y="53348"/>
                    </a:lnTo>
                    <a:lnTo>
                      <a:pt x="103337" y="51569"/>
                    </a:lnTo>
                    <a:lnTo>
                      <a:pt x="107298" y="58401"/>
                    </a:lnTo>
                    <a:lnTo>
                      <a:pt x="111027" y="56254"/>
                    </a:lnTo>
                    <a:lnTo>
                      <a:pt x="111834" y="57545"/>
                    </a:lnTo>
                    <a:lnTo>
                      <a:pt x="104066" y="62016"/>
                    </a:lnTo>
                    <a:lnTo>
                      <a:pt x="105604" y="64721"/>
                    </a:lnTo>
                    <a:lnTo>
                      <a:pt x="98462" y="71097"/>
                    </a:lnTo>
                    <a:lnTo>
                      <a:pt x="101069" y="72704"/>
                    </a:lnTo>
                    <a:lnTo>
                      <a:pt x="88374" y="80409"/>
                    </a:lnTo>
                    <a:lnTo>
                      <a:pt x="89078" y="82256"/>
                    </a:lnTo>
                    <a:lnTo>
                      <a:pt x="85637" y="83597"/>
                    </a:lnTo>
                    <a:lnTo>
                      <a:pt x="85115" y="86878"/>
                    </a:lnTo>
                    <a:lnTo>
                      <a:pt x="81231" y="89388"/>
                    </a:lnTo>
                    <a:lnTo>
                      <a:pt x="81545" y="90940"/>
                    </a:lnTo>
                    <a:lnTo>
                      <a:pt x="77687" y="93512"/>
                    </a:lnTo>
                    <a:lnTo>
                      <a:pt x="78130" y="100454"/>
                    </a:lnTo>
                    <a:lnTo>
                      <a:pt x="72421" y="101807"/>
                    </a:lnTo>
                    <a:lnTo>
                      <a:pt x="64444" y="105757"/>
                    </a:lnTo>
                    <a:lnTo>
                      <a:pt x="58110" y="111543"/>
                    </a:lnTo>
                    <a:lnTo>
                      <a:pt x="55321" y="115458"/>
                    </a:lnTo>
                    <a:lnTo>
                      <a:pt x="52350" y="122105"/>
                    </a:lnTo>
                    <a:lnTo>
                      <a:pt x="163" y="122225"/>
                    </a:lnTo>
                    <a:lnTo>
                      <a:pt x="33" y="121502"/>
                    </a:lnTo>
                    <a:lnTo>
                      <a:pt x="33" y="121502"/>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91" name="PA-7">
                <a:extLst>
                  <a:ext uri="{FF2B5EF4-FFF2-40B4-BE49-F238E27FC236}">
                    <a16:creationId xmlns:a16="http://schemas.microsoft.com/office/drawing/2014/main" id="{A2B8B0B6-FDC2-425C-C93D-30367D59086E}"/>
                  </a:ext>
                </a:extLst>
              </p:cNvPr>
              <p:cNvSpPr/>
              <p:nvPr/>
            </p:nvSpPr>
            <p:spPr>
              <a:xfrm>
                <a:off x="4764991" y="5519902"/>
                <a:ext cx="529734" cy="636815"/>
              </a:xfrm>
              <a:custGeom>
                <a:avLst/>
                <a:gdLst>
                  <a:gd name="connsiteX0" fmla="*/ 710 w 136096"/>
                  <a:gd name="connsiteY0" fmla="*/ 41914 h 136326"/>
                  <a:gd name="connsiteX1" fmla="*/ 21616 w 136096"/>
                  <a:gd name="connsiteY1" fmla="*/ 32067 h 136326"/>
                  <a:gd name="connsiteX2" fmla="*/ 21382 w 136096"/>
                  <a:gd name="connsiteY2" fmla="*/ 31065 h 136326"/>
                  <a:gd name="connsiteX3" fmla="*/ 28290 w 136096"/>
                  <a:gd name="connsiteY3" fmla="*/ 28903 h 136326"/>
                  <a:gd name="connsiteX4" fmla="*/ 38326 w 136096"/>
                  <a:gd name="connsiteY4" fmla="*/ 24085 h 136326"/>
                  <a:gd name="connsiteX5" fmla="*/ 36788 w 136096"/>
                  <a:gd name="connsiteY5" fmla="*/ 19634 h 136326"/>
                  <a:gd name="connsiteX6" fmla="*/ 34650 w 136096"/>
                  <a:gd name="connsiteY6" fmla="*/ 19608 h 136326"/>
                  <a:gd name="connsiteX7" fmla="*/ 32799 w 136096"/>
                  <a:gd name="connsiteY7" fmla="*/ 15969 h 136326"/>
                  <a:gd name="connsiteX8" fmla="*/ 33242 w 136096"/>
                  <a:gd name="connsiteY8" fmla="*/ 7826 h 136326"/>
                  <a:gd name="connsiteX9" fmla="*/ 38274 w 136096"/>
                  <a:gd name="connsiteY9" fmla="*/ 5939 h 136326"/>
                  <a:gd name="connsiteX10" fmla="*/ 44217 w 136096"/>
                  <a:gd name="connsiteY10" fmla="*/ 477 h 136326"/>
                  <a:gd name="connsiteX11" fmla="*/ 47631 w 136096"/>
                  <a:gd name="connsiteY11" fmla="*/ 0 h 136326"/>
                  <a:gd name="connsiteX12" fmla="*/ 50759 w 136096"/>
                  <a:gd name="connsiteY12" fmla="*/ 4027 h 136326"/>
                  <a:gd name="connsiteX13" fmla="*/ 55061 w 136096"/>
                  <a:gd name="connsiteY13" fmla="*/ 5595 h 136326"/>
                  <a:gd name="connsiteX14" fmla="*/ 55530 w 136096"/>
                  <a:gd name="connsiteY14" fmla="*/ 7609 h 136326"/>
                  <a:gd name="connsiteX15" fmla="*/ 60769 w 136096"/>
                  <a:gd name="connsiteY15" fmla="*/ 12714 h 136326"/>
                  <a:gd name="connsiteX16" fmla="*/ 62855 w 136096"/>
                  <a:gd name="connsiteY16" fmla="*/ 16168 h 136326"/>
                  <a:gd name="connsiteX17" fmla="*/ 72161 w 136096"/>
                  <a:gd name="connsiteY17" fmla="*/ 27849 h 136326"/>
                  <a:gd name="connsiteX18" fmla="*/ 82301 w 136096"/>
                  <a:gd name="connsiteY18" fmla="*/ 45290 h 136326"/>
                  <a:gd name="connsiteX19" fmla="*/ 89886 w 136096"/>
                  <a:gd name="connsiteY19" fmla="*/ 48958 h 136326"/>
                  <a:gd name="connsiteX20" fmla="*/ 94448 w 136096"/>
                  <a:gd name="connsiteY20" fmla="*/ 46991 h 136326"/>
                  <a:gd name="connsiteX21" fmla="*/ 94839 w 136096"/>
                  <a:gd name="connsiteY21" fmla="*/ 45274 h 136326"/>
                  <a:gd name="connsiteX22" fmla="*/ 98410 w 136096"/>
                  <a:gd name="connsiteY22" fmla="*/ 46735 h 136326"/>
                  <a:gd name="connsiteX23" fmla="*/ 101356 w 136096"/>
                  <a:gd name="connsiteY23" fmla="*/ 51918 h 136326"/>
                  <a:gd name="connsiteX24" fmla="*/ 105344 w 136096"/>
                  <a:gd name="connsiteY24" fmla="*/ 48086 h 136326"/>
                  <a:gd name="connsiteX25" fmla="*/ 110349 w 136096"/>
                  <a:gd name="connsiteY25" fmla="*/ 44786 h 136326"/>
                  <a:gd name="connsiteX26" fmla="*/ 109124 w 136096"/>
                  <a:gd name="connsiteY26" fmla="*/ 42940 h 136326"/>
                  <a:gd name="connsiteX27" fmla="*/ 112408 w 136096"/>
                  <a:gd name="connsiteY27" fmla="*/ 39418 h 136326"/>
                  <a:gd name="connsiteX28" fmla="*/ 125233 w 136096"/>
                  <a:gd name="connsiteY28" fmla="*/ 33486 h 136326"/>
                  <a:gd name="connsiteX29" fmla="*/ 130108 w 136096"/>
                  <a:gd name="connsiteY29" fmla="*/ 40130 h 136326"/>
                  <a:gd name="connsiteX30" fmla="*/ 132454 w 136096"/>
                  <a:gd name="connsiteY30" fmla="*/ 42092 h 136326"/>
                  <a:gd name="connsiteX31" fmla="*/ 132923 w 136096"/>
                  <a:gd name="connsiteY31" fmla="*/ 45564 h 136326"/>
                  <a:gd name="connsiteX32" fmla="*/ 136129 w 136096"/>
                  <a:gd name="connsiteY32" fmla="*/ 49769 h 136326"/>
                  <a:gd name="connsiteX33" fmla="*/ 134722 w 136096"/>
                  <a:gd name="connsiteY33" fmla="*/ 54383 h 136326"/>
                  <a:gd name="connsiteX34" fmla="*/ 130759 w 136096"/>
                  <a:gd name="connsiteY34" fmla="*/ 54436 h 136326"/>
                  <a:gd name="connsiteX35" fmla="*/ 129821 w 136096"/>
                  <a:gd name="connsiteY35" fmla="*/ 56003 h 136326"/>
                  <a:gd name="connsiteX36" fmla="*/ 131776 w 136096"/>
                  <a:gd name="connsiteY36" fmla="*/ 59149 h 136326"/>
                  <a:gd name="connsiteX37" fmla="*/ 128231 w 136096"/>
                  <a:gd name="connsiteY37" fmla="*/ 65512 h 136326"/>
                  <a:gd name="connsiteX38" fmla="*/ 124503 w 136096"/>
                  <a:gd name="connsiteY38" fmla="*/ 68814 h 136326"/>
                  <a:gd name="connsiteX39" fmla="*/ 119134 w 136096"/>
                  <a:gd name="connsiteY39" fmla="*/ 68055 h 136326"/>
                  <a:gd name="connsiteX40" fmla="*/ 115536 w 136096"/>
                  <a:gd name="connsiteY40" fmla="*/ 73029 h 136326"/>
                  <a:gd name="connsiteX41" fmla="*/ 117569 w 136096"/>
                  <a:gd name="connsiteY41" fmla="*/ 77164 h 136326"/>
                  <a:gd name="connsiteX42" fmla="*/ 114468 w 136096"/>
                  <a:gd name="connsiteY42" fmla="*/ 84478 h 136326"/>
                  <a:gd name="connsiteX43" fmla="*/ 118273 w 136096"/>
                  <a:gd name="connsiteY43" fmla="*/ 87098 h 136326"/>
                  <a:gd name="connsiteX44" fmla="*/ 114989 w 136096"/>
                  <a:gd name="connsiteY44" fmla="*/ 92521 h 136326"/>
                  <a:gd name="connsiteX45" fmla="*/ 116396 w 136096"/>
                  <a:gd name="connsiteY45" fmla="*/ 95054 h 136326"/>
                  <a:gd name="connsiteX46" fmla="*/ 115510 w 136096"/>
                  <a:gd name="connsiteY46" fmla="*/ 100245 h 136326"/>
                  <a:gd name="connsiteX47" fmla="*/ 106647 w 136096"/>
                  <a:gd name="connsiteY47" fmla="*/ 105295 h 136326"/>
                  <a:gd name="connsiteX48" fmla="*/ 101564 w 136096"/>
                  <a:gd name="connsiteY48" fmla="*/ 109098 h 136326"/>
                  <a:gd name="connsiteX49" fmla="*/ 84803 w 136096"/>
                  <a:gd name="connsiteY49" fmla="*/ 123143 h 136326"/>
                  <a:gd name="connsiteX50" fmla="*/ 74090 w 136096"/>
                  <a:gd name="connsiteY50" fmla="*/ 136327 h 136326"/>
                  <a:gd name="connsiteX51" fmla="*/ 60326 w 136096"/>
                  <a:gd name="connsiteY51" fmla="*/ 125026 h 136326"/>
                  <a:gd name="connsiteX52" fmla="*/ 24849 w 136096"/>
                  <a:gd name="connsiteY52" fmla="*/ 95440 h 136326"/>
                  <a:gd name="connsiteX53" fmla="*/ 15360 w 136096"/>
                  <a:gd name="connsiteY53" fmla="*/ 87184 h 136326"/>
                  <a:gd name="connsiteX54" fmla="*/ 20626 w 136096"/>
                  <a:gd name="connsiteY54" fmla="*/ 84155 h 136326"/>
                  <a:gd name="connsiteX55" fmla="*/ 27403 w 136096"/>
                  <a:gd name="connsiteY55" fmla="*/ 81434 h 136326"/>
                  <a:gd name="connsiteX56" fmla="*/ 31757 w 136096"/>
                  <a:gd name="connsiteY56" fmla="*/ 77237 h 136326"/>
                  <a:gd name="connsiteX57" fmla="*/ 34624 w 136096"/>
                  <a:gd name="connsiteY57" fmla="*/ 76118 h 136326"/>
                  <a:gd name="connsiteX58" fmla="*/ 16143 w 136096"/>
                  <a:gd name="connsiteY58" fmla="*/ 60714 h 136326"/>
                  <a:gd name="connsiteX59" fmla="*/ 33 w 136096"/>
                  <a:gd name="connsiteY59" fmla="*/ 42209 h 136326"/>
                  <a:gd name="connsiteX60" fmla="*/ 710 w 136096"/>
                  <a:gd name="connsiteY60" fmla="*/ 41914 h 136326"/>
                  <a:gd name="connsiteX61" fmla="*/ 710 w 136096"/>
                  <a:gd name="connsiteY61" fmla="*/ 41914 h 136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136096" h="136326">
                    <a:moveTo>
                      <a:pt x="710" y="41914"/>
                    </a:moveTo>
                    <a:lnTo>
                      <a:pt x="21616" y="32067"/>
                    </a:lnTo>
                    <a:lnTo>
                      <a:pt x="21382" y="31065"/>
                    </a:lnTo>
                    <a:lnTo>
                      <a:pt x="28290" y="28903"/>
                    </a:lnTo>
                    <a:lnTo>
                      <a:pt x="38326" y="24085"/>
                    </a:lnTo>
                    <a:lnTo>
                      <a:pt x="36788" y="19634"/>
                    </a:lnTo>
                    <a:lnTo>
                      <a:pt x="34650" y="19608"/>
                    </a:lnTo>
                    <a:lnTo>
                      <a:pt x="32799" y="15969"/>
                    </a:lnTo>
                    <a:lnTo>
                      <a:pt x="33242" y="7826"/>
                    </a:lnTo>
                    <a:lnTo>
                      <a:pt x="38274" y="5939"/>
                    </a:lnTo>
                    <a:lnTo>
                      <a:pt x="44217" y="477"/>
                    </a:lnTo>
                    <a:lnTo>
                      <a:pt x="47631" y="0"/>
                    </a:lnTo>
                    <a:lnTo>
                      <a:pt x="50759" y="4027"/>
                    </a:lnTo>
                    <a:lnTo>
                      <a:pt x="55061" y="5595"/>
                    </a:lnTo>
                    <a:lnTo>
                      <a:pt x="55530" y="7609"/>
                    </a:lnTo>
                    <a:lnTo>
                      <a:pt x="60769" y="12714"/>
                    </a:lnTo>
                    <a:lnTo>
                      <a:pt x="62855" y="16168"/>
                    </a:lnTo>
                    <a:lnTo>
                      <a:pt x="72161" y="27849"/>
                    </a:lnTo>
                    <a:lnTo>
                      <a:pt x="82301" y="45290"/>
                    </a:lnTo>
                    <a:lnTo>
                      <a:pt x="89886" y="48958"/>
                    </a:lnTo>
                    <a:lnTo>
                      <a:pt x="94448" y="46991"/>
                    </a:lnTo>
                    <a:lnTo>
                      <a:pt x="94839" y="45274"/>
                    </a:lnTo>
                    <a:lnTo>
                      <a:pt x="98410" y="46735"/>
                    </a:lnTo>
                    <a:lnTo>
                      <a:pt x="101356" y="51918"/>
                    </a:lnTo>
                    <a:lnTo>
                      <a:pt x="105344" y="48086"/>
                    </a:lnTo>
                    <a:lnTo>
                      <a:pt x="110349" y="44786"/>
                    </a:lnTo>
                    <a:lnTo>
                      <a:pt x="109124" y="42940"/>
                    </a:lnTo>
                    <a:lnTo>
                      <a:pt x="112408" y="39418"/>
                    </a:lnTo>
                    <a:lnTo>
                      <a:pt x="125233" y="33486"/>
                    </a:lnTo>
                    <a:lnTo>
                      <a:pt x="130108" y="40130"/>
                    </a:lnTo>
                    <a:lnTo>
                      <a:pt x="132454" y="42092"/>
                    </a:lnTo>
                    <a:lnTo>
                      <a:pt x="132923" y="45564"/>
                    </a:lnTo>
                    <a:lnTo>
                      <a:pt x="136129" y="49769"/>
                    </a:lnTo>
                    <a:lnTo>
                      <a:pt x="134722" y="54383"/>
                    </a:lnTo>
                    <a:lnTo>
                      <a:pt x="130759" y="54436"/>
                    </a:lnTo>
                    <a:lnTo>
                      <a:pt x="129821" y="56003"/>
                    </a:lnTo>
                    <a:lnTo>
                      <a:pt x="131776" y="59149"/>
                    </a:lnTo>
                    <a:lnTo>
                      <a:pt x="128231" y="65512"/>
                    </a:lnTo>
                    <a:lnTo>
                      <a:pt x="124503" y="68814"/>
                    </a:lnTo>
                    <a:lnTo>
                      <a:pt x="119134" y="68055"/>
                    </a:lnTo>
                    <a:lnTo>
                      <a:pt x="115536" y="73029"/>
                    </a:lnTo>
                    <a:lnTo>
                      <a:pt x="117569" y="77164"/>
                    </a:lnTo>
                    <a:lnTo>
                      <a:pt x="114468" y="84478"/>
                    </a:lnTo>
                    <a:lnTo>
                      <a:pt x="118273" y="87098"/>
                    </a:lnTo>
                    <a:lnTo>
                      <a:pt x="114989" y="92521"/>
                    </a:lnTo>
                    <a:lnTo>
                      <a:pt x="116396" y="95054"/>
                    </a:lnTo>
                    <a:lnTo>
                      <a:pt x="115510" y="100245"/>
                    </a:lnTo>
                    <a:lnTo>
                      <a:pt x="106647" y="105295"/>
                    </a:lnTo>
                    <a:lnTo>
                      <a:pt x="101564" y="109098"/>
                    </a:lnTo>
                    <a:lnTo>
                      <a:pt x="84803" y="123143"/>
                    </a:lnTo>
                    <a:lnTo>
                      <a:pt x="74090" y="136327"/>
                    </a:lnTo>
                    <a:lnTo>
                      <a:pt x="60326" y="125026"/>
                    </a:lnTo>
                    <a:lnTo>
                      <a:pt x="24849" y="95440"/>
                    </a:lnTo>
                    <a:lnTo>
                      <a:pt x="15360" y="87184"/>
                    </a:lnTo>
                    <a:lnTo>
                      <a:pt x="20626" y="84155"/>
                    </a:lnTo>
                    <a:lnTo>
                      <a:pt x="27403" y="81434"/>
                    </a:lnTo>
                    <a:lnTo>
                      <a:pt x="31757" y="77237"/>
                    </a:lnTo>
                    <a:lnTo>
                      <a:pt x="34624" y="76118"/>
                    </a:lnTo>
                    <a:lnTo>
                      <a:pt x="16143" y="60714"/>
                    </a:lnTo>
                    <a:lnTo>
                      <a:pt x="33" y="42209"/>
                    </a:lnTo>
                    <a:lnTo>
                      <a:pt x="710" y="41914"/>
                    </a:lnTo>
                    <a:lnTo>
                      <a:pt x="710" y="41914"/>
                    </a:lnTo>
                  </a:path>
                </a:pathLst>
              </a:custGeom>
              <a:solidFill>
                <a:srgbClr val="ACACA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92" name="PA-8">
                <a:extLst>
                  <a:ext uri="{FF2B5EF4-FFF2-40B4-BE49-F238E27FC236}">
                    <a16:creationId xmlns:a16="http://schemas.microsoft.com/office/drawing/2014/main" id="{B96515EA-47E7-B69B-5BBF-A3CFFA2722F5}"/>
                  </a:ext>
                </a:extLst>
              </p:cNvPr>
              <p:cNvSpPr/>
              <p:nvPr/>
            </p:nvSpPr>
            <p:spPr>
              <a:xfrm>
                <a:off x="4698844" y="4740272"/>
                <a:ext cx="799522" cy="1022145"/>
              </a:xfrm>
              <a:custGeom>
                <a:avLst/>
                <a:gdLst>
                  <a:gd name="connsiteX0" fmla="*/ 33 w 205408"/>
                  <a:gd name="connsiteY0" fmla="*/ 200112 h 218817"/>
                  <a:gd name="connsiteX1" fmla="*/ 11398 w 205408"/>
                  <a:gd name="connsiteY1" fmla="*/ 197686 h 218817"/>
                  <a:gd name="connsiteX2" fmla="*/ 14370 w 205408"/>
                  <a:gd name="connsiteY2" fmla="*/ 196024 h 218817"/>
                  <a:gd name="connsiteX3" fmla="*/ 12024 w 205408"/>
                  <a:gd name="connsiteY3" fmla="*/ 192200 h 218817"/>
                  <a:gd name="connsiteX4" fmla="*/ 15282 w 205408"/>
                  <a:gd name="connsiteY4" fmla="*/ 190301 h 218817"/>
                  <a:gd name="connsiteX5" fmla="*/ 14761 w 205408"/>
                  <a:gd name="connsiteY5" fmla="*/ 183610 h 218817"/>
                  <a:gd name="connsiteX6" fmla="*/ 12545 w 205408"/>
                  <a:gd name="connsiteY6" fmla="*/ 184374 h 218817"/>
                  <a:gd name="connsiteX7" fmla="*/ 14474 w 205408"/>
                  <a:gd name="connsiteY7" fmla="*/ 181223 h 218817"/>
                  <a:gd name="connsiteX8" fmla="*/ 27117 w 205408"/>
                  <a:gd name="connsiteY8" fmla="*/ 175612 h 218817"/>
                  <a:gd name="connsiteX9" fmla="*/ 22998 w 205408"/>
                  <a:gd name="connsiteY9" fmla="*/ 171451 h 218817"/>
                  <a:gd name="connsiteX10" fmla="*/ 21408 w 205408"/>
                  <a:gd name="connsiteY10" fmla="*/ 167040 h 218817"/>
                  <a:gd name="connsiteX11" fmla="*/ 17576 w 205408"/>
                  <a:gd name="connsiteY11" fmla="*/ 160641 h 218817"/>
                  <a:gd name="connsiteX12" fmla="*/ 11034 w 205408"/>
                  <a:gd name="connsiteY12" fmla="*/ 163258 h 218817"/>
                  <a:gd name="connsiteX13" fmla="*/ 8870 w 205408"/>
                  <a:gd name="connsiteY13" fmla="*/ 162759 h 218817"/>
                  <a:gd name="connsiteX14" fmla="*/ 9313 w 205408"/>
                  <a:gd name="connsiteY14" fmla="*/ 159387 h 218817"/>
                  <a:gd name="connsiteX15" fmla="*/ 7540 w 205408"/>
                  <a:gd name="connsiteY15" fmla="*/ 154368 h 218817"/>
                  <a:gd name="connsiteX16" fmla="*/ 10955 w 205408"/>
                  <a:gd name="connsiteY16" fmla="*/ 151887 h 218817"/>
                  <a:gd name="connsiteX17" fmla="*/ 5611 w 205408"/>
                  <a:gd name="connsiteY17" fmla="*/ 144609 h 218817"/>
                  <a:gd name="connsiteX18" fmla="*/ 20860 w 205408"/>
                  <a:gd name="connsiteY18" fmla="*/ 133379 h 218817"/>
                  <a:gd name="connsiteX19" fmla="*/ 20027 w 205408"/>
                  <a:gd name="connsiteY19" fmla="*/ 132049 h 218817"/>
                  <a:gd name="connsiteX20" fmla="*/ 23337 w 205408"/>
                  <a:gd name="connsiteY20" fmla="*/ 129211 h 218817"/>
                  <a:gd name="connsiteX21" fmla="*/ 21616 w 205408"/>
                  <a:gd name="connsiteY21" fmla="*/ 127111 h 218817"/>
                  <a:gd name="connsiteX22" fmla="*/ 17342 w 205408"/>
                  <a:gd name="connsiteY22" fmla="*/ 128514 h 218817"/>
                  <a:gd name="connsiteX23" fmla="*/ 15491 w 205408"/>
                  <a:gd name="connsiteY23" fmla="*/ 125981 h 218817"/>
                  <a:gd name="connsiteX24" fmla="*/ 13066 w 205408"/>
                  <a:gd name="connsiteY24" fmla="*/ 127494 h 218817"/>
                  <a:gd name="connsiteX25" fmla="*/ 8192 w 205408"/>
                  <a:gd name="connsiteY25" fmla="*/ 126920 h 218817"/>
                  <a:gd name="connsiteX26" fmla="*/ 9912 w 205408"/>
                  <a:gd name="connsiteY26" fmla="*/ 124640 h 218817"/>
                  <a:gd name="connsiteX27" fmla="*/ 6758 w 205408"/>
                  <a:gd name="connsiteY27" fmla="*/ 123847 h 218817"/>
                  <a:gd name="connsiteX28" fmla="*/ 7566 w 205408"/>
                  <a:gd name="connsiteY28" fmla="*/ 119256 h 218817"/>
                  <a:gd name="connsiteX29" fmla="*/ 15960 w 205408"/>
                  <a:gd name="connsiteY29" fmla="*/ 118807 h 218817"/>
                  <a:gd name="connsiteX30" fmla="*/ 19114 w 205408"/>
                  <a:gd name="connsiteY30" fmla="*/ 117555 h 218817"/>
                  <a:gd name="connsiteX31" fmla="*/ 39863 w 205408"/>
                  <a:gd name="connsiteY31" fmla="*/ 111097 h 218817"/>
                  <a:gd name="connsiteX32" fmla="*/ 41870 w 205408"/>
                  <a:gd name="connsiteY32" fmla="*/ 108491 h 218817"/>
                  <a:gd name="connsiteX33" fmla="*/ 49560 w 205408"/>
                  <a:gd name="connsiteY33" fmla="*/ 95456 h 218817"/>
                  <a:gd name="connsiteX34" fmla="*/ 45181 w 205408"/>
                  <a:gd name="connsiteY34" fmla="*/ 92043 h 218817"/>
                  <a:gd name="connsiteX35" fmla="*/ 49925 w 205408"/>
                  <a:gd name="connsiteY35" fmla="*/ 83435 h 218817"/>
                  <a:gd name="connsiteX36" fmla="*/ 49222 w 205408"/>
                  <a:gd name="connsiteY36" fmla="*/ 82287 h 218817"/>
                  <a:gd name="connsiteX37" fmla="*/ 55738 w 205408"/>
                  <a:gd name="connsiteY37" fmla="*/ 70400 h 218817"/>
                  <a:gd name="connsiteX38" fmla="*/ 57094 w 205408"/>
                  <a:gd name="connsiteY38" fmla="*/ 69151 h 218817"/>
                  <a:gd name="connsiteX39" fmla="*/ 94239 w 205408"/>
                  <a:gd name="connsiteY39" fmla="*/ 69281 h 218817"/>
                  <a:gd name="connsiteX40" fmla="*/ 91215 w 205408"/>
                  <a:gd name="connsiteY40" fmla="*/ 36 h 218817"/>
                  <a:gd name="connsiteX41" fmla="*/ 109019 w 205408"/>
                  <a:gd name="connsiteY41" fmla="*/ 0 h 218817"/>
                  <a:gd name="connsiteX42" fmla="*/ 111704 w 205408"/>
                  <a:gd name="connsiteY42" fmla="*/ 1296 h 218817"/>
                  <a:gd name="connsiteX43" fmla="*/ 111496 w 205408"/>
                  <a:gd name="connsiteY43" fmla="*/ 4880 h 218817"/>
                  <a:gd name="connsiteX44" fmla="*/ 116031 w 205408"/>
                  <a:gd name="connsiteY44" fmla="*/ 9769 h 218817"/>
                  <a:gd name="connsiteX45" fmla="*/ 118560 w 205408"/>
                  <a:gd name="connsiteY45" fmla="*/ 8738 h 218817"/>
                  <a:gd name="connsiteX46" fmla="*/ 120645 w 205408"/>
                  <a:gd name="connsiteY46" fmla="*/ 11746 h 218817"/>
                  <a:gd name="connsiteX47" fmla="*/ 122288 w 205408"/>
                  <a:gd name="connsiteY47" fmla="*/ 17923 h 218817"/>
                  <a:gd name="connsiteX48" fmla="*/ 121766 w 205408"/>
                  <a:gd name="connsiteY48" fmla="*/ 21742 h 218817"/>
                  <a:gd name="connsiteX49" fmla="*/ 123748 w 205408"/>
                  <a:gd name="connsiteY49" fmla="*/ 23727 h 218817"/>
                  <a:gd name="connsiteX50" fmla="*/ 123748 w 205408"/>
                  <a:gd name="connsiteY50" fmla="*/ 26665 h 218817"/>
                  <a:gd name="connsiteX51" fmla="*/ 125780 w 205408"/>
                  <a:gd name="connsiteY51" fmla="*/ 25710 h 218817"/>
                  <a:gd name="connsiteX52" fmla="*/ 128622 w 205408"/>
                  <a:gd name="connsiteY52" fmla="*/ 27536 h 218817"/>
                  <a:gd name="connsiteX53" fmla="*/ 132349 w 205408"/>
                  <a:gd name="connsiteY53" fmla="*/ 25337 h 218817"/>
                  <a:gd name="connsiteX54" fmla="*/ 134174 w 205408"/>
                  <a:gd name="connsiteY54" fmla="*/ 27056 h 218817"/>
                  <a:gd name="connsiteX55" fmla="*/ 135452 w 205408"/>
                  <a:gd name="connsiteY55" fmla="*/ 24638 h 218817"/>
                  <a:gd name="connsiteX56" fmla="*/ 137589 w 205408"/>
                  <a:gd name="connsiteY56" fmla="*/ 29012 h 218817"/>
                  <a:gd name="connsiteX57" fmla="*/ 140665 w 205408"/>
                  <a:gd name="connsiteY57" fmla="*/ 28577 h 218817"/>
                  <a:gd name="connsiteX58" fmla="*/ 144393 w 205408"/>
                  <a:gd name="connsiteY58" fmla="*/ 30223 h 218817"/>
                  <a:gd name="connsiteX59" fmla="*/ 144523 w 205408"/>
                  <a:gd name="connsiteY59" fmla="*/ 34250 h 218817"/>
                  <a:gd name="connsiteX60" fmla="*/ 148511 w 205408"/>
                  <a:gd name="connsiteY60" fmla="*/ 36410 h 218817"/>
                  <a:gd name="connsiteX61" fmla="*/ 149789 w 205408"/>
                  <a:gd name="connsiteY61" fmla="*/ 38948 h 218817"/>
                  <a:gd name="connsiteX62" fmla="*/ 146113 w 205408"/>
                  <a:gd name="connsiteY62" fmla="*/ 41273 h 218817"/>
                  <a:gd name="connsiteX63" fmla="*/ 146321 w 205408"/>
                  <a:gd name="connsiteY63" fmla="*/ 44635 h 218817"/>
                  <a:gd name="connsiteX64" fmla="*/ 149918 w 205408"/>
                  <a:gd name="connsiteY64" fmla="*/ 44171 h 218817"/>
                  <a:gd name="connsiteX65" fmla="*/ 153177 w 205408"/>
                  <a:gd name="connsiteY65" fmla="*/ 47844 h 218817"/>
                  <a:gd name="connsiteX66" fmla="*/ 153699 w 205408"/>
                  <a:gd name="connsiteY66" fmla="*/ 55082 h 218817"/>
                  <a:gd name="connsiteX67" fmla="*/ 151144 w 205408"/>
                  <a:gd name="connsiteY67" fmla="*/ 55654 h 218817"/>
                  <a:gd name="connsiteX68" fmla="*/ 153490 w 205408"/>
                  <a:gd name="connsiteY68" fmla="*/ 61867 h 218817"/>
                  <a:gd name="connsiteX69" fmla="*/ 152291 w 205408"/>
                  <a:gd name="connsiteY69" fmla="*/ 63266 h 218817"/>
                  <a:gd name="connsiteX70" fmla="*/ 153828 w 205408"/>
                  <a:gd name="connsiteY70" fmla="*/ 66276 h 218817"/>
                  <a:gd name="connsiteX71" fmla="*/ 154585 w 205408"/>
                  <a:gd name="connsiteY71" fmla="*/ 72816 h 218817"/>
                  <a:gd name="connsiteX72" fmla="*/ 150127 w 205408"/>
                  <a:gd name="connsiteY72" fmla="*/ 76207 h 218817"/>
                  <a:gd name="connsiteX73" fmla="*/ 154142 w 205408"/>
                  <a:gd name="connsiteY73" fmla="*/ 80581 h 218817"/>
                  <a:gd name="connsiteX74" fmla="*/ 158208 w 205408"/>
                  <a:gd name="connsiteY74" fmla="*/ 86605 h 218817"/>
                  <a:gd name="connsiteX75" fmla="*/ 157609 w 205408"/>
                  <a:gd name="connsiteY75" fmla="*/ 90228 h 218817"/>
                  <a:gd name="connsiteX76" fmla="*/ 160319 w 205408"/>
                  <a:gd name="connsiteY76" fmla="*/ 91952 h 218817"/>
                  <a:gd name="connsiteX77" fmla="*/ 160345 w 205408"/>
                  <a:gd name="connsiteY77" fmla="*/ 94947 h 218817"/>
                  <a:gd name="connsiteX78" fmla="*/ 162666 w 205408"/>
                  <a:gd name="connsiteY78" fmla="*/ 94902 h 218817"/>
                  <a:gd name="connsiteX79" fmla="*/ 163448 w 205408"/>
                  <a:gd name="connsiteY79" fmla="*/ 100430 h 218817"/>
                  <a:gd name="connsiteX80" fmla="*/ 166888 w 205408"/>
                  <a:gd name="connsiteY80" fmla="*/ 101132 h 218817"/>
                  <a:gd name="connsiteX81" fmla="*/ 170590 w 205408"/>
                  <a:gd name="connsiteY81" fmla="*/ 99992 h 218817"/>
                  <a:gd name="connsiteX82" fmla="*/ 173978 w 205408"/>
                  <a:gd name="connsiteY82" fmla="*/ 101896 h 218817"/>
                  <a:gd name="connsiteX83" fmla="*/ 176846 w 205408"/>
                  <a:gd name="connsiteY83" fmla="*/ 105984 h 218817"/>
                  <a:gd name="connsiteX84" fmla="*/ 176872 w 205408"/>
                  <a:gd name="connsiteY84" fmla="*/ 108493 h 218817"/>
                  <a:gd name="connsiteX85" fmla="*/ 181903 w 205408"/>
                  <a:gd name="connsiteY85" fmla="*/ 107531 h 218817"/>
                  <a:gd name="connsiteX86" fmla="*/ 185943 w 205408"/>
                  <a:gd name="connsiteY86" fmla="*/ 109730 h 218817"/>
                  <a:gd name="connsiteX87" fmla="*/ 188003 w 205408"/>
                  <a:gd name="connsiteY87" fmla="*/ 107567 h 218817"/>
                  <a:gd name="connsiteX88" fmla="*/ 190531 w 205408"/>
                  <a:gd name="connsiteY88" fmla="*/ 111441 h 218817"/>
                  <a:gd name="connsiteX89" fmla="*/ 195249 w 205408"/>
                  <a:gd name="connsiteY89" fmla="*/ 111376 h 218817"/>
                  <a:gd name="connsiteX90" fmla="*/ 198221 w 205408"/>
                  <a:gd name="connsiteY90" fmla="*/ 109842 h 218817"/>
                  <a:gd name="connsiteX91" fmla="*/ 198116 w 205408"/>
                  <a:gd name="connsiteY91" fmla="*/ 114550 h 218817"/>
                  <a:gd name="connsiteX92" fmla="*/ 202183 w 205408"/>
                  <a:gd name="connsiteY92" fmla="*/ 117795 h 218817"/>
                  <a:gd name="connsiteX93" fmla="*/ 205441 w 205408"/>
                  <a:gd name="connsiteY93" fmla="*/ 122207 h 218817"/>
                  <a:gd name="connsiteX94" fmla="*/ 201114 w 205408"/>
                  <a:gd name="connsiteY94" fmla="*/ 125952 h 218817"/>
                  <a:gd name="connsiteX95" fmla="*/ 196579 w 205408"/>
                  <a:gd name="connsiteY95" fmla="*/ 126114 h 218817"/>
                  <a:gd name="connsiteX96" fmla="*/ 193685 w 205408"/>
                  <a:gd name="connsiteY96" fmla="*/ 130278 h 218817"/>
                  <a:gd name="connsiteX97" fmla="*/ 190922 w 205408"/>
                  <a:gd name="connsiteY97" fmla="*/ 130635 h 218817"/>
                  <a:gd name="connsiteX98" fmla="*/ 190792 w 205408"/>
                  <a:gd name="connsiteY98" fmla="*/ 133014 h 218817"/>
                  <a:gd name="connsiteX99" fmla="*/ 184249 w 205408"/>
                  <a:gd name="connsiteY99" fmla="*/ 139277 h 218817"/>
                  <a:gd name="connsiteX100" fmla="*/ 182659 w 205408"/>
                  <a:gd name="connsiteY100" fmla="*/ 144398 h 218817"/>
                  <a:gd name="connsiteX101" fmla="*/ 179974 w 205408"/>
                  <a:gd name="connsiteY101" fmla="*/ 148986 h 218817"/>
                  <a:gd name="connsiteX102" fmla="*/ 181147 w 205408"/>
                  <a:gd name="connsiteY102" fmla="*/ 150311 h 218817"/>
                  <a:gd name="connsiteX103" fmla="*/ 177837 w 205408"/>
                  <a:gd name="connsiteY103" fmla="*/ 157923 h 218817"/>
                  <a:gd name="connsiteX104" fmla="*/ 171763 w 205408"/>
                  <a:gd name="connsiteY104" fmla="*/ 166218 h 218817"/>
                  <a:gd name="connsiteX105" fmla="*/ 163448 w 205408"/>
                  <a:gd name="connsiteY105" fmla="*/ 171827 h 218817"/>
                  <a:gd name="connsiteX106" fmla="*/ 162561 w 205408"/>
                  <a:gd name="connsiteY106" fmla="*/ 175662 h 218817"/>
                  <a:gd name="connsiteX107" fmla="*/ 165064 w 205408"/>
                  <a:gd name="connsiteY107" fmla="*/ 176222 h 218817"/>
                  <a:gd name="connsiteX108" fmla="*/ 158938 w 205408"/>
                  <a:gd name="connsiteY108" fmla="*/ 179926 h 218817"/>
                  <a:gd name="connsiteX109" fmla="*/ 156957 w 205408"/>
                  <a:gd name="connsiteY109" fmla="*/ 184979 h 218817"/>
                  <a:gd name="connsiteX110" fmla="*/ 145149 w 205408"/>
                  <a:gd name="connsiteY110" fmla="*/ 191754 h 218817"/>
                  <a:gd name="connsiteX111" fmla="*/ 142046 w 205408"/>
                  <a:gd name="connsiteY111" fmla="*/ 194240 h 218817"/>
                  <a:gd name="connsiteX112" fmla="*/ 141343 w 205408"/>
                  <a:gd name="connsiteY112" fmla="*/ 196961 h 218817"/>
                  <a:gd name="connsiteX113" fmla="*/ 143532 w 205408"/>
                  <a:gd name="connsiteY113" fmla="*/ 198520 h 218817"/>
                  <a:gd name="connsiteX114" fmla="*/ 142229 w 205408"/>
                  <a:gd name="connsiteY114" fmla="*/ 200386 h 218817"/>
                  <a:gd name="connsiteX115" fmla="*/ 129404 w 205408"/>
                  <a:gd name="connsiteY115" fmla="*/ 206318 h 218817"/>
                  <a:gd name="connsiteX116" fmla="*/ 126119 w 205408"/>
                  <a:gd name="connsiteY116" fmla="*/ 209839 h 218817"/>
                  <a:gd name="connsiteX117" fmla="*/ 127345 w 205408"/>
                  <a:gd name="connsiteY117" fmla="*/ 211686 h 218817"/>
                  <a:gd name="connsiteX118" fmla="*/ 122340 w 205408"/>
                  <a:gd name="connsiteY118" fmla="*/ 214986 h 218817"/>
                  <a:gd name="connsiteX119" fmla="*/ 118352 w 205408"/>
                  <a:gd name="connsiteY119" fmla="*/ 218818 h 218817"/>
                  <a:gd name="connsiteX120" fmla="*/ 115406 w 205408"/>
                  <a:gd name="connsiteY120" fmla="*/ 213635 h 218817"/>
                  <a:gd name="connsiteX121" fmla="*/ 111835 w 205408"/>
                  <a:gd name="connsiteY121" fmla="*/ 212174 h 218817"/>
                  <a:gd name="connsiteX122" fmla="*/ 111443 w 205408"/>
                  <a:gd name="connsiteY122" fmla="*/ 213890 h 218817"/>
                  <a:gd name="connsiteX123" fmla="*/ 106882 w 205408"/>
                  <a:gd name="connsiteY123" fmla="*/ 215857 h 218817"/>
                  <a:gd name="connsiteX124" fmla="*/ 99296 w 205408"/>
                  <a:gd name="connsiteY124" fmla="*/ 212190 h 218817"/>
                  <a:gd name="connsiteX125" fmla="*/ 89157 w 205408"/>
                  <a:gd name="connsiteY125" fmla="*/ 194748 h 218817"/>
                  <a:gd name="connsiteX126" fmla="*/ 78860 w 205408"/>
                  <a:gd name="connsiteY126" fmla="*/ 181711 h 218817"/>
                  <a:gd name="connsiteX127" fmla="*/ 72525 w 205408"/>
                  <a:gd name="connsiteY127" fmla="*/ 174509 h 218817"/>
                  <a:gd name="connsiteX128" fmla="*/ 72056 w 205408"/>
                  <a:gd name="connsiteY128" fmla="*/ 172495 h 218817"/>
                  <a:gd name="connsiteX129" fmla="*/ 67755 w 205408"/>
                  <a:gd name="connsiteY129" fmla="*/ 170927 h 218817"/>
                  <a:gd name="connsiteX130" fmla="*/ 64627 w 205408"/>
                  <a:gd name="connsiteY130" fmla="*/ 166899 h 218817"/>
                  <a:gd name="connsiteX131" fmla="*/ 61213 w 205408"/>
                  <a:gd name="connsiteY131" fmla="*/ 167377 h 218817"/>
                  <a:gd name="connsiteX132" fmla="*/ 55269 w 205408"/>
                  <a:gd name="connsiteY132" fmla="*/ 172839 h 218817"/>
                  <a:gd name="connsiteX133" fmla="*/ 50238 w 205408"/>
                  <a:gd name="connsiteY133" fmla="*/ 174725 h 218817"/>
                  <a:gd name="connsiteX134" fmla="*/ 49795 w 205408"/>
                  <a:gd name="connsiteY134" fmla="*/ 182869 h 218817"/>
                  <a:gd name="connsiteX135" fmla="*/ 51646 w 205408"/>
                  <a:gd name="connsiteY135" fmla="*/ 186508 h 218817"/>
                  <a:gd name="connsiteX136" fmla="*/ 53783 w 205408"/>
                  <a:gd name="connsiteY136" fmla="*/ 186534 h 218817"/>
                  <a:gd name="connsiteX137" fmla="*/ 55322 w 205408"/>
                  <a:gd name="connsiteY137" fmla="*/ 190984 h 218817"/>
                  <a:gd name="connsiteX138" fmla="*/ 45285 w 205408"/>
                  <a:gd name="connsiteY138" fmla="*/ 195802 h 218817"/>
                  <a:gd name="connsiteX139" fmla="*/ 38378 w 205408"/>
                  <a:gd name="connsiteY139" fmla="*/ 197965 h 218817"/>
                  <a:gd name="connsiteX140" fmla="*/ 38612 w 205408"/>
                  <a:gd name="connsiteY140" fmla="*/ 198967 h 218817"/>
                  <a:gd name="connsiteX141" fmla="*/ 12649 w 205408"/>
                  <a:gd name="connsiteY141" fmla="*/ 211198 h 218817"/>
                  <a:gd name="connsiteX142" fmla="*/ 1128 w 205408"/>
                  <a:gd name="connsiteY142" fmla="*/ 207212 h 218817"/>
                  <a:gd name="connsiteX143" fmla="*/ 33 w 205408"/>
                  <a:gd name="connsiteY143" fmla="*/ 200112 h 218817"/>
                  <a:gd name="connsiteX144" fmla="*/ 33 w 205408"/>
                  <a:gd name="connsiteY144" fmla="*/ 200112 h 21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205408" h="218817">
                    <a:moveTo>
                      <a:pt x="33" y="200112"/>
                    </a:moveTo>
                    <a:lnTo>
                      <a:pt x="11398" y="197686"/>
                    </a:lnTo>
                    <a:lnTo>
                      <a:pt x="14370" y="196024"/>
                    </a:lnTo>
                    <a:lnTo>
                      <a:pt x="12024" y="192200"/>
                    </a:lnTo>
                    <a:lnTo>
                      <a:pt x="15282" y="190301"/>
                    </a:lnTo>
                    <a:lnTo>
                      <a:pt x="14761" y="183610"/>
                    </a:lnTo>
                    <a:lnTo>
                      <a:pt x="12545" y="184374"/>
                    </a:lnTo>
                    <a:lnTo>
                      <a:pt x="14474" y="181223"/>
                    </a:lnTo>
                    <a:lnTo>
                      <a:pt x="27117" y="175612"/>
                    </a:lnTo>
                    <a:lnTo>
                      <a:pt x="22998" y="171451"/>
                    </a:lnTo>
                    <a:lnTo>
                      <a:pt x="21408" y="167040"/>
                    </a:lnTo>
                    <a:lnTo>
                      <a:pt x="17576" y="160641"/>
                    </a:lnTo>
                    <a:lnTo>
                      <a:pt x="11034" y="163258"/>
                    </a:lnTo>
                    <a:lnTo>
                      <a:pt x="8870" y="162759"/>
                    </a:lnTo>
                    <a:lnTo>
                      <a:pt x="9313" y="159387"/>
                    </a:lnTo>
                    <a:lnTo>
                      <a:pt x="7540" y="154368"/>
                    </a:lnTo>
                    <a:lnTo>
                      <a:pt x="10955" y="151887"/>
                    </a:lnTo>
                    <a:lnTo>
                      <a:pt x="5611" y="144609"/>
                    </a:lnTo>
                    <a:lnTo>
                      <a:pt x="20860" y="133379"/>
                    </a:lnTo>
                    <a:lnTo>
                      <a:pt x="20027" y="132049"/>
                    </a:lnTo>
                    <a:lnTo>
                      <a:pt x="23337" y="129211"/>
                    </a:lnTo>
                    <a:lnTo>
                      <a:pt x="21616" y="127111"/>
                    </a:lnTo>
                    <a:lnTo>
                      <a:pt x="17342" y="128514"/>
                    </a:lnTo>
                    <a:lnTo>
                      <a:pt x="15491" y="125981"/>
                    </a:lnTo>
                    <a:lnTo>
                      <a:pt x="13066" y="127494"/>
                    </a:lnTo>
                    <a:lnTo>
                      <a:pt x="8192" y="126920"/>
                    </a:lnTo>
                    <a:lnTo>
                      <a:pt x="9912" y="124640"/>
                    </a:lnTo>
                    <a:lnTo>
                      <a:pt x="6758" y="123847"/>
                    </a:lnTo>
                    <a:lnTo>
                      <a:pt x="7566" y="119256"/>
                    </a:lnTo>
                    <a:lnTo>
                      <a:pt x="15960" y="118807"/>
                    </a:lnTo>
                    <a:lnTo>
                      <a:pt x="19114" y="117555"/>
                    </a:lnTo>
                    <a:lnTo>
                      <a:pt x="39863" y="111097"/>
                    </a:lnTo>
                    <a:lnTo>
                      <a:pt x="41870" y="108491"/>
                    </a:lnTo>
                    <a:lnTo>
                      <a:pt x="49560" y="95456"/>
                    </a:lnTo>
                    <a:lnTo>
                      <a:pt x="45181" y="92043"/>
                    </a:lnTo>
                    <a:lnTo>
                      <a:pt x="49925" y="83435"/>
                    </a:lnTo>
                    <a:lnTo>
                      <a:pt x="49222" y="82287"/>
                    </a:lnTo>
                    <a:lnTo>
                      <a:pt x="55738" y="70400"/>
                    </a:lnTo>
                    <a:lnTo>
                      <a:pt x="57094" y="69151"/>
                    </a:lnTo>
                    <a:lnTo>
                      <a:pt x="94239" y="69281"/>
                    </a:lnTo>
                    <a:lnTo>
                      <a:pt x="91215" y="36"/>
                    </a:lnTo>
                    <a:lnTo>
                      <a:pt x="109019" y="0"/>
                    </a:lnTo>
                    <a:lnTo>
                      <a:pt x="111704" y="1296"/>
                    </a:lnTo>
                    <a:lnTo>
                      <a:pt x="111496" y="4880"/>
                    </a:lnTo>
                    <a:lnTo>
                      <a:pt x="116031" y="9769"/>
                    </a:lnTo>
                    <a:lnTo>
                      <a:pt x="118560" y="8738"/>
                    </a:lnTo>
                    <a:lnTo>
                      <a:pt x="120645" y="11746"/>
                    </a:lnTo>
                    <a:lnTo>
                      <a:pt x="122288" y="17923"/>
                    </a:lnTo>
                    <a:lnTo>
                      <a:pt x="121766" y="21742"/>
                    </a:lnTo>
                    <a:lnTo>
                      <a:pt x="123748" y="23727"/>
                    </a:lnTo>
                    <a:lnTo>
                      <a:pt x="123748" y="26665"/>
                    </a:lnTo>
                    <a:lnTo>
                      <a:pt x="125780" y="25710"/>
                    </a:lnTo>
                    <a:lnTo>
                      <a:pt x="128622" y="27536"/>
                    </a:lnTo>
                    <a:lnTo>
                      <a:pt x="132349" y="25337"/>
                    </a:lnTo>
                    <a:lnTo>
                      <a:pt x="134174" y="27056"/>
                    </a:lnTo>
                    <a:lnTo>
                      <a:pt x="135452" y="24638"/>
                    </a:lnTo>
                    <a:lnTo>
                      <a:pt x="137589" y="29012"/>
                    </a:lnTo>
                    <a:lnTo>
                      <a:pt x="140665" y="28577"/>
                    </a:lnTo>
                    <a:lnTo>
                      <a:pt x="144393" y="30223"/>
                    </a:lnTo>
                    <a:lnTo>
                      <a:pt x="144523" y="34250"/>
                    </a:lnTo>
                    <a:lnTo>
                      <a:pt x="148511" y="36410"/>
                    </a:lnTo>
                    <a:lnTo>
                      <a:pt x="149789" y="38948"/>
                    </a:lnTo>
                    <a:lnTo>
                      <a:pt x="146113" y="41273"/>
                    </a:lnTo>
                    <a:lnTo>
                      <a:pt x="146321" y="44635"/>
                    </a:lnTo>
                    <a:lnTo>
                      <a:pt x="149918" y="44171"/>
                    </a:lnTo>
                    <a:lnTo>
                      <a:pt x="153177" y="47844"/>
                    </a:lnTo>
                    <a:lnTo>
                      <a:pt x="153699" y="55082"/>
                    </a:lnTo>
                    <a:lnTo>
                      <a:pt x="151144" y="55654"/>
                    </a:lnTo>
                    <a:lnTo>
                      <a:pt x="153490" y="61867"/>
                    </a:lnTo>
                    <a:lnTo>
                      <a:pt x="152291" y="63266"/>
                    </a:lnTo>
                    <a:lnTo>
                      <a:pt x="153828" y="66276"/>
                    </a:lnTo>
                    <a:lnTo>
                      <a:pt x="154585" y="72816"/>
                    </a:lnTo>
                    <a:lnTo>
                      <a:pt x="150127" y="76207"/>
                    </a:lnTo>
                    <a:lnTo>
                      <a:pt x="154142" y="80581"/>
                    </a:lnTo>
                    <a:lnTo>
                      <a:pt x="158208" y="86605"/>
                    </a:lnTo>
                    <a:lnTo>
                      <a:pt x="157609" y="90228"/>
                    </a:lnTo>
                    <a:lnTo>
                      <a:pt x="160319" y="91952"/>
                    </a:lnTo>
                    <a:lnTo>
                      <a:pt x="160345" y="94947"/>
                    </a:lnTo>
                    <a:lnTo>
                      <a:pt x="162666" y="94902"/>
                    </a:lnTo>
                    <a:lnTo>
                      <a:pt x="163448" y="100430"/>
                    </a:lnTo>
                    <a:lnTo>
                      <a:pt x="166888" y="101132"/>
                    </a:lnTo>
                    <a:lnTo>
                      <a:pt x="170590" y="99992"/>
                    </a:lnTo>
                    <a:lnTo>
                      <a:pt x="173978" y="101896"/>
                    </a:lnTo>
                    <a:lnTo>
                      <a:pt x="176846" y="105984"/>
                    </a:lnTo>
                    <a:lnTo>
                      <a:pt x="176872" y="108493"/>
                    </a:lnTo>
                    <a:lnTo>
                      <a:pt x="181903" y="107531"/>
                    </a:lnTo>
                    <a:lnTo>
                      <a:pt x="185943" y="109730"/>
                    </a:lnTo>
                    <a:lnTo>
                      <a:pt x="188003" y="107567"/>
                    </a:lnTo>
                    <a:lnTo>
                      <a:pt x="190531" y="111441"/>
                    </a:lnTo>
                    <a:lnTo>
                      <a:pt x="195249" y="111376"/>
                    </a:lnTo>
                    <a:lnTo>
                      <a:pt x="198221" y="109842"/>
                    </a:lnTo>
                    <a:lnTo>
                      <a:pt x="198116" y="114550"/>
                    </a:lnTo>
                    <a:lnTo>
                      <a:pt x="202183" y="117795"/>
                    </a:lnTo>
                    <a:lnTo>
                      <a:pt x="205441" y="122207"/>
                    </a:lnTo>
                    <a:lnTo>
                      <a:pt x="201114" y="125952"/>
                    </a:lnTo>
                    <a:lnTo>
                      <a:pt x="196579" y="126114"/>
                    </a:lnTo>
                    <a:lnTo>
                      <a:pt x="193685" y="130278"/>
                    </a:lnTo>
                    <a:lnTo>
                      <a:pt x="190922" y="130635"/>
                    </a:lnTo>
                    <a:lnTo>
                      <a:pt x="190792" y="133014"/>
                    </a:lnTo>
                    <a:lnTo>
                      <a:pt x="184249" y="139277"/>
                    </a:lnTo>
                    <a:lnTo>
                      <a:pt x="182659" y="144398"/>
                    </a:lnTo>
                    <a:lnTo>
                      <a:pt x="179974" y="148986"/>
                    </a:lnTo>
                    <a:lnTo>
                      <a:pt x="181147" y="150311"/>
                    </a:lnTo>
                    <a:lnTo>
                      <a:pt x="177837" y="157923"/>
                    </a:lnTo>
                    <a:lnTo>
                      <a:pt x="171763" y="166218"/>
                    </a:lnTo>
                    <a:lnTo>
                      <a:pt x="163448" y="171827"/>
                    </a:lnTo>
                    <a:lnTo>
                      <a:pt x="162561" y="175662"/>
                    </a:lnTo>
                    <a:lnTo>
                      <a:pt x="165064" y="176222"/>
                    </a:lnTo>
                    <a:lnTo>
                      <a:pt x="158938" y="179926"/>
                    </a:lnTo>
                    <a:lnTo>
                      <a:pt x="156957" y="184979"/>
                    </a:lnTo>
                    <a:lnTo>
                      <a:pt x="145149" y="191754"/>
                    </a:lnTo>
                    <a:lnTo>
                      <a:pt x="142046" y="194240"/>
                    </a:lnTo>
                    <a:lnTo>
                      <a:pt x="141343" y="196961"/>
                    </a:lnTo>
                    <a:lnTo>
                      <a:pt x="143532" y="198520"/>
                    </a:lnTo>
                    <a:lnTo>
                      <a:pt x="142229" y="200386"/>
                    </a:lnTo>
                    <a:lnTo>
                      <a:pt x="129404" y="206318"/>
                    </a:lnTo>
                    <a:lnTo>
                      <a:pt x="126119" y="209839"/>
                    </a:lnTo>
                    <a:lnTo>
                      <a:pt x="127345" y="211686"/>
                    </a:lnTo>
                    <a:lnTo>
                      <a:pt x="122340" y="214986"/>
                    </a:lnTo>
                    <a:lnTo>
                      <a:pt x="118352" y="218818"/>
                    </a:lnTo>
                    <a:lnTo>
                      <a:pt x="115406" y="213635"/>
                    </a:lnTo>
                    <a:lnTo>
                      <a:pt x="111835" y="212174"/>
                    </a:lnTo>
                    <a:lnTo>
                      <a:pt x="111443" y="213890"/>
                    </a:lnTo>
                    <a:lnTo>
                      <a:pt x="106882" y="215857"/>
                    </a:lnTo>
                    <a:lnTo>
                      <a:pt x="99296" y="212190"/>
                    </a:lnTo>
                    <a:lnTo>
                      <a:pt x="89157" y="194748"/>
                    </a:lnTo>
                    <a:lnTo>
                      <a:pt x="78860" y="181711"/>
                    </a:lnTo>
                    <a:lnTo>
                      <a:pt x="72525" y="174509"/>
                    </a:lnTo>
                    <a:lnTo>
                      <a:pt x="72056" y="172495"/>
                    </a:lnTo>
                    <a:lnTo>
                      <a:pt x="67755" y="170927"/>
                    </a:lnTo>
                    <a:lnTo>
                      <a:pt x="64627" y="166899"/>
                    </a:lnTo>
                    <a:lnTo>
                      <a:pt x="61213" y="167377"/>
                    </a:lnTo>
                    <a:lnTo>
                      <a:pt x="55269" y="172839"/>
                    </a:lnTo>
                    <a:lnTo>
                      <a:pt x="50238" y="174725"/>
                    </a:lnTo>
                    <a:lnTo>
                      <a:pt x="49795" y="182869"/>
                    </a:lnTo>
                    <a:lnTo>
                      <a:pt x="51646" y="186508"/>
                    </a:lnTo>
                    <a:lnTo>
                      <a:pt x="53783" y="186534"/>
                    </a:lnTo>
                    <a:lnTo>
                      <a:pt x="55322" y="190984"/>
                    </a:lnTo>
                    <a:lnTo>
                      <a:pt x="45285" y="195802"/>
                    </a:lnTo>
                    <a:lnTo>
                      <a:pt x="38378" y="197965"/>
                    </a:lnTo>
                    <a:lnTo>
                      <a:pt x="38612" y="198967"/>
                    </a:lnTo>
                    <a:lnTo>
                      <a:pt x="12649" y="211198"/>
                    </a:lnTo>
                    <a:lnTo>
                      <a:pt x="1128" y="207212"/>
                    </a:lnTo>
                    <a:lnTo>
                      <a:pt x="33" y="200112"/>
                    </a:lnTo>
                    <a:lnTo>
                      <a:pt x="33" y="200112"/>
                    </a:lnTo>
                  </a:path>
                </a:pathLst>
              </a:custGeom>
              <a:solidFill>
                <a:srgbClr val="ACACA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93" name="PA-9">
                <a:extLst>
                  <a:ext uri="{FF2B5EF4-FFF2-40B4-BE49-F238E27FC236}">
                    <a16:creationId xmlns:a16="http://schemas.microsoft.com/office/drawing/2014/main" id="{40D6FF9C-8235-9290-8A41-AE74925A9803}"/>
                  </a:ext>
                </a:extLst>
              </p:cNvPr>
              <p:cNvSpPr/>
              <p:nvPr/>
            </p:nvSpPr>
            <p:spPr>
              <a:xfrm>
                <a:off x="4149427" y="4738232"/>
                <a:ext cx="916104" cy="1615008"/>
              </a:xfrm>
              <a:custGeom>
                <a:avLst/>
                <a:gdLst>
                  <a:gd name="connsiteX0" fmla="*/ 33 w 235359"/>
                  <a:gd name="connsiteY0" fmla="*/ 146388 h 345735"/>
                  <a:gd name="connsiteX1" fmla="*/ 6940 w 235359"/>
                  <a:gd name="connsiteY1" fmla="*/ 145835 h 345735"/>
                  <a:gd name="connsiteX2" fmla="*/ 7488 w 235359"/>
                  <a:gd name="connsiteY2" fmla="*/ 141787 h 345735"/>
                  <a:gd name="connsiteX3" fmla="*/ 4568 w 235359"/>
                  <a:gd name="connsiteY3" fmla="*/ 139580 h 345735"/>
                  <a:gd name="connsiteX4" fmla="*/ 5793 w 235359"/>
                  <a:gd name="connsiteY4" fmla="*/ 136024 h 345735"/>
                  <a:gd name="connsiteX5" fmla="*/ 14187 w 235359"/>
                  <a:gd name="connsiteY5" fmla="*/ 136006 h 345735"/>
                  <a:gd name="connsiteX6" fmla="*/ 13692 w 235359"/>
                  <a:gd name="connsiteY6" fmla="*/ 133269 h 345735"/>
                  <a:gd name="connsiteX7" fmla="*/ 14604 w 235359"/>
                  <a:gd name="connsiteY7" fmla="*/ 126164 h 345735"/>
                  <a:gd name="connsiteX8" fmla="*/ 24692 w 235359"/>
                  <a:gd name="connsiteY8" fmla="*/ 127158 h 345735"/>
                  <a:gd name="connsiteX9" fmla="*/ 26413 w 235359"/>
                  <a:gd name="connsiteY9" fmla="*/ 125110 h 345735"/>
                  <a:gd name="connsiteX10" fmla="*/ 29149 w 235359"/>
                  <a:gd name="connsiteY10" fmla="*/ 125485 h 345735"/>
                  <a:gd name="connsiteX11" fmla="*/ 34519 w 235359"/>
                  <a:gd name="connsiteY11" fmla="*/ 122019 h 345735"/>
                  <a:gd name="connsiteX12" fmla="*/ 34754 w 235359"/>
                  <a:gd name="connsiteY12" fmla="*/ 118302 h 345735"/>
                  <a:gd name="connsiteX13" fmla="*/ 36553 w 235359"/>
                  <a:gd name="connsiteY13" fmla="*/ 117761 h 345735"/>
                  <a:gd name="connsiteX14" fmla="*/ 37673 w 235359"/>
                  <a:gd name="connsiteY14" fmla="*/ 121012 h 345735"/>
                  <a:gd name="connsiteX15" fmla="*/ 38586 w 235359"/>
                  <a:gd name="connsiteY15" fmla="*/ 117305 h 345735"/>
                  <a:gd name="connsiteX16" fmla="*/ 38664 w 235359"/>
                  <a:gd name="connsiteY16" fmla="*/ 102793 h 345735"/>
                  <a:gd name="connsiteX17" fmla="*/ 46484 w 235359"/>
                  <a:gd name="connsiteY17" fmla="*/ 102478 h 345735"/>
                  <a:gd name="connsiteX18" fmla="*/ 40541 w 235359"/>
                  <a:gd name="connsiteY18" fmla="*/ 79666 h 345735"/>
                  <a:gd name="connsiteX19" fmla="*/ 31756 w 235359"/>
                  <a:gd name="connsiteY19" fmla="*/ 78388 h 345735"/>
                  <a:gd name="connsiteX20" fmla="*/ 28290 w 235359"/>
                  <a:gd name="connsiteY20" fmla="*/ 40167 h 345735"/>
                  <a:gd name="connsiteX21" fmla="*/ 28185 w 235359"/>
                  <a:gd name="connsiteY21" fmla="*/ 37289 h 345735"/>
                  <a:gd name="connsiteX22" fmla="*/ 24197 w 235359"/>
                  <a:gd name="connsiteY22" fmla="*/ 21 h 345735"/>
                  <a:gd name="connsiteX23" fmla="*/ 49769 w 235359"/>
                  <a:gd name="connsiteY23" fmla="*/ 0 h 345735"/>
                  <a:gd name="connsiteX24" fmla="*/ 96533 w 235359"/>
                  <a:gd name="connsiteY24" fmla="*/ 594 h 345735"/>
                  <a:gd name="connsiteX25" fmla="*/ 160293 w 235359"/>
                  <a:gd name="connsiteY25" fmla="*/ 514 h 345735"/>
                  <a:gd name="connsiteX26" fmla="*/ 190505 w 235359"/>
                  <a:gd name="connsiteY26" fmla="*/ 741 h 345735"/>
                  <a:gd name="connsiteX27" fmla="*/ 232368 w 235359"/>
                  <a:gd name="connsiteY27" fmla="*/ 472 h 345735"/>
                  <a:gd name="connsiteX28" fmla="*/ 235392 w 235359"/>
                  <a:gd name="connsiteY28" fmla="*/ 69717 h 345735"/>
                  <a:gd name="connsiteX29" fmla="*/ 198247 w 235359"/>
                  <a:gd name="connsiteY29" fmla="*/ 69586 h 345735"/>
                  <a:gd name="connsiteX30" fmla="*/ 196891 w 235359"/>
                  <a:gd name="connsiteY30" fmla="*/ 70836 h 345735"/>
                  <a:gd name="connsiteX31" fmla="*/ 190375 w 235359"/>
                  <a:gd name="connsiteY31" fmla="*/ 82723 h 345735"/>
                  <a:gd name="connsiteX32" fmla="*/ 191078 w 235359"/>
                  <a:gd name="connsiteY32" fmla="*/ 83871 h 345735"/>
                  <a:gd name="connsiteX33" fmla="*/ 186334 w 235359"/>
                  <a:gd name="connsiteY33" fmla="*/ 92479 h 345735"/>
                  <a:gd name="connsiteX34" fmla="*/ 190713 w 235359"/>
                  <a:gd name="connsiteY34" fmla="*/ 95891 h 345735"/>
                  <a:gd name="connsiteX35" fmla="*/ 183023 w 235359"/>
                  <a:gd name="connsiteY35" fmla="*/ 108926 h 345735"/>
                  <a:gd name="connsiteX36" fmla="*/ 181016 w 235359"/>
                  <a:gd name="connsiteY36" fmla="*/ 111532 h 345735"/>
                  <a:gd name="connsiteX37" fmla="*/ 160267 w 235359"/>
                  <a:gd name="connsiteY37" fmla="*/ 117991 h 345735"/>
                  <a:gd name="connsiteX38" fmla="*/ 157113 w 235359"/>
                  <a:gd name="connsiteY38" fmla="*/ 119243 h 345735"/>
                  <a:gd name="connsiteX39" fmla="*/ 148719 w 235359"/>
                  <a:gd name="connsiteY39" fmla="*/ 119692 h 345735"/>
                  <a:gd name="connsiteX40" fmla="*/ 147911 w 235359"/>
                  <a:gd name="connsiteY40" fmla="*/ 124283 h 345735"/>
                  <a:gd name="connsiteX41" fmla="*/ 150440 w 235359"/>
                  <a:gd name="connsiteY41" fmla="*/ 123900 h 345735"/>
                  <a:gd name="connsiteX42" fmla="*/ 149345 w 235359"/>
                  <a:gd name="connsiteY42" fmla="*/ 127356 h 345735"/>
                  <a:gd name="connsiteX43" fmla="*/ 154219 w 235359"/>
                  <a:gd name="connsiteY43" fmla="*/ 127930 h 345735"/>
                  <a:gd name="connsiteX44" fmla="*/ 156644 w 235359"/>
                  <a:gd name="connsiteY44" fmla="*/ 126417 h 345735"/>
                  <a:gd name="connsiteX45" fmla="*/ 158495 w 235359"/>
                  <a:gd name="connsiteY45" fmla="*/ 128950 h 345735"/>
                  <a:gd name="connsiteX46" fmla="*/ 162769 w 235359"/>
                  <a:gd name="connsiteY46" fmla="*/ 127546 h 345735"/>
                  <a:gd name="connsiteX47" fmla="*/ 164490 w 235359"/>
                  <a:gd name="connsiteY47" fmla="*/ 129646 h 345735"/>
                  <a:gd name="connsiteX48" fmla="*/ 161180 w 235359"/>
                  <a:gd name="connsiteY48" fmla="*/ 132484 h 345735"/>
                  <a:gd name="connsiteX49" fmla="*/ 162013 w 235359"/>
                  <a:gd name="connsiteY49" fmla="*/ 133815 h 345735"/>
                  <a:gd name="connsiteX50" fmla="*/ 146764 w 235359"/>
                  <a:gd name="connsiteY50" fmla="*/ 145045 h 345735"/>
                  <a:gd name="connsiteX51" fmla="*/ 152108 w 235359"/>
                  <a:gd name="connsiteY51" fmla="*/ 152323 h 345735"/>
                  <a:gd name="connsiteX52" fmla="*/ 148693 w 235359"/>
                  <a:gd name="connsiteY52" fmla="*/ 154803 h 345735"/>
                  <a:gd name="connsiteX53" fmla="*/ 150466 w 235359"/>
                  <a:gd name="connsiteY53" fmla="*/ 159822 h 345735"/>
                  <a:gd name="connsiteX54" fmla="*/ 150023 w 235359"/>
                  <a:gd name="connsiteY54" fmla="*/ 163195 h 345735"/>
                  <a:gd name="connsiteX55" fmla="*/ 152187 w 235359"/>
                  <a:gd name="connsiteY55" fmla="*/ 163693 h 345735"/>
                  <a:gd name="connsiteX56" fmla="*/ 158729 w 235359"/>
                  <a:gd name="connsiteY56" fmla="*/ 161077 h 345735"/>
                  <a:gd name="connsiteX57" fmla="*/ 162561 w 235359"/>
                  <a:gd name="connsiteY57" fmla="*/ 167476 h 345735"/>
                  <a:gd name="connsiteX58" fmla="*/ 164151 w 235359"/>
                  <a:gd name="connsiteY58" fmla="*/ 171887 h 345735"/>
                  <a:gd name="connsiteX59" fmla="*/ 168270 w 235359"/>
                  <a:gd name="connsiteY59" fmla="*/ 176048 h 345735"/>
                  <a:gd name="connsiteX60" fmla="*/ 155627 w 235359"/>
                  <a:gd name="connsiteY60" fmla="*/ 181659 h 345735"/>
                  <a:gd name="connsiteX61" fmla="*/ 153698 w 235359"/>
                  <a:gd name="connsiteY61" fmla="*/ 184810 h 345735"/>
                  <a:gd name="connsiteX62" fmla="*/ 155914 w 235359"/>
                  <a:gd name="connsiteY62" fmla="*/ 184046 h 345735"/>
                  <a:gd name="connsiteX63" fmla="*/ 156435 w 235359"/>
                  <a:gd name="connsiteY63" fmla="*/ 190737 h 345735"/>
                  <a:gd name="connsiteX64" fmla="*/ 153177 w 235359"/>
                  <a:gd name="connsiteY64" fmla="*/ 192636 h 345735"/>
                  <a:gd name="connsiteX65" fmla="*/ 155523 w 235359"/>
                  <a:gd name="connsiteY65" fmla="*/ 196460 h 345735"/>
                  <a:gd name="connsiteX66" fmla="*/ 152551 w 235359"/>
                  <a:gd name="connsiteY66" fmla="*/ 198121 h 345735"/>
                  <a:gd name="connsiteX67" fmla="*/ 140769 w 235359"/>
                  <a:gd name="connsiteY67" fmla="*/ 200636 h 345735"/>
                  <a:gd name="connsiteX68" fmla="*/ 142281 w 235359"/>
                  <a:gd name="connsiteY68" fmla="*/ 207648 h 345735"/>
                  <a:gd name="connsiteX69" fmla="*/ 153802 w 235359"/>
                  <a:gd name="connsiteY69" fmla="*/ 211634 h 345735"/>
                  <a:gd name="connsiteX70" fmla="*/ 158181 w 235359"/>
                  <a:gd name="connsiteY70" fmla="*/ 209544 h 345735"/>
                  <a:gd name="connsiteX71" fmla="*/ 174291 w 235359"/>
                  <a:gd name="connsiteY71" fmla="*/ 228050 h 345735"/>
                  <a:gd name="connsiteX72" fmla="*/ 192773 w 235359"/>
                  <a:gd name="connsiteY72" fmla="*/ 243453 h 345735"/>
                  <a:gd name="connsiteX73" fmla="*/ 189906 w 235359"/>
                  <a:gd name="connsiteY73" fmla="*/ 244572 h 345735"/>
                  <a:gd name="connsiteX74" fmla="*/ 185552 w 235359"/>
                  <a:gd name="connsiteY74" fmla="*/ 248769 h 345735"/>
                  <a:gd name="connsiteX75" fmla="*/ 178775 w 235359"/>
                  <a:gd name="connsiteY75" fmla="*/ 251490 h 345735"/>
                  <a:gd name="connsiteX76" fmla="*/ 173509 w 235359"/>
                  <a:gd name="connsiteY76" fmla="*/ 254519 h 345735"/>
                  <a:gd name="connsiteX77" fmla="*/ 191469 w 235359"/>
                  <a:gd name="connsiteY77" fmla="*/ 269774 h 345735"/>
                  <a:gd name="connsiteX78" fmla="*/ 166888 w 235359"/>
                  <a:gd name="connsiteY78" fmla="*/ 270825 h 345735"/>
                  <a:gd name="connsiteX79" fmla="*/ 175177 w 235359"/>
                  <a:gd name="connsiteY79" fmla="*/ 277777 h 345735"/>
                  <a:gd name="connsiteX80" fmla="*/ 175490 w 235359"/>
                  <a:gd name="connsiteY80" fmla="*/ 280907 h 345735"/>
                  <a:gd name="connsiteX81" fmla="*/ 165559 w 235359"/>
                  <a:gd name="connsiteY81" fmla="*/ 281854 h 345735"/>
                  <a:gd name="connsiteX82" fmla="*/ 165715 w 235359"/>
                  <a:gd name="connsiteY82" fmla="*/ 284734 h 345735"/>
                  <a:gd name="connsiteX83" fmla="*/ 161962 w 235359"/>
                  <a:gd name="connsiteY83" fmla="*/ 289956 h 345735"/>
                  <a:gd name="connsiteX84" fmla="*/ 161180 w 235359"/>
                  <a:gd name="connsiteY84" fmla="*/ 294326 h 345735"/>
                  <a:gd name="connsiteX85" fmla="*/ 161910 w 235359"/>
                  <a:gd name="connsiteY85" fmla="*/ 298166 h 345735"/>
                  <a:gd name="connsiteX86" fmla="*/ 153828 w 235359"/>
                  <a:gd name="connsiteY86" fmla="*/ 300957 h 345735"/>
                  <a:gd name="connsiteX87" fmla="*/ 154793 w 235359"/>
                  <a:gd name="connsiteY87" fmla="*/ 305123 h 345735"/>
                  <a:gd name="connsiteX88" fmla="*/ 150492 w 235359"/>
                  <a:gd name="connsiteY88" fmla="*/ 309140 h 345735"/>
                  <a:gd name="connsiteX89" fmla="*/ 146399 w 235359"/>
                  <a:gd name="connsiteY89" fmla="*/ 309359 h 345735"/>
                  <a:gd name="connsiteX90" fmla="*/ 146608 w 235359"/>
                  <a:gd name="connsiteY90" fmla="*/ 313467 h 345735"/>
                  <a:gd name="connsiteX91" fmla="*/ 149580 w 235359"/>
                  <a:gd name="connsiteY91" fmla="*/ 314545 h 345735"/>
                  <a:gd name="connsiteX92" fmla="*/ 147755 w 235359"/>
                  <a:gd name="connsiteY92" fmla="*/ 317122 h 345735"/>
                  <a:gd name="connsiteX93" fmla="*/ 150674 w 235359"/>
                  <a:gd name="connsiteY93" fmla="*/ 318912 h 345735"/>
                  <a:gd name="connsiteX94" fmla="*/ 151926 w 235359"/>
                  <a:gd name="connsiteY94" fmla="*/ 321917 h 345735"/>
                  <a:gd name="connsiteX95" fmla="*/ 151143 w 235359"/>
                  <a:gd name="connsiteY95" fmla="*/ 324455 h 345735"/>
                  <a:gd name="connsiteX96" fmla="*/ 144627 w 235359"/>
                  <a:gd name="connsiteY96" fmla="*/ 330311 h 345735"/>
                  <a:gd name="connsiteX97" fmla="*/ 136024 w 235359"/>
                  <a:gd name="connsiteY97" fmla="*/ 323122 h 345735"/>
                  <a:gd name="connsiteX98" fmla="*/ 113503 w 235359"/>
                  <a:gd name="connsiteY98" fmla="*/ 334589 h 345735"/>
                  <a:gd name="connsiteX99" fmla="*/ 95073 w 235359"/>
                  <a:gd name="connsiteY99" fmla="*/ 337772 h 345735"/>
                  <a:gd name="connsiteX100" fmla="*/ 75732 w 235359"/>
                  <a:gd name="connsiteY100" fmla="*/ 345736 h 345735"/>
                  <a:gd name="connsiteX101" fmla="*/ 60091 w 235359"/>
                  <a:gd name="connsiteY101" fmla="*/ 292995 h 345735"/>
                  <a:gd name="connsiteX102" fmla="*/ 80658 w 235359"/>
                  <a:gd name="connsiteY102" fmla="*/ 277730 h 345735"/>
                  <a:gd name="connsiteX103" fmla="*/ 56703 w 235359"/>
                  <a:gd name="connsiteY103" fmla="*/ 258181 h 345735"/>
                  <a:gd name="connsiteX104" fmla="*/ 50316 w 235359"/>
                  <a:gd name="connsiteY104" fmla="*/ 258857 h 345735"/>
                  <a:gd name="connsiteX105" fmla="*/ 36735 w 235359"/>
                  <a:gd name="connsiteY105" fmla="*/ 264377 h 345735"/>
                  <a:gd name="connsiteX106" fmla="*/ 33242 w 235359"/>
                  <a:gd name="connsiteY106" fmla="*/ 263967 h 345735"/>
                  <a:gd name="connsiteX107" fmla="*/ 29541 w 235359"/>
                  <a:gd name="connsiteY107" fmla="*/ 267249 h 345735"/>
                  <a:gd name="connsiteX108" fmla="*/ 24406 w 235359"/>
                  <a:gd name="connsiteY108" fmla="*/ 267523 h 345735"/>
                  <a:gd name="connsiteX109" fmla="*/ 21017 w 235359"/>
                  <a:gd name="connsiteY109" fmla="*/ 263858 h 345735"/>
                  <a:gd name="connsiteX110" fmla="*/ 25943 w 235359"/>
                  <a:gd name="connsiteY110" fmla="*/ 256919 h 345735"/>
                  <a:gd name="connsiteX111" fmla="*/ 31000 w 235359"/>
                  <a:gd name="connsiteY111" fmla="*/ 252633 h 345735"/>
                  <a:gd name="connsiteX112" fmla="*/ 34363 w 235359"/>
                  <a:gd name="connsiteY112" fmla="*/ 245887 h 345735"/>
                  <a:gd name="connsiteX113" fmla="*/ 33972 w 235359"/>
                  <a:gd name="connsiteY113" fmla="*/ 235523 h 345735"/>
                  <a:gd name="connsiteX114" fmla="*/ 35328 w 235359"/>
                  <a:gd name="connsiteY114" fmla="*/ 229416 h 345735"/>
                  <a:gd name="connsiteX115" fmla="*/ 40672 w 235359"/>
                  <a:gd name="connsiteY115" fmla="*/ 222167 h 345735"/>
                  <a:gd name="connsiteX116" fmla="*/ 42496 w 235359"/>
                  <a:gd name="connsiteY116" fmla="*/ 215526 h 345735"/>
                  <a:gd name="connsiteX117" fmla="*/ 39238 w 235359"/>
                  <a:gd name="connsiteY117" fmla="*/ 214041 h 345735"/>
                  <a:gd name="connsiteX118" fmla="*/ 35093 w 235359"/>
                  <a:gd name="connsiteY118" fmla="*/ 209623 h 345735"/>
                  <a:gd name="connsiteX119" fmla="*/ 31522 w 235359"/>
                  <a:gd name="connsiteY119" fmla="*/ 202321 h 345735"/>
                  <a:gd name="connsiteX120" fmla="*/ 30714 w 235359"/>
                  <a:gd name="connsiteY120" fmla="*/ 198113 h 345735"/>
                  <a:gd name="connsiteX121" fmla="*/ 32408 w 235359"/>
                  <a:gd name="connsiteY121" fmla="*/ 194516 h 345735"/>
                  <a:gd name="connsiteX122" fmla="*/ 34389 w 235359"/>
                  <a:gd name="connsiteY122" fmla="*/ 183907 h 345735"/>
                  <a:gd name="connsiteX123" fmla="*/ 34103 w 235359"/>
                  <a:gd name="connsiteY123" fmla="*/ 178995 h 345735"/>
                  <a:gd name="connsiteX124" fmla="*/ 29593 w 235359"/>
                  <a:gd name="connsiteY124" fmla="*/ 173721 h 345735"/>
                  <a:gd name="connsiteX125" fmla="*/ 28446 w 235359"/>
                  <a:gd name="connsiteY125" fmla="*/ 166954 h 345735"/>
                  <a:gd name="connsiteX126" fmla="*/ 29593 w 235359"/>
                  <a:gd name="connsiteY126" fmla="*/ 164113 h 345735"/>
                  <a:gd name="connsiteX127" fmla="*/ 27038 w 235359"/>
                  <a:gd name="connsiteY127" fmla="*/ 162666 h 345735"/>
                  <a:gd name="connsiteX128" fmla="*/ 18436 w 235359"/>
                  <a:gd name="connsiteY128" fmla="*/ 154477 h 345735"/>
                  <a:gd name="connsiteX129" fmla="*/ 20078 w 235359"/>
                  <a:gd name="connsiteY129" fmla="*/ 152513 h 345735"/>
                  <a:gd name="connsiteX130" fmla="*/ 23650 w 235359"/>
                  <a:gd name="connsiteY130" fmla="*/ 152364 h 345735"/>
                  <a:gd name="connsiteX131" fmla="*/ 28994 w 235359"/>
                  <a:gd name="connsiteY131" fmla="*/ 148827 h 345735"/>
                  <a:gd name="connsiteX132" fmla="*/ 22763 w 235359"/>
                  <a:gd name="connsiteY132" fmla="*/ 148597 h 345735"/>
                  <a:gd name="connsiteX133" fmla="*/ 17732 w 235359"/>
                  <a:gd name="connsiteY133" fmla="*/ 145960 h 345735"/>
                  <a:gd name="connsiteX134" fmla="*/ 11424 w 235359"/>
                  <a:gd name="connsiteY134" fmla="*/ 149002 h 345735"/>
                  <a:gd name="connsiteX135" fmla="*/ 7332 w 235359"/>
                  <a:gd name="connsiteY135" fmla="*/ 149758 h 345735"/>
                  <a:gd name="connsiteX136" fmla="*/ 5976 w 235359"/>
                  <a:gd name="connsiteY136" fmla="*/ 148264 h 345735"/>
                  <a:gd name="connsiteX137" fmla="*/ 450 w 235359"/>
                  <a:gd name="connsiteY137" fmla="*/ 149072 h 345735"/>
                  <a:gd name="connsiteX138" fmla="*/ 33 w 235359"/>
                  <a:gd name="connsiteY138" fmla="*/ 146388 h 345735"/>
                  <a:gd name="connsiteX139" fmla="*/ 33 w 235359"/>
                  <a:gd name="connsiteY139" fmla="*/ 146388 h 345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235359" h="345735">
                    <a:moveTo>
                      <a:pt x="33" y="146388"/>
                    </a:moveTo>
                    <a:lnTo>
                      <a:pt x="6940" y="145835"/>
                    </a:lnTo>
                    <a:lnTo>
                      <a:pt x="7488" y="141787"/>
                    </a:lnTo>
                    <a:lnTo>
                      <a:pt x="4568" y="139580"/>
                    </a:lnTo>
                    <a:lnTo>
                      <a:pt x="5793" y="136024"/>
                    </a:lnTo>
                    <a:lnTo>
                      <a:pt x="14187" y="136006"/>
                    </a:lnTo>
                    <a:lnTo>
                      <a:pt x="13692" y="133269"/>
                    </a:lnTo>
                    <a:lnTo>
                      <a:pt x="14604" y="126164"/>
                    </a:lnTo>
                    <a:lnTo>
                      <a:pt x="24692" y="127158"/>
                    </a:lnTo>
                    <a:lnTo>
                      <a:pt x="26413" y="125110"/>
                    </a:lnTo>
                    <a:lnTo>
                      <a:pt x="29149" y="125485"/>
                    </a:lnTo>
                    <a:lnTo>
                      <a:pt x="34519" y="122019"/>
                    </a:lnTo>
                    <a:lnTo>
                      <a:pt x="34754" y="118302"/>
                    </a:lnTo>
                    <a:lnTo>
                      <a:pt x="36553" y="117761"/>
                    </a:lnTo>
                    <a:lnTo>
                      <a:pt x="37673" y="121012"/>
                    </a:lnTo>
                    <a:lnTo>
                      <a:pt x="38586" y="117305"/>
                    </a:lnTo>
                    <a:lnTo>
                      <a:pt x="38664" y="102793"/>
                    </a:lnTo>
                    <a:lnTo>
                      <a:pt x="46484" y="102478"/>
                    </a:lnTo>
                    <a:lnTo>
                      <a:pt x="40541" y="79666"/>
                    </a:lnTo>
                    <a:lnTo>
                      <a:pt x="31756" y="78388"/>
                    </a:lnTo>
                    <a:lnTo>
                      <a:pt x="28290" y="40167"/>
                    </a:lnTo>
                    <a:lnTo>
                      <a:pt x="28185" y="37289"/>
                    </a:lnTo>
                    <a:lnTo>
                      <a:pt x="24197" y="21"/>
                    </a:lnTo>
                    <a:lnTo>
                      <a:pt x="49769" y="0"/>
                    </a:lnTo>
                    <a:lnTo>
                      <a:pt x="96533" y="594"/>
                    </a:lnTo>
                    <a:lnTo>
                      <a:pt x="160293" y="514"/>
                    </a:lnTo>
                    <a:lnTo>
                      <a:pt x="190505" y="741"/>
                    </a:lnTo>
                    <a:lnTo>
                      <a:pt x="232368" y="472"/>
                    </a:lnTo>
                    <a:lnTo>
                      <a:pt x="235392" y="69717"/>
                    </a:lnTo>
                    <a:lnTo>
                      <a:pt x="198247" y="69586"/>
                    </a:lnTo>
                    <a:lnTo>
                      <a:pt x="196891" y="70836"/>
                    </a:lnTo>
                    <a:lnTo>
                      <a:pt x="190375" y="82723"/>
                    </a:lnTo>
                    <a:lnTo>
                      <a:pt x="191078" y="83871"/>
                    </a:lnTo>
                    <a:lnTo>
                      <a:pt x="186334" y="92479"/>
                    </a:lnTo>
                    <a:lnTo>
                      <a:pt x="190713" y="95891"/>
                    </a:lnTo>
                    <a:lnTo>
                      <a:pt x="183023" y="108926"/>
                    </a:lnTo>
                    <a:lnTo>
                      <a:pt x="181016" y="111532"/>
                    </a:lnTo>
                    <a:lnTo>
                      <a:pt x="160267" y="117991"/>
                    </a:lnTo>
                    <a:lnTo>
                      <a:pt x="157113" y="119243"/>
                    </a:lnTo>
                    <a:lnTo>
                      <a:pt x="148719" y="119692"/>
                    </a:lnTo>
                    <a:lnTo>
                      <a:pt x="147911" y="124283"/>
                    </a:lnTo>
                    <a:lnTo>
                      <a:pt x="150440" y="123900"/>
                    </a:lnTo>
                    <a:lnTo>
                      <a:pt x="149345" y="127356"/>
                    </a:lnTo>
                    <a:lnTo>
                      <a:pt x="154219" y="127930"/>
                    </a:lnTo>
                    <a:lnTo>
                      <a:pt x="156644" y="126417"/>
                    </a:lnTo>
                    <a:lnTo>
                      <a:pt x="158495" y="128950"/>
                    </a:lnTo>
                    <a:lnTo>
                      <a:pt x="162769" y="127546"/>
                    </a:lnTo>
                    <a:lnTo>
                      <a:pt x="164490" y="129646"/>
                    </a:lnTo>
                    <a:lnTo>
                      <a:pt x="161180" y="132484"/>
                    </a:lnTo>
                    <a:lnTo>
                      <a:pt x="162013" y="133815"/>
                    </a:lnTo>
                    <a:lnTo>
                      <a:pt x="146764" y="145045"/>
                    </a:lnTo>
                    <a:lnTo>
                      <a:pt x="152108" y="152323"/>
                    </a:lnTo>
                    <a:lnTo>
                      <a:pt x="148693" y="154803"/>
                    </a:lnTo>
                    <a:lnTo>
                      <a:pt x="150466" y="159822"/>
                    </a:lnTo>
                    <a:lnTo>
                      <a:pt x="150023" y="163195"/>
                    </a:lnTo>
                    <a:lnTo>
                      <a:pt x="152187" y="163693"/>
                    </a:lnTo>
                    <a:lnTo>
                      <a:pt x="158729" y="161077"/>
                    </a:lnTo>
                    <a:lnTo>
                      <a:pt x="162561" y="167476"/>
                    </a:lnTo>
                    <a:lnTo>
                      <a:pt x="164151" y="171887"/>
                    </a:lnTo>
                    <a:lnTo>
                      <a:pt x="168270" y="176048"/>
                    </a:lnTo>
                    <a:lnTo>
                      <a:pt x="155627" y="181659"/>
                    </a:lnTo>
                    <a:lnTo>
                      <a:pt x="153698" y="184810"/>
                    </a:lnTo>
                    <a:lnTo>
                      <a:pt x="155914" y="184046"/>
                    </a:lnTo>
                    <a:lnTo>
                      <a:pt x="156435" y="190737"/>
                    </a:lnTo>
                    <a:lnTo>
                      <a:pt x="153177" y="192636"/>
                    </a:lnTo>
                    <a:lnTo>
                      <a:pt x="155523" y="196460"/>
                    </a:lnTo>
                    <a:lnTo>
                      <a:pt x="152551" y="198121"/>
                    </a:lnTo>
                    <a:lnTo>
                      <a:pt x="140769" y="200636"/>
                    </a:lnTo>
                    <a:lnTo>
                      <a:pt x="142281" y="207648"/>
                    </a:lnTo>
                    <a:lnTo>
                      <a:pt x="153802" y="211634"/>
                    </a:lnTo>
                    <a:lnTo>
                      <a:pt x="158181" y="209544"/>
                    </a:lnTo>
                    <a:lnTo>
                      <a:pt x="174291" y="228050"/>
                    </a:lnTo>
                    <a:lnTo>
                      <a:pt x="192773" y="243453"/>
                    </a:lnTo>
                    <a:lnTo>
                      <a:pt x="189906" y="244572"/>
                    </a:lnTo>
                    <a:lnTo>
                      <a:pt x="185552" y="248769"/>
                    </a:lnTo>
                    <a:lnTo>
                      <a:pt x="178775" y="251490"/>
                    </a:lnTo>
                    <a:lnTo>
                      <a:pt x="173509" y="254519"/>
                    </a:lnTo>
                    <a:lnTo>
                      <a:pt x="191469" y="269774"/>
                    </a:lnTo>
                    <a:lnTo>
                      <a:pt x="166888" y="270825"/>
                    </a:lnTo>
                    <a:lnTo>
                      <a:pt x="175177" y="277777"/>
                    </a:lnTo>
                    <a:lnTo>
                      <a:pt x="175490" y="280907"/>
                    </a:lnTo>
                    <a:lnTo>
                      <a:pt x="165559" y="281854"/>
                    </a:lnTo>
                    <a:lnTo>
                      <a:pt x="165715" y="284734"/>
                    </a:lnTo>
                    <a:lnTo>
                      <a:pt x="161962" y="289956"/>
                    </a:lnTo>
                    <a:lnTo>
                      <a:pt x="161180" y="294326"/>
                    </a:lnTo>
                    <a:lnTo>
                      <a:pt x="161910" y="298166"/>
                    </a:lnTo>
                    <a:lnTo>
                      <a:pt x="153828" y="300957"/>
                    </a:lnTo>
                    <a:lnTo>
                      <a:pt x="154793" y="305123"/>
                    </a:lnTo>
                    <a:lnTo>
                      <a:pt x="150492" y="309140"/>
                    </a:lnTo>
                    <a:lnTo>
                      <a:pt x="146399" y="309359"/>
                    </a:lnTo>
                    <a:lnTo>
                      <a:pt x="146608" y="313467"/>
                    </a:lnTo>
                    <a:lnTo>
                      <a:pt x="149580" y="314545"/>
                    </a:lnTo>
                    <a:lnTo>
                      <a:pt x="147755" y="317122"/>
                    </a:lnTo>
                    <a:lnTo>
                      <a:pt x="150674" y="318912"/>
                    </a:lnTo>
                    <a:lnTo>
                      <a:pt x="151926" y="321917"/>
                    </a:lnTo>
                    <a:lnTo>
                      <a:pt x="151143" y="324455"/>
                    </a:lnTo>
                    <a:lnTo>
                      <a:pt x="144627" y="330311"/>
                    </a:lnTo>
                    <a:lnTo>
                      <a:pt x="136024" y="323122"/>
                    </a:lnTo>
                    <a:lnTo>
                      <a:pt x="113503" y="334589"/>
                    </a:lnTo>
                    <a:lnTo>
                      <a:pt x="95073" y="337772"/>
                    </a:lnTo>
                    <a:lnTo>
                      <a:pt x="75732" y="345736"/>
                    </a:lnTo>
                    <a:lnTo>
                      <a:pt x="60091" y="292995"/>
                    </a:lnTo>
                    <a:lnTo>
                      <a:pt x="80658" y="277730"/>
                    </a:lnTo>
                    <a:lnTo>
                      <a:pt x="56703" y="258181"/>
                    </a:lnTo>
                    <a:lnTo>
                      <a:pt x="50316" y="258857"/>
                    </a:lnTo>
                    <a:lnTo>
                      <a:pt x="36735" y="264377"/>
                    </a:lnTo>
                    <a:lnTo>
                      <a:pt x="33242" y="263967"/>
                    </a:lnTo>
                    <a:lnTo>
                      <a:pt x="29541" y="267249"/>
                    </a:lnTo>
                    <a:lnTo>
                      <a:pt x="24406" y="267523"/>
                    </a:lnTo>
                    <a:lnTo>
                      <a:pt x="21017" y="263858"/>
                    </a:lnTo>
                    <a:lnTo>
                      <a:pt x="25943" y="256919"/>
                    </a:lnTo>
                    <a:lnTo>
                      <a:pt x="31000" y="252633"/>
                    </a:lnTo>
                    <a:lnTo>
                      <a:pt x="34363" y="245887"/>
                    </a:lnTo>
                    <a:lnTo>
                      <a:pt x="33972" y="235523"/>
                    </a:lnTo>
                    <a:lnTo>
                      <a:pt x="35328" y="229416"/>
                    </a:lnTo>
                    <a:lnTo>
                      <a:pt x="40672" y="222167"/>
                    </a:lnTo>
                    <a:lnTo>
                      <a:pt x="42496" y="215526"/>
                    </a:lnTo>
                    <a:lnTo>
                      <a:pt x="39238" y="214041"/>
                    </a:lnTo>
                    <a:lnTo>
                      <a:pt x="35093" y="209623"/>
                    </a:lnTo>
                    <a:lnTo>
                      <a:pt x="31522" y="202321"/>
                    </a:lnTo>
                    <a:lnTo>
                      <a:pt x="30714" y="198113"/>
                    </a:lnTo>
                    <a:lnTo>
                      <a:pt x="32408" y="194516"/>
                    </a:lnTo>
                    <a:lnTo>
                      <a:pt x="34389" y="183907"/>
                    </a:lnTo>
                    <a:lnTo>
                      <a:pt x="34103" y="178995"/>
                    </a:lnTo>
                    <a:lnTo>
                      <a:pt x="29593" y="173721"/>
                    </a:lnTo>
                    <a:lnTo>
                      <a:pt x="28446" y="166954"/>
                    </a:lnTo>
                    <a:lnTo>
                      <a:pt x="29593" y="164113"/>
                    </a:lnTo>
                    <a:lnTo>
                      <a:pt x="27038" y="162666"/>
                    </a:lnTo>
                    <a:lnTo>
                      <a:pt x="18436" y="154477"/>
                    </a:lnTo>
                    <a:lnTo>
                      <a:pt x="20078" y="152513"/>
                    </a:lnTo>
                    <a:lnTo>
                      <a:pt x="23650" y="152364"/>
                    </a:lnTo>
                    <a:lnTo>
                      <a:pt x="28994" y="148827"/>
                    </a:lnTo>
                    <a:lnTo>
                      <a:pt x="22763" y="148597"/>
                    </a:lnTo>
                    <a:lnTo>
                      <a:pt x="17732" y="145960"/>
                    </a:lnTo>
                    <a:lnTo>
                      <a:pt x="11424" y="149002"/>
                    </a:lnTo>
                    <a:lnTo>
                      <a:pt x="7332" y="149758"/>
                    </a:lnTo>
                    <a:lnTo>
                      <a:pt x="5976" y="148264"/>
                    </a:lnTo>
                    <a:lnTo>
                      <a:pt x="450" y="149072"/>
                    </a:lnTo>
                    <a:lnTo>
                      <a:pt x="33" y="146388"/>
                    </a:lnTo>
                    <a:lnTo>
                      <a:pt x="33" y="146388"/>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94" name="PA-10">
                <a:extLst>
                  <a:ext uri="{FF2B5EF4-FFF2-40B4-BE49-F238E27FC236}">
                    <a16:creationId xmlns:a16="http://schemas.microsoft.com/office/drawing/2014/main" id="{BFA3D590-492F-B887-B940-BA8767C4D909}"/>
                  </a:ext>
                </a:extLst>
              </p:cNvPr>
              <p:cNvSpPr/>
              <p:nvPr/>
            </p:nvSpPr>
            <p:spPr>
              <a:xfrm>
                <a:off x="3945483" y="5944263"/>
                <a:ext cx="517763" cy="699542"/>
              </a:xfrm>
              <a:custGeom>
                <a:avLst/>
                <a:gdLst>
                  <a:gd name="connsiteX0" fmla="*/ 33 w 133020"/>
                  <a:gd name="connsiteY0" fmla="*/ 91488 h 149755"/>
                  <a:gd name="connsiteX1" fmla="*/ 5272 w 133020"/>
                  <a:gd name="connsiteY1" fmla="*/ 88287 h 149755"/>
                  <a:gd name="connsiteX2" fmla="*/ 8557 w 133020"/>
                  <a:gd name="connsiteY2" fmla="*/ 89706 h 149755"/>
                  <a:gd name="connsiteX3" fmla="*/ 12362 w 133020"/>
                  <a:gd name="connsiteY3" fmla="*/ 88311 h 149755"/>
                  <a:gd name="connsiteX4" fmla="*/ 15100 w 133020"/>
                  <a:gd name="connsiteY4" fmla="*/ 84442 h 149755"/>
                  <a:gd name="connsiteX5" fmla="*/ 18202 w 133020"/>
                  <a:gd name="connsiteY5" fmla="*/ 84205 h 149755"/>
                  <a:gd name="connsiteX6" fmla="*/ 17550 w 133020"/>
                  <a:gd name="connsiteY6" fmla="*/ 77422 h 149755"/>
                  <a:gd name="connsiteX7" fmla="*/ 19531 w 133020"/>
                  <a:gd name="connsiteY7" fmla="*/ 73447 h 149755"/>
                  <a:gd name="connsiteX8" fmla="*/ 21043 w 133020"/>
                  <a:gd name="connsiteY8" fmla="*/ 74010 h 149755"/>
                  <a:gd name="connsiteX9" fmla="*/ 27143 w 133020"/>
                  <a:gd name="connsiteY9" fmla="*/ 71947 h 149755"/>
                  <a:gd name="connsiteX10" fmla="*/ 44399 w 133020"/>
                  <a:gd name="connsiteY10" fmla="*/ 69563 h 149755"/>
                  <a:gd name="connsiteX11" fmla="*/ 52167 w 133020"/>
                  <a:gd name="connsiteY11" fmla="*/ 67833 h 149755"/>
                  <a:gd name="connsiteX12" fmla="*/ 65331 w 133020"/>
                  <a:gd name="connsiteY12" fmla="*/ 66847 h 149755"/>
                  <a:gd name="connsiteX13" fmla="*/ 69788 w 133020"/>
                  <a:gd name="connsiteY13" fmla="*/ 65955 h 149755"/>
                  <a:gd name="connsiteX14" fmla="*/ 78338 w 133020"/>
                  <a:gd name="connsiteY14" fmla="*/ 62520 h 149755"/>
                  <a:gd name="connsiteX15" fmla="*/ 75080 w 133020"/>
                  <a:gd name="connsiteY15" fmla="*/ 57031 h 149755"/>
                  <a:gd name="connsiteX16" fmla="*/ 64888 w 133020"/>
                  <a:gd name="connsiteY16" fmla="*/ 56846 h 149755"/>
                  <a:gd name="connsiteX17" fmla="*/ 63298 w 133020"/>
                  <a:gd name="connsiteY17" fmla="*/ 55649 h 149755"/>
                  <a:gd name="connsiteX18" fmla="*/ 61942 w 133020"/>
                  <a:gd name="connsiteY18" fmla="*/ 50645 h 149755"/>
                  <a:gd name="connsiteX19" fmla="*/ 64184 w 133020"/>
                  <a:gd name="connsiteY19" fmla="*/ 48532 h 149755"/>
                  <a:gd name="connsiteX20" fmla="*/ 63715 w 133020"/>
                  <a:gd name="connsiteY20" fmla="*/ 44207 h 149755"/>
                  <a:gd name="connsiteX21" fmla="*/ 65618 w 133020"/>
                  <a:gd name="connsiteY21" fmla="*/ 43900 h 149755"/>
                  <a:gd name="connsiteX22" fmla="*/ 73360 w 133020"/>
                  <a:gd name="connsiteY22" fmla="*/ 35891 h 149755"/>
                  <a:gd name="connsiteX23" fmla="*/ 72839 w 133020"/>
                  <a:gd name="connsiteY23" fmla="*/ 31798 h 149755"/>
                  <a:gd name="connsiteX24" fmla="*/ 68225 w 133020"/>
                  <a:gd name="connsiteY24" fmla="*/ 26915 h 149755"/>
                  <a:gd name="connsiteX25" fmla="*/ 68668 w 133020"/>
                  <a:gd name="connsiteY25" fmla="*/ 21779 h 149755"/>
                  <a:gd name="connsiteX26" fmla="*/ 67155 w 133020"/>
                  <a:gd name="connsiteY26" fmla="*/ 17133 h 149755"/>
                  <a:gd name="connsiteX27" fmla="*/ 71092 w 133020"/>
                  <a:gd name="connsiteY27" fmla="*/ 13489 h 149755"/>
                  <a:gd name="connsiteX28" fmla="*/ 72839 w 133020"/>
                  <a:gd name="connsiteY28" fmla="*/ 10173 h 149755"/>
                  <a:gd name="connsiteX29" fmla="*/ 73412 w 133020"/>
                  <a:gd name="connsiteY29" fmla="*/ 5676 h 149755"/>
                  <a:gd name="connsiteX30" fmla="*/ 76801 w 133020"/>
                  <a:gd name="connsiteY30" fmla="*/ 9341 h 149755"/>
                  <a:gd name="connsiteX31" fmla="*/ 81936 w 133020"/>
                  <a:gd name="connsiteY31" fmla="*/ 9067 h 149755"/>
                  <a:gd name="connsiteX32" fmla="*/ 85637 w 133020"/>
                  <a:gd name="connsiteY32" fmla="*/ 5786 h 149755"/>
                  <a:gd name="connsiteX33" fmla="*/ 89130 w 133020"/>
                  <a:gd name="connsiteY33" fmla="*/ 6195 h 149755"/>
                  <a:gd name="connsiteX34" fmla="*/ 102711 w 133020"/>
                  <a:gd name="connsiteY34" fmla="*/ 675 h 149755"/>
                  <a:gd name="connsiteX35" fmla="*/ 109098 w 133020"/>
                  <a:gd name="connsiteY35" fmla="*/ 0 h 149755"/>
                  <a:gd name="connsiteX36" fmla="*/ 133053 w 133020"/>
                  <a:gd name="connsiteY36" fmla="*/ 19549 h 149755"/>
                  <a:gd name="connsiteX37" fmla="*/ 112486 w 133020"/>
                  <a:gd name="connsiteY37" fmla="*/ 34814 h 149755"/>
                  <a:gd name="connsiteX38" fmla="*/ 128153 w 133020"/>
                  <a:gd name="connsiteY38" fmla="*/ 87653 h 149755"/>
                  <a:gd name="connsiteX39" fmla="*/ 122809 w 133020"/>
                  <a:gd name="connsiteY39" fmla="*/ 88705 h 149755"/>
                  <a:gd name="connsiteX40" fmla="*/ 117387 w 133020"/>
                  <a:gd name="connsiteY40" fmla="*/ 93439 h 149755"/>
                  <a:gd name="connsiteX41" fmla="*/ 114937 w 133020"/>
                  <a:gd name="connsiteY41" fmla="*/ 93402 h 149755"/>
                  <a:gd name="connsiteX42" fmla="*/ 112669 w 133020"/>
                  <a:gd name="connsiteY42" fmla="*/ 96355 h 149755"/>
                  <a:gd name="connsiteX43" fmla="*/ 109880 w 133020"/>
                  <a:gd name="connsiteY43" fmla="*/ 96233 h 149755"/>
                  <a:gd name="connsiteX44" fmla="*/ 106204 w 133020"/>
                  <a:gd name="connsiteY44" fmla="*/ 101901 h 149755"/>
                  <a:gd name="connsiteX45" fmla="*/ 109723 w 133020"/>
                  <a:gd name="connsiteY45" fmla="*/ 105219 h 149755"/>
                  <a:gd name="connsiteX46" fmla="*/ 114546 w 133020"/>
                  <a:gd name="connsiteY46" fmla="*/ 112623 h 149755"/>
                  <a:gd name="connsiteX47" fmla="*/ 117335 w 133020"/>
                  <a:gd name="connsiteY47" fmla="*/ 113596 h 149755"/>
                  <a:gd name="connsiteX48" fmla="*/ 115171 w 133020"/>
                  <a:gd name="connsiteY48" fmla="*/ 115218 h 149755"/>
                  <a:gd name="connsiteX49" fmla="*/ 114207 w 133020"/>
                  <a:gd name="connsiteY49" fmla="*/ 118682 h 149755"/>
                  <a:gd name="connsiteX50" fmla="*/ 116631 w 133020"/>
                  <a:gd name="connsiteY50" fmla="*/ 123187 h 149755"/>
                  <a:gd name="connsiteX51" fmla="*/ 121427 w 133020"/>
                  <a:gd name="connsiteY51" fmla="*/ 129537 h 149755"/>
                  <a:gd name="connsiteX52" fmla="*/ 116892 w 133020"/>
                  <a:gd name="connsiteY52" fmla="*/ 130995 h 149755"/>
                  <a:gd name="connsiteX53" fmla="*/ 110844 w 133020"/>
                  <a:gd name="connsiteY53" fmla="*/ 134631 h 149755"/>
                  <a:gd name="connsiteX54" fmla="*/ 102372 w 133020"/>
                  <a:gd name="connsiteY54" fmla="*/ 140686 h 149755"/>
                  <a:gd name="connsiteX55" fmla="*/ 101877 w 133020"/>
                  <a:gd name="connsiteY55" fmla="*/ 139001 h 149755"/>
                  <a:gd name="connsiteX56" fmla="*/ 97055 w 133020"/>
                  <a:gd name="connsiteY56" fmla="*/ 141074 h 149755"/>
                  <a:gd name="connsiteX57" fmla="*/ 95803 w 133020"/>
                  <a:gd name="connsiteY57" fmla="*/ 139191 h 149755"/>
                  <a:gd name="connsiteX58" fmla="*/ 94787 w 133020"/>
                  <a:gd name="connsiteY58" fmla="*/ 142773 h 149755"/>
                  <a:gd name="connsiteX59" fmla="*/ 89626 w 133020"/>
                  <a:gd name="connsiteY59" fmla="*/ 144486 h 149755"/>
                  <a:gd name="connsiteX60" fmla="*/ 89678 w 133020"/>
                  <a:gd name="connsiteY60" fmla="*/ 146719 h 149755"/>
                  <a:gd name="connsiteX61" fmla="*/ 86419 w 133020"/>
                  <a:gd name="connsiteY61" fmla="*/ 147512 h 149755"/>
                  <a:gd name="connsiteX62" fmla="*/ 86106 w 133020"/>
                  <a:gd name="connsiteY62" fmla="*/ 144194 h 149755"/>
                  <a:gd name="connsiteX63" fmla="*/ 83291 w 133020"/>
                  <a:gd name="connsiteY63" fmla="*/ 144541 h 149755"/>
                  <a:gd name="connsiteX64" fmla="*/ 82457 w 133020"/>
                  <a:gd name="connsiteY64" fmla="*/ 146594 h 149755"/>
                  <a:gd name="connsiteX65" fmla="*/ 78886 w 133020"/>
                  <a:gd name="connsiteY65" fmla="*/ 147737 h 149755"/>
                  <a:gd name="connsiteX66" fmla="*/ 77556 w 133020"/>
                  <a:gd name="connsiteY66" fmla="*/ 149756 h 149755"/>
                  <a:gd name="connsiteX67" fmla="*/ 75575 w 133020"/>
                  <a:gd name="connsiteY67" fmla="*/ 147343 h 149755"/>
                  <a:gd name="connsiteX68" fmla="*/ 80267 w 133020"/>
                  <a:gd name="connsiteY68" fmla="*/ 140279 h 149755"/>
                  <a:gd name="connsiteX69" fmla="*/ 80007 w 133020"/>
                  <a:gd name="connsiteY69" fmla="*/ 133142 h 149755"/>
                  <a:gd name="connsiteX70" fmla="*/ 75784 w 133020"/>
                  <a:gd name="connsiteY70" fmla="*/ 130752 h 149755"/>
                  <a:gd name="connsiteX71" fmla="*/ 71665 w 133020"/>
                  <a:gd name="connsiteY71" fmla="*/ 131543 h 149755"/>
                  <a:gd name="connsiteX72" fmla="*/ 70936 w 133020"/>
                  <a:gd name="connsiteY72" fmla="*/ 136736 h 149755"/>
                  <a:gd name="connsiteX73" fmla="*/ 63376 w 133020"/>
                  <a:gd name="connsiteY73" fmla="*/ 121909 h 149755"/>
                  <a:gd name="connsiteX74" fmla="*/ 56207 w 133020"/>
                  <a:gd name="connsiteY74" fmla="*/ 119097 h 149755"/>
                  <a:gd name="connsiteX75" fmla="*/ 52715 w 133020"/>
                  <a:gd name="connsiteY75" fmla="*/ 114378 h 149755"/>
                  <a:gd name="connsiteX76" fmla="*/ 46250 w 133020"/>
                  <a:gd name="connsiteY76" fmla="*/ 111357 h 149755"/>
                  <a:gd name="connsiteX77" fmla="*/ 39316 w 133020"/>
                  <a:gd name="connsiteY77" fmla="*/ 118980 h 149755"/>
                  <a:gd name="connsiteX78" fmla="*/ 33008 w 133020"/>
                  <a:gd name="connsiteY78" fmla="*/ 119820 h 149755"/>
                  <a:gd name="connsiteX79" fmla="*/ 15073 w 133020"/>
                  <a:gd name="connsiteY79" fmla="*/ 123915 h 149755"/>
                  <a:gd name="connsiteX80" fmla="*/ 10877 w 133020"/>
                  <a:gd name="connsiteY80" fmla="*/ 118061 h 149755"/>
                  <a:gd name="connsiteX81" fmla="*/ 450 w 133020"/>
                  <a:gd name="connsiteY81" fmla="*/ 105900 h 149755"/>
                  <a:gd name="connsiteX82" fmla="*/ 3317 w 133020"/>
                  <a:gd name="connsiteY82" fmla="*/ 105874 h 149755"/>
                  <a:gd name="connsiteX83" fmla="*/ 6810 w 133020"/>
                  <a:gd name="connsiteY83" fmla="*/ 103104 h 149755"/>
                  <a:gd name="connsiteX84" fmla="*/ 7488 w 133020"/>
                  <a:gd name="connsiteY84" fmla="*/ 98093 h 149755"/>
                  <a:gd name="connsiteX85" fmla="*/ 5768 w 133020"/>
                  <a:gd name="connsiteY85" fmla="*/ 98536 h 149755"/>
                  <a:gd name="connsiteX86" fmla="*/ 945 w 133020"/>
                  <a:gd name="connsiteY86" fmla="*/ 94279 h 149755"/>
                  <a:gd name="connsiteX87" fmla="*/ 33 w 133020"/>
                  <a:gd name="connsiteY87" fmla="*/ 91488 h 149755"/>
                  <a:gd name="connsiteX88" fmla="*/ 33 w 133020"/>
                  <a:gd name="connsiteY88" fmla="*/ 91488 h 149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133020" h="149755">
                    <a:moveTo>
                      <a:pt x="33" y="91488"/>
                    </a:moveTo>
                    <a:lnTo>
                      <a:pt x="5272" y="88287"/>
                    </a:lnTo>
                    <a:lnTo>
                      <a:pt x="8557" y="89706"/>
                    </a:lnTo>
                    <a:lnTo>
                      <a:pt x="12362" y="88311"/>
                    </a:lnTo>
                    <a:lnTo>
                      <a:pt x="15100" y="84442"/>
                    </a:lnTo>
                    <a:lnTo>
                      <a:pt x="18202" y="84205"/>
                    </a:lnTo>
                    <a:lnTo>
                      <a:pt x="17550" y="77422"/>
                    </a:lnTo>
                    <a:lnTo>
                      <a:pt x="19531" y="73447"/>
                    </a:lnTo>
                    <a:lnTo>
                      <a:pt x="21043" y="74010"/>
                    </a:lnTo>
                    <a:lnTo>
                      <a:pt x="27143" y="71947"/>
                    </a:lnTo>
                    <a:lnTo>
                      <a:pt x="44399" y="69563"/>
                    </a:lnTo>
                    <a:lnTo>
                      <a:pt x="52167" y="67833"/>
                    </a:lnTo>
                    <a:lnTo>
                      <a:pt x="65331" y="66847"/>
                    </a:lnTo>
                    <a:lnTo>
                      <a:pt x="69788" y="65955"/>
                    </a:lnTo>
                    <a:lnTo>
                      <a:pt x="78338" y="62520"/>
                    </a:lnTo>
                    <a:lnTo>
                      <a:pt x="75080" y="57031"/>
                    </a:lnTo>
                    <a:lnTo>
                      <a:pt x="64888" y="56846"/>
                    </a:lnTo>
                    <a:lnTo>
                      <a:pt x="63298" y="55649"/>
                    </a:lnTo>
                    <a:lnTo>
                      <a:pt x="61942" y="50645"/>
                    </a:lnTo>
                    <a:lnTo>
                      <a:pt x="64184" y="48532"/>
                    </a:lnTo>
                    <a:lnTo>
                      <a:pt x="63715" y="44207"/>
                    </a:lnTo>
                    <a:lnTo>
                      <a:pt x="65618" y="43900"/>
                    </a:lnTo>
                    <a:lnTo>
                      <a:pt x="73360" y="35891"/>
                    </a:lnTo>
                    <a:lnTo>
                      <a:pt x="72839" y="31798"/>
                    </a:lnTo>
                    <a:lnTo>
                      <a:pt x="68225" y="26915"/>
                    </a:lnTo>
                    <a:lnTo>
                      <a:pt x="68668" y="21779"/>
                    </a:lnTo>
                    <a:lnTo>
                      <a:pt x="67155" y="17133"/>
                    </a:lnTo>
                    <a:lnTo>
                      <a:pt x="71092" y="13489"/>
                    </a:lnTo>
                    <a:lnTo>
                      <a:pt x="72839" y="10173"/>
                    </a:lnTo>
                    <a:lnTo>
                      <a:pt x="73412" y="5676"/>
                    </a:lnTo>
                    <a:lnTo>
                      <a:pt x="76801" y="9341"/>
                    </a:lnTo>
                    <a:lnTo>
                      <a:pt x="81936" y="9067"/>
                    </a:lnTo>
                    <a:lnTo>
                      <a:pt x="85637" y="5786"/>
                    </a:lnTo>
                    <a:lnTo>
                      <a:pt x="89130" y="6195"/>
                    </a:lnTo>
                    <a:lnTo>
                      <a:pt x="102711" y="675"/>
                    </a:lnTo>
                    <a:lnTo>
                      <a:pt x="109098" y="0"/>
                    </a:lnTo>
                    <a:lnTo>
                      <a:pt x="133053" y="19549"/>
                    </a:lnTo>
                    <a:lnTo>
                      <a:pt x="112486" y="34814"/>
                    </a:lnTo>
                    <a:lnTo>
                      <a:pt x="128153" y="87653"/>
                    </a:lnTo>
                    <a:lnTo>
                      <a:pt x="122809" y="88705"/>
                    </a:lnTo>
                    <a:lnTo>
                      <a:pt x="117387" y="93439"/>
                    </a:lnTo>
                    <a:lnTo>
                      <a:pt x="114937" y="93402"/>
                    </a:lnTo>
                    <a:lnTo>
                      <a:pt x="112669" y="96355"/>
                    </a:lnTo>
                    <a:lnTo>
                      <a:pt x="109880" y="96233"/>
                    </a:lnTo>
                    <a:lnTo>
                      <a:pt x="106204" y="101901"/>
                    </a:lnTo>
                    <a:lnTo>
                      <a:pt x="109723" y="105219"/>
                    </a:lnTo>
                    <a:lnTo>
                      <a:pt x="114546" y="112623"/>
                    </a:lnTo>
                    <a:lnTo>
                      <a:pt x="117335" y="113596"/>
                    </a:lnTo>
                    <a:lnTo>
                      <a:pt x="115171" y="115218"/>
                    </a:lnTo>
                    <a:lnTo>
                      <a:pt x="114207" y="118682"/>
                    </a:lnTo>
                    <a:lnTo>
                      <a:pt x="116631" y="123187"/>
                    </a:lnTo>
                    <a:lnTo>
                      <a:pt x="121427" y="129537"/>
                    </a:lnTo>
                    <a:lnTo>
                      <a:pt x="116892" y="130995"/>
                    </a:lnTo>
                    <a:lnTo>
                      <a:pt x="110844" y="134631"/>
                    </a:lnTo>
                    <a:lnTo>
                      <a:pt x="102372" y="140686"/>
                    </a:lnTo>
                    <a:lnTo>
                      <a:pt x="101877" y="139001"/>
                    </a:lnTo>
                    <a:lnTo>
                      <a:pt x="97055" y="141074"/>
                    </a:lnTo>
                    <a:lnTo>
                      <a:pt x="95803" y="139191"/>
                    </a:lnTo>
                    <a:lnTo>
                      <a:pt x="94787" y="142773"/>
                    </a:lnTo>
                    <a:lnTo>
                      <a:pt x="89626" y="144486"/>
                    </a:lnTo>
                    <a:lnTo>
                      <a:pt x="89678" y="146719"/>
                    </a:lnTo>
                    <a:lnTo>
                      <a:pt x="86419" y="147512"/>
                    </a:lnTo>
                    <a:lnTo>
                      <a:pt x="86106" y="144194"/>
                    </a:lnTo>
                    <a:lnTo>
                      <a:pt x="83291" y="144541"/>
                    </a:lnTo>
                    <a:lnTo>
                      <a:pt x="82457" y="146594"/>
                    </a:lnTo>
                    <a:lnTo>
                      <a:pt x="78886" y="147737"/>
                    </a:lnTo>
                    <a:lnTo>
                      <a:pt x="77556" y="149756"/>
                    </a:lnTo>
                    <a:lnTo>
                      <a:pt x="75575" y="147343"/>
                    </a:lnTo>
                    <a:lnTo>
                      <a:pt x="80267" y="140279"/>
                    </a:lnTo>
                    <a:lnTo>
                      <a:pt x="80007" y="133142"/>
                    </a:lnTo>
                    <a:lnTo>
                      <a:pt x="75784" y="130752"/>
                    </a:lnTo>
                    <a:lnTo>
                      <a:pt x="71665" y="131543"/>
                    </a:lnTo>
                    <a:lnTo>
                      <a:pt x="70936" y="136736"/>
                    </a:lnTo>
                    <a:lnTo>
                      <a:pt x="63376" y="121909"/>
                    </a:lnTo>
                    <a:lnTo>
                      <a:pt x="56207" y="119097"/>
                    </a:lnTo>
                    <a:lnTo>
                      <a:pt x="52715" y="114378"/>
                    </a:lnTo>
                    <a:lnTo>
                      <a:pt x="46250" y="111357"/>
                    </a:lnTo>
                    <a:lnTo>
                      <a:pt x="39316" y="118980"/>
                    </a:lnTo>
                    <a:lnTo>
                      <a:pt x="33008" y="119820"/>
                    </a:lnTo>
                    <a:lnTo>
                      <a:pt x="15073" y="123915"/>
                    </a:lnTo>
                    <a:lnTo>
                      <a:pt x="10877" y="118061"/>
                    </a:lnTo>
                    <a:lnTo>
                      <a:pt x="450" y="105900"/>
                    </a:lnTo>
                    <a:lnTo>
                      <a:pt x="3317" y="105874"/>
                    </a:lnTo>
                    <a:lnTo>
                      <a:pt x="6810" y="103104"/>
                    </a:lnTo>
                    <a:lnTo>
                      <a:pt x="7488" y="98093"/>
                    </a:lnTo>
                    <a:lnTo>
                      <a:pt x="5768" y="98536"/>
                    </a:lnTo>
                    <a:lnTo>
                      <a:pt x="945" y="94279"/>
                    </a:lnTo>
                    <a:lnTo>
                      <a:pt x="33" y="91488"/>
                    </a:lnTo>
                    <a:lnTo>
                      <a:pt x="33" y="91488"/>
                    </a:lnTo>
                  </a:path>
                </a:pathLst>
              </a:custGeom>
              <a:solidFill>
                <a:srgbClr val="ACACA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95" name="PA-11">
                <a:extLst>
                  <a:ext uri="{FF2B5EF4-FFF2-40B4-BE49-F238E27FC236}">
                    <a16:creationId xmlns:a16="http://schemas.microsoft.com/office/drawing/2014/main" id="{63766E3A-B56F-759A-6D64-CC75995E0B80}"/>
                  </a:ext>
                </a:extLst>
              </p:cNvPr>
              <p:cNvSpPr/>
              <p:nvPr/>
            </p:nvSpPr>
            <p:spPr>
              <a:xfrm>
                <a:off x="4202891" y="6247615"/>
                <a:ext cx="631900" cy="524136"/>
              </a:xfrm>
              <a:custGeom>
                <a:avLst/>
                <a:gdLst>
                  <a:gd name="connsiteX0" fmla="*/ 137 w 162345"/>
                  <a:gd name="connsiteY0" fmla="*/ 91313 h 112205"/>
                  <a:gd name="connsiteX1" fmla="*/ 3030 w 162345"/>
                  <a:gd name="connsiteY1" fmla="*/ 88243 h 112205"/>
                  <a:gd name="connsiteX2" fmla="*/ 6445 w 162345"/>
                  <a:gd name="connsiteY2" fmla="*/ 86529 h 112205"/>
                  <a:gd name="connsiteX3" fmla="*/ 3891 w 162345"/>
                  <a:gd name="connsiteY3" fmla="*/ 83508 h 112205"/>
                  <a:gd name="connsiteX4" fmla="*/ 2274 w 162345"/>
                  <a:gd name="connsiteY4" fmla="*/ 78030 h 112205"/>
                  <a:gd name="connsiteX5" fmla="*/ 4699 w 162345"/>
                  <a:gd name="connsiteY5" fmla="*/ 75372 h 112205"/>
                  <a:gd name="connsiteX6" fmla="*/ 3891 w 162345"/>
                  <a:gd name="connsiteY6" fmla="*/ 71986 h 112205"/>
                  <a:gd name="connsiteX7" fmla="*/ 6236 w 162345"/>
                  <a:gd name="connsiteY7" fmla="*/ 68344 h 112205"/>
                  <a:gd name="connsiteX8" fmla="*/ 5533 w 162345"/>
                  <a:gd name="connsiteY8" fmla="*/ 66602 h 112205"/>
                  <a:gd name="connsiteX9" fmla="*/ 9651 w 162345"/>
                  <a:gd name="connsiteY9" fmla="*/ 65811 h 112205"/>
                  <a:gd name="connsiteX10" fmla="*/ 13874 w 162345"/>
                  <a:gd name="connsiteY10" fmla="*/ 68201 h 112205"/>
                  <a:gd name="connsiteX11" fmla="*/ 14135 w 162345"/>
                  <a:gd name="connsiteY11" fmla="*/ 75338 h 112205"/>
                  <a:gd name="connsiteX12" fmla="*/ 9443 w 162345"/>
                  <a:gd name="connsiteY12" fmla="*/ 82402 h 112205"/>
                  <a:gd name="connsiteX13" fmla="*/ 11424 w 162345"/>
                  <a:gd name="connsiteY13" fmla="*/ 84815 h 112205"/>
                  <a:gd name="connsiteX14" fmla="*/ 12753 w 162345"/>
                  <a:gd name="connsiteY14" fmla="*/ 82796 h 112205"/>
                  <a:gd name="connsiteX15" fmla="*/ 16325 w 162345"/>
                  <a:gd name="connsiteY15" fmla="*/ 81653 h 112205"/>
                  <a:gd name="connsiteX16" fmla="*/ 17159 w 162345"/>
                  <a:gd name="connsiteY16" fmla="*/ 79600 h 112205"/>
                  <a:gd name="connsiteX17" fmla="*/ 19974 w 162345"/>
                  <a:gd name="connsiteY17" fmla="*/ 79254 h 112205"/>
                  <a:gd name="connsiteX18" fmla="*/ 20287 w 162345"/>
                  <a:gd name="connsiteY18" fmla="*/ 82572 h 112205"/>
                  <a:gd name="connsiteX19" fmla="*/ 23545 w 162345"/>
                  <a:gd name="connsiteY19" fmla="*/ 81779 h 112205"/>
                  <a:gd name="connsiteX20" fmla="*/ 23493 w 162345"/>
                  <a:gd name="connsiteY20" fmla="*/ 79546 h 112205"/>
                  <a:gd name="connsiteX21" fmla="*/ 28654 w 162345"/>
                  <a:gd name="connsiteY21" fmla="*/ 77832 h 112205"/>
                  <a:gd name="connsiteX22" fmla="*/ 29671 w 162345"/>
                  <a:gd name="connsiteY22" fmla="*/ 74250 h 112205"/>
                  <a:gd name="connsiteX23" fmla="*/ 30922 w 162345"/>
                  <a:gd name="connsiteY23" fmla="*/ 76134 h 112205"/>
                  <a:gd name="connsiteX24" fmla="*/ 35744 w 162345"/>
                  <a:gd name="connsiteY24" fmla="*/ 74060 h 112205"/>
                  <a:gd name="connsiteX25" fmla="*/ 36240 w 162345"/>
                  <a:gd name="connsiteY25" fmla="*/ 75745 h 112205"/>
                  <a:gd name="connsiteX26" fmla="*/ 48908 w 162345"/>
                  <a:gd name="connsiteY26" fmla="*/ 66954 h 112205"/>
                  <a:gd name="connsiteX27" fmla="*/ 55295 w 162345"/>
                  <a:gd name="connsiteY27" fmla="*/ 64596 h 112205"/>
                  <a:gd name="connsiteX28" fmla="*/ 50498 w 162345"/>
                  <a:gd name="connsiteY28" fmla="*/ 58247 h 112205"/>
                  <a:gd name="connsiteX29" fmla="*/ 48074 w 162345"/>
                  <a:gd name="connsiteY29" fmla="*/ 53742 h 112205"/>
                  <a:gd name="connsiteX30" fmla="*/ 49039 w 162345"/>
                  <a:gd name="connsiteY30" fmla="*/ 50277 h 112205"/>
                  <a:gd name="connsiteX31" fmla="*/ 51202 w 162345"/>
                  <a:gd name="connsiteY31" fmla="*/ 48655 h 112205"/>
                  <a:gd name="connsiteX32" fmla="*/ 48413 w 162345"/>
                  <a:gd name="connsiteY32" fmla="*/ 47682 h 112205"/>
                  <a:gd name="connsiteX33" fmla="*/ 43591 w 162345"/>
                  <a:gd name="connsiteY33" fmla="*/ 40279 h 112205"/>
                  <a:gd name="connsiteX34" fmla="*/ 40071 w 162345"/>
                  <a:gd name="connsiteY34" fmla="*/ 36961 h 112205"/>
                  <a:gd name="connsiteX35" fmla="*/ 43747 w 162345"/>
                  <a:gd name="connsiteY35" fmla="*/ 31292 h 112205"/>
                  <a:gd name="connsiteX36" fmla="*/ 46537 w 162345"/>
                  <a:gd name="connsiteY36" fmla="*/ 31415 h 112205"/>
                  <a:gd name="connsiteX37" fmla="*/ 48804 w 162345"/>
                  <a:gd name="connsiteY37" fmla="*/ 28462 h 112205"/>
                  <a:gd name="connsiteX38" fmla="*/ 51254 w 162345"/>
                  <a:gd name="connsiteY38" fmla="*/ 28498 h 112205"/>
                  <a:gd name="connsiteX39" fmla="*/ 56676 w 162345"/>
                  <a:gd name="connsiteY39" fmla="*/ 23764 h 112205"/>
                  <a:gd name="connsiteX40" fmla="*/ 60117 w 162345"/>
                  <a:gd name="connsiteY40" fmla="*/ 23581 h 112205"/>
                  <a:gd name="connsiteX41" fmla="*/ 81336 w 162345"/>
                  <a:gd name="connsiteY41" fmla="*/ 14649 h 112205"/>
                  <a:gd name="connsiteX42" fmla="*/ 99765 w 162345"/>
                  <a:gd name="connsiteY42" fmla="*/ 11467 h 112205"/>
                  <a:gd name="connsiteX43" fmla="*/ 122287 w 162345"/>
                  <a:gd name="connsiteY43" fmla="*/ 0 h 112205"/>
                  <a:gd name="connsiteX44" fmla="*/ 150648 w 162345"/>
                  <a:gd name="connsiteY44" fmla="*/ 23735 h 112205"/>
                  <a:gd name="connsiteX45" fmla="*/ 162379 w 162345"/>
                  <a:gd name="connsiteY45" fmla="*/ 33747 h 112205"/>
                  <a:gd name="connsiteX46" fmla="*/ 152342 w 162345"/>
                  <a:gd name="connsiteY46" fmla="*/ 39001 h 112205"/>
                  <a:gd name="connsiteX47" fmla="*/ 153333 w 162345"/>
                  <a:gd name="connsiteY47" fmla="*/ 44786 h 112205"/>
                  <a:gd name="connsiteX48" fmla="*/ 153359 w 162345"/>
                  <a:gd name="connsiteY48" fmla="*/ 52536 h 112205"/>
                  <a:gd name="connsiteX49" fmla="*/ 144888 w 162345"/>
                  <a:gd name="connsiteY49" fmla="*/ 68553 h 112205"/>
                  <a:gd name="connsiteX50" fmla="*/ 146869 w 162345"/>
                  <a:gd name="connsiteY50" fmla="*/ 72119 h 112205"/>
                  <a:gd name="connsiteX51" fmla="*/ 144522 w 162345"/>
                  <a:gd name="connsiteY51" fmla="*/ 73024 h 112205"/>
                  <a:gd name="connsiteX52" fmla="*/ 144809 w 162345"/>
                  <a:gd name="connsiteY52" fmla="*/ 78620 h 112205"/>
                  <a:gd name="connsiteX53" fmla="*/ 146008 w 162345"/>
                  <a:gd name="connsiteY53" fmla="*/ 79885 h 112205"/>
                  <a:gd name="connsiteX54" fmla="*/ 145331 w 162345"/>
                  <a:gd name="connsiteY54" fmla="*/ 84299 h 112205"/>
                  <a:gd name="connsiteX55" fmla="*/ 143480 w 162345"/>
                  <a:gd name="connsiteY55" fmla="*/ 83646 h 112205"/>
                  <a:gd name="connsiteX56" fmla="*/ 143141 w 162345"/>
                  <a:gd name="connsiteY56" fmla="*/ 87071 h 112205"/>
                  <a:gd name="connsiteX57" fmla="*/ 141238 w 162345"/>
                  <a:gd name="connsiteY57" fmla="*/ 87155 h 112205"/>
                  <a:gd name="connsiteX58" fmla="*/ 141603 w 162345"/>
                  <a:gd name="connsiteY58" fmla="*/ 91459 h 112205"/>
                  <a:gd name="connsiteX59" fmla="*/ 139753 w 162345"/>
                  <a:gd name="connsiteY59" fmla="*/ 92706 h 112205"/>
                  <a:gd name="connsiteX60" fmla="*/ 136963 w 162345"/>
                  <a:gd name="connsiteY60" fmla="*/ 100255 h 112205"/>
                  <a:gd name="connsiteX61" fmla="*/ 134513 w 162345"/>
                  <a:gd name="connsiteY61" fmla="*/ 104724 h 112205"/>
                  <a:gd name="connsiteX62" fmla="*/ 132323 w 162345"/>
                  <a:gd name="connsiteY62" fmla="*/ 104466 h 112205"/>
                  <a:gd name="connsiteX63" fmla="*/ 131958 w 162345"/>
                  <a:gd name="connsiteY63" fmla="*/ 106907 h 112205"/>
                  <a:gd name="connsiteX64" fmla="*/ 129403 w 162345"/>
                  <a:gd name="connsiteY64" fmla="*/ 108493 h 112205"/>
                  <a:gd name="connsiteX65" fmla="*/ 129429 w 162345"/>
                  <a:gd name="connsiteY65" fmla="*/ 111423 h 112205"/>
                  <a:gd name="connsiteX66" fmla="*/ 126823 w 162345"/>
                  <a:gd name="connsiteY66" fmla="*/ 109153 h 112205"/>
                  <a:gd name="connsiteX67" fmla="*/ 126927 w 162345"/>
                  <a:gd name="connsiteY67" fmla="*/ 111579 h 112205"/>
                  <a:gd name="connsiteX68" fmla="*/ 124555 w 162345"/>
                  <a:gd name="connsiteY68" fmla="*/ 111931 h 112205"/>
                  <a:gd name="connsiteX69" fmla="*/ 40932 w 162345"/>
                  <a:gd name="connsiteY69" fmla="*/ 112017 h 112205"/>
                  <a:gd name="connsiteX70" fmla="*/ 33 w 162345"/>
                  <a:gd name="connsiteY70" fmla="*/ 112205 h 112205"/>
                  <a:gd name="connsiteX71" fmla="*/ 137 w 162345"/>
                  <a:gd name="connsiteY71" fmla="*/ 91313 h 112205"/>
                  <a:gd name="connsiteX72" fmla="*/ 137 w 162345"/>
                  <a:gd name="connsiteY72" fmla="*/ 91313 h 112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62345" h="112205">
                    <a:moveTo>
                      <a:pt x="137" y="91313"/>
                    </a:moveTo>
                    <a:lnTo>
                      <a:pt x="3030" y="88243"/>
                    </a:lnTo>
                    <a:lnTo>
                      <a:pt x="6445" y="86529"/>
                    </a:lnTo>
                    <a:lnTo>
                      <a:pt x="3891" y="83508"/>
                    </a:lnTo>
                    <a:lnTo>
                      <a:pt x="2274" y="78030"/>
                    </a:lnTo>
                    <a:lnTo>
                      <a:pt x="4699" y="75372"/>
                    </a:lnTo>
                    <a:lnTo>
                      <a:pt x="3891" y="71986"/>
                    </a:lnTo>
                    <a:lnTo>
                      <a:pt x="6236" y="68344"/>
                    </a:lnTo>
                    <a:lnTo>
                      <a:pt x="5533" y="66602"/>
                    </a:lnTo>
                    <a:lnTo>
                      <a:pt x="9651" y="65811"/>
                    </a:lnTo>
                    <a:lnTo>
                      <a:pt x="13874" y="68201"/>
                    </a:lnTo>
                    <a:lnTo>
                      <a:pt x="14135" y="75338"/>
                    </a:lnTo>
                    <a:lnTo>
                      <a:pt x="9443" y="82402"/>
                    </a:lnTo>
                    <a:lnTo>
                      <a:pt x="11424" y="84815"/>
                    </a:lnTo>
                    <a:lnTo>
                      <a:pt x="12753" y="82796"/>
                    </a:lnTo>
                    <a:lnTo>
                      <a:pt x="16325" y="81653"/>
                    </a:lnTo>
                    <a:lnTo>
                      <a:pt x="17159" y="79600"/>
                    </a:lnTo>
                    <a:lnTo>
                      <a:pt x="19974" y="79254"/>
                    </a:lnTo>
                    <a:lnTo>
                      <a:pt x="20287" y="82572"/>
                    </a:lnTo>
                    <a:lnTo>
                      <a:pt x="23545" y="81779"/>
                    </a:lnTo>
                    <a:lnTo>
                      <a:pt x="23493" y="79546"/>
                    </a:lnTo>
                    <a:lnTo>
                      <a:pt x="28654" y="77832"/>
                    </a:lnTo>
                    <a:lnTo>
                      <a:pt x="29671" y="74250"/>
                    </a:lnTo>
                    <a:lnTo>
                      <a:pt x="30922" y="76134"/>
                    </a:lnTo>
                    <a:lnTo>
                      <a:pt x="35744" y="74060"/>
                    </a:lnTo>
                    <a:lnTo>
                      <a:pt x="36240" y="75745"/>
                    </a:lnTo>
                    <a:lnTo>
                      <a:pt x="48908" y="66954"/>
                    </a:lnTo>
                    <a:lnTo>
                      <a:pt x="55295" y="64596"/>
                    </a:lnTo>
                    <a:lnTo>
                      <a:pt x="50498" y="58247"/>
                    </a:lnTo>
                    <a:lnTo>
                      <a:pt x="48074" y="53742"/>
                    </a:lnTo>
                    <a:lnTo>
                      <a:pt x="49039" y="50277"/>
                    </a:lnTo>
                    <a:lnTo>
                      <a:pt x="51202" y="48655"/>
                    </a:lnTo>
                    <a:lnTo>
                      <a:pt x="48413" y="47682"/>
                    </a:lnTo>
                    <a:lnTo>
                      <a:pt x="43591" y="40279"/>
                    </a:lnTo>
                    <a:lnTo>
                      <a:pt x="40071" y="36961"/>
                    </a:lnTo>
                    <a:lnTo>
                      <a:pt x="43747" y="31292"/>
                    </a:lnTo>
                    <a:lnTo>
                      <a:pt x="46537" y="31415"/>
                    </a:lnTo>
                    <a:lnTo>
                      <a:pt x="48804" y="28462"/>
                    </a:lnTo>
                    <a:lnTo>
                      <a:pt x="51254" y="28498"/>
                    </a:lnTo>
                    <a:lnTo>
                      <a:pt x="56676" y="23764"/>
                    </a:lnTo>
                    <a:lnTo>
                      <a:pt x="60117" y="23581"/>
                    </a:lnTo>
                    <a:lnTo>
                      <a:pt x="81336" y="14649"/>
                    </a:lnTo>
                    <a:lnTo>
                      <a:pt x="99765" y="11467"/>
                    </a:lnTo>
                    <a:lnTo>
                      <a:pt x="122287" y="0"/>
                    </a:lnTo>
                    <a:lnTo>
                      <a:pt x="150648" y="23735"/>
                    </a:lnTo>
                    <a:lnTo>
                      <a:pt x="162379" y="33747"/>
                    </a:lnTo>
                    <a:lnTo>
                      <a:pt x="152342" y="39001"/>
                    </a:lnTo>
                    <a:lnTo>
                      <a:pt x="153333" y="44786"/>
                    </a:lnTo>
                    <a:lnTo>
                      <a:pt x="153359" y="52536"/>
                    </a:lnTo>
                    <a:lnTo>
                      <a:pt x="144888" y="68553"/>
                    </a:lnTo>
                    <a:lnTo>
                      <a:pt x="146869" y="72119"/>
                    </a:lnTo>
                    <a:lnTo>
                      <a:pt x="144522" y="73024"/>
                    </a:lnTo>
                    <a:lnTo>
                      <a:pt x="144809" y="78620"/>
                    </a:lnTo>
                    <a:lnTo>
                      <a:pt x="146008" y="79885"/>
                    </a:lnTo>
                    <a:lnTo>
                      <a:pt x="145331" y="84299"/>
                    </a:lnTo>
                    <a:lnTo>
                      <a:pt x="143480" y="83646"/>
                    </a:lnTo>
                    <a:lnTo>
                      <a:pt x="143141" y="87071"/>
                    </a:lnTo>
                    <a:lnTo>
                      <a:pt x="141238" y="87155"/>
                    </a:lnTo>
                    <a:lnTo>
                      <a:pt x="141603" y="91459"/>
                    </a:lnTo>
                    <a:lnTo>
                      <a:pt x="139753" y="92706"/>
                    </a:lnTo>
                    <a:lnTo>
                      <a:pt x="136963" y="100255"/>
                    </a:lnTo>
                    <a:lnTo>
                      <a:pt x="134513" y="104724"/>
                    </a:lnTo>
                    <a:lnTo>
                      <a:pt x="132323" y="104466"/>
                    </a:lnTo>
                    <a:lnTo>
                      <a:pt x="131958" y="106907"/>
                    </a:lnTo>
                    <a:lnTo>
                      <a:pt x="129403" y="108493"/>
                    </a:lnTo>
                    <a:lnTo>
                      <a:pt x="129429" y="111423"/>
                    </a:lnTo>
                    <a:lnTo>
                      <a:pt x="126823" y="109153"/>
                    </a:lnTo>
                    <a:lnTo>
                      <a:pt x="126927" y="111579"/>
                    </a:lnTo>
                    <a:lnTo>
                      <a:pt x="124555" y="111931"/>
                    </a:lnTo>
                    <a:lnTo>
                      <a:pt x="40932" y="112017"/>
                    </a:lnTo>
                    <a:lnTo>
                      <a:pt x="33" y="112205"/>
                    </a:lnTo>
                    <a:lnTo>
                      <a:pt x="137" y="91313"/>
                    </a:lnTo>
                    <a:lnTo>
                      <a:pt x="137" y="91313"/>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96" name="PA-12">
                <a:extLst>
                  <a:ext uri="{FF2B5EF4-FFF2-40B4-BE49-F238E27FC236}">
                    <a16:creationId xmlns:a16="http://schemas.microsoft.com/office/drawing/2014/main" id="{E0C4192A-8941-18F5-1AF6-0241275249F1}"/>
                  </a:ext>
                </a:extLst>
              </p:cNvPr>
              <p:cNvSpPr/>
              <p:nvPr/>
            </p:nvSpPr>
            <p:spPr>
              <a:xfrm>
                <a:off x="2451352" y="6040766"/>
                <a:ext cx="308543" cy="313574"/>
              </a:xfrm>
              <a:custGeom>
                <a:avLst/>
                <a:gdLst>
                  <a:gd name="connsiteX0" fmla="*/ 33 w 79270"/>
                  <a:gd name="connsiteY0" fmla="*/ 35891 h 67129"/>
                  <a:gd name="connsiteX1" fmla="*/ 6967 w 79270"/>
                  <a:gd name="connsiteY1" fmla="*/ 35127 h 67129"/>
                  <a:gd name="connsiteX2" fmla="*/ 10043 w 79270"/>
                  <a:gd name="connsiteY2" fmla="*/ 37592 h 67129"/>
                  <a:gd name="connsiteX3" fmla="*/ 16012 w 79270"/>
                  <a:gd name="connsiteY3" fmla="*/ 35847 h 67129"/>
                  <a:gd name="connsiteX4" fmla="*/ 17289 w 79270"/>
                  <a:gd name="connsiteY4" fmla="*/ 33807 h 67129"/>
                  <a:gd name="connsiteX5" fmla="*/ 12154 w 79270"/>
                  <a:gd name="connsiteY5" fmla="*/ 27510 h 67129"/>
                  <a:gd name="connsiteX6" fmla="*/ 10017 w 79270"/>
                  <a:gd name="connsiteY6" fmla="*/ 27953 h 67129"/>
                  <a:gd name="connsiteX7" fmla="*/ 12389 w 79270"/>
                  <a:gd name="connsiteY7" fmla="*/ 22947 h 67129"/>
                  <a:gd name="connsiteX8" fmla="*/ 8218 w 79270"/>
                  <a:gd name="connsiteY8" fmla="*/ 23326 h 67129"/>
                  <a:gd name="connsiteX9" fmla="*/ 9417 w 79270"/>
                  <a:gd name="connsiteY9" fmla="*/ 19994 h 67129"/>
                  <a:gd name="connsiteX10" fmla="*/ 4543 w 79270"/>
                  <a:gd name="connsiteY10" fmla="*/ 20107 h 67129"/>
                  <a:gd name="connsiteX11" fmla="*/ 3761 w 79270"/>
                  <a:gd name="connsiteY11" fmla="*/ 17003 h 67129"/>
                  <a:gd name="connsiteX12" fmla="*/ 10043 w 79270"/>
                  <a:gd name="connsiteY12" fmla="*/ 15886 h 67129"/>
                  <a:gd name="connsiteX13" fmla="*/ 9756 w 79270"/>
                  <a:gd name="connsiteY13" fmla="*/ 12743 h 67129"/>
                  <a:gd name="connsiteX14" fmla="*/ 14970 w 79270"/>
                  <a:gd name="connsiteY14" fmla="*/ 9391 h 67129"/>
                  <a:gd name="connsiteX15" fmla="*/ 19740 w 79270"/>
                  <a:gd name="connsiteY15" fmla="*/ 15748 h 67129"/>
                  <a:gd name="connsiteX16" fmla="*/ 24171 w 79270"/>
                  <a:gd name="connsiteY16" fmla="*/ 11835 h 67129"/>
                  <a:gd name="connsiteX17" fmla="*/ 27795 w 79270"/>
                  <a:gd name="connsiteY17" fmla="*/ 10966 h 67129"/>
                  <a:gd name="connsiteX18" fmla="*/ 31626 w 79270"/>
                  <a:gd name="connsiteY18" fmla="*/ 12057 h 67129"/>
                  <a:gd name="connsiteX19" fmla="*/ 34050 w 79270"/>
                  <a:gd name="connsiteY19" fmla="*/ 11084 h 67129"/>
                  <a:gd name="connsiteX20" fmla="*/ 33268 w 79270"/>
                  <a:gd name="connsiteY20" fmla="*/ 16601 h 67129"/>
                  <a:gd name="connsiteX21" fmla="*/ 36553 w 79270"/>
                  <a:gd name="connsiteY21" fmla="*/ 18959 h 67129"/>
                  <a:gd name="connsiteX22" fmla="*/ 32930 w 79270"/>
                  <a:gd name="connsiteY22" fmla="*/ 18794 h 67129"/>
                  <a:gd name="connsiteX23" fmla="*/ 32461 w 79270"/>
                  <a:gd name="connsiteY23" fmla="*/ 21695 h 67129"/>
                  <a:gd name="connsiteX24" fmla="*/ 37518 w 79270"/>
                  <a:gd name="connsiteY24" fmla="*/ 26610 h 67129"/>
                  <a:gd name="connsiteX25" fmla="*/ 40672 w 79270"/>
                  <a:gd name="connsiteY25" fmla="*/ 25433 h 67129"/>
                  <a:gd name="connsiteX26" fmla="*/ 39446 w 79270"/>
                  <a:gd name="connsiteY26" fmla="*/ 22906 h 67129"/>
                  <a:gd name="connsiteX27" fmla="*/ 43200 w 79270"/>
                  <a:gd name="connsiteY27" fmla="*/ 21841 h 67129"/>
                  <a:gd name="connsiteX28" fmla="*/ 42314 w 79270"/>
                  <a:gd name="connsiteY28" fmla="*/ 19794 h 67129"/>
                  <a:gd name="connsiteX29" fmla="*/ 45859 w 79270"/>
                  <a:gd name="connsiteY29" fmla="*/ 21009 h 67129"/>
                  <a:gd name="connsiteX30" fmla="*/ 49586 w 79270"/>
                  <a:gd name="connsiteY30" fmla="*/ 15844 h 67129"/>
                  <a:gd name="connsiteX31" fmla="*/ 47110 w 79270"/>
                  <a:gd name="connsiteY31" fmla="*/ 7111 h 67129"/>
                  <a:gd name="connsiteX32" fmla="*/ 43826 w 79270"/>
                  <a:gd name="connsiteY32" fmla="*/ 6539 h 67129"/>
                  <a:gd name="connsiteX33" fmla="*/ 41167 w 79270"/>
                  <a:gd name="connsiteY33" fmla="*/ 3167 h 67129"/>
                  <a:gd name="connsiteX34" fmla="*/ 45520 w 79270"/>
                  <a:gd name="connsiteY34" fmla="*/ 2251 h 67129"/>
                  <a:gd name="connsiteX35" fmla="*/ 48596 w 79270"/>
                  <a:gd name="connsiteY35" fmla="*/ 2887 h 67129"/>
                  <a:gd name="connsiteX36" fmla="*/ 51281 w 79270"/>
                  <a:gd name="connsiteY36" fmla="*/ 15 h 67129"/>
                  <a:gd name="connsiteX37" fmla="*/ 55374 w 79270"/>
                  <a:gd name="connsiteY37" fmla="*/ 0 h 67129"/>
                  <a:gd name="connsiteX38" fmla="*/ 60743 w 79270"/>
                  <a:gd name="connsiteY38" fmla="*/ 4510 h 67129"/>
                  <a:gd name="connsiteX39" fmla="*/ 64810 w 79270"/>
                  <a:gd name="connsiteY39" fmla="*/ 9758 h 67129"/>
                  <a:gd name="connsiteX40" fmla="*/ 69867 w 79270"/>
                  <a:gd name="connsiteY40" fmla="*/ 11639 h 67129"/>
                  <a:gd name="connsiteX41" fmla="*/ 72786 w 79270"/>
                  <a:gd name="connsiteY41" fmla="*/ 15398 h 67129"/>
                  <a:gd name="connsiteX42" fmla="*/ 76670 w 79270"/>
                  <a:gd name="connsiteY42" fmla="*/ 22801 h 67129"/>
                  <a:gd name="connsiteX43" fmla="*/ 79303 w 79270"/>
                  <a:gd name="connsiteY43" fmla="*/ 24450 h 67129"/>
                  <a:gd name="connsiteX44" fmla="*/ 75679 w 79270"/>
                  <a:gd name="connsiteY44" fmla="*/ 28600 h 67129"/>
                  <a:gd name="connsiteX45" fmla="*/ 78625 w 79270"/>
                  <a:gd name="connsiteY45" fmla="*/ 33632 h 67129"/>
                  <a:gd name="connsiteX46" fmla="*/ 78312 w 79270"/>
                  <a:gd name="connsiteY46" fmla="*/ 38469 h 67129"/>
                  <a:gd name="connsiteX47" fmla="*/ 73438 w 79270"/>
                  <a:gd name="connsiteY47" fmla="*/ 42449 h 67129"/>
                  <a:gd name="connsiteX48" fmla="*/ 72839 w 79270"/>
                  <a:gd name="connsiteY48" fmla="*/ 51115 h 67129"/>
                  <a:gd name="connsiteX49" fmla="*/ 76019 w 79270"/>
                  <a:gd name="connsiteY49" fmla="*/ 51138 h 67129"/>
                  <a:gd name="connsiteX50" fmla="*/ 75888 w 79270"/>
                  <a:gd name="connsiteY50" fmla="*/ 53272 h 67129"/>
                  <a:gd name="connsiteX51" fmla="*/ 72083 w 79270"/>
                  <a:gd name="connsiteY51" fmla="*/ 54537 h 67129"/>
                  <a:gd name="connsiteX52" fmla="*/ 72395 w 79270"/>
                  <a:gd name="connsiteY52" fmla="*/ 56945 h 67129"/>
                  <a:gd name="connsiteX53" fmla="*/ 69945 w 79270"/>
                  <a:gd name="connsiteY53" fmla="*/ 57420 h 67129"/>
                  <a:gd name="connsiteX54" fmla="*/ 66686 w 79270"/>
                  <a:gd name="connsiteY54" fmla="*/ 64901 h 67129"/>
                  <a:gd name="connsiteX55" fmla="*/ 63194 w 79270"/>
                  <a:gd name="connsiteY55" fmla="*/ 66284 h 67129"/>
                  <a:gd name="connsiteX56" fmla="*/ 61525 w 79270"/>
                  <a:gd name="connsiteY56" fmla="*/ 62624 h 67129"/>
                  <a:gd name="connsiteX57" fmla="*/ 59440 w 79270"/>
                  <a:gd name="connsiteY57" fmla="*/ 62102 h 67129"/>
                  <a:gd name="connsiteX58" fmla="*/ 56990 w 79270"/>
                  <a:gd name="connsiteY58" fmla="*/ 65180 h 67129"/>
                  <a:gd name="connsiteX59" fmla="*/ 53210 w 79270"/>
                  <a:gd name="connsiteY59" fmla="*/ 57047 h 67129"/>
                  <a:gd name="connsiteX60" fmla="*/ 49665 w 79270"/>
                  <a:gd name="connsiteY60" fmla="*/ 58388 h 67129"/>
                  <a:gd name="connsiteX61" fmla="*/ 50264 w 79270"/>
                  <a:gd name="connsiteY61" fmla="*/ 60133 h 67129"/>
                  <a:gd name="connsiteX62" fmla="*/ 35901 w 79270"/>
                  <a:gd name="connsiteY62" fmla="*/ 66665 h 67129"/>
                  <a:gd name="connsiteX63" fmla="*/ 31783 w 79270"/>
                  <a:gd name="connsiteY63" fmla="*/ 67129 h 67129"/>
                  <a:gd name="connsiteX64" fmla="*/ 23467 w 79270"/>
                  <a:gd name="connsiteY64" fmla="*/ 63461 h 67129"/>
                  <a:gd name="connsiteX65" fmla="*/ 21616 w 79270"/>
                  <a:gd name="connsiteY65" fmla="*/ 61074 h 67129"/>
                  <a:gd name="connsiteX66" fmla="*/ 22815 w 79270"/>
                  <a:gd name="connsiteY66" fmla="*/ 58831 h 67129"/>
                  <a:gd name="connsiteX67" fmla="*/ 26413 w 79270"/>
                  <a:gd name="connsiteY67" fmla="*/ 58309 h 67129"/>
                  <a:gd name="connsiteX68" fmla="*/ 29750 w 79270"/>
                  <a:gd name="connsiteY68" fmla="*/ 56246 h 67129"/>
                  <a:gd name="connsiteX69" fmla="*/ 658 w 79270"/>
                  <a:gd name="connsiteY69" fmla="*/ 44857 h 67129"/>
                  <a:gd name="connsiteX70" fmla="*/ 2848 w 79270"/>
                  <a:gd name="connsiteY70" fmla="*/ 41103 h 67129"/>
                  <a:gd name="connsiteX71" fmla="*/ 33 w 79270"/>
                  <a:gd name="connsiteY71" fmla="*/ 35891 h 67129"/>
                  <a:gd name="connsiteX72" fmla="*/ 33 w 79270"/>
                  <a:gd name="connsiteY72" fmla="*/ 35891 h 6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79270" h="67129">
                    <a:moveTo>
                      <a:pt x="33" y="35891"/>
                    </a:moveTo>
                    <a:lnTo>
                      <a:pt x="6967" y="35127"/>
                    </a:lnTo>
                    <a:lnTo>
                      <a:pt x="10043" y="37592"/>
                    </a:lnTo>
                    <a:lnTo>
                      <a:pt x="16012" y="35847"/>
                    </a:lnTo>
                    <a:lnTo>
                      <a:pt x="17289" y="33807"/>
                    </a:lnTo>
                    <a:lnTo>
                      <a:pt x="12154" y="27510"/>
                    </a:lnTo>
                    <a:lnTo>
                      <a:pt x="10017" y="27953"/>
                    </a:lnTo>
                    <a:lnTo>
                      <a:pt x="12389" y="22947"/>
                    </a:lnTo>
                    <a:lnTo>
                      <a:pt x="8218" y="23326"/>
                    </a:lnTo>
                    <a:lnTo>
                      <a:pt x="9417" y="19994"/>
                    </a:lnTo>
                    <a:lnTo>
                      <a:pt x="4543" y="20107"/>
                    </a:lnTo>
                    <a:lnTo>
                      <a:pt x="3761" y="17003"/>
                    </a:lnTo>
                    <a:lnTo>
                      <a:pt x="10043" y="15886"/>
                    </a:lnTo>
                    <a:lnTo>
                      <a:pt x="9756" y="12743"/>
                    </a:lnTo>
                    <a:lnTo>
                      <a:pt x="14970" y="9391"/>
                    </a:lnTo>
                    <a:lnTo>
                      <a:pt x="19740" y="15748"/>
                    </a:lnTo>
                    <a:lnTo>
                      <a:pt x="24171" y="11835"/>
                    </a:lnTo>
                    <a:lnTo>
                      <a:pt x="27795" y="10966"/>
                    </a:lnTo>
                    <a:lnTo>
                      <a:pt x="31626" y="12057"/>
                    </a:lnTo>
                    <a:lnTo>
                      <a:pt x="34050" y="11084"/>
                    </a:lnTo>
                    <a:lnTo>
                      <a:pt x="33268" y="16601"/>
                    </a:lnTo>
                    <a:lnTo>
                      <a:pt x="36553" y="18959"/>
                    </a:lnTo>
                    <a:lnTo>
                      <a:pt x="32930" y="18794"/>
                    </a:lnTo>
                    <a:lnTo>
                      <a:pt x="32461" y="21695"/>
                    </a:lnTo>
                    <a:lnTo>
                      <a:pt x="37518" y="26610"/>
                    </a:lnTo>
                    <a:lnTo>
                      <a:pt x="40672" y="25433"/>
                    </a:lnTo>
                    <a:lnTo>
                      <a:pt x="39446" y="22906"/>
                    </a:lnTo>
                    <a:lnTo>
                      <a:pt x="43200" y="21841"/>
                    </a:lnTo>
                    <a:lnTo>
                      <a:pt x="42314" y="19794"/>
                    </a:lnTo>
                    <a:lnTo>
                      <a:pt x="45859" y="21009"/>
                    </a:lnTo>
                    <a:lnTo>
                      <a:pt x="49586" y="15844"/>
                    </a:lnTo>
                    <a:lnTo>
                      <a:pt x="47110" y="7111"/>
                    </a:lnTo>
                    <a:lnTo>
                      <a:pt x="43826" y="6539"/>
                    </a:lnTo>
                    <a:lnTo>
                      <a:pt x="41167" y="3167"/>
                    </a:lnTo>
                    <a:lnTo>
                      <a:pt x="45520" y="2251"/>
                    </a:lnTo>
                    <a:lnTo>
                      <a:pt x="48596" y="2887"/>
                    </a:lnTo>
                    <a:lnTo>
                      <a:pt x="51281" y="15"/>
                    </a:lnTo>
                    <a:lnTo>
                      <a:pt x="55374" y="0"/>
                    </a:lnTo>
                    <a:lnTo>
                      <a:pt x="60743" y="4510"/>
                    </a:lnTo>
                    <a:lnTo>
                      <a:pt x="64810" y="9758"/>
                    </a:lnTo>
                    <a:lnTo>
                      <a:pt x="69867" y="11639"/>
                    </a:lnTo>
                    <a:lnTo>
                      <a:pt x="72786" y="15398"/>
                    </a:lnTo>
                    <a:lnTo>
                      <a:pt x="76670" y="22801"/>
                    </a:lnTo>
                    <a:lnTo>
                      <a:pt x="79303" y="24450"/>
                    </a:lnTo>
                    <a:lnTo>
                      <a:pt x="75679" y="28600"/>
                    </a:lnTo>
                    <a:lnTo>
                      <a:pt x="78625" y="33632"/>
                    </a:lnTo>
                    <a:lnTo>
                      <a:pt x="78312" y="38469"/>
                    </a:lnTo>
                    <a:lnTo>
                      <a:pt x="73438" y="42449"/>
                    </a:lnTo>
                    <a:lnTo>
                      <a:pt x="72839" y="51115"/>
                    </a:lnTo>
                    <a:lnTo>
                      <a:pt x="76019" y="51138"/>
                    </a:lnTo>
                    <a:lnTo>
                      <a:pt x="75888" y="53272"/>
                    </a:lnTo>
                    <a:lnTo>
                      <a:pt x="72083" y="54537"/>
                    </a:lnTo>
                    <a:lnTo>
                      <a:pt x="72395" y="56945"/>
                    </a:lnTo>
                    <a:lnTo>
                      <a:pt x="69945" y="57420"/>
                    </a:lnTo>
                    <a:lnTo>
                      <a:pt x="66686" y="64901"/>
                    </a:lnTo>
                    <a:lnTo>
                      <a:pt x="63194" y="66284"/>
                    </a:lnTo>
                    <a:lnTo>
                      <a:pt x="61525" y="62624"/>
                    </a:lnTo>
                    <a:lnTo>
                      <a:pt x="59440" y="62102"/>
                    </a:lnTo>
                    <a:lnTo>
                      <a:pt x="56990" y="65180"/>
                    </a:lnTo>
                    <a:lnTo>
                      <a:pt x="53210" y="57047"/>
                    </a:lnTo>
                    <a:lnTo>
                      <a:pt x="49665" y="58388"/>
                    </a:lnTo>
                    <a:lnTo>
                      <a:pt x="50264" y="60133"/>
                    </a:lnTo>
                    <a:lnTo>
                      <a:pt x="35901" y="66665"/>
                    </a:lnTo>
                    <a:lnTo>
                      <a:pt x="31783" y="67129"/>
                    </a:lnTo>
                    <a:lnTo>
                      <a:pt x="23467" y="63461"/>
                    </a:lnTo>
                    <a:lnTo>
                      <a:pt x="21616" y="61074"/>
                    </a:lnTo>
                    <a:lnTo>
                      <a:pt x="22815" y="58831"/>
                    </a:lnTo>
                    <a:lnTo>
                      <a:pt x="26413" y="58309"/>
                    </a:lnTo>
                    <a:lnTo>
                      <a:pt x="29750" y="56246"/>
                    </a:lnTo>
                    <a:lnTo>
                      <a:pt x="658" y="44857"/>
                    </a:lnTo>
                    <a:lnTo>
                      <a:pt x="2848" y="41103"/>
                    </a:lnTo>
                    <a:lnTo>
                      <a:pt x="33" y="35891"/>
                    </a:lnTo>
                    <a:lnTo>
                      <a:pt x="33" y="35891"/>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97" name="PA-13">
                <a:extLst>
                  <a:ext uri="{FF2B5EF4-FFF2-40B4-BE49-F238E27FC236}">
                    <a16:creationId xmlns:a16="http://schemas.microsoft.com/office/drawing/2014/main" id="{32F6F329-3D3E-FB7D-6C04-81ACF9058F26}"/>
                  </a:ext>
                </a:extLst>
              </p:cNvPr>
              <p:cNvSpPr/>
              <p:nvPr/>
            </p:nvSpPr>
            <p:spPr>
              <a:xfrm>
                <a:off x="3038819" y="5776232"/>
                <a:ext cx="1211459" cy="995595"/>
              </a:xfrm>
              <a:custGeom>
                <a:avLst/>
                <a:gdLst>
                  <a:gd name="connsiteX0" fmla="*/ 33 w 311240"/>
                  <a:gd name="connsiteY0" fmla="*/ 110246 h 213134"/>
                  <a:gd name="connsiteX1" fmla="*/ 2483 w 311240"/>
                  <a:gd name="connsiteY1" fmla="*/ 107927 h 213134"/>
                  <a:gd name="connsiteX2" fmla="*/ 7775 w 311240"/>
                  <a:gd name="connsiteY2" fmla="*/ 97143 h 213134"/>
                  <a:gd name="connsiteX3" fmla="*/ 10929 w 311240"/>
                  <a:gd name="connsiteY3" fmla="*/ 93251 h 213134"/>
                  <a:gd name="connsiteX4" fmla="*/ 21903 w 311240"/>
                  <a:gd name="connsiteY4" fmla="*/ 69119 h 213134"/>
                  <a:gd name="connsiteX5" fmla="*/ 32174 w 311240"/>
                  <a:gd name="connsiteY5" fmla="*/ 41998 h 213134"/>
                  <a:gd name="connsiteX6" fmla="*/ 38221 w 311240"/>
                  <a:gd name="connsiteY6" fmla="*/ 23978 h 213134"/>
                  <a:gd name="connsiteX7" fmla="*/ 39238 w 311240"/>
                  <a:gd name="connsiteY7" fmla="*/ 23300 h 213134"/>
                  <a:gd name="connsiteX8" fmla="*/ 63193 w 311240"/>
                  <a:gd name="connsiteY8" fmla="*/ 23594 h 213134"/>
                  <a:gd name="connsiteX9" fmla="*/ 72786 w 311240"/>
                  <a:gd name="connsiteY9" fmla="*/ 23104 h 213134"/>
                  <a:gd name="connsiteX10" fmla="*/ 96741 w 311240"/>
                  <a:gd name="connsiteY10" fmla="*/ 23182 h 213134"/>
                  <a:gd name="connsiteX11" fmla="*/ 104614 w 311240"/>
                  <a:gd name="connsiteY11" fmla="*/ 23527 h 213134"/>
                  <a:gd name="connsiteX12" fmla="*/ 102946 w 311240"/>
                  <a:gd name="connsiteY12" fmla="*/ 21782 h 213134"/>
                  <a:gd name="connsiteX13" fmla="*/ 135816 w 311240"/>
                  <a:gd name="connsiteY13" fmla="*/ 19796 h 213134"/>
                  <a:gd name="connsiteX14" fmla="*/ 162874 w 311240"/>
                  <a:gd name="connsiteY14" fmla="*/ 29592 h 213134"/>
                  <a:gd name="connsiteX15" fmla="*/ 170068 w 311240"/>
                  <a:gd name="connsiteY15" fmla="*/ 24901 h 213134"/>
                  <a:gd name="connsiteX16" fmla="*/ 180130 w 311240"/>
                  <a:gd name="connsiteY16" fmla="*/ 19671 h 213134"/>
                  <a:gd name="connsiteX17" fmla="*/ 188211 w 311240"/>
                  <a:gd name="connsiteY17" fmla="*/ 24281 h 213134"/>
                  <a:gd name="connsiteX18" fmla="*/ 195379 w 311240"/>
                  <a:gd name="connsiteY18" fmla="*/ 22775 h 213134"/>
                  <a:gd name="connsiteX19" fmla="*/ 196604 w 311240"/>
                  <a:gd name="connsiteY19" fmla="*/ 25201 h 213134"/>
                  <a:gd name="connsiteX20" fmla="*/ 204920 w 311240"/>
                  <a:gd name="connsiteY20" fmla="*/ 19434 h 213134"/>
                  <a:gd name="connsiteX21" fmla="*/ 213470 w 311240"/>
                  <a:gd name="connsiteY21" fmla="*/ 16324 h 213134"/>
                  <a:gd name="connsiteX22" fmla="*/ 235705 w 311240"/>
                  <a:gd name="connsiteY22" fmla="*/ 4400 h 213134"/>
                  <a:gd name="connsiteX23" fmla="*/ 245975 w 311240"/>
                  <a:gd name="connsiteY23" fmla="*/ 0 h 213134"/>
                  <a:gd name="connsiteX24" fmla="*/ 247513 w 311240"/>
                  <a:gd name="connsiteY24" fmla="*/ 459 h 213134"/>
                  <a:gd name="connsiteX25" fmla="*/ 247956 w 311240"/>
                  <a:gd name="connsiteY25" fmla="*/ 27669 h 213134"/>
                  <a:gd name="connsiteX26" fmla="*/ 274310 w 311240"/>
                  <a:gd name="connsiteY26" fmla="*/ 31971 h 213134"/>
                  <a:gd name="connsiteX27" fmla="*/ 283199 w 311240"/>
                  <a:gd name="connsiteY27" fmla="*/ 29589 h 213134"/>
                  <a:gd name="connsiteX28" fmla="*/ 285519 w 311240"/>
                  <a:gd name="connsiteY28" fmla="*/ 32529 h 213134"/>
                  <a:gd name="connsiteX29" fmla="*/ 293887 w 311240"/>
                  <a:gd name="connsiteY29" fmla="*/ 32378 h 213134"/>
                  <a:gd name="connsiteX30" fmla="*/ 294043 w 311240"/>
                  <a:gd name="connsiteY30" fmla="*/ 35609 h 213134"/>
                  <a:gd name="connsiteX31" fmla="*/ 297797 w 311240"/>
                  <a:gd name="connsiteY31" fmla="*/ 35612 h 213134"/>
                  <a:gd name="connsiteX32" fmla="*/ 298135 w 311240"/>
                  <a:gd name="connsiteY32" fmla="*/ 38902 h 213134"/>
                  <a:gd name="connsiteX33" fmla="*/ 303688 w 311240"/>
                  <a:gd name="connsiteY33" fmla="*/ 39160 h 213134"/>
                  <a:gd name="connsiteX34" fmla="*/ 306894 w 311240"/>
                  <a:gd name="connsiteY34" fmla="*/ 37433 h 213134"/>
                  <a:gd name="connsiteX35" fmla="*/ 305148 w 311240"/>
                  <a:gd name="connsiteY35" fmla="*/ 48013 h 213134"/>
                  <a:gd name="connsiteX36" fmla="*/ 300090 w 311240"/>
                  <a:gd name="connsiteY36" fmla="*/ 53105 h 213134"/>
                  <a:gd name="connsiteX37" fmla="*/ 301603 w 311240"/>
                  <a:gd name="connsiteY37" fmla="*/ 57751 h 213134"/>
                  <a:gd name="connsiteX38" fmla="*/ 301160 w 311240"/>
                  <a:gd name="connsiteY38" fmla="*/ 62887 h 213134"/>
                  <a:gd name="connsiteX39" fmla="*/ 305774 w 311240"/>
                  <a:gd name="connsiteY39" fmla="*/ 67771 h 213134"/>
                  <a:gd name="connsiteX40" fmla="*/ 306295 w 311240"/>
                  <a:gd name="connsiteY40" fmla="*/ 71864 h 213134"/>
                  <a:gd name="connsiteX41" fmla="*/ 298553 w 311240"/>
                  <a:gd name="connsiteY41" fmla="*/ 79872 h 213134"/>
                  <a:gd name="connsiteX42" fmla="*/ 296650 w 311240"/>
                  <a:gd name="connsiteY42" fmla="*/ 80180 h 213134"/>
                  <a:gd name="connsiteX43" fmla="*/ 297119 w 311240"/>
                  <a:gd name="connsiteY43" fmla="*/ 84505 h 213134"/>
                  <a:gd name="connsiteX44" fmla="*/ 294877 w 311240"/>
                  <a:gd name="connsiteY44" fmla="*/ 86618 h 213134"/>
                  <a:gd name="connsiteX45" fmla="*/ 296233 w 311240"/>
                  <a:gd name="connsiteY45" fmla="*/ 91621 h 213134"/>
                  <a:gd name="connsiteX46" fmla="*/ 297823 w 311240"/>
                  <a:gd name="connsiteY46" fmla="*/ 92818 h 213134"/>
                  <a:gd name="connsiteX47" fmla="*/ 308015 w 311240"/>
                  <a:gd name="connsiteY47" fmla="*/ 93003 h 213134"/>
                  <a:gd name="connsiteX48" fmla="*/ 311273 w 311240"/>
                  <a:gd name="connsiteY48" fmla="*/ 98492 h 213134"/>
                  <a:gd name="connsiteX49" fmla="*/ 302723 w 311240"/>
                  <a:gd name="connsiteY49" fmla="*/ 101927 h 213134"/>
                  <a:gd name="connsiteX50" fmla="*/ 298266 w 311240"/>
                  <a:gd name="connsiteY50" fmla="*/ 102820 h 213134"/>
                  <a:gd name="connsiteX51" fmla="*/ 285102 w 311240"/>
                  <a:gd name="connsiteY51" fmla="*/ 103806 h 213134"/>
                  <a:gd name="connsiteX52" fmla="*/ 277334 w 311240"/>
                  <a:gd name="connsiteY52" fmla="*/ 105535 h 213134"/>
                  <a:gd name="connsiteX53" fmla="*/ 260078 w 311240"/>
                  <a:gd name="connsiteY53" fmla="*/ 107919 h 213134"/>
                  <a:gd name="connsiteX54" fmla="*/ 253978 w 311240"/>
                  <a:gd name="connsiteY54" fmla="*/ 109983 h 213134"/>
                  <a:gd name="connsiteX55" fmla="*/ 252466 w 311240"/>
                  <a:gd name="connsiteY55" fmla="*/ 109419 h 213134"/>
                  <a:gd name="connsiteX56" fmla="*/ 250485 w 311240"/>
                  <a:gd name="connsiteY56" fmla="*/ 113395 h 213134"/>
                  <a:gd name="connsiteX57" fmla="*/ 251137 w 311240"/>
                  <a:gd name="connsiteY57" fmla="*/ 120177 h 213134"/>
                  <a:gd name="connsiteX58" fmla="*/ 248035 w 311240"/>
                  <a:gd name="connsiteY58" fmla="*/ 120414 h 213134"/>
                  <a:gd name="connsiteX59" fmla="*/ 245297 w 311240"/>
                  <a:gd name="connsiteY59" fmla="*/ 124283 h 213134"/>
                  <a:gd name="connsiteX60" fmla="*/ 241492 w 311240"/>
                  <a:gd name="connsiteY60" fmla="*/ 125679 h 213134"/>
                  <a:gd name="connsiteX61" fmla="*/ 238207 w 311240"/>
                  <a:gd name="connsiteY61" fmla="*/ 124259 h 213134"/>
                  <a:gd name="connsiteX62" fmla="*/ 232968 w 311240"/>
                  <a:gd name="connsiteY62" fmla="*/ 127481 h 213134"/>
                  <a:gd name="connsiteX63" fmla="*/ 233880 w 311240"/>
                  <a:gd name="connsiteY63" fmla="*/ 130251 h 213134"/>
                  <a:gd name="connsiteX64" fmla="*/ 238703 w 311240"/>
                  <a:gd name="connsiteY64" fmla="*/ 134509 h 213134"/>
                  <a:gd name="connsiteX65" fmla="*/ 240423 w 311240"/>
                  <a:gd name="connsiteY65" fmla="*/ 134065 h 213134"/>
                  <a:gd name="connsiteX66" fmla="*/ 239745 w 311240"/>
                  <a:gd name="connsiteY66" fmla="*/ 139076 h 213134"/>
                  <a:gd name="connsiteX67" fmla="*/ 236252 w 311240"/>
                  <a:gd name="connsiteY67" fmla="*/ 141847 h 213134"/>
                  <a:gd name="connsiteX68" fmla="*/ 233385 w 311240"/>
                  <a:gd name="connsiteY68" fmla="*/ 141873 h 213134"/>
                  <a:gd name="connsiteX69" fmla="*/ 243812 w 311240"/>
                  <a:gd name="connsiteY69" fmla="*/ 154034 h 213134"/>
                  <a:gd name="connsiteX70" fmla="*/ 248009 w 311240"/>
                  <a:gd name="connsiteY70" fmla="*/ 159888 h 213134"/>
                  <a:gd name="connsiteX71" fmla="*/ 265943 w 311240"/>
                  <a:gd name="connsiteY71" fmla="*/ 155792 h 213134"/>
                  <a:gd name="connsiteX72" fmla="*/ 272251 w 311240"/>
                  <a:gd name="connsiteY72" fmla="*/ 154952 h 213134"/>
                  <a:gd name="connsiteX73" fmla="*/ 279185 w 311240"/>
                  <a:gd name="connsiteY73" fmla="*/ 147330 h 213134"/>
                  <a:gd name="connsiteX74" fmla="*/ 285650 w 311240"/>
                  <a:gd name="connsiteY74" fmla="*/ 150351 h 213134"/>
                  <a:gd name="connsiteX75" fmla="*/ 289142 w 311240"/>
                  <a:gd name="connsiteY75" fmla="*/ 155070 h 213134"/>
                  <a:gd name="connsiteX76" fmla="*/ 296311 w 311240"/>
                  <a:gd name="connsiteY76" fmla="*/ 157882 h 213134"/>
                  <a:gd name="connsiteX77" fmla="*/ 303871 w 311240"/>
                  <a:gd name="connsiteY77" fmla="*/ 172709 h 213134"/>
                  <a:gd name="connsiteX78" fmla="*/ 303766 w 311240"/>
                  <a:gd name="connsiteY78" fmla="*/ 176285 h 213134"/>
                  <a:gd name="connsiteX79" fmla="*/ 301342 w 311240"/>
                  <a:gd name="connsiteY79" fmla="*/ 178943 h 213134"/>
                  <a:gd name="connsiteX80" fmla="*/ 302958 w 311240"/>
                  <a:gd name="connsiteY80" fmla="*/ 184421 h 213134"/>
                  <a:gd name="connsiteX81" fmla="*/ 305513 w 311240"/>
                  <a:gd name="connsiteY81" fmla="*/ 187442 h 213134"/>
                  <a:gd name="connsiteX82" fmla="*/ 298970 w 311240"/>
                  <a:gd name="connsiteY82" fmla="*/ 192257 h 213134"/>
                  <a:gd name="connsiteX83" fmla="*/ 299100 w 311240"/>
                  <a:gd name="connsiteY83" fmla="*/ 213118 h 213134"/>
                  <a:gd name="connsiteX84" fmla="*/ 231378 w 311240"/>
                  <a:gd name="connsiteY84" fmla="*/ 213134 h 213134"/>
                  <a:gd name="connsiteX85" fmla="*/ 172884 w 311240"/>
                  <a:gd name="connsiteY85" fmla="*/ 212722 h 213134"/>
                  <a:gd name="connsiteX86" fmla="*/ 38273 w 311240"/>
                  <a:gd name="connsiteY86" fmla="*/ 212586 h 213134"/>
                  <a:gd name="connsiteX87" fmla="*/ 44242 w 311240"/>
                  <a:gd name="connsiteY87" fmla="*/ 198990 h 213134"/>
                  <a:gd name="connsiteX88" fmla="*/ 45650 w 311240"/>
                  <a:gd name="connsiteY88" fmla="*/ 193710 h 213134"/>
                  <a:gd name="connsiteX89" fmla="*/ 44790 w 311240"/>
                  <a:gd name="connsiteY89" fmla="*/ 149769 h 213134"/>
                  <a:gd name="connsiteX90" fmla="*/ 46406 w 311240"/>
                  <a:gd name="connsiteY90" fmla="*/ 146391 h 213134"/>
                  <a:gd name="connsiteX91" fmla="*/ 48152 w 311240"/>
                  <a:gd name="connsiteY91" fmla="*/ 147400 h 213134"/>
                  <a:gd name="connsiteX92" fmla="*/ 57224 w 311240"/>
                  <a:gd name="connsiteY92" fmla="*/ 120668 h 213134"/>
                  <a:gd name="connsiteX93" fmla="*/ 59909 w 311240"/>
                  <a:gd name="connsiteY93" fmla="*/ 114616 h 213134"/>
                  <a:gd name="connsiteX94" fmla="*/ 35771 w 311240"/>
                  <a:gd name="connsiteY94" fmla="*/ 114376 h 213134"/>
                  <a:gd name="connsiteX95" fmla="*/ 29592 w 311240"/>
                  <a:gd name="connsiteY95" fmla="*/ 113549 h 213134"/>
                  <a:gd name="connsiteX96" fmla="*/ 27273 w 311240"/>
                  <a:gd name="connsiteY96" fmla="*/ 114363 h 213134"/>
                  <a:gd name="connsiteX97" fmla="*/ 24770 w 311240"/>
                  <a:gd name="connsiteY97" fmla="*/ 108650 h 213134"/>
                  <a:gd name="connsiteX98" fmla="*/ 21512 w 311240"/>
                  <a:gd name="connsiteY98" fmla="*/ 107951 h 213134"/>
                  <a:gd name="connsiteX99" fmla="*/ 19661 w 311240"/>
                  <a:gd name="connsiteY99" fmla="*/ 111245 h 213134"/>
                  <a:gd name="connsiteX100" fmla="*/ 15334 w 311240"/>
                  <a:gd name="connsiteY100" fmla="*/ 114785 h 213134"/>
                  <a:gd name="connsiteX101" fmla="*/ 9261 w 311240"/>
                  <a:gd name="connsiteY101" fmla="*/ 117743 h 213134"/>
                  <a:gd name="connsiteX102" fmla="*/ 7644 w 311240"/>
                  <a:gd name="connsiteY102" fmla="*/ 113118 h 213134"/>
                  <a:gd name="connsiteX103" fmla="*/ 5403 w 311240"/>
                  <a:gd name="connsiteY103" fmla="*/ 111420 h 213134"/>
                  <a:gd name="connsiteX104" fmla="*/ 33 w 311240"/>
                  <a:gd name="connsiteY104" fmla="*/ 110246 h 213134"/>
                  <a:gd name="connsiteX105" fmla="*/ 33 w 311240"/>
                  <a:gd name="connsiteY105" fmla="*/ 110246 h 213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311240" h="213134">
                    <a:moveTo>
                      <a:pt x="33" y="110246"/>
                    </a:moveTo>
                    <a:lnTo>
                      <a:pt x="2483" y="107927"/>
                    </a:lnTo>
                    <a:lnTo>
                      <a:pt x="7775" y="97143"/>
                    </a:lnTo>
                    <a:lnTo>
                      <a:pt x="10929" y="93251"/>
                    </a:lnTo>
                    <a:lnTo>
                      <a:pt x="21903" y="69119"/>
                    </a:lnTo>
                    <a:lnTo>
                      <a:pt x="32174" y="41998"/>
                    </a:lnTo>
                    <a:lnTo>
                      <a:pt x="38221" y="23978"/>
                    </a:lnTo>
                    <a:lnTo>
                      <a:pt x="39238" y="23300"/>
                    </a:lnTo>
                    <a:lnTo>
                      <a:pt x="63193" y="23594"/>
                    </a:lnTo>
                    <a:lnTo>
                      <a:pt x="72786" y="23104"/>
                    </a:lnTo>
                    <a:lnTo>
                      <a:pt x="96741" y="23182"/>
                    </a:lnTo>
                    <a:lnTo>
                      <a:pt x="104614" y="23527"/>
                    </a:lnTo>
                    <a:lnTo>
                      <a:pt x="102946" y="21782"/>
                    </a:lnTo>
                    <a:lnTo>
                      <a:pt x="135816" y="19796"/>
                    </a:lnTo>
                    <a:lnTo>
                      <a:pt x="162874" y="29592"/>
                    </a:lnTo>
                    <a:lnTo>
                      <a:pt x="170068" y="24901"/>
                    </a:lnTo>
                    <a:lnTo>
                      <a:pt x="180130" y="19671"/>
                    </a:lnTo>
                    <a:lnTo>
                      <a:pt x="188211" y="24281"/>
                    </a:lnTo>
                    <a:lnTo>
                      <a:pt x="195379" y="22775"/>
                    </a:lnTo>
                    <a:lnTo>
                      <a:pt x="196604" y="25201"/>
                    </a:lnTo>
                    <a:lnTo>
                      <a:pt x="204920" y="19434"/>
                    </a:lnTo>
                    <a:lnTo>
                      <a:pt x="213470" y="16324"/>
                    </a:lnTo>
                    <a:lnTo>
                      <a:pt x="235705" y="4400"/>
                    </a:lnTo>
                    <a:lnTo>
                      <a:pt x="245975" y="0"/>
                    </a:lnTo>
                    <a:lnTo>
                      <a:pt x="247513" y="459"/>
                    </a:lnTo>
                    <a:lnTo>
                      <a:pt x="247956" y="27669"/>
                    </a:lnTo>
                    <a:lnTo>
                      <a:pt x="274310" y="31971"/>
                    </a:lnTo>
                    <a:lnTo>
                      <a:pt x="283199" y="29589"/>
                    </a:lnTo>
                    <a:lnTo>
                      <a:pt x="285519" y="32529"/>
                    </a:lnTo>
                    <a:lnTo>
                      <a:pt x="293887" y="32378"/>
                    </a:lnTo>
                    <a:lnTo>
                      <a:pt x="294043" y="35609"/>
                    </a:lnTo>
                    <a:lnTo>
                      <a:pt x="297797" y="35612"/>
                    </a:lnTo>
                    <a:lnTo>
                      <a:pt x="298135" y="38902"/>
                    </a:lnTo>
                    <a:lnTo>
                      <a:pt x="303688" y="39160"/>
                    </a:lnTo>
                    <a:lnTo>
                      <a:pt x="306894" y="37433"/>
                    </a:lnTo>
                    <a:lnTo>
                      <a:pt x="305148" y="48013"/>
                    </a:lnTo>
                    <a:lnTo>
                      <a:pt x="300090" y="53105"/>
                    </a:lnTo>
                    <a:lnTo>
                      <a:pt x="301603" y="57751"/>
                    </a:lnTo>
                    <a:lnTo>
                      <a:pt x="301160" y="62887"/>
                    </a:lnTo>
                    <a:lnTo>
                      <a:pt x="305774" y="67771"/>
                    </a:lnTo>
                    <a:lnTo>
                      <a:pt x="306295" y="71864"/>
                    </a:lnTo>
                    <a:lnTo>
                      <a:pt x="298553" y="79872"/>
                    </a:lnTo>
                    <a:lnTo>
                      <a:pt x="296650" y="80180"/>
                    </a:lnTo>
                    <a:lnTo>
                      <a:pt x="297119" y="84505"/>
                    </a:lnTo>
                    <a:lnTo>
                      <a:pt x="294877" y="86618"/>
                    </a:lnTo>
                    <a:lnTo>
                      <a:pt x="296233" y="91621"/>
                    </a:lnTo>
                    <a:lnTo>
                      <a:pt x="297823" y="92818"/>
                    </a:lnTo>
                    <a:lnTo>
                      <a:pt x="308015" y="93003"/>
                    </a:lnTo>
                    <a:lnTo>
                      <a:pt x="311273" y="98492"/>
                    </a:lnTo>
                    <a:lnTo>
                      <a:pt x="302723" y="101927"/>
                    </a:lnTo>
                    <a:lnTo>
                      <a:pt x="298266" y="102820"/>
                    </a:lnTo>
                    <a:lnTo>
                      <a:pt x="285102" y="103806"/>
                    </a:lnTo>
                    <a:lnTo>
                      <a:pt x="277334" y="105535"/>
                    </a:lnTo>
                    <a:lnTo>
                      <a:pt x="260078" y="107919"/>
                    </a:lnTo>
                    <a:lnTo>
                      <a:pt x="253978" y="109983"/>
                    </a:lnTo>
                    <a:lnTo>
                      <a:pt x="252466" y="109419"/>
                    </a:lnTo>
                    <a:lnTo>
                      <a:pt x="250485" y="113395"/>
                    </a:lnTo>
                    <a:lnTo>
                      <a:pt x="251137" y="120177"/>
                    </a:lnTo>
                    <a:lnTo>
                      <a:pt x="248035" y="120414"/>
                    </a:lnTo>
                    <a:lnTo>
                      <a:pt x="245297" y="124283"/>
                    </a:lnTo>
                    <a:lnTo>
                      <a:pt x="241492" y="125679"/>
                    </a:lnTo>
                    <a:lnTo>
                      <a:pt x="238207" y="124259"/>
                    </a:lnTo>
                    <a:lnTo>
                      <a:pt x="232968" y="127481"/>
                    </a:lnTo>
                    <a:lnTo>
                      <a:pt x="233880" y="130251"/>
                    </a:lnTo>
                    <a:lnTo>
                      <a:pt x="238703" y="134509"/>
                    </a:lnTo>
                    <a:lnTo>
                      <a:pt x="240423" y="134065"/>
                    </a:lnTo>
                    <a:lnTo>
                      <a:pt x="239745" y="139076"/>
                    </a:lnTo>
                    <a:lnTo>
                      <a:pt x="236252" y="141847"/>
                    </a:lnTo>
                    <a:lnTo>
                      <a:pt x="233385" y="141873"/>
                    </a:lnTo>
                    <a:lnTo>
                      <a:pt x="243812" y="154034"/>
                    </a:lnTo>
                    <a:lnTo>
                      <a:pt x="248009" y="159888"/>
                    </a:lnTo>
                    <a:lnTo>
                      <a:pt x="265943" y="155792"/>
                    </a:lnTo>
                    <a:lnTo>
                      <a:pt x="272251" y="154952"/>
                    </a:lnTo>
                    <a:lnTo>
                      <a:pt x="279185" y="147330"/>
                    </a:lnTo>
                    <a:lnTo>
                      <a:pt x="285650" y="150351"/>
                    </a:lnTo>
                    <a:lnTo>
                      <a:pt x="289142" y="155070"/>
                    </a:lnTo>
                    <a:lnTo>
                      <a:pt x="296311" y="157882"/>
                    </a:lnTo>
                    <a:lnTo>
                      <a:pt x="303871" y="172709"/>
                    </a:lnTo>
                    <a:lnTo>
                      <a:pt x="303766" y="176285"/>
                    </a:lnTo>
                    <a:lnTo>
                      <a:pt x="301342" y="178943"/>
                    </a:lnTo>
                    <a:lnTo>
                      <a:pt x="302958" y="184421"/>
                    </a:lnTo>
                    <a:lnTo>
                      <a:pt x="305513" y="187442"/>
                    </a:lnTo>
                    <a:lnTo>
                      <a:pt x="298970" y="192257"/>
                    </a:lnTo>
                    <a:lnTo>
                      <a:pt x="299100" y="213118"/>
                    </a:lnTo>
                    <a:lnTo>
                      <a:pt x="231378" y="213134"/>
                    </a:lnTo>
                    <a:lnTo>
                      <a:pt x="172884" y="212722"/>
                    </a:lnTo>
                    <a:lnTo>
                      <a:pt x="38273" y="212586"/>
                    </a:lnTo>
                    <a:lnTo>
                      <a:pt x="44242" y="198990"/>
                    </a:lnTo>
                    <a:lnTo>
                      <a:pt x="45650" y="193710"/>
                    </a:lnTo>
                    <a:lnTo>
                      <a:pt x="44790" y="149769"/>
                    </a:lnTo>
                    <a:lnTo>
                      <a:pt x="46406" y="146391"/>
                    </a:lnTo>
                    <a:lnTo>
                      <a:pt x="48152" y="147400"/>
                    </a:lnTo>
                    <a:lnTo>
                      <a:pt x="57224" y="120668"/>
                    </a:lnTo>
                    <a:lnTo>
                      <a:pt x="59909" y="114616"/>
                    </a:lnTo>
                    <a:lnTo>
                      <a:pt x="35771" y="114376"/>
                    </a:lnTo>
                    <a:lnTo>
                      <a:pt x="29592" y="113549"/>
                    </a:lnTo>
                    <a:lnTo>
                      <a:pt x="27273" y="114363"/>
                    </a:lnTo>
                    <a:lnTo>
                      <a:pt x="24770" y="108650"/>
                    </a:lnTo>
                    <a:lnTo>
                      <a:pt x="21512" y="107951"/>
                    </a:lnTo>
                    <a:lnTo>
                      <a:pt x="19661" y="111245"/>
                    </a:lnTo>
                    <a:lnTo>
                      <a:pt x="15334" y="114785"/>
                    </a:lnTo>
                    <a:lnTo>
                      <a:pt x="9261" y="117743"/>
                    </a:lnTo>
                    <a:lnTo>
                      <a:pt x="7644" y="113118"/>
                    </a:lnTo>
                    <a:lnTo>
                      <a:pt x="5403" y="111420"/>
                    </a:lnTo>
                    <a:lnTo>
                      <a:pt x="33" y="110246"/>
                    </a:lnTo>
                    <a:lnTo>
                      <a:pt x="33" y="110246"/>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98" name="PA-14">
                <a:extLst>
                  <a:ext uri="{FF2B5EF4-FFF2-40B4-BE49-F238E27FC236}">
                    <a16:creationId xmlns:a16="http://schemas.microsoft.com/office/drawing/2014/main" id="{84A16945-5ABB-04C3-0E42-E91272E5DDE1}"/>
                  </a:ext>
                </a:extLst>
              </p:cNvPr>
              <p:cNvSpPr/>
              <p:nvPr/>
            </p:nvSpPr>
            <p:spPr>
              <a:xfrm>
                <a:off x="2227523" y="5782991"/>
                <a:ext cx="1044351" cy="988225"/>
              </a:xfrm>
              <a:custGeom>
                <a:avLst/>
                <a:gdLst>
                  <a:gd name="connsiteX0" fmla="*/ 33 w 268308"/>
                  <a:gd name="connsiteY0" fmla="*/ 206036 h 211555"/>
                  <a:gd name="connsiteX1" fmla="*/ 85 w 268308"/>
                  <a:gd name="connsiteY1" fmla="*/ 68838 h 211555"/>
                  <a:gd name="connsiteX2" fmla="*/ 22894 w 268308"/>
                  <a:gd name="connsiteY2" fmla="*/ 68793 h 211555"/>
                  <a:gd name="connsiteX3" fmla="*/ 46041 w 268308"/>
                  <a:gd name="connsiteY3" fmla="*/ 93509 h 211555"/>
                  <a:gd name="connsiteX4" fmla="*/ 48309 w 268308"/>
                  <a:gd name="connsiteY4" fmla="*/ 96162 h 211555"/>
                  <a:gd name="connsiteX5" fmla="*/ 87253 w 268308"/>
                  <a:gd name="connsiteY5" fmla="*/ 111428 h 211555"/>
                  <a:gd name="connsiteX6" fmla="*/ 83916 w 268308"/>
                  <a:gd name="connsiteY6" fmla="*/ 113491 h 211555"/>
                  <a:gd name="connsiteX7" fmla="*/ 80319 w 268308"/>
                  <a:gd name="connsiteY7" fmla="*/ 114013 h 211555"/>
                  <a:gd name="connsiteX8" fmla="*/ 79120 w 268308"/>
                  <a:gd name="connsiteY8" fmla="*/ 116256 h 211555"/>
                  <a:gd name="connsiteX9" fmla="*/ 80971 w 268308"/>
                  <a:gd name="connsiteY9" fmla="*/ 118643 h 211555"/>
                  <a:gd name="connsiteX10" fmla="*/ 89286 w 268308"/>
                  <a:gd name="connsiteY10" fmla="*/ 122311 h 211555"/>
                  <a:gd name="connsiteX11" fmla="*/ 93405 w 268308"/>
                  <a:gd name="connsiteY11" fmla="*/ 121846 h 211555"/>
                  <a:gd name="connsiteX12" fmla="*/ 107768 w 268308"/>
                  <a:gd name="connsiteY12" fmla="*/ 115315 h 211555"/>
                  <a:gd name="connsiteX13" fmla="*/ 107168 w 268308"/>
                  <a:gd name="connsiteY13" fmla="*/ 113569 h 211555"/>
                  <a:gd name="connsiteX14" fmla="*/ 110713 w 268308"/>
                  <a:gd name="connsiteY14" fmla="*/ 112229 h 211555"/>
                  <a:gd name="connsiteX15" fmla="*/ 110557 w 268308"/>
                  <a:gd name="connsiteY15" fmla="*/ 115315 h 211555"/>
                  <a:gd name="connsiteX16" fmla="*/ 113085 w 268308"/>
                  <a:gd name="connsiteY16" fmla="*/ 116921 h 211555"/>
                  <a:gd name="connsiteX17" fmla="*/ 113138 w 268308"/>
                  <a:gd name="connsiteY17" fmla="*/ 119614 h 211555"/>
                  <a:gd name="connsiteX18" fmla="*/ 115796 w 268308"/>
                  <a:gd name="connsiteY18" fmla="*/ 119668 h 211555"/>
                  <a:gd name="connsiteX19" fmla="*/ 116943 w 268308"/>
                  <a:gd name="connsiteY19" fmla="*/ 117284 h 211555"/>
                  <a:gd name="connsiteX20" fmla="*/ 119029 w 268308"/>
                  <a:gd name="connsiteY20" fmla="*/ 117806 h 211555"/>
                  <a:gd name="connsiteX21" fmla="*/ 120697 w 268308"/>
                  <a:gd name="connsiteY21" fmla="*/ 121466 h 211555"/>
                  <a:gd name="connsiteX22" fmla="*/ 124190 w 268308"/>
                  <a:gd name="connsiteY22" fmla="*/ 120083 h 211555"/>
                  <a:gd name="connsiteX23" fmla="*/ 127448 w 268308"/>
                  <a:gd name="connsiteY23" fmla="*/ 112602 h 211555"/>
                  <a:gd name="connsiteX24" fmla="*/ 129898 w 268308"/>
                  <a:gd name="connsiteY24" fmla="*/ 112127 h 211555"/>
                  <a:gd name="connsiteX25" fmla="*/ 129586 w 268308"/>
                  <a:gd name="connsiteY25" fmla="*/ 109719 h 211555"/>
                  <a:gd name="connsiteX26" fmla="*/ 133392 w 268308"/>
                  <a:gd name="connsiteY26" fmla="*/ 108454 h 211555"/>
                  <a:gd name="connsiteX27" fmla="*/ 133522 w 268308"/>
                  <a:gd name="connsiteY27" fmla="*/ 106320 h 211555"/>
                  <a:gd name="connsiteX28" fmla="*/ 130342 w 268308"/>
                  <a:gd name="connsiteY28" fmla="*/ 106297 h 211555"/>
                  <a:gd name="connsiteX29" fmla="*/ 130942 w 268308"/>
                  <a:gd name="connsiteY29" fmla="*/ 97631 h 211555"/>
                  <a:gd name="connsiteX30" fmla="*/ 135816 w 268308"/>
                  <a:gd name="connsiteY30" fmla="*/ 93650 h 211555"/>
                  <a:gd name="connsiteX31" fmla="*/ 136129 w 268308"/>
                  <a:gd name="connsiteY31" fmla="*/ 88814 h 211555"/>
                  <a:gd name="connsiteX32" fmla="*/ 133183 w 268308"/>
                  <a:gd name="connsiteY32" fmla="*/ 83782 h 211555"/>
                  <a:gd name="connsiteX33" fmla="*/ 136807 w 268308"/>
                  <a:gd name="connsiteY33" fmla="*/ 79632 h 211555"/>
                  <a:gd name="connsiteX34" fmla="*/ 134174 w 268308"/>
                  <a:gd name="connsiteY34" fmla="*/ 77983 h 211555"/>
                  <a:gd name="connsiteX35" fmla="*/ 130290 w 268308"/>
                  <a:gd name="connsiteY35" fmla="*/ 70580 h 211555"/>
                  <a:gd name="connsiteX36" fmla="*/ 127370 w 268308"/>
                  <a:gd name="connsiteY36" fmla="*/ 66821 h 211555"/>
                  <a:gd name="connsiteX37" fmla="*/ 122313 w 268308"/>
                  <a:gd name="connsiteY37" fmla="*/ 64940 h 211555"/>
                  <a:gd name="connsiteX38" fmla="*/ 118247 w 268308"/>
                  <a:gd name="connsiteY38" fmla="*/ 59692 h 211555"/>
                  <a:gd name="connsiteX39" fmla="*/ 112877 w 268308"/>
                  <a:gd name="connsiteY39" fmla="*/ 55182 h 211555"/>
                  <a:gd name="connsiteX40" fmla="*/ 108785 w 268308"/>
                  <a:gd name="connsiteY40" fmla="*/ 55197 h 211555"/>
                  <a:gd name="connsiteX41" fmla="*/ 107481 w 268308"/>
                  <a:gd name="connsiteY41" fmla="*/ 51561 h 211555"/>
                  <a:gd name="connsiteX42" fmla="*/ 109045 w 268308"/>
                  <a:gd name="connsiteY42" fmla="*/ 46766 h 211555"/>
                  <a:gd name="connsiteX43" fmla="*/ 114832 w 268308"/>
                  <a:gd name="connsiteY43" fmla="*/ 44226 h 211555"/>
                  <a:gd name="connsiteX44" fmla="*/ 119759 w 268308"/>
                  <a:gd name="connsiteY44" fmla="*/ 36916 h 211555"/>
                  <a:gd name="connsiteX45" fmla="*/ 119185 w 268308"/>
                  <a:gd name="connsiteY45" fmla="*/ 32320 h 211555"/>
                  <a:gd name="connsiteX46" fmla="*/ 122730 w 268308"/>
                  <a:gd name="connsiteY46" fmla="*/ 30335 h 211555"/>
                  <a:gd name="connsiteX47" fmla="*/ 127084 w 268308"/>
                  <a:gd name="connsiteY47" fmla="*/ 33082 h 211555"/>
                  <a:gd name="connsiteX48" fmla="*/ 127396 w 268308"/>
                  <a:gd name="connsiteY48" fmla="*/ 35197 h 211555"/>
                  <a:gd name="connsiteX49" fmla="*/ 131202 w 268308"/>
                  <a:gd name="connsiteY49" fmla="*/ 37988 h 211555"/>
                  <a:gd name="connsiteX50" fmla="*/ 132271 w 268308"/>
                  <a:gd name="connsiteY50" fmla="*/ 40900 h 211555"/>
                  <a:gd name="connsiteX51" fmla="*/ 134930 w 268308"/>
                  <a:gd name="connsiteY51" fmla="*/ 38596 h 211555"/>
                  <a:gd name="connsiteX52" fmla="*/ 134096 w 268308"/>
                  <a:gd name="connsiteY52" fmla="*/ 42350 h 211555"/>
                  <a:gd name="connsiteX53" fmla="*/ 135790 w 268308"/>
                  <a:gd name="connsiteY53" fmla="*/ 45306 h 211555"/>
                  <a:gd name="connsiteX54" fmla="*/ 139621 w 268308"/>
                  <a:gd name="connsiteY54" fmla="*/ 45146 h 211555"/>
                  <a:gd name="connsiteX55" fmla="*/ 136807 w 268308"/>
                  <a:gd name="connsiteY55" fmla="*/ 48642 h 211555"/>
                  <a:gd name="connsiteX56" fmla="*/ 138188 w 268308"/>
                  <a:gd name="connsiteY56" fmla="*/ 52372 h 211555"/>
                  <a:gd name="connsiteX57" fmla="*/ 143219 w 268308"/>
                  <a:gd name="connsiteY57" fmla="*/ 56502 h 211555"/>
                  <a:gd name="connsiteX58" fmla="*/ 145278 w 268308"/>
                  <a:gd name="connsiteY58" fmla="*/ 56442 h 211555"/>
                  <a:gd name="connsiteX59" fmla="*/ 147781 w 268308"/>
                  <a:gd name="connsiteY59" fmla="*/ 59820 h 211555"/>
                  <a:gd name="connsiteX60" fmla="*/ 154193 w 268308"/>
                  <a:gd name="connsiteY60" fmla="*/ 58820 h 211555"/>
                  <a:gd name="connsiteX61" fmla="*/ 164620 w 268308"/>
                  <a:gd name="connsiteY61" fmla="*/ 44802 h 211555"/>
                  <a:gd name="connsiteX62" fmla="*/ 188054 w 268308"/>
                  <a:gd name="connsiteY62" fmla="*/ 12078 h 211555"/>
                  <a:gd name="connsiteX63" fmla="*/ 188080 w 268308"/>
                  <a:gd name="connsiteY63" fmla="*/ 190 h 211555"/>
                  <a:gd name="connsiteX64" fmla="*/ 197777 w 268308"/>
                  <a:gd name="connsiteY64" fmla="*/ 0 h 211555"/>
                  <a:gd name="connsiteX65" fmla="*/ 198221 w 268308"/>
                  <a:gd name="connsiteY65" fmla="*/ 3002 h 211555"/>
                  <a:gd name="connsiteX66" fmla="*/ 204555 w 268308"/>
                  <a:gd name="connsiteY66" fmla="*/ 3785 h 211555"/>
                  <a:gd name="connsiteX67" fmla="*/ 204607 w 268308"/>
                  <a:gd name="connsiteY67" fmla="*/ 14866 h 211555"/>
                  <a:gd name="connsiteX68" fmla="*/ 245584 w 268308"/>
                  <a:gd name="connsiteY68" fmla="*/ 21614 h 211555"/>
                  <a:gd name="connsiteX69" fmla="*/ 246653 w 268308"/>
                  <a:gd name="connsiteY69" fmla="*/ 22530 h 211555"/>
                  <a:gd name="connsiteX70" fmla="*/ 240606 w 268308"/>
                  <a:gd name="connsiteY70" fmla="*/ 40550 h 211555"/>
                  <a:gd name="connsiteX71" fmla="*/ 230335 w 268308"/>
                  <a:gd name="connsiteY71" fmla="*/ 67671 h 211555"/>
                  <a:gd name="connsiteX72" fmla="*/ 219361 w 268308"/>
                  <a:gd name="connsiteY72" fmla="*/ 91803 h 211555"/>
                  <a:gd name="connsiteX73" fmla="*/ 216207 w 268308"/>
                  <a:gd name="connsiteY73" fmla="*/ 95696 h 211555"/>
                  <a:gd name="connsiteX74" fmla="*/ 210915 w 268308"/>
                  <a:gd name="connsiteY74" fmla="*/ 106479 h 211555"/>
                  <a:gd name="connsiteX75" fmla="*/ 208465 w 268308"/>
                  <a:gd name="connsiteY75" fmla="*/ 109088 h 211555"/>
                  <a:gd name="connsiteX76" fmla="*/ 213835 w 268308"/>
                  <a:gd name="connsiteY76" fmla="*/ 109972 h 211555"/>
                  <a:gd name="connsiteX77" fmla="*/ 216076 w 268308"/>
                  <a:gd name="connsiteY77" fmla="*/ 111670 h 211555"/>
                  <a:gd name="connsiteX78" fmla="*/ 217693 w 268308"/>
                  <a:gd name="connsiteY78" fmla="*/ 116295 h 211555"/>
                  <a:gd name="connsiteX79" fmla="*/ 223766 w 268308"/>
                  <a:gd name="connsiteY79" fmla="*/ 113337 h 211555"/>
                  <a:gd name="connsiteX80" fmla="*/ 228094 w 268308"/>
                  <a:gd name="connsiteY80" fmla="*/ 109797 h 211555"/>
                  <a:gd name="connsiteX81" fmla="*/ 229944 w 268308"/>
                  <a:gd name="connsiteY81" fmla="*/ 106503 h 211555"/>
                  <a:gd name="connsiteX82" fmla="*/ 233203 w 268308"/>
                  <a:gd name="connsiteY82" fmla="*/ 107202 h 211555"/>
                  <a:gd name="connsiteX83" fmla="*/ 235705 w 268308"/>
                  <a:gd name="connsiteY83" fmla="*/ 112915 h 211555"/>
                  <a:gd name="connsiteX84" fmla="*/ 238025 w 268308"/>
                  <a:gd name="connsiteY84" fmla="*/ 112101 h 211555"/>
                  <a:gd name="connsiteX85" fmla="*/ 244203 w 268308"/>
                  <a:gd name="connsiteY85" fmla="*/ 112928 h 211555"/>
                  <a:gd name="connsiteX86" fmla="*/ 268341 w 268308"/>
                  <a:gd name="connsiteY86" fmla="*/ 113168 h 211555"/>
                  <a:gd name="connsiteX87" fmla="*/ 265656 w 268308"/>
                  <a:gd name="connsiteY87" fmla="*/ 119220 h 211555"/>
                  <a:gd name="connsiteX88" fmla="*/ 256585 w 268308"/>
                  <a:gd name="connsiteY88" fmla="*/ 145952 h 211555"/>
                  <a:gd name="connsiteX89" fmla="*/ 254838 w 268308"/>
                  <a:gd name="connsiteY89" fmla="*/ 144943 h 211555"/>
                  <a:gd name="connsiteX90" fmla="*/ 253222 w 268308"/>
                  <a:gd name="connsiteY90" fmla="*/ 148321 h 211555"/>
                  <a:gd name="connsiteX91" fmla="*/ 254082 w 268308"/>
                  <a:gd name="connsiteY91" fmla="*/ 192262 h 211555"/>
                  <a:gd name="connsiteX92" fmla="*/ 252675 w 268308"/>
                  <a:gd name="connsiteY92" fmla="*/ 197542 h 211555"/>
                  <a:gd name="connsiteX93" fmla="*/ 246705 w 268308"/>
                  <a:gd name="connsiteY93" fmla="*/ 211138 h 211555"/>
                  <a:gd name="connsiteX94" fmla="*/ 212532 w 268308"/>
                  <a:gd name="connsiteY94" fmla="*/ 211149 h 211555"/>
                  <a:gd name="connsiteX95" fmla="*/ 159198 w 268308"/>
                  <a:gd name="connsiteY95" fmla="*/ 211394 h 211555"/>
                  <a:gd name="connsiteX96" fmla="*/ 96090 w 268308"/>
                  <a:gd name="connsiteY96" fmla="*/ 211555 h 211555"/>
                  <a:gd name="connsiteX97" fmla="*/ 63975 w 268308"/>
                  <a:gd name="connsiteY97" fmla="*/ 211435 h 211555"/>
                  <a:gd name="connsiteX98" fmla="*/ 33 w 268308"/>
                  <a:gd name="connsiteY98" fmla="*/ 211425 h 211555"/>
                  <a:gd name="connsiteX99" fmla="*/ 33 w 268308"/>
                  <a:gd name="connsiteY99" fmla="*/ 206036 h 211555"/>
                  <a:gd name="connsiteX100" fmla="*/ 33 w 268308"/>
                  <a:gd name="connsiteY100" fmla="*/ 206036 h 21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268308" h="211555">
                    <a:moveTo>
                      <a:pt x="33" y="206036"/>
                    </a:moveTo>
                    <a:lnTo>
                      <a:pt x="85" y="68838"/>
                    </a:lnTo>
                    <a:lnTo>
                      <a:pt x="22894" y="68793"/>
                    </a:lnTo>
                    <a:lnTo>
                      <a:pt x="46041" y="93509"/>
                    </a:lnTo>
                    <a:lnTo>
                      <a:pt x="48309" y="96162"/>
                    </a:lnTo>
                    <a:lnTo>
                      <a:pt x="87253" y="111428"/>
                    </a:lnTo>
                    <a:lnTo>
                      <a:pt x="83916" y="113491"/>
                    </a:lnTo>
                    <a:lnTo>
                      <a:pt x="80319" y="114013"/>
                    </a:lnTo>
                    <a:lnTo>
                      <a:pt x="79120" y="116256"/>
                    </a:lnTo>
                    <a:lnTo>
                      <a:pt x="80971" y="118643"/>
                    </a:lnTo>
                    <a:lnTo>
                      <a:pt x="89286" y="122311"/>
                    </a:lnTo>
                    <a:lnTo>
                      <a:pt x="93405" y="121846"/>
                    </a:lnTo>
                    <a:lnTo>
                      <a:pt x="107768" y="115315"/>
                    </a:lnTo>
                    <a:lnTo>
                      <a:pt x="107168" y="113569"/>
                    </a:lnTo>
                    <a:lnTo>
                      <a:pt x="110713" y="112229"/>
                    </a:lnTo>
                    <a:lnTo>
                      <a:pt x="110557" y="115315"/>
                    </a:lnTo>
                    <a:lnTo>
                      <a:pt x="113085" y="116921"/>
                    </a:lnTo>
                    <a:lnTo>
                      <a:pt x="113138" y="119614"/>
                    </a:lnTo>
                    <a:lnTo>
                      <a:pt x="115796" y="119668"/>
                    </a:lnTo>
                    <a:lnTo>
                      <a:pt x="116943" y="117284"/>
                    </a:lnTo>
                    <a:lnTo>
                      <a:pt x="119029" y="117806"/>
                    </a:lnTo>
                    <a:lnTo>
                      <a:pt x="120697" y="121466"/>
                    </a:lnTo>
                    <a:lnTo>
                      <a:pt x="124190" y="120083"/>
                    </a:lnTo>
                    <a:lnTo>
                      <a:pt x="127448" y="112602"/>
                    </a:lnTo>
                    <a:lnTo>
                      <a:pt x="129898" y="112127"/>
                    </a:lnTo>
                    <a:lnTo>
                      <a:pt x="129586" y="109719"/>
                    </a:lnTo>
                    <a:lnTo>
                      <a:pt x="133392" y="108454"/>
                    </a:lnTo>
                    <a:lnTo>
                      <a:pt x="133522" y="106320"/>
                    </a:lnTo>
                    <a:lnTo>
                      <a:pt x="130342" y="106297"/>
                    </a:lnTo>
                    <a:lnTo>
                      <a:pt x="130942" y="97631"/>
                    </a:lnTo>
                    <a:lnTo>
                      <a:pt x="135816" y="93650"/>
                    </a:lnTo>
                    <a:lnTo>
                      <a:pt x="136129" y="88814"/>
                    </a:lnTo>
                    <a:lnTo>
                      <a:pt x="133183" y="83782"/>
                    </a:lnTo>
                    <a:lnTo>
                      <a:pt x="136807" y="79632"/>
                    </a:lnTo>
                    <a:lnTo>
                      <a:pt x="134174" y="77983"/>
                    </a:lnTo>
                    <a:lnTo>
                      <a:pt x="130290" y="70580"/>
                    </a:lnTo>
                    <a:lnTo>
                      <a:pt x="127370" y="66821"/>
                    </a:lnTo>
                    <a:lnTo>
                      <a:pt x="122313" y="64940"/>
                    </a:lnTo>
                    <a:lnTo>
                      <a:pt x="118247" y="59692"/>
                    </a:lnTo>
                    <a:lnTo>
                      <a:pt x="112877" y="55182"/>
                    </a:lnTo>
                    <a:lnTo>
                      <a:pt x="108785" y="55197"/>
                    </a:lnTo>
                    <a:lnTo>
                      <a:pt x="107481" y="51561"/>
                    </a:lnTo>
                    <a:lnTo>
                      <a:pt x="109045" y="46766"/>
                    </a:lnTo>
                    <a:lnTo>
                      <a:pt x="114832" y="44226"/>
                    </a:lnTo>
                    <a:lnTo>
                      <a:pt x="119759" y="36916"/>
                    </a:lnTo>
                    <a:lnTo>
                      <a:pt x="119185" y="32320"/>
                    </a:lnTo>
                    <a:lnTo>
                      <a:pt x="122730" y="30335"/>
                    </a:lnTo>
                    <a:lnTo>
                      <a:pt x="127084" y="33082"/>
                    </a:lnTo>
                    <a:lnTo>
                      <a:pt x="127396" y="35197"/>
                    </a:lnTo>
                    <a:lnTo>
                      <a:pt x="131202" y="37988"/>
                    </a:lnTo>
                    <a:lnTo>
                      <a:pt x="132271" y="40900"/>
                    </a:lnTo>
                    <a:lnTo>
                      <a:pt x="134930" y="38596"/>
                    </a:lnTo>
                    <a:lnTo>
                      <a:pt x="134096" y="42350"/>
                    </a:lnTo>
                    <a:lnTo>
                      <a:pt x="135790" y="45306"/>
                    </a:lnTo>
                    <a:lnTo>
                      <a:pt x="139621" y="45146"/>
                    </a:lnTo>
                    <a:lnTo>
                      <a:pt x="136807" y="48642"/>
                    </a:lnTo>
                    <a:lnTo>
                      <a:pt x="138188" y="52372"/>
                    </a:lnTo>
                    <a:lnTo>
                      <a:pt x="143219" y="56502"/>
                    </a:lnTo>
                    <a:lnTo>
                      <a:pt x="145278" y="56442"/>
                    </a:lnTo>
                    <a:lnTo>
                      <a:pt x="147781" y="59820"/>
                    </a:lnTo>
                    <a:lnTo>
                      <a:pt x="154193" y="58820"/>
                    </a:lnTo>
                    <a:lnTo>
                      <a:pt x="164620" y="44802"/>
                    </a:lnTo>
                    <a:lnTo>
                      <a:pt x="188054" y="12078"/>
                    </a:lnTo>
                    <a:lnTo>
                      <a:pt x="188080" y="190"/>
                    </a:lnTo>
                    <a:lnTo>
                      <a:pt x="197777" y="0"/>
                    </a:lnTo>
                    <a:lnTo>
                      <a:pt x="198221" y="3002"/>
                    </a:lnTo>
                    <a:lnTo>
                      <a:pt x="204555" y="3785"/>
                    </a:lnTo>
                    <a:lnTo>
                      <a:pt x="204607" y="14866"/>
                    </a:lnTo>
                    <a:lnTo>
                      <a:pt x="245584" y="21614"/>
                    </a:lnTo>
                    <a:lnTo>
                      <a:pt x="246653" y="22530"/>
                    </a:lnTo>
                    <a:lnTo>
                      <a:pt x="240606" y="40550"/>
                    </a:lnTo>
                    <a:lnTo>
                      <a:pt x="230335" y="67671"/>
                    </a:lnTo>
                    <a:lnTo>
                      <a:pt x="219361" y="91803"/>
                    </a:lnTo>
                    <a:lnTo>
                      <a:pt x="216207" y="95696"/>
                    </a:lnTo>
                    <a:lnTo>
                      <a:pt x="210915" y="106479"/>
                    </a:lnTo>
                    <a:lnTo>
                      <a:pt x="208465" y="109088"/>
                    </a:lnTo>
                    <a:lnTo>
                      <a:pt x="213835" y="109972"/>
                    </a:lnTo>
                    <a:lnTo>
                      <a:pt x="216076" y="111670"/>
                    </a:lnTo>
                    <a:lnTo>
                      <a:pt x="217693" y="116295"/>
                    </a:lnTo>
                    <a:lnTo>
                      <a:pt x="223766" y="113337"/>
                    </a:lnTo>
                    <a:lnTo>
                      <a:pt x="228094" y="109797"/>
                    </a:lnTo>
                    <a:lnTo>
                      <a:pt x="229944" y="106503"/>
                    </a:lnTo>
                    <a:lnTo>
                      <a:pt x="233203" y="107202"/>
                    </a:lnTo>
                    <a:lnTo>
                      <a:pt x="235705" y="112915"/>
                    </a:lnTo>
                    <a:lnTo>
                      <a:pt x="238025" y="112101"/>
                    </a:lnTo>
                    <a:lnTo>
                      <a:pt x="244203" y="112928"/>
                    </a:lnTo>
                    <a:lnTo>
                      <a:pt x="268341" y="113168"/>
                    </a:lnTo>
                    <a:lnTo>
                      <a:pt x="265656" y="119220"/>
                    </a:lnTo>
                    <a:lnTo>
                      <a:pt x="256585" y="145952"/>
                    </a:lnTo>
                    <a:lnTo>
                      <a:pt x="254838" y="144943"/>
                    </a:lnTo>
                    <a:lnTo>
                      <a:pt x="253222" y="148321"/>
                    </a:lnTo>
                    <a:lnTo>
                      <a:pt x="254082" y="192262"/>
                    </a:lnTo>
                    <a:lnTo>
                      <a:pt x="252675" y="197542"/>
                    </a:lnTo>
                    <a:lnTo>
                      <a:pt x="246705" y="211138"/>
                    </a:lnTo>
                    <a:lnTo>
                      <a:pt x="212532" y="211149"/>
                    </a:lnTo>
                    <a:lnTo>
                      <a:pt x="159198" y="211394"/>
                    </a:lnTo>
                    <a:lnTo>
                      <a:pt x="96090" y="211555"/>
                    </a:lnTo>
                    <a:lnTo>
                      <a:pt x="63975" y="211435"/>
                    </a:lnTo>
                    <a:lnTo>
                      <a:pt x="33" y="211425"/>
                    </a:lnTo>
                    <a:lnTo>
                      <a:pt x="33" y="206036"/>
                    </a:lnTo>
                    <a:lnTo>
                      <a:pt x="33" y="206036"/>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99" name="PA-15">
                <a:extLst>
                  <a:ext uri="{FF2B5EF4-FFF2-40B4-BE49-F238E27FC236}">
                    <a16:creationId xmlns:a16="http://schemas.microsoft.com/office/drawing/2014/main" id="{BDCF61D9-381F-D7C1-7E76-B1FA2EFFBD18}"/>
                  </a:ext>
                </a:extLst>
              </p:cNvPr>
              <p:cNvSpPr/>
              <p:nvPr/>
            </p:nvSpPr>
            <p:spPr>
              <a:xfrm>
                <a:off x="2566204" y="4738336"/>
                <a:ext cx="1764019" cy="1324087"/>
              </a:xfrm>
              <a:custGeom>
                <a:avLst/>
                <a:gdLst>
                  <a:gd name="connsiteX0" fmla="*/ 33 w 453202"/>
                  <a:gd name="connsiteY0" fmla="*/ 140190 h 283455"/>
                  <a:gd name="connsiteX1" fmla="*/ 4125 w 453202"/>
                  <a:gd name="connsiteY1" fmla="*/ 134709 h 283455"/>
                  <a:gd name="connsiteX2" fmla="*/ 6211 w 453202"/>
                  <a:gd name="connsiteY2" fmla="*/ 130434 h 283455"/>
                  <a:gd name="connsiteX3" fmla="*/ 9860 w 453202"/>
                  <a:gd name="connsiteY3" fmla="*/ 131423 h 283455"/>
                  <a:gd name="connsiteX4" fmla="*/ 13145 w 453202"/>
                  <a:gd name="connsiteY4" fmla="*/ 129583 h 283455"/>
                  <a:gd name="connsiteX5" fmla="*/ 19192 w 453202"/>
                  <a:gd name="connsiteY5" fmla="*/ 130744 h 283455"/>
                  <a:gd name="connsiteX6" fmla="*/ 21278 w 453202"/>
                  <a:gd name="connsiteY6" fmla="*/ 129140 h 283455"/>
                  <a:gd name="connsiteX7" fmla="*/ 18515 w 453202"/>
                  <a:gd name="connsiteY7" fmla="*/ 125705 h 283455"/>
                  <a:gd name="connsiteX8" fmla="*/ 18515 w 453202"/>
                  <a:gd name="connsiteY8" fmla="*/ 122778 h 283455"/>
                  <a:gd name="connsiteX9" fmla="*/ 14761 w 453202"/>
                  <a:gd name="connsiteY9" fmla="*/ 121048 h 283455"/>
                  <a:gd name="connsiteX10" fmla="*/ 14239 w 453202"/>
                  <a:gd name="connsiteY10" fmla="*/ 117618 h 283455"/>
                  <a:gd name="connsiteX11" fmla="*/ 19400 w 453202"/>
                  <a:gd name="connsiteY11" fmla="*/ 113783 h 283455"/>
                  <a:gd name="connsiteX12" fmla="*/ 24640 w 453202"/>
                  <a:gd name="connsiteY12" fmla="*/ 115581 h 283455"/>
                  <a:gd name="connsiteX13" fmla="*/ 27508 w 453202"/>
                  <a:gd name="connsiteY13" fmla="*/ 111689 h 283455"/>
                  <a:gd name="connsiteX14" fmla="*/ 26830 w 453202"/>
                  <a:gd name="connsiteY14" fmla="*/ 102720 h 283455"/>
                  <a:gd name="connsiteX15" fmla="*/ 13223 w 453202"/>
                  <a:gd name="connsiteY15" fmla="*/ 102814 h 283455"/>
                  <a:gd name="connsiteX16" fmla="*/ 13066 w 453202"/>
                  <a:gd name="connsiteY16" fmla="*/ 100039 h 283455"/>
                  <a:gd name="connsiteX17" fmla="*/ 10486 w 453202"/>
                  <a:gd name="connsiteY17" fmla="*/ 100169 h 283455"/>
                  <a:gd name="connsiteX18" fmla="*/ 12806 w 453202"/>
                  <a:gd name="connsiteY18" fmla="*/ 96616 h 283455"/>
                  <a:gd name="connsiteX19" fmla="*/ 11424 w 453202"/>
                  <a:gd name="connsiteY19" fmla="*/ 93757 h 283455"/>
                  <a:gd name="connsiteX20" fmla="*/ 11737 w 453202"/>
                  <a:gd name="connsiteY20" fmla="*/ 89897 h 283455"/>
                  <a:gd name="connsiteX21" fmla="*/ 9495 w 453202"/>
                  <a:gd name="connsiteY21" fmla="*/ 87685 h 283455"/>
                  <a:gd name="connsiteX22" fmla="*/ 5533 w 453202"/>
                  <a:gd name="connsiteY22" fmla="*/ 87538 h 283455"/>
                  <a:gd name="connsiteX23" fmla="*/ 3369 w 453202"/>
                  <a:gd name="connsiteY23" fmla="*/ 82713 h 283455"/>
                  <a:gd name="connsiteX24" fmla="*/ 9522 w 453202"/>
                  <a:gd name="connsiteY24" fmla="*/ 80219 h 283455"/>
                  <a:gd name="connsiteX25" fmla="*/ 9574 w 453202"/>
                  <a:gd name="connsiteY25" fmla="*/ 78153 h 283455"/>
                  <a:gd name="connsiteX26" fmla="*/ 12441 w 453202"/>
                  <a:gd name="connsiteY26" fmla="*/ 77347 h 283455"/>
                  <a:gd name="connsiteX27" fmla="*/ 12545 w 453202"/>
                  <a:gd name="connsiteY27" fmla="*/ 73463 h 283455"/>
                  <a:gd name="connsiteX28" fmla="*/ 21304 w 453202"/>
                  <a:gd name="connsiteY28" fmla="*/ 74305 h 283455"/>
                  <a:gd name="connsiteX29" fmla="*/ 43669 w 453202"/>
                  <a:gd name="connsiteY29" fmla="*/ 74467 h 283455"/>
                  <a:gd name="connsiteX30" fmla="*/ 44008 w 453202"/>
                  <a:gd name="connsiteY30" fmla="*/ 548 h 283455"/>
                  <a:gd name="connsiteX31" fmla="*/ 63949 w 453202"/>
                  <a:gd name="connsiteY31" fmla="*/ 647 h 283455"/>
                  <a:gd name="connsiteX32" fmla="*/ 106334 w 453202"/>
                  <a:gd name="connsiteY32" fmla="*/ 412 h 283455"/>
                  <a:gd name="connsiteX33" fmla="*/ 150127 w 453202"/>
                  <a:gd name="connsiteY33" fmla="*/ 780 h 283455"/>
                  <a:gd name="connsiteX34" fmla="*/ 190218 w 453202"/>
                  <a:gd name="connsiteY34" fmla="*/ 331 h 283455"/>
                  <a:gd name="connsiteX35" fmla="*/ 237139 w 453202"/>
                  <a:gd name="connsiteY35" fmla="*/ 506 h 283455"/>
                  <a:gd name="connsiteX36" fmla="*/ 258644 w 453202"/>
                  <a:gd name="connsiteY36" fmla="*/ 237 h 283455"/>
                  <a:gd name="connsiteX37" fmla="*/ 276605 w 453202"/>
                  <a:gd name="connsiteY37" fmla="*/ 548 h 283455"/>
                  <a:gd name="connsiteX38" fmla="*/ 301785 w 453202"/>
                  <a:gd name="connsiteY38" fmla="*/ 636 h 283455"/>
                  <a:gd name="connsiteX39" fmla="*/ 347585 w 453202"/>
                  <a:gd name="connsiteY39" fmla="*/ 292 h 283455"/>
                  <a:gd name="connsiteX40" fmla="*/ 402457 w 453202"/>
                  <a:gd name="connsiteY40" fmla="*/ 425 h 283455"/>
                  <a:gd name="connsiteX41" fmla="*/ 430948 w 453202"/>
                  <a:gd name="connsiteY41" fmla="*/ 0 h 283455"/>
                  <a:gd name="connsiteX42" fmla="*/ 434936 w 453202"/>
                  <a:gd name="connsiteY42" fmla="*/ 37269 h 283455"/>
                  <a:gd name="connsiteX43" fmla="*/ 435040 w 453202"/>
                  <a:gd name="connsiteY43" fmla="*/ 40146 h 283455"/>
                  <a:gd name="connsiteX44" fmla="*/ 438507 w 453202"/>
                  <a:gd name="connsiteY44" fmla="*/ 78367 h 283455"/>
                  <a:gd name="connsiteX45" fmla="*/ 447292 w 453202"/>
                  <a:gd name="connsiteY45" fmla="*/ 79645 h 283455"/>
                  <a:gd name="connsiteX46" fmla="*/ 453235 w 453202"/>
                  <a:gd name="connsiteY46" fmla="*/ 102457 h 283455"/>
                  <a:gd name="connsiteX47" fmla="*/ 445415 w 453202"/>
                  <a:gd name="connsiteY47" fmla="*/ 102773 h 283455"/>
                  <a:gd name="connsiteX48" fmla="*/ 445337 w 453202"/>
                  <a:gd name="connsiteY48" fmla="*/ 117284 h 283455"/>
                  <a:gd name="connsiteX49" fmla="*/ 444424 w 453202"/>
                  <a:gd name="connsiteY49" fmla="*/ 120991 h 283455"/>
                  <a:gd name="connsiteX50" fmla="*/ 443303 w 453202"/>
                  <a:gd name="connsiteY50" fmla="*/ 117741 h 283455"/>
                  <a:gd name="connsiteX51" fmla="*/ 441505 w 453202"/>
                  <a:gd name="connsiteY51" fmla="*/ 118281 h 283455"/>
                  <a:gd name="connsiteX52" fmla="*/ 441270 w 453202"/>
                  <a:gd name="connsiteY52" fmla="*/ 121998 h 283455"/>
                  <a:gd name="connsiteX53" fmla="*/ 435900 w 453202"/>
                  <a:gd name="connsiteY53" fmla="*/ 125465 h 283455"/>
                  <a:gd name="connsiteX54" fmla="*/ 433164 w 453202"/>
                  <a:gd name="connsiteY54" fmla="*/ 125089 h 283455"/>
                  <a:gd name="connsiteX55" fmla="*/ 431443 w 453202"/>
                  <a:gd name="connsiteY55" fmla="*/ 127137 h 283455"/>
                  <a:gd name="connsiteX56" fmla="*/ 421355 w 453202"/>
                  <a:gd name="connsiteY56" fmla="*/ 126143 h 283455"/>
                  <a:gd name="connsiteX57" fmla="*/ 420443 w 453202"/>
                  <a:gd name="connsiteY57" fmla="*/ 133249 h 283455"/>
                  <a:gd name="connsiteX58" fmla="*/ 420938 w 453202"/>
                  <a:gd name="connsiteY58" fmla="*/ 135985 h 283455"/>
                  <a:gd name="connsiteX59" fmla="*/ 412544 w 453202"/>
                  <a:gd name="connsiteY59" fmla="*/ 136003 h 283455"/>
                  <a:gd name="connsiteX60" fmla="*/ 411319 w 453202"/>
                  <a:gd name="connsiteY60" fmla="*/ 139559 h 283455"/>
                  <a:gd name="connsiteX61" fmla="*/ 414239 w 453202"/>
                  <a:gd name="connsiteY61" fmla="*/ 141766 h 283455"/>
                  <a:gd name="connsiteX62" fmla="*/ 413691 w 453202"/>
                  <a:gd name="connsiteY62" fmla="*/ 145814 h 283455"/>
                  <a:gd name="connsiteX63" fmla="*/ 406731 w 453202"/>
                  <a:gd name="connsiteY63" fmla="*/ 146372 h 283455"/>
                  <a:gd name="connsiteX64" fmla="*/ 407200 w 453202"/>
                  <a:gd name="connsiteY64" fmla="*/ 149051 h 283455"/>
                  <a:gd name="connsiteX65" fmla="*/ 412727 w 453202"/>
                  <a:gd name="connsiteY65" fmla="*/ 148243 h 283455"/>
                  <a:gd name="connsiteX66" fmla="*/ 414082 w 453202"/>
                  <a:gd name="connsiteY66" fmla="*/ 149737 h 283455"/>
                  <a:gd name="connsiteX67" fmla="*/ 418175 w 453202"/>
                  <a:gd name="connsiteY67" fmla="*/ 148981 h 283455"/>
                  <a:gd name="connsiteX68" fmla="*/ 424483 w 453202"/>
                  <a:gd name="connsiteY68" fmla="*/ 145939 h 283455"/>
                  <a:gd name="connsiteX69" fmla="*/ 429514 w 453202"/>
                  <a:gd name="connsiteY69" fmla="*/ 148577 h 283455"/>
                  <a:gd name="connsiteX70" fmla="*/ 435744 w 453202"/>
                  <a:gd name="connsiteY70" fmla="*/ 148806 h 283455"/>
                  <a:gd name="connsiteX71" fmla="*/ 430400 w 453202"/>
                  <a:gd name="connsiteY71" fmla="*/ 152343 h 283455"/>
                  <a:gd name="connsiteX72" fmla="*/ 426829 w 453202"/>
                  <a:gd name="connsiteY72" fmla="*/ 152492 h 283455"/>
                  <a:gd name="connsiteX73" fmla="*/ 425187 w 453202"/>
                  <a:gd name="connsiteY73" fmla="*/ 154456 h 283455"/>
                  <a:gd name="connsiteX74" fmla="*/ 433789 w 453202"/>
                  <a:gd name="connsiteY74" fmla="*/ 162645 h 283455"/>
                  <a:gd name="connsiteX75" fmla="*/ 436344 w 453202"/>
                  <a:gd name="connsiteY75" fmla="*/ 164092 h 283455"/>
                  <a:gd name="connsiteX76" fmla="*/ 435196 w 453202"/>
                  <a:gd name="connsiteY76" fmla="*/ 166933 h 283455"/>
                  <a:gd name="connsiteX77" fmla="*/ 436344 w 453202"/>
                  <a:gd name="connsiteY77" fmla="*/ 173700 h 283455"/>
                  <a:gd name="connsiteX78" fmla="*/ 440853 w 453202"/>
                  <a:gd name="connsiteY78" fmla="*/ 178974 h 283455"/>
                  <a:gd name="connsiteX79" fmla="*/ 441140 w 453202"/>
                  <a:gd name="connsiteY79" fmla="*/ 183886 h 283455"/>
                  <a:gd name="connsiteX80" fmla="*/ 439159 w 453202"/>
                  <a:gd name="connsiteY80" fmla="*/ 194495 h 283455"/>
                  <a:gd name="connsiteX81" fmla="*/ 437464 w 453202"/>
                  <a:gd name="connsiteY81" fmla="*/ 198093 h 283455"/>
                  <a:gd name="connsiteX82" fmla="*/ 438273 w 453202"/>
                  <a:gd name="connsiteY82" fmla="*/ 202300 h 283455"/>
                  <a:gd name="connsiteX83" fmla="*/ 441844 w 453202"/>
                  <a:gd name="connsiteY83" fmla="*/ 209602 h 283455"/>
                  <a:gd name="connsiteX84" fmla="*/ 445988 w 453202"/>
                  <a:gd name="connsiteY84" fmla="*/ 214021 h 283455"/>
                  <a:gd name="connsiteX85" fmla="*/ 449247 w 453202"/>
                  <a:gd name="connsiteY85" fmla="*/ 215505 h 283455"/>
                  <a:gd name="connsiteX86" fmla="*/ 447422 w 453202"/>
                  <a:gd name="connsiteY86" fmla="*/ 222146 h 283455"/>
                  <a:gd name="connsiteX87" fmla="*/ 442078 w 453202"/>
                  <a:gd name="connsiteY87" fmla="*/ 229396 h 283455"/>
                  <a:gd name="connsiteX88" fmla="*/ 440723 w 453202"/>
                  <a:gd name="connsiteY88" fmla="*/ 235502 h 283455"/>
                  <a:gd name="connsiteX89" fmla="*/ 441114 w 453202"/>
                  <a:gd name="connsiteY89" fmla="*/ 245866 h 283455"/>
                  <a:gd name="connsiteX90" fmla="*/ 437751 w 453202"/>
                  <a:gd name="connsiteY90" fmla="*/ 252612 h 283455"/>
                  <a:gd name="connsiteX91" fmla="*/ 432694 w 453202"/>
                  <a:gd name="connsiteY91" fmla="*/ 256898 h 283455"/>
                  <a:gd name="connsiteX92" fmla="*/ 429097 w 453202"/>
                  <a:gd name="connsiteY92" fmla="*/ 261940 h 283455"/>
                  <a:gd name="connsiteX93" fmla="*/ 428315 w 453202"/>
                  <a:gd name="connsiteY93" fmla="*/ 259621 h 283455"/>
                  <a:gd name="connsiteX94" fmla="*/ 425109 w 453202"/>
                  <a:gd name="connsiteY94" fmla="*/ 261348 h 283455"/>
                  <a:gd name="connsiteX95" fmla="*/ 419556 w 453202"/>
                  <a:gd name="connsiteY95" fmla="*/ 261090 h 283455"/>
                  <a:gd name="connsiteX96" fmla="*/ 419218 w 453202"/>
                  <a:gd name="connsiteY96" fmla="*/ 257800 h 283455"/>
                  <a:gd name="connsiteX97" fmla="*/ 415464 w 453202"/>
                  <a:gd name="connsiteY97" fmla="*/ 257798 h 283455"/>
                  <a:gd name="connsiteX98" fmla="*/ 415307 w 453202"/>
                  <a:gd name="connsiteY98" fmla="*/ 254566 h 283455"/>
                  <a:gd name="connsiteX99" fmla="*/ 406940 w 453202"/>
                  <a:gd name="connsiteY99" fmla="*/ 254717 h 283455"/>
                  <a:gd name="connsiteX100" fmla="*/ 404620 w 453202"/>
                  <a:gd name="connsiteY100" fmla="*/ 251777 h 283455"/>
                  <a:gd name="connsiteX101" fmla="*/ 395731 w 453202"/>
                  <a:gd name="connsiteY101" fmla="*/ 254159 h 283455"/>
                  <a:gd name="connsiteX102" fmla="*/ 369377 w 453202"/>
                  <a:gd name="connsiteY102" fmla="*/ 249857 h 283455"/>
                  <a:gd name="connsiteX103" fmla="*/ 368934 w 453202"/>
                  <a:gd name="connsiteY103" fmla="*/ 222647 h 283455"/>
                  <a:gd name="connsiteX104" fmla="*/ 367396 w 453202"/>
                  <a:gd name="connsiteY104" fmla="*/ 222188 h 283455"/>
                  <a:gd name="connsiteX105" fmla="*/ 357126 w 453202"/>
                  <a:gd name="connsiteY105" fmla="*/ 226589 h 283455"/>
                  <a:gd name="connsiteX106" fmla="*/ 334890 w 453202"/>
                  <a:gd name="connsiteY106" fmla="*/ 238513 h 283455"/>
                  <a:gd name="connsiteX107" fmla="*/ 326340 w 453202"/>
                  <a:gd name="connsiteY107" fmla="*/ 241622 h 283455"/>
                  <a:gd name="connsiteX108" fmla="*/ 318025 w 453202"/>
                  <a:gd name="connsiteY108" fmla="*/ 247390 h 283455"/>
                  <a:gd name="connsiteX109" fmla="*/ 316800 w 453202"/>
                  <a:gd name="connsiteY109" fmla="*/ 244964 h 283455"/>
                  <a:gd name="connsiteX110" fmla="*/ 309631 w 453202"/>
                  <a:gd name="connsiteY110" fmla="*/ 246469 h 283455"/>
                  <a:gd name="connsiteX111" fmla="*/ 301550 w 453202"/>
                  <a:gd name="connsiteY111" fmla="*/ 241859 h 283455"/>
                  <a:gd name="connsiteX112" fmla="*/ 291489 w 453202"/>
                  <a:gd name="connsiteY112" fmla="*/ 247090 h 283455"/>
                  <a:gd name="connsiteX113" fmla="*/ 284294 w 453202"/>
                  <a:gd name="connsiteY113" fmla="*/ 251780 h 283455"/>
                  <a:gd name="connsiteX114" fmla="*/ 257236 w 453202"/>
                  <a:gd name="connsiteY114" fmla="*/ 241985 h 283455"/>
                  <a:gd name="connsiteX115" fmla="*/ 224366 w 453202"/>
                  <a:gd name="connsiteY115" fmla="*/ 243970 h 283455"/>
                  <a:gd name="connsiteX116" fmla="*/ 226034 w 453202"/>
                  <a:gd name="connsiteY116" fmla="*/ 245715 h 283455"/>
                  <a:gd name="connsiteX117" fmla="*/ 218162 w 453202"/>
                  <a:gd name="connsiteY117" fmla="*/ 245371 h 283455"/>
                  <a:gd name="connsiteX118" fmla="*/ 194206 w 453202"/>
                  <a:gd name="connsiteY118" fmla="*/ 245292 h 283455"/>
                  <a:gd name="connsiteX119" fmla="*/ 184614 w 453202"/>
                  <a:gd name="connsiteY119" fmla="*/ 245783 h 283455"/>
                  <a:gd name="connsiteX120" fmla="*/ 160658 w 453202"/>
                  <a:gd name="connsiteY120" fmla="*/ 245488 h 283455"/>
                  <a:gd name="connsiteX121" fmla="*/ 117596 w 453202"/>
                  <a:gd name="connsiteY121" fmla="*/ 238502 h 283455"/>
                  <a:gd name="connsiteX122" fmla="*/ 117543 w 453202"/>
                  <a:gd name="connsiteY122" fmla="*/ 227421 h 283455"/>
                  <a:gd name="connsiteX123" fmla="*/ 111209 w 453202"/>
                  <a:gd name="connsiteY123" fmla="*/ 226638 h 283455"/>
                  <a:gd name="connsiteX124" fmla="*/ 110766 w 453202"/>
                  <a:gd name="connsiteY124" fmla="*/ 223636 h 283455"/>
                  <a:gd name="connsiteX125" fmla="*/ 101069 w 453202"/>
                  <a:gd name="connsiteY125" fmla="*/ 223826 h 283455"/>
                  <a:gd name="connsiteX126" fmla="*/ 101043 w 453202"/>
                  <a:gd name="connsiteY126" fmla="*/ 235714 h 283455"/>
                  <a:gd name="connsiteX127" fmla="*/ 77608 w 453202"/>
                  <a:gd name="connsiteY127" fmla="*/ 268438 h 283455"/>
                  <a:gd name="connsiteX128" fmla="*/ 67182 w 453202"/>
                  <a:gd name="connsiteY128" fmla="*/ 282457 h 283455"/>
                  <a:gd name="connsiteX129" fmla="*/ 60769 w 453202"/>
                  <a:gd name="connsiteY129" fmla="*/ 283456 h 283455"/>
                  <a:gd name="connsiteX130" fmla="*/ 58267 w 453202"/>
                  <a:gd name="connsiteY130" fmla="*/ 280078 h 283455"/>
                  <a:gd name="connsiteX131" fmla="*/ 56207 w 453202"/>
                  <a:gd name="connsiteY131" fmla="*/ 280138 h 283455"/>
                  <a:gd name="connsiteX132" fmla="*/ 51177 w 453202"/>
                  <a:gd name="connsiteY132" fmla="*/ 276008 h 283455"/>
                  <a:gd name="connsiteX133" fmla="*/ 49795 w 453202"/>
                  <a:gd name="connsiteY133" fmla="*/ 272278 h 283455"/>
                  <a:gd name="connsiteX134" fmla="*/ 52610 w 453202"/>
                  <a:gd name="connsiteY134" fmla="*/ 268783 h 283455"/>
                  <a:gd name="connsiteX135" fmla="*/ 48778 w 453202"/>
                  <a:gd name="connsiteY135" fmla="*/ 268942 h 283455"/>
                  <a:gd name="connsiteX136" fmla="*/ 47084 w 453202"/>
                  <a:gd name="connsiteY136" fmla="*/ 265986 h 283455"/>
                  <a:gd name="connsiteX137" fmla="*/ 47918 w 453202"/>
                  <a:gd name="connsiteY137" fmla="*/ 262232 h 283455"/>
                  <a:gd name="connsiteX138" fmla="*/ 45259 w 453202"/>
                  <a:gd name="connsiteY138" fmla="*/ 264536 h 283455"/>
                  <a:gd name="connsiteX139" fmla="*/ 44190 w 453202"/>
                  <a:gd name="connsiteY139" fmla="*/ 261625 h 283455"/>
                  <a:gd name="connsiteX140" fmla="*/ 40385 w 453202"/>
                  <a:gd name="connsiteY140" fmla="*/ 258833 h 283455"/>
                  <a:gd name="connsiteX141" fmla="*/ 40072 w 453202"/>
                  <a:gd name="connsiteY141" fmla="*/ 256718 h 283455"/>
                  <a:gd name="connsiteX142" fmla="*/ 35718 w 453202"/>
                  <a:gd name="connsiteY142" fmla="*/ 253971 h 283455"/>
                  <a:gd name="connsiteX143" fmla="*/ 32174 w 453202"/>
                  <a:gd name="connsiteY143" fmla="*/ 255930 h 283455"/>
                  <a:gd name="connsiteX144" fmla="*/ 32121 w 453202"/>
                  <a:gd name="connsiteY144" fmla="*/ 242287 h 283455"/>
                  <a:gd name="connsiteX145" fmla="*/ 32617 w 453202"/>
                  <a:gd name="connsiteY145" fmla="*/ 201163 h 283455"/>
                  <a:gd name="connsiteX146" fmla="*/ 32695 w 453202"/>
                  <a:gd name="connsiteY146" fmla="*/ 160514 h 283455"/>
                  <a:gd name="connsiteX147" fmla="*/ 31887 w 453202"/>
                  <a:gd name="connsiteY147" fmla="*/ 159861 h 283455"/>
                  <a:gd name="connsiteX148" fmla="*/ 1545 w 453202"/>
                  <a:gd name="connsiteY148" fmla="*/ 160000 h 283455"/>
                  <a:gd name="connsiteX149" fmla="*/ 763 w 453202"/>
                  <a:gd name="connsiteY149" fmla="*/ 140203 h 283455"/>
                  <a:gd name="connsiteX150" fmla="*/ 33 w 453202"/>
                  <a:gd name="connsiteY150" fmla="*/ 140190 h 283455"/>
                  <a:gd name="connsiteX151" fmla="*/ 33 w 453202"/>
                  <a:gd name="connsiteY151" fmla="*/ 140190 h 283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453202" h="283455">
                    <a:moveTo>
                      <a:pt x="33" y="140190"/>
                    </a:moveTo>
                    <a:lnTo>
                      <a:pt x="4125" y="134709"/>
                    </a:lnTo>
                    <a:lnTo>
                      <a:pt x="6211" y="130434"/>
                    </a:lnTo>
                    <a:lnTo>
                      <a:pt x="9860" y="131423"/>
                    </a:lnTo>
                    <a:lnTo>
                      <a:pt x="13145" y="129583"/>
                    </a:lnTo>
                    <a:lnTo>
                      <a:pt x="19192" y="130744"/>
                    </a:lnTo>
                    <a:lnTo>
                      <a:pt x="21278" y="129140"/>
                    </a:lnTo>
                    <a:lnTo>
                      <a:pt x="18515" y="125705"/>
                    </a:lnTo>
                    <a:lnTo>
                      <a:pt x="18515" y="122778"/>
                    </a:lnTo>
                    <a:lnTo>
                      <a:pt x="14761" y="121048"/>
                    </a:lnTo>
                    <a:lnTo>
                      <a:pt x="14239" y="117618"/>
                    </a:lnTo>
                    <a:lnTo>
                      <a:pt x="19400" y="113783"/>
                    </a:lnTo>
                    <a:lnTo>
                      <a:pt x="24640" y="115581"/>
                    </a:lnTo>
                    <a:lnTo>
                      <a:pt x="27508" y="111689"/>
                    </a:lnTo>
                    <a:lnTo>
                      <a:pt x="26830" y="102720"/>
                    </a:lnTo>
                    <a:lnTo>
                      <a:pt x="13223" y="102814"/>
                    </a:lnTo>
                    <a:lnTo>
                      <a:pt x="13066" y="100039"/>
                    </a:lnTo>
                    <a:lnTo>
                      <a:pt x="10486" y="100169"/>
                    </a:lnTo>
                    <a:lnTo>
                      <a:pt x="12806" y="96616"/>
                    </a:lnTo>
                    <a:lnTo>
                      <a:pt x="11424" y="93757"/>
                    </a:lnTo>
                    <a:lnTo>
                      <a:pt x="11737" y="89897"/>
                    </a:lnTo>
                    <a:lnTo>
                      <a:pt x="9495" y="87685"/>
                    </a:lnTo>
                    <a:lnTo>
                      <a:pt x="5533" y="87538"/>
                    </a:lnTo>
                    <a:lnTo>
                      <a:pt x="3369" y="82713"/>
                    </a:lnTo>
                    <a:lnTo>
                      <a:pt x="9522" y="80219"/>
                    </a:lnTo>
                    <a:lnTo>
                      <a:pt x="9574" y="78153"/>
                    </a:lnTo>
                    <a:lnTo>
                      <a:pt x="12441" y="77347"/>
                    </a:lnTo>
                    <a:lnTo>
                      <a:pt x="12545" y="73463"/>
                    </a:lnTo>
                    <a:lnTo>
                      <a:pt x="21304" y="74305"/>
                    </a:lnTo>
                    <a:lnTo>
                      <a:pt x="43669" y="74467"/>
                    </a:lnTo>
                    <a:lnTo>
                      <a:pt x="44008" y="548"/>
                    </a:lnTo>
                    <a:lnTo>
                      <a:pt x="63949" y="647"/>
                    </a:lnTo>
                    <a:lnTo>
                      <a:pt x="106334" y="412"/>
                    </a:lnTo>
                    <a:lnTo>
                      <a:pt x="150127" y="780"/>
                    </a:lnTo>
                    <a:lnTo>
                      <a:pt x="190218" y="331"/>
                    </a:lnTo>
                    <a:lnTo>
                      <a:pt x="237139" y="506"/>
                    </a:lnTo>
                    <a:lnTo>
                      <a:pt x="258644" y="237"/>
                    </a:lnTo>
                    <a:lnTo>
                      <a:pt x="276605" y="548"/>
                    </a:lnTo>
                    <a:lnTo>
                      <a:pt x="301785" y="636"/>
                    </a:lnTo>
                    <a:lnTo>
                      <a:pt x="347585" y="292"/>
                    </a:lnTo>
                    <a:lnTo>
                      <a:pt x="402457" y="425"/>
                    </a:lnTo>
                    <a:lnTo>
                      <a:pt x="430948" y="0"/>
                    </a:lnTo>
                    <a:lnTo>
                      <a:pt x="434936" y="37269"/>
                    </a:lnTo>
                    <a:lnTo>
                      <a:pt x="435040" y="40146"/>
                    </a:lnTo>
                    <a:lnTo>
                      <a:pt x="438507" y="78367"/>
                    </a:lnTo>
                    <a:lnTo>
                      <a:pt x="447292" y="79645"/>
                    </a:lnTo>
                    <a:lnTo>
                      <a:pt x="453235" y="102457"/>
                    </a:lnTo>
                    <a:lnTo>
                      <a:pt x="445415" y="102773"/>
                    </a:lnTo>
                    <a:lnTo>
                      <a:pt x="445337" y="117284"/>
                    </a:lnTo>
                    <a:lnTo>
                      <a:pt x="444424" y="120991"/>
                    </a:lnTo>
                    <a:lnTo>
                      <a:pt x="443303" y="117741"/>
                    </a:lnTo>
                    <a:lnTo>
                      <a:pt x="441505" y="118281"/>
                    </a:lnTo>
                    <a:lnTo>
                      <a:pt x="441270" y="121998"/>
                    </a:lnTo>
                    <a:lnTo>
                      <a:pt x="435900" y="125465"/>
                    </a:lnTo>
                    <a:lnTo>
                      <a:pt x="433164" y="125089"/>
                    </a:lnTo>
                    <a:lnTo>
                      <a:pt x="431443" y="127137"/>
                    </a:lnTo>
                    <a:lnTo>
                      <a:pt x="421355" y="126143"/>
                    </a:lnTo>
                    <a:lnTo>
                      <a:pt x="420443" y="133249"/>
                    </a:lnTo>
                    <a:lnTo>
                      <a:pt x="420938" y="135985"/>
                    </a:lnTo>
                    <a:lnTo>
                      <a:pt x="412544" y="136003"/>
                    </a:lnTo>
                    <a:lnTo>
                      <a:pt x="411319" y="139559"/>
                    </a:lnTo>
                    <a:lnTo>
                      <a:pt x="414239" y="141766"/>
                    </a:lnTo>
                    <a:lnTo>
                      <a:pt x="413691" y="145814"/>
                    </a:lnTo>
                    <a:lnTo>
                      <a:pt x="406731" y="146372"/>
                    </a:lnTo>
                    <a:lnTo>
                      <a:pt x="407200" y="149051"/>
                    </a:lnTo>
                    <a:lnTo>
                      <a:pt x="412727" y="148243"/>
                    </a:lnTo>
                    <a:lnTo>
                      <a:pt x="414082" y="149737"/>
                    </a:lnTo>
                    <a:lnTo>
                      <a:pt x="418175" y="148981"/>
                    </a:lnTo>
                    <a:lnTo>
                      <a:pt x="424483" y="145939"/>
                    </a:lnTo>
                    <a:lnTo>
                      <a:pt x="429514" y="148577"/>
                    </a:lnTo>
                    <a:lnTo>
                      <a:pt x="435744" y="148806"/>
                    </a:lnTo>
                    <a:lnTo>
                      <a:pt x="430400" y="152343"/>
                    </a:lnTo>
                    <a:lnTo>
                      <a:pt x="426829" y="152492"/>
                    </a:lnTo>
                    <a:lnTo>
                      <a:pt x="425187" y="154456"/>
                    </a:lnTo>
                    <a:lnTo>
                      <a:pt x="433789" y="162645"/>
                    </a:lnTo>
                    <a:lnTo>
                      <a:pt x="436344" y="164092"/>
                    </a:lnTo>
                    <a:lnTo>
                      <a:pt x="435196" y="166933"/>
                    </a:lnTo>
                    <a:lnTo>
                      <a:pt x="436344" y="173700"/>
                    </a:lnTo>
                    <a:lnTo>
                      <a:pt x="440853" y="178974"/>
                    </a:lnTo>
                    <a:lnTo>
                      <a:pt x="441140" y="183886"/>
                    </a:lnTo>
                    <a:lnTo>
                      <a:pt x="439159" y="194495"/>
                    </a:lnTo>
                    <a:lnTo>
                      <a:pt x="437464" y="198093"/>
                    </a:lnTo>
                    <a:lnTo>
                      <a:pt x="438273" y="202300"/>
                    </a:lnTo>
                    <a:lnTo>
                      <a:pt x="441844" y="209602"/>
                    </a:lnTo>
                    <a:lnTo>
                      <a:pt x="445988" y="214021"/>
                    </a:lnTo>
                    <a:lnTo>
                      <a:pt x="449247" y="215505"/>
                    </a:lnTo>
                    <a:lnTo>
                      <a:pt x="447422" y="222146"/>
                    </a:lnTo>
                    <a:lnTo>
                      <a:pt x="442078" y="229396"/>
                    </a:lnTo>
                    <a:lnTo>
                      <a:pt x="440723" y="235502"/>
                    </a:lnTo>
                    <a:lnTo>
                      <a:pt x="441114" y="245866"/>
                    </a:lnTo>
                    <a:lnTo>
                      <a:pt x="437751" y="252612"/>
                    </a:lnTo>
                    <a:lnTo>
                      <a:pt x="432694" y="256898"/>
                    </a:lnTo>
                    <a:lnTo>
                      <a:pt x="429097" y="261940"/>
                    </a:lnTo>
                    <a:lnTo>
                      <a:pt x="428315" y="259621"/>
                    </a:lnTo>
                    <a:lnTo>
                      <a:pt x="425109" y="261348"/>
                    </a:lnTo>
                    <a:lnTo>
                      <a:pt x="419556" y="261090"/>
                    </a:lnTo>
                    <a:lnTo>
                      <a:pt x="419218" y="257800"/>
                    </a:lnTo>
                    <a:lnTo>
                      <a:pt x="415464" y="257798"/>
                    </a:lnTo>
                    <a:lnTo>
                      <a:pt x="415307" y="254566"/>
                    </a:lnTo>
                    <a:lnTo>
                      <a:pt x="406940" y="254717"/>
                    </a:lnTo>
                    <a:lnTo>
                      <a:pt x="404620" y="251777"/>
                    </a:lnTo>
                    <a:lnTo>
                      <a:pt x="395731" y="254159"/>
                    </a:lnTo>
                    <a:lnTo>
                      <a:pt x="369377" y="249857"/>
                    </a:lnTo>
                    <a:lnTo>
                      <a:pt x="368934" y="222647"/>
                    </a:lnTo>
                    <a:lnTo>
                      <a:pt x="367396" y="222188"/>
                    </a:lnTo>
                    <a:lnTo>
                      <a:pt x="357126" y="226589"/>
                    </a:lnTo>
                    <a:lnTo>
                      <a:pt x="334890" y="238513"/>
                    </a:lnTo>
                    <a:lnTo>
                      <a:pt x="326340" y="241622"/>
                    </a:lnTo>
                    <a:lnTo>
                      <a:pt x="318025" y="247390"/>
                    </a:lnTo>
                    <a:lnTo>
                      <a:pt x="316800" y="244964"/>
                    </a:lnTo>
                    <a:lnTo>
                      <a:pt x="309631" y="246469"/>
                    </a:lnTo>
                    <a:lnTo>
                      <a:pt x="301550" y="241859"/>
                    </a:lnTo>
                    <a:lnTo>
                      <a:pt x="291489" y="247090"/>
                    </a:lnTo>
                    <a:lnTo>
                      <a:pt x="284294" y="251780"/>
                    </a:lnTo>
                    <a:lnTo>
                      <a:pt x="257236" y="241985"/>
                    </a:lnTo>
                    <a:lnTo>
                      <a:pt x="224366" y="243970"/>
                    </a:lnTo>
                    <a:lnTo>
                      <a:pt x="226034" y="245715"/>
                    </a:lnTo>
                    <a:lnTo>
                      <a:pt x="218162" y="245371"/>
                    </a:lnTo>
                    <a:lnTo>
                      <a:pt x="194206" y="245292"/>
                    </a:lnTo>
                    <a:lnTo>
                      <a:pt x="184614" y="245783"/>
                    </a:lnTo>
                    <a:lnTo>
                      <a:pt x="160658" y="245488"/>
                    </a:lnTo>
                    <a:lnTo>
                      <a:pt x="117596" y="238502"/>
                    </a:lnTo>
                    <a:lnTo>
                      <a:pt x="117543" y="227421"/>
                    </a:lnTo>
                    <a:lnTo>
                      <a:pt x="111209" y="226638"/>
                    </a:lnTo>
                    <a:lnTo>
                      <a:pt x="110766" y="223636"/>
                    </a:lnTo>
                    <a:lnTo>
                      <a:pt x="101069" y="223826"/>
                    </a:lnTo>
                    <a:lnTo>
                      <a:pt x="101043" y="235714"/>
                    </a:lnTo>
                    <a:lnTo>
                      <a:pt x="77608" y="268438"/>
                    </a:lnTo>
                    <a:lnTo>
                      <a:pt x="67182" y="282457"/>
                    </a:lnTo>
                    <a:lnTo>
                      <a:pt x="60769" y="283456"/>
                    </a:lnTo>
                    <a:lnTo>
                      <a:pt x="58267" y="280078"/>
                    </a:lnTo>
                    <a:lnTo>
                      <a:pt x="56207" y="280138"/>
                    </a:lnTo>
                    <a:lnTo>
                      <a:pt x="51177" y="276008"/>
                    </a:lnTo>
                    <a:lnTo>
                      <a:pt x="49795" y="272278"/>
                    </a:lnTo>
                    <a:lnTo>
                      <a:pt x="52610" y="268783"/>
                    </a:lnTo>
                    <a:lnTo>
                      <a:pt x="48778" y="268942"/>
                    </a:lnTo>
                    <a:lnTo>
                      <a:pt x="47084" y="265986"/>
                    </a:lnTo>
                    <a:lnTo>
                      <a:pt x="47918" y="262232"/>
                    </a:lnTo>
                    <a:lnTo>
                      <a:pt x="45259" y="264536"/>
                    </a:lnTo>
                    <a:lnTo>
                      <a:pt x="44190" y="261625"/>
                    </a:lnTo>
                    <a:lnTo>
                      <a:pt x="40385" y="258833"/>
                    </a:lnTo>
                    <a:lnTo>
                      <a:pt x="40072" y="256718"/>
                    </a:lnTo>
                    <a:lnTo>
                      <a:pt x="35718" y="253971"/>
                    </a:lnTo>
                    <a:lnTo>
                      <a:pt x="32174" y="255930"/>
                    </a:lnTo>
                    <a:lnTo>
                      <a:pt x="32121" y="242287"/>
                    </a:lnTo>
                    <a:lnTo>
                      <a:pt x="32617" y="201163"/>
                    </a:lnTo>
                    <a:lnTo>
                      <a:pt x="32695" y="160514"/>
                    </a:lnTo>
                    <a:lnTo>
                      <a:pt x="31887" y="159861"/>
                    </a:lnTo>
                    <a:lnTo>
                      <a:pt x="1545" y="160000"/>
                    </a:lnTo>
                    <a:lnTo>
                      <a:pt x="763" y="140203"/>
                    </a:lnTo>
                    <a:lnTo>
                      <a:pt x="33" y="140190"/>
                    </a:lnTo>
                    <a:lnTo>
                      <a:pt x="33" y="140190"/>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00" name="PA-16">
                <a:extLst>
                  <a:ext uri="{FF2B5EF4-FFF2-40B4-BE49-F238E27FC236}">
                    <a16:creationId xmlns:a16="http://schemas.microsoft.com/office/drawing/2014/main" id="{534C637C-2D3B-2AC7-BD9C-F139F2898CF1}"/>
                  </a:ext>
                </a:extLst>
              </p:cNvPr>
              <p:cNvSpPr/>
              <p:nvPr/>
            </p:nvSpPr>
            <p:spPr>
              <a:xfrm>
                <a:off x="2227523" y="4494606"/>
                <a:ext cx="509849" cy="1439366"/>
              </a:xfrm>
              <a:custGeom>
                <a:avLst/>
                <a:gdLst>
                  <a:gd name="connsiteX0" fmla="*/ 109227 w 130987"/>
                  <a:gd name="connsiteY0" fmla="*/ 0 h 308133"/>
                  <a:gd name="connsiteX1" fmla="*/ 109227 w 130987"/>
                  <a:gd name="connsiteY1" fmla="*/ 52709 h 308133"/>
                  <a:gd name="connsiteX2" fmla="*/ 131020 w 130987"/>
                  <a:gd name="connsiteY2" fmla="*/ 52724 h 308133"/>
                  <a:gd name="connsiteX3" fmla="*/ 130681 w 130987"/>
                  <a:gd name="connsiteY3" fmla="*/ 126644 h 308133"/>
                  <a:gd name="connsiteX4" fmla="*/ 108316 w 130987"/>
                  <a:gd name="connsiteY4" fmla="*/ 126482 h 308133"/>
                  <a:gd name="connsiteX5" fmla="*/ 99557 w 130987"/>
                  <a:gd name="connsiteY5" fmla="*/ 125639 h 308133"/>
                  <a:gd name="connsiteX6" fmla="*/ 99452 w 130987"/>
                  <a:gd name="connsiteY6" fmla="*/ 129524 h 308133"/>
                  <a:gd name="connsiteX7" fmla="*/ 96585 w 130987"/>
                  <a:gd name="connsiteY7" fmla="*/ 130330 h 308133"/>
                  <a:gd name="connsiteX8" fmla="*/ 96533 w 130987"/>
                  <a:gd name="connsiteY8" fmla="*/ 132396 h 308133"/>
                  <a:gd name="connsiteX9" fmla="*/ 90381 w 130987"/>
                  <a:gd name="connsiteY9" fmla="*/ 134889 h 308133"/>
                  <a:gd name="connsiteX10" fmla="*/ 92545 w 130987"/>
                  <a:gd name="connsiteY10" fmla="*/ 139715 h 308133"/>
                  <a:gd name="connsiteX11" fmla="*/ 96507 w 130987"/>
                  <a:gd name="connsiteY11" fmla="*/ 139861 h 308133"/>
                  <a:gd name="connsiteX12" fmla="*/ 98748 w 130987"/>
                  <a:gd name="connsiteY12" fmla="*/ 142073 h 308133"/>
                  <a:gd name="connsiteX13" fmla="*/ 98436 w 130987"/>
                  <a:gd name="connsiteY13" fmla="*/ 145934 h 308133"/>
                  <a:gd name="connsiteX14" fmla="*/ 99818 w 130987"/>
                  <a:gd name="connsiteY14" fmla="*/ 148793 h 308133"/>
                  <a:gd name="connsiteX15" fmla="*/ 97497 w 130987"/>
                  <a:gd name="connsiteY15" fmla="*/ 152346 h 308133"/>
                  <a:gd name="connsiteX16" fmla="*/ 100078 w 130987"/>
                  <a:gd name="connsiteY16" fmla="*/ 152216 h 308133"/>
                  <a:gd name="connsiteX17" fmla="*/ 100234 w 130987"/>
                  <a:gd name="connsiteY17" fmla="*/ 154991 h 308133"/>
                  <a:gd name="connsiteX18" fmla="*/ 113841 w 130987"/>
                  <a:gd name="connsiteY18" fmla="*/ 154897 h 308133"/>
                  <a:gd name="connsiteX19" fmla="*/ 114519 w 130987"/>
                  <a:gd name="connsiteY19" fmla="*/ 163866 h 308133"/>
                  <a:gd name="connsiteX20" fmla="*/ 111652 w 130987"/>
                  <a:gd name="connsiteY20" fmla="*/ 167758 h 308133"/>
                  <a:gd name="connsiteX21" fmla="*/ 106412 w 130987"/>
                  <a:gd name="connsiteY21" fmla="*/ 165960 h 308133"/>
                  <a:gd name="connsiteX22" fmla="*/ 101251 w 130987"/>
                  <a:gd name="connsiteY22" fmla="*/ 169795 h 308133"/>
                  <a:gd name="connsiteX23" fmla="*/ 101773 w 130987"/>
                  <a:gd name="connsiteY23" fmla="*/ 173225 h 308133"/>
                  <a:gd name="connsiteX24" fmla="*/ 105526 w 130987"/>
                  <a:gd name="connsiteY24" fmla="*/ 174955 h 308133"/>
                  <a:gd name="connsiteX25" fmla="*/ 105526 w 130987"/>
                  <a:gd name="connsiteY25" fmla="*/ 177881 h 308133"/>
                  <a:gd name="connsiteX26" fmla="*/ 108289 w 130987"/>
                  <a:gd name="connsiteY26" fmla="*/ 181317 h 308133"/>
                  <a:gd name="connsiteX27" fmla="*/ 106204 w 130987"/>
                  <a:gd name="connsiteY27" fmla="*/ 182921 h 308133"/>
                  <a:gd name="connsiteX28" fmla="*/ 100156 w 130987"/>
                  <a:gd name="connsiteY28" fmla="*/ 181760 h 308133"/>
                  <a:gd name="connsiteX29" fmla="*/ 96872 w 130987"/>
                  <a:gd name="connsiteY29" fmla="*/ 183599 h 308133"/>
                  <a:gd name="connsiteX30" fmla="*/ 93223 w 130987"/>
                  <a:gd name="connsiteY30" fmla="*/ 182611 h 308133"/>
                  <a:gd name="connsiteX31" fmla="*/ 91137 w 130987"/>
                  <a:gd name="connsiteY31" fmla="*/ 186886 h 308133"/>
                  <a:gd name="connsiteX32" fmla="*/ 88869 w 130987"/>
                  <a:gd name="connsiteY32" fmla="*/ 188271 h 308133"/>
                  <a:gd name="connsiteX33" fmla="*/ 87853 w 130987"/>
                  <a:gd name="connsiteY33" fmla="*/ 192012 h 308133"/>
                  <a:gd name="connsiteX34" fmla="*/ 88556 w 130987"/>
                  <a:gd name="connsiteY34" fmla="*/ 212176 h 308133"/>
                  <a:gd name="connsiteX35" fmla="*/ 118898 w 130987"/>
                  <a:gd name="connsiteY35" fmla="*/ 212038 h 308133"/>
                  <a:gd name="connsiteX36" fmla="*/ 119706 w 130987"/>
                  <a:gd name="connsiteY36" fmla="*/ 212690 h 308133"/>
                  <a:gd name="connsiteX37" fmla="*/ 119628 w 130987"/>
                  <a:gd name="connsiteY37" fmla="*/ 253340 h 308133"/>
                  <a:gd name="connsiteX38" fmla="*/ 119133 w 130987"/>
                  <a:gd name="connsiteY38" fmla="*/ 294464 h 308133"/>
                  <a:gd name="connsiteX39" fmla="*/ 119185 w 130987"/>
                  <a:gd name="connsiteY39" fmla="*/ 308133 h 308133"/>
                  <a:gd name="connsiteX40" fmla="*/ 87227 w 130987"/>
                  <a:gd name="connsiteY40" fmla="*/ 307434 h 308133"/>
                  <a:gd name="connsiteX41" fmla="*/ 53496 w 130987"/>
                  <a:gd name="connsiteY41" fmla="*/ 307343 h 308133"/>
                  <a:gd name="connsiteX42" fmla="*/ 52063 w 130987"/>
                  <a:gd name="connsiteY42" fmla="*/ 272800 h 308133"/>
                  <a:gd name="connsiteX43" fmla="*/ 85 w 130987"/>
                  <a:gd name="connsiteY43" fmla="*/ 273517 h 308133"/>
                  <a:gd name="connsiteX44" fmla="*/ 137 w 130987"/>
                  <a:gd name="connsiteY44" fmla="*/ 197464 h 308133"/>
                  <a:gd name="connsiteX45" fmla="*/ 33 w 130987"/>
                  <a:gd name="connsiteY45" fmla="*/ 141607 h 308133"/>
                  <a:gd name="connsiteX46" fmla="*/ 33 w 130987"/>
                  <a:gd name="connsiteY46" fmla="*/ 56846 h 308133"/>
                  <a:gd name="connsiteX47" fmla="*/ 22554 w 130987"/>
                  <a:gd name="connsiteY47" fmla="*/ 47051 h 308133"/>
                  <a:gd name="connsiteX48" fmla="*/ 27351 w 130987"/>
                  <a:gd name="connsiteY48" fmla="*/ 45460 h 308133"/>
                  <a:gd name="connsiteX49" fmla="*/ 36344 w 130987"/>
                  <a:gd name="connsiteY49" fmla="*/ 40751 h 308133"/>
                  <a:gd name="connsiteX50" fmla="*/ 40254 w 130987"/>
                  <a:gd name="connsiteY50" fmla="*/ 37670 h 308133"/>
                  <a:gd name="connsiteX51" fmla="*/ 43877 w 130987"/>
                  <a:gd name="connsiteY51" fmla="*/ 36387 h 308133"/>
                  <a:gd name="connsiteX52" fmla="*/ 52688 w 130987"/>
                  <a:gd name="connsiteY52" fmla="*/ 30184 h 308133"/>
                  <a:gd name="connsiteX53" fmla="*/ 55373 w 130987"/>
                  <a:gd name="connsiteY53" fmla="*/ 23454 h 308133"/>
                  <a:gd name="connsiteX54" fmla="*/ 60508 w 130987"/>
                  <a:gd name="connsiteY54" fmla="*/ 19069 h 308133"/>
                  <a:gd name="connsiteX55" fmla="*/ 65382 w 130987"/>
                  <a:gd name="connsiteY55" fmla="*/ 19069 h 308133"/>
                  <a:gd name="connsiteX56" fmla="*/ 63375 w 130987"/>
                  <a:gd name="connsiteY56" fmla="*/ 20675 h 308133"/>
                  <a:gd name="connsiteX57" fmla="*/ 64079 w 130987"/>
                  <a:gd name="connsiteY57" fmla="*/ 23709 h 308133"/>
                  <a:gd name="connsiteX58" fmla="*/ 66112 w 130987"/>
                  <a:gd name="connsiteY58" fmla="*/ 24327 h 308133"/>
                  <a:gd name="connsiteX59" fmla="*/ 73125 w 130987"/>
                  <a:gd name="connsiteY59" fmla="*/ 20162 h 308133"/>
                  <a:gd name="connsiteX60" fmla="*/ 84803 w 130987"/>
                  <a:gd name="connsiteY60" fmla="*/ 12281 h 308133"/>
                  <a:gd name="connsiteX61" fmla="*/ 93196 w 130987"/>
                  <a:gd name="connsiteY61" fmla="*/ 7361 h 308133"/>
                  <a:gd name="connsiteX62" fmla="*/ 97315 w 130987"/>
                  <a:gd name="connsiteY62" fmla="*/ 6680 h 308133"/>
                  <a:gd name="connsiteX63" fmla="*/ 109227 w 130987"/>
                  <a:gd name="connsiteY63" fmla="*/ 0 h 308133"/>
                  <a:gd name="connsiteX64" fmla="*/ 109227 w 130987"/>
                  <a:gd name="connsiteY64" fmla="*/ 0 h 308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30987" h="308133">
                    <a:moveTo>
                      <a:pt x="109227" y="0"/>
                    </a:moveTo>
                    <a:lnTo>
                      <a:pt x="109227" y="52709"/>
                    </a:lnTo>
                    <a:lnTo>
                      <a:pt x="131020" y="52724"/>
                    </a:lnTo>
                    <a:lnTo>
                      <a:pt x="130681" y="126644"/>
                    </a:lnTo>
                    <a:lnTo>
                      <a:pt x="108316" y="126482"/>
                    </a:lnTo>
                    <a:lnTo>
                      <a:pt x="99557" y="125639"/>
                    </a:lnTo>
                    <a:lnTo>
                      <a:pt x="99452" y="129524"/>
                    </a:lnTo>
                    <a:lnTo>
                      <a:pt x="96585" y="130330"/>
                    </a:lnTo>
                    <a:lnTo>
                      <a:pt x="96533" y="132396"/>
                    </a:lnTo>
                    <a:lnTo>
                      <a:pt x="90381" y="134889"/>
                    </a:lnTo>
                    <a:lnTo>
                      <a:pt x="92545" y="139715"/>
                    </a:lnTo>
                    <a:lnTo>
                      <a:pt x="96507" y="139861"/>
                    </a:lnTo>
                    <a:lnTo>
                      <a:pt x="98748" y="142073"/>
                    </a:lnTo>
                    <a:lnTo>
                      <a:pt x="98436" y="145934"/>
                    </a:lnTo>
                    <a:lnTo>
                      <a:pt x="99818" y="148793"/>
                    </a:lnTo>
                    <a:lnTo>
                      <a:pt x="97497" y="152346"/>
                    </a:lnTo>
                    <a:lnTo>
                      <a:pt x="100078" y="152216"/>
                    </a:lnTo>
                    <a:lnTo>
                      <a:pt x="100234" y="154991"/>
                    </a:lnTo>
                    <a:lnTo>
                      <a:pt x="113841" y="154897"/>
                    </a:lnTo>
                    <a:lnTo>
                      <a:pt x="114519" y="163866"/>
                    </a:lnTo>
                    <a:lnTo>
                      <a:pt x="111652" y="167758"/>
                    </a:lnTo>
                    <a:lnTo>
                      <a:pt x="106412" y="165960"/>
                    </a:lnTo>
                    <a:lnTo>
                      <a:pt x="101251" y="169795"/>
                    </a:lnTo>
                    <a:lnTo>
                      <a:pt x="101773" y="173225"/>
                    </a:lnTo>
                    <a:lnTo>
                      <a:pt x="105526" y="174955"/>
                    </a:lnTo>
                    <a:lnTo>
                      <a:pt x="105526" y="177881"/>
                    </a:lnTo>
                    <a:lnTo>
                      <a:pt x="108289" y="181317"/>
                    </a:lnTo>
                    <a:lnTo>
                      <a:pt x="106204" y="182921"/>
                    </a:lnTo>
                    <a:lnTo>
                      <a:pt x="100156" y="181760"/>
                    </a:lnTo>
                    <a:lnTo>
                      <a:pt x="96872" y="183599"/>
                    </a:lnTo>
                    <a:lnTo>
                      <a:pt x="93223" y="182611"/>
                    </a:lnTo>
                    <a:lnTo>
                      <a:pt x="91137" y="186886"/>
                    </a:lnTo>
                    <a:lnTo>
                      <a:pt x="88869" y="188271"/>
                    </a:lnTo>
                    <a:lnTo>
                      <a:pt x="87853" y="192012"/>
                    </a:lnTo>
                    <a:lnTo>
                      <a:pt x="88556" y="212176"/>
                    </a:lnTo>
                    <a:lnTo>
                      <a:pt x="118898" y="212038"/>
                    </a:lnTo>
                    <a:lnTo>
                      <a:pt x="119706" y="212690"/>
                    </a:lnTo>
                    <a:lnTo>
                      <a:pt x="119628" y="253340"/>
                    </a:lnTo>
                    <a:lnTo>
                      <a:pt x="119133" y="294464"/>
                    </a:lnTo>
                    <a:lnTo>
                      <a:pt x="119185" y="308133"/>
                    </a:lnTo>
                    <a:lnTo>
                      <a:pt x="87227" y="307434"/>
                    </a:lnTo>
                    <a:lnTo>
                      <a:pt x="53496" y="307343"/>
                    </a:lnTo>
                    <a:lnTo>
                      <a:pt x="52063" y="272800"/>
                    </a:lnTo>
                    <a:lnTo>
                      <a:pt x="85" y="273517"/>
                    </a:lnTo>
                    <a:lnTo>
                      <a:pt x="137" y="197464"/>
                    </a:lnTo>
                    <a:lnTo>
                      <a:pt x="33" y="141607"/>
                    </a:lnTo>
                    <a:lnTo>
                      <a:pt x="33" y="56846"/>
                    </a:lnTo>
                    <a:lnTo>
                      <a:pt x="22554" y="47051"/>
                    </a:lnTo>
                    <a:lnTo>
                      <a:pt x="27351" y="45460"/>
                    </a:lnTo>
                    <a:lnTo>
                      <a:pt x="36344" y="40751"/>
                    </a:lnTo>
                    <a:lnTo>
                      <a:pt x="40254" y="37670"/>
                    </a:lnTo>
                    <a:lnTo>
                      <a:pt x="43877" y="36387"/>
                    </a:lnTo>
                    <a:lnTo>
                      <a:pt x="52688" y="30184"/>
                    </a:lnTo>
                    <a:lnTo>
                      <a:pt x="55373" y="23454"/>
                    </a:lnTo>
                    <a:lnTo>
                      <a:pt x="60508" y="19069"/>
                    </a:lnTo>
                    <a:lnTo>
                      <a:pt x="65382" y="19069"/>
                    </a:lnTo>
                    <a:lnTo>
                      <a:pt x="63375" y="20675"/>
                    </a:lnTo>
                    <a:lnTo>
                      <a:pt x="64079" y="23709"/>
                    </a:lnTo>
                    <a:lnTo>
                      <a:pt x="66112" y="24327"/>
                    </a:lnTo>
                    <a:lnTo>
                      <a:pt x="73125" y="20162"/>
                    </a:lnTo>
                    <a:lnTo>
                      <a:pt x="84803" y="12281"/>
                    </a:lnTo>
                    <a:lnTo>
                      <a:pt x="93196" y="7361"/>
                    </a:lnTo>
                    <a:lnTo>
                      <a:pt x="97315" y="6680"/>
                    </a:lnTo>
                    <a:lnTo>
                      <a:pt x="109227" y="0"/>
                    </a:lnTo>
                    <a:lnTo>
                      <a:pt x="109227" y="0"/>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01" name="PA-17">
                <a:extLst>
                  <a:ext uri="{FF2B5EF4-FFF2-40B4-BE49-F238E27FC236}">
                    <a16:creationId xmlns:a16="http://schemas.microsoft.com/office/drawing/2014/main" id="{B2B4F6F0-E824-22AA-43A0-3D691711ECFC}"/>
                  </a:ext>
                </a:extLst>
              </p:cNvPr>
              <p:cNvSpPr/>
              <p:nvPr/>
            </p:nvSpPr>
            <p:spPr>
              <a:xfrm>
                <a:off x="2227727" y="5768917"/>
                <a:ext cx="465807" cy="481377"/>
              </a:xfrm>
              <a:custGeom>
                <a:avLst/>
                <a:gdLst>
                  <a:gd name="connsiteX0" fmla="*/ 33 w 119673"/>
                  <a:gd name="connsiteY0" fmla="*/ 56885 h 103051"/>
                  <a:gd name="connsiteX1" fmla="*/ 33 w 119673"/>
                  <a:gd name="connsiteY1" fmla="*/ 717 h 103051"/>
                  <a:gd name="connsiteX2" fmla="*/ 52010 w 119673"/>
                  <a:gd name="connsiteY2" fmla="*/ 0 h 103051"/>
                  <a:gd name="connsiteX3" fmla="*/ 53444 w 119673"/>
                  <a:gd name="connsiteY3" fmla="*/ 34543 h 103051"/>
                  <a:gd name="connsiteX4" fmla="*/ 87175 w 119673"/>
                  <a:gd name="connsiteY4" fmla="*/ 34634 h 103051"/>
                  <a:gd name="connsiteX5" fmla="*/ 119133 w 119673"/>
                  <a:gd name="connsiteY5" fmla="*/ 35333 h 103051"/>
                  <a:gd name="connsiteX6" fmla="*/ 119706 w 119673"/>
                  <a:gd name="connsiteY6" fmla="*/ 39929 h 103051"/>
                  <a:gd name="connsiteX7" fmla="*/ 114780 w 119673"/>
                  <a:gd name="connsiteY7" fmla="*/ 47239 h 103051"/>
                  <a:gd name="connsiteX8" fmla="*/ 108993 w 119673"/>
                  <a:gd name="connsiteY8" fmla="*/ 49779 h 103051"/>
                  <a:gd name="connsiteX9" fmla="*/ 107325 w 119673"/>
                  <a:gd name="connsiteY9" fmla="*/ 53734 h 103051"/>
                  <a:gd name="connsiteX10" fmla="*/ 108863 w 119673"/>
                  <a:gd name="connsiteY10" fmla="*/ 58492 h 103051"/>
                  <a:gd name="connsiteX11" fmla="*/ 106047 w 119673"/>
                  <a:gd name="connsiteY11" fmla="*/ 61082 h 103051"/>
                  <a:gd name="connsiteX12" fmla="*/ 102972 w 119673"/>
                  <a:gd name="connsiteY12" fmla="*/ 60446 h 103051"/>
                  <a:gd name="connsiteX13" fmla="*/ 98618 w 119673"/>
                  <a:gd name="connsiteY13" fmla="*/ 61361 h 103051"/>
                  <a:gd name="connsiteX14" fmla="*/ 101277 w 119673"/>
                  <a:gd name="connsiteY14" fmla="*/ 64734 h 103051"/>
                  <a:gd name="connsiteX15" fmla="*/ 104561 w 119673"/>
                  <a:gd name="connsiteY15" fmla="*/ 65306 h 103051"/>
                  <a:gd name="connsiteX16" fmla="*/ 107038 w 119673"/>
                  <a:gd name="connsiteY16" fmla="*/ 74039 h 103051"/>
                  <a:gd name="connsiteX17" fmla="*/ 103310 w 119673"/>
                  <a:gd name="connsiteY17" fmla="*/ 79204 h 103051"/>
                  <a:gd name="connsiteX18" fmla="*/ 99765 w 119673"/>
                  <a:gd name="connsiteY18" fmla="*/ 77989 h 103051"/>
                  <a:gd name="connsiteX19" fmla="*/ 100651 w 119673"/>
                  <a:gd name="connsiteY19" fmla="*/ 80036 h 103051"/>
                  <a:gd name="connsiteX20" fmla="*/ 96898 w 119673"/>
                  <a:gd name="connsiteY20" fmla="*/ 81101 h 103051"/>
                  <a:gd name="connsiteX21" fmla="*/ 98123 w 119673"/>
                  <a:gd name="connsiteY21" fmla="*/ 83628 h 103051"/>
                  <a:gd name="connsiteX22" fmla="*/ 94969 w 119673"/>
                  <a:gd name="connsiteY22" fmla="*/ 84805 h 103051"/>
                  <a:gd name="connsiteX23" fmla="*/ 90381 w 119673"/>
                  <a:gd name="connsiteY23" fmla="*/ 81155 h 103051"/>
                  <a:gd name="connsiteX24" fmla="*/ 90381 w 119673"/>
                  <a:gd name="connsiteY24" fmla="*/ 76989 h 103051"/>
                  <a:gd name="connsiteX25" fmla="*/ 94004 w 119673"/>
                  <a:gd name="connsiteY25" fmla="*/ 77154 h 103051"/>
                  <a:gd name="connsiteX26" fmla="*/ 90720 w 119673"/>
                  <a:gd name="connsiteY26" fmla="*/ 74796 h 103051"/>
                  <a:gd name="connsiteX27" fmla="*/ 91502 w 119673"/>
                  <a:gd name="connsiteY27" fmla="*/ 69278 h 103051"/>
                  <a:gd name="connsiteX28" fmla="*/ 89078 w 119673"/>
                  <a:gd name="connsiteY28" fmla="*/ 70252 h 103051"/>
                  <a:gd name="connsiteX29" fmla="*/ 85246 w 119673"/>
                  <a:gd name="connsiteY29" fmla="*/ 69161 h 103051"/>
                  <a:gd name="connsiteX30" fmla="*/ 81622 w 119673"/>
                  <a:gd name="connsiteY30" fmla="*/ 70030 h 103051"/>
                  <a:gd name="connsiteX31" fmla="*/ 77191 w 119673"/>
                  <a:gd name="connsiteY31" fmla="*/ 73943 h 103051"/>
                  <a:gd name="connsiteX32" fmla="*/ 72421 w 119673"/>
                  <a:gd name="connsiteY32" fmla="*/ 67585 h 103051"/>
                  <a:gd name="connsiteX33" fmla="*/ 67208 w 119673"/>
                  <a:gd name="connsiteY33" fmla="*/ 70938 h 103051"/>
                  <a:gd name="connsiteX34" fmla="*/ 67494 w 119673"/>
                  <a:gd name="connsiteY34" fmla="*/ 74081 h 103051"/>
                  <a:gd name="connsiteX35" fmla="*/ 61212 w 119673"/>
                  <a:gd name="connsiteY35" fmla="*/ 75197 h 103051"/>
                  <a:gd name="connsiteX36" fmla="*/ 61994 w 119673"/>
                  <a:gd name="connsiteY36" fmla="*/ 78302 h 103051"/>
                  <a:gd name="connsiteX37" fmla="*/ 66868 w 119673"/>
                  <a:gd name="connsiteY37" fmla="*/ 78189 h 103051"/>
                  <a:gd name="connsiteX38" fmla="*/ 65669 w 119673"/>
                  <a:gd name="connsiteY38" fmla="*/ 81520 h 103051"/>
                  <a:gd name="connsiteX39" fmla="*/ 69840 w 119673"/>
                  <a:gd name="connsiteY39" fmla="*/ 81142 h 103051"/>
                  <a:gd name="connsiteX40" fmla="*/ 67468 w 119673"/>
                  <a:gd name="connsiteY40" fmla="*/ 86148 h 103051"/>
                  <a:gd name="connsiteX41" fmla="*/ 69606 w 119673"/>
                  <a:gd name="connsiteY41" fmla="*/ 85705 h 103051"/>
                  <a:gd name="connsiteX42" fmla="*/ 74741 w 119673"/>
                  <a:gd name="connsiteY42" fmla="*/ 92002 h 103051"/>
                  <a:gd name="connsiteX43" fmla="*/ 73464 w 119673"/>
                  <a:gd name="connsiteY43" fmla="*/ 94042 h 103051"/>
                  <a:gd name="connsiteX44" fmla="*/ 67494 w 119673"/>
                  <a:gd name="connsiteY44" fmla="*/ 95787 h 103051"/>
                  <a:gd name="connsiteX45" fmla="*/ 64418 w 119673"/>
                  <a:gd name="connsiteY45" fmla="*/ 93322 h 103051"/>
                  <a:gd name="connsiteX46" fmla="*/ 57458 w 119673"/>
                  <a:gd name="connsiteY46" fmla="*/ 94169 h 103051"/>
                  <a:gd name="connsiteX47" fmla="*/ 59361 w 119673"/>
                  <a:gd name="connsiteY47" fmla="*/ 96345 h 103051"/>
                  <a:gd name="connsiteX48" fmla="*/ 58214 w 119673"/>
                  <a:gd name="connsiteY48" fmla="*/ 99066 h 103051"/>
                  <a:gd name="connsiteX49" fmla="*/ 60300 w 119673"/>
                  <a:gd name="connsiteY49" fmla="*/ 99298 h 103051"/>
                  <a:gd name="connsiteX50" fmla="*/ 58110 w 119673"/>
                  <a:gd name="connsiteY50" fmla="*/ 103052 h 103051"/>
                  <a:gd name="connsiteX51" fmla="*/ 48257 w 119673"/>
                  <a:gd name="connsiteY51" fmla="*/ 99175 h 103051"/>
                  <a:gd name="connsiteX52" fmla="*/ 45989 w 119673"/>
                  <a:gd name="connsiteY52" fmla="*/ 96522 h 103051"/>
                  <a:gd name="connsiteX53" fmla="*/ 22841 w 119673"/>
                  <a:gd name="connsiteY53" fmla="*/ 71806 h 103051"/>
                  <a:gd name="connsiteX54" fmla="*/ 33 w 119673"/>
                  <a:gd name="connsiteY54" fmla="*/ 71851 h 103051"/>
                  <a:gd name="connsiteX55" fmla="*/ 33 w 119673"/>
                  <a:gd name="connsiteY55" fmla="*/ 56885 h 103051"/>
                  <a:gd name="connsiteX56" fmla="*/ 33 w 119673"/>
                  <a:gd name="connsiteY56" fmla="*/ 56885 h 103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19673" h="103051">
                    <a:moveTo>
                      <a:pt x="33" y="56885"/>
                    </a:moveTo>
                    <a:lnTo>
                      <a:pt x="33" y="717"/>
                    </a:lnTo>
                    <a:lnTo>
                      <a:pt x="52010" y="0"/>
                    </a:lnTo>
                    <a:lnTo>
                      <a:pt x="53444" y="34543"/>
                    </a:lnTo>
                    <a:lnTo>
                      <a:pt x="87175" y="34634"/>
                    </a:lnTo>
                    <a:lnTo>
                      <a:pt x="119133" y="35333"/>
                    </a:lnTo>
                    <a:lnTo>
                      <a:pt x="119706" y="39929"/>
                    </a:lnTo>
                    <a:lnTo>
                      <a:pt x="114780" y="47239"/>
                    </a:lnTo>
                    <a:lnTo>
                      <a:pt x="108993" y="49779"/>
                    </a:lnTo>
                    <a:lnTo>
                      <a:pt x="107325" y="53734"/>
                    </a:lnTo>
                    <a:lnTo>
                      <a:pt x="108863" y="58492"/>
                    </a:lnTo>
                    <a:lnTo>
                      <a:pt x="106047" y="61082"/>
                    </a:lnTo>
                    <a:lnTo>
                      <a:pt x="102972" y="60446"/>
                    </a:lnTo>
                    <a:lnTo>
                      <a:pt x="98618" y="61361"/>
                    </a:lnTo>
                    <a:lnTo>
                      <a:pt x="101277" y="64734"/>
                    </a:lnTo>
                    <a:lnTo>
                      <a:pt x="104561" y="65306"/>
                    </a:lnTo>
                    <a:lnTo>
                      <a:pt x="107038" y="74039"/>
                    </a:lnTo>
                    <a:lnTo>
                      <a:pt x="103310" y="79204"/>
                    </a:lnTo>
                    <a:lnTo>
                      <a:pt x="99765" y="77989"/>
                    </a:lnTo>
                    <a:lnTo>
                      <a:pt x="100651" y="80036"/>
                    </a:lnTo>
                    <a:lnTo>
                      <a:pt x="96898" y="81101"/>
                    </a:lnTo>
                    <a:lnTo>
                      <a:pt x="98123" y="83628"/>
                    </a:lnTo>
                    <a:lnTo>
                      <a:pt x="94969" y="84805"/>
                    </a:lnTo>
                    <a:lnTo>
                      <a:pt x="90381" y="81155"/>
                    </a:lnTo>
                    <a:lnTo>
                      <a:pt x="90381" y="76989"/>
                    </a:lnTo>
                    <a:lnTo>
                      <a:pt x="94004" y="77154"/>
                    </a:lnTo>
                    <a:lnTo>
                      <a:pt x="90720" y="74796"/>
                    </a:lnTo>
                    <a:lnTo>
                      <a:pt x="91502" y="69278"/>
                    </a:lnTo>
                    <a:lnTo>
                      <a:pt x="89078" y="70252"/>
                    </a:lnTo>
                    <a:lnTo>
                      <a:pt x="85246" y="69161"/>
                    </a:lnTo>
                    <a:lnTo>
                      <a:pt x="81622" y="70030"/>
                    </a:lnTo>
                    <a:lnTo>
                      <a:pt x="77191" y="73943"/>
                    </a:lnTo>
                    <a:lnTo>
                      <a:pt x="72421" y="67585"/>
                    </a:lnTo>
                    <a:lnTo>
                      <a:pt x="67208" y="70938"/>
                    </a:lnTo>
                    <a:lnTo>
                      <a:pt x="67494" y="74081"/>
                    </a:lnTo>
                    <a:lnTo>
                      <a:pt x="61212" y="75197"/>
                    </a:lnTo>
                    <a:lnTo>
                      <a:pt x="61994" y="78302"/>
                    </a:lnTo>
                    <a:lnTo>
                      <a:pt x="66868" y="78189"/>
                    </a:lnTo>
                    <a:lnTo>
                      <a:pt x="65669" y="81520"/>
                    </a:lnTo>
                    <a:lnTo>
                      <a:pt x="69840" y="81142"/>
                    </a:lnTo>
                    <a:lnTo>
                      <a:pt x="67468" y="86148"/>
                    </a:lnTo>
                    <a:lnTo>
                      <a:pt x="69606" y="85705"/>
                    </a:lnTo>
                    <a:lnTo>
                      <a:pt x="74741" y="92002"/>
                    </a:lnTo>
                    <a:lnTo>
                      <a:pt x="73464" y="94042"/>
                    </a:lnTo>
                    <a:lnTo>
                      <a:pt x="67494" y="95787"/>
                    </a:lnTo>
                    <a:lnTo>
                      <a:pt x="64418" y="93322"/>
                    </a:lnTo>
                    <a:lnTo>
                      <a:pt x="57458" y="94169"/>
                    </a:lnTo>
                    <a:lnTo>
                      <a:pt x="59361" y="96345"/>
                    </a:lnTo>
                    <a:lnTo>
                      <a:pt x="58214" y="99066"/>
                    </a:lnTo>
                    <a:lnTo>
                      <a:pt x="60300" y="99298"/>
                    </a:lnTo>
                    <a:lnTo>
                      <a:pt x="58110" y="103052"/>
                    </a:lnTo>
                    <a:lnTo>
                      <a:pt x="48257" y="99175"/>
                    </a:lnTo>
                    <a:lnTo>
                      <a:pt x="45989" y="96522"/>
                    </a:lnTo>
                    <a:lnTo>
                      <a:pt x="22841" y="71806"/>
                    </a:lnTo>
                    <a:lnTo>
                      <a:pt x="33" y="71851"/>
                    </a:lnTo>
                    <a:lnTo>
                      <a:pt x="33" y="56885"/>
                    </a:lnTo>
                    <a:lnTo>
                      <a:pt x="33" y="56885"/>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52" name="RI">
              <a:extLst>
                <a:ext uri="{FF2B5EF4-FFF2-40B4-BE49-F238E27FC236}">
                  <a16:creationId xmlns:a16="http://schemas.microsoft.com/office/drawing/2014/main" id="{9CDB28A3-E0D2-BA70-E8F1-606A526C5944}"/>
                </a:ext>
              </a:extLst>
            </p:cNvPr>
            <p:cNvGrpSpPr/>
            <p:nvPr/>
          </p:nvGrpSpPr>
          <p:grpSpPr>
            <a:xfrm>
              <a:off x="7393715" y="3067851"/>
              <a:ext cx="94090" cy="142007"/>
              <a:chOff x="7393715" y="3067851"/>
              <a:chExt cx="94090" cy="142007"/>
            </a:xfrm>
            <a:solidFill>
              <a:schemeClr val="bg2"/>
            </a:solidFill>
          </p:grpSpPr>
          <p:sp>
            <p:nvSpPr>
              <p:cNvPr id="283" name="RI-1">
                <a:extLst>
                  <a:ext uri="{FF2B5EF4-FFF2-40B4-BE49-F238E27FC236}">
                    <a16:creationId xmlns:a16="http://schemas.microsoft.com/office/drawing/2014/main" id="{1880AB48-A07B-DC36-56F4-A0EF721DB423}"/>
                  </a:ext>
                </a:extLst>
              </p:cNvPr>
              <p:cNvSpPr/>
              <p:nvPr/>
            </p:nvSpPr>
            <p:spPr>
              <a:xfrm>
                <a:off x="7428235" y="3067851"/>
                <a:ext cx="59570" cy="109740"/>
              </a:xfrm>
              <a:custGeom>
                <a:avLst/>
                <a:gdLst>
                  <a:gd name="connsiteX0" fmla="*/ 33 w 74708"/>
                  <a:gd name="connsiteY0" fmla="*/ 1072 h 137328"/>
                  <a:gd name="connsiteX1" fmla="*/ 15673 w 74708"/>
                  <a:gd name="connsiteY1" fmla="*/ 297 h 137328"/>
                  <a:gd name="connsiteX2" fmla="*/ 32512 w 74708"/>
                  <a:gd name="connsiteY2" fmla="*/ 0 h 137328"/>
                  <a:gd name="connsiteX3" fmla="*/ 32512 w 74708"/>
                  <a:gd name="connsiteY3" fmla="*/ 24301 h 137328"/>
                  <a:gd name="connsiteX4" fmla="*/ 38664 w 74708"/>
                  <a:gd name="connsiteY4" fmla="*/ 23323 h 137328"/>
                  <a:gd name="connsiteX5" fmla="*/ 39342 w 74708"/>
                  <a:gd name="connsiteY5" fmla="*/ 30296 h 137328"/>
                  <a:gd name="connsiteX6" fmla="*/ 37413 w 74708"/>
                  <a:gd name="connsiteY6" fmla="*/ 37921 h 137328"/>
                  <a:gd name="connsiteX7" fmla="*/ 40150 w 74708"/>
                  <a:gd name="connsiteY7" fmla="*/ 46156 h 137328"/>
                  <a:gd name="connsiteX8" fmla="*/ 49873 w 74708"/>
                  <a:gd name="connsiteY8" fmla="*/ 51689 h 137328"/>
                  <a:gd name="connsiteX9" fmla="*/ 59335 w 74708"/>
                  <a:gd name="connsiteY9" fmla="*/ 66571 h 137328"/>
                  <a:gd name="connsiteX10" fmla="*/ 68407 w 74708"/>
                  <a:gd name="connsiteY10" fmla="*/ 69414 h 137328"/>
                  <a:gd name="connsiteX11" fmla="*/ 67286 w 74708"/>
                  <a:gd name="connsiteY11" fmla="*/ 80130 h 137328"/>
                  <a:gd name="connsiteX12" fmla="*/ 68537 w 74708"/>
                  <a:gd name="connsiteY12" fmla="*/ 82280 h 137328"/>
                  <a:gd name="connsiteX13" fmla="*/ 70048 w 74708"/>
                  <a:gd name="connsiteY13" fmla="*/ 101734 h 137328"/>
                  <a:gd name="connsiteX14" fmla="*/ 74741 w 74708"/>
                  <a:gd name="connsiteY14" fmla="*/ 113569 h 137328"/>
                  <a:gd name="connsiteX15" fmla="*/ 69553 w 74708"/>
                  <a:gd name="connsiteY15" fmla="*/ 117388 h 137328"/>
                  <a:gd name="connsiteX16" fmla="*/ 51463 w 74708"/>
                  <a:gd name="connsiteY16" fmla="*/ 123881 h 137328"/>
                  <a:gd name="connsiteX17" fmla="*/ 33528 w 74708"/>
                  <a:gd name="connsiteY17" fmla="*/ 131321 h 137328"/>
                  <a:gd name="connsiteX18" fmla="*/ 18332 w 74708"/>
                  <a:gd name="connsiteY18" fmla="*/ 136395 h 137328"/>
                  <a:gd name="connsiteX19" fmla="*/ 14056 w 74708"/>
                  <a:gd name="connsiteY19" fmla="*/ 137328 h 137328"/>
                  <a:gd name="connsiteX20" fmla="*/ 21199 w 74708"/>
                  <a:gd name="connsiteY20" fmla="*/ 124382 h 137328"/>
                  <a:gd name="connsiteX21" fmla="*/ 25605 w 74708"/>
                  <a:gd name="connsiteY21" fmla="*/ 112359 h 137328"/>
                  <a:gd name="connsiteX22" fmla="*/ 28524 w 74708"/>
                  <a:gd name="connsiteY22" fmla="*/ 106469 h 137328"/>
                  <a:gd name="connsiteX23" fmla="*/ 27976 w 74708"/>
                  <a:gd name="connsiteY23" fmla="*/ 100597 h 137328"/>
                  <a:gd name="connsiteX24" fmla="*/ 29489 w 74708"/>
                  <a:gd name="connsiteY24" fmla="*/ 97631 h 137328"/>
                  <a:gd name="connsiteX25" fmla="*/ 30036 w 74708"/>
                  <a:gd name="connsiteY25" fmla="*/ 89398 h 137328"/>
                  <a:gd name="connsiteX26" fmla="*/ 31652 w 74708"/>
                  <a:gd name="connsiteY26" fmla="*/ 82332 h 137328"/>
                  <a:gd name="connsiteX27" fmla="*/ 32773 w 74708"/>
                  <a:gd name="connsiteY27" fmla="*/ 70168 h 137328"/>
                  <a:gd name="connsiteX28" fmla="*/ 36709 w 74708"/>
                  <a:gd name="connsiteY28" fmla="*/ 65838 h 137328"/>
                  <a:gd name="connsiteX29" fmla="*/ 40567 w 74708"/>
                  <a:gd name="connsiteY29" fmla="*/ 63070 h 137328"/>
                  <a:gd name="connsiteX30" fmla="*/ 34962 w 74708"/>
                  <a:gd name="connsiteY30" fmla="*/ 55007 h 137328"/>
                  <a:gd name="connsiteX31" fmla="*/ 32981 w 74708"/>
                  <a:gd name="connsiteY31" fmla="*/ 51068 h 137328"/>
                  <a:gd name="connsiteX32" fmla="*/ 32981 w 74708"/>
                  <a:gd name="connsiteY32" fmla="*/ 45438 h 137328"/>
                  <a:gd name="connsiteX33" fmla="*/ 24901 w 74708"/>
                  <a:gd name="connsiteY33" fmla="*/ 45066 h 137328"/>
                  <a:gd name="connsiteX34" fmla="*/ 24066 w 74708"/>
                  <a:gd name="connsiteY34" fmla="*/ 40237 h 137328"/>
                  <a:gd name="connsiteX35" fmla="*/ 28811 w 74708"/>
                  <a:gd name="connsiteY35" fmla="*/ 40459 h 137328"/>
                  <a:gd name="connsiteX36" fmla="*/ 28185 w 74708"/>
                  <a:gd name="connsiteY36" fmla="*/ 36342 h 137328"/>
                  <a:gd name="connsiteX37" fmla="*/ 25031 w 74708"/>
                  <a:gd name="connsiteY37" fmla="*/ 33332 h 137328"/>
                  <a:gd name="connsiteX38" fmla="*/ 24796 w 74708"/>
                  <a:gd name="connsiteY38" fmla="*/ 30447 h 137328"/>
                  <a:gd name="connsiteX39" fmla="*/ 19687 w 74708"/>
                  <a:gd name="connsiteY39" fmla="*/ 35043 h 137328"/>
                  <a:gd name="connsiteX40" fmla="*/ 16064 w 74708"/>
                  <a:gd name="connsiteY40" fmla="*/ 29062 h 137328"/>
                  <a:gd name="connsiteX41" fmla="*/ 4673 w 74708"/>
                  <a:gd name="connsiteY41" fmla="*/ 31045 h 137328"/>
                  <a:gd name="connsiteX42" fmla="*/ 33 w 74708"/>
                  <a:gd name="connsiteY42" fmla="*/ 1072 h 137328"/>
                  <a:gd name="connsiteX43" fmla="*/ 33 w 74708"/>
                  <a:gd name="connsiteY43" fmla="*/ 1072 h 137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4708" h="137328">
                    <a:moveTo>
                      <a:pt x="33" y="1072"/>
                    </a:moveTo>
                    <a:lnTo>
                      <a:pt x="15673" y="297"/>
                    </a:lnTo>
                    <a:lnTo>
                      <a:pt x="32512" y="0"/>
                    </a:lnTo>
                    <a:lnTo>
                      <a:pt x="32512" y="24301"/>
                    </a:lnTo>
                    <a:lnTo>
                      <a:pt x="38664" y="23323"/>
                    </a:lnTo>
                    <a:lnTo>
                      <a:pt x="39342" y="30296"/>
                    </a:lnTo>
                    <a:lnTo>
                      <a:pt x="37413" y="37921"/>
                    </a:lnTo>
                    <a:lnTo>
                      <a:pt x="40150" y="46156"/>
                    </a:lnTo>
                    <a:lnTo>
                      <a:pt x="49873" y="51689"/>
                    </a:lnTo>
                    <a:lnTo>
                      <a:pt x="59335" y="66571"/>
                    </a:lnTo>
                    <a:lnTo>
                      <a:pt x="68407" y="69414"/>
                    </a:lnTo>
                    <a:lnTo>
                      <a:pt x="67286" y="80130"/>
                    </a:lnTo>
                    <a:lnTo>
                      <a:pt x="68537" y="82280"/>
                    </a:lnTo>
                    <a:lnTo>
                      <a:pt x="70048" y="101734"/>
                    </a:lnTo>
                    <a:lnTo>
                      <a:pt x="74741" y="113569"/>
                    </a:lnTo>
                    <a:lnTo>
                      <a:pt x="69553" y="117388"/>
                    </a:lnTo>
                    <a:lnTo>
                      <a:pt x="51463" y="123881"/>
                    </a:lnTo>
                    <a:lnTo>
                      <a:pt x="33528" y="131321"/>
                    </a:lnTo>
                    <a:lnTo>
                      <a:pt x="18332" y="136395"/>
                    </a:lnTo>
                    <a:lnTo>
                      <a:pt x="14056" y="137328"/>
                    </a:lnTo>
                    <a:lnTo>
                      <a:pt x="21199" y="124382"/>
                    </a:lnTo>
                    <a:lnTo>
                      <a:pt x="25605" y="112359"/>
                    </a:lnTo>
                    <a:lnTo>
                      <a:pt x="28524" y="106469"/>
                    </a:lnTo>
                    <a:lnTo>
                      <a:pt x="27976" y="100597"/>
                    </a:lnTo>
                    <a:lnTo>
                      <a:pt x="29489" y="97631"/>
                    </a:lnTo>
                    <a:lnTo>
                      <a:pt x="30036" y="89398"/>
                    </a:lnTo>
                    <a:lnTo>
                      <a:pt x="31652" y="82332"/>
                    </a:lnTo>
                    <a:lnTo>
                      <a:pt x="32773" y="70168"/>
                    </a:lnTo>
                    <a:lnTo>
                      <a:pt x="36709" y="65838"/>
                    </a:lnTo>
                    <a:lnTo>
                      <a:pt x="40567" y="63070"/>
                    </a:lnTo>
                    <a:lnTo>
                      <a:pt x="34962" y="55007"/>
                    </a:lnTo>
                    <a:lnTo>
                      <a:pt x="32981" y="51068"/>
                    </a:lnTo>
                    <a:lnTo>
                      <a:pt x="32981" y="45438"/>
                    </a:lnTo>
                    <a:lnTo>
                      <a:pt x="24901" y="45066"/>
                    </a:lnTo>
                    <a:lnTo>
                      <a:pt x="24066" y="40237"/>
                    </a:lnTo>
                    <a:lnTo>
                      <a:pt x="28811" y="40459"/>
                    </a:lnTo>
                    <a:lnTo>
                      <a:pt x="28185" y="36342"/>
                    </a:lnTo>
                    <a:lnTo>
                      <a:pt x="25031" y="33332"/>
                    </a:lnTo>
                    <a:lnTo>
                      <a:pt x="24796" y="30447"/>
                    </a:lnTo>
                    <a:lnTo>
                      <a:pt x="19687" y="35043"/>
                    </a:lnTo>
                    <a:lnTo>
                      <a:pt x="16064" y="29062"/>
                    </a:lnTo>
                    <a:lnTo>
                      <a:pt x="4673" y="31045"/>
                    </a:lnTo>
                    <a:lnTo>
                      <a:pt x="33" y="1072"/>
                    </a:lnTo>
                    <a:lnTo>
                      <a:pt x="33" y="1072"/>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84" name="RI-2">
                <a:extLst>
                  <a:ext uri="{FF2B5EF4-FFF2-40B4-BE49-F238E27FC236}">
                    <a16:creationId xmlns:a16="http://schemas.microsoft.com/office/drawing/2014/main" id="{7990BF00-0C4A-E0BD-CB49-2DBBB8A3E6D1}"/>
                  </a:ext>
                </a:extLst>
              </p:cNvPr>
              <p:cNvSpPr/>
              <p:nvPr/>
            </p:nvSpPr>
            <p:spPr>
              <a:xfrm>
                <a:off x="7393715" y="3068708"/>
                <a:ext cx="66866" cy="141150"/>
              </a:xfrm>
              <a:custGeom>
                <a:avLst/>
                <a:gdLst>
                  <a:gd name="connsiteX0" fmla="*/ 40198 w 66866"/>
                  <a:gd name="connsiteY0" fmla="*/ 110991 h 141150"/>
                  <a:gd name="connsiteX1" fmla="*/ 44938 w 66866"/>
                  <a:gd name="connsiteY1" fmla="*/ 114438 h 141150"/>
                  <a:gd name="connsiteX2" fmla="*/ 47723 w 66866"/>
                  <a:gd name="connsiteY2" fmla="*/ 119141 h 141150"/>
                  <a:gd name="connsiteX3" fmla="*/ 48596 w 66866"/>
                  <a:gd name="connsiteY3" fmla="*/ 122729 h 141150"/>
                  <a:gd name="connsiteX4" fmla="*/ 47993 w 66866"/>
                  <a:gd name="connsiteY4" fmla="*/ 126220 h 141150"/>
                  <a:gd name="connsiteX5" fmla="*/ 49469 w 66866"/>
                  <a:gd name="connsiteY5" fmla="*/ 130285 h 141150"/>
                  <a:gd name="connsiteX6" fmla="*/ 47806 w 66866"/>
                  <a:gd name="connsiteY6" fmla="*/ 136876 h 141150"/>
                  <a:gd name="connsiteX7" fmla="*/ 43586 w 66866"/>
                  <a:gd name="connsiteY7" fmla="*/ 140243 h 141150"/>
                  <a:gd name="connsiteX8" fmla="*/ 38847 w 66866"/>
                  <a:gd name="connsiteY8" fmla="*/ 141150 h 141150"/>
                  <a:gd name="connsiteX9" fmla="*/ 33983 w 66866"/>
                  <a:gd name="connsiteY9" fmla="*/ 141114 h 141150"/>
                  <a:gd name="connsiteX10" fmla="*/ 31842 w 66866"/>
                  <a:gd name="connsiteY10" fmla="*/ 140191 h 141150"/>
                  <a:gd name="connsiteX11" fmla="*/ 27457 w 66866"/>
                  <a:gd name="connsiteY11" fmla="*/ 136395 h 141150"/>
                  <a:gd name="connsiteX12" fmla="*/ 26273 w 66866"/>
                  <a:gd name="connsiteY12" fmla="*/ 131703 h 141150"/>
                  <a:gd name="connsiteX13" fmla="*/ 27229 w 66866"/>
                  <a:gd name="connsiteY13" fmla="*/ 126250 h 141150"/>
                  <a:gd name="connsiteX14" fmla="*/ 30367 w 66866"/>
                  <a:gd name="connsiteY14" fmla="*/ 120607 h 141150"/>
                  <a:gd name="connsiteX15" fmla="*/ 30616 w 66866"/>
                  <a:gd name="connsiteY15" fmla="*/ 117728 h 141150"/>
                  <a:gd name="connsiteX16" fmla="*/ 32508 w 66866"/>
                  <a:gd name="connsiteY16" fmla="*/ 114043 h 141150"/>
                  <a:gd name="connsiteX17" fmla="*/ 36291 w 66866"/>
                  <a:gd name="connsiteY17" fmla="*/ 111712 h 141150"/>
                  <a:gd name="connsiteX18" fmla="*/ 34545 w 66866"/>
                  <a:gd name="connsiteY18" fmla="*/ 0 h 141150"/>
                  <a:gd name="connsiteX19" fmla="*/ 38244 w 66866"/>
                  <a:gd name="connsiteY19" fmla="*/ 23952 h 141150"/>
                  <a:gd name="connsiteX20" fmla="*/ 47327 w 66866"/>
                  <a:gd name="connsiteY20" fmla="*/ 22367 h 141150"/>
                  <a:gd name="connsiteX21" fmla="*/ 50217 w 66866"/>
                  <a:gd name="connsiteY21" fmla="*/ 27146 h 141150"/>
                  <a:gd name="connsiteX22" fmla="*/ 54290 w 66866"/>
                  <a:gd name="connsiteY22" fmla="*/ 23474 h 141150"/>
                  <a:gd name="connsiteX23" fmla="*/ 54478 w 66866"/>
                  <a:gd name="connsiteY23" fmla="*/ 25779 h 141150"/>
                  <a:gd name="connsiteX24" fmla="*/ 56993 w 66866"/>
                  <a:gd name="connsiteY24" fmla="*/ 28184 h 141150"/>
                  <a:gd name="connsiteX25" fmla="*/ 57492 w 66866"/>
                  <a:gd name="connsiteY25" fmla="*/ 31474 h 141150"/>
                  <a:gd name="connsiteX26" fmla="*/ 53708 w 66866"/>
                  <a:gd name="connsiteY26" fmla="*/ 31297 h 141150"/>
                  <a:gd name="connsiteX27" fmla="*/ 54374 w 66866"/>
                  <a:gd name="connsiteY27" fmla="*/ 35156 h 141150"/>
                  <a:gd name="connsiteX28" fmla="*/ 60817 w 66866"/>
                  <a:gd name="connsiteY28" fmla="*/ 35454 h 141150"/>
                  <a:gd name="connsiteX29" fmla="*/ 60817 w 66866"/>
                  <a:gd name="connsiteY29" fmla="*/ 39952 h 141150"/>
                  <a:gd name="connsiteX30" fmla="*/ 62396 w 66866"/>
                  <a:gd name="connsiteY30" fmla="*/ 43100 h 141150"/>
                  <a:gd name="connsiteX31" fmla="*/ 66866 w 66866"/>
                  <a:gd name="connsiteY31" fmla="*/ 49543 h 141150"/>
                  <a:gd name="connsiteX32" fmla="*/ 63789 w 66866"/>
                  <a:gd name="connsiteY32" fmla="*/ 51755 h 141150"/>
                  <a:gd name="connsiteX33" fmla="*/ 60651 w 66866"/>
                  <a:gd name="connsiteY33" fmla="*/ 55215 h 141150"/>
                  <a:gd name="connsiteX34" fmla="*/ 59756 w 66866"/>
                  <a:gd name="connsiteY34" fmla="*/ 64935 h 141150"/>
                  <a:gd name="connsiteX35" fmla="*/ 58469 w 66866"/>
                  <a:gd name="connsiteY35" fmla="*/ 70582 h 141150"/>
                  <a:gd name="connsiteX36" fmla="*/ 58032 w 66866"/>
                  <a:gd name="connsiteY36" fmla="*/ 77161 h 141150"/>
                  <a:gd name="connsiteX37" fmla="*/ 56826 w 66866"/>
                  <a:gd name="connsiteY37" fmla="*/ 79531 h 141150"/>
                  <a:gd name="connsiteX38" fmla="*/ 57263 w 66866"/>
                  <a:gd name="connsiteY38" fmla="*/ 84223 h 141150"/>
                  <a:gd name="connsiteX39" fmla="*/ 54935 w 66866"/>
                  <a:gd name="connsiteY39" fmla="*/ 88930 h 141150"/>
                  <a:gd name="connsiteX40" fmla="*/ 51422 w 66866"/>
                  <a:gd name="connsiteY40" fmla="*/ 98538 h 141150"/>
                  <a:gd name="connsiteX41" fmla="*/ 45727 w 66866"/>
                  <a:gd name="connsiteY41" fmla="*/ 108883 h 141150"/>
                  <a:gd name="connsiteX42" fmla="*/ 38161 w 66866"/>
                  <a:gd name="connsiteY42" fmla="*/ 106855 h 141150"/>
                  <a:gd name="connsiteX43" fmla="*/ 28476 w 66866"/>
                  <a:gd name="connsiteY43" fmla="*/ 110584 h 141150"/>
                  <a:gd name="connsiteX44" fmla="*/ 26979 w 66866"/>
                  <a:gd name="connsiteY44" fmla="*/ 111748 h 141150"/>
                  <a:gd name="connsiteX45" fmla="*/ 19267 w 66866"/>
                  <a:gd name="connsiteY45" fmla="*/ 113839 h 141150"/>
                  <a:gd name="connsiteX46" fmla="*/ 13302 w 66866"/>
                  <a:gd name="connsiteY46" fmla="*/ 114341 h 141150"/>
                  <a:gd name="connsiteX47" fmla="*/ 13365 w 66866"/>
                  <a:gd name="connsiteY47" fmla="*/ 127842 h 141150"/>
                  <a:gd name="connsiteX48" fmla="*/ 0 w 66866"/>
                  <a:gd name="connsiteY48" fmla="*/ 109375 h 141150"/>
                  <a:gd name="connsiteX49" fmla="*/ 1746 w 66866"/>
                  <a:gd name="connsiteY49" fmla="*/ 105454 h 141150"/>
                  <a:gd name="connsiteX50" fmla="*/ 5716 w 66866"/>
                  <a:gd name="connsiteY50" fmla="*/ 106880 h 141150"/>
                  <a:gd name="connsiteX51" fmla="*/ 8958 w 66866"/>
                  <a:gd name="connsiteY51" fmla="*/ 103557 h 141150"/>
                  <a:gd name="connsiteX52" fmla="*/ 8002 w 66866"/>
                  <a:gd name="connsiteY52" fmla="*/ 100014 h 141150"/>
                  <a:gd name="connsiteX53" fmla="*/ 8584 w 66866"/>
                  <a:gd name="connsiteY53" fmla="*/ 96805 h 141150"/>
                  <a:gd name="connsiteX54" fmla="*/ 7503 w 66866"/>
                  <a:gd name="connsiteY54" fmla="*/ 93066 h 141150"/>
                  <a:gd name="connsiteX55" fmla="*/ 9997 w 66866"/>
                  <a:gd name="connsiteY55" fmla="*/ 91732 h 141150"/>
                  <a:gd name="connsiteX56" fmla="*/ 12595 w 66866"/>
                  <a:gd name="connsiteY56" fmla="*/ 92123 h 141150"/>
                  <a:gd name="connsiteX57" fmla="*/ 13802 w 66866"/>
                  <a:gd name="connsiteY57" fmla="*/ 55277 h 141150"/>
                  <a:gd name="connsiteX58" fmla="*/ 12574 w 66866"/>
                  <a:gd name="connsiteY58" fmla="*/ 12757 h 141150"/>
                  <a:gd name="connsiteX59" fmla="*/ 12429 w 66866"/>
                  <a:gd name="connsiteY59" fmla="*/ 811 h 141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66866" h="141150">
                    <a:moveTo>
                      <a:pt x="40198" y="110991"/>
                    </a:moveTo>
                    <a:lnTo>
                      <a:pt x="44938" y="114438"/>
                    </a:lnTo>
                    <a:lnTo>
                      <a:pt x="47723" y="119141"/>
                    </a:lnTo>
                    <a:lnTo>
                      <a:pt x="48596" y="122729"/>
                    </a:lnTo>
                    <a:lnTo>
                      <a:pt x="47993" y="126220"/>
                    </a:lnTo>
                    <a:lnTo>
                      <a:pt x="49469" y="130285"/>
                    </a:lnTo>
                    <a:lnTo>
                      <a:pt x="47806" y="136876"/>
                    </a:lnTo>
                    <a:lnTo>
                      <a:pt x="43586" y="140243"/>
                    </a:lnTo>
                    <a:lnTo>
                      <a:pt x="38847" y="141150"/>
                    </a:lnTo>
                    <a:lnTo>
                      <a:pt x="33983" y="141114"/>
                    </a:lnTo>
                    <a:lnTo>
                      <a:pt x="31842" y="140191"/>
                    </a:lnTo>
                    <a:lnTo>
                      <a:pt x="27457" y="136395"/>
                    </a:lnTo>
                    <a:lnTo>
                      <a:pt x="26273" y="131703"/>
                    </a:lnTo>
                    <a:lnTo>
                      <a:pt x="27229" y="126250"/>
                    </a:lnTo>
                    <a:lnTo>
                      <a:pt x="30367" y="120607"/>
                    </a:lnTo>
                    <a:lnTo>
                      <a:pt x="30616" y="117728"/>
                    </a:lnTo>
                    <a:lnTo>
                      <a:pt x="32508" y="114043"/>
                    </a:lnTo>
                    <a:lnTo>
                      <a:pt x="36291" y="111712"/>
                    </a:lnTo>
                    <a:close/>
                    <a:moveTo>
                      <a:pt x="34545" y="0"/>
                    </a:moveTo>
                    <a:lnTo>
                      <a:pt x="38244" y="23952"/>
                    </a:lnTo>
                    <a:lnTo>
                      <a:pt x="47327" y="22367"/>
                    </a:lnTo>
                    <a:lnTo>
                      <a:pt x="50217" y="27146"/>
                    </a:lnTo>
                    <a:lnTo>
                      <a:pt x="54290" y="23474"/>
                    </a:lnTo>
                    <a:lnTo>
                      <a:pt x="54478" y="25779"/>
                    </a:lnTo>
                    <a:lnTo>
                      <a:pt x="56993" y="28184"/>
                    </a:lnTo>
                    <a:lnTo>
                      <a:pt x="57492" y="31474"/>
                    </a:lnTo>
                    <a:lnTo>
                      <a:pt x="53708" y="31297"/>
                    </a:lnTo>
                    <a:lnTo>
                      <a:pt x="54374" y="35156"/>
                    </a:lnTo>
                    <a:lnTo>
                      <a:pt x="60817" y="35454"/>
                    </a:lnTo>
                    <a:lnTo>
                      <a:pt x="60817" y="39952"/>
                    </a:lnTo>
                    <a:lnTo>
                      <a:pt x="62396" y="43100"/>
                    </a:lnTo>
                    <a:lnTo>
                      <a:pt x="66866" y="49543"/>
                    </a:lnTo>
                    <a:lnTo>
                      <a:pt x="63789" y="51755"/>
                    </a:lnTo>
                    <a:lnTo>
                      <a:pt x="60651" y="55215"/>
                    </a:lnTo>
                    <a:lnTo>
                      <a:pt x="59756" y="64935"/>
                    </a:lnTo>
                    <a:lnTo>
                      <a:pt x="58469" y="70582"/>
                    </a:lnTo>
                    <a:lnTo>
                      <a:pt x="58032" y="77161"/>
                    </a:lnTo>
                    <a:lnTo>
                      <a:pt x="56826" y="79531"/>
                    </a:lnTo>
                    <a:lnTo>
                      <a:pt x="57263" y="84223"/>
                    </a:lnTo>
                    <a:lnTo>
                      <a:pt x="54935" y="88930"/>
                    </a:lnTo>
                    <a:lnTo>
                      <a:pt x="51422" y="98538"/>
                    </a:lnTo>
                    <a:lnTo>
                      <a:pt x="45727" y="108883"/>
                    </a:lnTo>
                    <a:lnTo>
                      <a:pt x="38161" y="106855"/>
                    </a:lnTo>
                    <a:lnTo>
                      <a:pt x="28476" y="110584"/>
                    </a:lnTo>
                    <a:lnTo>
                      <a:pt x="26979" y="111748"/>
                    </a:lnTo>
                    <a:lnTo>
                      <a:pt x="19267" y="113839"/>
                    </a:lnTo>
                    <a:lnTo>
                      <a:pt x="13302" y="114341"/>
                    </a:lnTo>
                    <a:lnTo>
                      <a:pt x="13365" y="127842"/>
                    </a:lnTo>
                    <a:lnTo>
                      <a:pt x="0" y="109375"/>
                    </a:lnTo>
                    <a:lnTo>
                      <a:pt x="1746" y="105454"/>
                    </a:lnTo>
                    <a:lnTo>
                      <a:pt x="5716" y="106880"/>
                    </a:lnTo>
                    <a:lnTo>
                      <a:pt x="8958" y="103557"/>
                    </a:lnTo>
                    <a:lnTo>
                      <a:pt x="8002" y="100014"/>
                    </a:lnTo>
                    <a:lnTo>
                      <a:pt x="8584" y="96805"/>
                    </a:lnTo>
                    <a:lnTo>
                      <a:pt x="7503" y="93066"/>
                    </a:lnTo>
                    <a:lnTo>
                      <a:pt x="9997" y="91732"/>
                    </a:lnTo>
                    <a:lnTo>
                      <a:pt x="12595" y="92123"/>
                    </a:lnTo>
                    <a:lnTo>
                      <a:pt x="13802" y="55277"/>
                    </a:lnTo>
                    <a:lnTo>
                      <a:pt x="12574" y="12757"/>
                    </a:lnTo>
                    <a:lnTo>
                      <a:pt x="12429" y="811"/>
                    </a:lnTo>
                    <a:close/>
                  </a:path>
                </a:pathLst>
              </a:custGeom>
              <a:solidFill>
                <a:srgbClr val="245C94">
                  <a:lumMod val="100000"/>
                </a:srgbClr>
              </a:solidFill>
              <a:ln w="3175" cap="sq">
                <a:solidFill>
                  <a:schemeClr val="bg1"/>
                </a:solidFill>
                <a:prstDash val="solid"/>
                <a:bevel/>
              </a:ln>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53" name="SC">
              <a:extLst>
                <a:ext uri="{FF2B5EF4-FFF2-40B4-BE49-F238E27FC236}">
                  <a16:creationId xmlns:a16="http://schemas.microsoft.com/office/drawing/2014/main" id="{07AB775D-EFE0-13DA-CED8-F604776C216E}"/>
                </a:ext>
              </a:extLst>
            </p:cNvPr>
            <p:cNvGrpSpPr/>
            <p:nvPr/>
          </p:nvGrpSpPr>
          <p:grpSpPr>
            <a:xfrm>
              <a:off x="6077762" y="4073755"/>
              <a:ext cx="558059" cy="445131"/>
              <a:chOff x="636800" y="10602789"/>
              <a:chExt cx="2724154" cy="2602042"/>
            </a:xfrm>
            <a:solidFill>
              <a:schemeClr val="bg2"/>
            </a:solidFill>
          </p:grpSpPr>
          <p:sp>
            <p:nvSpPr>
              <p:cNvPr id="276" name="SC-1">
                <a:extLst>
                  <a:ext uri="{FF2B5EF4-FFF2-40B4-BE49-F238E27FC236}">
                    <a16:creationId xmlns:a16="http://schemas.microsoft.com/office/drawing/2014/main" id="{E61C9F24-8070-89E7-6B8F-426228407FFB}"/>
                  </a:ext>
                </a:extLst>
              </p:cNvPr>
              <p:cNvSpPr/>
              <p:nvPr/>
            </p:nvSpPr>
            <p:spPr>
              <a:xfrm>
                <a:off x="1946983" y="11994957"/>
                <a:ext cx="986207" cy="1144561"/>
              </a:xfrm>
              <a:custGeom>
                <a:avLst/>
                <a:gdLst>
                  <a:gd name="connsiteX0" fmla="*/ 33 w 253371"/>
                  <a:gd name="connsiteY0" fmla="*/ 194209 h 245023"/>
                  <a:gd name="connsiteX1" fmla="*/ 189 w 253371"/>
                  <a:gd name="connsiteY1" fmla="*/ 192852 h 245023"/>
                  <a:gd name="connsiteX2" fmla="*/ 5324 w 253371"/>
                  <a:gd name="connsiteY2" fmla="*/ 193661 h 245023"/>
                  <a:gd name="connsiteX3" fmla="*/ 10329 w 253371"/>
                  <a:gd name="connsiteY3" fmla="*/ 196426 h 245023"/>
                  <a:gd name="connsiteX4" fmla="*/ 9991 w 253371"/>
                  <a:gd name="connsiteY4" fmla="*/ 199791 h 245023"/>
                  <a:gd name="connsiteX5" fmla="*/ 13092 w 253371"/>
                  <a:gd name="connsiteY5" fmla="*/ 201852 h 245023"/>
                  <a:gd name="connsiteX6" fmla="*/ 14083 w 253371"/>
                  <a:gd name="connsiteY6" fmla="*/ 198356 h 245023"/>
                  <a:gd name="connsiteX7" fmla="*/ 18384 w 253371"/>
                  <a:gd name="connsiteY7" fmla="*/ 198017 h 245023"/>
                  <a:gd name="connsiteX8" fmla="*/ 20470 w 253371"/>
                  <a:gd name="connsiteY8" fmla="*/ 199374 h 245023"/>
                  <a:gd name="connsiteX9" fmla="*/ 21017 w 253371"/>
                  <a:gd name="connsiteY9" fmla="*/ 195408 h 245023"/>
                  <a:gd name="connsiteX10" fmla="*/ 25683 w 253371"/>
                  <a:gd name="connsiteY10" fmla="*/ 192669 h 245023"/>
                  <a:gd name="connsiteX11" fmla="*/ 27429 w 253371"/>
                  <a:gd name="connsiteY11" fmla="*/ 188156 h 245023"/>
                  <a:gd name="connsiteX12" fmla="*/ 24744 w 253371"/>
                  <a:gd name="connsiteY12" fmla="*/ 188130 h 245023"/>
                  <a:gd name="connsiteX13" fmla="*/ 24770 w 253371"/>
                  <a:gd name="connsiteY13" fmla="*/ 185157 h 245023"/>
                  <a:gd name="connsiteX14" fmla="*/ 27299 w 253371"/>
                  <a:gd name="connsiteY14" fmla="*/ 179496 h 245023"/>
                  <a:gd name="connsiteX15" fmla="*/ 29020 w 253371"/>
                  <a:gd name="connsiteY15" fmla="*/ 179157 h 245023"/>
                  <a:gd name="connsiteX16" fmla="*/ 28733 w 253371"/>
                  <a:gd name="connsiteY16" fmla="*/ 174592 h 245023"/>
                  <a:gd name="connsiteX17" fmla="*/ 24770 w 253371"/>
                  <a:gd name="connsiteY17" fmla="*/ 167888 h 245023"/>
                  <a:gd name="connsiteX18" fmla="*/ 26204 w 253371"/>
                  <a:gd name="connsiteY18" fmla="*/ 166297 h 245023"/>
                  <a:gd name="connsiteX19" fmla="*/ 27091 w 253371"/>
                  <a:gd name="connsiteY19" fmla="*/ 157036 h 245023"/>
                  <a:gd name="connsiteX20" fmla="*/ 24666 w 253371"/>
                  <a:gd name="connsiteY20" fmla="*/ 153358 h 245023"/>
                  <a:gd name="connsiteX21" fmla="*/ 21590 w 253371"/>
                  <a:gd name="connsiteY21" fmla="*/ 145480 h 245023"/>
                  <a:gd name="connsiteX22" fmla="*/ 26309 w 253371"/>
                  <a:gd name="connsiteY22" fmla="*/ 138776 h 245023"/>
                  <a:gd name="connsiteX23" fmla="*/ 27847 w 253371"/>
                  <a:gd name="connsiteY23" fmla="*/ 138020 h 245023"/>
                  <a:gd name="connsiteX24" fmla="*/ 30506 w 253371"/>
                  <a:gd name="connsiteY24" fmla="*/ 140576 h 245023"/>
                  <a:gd name="connsiteX25" fmla="*/ 36944 w 253371"/>
                  <a:gd name="connsiteY25" fmla="*/ 143002 h 245023"/>
                  <a:gd name="connsiteX26" fmla="*/ 40411 w 253371"/>
                  <a:gd name="connsiteY26" fmla="*/ 141802 h 245023"/>
                  <a:gd name="connsiteX27" fmla="*/ 48231 w 253371"/>
                  <a:gd name="connsiteY27" fmla="*/ 143420 h 245023"/>
                  <a:gd name="connsiteX28" fmla="*/ 50708 w 253371"/>
                  <a:gd name="connsiteY28" fmla="*/ 144672 h 245023"/>
                  <a:gd name="connsiteX29" fmla="*/ 48492 w 253371"/>
                  <a:gd name="connsiteY29" fmla="*/ 146941 h 245023"/>
                  <a:gd name="connsiteX30" fmla="*/ 52688 w 253371"/>
                  <a:gd name="connsiteY30" fmla="*/ 144959 h 245023"/>
                  <a:gd name="connsiteX31" fmla="*/ 55243 w 253371"/>
                  <a:gd name="connsiteY31" fmla="*/ 141776 h 245023"/>
                  <a:gd name="connsiteX32" fmla="*/ 47241 w 253371"/>
                  <a:gd name="connsiteY32" fmla="*/ 135776 h 245023"/>
                  <a:gd name="connsiteX33" fmla="*/ 46798 w 253371"/>
                  <a:gd name="connsiteY33" fmla="*/ 129907 h 245023"/>
                  <a:gd name="connsiteX34" fmla="*/ 50238 w 253371"/>
                  <a:gd name="connsiteY34" fmla="*/ 128707 h 245023"/>
                  <a:gd name="connsiteX35" fmla="*/ 53236 w 253371"/>
                  <a:gd name="connsiteY35" fmla="*/ 129907 h 245023"/>
                  <a:gd name="connsiteX36" fmla="*/ 55295 w 253371"/>
                  <a:gd name="connsiteY36" fmla="*/ 128237 h 245023"/>
                  <a:gd name="connsiteX37" fmla="*/ 61264 w 253371"/>
                  <a:gd name="connsiteY37" fmla="*/ 128264 h 245023"/>
                  <a:gd name="connsiteX38" fmla="*/ 66504 w 253371"/>
                  <a:gd name="connsiteY38" fmla="*/ 131446 h 245023"/>
                  <a:gd name="connsiteX39" fmla="*/ 67729 w 253371"/>
                  <a:gd name="connsiteY39" fmla="*/ 134655 h 245023"/>
                  <a:gd name="connsiteX40" fmla="*/ 71353 w 253371"/>
                  <a:gd name="connsiteY40" fmla="*/ 136611 h 245023"/>
                  <a:gd name="connsiteX41" fmla="*/ 70910 w 253371"/>
                  <a:gd name="connsiteY41" fmla="*/ 138072 h 245023"/>
                  <a:gd name="connsiteX42" fmla="*/ 77270 w 253371"/>
                  <a:gd name="connsiteY42" fmla="*/ 145689 h 245023"/>
                  <a:gd name="connsiteX43" fmla="*/ 86106 w 253371"/>
                  <a:gd name="connsiteY43" fmla="*/ 143889 h 245023"/>
                  <a:gd name="connsiteX44" fmla="*/ 88843 w 253371"/>
                  <a:gd name="connsiteY44" fmla="*/ 147071 h 245023"/>
                  <a:gd name="connsiteX45" fmla="*/ 91815 w 253371"/>
                  <a:gd name="connsiteY45" fmla="*/ 146211 h 245023"/>
                  <a:gd name="connsiteX46" fmla="*/ 96116 w 253371"/>
                  <a:gd name="connsiteY46" fmla="*/ 147593 h 245023"/>
                  <a:gd name="connsiteX47" fmla="*/ 96690 w 253371"/>
                  <a:gd name="connsiteY47" fmla="*/ 149680 h 245023"/>
                  <a:gd name="connsiteX48" fmla="*/ 101799 w 253371"/>
                  <a:gd name="connsiteY48" fmla="*/ 148845 h 245023"/>
                  <a:gd name="connsiteX49" fmla="*/ 101147 w 253371"/>
                  <a:gd name="connsiteY49" fmla="*/ 150410 h 245023"/>
                  <a:gd name="connsiteX50" fmla="*/ 105787 w 253371"/>
                  <a:gd name="connsiteY50" fmla="*/ 152080 h 245023"/>
                  <a:gd name="connsiteX51" fmla="*/ 107873 w 253371"/>
                  <a:gd name="connsiteY51" fmla="*/ 151584 h 245023"/>
                  <a:gd name="connsiteX52" fmla="*/ 108655 w 253371"/>
                  <a:gd name="connsiteY52" fmla="*/ 148245 h 245023"/>
                  <a:gd name="connsiteX53" fmla="*/ 112304 w 253371"/>
                  <a:gd name="connsiteY53" fmla="*/ 146054 h 245023"/>
                  <a:gd name="connsiteX54" fmla="*/ 112434 w 253371"/>
                  <a:gd name="connsiteY54" fmla="*/ 142219 h 245023"/>
                  <a:gd name="connsiteX55" fmla="*/ 119524 w 253371"/>
                  <a:gd name="connsiteY55" fmla="*/ 137185 h 245023"/>
                  <a:gd name="connsiteX56" fmla="*/ 121870 w 253371"/>
                  <a:gd name="connsiteY56" fmla="*/ 137602 h 245023"/>
                  <a:gd name="connsiteX57" fmla="*/ 123304 w 253371"/>
                  <a:gd name="connsiteY57" fmla="*/ 135333 h 245023"/>
                  <a:gd name="connsiteX58" fmla="*/ 122183 w 253371"/>
                  <a:gd name="connsiteY58" fmla="*/ 132855 h 245023"/>
                  <a:gd name="connsiteX59" fmla="*/ 123487 w 253371"/>
                  <a:gd name="connsiteY59" fmla="*/ 130559 h 245023"/>
                  <a:gd name="connsiteX60" fmla="*/ 126719 w 253371"/>
                  <a:gd name="connsiteY60" fmla="*/ 130690 h 245023"/>
                  <a:gd name="connsiteX61" fmla="*/ 128987 w 253371"/>
                  <a:gd name="connsiteY61" fmla="*/ 125238 h 245023"/>
                  <a:gd name="connsiteX62" fmla="*/ 132297 w 253371"/>
                  <a:gd name="connsiteY62" fmla="*/ 123829 h 245023"/>
                  <a:gd name="connsiteX63" fmla="*/ 137328 w 253371"/>
                  <a:gd name="connsiteY63" fmla="*/ 126542 h 245023"/>
                  <a:gd name="connsiteX64" fmla="*/ 139231 w 253371"/>
                  <a:gd name="connsiteY64" fmla="*/ 125264 h 245023"/>
                  <a:gd name="connsiteX65" fmla="*/ 142359 w 253371"/>
                  <a:gd name="connsiteY65" fmla="*/ 126725 h 245023"/>
                  <a:gd name="connsiteX66" fmla="*/ 152213 w 253371"/>
                  <a:gd name="connsiteY66" fmla="*/ 127090 h 245023"/>
                  <a:gd name="connsiteX67" fmla="*/ 158990 w 253371"/>
                  <a:gd name="connsiteY67" fmla="*/ 127924 h 245023"/>
                  <a:gd name="connsiteX68" fmla="*/ 159355 w 253371"/>
                  <a:gd name="connsiteY68" fmla="*/ 118377 h 245023"/>
                  <a:gd name="connsiteX69" fmla="*/ 157322 w 253371"/>
                  <a:gd name="connsiteY69" fmla="*/ 117490 h 245023"/>
                  <a:gd name="connsiteX70" fmla="*/ 157061 w 253371"/>
                  <a:gd name="connsiteY70" fmla="*/ 113525 h 245023"/>
                  <a:gd name="connsiteX71" fmla="*/ 153281 w 253371"/>
                  <a:gd name="connsiteY71" fmla="*/ 111360 h 245023"/>
                  <a:gd name="connsiteX72" fmla="*/ 152082 w 253371"/>
                  <a:gd name="connsiteY72" fmla="*/ 107604 h 245023"/>
                  <a:gd name="connsiteX73" fmla="*/ 154142 w 253371"/>
                  <a:gd name="connsiteY73" fmla="*/ 102699 h 245023"/>
                  <a:gd name="connsiteX74" fmla="*/ 145305 w 253371"/>
                  <a:gd name="connsiteY74" fmla="*/ 104473 h 245023"/>
                  <a:gd name="connsiteX75" fmla="*/ 141030 w 253371"/>
                  <a:gd name="connsiteY75" fmla="*/ 94978 h 245023"/>
                  <a:gd name="connsiteX76" fmla="*/ 141265 w 253371"/>
                  <a:gd name="connsiteY76" fmla="*/ 90022 h 245023"/>
                  <a:gd name="connsiteX77" fmla="*/ 138892 w 253371"/>
                  <a:gd name="connsiteY77" fmla="*/ 87335 h 245023"/>
                  <a:gd name="connsiteX78" fmla="*/ 132819 w 253371"/>
                  <a:gd name="connsiteY78" fmla="*/ 89292 h 245023"/>
                  <a:gd name="connsiteX79" fmla="*/ 125468 w 253371"/>
                  <a:gd name="connsiteY79" fmla="*/ 83526 h 245023"/>
                  <a:gd name="connsiteX80" fmla="*/ 121584 w 253371"/>
                  <a:gd name="connsiteY80" fmla="*/ 85509 h 245023"/>
                  <a:gd name="connsiteX81" fmla="*/ 125989 w 253371"/>
                  <a:gd name="connsiteY81" fmla="*/ 89944 h 245023"/>
                  <a:gd name="connsiteX82" fmla="*/ 127345 w 253371"/>
                  <a:gd name="connsiteY82" fmla="*/ 87387 h 245023"/>
                  <a:gd name="connsiteX83" fmla="*/ 131046 w 253371"/>
                  <a:gd name="connsiteY83" fmla="*/ 89735 h 245023"/>
                  <a:gd name="connsiteX84" fmla="*/ 126667 w 253371"/>
                  <a:gd name="connsiteY84" fmla="*/ 90752 h 245023"/>
                  <a:gd name="connsiteX85" fmla="*/ 133027 w 253371"/>
                  <a:gd name="connsiteY85" fmla="*/ 97117 h 245023"/>
                  <a:gd name="connsiteX86" fmla="*/ 128726 w 253371"/>
                  <a:gd name="connsiteY86" fmla="*/ 102412 h 245023"/>
                  <a:gd name="connsiteX87" fmla="*/ 128752 w 253371"/>
                  <a:gd name="connsiteY87" fmla="*/ 104239 h 245023"/>
                  <a:gd name="connsiteX88" fmla="*/ 124738 w 253371"/>
                  <a:gd name="connsiteY88" fmla="*/ 99517 h 245023"/>
                  <a:gd name="connsiteX89" fmla="*/ 123148 w 253371"/>
                  <a:gd name="connsiteY89" fmla="*/ 96178 h 245023"/>
                  <a:gd name="connsiteX90" fmla="*/ 118247 w 253371"/>
                  <a:gd name="connsiteY90" fmla="*/ 94770 h 245023"/>
                  <a:gd name="connsiteX91" fmla="*/ 113972 w 253371"/>
                  <a:gd name="connsiteY91" fmla="*/ 100065 h 245023"/>
                  <a:gd name="connsiteX92" fmla="*/ 110427 w 253371"/>
                  <a:gd name="connsiteY92" fmla="*/ 97143 h 245023"/>
                  <a:gd name="connsiteX93" fmla="*/ 107404 w 253371"/>
                  <a:gd name="connsiteY93" fmla="*/ 96700 h 245023"/>
                  <a:gd name="connsiteX94" fmla="*/ 91059 w 253371"/>
                  <a:gd name="connsiteY94" fmla="*/ 87178 h 245023"/>
                  <a:gd name="connsiteX95" fmla="*/ 88296 w 253371"/>
                  <a:gd name="connsiteY95" fmla="*/ 87231 h 245023"/>
                  <a:gd name="connsiteX96" fmla="*/ 88374 w 253371"/>
                  <a:gd name="connsiteY96" fmla="*/ 83970 h 245023"/>
                  <a:gd name="connsiteX97" fmla="*/ 91112 w 253371"/>
                  <a:gd name="connsiteY97" fmla="*/ 81309 h 245023"/>
                  <a:gd name="connsiteX98" fmla="*/ 97289 w 253371"/>
                  <a:gd name="connsiteY98" fmla="*/ 79353 h 245023"/>
                  <a:gd name="connsiteX99" fmla="*/ 95412 w 253371"/>
                  <a:gd name="connsiteY99" fmla="*/ 75701 h 245023"/>
                  <a:gd name="connsiteX100" fmla="*/ 104327 w 253371"/>
                  <a:gd name="connsiteY100" fmla="*/ 77370 h 245023"/>
                  <a:gd name="connsiteX101" fmla="*/ 107794 w 253371"/>
                  <a:gd name="connsiteY101" fmla="*/ 72857 h 245023"/>
                  <a:gd name="connsiteX102" fmla="*/ 107951 w 253371"/>
                  <a:gd name="connsiteY102" fmla="*/ 74788 h 245023"/>
                  <a:gd name="connsiteX103" fmla="*/ 113008 w 253371"/>
                  <a:gd name="connsiteY103" fmla="*/ 73588 h 245023"/>
                  <a:gd name="connsiteX104" fmla="*/ 98566 w 253371"/>
                  <a:gd name="connsiteY104" fmla="*/ 62215 h 245023"/>
                  <a:gd name="connsiteX105" fmla="*/ 102164 w 253371"/>
                  <a:gd name="connsiteY105" fmla="*/ 59971 h 245023"/>
                  <a:gd name="connsiteX106" fmla="*/ 104093 w 253371"/>
                  <a:gd name="connsiteY106" fmla="*/ 55928 h 245023"/>
                  <a:gd name="connsiteX107" fmla="*/ 99296 w 253371"/>
                  <a:gd name="connsiteY107" fmla="*/ 53084 h 245023"/>
                  <a:gd name="connsiteX108" fmla="*/ 98697 w 253371"/>
                  <a:gd name="connsiteY108" fmla="*/ 48832 h 245023"/>
                  <a:gd name="connsiteX109" fmla="*/ 96768 w 253371"/>
                  <a:gd name="connsiteY109" fmla="*/ 44372 h 245023"/>
                  <a:gd name="connsiteX110" fmla="*/ 94813 w 253371"/>
                  <a:gd name="connsiteY110" fmla="*/ 42885 h 245023"/>
                  <a:gd name="connsiteX111" fmla="*/ 96403 w 253371"/>
                  <a:gd name="connsiteY111" fmla="*/ 39389 h 245023"/>
                  <a:gd name="connsiteX112" fmla="*/ 101251 w 253371"/>
                  <a:gd name="connsiteY112" fmla="*/ 41737 h 245023"/>
                  <a:gd name="connsiteX113" fmla="*/ 104536 w 253371"/>
                  <a:gd name="connsiteY113" fmla="*/ 40511 h 245023"/>
                  <a:gd name="connsiteX114" fmla="*/ 110401 w 253371"/>
                  <a:gd name="connsiteY114" fmla="*/ 35685 h 245023"/>
                  <a:gd name="connsiteX115" fmla="*/ 111261 w 253371"/>
                  <a:gd name="connsiteY115" fmla="*/ 28955 h 245023"/>
                  <a:gd name="connsiteX116" fmla="*/ 112408 w 253371"/>
                  <a:gd name="connsiteY116" fmla="*/ 26686 h 245023"/>
                  <a:gd name="connsiteX117" fmla="*/ 112617 w 253371"/>
                  <a:gd name="connsiteY117" fmla="*/ 19799 h 245023"/>
                  <a:gd name="connsiteX118" fmla="*/ 114911 w 253371"/>
                  <a:gd name="connsiteY118" fmla="*/ 19773 h 245023"/>
                  <a:gd name="connsiteX119" fmla="*/ 114963 w 253371"/>
                  <a:gd name="connsiteY119" fmla="*/ 9991 h 245023"/>
                  <a:gd name="connsiteX120" fmla="*/ 116918 w 253371"/>
                  <a:gd name="connsiteY120" fmla="*/ 9417 h 245023"/>
                  <a:gd name="connsiteX121" fmla="*/ 125259 w 253371"/>
                  <a:gd name="connsiteY121" fmla="*/ 9938 h 245023"/>
                  <a:gd name="connsiteX122" fmla="*/ 126198 w 253371"/>
                  <a:gd name="connsiteY122" fmla="*/ 7199 h 245023"/>
                  <a:gd name="connsiteX123" fmla="*/ 125076 w 253371"/>
                  <a:gd name="connsiteY123" fmla="*/ 4695 h 245023"/>
                  <a:gd name="connsiteX124" fmla="*/ 129221 w 253371"/>
                  <a:gd name="connsiteY124" fmla="*/ 548 h 245023"/>
                  <a:gd name="connsiteX125" fmla="*/ 131932 w 253371"/>
                  <a:gd name="connsiteY125" fmla="*/ 1487 h 245023"/>
                  <a:gd name="connsiteX126" fmla="*/ 135139 w 253371"/>
                  <a:gd name="connsiteY126" fmla="*/ 0 h 245023"/>
                  <a:gd name="connsiteX127" fmla="*/ 145252 w 253371"/>
                  <a:gd name="connsiteY127" fmla="*/ 104 h 245023"/>
                  <a:gd name="connsiteX128" fmla="*/ 146348 w 253371"/>
                  <a:gd name="connsiteY128" fmla="*/ 1721 h 245023"/>
                  <a:gd name="connsiteX129" fmla="*/ 151040 w 253371"/>
                  <a:gd name="connsiteY129" fmla="*/ 835 h 245023"/>
                  <a:gd name="connsiteX130" fmla="*/ 159277 w 253371"/>
                  <a:gd name="connsiteY130" fmla="*/ 7304 h 245023"/>
                  <a:gd name="connsiteX131" fmla="*/ 162248 w 253371"/>
                  <a:gd name="connsiteY131" fmla="*/ 8999 h 245023"/>
                  <a:gd name="connsiteX132" fmla="*/ 166132 w 253371"/>
                  <a:gd name="connsiteY132" fmla="*/ 12991 h 245023"/>
                  <a:gd name="connsiteX133" fmla="*/ 164621 w 253371"/>
                  <a:gd name="connsiteY133" fmla="*/ 13356 h 245023"/>
                  <a:gd name="connsiteX134" fmla="*/ 167931 w 253371"/>
                  <a:gd name="connsiteY134" fmla="*/ 17790 h 245023"/>
                  <a:gd name="connsiteX135" fmla="*/ 178462 w 253371"/>
                  <a:gd name="connsiteY135" fmla="*/ 23764 h 245023"/>
                  <a:gd name="connsiteX136" fmla="*/ 182138 w 253371"/>
                  <a:gd name="connsiteY136" fmla="*/ 30416 h 245023"/>
                  <a:gd name="connsiteX137" fmla="*/ 184483 w 253371"/>
                  <a:gd name="connsiteY137" fmla="*/ 31825 h 245023"/>
                  <a:gd name="connsiteX138" fmla="*/ 188863 w 253371"/>
                  <a:gd name="connsiteY138" fmla="*/ 31877 h 245023"/>
                  <a:gd name="connsiteX139" fmla="*/ 195405 w 253371"/>
                  <a:gd name="connsiteY139" fmla="*/ 35841 h 245023"/>
                  <a:gd name="connsiteX140" fmla="*/ 200202 w 253371"/>
                  <a:gd name="connsiteY140" fmla="*/ 36781 h 245023"/>
                  <a:gd name="connsiteX141" fmla="*/ 203721 w 253371"/>
                  <a:gd name="connsiteY141" fmla="*/ 39128 h 245023"/>
                  <a:gd name="connsiteX142" fmla="*/ 210108 w 253371"/>
                  <a:gd name="connsiteY142" fmla="*/ 40302 h 245023"/>
                  <a:gd name="connsiteX143" fmla="*/ 210290 w 253371"/>
                  <a:gd name="connsiteY143" fmla="*/ 42050 h 245023"/>
                  <a:gd name="connsiteX144" fmla="*/ 219935 w 253371"/>
                  <a:gd name="connsiteY144" fmla="*/ 46589 h 245023"/>
                  <a:gd name="connsiteX145" fmla="*/ 221577 w 253371"/>
                  <a:gd name="connsiteY145" fmla="*/ 44894 h 245023"/>
                  <a:gd name="connsiteX146" fmla="*/ 222828 w 253371"/>
                  <a:gd name="connsiteY146" fmla="*/ 47658 h 245023"/>
                  <a:gd name="connsiteX147" fmla="*/ 226034 w 253371"/>
                  <a:gd name="connsiteY147" fmla="*/ 48415 h 245023"/>
                  <a:gd name="connsiteX148" fmla="*/ 231535 w 253371"/>
                  <a:gd name="connsiteY148" fmla="*/ 53110 h 245023"/>
                  <a:gd name="connsiteX149" fmla="*/ 232551 w 253371"/>
                  <a:gd name="connsiteY149" fmla="*/ 55093 h 245023"/>
                  <a:gd name="connsiteX150" fmla="*/ 240580 w 253371"/>
                  <a:gd name="connsiteY150" fmla="*/ 60806 h 245023"/>
                  <a:gd name="connsiteX151" fmla="*/ 249182 w 253371"/>
                  <a:gd name="connsiteY151" fmla="*/ 62006 h 245023"/>
                  <a:gd name="connsiteX152" fmla="*/ 252414 w 253371"/>
                  <a:gd name="connsiteY152" fmla="*/ 63832 h 245023"/>
                  <a:gd name="connsiteX153" fmla="*/ 248869 w 253371"/>
                  <a:gd name="connsiteY153" fmla="*/ 69544 h 245023"/>
                  <a:gd name="connsiteX154" fmla="*/ 253405 w 253371"/>
                  <a:gd name="connsiteY154" fmla="*/ 78674 h 245023"/>
                  <a:gd name="connsiteX155" fmla="*/ 247983 w 253371"/>
                  <a:gd name="connsiteY155" fmla="*/ 87231 h 245023"/>
                  <a:gd name="connsiteX156" fmla="*/ 247592 w 253371"/>
                  <a:gd name="connsiteY156" fmla="*/ 90674 h 245023"/>
                  <a:gd name="connsiteX157" fmla="*/ 244699 w 253371"/>
                  <a:gd name="connsiteY157" fmla="*/ 94796 h 245023"/>
                  <a:gd name="connsiteX158" fmla="*/ 237635 w 253371"/>
                  <a:gd name="connsiteY158" fmla="*/ 96595 h 245023"/>
                  <a:gd name="connsiteX159" fmla="*/ 231300 w 253371"/>
                  <a:gd name="connsiteY159" fmla="*/ 95709 h 245023"/>
                  <a:gd name="connsiteX160" fmla="*/ 227703 w 253371"/>
                  <a:gd name="connsiteY160" fmla="*/ 94326 h 245023"/>
                  <a:gd name="connsiteX161" fmla="*/ 224940 w 253371"/>
                  <a:gd name="connsiteY161" fmla="*/ 97482 h 245023"/>
                  <a:gd name="connsiteX162" fmla="*/ 219674 w 253371"/>
                  <a:gd name="connsiteY162" fmla="*/ 99022 h 245023"/>
                  <a:gd name="connsiteX163" fmla="*/ 214070 w 253371"/>
                  <a:gd name="connsiteY163" fmla="*/ 109586 h 245023"/>
                  <a:gd name="connsiteX164" fmla="*/ 206771 w 253371"/>
                  <a:gd name="connsiteY164" fmla="*/ 112873 h 245023"/>
                  <a:gd name="connsiteX165" fmla="*/ 202887 w 253371"/>
                  <a:gd name="connsiteY165" fmla="*/ 117673 h 245023"/>
                  <a:gd name="connsiteX166" fmla="*/ 199212 w 253371"/>
                  <a:gd name="connsiteY166" fmla="*/ 118794 h 245023"/>
                  <a:gd name="connsiteX167" fmla="*/ 195692 w 253371"/>
                  <a:gd name="connsiteY167" fmla="*/ 124507 h 245023"/>
                  <a:gd name="connsiteX168" fmla="*/ 191418 w 253371"/>
                  <a:gd name="connsiteY168" fmla="*/ 128603 h 245023"/>
                  <a:gd name="connsiteX169" fmla="*/ 181590 w 253371"/>
                  <a:gd name="connsiteY169" fmla="*/ 132203 h 245023"/>
                  <a:gd name="connsiteX170" fmla="*/ 180652 w 253371"/>
                  <a:gd name="connsiteY170" fmla="*/ 136794 h 245023"/>
                  <a:gd name="connsiteX171" fmla="*/ 176064 w 253371"/>
                  <a:gd name="connsiteY171" fmla="*/ 142950 h 245023"/>
                  <a:gd name="connsiteX172" fmla="*/ 171789 w 253371"/>
                  <a:gd name="connsiteY172" fmla="*/ 144802 h 245023"/>
                  <a:gd name="connsiteX173" fmla="*/ 167879 w 253371"/>
                  <a:gd name="connsiteY173" fmla="*/ 149680 h 245023"/>
                  <a:gd name="connsiteX174" fmla="*/ 158756 w 253371"/>
                  <a:gd name="connsiteY174" fmla="*/ 154662 h 245023"/>
                  <a:gd name="connsiteX175" fmla="*/ 150023 w 253371"/>
                  <a:gd name="connsiteY175" fmla="*/ 163088 h 245023"/>
                  <a:gd name="connsiteX176" fmla="*/ 146165 w 253371"/>
                  <a:gd name="connsiteY176" fmla="*/ 163714 h 245023"/>
                  <a:gd name="connsiteX177" fmla="*/ 142542 w 253371"/>
                  <a:gd name="connsiteY177" fmla="*/ 162775 h 245023"/>
                  <a:gd name="connsiteX178" fmla="*/ 134174 w 253371"/>
                  <a:gd name="connsiteY178" fmla="*/ 164627 h 245023"/>
                  <a:gd name="connsiteX179" fmla="*/ 133288 w 253371"/>
                  <a:gd name="connsiteY179" fmla="*/ 168931 h 245023"/>
                  <a:gd name="connsiteX180" fmla="*/ 129482 w 253371"/>
                  <a:gd name="connsiteY180" fmla="*/ 173157 h 245023"/>
                  <a:gd name="connsiteX181" fmla="*/ 122913 w 253371"/>
                  <a:gd name="connsiteY181" fmla="*/ 174540 h 245023"/>
                  <a:gd name="connsiteX182" fmla="*/ 118325 w 253371"/>
                  <a:gd name="connsiteY182" fmla="*/ 173679 h 245023"/>
                  <a:gd name="connsiteX183" fmla="*/ 111939 w 253371"/>
                  <a:gd name="connsiteY183" fmla="*/ 177748 h 245023"/>
                  <a:gd name="connsiteX184" fmla="*/ 110974 w 253371"/>
                  <a:gd name="connsiteY184" fmla="*/ 182444 h 245023"/>
                  <a:gd name="connsiteX185" fmla="*/ 108967 w 253371"/>
                  <a:gd name="connsiteY185" fmla="*/ 185079 h 245023"/>
                  <a:gd name="connsiteX186" fmla="*/ 104588 w 253371"/>
                  <a:gd name="connsiteY186" fmla="*/ 186957 h 245023"/>
                  <a:gd name="connsiteX187" fmla="*/ 102842 w 253371"/>
                  <a:gd name="connsiteY187" fmla="*/ 190609 h 245023"/>
                  <a:gd name="connsiteX188" fmla="*/ 98436 w 253371"/>
                  <a:gd name="connsiteY188" fmla="*/ 193400 h 245023"/>
                  <a:gd name="connsiteX189" fmla="*/ 95465 w 253371"/>
                  <a:gd name="connsiteY189" fmla="*/ 198565 h 245023"/>
                  <a:gd name="connsiteX190" fmla="*/ 92962 w 253371"/>
                  <a:gd name="connsiteY190" fmla="*/ 199947 h 245023"/>
                  <a:gd name="connsiteX191" fmla="*/ 93249 w 253371"/>
                  <a:gd name="connsiteY191" fmla="*/ 204904 h 245023"/>
                  <a:gd name="connsiteX192" fmla="*/ 90434 w 253371"/>
                  <a:gd name="connsiteY192" fmla="*/ 210564 h 245023"/>
                  <a:gd name="connsiteX193" fmla="*/ 84777 w 253371"/>
                  <a:gd name="connsiteY193" fmla="*/ 213799 h 245023"/>
                  <a:gd name="connsiteX194" fmla="*/ 80762 w 253371"/>
                  <a:gd name="connsiteY194" fmla="*/ 213642 h 245023"/>
                  <a:gd name="connsiteX195" fmla="*/ 71457 w 253371"/>
                  <a:gd name="connsiteY195" fmla="*/ 218364 h 245023"/>
                  <a:gd name="connsiteX196" fmla="*/ 68485 w 253371"/>
                  <a:gd name="connsiteY196" fmla="*/ 222355 h 245023"/>
                  <a:gd name="connsiteX197" fmla="*/ 67859 w 253371"/>
                  <a:gd name="connsiteY197" fmla="*/ 225616 h 245023"/>
                  <a:gd name="connsiteX198" fmla="*/ 62646 w 253371"/>
                  <a:gd name="connsiteY198" fmla="*/ 230624 h 245023"/>
                  <a:gd name="connsiteX199" fmla="*/ 59257 w 253371"/>
                  <a:gd name="connsiteY199" fmla="*/ 230676 h 245023"/>
                  <a:gd name="connsiteX200" fmla="*/ 55165 w 253371"/>
                  <a:gd name="connsiteY200" fmla="*/ 233754 h 245023"/>
                  <a:gd name="connsiteX201" fmla="*/ 51151 w 253371"/>
                  <a:gd name="connsiteY201" fmla="*/ 234042 h 245023"/>
                  <a:gd name="connsiteX202" fmla="*/ 45312 w 253371"/>
                  <a:gd name="connsiteY202" fmla="*/ 240406 h 245023"/>
                  <a:gd name="connsiteX203" fmla="*/ 39107 w 253371"/>
                  <a:gd name="connsiteY203" fmla="*/ 243954 h 245023"/>
                  <a:gd name="connsiteX204" fmla="*/ 39499 w 253371"/>
                  <a:gd name="connsiteY204" fmla="*/ 244945 h 245023"/>
                  <a:gd name="connsiteX205" fmla="*/ 16064 w 253371"/>
                  <a:gd name="connsiteY205" fmla="*/ 245024 h 245023"/>
                  <a:gd name="connsiteX206" fmla="*/ 17159 w 253371"/>
                  <a:gd name="connsiteY206" fmla="*/ 239311 h 245023"/>
                  <a:gd name="connsiteX207" fmla="*/ 13353 w 253371"/>
                  <a:gd name="connsiteY207" fmla="*/ 237981 h 245023"/>
                  <a:gd name="connsiteX208" fmla="*/ 15830 w 253371"/>
                  <a:gd name="connsiteY208" fmla="*/ 235398 h 245023"/>
                  <a:gd name="connsiteX209" fmla="*/ 11294 w 253371"/>
                  <a:gd name="connsiteY209" fmla="*/ 234981 h 245023"/>
                  <a:gd name="connsiteX210" fmla="*/ 8374 w 253371"/>
                  <a:gd name="connsiteY210" fmla="*/ 236807 h 245023"/>
                  <a:gd name="connsiteX211" fmla="*/ 10251 w 253371"/>
                  <a:gd name="connsiteY211" fmla="*/ 229816 h 245023"/>
                  <a:gd name="connsiteX212" fmla="*/ 3630 w 253371"/>
                  <a:gd name="connsiteY212" fmla="*/ 224885 h 245023"/>
                  <a:gd name="connsiteX213" fmla="*/ 1050 w 253371"/>
                  <a:gd name="connsiteY213" fmla="*/ 221103 h 245023"/>
                  <a:gd name="connsiteX214" fmla="*/ 606 w 253371"/>
                  <a:gd name="connsiteY214" fmla="*/ 216486 h 245023"/>
                  <a:gd name="connsiteX215" fmla="*/ 3891 w 253371"/>
                  <a:gd name="connsiteY215" fmla="*/ 211843 h 245023"/>
                  <a:gd name="connsiteX216" fmla="*/ 1883 w 253371"/>
                  <a:gd name="connsiteY216" fmla="*/ 206104 h 245023"/>
                  <a:gd name="connsiteX217" fmla="*/ 3291 w 253371"/>
                  <a:gd name="connsiteY217" fmla="*/ 202843 h 245023"/>
                  <a:gd name="connsiteX218" fmla="*/ 1910 w 253371"/>
                  <a:gd name="connsiteY218" fmla="*/ 197391 h 245023"/>
                  <a:gd name="connsiteX219" fmla="*/ 33 w 253371"/>
                  <a:gd name="connsiteY219" fmla="*/ 194209 h 245023"/>
                  <a:gd name="connsiteX220" fmla="*/ 33 w 253371"/>
                  <a:gd name="connsiteY220" fmla="*/ 194209 h 245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Lst>
                <a:rect l="l" t="t" r="r" b="b"/>
                <a:pathLst>
                  <a:path w="253371" h="245023">
                    <a:moveTo>
                      <a:pt x="33" y="194209"/>
                    </a:moveTo>
                    <a:lnTo>
                      <a:pt x="189" y="192852"/>
                    </a:lnTo>
                    <a:lnTo>
                      <a:pt x="5324" y="193661"/>
                    </a:lnTo>
                    <a:lnTo>
                      <a:pt x="10329" y="196426"/>
                    </a:lnTo>
                    <a:lnTo>
                      <a:pt x="9991" y="199791"/>
                    </a:lnTo>
                    <a:lnTo>
                      <a:pt x="13092" y="201852"/>
                    </a:lnTo>
                    <a:lnTo>
                      <a:pt x="14083" y="198356"/>
                    </a:lnTo>
                    <a:lnTo>
                      <a:pt x="18384" y="198017"/>
                    </a:lnTo>
                    <a:lnTo>
                      <a:pt x="20470" y="199374"/>
                    </a:lnTo>
                    <a:lnTo>
                      <a:pt x="21017" y="195408"/>
                    </a:lnTo>
                    <a:lnTo>
                      <a:pt x="25683" y="192669"/>
                    </a:lnTo>
                    <a:lnTo>
                      <a:pt x="27429" y="188156"/>
                    </a:lnTo>
                    <a:lnTo>
                      <a:pt x="24744" y="188130"/>
                    </a:lnTo>
                    <a:lnTo>
                      <a:pt x="24770" y="185157"/>
                    </a:lnTo>
                    <a:lnTo>
                      <a:pt x="27299" y="179496"/>
                    </a:lnTo>
                    <a:lnTo>
                      <a:pt x="29020" y="179157"/>
                    </a:lnTo>
                    <a:lnTo>
                      <a:pt x="28733" y="174592"/>
                    </a:lnTo>
                    <a:lnTo>
                      <a:pt x="24770" y="167888"/>
                    </a:lnTo>
                    <a:lnTo>
                      <a:pt x="26204" y="166297"/>
                    </a:lnTo>
                    <a:lnTo>
                      <a:pt x="27091" y="157036"/>
                    </a:lnTo>
                    <a:lnTo>
                      <a:pt x="24666" y="153358"/>
                    </a:lnTo>
                    <a:lnTo>
                      <a:pt x="21590" y="145480"/>
                    </a:lnTo>
                    <a:lnTo>
                      <a:pt x="26309" y="138776"/>
                    </a:lnTo>
                    <a:lnTo>
                      <a:pt x="27847" y="138020"/>
                    </a:lnTo>
                    <a:lnTo>
                      <a:pt x="30506" y="140576"/>
                    </a:lnTo>
                    <a:lnTo>
                      <a:pt x="36944" y="143002"/>
                    </a:lnTo>
                    <a:lnTo>
                      <a:pt x="40411" y="141802"/>
                    </a:lnTo>
                    <a:lnTo>
                      <a:pt x="48231" y="143420"/>
                    </a:lnTo>
                    <a:lnTo>
                      <a:pt x="50708" y="144672"/>
                    </a:lnTo>
                    <a:lnTo>
                      <a:pt x="48492" y="146941"/>
                    </a:lnTo>
                    <a:lnTo>
                      <a:pt x="52688" y="144959"/>
                    </a:lnTo>
                    <a:lnTo>
                      <a:pt x="55243" y="141776"/>
                    </a:lnTo>
                    <a:lnTo>
                      <a:pt x="47241" y="135776"/>
                    </a:lnTo>
                    <a:lnTo>
                      <a:pt x="46798" y="129907"/>
                    </a:lnTo>
                    <a:lnTo>
                      <a:pt x="50238" y="128707"/>
                    </a:lnTo>
                    <a:lnTo>
                      <a:pt x="53236" y="129907"/>
                    </a:lnTo>
                    <a:lnTo>
                      <a:pt x="55295" y="128237"/>
                    </a:lnTo>
                    <a:lnTo>
                      <a:pt x="61264" y="128264"/>
                    </a:lnTo>
                    <a:lnTo>
                      <a:pt x="66504" y="131446"/>
                    </a:lnTo>
                    <a:lnTo>
                      <a:pt x="67729" y="134655"/>
                    </a:lnTo>
                    <a:lnTo>
                      <a:pt x="71353" y="136611"/>
                    </a:lnTo>
                    <a:lnTo>
                      <a:pt x="70910" y="138072"/>
                    </a:lnTo>
                    <a:lnTo>
                      <a:pt x="77270" y="145689"/>
                    </a:lnTo>
                    <a:lnTo>
                      <a:pt x="86106" y="143889"/>
                    </a:lnTo>
                    <a:lnTo>
                      <a:pt x="88843" y="147071"/>
                    </a:lnTo>
                    <a:lnTo>
                      <a:pt x="91815" y="146211"/>
                    </a:lnTo>
                    <a:lnTo>
                      <a:pt x="96116" y="147593"/>
                    </a:lnTo>
                    <a:lnTo>
                      <a:pt x="96690" y="149680"/>
                    </a:lnTo>
                    <a:lnTo>
                      <a:pt x="101799" y="148845"/>
                    </a:lnTo>
                    <a:lnTo>
                      <a:pt x="101147" y="150410"/>
                    </a:lnTo>
                    <a:lnTo>
                      <a:pt x="105787" y="152080"/>
                    </a:lnTo>
                    <a:lnTo>
                      <a:pt x="107873" y="151584"/>
                    </a:lnTo>
                    <a:lnTo>
                      <a:pt x="108655" y="148245"/>
                    </a:lnTo>
                    <a:lnTo>
                      <a:pt x="112304" y="146054"/>
                    </a:lnTo>
                    <a:lnTo>
                      <a:pt x="112434" y="142219"/>
                    </a:lnTo>
                    <a:lnTo>
                      <a:pt x="119524" y="137185"/>
                    </a:lnTo>
                    <a:lnTo>
                      <a:pt x="121870" y="137602"/>
                    </a:lnTo>
                    <a:lnTo>
                      <a:pt x="123304" y="135333"/>
                    </a:lnTo>
                    <a:lnTo>
                      <a:pt x="122183" y="132855"/>
                    </a:lnTo>
                    <a:lnTo>
                      <a:pt x="123487" y="130559"/>
                    </a:lnTo>
                    <a:lnTo>
                      <a:pt x="126719" y="130690"/>
                    </a:lnTo>
                    <a:lnTo>
                      <a:pt x="128987" y="125238"/>
                    </a:lnTo>
                    <a:lnTo>
                      <a:pt x="132297" y="123829"/>
                    </a:lnTo>
                    <a:lnTo>
                      <a:pt x="137328" y="126542"/>
                    </a:lnTo>
                    <a:lnTo>
                      <a:pt x="139231" y="125264"/>
                    </a:lnTo>
                    <a:lnTo>
                      <a:pt x="142359" y="126725"/>
                    </a:lnTo>
                    <a:lnTo>
                      <a:pt x="152213" y="127090"/>
                    </a:lnTo>
                    <a:lnTo>
                      <a:pt x="158990" y="127924"/>
                    </a:lnTo>
                    <a:lnTo>
                      <a:pt x="159355" y="118377"/>
                    </a:lnTo>
                    <a:lnTo>
                      <a:pt x="157322" y="117490"/>
                    </a:lnTo>
                    <a:lnTo>
                      <a:pt x="157061" y="113525"/>
                    </a:lnTo>
                    <a:lnTo>
                      <a:pt x="153281" y="111360"/>
                    </a:lnTo>
                    <a:lnTo>
                      <a:pt x="152082" y="107604"/>
                    </a:lnTo>
                    <a:lnTo>
                      <a:pt x="154142" y="102699"/>
                    </a:lnTo>
                    <a:lnTo>
                      <a:pt x="145305" y="104473"/>
                    </a:lnTo>
                    <a:lnTo>
                      <a:pt x="141030" y="94978"/>
                    </a:lnTo>
                    <a:lnTo>
                      <a:pt x="141265" y="90022"/>
                    </a:lnTo>
                    <a:lnTo>
                      <a:pt x="138892" y="87335"/>
                    </a:lnTo>
                    <a:lnTo>
                      <a:pt x="132819" y="89292"/>
                    </a:lnTo>
                    <a:lnTo>
                      <a:pt x="125468" y="83526"/>
                    </a:lnTo>
                    <a:lnTo>
                      <a:pt x="121584" y="85509"/>
                    </a:lnTo>
                    <a:lnTo>
                      <a:pt x="125989" y="89944"/>
                    </a:lnTo>
                    <a:lnTo>
                      <a:pt x="127345" y="87387"/>
                    </a:lnTo>
                    <a:lnTo>
                      <a:pt x="131046" y="89735"/>
                    </a:lnTo>
                    <a:lnTo>
                      <a:pt x="126667" y="90752"/>
                    </a:lnTo>
                    <a:lnTo>
                      <a:pt x="133027" y="97117"/>
                    </a:lnTo>
                    <a:lnTo>
                      <a:pt x="128726" y="102412"/>
                    </a:lnTo>
                    <a:lnTo>
                      <a:pt x="128752" y="104239"/>
                    </a:lnTo>
                    <a:lnTo>
                      <a:pt x="124738" y="99517"/>
                    </a:lnTo>
                    <a:lnTo>
                      <a:pt x="123148" y="96178"/>
                    </a:lnTo>
                    <a:lnTo>
                      <a:pt x="118247" y="94770"/>
                    </a:lnTo>
                    <a:lnTo>
                      <a:pt x="113972" y="100065"/>
                    </a:lnTo>
                    <a:lnTo>
                      <a:pt x="110427" y="97143"/>
                    </a:lnTo>
                    <a:lnTo>
                      <a:pt x="107404" y="96700"/>
                    </a:lnTo>
                    <a:lnTo>
                      <a:pt x="91059" y="87178"/>
                    </a:lnTo>
                    <a:lnTo>
                      <a:pt x="88296" y="87231"/>
                    </a:lnTo>
                    <a:lnTo>
                      <a:pt x="88374" y="83970"/>
                    </a:lnTo>
                    <a:lnTo>
                      <a:pt x="91112" y="81309"/>
                    </a:lnTo>
                    <a:lnTo>
                      <a:pt x="97289" y="79353"/>
                    </a:lnTo>
                    <a:lnTo>
                      <a:pt x="95412" y="75701"/>
                    </a:lnTo>
                    <a:lnTo>
                      <a:pt x="104327" y="77370"/>
                    </a:lnTo>
                    <a:lnTo>
                      <a:pt x="107794" y="72857"/>
                    </a:lnTo>
                    <a:lnTo>
                      <a:pt x="107951" y="74788"/>
                    </a:lnTo>
                    <a:lnTo>
                      <a:pt x="113008" y="73588"/>
                    </a:lnTo>
                    <a:lnTo>
                      <a:pt x="98566" y="62215"/>
                    </a:lnTo>
                    <a:lnTo>
                      <a:pt x="102164" y="59971"/>
                    </a:lnTo>
                    <a:lnTo>
                      <a:pt x="104093" y="55928"/>
                    </a:lnTo>
                    <a:lnTo>
                      <a:pt x="99296" y="53084"/>
                    </a:lnTo>
                    <a:lnTo>
                      <a:pt x="98697" y="48832"/>
                    </a:lnTo>
                    <a:lnTo>
                      <a:pt x="96768" y="44372"/>
                    </a:lnTo>
                    <a:lnTo>
                      <a:pt x="94813" y="42885"/>
                    </a:lnTo>
                    <a:lnTo>
                      <a:pt x="96403" y="39389"/>
                    </a:lnTo>
                    <a:lnTo>
                      <a:pt x="101251" y="41737"/>
                    </a:lnTo>
                    <a:lnTo>
                      <a:pt x="104536" y="40511"/>
                    </a:lnTo>
                    <a:lnTo>
                      <a:pt x="110401" y="35685"/>
                    </a:lnTo>
                    <a:lnTo>
                      <a:pt x="111261" y="28955"/>
                    </a:lnTo>
                    <a:lnTo>
                      <a:pt x="112408" y="26686"/>
                    </a:lnTo>
                    <a:lnTo>
                      <a:pt x="112617" y="19799"/>
                    </a:lnTo>
                    <a:lnTo>
                      <a:pt x="114911" y="19773"/>
                    </a:lnTo>
                    <a:lnTo>
                      <a:pt x="114963" y="9991"/>
                    </a:lnTo>
                    <a:lnTo>
                      <a:pt x="116918" y="9417"/>
                    </a:lnTo>
                    <a:lnTo>
                      <a:pt x="125259" y="9938"/>
                    </a:lnTo>
                    <a:lnTo>
                      <a:pt x="126198" y="7199"/>
                    </a:lnTo>
                    <a:lnTo>
                      <a:pt x="125076" y="4695"/>
                    </a:lnTo>
                    <a:lnTo>
                      <a:pt x="129221" y="548"/>
                    </a:lnTo>
                    <a:lnTo>
                      <a:pt x="131932" y="1487"/>
                    </a:lnTo>
                    <a:lnTo>
                      <a:pt x="135139" y="0"/>
                    </a:lnTo>
                    <a:lnTo>
                      <a:pt x="145252" y="104"/>
                    </a:lnTo>
                    <a:lnTo>
                      <a:pt x="146348" y="1721"/>
                    </a:lnTo>
                    <a:lnTo>
                      <a:pt x="151040" y="835"/>
                    </a:lnTo>
                    <a:lnTo>
                      <a:pt x="159277" y="7304"/>
                    </a:lnTo>
                    <a:lnTo>
                      <a:pt x="162248" y="8999"/>
                    </a:lnTo>
                    <a:lnTo>
                      <a:pt x="166132" y="12991"/>
                    </a:lnTo>
                    <a:lnTo>
                      <a:pt x="164621" y="13356"/>
                    </a:lnTo>
                    <a:lnTo>
                      <a:pt x="167931" y="17790"/>
                    </a:lnTo>
                    <a:lnTo>
                      <a:pt x="178462" y="23764"/>
                    </a:lnTo>
                    <a:lnTo>
                      <a:pt x="182138" y="30416"/>
                    </a:lnTo>
                    <a:lnTo>
                      <a:pt x="184483" y="31825"/>
                    </a:lnTo>
                    <a:lnTo>
                      <a:pt x="188863" y="31877"/>
                    </a:lnTo>
                    <a:lnTo>
                      <a:pt x="195405" y="35841"/>
                    </a:lnTo>
                    <a:lnTo>
                      <a:pt x="200202" y="36781"/>
                    </a:lnTo>
                    <a:lnTo>
                      <a:pt x="203721" y="39128"/>
                    </a:lnTo>
                    <a:lnTo>
                      <a:pt x="210108" y="40302"/>
                    </a:lnTo>
                    <a:lnTo>
                      <a:pt x="210290" y="42050"/>
                    </a:lnTo>
                    <a:lnTo>
                      <a:pt x="219935" y="46589"/>
                    </a:lnTo>
                    <a:lnTo>
                      <a:pt x="221577" y="44894"/>
                    </a:lnTo>
                    <a:lnTo>
                      <a:pt x="222828" y="47658"/>
                    </a:lnTo>
                    <a:lnTo>
                      <a:pt x="226034" y="48415"/>
                    </a:lnTo>
                    <a:lnTo>
                      <a:pt x="231535" y="53110"/>
                    </a:lnTo>
                    <a:lnTo>
                      <a:pt x="232551" y="55093"/>
                    </a:lnTo>
                    <a:lnTo>
                      <a:pt x="240580" y="60806"/>
                    </a:lnTo>
                    <a:lnTo>
                      <a:pt x="249182" y="62006"/>
                    </a:lnTo>
                    <a:lnTo>
                      <a:pt x="252414" y="63832"/>
                    </a:lnTo>
                    <a:lnTo>
                      <a:pt x="248869" y="69544"/>
                    </a:lnTo>
                    <a:lnTo>
                      <a:pt x="253405" y="78674"/>
                    </a:lnTo>
                    <a:lnTo>
                      <a:pt x="247983" y="87231"/>
                    </a:lnTo>
                    <a:lnTo>
                      <a:pt x="247592" y="90674"/>
                    </a:lnTo>
                    <a:lnTo>
                      <a:pt x="244699" y="94796"/>
                    </a:lnTo>
                    <a:lnTo>
                      <a:pt x="237635" y="96595"/>
                    </a:lnTo>
                    <a:lnTo>
                      <a:pt x="231300" y="95709"/>
                    </a:lnTo>
                    <a:lnTo>
                      <a:pt x="227703" y="94326"/>
                    </a:lnTo>
                    <a:lnTo>
                      <a:pt x="224940" y="97482"/>
                    </a:lnTo>
                    <a:lnTo>
                      <a:pt x="219674" y="99022"/>
                    </a:lnTo>
                    <a:lnTo>
                      <a:pt x="214070" y="109586"/>
                    </a:lnTo>
                    <a:lnTo>
                      <a:pt x="206771" y="112873"/>
                    </a:lnTo>
                    <a:lnTo>
                      <a:pt x="202887" y="117673"/>
                    </a:lnTo>
                    <a:lnTo>
                      <a:pt x="199212" y="118794"/>
                    </a:lnTo>
                    <a:lnTo>
                      <a:pt x="195692" y="124507"/>
                    </a:lnTo>
                    <a:lnTo>
                      <a:pt x="191418" y="128603"/>
                    </a:lnTo>
                    <a:lnTo>
                      <a:pt x="181590" y="132203"/>
                    </a:lnTo>
                    <a:lnTo>
                      <a:pt x="180652" y="136794"/>
                    </a:lnTo>
                    <a:lnTo>
                      <a:pt x="176064" y="142950"/>
                    </a:lnTo>
                    <a:lnTo>
                      <a:pt x="171789" y="144802"/>
                    </a:lnTo>
                    <a:lnTo>
                      <a:pt x="167879" y="149680"/>
                    </a:lnTo>
                    <a:lnTo>
                      <a:pt x="158756" y="154662"/>
                    </a:lnTo>
                    <a:lnTo>
                      <a:pt x="150023" y="163088"/>
                    </a:lnTo>
                    <a:lnTo>
                      <a:pt x="146165" y="163714"/>
                    </a:lnTo>
                    <a:lnTo>
                      <a:pt x="142542" y="162775"/>
                    </a:lnTo>
                    <a:lnTo>
                      <a:pt x="134174" y="164627"/>
                    </a:lnTo>
                    <a:lnTo>
                      <a:pt x="133288" y="168931"/>
                    </a:lnTo>
                    <a:lnTo>
                      <a:pt x="129482" y="173157"/>
                    </a:lnTo>
                    <a:lnTo>
                      <a:pt x="122913" y="174540"/>
                    </a:lnTo>
                    <a:lnTo>
                      <a:pt x="118325" y="173679"/>
                    </a:lnTo>
                    <a:lnTo>
                      <a:pt x="111939" y="177748"/>
                    </a:lnTo>
                    <a:lnTo>
                      <a:pt x="110974" y="182444"/>
                    </a:lnTo>
                    <a:lnTo>
                      <a:pt x="108967" y="185079"/>
                    </a:lnTo>
                    <a:lnTo>
                      <a:pt x="104588" y="186957"/>
                    </a:lnTo>
                    <a:lnTo>
                      <a:pt x="102842" y="190609"/>
                    </a:lnTo>
                    <a:lnTo>
                      <a:pt x="98436" y="193400"/>
                    </a:lnTo>
                    <a:lnTo>
                      <a:pt x="95465" y="198565"/>
                    </a:lnTo>
                    <a:lnTo>
                      <a:pt x="92962" y="199947"/>
                    </a:lnTo>
                    <a:lnTo>
                      <a:pt x="93249" y="204904"/>
                    </a:lnTo>
                    <a:lnTo>
                      <a:pt x="90434" y="210564"/>
                    </a:lnTo>
                    <a:lnTo>
                      <a:pt x="84777" y="213799"/>
                    </a:lnTo>
                    <a:lnTo>
                      <a:pt x="80762" y="213642"/>
                    </a:lnTo>
                    <a:lnTo>
                      <a:pt x="71457" y="218364"/>
                    </a:lnTo>
                    <a:lnTo>
                      <a:pt x="68485" y="222355"/>
                    </a:lnTo>
                    <a:lnTo>
                      <a:pt x="67859" y="225616"/>
                    </a:lnTo>
                    <a:lnTo>
                      <a:pt x="62646" y="230624"/>
                    </a:lnTo>
                    <a:lnTo>
                      <a:pt x="59257" y="230676"/>
                    </a:lnTo>
                    <a:lnTo>
                      <a:pt x="55165" y="233754"/>
                    </a:lnTo>
                    <a:lnTo>
                      <a:pt x="51151" y="234042"/>
                    </a:lnTo>
                    <a:lnTo>
                      <a:pt x="45312" y="240406"/>
                    </a:lnTo>
                    <a:lnTo>
                      <a:pt x="39107" y="243954"/>
                    </a:lnTo>
                    <a:lnTo>
                      <a:pt x="39499" y="244945"/>
                    </a:lnTo>
                    <a:lnTo>
                      <a:pt x="16064" y="245024"/>
                    </a:lnTo>
                    <a:lnTo>
                      <a:pt x="17159" y="239311"/>
                    </a:lnTo>
                    <a:lnTo>
                      <a:pt x="13353" y="237981"/>
                    </a:lnTo>
                    <a:lnTo>
                      <a:pt x="15830" y="235398"/>
                    </a:lnTo>
                    <a:lnTo>
                      <a:pt x="11294" y="234981"/>
                    </a:lnTo>
                    <a:lnTo>
                      <a:pt x="8374" y="236807"/>
                    </a:lnTo>
                    <a:lnTo>
                      <a:pt x="10251" y="229816"/>
                    </a:lnTo>
                    <a:lnTo>
                      <a:pt x="3630" y="224885"/>
                    </a:lnTo>
                    <a:lnTo>
                      <a:pt x="1050" y="221103"/>
                    </a:lnTo>
                    <a:lnTo>
                      <a:pt x="606" y="216486"/>
                    </a:lnTo>
                    <a:lnTo>
                      <a:pt x="3891" y="211843"/>
                    </a:lnTo>
                    <a:lnTo>
                      <a:pt x="1883" y="206104"/>
                    </a:lnTo>
                    <a:lnTo>
                      <a:pt x="3291" y="202843"/>
                    </a:lnTo>
                    <a:lnTo>
                      <a:pt x="1910" y="197391"/>
                    </a:lnTo>
                    <a:lnTo>
                      <a:pt x="33" y="194209"/>
                    </a:lnTo>
                    <a:lnTo>
                      <a:pt x="33" y="194209"/>
                    </a:lnTo>
                  </a:path>
                </a:pathLst>
              </a:custGeom>
              <a:solidFill>
                <a:srgbClr val="EC3C4C"/>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77" name="SC-2">
                <a:extLst>
                  <a:ext uri="{FF2B5EF4-FFF2-40B4-BE49-F238E27FC236}">
                    <a16:creationId xmlns:a16="http://schemas.microsoft.com/office/drawing/2014/main" id="{2B575C76-FF53-F9C3-6605-707F79249EC7}"/>
                  </a:ext>
                </a:extLst>
              </p:cNvPr>
              <p:cNvSpPr/>
              <p:nvPr/>
            </p:nvSpPr>
            <p:spPr>
              <a:xfrm>
                <a:off x="1389647" y="11375458"/>
                <a:ext cx="784811" cy="951424"/>
              </a:xfrm>
              <a:custGeom>
                <a:avLst/>
                <a:gdLst>
                  <a:gd name="connsiteX0" fmla="*/ 33 w 201629"/>
                  <a:gd name="connsiteY0" fmla="*/ 128055 h 203677"/>
                  <a:gd name="connsiteX1" fmla="*/ 63610 w 201629"/>
                  <a:gd name="connsiteY1" fmla="*/ 68188 h 203677"/>
                  <a:gd name="connsiteX2" fmla="*/ 69710 w 201629"/>
                  <a:gd name="connsiteY2" fmla="*/ 52850 h 203677"/>
                  <a:gd name="connsiteX3" fmla="*/ 76670 w 201629"/>
                  <a:gd name="connsiteY3" fmla="*/ 37041 h 203677"/>
                  <a:gd name="connsiteX4" fmla="*/ 78729 w 201629"/>
                  <a:gd name="connsiteY4" fmla="*/ 31642 h 203677"/>
                  <a:gd name="connsiteX5" fmla="*/ 81883 w 201629"/>
                  <a:gd name="connsiteY5" fmla="*/ 33285 h 203677"/>
                  <a:gd name="connsiteX6" fmla="*/ 84777 w 201629"/>
                  <a:gd name="connsiteY6" fmla="*/ 32372 h 203677"/>
                  <a:gd name="connsiteX7" fmla="*/ 89182 w 201629"/>
                  <a:gd name="connsiteY7" fmla="*/ 34407 h 203677"/>
                  <a:gd name="connsiteX8" fmla="*/ 89990 w 201629"/>
                  <a:gd name="connsiteY8" fmla="*/ 32868 h 203677"/>
                  <a:gd name="connsiteX9" fmla="*/ 82978 w 201629"/>
                  <a:gd name="connsiteY9" fmla="*/ 24207 h 203677"/>
                  <a:gd name="connsiteX10" fmla="*/ 87800 w 201629"/>
                  <a:gd name="connsiteY10" fmla="*/ 15860 h 203677"/>
                  <a:gd name="connsiteX11" fmla="*/ 91971 w 201629"/>
                  <a:gd name="connsiteY11" fmla="*/ 15651 h 203677"/>
                  <a:gd name="connsiteX12" fmla="*/ 96220 w 201629"/>
                  <a:gd name="connsiteY12" fmla="*/ 11112 h 203677"/>
                  <a:gd name="connsiteX13" fmla="*/ 100313 w 201629"/>
                  <a:gd name="connsiteY13" fmla="*/ 5112 h 203677"/>
                  <a:gd name="connsiteX14" fmla="*/ 105891 w 201629"/>
                  <a:gd name="connsiteY14" fmla="*/ 6834 h 203677"/>
                  <a:gd name="connsiteX15" fmla="*/ 109775 w 201629"/>
                  <a:gd name="connsiteY15" fmla="*/ 11477 h 203677"/>
                  <a:gd name="connsiteX16" fmla="*/ 113346 w 201629"/>
                  <a:gd name="connsiteY16" fmla="*/ 11008 h 203677"/>
                  <a:gd name="connsiteX17" fmla="*/ 120306 w 201629"/>
                  <a:gd name="connsiteY17" fmla="*/ 16434 h 203677"/>
                  <a:gd name="connsiteX18" fmla="*/ 121662 w 201629"/>
                  <a:gd name="connsiteY18" fmla="*/ 12990 h 203677"/>
                  <a:gd name="connsiteX19" fmla="*/ 119889 w 201629"/>
                  <a:gd name="connsiteY19" fmla="*/ 8451 h 203677"/>
                  <a:gd name="connsiteX20" fmla="*/ 132193 w 201629"/>
                  <a:gd name="connsiteY20" fmla="*/ 9573 h 203677"/>
                  <a:gd name="connsiteX21" fmla="*/ 135998 w 201629"/>
                  <a:gd name="connsiteY21" fmla="*/ 6339 h 203677"/>
                  <a:gd name="connsiteX22" fmla="*/ 140352 w 201629"/>
                  <a:gd name="connsiteY22" fmla="*/ 6313 h 203677"/>
                  <a:gd name="connsiteX23" fmla="*/ 151483 w 201629"/>
                  <a:gd name="connsiteY23" fmla="*/ 2921 h 203677"/>
                  <a:gd name="connsiteX24" fmla="*/ 171111 w 201629"/>
                  <a:gd name="connsiteY24" fmla="*/ 0 h 203677"/>
                  <a:gd name="connsiteX25" fmla="*/ 164803 w 201629"/>
                  <a:gd name="connsiteY25" fmla="*/ 15103 h 203677"/>
                  <a:gd name="connsiteX26" fmla="*/ 167435 w 201629"/>
                  <a:gd name="connsiteY26" fmla="*/ 16512 h 203677"/>
                  <a:gd name="connsiteX27" fmla="*/ 186465 w 201629"/>
                  <a:gd name="connsiteY27" fmla="*/ 34850 h 203677"/>
                  <a:gd name="connsiteX28" fmla="*/ 188941 w 201629"/>
                  <a:gd name="connsiteY28" fmla="*/ 32868 h 203677"/>
                  <a:gd name="connsiteX29" fmla="*/ 195171 w 201629"/>
                  <a:gd name="connsiteY29" fmla="*/ 31929 h 203677"/>
                  <a:gd name="connsiteX30" fmla="*/ 198533 w 201629"/>
                  <a:gd name="connsiteY30" fmla="*/ 29842 h 203677"/>
                  <a:gd name="connsiteX31" fmla="*/ 199211 w 201629"/>
                  <a:gd name="connsiteY31" fmla="*/ 34876 h 203677"/>
                  <a:gd name="connsiteX32" fmla="*/ 201662 w 201629"/>
                  <a:gd name="connsiteY32" fmla="*/ 36859 h 203677"/>
                  <a:gd name="connsiteX33" fmla="*/ 188681 w 201629"/>
                  <a:gd name="connsiteY33" fmla="*/ 38137 h 203677"/>
                  <a:gd name="connsiteX34" fmla="*/ 188237 w 201629"/>
                  <a:gd name="connsiteY34" fmla="*/ 45415 h 203677"/>
                  <a:gd name="connsiteX35" fmla="*/ 179035 w 201629"/>
                  <a:gd name="connsiteY35" fmla="*/ 45963 h 203677"/>
                  <a:gd name="connsiteX36" fmla="*/ 165246 w 201629"/>
                  <a:gd name="connsiteY36" fmla="*/ 48258 h 203677"/>
                  <a:gd name="connsiteX37" fmla="*/ 156174 w 201629"/>
                  <a:gd name="connsiteY37" fmla="*/ 50606 h 203677"/>
                  <a:gd name="connsiteX38" fmla="*/ 156044 w 201629"/>
                  <a:gd name="connsiteY38" fmla="*/ 54441 h 203677"/>
                  <a:gd name="connsiteX39" fmla="*/ 154011 w 201629"/>
                  <a:gd name="connsiteY39" fmla="*/ 55354 h 203677"/>
                  <a:gd name="connsiteX40" fmla="*/ 149580 w 201629"/>
                  <a:gd name="connsiteY40" fmla="*/ 53762 h 203677"/>
                  <a:gd name="connsiteX41" fmla="*/ 147807 w 201629"/>
                  <a:gd name="connsiteY41" fmla="*/ 51676 h 203677"/>
                  <a:gd name="connsiteX42" fmla="*/ 147807 w 201629"/>
                  <a:gd name="connsiteY42" fmla="*/ 47398 h 203677"/>
                  <a:gd name="connsiteX43" fmla="*/ 146556 w 201629"/>
                  <a:gd name="connsiteY43" fmla="*/ 46876 h 203677"/>
                  <a:gd name="connsiteX44" fmla="*/ 146712 w 201629"/>
                  <a:gd name="connsiteY44" fmla="*/ 42572 h 203677"/>
                  <a:gd name="connsiteX45" fmla="*/ 150675 w 201629"/>
                  <a:gd name="connsiteY45" fmla="*/ 39154 h 203677"/>
                  <a:gd name="connsiteX46" fmla="*/ 150049 w 201629"/>
                  <a:gd name="connsiteY46" fmla="*/ 38268 h 203677"/>
                  <a:gd name="connsiteX47" fmla="*/ 156487 w 201629"/>
                  <a:gd name="connsiteY47" fmla="*/ 31198 h 203677"/>
                  <a:gd name="connsiteX48" fmla="*/ 155914 w 201629"/>
                  <a:gd name="connsiteY48" fmla="*/ 27755 h 203677"/>
                  <a:gd name="connsiteX49" fmla="*/ 158234 w 201629"/>
                  <a:gd name="connsiteY49" fmla="*/ 25877 h 203677"/>
                  <a:gd name="connsiteX50" fmla="*/ 155028 w 201629"/>
                  <a:gd name="connsiteY50" fmla="*/ 22329 h 203677"/>
                  <a:gd name="connsiteX51" fmla="*/ 156383 w 201629"/>
                  <a:gd name="connsiteY51" fmla="*/ 17894 h 203677"/>
                  <a:gd name="connsiteX52" fmla="*/ 154376 w 201629"/>
                  <a:gd name="connsiteY52" fmla="*/ 15547 h 203677"/>
                  <a:gd name="connsiteX53" fmla="*/ 150466 w 201629"/>
                  <a:gd name="connsiteY53" fmla="*/ 15495 h 203677"/>
                  <a:gd name="connsiteX54" fmla="*/ 149814 w 201629"/>
                  <a:gd name="connsiteY54" fmla="*/ 18129 h 203677"/>
                  <a:gd name="connsiteX55" fmla="*/ 145409 w 201629"/>
                  <a:gd name="connsiteY55" fmla="*/ 18494 h 203677"/>
                  <a:gd name="connsiteX56" fmla="*/ 145670 w 201629"/>
                  <a:gd name="connsiteY56" fmla="*/ 21651 h 203677"/>
                  <a:gd name="connsiteX57" fmla="*/ 139882 w 201629"/>
                  <a:gd name="connsiteY57" fmla="*/ 20138 h 203677"/>
                  <a:gd name="connsiteX58" fmla="*/ 141916 w 201629"/>
                  <a:gd name="connsiteY58" fmla="*/ 25512 h 203677"/>
                  <a:gd name="connsiteX59" fmla="*/ 138371 w 201629"/>
                  <a:gd name="connsiteY59" fmla="*/ 26946 h 203677"/>
                  <a:gd name="connsiteX60" fmla="*/ 135686 w 201629"/>
                  <a:gd name="connsiteY60" fmla="*/ 32633 h 203677"/>
                  <a:gd name="connsiteX61" fmla="*/ 133236 w 201629"/>
                  <a:gd name="connsiteY61" fmla="*/ 33024 h 203677"/>
                  <a:gd name="connsiteX62" fmla="*/ 130759 w 201629"/>
                  <a:gd name="connsiteY62" fmla="*/ 30990 h 203677"/>
                  <a:gd name="connsiteX63" fmla="*/ 125911 w 201629"/>
                  <a:gd name="connsiteY63" fmla="*/ 34955 h 203677"/>
                  <a:gd name="connsiteX64" fmla="*/ 129274 w 201629"/>
                  <a:gd name="connsiteY64" fmla="*/ 39024 h 203677"/>
                  <a:gd name="connsiteX65" fmla="*/ 131046 w 201629"/>
                  <a:gd name="connsiteY65" fmla="*/ 42754 h 203677"/>
                  <a:gd name="connsiteX66" fmla="*/ 135268 w 201629"/>
                  <a:gd name="connsiteY66" fmla="*/ 45624 h 203677"/>
                  <a:gd name="connsiteX67" fmla="*/ 136650 w 201629"/>
                  <a:gd name="connsiteY67" fmla="*/ 45337 h 203677"/>
                  <a:gd name="connsiteX68" fmla="*/ 139309 w 201629"/>
                  <a:gd name="connsiteY68" fmla="*/ 48937 h 203677"/>
                  <a:gd name="connsiteX69" fmla="*/ 143558 w 201629"/>
                  <a:gd name="connsiteY69" fmla="*/ 58875 h 203677"/>
                  <a:gd name="connsiteX70" fmla="*/ 142255 w 201629"/>
                  <a:gd name="connsiteY70" fmla="*/ 62449 h 203677"/>
                  <a:gd name="connsiteX71" fmla="*/ 144288 w 201629"/>
                  <a:gd name="connsiteY71" fmla="*/ 63023 h 203677"/>
                  <a:gd name="connsiteX72" fmla="*/ 143089 w 201629"/>
                  <a:gd name="connsiteY72" fmla="*/ 67040 h 203677"/>
                  <a:gd name="connsiteX73" fmla="*/ 140534 w 201629"/>
                  <a:gd name="connsiteY73" fmla="*/ 69310 h 203677"/>
                  <a:gd name="connsiteX74" fmla="*/ 140482 w 201629"/>
                  <a:gd name="connsiteY74" fmla="*/ 73588 h 203677"/>
                  <a:gd name="connsiteX75" fmla="*/ 139153 w 201629"/>
                  <a:gd name="connsiteY75" fmla="*/ 83396 h 203677"/>
                  <a:gd name="connsiteX76" fmla="*/ 137432 w 201629"/>
                  <a:gd name="connsiteY76" fmla="*/ 86865 h 203677"/>
                  <a:gd name="connsiteX77" fmla="*/ 137563 w 201629"/>
                  <a:gd name="connsiteY77" fmla="*/ 90804 h 203677"/>
                  <a:gd name="connsiteX78" fmla="*/ 140795 w 201629"/>
                  <a:gd name="connsiteY78" fmla="*/ 91117 h 203677"/>
                  <a:gd name="connsiteX79" fmla="*/ 141264 w 201629"/>
                  <a:gd name="connsiteY79" fmla="*/ 87857 h 203677"/>
                  <a:gd name="connsiteX80" fmla="*/ 143975 w 201629"/>
                  <a:gd name="connsiteY80" fmla="*/ 84857 h 203677"/>
                  <a:gd name="connsiteX81" fmla="*/ 151509 w 201629"/>
                  <a:gd name="connsiteY81" fmla="*/ 85248 h 203677"/>
                  <a:gd name="connsiteX82" fmla="*/ 156618 w 201629"/>
                  <a:gd name="connsiteY82" fmla="*/ 89317 h 203677"/>
                  <a:gd name="connsiteX83" fmla="*/ 152395 w 201629"/>
                  <a:gd name="connsiteY83" fmla="*/ 92396 h 203677"/>
                  <a:gd name="connsiteX84" fmla="*/ 147155 w 201629"/>
                  <a:gd name="connsiteY84" fmla="*/ 93387 h 203677"/>
                  <a:gd name="connsiteX85" fmla="*/ 139830 w 201629"/>
                  <a:gd name="connsiteY85" fmla="*/ 97717 h 203677"/>
                  <a:gd name="connsiteX86" fmla="*/ 150987 w 201629"/>
                  <a:gd name="connsiteY86" fmla="*/ 111908 h 203677"/>
                  <a:gd name="connsiteX87" fmla="*/ 154089 w 201629"/>
                  <a:gd name="connsiteY87" fmla="*/ 108751 h 203677"/>
                  <a:gd name="connsiteX88" fmla="*/ 154689 w 201629"/>
                  <a:gd name="connsiteY88" fmla="*/ 114777 h 203677"/>
                  <a:gd name="connsiteX89" fmla="*/ 157582 w 201629"/>
                  <a:gd name="connsiteY89" fmla="*/ 115351 h 203677"/>
                  <a:gd name="connsiteX90" fmla="*/ 162509 w 201629"/>
                  <a:gd name="connsiteY90" fmla="*/ 113134 h 203677"/>
                  <a:gd name="connsiteX91" fmla="*/ 163447 w 201629"/>
                  <a:gd name="connsiteY91" fmla="*/ 117569 h 203677"/>
                  <a:gd name="connsiteX92" fmla="*/ 164985 w 201629"/>
                  <a:gd name="connsiteY92" fmla="*/ 119342 h 203677"/>
                  <a:gd name="connsiteX93" fmla="*/ 163656 w 201629"/>
                  <a:gd name="connsiteY93" fmla="*/ 127012 h 203677"/>
                  <a:gd name="connsiteX94" fmla="*/ 161987 w 201629"/>
                  <a:gd name="connsiteY94" fmla="*/ 125029 h 203677"/>
                  <a:gd name="connsiteX95" fmla="*/ 157009 w 201629"/>
                  <a:gd name="connsiteY95" fmla="*/ 130559 h 203677"/>
                  <a:gd name="connsiteX96" fmla="*/ 157243 w 201629"/>
                  <a:gd name="connsiteY96" fmla="*/ 132150 h 203677"/>
                  <a:gd name="connsiteX97" fmla="*/ 153594 w 201629"/>
                  <a:gd name="connsiteY97" fmla="*/ 129177 h 203677"/>
                  <a:gd name="connsiteX98" fmla="*/ 149528 w 201629"/>
                  <a:gd name="connsiteY98" fmla="*/ 137315 h 203677"/>
                  <a:gd name="connsiteX99" fmla="*/ 153568 w 201629"/>
                  <a:gd name="connsiteY99" fmla="*/ 136063 h 203677"/>
                  <a:gd name="connsiteX100" fmla="*/ 153776 w 201629"/>
                  <a:gd name="connsiteY100" fmla="*/ 138280 h 203677"/>
                  <a:gd name="connsiteX101" fmla="*/ 156904 w 201629"/>
                  <a:gd name="connsiteY101" fmla="*/ 141515 h 203677"/>
                  <a:gd name="connsiteX102" fmla="*/ 159407 w 201629"/>
                  <a:gd name="connsiteY102" fmla="*/ 141333 h 203677"/>
                  <a:gd name="connsiteX103" fmla="*/ 160007 w 201629"/>
                  <a:gd name="connsiteY103" fmla="*/ 144098 h 203677"/>
                  <a:gd name="connsiteX104" fmla="*/ 164360 w 201629"/>
                  <a:gd name="connsiteY104" fmla="*/ 141463 h 203677"/>
                  <a:gd name="connsiteX105" fmla="*/ 166341 w 201629"/>
                  <a:gd name="connsiteY105" fmla="*/ 144880 h 203677"/>
                  <a:gd name="connsiteX106" fmla="*/ 166445 w 201629"/>
                  <a:gd name="connsiteY106" fmla="*/ 148245 h 203677"/>
                  <a:gd name="connsiteX107" fmla="*/ 163552 w 201629"/>
                  <a:gd name="connsiteY107" fmla="*/ 153019 h 203677"/>
                  <a:gd name="connsiteX108" fmla="*/ 162196 w 201629"/>
                  <a:gd name="connsiteY108" fmla="*/ 160323 h 203677"/>
                  <a:gd name="connsiteX109" fmla="*/ 164360 w 201629"/>
                  <a:gd name="connsiteY109" fmla="*/ 165045 h 203677"/>
                  <a:gd name="connsiteX110" fmla="*/ 162170 w 201629"/>
                  <a:gd name="connsiteY110" fmla="*/ 168044 h 203677"/>
                  <a:gd name="connsiteX111" fmla="*/ 163161 w 201629"/>
                  <a:gd name="connsiteY111" fmla="*/ 170079 h 203677"/>
                  <a:gd name="connsiteX112" fmla="*/ 162118 w 201629"/>
                  <a:gd name="connsiteY112" fmla="*/ 173731 h 203677"/>
                  <a:gd name="connsiteX113" fmla="*/ 160450 w 201629"/>
                  <a:gd name="connsiteY113" fmla="*/ 173392 h 203677"/>
                  <a:gd name="connsiteX114" fmla="*/ 153386 w 201629"/>
                  <a:gd name="connsiteY114" fmla="*/ 166792 h 203677"/>
                  <a:gd name="connsiteX115" fmla="*/ 141473 w 201629"/>
                  <a:gd name="connsiteY115" fmla="*/ 159749 h 203677"/>
                  <a:gd name="connsiteX116" fmla="*/ 139544 w 201629"/>
                  <a:gd name="connsiteY116" fmla="*/ 159880 h 203677"/>
                  <a:gd name="connsiteX117" fmla="*/ 135113 w 201629"/>
                  <a:gd name="connsiteY117" fmla="*/ 155445 h 203677"/>
                  <a:gd name="connsiteX118" fmla="*/ 127162 w 201629"/>
                  <a:gd name="connsiteY118" fmla="*/ 152784 h 203677"/>
                  <a:gd name="connsiteX119" fmla="*/ 122157 w 201629"/>
                  <a:gd name="connsiteY119" fmla="*/ 149445 h 203677"/>
                  <a:gd name="connsiteX120" fmla="*/ 118821 w 201629"/>
                  <a:gd name="connsiteY120" fmla="*/ 148976 h 203677"/>
                  <a:gd name="connsiteX121" fmla="*/ 116214 w 201629"/>
                  <a:gd name="connsiteY121" fmla="*/ 144358 h 203677"/>
                  <a:gd name="connsiteX122" fmla="*/ 113894 w 201629"/>
                  <a:gd name="connsiteY122" fmla="*/ 143993 h 203677"/>
                  <a:gd name="connsiteX123" fmla="*/ 115275 w 201629"/>
                  <a:gd name="connsiteY123" fmla="*/ 151271 h 203677"/>
                  <a:gd name="connsiteX124" fmla="*/ 114155 w 201629"/>
                  <a:gd name="connsiteY124" fmla="*/ 175218 h 203677"/>
                  <a:gd name="connsiteX125" fmla="*/ 114207 w 201629"/>
                  <a:gd name="connsiteY125" fmla="*/ 184374 h 203677"/>
                  <a:gd name="connsiteX126" fmla="*/ 113164 w 201629"/>
                  <a:gd name="connsiteY126" fmla="*/ 192200 h 203677"/>
                  <a:gd name="connsiteX127" fmla="*/ 117751 w 201629"/>
                  <a:gd name="connsiteY127" fmla="*/ 199556 h 203677"/>
                  <a:gd name="connsiteX128" fmla="*/ 111365 w 201629"/>
                  <a:gd name="connsiteY128" fmla="*/ 199425 h 203677"/>
                  <a:gd name="connsiteX129" fmla="*/ 105109 w 201629"/>
                  <a:gd name="connsiteY129" fmla="*/ 201173 h 203677"/>
                  <a:gd name="connsiteX130" fmla="*/ 93405 w 201629"/>
                  <a:gd name="connsiteY130" fmla="*/ 201278 h 203677"/>
                  <a:gd name="connsiteX131" fmla="*/ 80658 w 201629"/>
                  <a:gd name="connsiteY131" fmla="*/ 196634 h 203677"/>
                  <a:gd name="connsiteX132" fmla="*/ 67885 w 201629"/>
                  <a:gd name="connsiteY132" fmla="*/ 192617 h 203677"/>
                  <a:gd name="connsiteX133" fmla="*/ 57485 w 201629"/>
                  <a:gd name="connsiteY133" fmla="*/ 203469 h 203677"/>
                  <a:gd name="connsiteX134" fmla="*/ 52949 w 201629"/>
                  <a:gd name="connsiteY134" fmla="*/ 203677 h 203677"/>
                  <a:gd name="connsiteX135" fmla="*/ 48048 w 201629"/>
                  <a:gd name="connsiteY135" fmla="*/ 200626 h 203677"/>
                  <a:gd name="connsiteX136" fmla="*/ 44399 w 201629"/>
                  <a:gd name="connsiteY136" fmla="*/ 199817 h 203677"/>
                  <a:gd name="connsiteX137" fmla="*/ 38769 w 201629"/>
                  <a:gd name="connsiteY137" fmla="*/ 195513 h 203677"/>
                  <a:gd name="connsiteX138" fmla="*/ 36032 w 201629"/>
                  <a:gd name="connsiteY138" fmla="*/ 192513 h 203677"/>
                  <a:gd name="connsiteX139" fmla="*/ 35302 w 201629"/>
                  <a:gd name="connsiteY139" fmla="*/ 188078 h 203677"/>
                  <a:gd name="connsiteX140" fmla="*/ 36865 w 201629"/>
                  <a:gd name="connsiteY140" fmla="*/ 185783 h 203677"/>
                  <a:gd name="connsiteX141" fmla="*/ 35276 w 201629"/>
                  <a:gd name="connsiteY141" fmla="*/ 182600 h 203677"/>
                  <a:gd name="connsiteX142" fmla="*/ 33685 w 201629"/>
                  <a:gd name="connsiteY142" fmla="*/ 183722 h 203677"/>
                  <a:gd name="connsiteX143" fmla="*/ 29593 w 201629"/>
                  <a:gd name="connsiteY143" fmla="*/ 183252 h 203677"/>
                  <a:gd name="connsiteX144" fmla="*/ 23050 w 201629"/>
                  <a:gd name="connsiteY144" fmla="*/ 177044 h 203677"/>
                  <a:gd name="connsiteX145" fmla="*/ 25787 w 201629"/>
                  <a:gd name="connsiteY145" fmla="*/ 175348 h 203677"/>
                  <a:gd name="connsiteX146" fmla="*/ 25865 w 201629"/>
                  <a:gd name="connsiteY146" fmla="*/ 172296 h 203677"/>
                  <a:gd name="connsiteX147" fmla="*/ 21538 w 201629"/>
                  <a:gd name="connsiteY147" fmla="*/ 169923 h 203677"/>
                  <a:gd name="connsiteX148" fmla="*/ 24014 w 201629"/>
                  <a:gd name="connsiteY148" fmla="*/ 167340 h 203677"/>
                  <a:gd name="connsiteX149" fmla="*/ 21069 w 201629"/>
                  <a:gd name="connsiteY149" fmla="*/ 165801 h 203677"/>
                  <a:gd name="connsiteX150" fmla="*/ 18931 w 201629"/>
                  <a:gd name="connsiteY150" fmla="*/ 167679 h 203677"/>
                  <a:gd name="connsiteX151" fmla="*/ 16116 w 201629"/>
                  <a:gd name="connsiteY151" fmla="*/ 162045 h 203677"/>
                  <a:gd name="connsiteX152" fmla="*/ 15360 w 201629"/>
                  <a:gd name="connsiteY152" fmla="*/ 164445 h 203677"/>
                  <a:gd name="connsiteX153" fmla="*/ 9599 w 201629"/>
                  <a:gd name="connsiteY153" fmla="*/ 155915 h 203677"/>
                  <a:gd name="connsiteX154" fmla="*/ 12649 w 201629"/>
                  <a:gd name="connsiteY154" fmla="*/ 155184 h 203677"/>
                  <a:gd name="connsiteX155" fmla="*/ 9834 w 201629"/>
                  <a:gd name="connsiteY155" fmla="*/ 150254 h 203677"/>
                  <a:gd name="connsiteX156" fmla="*/ 14760 w 201629"/>
                  <a:gd name="connsiteY156" fmla="*/ 148376 h 203677"/>
                  <a:gd name="connsiteX157" fmla="*/ 11711 w 201629"/>
                  <a:gd name="connsiteY157" fmla="*/ 145976 h 203677"/>
                  <a:gd name="connsiteX158" fmla="*/ 14344 w 201629"/>
                  <a:gd name="connsiteY158" fmla="*/ 144280 h 203677"/>
                  <a:gd name="connsiteX159" fmla="*/ 11320 w 201629"/>
                  <a:gd name="connsiteY159" fmla="*/ 139089 h 203677"/>
                  <a:gd name="connsiteX160" fmla="*/ 3865 w 201629"/>
                  <a:gd name="connsiteY160" fmla="*/ 135933 h 203677"/>
                  <a:gd name="connsiteX161" fmla="*/ 33 w 201629"/>
                  <a:gd name="connsiteY161" fmla="*/ 128055 h 203677"/>
                  <a:gd name="connsiteX162" fmla="*/ 33 w 201629"/>
                  <a:gd name="connsiteY162" fmla="*/ 128055 h 203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Lst>
                <a:rect l="l" t="t" r="r" b="b"/>
                <a:pathLst>
                  <a:path w="201629" h="203677">
                    <a:moveTo>
                      <a:pt x="33" y="128055"/>
                    </a:moveTo>
                    <a:lnTo>
                      <a:pt x="63610" y="68188"/>
                    </a:lnTo>
                    <a:lnTo>
                      <a:pt x="69710" y="52850"/>
                    </a:lnTo>
                    <a:lnTo>
                      <a:pt x="76670" y="37041"/>
                    </a:lnTo>
                    <a:lnTo>
                      <a:pt x="78729" y="31642"/>
                    </a:lnTo>
                    <a:lnTo>
                      <a:pt x="81883" y="33285"/>
                    </a:lnTo>
                    <a:lnTo>
                      <a:pt x="84777" y="32372"/>
                    </a:lnTo>
                    <a:lnTo>
                      <a:pt x="89182" y="34407"/>
                    </a:lnTo>
                    <a:lnTo>
                      <a:pt x="89990" y="32868"/>
                    </a:lnTo>
                    <a:lnTo>
                      <a:pt x="82978" y="24207"/>
                    </a:lnTo>
                    <a:lnTo>
                      <a:pt x="87800" y="15860"/>
                    </a:lnTo>
                    <a:lnTo>
                      <a:pt x="91971" y="15651"/>
                    </a:lnTo>
                    <a:lnTo>
                      <a:pt x="96220" y="11112"/>
                    </a:lnTo>
                    <a:lnTo>
                      <a:pt x="100313" y="5112"/>
                    </a:lnTo>
                    <a:lnTo>
                      <a:pt x="105891" y="6834"/>
                    </a:lnTo>
                    <a:lnTo>
                      <a:pt x="109775" y="11477"/>
                    </a:lnTo>
                    <a:lnTo>
                      <a:pt x="113346" y="11008"/>
                    </a:lnTo>
                    <a:lnTo>
                      <a:pt x="120306" y="16434"/>
                    </a:lnTo>
                    <a:lnTo>
                      <a:pt x="121662" y="12990"/>
                    </a:lnTo>
                    <a:lnTo>
                      <a:pt x="119889" y="8451"/>
                    </a:lnTo>
                    <a:lnTo>
                      <a:pt x="132193" y="9573"/>
                    </a:lnTo>
                    <a:lnTo>
                      <a:pt x="135998" y="6339"/>
                    </a:lnTo>
                    <a:lnTo>
                      <a:pt x="140352" y="6313"/>
                    </a:lnTo>
                    <a:lnTo>
                      <a:pt x="151483" y="2921"/>
                    </a:lnTo>
                    <a:lnTo>
                      <a:pt x="171111" y="0"/>
                    </a:lnTo>
                    <a:lnTo>
                      <a:pt x="164803" y="15103"/>
                    </a:lnTo>
                    <a:lnTo>
                      <a:pt x="167435" y="16512"/>
                    </a:lnTo>
                    <a:lnTo>
                      <a:pt x="186465" y="34850"/>
                    </a:lnTo>
                    <a:lnTo>
                      <a:pt x="188941" y="32868"/>
                    </a:lnTo>
                    <a:lnTo>
                      <a:pt x="195171" y="31929"/>
                    </a:lnTo>
                    <a:lnTo>
                      <a:pt x="198533" y="29842"/>
                    </a:lnTo>
                    <a:lnTo>
                      <a:pt x="199211" y="34876"/>
                    </a:lnTo>
                    <a:lnTo>
                      <a:pt x="201662" y="36859"/>
                    </a:lnTo>
                    <a:lnTo>
                      <a:pt x="188681" y="38137"/>
                    </a:lnTo>
                    <a:lnTo>
                      <a:pt x="188237" y="45415"/>
                    </a:lnTo>
                    <a:lnTo>
                      <a:pt x="179035" y="45963"/>
                    </a:lnTo>
                    <a:lnTo>
                      <a:pt x="165246" y="48258"/>
                    </a:lnTo>
                    <a:lnTo>
                      <a:pt x="156174" y="50606"/>
                    </a:lnTo>
                    <a:lnTo>
                      <a:pt x="156044" y="54441"/>
                    </a:lnTo>
                    <a:lnTo>
                      <a:pt x="154011" y="55354"/>
                    </a:lnTo>
                    <a:lnTo>
                      <a:pt x="149580" y="53762"/>
                    </a:lnTo>
                    <a:lnTo>
                      <a:pt x="147807" y="51676"/>
                    </a:lnTo>
                    <a:lnTo>
                      <a:pt x="147807" y="47398"/>
                    </a:lnTo>
                    <a:lnTo>
                      <a:pt x="146556" y="46876"/>
                    </a:lnTo>
                    <a:lnTo>
                      <a:pt x="146712" y="42572"/>
                    </a:lnTo>
                    <a:lnTo>
                      <a:pt x="150675" y="39154"/>
                    </a:lnTo>
                    <a:lnTo>
                      <a:pt x="150049" y="38268"/>
                    </a:lnTo>
                    <a:lnTo>
                      <a:pt x="156487" y="31198"/>
                    </a:lnTo>
                    <a:lnTo>
                      <a:pt x="155914" y="27755"/>
                    </a:lnTo>
                    <a:lnTo>
                      <a:pt x="158234" y="25877"/>
                    </a:lnTo>
                    <a:lnTo>
                      <a:pt x="155028" y="22329"/>
                    </a:lnTo>
                    <a:lnTo>
                      <a:pt x="156383" y="17894"/>
                    </a:lnTo>
                    <a:lnTo>
                      <a:pt x="154376" y="15547"/>
                    </a:lnTo>
                    <a:lnTo>
                      <a:pt x="150466" y="15495"/>
                    </a:lnTo>
                    <a:lnTo>
                      <a:pt x="149814" y="18129"/>
                    </a:lnTo>
                    <a:lnTo>
                      <a:pt x="145409" y="18494"/>
                    </a:lnTo>
                    <a:lnTo>
                      <a:pt x="145670" y="21651"/>
                    </a:lnTo>
                    <a:lnTo>
                      <a:pt x="139882" y="20138"/>
                    </a:lnTo>
                    <a:lnTo>
                      <a:pt x="141916" y="25512"/>
                    </a:lnTo>
                    <a:lnTo>
                      <a:pt x="138371" y="26946"/>
                    </a:lnTo>
                    <a:lnTo>
                      <a:pt x="135686" y="32633"/>
                    </a:lnTo>
                    <a:lnTo>
                      <a:pt x="133236" y="33024"/>
                    </a:lnTo>
                    <a:lnTo>
                      <a:pt x="130759" y="30990"/>
                    </a:lnTo>
                    <a:lnTo>
                      <a:pt x="125911" y="34955"/>
                    </a:lnTo>
                    <a:lnTo>
                      <a:pt x="129274" y="39024"/>
                    </a:lnTo>
                    <a:lnTo>
                      <a:pt x="131046" y="42754"/>
                    </a:lnTo>
                    <a:lnTo>
                      <a:pt x="135268" y="45624"/>
                    </a:lnTo>
                    <a:lnTo>
                      <a:pt x="136650" y="45337"/>
                    </a:lnTo>
                    <a:lnTo>
                      <a:pt x="139309" y="48937"/>
                    </a:lnTo>
                    <a:lnTo>
                      <a:pt x="143558" y="58875"/>
                    </a:lnTo>
                    <a:lnTo>
                      <a:pt x="142255" y="62449"/>
                    </a:lnTo>
                    <a:lnTo>
                      <a:pt x="144288" y="63023"/>
                    </a:lnTo>
                    <a:lnTo>
                      <a:pt x="143089" y="67040"/>
                    </a:lnTo>
                    <a:lnTo>
                      <a:pt x="140534" y="69310"/>
                    </a:lnTo>
                    <a:lnTo>
                      <a:pt x="140482" y="73588"/>
                    </a:lnTo>
                    <a:lnTo>
                      <a:pt x="139153" y="83396"/>
                    </a:lnTo>
                    <a:lnTo>
                      <a:pt x="137432" y="86865"/>
                    </a:lnTo>
                    <a:lnTo>
                      <a:pt x="137563" y="90804"/>
                    </a:lnTo>
                    <a:lnTo>
                      <a:pt x="140795" y="91117"/>
                    </a:lnTo>
                    <a:lnTo>
                      <a:pt x="141264" y="87857"/>
                    </a:lnTo>
                    <a:lnTo>
                      <a:pt x="143975" y="84857"/>
                    </a:lnTo>
                    <a:lnTo>
                      <a:pt x="151509" y="85248"/>
                    </a:lnTo>
                    <a:lnTo>
                      <a:pt x="156618" y="89317"/>
                    </a:lnTo>
                    <a:lnTo>
                      <a:pt x="152395" y="92396"/>
                    </a:lnTo>
                    <a:lnTo>
                      <a:pt x="147155" y="93387"/>
                    </a:lnTo>
                    <a:lnTo>
                      <a:pt x="139830" y="97717"/>
                    </a:lnTo>
                    <a:lnTo>
                      <a:pt x="150987" y="111908"/>
                    </a:lnTo>
                    <a:lnTo>
                      <a:pt x="154089" y="108751"/>
                    </a:lnTo>
                    <a:lnTo>
                      <a:pt x="154689" y="114777"/>
                    </a:lnTo>
                    <a:lnTo>
                      <a:pt x="157582" y="115351"/>
                    </a:lnTo>
                    <a:lnTo>
                      <a:pt x="162509" y="113134"/>
                    </a:lnTo>
                    <a:lnTo>
                      <a:pt x="163447" y="117569"/>
                    </a:lnTo>
                    <a:lnTo>
                      <a:pt x="164985" y="119342"/>
                    </a:lnTo>
                    <a:lnTo>
                      <a:pt x="163656" y="127012"/>
                    </a:lnTo>
                    <a:lnTo>
                      <a:pt x="161987" y="125029"/>
                    </a:lnTo>
                    <a:lnTo>
                      <a:pt x="157009" y="130559"/>
                    </a:lnTo>
                    <a:lnTo>
                      <a:pt x="157243" y="132150"/>
                    </a:lnTo>
                    <a:lnTo>
                      <a:pt x="153594" y="129177"/>
                    </a:lnTo>
                    <a:lnTo>
                      <a:pt x="149528" y="137315"/>
                    </a:lnTo>
                    <a:lnTo>
                      <a:pt x="153568" y="136063"/>
                    </a:lnTo>
                    <a:lnTo>
                      <a:pt x="153776" y="138280"/>
                    </a:lnTo>
                    <a:lnTo>
                      <a:pt x="156904" y="141515"/>
                    </a:lnTo>
                    <a:lnTo>
                      <a:pt x="159407" y="141333"/>
                    </a:lnTo>
                    <a:lnTo>
                      <a:pt x="160007" y="144098"/>
                    </a:lnTo>
                    <a:lnTo>
                      <a:pt x="164360" y="141463"/>
                    </a:lnTo>
                    <a:lnTo>
                      <a:pt x="166341" y="144880"/>
                    </a:lnTo>
                    <a:lnTo>
                      <a:pt x="166445" y="148245"/>
                    </a:lnTo>
                    <a:lnTo>
                      <a:pt x="163552" y="153019"/>
                    </a:lnTo>
                    <a:lnTo>
                      <a:pt x="162196" y="160323"/>
                    </a:lnTo>
                    <a:lnTo>
                      <a:pt x="164360" y="165045"/>
                    </a:lnTo>
                    <a:lnTo>
                      <a:pt x="162170" y="168044"/>
                    </a:lnTo>
                    <a:lnTo>
                      <a:pt x="163161" y="170079"/>
                    </a:lnTo>
                    <a:lnTo>
                      <a:pt x="162118" y="173731"/>
                    </a:lnTo>
                    <a:lnTo>
                      <a:pt x="160450" y="173392"/>
                    </a:lnTo>
                    <a:lnTo>
                      <a:pt x="153386" y="166792"/>
                    </a:lnTo>
                    <a:lnTo>
                      <a:pt x="141473" y="159749"/>
                    </a:lnTo>
                    <a:lnTo>
                      <a:pt x="139544" y="159880"/>
                    </a:lnTo>
                    <a:lnTo>
                      <a:pt x="135113" y="155445"/>
                    </a:lnTo>
                    <a:lnTo>
                      <a:pt x="127162" y="152784"/>
                    </a:lnTo>
                    <a:lnTo>
                      <a:pt x="122157" y="149445"/>
                    </a:lnTo>
                    <a:lnTo>
                      <a:pt x="118821" y="148976"/>
                    </a:lnTo>
                    <a:lnTo>
                      <a:pt x="116214" y="144358"/>
                    </a:lnTo>
                    <a:lnTo>
                      <a:pt x="113894" y="143993"/>
                    </a:lnTo>
                    <a:lnTo>
                      <a:pt x="115275" y="151271"/>
                    </a:lnTo>
                    <a:lnTo>
                      <a:pt x="114155" y="175218"/>
                    </a:lnTo>
                    <a:lnTo>
                      <a:pt x="114207" y="184374"/>
                    </a:lnTo>
                    <a:lnTo>
                      <a:pt x="113164" y="192200"/>
                    </a:lnTo>
                    <a:lnTo>
                      <a:pt x="117751" y="199556"/>
                    </a:lnTo>
                    <a:lnTo>
                      <a:pt x="111365" y="199425"/>
                    </a:lnTo>
                    <a:lnTo>
                      <a:pt x="105109" y="201173"/>
                    </a:lnTo>
                    <a:lnTo>
                      <a:pt x="93405" y="201278"/>
                    </a:lnTo>
                    <a:lnTo>
                      <a:pt x="80658" y="196634"/>
                    </a:lnTo>
                    <a:lnTo>
                      <a:pt x="67885" y="192617"/>
                    </a:lnTo>
                    <a:lnTo>
                      <a:pt x="57485" y="203469"/>
                    </a:lnTo>
                    <a:lnTo>
                      <a:pt x="52949" y="203677"/>
                    </a:lnTo>
                    <a:lnTo>
                      <a:pt x="48048" y="200626"/>
                    </a:lnTo>
                    <a:lnTo>
                      <a:pt x="44399" y="199817"/>
                    </a:lnTo>
                    <a:lnTo>
                      <a:pt x="38769" y="195513"/>
                    </a:lnTo>
                    <a:lnTo>
                      <a:pt x="36032" y="192513"/>
                    </a:lnTo>
                    <a:lnTo>
                      <a:pt x="35302" y="188078"/>
                    </a:lnTo>
                    <a:lnTo>
                      <a:pt x="36865" y="185783"/>
                    </a:lnTo>
                    <a:lnTo>
                      <a:pt x="35276" y="182600"/>
                    </a:lnTo>
                    <a:lnTo>
                      <a:pt x="33685" y="183722"/>
                    </a:lnTo>
                    <a:lnTo>
                      <a:pt x="29593" y="183252"/>
                    </a:lnTo>
                    <a:lnTo>
                      <a:pt x="23050" y="177044"/>
                    </a:lnTo>
                    <a:lnTo>
                      <a:pt x="25787" y="175348"/>
                    </a:lnTo>
                    <a:lnTo>
                      <a:pt x="25865" y="172296"/>
                    </a:lnTo>
                    <a:lnTo>
                      <a:pt x="21538" y="169923"/>
                    </a:lnTo>
                    <a:lnTo>
                      <a:pt x="24014" y="167340"/>
                    </a:lnTo>
                    <a:lnTo>
                      <a:pt x="21069" y="165801"/>
                    </a:lnTo>
                    <a:lnTo>
                      <a:pt x="18931" y="167679"/>
                    </a:lnTo>
                    <a:lnTo>
                      <a:pt x="16116" y="162045"/>
                    </a:lnTo>
                    <a:lnTo>
                      <a:pt x="15360" y="164445"/>
                    </a:lnTo>
                    <a:lnTo>
                      <a:pt x="9599" y="155915"/>
                    </a:lnTo>
                    <a:lnTo>
                      <a:pt x="12649" y="155184"/>
                    </a:lnTo>
                    <a:lnTo>
                      <a:pt x="9834" y="150254"/>
                    </a:lnTo>
                    <a:lnTo>
                      <a:pt x="14760" y="148376"/>
                    </a:lnTo>
                    <a:lnTo>
                      <a:pt x="11711" y="145976"/>
                    </a:lnTo>
                    <a:lnTo>
                      <a:pt x="14344" y="144280"/>
                    </a:lnTo>
                    <a:lnTo>
                      <a:pt x="11320" y="139089"/>
                    </a:lnTo>
                    <a:lnTo>
                      <a:pt x="3865" y="135933"/>
                    </a:lnTo>
                    <a:lnTo>
                      <a:pt x="33" y="128055"/>
                    </a:lnTo>
                    <a:lnTo>
                      <a:pt x="33" y="128055"/>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78" name="SC-3">
                <a:extLst>
                  <a:ext uri="{FF2B5EF4-FFF2-40B4-BE49-F238E27FC236}">
                    <a16:creationId xmlns:a16="http://schemas.microsoft.com/office/drawing/2014/main" id="{9A12AE15-FC88-6C5B-00A2-E60EDF160D3D}"/>
                  </a:ext>
                </a:extLst>
              </p:cNvPr>
              <p:cNvSpPr/>
              <p:nvPr/>
            </p:nvSpPr>
            <p:spPr>
              <a:xfrm>
                <a:off x="636800" y="10706117"/>
                <a:ext cx="1143172" cy="1267512"/>
              </a:xfrm>
              <a:custGeom>
                <a:avLst/>
                <a:gdLst>
                  <a:gd name="connsiteX0" fmla="*/ 33 w 293697"/>
                  <a:gd name="connsiteY0" fmla="*/ 67901 h 271344"/>
                  <a:gd name="connsiteX1" fmla="*/ 737 w 293697"/>
                  <a:gd name="connsiteY1" fmla="*/ 61379 h 271344"/>
                  <a:gd name="connsiteX2" fmla="*/ 4021 w 293697"/>
                  <a:gd name="connsiteY2" fmla="*/ 58875 h 271344"/>
                  <a:gd name="connsiteX3" fmla="*/ 5064 w 293697"/>
                  <a:gd name="connsiteY3" fmla="*/ 55328 h 271344"/>
                  <a:gd name="connsiteX4" fmla="*/ 4334 w 293697"/>
                  <a:gd name="connsiteY4" fmla="*/ 52432 h 271344"/>
                  <a:gd name="connsiteX5" fmla="*/ 7384 w 293697"/>
                  <a:gd name="connsiteY5" fmla="*/ 49850 h 271344"/>
                  <a:gd name="connsiteX6" fmla="*/ 9443 w 293697"/>
                  <a:gd name="connsiteY6" fmla="*/ 45911 h 271344"/>
                  <a:gd name="connsiteX7" fmla="*/ 12075 w 293697"/>
                  <a:gd name="connsiteY7" fmla="*/ 46928 h 271344"/>
                  <a:gd name="connsiteX8" fmla="*/ 12545 w 293697"/>
                  <a:gd name="connsiteY8" fmla="*/ 41737 h 271344"/>
                  <a:gd name="connsiteX9" fmla="*/ 14891 w 293697"/>
                  <a:gd name="connsiteY9" fmla="*/ 42441 h 271344"/>
                  <a:gd name="connsiteX10" fmla="*/ 16012 w 293697"/>
                  <a:gd name="connsiteY10" fmla="*/ 36702 h 271344"/>
                  <a:gd name="connsiteX11" fmla="*/ 21329 w 293697"/>
                  <a:gd name="connsiteY11" fmla="*/ 36233 h 271344"/>
                  <a:gd name="connsiteX12" fmla="*/ 28159 w 293697"/>
                  <a:gd name="connsiteY12" fmla="*/ 27546 h 271344"/>
                  <a:gd name="connsiteX13" fmla="*/ 30662 w 293697"/>
                  <a:gd name="connsiteY13" fmla="*/ 28355 h 271344"/>
                  <a:gd name="connsiteX14" fmla="*/ 32773 w 293697"/>
                  <a:gd name="connsiteY14" fmla="*/ 25877 h 271344"/>
                  <a:gd name="connsiteX15" fmla="*/ 34962 w 293697"/>
                  <a:gd name="connsiteY15" fmla="*/ 26503 h 271344"/>
                  <a:gd name="connsiteX16" fmla="*/ 32799 w 293697"/>
                  <a:gd name="connsiteY16" fmla="*/ 23033 h 271344"/>
                  <a:gd name="connsiteX17" fmla="*/ 36813 w 293697"/>
                  <a:gd name="connsiteY17" fmla="*/ 16486 h 271344"/>
                  <a:gd name="connsiteX18" fmla="*/ 35406 w 293697"/>
                  <a:gd name="connsiteY18" fmla="*/ 14816 h 271344"/>
                  <a:gd name="connsiteX19" fmla="*/ 82248 w 293697"/>
                  <a:gd name="connsiteY19" fmla="*/ 0 h 271344"/>
                  <a:gd name="connsiteX20" fmla="*/ 82535 w 293697"/>
                  <a:gd name="connsiteY20" fmla="*/ 3547 h 271344"/>
                  <a:gd name="connsiteX21" fmla="*/ 85063 w 293697"/>
                  <a:gd name="connsiteY21" fmla="*/ 2999 h 271344"/>
                  <a:gd name="connsiteX22" fmla="*/ 87149 w 293697"/>
                  <a:gd name="connsiteY22" fmla="*/ 6677 h 271344"/>
                  <a:gd name="connsiteX23" fmla="*/ 92153 w 293697"/>
                  <a:gd name="connsiteY23" fmla="*/ 4669 h 271344"/>
                  <a:gd name="connsiteX24" fmla="*/ 100495 w 293697"/>
                  <a:gd name="connsiteY24" fmla="*/ 3443 h 271344"/>
                  <a:gd name="connsiteX25" fmla="*/ 103362 w 293697"/>
                  <a:gd name="connsiteY25" fmla="*/ 3730 h 271344"/>
                  <a:gd name="connsiteX26" fmla="*/ 112721 w 293697"/>
                  <a:gd name="connsiteY26" fmla="*/ 1904 h 271344"/>
                  <a:gd name="connsiteX27" fmla="*/ 109827 w 293697"/>
                  <a:gd name="connsiteY27" fmla="*/ 3991 h 271344"/>
                  <a:gd name="connsiteX28" fmla="*/ 109123 w 293697"/>
                  <a:gd name="connsiteY28" fmla="*/ 8243 h 271344"/>
                  <a:gd name="connsiteX29" fmla="*/ 110792 w 293697"/>
                  <a:gd name="connsiteY29" fmla="*/ 9417 h 271344"/>
                  <a:gd name="connsiteX30" fmla="*/ 109619 w 293697"/>
                  <a:gd name="connsiteY30" fmla="*/ 13669 h 271344"/>
                  <a:gd name="connsiteX31" fmla="*/ 117699 w 293697"/>
                  <a:gd name="connsiteY31" fmla="*/ 12338 h 271344"/>
                  <a:gd name="connsiteX32" fmla="*/ 116943 w 293697"/>
                  <a:gd name="connsiteY32" fmla="*/ 14269 h 271344"/>
                  <a:gd name="connsiteX33" fmla="*/ 118247 w 293697"/>
                  <a:gd name="connsiteY33" fmla="*/ 17921 h 271344"/>
                  <a:gd name="connsiteX34" fmla="*/ 116265 w 293697"/>
                  <a:gd name="connsiteY34" fmla="*/ 18886 h 271344"/>
                  <a:gd name="connsiteX35" fmla="*/ 119211 w 293697"/>
                  <a:gd name="connsiteY35" fmla="*/ 21051 h 271344"/>
                  <a:gd name="connsiteX36" fmla="*/ 120645 w 293697"/>
                  <a:gd name="connsiteY36" fmla="*/ 29294 h 271344"/>
                  <a:gd name="connsiteX37" fmla="*/ 123017 w 293697"/>
                  <a:gd name="connsiteY37" fmla="*/ 30833 h 271344"/>
                  <a:gd name="connsiteX38" fmla="*/ 124946 w 293697"/>
                  <a:gd name="connsiteY38" fmla="*/ 35294 h 271344"/>
                  <a:gd name="connsiteX39" fmla="*/ 124816 w 293697"/>
                  <a:gd name="connsiteY39" fmla="*/ 39598 h 271344"/>
                  <a:gd name="connsiteX40" fmla="*/ 126562 w 293697"/>
                  <a:gd name="connsiteY40" fmla="*/ 45311 h 271344"/>
                  <a:gd name="connsiteX41" fmla="*/ 125103 w 293697"/>
                  <a:gd name="connsiteY41" fmla="*/ 47110 h 271344"/>
                  <a:gd name="connsiteX42" fmla="*/ 128726 w 293697"/>
                  <a:gd name="connsiteY42" fmla="*/ 50815 h 271344"/>
                  <a:gd name="connsiteX43" fmla="*/ 130107 w 293697"/>
                  <a:gd name="connsiteY43" fmla="*/ 54467 h 271344"/>
                  <a:gd name="connsiteX44" fmla="*/ 129612 w 293697"/>
                  <a:gd name="connsiteY44" fmla="*/ 58901 h 271344"/>
                  <a:gd name="connsiteX45" fmla="*/ 132766 w 293697"/>
                  <a:gd name="connsiteY45" fmla="*/ 58614 h 271344"/>
                  <a:gd name="connsiteX46" fmla="*/ 132818 w 293697"/>
                  <a:gd name="connsiteY46" fmla="*/ 60649 h 271344"/>
                  <a:gd name="connsiteX47" fmla="*/ 138188 w 293697"/>
                  <a:gd name="connsiteY47" fmla="*/ 63675 h 271344"/>
                  <a:gd name="connsiteX48" fmla="*/ 143923 w 293697"/>
                  <a:gd name="connsiteY48" fmla="*/ 64614 h 271344"/>
                  <a:gd name="connsiteX49" fmla="*/ 146035 w 293697"/>
                  <a:gd name="connsiteY49" fmla="*/ 63414 h 271344"/>
                  <a:gd name="connsiteX50" fmla="*/ 147234 w 293697"/>
                  <a:gd name="connsiteY50" fmla="*/ 66466 h 271344"/>
                  <a:gd name="connsiteX51" fmla="*/ 149293 w 293697"/>
                  <a:gd name="connsiteY51" fmla="*/ 67405 h 271344"/>
                  <a:gd name="connsiteX52" fmla="*/ 152056 w 293697"/>
                  <a:gd name="connsiteY52" fmla="*/ 64666 h 271344"/>
                  <a:gd name="connsiteX53" fmla="*/ 154454 w 293697"/>
                  <a:gd name="connsiteY53" fmla="*/ 64614 h 271344"/>
                  <a:gd name="connsiteX54" fmla="*/ 155028 w 293697"/>
                  <a:gd name="connsiteY54" fmla="*/ 67927 h 271344"/>
                  <a:gd name="connsiteX55" fmla="*/ 159199 w 293697"/>
                  <a:gd name="connsiteY55" fmla="*/ 66753 h 271344"/>
                  <a:gd name="connsiteX56" fmla="*/ 162431 w 293697"/>
                  <a:gd name="connsiteY56" fmla="*/ 68840 h 271344"/>
                  <a:gd name="connsiteX57" fmla="*/ 162196 w 293697"/>
                  <a:gd name="connsiteY57" fmla="*/ 66727 h 271344"/>
                  <a:gd name="connsiteX58" fmla="*/ 164724 w 293697"/>
                  <a:gd name="connsiteY58" fmla="*/ 65371 h 271344"/>
                  <a:gd name="connsiteX59" fmla="*/ 166523 w 293697"/>
                  <a:gd name="connsiteY59" fmla="*/ 62084 h 271344"/>
                  <a:gd name="connsiteX60" fmla="*/ 163264 w 293697"/>
                  <a:gd name="connsiteY60" fmla="*/ 62762 h 271344"/>
                  <a:gd name="connsiteX61" fmla="*/ 160971 w 293697"/>
                  <a:gd name="connsiteY61" fmla="*/ 59345 h 271344"/>
                  <a:gd name="connsiteX62" fmla="*/ 165246 w 293697"/>
                  <a:gd name="connsiteY62" fmla="*/ 55067 h 271344"/>
                  <a:gd name="connsiteX63" fmla="*/ 164308 w 293697"/>
                  <a:gd name="connsiteY63" fmla="*/ 53501 h 271344"/>
                  <a:gd name="connsiteX64" fmla="*/ 168530 w 293697"/>
                  <a:gd name="connsiteY64" fmla="*/ 50006 h 271344"/>
                  <a:gd name="connsiteX65" fmla="*/ 171424 w 293697"/>
                  <a:gd name="connsiteY65" fmla="*/ 50841 h 271344"/>
                  <a:gd name="connsiteX66" fmla="*/ 176246 w 293697"/>
                  <a:gd name="connsiteY66" fmla="*/ 54023 h 271344"/>
                  <a:gd name="connsiteX67" fmla="*/ 178618 w 293697"/>
                  <a:gd name="connsiteY67" fmla="*/ 59214 h 271344"/>
                  <a:gd name="connsiteX68" fmla="*/ 182659 w 293697"/>
                  <a:gd name="connsiteY68" fmla="*/ 59866 h 271344"/>
                  <a:gd name="connsiteX69" fmla="*/ 183884 w 293697"/>
                  <a:gd name="connsiteY69" fmla="*/ 64379 h 271344"/>
                  <a:gd name="connsiteX70" fmla="*/ 189410 w 293697"/>
                  <a:gd name="connsiteY70" fmla="*/ 70666 h 271344"/>
                  <a:gd name="connsiteX71" fmla="*/ 199498 w 293697"/>
                  <a:gd name="connsiteY71" fmla="*/ 76614 h 271344"/>
                  <a:gd name="connsiteX72" fmla="*/ 202183 w 293697"/>
                  <a:gd name="connsiteY72" fmla="*/ 76639 h 271344"/>
                  <a:gd name="connsiteX73" fmla="*/ 205832 w 293697"/>
                  <a:gd name="connsiteY73" fmla="*/ 82144 h 271344"/>
                  <a:gd name="connsiteX74" fmla="*/ 211072 w 293697"/>
                  <a:gd name="connsiteY74" fmla="*/ 87074 h 271344"/>
                  <a:gd name="connsiteX75" fmla="*/ 212506 w 293697"/>
                  <a:gd name="connsiteY75" fmla="*/ 85926 h 271344"/>
                  <a:gd name="connsiteX76" fmla="*/ 214773 w 293697"/>
                  <a:gd name="connsiteY76" fmla="*/ 88717 h 271344"/>
                  <a:gd name="connsiteX77" fmla="*/ 217823 w 293697"/>
                  <a:gd name="connsiteY77" fmla="*/ 85222 h 271344"/>
                  <a:gd name="connsiteX78" fmla="*/ 224053 w 293697"/>
                  <a:gd name="connsiteY78" fmla="*/ 89761 h 271344"/>
                  <a:gd name="connsiteX79" fmla="*/ 231352 w 293697"/>
                  <a:gd name="connsiteY79" fmla="*/ 90882 h 271344"/>
                  <a:gd name="connsiteX80" fmla="*/ 236174 w 293697"/>
                  <a:gd name="connsiteY80" fmla="*/ 93856 h 271344"/>
                  <a:gd name="connsiteX81" fmla="*/ 238338 w 293697"/>
                  <a:gd name="connsiteY81" fmla="*/ 92474 h 271344"/>
                  <a:gd name="connsiteX82" fmla="*/ 244490 w 293697"/>
                  <a:gd name="connsiteY82" fmla="*/ 94508 h 271344"/>
                  <a:gd name="connsiteX83" fmla="*/ 245949 w 293697"/>
                  <a:gd name="connsiteY83" fmla="*/ 97117 h 271344"/>
                  <a:gd name="connsiteX84" fmla="*/ 250355 w 293697"/>
                  <a:gd name="connsiteY84" fmla="*/ 98447 h 271344"/>
                  <a:gd name="connsiteX85" fmla="*/ 254525 w 293697"/>
                  <a:gd name="connsiteY85" fmla="*/ 103377 h 271344"/>
                  <a:gd name="connsiteX86" fmla="*/ 259687 w 293697"/>
                  <a:gd name="connsiteY86" fmla="*/ 106899 h 271344"/>
                  <a:gd name="connsiteX87" fmla="*/ 259113 w 293697"/>
                  <a:gd name="connsiteY87" fmla="*/ 109169 h 271344"/>
                  <a:gd name="connsiteX88" fmla="*/ 261512 w 293697"/>
                  <a:gd name="connsiteY88" fmla="*/ 112482 h 271344"/>
                  <a:gd name="connsiteX89" fmla="*/ 269540 w 293697"/>
                  <a:gd name="connsiteY89" fmla="*/ 104604 h 271344"/>
                  <a:gd name="connsiteX90" fmla="*/ 273294 w 293697"/>
                  <a:gd name="connsiteY90" fmla="*/ 105151 h 271344"/>
                  <a:gd name="connsiteX91" fmla="*/ 278403 w 293697"/>
                  <a:gd name="connsiteY91" fmla="*/ 103847 h 271344"/>
                  <a:gd name="connsiteX92" fmla="*/ 279889 w 293697"/>
                  <a:gd name="connsiteY92" fmla="*/ 108464 h 271344"/>
                  <a:gd name="connsiteX93" fmla="*/ 278690 w 293697"/>
                  <a:gd name="connsiteY93" fmla="*/ 110942 h 271344"/>
                  <a:gd name="connsiteX94" fmla="*/ 282495 w 293697"/>
                  <a:gd name="connsiteY94" fmla="*/ 122603 h 271344"/>
                  <a:gd name="connsiteX95" fmla="*/ 285780 w 293697"/>
                  <a:gd name="connsiteY95" fmla="*/ 128811 h 271344"/>
                  <a:gd name="connsiteX96" fmla="*/ 286588 w 293697"/>
                  <a:gd name="connsiteY96" fmla="*/ 133324 h 271344"/>
                  <a:gd name="connsiteX97" fmla="*/ 290446 w 293697"/>
                  <a:gd name="connsiteY97" fmla="*/ 139584 h 271344"/>
                  <a:gd name="connsiteX98" fmla="*/ 289638 w 293697"/>
                  <a:gd name="connsiteY98" fmla="*/ 142037 h 271344"/>
                  <a:gd name="connsiteX99" fmla="*/ 293730 w 293697"/>
                  <a:gd name="connsiteY99" fmla="*/ 148401 h 271344"/>
                  <a:gd name="connsiteX100" fmla="*/ 288621 w 293697"/>
                  <a:gd name="connsiteY100" fmla="*/ 155862 h 271344"/>
                  <a:gd name="connsiteX101" fmla="*/ 285389 w 293697"/>
                  <a:gd name="connsiteY101" fmla="*/ 158940 h 271344"/>
                  <a:gd name="connsiteX102" fmla="*/ 281218 w 293697"/>
                  <a:gd name="connsiteY102" fmla="*/ 159149 h 271344"/>
                  <a:gd name="connsiteX103" fmla="*/ 276396 w 293697"/>
                  <a:gd name="connsiteY103" fmla="*/ 167496 h 271344"/>
                  <a:gd name="connsiteX104" fmla="*/ 283408 w 293697"/>
                  <a:gd name="connsiteY104" fmla="*/ 176157 h 271344"/>
                  <a:gd name="connsiteX105" fmla="*/ 282600 w 293697"/>
                  <a:gd name="connsiteY105" fmla="*/ 177696 h 271344"/>
                  <a:gd name="connsiteX106" fmla="*/ 278194 w 293697"/>
                  <a:gd name="connsiteY106" fmla="*/ 175661 h 271344"/>
                  <a:gd name="connsiteX107" fmla="*/ 275301 w 293697"/>
                  <a:gd name="connsiteY107" fmla="*/ 176574 h 271344"/>
                  <a:gd name="connsiteX108" fmla="*/ 272147 w 293697"/>
                  <a:gd name="connsiteY108" fmla="*/ 174931 h 271344"/>
                  <a:gd name="connsiteX109" fmla="*/ 270087 w 293697"/>
                  <a:gd name="connsiteY109" fmla="*/ 180330 h 271344"/>
                  <a:gd name="connsiteX110" fmla="*/ 263128 w 293697"/>
                  <a:gd name="connsiteY110" fmla="*/ 196139 h 271344"/>
                  <a:gd name="connsiteX111" fmla="*/ 257028 w 293697"/>
                  <a:gd name="connsiteY111" fmla="*/ 211477 h 271344"/>
                  <a:gd name="connsiteX112" fmla="*/ 193450 w 293697"/>
                  <a:gd name="connsiteY112" fmla="*/ 271344 h 271344"/>
                  <a:gd name="connsiteX113" fmla="*/ 188576 w 293697"/>
                  <a:gd name="connsiteY113" fmla="*/ 265840 h 271344"/>
                  <a:gd name="connsiteX114" fmla="*/ 181981 w 293697"/>
                  <a:gd name="connsiteY114" fmla="*/ 262736 h 271344"/>
                  <a:gd name="connsiteX115" fmla="*/ 179922 w 293697"/>
                  <a:gd name="connsiteY115" fmla="*/ 260336 h 271344"/>
                  <a:gd name="connsiteX116" fmla="*/ 175986 w 293697"/>
                  <a:gd name="connsiteY116" fmla="*/ 261223 h 271344"/>
                  <a:gd name="connsiteX117" fmla="*/ 172414 w 293697"/>
                  <a:gd name="connsiteY117" fmla="*/ 257910 h 271344"/>
                  <a:gd name="connsiteX118" fmla="*/ 170094 w 293697"/>
                  <a:gd name="connsiteY118" fmla="*/ 257310 h 271344"/>
                  <a:gd name="connsiteX119" fmla="*/ 166914 w 293697"/>
                  <a:gd name="connsiteY119" fmla="*/ 254284 h 271344"/>
                  <a:gd name="connsiteX120" fmla="*/ 166393 w 293697"/>
                  <a:gd name="connsiteY120" fmla="*/ 248832 h 271344"/>
                  <a:gd name="connsiteX121" fmla="*/ 161466 w 293697"/>
                  <a:gd name="connsiteY121" fmla="*/ 242284 h 271344"/>
                  <a:gd name="connsiteX122" fmla="*/ 159563 w 293697"/>
                  <a:gd name="connsiteY122" fmla="*/ 233128 h 271344"/>
                  <a:gd name="connsiteX123" fmla="*/ 152082 w 293697"/>
                  <a:gd name="connsiteY123" fmla="*/ 227494 h 271344"/>
                  <a:gd name="connsiteX124" fmla="*/ 151952 w 293697"/>
                  <a:gd name="connsiteY124" fmla="*/ 224781 h 271344"/>
                  <a:gd name="connsiteX125" fmla="*/ 145226 w 293697"/>
                  <a:gd name="connsiteY125" fmla="*/ 218938 h 271344"/>
                  <a:gd name="connsiteX126" fmla="*/ 142020 w 293697"/>
                  <a:gd name="connsiteY126" fmla="*/ 217529 h 271344"/>
                  <a:gd name="connsiteX127" fmla="*/ 136364 w 293697"/>
                  <a:gd name="connsiteY127" fmla="*/ 213381 h 271344"/>
                  <a:gd name="connsiteX128" fmla="*/ 134278 w 293697"/>
                  <a:gd name="connsiteY128" fmla="*/ 213825 h 271344"/>
                  <a:gd name="connsiteX129" fmla="*/ 129638 w 293697"/>
                  <a:gd name="connsiteY129" fmla="*/ 210720 h 271344"/>
                  <a:gd name="connsiteX130" fmla="*/ 123904 w 293697"/>
                  <a:gd name="connsiteY130" fmla="*/ 205503 h 271344"/>
                  <a:gd name="connsiteX131" fmla="*/ 119628 w 293697"/>
                  <a:gd name="connsiteY131" fmla="*/ 199999 h 271344"/>
                  <a:gd name="connsiteX132" fmla="*/ 114962 w 293697"/>
                  <a:gd name="connsiteY132" fmla="*/ 199634 h 271344"/>
                  <a:gd name="connsiteX133" fmla="*/ 111678 w 293697"/>
                  <a:gd name="connsiteY133" fmla="*/ 193661 h 271344"/>
                  <a:gd name="connsiteX134" fmla="*/ 112304 w 293697"/>
                  <a:gd name="connsiteY134" fmla="*/ 191782 h 271344"/>
                  <a:gd name="connsiteX135" fmla="*/ 109410 w 293697"/>
                  <a:gd name="connsiteY135" fmla="*/ 187478 h 271344"/>
                  <a:gd name="connsiteX136" fmla="*/ 109619 w 293697"/>
                  <a:gd name="connsiteY136" fmla="*/ 185235 h 271344"/>
                  <a:gd name="connsiteX137" fmla="*/ 104718 w 293697"/>
                  <a:gd name="connsiteY137" fmla="*/ 178948 h 271344"/>
                  <a:gd name="connsiteX138" fmla="*/ 102163 w 293697"/>
                  <a:gd name="connsiteY138" fmla="*/ 176887 h 271344"/>
                  <a:gd name="connsiteX139" fmla="*/ 102946 w 293697"/>
                  <a:gd name="connsiteY139" fmla="*/ 174931 h 271344"/>
                  <a:gd name="connsiteX140" fmla="*/ 100261 w 293697"/>
                  <a:gd name="connsiteY140" fmla="*/ 172061 h 271344"/>
                  <a:gd name="connsiteX141" fmla="*/ 97889 w 293697"/>
                  <a:gd name="connsiteY141" fmla="*/ 167523 h 271344"/>
                  <a:gd name="connsiteX142" fmla="*/ 91815 w 293697"/>
                  <a:gd name="connsiteY142" fmla="*/ 163923 h 271344"/>
                  <a:gd name="connsiteX143" fmla="*/ 88478 w 293697"/>
                  <a:gd name="connsiteY143" fmla="*/ 154010 h 271344"/>
                  <a:gd name="connsiteX144" fmla="*/ 87566 w 293697"/>
                  <a:gd name="connsiteY144" fmla="*/ 143654 h 271344"/>
                  <a:gd name="connsiteX145" fmla="*/ 82483 w 293697"/>
                  <a:gd name="connsiteY145" fmla="*/ 138124 h 271344"/>
                  <a:gd name="connsiteX146" fmla="*/ 80736 w 293697"/>
                  <a:gd name="connsiteY146" fmla="*/ 130820 h 271344"/>
                  <a:gd name="connsiteX147" fmla="*/ 75054 w 293697"/>
                  <a:gd name="connsiteY147" fmla="*/ 126646 h 271344"/>
                  <a:gd name="connsiteX148" fmla="*/ 74715 w 293697"/>
                  <a:gd name="connsiteY148" fmla="*/ 123698 h 271344"/>
                  <a:gd name="connsiteX149" fmla="*/ 70622 w 293697"/>
                  <a:gd name="connsiteY149" fmla="*/ 109899 h 271344"/>
                  <a:gd name="connsiteX150" fmla="*/ 65253 w 293697"/>
                  <a:gd name="connsiteY150" fmla="*/ 105177 h 271344"/>
                  <a:gd name="connsiteX151" fmla="*/ 57067 w 293697"/>
                  <a:gd name="connsiteY151" fmla="*/ 106456 h 271344"/>
                  <a:gd name="connsiteX152" fmla="*/ 52401 w 293697"/>
                  <a:gd name="connsiteY152" fmla="*/ 106377 h 271344"/>
                  <a:gd name="connsiteX153" fmla="*/ 51176 w 293697"/>
                  <a:gd name="connsiteY153" fmla="*/ 107682 h 271344"/>
                  <a:gd name="connsiteX154" fmla="*/ 46093 w 293697"/>
                  <a:gd name="connsiteY154" fmla="*/ 105725 h 271344"/>
                  <a:gd name="connsiteX155" fmla="*/ 42600 w 293697"/>
                  <a:gd name="connsiteY155" fmla="*/ 102230 h 271344"/>
                  <a:gd name="connsiteX156" fmla="*/ 38560 w 293697"/>
                  <a:gd name="connsiteY156" fmla="*/ 100091 h 271344"/>
                  <a:gd name="connsiteX157" fmla="*/ 39837 w 293697"/>
                  <a:gd name="connsiteY157" fmla="*/ 98708 h 271344"/>
                  <a:gd name="connsiteX158" fmla="*/ 36214 w 293697"/>
                  <a:gd name="connsiteY158" fmla="*/ 97091 h 271344"/>
                  <a:gd name="connsiteX159" fmla="*/ 32851 w 293697"/>
                  <a:gd name="connsiteY159" fmla="*/ 92030 h 271344"/>
                  <a:gd name="connsiteX160" fmla="*/ 30766 w 293697"/>
                  <a:gd name="connsiteY160" fmla="*/ 91874 h 271344"/>
                  <a:gd name="connsiteX161" fmla="*/ 26178 w 293697"/>
                  <a:gd name="connsiteY161" fmla="*/ 83970 h 271344"/>
                  <a:gd name="connsiteX162" fmla="*/ 22607 w 293697"/>
                  <a:gd name="connsiteY162" fmla="*/ 84778 h 271344"/>
                  <a:gd name="connsiteX163" fmla="*/ 15986 w 293697"/>
                  <a:gd name="connsiteY163" fmla="*/ 82196 h 271344"/>
                  <a:gd name="connsiteX164" fmla="*/ 14474 w 293697"/>
                  <a:gd name="connsiteY164" fmla="*/ 78909 h 271344"/>
                  <a:gd name="connsiteX165" fmla="*/ 5454 w 293697"/>
                  <a:gd name="connsiteY165" fmla="*/ 73196 h 271344"/>
                  <a:gd name="connsiteX166" fmla="*/ 33 w 293697"/>
                  <a:gd name="connsiteY166" fmla="*/ 67901 h 271344"/>
                  <a:gd name="connsiteX167" fmla="*/ 33 w 293697"/>
                  <a:gd name="connsiteY167" fmla="*/ 67901 h 27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293697" h="271344">
                    <a:moveTo>
                      <a:pt x="33" y="67901"/>
                    </a:moveTo>
                    <a:lnTo>
                      <a:pt x="737" y="61379"/>
                    </a:lnTo>
                    <a:lnTo>
                      <a:pt x="4021" y="58875"/>
                    </a:lnTo>
                    <a:lnTo>
                      <a:pt x="5064" y="55328"/>
                    </a:lnTo>
                    <a:lnTo>
                      <a:pt x="4334" y="52432"/>
                    </a:lnTo>
                    <a:lnTo>
                      <a:pt x="7384" y="49850"/>
                    </a:lnTo>
                    <a:lnTo>
                      <a:pt x="9443" y="45911"/>
                    </a:lnTo>
                    <a:lnTo>
                      <a:pt x="12075" y="46928"/>
                    </a:lnTo>
                    <a:lnTo>
                      <a:pt x="12545" y="41737"/>
                    </a:lnTo>
                    <a:lnTo>
                      <a:pt x="14891" y="42441"/>
                    </a:lnTo>
                    <a:lnTo>
                      <a:pt x="16012" y="36702"/>
                    </a:lnTo>
                    <a:lnTo>
                      <a:pt x="21329" y="36233"/>
                    </a:lnTo>
                    <a:lnTo>
                      <a:pt x="28159" y="27546"/>
                    </a:lnTo>
                    <a:lnTo>
                      <a:pt x="30662" y="28355"/>
                    </a:lnTo>
                    <a:lnTo>
                      <a:pt x="32773" y="25877"/>
                    </a:lnTo>
                    <a:lnTo>
                      <a:pt x="34962" y="26503"/>
                    </a:lnTo>
                    <a:lnTo>
                      <a:pt x="32799" y="23033"/>
                    </a:lnTo>
                    <a:lnTo>
                      <a:pt x="36813" y="16486"/>
                    </a:lnTo>
                    <a:lnTo>
                      <a:pt x="35406" y="14816"/>
                    </a:lnTo>
                    <a:lnTo>
                      <a:pt x="82248" y="0"/>
                    </a:lnTo>
                    <a:lnTo>
                      <a:pt x="82535" y="3547"/>
                    </a:lnTo>
                    <a:lnTo>
                      <a:pt x="85063" y="2999"/>
                    </a:lnTo>
                    <a:lnTo>
                      <a:pt x="87149" y="6677"/>
                    </a:lnTo>
                    <a:lnTo>
                      <a:pt x="92153" y="4669"/>
                    </a:lnTo>
                    <a:lnTo>
                      <a:pt x="100495" y="3443"/>
                    </a:lnTo>
                    <a:lnTo>
                      <a:pt x="103362" y="3730"/>
                    </a:lnTo>
                    <a:lnTo>
                      <a:pt x="112721" y="1904"/>
                    </a:lnTo>
                    <a:lnTo>
                      <a:pt x="109827" y="3991"/>
                    </a:lnTo>
                    <a:lnTo>
                      <a:pt x="109123" y="8243"/>
                    </a:lnTo>
                    <a:lnTo>
                      <a:pt x="110792" y="9417"/>
                    </a:lnTo>
                    <a:lnTo>
                      <a:pt x="109619" y="13669"/>
                    </a:lnTo>
                    <a:lnTo>
                      <a:pt x="117699" y="12338"/>
                    </a:lnTo>
                    <a:lnTo>
                      <a:pt x="116943" y="14269"/>
                    </a:lnTo>
                    <a:lnTo>
                      <a:pt x="118247" y="17921"/>
                    </a:lnTo>
                    <a:lnTo>
                      <a:pt x="116265" y="18886"/>
                    </a:lnTo>
                    <a:lnTo>
                      <a:pt x="119211" y="21051"/>
                    </a:lnTo>
                    <a:lnTo>
                      <a:pt x="120645" y="29294"/>
                    </a:lnTo>
                    <a:lnTo>
                      <a:pt x="123017" y="30833"/>
                    </a:lnTo>
                    <a:lnTo>
                      <a:pt x="124946" y="35294"/>
                    </a:lnTo>
                    <a:lnTo>
                      <a:pt x="124816" y="39598"/>
                    </a:lnTo>
                    <a:lnTo>
                      <a:pt x="126562" y="45311"/>
                    </a:lnTo>
                    <a:lnTo>
                      <a:pt x="125103" y="47110"/>
                    </a:lnTo>
                    <a:lnTo>
                      <a:pt x="128726" y="50815"/>
                    </a:lnTo>
                    <a:lnTo>
                      <a:pt x="130107" y="54467"/>
                    </a:lnTo>
                    <a:lnTo>
                      <a:pt x="129612" y="58901"/>
                    </a:lnTo>
                    <a:lnTo>
                      <a:pt x="132766" y="58614"/>
                    </a:lnTo>
                    <a:lnTo>
                      <a:pt x="132818" y="60649"/>
                    </a:lnTo>
                    <a:lnTo>
                      <a:pt x="138188" y="63675"/>
                    </a:lnTo>
                    <a:lnTo>
                      <a:pt x="143923" y="64614"/>
                    </a:lnTo>
                    <a:lnTo>
                      <a:pt x="146035" y="63414"/>
                    </a:lnTo>
                    <a:lnTo>
                      <a:pt x="147234" y="66466"/>
                    </a:lnTo>
                    <a:lnTo>
                      <a:pt x="149293" y="67405"/>
                    </a:lnTo>
                    <a:lnTo>
                      <a:pt x="152056" y="64666"/>
                    </a:lnTo>
                    <a:lnTo>
                      <a:pt x="154454" y="64614"/>
                    </a:lnTo>
                    <a:lnTo>
                      <a:pt x="155028" y="67927"/>
                    </a:lnTo>
                    <a:lnTo>
                      <a:pt x="159199" y="66753"/>
                    </a:lnTo>
                    <a:lnTo>
                      <a:pt x="162431" y="68840"/>
                    </a:lnTo>
                    <a:lnTo>
                      <a:pt x="162196" y="66727"/>
                    </a:lnTo>
                    <a:lnTo>
                      <a:pt x="164724" y="65371"/>
                    </a:lnTo>
                    <a:lnTo>
                      <a:pt x="166523" y="62084"/>
                    </a:lnTo>
                    <a:lnTo>
                      <a:pt x="163264" y="62762"/>
                    </a:lnTo>
                    <a:lnTo>
                      <a:pt x="160971" y="59345"/>
                    </a:lnTo>
                    <a:lnTo>
                      <a:pt x="165246" y="55067"/>
                    </a:lnTo>
                    <a:lnTo>
                      <a:pt x="164308" y="53501"/>
                    </a:lnTo>
                    <a:lnTo>
                      <a:pt x="168530" y="50006"/>
                    </a:lnTo>
                    <a:lnTo>
                      <a:pt x="171424" y="50841"/>
                    </a:lnTo>
                    <a:lnTo>
                      <a:pt x="176246" y="54023"/>
                    </a:lnTo>
                    <a:lnTo>
                      <a:pt x="178618" y="59214"/>
                    </a:lnTo>
                    <a:lnTo>
                      <a:pt x="182659" y="59866"/>
                    </a:lnTo>
                    <a:lnTo>
                      <a:pt x="183884" y="64379"/>
                    </a:lnTo>
                    <a:lnTo>
                      <a:pt x="189410" y="70666"/>
                    </a:lnTo>
                    <a:lnTo>
                      <a:pt x="199498" y="76614"/>
                    </a:lnTo>
                    <a:lnTo>
                      <a:pt x="202183" y="76639"/>
                    </a:lnTo>
                    <a:lnTo>
                      <a:pt x="205832" y="82144"/>
                    </a:lnTo>
                    <a:lnTo>
                      <a:pt x="211072" y="87074"/>
                    </a:lnTo>
                    <a:lnTo>
                      <a:pt x="212506" y="85926"/>
                    </a:lnTo>
                    <a:lnTo>
                      <a:pt x="214773" y="88717"/>
                    </a:lnTo>
                    <a:lnTo>
                      <a:pt x="217823" y="85222"/>
                    </a:lnTo>
                    <a:lnTo>
                      <a:pt x="224053" y="89761"/>
                    </a:lnTo>
                    <a:lnTo>
                      <a:pt x="231352" y="90882"/>
                    </a:lnTo>
                    <a:lnTo>
                      <a:pt x="236174" y="93856"/>
                    </a:lnTo>
                    <a:lnTo>
                      <a:pt x="238338" y="92474"/>
                    </a:lnTo>
                    <a:lnTo>
                      <a:pt x="244490" y="94508"/>
                    </a:lnTo>
                    <a:lnTo>
                      <a:pt x="245949" y="97117"/>
                    </a:lnTo>
                    <a:lnTo>
                      <a:pt x="250355" y="98447"/>
                    </a:lnTo>
                    <a:lnTo>
                      <a:pt x="254525" y="103377"/>
                    </a:lnTo>
                    <a:lnTo>
                      <a:pt x="259687" y="106899"/>
                    </a:lnTo>
                    <a:lnTo>
                      <a:pt x="259113" y="109169"/>
                    </a:lnTo>
                    <a:lnTo>
                      <a:pt x="261512" y="112482"/>
                    </a:lnTo>
                    <a:lnTo>
                      <a:pt x="269540" y="104604"/>
                    </a:lnTo>
                    <a:lnTo>
                      <a:pt x="273294" y="105151"/>
                    </a:lnTo>
                    <a:lnTo>
                      <a:pt x="278403" y="103847"/>
                    </a:lnTo>
                    <a:lnTo>
                      <a:pt x="279889" y="108464"/>
                    </a:lnTo>
                    <a:lnTo>
                      <a:pt x="278690" y="110942"/>
                    </a:lnTo>
                    <a:lnTo>
                      <a:pt x="282495" y="122603"/>
                    </a:lnTo>
                    <a:lnTo>
                      <a:pt x="285780" y="128811"/>
                    </a:lnTo>
                    <a:lnTo>
                      <a:pt x="286588" y="133324"/>
                    </a:lnTo>
                    <a:lnTo>
                      <a:pt x="290446" y="139584"/>
                    </a:lnTo>
                    <a:lnTo>
                      <a:pt x="289638" y="142037"/>
                    </a:lnTo>
                    <a:lnTo>
                      <a:pt x="293730" y="148401"/>
                    </a:lnTo>
                    <a:lnTo>
                      <a:pt x="288621" y="155862"/>
                    </a:lnTo>
                    <a:lnTo>
                      <a:pt x="285389" y="158940"/>
                    </a:lnTo>
                    <a:lnTo>
                      <a:pt x="281218" y="159149"/>
                    </a:lnTo>
                    <a:lnTo>
                      <a:pt x="276396" y="167496"/>
                    </a:lnTo>
                    <a:lnTo>
                      <a:pt x="283408" y="176157"/>
                    </a:lnTo>
                    <a:lnTo>
                      <a:pt x="282600" y="177696"/>
                    </a:lnTo>
                    <a:lnTo>
                      <a:pt x="278194" y="175661"/>
                    </a:lnTo>
                    <a:lnTo>
                      <a:pt x="275301" y="176574"/>
                    </a:lnTo>
                    <a:lnTo>
                      <a:pt x="272147" y="174931"/>
                    </a:lnTo>
                    <a:lnTo>
                      <a:pt x="270087" y="180330"/>
                    </a:lnTo>
                    <a:lnTo>
                      <a:pt x="263128" y="196139"/>
                    </a:lnTo>
                    <a:lnTo>
                      <a:pt x="257028" y="211477"/>
                    </a:lnTo>
                    <a:lnTo>
                      <a:pt x="193450" y="271344"/>
                    </a:lnTo>
                    <a:lnTo>
                      <a:pt x="188576" y="265840"/>
                    </a:lnTo>
                    <a:lnTo>
                      <a:pt x="181981" y="262736"/>
                    </a:lnTo>
                    <a:lnTo>
                      <a:pt x="179922" y="260336"/>
                    </a:lnTo>
                    <a:lnTo>
                      <a:pt x="175986" y="261223"/>
                    </a:lnTo>
                    <a:lnTo>
                      <a:pt x="172414" y="257910"/>
                    </a:lnTo>
                    <a:lnTo>
                      <a:pt x="170094" y="257310"/>
                    </a:lnTo>
                    <a:lnTo>
                      <a:pt x="166914" y="254284"/>
                    </a:lnTo>
                    <a:lnTo>
                      <a:pt x="166393" y="248832"/>
                    </a:lnTo>
                    <a:lnTo>
                      <a:pt x="161466" y="242284"/>
                    </a:lnTo>
                    <a:lnTo>
                      <a:pt x="159563" y="233128"/>
                    </a:lnTo>
                    <a:lnTo>
                      <a:pt x="152082" y="227494"/>
                    </a:lnTo>
                    <a:lnTo>
                      <a:pt x="151952" y="224781"/>
                    </a:lnTo>
                    <a:lnTo>
                      <a:pt x="145226" y="218938"/>
                    </a:lnTo>
                    <a:lnTo>
                      <a:pt x="142020" y="217529"/>
                    </a:lnTo>
                    <a:lnTo>
                      <a:pt x="136364" y="213381"/>
                    </a:lnTo>
                    <a:lnTo>
                      <a:pt x="134278" y="213825"/>
                    </a:lnTo>
                    <a:lnTo>
                      <a:pt x="129638" y="210720"/>
                    </a:lnTo>
                    <a:lnTo>
                      <a:pt x="123904" y="205503"/>
                    </a:lnTo>
                    <a:lnTo>
                      <a:pt x="119628" y="199999"/>
                    </a:lnTo>
                    <a:lnTo>
                      <a:pt x="114962" y="199634"/>
                    </a:lnTo>
                    <a:lnTo>
                      <a:pt x="111678" y="193661"/>
                    </a:lnTo>
                    <a:lnTo>
                      <a:pt x="112304" y="191782"/>
                    </a:lnTo>
                    <a:lnTo>
                      <a:pt x="109410" y="187478"/>
                    </a:lnTo>
                    <a:lnTo>
                      <a:pt x="109619" y="185235"/>
                    </a:lnTo>
                    <a:lnTo>
                      <a:pt x="104718" y="178948"/>
                    </a:lnTo>
                    <a:lnTo>
                      <a:pt x="102163" y="176887"/>
                    </a:lnTo>
                    <a:lnTo>
                      <a:pt x="102946" y="174931"/>
                    </a:lnTo>
                    <a:lnTo>
                      <a:pt x="100261" y="172061"/>
                    </a:lnTo>
                    <a:lnTo>
                      <a:pt x="97889" y="167523"/>
                    </a:lnTo>
                    <a:lnTo>
                      <a:pt x="91815" y="163923"/>
                    </a:lnTo>
                    <a:lnTo>
                      <a:pt x="88478" y="154010"/>
                    </a:lnTo>
                    <a:lnTo>
                      <a:pt x="87566" y="143654"/>
                    </a:lnTo>
                    <a:lnTo>
                      <a:pt x="82483" y="138124"/>
                    </a:lnTo>
                    <a:lnTo>
                      <a:pt x="80736" y="130820"/>
                    </a:lnTo>
                    <a:lnTo>
                      <a:pt x="75054" y="126646"/>
                    </a:lnTo>
                    <a:lnTo>
                      <a:pt x="74715" y="123698"/>
                    </a:lnTo>
                    <a:lnTo>
                      <a:pt x="70622" y="109899"/>
                    </a:lnTo>
                    <a:lnTo>
                      <a:pt x="65253" y="105177"/>
                    </a:lnTo>
                    <a:lnTo>
                      <a:pt x="57067" y="106456"/>
                    </a:lnTo>
                    <a:lnTo>
                      <a:pt x="52401" y="106377"/>
                    </a:lnTo>
                    <a:lnTo>
                      <a:pt x="51176" y="107682"/>
                    </a:lnTo>
                    <a:lnTo>
                      <a:pt x="46093" y="105725"/>
                    </a:lnTo>
                    <a:lnTo>
                      <a:pt x="42600" y="102230"/>
                    </a:lnTo>
                    <a:lnTo>
                      <a:pt x="38560" y="100091"/>
                    </a:lnTo>
                    <a:lnTo>
                      <a:pt x="39837" y="98708"/>
                    </a:lnTo>
                    <a:lnTo>
                      <a:pt x="36214" y="97091"/>
                    </a:lnTo>
                    <a:lnTo>
                      <a:pt x="32851" y="92030"/>
                    </a:lnTo>
                    <a:lnTo>
                      <a:pt x="30766" y="91874"/>
                    </a:lnTo>
                    <a:lnTo>
                      <a:pt x="26178" y="83970"/>
                    </a:lnTo>
                    <a:lnTo>
                      <a:pt x="22607" y="84778"/>
                    </a:lnTo>
                    <a:lnTo>
                      <a:pt x="15986" y="82196"/>
                    </a:lnTo>
                    <a:lnTo>
                      <a:pt x="14474" y="78909"/>
                    </a:lnTo>
                    <a:lnTo>
                      <a:pt x="5454" y="73196"/>
                    </a:lnTo>
                    <a:lnTo>
                      <a:pt x="33" y="67901"/>
                    </a:lnTo>
                    <a:lnTo>
                      <a:pt x="33" y="67901"/>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79" name="SC-4">
                <a:extLst>
                  <a:ext uri="{FF2B5EF4-FFF2-40B4-BE49-F238E27FC236}">
                    <a16:creationId xmlns:a16="http://schemas.microsoft.com/office/drawing/2014/main" id="{86C07AE5-6CD6-A912-3671-EB71DDDA2EC5}"/>
                  </a:ext>
                </a:extLst>
              </p:cNvPr>
              <p:cNvSpPr/>
              <p:nvPr/>
            </p:nvSpPr>
            <p:spPr>
              <a:xfrm>
                <a:off x="967767" y="10602789"/>
                <a:ext cx="589290" cy="517752"/>
              </a:xfrm>
              <a:custGeom>
                <a:avLst/>
                <a:gdLst>
                  <a:gd name="connsiteX0" fmla="*/ 33 w 151397"/>
                  <a:gd name="connsiteY0" fmla="*/ 25120 h 110838"/>
                  <a:gd name="connsiteX1" fmla="*/ 1962 w 151397"/>
                  <a:gd name="connsiteY1" fmla="*/ 22747 h 110838"/>
                  <a:gd name="connsiteX2" fmla="*/ 3683 w 151397"/>
                  <a:gd name="connsiteY2" fmla="*/ 23425 h 110838"/>
                  <a:gd name="connsiteX3" fmla="*/ 5298 w 151397"/>
                  <a:gd name="connsiteY3" fmla="*/ 20581 h 110838"/>
                  <a:gd name="connsiteX4" fmla="*/ 9495 w 151397"/>
                  <a:gd name="connsiteY4" fmla="*/ 20373 h 110838"/>
                  <a:gd name="connsiteX5" fmla="*/ 11137 w 151397"/>
                  <a:gd name="connsiteY5" fmla="*/ 15103 h 110838"/>
                  <a:gd name="connsiteX6" fmla="*/ 12884 w 151397"/>
                  <a:gd name="connsiteY6" fmla="*/ 16382 h 110838"/>
                  <a:gd name="connsiteX7" fmla="*/ 19740 w 151397"/>
                  <a:gd name="connsiteY7" fmla="*/ 14921 h 110838"/>
                  <a:gd name="connsiteX8" fmla="*/ 22008 w 151397"/>
                  <a:gd name="connsiteY8" fmla="*/ 12495 h 110838"/>
                  <a:gd name="connsiteX9" fmla="*/ 28316 w 151397"/>
                  <a:gd name="connsiteY9" fmla="*/ 11504 h 110838"/>
                  <a:gd name="connsiteX10" fmla="*/ 31522 w 151397"/>
                  <a:gd name="connsiteY10" fmla="*/ 8217 h 110838"/>
                  <a:gd name="connsiteX11" fmla="*/ 32956 w 151397"/>
                  <a:gd name="connsiteY11" fmla="*/ 9939 h 110838"/>
                  <a:gd name="connsiteX12" fmla="*/ 40098 w 151397"/>
                  <a:gd name="connsiteY12" fmla="*/ 6469 h 110838"/>
                  <a:gd name="connsiteX13" fmla="*/ 43904 w 151397"/>
                  <a:gd name="connsiteY13" fmla="*/ 5791 h 110838"/>
                  <a:gd name="connsiteX14" fmla="*/ 44269 w 151397"/>
                  <a:gd name="connsiteY14" fmla="*/ 8269 h 110838"/>
                  <a:gd name="connsiteX15" fmla="*/ 47553 w 151397"/>
                  <a:gd name="connsiteY15" fmla="*/ 7565 h 110838"/>
                  <a:gd name="connsiteX16" fmla="*/ 49769 w 151397"/>
                  <a:gd name="connsiteY16" fmla="*/ 2008 h 110838"/>
                  <a:gd name="connsiteX17" fmla="*/ 54852 w 151397"/>
                  <a:gd name="connsiteY17" fmla="*/ 0 h 110838"/>
                  <a:gd name="connsiteX18" fmla="*/ 55321 w 151397"/>
                  <a:gd name="connsiteY18" fmla="*/ 4121 h 110838"/>
                  <a:gd name="connsiteX19" fmla="*/ 56990 w 151397"/>
                  <a:gd name="connsiteY19" fmla="*/ 5321 h 110838"/>
                  <a:gd name="connsiteX20" fmla="*/ 58371 w 151397"/>
                  <a:gd name="connsiteY20" fmla="*/ 3234 h 110838"/>
                  <a:gd name="connsiteX21" fmla="*/ 63637 w 151397"/>
                  <a:gd name="connsiteY21" fmla="*/ 4539 h 110838"/>
                  <a:gd name="connsiteX22" fmla="*/ 68251 w 151397"/>
                  <a:gd name="connsiteY22" fmla="*/ 1904 h 110838"/>
                  <a:gd name="connsiteX23" fmla="*/ 94917 w 151397"/>
                  <a:gd name="connsiteY23" fmla="*/ 3443 h 110838"/>
                  <a:gd name="connsiteX24" fmla="*/ 96533 w 151397"/>
                  <a:gd name="connsiteY24" fmla="*/ 5973 h 110838"/>
                  <a:gd name="connsiteX25" fmla="*/ 91815 w 151397"/>
                  <a:gd name="connsiteY25" fmla="*/ 8530 h 110838"/>
                  <a:gd name="connsiteX26" fmla="*/ 94109 w 151397"/>
                  <a:gd name="connsiteY26" fmla="*/ 11191 h 110838"/>
                  <a:gd name="connsiteX27" fmla="*/ 102398 w 151397"/>
                  <a:gd name="connsiteY27" fmla="*/ 24364 h 110838"/>
                  <a:gd name="connsiteX28" fmla="*/ 103597 w 151397"/>
                  <a:gd name="connsiteY28" fmla="*/ 28433 h 110838"/>
                  <a:gd name="connsiteX29" fmla="*/ 107586 w 151397"/>
                  <a:gd name="connsiteY29" fmla="*/ 26451 h 110838"/>
                  <a:gd name="connsiteX30" fmla="*/ 108837 w 151397"/>
                  <a:gd name="connsiteY30" fmla="*/ 30520 h 110838"/>
                  <a:gd name="connsiteX31" fmla="*/ 111965 w 151397"/>
                  <a:gd name="connsiteY31" fmla="*/ 28981 h 110838"/>
                  <a:gd name="connsiteX32" fmla="*/ 115849 w 151397"/>
                  <a:gd name="connsiteY32" fmla="*/ 34250 h 110838"/>
                  <a:gd name="connsiteX33" fmla="*/ 118482 w 151397"/>
                  <a:gd name="connsiteY33" fmla="*/ 32451 h 110838"/>
                  <a:gd name="connsiteX34" fmla="*/ 117986 w 151397"/>
                  <a:gd name="connsiteY34" fmla="*/ 35007 h 110838"/>
                  <a:gd name="connsiteX35" fmla="*/ 120593 w 151397"/>
                  <a:gd name="connsiteY35" fmla="*/ 35137 h 110838"/>
                  <a:gd name="connsiteX36" fmla="*/ 122053 w 151397"/>
                  <a:gd name="connsiteY36" fmla="*/ 38659 h 110838"/>
                  <a:gd name="connsiteX37" fmla="*/ 123095 w 151397"/>
                  <a:gd name="connsiteY37" fmla="*/ 37355 h 110838"/>
                  <a:gd name="connsiteX38" fmla="*/ 125806 w 151397"/>
                  <a:gd name="connsiteY38" fmla="*/ 40563 h 110838"/>
                  <a:gd name="connsiteX39" fmla="*/ 128960 w 151397"/>
                  <a:gd name="connsiteY39" fmla="*/ 35424 h 110838"/>
                  <a:gd name="connsiteX40" fmla="*/ 136077 w 151397"/>
                  <a:gd name="connsiteY40" fmla="*/ 37407 h 110838"/>
                  <a:gd name="connsiteX41" fmla="*/ 136989 w 151397"/>
                  <a:gd name="connsiteY41" fmla="*/ 40772 h 110838"/>
                  <a:gd name="connsiteX42" fmla="*/ 141499 w 151397"/>
                  <a:gd name="connsiteY42" fmla="*/ 42363 h 110838"/>
                  <a:gd name="connsiteX43" fmla="*/ 142594 w 151397"/>
                  <a:gd name="connsiteY43" fmla="*/ 39024 h 110838"/>
                  <a:gd name="connsiteX44" fmla="*/ 145513 w 151397"/>
                  <a:gd name="connsiteY44" fmla="*/ 49459 h 110838"/>
                  <a:gd name="connsiteX45" fmla="*/ 148433 w 151397"/>
                  <a:gd name="connsiteY45" fmla="*/ 48963 h 110838"/>
                  <a:gd name="connsiteX46" fmla="*/ 151431 w 151397"/>
                  <a:gd name="connsiteY46" fmla="*/ 52510 h 110838"/>
                  <a:gd name="connsiteX47" fmla="*/ 144940 w 151397"/>
                  <a:gd name="connsiteY47" fmla="*/ 60310 h 110838"/>
                  <a:gd name="connsiteX48" fmla="*/ 141525 w 151397"/>
                  <a:gd name="connsiteY48" fmla="*/ 65814 h 110838"/>
                  <a:gd name="connsiteX49" fmla="*/ 139413 w 151397"/>
                  <a:gd name="connsiteY49" fmla="*/ 74970 h 110838"/>
                  <a:gd name="connsiteX50" fmla="*/ 136233 w 151397"/>
                  <a:gd name="connsiteY50" fmla="*/ 91848 h 110838"/>
                  <a:gd name="connsiteX51" fmla="*/ 133548 w 151397"/>
                  <a:gd name="connsiteY51" fmla="*/ 99361 h 110838"/>
                  <a:gd name="connsiteX52" fmla="*/ 131567 w 151397"/>
                  <a:gd name="connsiteY52" fmla="*/ 108386 h 110838"/>
                  <a:gd name="connsiteX53" fmla="*/ 129743 w 151397"/>
                  <a:gd name="connsiteY53" fmla="*/ 110838 h 110838"/>
                  <a:gd name="connsiteX54" fmla="*/ 127475 w 151397"/>
                  <a:gd name="connsiteY54" fmla="*/ 108047 h 110838"/>
                  <a:gd name="connsiteX55" fmla="*/ 126041 w 151397"/>
                  <a:gd name="connsiteY55" fmla="*/ 109195 h 110838"/>
                  <a:gd name="connsiteX56" fmla="*/ 120802 w 151397"/>
                  <a:gd name="connsiteY56" fmla="*/ 104265 h 110838"/>
                  <a:gd name="connsiteX57" fmla="*/ 117153 w 151397"/>
                  <a:gd name="connsiteY57" fmla="*/ 98760 h 110838"/>
                  <a:gd name="connsiteX58" fmla="*/ 114363 w 151397"/>
                  <a:gd name="connsiteY58" fmla="*/ 97221 h 110838"/>
                  <a:gd name="connsiteX59" fmla="*/ 109541 w 151397"/>
                  <a:gd name="connsiteY59" fmla="*/ 96543 h 110838"/>
                  <a:gd name="connsiteX60" fmla="*/ 104379 w 151397"/>
                  <a:gd name="connsiteY60" fmla="*/ 92787 h 110838"/>
                  <a:gd name="connsiteX61" fmla="*/ 100600 w 151397"/>
                  <a:gd name="connsiteY61" fmla="*/ 87257 h 110838"/>
                  <a:gd name="connsiteX62" fmla="*/ 98853 w 151397"/>
                  <a:gd name="connsiteY62" fmla="*/ 86500 h 110838"/>
                  <a:gd name="connsiteX63" fmla="*/ 97837 w 151397"/>
                  <a:gd name="connsiteY63" fmla="*/ 81857 h 110838"/>
                  <a:gd name="connsiteX64" fmla="*/ 93588 w 151397"/>
                  <a:gd name="connsiteY64" fmla="*/ 81335 h 110838"/>
                  <a:gd name="connsiteX65" fmla="*/ 91215 w 151397"/>
                  <a:gd name="connsiteY65" fmla="*/ 76144 h 110838"/>
                  <a:gd name="connsiteX66" fmla="*/ 86393 w 151397"/>
                  <a:gd name="connsiteY66" fmla="*/ 72962 h 110838"/>
                  <a:gd name="connsiteX67" fmla="*/ 83500 w 151397"/>
                  <a:gd name="connsiteY67" fmla="*/ 72127 h 110838"/>
                  <a:gd name="connsiteX68" fmla="*/ 79277 w 151397"/>
                  <a:gd name="connsiteY68" fmla="*/ 75622 h 110838"/>
                  <a:gd name="connsiteX69" fmla="*/ 80215 w 151397"/>
                  <a:gd name="connsiteY69" fmla="*/ 77188 h 110838"/>
                  <a:gd name="connsiteX70" fmla="*/ 75940 w 151397"/>
                  <a:gd name="connsiteY70" fmla="*/ 81466 h 110838"/>
                  <a:gd name="connsiteX71" fmla="*/ 78234 w 151397"/>
                  <a:gd name="connsiteY71" fmla="*/ 84883 h 110838"/>
                  <a:gd name="connsiteX72" fmla="*/ 81492 w 151397"/>
                  <a:gd name="connsiteY72" fmla="*/ 84205 h 110838"/>
                  <a:gd name="connsiteX73" fmla="*/ 79694 w 151397"/>
                  <a:gd name="connsiteY73" fmla="*/ 87492 h 110838"/>
                  <a:gd name="connsiteX74" fmla="*/ 77166 w 151397"/>
                  <a:gd name="connsiteY74" fmla="*/ 88848 h 110838"/>
                  <a:gd name="connsiteX75" fmla="*/ 77400 w 151397"/>
                  <a:gd name="connsiteY75" fmla="*/ 90961 h 110838"/>
                  <a:gd name="connsiteX76" fmla="*/ 74168 w 151397"/>
                  <a:gd name="connsiteY76" fmla="*/ 88874 h 110838"/>
                  <a:gd name="connsiteX77" fmla="*/ 69997 w 151397"/>
                  <a:gd name="connsiteY77" fmla="*/ 90048 h 110838"/>
                  <a:gd name="connsiteX78" fmla="*/ 69424 w 151397"/>
                  <a:gd name="connsiteY78" fmla="*/ 86735 h 110838"/>
                  <a:gd name="connsiteX79" fmla="*/ 67026 w 151397"/>
                  <a:gd name="connsiteY79" fmla="*/ 86787 h 110838"/>
                  <a:gd name="connsiteX80" fmla="*/ 64262 w 151397"/>
                  <a:gd name="connsiteY80" fmla="*/ 89526 h 110838"/>
                  <a:gd name="connsiteX81" fmla="*/ 62203 w 151397"/>
                  <a:gd name="connsiteY81" fmla="*/ 88587 h 110838"/>
                  <a:gd name="connsiteX82" fmla="*/ 61004 w 151397"/>
                  <a:gd name="connsiteY82" fmla="*/ 85535 h 110838"/>
                  <a:gd name="connsiteX83" fmla="*/ 58892 w 151397"/>
                  <a:gd name="connsiteY83" fmla="*/ 86735 h 110838"/>
                  <a:gd name="connsiteX84" fmla="*/ 53158 w 151397"/>
                  <a:gd name="connsiteY84" fmla="*/ 85796 h 110838"/>
                  <a:gd name="connsiteX85" fmla="*/ 47788 w 151397"/>
                  <a:gd name="connsiteY85" fmla="*/ 82770 h 110838"/>
                  <a:gd name="connsiteX86" fmla="*/ 47736 w 151397"/>
                  <a:gd name="connsiteY86" fmla="*/ 80735 h 110838"/>
                  <a:gd name="connsiteX87" fmla="*/ 44582 w 151397"/>
                  <a:gd name="connsiteY87" fmla="*/ 81022 h 110838"/>
                  <a:gd name="connsiteX88" fmla="*/ 45077 w 151397"/>
                  <a:gd name="connsiteY88" fmla="*/ 76588 h 110838"/>
                  <a:gd name="connsiteX89" fmla="*/ 43695 w 151397"/>
                  <a:gd name="connsiteY89" fmla="*/ 72936 h 110838"/>
                  <a:gd name="connsiteX90" fmla="*/ 40072 w 151397"/>
                  <a:gd name="connsiteY90" fmla="*/ 69231 h 110838"/>
                  <a:gd name="connsiteX91" fmla="*/ 41532 w 151397"/>
                  <a:gd name="connsiteY91" fmla="*/ 67432 h 110838"/>
                  <a:gd name="connsiteX92" fmla="*/ 39785 w 151397"/>
                  <a:gd name="connsiteY92" fmla="*/ 61719 h 110838"/>
                  <a:gd name="connsiteX93" fmla="*/ 39916 w 151397"/>
                  <a:gd name="connsiteY93" fmla="*/ 57415 h 110838"/>
                  <a:gd name="connsiteX94" fmla="*/ 37987 w 151397"/>
                  <a:gd name="connsiteY94" fmla="*/ 52954 h 110838"/>
                  <a:gd name="connsiteX95" fmla="*/ 35615 w 151397"/>
                  <a:gd name="connsiteY95" fmla="*/ 51415 h 110838"/>
                  <a:gd name="connsiteX96" fmla="*/ 34181 w 151397"/>
                  <a:gd name="connsiteY96" fmla="*/ 43172 h 110838"/>
                  <a:gd name="connsiteX97" fmla="*/ 31235 w 151397"/>
                  <a:gd name="connsiteY97" fmla="*/ 41007 h 110838"/>
                  <a:gd name="connsiteX98" fmla="*/ 33216 w 151397"/>
                  <a:gd name="connsiteY98" fmla="*/ 40042 h 110838"/>
                  <a:gd name="connsiteX99" fmla="*/ 31913 w 151397"/>
                  <a:gd name="connsiteY99" fmla="*/ 36390 h 110838"/>
                  <a:gd name="connsiteX100" fmla="*/ 32669 w 151397"/>
                  <a:gd name="connsiteY100" fmla="*/ 34459 h 110838"/>
                  <a:gd name="connsiteX101" fmla="*/ 24588 w 151397"/>
                  <a:gd name="connsiteY101" fmla="*/ 35790 h 110838"/>
                  <a:gd name="connsiteX102" fmla="*/ 25761 w 151397"/>
                  <a:gd name="connsiteY102" fmla="*/ 31538 h 110838"/>
                  <a:gd name="connsiteX103" fmla="*/ 24093 w 151397"/>
                  <a:gd name="connsiteY103" fmla="*/ 30364 h 110838"/>
                  <a:gd name="connsiteX104" fmla="*/ 24797 w 151397"/>
                  <a:gd name="connsiteY104" fmla="*/ 26112 h 110838"/>
                  <a:gd name="connsiteX105" fmla="*/ 27690 w 151397"/>
                  <a:gd name="connsiteY105" fmla="*/ 24025 h 110838"/>
                  <a:gd name="connsiteX106" fmla="*/ 18332 w 151397"/>
                  <a:gd name="connsiteY106" fmla="*/ 25851 h 110838"/>
                  <a:gd name="connsiteX107" fmla="*/ 15465 w 151397"/>
                  <a:gd name="connsiteY107" fmla="*/ 25564 h 110838"/>
                  <a:gd name="connsiteX108" fmla="*/ 7123 w 151397"/>
                  <a:gd name="connsiteY108" fmla="*/ 26790 h 110838"/>
                  <a:gd name="connsiteX109" fmla="*/ 2118 w 151397"/>
                  <a:gd name="connsiteY109" fmla="*/ 28798 h 110838"/>
                  <a:gd name="connsiteX110" fmla="*/ 33 w 151397"/>
                  <a:gd name="connsiteY110" fmla="*/ 25120 h 110838"/>
                  <a:gd name="connsiteX111" fmla="*/ 33 w 151397"/>
                  <a:gd name="connsiteY111" fmla="*/ 25120 h 110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51397" h="110838">
                    <a:moveTo>
                      <a:pt x="33" y="25120"/>
                    </a:moveTo>
                    <a:lnTo>
                      <a:pt x="1962" y="22747"/>
                    </a:lnTo>
                    <a:lnTo>
                      <a:pt x="3683" y="23425"/>
                    </a:lnTo>
                    <a:lnTo>
                      <a:pt x="5298" y="20581"/>
                    </a:lnTo>
                    <a:lnTo>
                      <a:pt x="9495" y="20373"/>
                    </a:lnTo>
                    <a:lnTo>
                      <a:pt x="11137" y="15103"/>
                    </a:lnTo>
                    <a:lnTo>
                      <a:pt x="12884" y="16382"/>
                    </a:lnTo>
                    <a:lnTo>
                      <a:pt x="19740" y="14921"/>
                    </a:lnTo>
                    <a:lnTo>
                      <a:pt x="22008" y="12495"/>
                    </a:lnTo>
                    <a:lnTo>
                      <a:pt x="28316" y="11504"/>
                    </a:lnTo>
                    <a:lnTo>
                      <a:pt x="31522" y="8217"/>
                    </a:lnTo>
                    <a:lnTo>
                      <a:pt x="32956" y="9939"/>
                    </a:lnTo>
                    <a:lnTo>
                      <a:pt x="40098" y="6469"/>
                    </a:lnTo>
                    <a:lnTo>
                      <a:pt x="43904" y="5791"/>
                    </a:lnTo>
                    <a:lnTo>
                      <a:pt x="44269" y="8269"/>
                    </a:lnTo>
                    <a:lnTo>
                      <a:pt x="47553" y="7565"/>
                    </a:lnTo>
                    <a:lnTo>
                      <a:pt x="49769" y="2008"/>
                    </a:lnTo>
                    <a:lnTo>
                      <a:pt x="54852" y="0"/>
                    </a:lnTo>
                    <a:lnTo>
                      <a:pt x="55321" y="4121"/>
                    </a:lnTo>
                    <a:lnTo>
                      <a:pt x="56990" y="5321"/>
                    </a:lnTo>
                    <a:lnTo>
                      <a:pt x="58371" y="3234"/>
                    </a:lnTo>
                    <a:lnTo>
                      <a:pt x="63637" y="4539"/>
                    </a:lnTo>
                    <a:lnTo>
                      <a:pt x="68251" y="1904"/>
                    </a:lnTo>
                    <a:lnTo>
                      <a:pt x="94917" y="3443"/>
                    </a:lnTo>
                    <a:lnTo>
                      <a:pt x="96533" y="5973"/>
                    </a:lnTo>
                    <a:lnTo>
                      <a:pt x="91815" y="8530"/>
                    </a:lnTo>
                    <a:lnTo>
                      <a:pt x="94109" y="11191"/>
                    </a:lnTo>
                    <a:lnTo>
                      <a:pt x="102398" y="24364"/>
                    </a:lnTo>
                    <a:lnTo>
                      <a:pt x="103597" y="28433"/>
                    </a:lnTo>
                    <a:lnTo>
                      <a:pt x="107586" y="26451"/>
                    </a:lnTo>
                    <a:lnTo>
                      <a:pt x="108837" y="30520"/>
                    </a:lnTo>
                    <a:lnTo>
                      <a:pt x="111965" y="28981"/>
                    </a:lnTo>
                    <a:lnTo>
                      <a:pt x="115849" y="34250"/>
                    </a:lnTo>
                    <a:lnTo>
                      <a:pt x="118482" y="32451"/>
                    </a:lnTo>
                    <a:lnTo>
                      <a:pt x="117986" y="35007"/>
                    </a:lnTo>
                    <a:lnTo>
                      <a:pt x="120593" y="35137"/>
                    </a:lnTo>
                    <a:lnTo>
                      <a:pt x="122053" y="38659"/>
                    </a:lnTo>
                    <a:lnTo>
                      <a:pt x="123095" y="37355"/>
                    </a:lnTo>
                    <a:lnTo>
                      <a:pt x="125806" y="40563"/>
                    </a:lnTo>
                    <a:lnTo>
                      <a:pt x="128960" y="35424"/>
                    </a:lnTo>
                    <a:lnTo>
                      <a:pt x="136077" y="37407"/>
                    </a:lnTo>
                    <a:lnTo>
                      <a:pt x="136989" y="40772"/>
                    </a:lnTo>
                    <a:lnTo>
                      <a:pt x="141499" y="42363"/>
                    </a:lnTo>
                    <a:lnTo>
                      <a:pt x="142594" y="39024"/>
                    </a:lnTo>
                    <a:lnTo>
                      <a:pt x="145513" y="49459"/>
                    </a:lnTo>
                    <a:lnTo>
                      <a:pt x="148433" y="48963"/>
                    </a:lnTo>
                    <a:lnTo>
                      <a:pt x="151431" y="52510"/>
                    </a:lnTo>
                    <a:lnTo>
                      <a:pt x="144940" y="60310"/>
                    </a:lnTo>
                    <a:lnTo>
                      <a:pt x="141525" y="65814"/>
                    </a:lnTo>
                    <a:lnTo>
                      <a:pt x="139413" y="74970"/>
                    </a:lnTo>
                    <a:lnTo>
                      <a:pt x="136233" y="91848"/>
                    </a:lnTo>
                    <a:lnTo>
                      <a:pt x="133548" y="99361"/>
                    </a:lnTo>
                    <a:lnTo>
                      <a:pt x="131567" y="108386"/>
                    </a:lnTo>
                    <a:lnTo>
                      <a:pt x="129743" y="110838"/>
                    </a:lnTo>
                    <a:lnTo>
                      <a:pt x="127475" y="108047"/>
                    </a:lnTo>
                    <a:lnTo>
                      <a:pt x="126041" y="109195"/>
                    </a:lnTo>
                    <a:lnTo>
                      <a:pt x="120802" y="104265"/>
                    </a:lnTo>
                    <a:lnTo>
                      <a:pt x="117153" y="98760"/>
                    </a:lnTo>
                    <a:lnTo>
                      <a:pt x="114363" y="97221"/>
                    </a:lnTo>
                    <a:lnTo>
                      <a:pt x="109541" y="96543"/>
                    </a:lnTo>
                    <a:lnTo>
                      <a:pt x="104379" y="92787"/>
                    </a:lnTo>
                    <a:lnTo>
                      <a:pt x="100600" y="87257"/>
                    </a:lnTo>
                    <a:lnTo>
                      <a:pt x="98853" y="86500"/>
                    </a:lnTo>
                    <a:lnTo>
                      <a:pt x="97837" y="81857"/>
                    </a:lnTo>
                    <a:lnTo>
                      <a:pt x="93588" y="81335"/>
                    </a:lnTo>
                    <a:lnTo>
                      <a:pt x="91215" y="76144"/>
                    </a:lnTo>
                    <a:lnTo>
                      <a:pt x="86393" y="72962"/>
                    </a:lnTo>
                    <a:lnTo>
                      <a:pt x="83500" y="72127"/>
                    </a:lnTo>
                    <a:lnTo>
                      <a:pt x="79277" y="75622"/>
                    </a:lnTo>
                    <a:lnTo>
                      <a:pt x="80215" y="77188"/>
                    </a:lnTo>
                    <a:lnTo>
                      <a:pt x="75940" y="81466"/>
                    </a:lnTo>
                    <a:lnTo>
                      <a:pt x="78234" y="84883"/>
                    </a:lnTo>
                    <a:lnTo>
                      <a:pt x="81492" y="84205"/>
                    </a:lnTo>
                    <a:lnTo>
                      <a:pt x="79694" y="87492"/>
                    </a:lnTo>
                    <a:lnTo>
                      <a:pt x="77166" y="88848"/>
                    </a:lnTo>
                    <a:lnTo>
                      <a:pt x="77400" y="90961"/>
                    </a:lnTo>
                    <a:lnTo>
                      <a:pt x="74168" y="88874"/>
                    </a:lnTo>
                    <a:lnTo>
                      <a:pt x="69997" y="90048"/>
                    </a:lnTo>
                    <a:lnTo>
                      <a:pt x="69424" y="86735"/>
                    </a:lnTo>
                    <a:lnTo>
                      <a:pt x="67026" y="86787"/>
                    </a:lnTo>
                    <a:lnTo>
                      <a:pt x="64262" y="89526"/>
                    </a:lnTo>
                    <a:lnTo>
                      <a:pt x="62203" y="88587"/>
                    </a:lnTo>
                    <a:lnTo>
                      <a:pt x="61004" y="85535"/>
                    </a:lnTo>
                    <a:lnTo>
                      <a:pt x="58892" y="86735"/>
                    </a:lnTo>
                    <a:lnTo>
                      <a:pt x="53158" y="85796"/>
                    </a:lnTo>
                    <a:lnTo>
                      <a:pt x="47788" y="82770"/>
                    </a:lnTo>
                    <a:lnTo>
                      <a:pt x="47736" y="80735"/>
                    </a:lnTo>
                    <a:lnTo>
                      <a:pt x="44582" y="81022"/>
                    </a:lnTo>
                    <a:lnTo>
                      <a:pt x="45077" y="76588"/>
                    </a:lnTo>
                    <a:lnTo>
                      <a:pt x="43695" y="72936"/>
                    </a:lnTo>
                    <a:lnTo>
                      <a:pt x="40072" y="69231"/>
                    </a:lnTo>
                    <a:lnTo>
                      <a:pt x="41532" y="67432"/>
                    </a:lnTo>
                    <a:lnTo>
                      <a:pt x="39785" y="61719"/>
                    </a:lnTo>
                    <a:lnTo>
                      <a:pt x="39916" y="57415"/>
                    </a:lnTo>
                    <a:lnTo>
                      <a:pt x="37987" y="52954"/>
                    </a:lnTo>
                    <a:lnTo>
                      <a:pt x="35615" y="51415"/>
                    </a:lnTo>
                    <a:lnTo>
                      <a:pt x="34181" y="43172"/>
                    </a:lnTo>
                    <a:lnTo>
                      <a:pt x="31235" y="41007"/>
                    </a:lnTo>
                    <a:lnTo>
                      <a:pt x="33216" y="40042"/>
                    </a:lnTo>
                    <a:lnTo>
                      <a:pt x="31913" y="36390"/>
                    </a:lnTo>
                    <a:lnTo>
                      <a:pt x="32669" y="34459"/>
                    </a:lnTo>
                    <a:lnTo>
                      <a:pt x="24588" y="35790"/>
                    </a:lnTo>
                    <a:lnTo>
                      <a:pt x="25761" y="31538"/>
                    </a:lnTo>
                    <a:lnTo>
                      <a:pt x="24093" y="30364"/>
                    </a:lnTo>
                    <a:lnTo>
                      <a:pt x="24797" y="26112"/>
                    </a:lnTo>
                    <a:lnTo>
                      <a:pt x="27690" y="24025"/>
                    </a:lnTo>
                    <a:lnTo>
                      <a:pt x="18332" y="25851"/>
                    </a:lnTo>
                    <a:lnTo>
                      <a:pt x="15465" y="25564"/>
                    </a:lnTo>
                    <a:lnTo>
                      <a:pt x="7123" y="26790"/>
                    </a:lnTo>
                    <a:lnTo>
                      <a:pt x="2118" y="28798"/>
                    </a:lnTo>
                    <a:lnTo>
                      <a:pt x="33" y="25120"/>
                    </a:lnTo>
                    <a:lnTo>
                      <a:pt x="33" y="25120"/>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80" name="SC-5">
                <a:extLst>
                  <a:ext uri="{FF2B5EF4-FFF2-40B4-BE49-F238E27FC236}">
                    <a16:creationId xmlns:a16="http://schemas.microsoft.com/office/drawing/2014/main" id="{DE6A9F5B-8A91-B4A1-E1CA-9125827295DE}"/>
                  </a:ext>
                </a:extLst>
              </p:cNvPr>
              <p:cNvSpPr/>
              <p:nvPr/>
            </p:nvSpPr>
            <p:spPr>
              <a:xfrm>
                <a:off x="1325122" y="10618871"/>
                <a:ext cx="1193506" cy="1264344"/>
              </a:xfrm>
              <a:custGeom>
                <a:avLst/>
                <a:gdLst>
                  <a:gd name="connsiteX0" fmla="*/ 33 w 306627"/>
                  <a:gd name="connsiteY0" fmla="*/ 5060 h 270666"/>
                  <a:gd name="connsiteX1" fmla="*/ 4725 w 306627"/>
                  <a:gd name="connsiteY1" fmla="*/ 2530 h 270666"/>
                  <a:gd name="connsiteX2" fmla="*/ 3109 w 306627"/>
                  <a:gd name="connsiteY2" fmla="*/ 0 h 270666"/>
                  <a:gd name="connsiteX3" fmla="*/ 52532 w 306627"/>
                  <a:gd name="connsiteY3" fmla="*/ 1904 h 270666"/>
                  <a:gd name="connsiteX4" fmla="*/ 141317 w 306627"/>
                  <a:gd name="connsiteY4" fmla="*/ 6234 h 270666"/>
                  <a:gd name="connsiteX5" fmla="*/ 157635 w 306627"/>
                  <a:gd name="connsiteY5" fmla="*/ 7434 h 270666"/>
                  <a:gd name="connsiteX6" fmla="*/ 155106 w 306627"/>
                  <a:gd name="connsiteY6" fmla="*/ 10043 h 270666"/>
                  <a:gd name="connsiteX7" fmla="*/ 156983 w 306627"/>
                  <a:gd name="connsiteY7" fmla="*/ 11634 h 270666"/>
                  <a:gd name="connsiteX8" fmla="*/ 157739 w 306627"/>
                  <a:gd name="connsiteY8" fmla="*/ 15103 h 270666"/>
                  <a:gd name="connsiteX9" fmla="*/ 154376 w 306627"/>
                  <a:gd name="connsiteY9" fmla="*/ 18494 h 270666"/>
                  <a:gd name="connsiteX10" fmla="*/ 154272 w 306627"/>
                  <a:gd name="connsiteY10" fmla="*/ 22851 h 270666"/>
                  <a:gd name="connsiteX11" fmla="*/ 156592 w 306627"/>
                  <a:gd name="connsiteY11" fmla="*/ 25851 h 270666"/>
                  <a:gd name="connsiteX12" fmla="*/ 171998 w 306627"/>
                  <a:gd name="connsiteY12" fmla="*/ 14816 h 270666"/>
                  <a:gd name="connsiteX13" fmla="*/ 177967 w 306627"/>
                  <a:gd name="connsiteY13" fmla="*/ 22694 h 270666"/>
                  <a:gd name="connsiteX14" fmla="*/ 194024 w 306627"/>
                  <a:gd name="connsiteY14" fmla="*/ 45024 h 270666"/>
                  <a:gd name="connsiteX15" fmla="*/ 191782 w 306627"/>
                  <a:gd name="connsiteY15" fmla="*/ 65449 h 270666"/>
                  <a:gd name="connsiteX16" fmla="*/ 225774 w 306627"/>
                  <a:gd name="connsiteY16" fmla="*/ 65866 h 270666"/>
                  <a:gd name="connsiteX17" fmla="*/ 228250 w 306627"/>
                  <a:gd name="connsiteY17" fmla="*/ 71736 h 270666"/>
                  <a:gd name="connsiteX18" fmla="*/ 229893 w 306627"/>
                  <a:gd name="connsiteY18" fmla="*/ 72049 h 270666"/>
                  <a:gd name="connsiteX19" fmla="*/ 236748 w 306627"/>
                  <a:gd name="connsiteY19" fmla="*/ 83422 h 270666"/>
                  <a:gd name="connsiteX20" fmla="*/ 236305 w 306627"/>
                  <a:gd name="connsiteY20" fmla="*/ 85431 h 270666"/>
                  <a:gd name="connsiteX21" fmla="*/ 239147 w 306627"/>
                  <a:gd name="connsiteY21" fmla="*/ 89057 h 270666"/>
                  <a:gd name="connsiteX22" fmla="*/ 244516 w 306627"/>
                  <a:gd name="connsiteY22" fmla="*/ 93517 h 270666"/>
                  <a:gd name="connsiteX23" fmla="*/ 244021 w 306627"/>
                  <a:gd name="connsiteY23" fmla="*/ 96647 h 270666"/>
                  <a:gd name="connsiteX24" fmla="*/ 246992 w 306627"/>
                  <a:gd name="connsiteY24" fmla="*/ 99047 h 270666"/>
                  <a:gd name="connsiteX25" fmla="*/ 246341 w 306627"/>
                  <a:gd name="connsiteY25" fmla="*/ 100352 h 270666"/>
                  <a:gd name="connsiteX26" fmla="*/ 250538 w 306627"/>
                  <a:gd name="connsiteY26" fmla="*/ 104108 h 270666"/>
                  <a:gd name="connsiteX27" fmla="*/ 253066 w 306627"/>
                  <a:gd name="connsiteY27" fmla="*/ 113342 h 270666"/>
                  <a:gd name="connsiteX28" fmla="*/ 255777 w 306627"/>
                  <a:gd name="connsiteY28" fmla="*/ 117881 h 270666"/>
                  <a:gd name="connsiteX29" fmla="*/ 259374 w 306627"/>
                  <a:gd name="connsiteY29" fmla="*/ 121299 h 270666"/>
                  <a:gd name="connsiteX30" fmla="*/ 259400 w 306627"/>
                  <a:gd name="connsiteY30" fmla="*/ 129855 h 270666"/>
                  <a:gd name="connsiteX31" fmla="*/ 260443 w 306627"/>
                  <a:gd name="connsiteY31" fmla="*/ 134420 h 270666"/>
                  <a:gd name="connsiteX32" fmla="*/ 263180 w 306627"/>
                  <a:gd name="connsiteY32" fmla="*/ 139063 h 270666"/>
                  <a:gd name="connsiteX33" fmla="*/ 265578 w 306627"/>
                  <a:gd name="connsiteY33" fmla="*/ 140080 h 270666"/>
                  <a:gd name="connsiteX34" fmla="*/ 265109 w 306627"/>
                  <a:gd name="connsiteY34" fmla="*/ 145271 h 270666"/>
                  <a:gd name="connsiteX35" fmla="*/ 266491 w 306627"/>
                  <a:gd name="connsiteY35" fmla="*/ 147463 h 270666"/>
                  <a:gd name="connsiteX36" fmla="*/ 270297 w 306627"/>
                  <a:gd name="connsiteY36" fmla="*/ 149393 h 270666"/>
                  <a:gd name="connsiteX37" fmla="*/ 271678 w 306627"/>
                  <a:gd name="connsiteY37" fmla="*/ 152236 h 270666"/>
                  <a:gd name="connsiteX38" fmla="*/ 277022 w 306627"/>
                  <a:gd name="connsiteY38" fmla="*/ 149680 h 270666"/>
                  <a:gd name="connsiteX39" fmla="*/ 279185 w 306627"/>
                  <a:gd name="connsiteY39" fmla="*/ 144854 h 270666"/>
                  <a:gd name="connsiteX40" fmla="*/ 281193 w 306627"/>
                  <a:gd name="connsiteY40" fmla="*/ 144932 h 270666"/>
                  <a:gd name="connsiteX41" fmla="*/ 281531 w 306627"/>
                  <a:gd name="connsiteY41" fmla="*/ 151923 h 270666"/>
                  <a:gd name="connsiteX42" fmla="*/ 282991 w 306627"/>
                  <a:gd name="connsiteY42" fmla="*/ 155419 h 270666"/>
                  <a:gd name="connsiteX43" fmla="*/ 287240 w 306627"/>
                  <a:gd name="connsiteY43" fmla="*/ 159201 h 270666"/>
                  <a:gd name="connsiteX44" fmla="*/ 287162 w 306627"/>
                  <a:gd name="connsiteY44" fmla="*/ 161314 h 270666"/>
                  <a:gd name="connsiteX45" fmla="*/ 290655 w 306627"/>
                  <a:gd name="connsiteY45" fmla="*/ 168984 h 270666"/>
                  <a:gd name="connsiteX46" fmla="*/ 290499 w 306627"/>
                  <a:gd name="connsiteY46" fmla="*/ 174488 h 270666"/>
                  <a:gd name="connsiteX47" fmla="*/ 283904 w 306627"/>
                  <a:gd name="connsiteY47" fmla="*/ 180670 h 270666"/>
                  <a:gd name="connsiteX48" fmla="*/ 286927 w 306627"/>
                  <a:gd name="connsiteY48" fmla="*/ 185652 h 270666"/>
                  <a:gd name="connsiteX49" fmla="*/ 292662 w 306627"/>
                  <a:gd name="connsiteY49" fmla="*/ 190087 h 270666"/>
                  <a:gd name="connsiteX50" fmla="*/ 295686 w 306627"/>
                  <a:gd name="connsiteY50" fmla="*/ 193817 h 270666"/>
                  <a:gd name="connsiteX51" fmla="*/ 302151 w 306627"/>
                  <a:gd name="connsiteY51" fmla="*/ 195434 h 270666"/>
                  <a:gd name="connsiteX52" fmla="*/ 306660 w 306627"/>
                  <a:gd name="connsiteY52" fmla="*/ 200521 h 270666"/>
                  <a:gd name="connsiteX53" fmla="*/ 302907 w 306627"/>
                  <a:gd name="connsiteY53" fmla="*/ 207330 h 270666"/>
                  <a:gd name="connsiteX54" fmla="*/ 296598 w 306627"/>
                  <a:gd name="connsiteY54" fmla="*/ 207434 h 270666"/>
                  <a:gd name="connsiteX55" fmla="*/ 283017 w 306627"/>
                  <a:gd name="connsiteY55" fmla="*/ 216251 h 270666"/>
                  <a:gd name="connsiteX56" fmla="*/ 280750 w 306627"/>
                  <a:gd name="connsiteY56" fmla="*/ 217164 h 270666"/>
                  <a:gd name="connsiteX57" fmla="*/ 279602 w 306627"/>
                  <a:gd name="connsiteY57" fmla="*/ 207982 h 270666"/>
                  <a:gd name="connsiteX58" fmla="*/ 273841 w 306627"/>
                  <a:gd name="connsiteY58" fmla="*/ 209651 h 270666"/>
                  <a:gd name="connsiteX59" fmla="*/ 274989 w 306627"/>
                  <a:gd name="connsiteY59" fmla="*/ 213903 h 270666"/>
                  <a:gd name="connsiteX60" fmla="*/ 272043 w 306627"/>
                  <a:gd name="connsiteY60" fmla="*/ 219355 h 270666"/>
                  <a:gd name="connsiteX61" fmla="*/ 267742 w 306627"/>
                  <a:gd name="connsiteY61" fmla="*/ 220451 h 270666"/>
                  <a:gd name="connsiteX62" fmla="*/ 264588 w 306627"/>
                  <a:gd name="connsiteY62" fmla="*/ 223372 h 270666"/>
                  <a:gd name="connsiteX63" fmla="*/ 259374 w 306627"/>
                  <a:gd name="connsiteY63" fmla="*/ 218598 h 270666"/>
                  <a:gd name="connsiteX64" fmla="*/ 254213 w 306627"/>
                  <a:gd name="connsiteY64" fmla="*/ 220112 h 270666"/>
                  <a:gd name="connsiteX65" fmla="*/ 253379 w 306627"/>
                  <a:gd name="connsiteY65" fmla="*/ 223685 h 270666"/>
                  <a:gd name="connsiteX66" fmla="*/ 255725 w 306627"/>
                  <a:gd name="connsiteY66" fmla="*/ 225068 h 270666"/>
                  <a:gd name="connsiteX67" fmla="*/ 255908 w 306627"/>
                  <a:gd name="connsiteY67" fmla="*/ 230781 h 270666"/>
                  <a:gd name="connsiteX68" fmla="*/ 253848 w 306627"/>
                  <a:gd name="connsiteY68" fmla="*/ 233572 h 270666"/>
                  <a:gd name="connsiteX69" fmla="*/ 252701 w 306627"/>
                  <a:gd name="connsiteY69" fmla="*/ 242598 h 270666"/>
                  <a:gd name="connsiteX70" fmla="*/ 248296 w 306627"/>
                  <a:gd name="connsiteY70" fmla="*/ 248258 h 270666"/>
                  <a:gd name="connsiteX71" fmla="*/ 250251 w 306627"/>
                  <a:gd name="connsiteY71" fmla="*/ 258223 h 270666"/>
                  <a:gd name="connsiteX72" fmla="*/ 244125 w 306627"/>
                  <a:gd name="connsiteY72" fmla="*/ 258875 h 270666"/>
                  <a:gd name="connsiteX73" fmla="*/ 244620 w 306627"/>
                  <a:gd name="connsiteY73" fmla="*/ 254284 h 270666"/>
                  <a:gd name="connsiteX74" fmla="*/ 241988 w 306627"/>
                  <a:gd name="connsiteY74" fmla="*/ 254414 h 270666"/>
                  <a:gd name="connsiteX75" fmla="*/ 241232 w 306627"/>
                  <a:gd name="connsiteY75" fmla="*/ 258588 h 270666"/>
                  <a:gd name="connsiteX76" fmla="*/ 237739 w 306627"/>
                  <a:gd name="connsiteY76" fmla="*/ 258458 h 270666"/>
                  <a:gd name="connsiteX77" fmla="*/ 235002 w 306627"/>
                  <a:gd name="connsiteY77" fmla="*/ 265370 h 270666"/>
                  <a:gd name="connsiteX78" fmla="*/ 229762 w 306627"/>
                  <a:gd name="connsiteY78" fmla="*/ 270666 h 270666"/>
                  <a:gd name="connsiteX79" fmla="*/ 225253 w 306627"/>
                  <a:gd name="connsiteY79" fmla="*/ 266805 h 270666"/>
                  <a:gd name="connsiteX80" fmla="*/ 225279 w 306627"/>
                  <a:gd name="connsiteY80" fmla="*/ 264457 h 270666"/>
                  <a:gd name="connsiteX81" fmla="*/ 221733 w 306627"/>
                  <a:gd name="connsiteY81" fmla="*/ 263675 h 270666"/>
                  <a:gd name="connsiteX82" fmla="*/ 218058 w 306627"/>
                  <a:gd name="connsiteY82" fmla="*/ 258875 h 270666"/>
                  <a:gd name="connsiteX83" fmla="*/ 216103 w 306627"/>
                  <a:gd name="connsiteY83" fmla="*/ 253971 h 270666"/>
                  <a:gd name="connsiteX84" fmla="*/ 219440 w 306627"/>
                  <a:gd name="connsiteY84" fmla="*/ 250971 h 270666"/>
                  <a:gd name="connsiteX85" fmla="*/ 220587 w 306627"/>
                  <a:gd name="connsiteY85" fmla="*/ 247476 h 270666"/>
                  <a:gd name="connsiteX86" fmla="*/ 220430 w 306627"/>
                  <a:gd name="connsiteY86" fmla="*/ 242989 h 270666"/>
                  <a:gd name="connsiteX87" fmla="*/ 217980 w 306627"/>
                  <a:gd name="connsiteY87" fmla="*/ 241059 h 270666"/>
                  <a:gd name="connsiteX88" fmla="*/ 217928 w 306627"/>
                  <a:gd name="connsiteY88" fmla="*/ 237615 h 270666"/>
                  <a:gd name="connsiteX89" fmla="*/ 215425 w 306627"/>
                  <a:gd name="connsiteY89" fmla="*/ 234433 h 270666"/>
                  <a:gd name="connsiteX90" fmla="*/ 217797 w 306627"/>
                  <a:gd name="connsiteY90" fmla="*/ 226972 h 270666"/>
                  <a:gd name="connsiteX91" fmla="*/ 215347 w 306627"/>
                  <a:gd name="connsiteY91" fmla="*/ 223190 h 270666"/>
                  <a:gd name="connsiteX92" fmla="*/ 217146 w 306627"/>
                  <a:gd name="connsiteY92" fmla="*/ 220346 h 270666"/>
                  <a:gd name="connsiteX93" fmla="*/ 216181 w 306627"/>
                  <a:gd name="connsiteY93" fmla="*/ 217712 h 270666"/>
                  <a:gd name="connsiteX94" fmla="*/ 217980 w 306627"/>
                  <a:gd name="connsiteY94" fmla="*/ 214816 h 270666"/>
                  <a:gd name="connsiteX95" fmla="*/ 215425 w 306627"/>
                  <a:gd name="connsiteY95" fmla="*/ 214555 h 270666"/>
                  <a:gd name="connsiteX96" fmla="*/ 213575 w 306627"/>
                  <a:gd name="connsiteY96" fmla="*/ 208868 h 270666"/>
                  <a:gd name="connsiteX97" fmla="*/ 216598 w 306627"/>
                  <a:gd name="connsiteY97" fmla="*/ 208164 h 270666"/>
                  <a:gd name="connsiteX98" fmla="*/ 220091 w 306627"/>
                  <a:gd name="connsiteY98" fmla="*/ 202556 h 270666"/>
                  <a:gd name="connsiteX99" fmla="*/ 218371 w 306627"/>
                  <a:gd name="connsiteY99" fmla="*/ 197782 h 270666"/>
                  <a:gd name="connsiteX100" fmla="*/ 215790 w 306627"/>
                  <a:gd name="connsiteY100" fmla="*/ 196843 h 270666"/>
                  <a:gd name="connsiteX101" fmla="*/ 215112 w 306627"/>
                  <a:gd name="connsiteY101" fmla="*/ 191809 h 270666"/>
                  <a:gd name="connsiteX102" fmla="*/ 211750 w 306627"/>
                  <a:gd name="connsiteY102" fmla="*/ 193895 h 270666"/>
                  <a:gd name="connsiteX103" fmla="*/ 205520 w 306627"/>
                  <a:gd name="connsiteY103" fmla="*/ 194834 h 270666"/>
                  <a:gd name="connsiteX104" fmla="*/ 203043 w 306627"/>
                  <a:gd name="connsiteY104" fmla="*/ 196817 h 270666"/>
                  <a:gd name="connsiteX105" fmla="*/ 184014 w 306627"/>
                  <a:gd name="connsiteY105" fmla="*/ 178478 h 270666"/>
                  <a:gd name="connsiteX106" fmla="*/ 181382 w 306627"/>
                  <a:gd name="connsiteY106" fmla="*/ 177070 h 270666"/>
                  <a:gd name="connsiteX107" fmla="*/ 187690 w 306627"/>
                  <a:gd name="connsiteY107" fmla="*/ 161966 h 270666"/>
                  <a:gd name="connsiteX108" fmla="*/ 168062 w 306627"/>
                  <a:gd name="connsiteY108" fmla="*/ 164888 h 270666"/>
                  <a:gd name="connsiteX109" fmla="*/ 156931 w 306627"/>
                  <a:gd name="connsiteY109" fmla="*/ 168279 h 270666"/>
                  <a:gd name="connsiteX110" fmla="*/ 152577 w 306627"/>
                  <a:gd name="connsiteY110" fmla="*/ 168305 h 270666"/>
                  <a:gd name="connsiteX111" fmla="*/ 148772 w 306627"/>
                  <a:gd name="connsiteY111" fmla="*/ 171540 h 270666"/>
                  <a:gd name="connsiteX112" fmla="*/ 136468 w 306627"/>
                  <a:gd name="connsiteY112" fmla="*/ 170418 h 270666"/>
                  <a:gd name="connsiteX113" fmla="*/ 138240 w 306627"/>
                  <a:gd name="connsiteY113" fmla="*/ 174957 h 270666"/>
                  <a:gd name="connsiteX114" fmla="*/ 136885 w 306627"/>
                  <a:gd name="connsiteY114" fmla="*/ 178400 h 270666"/>
                  <a:gd name="connsiteX115" fmla="*/ 129925 w 306627"/>
                  <a:gd name="connsiteY115" fmla="*/ 172974 h 270666"/>
                  <a:gd name="connsiteX116" fmla="*/ 126354 w 306627"/>
                  <a:gd name="connsiteY116" fmla="*/ 173444 h 270666"/>
                  <a:gd name="connsiteX117" fmla="*/ 122470 w 306627"/>
                  <a:gd name="connsiteY117" fmla="*/ 168801 h 270666"/>
                  <a:gd name="connsiteX118" fmla="*/ 117830 w 306627"/>
                  <a:gd name="connsiteY118" fmla="*/ 167523 h 270666"/>
                  <a:gd name="connsiteX119" fmla="*/ 112799 w 306627"/>
                  <a:gd name="connsiteY119" fmla="*/ 160714 h 270666"/>
                  <a:gd name="connsiteX120" fmla="*/ 113607 w 306627"/>
                  <a:gd name="connsiteY120" fmla="*/ 158262 h 270666"/>
                  <a:gd name="connsiteX121" fmla="*/ 109749 w 306627"/>
                  <a:gd name="connsiteY121" fmla="*/ 152002 h 270666"/>
                  <a:gd name="connsiteX122" fmla="*/ 108941 w 306627"/>
                  <a:gd name="connsiteY122" fmla="*/ 147489 h 270666"/>
                  <a:gd name="connsiteX123" fmla="*/ 105657 w 306627"/>
                  <a:gd name="connsiteY123" fmla="*/ 141280 h 270666"/>
                  <a:gd name="connsiteX124" fmla="*/ 101851 w 306627"/>
                  <a:gd name="connsiteY124" fmla="*/ 129620 h 270666"/>
                  <a:gd name="connsiteX125" fmla="*/ 103050 w 306627"/>
                  <a:gd name="connsiteY125" fmla="*/ 127142 h 270666"/>
                  <a:gd name="connsiteX126" fmla="*/ 101565 w 306627"/>
                  <a:gd name="connsiteY126" fmla="*/ 122525 h 270666"/>
                  <a:gd name="connsiteX127" fmla="*/ 96455 w 306627"/>
                  <a:gd name="connsiteY127" fmla="*/ 123829 h 270666"/>
                  <a:gd name="connsiteX128" fmla="*/ 92701 w 306627"/>
                  <a:gd name="connsiteY128" fmla="*/ 123281 h 270666"/>
                  <a:gd name="connsiteX129" fmla="*/ 84673 w 306627"/>
                  <a:gd name="connsiteY129" fmla="*/ 131159 h 270666"/>
                  <a:gd name="connsiteX130" fmla="*/ 82275 w 306627"/>
                  <a:gd name="connsiteY130" fmla="*/ 127846 h 270666"/>
                  <a:gd name="connsiteX131" fmla="*/ 82848 w 306627"/>
                  <a:gd name="connsiteY131" fmla="*/ 125577 h 270666"/>
                  <a:gd name="connsiteX132" fmla="*/ 77687 w 306627"/>
                  <a:gd name="connsiteY132" fmla="*/ 122055 h 270666"/>
                  <a:gd name="connsiteX133" fmla="*/ 73516 w 306627"/>
                  <a:gd name="connsiteY133" fmla="*/ 117125 h 270666"/>
                  <a:gd name="connsiteX134" fmla="*/ 69111 w 306627"/>
                  <a:gd name="connsiteY134" fmla="*/ 115795 h 270666"/>
                  <a:gd name="connsiteX135" fmla="*/ 67651 w 306627"/>
                  <a:gd name="connsiteY135" fmla="*/ 113186 h 270666"/>
                  <a:gd name="connsiteX136" fmla="*/ 61499 w 306627"/>
                  <a:gd name="connsiteY136" fmla="*/ 111151 h 270666"/>
                  <a:gd name="connsiteX137" fmla="*/ 59335 w 306627"/>
                  <a:gd name="connsiteY137" fmla="*/ 112534 h 270666"/>
                  <a:gd name="connsiteX138" fmla="*/ 54513 w 306627"/>
                  <a:gd name="connsiteY138" fmla="*/ 109560 h 270666"/>
                  <a:gd name="connsiteX139" fmla="*/ 47214 w 306627"/>
                  <a:gd name="connsiteY139" fmla="*/ 108438 h 270666"/>
                  <a:gd name="connsiteX140" fmla="*/ 44608 w 306627"/>
                  <a:gd name="connsiteY140" fmla="*/ 106090 h 270666"/>
                  <a:gd name="connsiteX141" fmla="*/ 39759 w 306627"/>
                  <a:gd name="connsiteY141" fmla="*/ 104943 h 270666"/>
                  <a:gd name="connsiteX142" fmla="*/ 41740 w 306627"/>
                  <a:gd name="connsiteY142" fmla="*/ 95917 h 270666"/>
                  <a:gd name="connsiteX143" fmla="*/ 44425 w 306627"/>
                  <a:gd name="connsiteY143" fmla="*/ 88404 h 270666"/>
                  <a:gd name="connsiteX144" fmla="*/ 47605 w 306627"/>
                  <a:gd name="connsiteY144" fmla="*/ 71527 h 270666"/>
                  <a:gd name="connsiteX145" fmla="*/ 49717 w 306627"/>
                  <a:gd name="connsiteY145" fmla="*/ 62371 h 270666"/>
                  <a:gd name="connsiteX146" fmla="*/ 53132 w 306627"/>
                  <a:gd name="connsiteY146" fmla="*/ 56867 h 270666"/>
                  <a:gd name="connsiteX147" fmla="*/ 59622 w 306627"/>
                  <a:gd name="connsiteY147" fmla="*/ 49067 h 270666"/>
                  <a:gd name="connsiteX148" fmla="*/ 56625 w 306627"/>
                  <a:gd name="connsiteY148" fmla="*/ 45519 h 270666"/>
                  <a:gd name="connsiteX149" fmla="*/ 53705 w 306627"/>
                  <a:gd name="connsiteY149" fmla="*/ 46015 h 270666"/>
                  <a:gd name="connsiteX150" fmla="*/ 50786 w 306627"/>
                  <a:gd name="connsiteY150" fmla="*/ 35581 h 270666"/>
                  <a:gd name="connsiteX151" fmla="*/ 49691 w 306627"/>
                  <a:gd name="connsiteY151" fmla="*/ 38919 h 270666"/>
                  <a:gd name="connsiteX152" fmla="*/ 45181 w 306627"/>
                  <a:gd name="connsiteY152" fmla="*/ 37328 h 270666"/>
                  <a:gd name="connsiteX153" fmla="*/ 44269 w 306627"/>
                  <a:gd name="connsiteY153" fmla="*/ 33963 h 270666"/>
                  <a:gd name="connsiteX154" fmla="*/ 37152 w 306627"/>
                  <a:gd name="connsiteY154" fmla="*/ 31981 h 270666"/>
                  <a:gd name="connsiteX155" fmla="*/ 33998 w 306627"/>
                  <a:gd name="connsiteY155" fmla="*/ 37120 h 270666"/>
                  <a:gd name="connsiteX156" fmla="*/ 31287 w 306627"/>
                  <a:gd name="connsiteY156" fmla="*/ 33911 h 270666"/>
                  <a:gd name="connsiteX157" fmla="*/ 30245 w 306627"/>
                  <a:gd name="connsiteY157" fmla="*/ 35215 h 270666"/>
                  <a:gd name="connsiteX158" fmla="*/ 28785 w 306627"/>
                  <a:gd name="connsiteY158" fmla="*/ 31694 h 270666"/>
                  <a:gd name="connsiteX159" fmla="*/ 26178 w 306627"/>
                  <a:gd name="connsiteY159" fmla="*/ 31563 h 270666"/>
                  <a:gd name="connsiteX160" fmla="*/ 26674 w 306627"/>
                  <a:gd name="connsiteY160" fmla="*/ 29007 h 270666"/>
                  <a:gd name="connsiteX161" fmla="*/ 24041 w 306627"/>
                  <a:gd name="connsiteY161" fmla="*/ 30807 h 270666"/>
                  <a:gd name="connsiteX162" fmla="*/ 20157 w 306627"/>
                  <a:gd name="connsiteY162" fmla="*/ 25537 h 270666"/>
                  <a:gd name="connsiteX163" fmla="*/ 17029 w 306627"/>
                  <a:gd name="connsiteY163" fmla="*/ 27077 h 270666"/>
                  <a:gd name="connsiteX164" fmla="*/ 15777 w 306627"/>
                  <a:gd name="connsiteY164" fmla="*/ 23007 h 270666"/>
                  <a:gd name="connsiteX165" fmla="*/ 11789 w 306627"/>
                  <a:gd name="connsiteY165" fmla="*/ 24990 h 270666"/>
                  <a:gd name="connsiteX166" fmla="*/ 8792 w 306627"/>
                  <a:gd name="connsiteY166" fmla="*/ 18807 h 270666"/>
                  <a:gd name="connsiteX167" fmla="*/ 2301 w 306627"/>
                  <a:gd name="connsiteY167" fmla="*/ 7747 h 270666"/>
                  <a:gd name="connsiteX168" fmla="*/ 33 w 306627"/>
                  <a:gd name="connsiteY168" fmla="*/ 5060 h 270666"/>
                  <a:gd name="connsiteX169" fmla="*/ 33 w 306627"/>
                  <a:gd name="connsiteY169" fmla="*/ 5060 h 270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Lst>
                <a:rect l="l" t="t" r="r" b="b"/>
                <a:pathLst>
                  <a:path w="306627" h="270666">
                    <a:moveTo>
                      <a:pt x="33" y="5060"/>
                    </a:moveTo>
                    <a:lnTo>
                      <a:pt x="4725" y="2530"/>
                    </a:lnTo>
                    <a:lnTo>
                      <a:pt x="3109" y="0"/>
                    </a:lnTo>
                    <a:lnTo>
                      <a:pt x="52532" y="1904"/>
                    </a:lnTo>
                    <a:lnTo>
                      <a:pt x="141317" y="6234"/>
                    </a:lnTo>
                    <a:lnTo>
                      <a:pt x="157635" y="7434"/>
                    </a:lnTo>
                    <a:lnTo>
                      <a:pt x="155106" y="10043"/>
                    </a:lnTo>
                    <a:lnTo>
                      <a:pt x="156983" y="11634"/>
                    </a:lnTo>
                    <a:lnTo>
                      <a:pt x="157739" y="15103"/>
                    </a:lnTo>
                    <a:lnTo>
                      <a:pt x="154376" y="18494"/>
                    </a:lnTo>
                    <a:lnTo>
                      <a:pt x="154272" y="22851"/>
                    </a:lnTo>
                    <a:lnTo>
                      <a:pt x="156592" y="25851"/>
                    </a:lnTo>
                    <a:lnTo>
                      <a:pt x="171998" y="14816"/>
                    </a:lnTo>
                    <a:lnTo>
                      <a:pt x="177967" y="22694"/>
                    </a:lnTo>
                    <a:lnTo>
                      <a:pt x="194024" y="45024"/>
                    </a:lnTo>
                    <a:lnTo>
                      <a:pt x="191782" y="65449"/>
                    </a:lnTo>
                    <a:lnTo>
                      <a:pt x="225774" y="65866"/>
                    </a:lnTo>
                    <a:lnTo>
                      <a:pt x="228250" y="71736"/>
                    </a:lnTo>
                    <a:lnTo>
                      <a:pt x="229893" y="72049"/>
                    </a:lnTo>
                    <a:lnTo>
                      <a:pt x="236748" y="83422"/>
                    </a:lnTo>
                    <a:lnTo>
                      <a:pt x="236305" y="85431"/>
                    </a:lnTo>
                    <a:lnTo>
                      <a:pt x="239147" y="89057"/>
                    </a:lnTo>
                    <a:lnTo>
                      <a:pt x="244516" y="93517"/>
                    </a:lnTo>
                    <a:lnTo>
                      <a:pt x="244021" y="96647"/>
                    </a:lnTo>
                    <a:lnTo>
                      <a:pt x="246992" y="99047"/>
                    </a:lnTo>
                    <a:lnTo>
                      <a:pt x="246341" y="100352"/>
                    </a:lnTo>
                    <a:lnTo>
                      <a:pt x="250538" y="104108"/>
                    </a:lnTo>
                    <a:lnTo>
                      <a:pt x="253066" y="113342"/>
                    </a:lnTo>
                    <a:lnTo>
                      <a:pt x="255777" y="117881"/>
                    </a:lnTo>
                    <a:lnTo>
                      <a:pt x="259374" y="121299"/>
                    </a:lnTo>
                    <a:lnTo>
                      <a:pt x="259400" y="129855"/>
                    </a:lnTo>
                    <a:lnTo>
                      <a:pt x="260443" y="134420"/>
                    </a:lnTo>
                    <a:lnTo>
                      <a:pt x="263180" y="139063"/>
                    </a:lnTo>
                    <a:lnTo>
                      <a:pt x="265578" y="140080"/>
                    </a:lnTo>
                    <a:lnTo>
                      <a:pt x="265109" y="145271"/>
                    </a:lnTo>
                    <a:lnTo>
                      <a:pt x="266491" y="147463"/>
                    </a:lnTo>
                    <a:lnTo>
                      <a:pt x="270297" y="149393"/>
                    </a:lnTo>
                    <a:lnTo>
                      <a:pt x="271678" y="152236"/>
                    </a:lnTo>
                    <a:lnTo>
                      <a:pt x="277022" y="149680"/>
                    </a:lnTo>
                    <a:lnTo>
                      <a:pt x="279185" y="144854"/>
                    </a:lnTo>
                    <a:lnTo>
                      <a:pt x="281193" y="144932"/>
                    </a:lnTo>
                    <a:lnTo>
                      <a:pt x="281531" y="151923"/>
                    </a:lnTo>
                    <a:lnTo>
                      <a:pt x="282991" y="155419"/>
                    </a:lnTo>
                    <a:lnTo>
                      <a:pt x="287240" y="159201"/>
                    </a:lnTo>
                    <a:lnTo>
                      <a:pt x="287162" y="161314"/>
                    </a:lnTo>
                    <a:lnTo>
                      <a:pt x="290655" y="168984"/>
                    </a:lnTo>
                    <a:lnTo>
                      <a:pt x="290499" y="174488"/>
                    </a:lnTo>
                    <a:lnTo>
                      <a:pt x="283904" y="180670"/>
                    </a:lnTo>
                    <a:lnTo>
                      <a:pt x="286927" y="185652"/>
                    </a:lnTo>
                    <a:lnTo>
                      <a:pt x="292662" y="190087"/>
                    </a:lnTo>
                    <a:lnTo>
                      <a:pt x="295686" y="193817"/>
                    </a:lnTo>
                    <a:lnTo>
                      <a:pt x="302151" y="195434"/>
                    </a:lnTo>
                    <a:lnTo>
                      <a:pt x="306660" y="200521"/>
                    </a:lnTo>
                    <a:lnTo>
                      <a:pt x="302907" y="207330"/>
                    </a:lnTo>
                    <a:lnTo>
                      <a:pt x="296598" y="207434"/>
                    </a:lnTo>
                    <a:lnTo>
                      <a:pt x="283017" y="216251"/>
                    </a:lnTo>
                    <a:lnTo>
                      <a:pt x="280750" y="217164"/>
                    </a:lnTo>
                    <a:lnTo>
                      <a:pt x="279602" y="207982"/>
                    </a:lnTo>
                    <a:lnTo>
                      <a:pt x="273841" y="209651"/>
                    </a:lnTo>
                    <a:lnTo>
                      <a:pt x="274989" y="213903"/>
                    </a:lnTo>
                    <a:lnTo>
                      <a:pt x="272043" y="219355"/>
                    </a:lnTo>
                    <a:lnTo>
                      <a:pt x="267742" y="220451"/>
                    </a:lnTo>
                    <a:lnTo>
                      <a:pt x="264588" y="223372"/>
                    </a:lnTo>
                    <a:lnTo>
                      <a:pt x="259374" y="218598"/>
                    </a:lnTo>
                    <a:lnTo>
                      <a:pt x="254213" y="220112"/>
                    </a:lnTo>
                    <a:lnTo>
                      <a:pt x="253379" y="223685"/>
                    </a:lnTo>
                    <a:lnTo>
                      <a:pt x="255725" y="225068"/>
                    </a:lnTo>
                    <a:lnTo>
                      <a:pt x="255908" y="230781"/>
                    </a:lnTo>
                    <a:lnTo>
                      <a:pt x="253848" y="233572"/>
                    </a:lnTo>
                    <a:lnTo>
                      <a:pt x="252701" y="242598"/>
                    </a:lnTo>
                    <a:lnTo>
                      <a:pt x="248296" y="248258"/>
                    </a:lnTo>
                    <a:lnTo>
                      <a:pt x="250251" y="258223"/>
                    </a:lnTo>
                    <a:lnTo>
                      <a:pt x="244125" y="258875"/>
                    </a:lnTo>
                    <a:lnTo>
                      <a:pt x="244620" y="254284"/>
                    </a:lnTo>
                    <a:lnTo>
                      <a:pt x="241988" y="254414"/>
                    </a:lnTo>
                    <a:lnTo>
                      <a:pt x="241232" y="258588"/>
                    </a:lnTo>
                    <a:lnTo>
                      <a:pt x="237739" y="258458"/>
                    </a:lnTo>
                    <a:lnTo>
                      <a:pt x="235002" y="265370"/>
                    </a:lnTo>
                    <a:lnTo>
                      <a:pt x="229762" y="270666"/>
                    </a:lnTo>
                    <a:lnTo>
                      <a:pt x="225253" y="266805"/>
                    </a:lnTo>
                    <a:lnTo>
                      <a:pt x="225279" y="264457"/>
                    </a:lnTo>
                    <a:lnTo>
                      <a:pt x="221733" y="263675"/>
                    </a:lnTo>
                    <a:lnTo>
                      <a:pt x="218058" y="258875"/>
                    </a:lnTo>
                    <a:lnTo>
                      <a:pt x="216103" y="253971"/>
                    </a:lnTo>
                    <a:lnTo>
                      <a:pt x="219440" y="250971"/>
                    </a:lnTo>
                    <a:lnTo>
                      <a:pt x="220587" y="247476"/>
                    </a:lnTo>
                    <a:lnTo>
                      <a:pt x="220430" y="242989"/>
                    </a:lnTo>
                    <a:lnTo>
                      <a:pt x="217980" y="241059"/>
                    </a:lnTo>
                    <a:lnTo>
                      <a:pt x="217928" y="237615"/>
                    </a:lnTo>
                    <a:lnTo>
                      <a:pt x="215425" y="234433"/>
                    </a:lnTo>
                    <a:lnTo>
                      <a:pt x="217797" y="226972"/>
                    </a:lnTo>
                    <a:lnTo>
                      <a:pt x="215347" y="223190"/>
                    </a:lnTo>
                    <a:lnTo>
                      <a:pt x="217146" y="220346"/>
                    </a:lnTo>
                    <a:lnTo>
                      <a:pt x="216181" y="217712"/>
                    </a:lnTo>
                    <a:lnTo>
                      <a:pt x="217980" y="214816"/>
                    </a:lnTo>
                    <a:lnTo>
                      <a:pt x="215425" y="214555"/>
                    </a:lnTo>
                    <a:lnTo>
                      <a:pt x="213575" y="208868"/>
                    </a:lnTo>
                    <a:lnTo>
                      <a:pt x="216598" y="208164"/>
                    </a:lnTo>
                    <a:lnTo>
                      <a:pt x="220091" y="202556"/>
                    </a:lnTo>
                    <a:lnTo>
                      <a:pt x="218371" y="197782"/>
                    </a:lnTo>
                    <a:lnTo>
                      <a:pt x="215790" y="196843"/>
                    </a:lnTo>
                    <a:lnTo>
                      <a:pt x="215112" y="191809"/>
                    </a:lnTo>
                    <a:lnTo>
                      <a:pt x="211750" y="193895"/>
                    </a:lnTo>
                    <a:lnTo>
                      <a:pt x="205520" y="194834"/>
                    </a:lnTo>
                    <a:lnTo>
                      <a:pt x="203043" y="196817"/>
                    </a:lnTo>
                    <a:lnTo>
                      <a:pt x="184014" y="178478"/>
                    </a:lnTo>
                    <a:lnTo>
                      <a:pt x="181382" y="177070"/>
                    </a:lnTo>
                    <a:lnTo>
                      <a:pt x="187690" y="161966"/>
                    </a:lnTo>
                    <a:lnTo>
                      <a:pt x="168062" y="164888"/>
                    </a:lnTo>
                    <a:lnTo>
                      <a:pt x="156931" y="168279"/>
                    </a:lnTo>
                    <a:lnTo>
                      <a:pt x="152577" y="168305"/>
                    </a:lnTo>
                    <a:lnTo>
                      <a:pt x="148772" y="171540"/>
                    </a:lnTo>
                    <a:lnTo>
                      <a:pt x="136468" y="170418"/>
                    </a:lnTo>
                    <a:lnTo>
                      <a:pt x="138240" y="174957"/>
                    </a:lnTo>
                    <a:lnTo>
                      <a:pt x="136885" y="178400"/>
                    </a:lnTo>
                    <a:lnTo>
                      <a:pt x="129925" y="172974"/>
                    </a:lnTo>
                    <a:lnTo>
                      <a:pt x="126354" y="173444"/>
                    </a:lnTo>
                    <a:lnTo>
                      <a:pt x="122470" y="168801"/>
                    </a:lnTo>
                    <a:lnTo>
                      <a:pt x="117830" y="167523"/>
                    </a:lnTo>
                    <a:lnTo>
                      <a:pt x="112799" y="160714"/>
                    </a:lnTo>
                    <a:lnTo>
                      <a:pt x="113607" y="158262"/>
                    </a:lnTo>
                    <a:lnTo>
                      <a:pt x="109749" y="152002"/>
                    </a:lnTo>
                    <a:lnTo>
                      <a:pt x="108941" y="147489"/>
                    </a:lnTo>
                    <a:lnTo>
                      <a:pt x="105657" y="141280"/>
                    </a:lnTo>
                    <a:lnTo>
                      <a:pt x="101851" y="129620"/>
                    </a:lnTo>
                    <a:lnTo>
                      <a:pt x="103050" y="127142"/>
                    </a:lnTo>
                    <a:lnTo>
                      <a:pt x="101565" y="122525"/>
                    </a:lnTo>
                    <a:lnTo>
                      <a:pt x="96455" y="123829"/>
                    </a:lnTo>
                    <a:lnTo>
                      <a:pt x="92701" y="123281"/>
                    </a:lnTo>
                    <a:lnTo>
                      <a:pt x="84673" y="131159"/>
                    </a:lnTo>
                    <a:lnTo>
                      <a:pt x="82275" y="127846"/>
                    </a:lnTo>
                    <a:lnTo>
                      <a:pt x="82848" y="125577"/>
                    </a:lnTo>
                    <a:lnTo>
                      <a:pt x="77687" y="122055"/>
                    </a:lnTo>
                    <a:lnTo>
                      <a:pt x="73516" y="117125"/>
                    </a:lnTo>
                    <a:lnTo>
                      <a:pt x="69111" y="115795"/>
                    </a:lnTo>
                    <a:lnTo>
                      <a:pt x="67651" y="113186"/>
                    </a:lnTo>
                    <a:lnTo>
                      <a:pt x="61499" y="111151"/>
                    </a:lnTo>
                    <a:lnTo>
                      <a:pt x="59335" y="112534"/>
                    </a:lnTo>
                    <a:lnTo>
                      <a:pt x="54513" y="109560"/>
                    </a:lnTo>
                    <a:lnTo>
                      <a:pt x="47214" y="108438"/>
                    </a:lnTo>
                    <a:lnTo>
                      <a:pt x="44608" y="106090"/>
                    </a:lnTo>
                    <a:lnTo>
                      <a:pt x="39759" y="104943"/>
                    </a:lnTo>
                    <a:lnTo>
                      <a:pt x="41740" y="95917"/>
                    </a:lnTo>
                    <a:lnTo>
                      <a:pt x="44425" y="88404"/>
                    </a:lnTo>
                    <a:lnTo>
                      <a:pt x="47605" y="71527"/>
                    </a:lnTo>
                    <a:lnTo>
                      <a:pt x="49717" y="62371"/>
                    </a:lnTo>
                    <a:lnTo>
                      <a:pt x="53132" y="56867"/>
                    </a:lnTo>
                    <a:lnTo>
                      <a:pt x="59622" y="49067"/>
                    </a:lnTo>
                    <a:lnTo>
                      <a:pt x="56625" y="45519"/>
                    </a:lnTo>
                    <a:lnTo>
                      <a:pt x="53705" y="46015"/>
                    </a:lnTo>
                    <a:lnTo>
                      <a:pt x="50786" y="35581"/>
                    </a:lnTo>
                    <a:lnTo>
                      <a:pt x="49691" y="38919"/>
                    </a:lnTo>
                    <a:lnTo>
                      <a:pt x="45181" y="37328"/>
                    </a:lnTo>
                    <a:lnTo>
                      <a:pt x="44269" y="33963"/>
                    </a:lnTo>
                    <a:lnTo>
                      <a:pt x="37152" y="31981"/>
                    </a:lnTo>
                    <a:lnTo>
                      <a:pt x="33998" y="37120"/>
                    </a:lnTo>
                    <a:lnTo>
                      <a:pt x="31287" y="33911"/>
                    </a:lnTo>
                    <a:lnTo>
                      <a:pt x="30245" y="35215"/>
                    </a:lnTo>
                    <a:lnTo>
                      <a:pt x="28785" y="31694"/>
                    </a:lnTo>
                    <a:lnTo>
                      <a:pt x="26178" y="31563"/>
                    </a:lnTo>
                    <a:lnTo>
                      <a:pt x="26674" y="29007"/>
                    </a:lnTo>
                    <a:lnTo>
                      <a:pt x="24041" y="30807"/>
                    </a:lnTo>
                    <a:lnTo>
                      <a:pt x="20157" y="25537"/>
                    </a:lnTo>
                    <a:lnTo>
                      <a:pt x="17029" y="27077"/>
                    </a:lnTo>
                    <a:lnTo>
                      <a:pt x="15777" y="23007"/>
                    </a:lnTo>
                    <a:lnTo>
                      <a:pt x="11789" y="24990"/>
                    </a:lnTo>
                    <a:lnTo>
                      <a:pt x="8792" y="18807"/>
                    </a:lnTo>
                    <a:lnTo>
                      <a:pt x="2301" y="7747"/>
                    </a:lnTo>
                    <a:lnTo>
                      <a:pt x="33" y="5060"/>
                    </a:lnTo>
                    <a:lnTo>
                      <a:pt x="33" y="5060"/>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81" name="SC-6">
                <a:extLst>
                  <a:ext uri="{FF2B5EF4-FFF2-40B4-BE49-F238E27FC236}">
                    <a16:creationId xmlns:a16="http://schemas.microsoft.com/office/drawing/2014/main" id="{9B99D6E6-5C5F-F3EC-8D1B-CF5FE52AB26A}"/>
                  </a:ext>
                </a:extLst>
              </p:cNvPr>
              <p:cNvSpPr/>
              <p:nvPr/>
            </p:nvSpPr>
            <p:spPr>
              <a:xfrm>
                <a:off x="1613471" y="11447837"/>
                <a:ext cx="1288777" cy="1756994"/>
              </a:xfrm>
              <a:custGeom>
                <a:avLst/>
                <a:gdLst>
                  <a:gd name="connsiteX0" fmla="*/ 33 w 331104"/>
                  <a:gd name="connsiteY0" fmla="*/ 187895 h 376130"/>
                  <a:gd name="connsiteX1" fmla="*/ 10381 w 331104"/>
                  <a:gd name="connsiteY1" fmla="*/ 177122 h 376130"/>
                  <a:gd name="connsiteX2" fmla="*/ 23154 w 331104"/>
                  <a:gd name="connsiteY2" fmla="*/ 181139 h 376130"/>
                  <a:gd name="connsiteX3" fmla="*/ 35901 w 331104"/>
                  <a:gd name="connsiteY3" fmla="*/ 185783 h 376130"/>
                  <a:gd name="connsiteX4" fmla="*/ 47605 w 331104"/>
                  <a:gd name="connsiteY4" fmla="*/ 185678 h 376130"/>
                  <a:gd name="connsiteX5" fmla="*/ 53861 w 331104"/>
                  <a:gd name="connsiteY5" fmla="*/ 183930 h 376130"/>
                  <a:gd name="connsiteX6" fmla="*/ 60247 w 331104"/>
                  <a:gd name="connsiteY6" fmla="*/ 184061 h 376130"/>
                  <a:gd name="connsiteX7" fmla="*/ 55660 w 331104"/>
                  <a:gd name="connsiteY7" fmla="*/ 176705 h 376130"/>
                  <a:gd name="connsiteX8" fmla="*/ 56703 w 331104"/>
                  <a:gd name="connsiteY8" fmla="*/ 168879 h 376130"/>
                  <a:gd name="connsiteX9" fmla="*/ 56650 w 331104"/>
                  <a:gd name="connsiteY9" fmla="*/ 159723 h 376130"/>
                  <a:gd name="connsiteX10" fmla="*/ 57771 w 331104"/>
                  <a:gd name="connsiteY10" fmla="*/ 135776 h 376130"/>
                  <a:gd name="connsiteX11" fmla="*/ 56389 w 331104"/>
                  <a:gd name="connsiteY11" fmla="*/ 128498 h 376130"/>
                  <a:gd name="connsiteX12" fmla="*/ 58710 w 331104"/>
                  <a:gd name="connsiteY12" fmla="*/ 128863 h 376130"/>
                  <a:gd name="connsiteX13" fmla="*/ 61681 w 331104"/>
                  <a:gd name="connsiteY13" fmla="*/ 133663 h 376130"/>
                  <a:gd name="connsiteX14" fmla="*/ 64653 w 331104"/>
                  <a:gd name="connsiteY14" fmla="*/ 133950 h 376130"/>
                  <a:gd name="connsiteX15" fmla="*/ 69658 w 331104"/>
                  <a:gd name="connsiteY15" fmla="*/ 137289 h 376130"/>
                  <a:gd name="connsiteX16" fmla="*/ 77608 w 331104"/>
                  <a:gd name="connsiteY16" fmla="*/ 139950 h 376130"/>
                  <a:gd name="connsiteX17" fmla="*/ 82040 w 331104"/>
                  <a:gd name="connsiteY17" fmla="*/ 144384 h 376130"/>
                  <a:gd name="connsiteX18" fmla="*/ 87800 w 331104"/>
                  <a:gd name="connsiteY18" fmla="*/ 146393 h 376130"/>
                  <a:gd name="connsiteX19" fmla="*/ 97133 w 331104"/>
                  <a:gd name="connsiteY19" fmla="*/ 152184 h 376130"/>
                  <a:gd name="connsiteX20" fmla="*/ 102946 w 331104"/>
                  <a:gd name="connsiteY20" fmla="*/ 157897 h 376130"/>
                  <a:gd name="connsiteX21" fmla="*/ 104614 w 331104"/>
                  <a:gd name="connsiteY21" fmla="*/ 158236 h 376130"/>
                  <a:gd name="connsiteX22" fmla="*/ 105657 w 331104"/>
                  <a:gd name="connsiteY22" fmla="*/ 154584 h 376130"/>
                  <a:gd name="connsiteX23" fmla="*/ 104666 w 331104"/>
                  <a:gd name="connsiteY23" fmla="*/ 152549 h 376130"/>
                  <a:gd name="connsiteX24" fmla="*/ 106856 w 331104"/>
                  <a:gd name="connsiteY24" fmla="*/ 149549 h 376130"/>
                  <a:gd name="connsiteX25" fmla="*/ 104692 w 331104"/>
                  <a:gd name="connsiteY25" fmla="*/ 144828 h 376130"/>
                  <a:gd name="connsiteX26" fmla="*/ 106047 w 331104"/>
                  <a:gd name="connsiteY26" fmla="*/ 137524 h 376130"/>
                  <a:gd name="connsiteX27" fmla="*/ 108941 w 331104"/>
                  <a:gd name="connsiteY27" fmla="*/ 132750 h 376130"/>
                  <a:gd name="connsiteX28" fmla="*/ 108837 w 331104"/>
                  <a:gd name="connsiteY28" fmla="*/ 129385 h 376130"/>
                  <a:gd name="connsiteX29" fmla="*/ 106856 w 331104"/>
                  <a:gd name="connsiteY29" fmla="*/ 125968 h 376130"/>
                  <a:gd name="connsiteX30" fmla="*/ 102503 w 331104"/>
                  <a:gd name="connsiteY30" fmla="*/ 128602 h 376130"/>
                  <a:gd name="connsiteX31" fmla="*/ 101902 w 331104"/>
                  <a:gd name="connsiteY31" fmla="*/ 125837 h 376130"/>
                  <a:gd name="connsiteX32" fmla="*/ 99400 w 331104"/>
                  <a:gd name="connsiteY32" fmla="*/ 126020 h 376130"/>
                  <a:gd name="connsiteX33" fmla="*/ 96272 w 331104"/>
                  <a:gd name="connsiteY33" fmla="*/ 122785 h 376130"/>
                  <a:gd name="connsiteX34" fmla="*/ 96063 w 331104"/>
                  <a:gd name="connsiteY34" fmla="*/ 120568 h 376130"/>
                  <a:gd name="connsiteX35" fmla="*/ 92024 w 331104"/>
                  <a:gd name="connsiteY35" fmla="*/ 121820 h 376130"/>
                  <a:gd name="connsiteX36" fmla="*/ 96090 w 331104"/>
                  <a:gd name="connsiteY36" fmla="*/ 113681 h 376130"/>
                  <a:gd name="connsiteX37" fmla="*/ 99739 w 331104"/>
                  <a:gd name="connsiteY37" fmla="*/ 116655 h 376130"/>
                  <a:gd name="connsiteX38" fmla="*/ 99505 w 331104"/>
                  <a:gd name="connsiteY38" fmla="*/ 115064 h 376130"/>
                  <a:gd name="connsiteX39" fmla="*/ 104483 w 331104"/>
                  <a:gd name="connsiteY39" fmla="*/ 109534 h 376130"/>
                  <a:gd name="connsiteX40" fmla="*/ 106152 w 331104"/>
                  <a:gd name="connsiteY40" fmla="*/ 111516 h 376130"/>
                  <a:gd name="connsiteX41" fmla="*/ 107481 w 331104"/>
                  <a:gd name="connsiteY41" fmla="*/ 103847 h 376130"/>
                  <a:gd name="connsiteX42" fmla="*/ 105943 w 331104"/>
                  <a:gd name="connsiteY42" fmla="*/ 102073 h 376130"/>
                  <a:gd name="connsiteX43" fmla="*/ 105005 w 331104"/>
                  <a:gd name="connsiteY43" fmla="*/ 97639 h 376130"/>
                  <a:gd name="connsiteX44" fmla="*/ 100078 w 331104"/>
                  <a:gd name="connsiteY44" fmla="*/ 99856 h 376130"/>
                  <a:gd name="connsiteX45" fmla="*/ 97185 w 331104"/>
                  <a:gd name="connsiteY45" fmla="*/ 99282 h 376130"/>
                  <a:gd name="connsiteX46" fmla="*/ 96585 w 331104"/>
                  <a:gd name="connsiteY46" fmla="*/ 93256 h 376130"/>
                  <a:gd name="connsiteX47" fmla="*/ 93483 w 331104"/>
                  <a:gd name="connsiteY47" fmla="*/ 96413 h 376130"/>
                  <a:gd name="connsiteX48" fmla="*/ 82326 w 331104"/>
                  <a:gd name="connsiteY48" fmla="*/ 82222 h 376130"/>
                  <a:gd name="connsiteX49" fmla="*/ 89651 w 331104"/>
                  <a:gd name="connsiteY49" fmla="*/ 77892 h 376130"/>
                  <a:gd name="connsiteX50" fmla="*/ 94891 w 331104"/>
                  <a:gd name="connsiteY50" fmla="*/ 76901 h 376130"/>
                  <a:gd name="connsiteX51" fmla="*/ 99114 w 331104"/>
                  <a:gd name="connsiteY51" fmla="*/ 73822 h 376130"/>
                  <a:gd name="connsiteX52" fmla="*/ 94005 w 331104"/>
                  <a:gd name="connsiteY52" fmla="*/ 69753 h 376130"/>
                  <a:gd name="connsiteX53" fmla="*/ 86471 w 331104"/>
                  <a:gd name="connsiteY53" fmla="*/ 69362 h 376130"/>
                  <a:gd name="connsiteX54" fmla="*/ 83760 w 331104"/>
                  <a:gd name="connsiteY54" fmla="*/ 72362 h 376130"/>
                  <a:gd name="connsiteX55" fmla="*/ 83291 w 331104"/>
                  <a:gd name="connsiteY55" fmla="*/ 75622 h 376130"/>
                  <a:gd name="connsiteX56" fmla="*/ 80059 w 331104"/>
                  <a:gd name="connsiteY56" fmla="*/ 75309 h 376130"/>
                  <a:gd name="connsiteX57" fmla="*/ 79928 w 331104"/>
                  <a:gd name="connsiteY57" fmla="*/ 71370 h 376130"/>
                  <a:gd name="connsiteX58" fmla="*/ 81649 w 331104"/>
                  <a:gd name="connsiteY58" fmla="*/ 67901 h 376130"/>
                  <a:gd name="connsiteX59" fmla="*/ 82978 w 331104"/>
                  <a:gd name="connsiteY59" fmla="*/ 58092 h 376130"/>
                  <a:gd name="connsiteX60" fmla="*/ 83030 w 331104"/>
                  <a:gd name="connsiteY60" fmla="*/ 53815 h 376130"/>
                  <a:gd name="connsiteX61" fmla="*/ 85584 w 331104"/>
                  <a:gd name="connsiteY61" fmla="*/ 51545 h 376130"/>
                  <a:gd name="connsiteX62" fmla="*/ 86784 w 331104"/>
                  <a:gd name="connsiteY62" fmla="*/ 47528 h 376130"/>
                  <a:gd name="connsiteX63" fmla="*/ 84751 w 331104"/>
                  <a:gd name="connsiteY63" fmla="*/ 46954 h 376130"/>
                  <a:gd name="connsiteX64" fmla="*/ 86054 w 331104"/>
                  <a:gd name="connsiteY64" fmla="*/ 43380 h 376130"/>
                  <a:gd name="connsiteX65" fmla="*/ 81805 w 331104"/>
                  <a:gd name="connsiteY65" fmla="*/ 33441 h 376130"/>
                  <a:gd name="connsiteX66" fmla="*/ 79146 w 331104"/>
                  <a:gd name="connsiteY66" fmla="*/ 29842 h 376130"/>
                  <a:gd name="connsiteX67" fmla="*/ 77764 w 331104"/>
                  <a:gd name="connsiteY67" fmla="*/ 30129 h 376130"/>
                  <a:gd name="connsiteX68" fmla="*/ 73542 w 331104"/>
                  <a:gd name="connsiteY68" fmla="*/ 27259 h 376130"/>
                  <a:gd name="connsiteX69" fmla="*/ 71769 w 331104"/>
                  <a:gd name="connsiteY69" fmla="*/ 23529 h 376130"/>
                  <a:gd name="connsiteX70" fmla="*/ 68407 w 331104"/>
                  <a:gd name="connsiteY70" fmla="*/ 19460 h 376130"/>
                  <a:gd name="connsiteX71" fmla="*/ 73255 w 331104"/>
                  <a:gd name="connsiteY71" fmla="*/ 15494 h 376130"/>
                  <a:gd name="connsiteX72" fmla="*/ 75732 w 331104"/>
                  <a:gd name="connsiteY72" fmla="*/ 17529 h 376130"/>
                  <a:gd name="connsiteX73" fmla="*/ 78182 w 331104"/>
                  <a:gd name="connsiteY73" fmla="*/ 17138 h 376130"/>
                  <a:gd name="connsiteX74" fmla="*/ 80867 w 331104"/>
                  <a:gd name="connsiteY74" fmla="*/ 11451 h 376130"/>
                  <a:gd name="connsiteX75" fmla="*/ 84412 w 331104"/>
                  <a:gd name="connsiteY75" fmla="*/ 10017 h 376130"/>
                  <a:gd name="connsiteX76" fmla="*/ 82378 w 331104"/>
                  <a:gd name="connsiteY76" fmla="*/ 4643 h 376130"/>
                  <a:gd name="connsiteX77" fmla="*/ 88166 w 331104"/>
                  <a:gd name="connsiteY77" fmla="*/ 6156 h 376130"/>
                  <a:gd name="connsiteX78" fmla="*/ 87905 w 331104"/>
                  <a:gd name="connsiteY78" fmla="*/ 2999 h 376130"/>
                  <a:gd name="connsiteX79" fmla="*/ 92310 w 331104"/>
                  <a:gd name="connsiteY79" fmla="*/ 2634 h 376130"/>
                  <a:gd name="connsiteX80" fmla="*/ 92962 w 331104"/>
                  <a:gd name="connsiteY80" fmla="*/ 0 h 376130"/>
                  <a:gd name="connsiteX81" fmla="*/ 96872 w 331104"/>
                  <a:gd name="connsiteY81" fmla="*/ 52 h 376130"/>
                  <a:gd name="connsiteX82" fmla="*/ 98879 w 331104"/>
                  <a:gd name="connsiteY82" fmla="*/ 2399 h 376130"/>
                  <a:gd name="connsiteX83" fmla="*/ 97523 w 331104"/>
                  <a:gd name="connsiteY83" fmla="*/ 6834 h 376130"/>
                  <a:gd name="connsiteX84" fmla="*/ 100730 w 331104"/>
                  <a:gd name="connsiteY84" fmla="*/ 10382 h 376130"/>
                  <a:gd name="connsiteX85" fmla="*/ 98410 w 331104"/>
                  <a:gd name="connsiteY85" fmla="*/ 12260 h 376130"/>
                  <a:gd name="connsiteX86" fmla="*/ 98983 w 331104"/>
                  <a:gd name="connsiteY86" fmla="*/ 15703 h 376130"/>
                  <a:gd name="connsiteX87" fmla="*/ 92545 w 331104"/>
                  <a:gd name="connsiteY87" fmla="*/ 22772 h 376130"/>
                  <a:gd name="connsiteX88" fmla="*/ 93170 w 331104"/>
                  <a:gd name="connsiteY88" fmla="*/ 23659 h 376130"/>
                  <a:gd name="connsiteX89" fmla="*/ 89208 w 331104"/>
                  <a:gd name="connsiteY89" fmla="*/ 27077 h 376130"/>
                  <a:gd name="connsiteX90" fmla="*/ 89052 w 331104"/>
                  <a:gd name="connsiteY90" fmla="*/ 31381 h 376130"/>
                  <a:gd name="connsiteX91" fmla="*/ 90303 w 331104"/>
                  <a:gd name="connsiteY91" fmla="*/ 31903 h 376130"/>
                  <a:gd name="connsiteX92" fmla="*/ 90303 w 331104"/>
                  <a:gd name="connsiteY92" fmla="*/ 36181 h 376130"/>
                  <a:gd name="connsiteX93" fmla="*/ 92076 w 331104"/>
                  <a:gd name="connsiteY93" fmla="*/ 38267 h 376130"/>
                  <a:gd name="connsiteX94" fmla="*/ 96507 w 331104"/>
                  <a:gd name="connsiteY94" fmla="*/ 39858 h 376130"/>
                  <a:gd name="connsiteX95" fmla="*/ 98540 w 331104"/>
                  <a:gd name="connsiteY95" fmla="*/ 38946 h 376130"/>
                  <a:gd name="connsiteX96" fmla="*/ 98670 w 331104"/>
                  <a:gd name="connsiteY96" fmla="*/ 35111 h 376130"/>
                  <a:gd name="connsiteX97" fmla="*/ 107741 w 331104"/>
                  <a:gd name="connsiteY97" fmla="*/ 32763 h 376130"/>
                  <a:gd name="connsiteX98" fmla="*/ 121531 w 331104"/>
                  <a:gd name="connsiteY98" fmla="*/ 30468 h 376130"/>
                  <a:gd name="connsiteX99" fmla="*/ 130733 w 331104"/>
                  <a:gd name="connsiteY99" fmla="*/ 29920 h 376130"/>
                  <a:gd name="connsiteX100" fmla="*/ 131176 w 331104"/>
                  <a:gd name="connsiteY100" fmla="*/ 22642 h 376130"/>
                  <a:gd name="connsiteX101" fmla="*/ 144158 w 331104"/>
                  <a:gd name="connsiteY101" fmla="*/ 21364 h 376130"/>
                  <a:gd name="connsiteX102" fmla="*/ 146008 w 331104"/>
                  <a:gd name="connsiteY102" fmla="*/ 25094 h 376130"/>
                  <a:gd name="connsiteX103" fmla="*/ 139492 w 331104"/>
                  <a:gd name="connsiteY103" fmla="*/ 31407 h 376130"/>
                  <a:gd name="connsiteX104" fmla="*/ 141342 w 331104"/>
                  <a:gd name="connsiteY104" fmla="*/ 37094 h 376130"/>
                  <a:gd name="connsiteX105" fmla="*/ 143897 w 331104"/>
                  <a:gd name="connsiteY105" fmla="*/ 37354 h 376130"/>
                  <a:gd name="connsiteX106" fmla="*/ 142098 w 331104"/>
                  <a:gd name="connsiteY106" fmla="*/ 40250 h 376130"/>
                  <a:gd name="connsiteX107" fmla="*/ 143062 w 331104"/>
                  <a:gd name="connsiteY107" fmla="*/ 42885 h 376130"/>
                  <a:gd name="connsiteX108" fmla="*/ 141264 w 331104"/>
                  <a:gd name="connsiteY108" fmla="*/ 45728 h 376130"/>
                  <a:gd name="connsiteX109" fmla="*/ 143714 w 331104"/>
                  <a:gd name="connsiteY109" fmla="*/ 49510 h 376130"/>
                  <a:gd name="connsiteX110" fmla="*/ 141342 w 331104"/>
                  <a:gd name="connsiteY110" fmla="*/ 56971 h 376130"/>
                  <a:gd name="connsiteX111" fmla="*/ 143428 w 331104"/>
                  <a:gd name="connsiteY111" fmla="*/ 59293 h 376130"/>
                  <a:gd name="connsiteX112" fmla="*/ 143897 w 331104"/>
                  <a:gd name="connsiteY112" fmla="*/ 63597 h 376130"/>
                  <a:gd name="connsiteX113" fmla="*/ 145721 w 331104"/>
                  <a:gd name="connsiteY113" fmla="*/ 64223 h 376130"/>
                  <a:gd name="connsiteX114" fmla="*/ 145357 w 331104"/>
                  <a:gd name="connsiteY114" fmla="*/ 73509 h 376130"/>
                  <a:gd name="connsiteX115" fmla="*/ 142020 w 331104"/>
                  <a:gd name="connsiteY115" fmla="*/ 76509 h 376130"/>
                  <a:gd name="connsiteX116" fmla="*/ 143975 w 331104"/>
                  <a:gd name="connsiteY116" fmla="*/ 81413 h 376130"/>
                  <a:gd name="connsiteX117" fmla="*/ 147650 w 331104"/>
                  <a:gd name="connsiteY117" fmla="*/ 86213 h 376130"/>
                  <a:gd name="connsiteX118" fmla="*/ 151196 w 331104"/>
                  <a:gd name="connsiteY118" fmla="*/ 86996 h 376130"/>
                  <a:gd name="connsiteX119" fmla="*/ 151170 w 331104"/>
                  <a:gd name="connsiteY119" fmla="*/ 89343 h 376130"/>
                  <a:gd name="connsiteX120" fmla="*/ 155679 w 331104"/>
                  <a:gd name="connsiteY120" fmla="*/ 93204 h 376130"/>
                  <a:gd name="connsiteX121" fmla="*/ 160919 w 331104"/>
                  <a:gd name="connsiteY121" fmla="*/ 87909 h 376130"/>
                  <a:gd name="connsiteX122" fmla="*/ 163656 w 331104"/>
                  <a:gd name="connsiteY122" fmla="*/ 80996 h 376130"/>
                  <a:gd name="connsiteX123" fmla="*/ 167148 w 331104"/>
                  <a:gd name="connsiteY123" fmla="*/ 81126 h 376130"/>
                  <a:gd name="connsiteX124" fmla="*/ 167904 w 331104"/>
                  <a:gd name="connsiteY124" fmla="*/ 76953 h 376130"/>
                  <a:gd name="connsiteX125" fmla="*/ 170537 w 331104"/>
                  <a:gd name="connsiteY125" fmla="*/ 76822 h 376130"/>
                  <a:gd name="connsiteX126" fmla="*/ 170042 w 331104"/>
                  <a:gd name="connsiteY126" fmla="*/ 81413 h 376130"/>
                  <a:gd name="connsiteX127" fmla="*/ 176168 w 331104"/>
                  <a:gd name="connsiteY127" fmla="*/ 80761 h 376130"/>
                  <a:gd name="connsiteX128" fmla="*/ 174213 w 331104"/>
                  <a:gd name="connsiteY128" fmla="*/ 70796 h 376130"/>
                  <a:gd name="connsiteX129" fmla="*/ 178618 w 331104"/>
                  <a:gd name="connsiteY129" fmla="*/ 65136 h 376130"/>
                  <a:gd name="connsiteX130" fmla="*/ 179765 w 331104"/>
                  <a:gd name="connsiteY130" fmla="*/ 56110 h 376130"/>
                  <a:gd name="connsiteX131" fmla="*/ 181825 w 331104"/>
                  <a:gd name="connsiteY131" fmla="*/ 53319 h 376130"/>
                  <a:gd name="connsiteX132" fmla="*/ 181642 w 331104"/>
                  <a:gd name="connsiteY132" fmla="*/ 47606 h 376130"/>
                  <a:gd name="connsiteX133" fmla="*/ 179296 w 331104"/>
                  <a:gd name="connsiteY133" fmla="*/ 46224 h 376130"/>
                  <a:gd name="connsiteX134" fmla="*/ 180130 w 331104"/>
                  <a:gd name="connsiteY134" fmla="*/ 42650 h 376130"/>
                  <a:gd name="connsiteX135" fmla="*/ 185291 w 331104"/>
                  <a:gd name="connsiteY135" fmla="*/ 41137 h 376130"/>
                  <a:gd name="connsiteX136" fmla="*/ 190504 w 331104"/>
                  <a:gd name="connsiteY136" fmla="*/ 45911 h 376130"/>
                  <a:gd name="connsiteX137" fmla="*/ 193659 w 331104"/>
                  <a:gd name="connsiteY137" fmla="*/ 42989 h 376130"/>
                  <a:gd name="connsiteX138" fmla="*/ 197960 w 331104"/>
                  <a:gd name="connsiteY138" fmla="*/ 41893 h 376130"/>
                  <a:gd name="connsiteX139" fmla="*/ 200906 w 331104"/>
                  <a:gd name="connsiteY139" fmla="*/ 36441 h 376130"/>
                  <a:gd name="connsiteX140" fmla="*/ 199758 w 331104"/>
                  <a:gd name="connsiteY140" fmla="*/ 32189 h 376130"/>
                  <a:gd name="connsiteX141" fmla="*/ 205519 w 331104"/>
                  <a:gd name="connsiteY141" fmla="*/ 30520 h 376130"/>
                  <a:gd name="connsiteX142" fmla="*/ 206667 w 331104"/>
                  <a:gd name="connsiteY142" fmla="*/ 39702 h 376130"/>
                  <a:gd name="connsiteX143" fmla="*/ 208934 w 331104"/>
                  <a:gd name="connsiteY143" fmla="*/ 38789 h 376130"/>
                  <a:gd name="connsiteX144" fmla="*/ 222515 w 331104"/>
                  <a:gd name="connsiteY144" fmla="*/ 29972 h 376130"/>
                  <a:gd name="connsiteX145" fmla="*/ 228824 w 331104"/>
                  <a:gd name="connsiteY145" fmla="*/ 29868 h 376130"/>
                  <a:gd name="connsiteX146" fmla="*/ 232499 w 331104"/>
                  <a:gd name="connsiteY146" fmla="*/ 23216 h 376130"/>
                  <a:gd name="connsiteX147" fmla="*/ 236383 w 331104"/>
                  <a:gd name="connsiteY147" fmla="*/ 26320 h 376130"/>
                  <a:gd name="connsiteX148" fmla="*/ 245142 w 331104"/>
                  <a:gd name="connsiteY148" fmla="*/ 30102 h 376130"/>
                  <a:gd name="connsiteX149" fmla="*/ 248035 w 331104"/>
                  <a:gd name="connsiteY149" fmla="*/ 33441 h 376130"/>
                  <a:gd name="connsiteX150" fmla="*/ 236331 w 331104"/>
                  <a:gd name="connsiteY150" fmla="*/ 40641 h 376130"/>
                  <a:gd name="connsiteX151" fmla="*/ 240528 w 331104"/>
                  <a:gd name="connsiteY151" fmla="*/ 51232 h 376130"/>
                  <a:gd name="connsiteX152" fmla="*/ 246731 w 331104"/>
                  <a:gd name="connsiteY152" fmla="*/ 50632 h 376130"/>
                  <a:gd name="connsiteX153" fmla="*/ 254708 w 331104"/>
                  <a:gd name="connsiteY153" fmla="*/ 51441 h 376130"/>
                  <a:gd name="connsiteX154" fmla="*/ 269071 w 331104"/>
                  <a:gd name="connsiteY154" fmla="*/ 49850 h 376130"/>
                  <a:gd name="connsiteX155" fmla="*/ 269540 w 331104"/>
                  <a:gd name="connsiteY155" fmla="*/ 46354 h 376130"/>
                  <a:gd name="connsiteX156" fmla="*/ 275457 w 331104"/>
                  <a:gd name="connsiteY156" fmla="*/ 45571 h 376130"/>
                  <a:gd name="connsiteX157" fmla="*/ 273815 w 331104"/>
                  <a:gd name="connsiteY157" fmla="*/ 42076 h 376130"/>
                  <a:gd name="connsiteX158" fmla="*/ 276943 w 331104"/>
                  <a:gd name="connsiteY158" fmla="*/ 39572 h 376130"/>
                  <a:gd name="connsiteX159" fmla="*/ 277595 w 331104"/>
                  <a:gd name="connsiteY159" fmla="*/ 41554 h 376130"/>
                  <a:gd name="connsiteX160" fmla="*/ 280853 w 331104"/>
                  <a:gd name="connsiteY160" fmla="*/ 43563 h 376130"/>
                  <a:gd name="connsiteX161" fmla="*/ 282678 w 331104"/>
                  <a:gd name="connsiteY161" fmla="*/ 46928 h 376130"/>
                  <a:gd name="connsiteX162" fmla="*/ 285232 w 331104"/>
                  <a:gd name="connsiteY162" fmla="*/ 48780 h 376130"/>
                  <a:gd name="connsiteX163" fmla="*/ 287683 w 331104"/>
                  <a:gd name="connsiteY163" fmla="*/ 52510 h 376130"/>
                  <a:gd name="connsiteX164" fmla="*/ 293418 w 331104"/>
                  <a:gd name="connsiteY164" fmla="*/ 56032 h 376130"/>
                  <a:gd name="connsiteX165" fmla="*/ 292844 w 331104"/>
                  <a:gd name="connsiteY165" fmla="*/ 59866 h 376130"/>
                  <a:gd name="connsiteX166" fmla="*/ 285180 w 331104"/>
                  <a:gd name="connsiteY166" fmla="*/ 62970 h 376130"/>
                  <a:gd name="connsiteX167" fmla="*/ 285311 w 331104"/>
                  <a:gd name="connsiteY167" fmla="*/ 64666 h 376130"/>
                  <a:gd name="connsiteX168" fmla="*/ 305278 w 331104"/>
                  <a:gd name="connsiteY168" fmla="*/ 70405 h 376130"/>
                  <a:gd name="connsiteX169" fmla="*/ 308928 w 331104"/>
                  <a:gd name="connsiteY169" fmla="*/ 68866 h 376130"/>
                  <a:gd name="connsiteX170" fmla="*/ 313176 w 331104"/>
                  <a:gd name="connsiteY170" fmla="*/ 68814 h 376130"/>
                  <a:gd name="connsiteX171" fmla="*/ 314375 w 331104"/>
                  <a:gd name="connsiteY171" fmla="*/ 67353 h 376130"/>
                  <a:gd name="connsiteX172" fmla="*/ 321127 w 331104"/>
                  <a:gd name="connsiteY172" fmla="*/ 64771 h 376130"/>
                  <a:gd name="connsiteX173" fmla="*/ 321205 w 331104"/>
                  <a:gd name="connsiteY173" fmla="*/ 63310 h 376130"/>
                  <a:gd name="connsiteX174" fmla="*/ 326053 w 331104"/>
                  <a:gd name="connsiteY174" fmla="*/ 63492 h 376130"/>
                  <a:gd name="connsiteX175" fmla="*/ 330094 w 331104"/>
                  <a:gd name="connsiteY175" fmla="*/ 66257 h 376130"/>
                  <a:gd name="connsiteX176" fmla="*/ 331137 w 331104"/>
                  <a:gd name="connsiteY176" fmla="*/ 69596 h 376130"/>
                  <a:gd name="connsiteX177" fmla="*/ 328034 w 331104"/>
                  <a:gd name="connsiteY177" fmla="*/ 70640 h 376130"/>
                  <a:gd name="connsiteX178" fmla="*/ 326888 w 331104"/>
                  <a:gd name="connsiteY178" fmla="*/ 73874 h 376130"/>
                  <a:gd name="connsiteX179" fmla="*/ 320240 w 331104"/>
                  <a:gd name="connsiteY179" fmla="*/ 81413 h 376130"/>
                  <a:gd name="connsiteX180" fmla="*/ 317842 w 331104"/>
                  <a:gd name="connsiteY180" fmla="*/ 85405 h 376130"/>
                  <a:gd name="connsiteX181" fmla="*/ 316304 w 331104"/>
                  <a:gd name="connsiteY181" fmla="*/ 92395 h 376130"/>
                  <a:gd name="connsiteX182" fmla="*/ 313046 w 331104"/>
                  <a:gd name="connsiteY182" fmla="*/ 101499 h 376130"/>
                  <a:gd name="connsiteX183" fmla="*/ 314037 w 331104"/>
                  <a:gd name="connsiteY183" fmla="*/ 105517 h 376130"/>
                  <a:gd name="connsiteX184" fmla="*/ 307207 w 331104"/>
                  <a:gd name="connsiteY184" fmla="*/ 111699 h 376130"/>
                  <a:gd name="connsiteX185" fmla="*/ 305148 w 331104"/>
                  <a:gd name="connsiteY185" fmla="*/ 115194 h 376130"/>
                  <a:gd name="connsiteX186" fmla="*/ 299257 w 331104"/>
                  <a:gd name="connsiteY186" fmla="*/ 118638 h 376130"/>
                  <a:gd name="connsiteX187" fmla="*/ 291775 w 331104"/>
                  <a:gd name="connsiteY187" fmla="*/ 127872 h 376130"/>
                  <a:gd name="connsiteX188" fmla="*/ 290915 w 331104"/>
                  <a:gd name="connsiteY188" fmla="*/ 131681 h 376130"/>
                  <a:gd name="connsiteX189" fmla="*/ 286718 w 331104"/>
                  <a:gd name="connsiteY189" fmla="*/ 137054 h 376130"/>
                  <a:gd name="connsiteX190" fmla="*/ 285389 w 331104"/>
                  <a:gd name="connsiteY190" fmla="*/ 140211 h 376130"/>
                  <a:gd name="connsiteX191" fmla="*/ 279185 w 331104"/>
                  <a:gd name="connsiteY191" fmla="*/ 146393 h 376130"/>
                  <a:gd name="connsiteX192" fmla="*/ 279237 w 331104"/>
                  <a:gd name="connsiteY192" fmla="*/ 151819 h 376130"/>
                  <a:gd name="connsiteX193" fmla="*/ 274545 w 331104"/>
                  <a:gd name="connsiteY193" fmla="*/ 149002 h 376130"/>
                  <a:gd name="connsiteX194" fmla="*/ 270166 w 331104"/>
                  <a:gd name="connsiteY194" fmla="*/ 148949 h 376130"/>
                  <a:gd name="connsiteX195" fmla="*/ 267820 w 331104"/>
                  <a:gd name="connsiteY195" fmla="*/ 147541 h 376130"/>
                  <a:gd name="connsiteX196" fmla="*/ 264144 w 331104"/>
                  <a:gd name="connsiteY196" fmla="*/ 140889 h 376130"/>
                  <a:gd name="connsiteX197" fmla="*/ 253613 w 331104"/>
                  <a:gd name="connsiteY197" fmla="*/ 134915 h 376130"/>
                  <a:gd name="connsiteX198" fmla="*/ 250303 w 331104"/>
                  <a:gd name="connsiteY198" fmla="*/ 130481 h 376130"/>
                  <a:gd name="connsiteX199" fmla="*/ 251814 w 331104"/>
                  <a:gd name="connsiteY199" fmla="*/ 130116 h 376130"/>
                  <a:gd name="connsiteX200" fmla="*/ 247930 w 331104"/>
                  <a:gd name="connsiteY200" fmla="*/ 126124 h 376130"/>
                  <a:gd name="connsiteX201" fmla="*/ 244959 w 331104"/>
                  <a:gd name="connsiteY201" fmla="*/ 124429 h 376130"/>
                  <a:gd name="connsiteX202" fmla="*/ 236722 w 331104"/>
                  <a:gd name="connsiteY202" fmla="*/ 117960 h 376130"/>
                  <a:gd name="connsiteX203" fmla="*/ 232030 w 331104"/>
                  <a:gd name="connsiteY203" fmla="*/ 118846 h 376130"/>
                  <a:gd name="connsiteX204" fmla="*/ 230934 w 331104"/>
                  <a:gd name="connsiteY204" fmla="*/ 117229 h 376130"/>
                  <a:gd name="connsiteX205" fmla="*/ 220821 w 331104"/>
                  <a:gd name="connsiteY205" fmla="*/ 117125 h 376130"/>
                  <a:gd name="connsiteX206" fmla="*/ 217615 w 331104"/>
                  <a:gd name="connsiteY206" fmla="*/ 118612 h 376130"/>
                  <a:gd name="connsiteX207" fmla="*/ 214904 w 331104"/>
                  <a:gd name="connsiteY207" fmla="*/ 117673 h 376130"/>
                  <a:gd name="connsiteX208" fmla="*/ 210759 w 331104"/>
                  <a:gd name="connsiteY208" fmla="*/ 121820 h 376130"/>
                  <a:gd name="connsiteX209" fmla="*/ 213626 w 331104"/>
                  <a:gd name="connsiteY209" fmla="*/ 124350 h 376130"/>
                  <a:gd name="connsiteX210" fmla="*/ 211072 w 331104"/>
                  <a:gd name="connsiteY210" fmla="*/ 125003 h 376130"/>
                  <a:gd name="connsiteX211" fmla="*/ 210941 w 331104"/>
                  <a:gd name="connsiteY211" fmla="*/ 127063 h 376130"/>
                  <a:gd name="connsiteX212" fmla="*/ 202600 w 331104"/>
                  <a:gd name="connsiteY212" fmla="*/ 126542 h 376130"/>
                  <a:gd name="connsiteX213" fmla="*/ 200645 w 331104"/>
                  <a:gd name="connsiteY213" fmla="*/ 127116 h 376130"/>
                  <a:gd name="connsiteX214" fmla="*/ 200593 w 331104"/>
                  <a:gd name="connsiteY214" fmla="*/ 136898 h 376130"/>
                  <a:gd name="connsiteX215" fmla="*/ 198299 w 331104"/>
                  <a:gd name="connsiteY215" fmla="*/ 136924 h 376130"/>
                  <a:gd name="connsiteX216" fmla="*/ 198090 w 331104"/>
                  <a:gd name="connsiteY216" fmla="*/ 143811 h 376130"/>
                  <a:gd name="connsiteX217" fmla="*/ 196944 w 331104"/>
                  <a:gd name="connsiteY217" fmla="*/ 146080 h 376130"/>
                  <a:gd name="connsiteX218" fmla="*/ 196083 w 331104"/>
                  <a:gd name="connsiteY218" fmla="*/ 152810 h 376130"/>
                  <a:gd name="connsiteX219" fmla="*/ 190218 w 331104"/>
                  <a:gd name="connsiteY219" fmla="*/ 157636 h 376130"/>
                  <a:gd name="connsiteX220" fmla="*/ 186934 w 331104"/>
                  <a:gd name="connsiteY220" fmla="*/ 158862 h 376130"/>
                  <a:gd name="connsiteX221" fmla="*/ 182085 w 331104"/>
                  <a:gd name="connsiteY221" fmla="*/ 156514 h 376130"/>
                  <a:gd name="connsiteX222" fmla="*/ 180495 w 331104"/>
                  <a:gd name="connsiteY222" fmla="*/ 160010 h 376130"/>
                  <a:gd name="connsiteX223" fmla="*/ 182450 w 331104"/>
                  <a:gd name="connsiteY223" fmla="*/ 161497 h 376130"/>
                  <a:gd name="connsiteX224" fmla="*/ 184379 w 331104"/>
                  <a:gd name="connsiteY224" fmla="*/ 165957 h 376130"/>
                  <a:gd name="connsiteX225" fmla="*/ 184979 w 331104"/>
                  <a:gd name="connsiteY225" fmla="*/ 170209 h 376130"/>
                  <a:gd name="connsiteX226" fmla="*/ 189775 w 331104"/>
                  <a:gd name="connsiteY226" fmla="*/ 173053 h 376130"/>
                  <a:gd name="connsiteX227" fmla="*/ 187846 w 331104"/>
                  <a:gd name="connsiteY227" fmla="*/ 177096 h 376130"/>
                  <a:gd name="connsiteX228" fmla="*/ 184249 w 331104"/>
                  <a:gd name="connsiteY228" fmla="*/ 179339 h 376130"/>
                  <a:gd name="connsiteX229" fmla="*/ 198690 w 331104"/>
                  <a:gd name="connsiteY229" fmla="*/ 190713 h 376130"/>
                  <a:gd name="connsiteX230" fmla="*/ 193633 w 331104"/>
                  <a:gd name="connsiteY230" fmla="*/ 191913 h 376130"/>
                  <a:gd name="connsiteX231" fmla="*/ 193476 w 331104"/>
                  <a:gd name="connsiteY231" fmla="*/ 189982 h 376130"/>
                  <a:gd name="connsiteX232" fmla="*/ 190009 w 331104"/>
                  <a:gd name="connsiteY232" fmla="*/ 194495 h 376130"/>
                  <a:gd name="connsiteX233" fmla="*/ 181095 w 331104"/>
                  <a:gd name="connsiteY233" fmla="*/ 192826 h 376130"/>
                  <a:gd name="connsiteX234" fmla="*/ 182971 w 331104"/>
                  <a:gd name="connsiteY234" fmla="*/ 196478 h 376130"/>
                  <a:gd name="connsiteX235" fmla="*/ 178644 w 331104"/>
                  <a:gd name="connsiteY235" fmla="*/ 197338 h 376130"/>
                  <a:gd name="connsiteX236" fmla="*/ 174057 w 331104"/>
                  <a:gd name="connsiteY236" fmla="*/ 201095 h 376130"/>
                  <a:gd name="connsiteX237" fmla="*/ 173978 w 331104"/>
                  <a:gd name="connsiteY237" fmla="*/ 204356 h 376130"/>
                  <a:gd name="connsiteX238" fmla="*/ 176742 w 331104"/>
                  <a:gd name="connsiteY238" fmla="*/ 204303 h 376130"/>
                  <a:gd name="connsiteX239" fmla="*/ 193086 w 331104"/>
                  <a:gd name="connsiteY239" fmla="*/ 213825 h 376130"/>
                  <a:gd name="connsiteX240" fmla="*/ 196109 w 331104"/>
                  <a:gd name="connsiteY240" fmla="*/ 214268 h 376130"/>
                  <a:gd name="connsiteX241" fmla="*/ 199654 w 331104"/>
                  <a:gd name="connsiteY241" fmla="*/ 217190 h 376130"/>
                  <a:gd name="connsiteX242" fmla="*/ 203929 w 331104"/>
                  <a:gd name="connsiteY242" fmla="*/ 211895 h 376130"/>
                  <a:gd name="connsiteX243" fmla="*/ 208830 w 331104"/>
                  <a:gd name="connsiteY243" fmla="*/ 213303 h 376130"/>
                  <a:gd name="connsiteX244" fmla="*/ 210420 w 331104"/>
                  <a:gd name="connsiteY244" fmla="*/ 216642 h 376130"/>
                  <a:gd name="connsiteX245" fmla="*/ 214434 w 331104"/>
                  <a:gd name="connsiteY245" fmla="*/ 221364 h 376130"/>
                  <a:gd name="connsiteX246" fmla="*/ 214408 w 331104"/>
                  <a:gd name="connsiteY246" fmla="*/ 219537 h 376130"/>
                  <a:gd name="connsiteX247" fmla="*/ 218709 w 331104"/>
                  <a:gd name="connsiteY247" fmla="*/ 214242 h 376130"/>
                  <a:gd name="connsiteX248" fmla="*/ 212349 w 331104"/>
                  <a:gd name="connsiteY248" fmla="*/ 207877 h 376130"/>
                  <a:gd name="connsiteX249" fmla="*/ 216728 w 331104"/>
                  <a:gd name="connsiteY249" fmla="*/ 206860 h 376130"/>
                  <a:gd name="connsiteX250" fmla="*/ 213027 w 331104"/>
                  <a:gd name="connsiteY250" fmla="*/ 204512 h 376130"/>
                  <a:gd name="connsiteX251" fmla="*/ 211671 w 331104"/>
                  <a:gd name="connsiteY251" fmla="*/ 207069 h 376130"/>
                  <a:gd name="connsiteX252" fmla="*/ 207266 w 331104"/>
                  <a:gd name="connsiteY252" fmla="*/ 202634 h 376130"/>
                  <a:gd name="connsiteX253" fmla="*/ 211150 w 331104"/>
                  <a:gd name="connsiteY253" fmla="*/ 200651 h 376130"/>
                  <a:gd name="connsiteX254" fmla="*/ 218501 w 331104"/>
                  <a:gd name="connsiteY254" fmla="*/ 206417 h 376130"/>
                  <a:gd name="connsiteX255" fmla="*/ 224574 w 331104"/>
                  <a:gd name="connsiteY255" fmla="*/ 204460 h 376130"/>
                  <a:gd name="connsiteX256" fmla="*/ 226947 w 331104"/>
                  <a:gd name="connsiteY256" fmla="*/ 207147 h 376130"/>
                  <a:gd name="connsiteX257" fmla="*/ 226712 w 331104"/>
                  <a:gd name="connsiteY257" fmla="*/ 212103 h 376130"/>
                  <a:gd name="connsiteX258" fmla="*/ 230987 w 331104"/>
                  <a:gd name="connsiteY258" fmla="*/ 221598 h 376130"/>
                  <a:gd name="connsiteX259" fmla="*/ 239824 w 331104"/>
                  <a:gd name="connsiteY259" fmla="*/ 219824 h 376130"/>
                  <a:gd name="connsiteX260" fmla="*/ 237764 w 331104"/>
                  <a:gd name="connsiteY260" fmla="*/ 224729 h 376130"/>
                  <a:gd name="connsiteX261" fmla="*/ 238963 w 331104"/>
                  <a:gd name="connsiteY261" fmla="*/ 228485 h 376130"/>
                  <a:gd name="connsiteX262" fmla="*/ 242743 w 331104"/>
                  <a:gd name="connsiteY262" fmla="*/ 230650 h 376130"/>
                  <a:gd name="connsiteX263" fmla="*/ 243004 w 331104"/>
                  <a:gd name="connsiteY263" fmla="*/ 234615 h 376130"/>
                  <a:gd name="connsiteX264" fmla="*/ 245037 w 331104"/>
                  <a:gd name="connsiteY264" fmla="*/ 235502 h 376130"/>
                  <a:gd name="connsiteX265" fmla="*/ 244672 w 331104"/>
                  <a:gd name="connsiteY265" fmla="*/ 245049 h 376130"/>
                  <a:gd name="connsiteX266" fmla="*/ 237895 w 331104"/>
                  <a:gd name="connsiteY266" fmla="*/ 244215 h 376130"/>
                  <a:gd name="connsiteX267" fmla="*/ 228041 w 331104"/>
                  <a:gd name="connsiteY267" fmla="*/ 243850 h 376130"/>
                  <a:gd name="connsiteX268" fmla="*/ 224913 w 331104"/>
                  <a:gd name="connsiteY268" fmla="*/ 242389 h 376130"/>
                  <a:gd name="connsiteX269" fmla="*/ 223011 w 331104"/>
                  <a:gd name="connsiteY269" fmla="*/ 243667 h 376130"/>
                  <a:gd name="connsiteX270" fmla="*/ 217979 w 331104"/>
                  <a:gd name="connsiteY270" fmla="*/ 240954 h 376130"/>
                  <a:gd name="connsiteX271" fmla="*/ 214669 w 331104"/>
                  <a:gd name="connsiteY271" fmla="*/ 242363 h 376130"/>
                  <a:gd name="connsiteX272" fmla="*/ 212401 w 331104"/>
                  <a:gd name="connsiteY272" fmla="*/ 247815 h 376130"/>
                  <a:gd name="connsiteX273" fmla="*/ 209169 w 331104"/>
                  <a:gd name="connsiteY273" fmla="*/ 247684 h 376130"/>
                  <a:gd name="connsiteX274" fmla="*/ 207866 w 331104"/>
                  <a:gd name="connsiteY274" fmla="*/ 249980 h 376130"/>
                  <a:gd name="connsiteX275" fmla="*/ 208986 w 331104"/>
                  <a:gd name="connsiteY275" fmla="*/ 252458 h 376130"/>
                  <a:gd name="connsiteX276" fmla="*/ 207552 w 331104"/>
                  <a:gd name="connsiteY276" fmla="*/ 254727 h 376130"/>
                  <a:gd name="connsiteX277" fmla="*/ 205207 w 331104"/>
                  <a:gd name="connsiteY277" fmla="*/ 254310 h 376130"/>
                  <a:gd name="connsiteX278" fmla="*/ 200358 w 331104"/>
                  <a:gd name="connsiteY278" fmla="*/ 258484 h 376130"/>
                  <a:gd name="connsiteX279" fmla="*/ 198116 w 331104"/>
                  <a:gd name="connsiteY279" fmla="*/ 259344 h 376130"/>
                  <a:gd name="connsiteX280" fmla="*/ 197986 w 331104"/>
                  <a:gd name="connsiteY280" fmla="*/ 263179 h 376130"/>
                  <a:gd name="connsiteX281" fmla="*/ 194337 w 331104"/>
                  <a:gd name="connsiteY281" fmla="*/ 265370 h 376130"/>
                  <a:gd name="connsiteX282" fmla="*/ 193555 w 331104"/>
                  <a:gd name="connsiteY282" fmla="*/ 268709 h 376130"/>
                  <a:gd name="connsiteX283" fmla="*/ 191469 w 331104"/>
                  <a:gd name="connsiteY283" fmla="*/ 269205 h 376130"/>
                  <a:gd name="connsiteX284" fmla="*/ 177497 w 331104"/>
                  <a:gd name="connsiteY284" fmla="*/ 263336 h 376130"/>
                  <a:gd name="connsiteX285" fmla="*/ 174526 w 331104"/>
                  <a:gd name="connsiteY285" fmla="*/ 264196 h 376130"/>
                  <a:gd name="connsiteX286" fmla="*/ 171788 w 331104"/>
                  <a:gd name="connsiteY286" fmla="*/ 261014 h 376130"/>
                  <a:gd name="connsiteX287" fmla="*/ 162952 w 331104"/>
                  <a:gd name="connsiteY287" fmla="*/ 262814 h 376130"/>
                  <a:gd name="connsiteX288" fmla="*/ 156592 w 331104"/>
                  <a:gd name="connsiteY288" fmla="*/ 255197 h 376130"/>
                  <a:gd name="connsiteX289" fmla="*/ 157035 w 331104"/>
                  <a:gd name="connsiteY289" fmla="*/ 253736 h 376130"/>
                  <a:gd name="connsiteX290" fmla="*/ 153411 w 331104"/>
                  <a:gd name="connsiteY290" fmla="*/ 251779 h 376130"/>
                  <a:gd name="connsiteX291" fmla="*/ 152186 w 331104"/>
                  <a:gd name="connsiteY291" fmla="*/ 248571 h 376130"/>
                  <a:gd name="connsiteX292" fmla="*/ 146946 w 331104"/>
                  <a:gd name="connsiteY292" fmla="*/ 245389 h 376130"/>
                  <a:gd name="connsiteX293" fmla="*/ 140977 w 331104"/>
                  <a:gd name="connsiteY293" fmla="*/ 245362 h 376130"/>
                  <a:gd name="connsiteX294" fmla="*/ 138918 w 331104"/>
                  <a:gd name="connsiteY294" fmla="*/ 247032 h 376130"/>
                  <a:gd name="connsiteX295" fmla="*/ 135920 w 331104"/>
                  <a:gd name="connsiteY295" fmla="*/ 245832 h 376130"/>
                  <a:gd name="connsiteX296" fmla="*/ 132480 w 331104"/>
                  <a:gd name="connsiteY296" fmla="*/ 247032 h 376130"/>
                  <a:gd name="connsiteX297" fmla="*/ 132923 w 331104"/>
                  <a:gd name="connsiteY297" fmla="*/ 252901 h 376130"/>
                  <a:gd name="connsiteX298" fmla="*/ 140925 w 331104"/>
                  <a:gd name="connsiteY298" fmla="*/ 258901 h 376130"/>
                  <a:gd name="connsiteX299" fmla="*/ 138370 w 331104"/>
                  <a:gd name="connsiteY299" fmla="*/ 262084 h 376130"/>
                  <a:gd name="connsiteX300" fmla="*/ 134174 w 331104"/>
                  <a:gd name="connsiteY300" fmla="*/ 264066 h 376130"/>
                  <a:gd name="connsiteX301" fmla="*/ 136390 w 331104"/>
                  <a:gd name="connsiteY301" fmla="*/ 261797 h 376130"/>
                  <a:gd name="connsiteX302" fmla="*/ 126093 w 331104"/>
                  <a:gd name="connsiteY302" fmla="*/ 258927 h 376130"/>
                  <a:gd name="connsiteX303" fmla="*/ 122626 w 331104"/>
                  <a:gd name="connsiteY303" fmla="*/ 260127 h 376130"/>
                  <a:gd name="connsiteX304" fmla="*/ 116188 w 331104"/>
                  <a:gd name="connsiteY304" fmla="*/ 257701 h 376130"/>
                  <a:gd name="connsiteX305" fmla="*/ 113529 w 331104"/>
                  <a:gd name="connsiteY305" fmla="*/ 255145 h 376130"/>
                  <a:gd name="connsiteX306" fmla="*/ 111991 w 331104"/>
                  <a:gd name="connsiteY306" fmla="*/ 255901 h 376130"/>
                  <a:gd name="connsiteX307" fmla="*/ 107272 w 331104"/>
                  <a:gd name="connsiteY307" fmla="*/ 262605 h 376130"/>
                  <a:gd name="connsiteX308" fmla="*/ 110348 w 331104"/>
                  <a:gd name="connsiteY308" fmla="*/ 270483 h 376130"/>
                  <a:gd name="connsiteX309" fmla="*/ 112773 w 331104"/>
                  <a:gd name="connsiteY309" fmla="*/ 274161 h 376130"/>
                  <a:gd name="connsiteX310" fmla="*/ 111886 w 331104"/>
                  <a:gd name="connsiteY310" fmla="*/ 283422 h 376130"/>
                  <a:gd name="connsiteX311" fmla="*/ 110453 w 331104"/>
                  <a:gd name="connsiteY311" fmla="*/ 285013 h 376130"/>
                  <a:gd name="connsiteX312" fmla="*/ 114415 w 331104"/>
                  <a:gd name="connsiteY312" fmla="*/ 291717 h 376130"/>
                  <a:gd name="connsiteX313" fmla="*/ 114702 w 331104"/>
                  <a:gd name="connsiteY313" fmla="*/ 296282 h 376130"/>
                  <a:gd name="connsiteX314" fmla="*/ 112981 w 331104"/>
                  <a:gd name="connsiteY314" fmla="*/ 296621 h 376130"/>
                  <a:gd name="connsiteX315" fmla="*/ 110453 w 331104"/>
                  <a:gd name="connsiteY315" fmla="*/ 302282 h 376130"/>
                  <a:gd name="connsiteX316" fmla="*/ 110426 w 331104"/>
                  <a:gd name="connsiteY316" fmla="*/ 305255 h 376130"/>
                  <a:gd name="connsiteX317" fmla="*/ 113111 w 331104"/>
                  <a:gd name="connsiteY317" fmla="*/ 305281 h 376130"/>
                  <a:gd name="connsiteX318" fmla="*/ 111365 w 331104"/>
                  <a:gd name="connsiteY318" fmla="*/ 309794 h 376130"/>
                  <a:gd name="connsiteX319" fmla="*/ 106699 w 331104"/>
                  <a:gd name="connsiteY319" fmla="*/ 312533 h 376130"/>
                  <a:gd name="connsiteX320" fmla="*/ 106152 w 331104"/>
                  <a:gd name="connsiteY320" fmla="*/ 316498 h 376130"/>
                  <a:gd name="connsiteX321" fmla="*/ 104066 w 331104"/>
                  <a:gd name="connsiteY321" fmla="*/ 315142 h 376130"/>
                  <a:gd name="connsiteX322" fmla="*/ 99765 w 331104"/>
                  <a:gd name="connsiteY322" fmla="*/ 315481 h 376130"/>
                  <a:gd name="connsiteX323" fmla="*/ 98775 w 331104"/>
                  <a:gd name="connsiteY323" fmla="*/ 318977 h 376130"/>
                  <a:gd name="connsiteX324" fmla="*/ 95673 w 331104"/>
                  <a:gd name="connsiteY324" fmla="*/ 316916 h 376130"/>
                  <a:gd name="connsiteX325" fmla="*/ 96011 w 331104"/>
                  <a:gd name="connsiteY325" fmla="*/ 313551 h 376130"/>
                  <a:gd name="connsiteX326" fmla="*/ 91007 w 331104"/>
                  <a:gd name="connsiteY326" fmla="*/ 310786 h 376130"/>
                  <a:gd name="connsiteX327" fmla="*/ 85871 w 331104"/>
                  <a:gd name="connsiteY327" fmla="*/ 309977 h 376130"/>
                  <a:gd name="connsiteX328" fmla="*/ 88973 w 331104"/>
                  <a:gd name="connsiteY328" fmla="*/ 319968 h 376130"/>
                  <a:gd name="connsiteX329" fmla="*/ 87566 w 331104"/>
                  <a:gd name="connsiteY329" fmla="*/ 323228 h 376130"/>
                  <a:gd name="connsiteX330" fmla="*/ 89573 w 331104"/>
                  <a:gd name="connsiteY330" fmla="*/ 328968 h 376130"/>
                  <a:gd name="connsiteX331" fmla="*/ 86288 w 331104"/>
                  <a:gd name="connsiteY331" fmla="*/ 333611 h 376130"/>
                  <a:gd name="connsiteX332" fmla="*/ 86732 w 331104"/>
                  <a:gd name="connsiteY332" fmla="*/ 338228 h 376130"/>
                  <a:gd name="connsiteX333" fmla="*/ 89834 w 331104"/>
                  <a:gd name="connsiteY333" fmla="*/ 342950 h 376130"/>
                  <a:gd name="connsiteX334" fmla="*/ 94031 w 331104"/>
                  <a:gd name="connsiteY334" fmla="*/ 344358 h 376130"/>
                  <a:gd name="connsiteX335" fmla="*/ 95934 w 331104"/>
                  <a:gd name="connsiteY335" fmla="*/ 346941 h 376130"/>
                  <a:gd name="connsiteX336" fmla="*/ 94056 w 331104"/>
                  <a:gd name="connsiteY336" fmla="*/ 353932 h 376130"/>
                  <a:gd name="connsiteX337" fmla="*/ 96976 w 331104"/>
                  <a:gd name="connsiteY337" fmla="*/ 352106 h 376130"/>
                  <a:gd name="connsiteX338" fmla="*/ 101512 w 331104"/>
                  <a:gd name="connsiteY338" fmla="*/ 352523 h 376130"/>
                  <a:gd name="connsiteX339" fmla="*/ 99035 w 331104"/>
                  <a:gd name="connsiteY339" fmla="*/ 355106 h 376130"/>
                  <a:gd name="connsiteX340" fmla="*/ 102841 w 331104"/>
                  <a:gd name="connsiteY340" fmla="*/ 356436 h 376130"/>
                  <a:gd name="connsiteX341" fmla="*/ 101747 w 331104"/>
                  <a:gd name="connsiteY341" fmla="*/ 362149 h 376130"/>
                  <a:gd name="connsiteX342" fmla="*/ 125181 w 331104"/>
                  <a:gd name="connsiteY342" fmla="*/ 362070 h 376130"/>
                  <a:gd name="connsiteX343" fmla="*/ 125545 w 331104"/>
                  <a:gd name="connsiteY343" fmla="*/ 367027 h 376130"/>
                  <a:gd name="connsiteX344" fmla="*/ 124242 w 331104"/>
                  <a:gd name="connsiteY344" fmla="*/ 369896 h 376130"/>
                  <a:gd name="connsiteX345" fmla="*/ 120123 w 331104"/>
                  <a:gd name="connsiteY345" fmla="*/ 373522 h 376130"/>
                  <a:gd name="connsiteX346" fmla="*/ 119785 w 331104"/>
                  <a:gd name="connsiteY346" fmla="*/ 376131 h 376130"/>
                  <a:gd name="connsiteX347" fmla="*/ 115093 w 331104"/>
                  <a:gd name="connsiteY347" fmla="*/ 370366 h 376130"/>
                  <a:gd name="connsiteX348" fmla="*/ 110088 w 331104"/>
                  <a:gd name="connsiteY348" fmla="*/ 368409 h 376130"/>
                  <a:gd name="connsiteX349" fmla="*/ 104327 w 331104"/>
                  <a:gd name="connsiteY349" fmla="*/ 369401 h 376130"/>
                  <a:gd name="connsiteX350" fmla="*/ 99296 w 331104"/>
                  <a:gd name="connsiteY350" fmla="*/ 368305 h 376130"/>
                  <a:gd name="connsiteX351" fmla="*/ 95125 w 331104"/>
                  <a:gd name="connsiteY351" fmla="*/ 363479 h 376130"/>
                  <a:gd name="connsiteX352" fmla="*/ 90876 w 331104"/>
                  <a:gd name="connsiteY352" fmla="*/ 361914 h 376130"/>
                  <a:gd name="connsiteX353" fmla="*/ 87879 w 331104"/>
                  <a:gd name="connsiteY353" fmla="*/ 358027 h 376130"/>
                  <a:gd name="connsiteX354" fmla="*/ 83004 w 331104"/>
                  <a:gd name="connsiteY354" fmla="*/ 361183 h 376130"/>
                  <a:gd name="connsiteX355" fmla="*/ 75784 w 331104"/>
                  <a:gd name="connsiteY355" fmla="*/ 358444 h 376130"/>
                  <a:gd name="connsiteX356" fmla="*/ 74715 w 331104"/>
                  <a:gd name="connsiteY356" fmla="*/ 356410 h 376130"/>
                  <a:gd name="connsiteX357" fmla="*/ 71587 w 331104"/>
                  <a:gd name="connsiteY357" fmla="*/ 355419 h 376130"/>
                  <a:gd name="connsiteX358" fmla="*/ 71587 w 331104"/>
                  <a:gd name="connsiteY358" fmla="*/ 350566 h 376130"/>
                  <a:gd name="connsiteX359" fmla="*/ 69788 w 331104"/>
                  <a:gd name="connsiteY359" fmla="*/ 347202 h 376130"/>
                  <a:gd name="connsiteX360" fmla="*/ 71456 w 331104"/>
                  <a:gd name="connsiteY360" fmla="*/ 343236 h 376130"/>
                  <a:gd name="connsiteX361" fmla="*/ 66034 w 331104"/>
                  <a:gd name="connsiteY361" fmla="*/ 333585 h 376130"/>
                  <a:gd name="connsiteX362" fmla="*/ 67390 w 331104"/>
                  <a:gd name="connsiteY362" fmla="*/ 330611 h 376130"/>
                  <a:gd name="connsiteX363" fmla="*/ 71222 w 331104"/>
                  <a:gd name="connsiteY363" fmla="*/ 326646 h 376130"/>
                  <a:gd name="connsiteX364" fmla="*/ 70805 w 331104"/>
                  <a:gd name="connsiteY364" fmla="*/ 323124 h 376130"/>
                  <a:gd name="connsiteX365" fmla="*/ 69319 w 331104"/>
                  <a:gd name="connsiteY365" fmla="*/ 322863 h 376130"/>
                  <a:gd name="connsiteX366" fmla="*/ 69527 w 331104"/>
                  <a:gd name="connsiteY366" fmla="*/ 318220 h 376130"/>
                  <a:gd name="connsiteX367" fmla="*/ 68120 w 331104"/>
                  <a:gd name="connsiteY367" fmla="*/ 315768 h 376130"/>
                  <a:gd name="connsiteX368" fmla="*/ 63427 w 331104"/>
                  <a:gd name="connsiteY368" fmla="*/ 313629 h 376130"/>
                  <a:gd name="connsiteX369" fmla="*/ 62802 w 331104"/>
                  <a:gd name="connsiteY369" fmla="*/ 308438 h 376130"/>
                  <a:gd name="connsiteX370" fmla="*/ 58866 w 331104"/>
                  <a:gd name="connsiteY370" fmla="*/ 303169 h 376130"/>
                  <a:gd name="connsiteX371" fmla="*/ 58449 w 331104"/>
                  <a:gd name="connsiteY371" fmla="*/ 301056 h 376130"/>
                  <a:gd name="connsiteX372" fmla="*/ 61316 w 331104"/>
                  <a:gd name="connsiteY372" fmla="*/ 296073 h 376130"/>
                  <a:gd name="connsiteX373" fmla="*/ 59596 w 331104"/>
                  <a:gd name="connsiteY373" fmla="*/ 295578 h 376130"/>
                  <a:gd name="connsiteX374" fmla="*/ 54878 w 331104"/>
                  <a:gd name="connsiteY374" fmla="*/ 290491 h 376130"/>
                  <a:gd name="connsiteX375" fmla="*/ 54852 w 331104"/>
                  <a:gd name="connsiteY375" fmla="*/ 287074 h 376130"/>
                  <a:gd name="connsiteX376" fmla="*/ 52297 w 331104"/>
                  <a:gd name="connsiteY376" fmla="*/ 287100 h 376130"/>
                  <a:gd name="connsiteX377" fmla="*/ 48205 w 331104"/>
                  <a:gd name="connsiteY377" fmla="*/ 283943 h 376130"/>
                  <a:gd name="connsiteX378" fmla="*/ 48856 w 331104"/>
                  <a:gd name="connsiteY378" fmla="*/ 282483 h 376130"/>
                  <a:gd name="connsiteX379" fmla="*/ 46719 w 331104"/>
                  <a:gd name="connsiteY379" fmla="*/ 279535 h 376130"/>
                  <a:gd name="connsiteX380" fmla="*/ 42496 w 331104"/>
                  <a:gd name="connsiteY380" fmla="*/ 279952 h 376130"/>
                  <a:gd name="connsiteX381" fmla="*/ 37178 w 331104"/>
                  <a:gd name="connsiteY381" fmla="*/ 277891 h 376130"/>
                  <a:gd name="connsiteX382" fmla="*/ 36865 w 331104"/>
                  <a:gd name="connsiteY382" fmla="*/ 276065 h 376130"/>
                  <a:gd name="connsiteX383" fmla="*/ 33868 w 331104"/>
                  <a:gd name="connsiteY383" fmla="*/ 274918 h 376130"/>
                  <a:gd name="connsiteX384" fmla="*/ 28133 w 331104"/>
                  <a:gd name="connsiteY384" fmla="*/ 268005 h 376130"/>
                  <a:gd name="connsiteX385" fmla="*/ 31834 w 331104"/>
                  <a:gd name="connsiteY385" fmla="*/ 264196 h 376130"/>
                  <a:gd name="connsiteX386" fmla="*/ 29306 w 331104"/>
                  <a:gd name="connsiteY386" fmla="*/ 257179 h 376130"/>
                  <a:gd name="connsiteX387" fmla="*/ 26934 w 331104"/>
                  <a:gd name="connsiteY387" fmla="*/ 255718 h 376130"/>
                  <a:gd name="connsiteX388" fmla="*/ 28420 w 331104"/>
                  <a:gd name="connsiteY388" fmla="*/ 253788 h 376130"/>
                  <a:gd name="connsiteX389" fmla="*/ 28159 w 331104"/>
                  <a:gd name="connsiteY389" fmla="*/ 250319 h 376130"/>
                  <a:gd name="connsiteX390" fmla="*/ 29984 w 331104"/>
                  <a:gd name="connsiteY390" fmla="*/ 247476 h 376130"/>
                  <a:gd name="connsiteX391" fmla="*/ 26882 w 331104"/>
                  <a:gd name="connsiteY391" fmla="*/ 240745 h 376130"/>
                  <a:gd name="connsiteX392" fmla="*/ 27846 w 331104"/>
                  <a:gd name="connsiteY392" fmla="*/ 233389 h 376130"/>
                  <a:gd name="connsiteX393" fmla="*/ 27012 w 331104"/>
                  <a:gd name="connsiteY393" fmla="*/ 231746 h 376130"/>
                  <a:gd name="connsiteX394" fmla="*/ 22607 w 331104"/>
                  <a:gd name="connsiteY394" fmla="*/ 230102 h 376130"/>
                  <a:gd name="connsiteX395" fmla="*/ 23415 w 331104"/>
                  <a:gd name="connsiteY395" fmla="*/ 226972 h 376130"/>
                  <a:gd name="connsiteX396" fmla="*/ 19374 w 331104"/>
                  <a:gd name="connsiteY396" fmla="*/ 224807 h 376130"/>
                  <a:gd name="connsiteX397" fmla="*/ 18827 w 331104"/>
                  <a:gd name="connsiteY397" fmla="*/ 217816 h 376130"/>
                  <a:gd name="connsiteX398" fmla="*/ 16012 w 331104"/>
                  <a:gd name="connsiteY398" fmla="*/ 214920 h 376130"/>
                  <a:gd name="connsiteX399" fmla="*/ 14813 w 331104"/>
                  <a:gd name="connsiteY399" fmla="*/ 209886 h 376130"/>
                  <a:gd name="connsiteX400" fmla="*/ 16429 w 331104"/>
                  <a:gd name="connsiteY400" fmla="*/ 210590 h 376130"/>
                  <a:gd name="connsiteX401" fmla="*/ 16585 w 331104"/>
                  <a:gd name="connsiteY401" fmla="*/ 204356 h 376130"/>
                  <a:gd name="connsiteX402" fmla="*/ 17576 w 331104"/>
                  <a:gd name="connsiteY402" fmla="*/ 203234 h 376130"/>
                  <a:gd name="connsiteX403" fmla="*/ 14891 w 331104"/>
                  <a:gd name="connsiteY403" fmla="*/ 199921 h 376130"/>
                  <a:gd name="connsiteX404" fmla="*/ 5116 w 331104"/>
                  <a:gd name="connsiteY404" fmla="*/ 194234 h 376130"/>
                  <a:gd name="connsiteX405" fmla="*/ 5064 w 331104"/>
                  <a:gd name="connsiteY405" fmla="*/ 192982 h 376130"/>
                  <a:gd name="connsiteX406" fmla="*/ 450 w 331104"/>
                  <a:gd name="connsiteY406" fmla="*/ 190608 h 376130"/>
                  <a:gd name="connsiteX407" fmla="*/ 33 w 331104"/>
                  <a:gd name="connsiteY407" fmla="*/ 187895 h 376130"/>
                  <a:gd name="connsiteX408" fmla="*/ 33 w 331104"/>
                  <a:gd name="connsiteY408" fmla="*/ 187895 h 376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Lst>
                <a:rect l="l" t="t" r="r" b="b"/>
                <a:pathLst>
                  <a:path w="331104" h="376130">
                    <a:moveTo>
                      <a:pt x="33" y="187895"/>
                    </a:moveTo>
                    <a:lnTo>
                      <a:pt x="10381" y="177122"/>
                    </a:lnTo>
                    <a:lnTo>
                      <a:pt x="23154" y="181139"/>
                    </a:lnTo>
                    <a:lnTo>
                      <a:pt x="35901" y="185783"/>
                    </a:lnTo>
                    <a:lnTo>
                      <a:pt x="47605" y="185678"/>
                    </a:lnTo>
                    <a:lnTo>
                      <a:pt x="53861" y="183930"/>
                    </a:lnTo>
                    <a:lnTo>
                      <a:pt x="60247" y="184061"/>
                    </a:lnTo>
                    <a:lnTo>
                      <a:pt x="55660" y="176705"/>
                    </a:lnTo>
                    <a:lnTo>
                      <a:pt x="56703" y="168879"/>
                    </a:lnTo>
                    <a:lnTo>
                      <a:pt x="56650" y="159723"/>
                    </a:lnTo>
                    <a:lnTo>
                      <a:pt x="57771" y="135776"/>
                    </a:lnTo>
                    <a:lnTo>
                      <a:pt x="56389" y="128498"/>
                    </a:lnTo>
                    <a:lnTo>
                      <a:pt x="58710" y="128863"/>
                    </a:lnTo>
                    <a:lnTo>
                      <a:pt x="61681" y="133663"/>
                    </a:lnTo>
                    <a:lnTo>
                      <a:pt x="64653" y="133950"/>
                    </a:lnTo>
                    <a:lnTo>
                      <a:pt x="69658" y="137289"/>
                    </a:lnTo>
                    <a:lnTo>
                      <a:pt x="77608" y="139950"/>
                    </a:lnTo>
                    <a:lnTo>
                      <a:pt x="82040" y="144384"/>
                    </a:lnTo>
                    <a:lnTo>
                      <a:pt x="87800" y="146393"/>
                    </a:lnTo>
                    <a:lnTo>
                      <a:pt x="97133" y="152184"/>
                    </a:lnTo>
                    <a:lnTo>
                      <a:pt x="102946" y="157897"/>
                    </a:lnTo>
                    <a:lnTo>
                      <a:pt x="104614" y="158236"/>
                    </a:lnTo>
                    <a:lnTo>
                      <a:pt x="105657" y="154584"/>
                    </a:lnTo>
                    <a:lnTo>
                      <a:pt x="104666" y="152549"/>
                    </a:lnTo>
                    <a:lnTo>
                      <a:pt x="106856" y="149549"/>
                    </a:lnTo>
                    <a:lnTo>
                      <a:pt x="104692" y="144828"/>
                    </a:lnTo>
                    <a:lnTo>
                      <a:pt x="106047" y="137524"/>
                    </a:lnTo>
                    <a:lnTo>
                      <a:pt x="108941" y="132750"/>
                    </a:lnTo>
                    <a:lnTo>
                      <a:pt x="108837" y="129385"/>
                    </a:lnTo>
                    <a:lnTo>
                      <a:pt x="106856" y="125968"/>
                    </a:lnTo>
                    <a:lnTo>
                      <a:pt x="102503" y="128602"/>
                    </a:lnTo>
                    <a:lnTo>
                      <a:pt x="101902" y="125837"/>
                    </a:lnTo>
                    <a:lnTo>
                      <a:pt x="99400" y="126020"/>
                    </a:lnTo>
                    <a:lnTo>
                      <a:pt x="96272" y="122785"/>
                    </a:lnTo>
                    <a:lnTo>
                      <a:pt x="96063" y="120568"/>
                    </a:lnTo>
                    <a:lnTo>
                      <a:pt x="92024" y="121820"/>
                    </a:lnTo>
                    <a:lnTo>
                      <a:pt x="96090" y="113681"/>
                    </a:lnTo>
                    <a:lnTo>
                      <a:pt x="99739" y="116655"/>
                    </a:lnTo>
                    <a:lnTo>
                      <a:pt x="99505" y="115064"/>
                    </a:lnTo>
                    <a:lnTo>
                      <a:pt x="104483" y="109534"/>
                    </a:lnTo>
                    <a:lnTo>
                      <a:pt x="106152" y="111516"/>
                    </a:lnTo>
                    <a:lnTo>
                      <a:pt x="107481" y="103847"/>
                    </a:lnTo>
                    <a:lnTo>
                      <a:pt x="105943" y="102073"/>
                    </a:lnTo>
                    <a:lnTo>
                      <a:pt x="105005" y="97639"/>
                    </a:lnTo>
                    <a:lnTo>
                      <a:pt x="100078" y="99856"/>
                    </a:lnTo>
                    <a:lnTo>
                      <a:pt x="97185" y="99282"/>
                    </a:lnTo>
                    <a:lnTo>
                      <a:pt x="96585" y="93256"/>
                    </a:lnTo>
                    <a:lnTo>
                      <a:pt x="93483" y="96413"/>
                    </a:lnTo>
                    <a:lnTo>
                      <a:pt x="82326" y="82222"/>
                    </a:lnTo>
                    <a:lnTo>
                      <a:pt x="89651" y="77892"/>
                    </a:lnTo>
                    <a:lnTo>
                      <a:pt x="94891" y="76901"/>
                    </a:lnTo>
                    <a:lnTo>
                      <a:pt x="99114" y="73822"/>
                    </a:lnTo>
                    <a:lnTo>
                      <a:pt x="94005" y="69753"/>
                    </a:lnTo>
                    <a:lnTo>
                      <a:pt x="86471" y="69362"/>
                    </a:lnTo>
                    <a:lnTo>
                      <a:pt x="83760" y="72362"/>
                    </a:lnTo>
                    <a:lnTo>
                      <a:pt x="83291" y="75622"/>
                    </a:lnTo>
                    <a:lnTo>
                      <a:pt x="80059" y="75309"/>
                    </a:lnTo>
                    <a:lnTo>
                      <a:pt x="79928" y="71370"/>
                    </a:lnTo>
                    <a:lnTo>
                      <a:pt x="81649" y="67901"/>
                    </a:lnTo>
                    <a:lnTo>
                      <a:pt x="82978" y="58092"/>
                    </a:lnTo>
                    <a:lnTo>
                      <a:pt x="83030" y="53815"/>
                    </a:lnTo>
                    <a:lnTo>
                      <a:pt x="85584" y="51545"/>
                    </a:lnTo>
                    <a:lnTo>
                      <a:pt x="86784" y="47528"/>
                    </a:lnTo>
                    <a:lnTo>
                      <a:pt x="84751" y="46954"/>
                    </a:lnTo>
                    <a:lnTo>
                      <a:pt x="86054" y="43380"/>
                    </a:lnTo>
                    <a:lnTo>
                      <a:pt x="81805" y="33441"/>
                    </a:lnTo>
                    <a:lnTo>
                      <a:pt x="79146" y="29842"/>
                    </a:lnTo>
                    <a:lnTo>
                      <a:pt x="77764" y="30129"/>
                    </a:lnTo>
                    <a:lnTo>
                      <a:pt x="73542" y="27259"/>
                    </a:lnTo>
                    <a:lnTo>
                      <a:pt x="71769" y="23529"/>
                    </a:lnTo>
                    <a:lnTo>
                      <a:pt x="68407" y="19460"/>
                    </a:lnTo>
                    <a:lnTo>
                      <a:pt x="73255" y="15494"/>
                    </a:lnTo>
                    <a:lnTo>
                      <a:pt x="75732" y="17529"/>
                    </a:lnTo>
                    <a:lnTo>
                      <a:pt x="78182" y="17138"/>
                    </a:lnTo>
                    <a:lnTo>
                      <a:pt x="80867" y="11451"/>
                    </a:lnTo>
                    <a:lnTo>
                      <a:pt x="84412" y="10017"/>
                    </a:lnTo>
                    <a:lnTo>
                      <a:pt x="82378" y="4643"/>
                    </a:lnTo>
                    <a:lnTo>
                      <a:pt x="88166" y="6156"/>
                    </a:lnTo>
                    <a:lnTo>
                      <a:pt x="87905" y="2999"/>
                    </a:lnTo>
                    <a:lnTo>
                      <a:pt x="92310" y="2634"/>
                    </a:lnTo>
                    <a:lnTo>
                      <a:pt x="92962" y="0"/>
                    </a:lnTo>
                    <a:lnTo>
                      <a:pt x="96872" y="52"/>
                    </a:lnTo>
                    <a:lnTo>
                      <a:pt x="98879" y="2399"/>
                    </a:lnTo>
                    <a:lnTo>
                      <a:pt x="97523" y="6834"/>
                    </a:lnTo>
                    <a:lnTo>
                      <a:pt x="100730" y="10382"/>
                    </a:lnTo>
                    <a:lnTo>
                      <a:pt x="98410" y="12260"/>
                    </a:lnTo>
                    <a:lnTo>
                      <a:pt x="98983" y="15703"/>
                    </a:lnTo>
                    <a:lnTo>
                      <a:pt x="92545" y="22772"/>
                    </a:lnTo>
                    <a:lnTo>
                      <a:pt x="93170" y="23659"/>
                    </a:lnTo>
                    <a:lnTo>
                      <a:pt x="89208" y="27077"/>
                    </a:lnTo>
                    <a:lnTo>
                      <a:pt x="89052" y="31381"/>
                    </a:lnTo>
                    <a:lnTo>
                      <a:pt x="90303" y="31903"/>
                    </a:lnTo>
                    <a:lnTo>
                      <a:pt x="90303" y="36181"/>
                    </a:lnTo>
                    <a:lnTo>
                      <a:pt x="92076" y="38267"/>
                    </a:lnTo>
                    <a:lnTo>
                      <a:pt x="96507" y="39858"/>
                    </a:lnTo>
                    <a:lnTo>
                      <a:pt x="98540" y="38946"/>
                    </a:lnTo>
                    <a:lnTo>
                      <a:pt x="98670" y="35111"/>
                    </a:lnTo>
                    <a:lnTo>
                      <a:pt x="107741" y="32763"/>
                    </a:lnTo>
                    <a:lnTo>
                      <a:pt x="121531" y="30468"/>
                    </a:lnTo>
                    <a:lnTo>
                      <a:pt x="130733" y="29920"/>
                    </a:lnTo>
                    <a:lnTo>
                      <a:pt x="131176" y="22642"/>
                    </a:lnTo>
                    <a:lnTo>
                      <a:pt x="144158" y="21364"/>
                    </a:lnTo>
                    <a:lnTo>
                      <a:pt x="146008" y="25094"/>
                    </a:lnTo>
                    <a:lnTo>
                      <a:pt x="139492" y="31407"/>
                    </a:lnTo>
                    <a:lnTo>
                      <a:pt x="141342" y="37094"/>
                    </a:lnTo>
                    <a:lnTo>
                      <a:pt x="143897" y="37354"/>
                    </a:lnTo>
                    <a:lnTo>
                      <a:pt x="142098" y="40250"/>
                    </a:lnTo>
                    <a:lnTo>
                      <a:pt x="143062" y="42885"/>
                    </a:lnTo>
                    <a:lnTo>
                      <a:pt x="141264" y="45728"/>
                    </a:lnTo>
                    <a:lnTo>
                      <a:pt x="143714" y="49510"/>
                    </a:lnTo>
                    <a:lnTo>
                      <a:pt x="141342" y="56971"/>
                    </a:lnTo>
                    <a:lnTo>
                      <a:pt x="143428" y="59293"/>
                    </a:lnTo>
                    <a:lnTo>
                      <a:pt x="143897" y="63597"/>
                    </a:lnTo>
                    <a:lnTo>
                      <a:pt x="145721" y="64223"/>
                    </a:lnTo>
                    <a:lnTo>
                      <a:pt x="145357" y="73509"/>
                    </a:lnTo>
                    <a:lnTo>
                      <a:pt x="142020" y="76509"/>
                    </a:lnTo>
                    <a:lnTo>
                      <a:pt x="143975" y="81413"/>
                    </a:lnTo>
                    <a:lnTo>
                      <a:pt x="147650" y="86213"/>
                    </a:lnTo>
                    <a:lnTo>
                      <a:pt x="151196" y="86996"/>
                    </a:lnTo>
                    <a:lnTo>
                      <a:pt x="151170" y="89343"/>
                    </a:lnTo>
                    <a:lnTo>
                      <a:pt x="155679" y="93204"/>
                    </a:lnTo>
                    <a:lnTo>
                      <a:pt x="160919" y="87909"/>
                    </a:lnTo>
                    <a:lnTo>
                      <a:pt x="163656" y="80996"/>
                    </a:lnTo>
                    <a:lnTo>
                      <a:pt x="167148" y="81126"/>
                    </a:lnTo>
                    <a:lnTo>
                      <a:pt x="167904" y="76953"/>
                    </a:lnTo>
                    <a:lnTo>
                      <a:pt x="170537" y="76822"/>
                    </a:lnTo>
                    <a:lnTo>
                      <a:pt x="170042" y="81413"/>
                    </a:lnTo>
                    <a:lnTo>
                      <a:pt x="176168" y="80761"/>
                    </a:lnTo>
                    <a:lnTo>
                      <a:pt x="174213" y="70796"/>
                    </a:lnTo>
                    <a:lnTo>
                      <a:pt x="178618" y="65136"/>
                    </a:lnTo>
                    <a:lnTo>
                      <a:pt x="179765" y="56110"/>
                    </a:lnTo>
                    <a:lnTo>
                      <a:pt x="181825" y="53319"/>
                    </a:lnTo>
                    <a:lnTo>
                      <a:pt x="181642" y="47606"/>
                    </a:lnTo>
                    <a:lnTo>
                      <a:pt x="179296" y="46224"/>
                    </a:lnTo>
                    <a:lnTo>
                      <a:pt x="180130" y="42650"/>
                    </a:lnTo>
                    <a:lnTo>
                      <a:pt x="185291" y="41137"/>
                    </a:lnTo>
                    <a:lnTo>
                      <a:pt x="190504" y="45911"/>
                    </a:lnTo>
                    <a:lnTo>
                      <a:pt x="193659" y="42989"/>
                    </a:lnTo>
                    <a:lnTo>
                      <a:pt x="197960" y="41893"/>
                    </a:lnTo>
                    <a:lnTo>
                      <a:pt x="200906" y="36441"/>
                    </a:lnTo>
                    <a:lnTo>
                      <a:pt x="199758" y="32189"/>
                    </a:lnTo>
                    <a:lnTo>
                      <a:pt x="205519" y="30520"/>
                    </a:lnTo>
                    <a:lnTo>
                      <a:pt x="206667" y="39702"/>
                    </a:lnTo>
                    <a:lnTo>
                      <a:pt x="208934" y="38789"/>
                    </a:lnTo>
                    <a:lnTo>
                      <a:pt x="222515" y="29972"/>
                    </a:lnTo>
                    <a:lnTo>
                      <a:pt x="228824" y="29868"/>
                    </a:lnTo>
                    <a:lnTo>
                      <a:pt x="232499" y="23216"/>
                    </a:lnTo>
                    <a:lnTo>
                      <a:pt x="236383" y="26320"/>
                    </a:lnTo>
                    <a:lnTo>
                      <a:pt x="245142" y="30102"/>
                    </a:lnTo>
                    <a:lnTo>
                      <a:pt x="248035" y="33441"/>
                    </a:lnTo>
                    <a:lnTo>
                      <a:pt x="236331" y="40641"/>
                    </a:lnTo>
                    <a:lnTo>
                      <a:pt x="240528" y="51232"/>
                    </a:lnTo>
                    <a:lnTo>
                      <a:pt x="246731" y="50632"/>
                    </a:lnTo>
                    <a:lnTo>
                      <a:pt x="254708" y="51441"/>
                    </a:lnTo>
                    <a:lnTo>
                      <a:pt x="269071" y="49850"/>
                    </a:lnTo>
                    <a:lnTo>
                      <a:pt x="269540" y="46354"/>
                    </a:lnTo>
                    <a:lnTo>
                      <a:pt x="275457" y="45571"/>
                    </a:lnTo>
                    <a:lnTo>
                      <a:pt x="273815" y="42076"/>
                    </a:lnTo>
                    <a:lnTo>
                      <a:pt x="276943" y="39572"/>
                    </a:lnTo>
                    <a:lnTo>
                      <a:pt x="277595" y="41554"/>
                    </a:lnTo>
                    <a:lnTo>
                      <a:pt x="280853" y="43563"/>
                    </a:lnTo>
                    <a:lnTo>
                      <a:pt x="282678" y="46928"/>
                    </a:lnTo>
                    <a:lnTo>
                      <a:pt x="285232" y="48780"/>
                    </a:lnTo>
                    <a:lnTo>
                      <a:pt x="287683" y="52510"/>
                    </a:lnTo>
                    <a:lnTo>
                      <a:pt x="293418" y="56032"/>
                    </a:lnTo>
                    <a:lnTo>
                      <a:pt x="292844" y="59866"/>
                    </a:lnTo>
                    <a:lnTo>
                      <a:pt x="285180" y="62970"/>
                    </a:lnTo>
                    <a:lnTo>
                      <a:pt x="285311" y="64666"/>
                    </a:lnTo>
                    <a:lnTo>
                      <a:pt x="305278" y="70405"/>
                    </a:lnTo>
                    <a:lnTo>
                      <a:pt x="308928" y="68866"/>
                    </a:lnTo>
                    <a:lnTo>
                      <a:pt x="313176" y="68814"/>
                    </a:lnTo>
                    <a:lnTo>
                      <a:pt x="314375" y="67353"/>
                    </a:lnTo>
                    <a:lnTo>
                      <a:pt x="321127" y="64771"/>
                    </a:lnTo>
                    <a:lnTo>
                      <a:pt x="321205" y="63310"/>
                    </a:lnTo>
                    <a:lnTo>
                      <a:pt x="326053" y="63492"/>
                    </a:lnTo>
                    <a:lnTo>
                      <a:pt x="330094" y="66257"/>
                    </a:lnTo>
                    <a:lnTo>
                      <a:pt x="331137" y="69596"/>
                    </a:lnTo>
                    <a:lnTo>
                      <a:pt x="328034" y="70640"/>
                    </a:lnTo>
                    <a:lnTo>
                      <a:pt x="326888" y="73874"/>
                    </a:lnTo>
                    <a:lnTo>
                      <a:pt x="320240" y="81413"/>
                    </a:lnTo>
                    <a:lnTo>
                      <a:pt x="317842" y="85405"/>
                    </a:lnTo>
                    <a:lnTo>
                      <a:pt x="316304" y="92395"/>
                    </a:lnTo>
                    <a:lnTo>
                      <a:pt x="313046" y="101499"/>
                    </a:lnTo>
                    <a:lnTo>
                      <a:pt x="314037" y="105517"/>
                    </a:lnTo>
                    <a:lnTo>
                      <a:pt x="307207" y="111699"/>
                    </a:lnTo>
                    <a:lnTo>
                      <a:pt x="305148" y="115194"/>
                    </a:lnTo>
                    <a:lnTo>
                      <a:pt x="299257" y="118638"/>
                    </a:lnTo>
                    <a:lnTo>
                      <a:pt x="291775" y="127872"/>
                    </a:lnTo>
                    <a:lnTo>
                      <a:pt x="290915" y="131681"/>
                    </a:lnTo>
                    <a:lnTo>
                      <a:pt x="286718" y="137054"/>
                    </a:lnTo>
                    <a:lnTo>
                      <a:pt x="285389" y="140211"/>
                    </a:lnTo>
                    <a:lnTo>
                      <a:pt x="279185" y="146393"/>
                    </a:lnTo>
                    <a:lnTo>
                      <a:pt x="279237" y="151819"/>
                    </a:lnTo>
                    <a:lnTo>
                      <a:pt x="274545" y="149002"/>
                    </a:lnTo>
                    <a:lnTo>
                      <a:pt x="270166" y="148949"/>
                    </a:lnTo>
                    <a:lnTo>
                      <a:pt x="267820" y="147541"/>
                    </a:lnTo>
                    <a:lnTo>
                      <a:pt x="264144" y="140889"/>
                    </a:lnTo>
                    <a:lnTo>
                      <a:pt x="253613" y="134915"/>
                    </a:lnTo>
                    <a:lnTo>
                      <a:pt x="250303" y="130481"/>
                    </a:lnTo>
                    <a:lnTo>
                      <a:pt x="251814" y="130116"/>
                    </a:lnTo>
                    <a:lnTo>
                      <a:pt x="247930" y="126124"/>
                    </a:lnTo>
                    <a:lnTo>
                      <a:pt x="244959" y="124429"/>
                    </a:lnTo>
                    <a:lnTo>
                      <a:pt x="236722" y="117960"/>
                    </a:lnTo>
                    <a:lnTo>
                      <a:pt x="232030" y="118846"/>
                    </a:lnTo>
                    <a:lnTo>
                      <a:pt x="230934" y="117229"/>
                    </a:lnTo>
                    <a:lnTo>
                      <a:pt x="220821" y="117125"/>
                    </a:lnTo>
                    <a:lnTo>
                      <a:pt x="217615" y="118612"/>
                    </a:lnTo>
                    <a:lnTo>
                      <a:pt x="214904" y="117673"/>
                    </a:lnTo>
                    <a:lnTo>
                      <a:pt x="210759" y="121820"/>
                    </a:lnTo>
                    <a:lnTo>
                      <a:pt x="213626" y="124350"/>
                    </a:lnTo>
                    <a:lnTo>
                      <a:pt x="211072" y="125003"/>
                    </a:lnTo>
                    <a:lnTo>
                      <a:pt x="210941" y="127063"/>
                    </a:lnTo>
                    <a:lnTo>
                      <a:pt x="202600" y="126542"/>
                    </a:lnTo>
                    <a:lnTo>
                      <a:pt x="200645" y="127116"/>
                    </a:lnTo>
                    <a:lnTo>
                      <a:pt x="200593" y="136898"/>
                    </a:lnTo>
                    <a:lnTo>
                      <a:pt x="198299" y="136924"/>
                    </a:lnTo>
                    <a:lnTo>
                      <a:pt x="198090" y="143811"/>
                    </a:lnTo>
                    <a:lnTo>
                      <a:pt x="196944" y="146080"/>
                    </a:lnTo>
                    <a:lnTo>
                      <a:pt x="196083" y="152810"/>
                    </a:lnTo>
                    <a:lnTo>
                      <a:pt x="190218" y="157636"/>
                    </a:lnTo>
                    <a:lnTo>
                      <a:pt x="186934" y="158862"/>
                    </a:lnTo>
                    <a:lnTo>
                      <a:pt x="182085" y="156514"/>
                    </a:lnTo>
                    <a:lnTo>
                      <a:pt x="180495" y="160010"/>
                    </a:lnTo>
                    <a:lnTo>
                      <a:pt x="182450" y="161497"/>
                    </a:lnTo>
                    <a:lnTo>
                      <a:pt x="184379" y="165957"/>
                    </a:lnTo>
                    <a:lnTo>
                      <a:pt x="184979" y="170209"/>
                    </a:lnTo>
                    <a:lnTo>
                      <a:pt x="189775" y="173053"/>
                    </a:lnTo>
                    <a:lnTo>
                      <a:pt x="187846" y="177096"/>
                    </a:lnTo>
                    <a:lnTo>
                      <a:pt x="184249" y="179339"/>
                    </a:lnTo>
                    <a:lnTo>
                      <a:pt x="198690" y="190713"/>
                    </a:lnTo>
                    <a:lnTo>
                      <a:pt x="193633" y="191913"/>
                    </a:lnTo>
                    <a:lnTo>
                      <a:pt x="193476" y="189982"/>
                    </a:lnTo>
                    <a:lnTo>
                      <a:pt x="190009" y="194495"/>
                    </a:lnTo>
                    <a:lnTo>
                      <a:pt x="181095" y="192826"/>
                    </a:lnTo>
                    <a:lnTo>
                      <a:pt x="182971" y="196478"/>
                    </a:lnTo>
                    <a:lnTo>
                      <a:pt x="178644" y="197338"/>
                    </a:lnTo>
                    <a:lnTo>
                      <a:pt x="174057" y="201095"/>
                    </a:lnTo>
                    <a:lnTo>
                      <a:pt x="173978" y="204356"/>
                    </a:lnTo>
                    <a:lnTo>
                      <a:pt x="176742" y="204303"/>
                    </a:lnTo>
                    <a:lnTo>
                      <a:pt x="193086" y="213825"/>
                    </a:lnTo>
                    <a:lnTo>
                      <a:pt x="196109" y="214268"/>
                    </a:lnTo>
                    <a:lnTo>
                      <a:pt x="199654" y="217190"/>
                    </a:lnTo>
                    <a:lnTo>
                      <a:pt x="203929" y="211895"/>
                    </a:lnTo>
                    <a:lnTo>
                      <a:pt x="208830" y="213303"/>
                    </a:lnTo>
                    <a:lnTo>
                      <a:pt x="210420" y="216642"/>
                    </a:lnTo>
                    <a:lnTo>
                      <a:pt x="214434" y="221364"/>
                    </a:lnTo>
                    <a:lnTo>
                      <a:pt x="214408" y="219537"/>
                    </a:lnTo>
                    <a:lnTo>
                      <a:pt x="218709" y="214242"/>
                    </a:lnTo>
                    <a:lnTo>
                      <a:pt x="212349" y="207877"/>
                    </a:lnTo>
                    <a:lnTo>
                      <a:pt x="216728" y="206860"/>
                    </a:lnTo>
                    <a:lnTo>
                      <a:pt x="213027" y="204512"/>
                    </a:lnTo>
                    <a:lnTo>
                      <a:pt x="211671" y="207069"/>
                    </a:lnTo>
                    <a:lnTo>
                      <a:pt x="207266" y="202634"/>
                    </a:lnTo>
                    <a:lnTo>
                      <a:pt x="211150" y="200651"/>
                    </a:lnTo>
                    <a:lnTo>
                      <a:pt x="218501" y="206417"/>
                    </a:lnTo>
                    <a:lnTo>
                      <a:pt x="224574" y="204460"/>
                    </a:lnTo>
                    <a:lnTo>
                      <a:pt x="226947" y="207147"/>
                    </a:lnTo>
                    <a:lnTo>
                      <a:pt x="226712" y="212103"/>
                    </a:lnTo>
                    <a:lnTo>
                      <a:pt x="230987" y="221598"/>
                    </a:lnTo>
                    <a:lnTo>
                      <a:pt x="239824" y="219824"/>
                    </a:lnTo>
                    <a:lnTo>
                      <a:pt x="237764" y="224729"/>
                    </a:lnTo>
                    <a:lnTo>
                      <a:pt x="238963" y="228485"/>
                    </a:lnTo>
                    <a:lnTo>
                      <a:pt x="242743" y="230650"/>
                    </a:lnTo>
                    <a:lnTo>
                      <a:pt x="243004" y="234615"/>
                    </a:lnTo>
                    <a:lnTo>
                      <a:pt x="245037" y="235502"/>
                    </a:lnTo>
                    <a:lnTo>
                      <a:pt x="244672" y="245049"/>
                    </a:lnTo>
                    <a:lnTo>
                      <a:pt x="237895" y="244215"/>
                    </a:lnTo>
                    <a:lnTo>
                      <a:pt x="228041" y="243850"/>
                    </a:lnTo>
                    <a:lnTo>
                      <a:pt x="224913" y="242389"/>
                    </a:lnTo>
                    <a:lnTo>
                      <a:pt x="223011" y="243667"/>
                    </a:lnTo>
                    <a:lnTo>
                      <a:pt x="217979" y="240954"/>
                    </a:lnTo>
                    <a:lnTo>
                      <a:pt x="214669" y="242363"/>
                    </a:lnTo>
                    <a:lnTo>
                      <a:pt x="212401" y="247815"/>
                    </a:lnTo>
                    <a:lnTo>
                      <a:pt x="209169" y="247684"/>
                    </a:lnTo>
                    <a:lnTo>
                      <a:pt x="207866" y="249980"/>
                    </a:lnTo>
                    <a:lnTo>
                      <a:pt x="208986" y="252458"/>
                    </a:lnTo>
                    <a:lnTo>
                      <a:pt x="207552" y="254727"/>
                    </a:lnTo>
                    <a:lnTo>
                      <a:pt x="205207" y="254310"/>
                    </a:lnTo>
                    <a:lnTo>
                      <a:pt x="200358" y="258484"/>
                    </a:lnTo>
                    <a:lnTo>
                      <a:pt x="198116" y="259344"/>
                    </a:lnTo>
                    <a:lnTo>
                      <a:pt x="197986" y="263179"/>
                    </a:lnTo>
                    <a:lnTo>
                      <a:pt x="194337" y="265370"/>
                    </a:lnTo>
                    <a:lnTo>
                      <a:pt x="193555" y="268709"/>
                    </a:lnTo>
                    <a:lnTo>
                      <a:pt x="191469" y="269205"/>
                    </a:lnTo>
                    <a:lnTo>
                      <a:pt x="177497" y="263336"/>
                    </a:lnTo>
                    <a:lnTo>
                      <a:pt x="174526" y="264196"/>
                    </a:lnTo>
                    <a:lnTo>
                      <a:pt x="171788" y="261014"/>
                    </a:lnTo>
                    <a:lnTo>
                      <a:pt x="162952" y="262814"/>
                    </a:lnTo>
                    <a:lnTo>
                      <a:pt x="156592" y="255197"/>
                    </a:lnTo>
                    <a:lnTo>
                      <a:pt x="157035" y="253736"/>
                    </a:lnTo>
                    <a:lnTo>
                      <a:pt x="153411" y="251779"/>
                    </a:lnTo>
                    <a:lnTo>
                      <a:pt x="152186" y="248571"/>
                    </a:lnTo>
                    <a:lnTo>
                      <a:pt x="146946" y="245389"/>
                    </a:lnTo>
                    <a:lnTo>
                      <a:pt x="140977" y="245362"/>
                    </a:lnTo>
                    <a:lnTo>
                      <a:pt x="138918" y="247032"/>
                    </a:lnTo>
                    <a:lnTo>
                      <a:pt x="135920" y="245832"/>
                    </a:lnTo>
                    <a:lnTo>
                      <a:pt x="132480" y="247032"/>
                    </a:lnTo>
                    <a:lnTo>
                      <a:pt x="132923" y="252901"/>
                    </a:lnTo>
                    <a:lnTo>
                      <a:pt x="140925" y="258901"/>
                    </a:lnTo>
                    <a:lnTo>
                      <a:pt x="138370" y="262084"/>
                    </a:lnTo>
                    <a:lnTo>
                      <a:pt x="134174" y="264066"/>
                    </a:lnTo>
                    <a:lnTo>
                      <a:pt x="136390" y="261797"/>
                    </a:lnTo>
                    <a:lnTo>
                      <a:pt x="126093" y="258927"/>
                    </a:lnTo>
                    <a:lnTo>
                      <a:pt x="122626" y="260127"/>
                    </a:lnTo>
                    <a:lnTo>
                      <a:pt x="116188" y="257701"/>
                    </a:lnTo>
                    <a:lnTo>
                      <a:pt x="113529" y="255145"/>
                    </a:lnTo>
                    <a:lnTo>
                      <a:pt x="111991" y="255901"/>
                    </a:lnTo>
                    <a:lnTo>
                      <a:pt x="107272" y="262605"/>
                    </a:lnTo>
                    <a:lnTo>
                      <a:pt x="110348" y="270483"/>
                    </a:lnTo>
                    <a:lnTo>
                      <a:pt x="112773" y="274161"/>
                    </a:lnTo>
                    <a:lnTo>
                      <a:pt x="111886" y="283422"/>
                    </a:lnTo>
                    <a:lnTo>
                      <a:pt x="110453" y="285013"/>
                    </a:lnTo>
                    <a:lnTo>
                      <a:pt x="114415" y="291717"/>
                    </a:lnTo>
                    <a:lnTo>
                      <a:pt x="114702" y="296282"/>
                    </a:lnTo>
                    <a:lnTo>
                      <a:pt x="112981" y="296621"/>
                    </a:lnTo>
                    <a:lnTo>
                      <a:pt x="110453" y="302282"/>
                    </a:lnTo>
                    <a:lnTo>
                      <a:pt x="110426" y="305255"/>
                    </a:lnTo>
                    <a:lnTo>
                      <a:pt x="113111" y="305281"/>
                    </a:lnTo>
                    <a:lnTo>
                      <a:pt x="111365" y="309794"/>
                    </a:lnTo>
                    <a:lnTo>
                      <a:pt x="106699" y="312533"/>
                    </a:lnTo>
                    <a:lnTo>
                      <a:pt x="106152" y="316498"/>
                    </a:lnTo>
                    <a:lnTo>
                      <a:pt x="104066" y="315142"/>
                    </a:lnTo>
                    <a:lnTo>
                      <a:pt x="99765" y="315481"/>
                    </a:lnTo>
                    <a:lnTo>
                      <a:pt x="98775" y="318977"/>
                    </a:lnTo>
                    <a:lnTo>
                      <a:pt x="95673" y="316916"/>
                    </a:lnTo>
                    <a:lnTo>
                      <a:pt x="96011" y="313551"/>
                    </a:lnTo>
                    <a:lnTo>
                      <a:pt x="91007" y="310786"/>
                    </a:lnTo>
                    <a:lnTo>
                      <a:pt x="85871" y="309977"/>
                    </a:lnTo>
                    <a:lnTo>
                      <a:pt x="88973" y="319968"/>
                    </a:lnTo>
                    <a:lnTo>
                      <a:pt x="87566" y="323228"/>
                    </a:lnTo>
                    <a:lnTo>
                      <a:pt x="89573" y="328968"/>
                    </a:lnTo>
                    <a:lnTo>
                      <a:pt x="86288" y="333611"/>
                    </a:lnTo>
                    <a:lnTo>
                      <a:pt x="86732" y="338228"/>
                    </a:lnTo>
                    <a:lnTo>
                      <a:pt x="89834" y="342950"/>
                    </a:lnTo>
                    <a:lnTo>
                      <a:pt x="94031" y="344358"/>
                    </a:lnTo>
                    <a:lnTo>
                      <a:pt x="95934" y="346941"/>
                    </a:lnTo>
                    <a:lnTo>
                      <a:pt x="94056" y="353932"/>
                    </a:lnTo>
                    <a:lnTo>
                      <a:pt x="96976" y="352106"/>
                    </a:lnTo>
                    <a:lnTo>
                      <a:pt x="101512" y="352523"/>
                    </a:lnTo>
                    <a:lnTo>
                      <a:pt x="99035" y="355106"/>
                    </a:lnTo>
                    <a:lnTo>
                      <a:pt x="102841" y="356436"/>
                    </a:lnTo>
                    <a:lnTo>
                      <a:pt x="101747" y="362149"/>
                    </a:lnTo>
                    <a:lnTo>
                      <a:pt x="125181" y="362070"/>
                    </a:lnTo>
                    <a:lnTo>
                      <a:pt x="125545" y="367027"/>
                    </a:lnTo>
                    <a:lnTo>
                      <a:pt x="124242" y="369896"/>
                    </a:lnTo>
                    <a:lnTo>
                      <a:pt x="120123" y="373522"/>
                    </a:lnTo>
                    <a:lnTo>
                      <a:pt x="119785" y="376131"/>
                    </a:lnTo>
                    <a:lnTo>
                      <a:pt x="115093" y="370366"/>
                    </a:lnTo>
                    <a:lnTo>
                      <a:pt x="110088" y="368409"/>
                    </a:lnTo>
                    <a:lnTo>
                      <a:pt x="104327" y="369401"/>
                    </a:lnTo>
                    <a:lnTo>
                      <a:pt x="99296" y="368305"/>
                    </a:lnTo>
                    <a:lnTo>
                      <a:pt x="95125" y="363479"/>
                    </a:lnTo>
                    <a:lnTo>
                      <a:pt x="90876" y="361914"/>
                    </a:lnTo>
                    <a:lnTo>
                      <a:pt x="87879" y="358027"/>
                    </a:lnTo>
                    <a:lnTo>
                      <a:pt x="83004" y="361183"/>
                    </a:lnTo>
                    <a:lnTo>
                      <a:pt x="75784" y="358444"/>
                    </a:lnTo>
                    <a:lnTo>
                      <a:pt x="74715" y="356410"/>
                    </a:lnTo>
                    <a:lnTo>
                      <a:pt x="71587" y="355419"/>
                    </a:lnTo>
                    <a:lnTo>
                      <a:pt x="71587" y="350566"/>
                    </a:lnTo>
                    <a:lnTo>
                      <a:pt x="69788" y="347202"/>
                    </a:lnTo>
                    <a:lnTo>
                      <a:pt x="71456" y="343236"/>
                    </a:lnTo>
                    <a:lnTo>
                      <a:pt x="66034" y="333585"/>
                    </a:lnTo>
                    <a:lnTo>
                      <a:pt x="67390" y="330611"/>
                    </a:lnTo>
                    <a:lnTo>
                      <a:pt x="71222" y="326646"/>
                    </a:lnTo>
                    <a:lnTo>
                      <a:pt x="70805" y="323124"/>
                    </a:lnTo>
                    <a:lnTo>
                      <a:pt x="69319" y="322863"/>
                    </a:lnTo>
                    <a:lnTo>
                      <a:pt x="69527" y="318220"/>
                    </a:lnTo>
                    <a:lnTo>
                      <a:pt x="68120" y="315768"/>
                    </a:lnTo>
                    <a:lnTo>
                      <a:pt x="63427" y="313629"/>
                    </a:lnTo>
                    <a:lnTo>
                      <a:pt x="62802" y="308438"/>
                    </a:lnTo>
                    <a:lnTo>
                      <a:pt x="58866" y="303169"/>
                    </a:lnTo>
                    <a:lnTo>
                      <a:pt x="58449" y="301056"/>
                    </a:lnTo>
                    <a:lnTo>
                      <a:pt x="61316" y="296073"/>
                    </a:lnTo>
                    <a:lnTo>
                      <a:pt x="59596" y="295578"/>
                    </a:lnTo>
                    <a:lnTo>
                      <a:pt x="54878" y="290491"/>
                    </a:lnTo>
                    <a:lnTo>
                      <a:pt x="54852" y="287074"/>
                    </a:lnTo>
                    <a:lnTo>
                      <a:pt x="52297" y="287100"/>
                    </a:lnTo>
                    <a:lnTo>
                      <a:pt x="48205" y="283943"/>
                    </a:lnTo>
                    <a:lnTo>
                      <a:pt x="48856" y="282483"/>
                    </a:lnTo>
                    <a:lnTo>
                      <a:pt x="46719" y="279535"/>
                    </a:lnTo>
                    <a:lnTo>
                      <a:pt x="42496" y="279952"/>
                    </a:lnTo>
                    <a:lnTo>
                      <a:pt x="37178" y="277891"/>
                    </a:lnTo>
                    <a:lnTo>
                      <a:pt x="36865" y="276065"/>
                    </a:lnTo>
                    <a:lnTo>
                      <a:pt x="33868" y="274918"/>
                    </a:lnTo>
                    <a:lnTo>
                      <a:pt x="28133" y="268005"/>
                    </a:lnTo>
                    <a:lnTo>
                      <a:pt x="31834" y="264196"/>
                    </a:lnTo>
                    <a:lnTo>
                      <a:pt x="29306" y="257179"/>
                    </a:lnTo>
                    <a:lnTo>
                      <a:pt x="26934" y="255718"/>
                    </a:lnTo>
                    <a:lnTo>
                      <a:pt x="28420" y="253788"/>
                    </a:lnTo>
                    <a:lnTo>
                      <a:pt x="28159" y="250319"/>
                    </a:lnTo>
                    <a:lnTo>
                      <a:pt x="29984" y="247476"/>
                    </a:lnTo>
                    <a:lnTo>
                      <a:pt x="26882" y="240745"/>
                    </a:lnTo>
                    <a:lnTo>
                      <a:pt x="27846" y="233389"/>
                    </a:lnTo>
                    <a:lnTo>
                      <a:pt x="27012" y="231746"/>
                    </a:lnTo>
                    <a:lnTo>
                      <a:pt x="22607" y="230102"/>
                    </a:lnTo>
                    <a:lnTo>
                      <a:pt x="23415" y="226972"/>
                    </a:lnTo>
                    <a:lnTo>
                      <a:pt x="19374" y="224807"/>
                    </a:lnTo>
                    <a:lnTo>
                      <a:pt x="18827" y="217816"/>
                    </a:lnTo>
                    <a:lnTo>
                      <a:pt x="16012" y="214920"/>
                    </a:lnTo>
                    <a:lnTo>
                      <a:pt x="14813" y="209886"/>
                    </a:lnTo>
                    <a:lnTo>
                      <a:pt x="16429" y="210590"/>
                    </a:lnTo>
                    <a:lnTo>
                      <a:pt x="16585" y="204356"/>
                    </a:lnTo>
                    <a:lnTo>
                      <a:pt x="17576" y="203234"/>
                    </a:lnTo>
                    <a:lnTo>
                      <a:pt x="14891" y="199921"/>
                    </a:lnTo>
                    <a:lnTo>
                      <a:pt x="5116" y="194234"/>
                    </a:lnTo>
                    <a:lnTo>
                      <a:pt x="5064" y="192982"/>
                    </a:lnTo>
                    <a:lnTo>
                      <a:pt x="450" y="190608"/>
                    </a:lnTo>
                    <a:lnTo>
                      <a:pt x="33" y="187895"/>
                    </a:lnTo>
                    <a:lnTo>
                      <a:pt x="33" y="187895"/>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82" name="SC-7">
                <a:extLst>
                  <a:ext uri="{FF2B5EF4-FFF2-40B4-BE49-F238E27FC236}">
                    <a16:creationId xmlns:a16="http://schemas.microsoft.com/office/drawing/2014/main" id="{E10C6101-E105-0184-3188-F6EE5292DFF3}"/>
                  </a:ext>
                </a:extLst>
              </p:cNvPr>
              <p:cNvSpPr/>
              <p:nvPr/>
            </p:nvSpPr>
            <p:spPr>
              <a:xfrm>
                <a:off x="2202465" y="10926552"/>
                <a:ext cx="1158489" cy="1435913"/>
              </a:xfrm>
              <a:custGeom>
                <a:avLst/>
                <a:gdLst>
                  <a:gd name="connsiteX0" fmla="*/ 33 w 297633"/>
                  <a:gd name="connsiteY0" fmla="*/ 417 h 307394"/>
                  <a:gd name="connsiteX1" fmla="*/ 371 w 297633"/>
                  <a:gd name="connsiteY1" fmla="*/ 0 h 307394"/>
                  <a:gd name="connsiteX2" fmla="*/ 50524 w 297633"/>
                  <a:gd name="connsiteY2" fmla="*/ 860 h 307394"/>
                  <a:gd name="connsiteX3" fmla="*/ 91268 w 297633"/>
                  <a:gd name="connsiteY3" fmla="*/ 1878 h 307394"/>
                  <a:gd name="connsiteX4" fmla="*/ 127996 w 297633"/>
                  <a:gd name="connsiteY4" fmla="*/ 2165 h 307394"/>
                  <a:gd name="connsiteX5" fmla="*/ 169182 w 297633"/>
                  <a:gd name="connsiteY5" fmla="*/ 42832 h 307394"/>
                  <a:gd name="connsiteX6" fmla="*/ 189619 w 297633"/>
                  <a:gd name="connsiteY6" fmla="*/ 64536 h 307394"/>
                  <a:gd name="connsiteX7" fmla="*/ 263753 w 297633"/>
                  <a:gd name="connsiteY7" fmla="*/ 140159 h 307394"/>
                  <a:gd name="connsiteX8" fmla="*/ 291697 w 297633"/>
                  <a:gd name="connsiteY8" fmla="*/ 168827 h 307394"/>
                  <a:gd name="connsiteX9" fmla="*/ 297666 w 297633"/>
                  <a:gd name="connsiteY9" fmla="*/ 175401 h 307394"/>
                  <a:gd name="connsiteX10" fmla="*/ 292818 w 297633"/>
                  <a:gd name="connsiteY10" fmla="*/ 177801 h 307394"/>
                  <a:gd name="connsiteX11" fmla="*/ 288256 w 297633"/>
                  <a:gd name="connsiteY11" fmla="*/ 178296 h 307394"/>
                  <a:gd name="connsiteX12" fmla="*/ 278038 w 297633"/>
                  <a:gd name="connsiteY12" fmla="*/ 181765 h 307394"/>
                  <a:gd name="connsiteX13" fmla="*/ 270035 w 297633"/>
                  <a:gd name="connsiteY13" fmla="*/ 185470 h 307394"/>
                  <a:gd name="connsiteX14" fmla="*/ 258331 w 297633"/>
                  <a:gd name="connsiteY14" fmla="*/ 193687 h 307394"/>
                  <a:gd name="connsiteX15" fmla="*/ 251189 w 297633"/>
                  <a:gd name="connsiteY15" fmla="*/ 200234 h 307394"/>
                  <a:gd name="connsiteX16" fmla="*/ 241753 w 297633"/>
                  <a:gd name="connsiteY16" fmla="*/ 210329 h 307394"/>
                  <a:gd name="connsiteX17" fmla="*/ 231717 w 297633"/>
                  <a:gd name="connsiteY17" fmla="*/ 223007 h 307394"/>
                  <a:gd name="connsiteX18" fmla="*/ 226529 w 297633"/>
                  <a:gd name="connsiteY18" fmla="*/ 231615 h 307394"/>
                  <a:gd name="connsiteX19" fmla="*/ 220560 w 297633"/>
                  <a:gd name="connsiteY19" fmla="*/ 237171 h 307394"/>
                  <a:gd name="connsiteX20" fmla="*/ 215268 w 297633"/>
                  <a:gd name="connsiteY20" fmla="*/ 246823 h 307394"/>
                  <a:gd name="connsiteX21" fmla="*/ 212896 w 297633"/>
                  <a:gd name="connsiteY21" fmla="*/ 252301 h 307394"/>
                  <a:gd name="connsiteX22" fmla="*/ 212062 w 297633"/>
                  <a:gd name="connsiteY22" fmla="*/ 263414 h 307394"/>
                  <a:gd name="connsiteX23" fmla="*/ 209821 w 297633"/>
                  <a:gd name="connsiteY23" fmla="*/ 267170 h 307394"/>
                  <a:gd name="connsiteX24" fmla="*/ 208204 w 297633"/>
                  <a:gd name="connsiteY24" fmla="*/ 273431 h 307394"/>
                  <a:gd name="connsiteX25" fmla="*/ 213053 w 297633"/>
                  <a:gd name="connsiteY25" fmla="*/ 278883 h 307394"/>
                  <a:gd name="connsiteX26" fmla="*/ 214330 w 297633"/>
                  <a:gd name="connsiteY26" fmla="*/ 283474 h 307394"/>
                  <a:gd name="connsiteX27" fmla="*/ 212323 w 297633"/>
                  <a:gd name="connsiteY27" fmla="*/ 288587 h 307394"/>
                  <a:gd name="connsiteX28" fmla="*/ 208830 w 297633"/>
                  <a:gd name="connsiteY28" fmla="*/ 291300 h 307394"/>
                  <a:gd name="connsiteX29" fmla="*/ 205259 w 297633"/>
                  <a:gd name="connsiteY29" fmla="*/ 291926 h 307394"/>
                  <a:gd name="connsiteX30" fmla="*/ 199446 w 297633"/>
                  <a:gd name="connsiteY30" fmla="*/ 297456 h 307394"/>
                  <a:gd name="connsiteX31" fmla="*/ 198820 w 297633"/>
                  <a:gd name="connsiteY31" fmla="*/ 299986 h 307394"/>
                  <a:gd name="connsiteX32" fmla="*/ 194441 w 297633"/>
                  <a:gd name="connsiteY32" fmla="*/ 304917 h 307394"/>
                  <a:gd name="connsiteX33" fmla="*/ 190635 w 297633"/>
                  <a:gd name="connsiteY33" fmla="*/ 305438 h 307394"/>
                  <a:gd name="connsiteX34" fmla="*/ 187767 w 297633"/>
                  <a:gd name="connsiteY34" fmla="*/ 307395 h 307394"/>
                  <a:gd name="connsiteX35" fmla="*/ 183232 w 297633"/>
                  <a:gd name="connsiteY35" fmla="*/ 298265 h 307394"/>
                  <a:gd name="connsiteX36" fmla="*/ 186777 w 297633"/>
                  <a:gd name="connsiteY36" fmla="*/ 292552 h 307394"/>
                  <a:gd name="connsiteX37" fmla="*/ 183545 w 297633"/>
                  <a:gd name="connsiteY37" fmla="*/ 290726 h 307394"/>
                  <a:gd name="connsiteX38" fmla="*/ 174942 w 297633"/>
                  <a:gd name="connsiteY38" fmla="*/ 289526 h 307394"/>
                  <a:gd name="connsiteX39" fmla="*/ 166914 w 297633"/>
                  <a:gd name="connsiteY39" fmla="*/ 283813 h 307394"/>
                  <a:gd name="connsiteX40" fmla="*/ 165897 w 297633"/>
                  <a:gd name="connsiteY40" fmla="*/ 281830 h 307394"/>
                  <a:gd name="connsiteX41" fmla="*/ 160397 w 297633"/>
                  <a:gd name="connsiteY41" fmla="*/ 277135 h 307394"/>
                  <a:gd name="connsiteX42" fmla="*/ 157191 w 297633"/>
                  <a:gd name="connsiteY42" fmla="*/ 276379 h 307394"/>
                  <a:gd name="connsiteX43" fmla="*/ 155939 w 297633"/>
                  <a:gd name="connsiteY43" fmla="*/ 273614 h 307394"/>
                  <a:gd name="connsiteX44" fmla="*/ 154298 w 297633"/>
                  <a:gd name="connsiteY44" fmla="*/ 275309 h 307394"/>
                  <a:gd name="connsiteX45" fmla="*/ 144653 w 297633"/>
                  <a:gd name="connsiteY45" fmla="*/ 270770 h 307394"/>
                  <a:gd name="connsiteX46" fmla="*/ 144470 w 297633"/>
                  <a:gd name="connsiteY46" fmla="*/ 269022 h 307394"/>
                  <a:gd name="connsiteX47" fmla="*/ 138084 w 297633"/>
                  <a:gd name="connsiteY47" fmla="*/ 267848 h 307394"/>
                  <a:gd name="connsiteX48" fmla="*/ 134565 w 297633"/>
                  <a:gd name="connsiteY48" fmla="*/ 265501 h 307394"/>
                  <a:gd name="connsiteX49" fmla="*/ 127917 w 297633"/>
                  <a:gd name="connsiteY49" fmla="*/ 263414 h 307394"/>
                  <a:gd name="connsiteX50" fmla="*/ 127865 w 297633"/>
                  <a:gd name="connsiteY50" fmla="*/ 257988 h 307394"/>
                  <a:gd name="connsiteX51" fmla="*/ 134069 w 297633"/>
                  <a:gd name="connsiteY51" fmla="*/ 251806 h 307394"/>
                  <a:gd name="connsiteX52" fmla="*/ 135399 w 297633"/>
                  <a:gd name="connsiteY52" fmla="*/ 248649 h 307394"/>
                  <a:gd name="connsiteX53" fmla="*/ 139595 w 297633"/>
                  <a:gd name="connsiteY53" fmla="*/ 243276 h 307394"/>
                  <a:gd name="connsiteX54" fmla="*/ 140456 w 297633"/>
                  <a:gd name="connsiteY54" fmla="*/ 239467 h 307394"/>
                  <a:gd name="connsiteX55" fmla="*/ 147937 w 297633"/>
                  <a:gd name="connsiteY55" fmla="*/ 230233 h 307394"/>
                  <a:gd name="connsiteX56" fmla="*/ 153829 w 297633"/>
                  <a:gd name="connsiteY56" fmla="*/ 226789 h 307394"/>
                  <a:gd name="connsiteX57" fmla="*/ 155887 w 297633"/>
                  <a:gd name="connsiteY57" fmla="*/ 223294 h 307394"/>
                  <a:gd name="connsiteX58" fmla="*/ 162717 w 297633"/>
                  <a:gd name="connsiteY58" fmla="*/ 217112 h 307394"/>
                  <a:gd name="connsiteX59" fmla="*/ 161726 w 297633"/>
                  <a:gd name="connsiteY59" fmla="*/ 213094 h 307394"/>
                  <a:gd name="connsiteX60" fmla="*/ 164985 w 297633"/>
                  <a:gd name="connsiteY60" fmla="*/ 203990 h 307394"/>
                  <a:gd name="connsiteX61" fmla="*/ 166523 w 297633"/>
                  <a:gd name="connsiteY61" fmla="*/ 197000 h 307394"/>
                  <a:gd name="connsiteX62" fmla="*/ 168921 w 297633"/>
                  <a:gd name="connsiteY62" fmla="*/ 193008 h 307394"/>
                  <a:gd name="connsiteX63" fmla="*/ 175568 w 297633"/>
                  <a:gd name="connsiteY63" fmla="*/ 185470 h 307394"/>
                  <a:gd name="connsiteX64" fmla="*/ 176715 w 297633"/>
                  <a:gd name="connsiteY64" fmla="*/ 182235 h 307394"/>
                  <a:gd name="connsiteX65" fmla="*/ 179817 w 297633"/>
                  <a:gd name="connsiteY65" fmla="*/ 181191 h 307394"/>
                  <a:gd name="connsiteX66" fmla="*/ 178774 w 297633"/>
                  <a:gd name="connsiteY66" fmla="*/ 177852 h 307394"/>
                  <a:gd name="connsiteX67" fmla="*/ 174734 w 297633"/>
                  <a:gd name="connsiteY67" fmla="*/ 175088 h 307394"/>
                  <a:gd name="connsiteX68" fmla="*/ 169886 w 297633"/>
                  <a:gd name="connsiteY68" fmla="*/ 174905 h 307394"/>
                  <a:gd name="connsiteX69" fmla="*/ 169807 w 297633"/>
                  <a:gd name="connsiteY69" fmla="*/ 176366 h 307394"/>
                  <a:gd name="connsiteX70" fmla="*/ 163056 w 297633"/>
                  <a:gd name="connsiteY70" fmla="*/ 178948 h 307394"/>
                  <a:gd name="connsiteX71" fmla="*/ 161857 w 297633"/>
                  <a:gd name="connsiteY71" fmla="*/ 180409 h 307394"/>
                  <a:gd name="connsiteX72" fmla="*/ 157608 w 297633"/>
                  <a:gd name="connsiteY72" fmla="*/ 180461 h 307394"/>
                  <a:gd name="connsiteX73" fmla="*/ 153958 w 297633"/>
                  <a:gd name="connsiteY73" fmla="*/ 182000 h 307394"/>
                  <a:gd name="connsiteX74" fmla="*/ 133991 w 297633"/>
                  <a:gd name="connsiteY74" fmla="*/ 176261 h 307394"/>
                  <a:gd name="connsiteX75" fmla="*/ 133861 w 297633"/>
                  <a:gd name="connsiteY75" fmla="*/ 174566 h 307394"/>
                  <a:gd name="connsiteX76" fmla="*/ 141524 w 297633"/>
                  <a:gd name="connsiteY76" fmla="*/ 171462 h 307394"/>
                  <a:gd name="connsiteX77" fmla="*/ 142098 w 297633"/>
                  <a:gd name="connsiteY77" fmla="*/ 167627 h 307394"/>
                  <a:gd name="connsiteX78" fmla="*/ 136363 w 297633"/>
                  <a:gd name="connsiteY78" fmla="*/ 164105 h 307394"/>
                  <a:gd name="connsiteX79" fmla="*/ 131332 w 297633"/>
                  <a:gd name="connsiteY79" fmla="*/ 157193 h 307394"/>
                  <a:gd name="connsiteX80" fmla="*/ 126275 w 297633"/>
                  <a:gd name="connsiteY80" fmla="*/ 153149 h 307394"/>
                  <a:gd name="connsiteX81" fmla="*/ 125624 w 297633"/>
                  <a:gd name="connsiteY81" fmla="*/ 151167 h 307394"/>
                  <a:gd name="connsiteX82" fmla="*/ 122496 w 297633"/>
                  <a:gd name="connsiteY82" fmla="*/ 153671 h 307394"/>
                  <a:gd name="connsiteX83" fmla="*/ 124138 w 297633"/>
                  <a:gd name="connsiteY83" fmla="*/ 157167 h 307394"/>
                  <a:gd name="connsiteX84" fmla="*/ 118220 w 297633"/>
                  <a:gd name="connsiteY84" fmla="*/ 157949 h 307394"/>
                  <a:gd name="connsiteX85" fmla="*/ 117751 w 297633"/>
                  <a:gd name="connsiteY85" fmla="*/ 161445 h 307394"/>
                  <a:gd name="connsiteX86" fmla="*/ 111235 w 297633"/>
                  <a:gd name="connsiteY86" fmla="*/ 162462 h 307394"/>
                  <a:gd name="connsiteX87" fmla="*/ 100599 w 297633"/>
                  <a:gd name="connsiteY87" fmla="*/ 163062 h 307394"/>
                  <a:gd name="connsiteX88" fmla="*/ 95412 w 297633"/>
                  <a:gd name="connsiteY88" fmla="*/ 162227 h 307394"/>
                  <a:gd name="connsiteX89" fmla="*/ 89208 w 297633"/>
                  <a:gd name="connsiteY89" fmla="*/ 162827 h 307394"/>
                  <a:gd name="connsiteX90" fmla="*/ 85011 w 297633"/>
                  <a:gd name="connsiteY90" fmla="*/ 152236 h 307394"/>
                  <a:gd name="connsiteX91" fmla="*/ 96715 w 297633"/>
                  <a:gd name="connsiteY91" fmla="*/ 145037 h 307394"/>
                  <a:gd name="connsiteX92" fmla="*/ 93822 w 297633"/>
                  <a:gd name="connsiteY92" fmla="*/ 141698 h 307394"/>
                  <a:gd name="connsiteX93" fmla="*/ 87748 w 297633"/>
                  <a:gd name="connsiteY93" fmla="*/ 139376 h 307394"/>
                  <a:gd name="connsiteX94" fmla="*/ 82483 w 297633"/>
                  <a:gd name="connsiteY94" fmla="*/ 136037 h 307394"/>
                  <a:gd name="connsiteX95" fmla="*/ 76748 w 297633"/>
                  <a:gd name="connsiteY95" fmla="*/ 129568 h 307394"/>
                  <a:gd name="connsiteX96" fmla="*/ 70283 w 297633"/>
                  <a:gd name="connsiteY96" fmla="*/ 127950 h 307394"/>
                  <a:gd name="connsiteX97" fmla="*/ 67259 w 297633"/>
                  <a:gd name="connsiteY97" fmla="*/ 124220 h 307394"/>
                  <a:gd name="connsiteX98" fmla="*/ 62098 w 297633"/>
                  <a:gd name="connsiteY98" fmla="*/ 120594 h 307394"/>
                  <a:gd name="connsiteX99" fmla="*/ 58501 w 297633"/>
                  <a:gd name="connsiteY99" fmla="*/ 114803 h 307394"/>
                  <a:gd name="connsiteX100" fmla="*/ 65096 w 297633"/>
                  <a:gd name="connsiteY100" fmla="*/ 108621 h 307394"/>
                  <a:gd name="connsiteX101" fmla="*/ 65252 w 297633"/>
                  <a:gd name="connsiteY101" fmla="*/ 103117 h 307394"/>
                  <a:gd name="connsiteX102" fmla="*/ 61759 w 297633"/>
                  <a:gd name="connsiteY102" fmla="*/ 95447 h 307394"/>
                  <a:gd name="connsiteX103" fmla="*/ 61838 w 297633"/>
                  <a:gd name="connsiteY103" fmla="*/ 93335 h 307394"/>
                  <a:gd name="connsiteX104" fmla="*/ 57588 w 297633"/>
                  <a:gd name="connsiteY104" fmla="*/ 89552 h 307394"/>
                  <a:gd name="connsiteX105" fmla="*/ 56129 w 297633"/>
                  <a:gd name="connsiteY105" fmla="*/ 86057 h 307394"/>
                  <a:gd name="connsiteX106" fmla="*/ 55790 w 297633"/>
                  <a:gd name="connsiteY106" fmla="*/ 79066 h 307394"/>
                  <a:gd name="connsiteX107" fmla="*/ 53783 w 297633"/>
                  <a:gd name="connsiteY107" fmla="*/ 78988 h 307394"/>
                  <a:gd name="connsiteX108" fmla="*/ 51619 w 297633"/>
                  <a:gd name="connsiteY108" fmla="*/ 83813 h 307394"/>
                  <a:gd name="connsiteX109" fmla="*/ 46276 w 297633"/>
                  <a:gd name="connsiteY109" fmla="*/ 86370 h 307394"/>
                  <a:gd name="connsiteX110" fmla="*/ 44894 w 297633"/>
                  <a:gd name="connsiteY110" fmla="*/ 83526 h 307394"/>
                  <a:gd name="connsiteX111" fmla="*/ 41088 w 297633"/>
                  <a:gd name="connsiteY111" fmla="*/ 81596 h 307394"/>
                  <a:gd name="connsiteX112" fmla="*/ 39576 w 297633"/>
                  <a:gd name="connsiteY112" fmla="*/ 78857 h 307394"/>
                  <a:gd name="connsiteX113" fmla="*/ 40176 w 297633"/>
                  <a:gd name="connsiteY113" fmla="*/ 74214 h 307394"/>
                  <a:gd name="connsiteX114" fmla="*/ 37778 w 297633"/>
                  <a:gd name="connsiteY114" fmla="*/ 73196 h 307394"/>
                  <a:gd name="connsiteX115" fmla="*/ 36448 w 297633"/>
                  <a:gd name="connsiteY115" fmla="*/ 68918 h 307394"/>
                  <a:gd name="connsiteX116" fmla="*/ 34311 w 297633"/>
                  <a:gd name="connsiteY116" fmla="*/ 66623 h 307394"/>
                  <a:gd name="connsiteX117" fmla="*/ 34806 w 297633"/>
                  <a:gd name="connsiteY117" fmla="*/ 64484 h 307394"/>
                  <a:gd name="connsiteX118" fmla="*/ 34128 w 297633"/>
                  <a:gd name="connsiteY118" fmla="*/ 56058 h 307394"/>
                  <a:gd name="connsiteX119" fmla="*/ 30375 w 297633"/>
                  <a:gd name="connsiteY119" fmla="*/ 52015 h 307394"/>
                  <a:gd name="connsiteX120" fmla="*/ 27663 w 297633"/>
                  <a:gd name="connsiteY120" fmla="*/ 47476 h 307394"/>
                  <a:gd name="connsiteX121" fmla="*/ 25135 w 297633"/>
                  <a:gd name="connsiteY121" fmla="*/ 38242 h 307394"/>
                  <a:gd name="connsiteX122" fmla="*/ 20938 w 297633"/>
                  <a:gd name="connsiteY122" fmla="*/ 34485 h 307394"/>
                  <a:gd name="connsiteX123" fmla="*/ 21590 w 297633"/>
                  <a:gd name="connsiteY123" fmla="*/ 33181 h 307394"/>
                  <a:gd name="connsiteX124" fmla="*/ 18618 w 297633"/>
                  <a:gd name="connsiteY124" fmla="*/ 30781 h 307394"/>
                  <a:gd name="connsiteX125" fmla="*/ 19113 w 297633"/>
                  <a:gd name="connsiteY125" fmla="*/ 27651 h 307394"/>
                  <a:gd name="connsiteX126" fmla="*/ 14917 w 297633"/>
                  <a:gd name="connsiteY126" fmla="*/ 24651 h 307394"/>
                  <a:gd name="connsiteX127" fmla="*/ 6679 w 297633"/>
                  <a:gd name="connsiteY127" fmla="*/ 9599 h 307394"/>
                  <a:gd name="connsiteX128" fmla="*/ 2848 w 297633"/>
                  <a:gd name="connsiteY128" fmla="*/ 5869 h 307394"/>
                  <a:gd name="connsiteX129" fmla="*/ 33 w 297633"/>
                  <a:gd name="connsiteY129" fmla="*/ 417 h 307394"/>
                  <a:gd name="connsiteX130" fmla="*/ 33 w 297633"/>
                  <a:gd name="connsiteY130" fmla="*/ 417 h 307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297633" h="307394">
                    <a:moveTo>
                      <a:pt x="33" y="417"/>
                    </a:moveTo>
                    <a:lnTo>
                      <a:pt x="371" y="0"/>
                    </a:lnTo>
                    <a:lnTo>
                      <a:pt x="50524" y="860"/>
                    </a:lnTo>
                    <a:lnTo>
                      <a:pt x="91268" y="1878"/>
                    </a:lnTo>
                    <a:lnTo>
                      <a:pt x="127996" y="2165"/>
                    </a:lnTo>
                    <a:lnTo>
                      <a:pt x="169182" y="42832"/>
                    </a:lnTo>
                    <a:lnTo>
                      <a:pt x="189619" y="64536"/>
                    </a:lnTo>
                    <a:lnTo>
                      <a:pt x="263753" y="140159"/>
                    </a:lnTo>
                    <a:lnTo>
                      <a:pt x="291697" y="168827"/>
                    </a:lnTo>
                    <a:lnTo>
                      <a:pt x="297666" y="175401"/>
                    </a:lnTo>
                    <a:lnTo>
                      <a:pt x="292818" y="177801"/>
                    </a:lnTo>
                    <a:lnTo>
                      <a:pt x="288256" y="178296"/>
                    </a:lnTo>
                    <a:lnTo>
                      <a:pt x="278038" y="181765"/>
                    </a:lnTo>
                    <a:lnTo>
                      <a:pt x="270035" y="185470"/>
                    </a:lnTo>
                    <a:lnTo>
                      <a:pt x="258331" y="193687"/>
                    </a:lnTo>
                    <a:lnTo>
                      <a:pt x="251189" y="200234"/>
                    </a:lnTo>
                    <a:lnTo>
                      <a:pt x="241753" y="210329"/>
                    </a:lnTo>
                    <a:lnTo>
                      <a:pt x="231717" y="223007"/>
                    </a:lnTo>
                    <a:lnTo>
                      <a:pt x="226529" y="231615"/>
                    </a:lnTo>
                    <a:lnTo>
                      <a:pt x="220560" y="237171"/>
                    </a:lnTo>
                    <a:lnTo>
                      <a:pt x="215268" y="246823"/>
                    </a:lnTo>
                    <a:lnTo>
                      <a:pt x="212896" y="252301"/>
                    </a:lnTo>
                    <a:lnTo>
                      <a:pt x="212062" y="263414"/>
                    </a:lnTo>
                    <a:lnTo>
                      <a:pt x="209821" y="267170"/>
                    </a:lnTo>
                    <a:lnTo>
                      <a:pt x="208204" y="273431"/>
                    </a:lnTo>
                    <a:lnTo>
                      <a:pt x="213053" y="278883"/>
                    </a:lnTo>
                    <a:lnTo>
                      <a:pt x="214330" y="283474"/>
                    </a:lnTo>
                    <a:lnTo>
                      <a:pt x="212323" y="288587"/>
                    </a:lnTo>
                    <a:lnTo>
                      <a:pt x="208830" y="291300"/>
                    </a:lnTo>
                    <a:lnTo>
                      <a:pt x="205259" y="291926"/>
                    </a:lnTo>
                    <a:lnTo>
                      <a:pt x="199446" y="297456"/>
                    </a:lnTo>
                    <a:lnTo>
                      <a:pt x="198820" y="299986"/>
                    </a:lnTo>
                    <a:lnTo>
                      <a:pt x="194441" y="304917"/>
                    </a:lnTo>
                    <a:lnTo>
                      <a:pt x="190635" y="305438"/>
                    </a:lnTo>
                    <a:lnTo>
                      <a:pt x="187767" y="307395"/>
                    </a:lnTo>
                    <a:lnTo>
                      <a:pt x="183232" y="298265"/>
                    </a:lnTo>
                    <a:lnTo>
                      <a:pt x="186777" y="292552"/>
                    </a:lnTo>
                    <a:lnTo>
                      <a:pt x="183545" y="290726"/>
                    </a:lnTo>
                    <a:lnTo>
                      <a:pt x="174942" y="289526"/>
                    </a:lnTo>
                    <a:lnTo>
                      <a:pt x="166914" y="283813"/>
                    </a:lnTo>
                    <a:lnTo>
                      <a:pt x="165897" y="281830"/>
                    </a:lnTo>
                    <a:lnTo>
                      <a:pt x="160397" y="277135"/>
                    </a:lnTo>
                    <a:lnTo>
                      <a:pt x="157191" y="276379"/>
                    </a:lnTo>
                    <a:lnTo>
                      <a:pt x="155939" y="273614"/>
                    </a:lnTo>
                    <a:lnTo>
                      <a:pt x="154298" y="275309"/>
                    </a:lnTo>
                    <a:lnTo>
                      <a:pt x="144653" y="270770"/>
                    </a:lnTo>
                    <a:lnTo>
                      <a:pt x="144470" y="269022"/>
                    </a:lnTo>
                    <a:lnTo>
                      <a:pt x="138084" y="267848"/>
                    </a:lnTo>
                    <a:lnTo>
                      <a:pt x="134565" y="265501"/>
                    </a:lnTo>
                    <a:lnTo>
                      <a:pt x="127917" y="263414"/>
                    </a:lnTo>
                    <a:lnTo>
                      <a:pt x="127865" y="257988"/>
                    </a:lnTo>
                    <a:lnTo>
                      <a:pt x="134069" y="251806"/>
                    </a:lnTo>
                    <a:lnTo>
                      <a:pt x="135399" y="248649"/>
                    </a:lnTo>
                    <a:lnTo>
                      <a:pt x="139595" y="243276"/>
                    </a:lnTo>
                    <a:lnTo>
                      <a:pt x="140456" y="239467"/>
                    </a:lnTo>
                    <a:lnTo>
                      <a:pt x="147937" y="230233"/>
                    </a:lnTo>
                    <a:lnTo>
                      <a:pt x="153829" y="226789"/>
                    </a:lnTo>
                    <a:lnTo>
                      <a:pt x="155887" y="223294"/>
                    </a:lnTo>
                    <a:lnTo>
                      <a:pt x="162717" y="217112"/>
                    </a:lnTo>
                    <a:lnTo>
                      <a:pt x="161726" y="213094"/>
                    </a:lnTo>
                    <a:lnTo>
                      <a:pt x="164985" y="203990"/>
                    </a:lnTo>
                    <a:lnTo>
                      <a:pt x="166523" y="197000"/>
                    </a:lnTo>
                    <a:lnTo>
                      <a:pt x="168921" y="193008"/>
                    </a:lnTo>
                    <a:lnTo>
                      <a:pt x="175568" y="185470"/>
                    </a:lnTo>
                    <a:lnTo>
                      <a:pt x="176715" y="182235"/>
                    </a:lnTo>
                    <a:lnTo>
                      <a:pt x="179817" y="181191"/>
                    </a:lnTo>
                    <a:lnTo>
                      <a:pt x="178774" y="177852"/>
                    </a:lnTo>
                    <a:lnTo>
                      <a:pt x="174734" y="175088"/>
                    </a:lnTo>
                    <a:lnTo>
                      <a:pt x="169886" y="174905"/>
                    </a:lnTo>
                    <a:lnTo>
                      <a:pt x="169807" y="176366"/>
                    </a:lnTo>
                    <a:lnTo>
                      <a:pt x="163056" y="178948"/>
                    </a:lnTo>
                    <a:lnTo>
                      <a:pt x="161857" y="180409"/>
                    </a:lnTo>
                    <a:lnTo>
                      <a:pt x="157608" y="180461"/>
                    </a:lnTo>
                    <a:lnTo>
                      <a:pt x="153958" y="182000"/>
                    </a:lnTo>
                    <a:lnTo>
                      <a:pt x="133991" y="176261"/>
                    </a:lnTo>
                    <a:lnTo>
                      <a:pt x="133861" y="174566"/>
                    </a:lnTo>
                    <a:lnTo>
                      <a:pt x="141524" y="171462"/>
                    </a:lnTo>
                    <a:lnTo>
                      <a:pt x="142098" y="167627"/>
                    </a:lnTo>
                    <a:lnTo>
                      <a:pt x="136363" y="164105"/>
                    </a:lnTo>
                    <a:lnTo>
                      <a:pt x="131332" y="157193"/>
                    </a:lnTo>
                    <a:lnTo>
                      <a:pt x="126275" y="153149"/>
                    </a:lnTo>
                    <a:lnTo>
                      <a:pt x="125624" y="151167"/>
                    </a:lnTo>
                    <a:lnTo>
                      <a:pt x="122496" y="153671"/>
                    </a:lnTo>
                    <a:lnTo>
                      <a:pt x="124138" y="157167"/>
                    </a:lnTo>
                    <a:lnTo>
                      <a:pt x="118220" y="157949"/>
                    </a:lnTo>
                    <a:lnTo>
                      <a:pt x="117751" y="161445"/>
                    </a:lnTo>
                    <a:lnTo>
                      <a:pt x="111235" y="162462"/>
                    </a:lnTo>
                    <a:lnTo>
                      <a:pt x="100599" y="163062"/>
                    </a:lnTo>
                    <a:lnTo>
                      <a:pt x="95412" y="162227"/>
                    </a:lnTo>
                    <a:lnTo>
                      <a:pt x="89208" y="162827"/>
                    </a:lnTo>
                    <a:lnTo>
                      <a:pt x="85011" y="152236"/>
                    </a:lnTo>
                    <a:lnTo>
                      <a:pt x="96715" y="145037"/>
                    </a:lnTo>
                    <a:lnTo>
                      <a:pt x="93822" y="141698"/>
                    </a:lnTo>
                    <a:lnTo>
                      <a:pt x="87748" y="139376"/>
                    </a:lnTo>
                    <a:lnTo>
                      <a:pt x="82483" y="136037"/>
                    </a:lnTo>
                    <a:lnTo>
                      <a:pt x="76748" y="129568"/>
                    </a:lnTo>
                    <a:lnTo>
                      <a:pt x="70283" y="127950"/>
                    </a:lnTo>
                    <a:lnTo>
                      <a:pt x="67259" y="124220"/>
                    </a:lnTo>
                    <a:lnTo>
                      <a:pt x="62098" y="120594"/>
                    </a:lnTo>
                    <a:lnTo>
                      <a:pt x="58501" y="114803"/>
                    </a:lnTo>
                    <a:lnTo>
                      <a:pt x="65096" y="108621"/>
                    </a:lnTo>
                    <a:lnTo>
                      <a:pt x="65252" y="103117"/>
                    </a:lnTo>
                    <a:lnTo>
                      <a:pt x="61759" y="95447"/>
                    </a:lnTo>
                    <a:lnTo>
                      <a:pt x="61838" y="93335"/>
                    </a:lnTo>
                    <a:lnTo>
                      <a:pt x="57588" y="89552"/>
                    </a:lnTo>
                    <a:lnTo>
                      <a:pt x="56129" y="86057"/>
                    </a:lnTo>
                    <a:lnTo>
                      <a:pt x="55790" y="79066"/>
                    </a:lnTo>
                    <a:lnTo>
                      <a:pt x="53783" y="78988"/>
                    </a:lnTo>
                    <a:lnTo>
                      <a:pt x="51619" y="83813"/>
                    </a:lnTo>
                    <a:lnTo>
                      <a:pt x="46276" y="86370"/>
                    </a:lnTo>
                    <a:lnTo>
                      <a:pt x="44894" y="83526"/>
                    </a:lnTo>
                    <a:lnTo>
                      <a:pt x="41088" y="81596"/>
                    </a:lnTo>
                    <a:lnTo>
                      <a:pt x="39576" y="78857"/>
                    </a:lnTo>
                    <a:lnTo>
                      <a:pt x="40176" y="74214"/>
                    </a:lnTo>
                    <a:lnTo>
                      <a:pt x="37778" y="73196"/>
                    </a:lnTo>
                    <a:lnTo>
                      <a:pt x="36448" y="68918"/>
                    </a:lnTo>
                    <a:lnTo>
                      <a:pt x="34311" y="66623"/>
                    </a:lnTo>
                    <a:lnTo>
                      <a:pt x="34806" y="64484"/>
                    </a:lnTo>
                    <a:lnTo>
                      <a:pt x="34128" y="56058"/>
                    </a:lnTo>
                    <a:lnTo>
                      <a:pt x="30375" y="52015"/>
                    </a:lnTo>
                    <a:lnTo>
                      <a:pt x="27663" y="47476"/>
                    </a:lnTo>
                    <a:lnTo>
                      <a:pt x="25135" y="38242"/>
                    </a:lnTo>
                    <a:lnTo>
                      <a:pt x="20938" y="34485"/>
                    </a:lnTo>
                    <a:lnTo>
                      <a:pt x="21590" y="33181"/>
                    </a:lnTo>
                    <a:lnTo>
                      <a:pt x="18618" y="30781"/>
                    </a:lnTo>
                    <a:lnTo>
                      <a:pt x="19113" y="27651"/>
                    </a:lnTo>
                    <a:lnTo>
                      <a:pt x="14917" y="24651"/>
                    </a:lnTo>
                    <a:lnTo>
                      <a:pt x="6679" y="9599"/>
                    </a:lnTo>
                    <a:lnTo>
                      <a:pt x="2848" y="5869"/>
                    </a:lnTo>
                    <a:lnTo>
                      <a:pt x="33" y="417"/>
                    </a:lnTo>
                    <a:lnTo>
                      <a:pt x="33" y="417"/>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54" name="SD">
              <a:extLst>
                <a:ext uri="{FF2B5EF4-FFF2-40B4-BE49-F238E27FC236}">
                  <a16:creationId xmlns:a16="http://schemas.microsoft.com/office/drawing/2014/main" id="{56B841AA-B0AE-1B61-A98F-DBE24425EDC4}"/>
                </a:ext>
              </a:extLst>
            </p:cNvPr>
            <p:cNvSpPr/>
            <p:nvPr/>
          </p:nvSpPr>
          <p:spPr>
            <a:xfrm>
              <a:off x="3697613" y="2438361"/>
              <a:ext cx="876157" cy="557628"/>
            </a:xfrm>
            <a:custGeom>
              <a:avLst/>
              <a:gdLst>
                <a:gd name="connsiteX0" fmla="*/ 33 w 1098805"/>
                <a:gd name="connsiteY0" fmla="*/ 194986 h 697813"/>
                <a:gd name="connsiteX1" fmla="*/ 2666 w 1098805"/>
                <a:gd name="connsiteY1" fmla="*/ 194892 h 697813"/>
                <a:gd name="connsiteX2" fmla="*/ 2509 w 1098805"/>
                <a:gd name="connsiteY2" fmla="*/ 99723 h 697813"/>
                <a:gd name="connsiteX3" fmla="*/ 2249 w 1098805"/>
                <a:gd name="connsiteY3" fmla="*/ 40464 h 697813"/>
                <a:gd name="connsiteX4" fmla="*/ 1832 w 1098805"/>
                <a:gd name="connsiteY4" fmla="*/ 0 h 697813"/>
                <a:gd name="connsiteX5" fmla="*/ 204138 w 1098805"/>
                <a:gd name="connsiteY5" fmla="*/ 18 h 697813"/>
                <a:gd name="connsiteX6" fmla="*/ 327566 w 1098805"/>
                <a:gd name="connsiteY6" fmla="*/ 198 h 697813"/>
                <a:gd name="connsiteX7" fmla="*/ 540664 w 1098805"/>
                <a:gd name="connsiteY7" fmla="*/ 425 h 697813"/>
                <a:gd name="connsiteX8" fmla="*/ 619595 w 1098805"/>
                <a:gd name="connsiteY8" fmla="*/ 931 h 697813"/>
                <a:gd name="connsiteX9" fmla="*/ 722456 w 1098805"/>
                <a:gd name="connsiteY9" fmla="*/ 1116 h 697813"/>
                <a:gd name="connsiteX10" fmla="*/ 771879 w 1098805"/>
                <a:gd name="connsiteY10" fmla="*/ 1380 h 697813"/>
                <a:gd name="connsiteX11" fmla="*/ 813690 w 1098805"/>
                <a:gd name="connsiteY11" fmla="*/ 1828 h 697813"/>
                <a:gd name="connsiteX12" fmla="*/ 948040 w 1098805"/>
                <a:gd name="connsiteY12" fmla="*/ 2118 h 697813"/>
                <a:gd name="connsiteX13" fmla="*/ 955495 w 1098805"/>
                <a:gd name="connsiteY13" fmla="*/ 1930 h 697813"/>
                <a:gd name="connsiteX14" fmla="*/ 993293 w 1098805"/>
                <a:gd name="connsiteY14" fmla="*/ 2003 h 697813"/>
                <a:gd name="connsiteX15" fmla="*/ 1058539 w 1098805"/>
                <a:gd name="connsiteY15" fmla="*/ 1933 h 697813"/>
                <a:gd name="connsiteX16" fmla="*/ 1080513 w 1098805"/>
                <a:gd name="connsiteY16" fmla="*/ 2087 h 697813"/>
                <a:gd name="connsiteX17" fmla="*/ 1078949 w 1098805"/>
                <a:gd name="connsiteY17" fmla="*/ 20991 h 697813"/>
                <a:gd name="connsiteX18" fmla="*/ 1077724 w 1098805"/>
                <a:gd name="connsiteY18" fmla="*/ 25966 h 697813"/>
                <a:gd name="connsiteX19" fmla="*/ 1069617 w 1098805"/>
                <a:gd name="connsiteY19" fmla="*/ 35883 h 697813"/>
                <a:gd name="connsiteX20" fmla="*/ 1067740 w 1098805"/>
                <a:gd name="connsiteY20" fmla="*/ 41111 h 697813"/>
                <a:gd name="connsiteX21" fmla="*/ 1064795 w 1098805"/>
                <a:gd name="connsiteY21" fmla="*/ 44103 h 697813"/>
                <a:gd name="connsiteX22" fmla="*/ 1053612 w 1098805"/>
                <a:gd name="connsiteY22" fmla="*/ 51037 h 697813"/>
                <a:gd name="connsiteX23" fmla="*/ 1052309 w 1098805"/>
                <a:gd name="connsiteY23" fmla="*/ 53111 h 697813"/>
                <a:gd name="connsiteX24" fmla="*/ 1040865 w 1098805"/>
                <a:gd name="connsiteY24" fmla="*/ 61625 h 697813"/>
                <a:gd name="connsiteX25" fmla="*/ 1038258 w 1098805"/>
                <a:gd name="connsiteY25" fmla="*/ 70317 h 697813"/>
                <a:gd name="connsiteX26" fmla="*/ 1051709 w 1098805"/>
                <a:gd name="connsiteY26" fmla="*/ 87909 h 697813"/>
                <a:gd name="connsiteX27" fmla="*/ 1056349 w 1098805"/>
                <a:gd name="connsiteY27" fmla="*/ 100871 h 697813"/>
                <a:gd name="connsiteX28" fmla="*/ 1061250 w 1098805"/>
                <a:gd name="connsiteY28" fmla="*/ 108175 h 697813"/>
                <a:gd name="connsiteX29" fmla="*/ 1063674 w 1098805"/>
                <a:gd name="connsiteY29" fmla="*/ 110437 h 697813"/>
                <a:gd name="connsiteX30" fmla="*/ 1072432 w 1098805"/>
                <a:gd name="connsiteY30" fmla="*/ 110768 h 697813"/>
                <a:gd name="connsiteX31" fmla="*/ 1083068 w 1098805"/>
                <a:gd name="connsiteY31" fmla="*/ 116489 h 697813"/>
                <a:gd name="connsiteX32" fmla="*/ 1086561 w 1098805"/>
                <a:gd name="connsiteY32" fmla="*/ 117597 h 697813"/>
                <a:gd name="connsiteX33" fmla="*/ 1091279 w 1098805"/>
                <a:gd name="connsiteY33" fmla="*/ 121411 h 697813"/>
                <a:gd name="connsiteX34" fmla="*/ 1096466 w 1098805"/>
                <a:gd name="connsiteY34" fmla="*/ 132970 h 697813"/>
                <a:gd name="connsiteX35" fmla="*/ 1096701 w 1098805"/>
                <a:gd name="connsiteY35" fmla="*/ 233942 h 697813"/>
                <a:gd name="connsiteX36" fmla="*/ 1096570 w 1098805"/>
                <a:gd name="connsiteY36" fmla="*/ 336037 h 697813"/>
                <a:gd name="connsiteX37" fmla="*/ 1096414 w 1098805"/>
                <a:gd name="connsiteY37" fmla="*/ 391686 h 697813"/>
                <a:gd name="connsiteX38" fmla="*/ 1096440 w 1098805"/>
                <a:gd name="connsiteY38" fmla="*/ 496577 h 697813"/>
                <a:gd name="connsiteX39" fmla="*/ 1075404 w 1098805"/>
                <a:gd name="connsiteY39" fmla="*/ 496564 h 697813"/>
                <a:gd name="connsiteX40" fmla="*/ 1077463 w 1098805"/>
                <a:gd name="connsiteY40" fmla="*/ 498705 h 697813"/>
                <a:gd name="connsiteX41" fmla="*/ 1077828 w 1098805"/>
                <a:gd name="connsiteY41" fmla="*/ 503268 h 697813"/>
                <a:gd name="connsiteX42" fmla="*/ 1074909 w 1098805"/>
                <a:gd name="connsiteY42" fmla="*/ 506745 h 697813"/>
                <a:gd name="connsiteX43" fmla="*/ 1076264 w 1098805"/>
                <a:gd name="connsiteY43" fmla="*/ 509964 h 697813"/>
                <a:gd name="connsiteX44" fmla="*/ 1078975 w 1098805"/>
                <a:gd name="connsiteY44" fmla="*/ 510348 h 697813"/>
                <a:gd name="connsiteX45" fmla="*/ 1079862 w 1098805"/>
                <a:gd name="connsiteY45" fmla="*/ 513173 h 697813"/>
                <a:gd name="connsiteX46" fmla="*/ 1083120 w 1098805"/>
                <a:gd name="connsiteY46" fmla="*/ 517039 h 697813"/>
                <a:gd name="connsiteX47" fmla="*/ 1086066 w 1098805"/>
                <a:gd name="connsiteY47" fmla="*/ 517307 h 697813"/>
                <a:gd name="connsiteX48" fmla="*/ 1086613 w 1098805"/>
                <a:gd name="connsiteY48" fmla="*/ 521353 h 697813"/>
                <a:gd name="connsiteX49" fmla="*/ 1085231 w 1098805"/>
                <a:gd name="connsiteY49" fmla="*/ 522796 h 697813"/>
                <a:gd name="connsiteX50" fmla="*/ 1086196 w 1098805"/>
                <a:gd name="connsiteY50" fmla="*/ 527022 h 697813"/>
                <a:gd name="connsiteX51" fmla="*/ 1084919 w 1098805"/>
                <a:gd name="connsiteY51" fmla="*/ 530676 h 697813"/>
                <a:gd name="connsiteX52" fmla="*/ 1086170 w 1098805"/>
                <a:gd name="connsiteY52" fmla="*/ 533976 h 697813"/>
                <a:gd name="connsiteX53" fmla="*/ 1085284 w 1098805"/>
                <a:gd name="connsiteY53" fmla="*/ 536426 h 697813"/>
                <a:gd name="connsiteX54" fmla="*/ 1082051 w 1098805"/>
                <a:gd name="connsiteY54" fmla="*/ 537790 h 697813"/>
                <a:gd name="connsiteX55" fmla="*/ 1078949 w 1098805"/>
                <a:gd name="connsiteY55" fmla="*/ 536556 h 697813"/>
                <a:gd name="connsiteX56" fmla="*/ 1077229 w 1098805"/>
                <a:gd name="connsiteY56" fmla="*/ 541580 h 697813"/>
                <a:gd name="connsiteX57" fmla="*/ 1082546 w 1098805"/>
                <a:gd name="connsiteY57" fmla="*/ 546599 h 697813"/>
                <a:gd name="connsiteX58" fmla="*/ 1079392 w 1098805"/>
                <a:gd name="connsiteY58" fmla="*/ 548441 h 697813"/>
                <a:gd name="connsiteX59" fmla="*/ 1081738 w 1098805"/>
                <a:gd name="connsiteY59" fmla="*/ 550898 h 697813"/>
                <a:gd name="connsiteX60" fmla="*/ 1086613 w 1098805"/>
                <a:gd name="connsiteY60" fmla="*/ 552515 h 697813"/>
                <a:gd name="connsiteX61" fmla="*/ 1093051 w 1098805"/>
                <a:gd name="connsiteY61" fmla="*/ 551827 h 697813"/>
                <a:gd name="connsiteX62" fmla="*/ 1094094 w 1098805"/>
                <a:gd name="connsiteY62" fmla="*/ 564418 h 697813"/>
                <a:gd name="connsiteX63" fmla="*/ 1096831 w 1098805"/>
                <a:gd name="connsiteY63" fmla="*/ 567548 h 697813"/>
                <a:gd name="connsiteX64" fmla="*/ 1098838 w 1098805"/>
                <a:gd name="connsiteY64" fmla="*/ 572038 h 697813"/>
                <a:gd name="connsiteX65" fmla="*/ 1095085 w 1098805"/>
                <a:gd name="connsiteY65" fmla="*/ 577996 h 697813"/>
                <a:gd name="connsiteX66" fmla="*/ 1095371 w 1098805"/>
                <a:gd name="connsiteY66" fmla="*/ 582999 h 697813"/>
                <a:gd name="connsiteX67" fmla="*/ 1091253 w 1098805"/>
                <a:gd name="connsiteY67" fmla="*/ 585535 h 697813"/>
                <a:gd name="connsiteX68" fmla="*/ 1088125 w 1098805"/>
                <a:gd name="connsiteY68" fmla="*/ 585874 h 697813"/>
                <a:gd name="connsiteX69" fmla="*/ 1087682 w 1098805"/>
                <a:gd name="connsiteY69" fmla="*/ 589763 h 697813"/>
                <a:gd name="connsiteX70" fmla="*/ 1090862 w 1098805"/>
                <a:gd name="connsiteY70" fmla="*/ 593686 h 697813"/>
                <a:gd name="connsiteX71" fmla="*/ 1086691 w 1098805"/>
                <a:gd name="connsiteY71" fmla="*/ 599657 h 697813"/>
                <a:gd name="connsiteX72" fmla="*/ 1089845 w 1098805"/>
                <a:gd name="connsiteY72" fmla="*/ 604027 h 697813"/>
                <a:gd name="connsiteX73" fmla="*/ 1084449 w 1098805"/>
                <a:gd name="connsiteY73" fmla="*/ 610856 h 697813"/>
                <a:gd name="connsiteX74" fmla="*/ 1083224 w 1098805"/>
                <a:gd name="connsiteY74" fmla="*/ 625214 h 697813"/>
                <a:gd name="connsiteX75" fmla="*/ 1081608 w 1098805"/>
                <a:gd name="connsiteY75" fmla="*/ 625496 h 697813"/>
                <a:gd name="connsiteX76" fmla="*/ 1080617 w 1098805"/>
                <a:gd name="connsiteY76" fmla="*/ 629523 h 697813"/>
                <a:gd name="connsiteX77" fmla="*/ 1078975 w 1098805"/>
                <a:gd name="connsiteY77" fmla="*/ 627619 h 697813"/>
                <a:gd name="connsiteX78" fmla="*/ 1074570 w 1098805"/>
                <a:gd name="connsiteY78" fmla="*/ 638429 h 697813"/>
                <a:gd name="connsiteX79" fmla="*/ 1072432 w 1098805"/>
                <a:gd name="connsiteY79" fmla="*/ 638275 h 697813"/>
                <a:gd name="connsiteX80" fmla="*/ 1070008 w 1098805"/>
                <a:gd name="connsiteY80" fmla="*/ 641997 h 697813"/>
                <a:gd name="connsiteX81" fmla="*/ 1071598 w 1098805"/>
                <a:gd name="connsiteY81" fmla="*/ 644045 h 697813"/>
                <a:gd name="connsiteX82" fmla="*/ 1069695 w 1098805"/>
                <a:gd name="connsiteY82" fmla="*/ 647371 h 697813"/>
                <a:gd name="connsiteX83" fmla="*/ 1071729 w 1098805"/>
                <a:gd name="connsiteY83" fmla="*/ 649706 h 697813"/>
                <a:gd name="connsiteX84" fmla="*/ 1072511 w 1098805"/>
                <a:gd name="connsiteY84" fmla="*/ 654774 h 697813"/>
                <a:gd name="connsiteX85" fmla="*/ 1073918 w 1098805"/>
                <a:gd name="connsiteY85" fmla="*/ 654260 h 697813"/>
                <a:gd name="connsiteX86" fmla="*/ 1084215 w 1098805"/>
                <a:gd name="connsiteY86" fmla="*/ 663377 h 697813"/>
                <a:gd name="connsiteX87" fmla="*/ 1084215 w 1098805"/>
                <a:gd name="connsiteY87" fmla="*/ 665154 h 697813"/>
                <a:gd name="connsiteX88" fmla="*/ 1087525 w 1098805"/>
                <a:gd name="connsiteY88" fmla="*/ 668819 h 697813"/>
                <a:gd name="connsiteX89" fmla="*/ 1090262 w 1098805"/>
                <a:gd name="connsiteY89" fmla="*/ 678197 h 697813"/>
                <a:gd name="connsiteX90" fmla="*/ 1091696 w 1098805"/>
                <a:gd name="connsiteY90" fmla="*/ 679616 h 697813"/>
                <a:gd name="connsiteX91" fmla="*/ 1090106 w 1098805"/>
                <a:gd name="connsiteY91" fmla="*/ 682783 h 697813"/>
                <a:gd name="connsiteX92" fmla="*/ 1093025 w 1098805"/>
                <a:gd name="connsiteY92" fmla="*/ 682978 h 697813"/>
                <a:gd name="connsiteX93" fmla="*/ 1092582 w 1098805"/>
                <a:gd name="connsiteY93" fmla="*/ 689192 h 697813"/>
                <a:gd name="connsiteX94" fmla="*/ 1090627 w 1098805"/>
                <a:gd name="connsiteY94" fmla="*/ 690880 h 697813"/>
                <a:gd name="connsiteX95" fmla="*/ 1093547 w 1098805"/>
                <a:gd name="connsiteY95" fmla="*/ 693246 h 697813"/>
                <a:gd name="connsiteX96" fmla="*/ 1093104 w 1098805"/>
                <a:gd name="connsiteY96" fmla="*/ 695885 h 697813"/>
                <a:gd name="connsiteX97" fmla="*/ 1097196 w 1098805"/>
                <a:gd name="connsiteY97" fmla="*/ 695807 h 697813"/>
                <a:gd name="connsiteX98" fmla="*/ 1093234 w 1098805"/>
                <a:gd name="connsiteY98" fmla="*/ 697813 h 697813"/>
                <a:gd name="connsiteX99" fmla="*/ 1089506 w 1098805"/>
                <a:gd name="connsiteY99" fmla="*/ 697312 h 697813"/>
                <a:gd name="connsiteX100" fmla="*/ 1086091 w 1098805"/>
                <a:gd name="connsiteY100" fmla="*/ 691944 h 697813"/>
                <a:gd name="connsiteX101" fmla="*/ 1081373 w 1098805"/>
                <a:gd name="connsiteY101" fmla="*/ 689948 h 697813"/>
                <a:gd name="connsiteX102" fmla="*/ 1074778 w 1098805"/>
                <a:gd name="connsiteY102" fmla="*/ 693065 h 697813"/>
                <a:gd name="connsiteX103" fmla="*/ 1071546 w 1098805"/>
                <a:gd name="connsiteY103" fmla="*/ 691281 h 697813"/>
                <a:gd name="connsiteX104" fmla="*/ 1069800 w 1098805"/>
                <a:gd name="connsiteY104" fmla="*/ 683766 h 697813"/>
                <a:gd name="connsiteX105" fmla="*/ 1062735 w 1098805"/>
                <a:gd name="connsiteY105" fmla="*/ 678424 h 697813"/>
                <a:gd name="connsiteX106" fmla="*/ 1059269 w 1098805"/>
                <a:gd name="connsiteY106" fmla="*/ 672760 h 697813"/>
                <a:gd name="connsiteX107" fmla="*/ 1059816 w 1098805"/>
                <a:gd name="connsiteY107" fmla="*/ 669390 h 697813"/>
                <a:gd name="connsiteX108" fmla="*/ 1062449 w 1098805"/>
                <a:gd name="connsiteY108" fmla="*/ 665709 h 697813"/>
                <a:gd name="connsiteX109" fmla="*/ 1061198 w 1098805"/>
                <a:gd name="connsiteY109" fmla="*/ 662756 h 697813"/>
                <a:gd name="connsiteX110" fmla="*/ 1056818 w 1098805"/>
                <a:gd name="connsiteY110" fmla="*/ 661236 h 697813"/>
                <a:gd name="connsiteX111" fmla="*/ 1051631 w 1098805"/>
                <a:gd name="connsiteY111" fmla="*/ 662198 h 697813"/>
                <a:gd name="connsiteX112" fmla="*/ 1046131 w 1098805"/>
                <a:gd name="connsiteY112" fmla="*/ 660187 h 697813"/>
                <a:gd name="connsiteX113" fmla="*/ 1045557 w 1098805"/>
                <a:gd name="connsiteY113" fmla="*/ 653921 h 697813"/>
                <a:gd name="connsiteX114" fmla="*/ 1030882 w 1098805"/>
                <a:gd name="connsiteY114" fmla="*/ 648088 h 697813"/>
                <a:gd name="connsiteX115" fmla="*/ 1026606 w 1098805"/>
                <a:gd name="connsiteY115" fmla="*/ 650887 h 697813"/>
                <a:gd name="connsiteX116" fmla="*/ 1022879 w 1098805"/>
                <a:gd name="connsiteY116" fmla="*/ 650684 h 697813"/>
                <a:gd name="connsiteX117" fmla="*/ 1023140 w 1098805"/>
                <a:gd name="connsiteY117" fmla="*/ 646552 h 697813"/>
                <a:gd name="connsiteX118" fmla="*/ 1020611 w 1098805"/>
                <a:gd name="connsiteY118" fmla="*/ 642934 h 697813"/>
                <a:gd name="connsiteX119" fmla="*/ 1013521 w 1098805"/>
                <a:gd name="connsiteY119" fmla="*/ 642355 h 697813"/>
                <a:gd name="connsiteX120" fmla="*/ 1007265 w 1098805"/>
                <a:gd name="connsiteY120" fmla="*/ 640534 h 697813"/>
                <a:gd name="connsiteX121" fmla="*/ 998845 w 1098805"/>
                <a:gd name="connsiteY121" fmla="*/ 640683 h 697813"/>
                <a:gd name="connsiteX122" fmla="*/ 995873 w 1098805"/>
                <a:gd name="connsiteY122" fmla="*/ 635961 h 697813"/>
                <a:gd name="connsiteX123" fmla="*/ 988705 w 1098805"/>
                <a:gd name="connsiteY123" fmla="*/ 634010 h 697813"/>
                <a:gd name="connsiteX124" fmla="*/ 986959 w 1098805"/>
                <a:gd name="connsiteY124" fmla="*/ 632716 h 697813"/>
                <a:gd name="connsiteX125" fmla="*/ 986176 w 1098805"/>
                <a:gd name="connsiteY125" fmla="*/ 626216 h 697813"/>
                <a:gd name="connsiteX126" fmla="*/ 981771 w 1098805"/>
                <a:gd name="connsiteY126" fmla="*/ 624194 h 697813"/>
                <a:gd name="connsiteX127" fmla="*/ 975828 w 1098805"/>
                <a:gd name="connsiteY127" fmla="*/ 624170 h 697813"/>
                <a:gd name="connsiteX128" fmla="*/ 973403 w 1098805"/>
                <a:gd name="connsiteY128" fmla="*/ 621789 h 697813"/>
                <a:gd name="connsiteX129" fmla="*/ 968425 w 1098805"/>
                <a:gd name="connsiteY129" fmla="*/ 624095 h 697813"/>
                <a:gd name="connsiteX130" fmla="*/ 965453 w 1098805"/>
                <a:gd name="connsiteY130" fmla="*/ 624243 h 697813"/>
                <a:gd name="connsiteX131" fmla="*/ 963289 w 1098805"/>
                <a:gd name="connsiteY131" fmla="*/ 622261 h 697813"/>
                <a:gd name="connsiteX132" fmla="*/ 957477 w 1098805"/>
                <a:gd name="connsiteY132" fmla="*/ 622120 h 697813"/>
                <a:gd name="connsiteX133" fmla="*/ 954296 w 1098805"/>
                <a:gd name="connsiteY133" fmla="*/ 625822 h 697813"/>
                <a:gd name="connsiteX134" fmla="*/ 947858 w 1098805"/>
                <a:gd name="connsiteY134" fmla="*/ 625206 h 697813"/>
                <a:gd name="connsiteX135" fmla="*/ 944834 w 1098805"/>
                <a:gd name="connsiteY135" fmla="*/ 623583 h 697813"/>
                <a:gd name="connsiteX136" fmla="*/ 936597 w 1098805"/>
                <a:gd name="connsiteY136" fmla="*/ 625735 h 697813"/>
                <a:gd name="connsiteX137" fmla="*/ 930575 w 1098805"/>
                <a:gd name="connsiteY137" fmla="*/ 623615 h 697813"/>
                <a:gd name="connsiteX138" fmla="*/ 924371 w 1098805"/>
                <a:gd name="connsiteY138" fmla="*/ 625769 h 697813"/>
                <a:gd name="connsiteX139" fmla="*/ 918637 w 1098805"/>
                <a:gd name="connsiteY139" fmla="*/ 626784 h 697813"/>
                <a:gd name="connsiteX140" fmla="*/ 905968 w 1098805"/>
                <a:gd name="connsiteY140" fmla="*/ 625305 h 697813"/>
                <a:gd name="connsiteX141" fmla="*/ 897757 w 1098805"/>
                <a:gd name="connsiteY141" fmla="*/ 621520 h 697813"/>
                <a:gd name="connsiteX142" fmla="*/ 891370 w 1098805"/>
                <a:gd name="connsiteY142" fmla="*/ 623549 h 697813"/>
                <a:gd name="connsiteX143" fmla="*/ 889494 w 1098805"/>
                <a:gd name="connsiteY143" fmla="*/ 631712 h 697813"/>
                <a:gd name="connsiteX144" fmla="*/ 887122 w 1098805"/>
                <a:gd name="connsiteY144" fmla="*/ 635325 h 697813"/>
                <a:gd name="connsiteX145" fmla="*/ 881048 w 1098805"/>
                <a:gd name="connsiteY145" fmla="*/ 640847 h 697813"/>
                <a:gd name="connsiteX146" fmla="*/ 871560 w 1098805"/>
                <a:gd name="connsiteY146" fmla="*/ 642516 h 697813"/>
                <a:gd name="connsiteX147" fmla="*/ 864730 w 1098805"/>
                <a:gd name="connsiteY147" fmla="*/ 640330 h 697813"/>
                <a:gd name="connsiteX148" fmla="*/ 864365 w 1098805"/>
                <a:gd name="connsiteY148" fmla="*/ 638823 h 697813"/>
                <a:gd name="connsiteX149" fmla="*/ 854798 w 1098805"/>
                <a:gd name="connsiteY149" fmla="*/ 630947 h 697813"/>
                <a:gd name="connsiteX150" fmla="*/ 852218 w 1098805"/>
                <a:gd name="connsiteY150" fmla="*/ 627293 h 697813"/>
                <a:gd name="connsiteX151" fmla="*/ 848777 w 1098805"/>
                <a:gd name="connsiteY151" fmla="*/ 627788 h 697813"/>
                <a:gd name="connsiteX152" fmla="*/ 841739 w 1098805"/>
                <a:gd name="connsiteY152" fmla="*/ 624632 h 697813"/>
                <a:gd name="connsiteX153" fmla="*/ 836212 w 1098805"/>
                <a:gd name="connsiteY153" fmla="*/ 620453 h 697813"/>
                <a:gd name="connsiteX154" fmla="*/ 833058 w 1098805"/>
                <a:gd name="connsiteY154" fmla="*/ 620333 h 697813"/>
                <a:gd name="connsiteX155" fmla="*/ 826463 w 1098805"/>
                <a:gd name="connsiteY155" fmla="*/ 618069 h 697813"/>
                <a:gd name="connsiteX156" fmla="*/ 824065 w 1098805"/>
                <a:gd name="connsiteY156" fmla="*/ 615241 h 697813"/>
                <a:gd name="connsiteX157" fmla="*/ 812778 w 1098805"/>
                <a:gd name="connsiteY157" fmla="*/ 609119 h 697813"/>
                <a:gd name="connsiteX158" fmla="*/ 810041 w 1098805"/>
                <a:gd name="connsiteY158" fmla="*/ 609854 h 697813"/>
                <a:gd name="connsiteX159" fmla="*/ 806053 w 1098805"/>
                <a:gd name="connsiteY159" fmla="*/ 606038 h 697813"/>
                <a:gd name="connsiteX160" fmla="*/ 802716 w 1098805"/>
                <a:gd name="connsiteY160" fmla="*/ 600046 h 697813"/>
                <a:gd name="connsiteX161" fmla="*/ 801570 w 1098805"/>
                <a:gd name="connsiteY161" fmla="*/ 595982 h 697813"/>
                <a:gd name="connsiteX162" fmla="*/ 628432 w 1098805"/>
                <a:gd name="connsiteY162" fmla="*/ 596131 h 697813"/>
                <a:gd name="connsiteX163" fmla="*/ 509253 w 1098805"/>
                <a:gd name="connsiteY163" fmla="*/ 595886 h 697813"/>
                <a:gd name="connsiteX164" fmla="*/ 503857 w 1098805"/>
                <a:gd name="connsiteY164" fmla="*/ 596063 h 697813"/>
                <a:gd name="connsiteX165" fmla="*/ 443043 w 1098805"/>
                <a:gd name="connsiteY165" fmla="*/ 596060 h 697813"/>
                <a:gd name="connsiteX166" fmla="*/ 338253 w 1098805"/>
                <a:gd name="connsiteY166" fmla="*/ 596384 h 697813"/>
                <a:gd name="connsiteX167" fmla="*/ 316513 w 1098805"/>
                <a:gd name="connsiteY167" fmla="*/ 595820 h 697813"/>
                <a:gd name="connsiteX168" fmla="*/ 278664 w 1098805"/>
                <a:gd name="connsiteY168" fmla="*/ 595857 h 697813"/>
                <a:gd name="connsiteX169" fmla="*/ 150232 w 1098805"/>
                <a:gd name="connsiteY169" fmla="*/ 595559 h 697813"/>
                <a:gd name="connsiteX170" fmla="*/ 65565 w 1098805"/>
                <a:gd name="connsiteY170" fmla="*/ 595575 h 697813"/>
                <a:gd name="connsiteX171" fmla="*/ 58475 w 1098805"/>
                <a:gd name="connsiteY171" fmla="*/ 595421 h 697813"/>
                <a:gd name="connsiteX172" fmla="*/ 737 w 1098805"/>
                <a:gd name="connsiteY172" fmla="*/ 595583 h 697813"/>
                <a:gd name="connsiteX173" fmla="*/ 476 w 1098805"/>
                <a:gd name="connsiteY173" fmla="*/ 513267 h 697813"/>
                <a:gd name="connsiteX174" fmla="*/ 398 w 1098805"/>
                <a:gd name="connsiteY174" fmla="*/ 426140 h 697813"/>
                <a:gd name="connsiteX175" fmla="*/ 528 w 1098805"/>
                <a:gd name="connsiteY175" fmla="*/ 360555 h 697813"/>
                <a:gd name="connsiteX176" fmla="*/ 398 w 1098805"/>
                <a:gd name="connsiteY176" fmla="*/ 346542 h 697813"/>
                <a:gd name="connsiteX177" fmla="*/ 320 w 1098805"/>
                <a:gd name="connsiteY177" fmla="*/ 277534 h 697813"/>
                <a:gd name="connsiteX178" fmla="*/ 320 w 1098805"/>
                <a:gd name="connsiteY178" fmla="*/ 219979 h 697813"/>
                <a:gd name="connsiteX179" fmla="*/ 33 w 1098805"/>
                <a:gd name="connsiteY179" fmla="*/ 194986 h 697813"/>
                <a:gd name="connsiteX180" fmla="*/ 33 w 1098805"/>
                <a:gd name="connsiteY180" fmla="*/ 194986 h 697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098805" h="697813">
                  <a:moveTo>
                    <a:pt x="33" y="194986"/>
                  </a:moveTo>
                  <a:lnTo>
                    <a:pt x="2666" y="194892"/>
                  </a:lnTo>
                  <a:lnTo>
                    <a:pt x="2509" y="99723"/>
                  </a:lnTo>
                  <a:lnTo>
                    <a:pt x="2249" y="40464"/>
                  </a:lnTo>
                  <a:lnTo>
                    <a:pt x="1832" y="0"/>
                  </a:lnTo>
                  <a:lnTo>
                    <a:pt x="204138" y="18"/>
                  </a:lnTo>
                  <a:lnTo>
                    <a:pt x="327566" y="198"/>
                  </a:lnTo>
                  <a:lnTo>
                    <a:pt x="540664" y="425"/>
                  </a:lnTo>
                  <a:lnTo>
                    <a:pt x="619595" y="931"/>
                  </a:lnTo>
                  <a:lnTo>
                    <a:pt x="722456" y="1116"/>
                  </a:lnTo>
                  <a:lnTo>
                    <a:pt x="771879" y="1380"/>
                  </a:lnTo>
                  <a:lnTo>
                    <a:pt x="813690" y="1828"/>
                  </a:lnTo>
                  <a:lnTo>
                    <a:pt x="948040" y="2118"/>
                  </a:lnTo>
                  <a:lnTo>
                    <a:pt x="955495" y="1930"/>
                  </a:lnTo>
                  <a:lnTo>
                    <a:pt x="993293" y="2003"/>
                  </a:lnTo>
                  <a:lnTo>
                    <a:pt x="1058539" y="1933"/>
                  </a:lnTo>
                  <a:lnTo>
                    <a:pt x="1080513" y="2087"/>
                  </a:lnTo>
                  <a:lnTo>
                    <a:pt x="1078949" y="20991"/>
                  </a:lnTo>
                  <a:lnTo>
                    <a:pt x="1077724" y="25966"/>
                  </a:lnTo>
                  <a:lnTo>
                    <a:pt x="1069617" y="35883"/>
                  </a:lnTo>
                  <a:lnTo>
                    <a:pt x="1067740" y="41111"/>
                  </a:lnTo>
                  <a:lnTo>
                    <a:pt x="1064795" y="44103"/>
                  </a:lnTo>
                  <a:lnTo>
                    <a:pt x="1053612" y="51037"/>
                  </a:lnTo>
                  <a:lnTo>
                    <a:pt x="1052309" y="53111"/>
                  </a:lnTo>
                  <a:lnTo>
                    <a:pt x="1040865" y="61625"/>
                  </a:lnTo>
                  <a:lnTo>
                    <a:pt x="1038258" y="70317"/>
                  </a:lnTo>
                  <a:lnTo>
                    <a:pt x="1051709" y="87909"/>
                  </a:lnTo>
                  <a:lnTo>
                    <a:pt x="1056349" y="100871"/>
                  </a:lnTo>
                  <a:lnTo>
                    <a:pt x="1061250" y="108175"/>
                  </a:lnTo>
                  <a:lnTo>
                    <a:pt x="1063674" y="110437"/>
                  </a:lnTo>
                  <a:lnTo>
                    <a:pt x="1072432" y="110768"/>
                  </a:lnTo>
                  <a:lnTo>
                    <a:pt x="1083068" y="116489"/>
                  </a:lnTo>
                  <a:lnTo>
                    <a:pt x="1086561" y="117597"/>
                  </a:lnTo>
                  <a:lnTo>
                    <a:pt x="1091279" y="121411"/>
                  </a:lnTo>
                  <a:lnTo>
                    <a:pt x="1096466" y="132970"/>
                  </a:lnTo>
                  <a:lnTo>
                    <a:pt x="1096701" y="233942"/>
                  </a:lnTo>
                  <a:lnTo>
                    <a:pt x="1096570" y="336037"/>
                  </a:lnTo>
                  <a:lnTo>
                    <a:pt x="1096414" y="391686"/>
                  </a:lnTo>
                  <a:lnTo>
                    <a:pt x="1096440" y="496577"/>
                  </a:lnTo>
                  <a:lnTo>
                    <a:pt x="1075404" y="496564"/>
                  </a:lnTo>
                  <a:lnTo>
                    <a:pt x="1077463" y="498705"/>
                  </a:lnTo>
                  <a:lnTo>
                    <a:pt x="1077828" y="503268"/>
                  </a:lnTo>
                  <a:lnTo>
                    <a:pt x="1074909" y="506745"/>
                  </a:lnTo>
                  <a:lnTo>
                    <a:pt x="1076264" y="509964"/>
                  </a:lnTo>
                  <a:lnTo>
                    <a:pt x="1078975" y="510348"/>
                  </a:lnTo>
                  <a:lnTo>
                    <a:pt x="1079862" y="513173"/>
                  </a:lnTo>
                  <a:lnTo>
                    <a:pt x="1083120" y="517039"/>
                  </a:lnTo>
                  <a:lnTo>
                    <a:pt x="1086066" y="517307"/>
                  </a:lnTo>
                  <a:lnTo>
                    <a:pt x="1086613" y="521353"/>
                  </a:lnTo>
                  <a:lnTo>
                    <a:pt x="1085231" y="522796"/>
                  </a:lnTo>
                  <a:lnTo>
                    <a:pt x="1086196" y="527022"/>
                  </a:lnTo>
                  <a:lnTo>
                    <a:pt x="1084919" y="530676"/>
                  </a:lnTo>
                  <a:lnTo>
                    <a:pt x="1086170" y="533976"/>
                  </a:lnTo>
                  <a:lnTo>
                    <a:pt x="1085284" y="536426"/>
                  </a:lnTo>
                  <a:lnTo>
                    <a:pt x="1082051" y="537790"/>
                  </a:lnTo>
                  <a:lnTo>
                    <a:pt x="1078949" y="536556"/>
                  </a:lnTo>
                  <a:lnTo>
                    <a:pt x="1077229" y="541580"/>
                  </a:lnTo>
                  <a:lnTo>
                    <a:pt x="1082546" y="546599"/>
                  </a:lnTo>
                  <a:lnTo>
                    <a:pt x="1079392" y="548441"/>
                  </a:lnTo>
                  <a:lnTo>
                    <a:pt x="1081738" y="550898"/>
                  </a:lnTo>
                  <a:lnTo>
                    <a:pt x="1086613" y="552515"/>
                  </a:lnTo>
                  <a:lnTo>
                    <a:pt x="1093051" y="551827"/>
                  </a:lnTo>
                  <a:lnTo>
                    <a:pt x="1094094" y="564418"/>
                  </a:lnTo>
                  <a:lnTo>
                    <a:pt x="1096831" y="567548"/>
                  </a:lnTo>
                  <a:lnTo>
                    <a:pt x="1098838" y="572038"/>
                  </a:lnTo>
                  <a:lnTo>
                    <a:pt x="1095085" y="577996"/>
                  </a:lnTo>
                  <a:lnTo>
                    <a:pt x="1095371" y="582999"/>
                  </a:lnTo>
                  <a:lnTo>
                    <a:pt x="1091253" y="585535"/>
                  </a:lnTo>
                  <a:lnTo>
                    <a:pt x="1088125" y="585874"/>
                  </a:lnTo>
                  <a:lnTo>
                    <a:pt x="1087682" y="589763"/>
                  </a:lnTo>
                  <a:lnTo>
                    <a:pt x="1090862" y="593686"/>
                  </a:lnTo>
                  <a:lnTo>
                    <a:pt x="1086691" y="599657"/>
                  </a:lnTo>
                  <a:lnTo>
                    <a:pt x="1089845" y="604027"/>
                  </a:lnTo>
                  <a:lnTo>
                    <a:pt x="1084449" y="610856"/>
                  </a:lnTo>
                  <a:lnTo>
                    <a:pt x="1083224" y="625214"/>
                  </a:lnTo>
                  <a:lnTo>
                    <a:pt x="1081608" y="625496"/>
                  </a:lnTo>
                  <a:lnTo>
                    <a:pt x="1080617" y="629523"/>
                  </a:lnTo>
                  <a:lnTo>
                    <a:pt x="1078975" y="627619"/>
                  </a:lnTo>
                  <a:lnTo>
                    <a:pt x="1074570" y="638429"/>
                  </a:lnTo>
                  <a:lnTo>
                    <a:pt x="1072432" y="638275"/>
                  </a:lnTo>
                  <a:lnTo>
                    <a:pt x="1070008" y="641997"/>
                  </a:lnTo>
                  <a:lnTo>
                    <a:pt x="1071598" y="644045"/>
                  </a:lnTo>
                  <a:lnTo>
                    <a:pt x="1069695" y="647371"/>
                  </a:lnTo>
                  <a:lnTo>
                    <a:pt x="1071729" y="649706"/>
                  </a:lnTo>
                  <a:lnTo>
                    <a:pt x="1072511" y="654774"/>
                  </a:lnTo>
                  <a:lnTo>
                    <a:pt x="1073918" y="654260"/>
                  </a:lnTo>
                  <a:lnTo>
                    <a:pt x="1084215" y="663377"/>
                  </a:lnTo>
                  <a:lnTo>
                    <a:pt x="1084215" y="665154"/>
                  </a:lnTo>
                  <a:lnTo>
                    <a:pt x="1087525" y="668819"/>
                  </a:lnTo>
                  <a:lnTo>
                    <a:pt x="1090262" y="678197"/>
                  </a:lnTo>
                  <a:lnTo>
                    <a:pt x="1091696" y="679616"/>
                  </a:lnTo>
                  <a:lnTo>
                    <a:pt x="1090106" y="682783"/>
                  </a:lnTo>
                  <a:lnTo>
                    <a:pt x="1093025" y="682978"/>
                  </a:lnTo>
                  <a:lnTo>
                    <a:pt x="1092582" y="689192"/>
                  </a:lnTo>
                  <a:lnTo>
                    <a:pt x="1090627" y="690880"/>
                  </a:lnTo>
                  <a:lnTo>
                    <a:pt x="1093547" y="693246"/>
                  </a:lnTo>
                  <a:lnTo>
                    <a:pt x="1093104" y="695885"/>
                  </a:lnTo>
                  <a:lnTo>
                    <a:pt x="1097196" y="695807"/>
                  </a:lnTo>
                  <a:lnTo>
                    <a:pt x="1093234" y="697813"/>
                  </a:lnTo>
                  <a:lnTo>
                    <a:pt x="1089506" y="697312"/>
                  </a:lnTo>
                  <a:lnTo>
                    <a:pt x="1086091" y="691944"/>
                  </a:lnTo>
                  <a:lnTo>
                    <a:pt x="1081373" y="689948"/>
                  </a:lnTo>
                  <a:lnTo>
                    <a:pt x="1074778" y="693065"/>
                  </a:lnTo>
                  <a:lnTo>
                    <a:pt x="1071546" y="691281"/>
                  </a:lnTo>
                  <a:lnTo>
                    <a:pt x="1069800" y="683766"/>
                  </a:lnTo>
                  <a:lnTo>
                    <a:pt x="1062735" y="678424"/>
                  </a:lnTo>
                  <a:lnTo>
                    <a:pt x="1059269" y="672760"/>
                  </a:lnTo>
                  <a:lnTo>
                    <a:pt x="1059816" y="669390"/>
                  </a:lnTo>
                  <a:lnTo>
                    <a:pt x="1062449" y="665709"/>
                  </a:lnTo>
                  <a:lnTo>
                    <a:pt x="1061198" y="662756"/>
                  </a:lnTo>
                  <a:lnTo>
                    <a:pt x="1056818" y="661236"/>
                  </a:lnTo>
                  <a:lnTo>
                    <a:pt x="1051631" y="662198"/>
                  </a:lnTo>
                  <a:lnTo>
                    <a:pt x="1046131" y="660187"/>
                  </a:lnTo>
                  <a:lnTo>
                    <a:pt x="1045557" y="653921"/>
                  </a:lnTo>
                  <a:lnTo>
                    <a:pt x="1030882" y="648088"/>
                  </a:lnTo>
                  <a:lnTo>
                    <a:pt x="1026606" y="650887"/>
                  </a:lnTo>
                  <a:lnTo>
                    <a:pt x="1022879" y="650684"/>
                  </a:lnTo>
                  <a:lnTo>
                    <a:pt x="1023140" y="646552"/>
                  </a:lnTo>
                  <a:lnTo>
                    <a:pt x="1020611" y="642934"/>
                  </a:lnTo>
                  <a:lnTo>
                    <a:pt x="1013521" y="642355"/>
                  </a:lnTo>
                  <a:lnTo>
                    <a:pt x="1007265" y="640534"/>
                  </a:lnTo>
                  <a:lnTo>
                    <a:pt x="998845" y="640683"/>
                  </a:lnTo>
                  <a:lnTo>
                    <a:pt x="995873" y="635961"/>
                  </a:lnTo>
                  <a:lnTo>
                    <a:pt x="988705" y="634010"/>
                  </a:lnTo>
                  <a:lnTo>
                    <a:pt x="986959" y="632716"/>
                  </a:lnTo>
                  <a:lnTo>
                    <a:pt x="986176" y="626216"/>
                  </a:lnTo>
                  <a:lnTo>
                    <a:pt x="981771" y="624194"/>
                  </a:lnTo>
                  <a:lnTo>
                    <a:pt x="975828" y="624170"/>
                  </a:lnTo>
                  <a:lnTo>
                    <a:pt x="973403" y="621789"/>
                  </a:lnTo>
                  <a:lnTo>
                    <a:pt x="968425" y="624095"/>
                  </a:lnTo>
                  <a:lnTo>
                    <a:pt x="965453" y="624243"/>
                  </a:lnTo>
                  <a:lnTo>
                    <a:pt x="963289" y="622261"/>
                  </a:lnTo>
                  <a:lnTo>
                    <a:pt x="957477" y="622120"/>
                  </a:lnTo>
                  <a:lnTo>
                    <a:pt x="954296" y="625822"/>
                  </a:lnTo>
                  <a:lnTo>
                    <a:pt x="947858" y="625206"/>
                  </a:lnTo>
                  <a:lnTo>
                    <a:pt x="944834" y="623583"/>
                  </a:lnTo>
                  <a:lnTo>
                    <a:pt x="936597" y="625735"/>
                  </a:lnTo>
                  <a:lnTo>
                    <a:pt x="930575" y="623615"/>
                  </a:lnTo>
                  <a:lnTo>
                    <a:pt x="924371" y="625769"/>
                  </a:lnTo>
                  <a:lnTo>
                    <a:pt x="918637" y="626784"/>
                  </a:lnTo>
                  <a:lnTo>
                    <a:pt x="905968" y="625305"/>
                  </a:lnTo>
                  <a:lnTo>
                    <a:pt x="897757" y="621520"/>
                  </a:lnTo>
                  <a:lnTo>
                    <a:pt x="891370" y="623549"/>
                  </a:lnTo>
                  <a:lnTo>
                    <a:pt x="889494" y="631712"/>
                  </a:lnTo>
                  <a:lnTo>
                    <a:pt x="887122" y="635325"/>
                  </a:lnTo>
                  <a:lnTo>
                    <a:pt x="881048" y="640847"/>
                  </a:lnTo>
                  <a:lnTo>
                    <a:pt x="871560" y="642516"/>
                  </a:lnTo>
                  <a:lnTo>
                    <a:pt x="864730" y="640330"/>
                  </a:lnTo>
                  <a:lnTo>
                    <a:pt x="864365" y="638823"/>
                  </a:lnTo>
                  <a:lnTo>
                    <a:pt x="854798" y="630947"/>
                  </a:lnTo>
                  <a:lnTo>
                    <a:pt x="852218" y="627293"/>
                  </a:lnTo>
                  <a:lnTo>
                    <a:pt x="848777" y="627788"/>
                  </a:lnTo>
                  <a:lnTo>
                    <a:pt x="841739" y="624632"/>
                  </a:lnTo>
                  <a:lnTo>
                    <a:pt x="836212" y="620453"/>
                  </a:lnTo>
                  <a:lnTo>
                    <a:pt x="833058" y="620333"/>
                  </a:lnTo>
                  <a:lnTo>
                    <a:pt x="826463" y="618069"/>
                  </a:lnTo>
                  <a:lnTo>
                    <a:pt x="824065" y="615241"/>
                  </a:lnTo>
                  <a:lnTo>
                    <a:pt x="812778" y="609119"/>
                  </a:lnTo>
                  <a:lnTo>
                    <a:pt x="810041" y="609854"/>
                  </a:lnTo>
                  <a:lnTo>
                    <a:pt x="806053" y="606038"/>
                  </a:lnTo>
                  <a:lnTo>
                    <a:pt x="802716" y="600046"/>
                  </a:lnTo>
                  <a:lnTo>
                    <a:pt x="801570" y="595982"/>
                  </a:lnTo>
                  <a:lnTo>
                    <a:pt x="628432" y="596131"/>
                  </a:lnTo>
                  <a:lnTo>
                    <a:pt x="509253" y="595886"/>
                  </a:lnTo>
                  <a:lnTo>
                    <a:pt x="503857" y="596063"/>
                  </a:lnTo>
                  <a:lnTo>
                    <a:pt x="443043" y="596060"/>
                  </a:lnTo>
                  <a:lnTo>
                    <a:pt x="338253" y="596384"/>
                  </a:lnTo>
                  <a:lnTo>
                    <a:pt x="316513" y="595820"/>
                  </a:lnTo>
                  <a:lnTo>
                    <a:pt x="278664" y="595857"/>
                  </a:lnTo>
                  <a:lnTo>
                    <a:pt x="150232" y="595559"/>
                  </a:lnTo>
                  <a:lnTo>
                    <a:pt x="65565" y="595575"/>
                  </a:lnTo>
                  <a:lnTo>
                    <a:pt x="58475" y="595421"/>
                  </a:lnTo>
                  <a:lnTo>
                    <a:pt x="737" y="595583"/>
                  </a:lnTo>
                  <a:lnTo>
                    <a:pt x="476" y="513267"/>
                  </a:lnTo>
                  <a:lnTo>
                    <a:pt x="398" y="426140"/>
                  </a:lnTo>
                  <a:lnTo>
                    <a:pt x="528" y="360555"/>
                  </a:lnTo>
                  <a:lnTo>
                    <a:pt x="398" y="346542"/>
                  </a:lnTo>
                  <a:lnTo>
                    <a:pt x="320" y="277534"/>
                  </a:lnTo>
                  <a:lnTo>
                    <a:pt x="320" y="219979"/>
                  </a:lnTo>
                  <a:lnTo>
                    <a:pt x="33" y="194986"/>
                  </a:lnTo>
                  <a:lnTo>
                    <a:pt x="33" y="194986"/>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55" name="TN">
              <a:extLst>
                <a:ext uri="{FF2B5EF4-FFF2-40B4-BE49-F238E27FC236}">
                  <a16:creationId xmlns:a16="http://schemas.microsoft.com/office/drawing/2014/main" id="{26C5D113-F5D0-BB30-C8BC-CC6ED178F9B3}"/>
                </a:ext>
              </a:extLst>
            </p:cNvPr>
            <p:cNvGrpSpPr/>
            <p:nvPr/>
          </p:nvGrpSpPr>
          <p:grpSpPr>
            <a:xfrm>
              <a:off x="5278032" y="3864759"/>
              <a:ext cx="995981" cy="241096"/>
              <a:chOff x="-3267065" y="9381088"/>
              <a:chExt cx="4861866" cy="1409348"/>
            </a:xfrm>
            <a:solidFill>
              <a:schemeClr val="bg2"/>
            </a:solidFill>
          </p:grpSpPr>
          <p:sp>
            <p:nvSpPr>
              <p:cNvPr id="267" name="TN-1">
                <a:extLst>
                  <a:ext uri="{FF2B5EF4-FFF2-40B4-BE49-F238E27FC236}">
                    <a16:creationId xmlns:a16="http://schemas.microsoft.com/office/drawing/2014/main" id="{0B883D97-C8F0-DF93-C1E8-ACF340D5D3B7}"/>
                  </a:ext>
                </a:extLst>
              </p:cNvPr>
              <p:cNvSpPr/>
              <p:nvPr/>
            </p:nvSpPr>
            <p:spPr>
              <a:xfrm>
                <a:off x="389939" y="9433242"/>
                <a:ext cx="1204862" cy="878674"/>
              </a:xfrm>
              <a:custGeom>
                <a:avLst/>
                <a:gdLst>
                  <a:gd name="connsiteX0" fmla="*/ 33 w 309546"/>
                  <a:gd name="connsiteY0" fmla="*/ 130429 h 188104"/>
                  <a:gd name="connsiteX1" fmla="*/ 3812 w 309546"/>
                  <a:gd name="connsiteY1" fmla="*/ 126098 h 188104"/>
                  <a:gd name="connsiteX2" fmla="*/ 8009 w 309546"/>
                  <a:gd name="connsiteY2" fmla="*/ 125133 h 188104"/>
                  <a:gd name="connsiteX3" fmla="*/ 20104 w 309546"/>
                  <a:gd name="connsiteY3" fmla="*/ 115325 h 188104"/>
                  <a:gd name="connsiteX4" fmla="*/ 17393 w 309546"/>
                  <a:gd name="connsiteY4" fmla="*/ 105778 h 188104"/>
                  <a:gd name="connsiteX5" fmla="*/ 17419 w 309546"/>
                  <a:gd name="connsiteY5" fmla="*/ 103456 h 188104"/>
                  <a:gd name="connsiteX6" fmla="*/ 22607 w 309546"/>
                  <a:gd name="connsiteY6" fmla="*/ 100404 h 188104"/>
                  <a:gd name="connsiteX7" fmla="*/ 23962 w 309546"/>
                  <a:gd name="connsiteY7" fmla="*/ 96074 h 188104"/>
                  <a:gd name="connsiteX8" fmla="*/ 17993 w 309546"/>
                  <a:gd name="connsiteY8" fmla="*/ 98317 h 188104"/>
                  <a:gd name="connsiteX9" fmla="*/ 19505 w 309546"/>
                  <a:gd name="connsiteY9" fmla="*/ 95083 h 188104"/>
                  <a:gd name="connsiteX10" fmla="*/ 17211 w 309546"/>
                  <a:gd name="connsiteY10" fmla="*/ 88118 h 188104"/>
                  <a:gd name="connsiteX11" fmla="*/ 20548 w 309546"/>
                  <a:gd name="connsiteY11" fmla="*/ 87987 h 188104"/>
                  <a:gd name="connsiteX12" fmla="*/ 20130 w 309546"/>
                  <a:gd name="connsiteY12" fmla="*/ 91483 h 188104"/>
                  <a:gd name="connsiteX13" fmla="*/ 22033 w 309546"/>
                  <a:gd name="connsiteY13" fmla="*/ 92996 h 188104"/>
                  <a:gd name="connsiteX14" fmla="*/ 23806 w 309546"/>
                  <a:gd name="connsiteY14" fmla="*/ 91665 h 188104"/>
                  <a:gd name="connsiteX15" fmla="*/ 23988 w 309546"/>
                  <a:gd name="connsiteY15" fmla="*/ 88378 h 188104"/>
                  <a:gd name="connsiteX16" fmla="*/ 22633 w 309546"/>
                  <a:gd name="connsiteY16" fmla="*/ 84544 h 188104"/>
                  <a:gd name="connsiteX17" fmla="*/ 27377 w 309546"/>
                  <a:gd name="connsiteY17" fmla="*/ 85640 h 188104"/>
                  <a:gd name="connsiteX18" fmla="*/ 28316 w 309546"/>
                  <a:gd name="connsiteY18" fmla="*/ 81022 h 188104"/>
                  <a:gd name="connsiteX19" fmla="*/ 33112 w 309546"/>
                  <a:gd name="connsiteY19" fmla="*/ 80605 h 188104"/>
                  <a:gd name="connsiteX20" fmla="*/ 33894 w 309546"/>
                  <a:gd name="connsiteY20" fmla="*/ 78101 h 188104"/>
                  <a:gd name="connsiteX21" fmla="*/ 36475 w 309546"/>
                  <a:gd name="connsiteY21" fmla="*/ 77840 h 188104"/>
                  <a:gd name="connsiteX22" fmla="*/ 38273 w 309546"/>
                  <a:gd name="connsiteY22" fmla="*/ 81309 h 188104"/>
                  <a:gd name="connsiteX23" fmla="*/ 40176 w 309546"/>
                  <a:gd name="connsiteY23" fmla="*/ 78544 h 188104"/>
                  <a:gd name="connsiteX24" fmla="*/ 44790 w 309546"/>
                  <a:gd name="connsiteY24" fmla="*/ 80500 h 188104"/>
                  <a:gd name="connsiteX25" fmla="*/ 47136 w 309546"/>
                  <a:gd name="connsiteY25" fmla="*/ 79118 h 188104"/>
                  <a:gd name="connsiteX26" fmla="*/ 47319 w 309546"/>
                  <a:gd name="connsiteY26" fmla="*/ 76614 h 188104"/>
                  <a:gd name="connsiteX27" fmla="*/ 49743 w 309546"/>
                  <a:gd name="connsiteY27" fmla="*/ 76353 h 188104"/>
                  <a:gd name="connsiteX28" fmla="*/ 49691 w 309546"/>
                  <a:gd name="connsiteY28" fmla="*/ 71397 h 188104"/>
                  <a:gd name="connsiteX29" fmla="*/ 52975 w 309546"/>
                  <a:gd name="connsiteY29" fmla="*/ 72571 h 188104"/>
                  <a:gd name="connsiteX30" fmla="*/ 54487 w 309546"/>
                  <a:gd name="connsiteY30" fmla="*/ 71136 h 188104"/>
                  <a:gd name="connsiteX31" fmla="*/ 53939 w 309546"/>
                  <a:gd name="connsiteY31" fmla="*/ 68136 h 188104"/>
                  <a:gd name="connsiteX32" fmla="*/ 58605 w 309546"/>
                  <a:gd name="connsiteY32" fmla="*/ 63075 h 188104"/>
                  <a:gd name="connsiteX33" fmla="*/ 62281 w 309546"/>
                  <a:gd name="connsiteY33" fmla="*/ 62501 h 188104"/>
                  <a:gd name="connsiteX34" fmla="*/ 62151 w 309546"/>
                  <a:gd name="connsiteY34" fmla="*/ 60493 h 188104"/>
                  <a:gd name="connsiteX35" fmla="*/ 66399 w 309546"/>
                  <a:gd name="connsiteY35" fmla="*/ 59580 h 188104"/>
                  <a:gd name="connsiteX36" fmla="*/ 66895 w 309546"/>
                  <a:gd name="connsiteY36" fmla="*/ 57493 h 188104"/>
                  <a:gd name="connsiteX37" fmla="*/ 70518 w 309546"/>
                  <a:gd name="connsiteY37" fmla="*/ 62423 h 188104"/>
                  <a:gd name="connsiteX38" fmla="*/ 72030 w 309546"/>
                  <a:gd name="connsiteY38" fmla="*/ 60649 h 188104"/>
                  <a:gd name="connsiteX39" fmla="*/ 72656 w 309546"/>
                  <a:gd name="connsiteY39" fmla="*/ 63414 h 188104"/>
                  <a:gd name="connsiteX40" fmla="*/ 77687 w 309546"/>
                  <a:gd name="connsiteY40" fmla="*/ 58667 h 188104"/>
                  <a:gd name="connsiteX41" fmla="*/ 75028 w 309546"/>
                  <a:gd name="connsiteY41" fmla="*/ 53319 h 188104"/>
                  <a:gd name="connsiteX42" fmla="*/ 76357 w 309546"/>
                  <a:gd name="connsiteY42" fmla="*/ 48624 h 188104"/>
                  <a:gd name="connsiteX43" fmla="*/ 75080 w 309546"/>
                  <a:gd name="connsiteY43" fmla="*/ 44163 h 188104"/>
                  <a:gd name="connsiteX44" fmla="*/ 72838 w 309546"/>
                  <a:gd name="connsiteY44" fmla="*/ 42598 h 188104"/>
                  <a:gd name="connsiteX45" fmla="*/ 74038 w 309546"/>
                  <a:gd name="connsiteY45" fmla="*/ 39754 h 188104"/>
                  <a:gd name="connsiteX46" fmla="*/ 70570 w 309546"/>
                  <a:gd name="connsiteY46" fmla="*/ 40902 h 188104"/>
                  <a:gd name="connsiteX47" fmla="*/ 69997 w 309546"/>
                  <a:gd name="connsiteY47" fmla="*/ 38894 h 188104"/>
                  <a:gd name="connsiteX48" fmla="*/ 65331 w 309546"/>
                  <a:gd name="connsiteY48" fmla="*/ 37303 h 188104"/>
                  <a:gd name="connsiteX49" fmla="*/ 63714 w 309546"/>
                  <a:gd name="connsiteY49" fmla="*/ 35268 h 188104"/>
                  <a:gd name="connsiteX50" fmla="*/ 58345 w 309546"/>
                  <a:gd name="connsiteY50" fmla="*/ 37355 h 188104"/>
                  <a:gd name="connsiteX51" fmla="*/ 60926 w 309546"/>
                  <a:gd name="connsiteY51" fmla="*/ 32737 h 188104"/>
                  <a:gd name="connsiteX52" fmla="*/ 61238 w 309546"/>
                  <a:gd name="connsiteY52" fmla="*/ 28199 h 188104"/>
                  <a:gd name="connsiteX53" fmla="*/ 57068 w 309546"/>
                  <a:gd name="connsiteY53" fmla="*/ 14608 h 188104"/>
                  <a:gd name="connsiteX54" fmla="*/ 52115 w 309546"/>
                  <a:gd name="connsiteY54" fmla="*/ 7747 h 188104"/>
                  <a:gd name="connsiteX55" fmla="*/ 46432 w 309546"/>
                  <a:gd name="connsiteY55" fmla="*/ 3391 h 188104"/>
                  <a:gd name="connsiteX56" fmla="*/ 74663 w 309546"/>
                  <a:gd name="connsiteY56" fmla="*/ 3234 h 188104"/>
                  <a:gd name="connsiteX57" fmla="*/ 76852 w 309546"/>
                  <a:gd name="connsiteY57" fmla="*/ 4017 h 188104"/>
                  <a:gd name="connsiteX58" fmla="*/ 130655 w 309546"/>
                  <a:gd name="connsiteY58" fmla="*/ 4095 h 188104"/>
                  <a:gd name="connsiteX59" fmla="*/ 168895 w 309546"/>
                  <a:gd name="connsiteY59" fmla="*/ 4017 h 188104"/>
                  <a:gd name="connsiteX60" fmla="*/ 188420 w 309546"/>
                  <a:gd name="connsiteY60" fmla="*/ 3678 h 188104"/>
                  <a:gd name="connsiteX61" fmla="*/ 191391 w 309546"/>
                  <a:gd name="connsiteY61" fmla="*/ 3913 h 188104"/>
                  <a:gd name="connsiteX62" fmla="*/ 227781 w 309546"/>
                  <a:gd name="connsiteY62" fmla="*/ 3652 h 188104"/>
                  <a:gd name="connsiteX63" fmla="*/ 233620 w 309546"/>
                  <a:gd name="connsiteY63" fmla="*/ 3886 h 188104"/>
                  <a:gd name="connsiteX64" fmla="*/ 268159 w 309546"/>
                  <a:gd name="connsiteY64" fmla="*/ 3965 h 188104"/>
                  <a:gd name="connsiteX65" fmla="*/ 269827 w 309546"/>
                  <a:gd name="connsiteY65" fmla="*/ 0 h 188104"/>
                  <a:gd name="connsiteX66" fmla="*/ 296598 w 309546"/>
                  <a:gd name="connsiteY66" fmla="*/ 678 h 188104"/>
                  <a:gd name="connsiteX67" fmla="*/ 309579 w 309546"/>
                  <a:gd name="connsiteY67" fmla="*/ 782 h 188104"/>
                  <a:gd name="connsiteX68" fmla="*/ 304809 w 309546"/>
                  <a:gd name="connsiteY68" fmla="*/ 5452 h 188104"/>
                  <a:gd name="connsiteX69" fmla="*/ 305200 w 309546"/>
                  <a:gd name="connsiteY69" fmla="*/ 8217 h 188104"/>
                  <a:gd name="connsiteX70" fmla="*/ 303350 w 309546"/>
                  <a:gd name="connsiteY70" fmla="*/ 8530 h 188104"/>
                  <a:gd name="connsiteX71" fmla="*/ 301942 w 309546"/>
                  <a:gd name="connsiteY71" fmla="*/ 14269 h 188104"/>
                  <a:gd name="connsiteX72" fmla="*/ 300795 w 309546"/>
                  <a:gd name="connsiteY72" fmla="*/ 14399 h 188104"/>
                  <a:gd name="connsiteX73" fmla="*/ 302333 w 309546"/>
                  <a:gd name="connsiteY73" fmla="*/ 19799 h 188104"/>
                  <a:gd name="connsiteX74" fmla="*/ 302698 w 309546"/>
                  <a:gd name="connsiteY74" fmla="*/ 25642 h 188104"/>
                  <a:gd name="connsiteX75" fmla="*/ 299700 w 309546"/>
                  <a:gd name="connsiteY75" fmla="*/ 28485 h 188104"/>
                  <a:gd name="connsiteX76" fmla="*/ 298918 w 309546"/>
                  <a:gd name="connsiteY76" fmla="*/ 34772 h 188104"/>
                  <a:gd name="connsiteX77" fmla="*/ 295920 w 309546"/>
                  <a:gd name="connsiteY77" fmla="*/ 36546 h 188104"/>
                  <a:gd name="connsiteX78" fmla="*/ 296911 w 309546"/>
                  <a:gd name="connsiteY78" fmla="*/ 42415 h 188104"/>
                  <a:gd name="connsiteX79" fmla="*/ 300847 w 309546"/>
                  <a:gd name="connsiteY79" fmla="*/ 50424 h 188104"/>
                  <a:gd name="connsiteX80" fmla="*/ 296702 w 309546"/>
                  <a:gd name="connsiteY80" fmla="*/ 49041 h 188104"/>
                  <a:gd name="connsiteX81" fmla="*/ 292557 w 309546"/>
                  <a:gd name="connsiteY81" fmla="*/ 49797 h 188104"/>
                  <a:gd name="connsiteX82" fmla="*/ 288934 w 309546"/>
                  <a:gd name="connsiteY82" fmla="*/ 47972 h 188104"/>
                  <a:gd name="connsiteX83" fmla="*/ 288491 w 309546"/>
                  <a:gd name="connsiteY83" fmla="*/ 45546 h 188104"/>
                  <a:gd name="connsiteX84" fmla="*/ 281557 w 309546"/>
                  <a:gd name="connsiteY84" fmla="*/ 48963 h 188104"/>
                  <a:gd name="connsiteX85" fmla="*/ 276422 w 309546"/>
                  <a:gd name="connsiteY85" fmla="*/ 53919 h 188104"/>
                  <a:gd name="connsiteX86" fmla="*/ 271913 w 309546"/>
                  <a:gd name="connsiteY86" fmla="*/ 56371 h 188104"/>
                  <a:gd name="connsiteX87" fmla="*/ 253796 w 309546"/>
                  <a:gd name="connsiteY87" fmla="*/ 88822 h 188104"/>
                  <a:gd name="connsiteX88" fmla="*/ 250876 w 309546"/>
                  <a:gd name="connsiteY88" fmla="*/ 87726 h 188104"/>
                  <a:gd name="connsiteX89" fmla="*/ 247123 w 309546"/>
                  <a:gd name="connsiteY89" fmla="*/ 91326 h 188104"/>
                  <a:gd name="connsiteX90" fmla="*/ 240163 w 309546"/>
                  <a:gd name="connsiteY90" fmla="*/ 91770 h 188104"/>
                  <a:gd name="connsiteX91" fmla="*/ 237243 w 309546"/>
                  <a:gd name="connsiteY91" fmla="*/ 83579 h 188104"/>
                  <a:gd name="connsiteX92" fmla="*/ 232212 w 309546"/>
                  <a:gd name="connsiteY92" fmla="*/ 84648 h 188104"/>
                  <a:gd name="connsiteX93" fmla="*/ 227833 w 309546"/>
                  <a:gd name="connsiteY93" fmla="*/ 81935 h 188104"/>
                  <a:gd name="connsiteX94" fmla="*/ 223298 w 309546"/>
                  <a:gd name="connsiteY94" fmla="*/ 86918 h 188104"/>
                  <a:gd name="connsiteX95" fmla="*/ 220613 w 309546"/>
                  <a:gd name="connsiteY95" fmla="*/ 87596 h 188104"/>
                  <a:gd name="connsiteX96" fmla="*/ 217067 w 309546"/>
                  <a:gd name="connsiteY96" fmla="*/ 86109 h 188104"/>
                  <a:gd name="connsiteX97" fmla="*/ 210160 w 309546"/>
                  <a:gd name="connsiteY97" fmla="*/ 89865 h 188104"/>
                  <a:gd name="connsiteX98" fmla="*/ 207397 w 309546"/>
                  <a:gd name="connsiteY98" fmla="*/ 89787 h 188104"/>
                  <a:gd name="connsiteX99" fmla="*/ 199524 w 309546"/>
                  <a:gd name="connsiteY99" fmla="*/ 95604 h 188104"/>
                  <a:gd name="connsiteX100" fmla="*/ 192251 w 309546"/>
                  <a:gd name="connsiteY100" fmla="*/ 108960 h 188104"/>
                  <a:gd name="connsiteX101" fmla="*/ 185839 w 309546"/>
                  <a:gd name="connsiteY101" fmla="*/ 114334 h 188104"/>
                  <a:gd name="connsiteX102" fmla="*/ 179374 w 309546"/>
                  <a:gd name="connsiteY102" fmla="*/ 116786 h 188104"/>
                  <a:gd name="connsiteX103" fmla="*/ 178123 w 309546"/>
                  <a:gd name="connsiteY103" fmla="*/ 118560 h 188104"/>
                  <a:gd name="connsiteX104" fmla="*/ 174969 w 309546"/>
                  <a:gd name="connsiteY104" fmla="*/ 116525 h 188104"/>
                  <a:gd name="connsiteX105" fmla="*/ 170616 w 309546"/>
                  <a:gd name="connsiteY105" fmla="*/ 116186 h 188104"/>
                  <a:gd name="connsiteX106" fmla="*/ 171528 w 309546"/>
                  <a:gd name="connsiteY106" fmla="*/ 112560 h 188104"/>
                  <a:gd name="connsiteX107" fmla="*/ 170173 w 309546"/>
                  <a:gd name="connsiteY107" fmla="*/ 109456 h 188104"/>
                  <a:gd name="connsiteX108" fmla="*/ 173457 w 309546"/>
                  <a:gd name="connsiteY108" fmla="*/ 104708 h 188104"/>
                  <a:gd name="connsiteX109" fmla="*/ 169495 w 309546"/>
                  <a:gd name="connsiteY109" fmla="*/ 101917 h 188104"/>
                  <a:gd name="connsiteX110" fmla="*/ 166784 w 309546"/>
                  <a:gd name="connsiteY110" fmla="*/ 98578 h 188104"/>
                  <a:gd name="connsiteX111" fmla="*/ 160033 w 309546"/>
                  <a:gd name="connsiteY111" fmla="*/ 102152 h 188104"/>
                  <a:gd name="connsiteX112" fmla="*/ 155523 w 309546"/>
                  <a:gd name="connsiteY112" fmla="*/ 106117 h 188104"/>
                  <a:gd name="connsiteX113" fmla="*/ 149892 w 309546"/>
                  <a:gd name="connsiteY113" fmla="*/ 109534 h 188104"/>
                  <a:gd name="connsiteX114" fmla="*/ 146843 w 309546"/>
                  <a:gd name="connsiteY114" fmla="*/ 110134 h 188104"/>
                  <a:gd name="connsiteX115" fmla="*/ 145383 w 309546"/>
                  <a:gd name="connsiteY115" fmla="*/ 114282 h 188104"/>
                  <a:gd name="connsiteX116" fmla="*/ 146921 w 309546"/>
                  <a:gd name="connsiteY116" fmla="*/ 115325 h 188104"/>
                  <a:gd name="connsiteX117" fmla="*/ 145148 w 309546"/>
                  <a:gd name="connsiteY117" fmla="*/ 118795 h 188104"/>
                  <a:gd name="connsiteX118" fmla="*/ 140169 w 309546"/>
                  <a:gd name="connsiteY118" fmla="*/ 124272 h 188104"/>
                  <a:gd name="connsiteX119" fmla="*/ 135816 w 309546"/>
                  <a:gd name="connsiteY119" fmla="*/ 119368 h 188104"/>
                  <a:gd name="connsiteX120" fmla="*/ 132584 w 309546"/>
                  <a:gd name="connsiteY120" fmla="*/ 118742 h 188104"/>
                  <a:gd name="connsiteX121" fmla="*/ 129169 w 309546"/>
                  <a:gd name="connsiteY121" fmla="*/ 120099 h 188104"/>
                  <a:gd name="connsiteX122" fmla="*/ 129039 w 309546"/>
                  <a:gd name="connsiteY122" fmla="*/ 122864 h 188104"/>
                  <a:gd name="connsiteX123" fmla="*/ 126850 w 309546"/>
                  <a:gd name="connsiteY123" fmla="*/ 125446 h 188104"/>
                  <a:gd name="connsiteX124" fmla="*/ 129378 w 309546"/>
                  <a:gd name="connsiteY124" fmla="*/ 132020 h 188104"/>
                  <a:gd name="connsiteX125" fmla="*/ 125911 w 309546"/>
                  <a:gd name="connsiteY125" fmla="*/ 133820 h 188104"/>
                  <a:gd name="connsiteX126" fmla="*/ 126510 w 309546"/>
                  <a:gd name="connsiteY126" fmla="*/ 138567 h 188104"/>
                  <a:gd name="connsiteX127" fmla="*/ 124008 w 309546"/>
                  <a:gd name="connsiteY127" fmla="*/ 139428 h 188104"/>
                  <a:gd name="connsiteX128" fmla="*/ 119863 w 309546"/>
                  <a:gd name="connsiteY128" fmla="*/ 146732 h 188104"/>
                  <a:gd name="connsiteX129" fmla="*/ 115093 w 309546"/>
                  <a:gd name="connsiteY129" fmla="*/ 150750 h 188104"/>
                  <a:gd name="connsiteX130" fmla="*/ 109228 w 309546"/>
                  <a:gd name="connsiteY130" fmla="*/ 148167 h 188104"/>
                  <a:gd name="connsiteX131" fmla="*/ 103128 w 309546"/>
                  <a:gd name="connsiteY131" fmla="*/ 147802 h 188104"/>
                  <a:gd name="connsiteX132" fmla="*/ 100548 w 309546"/>
                  <a:gd name="connsiteY132" fmla="*/ 150150 h 188104"/>
                  <a:gd name="connsiteX133" fmla="*/ 90694 w 309546"/>
                  <a:gd name="connsiteY133" fmla="*/ 153150 h 188104"/>
                  <a:gd name="connsiteX134" fmla="*/ 87800 w 309546"/>
                  <a:gd name="connsiteY134" fmla="*/ 158262 h 188104"/>
                  <a:gd name="connsiteX135" fmla="*/ 85533 w 309546"/>
                  <a:gd name="connsiteY135" fmla="*/ 159280 h 188104"/>
                  <a:gd name="connsiteX136" fmla="*/ 79772 w 309546"/>
                  <a:gd name="connsiteY136" fmla="*/ 158967 h 188104"/>
                  <a:gd name="connsiteX137" fmla="*/ 77843 w 309546"/>
                  <a:gd name="connsiteY137" fmla="*/ 160610 h 188104"/>
                  <a:gd name="connsiteX138" fmla="*/ 77817 w 309546"/>
                  <a:gd name="connsiteY138" fmla="*/ 164575 h 188104"/>
                  <a:gd name="connsiteX139" fmla="*/ 69450 w 309546"/>
                  <a:gd name="connsiteY139" fmla="*/ 171775 h 188104"/>
                  <a:gd name="connsiteX140" fmla="*/ 66244 w 309546"/>
                  <a:gd name="connsiteY140" fmla="*/ 169818 h 188104"/>
                  <a:gd name="connsiteX141" fmla="*/ 63897 w 309546"/>
                  <a:gd name="connsiteY141" fmla="*/ 170758 h 188104"/>
                  <a:gd name="connsiteX142" fmla="*/ 61473 w 309546"/>
                  <a:gd name="connsiteY142" fmla="*/ 174748 h 188104"/>
                  <a:gd name="connsiteX143" fmla="*/ 53653 w 309546"/>
                  <a:gd name="connsiteY143" fmla="*/ 179522 h 188104"/>
                  <a:gd name="connsiteX144" fmla="*/ 50238 w 309546"/>
                  <a:gd name="connsiteY144" fmla="*/ 179392 h 188104"/>
                  <a:gd name="connsiteX145" fmla="*/ 42601 w 309546"/>
                  <a:gd name="connsiteY145" fmla="*/ 188078 h 188104"/>
                  <a:gd name="connsiteX146" fmla="*/ 39238 w 309546"/>
                  <a:gd name="connsiteY146" fmla="*/ 187583 h 188104"/>
                  <a:gd name="connsiteX147" fmla="*/ 30245 w 309546"/>
                  <a:gd name="connsiteY147" fmla="*/ 188104 h 188104"/>
                  <a:gd name="connsiteX148" fmla="*/ 26752 w 309546"/>
                  <a:gd name="connsiteY148" fmla="*/ 185026 h 188104"/>
                  <a:gd name="connsiteX149" fmla="*/ 23728 w 309546"/>
                  <a:gd name="connsiteY149" fmla="*/ 187139 h 188104"/>
                  <a:gd name="connsiteX150" fmla="*/ 18905 w 309546"/>
                  <a:gd name="connsiteY150" fmla="*/ 186904 h 188104"/>
                  <a:gd name="connsiteX151" fmla="*/ 18931 w 309546"/>
                  <a:gd name="connsiteY151" fmla="*/ 165384 h 188104"/>
                  <a:gd name="connsiteX152" fmla="*/ 16612 w 309546"/>
                  <a:gd name="connsiteY152" fmla="*/ 165879 h 188104"/>
                  <a:gd name="connsiteX153" fmla="*/ 16142 w 309546"/>
                  <a:gd name="connsiteY153" fmla="*/ 161992 h 188104"/>
                  <a:gd name="connsiteX154" fmla="*/ 12806 w 309546"/>
                  <a:gd name="connsiteY154" fmla="*/ 161679 h 188104"/>
                  <a:gd name="connsiteX155" fmla="*/ 10851 w 309546"/>
                  <a:gd name="connsiteY155" fmla="*/ 155236 h 188104"/>
                  <a:gd name="connsiteX156" fmla="*/ 6758 w 309546"/>
                  <a:gd name="connsiteY156" fmla="*/ 146237 h 188104"/>
                  <a:gd name="connsiteX157" fmla="*/ 7879 w 309546"/>
                  <a:gd name="connsiteY157" fmla="*/ 144750 h 188104"/>
                  <a:gd name="connsiteX158" fmla="*/ 5298 w 309546"/>
                  <a:gd name="connsiteY158" fmla="*/ 142846 h 188104"/>
                  <a:gd name="connsiteX159" fmla="*/ 33 w 309546"/>
                  <a:gd name="connsiteY159" fmla="*/ 130429 h 188104"/>
                  <a:gd name="connsiteX160" fmla="*/ 33 w 309546"/>
                  <a:gd name="connsiteY160" fmla="*/ 130429 h 188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Lst>
                <a:rect l="l" t="t" r="r" b="b"/>
                <a:pathLst>
                  <a:path w="309546" h="188104">
                    <a:moveTo>
                      <a:pt x="33" y="130429"/>
                    </a:moveTo>
                    <a:lnTo>
                      <a:pt x="3812" y="126098"/>
                    </a:lnTo>
                    <a:lnTo>
                      <a:pt x="8009" y="125133"/>
                    </a:lnTo>
                    <a:lnTo>
                      <a:pt x="20104" y="115325"/>
                    </a:lnTo>
                    <a:lnTo>
                      <a:pt x="17393" y="105778"/>
                    </a:lnTo>
                    <a:lnTo>
                      <a:pt x="17419" y="103456"/>
                    </a:lnTo>
                    <a:lnTo>
                      <a:pt x="22607" y="100404"/>
                    </a:lnTo>
                    <a:lnTo>
                      <a:pt x="23962" y="96074"/>
                    </a:lnTo>
                    <a:lnTo>
                      <a:pt x="17993" y="98317"/>
                    </a:lnTo>
                    <a:lnTo>
                      <a:pt x="19505" y="95083"/>
                    </a:lnTo>
                    <a:lnTo>
                      <a:pt x="17211" y="88118"/>
                    </a:lnTo>
                    <a:lnTo>
                      <a:pt x="20548" y="87987"/>
                    </a:lnTo>
                    <a:lnTo>
                      <a:pt x="20130" y="91483"/>
                    </a:lnTo>
                    <a:lnTo>
                      <a:pt x="22033" y="92996"/>
                    </a:lnTo>
                    <a:lnTo>
                      <a:pt x="23806" y="91665"/>
                    </a:lnTo>
                    <a:lnTo>
                      <a:pt x="23988" y="88378"/>
                    </a:lnTo>
                    <a:lnTo>
                      <a:pt x="22633" y="84544"/>
                    </a:lnTo>
                    <a:lnTo>
                      <a:pt x="27377" y="85640"/>
                    </a:lnTo>
                    <a:lnTo>
                      <a:pt x="28316" y="81022"/>
                    </a:lnTo>
                    <a:lnTo>
                      <a:pt x="33112" y="80605"/>
                    </a:lnTo>
                    <a:lnTo>
                      <a:pt x="33894" y="78101"/>
                    </a:lnTo>
                    <a:lnTo>
                      <a:pt x="36475" y="77840"/>
                    </a:lnTo>
                    <a:lnTo>
                      <a:pt x="38273" y="81309"/>
                    </a:lnTo>
                    <a:lnTo>
                      <a:pt x="40176" y="78544"/>
                    </a:lnTo>
                    <a:lnTo>
                      <a:pt x="44790" y="80500"/>
                    </a:lnTo>
                    <a:lnTo>
                      <a:pt x="47136" y="79118"/>
                    </a:lnTo>
                    <a:lnTo>
                      <a:pt x="47319" y="76614"/>
                    </a:lnTo>
                    <a:lnTo>
                      <a:pt x="49743" y="76353"/>
                    </a:lnTo>
                    <a:lnTo>
                      <a:pt x="49691" y="71397"/>
                    </a:lnTo>
                    <a:lnTo>
                      <a:pt x="52975" y="72571"/>
                    </a:lnTo>
                    <a:lnTo>
                      <a:pt x="54487" y="71136"/>
                    </a:lnTo>
                    <a:lnTo>
                      <a:pt x="53939" y="68136"/>
                    </a:lnTo>
                    <a:lnTo>
                      <a:pt x="58605" y="63075"/>
                    </a:lnTo>
                    <a:lnTo>
                      <a:pt x="62281" y="62501"/>
                    </a:lnTo>
                    <a:lnTo>
                      <a:pt x="62151" y="60493"/>
                    </a:lnTo>
                    <a:lnTo>
                      <a:pt x="66399" y="59580"/>
                    </a:lnTo>
                    <a:lnTo>
                      <a:pt x="66895" y="57493"/>
                    </a:lnTo>
                    <a:lnTo>
                      <a:pt x="70518" y="62423"/>
                    </a:lnTo>
                    <a:lnTo>
                      <a:pt x="72030" y="60649"/>
                    </a:lnTo>
                    <a:lnTo>
                      <a:pt x="72656" y="63414"/>
                    </a:lnTo>
                    <a:lnTo>
                      <a:pt x="77687" y="58667"/>
                    </a:lnTo>
                    <a:lnTo>
                      <a:pt x="75028" y="53319"/>
                    </a:lnTo>
                    <a:lnTo>
                      <a:pt x="76357" y="48624"/>
                    </a:lnTo>
                    <a:lnTo>
                      <a:pt x="75080" y="44163"/>
                    </a:lnTo>
                    <a:lnTo>
                      <a:pt x="72838" y="42598"/>
                    </a:lnTo>
                    <a:lnTo>
                      <a:pt x="74038" y="39754"/>
                    </a:lnTo>
                    <a:lnTo>
                      <a:pt x="70570" y="40902"/>
                    </a:lnTo>
                    <a:lnTo>
                      <a:pt x="69997" y="38894"/>
                    </a:lnTo>
                    <a:lnTo>
                      <a:pt x="65331" y="37303"/>
                    </a:lnTo>
                    <a:lnTo>
                      <a:pt x="63714" y="35268"/>
                    </a:lnTo>
                    <a:lnTo>
                      <a:pt x="58345" y="37355"/>
                    </a:lnTo>
                    <a:lnTo>
                      <a:pt x="60926" y="32737"/>
                    </a:lnTo>
                    <a:lnTo>
                      <a:pt x="61238" y="28199"/>
                    </a:lnTo>
                    <a:lnTo>
                      <a:pt x="57068" y="14608"/>
                    </a:lnTo>
                    <a:lnTo>
                      <a:pt x="52115" y="7747"/>
                    </a:lnTo>
                    <a:lnTo>
                      <a:pt x="46432" y="3391"/>
                    </a:lnTo>
                    <a:lnTo>
                      <a:pt x="74663" y="3234"/>
                    </a:lnTo>
                    <a:lnTo>
                      <a:pt x="76852" y="4017"/>
                    </a:lnTo>
                    <a:lnTo>
                      <a:pt x="130655" y="4095"/>
                    </a:lnTo>
                    <a:lnTo>
                      <a:pt x="168895" y="4017"/>
                    </a:lnTo>
                    <a:lnTo>
                      <a:pt x="188420" y="3678"/>
                    </a:lnTo>
                    <a:lnTo>
                      <a:pt x="191391" y="3913"/>
                    </a:lnTo>
                    <a:lnTo>
                      <a:pt x="227781" y="3652"/>
                    </a:lnTo>
                    <a:lnTo>
                      <a:pt x="233620" y="3886"/>
                    </a:lnTo>
                    <a:lnTo>
                      <a:pt x="268159" y="3965"/>
                    </a:lnTo>
                    <a:lnTo>
                      <a:pt x="269827" y="0"/>
                    </a:lnTo>
                    <a:lnTo>
                      <a:pt x="296598" y="678"/>
                    </a:lnTo>
                    <a:lnTo>
                      <a:pt x="309579" y="782"/>
                    </a:lnTo>
                    <a:lnTo>
                      <a:pt x="304809" y="5452"/>
                    </a:lnTo>
                    <a:lnTo>
                      <a:pt x="305200" y="8217"/>
                    </a:lnTo>
                    <a:lnTo>
                      <a:pt x="303350" y="8530"/>
                    </a:lnTo>
                    <a:lnTo>
                      <a:pt x="301942" y="14269"/>
                    </a:lnTo>
                    <a:lnTo>
                      <a:pt x="300795" y="14399"/>
                    </a:lnTo>
                    <a:lnTo>
                      <a:pt x="302333" y="19799"/>
                    </a:lnTo>
                    <a:lnTo>
                      <a:pt x="302698" y="25642"/>
                    </a:lnTo>
                    <a:lnTo>
                      <a:pt x="299700" y="28485"/>
                    </a:lnTo>
                    <a:lnTo>
                      <a:pt x="298918" y="34772"/>
                    </a:lnTo>
                    <a:lnTo>
                      <a:pt x="295920" y="36546"/>
                    </a:lnTo>
                    <a:lnTo>
                      <a:pt x="296911" y="42415"/>
                    </a:lnTo>
                    <a:lnTo>
                      <a:pt x="300847" y="50424"/>
                    </a:lnTo>
                    <a:lnTo>
                      <a:pt x="296702" y="49041"/>
                    </a:lnTo>
                    <a:lnTo>
                      <a:pt x="292557" y="49797"/>
                    </a:lnTo>
                    <a:lnTo>
                      <a:pt x="288934" y="47972"/>
                    </a:lnTo>
                    <a:lnTo>
                      <a:pt x="288491" y="45546"/>
                    </a:lnTo>
                    <a:lnTo>
                      <a:pt x="281557" y="48963"/>
                    </a:lnTo>
                    <a:lnTo>
                      <a:pt x="276422" y="53919"/>
                    </a:lnTo>
                    <a:lnTo>
                      <a:pt x="271913" y="56371"/>
                    </a:lnTo>
                    <a:lnTo>
                      <a:pt x="253796" y="88822"/>
                    </a:lnTo>
                    <a:lnTo>
                      <a:pt x="250876" y="87726"/>
                    </a:lnTo>
                    <a:lnTo>
                      <a:pt x="247123" y="91326"/>
                    </a:lnTo>
                    <a:lnTo>
                      <a:pt x="240163" y="91770"/>
                    </a:lnTo>
                    <a:lnTo>
                      <a:pt x="237243" y="83579"/>
                    </a:lnTo>
                    <a:lnTo>
                      <a:pt x="232212" y="84648"/>
                    </a:lnTo>
                    <a:lnTo>
                      <a:pt x="227833" y="81935"/>
                    </a:lnTo>
                    <a:lnTo>
                      <a:pt x="223298" y="86918"/>
                    </a:lnTo>
                    <a:lnTo>
                      <a:pt x="220613" y="87596"/>
                    </a:lnTo>
                    <a:lnTo>
                      <a:pt x="217067" y="86109"/>
                    </a:lnTo>
                    <a:lnTo>
                      <a:pt x="210160" y="89865"/>
                    </a:lnTo>
                    <a:lnTo>
                      <a:pt x="207397" y="89787"/>
                    </a:lnTo>
                    <a:lnTo>
                      <a:pt x="199524" y="95604"/>
                    </a:lnTo>
                    <a:lnTo>
                      <a:pt x="192251" y="108960"/>
                    </a:lnTo>
                    <a:lnTo>
                      <a:pt x="185839" y="114334"/>
                    </a:lnTo>
                    <a:lnTo>
                      <a:pt x="179374" y="116786"/>
                    </a:lnTo>
                    <a:lnTo>
                      <a:pt x="178123" y="118560"/>
                    </a:lnTo>
                    <a:lnTo>
                      <a:pt x="174969" y="116525"/>
                    </a:lnTo>
                    <a:lnTo>
                      <a:pt x="170616" y="116186"/>
                    </a:lnTo>
                    <a:lnTo>
                      <a:pt x="171528" y="112560"/>
                    </a:lnTo>
                    <a:lnTo>
                      <a:pt x="170173" y="109456"/>
                    </a:lnTo>
                    <a:lnTo>
                      <a:pt x="173457" y="104708"/>
                    </a:lnTo>
                    <a:lnTo>
                      <a:pt x="169495" y="101917"/>
                    </a:lnTo>
                    <a:lnTo>
                      <a:pt x="166784" y="98578"/>
                    </a:lnTo>
                    <a:lnTo>
                      <a:pt x="160033" y="102152"/>
                    </a:lnTo>
                    <a:lnTo>
                      <a:pt x="155523" y="106117"/>
                    </a:lnTo>
                    <a:lnTo>
                      <a:pt x="149892" y="109534"/>
                    </a:lnTo>
                    <a:lnTo>
                      <a:pt x="146843" y="110134"/>
                    </a:lnTo>
                    <a:lnTo>
                      <a:pt x="145383" y="114282"/>
                    </a:lnTo>
                    <a:lnTo>
                      <a:pt x="146921" y="115325"/>
                    </a:lnTo>
                    <a:lnTo>
                      <a:pt x="145148" y="118795"/>
                    </a:lnTo>
                    <a:lnTo>
                      <a:pt x="140169" y="124272"/>
                    </a:lnTo>
                    <a:lnTo>
                      <a:pt x="135816" y="119368"/>
                    </a:lnTo>
                    <a:lnTo>
                      <a:pt x="132584" y="118742"/>
                    </a:lnTo>
                    <a:lnTo>
                      <a:pt x="129169" y="120099"/>
                    </a:lnTo>
                    <a:lnTo>
                      <a:pt x="129039" y="122864"/>
                    </a:lnTo>
                    <a:lnTo>
                      <a:pt x="126850" y="125446"/>
                    </a:lnTo>
                    <a:lnTo>
                      <a:pt x="129378" y="132020"/>
                    </a:lnTo>
                    <a:lnTo>
                      <a:pt x="125911" y="133820"/>
                    </a:lnTo>
                    <a:lnTo>
                      <a:pt x="126510" y="138567"/>
                    </a:lnTo>
                    <a:lnTo>
                      <a:pt x="124008" y="139428"/>
                    </a:lnTo>
                    <a:lnTo>
                      <a:pt x="119863" y="146732"/>
                    </a:lnTo>
                    <a:lnTo>
                      <a:pt x="115093" y="150750"/>
                    </a:lnTo>
                    <a:lnTo>
                      <a:pt x="109228" y="148167"/>
                    </a:lnTo>
                    <a:lnTo>
                      <a:pt x="103128" y="147802"/>
                    </a:lnTo>
                    <a:lnTo>
                      <a:pt x="100548" y="150150"/>
                    </a:lnTo>
                    <a:lnTo>
                      <a:pt x="90694" y="153150"/>
                    </a:lnTo>
                    <a:lnTo>
                      <a:pt x="87800" y="158262"/>
                    </a:lnTo>
                    <a:lnTo>
                      <a:pt x="85533" y="159280"/>
                    </a:lnTo>
                    <a:lnTo>
                      <a:pt x="79772" y="158967"/>
                    </a:lnTo>
                    <a:lnTo>
                      <a:pt x="77843" y="160610"/>
                    </a:lnTo>
                    <a:lnTo>
                      <a:pt x="77817" y="164575"/>
                    </a:lnTo>
                    <a:lnTo>
                      <a:pt x="69450" y="171775"/>
                    </a:lnTo>
                    <a:lnTo>
                      <a:pt x="66244" y="169818"/>
                    </a:lnTo>
                    <a:lnTo>
                      <a:pt x="63897" y="170758"/>
                    </a:lnTo>
                    <a:lnTo>
                      <a:pt x="61473" y="174748"/>
                    </a:lnTo>
                    <a:lnTo>
                      <a:pt x="53653" y="179522"/>
                    </a:lnTo>
                    <a:lnTo>
                      <a:pt x="50238" y="179392"/>
                    </a:lnTo>
                    <a:lnTo>
                      <a:pt x="42601" y="188078"/>
                    </a:lnTo>
                    <a:lnTo>
                      <a:pt x="39238" y="187583"/>
                    </a:lnTo>
                    <a:lnTo>
                      <a:pt x="30245" y="188104"/>
                    </a:lnTo>
                    <a:lnTo>
                      <a:pt x="26752" y="185026"/>
                    </a:lnTo>
                    <a:lnTo>
                      <a:pt x="23728" y="187139"/>
                    </a:lnTo>
                    <a:lnTo>
                      <a:pt x="18905" y="186904"/>
                    </a:lnTo>
                    <a:lnTo>
                      <a:pt x="18931" y="165384"/>
                    </a:lnTo>
                    <a:lnTo>
                      <a:pt x="16612" y="165879"/>
                    </a:lnTo>
                    <a:lnTo>
                      <a:pt x="16142" y="161992"/>
                    </a:lnTo>
                    <a:lnTo>
                      <a:pt x="12806" y="161679"/>
                    </a:lnTo>
                    <a:lnTo>
                      <a:pt x="10851" y="155236"/>
                    </a:lnTo>
                    <a:lnTo>
                      <a:pt x="6758" y="146237"/>
                    </a:lnTo>
                    <a:lnTo>
                      <a:pt x="7879" y="144750"/>
                    </a:lnTo>
                    <a:lnTo>
                      <a:pt x="5298" y="142846"/>
                    </a:lnTo>
                    <a:lnTo>
                      <a:pt x="33" y="130429"/>
                    </a:lnTo>
                    <a:lnTo>
                      <a:pt x="33" y="130429"/>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68" name="TN-2">
                <a:extLst>
                  <a:ext uri="{FF2B5EF4-FFF2-40B4-BE49-F238E27FC236}">
                    <a16:creationId xmlns:a16="http://schemas.microsoft.com/office/drawing/2014/main" id="{17AD7D0C-0F52-311D-44CD-CFF0506F14BC}"/>
                  </a:ext>
                </a:extLst>
              </p:cNvPr>
              <p:cNvSpPr/>
              <p:nvPr/>
            </p:nvSpPr>
            <p:spPr>
              <a:xfrm>
                <a:off x="-53754" y="9446161"/>
                <a:ext cx="745953" cy="950333"/>
              </a:xfrm>
              <a:custGeom>
                <a:avLst/>
                <a:gdLst>
                  <a:gd name="connsiteX0" fmla="*/ 33 w 191645"/>
                  <a:gd name="connsiteY0" fmla="*/ 170836 h 203443"/>
                  <a:gd name="connsiteX1" fmla="*/ 1310 w 191645"/>
                  <a:gd name="connsiteY1" fmla="*/ 168253 h 203443"/>
                  <a:gd name="connsiteX2" fmla="*/ 4516 w 191645"/>
                  <a:gd name="connsiteY2" fmla="*/ 168279 h 203443"/>
                  <a:gd name="connsiteX3" fmla="*/ 7749 w 191645"/>
                  <a:gd name="connsiteY3" fmla="*/ 166218 h 203443"/>
                  <a:gd name="connsiteX4" fmla="*/ 7618 w 191645"/>
                  <a:gd name="connsiteY4" fmla="*/ 163818 h 203443"/>
                  <a:gd name="connsiteX5" fmla="*/ 10721 w 191645"/>
                  <a:gd name="connsiteY5" fmla="*/ 158053 h 203443"/>
                  <a:gd name="connsiteX6" fmla="*/ 13014 w 191645"/>
                  <a:gd name="connsiteY6" fmla="*/ 158053 h 203443"/>
                  <a:gd name="connsiteX7" fmla="*/ 19635 w 191645"/>
                  <a:gd name="connsiteY7" fmla="*/ 150410 h 203443"/>
                  <a:gd name="connsiteX8" fmla="*/ 22894 w 191645"/>
                  <a:gd name="connsiteY8" fmla="*/ 151506 h 203443"/>
                  <a:gd name="connsiteX9" fmla="*/ 24275 w 191645"/>
                  <a:gd name="connsiteY9" fmla="*/ 147384 h 203443"/>
                  <a:gd name="connsiteX10" fmla="*/ 28290 w 191645"/>
                  <a:gd name="connsiteY10" fmla="*/ 148819 h 203443"/>
                  <a:gd name="connsiteX11" fmla="*/ 29567 w 191645"/>
                  <a:gd name="connsiteY11" fmla="*/ 140080 h 203443"/>
                  <a:gd name="connsiteX12" fmla="*/ 34181 w 191645"/>
                  <a:gd name="connsiteY12" fmla="*/ 137419 h 203443"/>
                  <a:gd name="connsiteX13" fmla="*/ 35458 w 191645"/>
                  <a:gd name="connsiteY13" fmla="*/ 134237 h 203443"/>
                  <a:gd name="connsiteX14" fmla="*/ 36735 w 191645"/>
                  <a:gd name="connsiteY14" fmla="*/ 126646 h 203443"/>
                  <a:gd name="connsiteX15" fmla="*/ 38299 w 191645"/>
                  <a:gd name="connsiteY15" fmla="*/ 127820 h 203443"/>
                  <a:gd name="connsiteX16" fmla="*/ 44112 w 191645"/>
                  <a:gd name="connsiteY16" fmla="*/ 128759 h 203443"/>
                  <a:gd name="connsiteX17" fmla="*/ 43096 w 191645"/>
                  <a:gd name="connsiteY17" fmla="*/ 126411 h 203443"/>
                  <a:gd name="connsiteX18" fmla="*/ 47918 w 191645"/>
                  <a:gd name="connsiteY18" fmla="*/ 122029 h 203443"/>
                  <a:gd name="connsiteX19" fmla="*/ 44972 w 191645"/>
                  <a:gd name="connsiteY19" fmla="*/ 118846 h 203443"/>
                  <a:gd name="connsiteX20" fmla="*/ 46145 w 191645"/>
                  <a:gd name="connsiteY20" fmla="*/ 117620 h 203443"/>
                  <a:gd name="connsiteX21" fmla="*/ 50316 w 191645"/>
                  <a:gd name="connsiteY21" fmla="*/ 119734 h 203443"/>
                  <a:gd name="connsiteX22" fmla="*/ 49117 w 191645"/>
                  <a:gd name="connsiteY22" fmla="*/ 115586 h 203443"/>
                  <a:gd name="connsiteX23" fmla="*/ 52402 w 191645"/>
                  <a:gd name="connsiteY23" fmla="*/ 117229 h 203443"/>
                  <a:gd name="connsiteX24" fmla="*/ 53549 w 191645"/>
                  <a:gd name="connsiteY24" fmla="*/ 111882 h 203443"/>
                  <a:gd name="connsiteX25" fmla="*/ 55634 w 191645"/>
                  <a:gd name="connsiteY25" fmla="*/ 111621 h 203443"/>
                  <a:gd name="connsiteX26" fmla="*/ 56181 w 191645"/>
                  <a:gd name="connsiteY26" fmla="*/ 108803 h 203443"/>
                  <a:gd name="connsiteX27" fmla="*/ 62750 w 191645"/>
                  <a:gd name="connsiteY27" fmla="*/ 109899 h 203443"/>
                  <a:gd name="connsiteX28" fmla="*/ 72030 w 191645"/>
                  <a:gd name="connsiteY28" fmla="*/ 104578 h 203443"/>
                  <a:gd name="connsiteX29" fmla="*/ 75862 w 191645"/>
                  <a:gd name="connsiteY29" fmla="*/ 101082 h 203443"/>
                  <a:gd name="connsiteX30" fmla="*/ 70753 w 191645"/>
                  <a:gd name="connsiteY30" fmla="*/ 95265 h 203443"/>
                  <a:gd name="connsiteX31" fmla="*/ 77661 w 191645"/>
                  <a:gd name="connsiteY31" fmla="*/ 89031 h 203443"/>
                  <a:gd name="connsiteX32" fmla="*/ 77999 w 191645"/>
                  <a:gd name="connsiteY32" fmla="*/ 87648 h 203443"/>
                  <a:gd name="connsiteX33" fmla="*/ 92336 w 191645"/>
                  <a:gd name="connsiteY33" fmla="*/ 74266 h 203443"/>
                  <a:gd name="connsiteX34" fmla="*/ 88765 w 191645"/>
                  <a:gd name="connsiteY34" fmla="*/ 70040 h 203443"/>
                  <a:gd name="connsiteX35" fmla="*/ 82744 w 191645"/>
                  <a:gd name="connsiteY35" fmla="*/ 58927 h 203443"/>
                  <a:gd name="connsiteX36" fmla="*/ 80580 w 191645"/>
                  <a:gd name="connsiteY36" fmla="*/ 57675 h 203443"/>
                  <a:gd name="connsiteX37" fmla="*/ 80476 w 191645"/>
                  <a:gd name="connsiteY37" fmla="*/ 54493 h 203443"/>
                  <a:gd name="connsiteX38" fmla="*/ 76305 w 191645"/>
                  <a:gd name="connsiteY38" fmla="*/ 60466 h 203443"/>
                  <a:gd name="connsiteX39" fmla="*/ 75340 w 191645"/>
                  <a:gd name="connsiteY39" fmla="*/ 63440 h 203443"/>
                  <a:gd name="connsiteX40" fmla="*/ 73177 w 191645"/>
                  <a:gd name="connsiteY40" fmla="*/ 62266 h 203443"/>
                  <a:gd name="connsiteX41" fmla="*/ 72786 w 191645"/>
                  <a:gd name="connsiteY41" fmla="*/ 57962 h 203443"/>
                  <a:gd name="connsiteX42" fmla="*/ 67338 w 191645"/>
                  <a:gd name="connsiteY42" fmla="*/ 55249 h 203443"/>
                  <a:gd name="connsiteX43" fmla="*/ 67182 w 191645"/>
                  <a:gd name="connsiteY43" fmla="*/ 50058 h 203443"/>
                  <a:gd name="connsiteX44" fmla="*/ 68928 w 191645"/>
                  <a:gd name="connsiteY44" fmla="*/ 50423 h 203443"/>
                  <a:gd name="connsiteX45" fmla="*/ 65565 w 191645"/>
                  <a:gd name="connsiteY45" fmla="*/ 45806 h 203443"/>
                  <a:gd name="connsiteX46" fmla="*/ 68172 w 191645"/>
                  <a:gd name="connsiteY46" fmla="*/ 42650 h 203443"/>
                  <a:gd name="connsiteX47" fmla="*/ 66373 w 191645"/>
                  <a:gd name="connsiteY47" fmla="*/ 41006 h 203443"/>
                  <a:gd name="connsiteX48" fmla="*/ 67572 w 191645"/>
                  <a:gd name="connsiteY48" fmla="*/ 39076 h 203443"/>
                  <a:gd name="connsiteX49" fmla="*/ 66061 w 191645"/>
                  <a:gd name="connsiteY49" fmla="*/ 36937 h 203443"/>
                  <a:gd name="connsiteX50" fmla="*/ 59857 w 191645"/>
                  <a:gd name="connsiteY50" fmla="*/ 41685 h 203443"/>
                  <a:gd name="connsiteX51" fmla="*/ 55217 w 191645"/>
                  <a:gd name="connsiteY51" fmla="*/ 40693 h 203443"/>
                  <a:gd name="connsiteX52" fmla="*/ 52037 w 191645"/>
                  <a:gd name="connsiteY52" fmla="*/ 43119 h 203443"/>
                  <a:gd name="connsiteX53" fmla="*/ 47684 w 191645"/>
                  <a:gd name="connsiteY53" fmla="*/ 37589 h 203443"/>
                  <a:gd name="connsiteX54" fmla="*/ 43747 w 191645"/>
                  <a:gd name="connsiteY54" fmla="*/ 36598 h 203443"/>
                  <a:gd name="connsiteX55" fmla="*/ 41062 w 191645"/>
                  <a:gd name="connsiteY55" fmla="*/ 33468 h 203443"/>
                  <a:gd name="connsiteX56" fmla="*/ 37804 w 191645"/>
                  <a:gd name="connsiteY56" fmla="*/ 37276 h 203443"/>
                  <a:gd name="connsiteX57" fmla="*/ 34598 w 191645"/>
                  <a:gd name="connsiteY57" fmla="*/ 33233 h 203443"/>
                  <a:gd name="connsiteX58" fmla="*/ 33842 w 191645"/>
                  <a:gd name="connsiteY58" fmla="*/ 24155 h 203443"/>
                  <a:gd name="connsiteX59" fmla="*/ 35093 w 191645"/>
                  <a:gd name="connsiteY59" fmla="*/ 24285 h 203443"/>
                  <a:gd name="connsiteX60" fmla="*/ 36579 w 191645"/>
                  <a:gd name="connsiteY60" fmla="*/ 16486 h 203443"/>
                  <a:gd name="connsiteX61" fmla="*/ 42991 w 191645"/>
                  <a:gd name="connsiteY61" fmla="*/ 17425 h 203443"/>
                  <a:gd name="connsiteX62" fmla="*/ 46875 w 191645"/>
                  <a:gd name="connsiteY62" fmla="*/ 15599 h 203443"/>
                  <a:gd name="connsiteX63" fmla="*/ 48361 w 191645"/>
                  <a:gd name="connsiteY63" fmla="*/ 6495 h 203443"/>
                  <a:gd name="connsiteX64" fmla="*/ 46276 w 191645"/>
                  <a:gd name="connsiteY64" fmla="*/ 6130 h 203443"/>
                  <a:gd name="connsiteX65" fmla="*/ 46641 w 191645"/>
                  <a:gd name="connsiteY65" fmla="*/ 1617 h 203443"/>
                  <a:gd name="connsiteX66" fmla="*/ 84308 w 191645"/>
                  <a:gd name="connsiteY66" fmla="*/ 1982 h 203443"/>
                  <a:gd name="connsiteX67" fmla="*/ 102477 w 191645"/>
                  <a:gd name="connsiteY67" fmla="*/ 2686 h 203443"/>
                  <a:gd name="connsiteX68" fmla="*/ 128882 w 191645"/>
                  <a:gd name="connsiteY68" fmla="*/ 3287 h 203443"/>
                  <a:gd name="connsiteX69" fmla="*/ 131098 w 191645"/>
                  <a:gd name="connsiteY69" fmla="*/ 0 h 203443"/>
                  <a:gd name="connsiteX70" fmla="*/ 138788 w 191645"/>
                  <a:gd name="connsiteY70" fmla="*/ 521 h 203443"/>
                  <a:gd name="connsiteX71" fmla="*/ 160424 w 191645"/>
                  <a:gd name="connsiteY71" fmla="*/ 626 h 203443"/>
                  <a:gd name="connsiteX72" fmla="*/ 166106 w 191645"/>
                  <a:gd name="connsiteY72" fmla="*/ 4982 h 203443"/>
                  <a:gd name="connsiteX73" fmla="*/ 171059 w 191645"/>
                  <a:gd name="connsiteY73" fmla="*/ 11842 h 203443"/>
                  <a:gd name="connsiteX74" fmla="*/ 175230 w 191645"/>
                  <a:gd name="connsiteY74" fmla="*/ 25433 h 203443"/>
                  <a:gd name="connsiteX75" fmla="*/ 174917 w 191645"/>
                  <a:gd name="connsiteY75" fmla="*/ 29972 h 203443"/>
                  <a:gd name="connsiteX76" fmla="*/ 172336 w 191645"/>
                  <a:gd name="connsiteY76" fmla="*/ 34589 h 203443"/>
                  <a:gd name="connsiteX77" fmla="*/ 177706 w 191645"/>
                  <a:gd name="connsiteY77" fmla="*/ 32502 h 203443"/>
                  <a:gd name="connsiteX78" fmla="*/ 179322 w 191645"/>
                  <a:gd name="connsiteY78" fmla="*/ 34537 h 203443"/>
                  <a:gd name="connsiteX79" fmla="*/ 183988 w 191645"/>
                  <a:gd name="connsiteY79" fmla="*/ 36128 h 203443"/>
                  <a:gd name="connsiteX80" fmla="*/ 184562 w 191645"/>
                  <a:gd name="connsiteY80" fmla="*/ 38137 h 203443"/>
                  <a:gd name="connsiteX81" fmla="*/ 188029 w 191645"/>
                  <a:gd name="connsiteY81" fmla="*/ 36989 h 203443"/>
                  <a:gd name="connsiteX82" fmla="*/ 186829 w 191645"/>
                  <a:gd name="connsiteY82" fmla="*/ 39833 h 203443"/>
                  <a:gd name="connsiteX83" fmla="*/ 189071 w 191645"/>
                  <a:gd name="connsiteY83" fmla="*/ 41398 h 203443"/>
                  <a:gd name="connsiteX84" fmla="*/ 190349 w 191645"/>
                  <a:gd name="connsiteY84" fmla="*/ 45858 h 203443"/>
                  <a:gd name="connsiteX85" fmla="*/ 189019 w 191645"/>
                  <a:gd name="connsiteY85" fmla="*/ 50554 h 203443"/>
                  <a:gd name="connsiteX86" fmla="*/ 191678 w 191645"/>
                  <a:gd name="connsiteY86" fmla="*/ 55901 h 203443"/>
                  <a:gd name="connsiteX87" fmla="*/ 186647 w 191645"/>
                  <a:gd name="connsiteY87" fmla="*/ 60649 h 203443"/>
                  <a:gd name="connsiteX88" fmla="*/ 186022 w 191645"/>
                  <a:gd name="connsiteY88" fmla="*/ 57884 h 203443"/>
                  <a:gd name="connsiteX89" fmla="*/ 184510 w 191645"/>
                  <a:gd name="connsiteY89" fmla="*/ 59658 h 203443"/>
                  <a:gd name="connsiteX90" fmla="*/ 180887 w 191645"/>
                  <a:gd name="connsiteY90" fmla="*/ 54728 h 203443"/>
                  <a:gd name="connsiteX91" fmla="*/ 180391 w 191645"/>
                  <a:gd name="connsiteY91" fmla="*/ 56814 h 203443"/>
                  <a:gd name="connsiteX92" fmla="*/ 176142 w 191645"/>
                  <a:gd name="connsiteY92" fmla="*/ 57728 h 203443"/>
                  <a:gd name="connsiteX93" fmla="*/ 176273 w 191645"/>
                  <a:gd name="connsiteY93" fmla="*/ 59736 h 203443"/>
                  <a:gd name="connsiteX94" fmla="*/ 172597 w 191645"/>
                  <a:gd name="connsiteY94" fmla="*/ 60310 h 203443"/>
                  <a:gd name="connsiteX95" fmla="*/ 169443 w 191645"/>
                  <a:gd name="connsiteY95" fmla="*/ 63127 h 203443"/>
                  <a:gd name="connsiteX96" fmla="*/ 166966 w 191645"/>
                  <a:gd name="connsiteY96" fmla="*/ 69805 h 203443"/>
                  <a:gd name="connsiteX97" fmla="*/ 163682 w 191645"/>
                  <a:gd name="connsiteY97" fmla="*/ 68631 h 203443"/>
                  <a:gd name="connsiteX98" fmla="*/ 163734 w 191645"/>
                  <a:gd name="connsiteY98" fmla="*/ 73588 h 203443"/>
                  <a:gd name="connsiteX99" fmla="*/ 161310 w 191645"/>
                  <a:gd name="connsiteY99" fmla="*/ 73848 h 203443"/>
                  <a:gd name="connsiteX100" fmla="*/ 161127 w 191645"/>
                  <a:gd name="connsiteY100" fmla="*/ 76353 h 203443"/>
                  <a:gd name="connsiteX101" fmla="*/ 158781 w 191645"/>
                  <a:gd name="connsiteY101" fmla="*/ 77735 h 203443"/>
                  <a:gd name="connsiteX102" fmla="*/ 154168 w 191645"/>
                  <a:gd name="connsiteY102" fmla="*/ 75779 h 203443"/>
                  <a:gd name="connsiteX103" fmla="*/ 152264 w 191645"/>
                  <a:gd name="connsiteY103" fmla="*/ 78544 h 203443"/>
                  <a:gd name="connsiteX104" fmla="*/ 150466 w 191645"/>
                  <a:gd name="connsiteY104" fmla="*/ 75074 h 203443"/>
                  <a:gd name="connsiteX105" fmla="*/ 147885 w 191645"/>
                  <a:gd name="connsiteY105" fmla="*/ 75335 h 203443"/>
                  <a:gd name="connsiteX106" fmla="*/ 147103 w 191645"/>
                  <a:gd name="connsiteY106" fmla="*/ 77840 h 203443"/>
                  <a:gd name="connsiteX107" fmla="*/ 142307 w 191645"/>
                  <a:gd name="connsiteY107" fmla="*/ 78257 h 203443"/>
                  <a:gd name="connsiteX108" fmla="*/ 141368 w 191645"/>
                  <a:gd name="connsiteY108" fmla="*/ 82874 h 203443"/>
                  <a:gd name="connsiteX109" fmla="*/ 136624 w 191645"/>
                  <a:gd name="connsiteY109" fmla="*/ 81779 h 203443"/>
                  <a:gd name="connsiteX110" fmla="*/ 137980 w 191645"/>
                  <a:gd name="connsiteY110" fmla="*/ 85613 h 203443"/>
                  <a:gd name="connsiteX111" fmla="*/ 137798 w 191645"/>
                  <a:gd name="connsiteY111" fmla="*/ 88900 h 203443"/>
                  <a:gd name="connsiteX112" fmla="*/ 136025 w 191645"/>
                  <a:gd name="connsiteY112" fmla="*/ 90230 h 203443"/>
                  <a:gd name="connsiteX113" fmla="*/ 134122 w 191645"/>
                  <a:gd name="connsiteY113" fmla="*/ 88718 h 203443"/>
                  <a:gd name="connsiteX114" fmla="*/ 134539 w 191645"/>
                  <a:gd name="connsiteY114" fmla="*/ 85222 h 203443"/>
                  <a:gd name="connsiteX115" fmla="*/ 131203 w 191645"/>
                  <a:gd name="connsiteY115" fmla="*/ 85352 h 203443"/>
                  <a:gd name="connsiteX116" fmla="*/ 133496 w 191645"/>
                  <a:gd name="connsiteY116" fmla="*/ 92317 h 203443"/>
                  <a:gd name="connsiteX117" fmla="*/ 131985 w 191645"/>
                  <a:gd name="connsiteY117" fmla="*/ 95552 h 203443"/>
                  <a:gd name="connsiteX118" fmla="*/ 137953 w 191645"/>
                  <a:gd name="connsiteY118" fmla="*/ 93309 h 203443"/>
                  <a:gd name="connsiteX119" fmla="*/ 136598 w 191645"/>
                  <a:gd name="connsiteY119" fmla="*/ 97639 h 203443"/>
                  <a:gd name="connsiteX120" fmla="*/ 131411 w 191645"/>
                  <a:gd name="connsiteY120" fmla="*/ 100691 h 203443"/>
                  <a:gd name="connsiteX121" fmla="*/ 131385 w 191645"/>
                  <a:gd name="connsiteY121" fmla="*/ 103012 h 203443"/>
                  <a:gd name="connsiteX122" fmla="*/ 134096 w 191645"/>
                  <a:gd name="connsiteY122" fmla="*/ 112560 h 203443"/>
                  <a:gd name="connsiteX123" fmla="*/ 127866 w 191645"/>
                  <a:gd name="connsiteY123" fmla="*/ 118299 h 203443"/>
                  <a:gd name="connsiteX124" fmla="*/ 122001 w 191645"/>
                  <a:gd name="connsiteY124" fmla="*/ 122368 h 203443"/>
                  <a:gd name="connsiteX125" fmla="*/ 117804 w 191645"/>
                  <a:gd name="connsiteY125" fmla="*/ 123333 h 203443"/>
                  <a:gd name="connsiteX126" fmla="*/ 113972 w 191645"/>
                  <a:gd name="connsiteY126" fmla="*/ 127690 h 203443"/>
                  <a:gd name="connsiteX127" fmla="*/ 119290 w 191645"/>
                  <a:gd name="connsiteY127" fmla="*/ 140080 h 203443"/>
                  <a:gd name="connsiteX128" fmla="*/ 121870 w 191645"/>
                  <a:gd name="connsiteY128" fmla="*/ 141984 h 203443"/>
                  <a:gd name="connsiteX129" fmla="*/ 120750 w 191645"/>
                  <a:gd name="connsiteY129" fmla="*/ 143472 h 203443"/>
                  <a:gd name="connsiteX130" fmla="*/ 124842 w 191645"/>
                  <a:gd name="connsiteY130" fmla="*/ 152471 h 203443"/>
                  <a:gd name="connsiteX131" fmla="*/ 126797 w 191645"/>
                  <a:gd name="connsiteY131" fmla="*/ 158914 h 203443"/>
                  <a:gd name="connsiteX132" fmla="*/ 130133 w 191645"/>
                  <a:gd name="connsiteY132" fmla="*/ 159227 h 203443"/>
                  <a:gd name="connsiteX133" fmla="*/ 130603 w 191645"/>
                  <a:gd name="connsiteY133" fmla="*/ 163114 h 203443"/>
                  <a:gd name="connsiteX134" fmla="*/ 132923 w 191645"/>
                  <a:gd name="connsiteY134" fmla="*/ 162618 h 203443"/>
                  <a:gd name="connsiteX135" fmla="*/ 132897 w 191645"/>
                  <a:gd name="connsiteY135" fmla="*/ 184139 h 203443"/>
                  <a:gd name="connsiteX136" fmla="*/ 128283 w 191645"/>
                  <a:gd name="connsiteY136" fmla="*/ 184009 h 203443"/>
                  <a:gd name="connsiteX137" fmla="*/ 124320 w 191645"/>
                  <a:gd name="connsiteY137" fmla="*/ 185391 h 203443"/>
                  <a:gd name="connsiteX138" fmla="*/ 117387 w 191645"/>
                  <a:gd name="connsiteY138" fmla="*/ 185496 h 203443"/>
                  <a:gd name="connsiteX139" fmla="*/ 109462 w 191645"/>
                  <a:gd name="connsiteY139" fmla="*/ 192147 h 203443"/>
                  <a:gd name="connsiteX140" fmla="*/ 101564 w 191645"/>
                  <a:gd name="connsiteY140" fmla="*/ 193113 h 203443"/>
                  <a:gd name="connsiteX141" fmla="*/ 98514 w 191645"/>
                  <a:gd name="connsiteY141" fmla="*/ 197052 h 203443"/>
                  <a:gd name="connsiteX142" fmla="*/ 97002 w 191645"/>
                  <a:gd name="connsiteY142" fmla="*/ 200704 h 203443"/>
                  <a:gd name="connsiteX143" fmla="*/ 91085 w 191645"/>
                  <a:gd name="connsiteY143" fmla="*/ 203443 h 203443"/>
                  <a:gd name="connsiteX144" fmla="*/ 89339 w 191645"/>
                  <a:gd name="connsiteY144" fmla="*/ 201565 h 203443"/>
                  <a:gd name="connsiteX145" fmla="*/ 93170 w 191645"/>
                  <a:gd name="connsiteY145" fmla="*/ 198617 h 203443"/>
                  <a:gd name="connsiteX146" fmla="*/ 87774 w 191645"/>
                  <a:gd name="connsiteY146" fmla="*/ 196321 h 203443"/>
                  <a:gd name="connsiteX147" fmla="*/ 87097 w 191645"/>
                  <a:gd name="connsiteY147" fmla="*/ 198591 h 203443"/>
                  <a:gd name="connsiteX148" fmla="*/ 82900 w 191645"/>
                  <a:gd name="connsiteY148" fmla="*/ 194521 h 203443"/>
                  <a:gd name="connsiteX149" fmla="*/ 85402 w 191645"/>
                  <a:gd name="connsiteY149" fmla="*/ 191000 h 203443"/>
                  <a:gd name="connsiteX150" fmla="*/ 85194 w 191645"/>
                  <a:gd name="connsiteY150" fmla="*/ 187582 h 203443"/>
                  <a:gd name="connsiteX151" fmla="*/ 78104 w 191645"/>
                  <a:gd name="connsiteY151" fmla="*/ 188965 h 203443"/>
                  <a:gd name="connsiteX152" fmla="*/ 72552 w 191645"/>
                  <a:gd name="connsiteY152" fmla="*/ 189148 h 203443"/>
                  <a:gd name="connsiteX153" fmla="*/ 71665 w 191645"/>
                  <a:gd name="connsiteY153" fmla="*/ 185835 h 203443"/>
                  <a:gd name="connsiteX154" fmla="*/ 68120 w 191645"/>
                  <a:gd name="connsiteY154" fmla="*/ 180957 h 203443"/>
                  <a:gd name="connsiteX155" fmla="*/ 65435 w 191645"/>
                  <a:gd name="connsiteY155" fmla="*/ 182913 h 203443"/>
                  <a:gd name="connsiteX156" fmla="*/ 62829 w 191645"/>
                  <a:gd name="connsiteY156" fmla="*/ 180279 h 203443"/>
                  <a:gd name="connsiteX157" fmla="*/ 58084 w 191645"/>
                  <a:gd name="connsiteY157" fmla="*/ 178922 h 203443"/>
                  <a:gd name="connsiteX158" fmla="*/ 56546 w 191645"/>
                  <a:gd name="connsiteY158" fmla="*/ 175479 h 203443"/>
                  <a:gd name="connsiteX159" fmla="*/ 52376 w 191645"/>
                  <a:gd name="connsiteY159" fmla="*/ 176000 h 203443"/>
                  <a:gd name="connsiteX160" fmla="*/ 47631 w 191645"/>
                  <a:gd name="connsiteY160" fmla="*/ 175061 h 203443"/>
                  <a:gd name="connsiteX161" fmla="*/ 48153 w 191645"/>
                  <a:gd name="connsiteY161" fmla="*/ 172166 h 203443"/>
                  <a:gd name="connsiteX162" fmla="*/ 43669 w 191645"/>
                  <a:gd name="connsiteY162" fmla="*/ 172401 h 203443"/>
                  <a:gd name="connsiteX163" fmla="*/ 41402 w 191645"/>
                  <a:gd name="connsiteY163" fmla="*/ 171070 h 203443"/>
                  <a:gd name="connsiteX164" fmla="*/ 42392 w 191645"/>
                  <a:gd name="connsiteY164" fmla="*/ 168957 h 203443"/>
                  <a:gd name="connsiteX165" fmla="*/ 37231 w 191645"/>
                  <a:gd name="connsiteY165" fmla="*/ 167183 h 203443"/>
                  <a:gd name="connsiteX166" fmla="*/ 32747 w 191645"/>
                  <a:gd name="connsiteY166" fmla="*/ 167157 h 203443"/>
                  <a:gd name="connsiteX167" fmla="*/ 33373 w 191645"/>
                  <a:gd name="connsiteY167" fmla="*/ 169062 h 203443"/>
                  <a:gd name="connsiteX168" fmla="*/ 30323 w 191645"/>
                  <a:gd name="connsiteY168" fmla="*/ 171305 h 203443"/>
                  <a:gd name="connsiteX169" fmla="*/ 26908 w 191645"/>
                  <a:gd name="connsiteY169" fmla="*/ 171592 h 203443"/>
                  <a:gd name="connsiteX170" fmla="*/ 25709 w 191645"/>
                  <a:gd name="connsiteY170" fmla="*/ 167079 h 203443"/>
                  <a:gd name="connsiteX171" fmla="*/ 23232 w 191645"/>
                  <a:gd name="connsiteY171" fmla="*/ 165984 h 203443"/>
                  <a:gd name="connsiteX172" fmla="*/ 18384 w 191645"/>
                  <a:gd name="connsiteY172" fmla="*/ 167053 h 203443"/>
                  <a:gd name="connsiteX173" fmla="*/ 18384 w 191645"/>
                  <a:gd name="connsiteY173" fmla="*/ 168227 h 203443"/>
                  <a:gd name="connsiteX174" fmla="*/ 12858 w 191645"/>
                  <a:gd name="connsiteY174" fmla="*/ 168879 h 203443"/>
                  <a:gd name="connsiteX175" fmla="*/ 10251 w 191645"/>
                  <a:gd name="connsiteY175" fmla="*/ 170914 h 203443"/>
                  <a:gd name="connsiteX176" fmla="*/ 11528 w 191645"/>
                  <a:gd name="connsiteY176" fmla="*/ 175244 h 203443"/>
                  <a:gd name="connsiteX177" fmla="*/ 5351 w 191645"/>
                  <a:gd name="connsiteY177" fmla="*/ 171383 h 203443"/>
                  <a:gd name="connsiteX178" fmla="*/ 3865 w 191645"/>
                  <a:gd name="connsiteY178" fmla="*/ 173444 h 203443"/>
                  <a:gd name="connsiteX179" fmla="*/ 59 w 191645"/>
                  <a:gd name="connsiteY179" fmla="*/ 172844 h 203443"/>
                  <a:gd name="connsiteX180" fmla="*/ 33 w 191645"/>
                  <a:gd name="connsiteY180" fmla="*/ 170836 h 203443"/>
                  <a:gd name="connsiteX181" fmla="*/ 33 w 191645"/>
                  <a:gd name="connsiteY181" fmla="*/ 170836 h 203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Lst>
                <a:rect l="l" t="t" r="r" b="b"/>
                <a:pathLst>
                  <a:path w="191645" h="203443">
                    <a:moveTo>
                      <a:pt x="33" y="170836"/>
                    </a:moveTo>
                    <a:lnTo>
                      <a:pt x="1310" y="168253"/>
                    </a:lnTo>
                    <a:lnTo>
                      <a:pt x="4516" y="168279"/>
                    </a:lnTo>
                    <a:lnTo>
                      <a:pt x="7749" y="166218"/>
                    </a:lnTo>
                    <a:lnTo>
                      <a:pt x="7618" y="163818"/>
                    </a:lnTo>
                    <a:lnTo>
                      <a:pt x="10721" y="158053"/>
                    </a:lnTo>
                    <a:lnTo>
                      <a:pt x="13014" y="158053"/>
                    </a:lnTo>
                    <a:lnTo>
                      <a:pt x="19635" y="150410"/>
                    </a:lnTo>
                    <a:lnTo>
                      <a:pt x="22894" y="151506"/>
                    </a:lnTo>
                    <a:lnTo>
                      <a:pt x="24275" y="147384"/>
                    </a:lnTo>
                    <a:lnTo>
                      <a:pt x="28290" y="148819"/>
                    </a:lnTo>
                    <a:lnTo>
                      <a:pt x="29567" y="140080"/>
                    </a:lnTo>
                    <a:lnTo>
                      <a:pt x="34181" y="137419"/>
                    </a:lnTo>
                    <a:lnTo>
                      <a:pt x="35458" y="134237"/>
                    </a:lnTo>
                    <a:lnTo>
                      <a:pt x="36735" y="126646"/>
                    </a:lnTo>
                    <a:lnTo>
                      <a:pt x="38299" y="127820"/>
                    </a:lnTo>
                    <a:lnTo>
                      <a:pt x="44112" y="128759"/>
                    </a:lnTo>
                    <a:lnTo>
                      <a:pt x="43096" y="126411"/>
                    </a:lnTo>
                    <a:lnTo>
                      <a:pt x="47918" y="122029"/>
                    </a:lnTo>
                    <a:lnTo>
                      <a:pt x="44972" y="118846"/>
                    </a:lnTo>
                    <a:lnTo>
                      <a:pt x="46145" y="117620"/>
                    </a:lnTo>
                    <a:lnTo>
                      <a:pt x="50316" y="119734"/>
                    </a:lnTo>
                    <a:lnTo>
                      <a:pt x="49117" y="115586"/>
                    </a:lnTo>
                    <a:lnTo>
                      <a:pt x="52402" y="117229"/>
                    </a:lnTo>
                    <a:lnTo>
                      <a:pt x="53549" y="111882"/>
                    </a:lnTo>
                    <a:lnTo>
                      <a:pt x="55634" y="111621"/>
                    </a:lnTo>
                    <a:lnTo>
                      <a:pt x="56181" y="108803"/>
                    </a:lnTo>
                    <a:lnTo>
                      <a:pt x="62750" y="109899"/>
                    </a:lnTo>
                    <a:lnTo>
                      <a:pt x="72030" y="104578"/>
                    </a:lnTo>
                    <a:lnTo>
                      <a:pt x="75862" y="101082"/>
                    </a:lnTo>
                    <a:lnTo>
                      <a:pt x="70753" y="95265"/>
                    </a:lnTo>
                    <a:lnTo>
                      <a:pt x="77661" y="89031"/>
                    </a:lnTo>
                    <a:lnTo>
                      <a:pt x="77999" y="87648"/>
                    </a:lnTo>
                    <a:lnTo>
                      <a:pt x="92336" y="74266"/>
                    </a:lnTo>
                    <a:lnTo>
                      <a:pt x="88765" y="70040"/>
                    </a:lnTo>
                    <a:lnTo>
                      <a:pt x="82744" y="58927"/>
                    </a:lnTo>
                    <a:lnTo>
                      <a:pt x="80580" y="57675"/>
                    </a:lnTo>
                    <a:lnTo>
                      <a:pt x="80476" y="54493"/>
                    </a:lnTo>
                    <a:lnTo>
                      <a:pt x="76305" y="60466"/>
                    </a:lnTo>
                    <a:lnTo>
                      <a:pt x="75340" y="63440"/>
                    </a:lnTo>
                    <a:lnTo>
                      <a:pt x="73177" y="62266"/>
                    </a:lnTo>
                    <a:lnTo>
                      <a:pt x="72786" y="57962"/>
                    </a:lnTo>
                    <a:lnTo>
                      <a:pt x="67338" y="55249"/>
                    </a:lnTo>
                    <a:lnTo>
                      <a:pt x="67182" y="50058"/>
                    </a:lnTo>
                    <a:lnTo>
                      <a:pt x="68928" y="50423"/>
                    </a:lnTo>
                    <a:lnTo>
                      <a:pt x="65565" y="45806"/>
                    </a:lnTo>
                    <a:lnTo>
                      <a:pt x="68172" y="42650"/>
                    </a:lnTo>
                    <a:lnTo>
                      <a:pt x="66373" y="41006"/>
                    </a:lnTo>
                    <a:lnTo>
                      <a:pt x="67572" y="39076"/>
                    </a:lnTo>
                    <a:lnTo>
                      <a:pt x="66061" y="36937"/>
                    </a:lnTo>
                    <a:lnTo>
                      <a:pt x="59857" y="41685"/>
                    </a:lnTo>
                    <a:lnTo>
                      <a:pt x="55217" y="40693"/>
                    </a:lnTo>
                    <a:lnTo>
                      <a:pt x="52037" y="43119"/>
                    </a:lnTo>
                    <a:lnTo>
                      <a:pt x="47684" y="37589"/>
                    </a:lnTo>
                    <a:lnTo>
                      <a:pt x="43747" y="36598"/>
                    </a:lnTo>
                    <a:lnTo>
                      <a:pt x="41062" y="33468"/>
                    </a:lnTo>
                    <a:lnTo>
                      <a:pt x="37804" y="37276"/>
                    </a:lnTo>
                    <a:lnTo>
                      <a:pt x="34598" y="33233"/>
                    </a:lnTo>
                    <a:lnTo>
                      <a:pt x="33842" y="24155"/>
                    </a:lnTo>
                    <a:lnTo>
                      <a:pt x="35093" y="24285"/>
                    </a:lnTo>
                    <a:lnTo>
                      <a:pt x="36579" y="16486"/>
                    </a:lnTo>
                    <a:lnTo>
                      <a:pt x="42991" y="17425"/>
                    </a:lnTo>
                    <a:lnTo>
                      <a:pt x="46875" y="15599"/>
                    </a:lnTo>
                    <a:lnTo>
                      <a:pt x="48361" y="6495"/>
                    </a:lnTo>
                    <a:lnTo>
                      <a:pt x="46276" y="6130"/>
                    </a:lnTo>
                    <a:lnTo>
                      <a:pt x="46641" y="1617"/>
                    </a:lnTo>
                    <a:lnTo>
                      <a:pt x="84308" y="1982"/>
                    </a:lnTo>
                    <a:lnTo>
                      <a:pt x="102477" y="2686"/>
                    </a:lnTo>
                    <a:lnTo>
                      <a:pt x="128882" y="3287"/>
                    </a:lnTo>
                    <a:lnTo>
                      <a:pt x="131098" y="0"/>
                    </a:lnTo>
                    <a:lnTo>
                      <a:pt x="138788" y="521"/>
                    </a:lnTo>
                    <a:lnTo>
                      <a:pt x="160424" y="626"/>
                    </a:lnTo>
                    <a:lnTo>
                      <a:pt x="166106" y="4982"/>
                    </a:lnTo>
                    <a:lnTo>
                      <a:pt x="171059" y="11842"/>
                    </a:lnTo>
                    <a:lnTo>
                      <a:pt x="175230" y="25433"/>
                    </a:lnTo>
                    <a:lnTo>
                      <a:pt x="174917" y="29972"/>
                    </a:lnTo>
                    <a:lnTo>
                      <a:pt x="172336" y="34589"/>
                    </a:lnTo>
                    <a:lnTo>
                      <a:pt x="177706" y="32502"/>
                    </a:lnTo>
                    <a:lnTo>
                      <a:pt x="179322" y="34537"/>
                    </a:lnTo>
                    <a:lnTo>
                      <a:pt x="183988" y="36128"/>
                    </a:lnTo>
                    <a:lnTo>
                      <a:pt x="184562" y="38137"/>
                    </a:lnTo>
                    <a:lnTo>
                      <a:pt x="188029" y="36989"/>
                    </a:lnTo>
                    <a:lnTo>
                      <a:pt x="186829" y="39833"/>
                    </a:lnTo>
                    <a:lnTo>
                      <a:pt x="189071" y="41398"/>
                    </a:lnTo>
                    <a:lnTo>
                      <a:pt x="190349" y="45858"/>
                    </a:lnTo>
                    <a:lnTo>
                      <a:pt x="189019" y="50554"/>
                    </a:lnTo>
                    <a:lnTo>
                      <a:pt x="191678" y="55901"/>
                    </a:lnTo>
                    <a:lnTo>
                      <a:pt x="186647" y="60649"/>
                    </a:lnTo>
                    <a:lnTo>
                      <a:pt x="186022" y="57884"/>
                    </a:lnTo>
                    <a:lnTo>
                      <a:pt x="184510" y="59658"/>
                    </a:lnTo>
                    <a:lnTo>
                      <a:pt x="180887" y="54728"/>
                    </a:lnTo>
                    <a:lnTo>
                      <a:pt x="180391" y="56814"/>
                    </a:lnTo>
                    <a:lnTo>
                      <a:pt x="176142" y="57728"/>
                    </a:lnTo>
                    <a:lnTo>
                      <a:pt x="176273" y="59736"/>
                    </a:lnTo>
                    <a:lnTo>
                      <a:pt x="172597" y="60310"/>
                    </a:lnTo>
                    <a:lnTo>
                      <a:pt x="169443" y="63127"/>
                    </a:lnTo>
                    <a:lnTo>
                      <a:pt x="166966" y="69805"/>
                    </a:lnTo>
                    <a:lnTo>
                      <a:pt x="163682" y="68631"/>
                    </a:lnTo>
                    <a:lnTo>
                      <a:pt x="163734" y="73588"/>
                    </a:lnTo>
                    <a:lnTo>
                      <a:pt x="161310" y="73848"/>
                    </a:lnTo>
                    <a:lnTo>
                      <a:pt x="161127" y="76353"/>
                    </a:lnTo>
                    <a:lnTo>
                      <a:pt x="158781" y="77735"/>
                    </a:lnTo>
                    <a:lnTo>
                      <a:pt x="154168" y="75779"/>
                    </a:lnTo>
                    <a:lnTo>
                      <a:pt x="152264" y="78544"/>
                    </a:lnTo>
                    <a:lnTo>
                      <a:pt x="150466" y="75074"/>
                    </a:lnTo>
                    <a:lnTo>
                      <a:pt x="147885" y="75335"/>
                    </a:lnTo>
                    <a:lnTo>
                      <a:pt x="147103" y="77840"/>
                    </a:lnTo>
                    <a:lnTo>
                      <a:pt x="142307" y="78257"/>
                    </a:lnTo>
                    <a:lnTo>
                      <a:pt x="141368" y="82874"/>
                    </a:lnTo>
                    <a:lnTo>
                      <a:pt x="136624" y="81779"/>
                    </a:lnTo>
                    <a:lnTo>
                      <a:pt x="137980" y="85613"/>
                    </a:lnTo>
                    <a:lnTo>
                      <a:pt x="137798" y="88900"/>
                    </a:lnTo>
                    <a:lnTo>
                      <a:pt x="136025" y="90230"/>
                    </a:lnTo>
                    <a:lnTo>
                      <a:pt x="134122" y="88718"/>
                    </a:lnTo>
                    <a:lnTo>
                      <a:pt x="134539" y="85222"/>
                    </a:lnTo>
                    <a:lnTo>
                      <a:pt x="131203" y="85352"/>
                    </a:lnTo>
                    <a:lnTo>
                      <a:pt x="133496" y="92317"/>
                    </a:lnTo>
                    <a:lnTo>
                      <a:pt x="131985" y="95552"/>
                    </a:lnTo>
                    <a:lnTo>
                      <a:pt x="137953" y="93309"/>
                    </a:lnTo>
                    <a:lnTo>
                      <a:pt x="136598" y="97639"/>
                    </a:lnTo>
                    <a:lnTo>
                      <a:pt x="131411" y="100691"/>
                    </a:lnTo>
                    <a:lnTo>
                      <a:pt x="131385" y="103012"/>
                    </a:lnTo>
                    <a:lnTo>
                      <a:pt x="134096" y="112560"/>
                    </a:lnTo>
                    <a:lnTo>
                      <a:pt x="127866" y="118299"/>
                    </a:lnTo>
                    <a:lnTo>
                      <a:pt x="122001" y="122368"/>
                    </a:lnTo>
                    <a:lnTo>
                      <a:pt x="117804" y="123333"/>
                    </a:lnTo>
                    <a:lnTo>
                      <a:pt x="113972" y="127690"/>
                    </a:lnTo>
                    <a:lnTo>
                      <a:pt x="119290" y="140080"/>
                    </a:lnTo>
                    <a:lnTo>
                      <a:pt x="121870" y="141984"/>
                    </a:lnTo>
                    <a:lnTo>
                      <a:pt x="120750" y="143472"/>
                    </a:lnTo>
                    <a:lnTo>
                      <a:pt x="124842" y="152471"/>
                    </a:lnTo>
                    <a:lnTo>
                      <a:pt x="126797" y="158914"/>
                    </a:lnTo>
                    <a:lnTo>
                      <a:pt x="130133" y="159227"/>
                    </a:lnTo>
                    <a:lnTo>
                      <a:pt x="130603" y="163114"/>
                    </a:lnTo>
                    <a:lnTo>
                      <a:pt x="132923" y="162618"/>
                    </a:lnTo>
                    <a:lnTo>
                      <a:pt x="132897" y="184139"/>
                    </a:lnTo>
                    <a:lnTo>
                      <a:pt x="128283" y="184009"/>
                    </a:lnTo>
                    <a:lnTo>
                      <a:pt x="124320" y="185391"/>
                    </a:lnTo>
                    <a:lnTo>
                      <a:pt x="117387" y="185496"/>
                    </a:lnTo>
                    <a:lnTo>
                      <a:pt x="109462" y="192147"/>
                    </a:lnTo>
                    <a:lnTo>
                      <a:pt x="101564" y="193113"/>
                    </a:lnTo>
                    <a:lnTo>
                      <a:pt x="98514" y="197052"/>
                    </a:lnTo>
                    <a:lnTo>
                      <a:pt x="97002" y="200704"/>
                    </a:lnTo>
                    <a:lnTo>
                      <a:pt x="91085" y="203443"/>
                    </a:lnTo>
                    <a:lnTo>
                      <a:pt x="89339" y="201565"/>
                    </a:lnTo>
                    <a:lnTo>
                      <a:pt x="93170" y="198617"/>
                    </a:lnTo>
                    <a:lnTo>
                      <a:pt x="87774" y="196321"/>
                    </a:lnTo>
                    <a:lnTo>
                      <a:pt x="87097" y="198591"/>
                    </a:lnTo>
                    <a:lnTo>
                      <a:pt x="82900" y="194521"/>
                    </a:lnTo>
                    <a:lnTo>
                      <a:pt x="85402" y="191000"/>
                    </a:lnTo>
                    <a:lnTo>
                      <a:pt x="85194" y="187582"/>
                    </a:lnTo>
                    <a:lnTo>
                      <a:pt x="78104" y="188965"/>
                    </a:lnTo>
                    <a:lnTo>
                      <a:pt x="72552" y="189148"/>
                    </a:lnTo>
                    <a:lnTo>
                      <a:pt x="71665" y="185835"/>
                    </a:lnTo>
                    <a:lnTo>
                      <a:pt x="68120" y="180957"/>
                    </a:lnTo>
                    <a:lnTo>
                      <a:pt x="65435" y="182913"/>
                    </a:lnTo>
                    <a:lnTo>
                      <a:pt x="62829" y="180279"/>
                    </a:lnTo>
                    <a:lnTo>
                      <a:pt x="58084" y="178922"/>
                    </a:lnTo>
                    <a:lnTo>
                      <a:pt x="56546" y="175479"/>
                    </a:lnTo>
                    <a:lnTo>
                      <a:pt x="52376" y="176000"/>
                    </a:lnTo>
                    <a:lnTo>
                      <a:pt x="47631" y="175061"/>
                    </a:lnTo>
                    <a:lnTo>
                      <a:pt x="48153" y="172166"/>
                    </a:lnTo>
                    <a:lnTo>
                      <a:pt x="43669" y="172401"/>
                    </a:lnTo>
                    <a:lnTo>
                      <a:pt x="41402" y="171070"/>
                    </a:lnTo>
                    <a:lnTo>
                      <a:pt x="42392" y="168957"/>
                    </a:lnTo>
                    <a:lnTo>
                      <a:pt x="37231" y="167183"/>
                    </a:lnTo>
                    <a:lnTo>
                      <a:pt x="32747" y="167157"/>
                    </a:lnTo>
                    <a:lnTo>
                      <a:pt x="33373" y="169062"/>
                    </a:lnTo>
                    <a:lnTo>
                      <a:pt x="30323" y="171305"/>
                    </a:lnTo>
                    <a:lnTo>
                      <a:pt x="26908" y="171592"/>
                    </a:lnTo>
                    <a:lnTo>
                      <a:pt x="25709" y="167079"/>
                    </a:lnTo>
                    <a:lnTo>
                      <a:pt x="23232" y="165984"/>
                    </a:lnTo>
                    <a:lnTo>
                      <a:pt x="18384" y="167053"/>
                    </a:lnTo>
                    <a:lnTo>
                      <a:pt x="18384" y="168227"/>
                    </a:lnTo>
                    <a:lnTo>
                      <a:pt x="12858" y="168879"/>
                    </a:lnTo>
                    <a:lnTo>
                      <a:pt x="10251" y="170914"/>
                    </a:lnTo>
                    <a:lnTo>
                      <a:pt x="11528" y="175244"/>
                    </a:lnTo>
                    <a:lnTo>
                      <a:pt x="5351" y="171383"/>
                    </a:lnTo>
                    <a:lnTo>
                      <a:pt x="3865" y="173444"/>
                    </a:lnTo>
                    <a:lnTo>
                      <a:pt x="59" y="172844"/>
                    </a:lnTo>
                    <a:lnTo>
                      <a:pt x="33" y="170836"/>
                    </a:lnTo>
                    <a:lnTo>
                      <a:pt x="33" y="170836"/>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69" name="TN-3">
                <a:extLst>
                  <a:ext uri="{FF2B5EF4-FFF2-40B4-BE49-F238E27FC236}">
                    <a16:creationId xmlns:a16="http://schemas.microsoft.com/office/drawing/2014/main" id="{20186C15-D945-D529-DDFC-AF3C2448DDB2}"/>
                  </a:ext>
                </a:extLst>
              </p:cNvPr>
              <p:cNvSpPr/>
              <p:nvPr/>
            </p:nvSpPr>
            <p:spPr>
              <a:xfrm>
                <a:off x="-553766" y="9583854"/>
                <a:ext cx="862530" cy="1206582"/>
              </a:xfrm>
              <a:custGeom>
                <a:avLst/>
                <a:gdLst>
                  <a:gd name="connsiteX0" fmla="*/ 33 w 221596"/>
                  <a:gd name="connsiteY0" fmla="*/ 257832 h 258301"/>
                  <a:gd name="connsiteX1" fmla="*/ 6915 w 221596"/>
                  <a:gd name="connsiteY1" fmla="*/ 254128 h 258301"/>
                  <a:gd name="connsiteX2" fmla="*/ 9651 w 221596"/>
                  <a:gd name="connsiteY2" fmla="*/ 248050 h 258301"/>
                  <a:gd name="connsiteX3" fmla="*/ 13484 w 221596"/>
                  <a:gd name="connsiteY3" fmla="*/ 247424 h 258301"/>
                  <a:gd name="connsiteX4" fmla="*/ 16403 w 221596"/>
                  <a:gd name="connsiteY4" fmla="*/ 239833 h 258301"/>
                  <a:gd name="connsiteX5" fmla="*/ 13327 w 221596"/>
                  <a:gd name="connsiteY5" fmla="*/ 236676 h 258301"/>
                  <a:gd name="connsiteX6" fmla="*/ 11529 w 221596"/>
                  <a:gd name="connsiteY6" fmla="*/ 236702 h 258301"/>
                  <a:gd name="connsiteX7" fmla="*/ 12597 w 221596"/>
                  <a:gd name="connsiteY7" fmla="*/ 229659 h 258301"/>
                  <a:gd name="connsiteX8" fmla="*/ 33112 w 221596"/>
                  <a:gd name="connsiteY8" fmla="*/ 199008 h 258301"/>
                  <a:gd name="connsiteX9" fmla="*/ 40332 w 221596"/>
                  <a:gd name="connsiteY9" fmla="*/ 184061 h 258301"/>
                  <a:gd name="connsiteX10" fmla="*/ 44321 w 221596"/>
                  <a:gd name="connsiteY10" fmla="*/ 174827 h 258301"/>
                  <a:gd name="connsiteX11" fmla="*/ 47136 w 221596"/>
                  <a:gd name="connsiteY11" fmla="*/ 176627 h 258301"/>
                  <a:gd name="connsiteX12" fmla="*/ 48700 w 221596"/>
                  <a:gd name="connsiteY12" fmla="*/ 174722 h 258301"/>
                  <a:gd name="connsiteX13" fmla="*/ 52506 w 221596"/>
                  <a:gd name="connsiteY13" fmla="*/ 174592 h 258301"/>
                  <a:gd name="connsiteX14" fmla="*/ 53862 w 221596"/>
                  <a:gd name="connsiteY14" fmla="*/ 179653 h 258301"/>
                  <a:gd name="connsiteX15" fmla="*/ 58945 w 221596"/>
                  <a:gd name="connsiteY15" fmla="*/ 178218 h 258301"/>
                  <a:gd name="connsiteX16" fmla="*/ 66191 w 221596"/>
                  <a:gd name="connsiteY16" fmla="*/ 183070 h 258301"/>
                  <a:gd name="connsiteX17" fmla="*/ 64210 w 221596"/>
                  <a:gd name="connsiteY17" fmla="*/ 188392 h 258301"/>
                  <a:gd name="connsiteX18" fmla="*/ 66400 w 221596"/>
                  <a:gd name="connsiteY18" fmla="*/ 189670 h 258301"/>
                  <a:gd name="connsiteX19" fmla="*/ 67390 w 221596"/>
                  <a:gd name="connsiteY19" fmla="*/ 187661 h 258301"/>
                  <a:gd name="connsiteX20" fmla="*/ 72160 w 221596"/>
                  <a:gd name="connsiteY20" fmla="*/ 192148 h 258301"/>
                  <a:gd name="connsiteX21" fmla="*/ 73777 w 221596"/>
                  <a:gd name="connsiteY21" fmla="*/ 200547 h 258301"/>
                  <a:gd name="connsiteX22" fmla="*/ 76488 w 221596"/>
                  <a:gd name="connsiteY22" fmla="*/ 204408 h 258301"/>
                  <a:gd name="connsiteX23" fmla="*/ 79042 w 221596"/>
                  <a:gd name="connsiteY23" fmla="*/ 204356 h 258301"/>
                  <a:gd name="connsiteX24" fmla="*/ 85298 w 221596"/>
                  <a:gd name="connsiteY24" fmla="*/ 197209 h 258301"/>
                  <a:gd name="connsiteX25" fmla="*/ 86862 w 221596"/>
                  <a:gd name="connsiteY25" fmla="*/ 193713 h 258301"/>
                  <a:gd name="connsiteX26" fmla="*/ 88739 w 221596"/>
                  <a:gd name="connsiteY26" fmla="*/ 193530 h 258301"/>
                  <a:gd name="connsiteX27" fmla="*/ 95334 w 221596"/>
                  <a:gd name="connsiteY27" fmla="*/ 178140 h 258301"/>
                  <a:gd name="connsiteX28" fmla="*/ 96950 w 221596"/>
                  <a:gd name="connsiteY28" fmla="*/ 178218 h 258301"/>
                  <a:gd name="connsiteX29" fmla="*/ 97680 w 221596"/>
                  <a:gd name="connsiteY29" fmla="*/ 174566 h 258301"/>
                  <a:gd name="connsiteX30" fmla="*/ 100652 w 221596"/>
                  <a:gd name="connsiteY30" fmla="*/ 173053 h 258301"/>
                  <a:gd name="connsiteX31" fmla="*/ 105031 w 221596"/>
                  <a:gd name="connsiteY31" fmla="*/ 165071 h 258301"/>
                  <a:gd name="connsiteX32" fmla="*/ 108289 w 221596"/>
                  <a:gd name="connsiteY32" fmla="*/ 163166 h 258301"/>
                  <a:gd name="connsiteX33" fmla="*/ 112956 w 221596"/>
                  <a:gd name="connsiteY33" fmla="*/ 156019 h 258301"/>
                  <a:gd name="connsiteX34" fmla="*/ 113320 w 221596"/>
                  <a:gd name="connsiteY34" fmla="*/ 153228 h 258301"/>
                  <a:gd name="connsiteX35" fmla="*/ 116657 w 221596"/>
                  <a:gd name="connsiteY35" fmla="*/ 151141 h 258301"/>
                  <a:gd name="connsiteX36" fmla="*/ 120228 w 221596"/>
                  <a:gd name="connsiteY36" fmla="*/ 144593 h 258301"/>
                  <a:gd name="connsiteX37" fmla="*/ 123409 w 221596"/>
                  <a:gd name="connsiteY37" fmla="*/ 141307 h 258301"/>
                  <a:gd name="connsiteX38" fmla="*/ 122210 w 221596"/>
                  <a:gd name="connsiteY38" fmla="*/ 138202 h 258301"/>
                  <a:gd name="connsiteX39" fmla="*/ 122210 w 221596"/>
                  <a:gd name="connsiteY39" fmla="*/ 133246 h 258301"/>
                  <a:gd name="connsiteX40" fmla="*/ 123513 w 221596"/>
                  <a:gd name="connsiteY40" fmla="*/ 130090 h 258301"/>
                  <a:gd name="connsiteX41" fmla="*/ 119759 w 221596"/>
                  <a:gd name="connsiteY41" fmla="*/ 127142 h 258301"/>
                  <a:gd name="connsiteX42" fmla="*/ 115849 w 221596"/>
                  <a:gd name="connsiteY42" fmla="*/ 130977 h 258301"/>
                  <a:gd name="connsiteX43" fmla="*/ 115223 w 221596"/>
                  <a:gd name="connsiteY43" fmla="*/ 128368 h 258301"/>
                  <a:gd name="connsiteX44" fmla="*/ 112017 w 221596"/>
                  <a:gd name="connsiteY44" fmla="*/ 128316 h 258301"/>
                  <a:gd name="connsiteX45" fmla="*/ 112069 w 221596"/>
                  <a:gd name="connsiteY45" fmla="*/ 124064 h 258301"/>
                  <a:gd name="connsiteX46" fmla="*/ 103989 w 221596"/>
                  <a:gd name="connsiteY46" fmla="*/ 121821 h 258301"/>
                  <a:gd name="connsiteX47" fmla="*/ 104536 w 221596"/>
                  <a:gd name="connsiteY47" fmla="*/ 118273 h 258301"/>
                  <a:gd name="connsiteX48" fmla="*/ 106361 w 221596"/>
                  <a:gd name="connsiteY48" fmla="*/ 117386 h 258301"/>
                  <a:gd name="connsiteX49" fmla="*/ 105031 w 221596"/>
                  <a:gd name="connsiteY49" fmla="*/ 114725 h 258301"/>
                  <a:gd name="connsiteX50" fmla="*/ 99088 w 221596"/>
                  <a:gd name="connsiteY50" fmla="*/ 111203 h 258301"/>
                  <a:gd name="connsiteX51" fmla="*/ 102503 w 221596"/>
                  <a:gd name="connsiteY51" fmla="*/ 106873 h 258301"/>
                  <a:gd name="connsiteX52" fmla="*/ 107690 w 221596"/>
                  <a:gd name="connsiteY52" fmla="*/ 103169 h 258301"/>
                  <a:gd name="connsiteX53" fmla="*/ 110948 w 221596"/>
                  <a:gd name="connsiteY53" fmla="*/ 96622 h 258301"/>
                  <a:gd name="connsiteX54" fmla="*/ 114624 w 221596"/>
                  <a:gd name="connsiteY54" fmla="*/ 94404 h 258301"/>
                  <a:gd name="connsiteX55" fmla="*/ 108863 w 221596"/>
                  <a:gd name="connsiteY55" fmla="*/ 78988 h 258301"/>
                  <a:gd name="connsiteX56" fmla="*/ 98567 w 221596"/>
                  <a:gd name="connsiteY56" fmla="*/ 67484 h 258301"/>
                  <a:gd name="connsiteX57" fmla="*/ 96638 w 221596"/>
                  <a:gd name="connsiteY57" fmla="*/ 61927 h 258301"/>
                  <a:gd name="connsiteX58" fmla="*/ 93926 w 221596"/>
                  <a:gd name="connsiteY58" fmla="*/ 61171 h 258301"/>
                  <a:gd name="connsiteX59" fmla="*/ 92754 w 221596"/>
                  <a:gd name="connsiteY59" fmla="*/ 63101 h 258301"/>
                  <a:gd name="connsiteX60" fmla="*/ 87201 w 221596"/>
                  <a:gd name="connsiteY60" fmla="*/ 53658 h 258301"/>
                  <a:gd name="connsiteX61" fmla="*/ 81858 w 221596"/>
                  <a:gd name="connsiteY61" fmla="*/ 50058 h 258301"/>
                  <a:gd name="connsiteX62" fmla="*/ 83057 w 221596"/>
                  <a:gd name="connsiteY62" fmla="*/ 47267 h 258301"/>
                  <a:gd name="connsiteX63" fmla="*/ 80971 w 221596"/>
                  <a:gd name="connsiteY63" fmla="*/ 40902 h 258301"/>
                  <a:gd name="connsiteX64" fmla="*/ 85350 w 221596"/>
                  <a:gd name="connsiteY64" fmla="*/ 35372 h 258301"/>
                  <a:gd name="connsiteX65" fmla="*/ 86106 w 221596"/>
                  <a:gd name="connsiteY65" fmla="*/ 28016 h 258301"/>
                  <a:gd name="connsiteX66" fmla="*/ 87905 w 221596"/>
                  <a:gd name="connsiteY66" fmla="*/ 25746 h 258301"/>
                  <a:gd name="connsiteX67" fmla="*/ 91242 w 221596"/>
                  <a:gd name="connsiteY67" fmla="*/ 26816 h 258301"/>
                  <a:gd name="connsiteX68" fmla="*/ 94214 w 221596"/>
                  <a:gd name="connsiteY68" fmla="*/ 24573 h 258301"/>
                  <a:gd name="connsiteX69" fmla="*/ 97732 w 221596"/>
                  <a:gd name="connsiteY69" fmla="*/ 25042 h 258301"/>
                  <a:gd name="connsiteX70" fmla="*/ 99453 w 221596"/>
                  <a:gd name="connsiteY70" fmla="*/ 19877 h 258301"/>
                  <a:gd name="connsiteX71" fmla="*/ 106126 w 221596"/>
                  <a:gd name="connsiteY71" fmla="*/ 17686 h 258301"/>
                  <a:gd name="connsiteX72" fmla="*/ 105292 w 221596"/>
                  <a:gd name="connsiteY72" fmla="*/ 15338 h 258301"/>
                  <a:gd name="connsiteX73" fmla="*/ 107951 w 221596"/>
                  <a:gd name="connsiteY73" fmla="*/ 14817 h 258301"/>
                  <a:gd name="connsiteX74" fmla="*/ 108263 w 221596"/>
                  <a:gd name="connsiteY74" fmla="*/ 10825 h 258301"/>
                  <a:gd name="connsiteX75" fmla="*/ 112278 w 221596"/>
                  <a:gd name="connsiteY75" fmla="*/ 11869 h 258301"/>
                  <a:gd name="connsiteX76" fmla="*/ 113372 w 221596"/>
                  <a:gd name="connsiteY76" fmla="*/ 13956 h 258301"/>
                  <a:gd name="connsiteX77" fmla="*/ 116136 w 221596"/>
                  <a:gd name="connsiteY77" fmla="*/ 9573 h 258301"/>
                  <a:gd name="connsiteX78" fmla="*/ 122339 w 221596"/>
                  <a:gd name="connsiteY78" fmla="*/ 9808 h 258301"/>
                  <a:gd name="connsiteX79" fmla="*/ 121896 w 221596"/>
                  <a:gd name="connsiteY79" fmla="*/ 7434 h 258301"/>
                  <a:gd name="connsiteX80" fmla="*/ 126172 w 221596"/>
                  <a:gd name="connsiteY80" fmla="*/ 5556 h 258301"/>
                  <a:gd name="connsiteX81" fmla="*/ 127527 w 221596"/>
                  <a:gd name="connsiteY81" fmla="*/ 8321 h 258301"/>
                  <a:gd name="connsiteX82" fmla="*/ 133001 w 221596"/>
                  <a:gd name="connsiteY82" fmla="*/ 6991 h 258301"/>
                  <a:gd name="connsiteX83" fmla="*/ 136546 w 221596"/>
                  <a:gd name="connsiteY83" fmla="*/ 9391 h 258301"/>
                  <a:gd name="connsiteX84" fmla="*/ 139805 w 221596"/>
                  <a:gd name="connsiteY84" fmla="*/ 5374 h 258301"/>
                  <a:gd name="connsiteX85" fmla="*/ 141629 w 221596"/>
                  <a:gd name="connsiteY85" fmla="*/ 5713 h 258301"/>
                  <a:gd name="connsiteX86" fmla="*/ 143949 w 221596"/>
                  <a:gd name="connsiteY86" fmla="*/ 11634 h 258301"/>
                  <a:gd name="connsiteX87" fmla="*/ 147937 w 221596"/>
                  <a:gd name="connsiteY87" fmla="*/ 9156 h 258301"/>
                  <a:gd name="connsiteX88" fmla="*/ 147859 w 221596"/>
                  <a:gd name="connsiteY88" fmla="*/ 6000 h 258301"/>
                  <a:gd name="connsiteX89" fmla="*/ 150023 w 221596"/>
                  <a:gd name="connsiteY89" fmla="*/ 4591 h 258301"/>
                  <a:gd name="connsiteX90" fmla="*/ 148876 w 221596"/>
                  <a:gd name="connsiteY90" fmla="*/ 574 h 258301"/>
                  <a:gd name="connsiteX91" fmla="*/ 152525 w 221596"/>
                  <a:gd name="connsiteY91" fmla="*/ 0 h 258301"/>
                  <a:gd name="connsiteX92" fmla="*/ 154846 w 221596"/>
                  <a:gd name="connsiteY92" fmla="*/ 2530 h 258301"/>
                  <a:gd name="connsiteX93" fmla="*/ 160137 w 221596"/>
                  <a:gd name="connsiteY93" fmla="*/ 3704 h 258301"/>
                  <a:gd name="connsiteX94" fmla="*/ 162952 w 221596"/>
                  <a:gd name="connsiteY94" fmla="*/ 1382 h 258301"/>
                  <a:gd name="connsiteX95" fmla="*/ 163056 w 221596"/>
                  <a:gd name="connsiteY95" fmla="*/ 3756 h 258301"/>
                  <a:gd name="connsiteX96" fmla="*/ 166263 w 221596"/>
                  <a:gd name="connsiteY96" fmla="*/ 7799 h 258301"/>
                  <a:gd name="connsiteX97" fmla="*/ 169521 w 221596"/>
                  <a:gd name="connsiteY97" fmla="*/ 3991 h 258301"/>
                  <a:gd name="connsiteX98" fmla="*/ 172206 w 221596"/>
                  <a:gd name="connsiteY98" fmla="*/ 7121 h 258301"/>
                  <a:gd name="connsiteX99" fmla="*/ 176142 w 221596"/>
                  <a:gd name="connsiteY99" fmla="*/ 8112 h 258301"/>
                  <a:gd name="connsiteX100" fmla="*/ 180495 w 221596"/>
                  <a:gd name="connsiteY100" fmla="*/ 13643 h 258301"/>
                  <a:gd name="connsiteX101" fmla="*/ 183675 w 221596"/>
                  <a:gd name="connsiteY101" fmla="*/ 11217 h 258301"/>
                  <a:gd name="connsiteX102" fmla="*/ 188315 w 221596"/>
                  <a:gd name="connsiteY102" fmla="*/ 12208 h 258301"/>
                  <a:gd name="connsiteX103" fmla="*/ 194520 w 221596"/>
                  <a:gd name="connsiteY103" fmla="*/ 7460 h 258301"/>
                  <a:gd name="connsiteX104" fmla="*/ 196031 w 221596"/>
                  <a:gd name="connsiteY104" fmla="*/ 9599 h 258301"/>
                  <a:gd name="connsiteX105" fmla="*/ 194832 w 221596"/>
                  <a:gd name="connsiteY105" fmla="*/ 11530 h 258301"/>
                  <a:gd name="connsiteX106" fmla="*/ 196631 w 221596"/>
                  <a:gd name="connsiteY106" fmla="*/ 13173 h 258301"/>
                  <a:gd name="connsiteX107" fmla="*/ 194024 w 221596"/>
                  <a:gd name="connsiteY107" fmla="*/ 16329 h 258301"/>
                  <a:gd name="connsiteX108" fmla="*/ 197387 w 221596"/>
                  <a:gd name="connsiteY108" fmla="*/ 20947 h 258301"/>
                  <a:gd name="connsiteX109" fmla="*/ 195640 w 221596"/>
                  <a:gd name="connsiteY109" fmla="*/ 20581 h 258301"/>
                  <a:gd name="connsiteX110" fmla="*/ 195797 w 221596"/>
                  <a:gd name="connsiteY110" fmla="*/ 25772 h 258301"/>
                  <a:gd name="connsiteX111" fmla="*/ 201244 w 221596"/>
                  <a:gd name="connsiteY111" fmla="*/ 28485 h 258301"/>
                  <a:gd name="connsiteX112" fmla="*/ 201636 w 221596"/>
                  <a:gd name="connsiteY112" fmla="*/ 32790 h 258301"/>
                  <a:gd name="connsiteX113" fmla="*/ 203799 w 221596"/>
                  <a:gd name="connsiteY113" fmla="*/ 33963 h 258301"/>
                  <a:gd name="connsiteX114" fmla="*/ 206719 w 221596"/>
                  <a:gd name="connsiteY114" fmla="*/ 27599 h 258301"/>
                  <a:gd name="connsiteX115" fmla="*/ 208935 w 221596"/>
                  <a:gd name="connsiteY115" fmla="*/ 25016 h 258301"/>
                  <a:gd name="connsiteX116" fmla="*/ 209038 w 221596"/>
                  <a:gd name="connsiteY116" fmla="*/ 28199 h 258301"/>
                  <a:gd name="connsiteX117" fmla="*/ 211202 w 221596"/>
                  <a:gd name="connsiteY117" fmla="*/ 29451 h 258301"/>
                  <a:gd name="connsiteX118" fmla="*/ 217224 w 221596"/>
                  <a:gd name="connsiteY118" fmla="*/ 40563 h 258301"/>
                  <a:gd name="connsiteX119" fmla="*/ 220795 w 221596"/>
                  <a:gd name="connsiteY119" fmla="*/ 44789 h 258301"/>
                  <a:gd name="connsiteX120" fmla="*/ 217980 w 221596"/>
                  <a:gd name="connsiteY120" fmla="*/ 46798 h 258301"/>
                  <a:gd name="connsiteX121" fmla="*/ 212922 w 221596"/>
                  <a:gd name="connsiteY121" fmla="*/ 52954 h 258301"/>
                  <a:gd name="connsiteX122" fmla="*/ 206458 w 221596"/>
                  <a:gd name="connsiteY122" fmla="*/ 58171 h 258301"/>
                  <a:gd name="connsiteX123" fmla="*/ 206119 w 221596"/>
                  <a:gd name="connsiteY123" fmla="*/ 59554 h 258301"/>
                  <a:gd name="connsiteX124" fmla="*/ 199212 w 221596"/>
                  <a:gd name="connsiteY124" fmla="*/ 65788 h 258301"/>
                  <a:gd name="connsiteX125" fmla="*/ 204321 w 221596"/>
                  <a:gd name="connsiteY125" fmla="*/ 71605 h 258301"/>
                  <a:gd name="connsiteX126" fmla="*/ 200489 w 221596"/>
                  <a:gd name="connsiteY126" fmla="*/ 75101 h 258301"/>
                  <a:gd name="connsiteX127" fmla="*/ 191209 w 221596"/>
                  <a:gd name="connsiteY127" fmla="*/ 80422 h 258301"/>
                  <a:gd name="connsiteX128" fmla="*/ 184640 w 221596"/>
                  <a:gd name="connsiteY128" fmla="*/ 79327 h 258301"/>
                  <a:gd name="connsiteX129" fmla="*/ 184093 w 221596"/>
                  <a:gd name="connsiteY129" fmla="*/ 82144 h 258301"/>
                  <a:gd name="connsiteX130" fmla="*/ 182007 w 221596"/>
                  <a:gd name="connsiteY130" fmla="*/ 82405 h 258301"/>
                  <a:gd name="connsiteX131" fmla="*/ 180860 w 221596"/>
                  <a:gd name="connsiteY131" fmla="*/ 87752 h 258301"/>
                  <a:gd name="connsiteX132" fmla="*/ 177576 w 221596"/>
                  <a:gd name="connsiteY132" fmla="*/ 86109 h 258301"/>
                  <a:gd name="connsiteX133" fmla="*/ 178775 w 221596"/>
                  <a:gd name="connsiteY133" fmla="*/ 90257 h 258301"/>
                  <a:gd name="connsiteX134" fmla="*/ 174604 w 221596"/>
                  <a:gd name="connsiteY134" fmla="*/ 88144 h 258301"/>
                  <a:gd name="connsiteX135" fmla="*/ 173431 w 221596"/>
                  <a:gd name="connsiteY135" fmla="*/ 89370 h 258301"/>
                  <a:gd name="connsiteX136" fmla="*/ 176377 w 221596"/>
                  <a:gd name="connsiteY136" fmla="*/ 92552 h 258301"/>
                  <a:gd name="connsiteX137" fmla="*/ 171554 w 221596"/>
                  <a:gd name="connsiteY137" fmla="*/ 96935 h 258301"/>
                  <a:gd name="connsiteX138" fmla="*/ 172571 w 221596"/>
                  <a:gd name="connsiteY138" fmla="*/ 99282 h 258301"/>
                  <a:gd name="connsiteX139" fmla="*/ 166758 w 221596"/>
                  <a:gd name="connsiteY139" fmla="*/ 98343 h 258301"/>
                  <a:gd name="connsiteX140" fmla="*/ 165194 w 221596"/>
                  <a:gd name="connsiteY140" fmla="*/ 97169 h 258301"/>
                  <a:gd name="connsiteX141" fmla="*/ 163917 w 221596"/>
                  <a:gd name="connsiteY141" fmla="*/ 104760 h 258301"/>
                  <a:gd name="connsiteX142" fmla="*/ 162640 w 221596"/>
                  <a:gd name="connsiteY142" fmla="*/ 107943 h 258301"/>
                  <a:gd name="connsiteX143" fmla="*/ 158026 w 221596"/>
                  <a:gd name="connsiteY143" fmla="*/ 110604 h 258301"/>
                  <a:gd name="connsiteX144" fmla="*/ 156748 w 221596"/>
                  <a:gd name="connsiteY144" fmla="*/ 119342 h 258301"/>
                  <a:gd name="connsiteX145" fmla="*/ 152734 w 221596"/>
                  <a:gd name="connsiteY145" fmla="*/ 117908 h 258301"/>
                  <a:gd name="connsiteX146" fmla="*/ 151352 w 221596"/>
                  <a:gd name="connsiteY146" fmla="*/ 122029 h 258301"/>
                  <a:gd name="connsiteX147" fmla="*/ 148094 w 221596"/>
                  <a:gd name="connsiteY147" fmla="*/ 120933 h 258301"/>
                  <a:gd name="connsiteX148" fmla="*/ 141473 w 221596"/>
                  <a:gd name="connsiteY148" fmla="*/ 128577 h 258301"/>
                  <a:gd name="connsiteX149" fmla="*/ 139179 w 221596"/>
                  <a:gd name="connsiteY149" fmla="*/ 128577 h 258301"/>
                  <a:gd name="connsiteX150" fmla="*/ 136077 w 221596"/>
                  <a:gd name="connsiteY150" fmla="*/ 134342 h 258301"/>
                  <a:gd name="connsiteX151" fmla="*/ 136207 w 221596"/>
                  <a:gd name="connsiteY151" fmla="*/ 136742 h 258301"/>
                  <a:gd name="connsiteX152" fmla="*/ 128518 w 221596"/>
                  <a:gd name="connsiteY152" fmla="*/ 140081 h 258301"/>
                  <a:gd name="connsiteX153" fmla="*/ 128518 w 221596"/>
                  <a:gd name="connsiteY153" fmla="*/ 143367 h 258301"/>
                  <a:gd name="connsiteX154" fmla="*/ 132323 w 221596"/>
                  <a:gd name="connsiteY154" fmla="*/ 143967 h 258301"/>
                  <a:gd name="connsiteX155" fmla="*/ 133809 w 221596"/>
                  <a:gd name="connsiteY155" fmla="*/ 141906 h 258301"/>
                  <a:gd name="connsiteX156" fmla="*/ 139987 w 221596"/>
                  <a:gd name="connsiteY156" fmla="*/ 145767 h 258301"/>
                  <a:gd name="connsiteX157" fmla="*/ 139361 w 221596"/>
                  <a:gd name="connsiteY157" fmla="*/ 142246 h 258301"/>
                  <a:gd name="connsiteX158" fmla="*/ 137484 w 221596"/>
                  <a:gd name="connsiteY158" fmla="*/ 140107 h 258301"/>
                  <a:gd name="connsiteX159" fmla="*/ 146843 w 221596"/>
                  <a:gd name="connsiteY159" fmla="*/ 138750 h 258301"/>
                  <a:gd name="connsiteX160" fmla="*/ 146843 w 221596"/>
                  <a:gd name="connsiteY160" fmla="*/ 137576 h 258301"/>
                  <a:gd name="connsiteX161" fmla="*/ 151691 w 221596"/>
                  <a:gd name="connsiteY161" fmla="*/ 136507 h 258301"/>
                  <a:gd name="connsiteX162" fmla="*/ 154168 w 221596"/>
                  <a:gd name="connsiteY162" fmla="*/ 137602 h 258301"/>
                  <a:gd name="connsiteX163" fmla="*/ 155367 w 221596"/>
                  <a:gd name="connsiteY163" fmla="*/ 142115 h 258301"/>
                  <a:gd name="connsiteX164" fmla="*/ 158782 w 221596"/>
                  <a:gd name="connsiteY164" fmla="*/ 141828 h 258301"/>
                  <a:gd name="connsiteX165" fmla="*/ 161831 w 221596"/>
                  <a:gd name="connsiteY165" fmla="*/ 139585 h 258301"/>
                  <a:gd name="connsiteX166" fmla="*/ 161206 w 221596"/>
                  <a:gd name="connsiteY166" fmla="*/ 137681 h 258301"/>
                  <a:gd name="connsiteX167" fmla="*/ 165689 w 221596"/>
                  <a:gd name="connsiteY167" fmla="*/ 137707 h 258301"/>
                  <a:gd name="connsiteX168" fmla="*/ 170850 w 221596"/>
                  <a:gd name="connsiteY168" fmla="*/ 139481 h 258301"/>
                  <a:gd name="connsiteX169" fmla="*/ 169860 w 221596"/>
                  <a:gd name="connsiteY169" fmla="*/ 141593 h 258301"/>
                  <a:gd name="connsiteX170" fmla="*/ 172128 w 221596"/>
                  <a:gd name="connsiteY170" fmla="*/ 142924 h 258301"/>
                  <a:gd name="connsiteX171" fmla="*/ 176611 w 221596"/>
                  <a:gd name="connsiteY171" fmla="*/ 142689 h 258301"/>
                  <a:gd name="connsiteX172" fmla="*/ 176090 w 221596"/>
                  <a:gd name="connsiteY172" fmla="*/ 145585 h 258301"/>
                  <a:gd name="connsiteX173" fmla="*/ 180834 w 221596"/>
                  <a:gd name="connsiteY173" fmla="*/ 146524 h 258301"/>
                  <a:gd name="connsiteX174" fmla="*/ 185005 w 221596"/>
                  <a:gd name="connsiteY174" fmla="*/ 146002 h 258301"/>
                  <a:gd name="connsiteX175" fmla="*/ 186543 w 221596"/>
                  <a:gd name="connsiteY175" fmla="*/ 149445 h 258301"/>
                  <a:gd name="connsiteX176" fmla="*/ 191287 w 221596"/>
                  <a:gd name="connsiteY176" fmla="*/ 150802 h 258301"/>
                  <a:gd name="connsiteX177" fmla="*/ 193894 w 221596"/>
                  <a:gd name="connsiteY177" fmla="*/ 153437 h 258301"/>
                  <a:gd name="connsiteX178" fmla="*/ 196579 w 221596"/>
                  <a:gd name="connsiteY178" fmla="*/ 151480 h 258301"/>
                  <a:gd name="connsiteX179" fmla="*/ 200124 w 221596"/>
                  <a:gd name="connsiteY179" fmla="*/ 156358 h 258301"/>
                  <a:gd name="connsiteX180" fmla="*/ 201010 w 221596"/>
                  <a:gd name="connsiteY180" fmla="*/ 159671 h 258301"/>
                  <a:gd name="connsiteX181" fmla="*/ 206562 w 221596"/>
                  <a:gd name="connsiteY181" fmla="*/ 159488 h 258301"/>
                  <a:gd name="connsiteX182" fmla="*/ 213652 w 221596"/>
                  <a:gd name="connsiteY182" fmla="*/ 158106 h 258301"/>
                  <a:gd name="connsiteX183" fmla="*/ 213861 w 221596"/>
                  <a:gd name="connsiteY183" fmla="*/ 161523 h 258301"/>
                  <a:gd name="connsiteX184" fmla="*/ 211359 w 221596"/>
                  <a:gd name="connsiteY184" fmla="*/ 165045 h 258301"/>
                  <a:gd name="connsiteX185" fmla="*/ 215555 w 221596"/>
                  <a:gd name="connsiteY185" fmla="*/ 169114 h 258301"/>
                  <a:gd name="connsiteX186" fmla="*/ 216233 w 221596"/>
                  <a:gd name="connsiteY186" fmla="*/ 166845 h 258301"/>
                  <a:gd name="connsiteX187" fmla="*/ 221629 w 221596"/>
                  <a:gd name="connsiteY187" fmla="*/ 169140 h 258301"/>
                  <a:gd name="connsiteX188" fmla="*/ 217797 w 221596"/>
                  <a:gd name="connsiteY188" fmla="*/ 172088 h 258301"/>
                  <a:gd name="connsiteX189" fmla="*/ 218084 w 221596"/>
                  <a:gd name="connsiteY189" fmla="*/ 174696 h 258301"/>
                  <a:gd name="connsiteX190" fmla="*/ 213939 w 221596"/>
                  <a:gd name="connsiteY190" fmla="*/ 177488 h 258301"/>
                  <a:gd name="connsiteX191" fmla="*/ 212532 w 221596"/>
                  <a:gd name="connsiteY191" fmla="*/ 180618 h 258301"/>
                  <a:gd name="connsiteX192" fmla="*/ 209430 w 221596"/>
                  <a:gd name="connsiteY192" fmla="*/ 182574 h 258301"/>
                  <a:gd name="connsiteX193" fmla="*/ 211568 w 221596"/>
                  <a:gd name="connsiteY193" fmla="*/ 186513 h 258301"/>
                  <a:gd name="connsiteX194" fmla="*/ 211697 w 221596"/>
                  <a:gd name="connsiteY194" fmla="*/ 189696 h 258301"/>
                  <a:gd name="connsiteX195" fmla="*/ 209352 w 221596"/>
                  <a:gd name="connsiteY195" fmla="*/ 192800 h 258301"/>
                  <a:gd name="connsiteX196" fmla="*/ 207240 w 221596"/>
                  <a:gd name="connsiteY196" fmla="*/ 193374 h 258301"/>
                  <a:gd name="connsiteX197" fmla="*/ 208543 w 221596"/>
                  <a:gd name="connsiteY197" fmla="*/ 196504 h 258301"/>
                  <a:gd name="connsiteX198" fmla="*/ 207605 w 221596"/>
                  <a:gd name="connsiteY198" fmla="*/ 199582 h 258301"/>
                  <a:gd name="connsiteX199" fmla="*/ 209664 w 221596"/>
                  <a:gd name="connsiteY199" fmla="*/ 202191 h 258301"/>
                  <a:gd name="connsiteX200" fmla="*/ 204738 w 221596"/>
                  <a:gd name="connsiteY200" fmla="*/ 207956 h 258301"/>
                  <a:gd name="connsiteX201" fmla="*/ 201115 w 221596"/>
                  <a:gd name="connsiteY201" fmla="*/ 209234 h 258301"/>
                  <a:gd name="connsiteX202" fmla="*/ 198716 w 221596"/>
                  <a:gd name="connsiteY202" fmla="*/ 211634 h 258301"/>
                  <a:gd name="connsiteX203" fmla="*/ 194702 w 221596"/>
                  <a:gd name="connsiteY203" fmla="*/ 211242 h 258301"/>
                  <a:gd name="connsiteX204" fmla="*/ 184041 w 221596"/>
                  <a:gd name="connsiteY204" fmla="*/ 212338 h 258301"/>
                  <a:gd name="connsiteX205" fmla="*/ 182294 w 221596"/>
                  <a:gd name="connsiteY205" fmla="*/ 208451 h 258301"/>
                  <a:gd name="connsiteX206" fmla="*/ 179974 w 221596"/>
                  <a:gd name="connsiteY206" fmla="*/ 208034 h 258301"/>
                  <a:gd name="connsiteX207" fmla="*/ 177732 w 221596"/>
                  <a:gd name="connsiteY207" fmla="*/ 210642 h 258301"/>
                  <a:gd name="connsiteX208" fmla="*/ 170929 w 221596"/>
                  <a:gd name="connsiteY208" fmla="*/ 215547 h 258301"/>
                  <a:gd name="connsiteX209" fmla="*/ 166367 w 221596"/>
                  <a:gd name="connsiteY209" fmla="*/ 257362 h 258301"/>
                  <a:gd name="connsiteX210" fmla="*/ 75393 w 221596"/>
                  <a:gd name="connsiteY210" fmla="*/ 257441 h 258301"/>
                  <a:gd name="connsiteX211" fmla="*/ 242 w 221596"/>
                  <a:gd name="connsiteY211" fmla="*/ 258301 h 258301"/>
                  <a:gd name="connsiteX212" fmla="*/ 33 w 221596"/>
                  <a:gd name="connsiteY212" fmla="*/ 257832 h 258301"/>
                  <a:gd name="connsiteX213" fmla="*/ 33 w 221596"/>
                  <a:gd name="connsiteY213" fmla="*/ 257832 h 258301"/>
                  <a:gd name="connsiteX214" fmla="*/ 134852 w 221596"/>
                  <a:gd name="connsiteY214" fmla="*/ 145793 h 258301"/>
                  <a:gd name="connsiteX215" fmla="*/ 134852 w 221596"/>
                  <a:gd name="connsiteY215" fmla="*/ 147150 h 258301"/>
                  <a:gd name="connsiteX216" fmla="*/ 137458 w 221596"/>
                  <a:gd name="connsiteY216" fmla="*/ 145924 h 258301"/>
                  <a:gd name="connsiteX217" fmla="*/ 134852 w 221596"/>
                  <a:gd name="connsiteY217" fmla="*/ 145793 h 258301"/>
                  <a:gd name="connsiteX218" fmla="*/ 134852 w 221596"/>
                  <a:gd name="connsiteY218" fmla="*/ 145793 h 258301"/>
                  <a:gd name="connsiteX219" fmla="*/ 161910 w 221596"/>
                  <a:gd name="connsiteY219" fmla="*/ 142637 h 258301"/>
                  <a:gd name="connsiteX220" fmla="*/ 163343 w 221596"/>
                  <a:gd name="connsiteY220" fmla="*/ 142741 h 258301"/>
                  <a:gd name="connsiteX221" fmla="*/ 162405 w 221596"/>
                  <a:gd name="connsiteY221" fmla="*/ 141385 h 258301"/>
                  <a:gd name="connsiteX222" fmla="*/ 161910 w 221596"/>
                  <a:gd name="connsiteY222" fmla="*/ 142637 h 258301"/>
                  <a:gd name="connsiteX223" fmla="*/ 161910 w 221596"/>
                  <a:gd name="connsiteY223" fmla="*/ 142637 h 258301"/>
                  <a:gd name="connsiteX224" fmla="*/ 134904 w 221596"/>
                  <a:gd name="connsiteY224" fmla="*/ 136742 h 258301"/>
                  <a:gd name="connsiteX225" fmla="*/ 134956 w 221596"/>
                  <a:gd name="connsiteY225" fmla="*/ 135594 h 258301"/>
                  <a:gd name="connsiteX226" fmla="*/ 133653 w 221596"/>
                  <a:gd name="connsiteY226" fmla="*/ 136715 h 258301"/>
                  <a:gd name="connsiteX227" fmla="*/ 134904 w 221596"/>
                  <a:gd name="connsiteY227" fmla="*/ 136742 h 258301"/>
                  <a:gd name="connsiteX228" fmla="*/ 134904 w 221596"/>
                  <a:gd name="connsiteY228" fmla="*/ 136742 h 258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Lst>
                <a:rect l="l" t="t" r="r" b="b"/>
                <a:pathLst>
                  <a:path w="221596" h="258301">
                    <a:moveTo>
                      <a:pt x="33" y="257832"/>
                    </a:moveTo>
                    <a:lnTo>
                      <a:pt x="6915" y="254128"/>
                    </a:lnTo>
                    <a:lnTo>
                      <a:pt x="9651" y="248050"/>
                    </a:lnTo>
                    <a:lnTo>
                      <a:pt x="13484" y="247424"/>
                    </a:lnTo>
                    <a:lnTo>
                      <a:pt x="16403" y="239833"/>
                    </a:lnTo>
                    <a:lnTo>
                      <a:pt x="13327" y="236676"/>
                    </a:lnTo>
                    <a:lnTo>
                      <a:pt x="11529" y="236702"/>
                    </a:lnTo>
                    <a:lnTo>
                      <a:pt x="12597" y="229659"/>
                    </a:lnTo>
                    <a:lnTo>
                      <a:pt x="33112" y="199008"/>
                    </a:lnTo>
                    <a:lnTo>
                      <a:pt x="40332" y="184061"/>
                    </a:lnTo>
                    <a:lnTo>
                      <a:pt x="44321" y="174827"/>
                    </a:lnTo>
                    <a:lnTo>
                      <a:pt x="47136" y="176627"/>
                    </a:lnTo>
                    <a:lnTo>
                      <a:pt x="48700" y="174722"/>
                    </a:lnTo>
                    <a:lnTo>
                      <a:pt x="52506" y="174592"/>
                    </a:lnTo>
                    <a:lnTo>
                      <a:pt x="53862" y="179653"/>
                    </a:lnTo>
                    <a:lnTo>
                      <a:pt x="58945" y="178218"/>
                    </a:lnTo>
                    <a:lnTo>
                      <a:pt x="66191" y="183070"/>
                    </a:lnTo>
                    <a:lnTo>
                      <a:pt x="64210" y="188392"/>
                    </a:lnTo>
                    <a:lnTo>
                      <a:pt x="66400" y="189670"/>
                    </a:lnTo>
                    <a:lnTo>
                      <a:pt x="67390" y="187661"/>
                    </a:lnTo>
                    <a:lnTo>
                      <a:pt x="72160" y="192148"/>
                    </a:lnTo>
                    <a:lnTo>
                      <a:pt x="73777" y="200547"/>
                    </a:lnTo>
                    <a:lnTo>
                      <a:pt x="76488" y="204408"/>
                    </a:lnTo>
                    <a:lnTo>
                      <a:pt x="79042" y="204356"/>
                    </a:lnTo>
                    <a:lnTo>
                      <a:pt x="85298" y="197209"/>
                    </a:lnTo>
                    <a:lnTo>
                      <a:pt x="86862" y="193713"/>
                    </a:lnTo>
                    <a:lnTo>
                      <a:pt x="88739" y="193530"/>
                    </a:lnTo>
                    <a:lnTo>
                      <a:pt x="95334" y="178140"/>
                    </a:lnTo>
                    <a:lnTo>
                      <a:pt x="96950" y="178218"/>
                    </a:lnTo>
                    <a:lnTo>
                      <a:pt x="97680" y="174566"/>
                    </a:lnTo>
                    <a:lnTo>
                      <a:pt x="100652" y="173053"/>
                    </a:lnTo>
                    <a:lnTo>
                      <a:pt x="105031" y="165071"/>
                    </a:lnTo>
                    <a:lnTo>
                      <a:pt x="108289" y="163166"/>
                    </a:lnTo>
                    <a:lnTo>
                      <a:pt x="112956" y="156019"/>
                    </a:lnTo>
                    <a:lnTo>
                      <a:pt x="113320" y="153228"/>
                    </a:lnTo>
                    <a:lnTo>
                      <a:pt x="116657" y="151141"/>
                    </a:lnTo>
                    <a:lnTo>
                      <a:pt x="120228" y="144593"/>
                    </a:lnTo>
                    <a:lnTo>
                      <a:pt x="123409" y="141307"/>
                    </a:lnTo>
                    <a:lnTo>
                      <a:pt x="122210" y="138202"/>
                    </a:lnTo>
                    <a:lnTo>
                      <a:pt x="122210" y="133246"/>
                    </a:lnTo>
                    <a:lnTo>
                      <a:pt x="123513" y="130090"/>
                    </a:lnTo>
                    <a:lnTo>
                      <a:pt x="119759" y="127142"/>
                    </a:lnTo>
                    <a:lnTo>
                      <a:pt x="115849" y="130977"/>
                    </a:lnTo>
                    <a:lnTo>
                      <a:pt x="115223" y="128368"/>
                    </a:lnTo>
                    <a:lnTo>
                      <a:pt x="112017" y="128316"/>
                    </a:lnTo>
                    <a:lnTo>
                      <a:pt x="112069" y="124064"/>
                    </a:lnTo>
                    <a:lnTo>
                      <a:pt x="103989" y="121821"/>
                    </a:lnTo>
                    <a:lnTo>
                      <a:pt x="104536" y="118273"/>
                    </a:lnTo>
                    <a:lnTo>
                      <a:pt x="106361" y="117386"/>
                    </a:lnTo>
                    <a:lnTo>
                      <a:pt x="105031" y="114725"/>
                    </a:lnTo>
                    <a:lnTo>
                      <a:pt x="99088" y="111203"/>
                    </a:lnTo>
                    <a:lnTo>
                      <a:pt x="102503" y="106873"/>
                    </a:lnTo>
                    <a:lnTo>
                      <a:pt x="107690" y="103169"/>
                    </a:lnTo>
                    <a:lnTo>
                      <a:pt x="110948" y="96622"/>
                    </a:lnTo>
                    <a:lnTo>
                      <a:pt x="114624" y="94404"/>
                    </a:lnTo>
                    <a:lnTo>
                      <a:pt x="108863" y="78988"/>
                    </a:lnTo>
                    <a:lnTo>
                      <a:pt x="98567" y="67484"/>
                    </a:lnTo>
                    <a:lnTo>
                      <a:pt x="96638" y="61927"/>
                    </a:lnTo>
                    <a:lnTo>
                      <a:pt x="93926" y="61171"/>
                    </a:lnTo>
                    <a:lnTo>
                      <a:pt x="92754" y="63101"/>
                    </a:lnTo>
                    <a:lnTo>
                      <a:pt x="87201" y="53658"/>
                    </a:lnTo>
                    <a:lnTo>
                      <a:pt x="81858" y="50058"/>
                    </a:lnTo>
                    <a:lnTo>
                      <a:pt x="83057" y="47267"/>
                    </a:lnTo>
                    <a:lnTo>
                      <a:pt x="80971" y="40902"/>
                    </a:lnTo>
                    <a:lnTo>
                      <a:pt x="85350" y="35372"/>
                    </a:lnTo>
                    <a:lnTo>
                      <a:pt x="86106" y="28016"/>
                    </a:lnTo>
                    <a:lnTo>
                      <a:pt x="87905" y="25746"/>
                    </a:lnTo>
                    <a:lnTo>
                      <a:pt x="91242" y="26816"/>
                    </a:lnTo>
                    <a:lnTo>
                      <a:pt x="94214" y="24573"/>
                    </a:lnTo>
                    <a:lnTo>
                      <a:pt x="97732" y="25042"/>
                    </a:lnTo>
                    <a:lnTo>
                      <a:pt x="99453" y="19877"/>
                    </a:lnTo>
                    <a:lnTo>
                      <a:pt x="106126" y="17686"/>
                    </a:lnTo>
                    <a:lnTo>
                      <a:pt x="105292" y="15338"/>
                    </a:lnTo>
                    <a:lnTo>
                      <a:pt x="107951" y="14817"/>
                    </a:lnTo>
                    <a:lnTo>
                      <a:pt x="108263" y="10825"/>
                    </a:lnTo>
                    <a:lnTo>
                      <a:pt x="112278" y="11869"/>
                    </a:lnTo>
                    <a:lnTo>
                      <a:pt x="113372" y="13956"/>
                    </a:lnTo>
                    <a:lnTo>
                      <a:pt x="116136" y="9573"/>
                    </a:lnTo>
                    <a:lnTo>
                      <a:pt x="122339" y="9808"/>
                    </a:lnTo>
                    <a:lnTo>
                      <a:pt x="121896" y="7434"/>
                    </a:lnTo>
                    <a:lnTo>
                      <a:pt x="126172" y="5556"/>
                    </a:lnTo>
                    <a:lnTo>
                      <a:pt x="127527" y="8321"/>
                    </a:lnTo>
                    <a:lnTo>
                      <a:pt x="133001" y="6991"/>
                    </a:lnTo>
                    <a:lnTo>
                      <a:pt x="136546" y="9391"/>
                    </a:lnTo>
                    <a:lnTo>
                      <a:pt x="139805" y="5374"/>
                    </a:lnTo>
                    <a:lnTo>
                      <a:pt x="141629" y="5713"/>
                    </a:lnTo>
                    <a:lnTo>
                      <a:pt x="143949" y="11634"/>
                    </a:lnTo>
                    <a:lnTo>
                      <a:pt x="147937" y="9156"/>
                    </a:lnTo>
                    <a:lnTo>
                      <a:pt x="147859" y="6000"/>
                    </a:lnTo>
                    <a:lnTo>
                      <a:pt x="150023" y="4591"/>
                    </a:lnTo>
                    <a:lnTo>
                      <a:pt x="148876" y="574"/>
                    </a:lnTo>
                    <a:lnTo>
                      <a:pt x="152525" y="0"/>
                    </a:lnTo>
                    <a:lnTo>
                      <a:pt x="154846" y="2530"/>
                    </a:lnTo>
                    <a:lnTo>
                      <a:pt x="160137" y="3704"/>
                    </a:lnTo>
                    <a:lnTo>
                      <a:pt x="162952" y="1382"/>
                    </a:lnTo>
                    <a:lnTo>
                      <a:pt x="163056" y="3756"/>
                    </a:lnTo>
                    <a:lnTo>
                      <a:pt x="166263" y="7799"/>
                    </a:lnTo>
                    <a:lnTo>
                      <a:pt x="169521" y="3991"/>
                    </a:lnTo>
                    <a:lnTo>
                      <a:pt x="172206" y="7121"/>
                    </a:lnTo>
                    <a:lnTo>
                      <a:pt x="176142" y="8112"/>
                    </a:lnTo>
                    <a:lnTo>
                      <a:pt x="180495" y="13643"/>
                    </a:lnTo>
                    <a:lnTo>
                      <a:pt x="183675" y="11217"/>
                    </a:lnTo>
                    <a:lnTo>
                      <a:pt x="188315" y="12208"/>
                    </a:lnTo>
                    <a:lnTo>
                      <a:pt x="194520" y="7460"/>
                    </a:lnTo>
                    <a:lnTo>
                      <a:pt x="196031" y="9599"/>
                    </a:lnTo>
                    <a:lnTo>
                      <a:pt x="194832" y="11530"/>
                    </a:lnTo>
                    <a:lnTo>
                      <a:pt x="196631" y="13173"/>
                    </a:lnTo>
                    <a:lnTo>
                      <a:pt x="194024" y="16329"/>
                    </a:lnTo>
                    <a:lnTo>
                      <a:pt x="197387" y="20947"/>
                    </a:lnTo>
                    <a:lnTo>
                      <a:pt x="195640" y="20581"/>
                    </a:lnTo>
                    <a:lnTo>
                      <a:pt x="195797" y="25772"/>
                    </a:lnTo>
                    <a:lnTo>
                      <a:pt x="201244" y="28485"/>
                    </a:lnTo>
                    <a:lnTo>
                      <a:pt x="201636" y="32790"/>
                    </a:lnTo>
                    <a:lnTo>
                      <a:pt x="203799" y="33963"/>
                    </a:lnTo>
                    <a:lnTo>
                      <a:pt x="206719" y="27599"/>
                    </a:lnTo>
                    <a:lnTo>
                      <a:pt x="208935" y="25016"/>
                    </a:lnTo>
                    <a:lnTo>
                      <a:pt x="209038" y="28199"/>
                    </a:lnTo>
                    <a:lnTo>
                      <a:pt x="211202" y="29451"/>
                    </a:lnTo>
                    <a:lnTo>
                      <a:pt x="217224" y="40563"/>
                    </a:lnTo>
                    <a:lnTo>
                      <a:pt x="220795" y="44789"/>
                    </a:lnTo>
                    <a:lnTo>
                      <a:pt x="217980" y="46798"/>
                    </a:lnTo>
                    <a:lnTo>
                      <a:pt x="212922" y="52954"/>
                    </a:lnTo>
                    <a:lnTo>
                      <a:pt x="206458" y="58171"/>
                    </a:lnTo>
                    <a:lnTo>
                      <a:pt x="206119" y="59554"/>
                    </a:lnTo>
                    <a:lnTo>
                      <a:pt x="199212" y="65788"/>
                    </a:lnTo>
                    <a:lnTo>
                      <a:pt x="204321" y="71605"/>
                    </a:lnTo>
                    <a:lnTo>
                      <a:pt x="200489" y="75101"/>
                    </a:lnTo>
                    <a:lnTo>
                      <a:pt x="191209" y="80422"/>
                    </a:lnTo>
                    <a:lnTo>
                      <a:pt x="184640" y="79327"/>
                    </a:lnTo>
                    <a:lnTo>
                      <a:pt x="184093" y="82144"/>
                    </a:lnTo>
                    <a:lnTo>
                      <a:pt x="182007" y="82405"/>
                    </a:lnTo>
                    <a:lnTo>
                      <a:pt x="180860" y="87752"/>
                    </a:lnTo>
                    <a:lnTo>
                      <a:pt x="177576" y="86109"/>
                    </a:lnTo>
                    <a:lnTo>
                      <a:pt x="178775" y="90257"/>
                    </a:lnTo>
                    <a:lnTo>
                      <a:pt x="174604" y="88144"/>
                    </a:lnTo>
                    <a:lnTo>
                      <a:pt x="173431" y="89370"/>
                    </a:lnTo>
                    <a:lnTo>
                      <a:pt x="176377" y="92552"/>
                    </a:lnTo>
                    <a:lnTo>
                      <a:pt x="171554" y="96935"/>
                    </a:lnTo>
                    <a:lnTo>
                      <a:pt x="172571" y="99282"/>
                    </a:lnTo>
                    <a:lnTo>
                      <a:pt x="166758" y="98343"/>
                    </a:lnTo>
                    <a:lnTo>
                      <a:pt x="165194" y="97169"/>
                    </a:lnTo>
                    <a:lnTo>
                      <a:pt x="163917" y="104760"/>
                    </a:lnTo>
                    <a:lnTo>
                      <a:pt x="162640" y="107943"/>
                    </a:lnTo>
                    <a:lnTo>
                      <a:pt x="158026" y="110604"/>
                    </a:lnTo>
                    <a:lnTo>
                      <a:pt x="156748" y="119342"/>
                    </a:lnTo>
                    <a:lnTo>
                      <a:pt x="152734" y="117908"/>
                    </a:lnTo>
                    <a:lnTo>
                      <a:pt x="151352" y="122029"/>
                    </a:lnTo>
                    <a:lnTo>
                      <a:pt x="148094" y="120933"/>
                    </a:lnTo>
                    <a:lnTo>
                      <a:pt x="141473" y="128577"/>
                    </a:lnTo>
                    <a:lnTo>
                      <a:pt x="139179" y="128577"/>
                    </a:lnTo>
                    <a:lnTo>
                      <a:pt x="136077" y="134342"/>
                    </a:lnTo>
                    <a:lnTo>
                      <a:pt x="136207" y="136742"/>
                    </a:lnTo>
                    <a:lnTo>
                      <a:pt x="128518" y="140081"/>
                    </a:lnTo>
                    <a:lnTo>
                      <a:pt x="128518" y="143367"/>
                    </a:lnTo>
                    <a:lnTo>
                      <a:pt x="132323" y="143967"/>
                    </a:lnTo>
                    <a:lnTo>
                      <a:pt x="133809" y="141906"/>
                    </a:lnTo>
                    <a:lnTo>
                      <a:pt x="139987" y="145767"/>
                    </a:lnTo>
                    <a:lnTo>
                      <a:pt x="139361" y="142246"/>
                    </a:lnTo>
                    <a:lnTo>
                      <a:pt x="137484" y="140107"/>
                    </a:lnTo>
                    <a:lnTo>
                      <a:pt x="146843" y="138750"/>
                    </a:lnTo>
                    <a:lnTo>
                      <a:pt x="146843" y="137576"/>
                    </a:lnTo>
                    <a:lnTo>
                      <a:pt x="151691" y="136507"/>
                    </a:lnTo>
                    <a:lnTo>
                      <a:pt x="154168" y="137602"/>
                    </a:lnTo>
                    <a:lnTo>
                      <a:pt x="155367" y="142115"/>
                    </a:lnTo>
                    <a:lnTo>
                      <a:pt x="158782" y="141828"/>
                    </a:lnTo>
                    <a:lnTo>
                      <a:pt x="161831" y="139585"/>
                    </a:lnTo>
                    <a:lnTo>
                      <a:pt x="161206" y="137681"/>
                    </a:lnTo>
                    <a:lnTo>
                      <a:pt x="165689" y="137707"/>
                    </a:lnTo>
                    <a:lnTo>
                      <a:pt x="170850" y="139481"/>
                    </a:lnTo>
                    <a:lnTo>
                      <a:pt x="169860" y="141593"/>
                    </a:lnTo>
                    <a:lnTo>
                      <a:pt x="172128" y="142924"/>
                    </a:lnTo>
                    <a:lnTo>
                      <a:pt x="176611" y="142689"/>
                    </a:lnTo>
                    <a:lnTo>
                      <a:pt x="176090" y="145585"/>
                    </a:lnTo>
                    <a:lnTo>
                      <a:pt x="180834" y="146524"/>
                    </a:lnTo>
                    <a:lnTo>
                      <a:pt x="185005" y="146002"/>
                    </a:lnTo>
                    <a:lnTo>
                      <a:pt x="186543" y="149445"/>
                    </a:lnTo>
                    <a:lnTo>
                      <a:pt x="191287" y="150802"/>
                    </a:lnTo>
                    <a:lnTo>
                      <a:pt x="193894" y="153437"/>
                    </a:lnTo>
                    <a:lnTo>
                      <a:pt x="196579" y="151480"/>
                    </a:lnTo>
                    <a:lnTo>
                      <a:pt x="200124" y="156358"/>
                    </a:lnTo>
                    <a:lnTo>
                      <a:pt x="201010" y="159671"/>
                    </a:lnTo>
                    <a:lnTo>
                      <a:pt x="206562" y="159488"/>
                    </a:lnTo>
                    <a:lnTo>
                      <a:pt x="213652" y="158106"/>
                    </a:lnTo>
                    <a:lnTo>
                      <a:pt x="213861" y="161523"/>
                    </a:lnTo>
                    <a:lnTo>
                      <a:pt x="211359" y="165045"/>
                    </a:lnTo>
                    <a:lnTo>
                      <a:pt x="215555" y="169114"/>
                    </a:lnTo>
                    <a:lnTo>
                      <a:pt x="216233" y="166845"/>
                    </a:lnTo>
                    <a:lnTo>
                      <a:pt x="221629" y="169140"/>
                    </a:lnTo>
                    <a:lnTo>
                      <a:pt x="217797" y="172088"/>
                    </a:lnTo>
                    <a:lnTo>
                      <a:pt x="218084" y="174696"/>
                    </a:lnTo>
                    <a:lnTo>
                      <a:pt x="213939" y="177488"/>
                    </a:lnTo>
                    <a:lnTo>
                      <a:pt x="212532" y="180618"/>
                    </a:lnTo>
                    <a:lnTo>
                      <a:pt x="209430" y="182574"/>
                    </a:lnTo>
                    <a:lnTo>
                      <a:pt x="211568" y="186513"/>
                    </a:lnTo>
                    <a:lnTo>
                      <a:pt x="211697" y="189696"/>
                    </a:lnTo>
                    <a:lnTo>
                      <a:pt x="209352" y="192800"/>
                    </a:lnTo>
                    <a:lnTo>
                      <a:pt x="207240" y="193374"/>
                    </a:lnTo>
                    <a:lnTo>
                      <a:pt x="208543" y="196504"/>
                    </a:lnTo>
                    <a:lnTo>
                      <a:pt x="207605" y="199582"/>
                    </a:lnTo>
                    <a:lnTo>
                      <a:pt x="209664" y="202191"/>
                    </a:lnTo>
                    <a:lnTo>
                      <a:pt x="204738" y="207956"/>
                    </a:lnTo>
                    <a:lnTo>
                      <a:pt x="201115" y="209234"/>
                    </a:lnTo>
                    <a:lnTo>
                      <a:pt x="198716" y="211634"/>
                    </a:lnTo>
                    <a:lnTo>
                      <a:pt x="194702" y="211242"/>
                    </a:lnTo>
                    <a:lnTo>
                      <a:pt x="184041" y="212338"/>
                    </a:lnTo>
                    <a:lnTo>
                      <a:pt x="182294" y="208451"/>
                    </a:lnTo>
                    <a:lnTo>
                      <a:pt x="179974" y="208034"/>
                    </a:lnTo>
                    <a:lnTo>
                      <a:pt x="177732" y="210642"/>
                    </a:lnTo>
                    <a:lnTo>
                      <a:pt x="170929" y="215547"/>
                    </a:lnTo>
                    <a:lnTo>
                      <a:pt x="166367" y="257362"/>
                    </a:lnTo>
                    <a:lnTo>
                      <a:pt x="75393" y="257441"/>
                    </a:lnTo>
                    <a:lnTo>
                      <a:pt x="242" y="258301"/>
                    </a:lnTo>
                    <a:lnTo>
                      <a:pt x="33" y="257832"/>
                    </a:lnTo>
                    <a:lnTo>
                      <a:pt x="33" y="257832"/>
                    </a:lnTo>
                    <a:moveTo>
                      <a:pt x="134852" y="145793"/>
                    </a:moveTo>
                    <a:lnTo>
                      <a:pt x="134852" y="147150"/>
                    </a:lnTo>
                    <a:lnTo>
                      <a:pt x="137458" y="145924"/>
                    </a:lnTo>
                    <a:lnTo>
                      <a:pt x="134852" y="145793"/>
                    </a:lnTo>
                    <a:lnTo>
                      <a:pt x="134852" y="145793"/>
                    </a:lnTo>
                    <a:moveTo>
                      <a:pt x="161910" y="142637"/>
                    </a:moveTo>
                    <a:lnTo>
                      <a:pt x="163343" y="142741"/>
                    </a:lnTo>
                    <a:lnTo>
                      <a:pt x="162405" y="141385"/>
                    </a:lnTo>
                    <a:lnTo>
                      <a:pt x="161910" y="142637"/>
                    </a:lnTo>
                    <a:lnTo>
                      <a:pt x="161910" y="142637"/>
                    </a:lnTo>
                    <a:moveTo>
                      <a:pt x="134904" y="136742"/>
                    </a:moveTo>
                    <a:lnTo>
                      <a:pt x="134956" y="135594"/>
                    </a:lnTo>
                    <a:lnTo>
                      <a:pt x="133653" y="136715"/>
                    </a:lnTo>
                    <a:lnTo>
                      <a:pt x="134904" y="136742"/>
                    </a:lnTo>
                    <a:lnTo>
                      <a:pt x="134904" y="136742"/>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70" name="TN-4">
                <a:extLst>
                  <a:ext uri="{FF2B5EF4-FFF2-40B4-BE49-F238E27FC236}">
                    <a16:creationId xmlns:a16="http://schemas.microsoft.com/office/drawing/2014/main" id="{60C8ABB3-F9CB-C2B3-820C-D8E38A970050}"/>
                  </a:ext>
                </a:extLst>
              </p:cNvPr>
              <p:cNvSpPr/>
              <p:nvPr/>
            </p:nvSpPr>
            <p:spPr>
              <a:xfrm>
                <a:off x="-1752642" y="9864723"/>
                <a:ext cx="1679504" cy="925713"/>
              </a:xfrm>
              <a:custGeom>
                <a:avLst/>
                <a:gdLst>
                  <a:gd name="connsiteX0" fmla="*/ 33 w 431488"/>
                  <a:gd name="connsiteY0" fmla="*/ 191782 h 198173"/>
                  <a:gd name="connsiteX1" fmla="*/ 919 w 431488"/>
                  <a:gd name="connsiteY1" fmla="*/ 188861 h 198173"/>
                  <a:gd name="connsiteX2" fmla="*/ 4829 w 431488"/>
                  <a:gd name="connsiteY2" fmla="*/ 189043 h 198173"/>
                  <a:gd name="connsiteX3" fmla="*/ 3343 w 431488"/>
                  <a:gd name="connsiteY3" fmla="*/ 184896 h 198173"/>
                  <a:gd name="connsiteX4" fmla="*/ 3135 w 431488"/>
                  <a:gd name="connsiteY4" fmla="*/ 170027 h 198173"/>
                  <a:gd name="connsiteX5" fmla="*/ 4126 w 431488"/>
                  <a:gd name="connsiteY5" fmla="*/ 169949 h 198173"/>
                  <a:gd name="connsiteX6" fmla="*/ 5689 w 431488"/>
                  <a:gd name="connsiteY6" fmla="*/ 161601 h 198173"/>
                  <a:gd name="connsiteX7" fmla="*/ 4777 w 431488"/>
                  <a:gd name="connsiteY7" fmla="*/ 162227 h 198173"/>
                  <a:gd name="connsiteX8" fmla="*/ 5298 w 431488"/>
                  <a:gd name="connsiteY8" fmla="*/ 124820 h 198173"/>
                  <a:gd name="connsiteX9" fmla="*/ 13744 w 431488"/>
                  <a:gd name="connsiteY9" fmla="*/ 124872 h 198173"/>
                  <a:gd name="connsiteX10" fmla="*/ 14787 w 431488"/>
                  <a:gd name="connsiteY10" fmla="*/ 121951 h 198173"/>
                  <a:gd name="connsiteX11" fmla="*/ 19296 w 431488"/>
                  <a:gd name="connsiteY11" fmla="*/ 121951 h 198173"/>
                  <a:gd name="connsiteX12" fmla="*/ 19270 w 431488"/>
                  <a:gd name="connsiteY12" fmla="*/ 120542 h 198173"/>
                  <a:gd name="connsiteX13" fmla="*/ 23545 w 431488"/>
                  <a:gd name="connsiteY13" fmla="*/ 120907 h 198173"/>
                  <a:gd name="connsiteX14" fmla="*/ 23598 w 431488"/>
                  <a:gd name="connsiteY14" fmla="*/ 114307 h 198173"/>
                  <a:gd name="connsiteX15" fmla="*/ 41271 w 431488"/>
                  <a:gd name="connsiteY15" fmla="*/ 114569 h 198173"/>
                  <a:gd name="connsiteX16" fmla="*/ 41115 w 431488"/>
                  <a:gd name="connsiteY16" fmla="*/ 116108 h 198173"/>
                  <a:gd name="connsiteX17" fmla="*/ 55399 w 431488"/>
                  <a:gd name="connsiteY17" fmla="*/ 119368 h 198173"/>
                  <a:gd name="connsiteX18" fmla="*/ 55608 w 431488"/>
                  <a:gd name="connsiteY18" fmla="*/ 117386 h 198173"/>
                  <a:gd name="connsiteX19" fmla="*/ 60378 w 431488"/>
                  <a:gd name="connsiteY19" fmla="*/ 119081 h 198173"/>
                  <a:gd name="connsiteX20" fmla="*/ 65148 w 431488"/>
                  <a:gd name="connsiteY20" fmla="*/ 118299 h 198173"/>
                  <a:gd name="connsiteX21" fmla="*/ 66634 w 431488"/>
                  <a:gd name="connsiteY21" fmla="*/ 116264 h 198173"/>
                  <a:gd name="connsiteX22" fmla="*/ 70831 w 431488"/>
                  <a:gd name="connsiteY22" fmla="*/ 114699 h 198173"/>
                  <a:gd name="connsiteX23" fmla="*/ 74636 w 431488"/>
                  <a:gd name="connsiteY23" fmla="*/ 117151 h 198173"/>
                  <a:gd name="connsiteX24" fmla="*/ 79746 w 431488"/>
                  <a:gd name="connsiteY24" fmla="*/ 119029 h 198173"/>
                  <a:gd name="connsiteX25" fmla="*/ 83526 w 431488"/>
                  <a:gd name="connsiteY25" fmla="*/ 118951 h 198173"/>
                  <a:gd name="connsiteX26" fmla="*/ 85715 w 431488"/>
                  <a:gd name="connsiteY26" fmla="*/ 121768 h 198173"/>
                  <a:gd name="connsiteX27" fmla="*/ 90172 w 431488"/>
                  <a:gd name="connsiteY27" fmla="*/ 122890 h 198173"/>
                  <a:gd name="connsiteX28" fmla="*/ 94448 w 431488"/>
                  <a:gd name="connsiteY28" fmla="*/ 121116 h 198173"/>
                  <a:gd name="connsiteX29" fmla="*/ 98957 w 431488"/>
                  <a:gd name="connsiteY29" fmla="*/ 124116 h 198173"/>
                  <a:gd name="connsiteX30" fmla="*/ 98696 w 431488"/>
                  <a:gd name="connsiteY30" fmla="*/ 128968 h 198173"/>
                  <a:gd name="connsiteX31" fmla="*/ 99766 w 431488"/>
                  <a:gd name="connsiteY31" fmla="*/ 133011 h 198173"/>
                  <a:gd name="connsiteX32" fmla="*/ 102346 w 431488"/>
                  <a:gd name="connsiteY32" fmla="*/ 135620 h 198173"/>
                  <a:gd name="connsiteX33" fmla="*/ 101747 w 431488"/>
                  <a:gd name="connsiteY33" fmla="*/ 139767 h 198173"/>
                  <a:gd name="connsiteX34" fmla="*/ 107846 w 431488"/>
                  <a:gd name="connsiteY34" fmla="*/ 141385 h 198173"/>
                  <a:gd name="connsiteX35" fmla="*/ 110948 w 431488"/>
                  <a:gd name="connsiteY35" fmla="*/ 138854 h 198173"/>
                  <a:gd name="connsiteX36" fmla="*/ 112981 w 431488"/>
                  <a:gd name="connsiteY36" fmla="*/ 143419 h 198173"/>
                  <a:gd name="connsiteX37" fmla="*/ 113007 w 431488"/>
                  <a:gd name="connsiteY37" fmla="*/ 148663 h 198173"/>
                  <a:gd name="connsiteX38" fmla="*/ 124737 w 431488"/>
                  <a:gd name="connsiteY38" fmla="*/ 150567 h 198173"/>
                  <a:gd name="connsiteX39" fmla="*/ 131802 w 431488"/>
                  <a:gd name="connsiteY39" fmla="*/ 143080 h 198173"/>
                  <a:gd name="connsiteX40" fmla="*/ 140534 w 431488"/>
                  <a:gd name="connsiteY40" fmla="*/ 138541 h 198173"/>
                  <a:gd name="connsiteX41" fmla="*/ 145539 w 431488"/>
                  <a:gd name="connsiteY41" fmla="*/ 137472 h 198173"/>
                  <a:gd name="connsiteX42" fmla="*/ 145982 w 431488"/>
                  <a:gd name="connsiteY42" fmla="*/ 130768 h 198173"/>
                  <a:gd name="connsiteX43" fmla="*/ 143297 w 431488"/>
                  <a:gd name="connsiteY43" fmla="*/ 130429 h 198173"/>
                  <a:gd name="connsiteX44" fmla="*/ 137511 w 431488"/>
                  <a:gd name="connsiteY44" fmla="*/ 118325 h 198173"/>
                  <a:gd name="connsiteX45" fmla="*/ 136468 w 431488"/>
                  <a:gd name="connsiteY45" fmla="*/ 114594 h 198173"/>
                  <a:gd name="connsiteX46" fmla="*/ 136676 w 431488"/>
                  <a:gd name="connsiteY46" fmla="*/ 108308 h 198173"/>
                  <a:gd name="connsiteX47" fmla="*/ 140248 w 431488"/>
                  <a:gd name="connsiteY47" fmla="*/ 75570 h 198173"/>
                  <a:gd name="connsiteX48" fmla="*/ 139856 w 431488"/>
                  <a:gd name="connsiteY48" fmla="*/ 73301 h 198173"/>
                  <a:gd name="connsiteX49" fmla="*/ 135216 w 431488"/>
                  <a:gd name="connsiteY49" fmla="*/ 71892 h 198173"/>
                  <a:gd name="connsiteX50" fmla="*/ 133158 w 431488"/>
                  <a:gd name="connsiteY50" fmla="*/ 68084 h 198173"/>
                  <a:gd name="connsiteX51" fmla="*/ 131593 w 431488"/>
                  <a:gd name="connsiteY51" fmla="*/ 68188 h 198173"/>
                  <a:gd name="connsiteX52" fmla="*/ 131958 w 431488"/>
                  <a:gd name="connsiteY52" fmla="*/ 62058 h 198173"/>
                  <a:gd name="connsiteX53" fmla="*/ 134122 w 431488"/>
                  <a:gd name="connsiteY53" fmla="*/ 62449 h 198173"/>
                  <a:gd name="connsiteX54" fmla="*/ 135634 w 431488"/>
                  <a:gd name="connsiteY54" fmla="*/ 58614 h 198173"/>
                  <a:gd name="connsiteX55" fmla="*/ 137093 w 431488"/>
                  <a:gd name="connsiteY55" fmla="*/ 59371 h 198173"/>
                  <a:gd name="connsiteX56" fmla="*/ 136859 w 431488"/>
                  <a:gd name="connsiteY56" fmla="*/ 55197 h 198173"/>
                  <a:gd name="connsiteX57" fmla="*/ 139126 w 431488"/>
                  <a:gd name="connsiteY57" fmla="*/ 54362 h 198173"/>
                  <a:gd name="connsiteX58" fmla="*/ 144001 w 431488"/>
                  <a:gd name="connsiteY58" fmla="*/ 55301 h 198173"/>
                  <a:gd name="connsiteX59" fmla="*/ 144210 w 431488"/>
                  <a:gd name="connsiteY59" fmla="*/ 49224 h 198173"/>
                  <a:gd name="connsiteX60" fmla="*/ 142177 w 431488"/>
                  <a:gd name="connsiteY60" fmla="*/ 48858 h 198173"/>
                  <a:gd name="connsiteX61" fmla="*/ 145435 w 431488"/>
                  <a:gd name="connsiteY61" fmla="*/ 46693 h 198173"/>
                  <a:gd name="connsiteX62" fmla="*/ 145852 w 431488"/>
                  <a:gd name="connsiteY62" fmla="*/ 44111 h 198173"/>
                  <a:gd name="connsiteX63" fmla="*/ 143402 w 431488"/>
                  <a:gd name="connsiteY63" fmla="*/ 42181 h 198173"/>
                  <a:gd name="connsiteX64" fmla="*/ 143376 w 431488"/>
                  <a:gd name="connsiteY64" fmla="*/ 35815 h 198173"/>
                  <a:gd name="connsiteX65" fmla="*/ 141890 w 431488"/>
                  <a:gd name="connsiteY65" fmla="*/ 33963 h 198173"/>
                  <a:gd name="connsiteX66" fmla="*/ 143766 w 431488"/>
                  <a:gd name="connsiteY66" fmla="*/ 27990 h 198173"/>
                  <a:gd name="connsiteX67" fmla="*/ 142307 w 431488"/>
                  <a:gd name="connsiteY67" fmla="*/ 26164 h 198173"/>
                  <a:gd name="connsiteX68" fmla="*/ 144888 w 431488"/>
                  <a:gd name="connsiteY68" fmla="*/ 20555 h 198173"/>
                  <a:gd name="connsiteX69" fmla="*/ 144132 w 431488"/>
                  <a:gd name="connsiteY69" fmla="*/ 16173 h 198173"/>
                  <a:gd name="connsiteX70" fmla="*/ 151587 w 431488"/>
                  <a:gd name="connsiteY70" fmla="*/ 10851 h 198173"/>
                  <a:gd name="connsiteX71" fmla="*/ 151065 w 431488"/>
                  <a:gd name="connsiteY71" fmla="*/ 6626 h 198173"/>
                  <a:gd name="connsiteX72" fmla="*/ 153646 w 431488"/>
                  <a:gd name="connsiteY72" fmla="*/ 6078 h 198173"/>
                  <a:gd name="connsiteX73" fmla="*/ 153829 w 431488"/>
                  <a:gd name="connsiteY73" fmla="*/ 2504 h 198173"/>
                  <a:gd name="connsiteX74" fmla="*/ 156383 w 431488"/>
                  <a:gd name="connsiteY74" fmla="*/ 4747 h 198173"/>
                  <a:gd name="connsiteX75" fmla="*/ 156826 w 431488"/>
                  <a:gd name="connsiteY75" fmla="*/ 7434 h 198173"/>
                  <a:gd name="connsiteX76" fmla="*/ 158077 w 431488"/>
                  <a:gd name="connsiteY76" fmla="*/ 0 h 198173"/>
                  <a:gd name="connsiteX77" fmla="*/ 164386 w 431488"/>
                  <a:gd name="connsiteY77" fmla="*/ 5086 h 198173"/>
                  <a:gd name="connsiteX78" fmla="*/ 176429 w 431488"/>
                  <a:gd name="connsiteY78" fmla="*/ 13121 h 198173"/>
                  <a:gd name="connsiteX79" fmla="*/ 187690 w 431488"/>
                  <a:gd name="connsiteY79" fmla="*/ 21781 h 198173"/>
                  <a:gd name="connsiteX80" fmla="*/ 196292 w 431488"/>
                  <a:gd name="connsiteY80" fmla="*/ 23712 h 198173"/>
                  <a:gd name="connsiteX81" fmla="*/ 196135 w 431488"/>
                  <a:gd name="connsiteY81" fmla="*/ 24886 h 198173"/>
                  <a:gd name="connsiteX82" fmla="*/ 208622 w 431488"/>
                  <a:gd name="connsiteY82" fmla="*/ 25068 h 198173"/>
                  <a:gd name="connsiteX83" fmla="*/ 210368 w 431488"/>
                  <a:gd name="connsiteY83" fmla="*/ 26085 h 198173"/>
                  <a:gd name="connsiteX84" fmla="*/ 210029 w 431488"/>
                  <a:gd name="connsiteY84" fmla="*/ 29972 h 198173"/>
                  <a:gd name="connsiteX85" fmla="*/ 211984 w 431488"/>
                  <a:gd name="connsiteY85" fmla="*/ 33233 h 198173"/>
                  <a:gd name="connsiteX86" fmla="*/ 210368 w 431488"/>
                  <a:gd name="connsiteY86" fmla="*/ 34146 h 198173"/>
                  <a:gd name="connsiteX87" fmla="*/ 209560 w 431488"/>
                  <a:gd name="connsiteY87" fmla="*/ 39207 h 198173"/>
                  <a:gd name="connsiteX88" fmla="*/ 208100 w 431488"/>
                  <a:gd name="connsiteY88" fmla="*/ 38555 h 198173"/>
                  <a:gd name="connsiteX89" fmla="*/ 206510 w 431488"/>
                  <a:gd name="connsiteY89" fmla="*/ 49067 h 198173"/>
                  <a:gd name="connsiteX90" fmla="*/ 206301 w 431488"/>
                  <a:gd name="connsiteY90" fmla="*/ 54467 h 198173"/>
                  <a:gd name="connsiteX91" fmla="*/ 205233 w 431488"/>
                  <a:gd name="connsiteY91" fmla="*/ 54310 h 198173"/>
                  <a:gd name="connsiteX92" fmla="*/ 205442 w 431488"/>
                  <a:gd name="connsiteY92" fmla="*/ 60023 h 198173"/>
                  <a:gd name="connsiteX93" fmla="*/ 204242 w 431488"/>
                  <a:gd name="connsiteY93" fmla="*/ 63988 h 198173"/>
                  <a:gd name="connsiteX94" fmla="*/ 202443 w 431488"/>
                  <a:gd name="connsiteY94" fmla="*/ 65632 h 198173"/>
                  <a:gd name="connsiteX95" fmla="*/ 202548 w 431488"/>
                  <a:gd name="connsiteY95" fmla="*/ 70692 h 198173"/>
                  <a:gd name="connsiteX96" fmla="*/ 208517 w 431488"/>
                  <a:gd name="connsiteY96" fmla="*/ 74631 h 198173"/>
                  <a:gd name="connsiteX97" fmla="*/ 211723 w 431488"/>
                  <a:gd name="connsiteY97" fmla="*/ 78153 h 198173"/>
                  <a:gd name="connsiteX98" fmla="*/ 215086 w 431488"/>
                  <a:gd name="connsiteY98" fmla="*/ 78309 h 198173"/>
                  <a:gd name="connsiteX99" fmla="*/ 219596 w 431488"/>
                  <a:gd name="connsiteY99" fmla="*/ 80813 h 198173"/>
                  <a:gd name="connsiteX100" fmla="*/ 226999 w 431488"/>
                  <a:gd name="connsiteY100" fmla="*/ 81492 h 198173"/>
                  <a:gd name="connsiteX101" fmla="*/ 234584 w 431488"/>
                  <a:gd name="connsiteY101" fmla="*/ 78440 h 198173"/>
                  <a:gd name="connsiteX102" fmla="*/ 233776 w 431488"/>
                  <a:gd name="connsiteY102" fmla="*/ 74762 h 198173"/>
                  <a:gd name="connsiteX103" fmla="*/ 234610 w 431488"/>
                  <a:gd name="connsiteY103" fmla="*/ 65214 h 198173"/>
                  <a:gd name="connsiteX104" fmla="*/ 244855 w 431488"/>
                  <a:gd name="connsiteY104" fmla="*/ 49589 h 198173"/>
                  <a:gd name="connsiteX105" fmla="*/ 248921 w 431488"/>
                  <a:gd name="connsiteY105" fmla="*/ 48154 h 198173"/>
                  <a:gd name="connsiteX106" fmla="*/ 250329 w 431488"/>
                  <a:gd name="connsiteY106" fmla="*/ 45441 h 198173"/>
                  <a:gd name="connsiteX107" fmla="*/ 262919 w 431488"/>
                  <a:gd name="connsiteY107" fmla="*/ 44319 h 198173"/>
                  <a:gd name="connsiteX108" fmla="*/ 263049 w 431488"/>
                  <a:gd name="connsiteY108" fmla="*/ 45911 h 198173"/>
                  <a:gd name="connsiteX109" fmla="*/ 268211 w 431488"/>
                  <a:gd name="connsiteY109" fmla="*/ 44685 h 198173"/>
                  <a:gd name="connsiteX110" fmla="*/ 278247 w 431488"/>
                  <a:gd name="connsiteY110" fmla="*/ 48024 h 198173"/>
                  <a:gd name="connsiteX111" fmla="*/ 279785 w 431488"/>
                  <a:gd name="connsiteY111" fmla="*/ 49902 h 198173"/>
                  <a:gd name="connsiteX112" fmla="*/ 284086 w 431488"/>
                  <a:gd name="connsiteY112" fmla="*/ 50606 h 198173"/>
                  <a:gd name="connsiteX113" fmla="*/ 287161 w 431488"/>
                  <a:gd name="connsiteY113" fmla="*/ 53371 h 198173"/>
                  <a:gd name="connsiteX114" fmla="*/ 284842 w 431488"/>
                  <a:gd name="connsiteY114" fmla="*/ 56189 h 198173"/>
                  <a:gd name="connsiteX115" fmla="*/ 285233 w 431488"/>
                  <a:gd name="connsiteY115" fmla="*/ 59997 h 198173"/>
                  <a:gd name="connsiteX116" fmla="*/ 289768 w 431488"/>
                  <a:gd name="connsiteY116" fmla="*/ 63362 h 198173"/>
                  <a:gd name="connsiteX117" fmla="*/ 290602 w 431488"/>
                  <a:gd name="connsiteY117" fmla="*/ 67249 h 198173"/>
                  <a:gd name="connsiteX118" fmla="*/ 289351 w 431488"/>
                  <a:gd name="connsiteY118" fmla="*/ 69831 h 198173"/>
                  <a:gd name="connsiteX119" fmla="*/ 290863 w 431488"/>
                  <a:gd name="connsiteY119" fmla="*/ 85926 h 198173"/>
                  <a:gd name="connsiteX120" fmla="*/ 296207 w 431488"/>
                  <a:gd name="connsiteY120" fmla="*/ 101004 h 198173"/>
                  <a:gd name="connsiteX121" fmla="*/ 305122 w 431488"/>
                  <a:gd name="connsiteY121" fmla="*/ 98395 h 198173"/>
                  <a:gd name="connsiteX122" fmla="*/ 310309 w 431488"/>
                  <a:gd name="connsiteY122" fmla="*/ 98552 h 198173"/>
                  <a:gd name="connsiteX123" fmla="*/ 311221 w 431488"/>
                  <a:gd name="connsiteY123" fmla="*/ 96543 h 198173"/>
                  <a:gd name="connsiteX124" fmla="*/ 315497 w 431488"/>
                  <a:gd name="connsiteY124" fmla="*/ 94900 h 198173"/>
                  <a:gd name="connsiteX125" fmla="*/ 333300 w 431488"/>
                  <a:gd name="connsiteY125" fmla="*/ 74344 h 198173"/>
                  <a:gd name="connsiteX126" fmla="*/ 338331 w 431488"/>
                  <a:gd name="connsiteY126" fmla="*/ 67588 h 198173"/>
                  <a:gd name="connsiteX127" fmla="*/ 337549 w 431488"/>
                  <a:gd name="connsiteY127" fmla="*/ 66284 h 198173"/>
                  <a:gd name="connsiteX128" fmla="*/ 338305 w 431488"/>
                  <a:gd name="connsiteY128" fmla="*/ 60988 h 198173"/>
                  <a:gd name="connsiteX129" fmla="*/ 340625 w 431488"/>
                  <a:gd name="connsiteY129" fmla="*/ 59684 h 198173"/>
                  <a:gd name="connsiteX130" fmla="*/ 361687 w 431488"/>
                  <a:gd name="connsiteY130" fmla="*/ 58927 h 198173"/>
                  <a:gd name="connsiteX131" fmla="*/ 364346 w 431488"/>
                  <a:gd name="connsiteY131" fmla="*/ 60597 h 198173"/>
                  <a:gd name="connsiteX132" fmla="*/ 370654 w 431488"/>
                  <a:gd name="connsiteY132" fmla="*/ 58614 h 198173"/>
                  <a:gd name="connsiteX133" fmla="*/ 372453 w 431488"/>
                  <a:gd name="connsiteY133" fmla="*/ 63127 h 198173"/>
                  <a:gd name="connsiteX134" fmla="*/ 386894 w 431488"/>
                  <a:gd name="connsiteY134" fmla="*/ 59162 h 198173"/>
                  <a:gd name="connsiteX135" fmla="*/ 388693 w 431488"/>
                  <a:gd name="connsiteY135" fmla="*/ 60362 h 198173"/>
                  <a:gd name="connsiteX136" fmla="*/ 390283 w 431488"/>
                  <a:gd name="connsiteY136" fmla="*/ 58249 h 198173"/>
                  <a:gd name="connsiteX137" fmla="*/ 393541 w 431488"/>
                  <a:gd name="connsiteY137" fmla="*/ 57362 h 198173"/>
                  <a:gd name="connsiteX138" fmla="*/ 405741 w 431488"/>
                  <a:gd name="connsiteY138" fmla="*/ 49119 h 198173"/>
                  <a:gd name="connsiteX139" fmla="*/ 407096 w 431488"/>
                  <a:gd name="connsiteY139" fmla="*/ 51076 h 198173"/>
                  <a:gd name="connsiteX140" fmla="*/ 413039 w 431488"/>
                  <a:gd name="connsiteY140" fmla="*/ 54597 h 198173"/>
                  <a:gd name="connsiteX141" fmla="*/ 414369 w 431488"/>
                  <a:gd name="connsiteY141" fmla="*/ 57258 h 198173"/>
                  <a:gd name="connsiteX142" fmla="*/ 412544 w 431488"/>
                  <a:gd name="connsiteY142" fmla="*/ 58145 h 198173"/>
                  <a:gd name="connsiteX143" fmla="*/ 411997 w 431488"/>
                  <a:gd name="connsiteY143" fmla="*/ 61693 h 198173"/>
                  <a:gd name="connsiteX144" fmla="*/ 420077 w 431488"/>
                  <a:gd name="connsiteY144" fmla="*/ 63936 h 198173"/>
                  <a:gd name="connsiteX145" fmla="*/ 420025 w 431488"/>
                  <a:gd name="connsiteY145" fmla="*/ 68188 h 198173"/>
                  <a:gd name="connsiteX146" fmla="*/ 423231 w 431488"/>
                  <a:gd name="connsiteY146" fmla="*/ 68240 h 198173"/>
                  <a:gd name="connsiteX147" fmla="*/ 423857 w 431488"/>
                  <a:gd name="connsiteY147" fmla="*/ 70849 h 198173"/>
                  <a:gd name="connsiteX148" fmla="*/ 427767 w 431488"/>
                  <a:gd name="connsiteY148" fmla="*/ 67014 h 198173"/>
                  <a:gd name="connsiteX149" fmla="*/ 431521 w 431488"/>
                  <a:gd name="connsiteY149" fmla="*/ 69962 h 198173"/>
                  <a:gd name="connsiteX150" fmla="*/ 430218 w 431488"/>
                  <a:gd name="connsiteY150" fmla="*/ 73118 h 198173"/>
                  <a:gd name="connsiteX151" fmla="*/ 430218 w 431488"/>
                  <a:gd name="connsiteY151" fmla="*/ 78074 h 198173"/>
                  <a:gd name="connsiteX152" fmla="*/ 431417 w 431488"/>
                  <a:gd name="connsiteY152" fmla="*/ 81179 h 198173"/>
                  <a:gd name="connsiteX153" fmla="*/ 428237 w 431488"/>
                  <a:gd name="connsiteY153" fmla="*/ 84466 h 198173"/>
                  <a:gd name="connsiteX154" fmla="*/ 424665 w 431488"/>
                  <a:gd name="connsiteY154" fmla="*/ 91013 h 198173"/>
                  <a:gd name="connsiteX155" fmla="*/ 421329 w 431488"/>
                  <a:gd name="connsiteY155" fmla="*/ 93100 h 198173"/>
                  <a:gd name="connsiteX156" fmla="*/ 420964 w 431488"/>
                  <a:gd name="connsiteY156" fmla="*/ 95891 h 198173"/>
                  <a:gd name="connsiteX157" fmla="*/ 416298 w 431488"/>
                  <a:gd name="connsiteY157" fmla="*/ 103039 h 198173"/>
                  <a:gd name="connsiteX158" fmla="*/ 413039 w 431488"/>
                  <a:gd name="connsiteY158" fmla="*/ 104943 h 198173"/>
                  <a:gd name="connsiteX159" fmla="*/ 408660 w 431488"/>
                  <a:gd name="connsiteY159" fmla="*/ 112925 h 198173"/>
                  <a:gd name="connsiteX160" fmla="*/ 405688 w 431488"/>
                  <a:gd name="connsiteY160" fmla="*/ 114438 h 198173"/>
                  <a:gd name="connsiteX161" fmla="*/ 404958 w 431488"/>
                  <a:gd name="connsiteY161" fmla="*/ 118090 h 198173"/>
                  <a:gd name="connsiteX162" fmla="*/ 403343 w 431488"/>
                  <a:gd name="connsiteY162" fmla="*/ 118012 h 198173"/>
                  <a:gd name="connsiteX163" fmla="*/ 396748 w 431488"/>
                  <a:gd name="connsiteY163" fmla="*/ 133402 h 198173"/>
                  <a:gd name="connsiteX164" fmla="*/ 394871 w 431488"/>
                  <a:gd name="connsiteY164" fmla="*/ 133585 h 198173"/>
                  <a:gd name="connsiteX165" fmla="*/ 393306 w 431488"/>
                  <a:gd name="connsiteY165" fmla="*/ 137081 h 198173"/>
                  <a:gd name="connsiteX166" fmla="*/ 387051 w 431488"/>
                  <a:gd name="connsiteY166" fmla="*/ 144228 h 198173"/>
                  <a:gd name="connsiteX167" fmla="*/ 384496 w 431488"/>
                  <a:gd name="connsiteY167" fmla="*/ 144280 h 198173"/>
                  <a:gd name="connsiteX168" fmla="*/ 381785 w 431488"/>
                  <a:gd name="connsiteY168" fmla="*/ 140419 h 198173"/>
                  <a:gd name="connsiteX169" fmla="*/ 380169 w 431488"/>
                  <a:gd name="connsiteY169" fmla="*/ 132020 h 198173"/>
                  <a:gd name="connsiteX170" fmla="*/ 375399 w 431488"/>
                  <a:gd name="connsiteY170" fmla="*/ 127533 h 198173"/>
                  <a:gd name="connsiteX171" fmla="*/ 374408 w 431488"/>
                  <a:gd name="connsiteY171" fmla="*/ 129542 h 198173"/>
                  <a:gd name="connsiteX172" fmla="*/ 372219 w 431488"/>
                  <a:gd name="connsiteY172" fmla="*/ 128264 h 198173"/>
                  <a:gd name="connsiteX173" fmla="*/ 374200 w 431488"/>
                  <a:gd name="connsiteY173" fmla="*/ 122942 h 198173"/>
                  <a:gd name="connsiteX174" fmla="*/ 366953 w 431488"/>
                  <a:gd name="connsiteY174" fmla="*/ 118090 h 198173"/>
                  <a:gd name="connsiteX175" fmla="*/ 361870 w 431488"/>
                  <a:gd name="connsiteY175" fmla="*/ 119525 h 198173"/>
                  <a:gd name="connsiteX176" fmla="*/ 360515 w 431488"/>
                  <a:gd name="connsiteY176" fmla="*/ 114464 h 198173"/>
                  <a:gd name="connsiteX177" fmla="*/ 356708 w 431488"/>
                  <a:gd name="connsiteY177" fmla="*/ 114594 h 198173"/>
                  <a:gd name="connsiteX178" fmla="*/ 355145 w 431488"/>
                  <a:gd name="connsiteY178" fmla="*/ 116499 h 198173"/>
                  <a:gd name="connsiteX179" fmla="*/ 352329 w 431488"/>
                  <a:gd name="connsiteY179" fmla="*/ 114699 h 198173"/>
                  <a:gd name="connsiteX180" fmla="*/ 348341 w 431488"/>
                  <a:gd name="connsiteY180" fmla="*/ 123933 h 198173"/>
                  <a:gd name="connsiteX181" fmla="*/ 341120 w 431488"/>
                  <a:gd name="connsiteY181" fmla="*/ 138880 h 198173"/>
                  <a:gd name="connsiteX182" fmla="*/ 320606 w 431488"/>
                  <a:gd name="connsiteY182" fmla="*/ 169531 h 198173"/>
                  <a:gd name="connsiteX183" fmla="*/ 319537 w 431488"/>
                  <a:gd name="connsiteY183" fmla="*/ 176574 h 198173"/>
                  <a:gd name="connsiteX184" fmla="*/ 321336 w 431488"/>
                  <a:gd name="connsiteY184" fmla="*/ 176548 h 198173"/>
                  <a:gd name="connsiteX185" fmla="*/ 324411 w 431488"/>
                  <a:gd name="connsiteY185" fmla="*/ 179705 h 198173"/>
                  <a:gd name="connsiteX186" fmla="*/ 321492 w 431488"/>
                  <a:gd name="connsiteY186" fmla="*/ 187296 h 198173"/>
                  <a:gd name="connsiteX187" fmla="*/ 317660 w 431488"/>
                  <a:gd name="connsiteY187" fmla="*/ 187922 h 198173"/>
                  <a:gd name="connsiteX188" fmla="*/ 314923 w 431488"/>
                  <a:gd name="connsiteY188" fmla="*/ 194000 h 198173"/>
                  <a:gd name="connsiteX189" fmla="*/ 308250 w 431488"/>
                  <a:gd name="connsiteY189" fmla="*/ 198173 h 198173"/>
                  <a:gd name="connsiteX190" fmla="*/ 257784 w 431488"/>
                  <a:gd name="connsiteY190" fmla="*/ 197287 h 198173"/>
                  <a:gd name="connsiteX191" fmla="*/ 196657 w 431488"/>
                  <a:gd name="connsiteY191" fmla="*/ 196869 h 198173"/>
                  <a:gd name="connsiteX192" fmla="*/ 178462 w 431488"/>
                  <a:gd name="connsiteY192" fmla="*/ 196634 h 198173"/>
                  <a:gd name="connsiteX193" fmla="*/ 164959 w 431488"/>
                  <a:gd name="connsiteY193" fmla="*/ 196869 h 198173"/>
                  <a:gd name="connsiteX194" fmla="*/ 131046 w 431488"/>
                  <a:gd name="connsiteY194" fmla="*/ 196582 h 198173"/>
                  <a:gd name="connsiteX195" fmla="*/ 111860 w 431488"/>
                  <a:gd name="connsiteY195" fmla="*/ 196608 h 198173"/>
                  <a:gd name="connsiteX196" fmla="*/ 44477 w 431488"/>
                  <a:gd name="connsiteY196" fmla="*/ 195017 h 198173"/>
                  <a:gd name="connsiteX197" fmla="*/ 26256 w 431488"/>
                  <a:gd name="connsiteY197" fmla="*/ 194704 h 198173"/>
                  <a:gd name="connsiteX198" fmla="*/ 867 w 431488"/>
                  <a:gd name="connsiteY198" fmla="*/ 194574 h 198173"/>
                  <a:gd name="connsiteX199" fmla="*/ 33 w 431488"/>
                  <a:gd name="connsiteY199" fmla="*/ 191782 h 198173"/>
                  <a:gd name="connsiteX200" fmla="*/ 33 w 431488"/>
                  <a:gd name="connsiteY200" fmla="*/ 191782 h 198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431488" h="198173">
                    <a:moveTo>
                      <a:pt x="33" y="191782"/>
                    </a:moveTo>
                    <a:lnTo>
                      <a:pt x="919" y="188861"/>
                    </a:lnTo>
                    <a:lnTo>
                      <a:pt x="4829" y="189043"/>
                    </a:lnTo>
                    <a:lnTo>
                      <a:pt x="3343" y="184896"/>
                    </a:lnTo>
                    <a:lnTo>
                      <a:pt x="3135" y="170027"/>
                    </a:lnTo>
                    <a:lnTo>
                      <a:pt x="4126" y="169949"/>
                    </a:lnTo>
                    <a:lnTo>
                      <a:pt x="5689" y="161601"/>
                    </a:lnTo>
                    <a:lnTo>
                      <a:pt x="4777" y="162227"/>
                    </a:lnTo>
                    <a:lnTo>
                      <a:pt x="5298" y="124820"/>
                    </a:lnTo>
                    <a:lnTo>
                      <a:pt x="13744" y="124872"/>
                    </a:lnTo>
                    <a:lnTo>
                      <a:pt x="14787" y="121951"/>
                    </a:lnTo>
                    <a:lnTo>
                      <a:pt x="19296" y="121951"/>
                    </a:lnTo>
                    <a:lnTo>
                      <a:pt x="19270" y="120542"/>
                    </a:lnTo>
                    <a:lnTo>
                      <a:pt x="23545" y="120907"/>
                    </a:lnTo>
                    <a:lnTo>
                      <a:pt x="23598" y="114307"/>
                    </a:lnTo>
                    <a:lnTo>
                      <a:pt x="41271" y="114569"/>
                    </a:lnTo>
                    <a:lnTo>
                      <a:pt x="41115" y="116108"/>
                    </a:lnTo>
                    <a:lnTo>
                      <a:pt x="55399" y="119368"/>
                    </a:lnTo>
                    <a:lnTo>
                      <a:pt x="55608" y="117386"/>
                    </a:lnTo>
                    <a:lnTo>
                      <a:pt x="60378" y="119081"/>
                    </a:lnTo>
                    <a:lnTo>
                      <a:pt x="65148" y="118299"/>
                    </a:lnTo>
                    <a:lnTo>
                      <a:pt x="66634" y="116264"/>
                    </a:lnTo>
                    <a:lnTo>
                      <a:pt x="70831" y="114699"/>
                    </a:lnTo>
                    <a:lnTo>
                      <a:pt x="74636" y="117151"/>
                    </a:lnTo>
                    <a:lnTo>
                      <a:pt x="79746" y="119029"/>
                    </a:lnTo>
                    <a:lnTo>
                      <a:pt x="83526" y="118951"/>
                    </a:lnTo>
                    <a:lnTo>
                      <a:pt x="85715" y="121768"/>
                    </a:lnTo>
                    <a:lnTo>
                      <a:pt x="90172" y="122890"/>
                    </a:lnTo>
                    <a:lnTo>
                      <a:pt x="94448" y="121116"/>
                    </a:lnTo>
                    <a:lnTo>
                      <a:pt x="98957" y="124116"/>
                    </a:lnTo>
                    <a:lnTo>
                      <a:pt x="98696" y="128968"/>
                    </a:lnTo>
                    <a:lnTo>
                      <a:pt x="99766" y="133011"/>
                    </a:lnTo>
                    <a:lnTo>
                      <a:pt x="102346" y="135620"/>
                    </a:lnTo>
                    <a:lnTo>
                      <a:pt x="101747" y="139767"/>
                    </a:lnTo>
                    <a:lnTo>
                      <a:pt x="107846" y="141385"/>
                    </a:lnTo>
                    <a:lnTo>
                      <a:pt x="110948" y="138854"/>
                    </a:lnTo>
                    <a:lnTo>
                      <a:pt x="112981" y="143419"/>
                    </a:lnTo>
                    <a:lnTo>
                      <a:pt x="113007" y="148663"/>
                    </a:lnTo>
                    <a:lnTo>
                      <a:pt x="124737" y="150567"/>
                    </a:lnTo>
                    <a:lnTo>
                      <a:pt x="131802" y="143080"/>
                    </a:lnTo>
                    <a:lnTo>
                      <a:pt x="140534" y="138541"/>
                    </a:lnTo>
                    <a:lnTo>
                      <a:pt x="145539" y="137472"/>
                    </a:lnTo>
                    <a:lnTo>
                      <a:pt x="145982" y="130768"/>
                    </a:lnTo>
                    <a:lnTo>
                      <a:pt x="143297" y="130429"/>
                    </a:lnTo>
                    <a:lnTo>
                      <a:pt x="137511" y="118325"/>
                    </a:lnTo>
                    <a:lnTo>
                      <a:pt x="136468" y="114594"/>
                    </a:lnTo>
                    <a:lnTo>
                      <a:pt x="136676" y="108308"/>
                    </a:lnTo>
                    <a:lnTo>
                      <a:pt x="140248" y="75570"/>
                    </a:lnTo>
                    <a:lnTo>
                      <a:pt x="139856" y="73301"/>
                    </a:lnTo>
                    <a:lnTo>
                      <a:pt x="135216" y="71892"/>
                    </a:lnTo>
                    <a:lnTo>
                      <a:pt x="133158" y="68084"/>
                    </a:lnTo>
                    <a:lnTo>
                      <a:pt x="131593" y="68188"/>
                    </a:lnTo>
                    <a:lnTo>
                      <a:pt x="131958" y="62058"/>
                    </a:lnTo>
                    <a:lnTo>
                      <a:pt x="134122" y="62449"/>
                    </a:lnTo>
                    <a:lnTo>
                      <a:pt x="135634" y="58614"/>
                    </a:lnTo>
                    <a:lnTo>
                      <a:pt x="137093" y="59371"/>
                    </a:lnTo>
                    <a:lnTo>
                      <a:pt x="136859" y="55197"/>
                    </a:lnTo>
                    <a:lnTo>
                      <a:pt x="139126" y="54362"/>
                    </a:lnTo>
                    <a:lnTo>
                      <a:pt x="144001" y="55301"/>
                    </a:lnTo>
                    <a:lnTo>
                      <a:pt x="144210" y="49224"/>
                    </a:lnTo>
                    <a:lnTo>
                      <a:pt x="142177" y="48858"/>
                    </a:lnTo>
                    <a:lnTo>
                      <a:pt x="145435" y="46693"/>
                    </a:lnTo>
                    <a:lnTo>
                      <a:pt x="145852" y="44111"/>
                    </a:lnTo>
                    <a:lnTo>
                      <a:pt x="143402" y="42181"/>
                    </a:lnTo>
                    <a:lnTo>
                      <a:pt x="143376" y="35815"/>
                    </a:lnTo>
                    <a:lnTo>
                      <a:pt x="141890" y="33963"/>
                    </a:lnTo>
                    <a:lnTo>
                      <a:pt x="143766" y="27990"/>
                    </a:lnTo>
                    <a:lnTo>
                      <a:pt x="142307" y="26164"/>
                    </a:lnTo>
                    <a:lnTo>
                      <a:pt x="144888" y="20555"/>
                    </a:lnTo>
                    <a:lnTo>
                      <a:pt x="144132" y="16173"/>
                    </a:lnTo>
                    <a:lnTo>
                      <a:pt x="151587" y="10851"/>
                    </a:lnTo>
                    <a:lnTo>
                      <a:pt x="151065" y="6626"/>
                    </a:lnTo>
                    <a:lnTo>
                      <a:pt x="153646" y="6078"/>
                    </a:lnTo>
                    <a:lnTo>
                      <a:pt x="153829" y="2504"/>
                    </a:lnTo>
                    <a:lnTo>
                      <a:pt x="156383" y="4747"/>
                    </a:lnTo>
                    <a:lnTo>
                      <a:pt x="156826" y="7434"/>
                    </a:lnTo>
                    <a:lnTo>
                      <a:pt x="158077" y="0"/>
                    </a:lnTo>
                    <a:lnTo>
                      <a:pt x="164386" y="5086"/>
                    </a:lnTo>
                    <a:lnTo>
                      <a:pt x="176429" y="13121"/>
                    </a:lnTo>
                    <a:lnTo>
                      <a:pt x="187690" y="21781"/>
                    </a:lnTo>
                    <a:lnTo>
                      <a:pt x="196292" y="23712"/>
                    </a:lnTo>
                    <a:lnTo>
                      <a:pt x="196135" y="24886"/>
                    </a:lnTo>
                    <a:lnTo>
                      <a:pt x="208622" y="25068"/>
                    </a:lnTo>
                    <a:lnTo>
                      <a:pt x="210368" y="26085"/>
                    </a:lnTo>
                    <a:lnTo>
                      <a:pt x="210029" y="29972"/>
                    </a:lnTo>
                    <a:lnTo>
                      <a:pt x="211984" y="33233"/>
                    </a:lnTo>
                    <a:lnTo>
                      <a:pt x="210368" y="34146"/>
                    </a:lnTo>
                    <a:lnTo>
                      <a:pt x="209560" y="39207"/>
                    </a:lnTo>
                    <a:lnTo>
                      <a:pt x="208100" y="38555"/>
                    </a:lnTo>
                    <a:lnTo>
                      <a:pt x="206510" y="49067"/>
                    </a:lnTo>
                    <a:lnTo>
                      <a:pt x="206301" y="54467"/>
                    </a:lnTo>
                    <a:lnTo>
                      <a:pt x="205233" y="54310"/>
                    </a:lnTo>
                    <a:lnTo>
                      <a:pt x="205442" y="60023"/>
                    </a:lnTo>
                    <a:lnTo>
                      <a:pt x="204242" y="63988"/>
                    </a:lnTo>
                    <a:lnTo>
                      <a:pt x="202443" y="65632"/>
                    </a:lnTo>
                    <a:lnTo>
                      <a:pt x="202548" y="70692"/>
                    </a:lnTo>
                    <a:lnTo>
                      <a:pt x="208517" y="74631"/>
                    </a:lnTo>
                    <a:lnTo>
                      <a:pt x="211723" y="78153"/>
                    </a:lnTo>
                    <a:lnTo>
                      <a:pt x="215086" y="78309"/>
                    </a:lnTo>
                    <a:lnTo>
                      <a:pt x="219596" y="80813"/>
                    </a:lnTo>
                    <a:lnTo>
                      <a:pt x="226999" y="81492"/>
                    </a:lnTo>
                    <a:lnTo>
                      <a:pt x="234584" y="78440"/>
                    </a:lnTo>
                    <a:lnTo>
                      <a:pt x="233776" y="74762"/>
                    </a:lnTo>
                    <a:lnTo>
                      <a:pt x="234610" y="65214"/>
                    </a:lnTo>
                    <a:lnTo>
                      <a:pt x="244855" y="49589"/>
                    </a:lnTo>
                    <a:lnTo>
                      <a:pt x="248921" y="48154"/>
                    </a:lnTo>
                    <a:lnTo>
                      <a:pt x="250329" y="45441"/>
                    </a:lnTo>
                    <a:lnTo>
                      <a:pt x="262919" y="44319"/>
                    </a:lnTo>
                    <a:lnTo>
                      <a:pt x="263049" y="45911"/>
                    </a:lnTo>
                    <a:lnTo>
                      <a:pt x="268211" y="44685"/>
                    </a:lnTo>
                    <a:lnTo>
                      <a:pt x="278247" y="48024"/>
                    </a:lnTo>
                    <a:lnTo>
                      <a:pt x="279785" y="49902"/>
                    </a:lnTo>
                    <a:lnTo>
                      <a:pt x="284086" y="50606"/>
                    </a:lnTo>
                    <a:lnTo>
                      <a:pt x="287161" y="53371"/>
                    </a:lnTo>
                    <a:lnTo>
                      <a:pt x="284842" y="56189"/>
                    </a:lnTo>
                    <a:lnTo>
                      <a:pt x="285233" y="59997"/>
                    </a:lnTo>
                    <a:lnTo>
                      <a:pt x="289768" y="63362"/>
                    </a:lnTo>
                    <a:lnTo>
                      <a:pt x="290602" y="67249"/>
                    </a:lnTo>
                    <a:lnTo>
                      <a:pt x="289351" y="69831"/>
                    </a:lnTo>
                    <a:lnTo>
                      <a:pt x="290863" y="85926"/>
                    </a:lnTo>
                    <a:lnTo>
                      <a:pt x="296207" y="101004"/>
                    </a:lnTo>
                    <a:lnTo>
                      <a:pt x="305122" y="98395"/>
                    </a:lnTo>
                    <a:lnTo>
                      <a:pt x="310309" y="98552"/>
                    </a:lnTo>
                    <a:lnTo>
                      <a:pt x="311221" y="96543"/>
                    </a:lnTo>
                    <a:lnTo>
                      <a:pt x="315497" y="94900"/>
                    </a:lnTo>
                    <a:lnTo>
                      <a:pt x="333300" y="74344"/>
                    </a:lnTo>
                    <a:lnTo>
                      <a:pt x="338331" y="67588"/>
                    </a:lnTo>
                    <a:lnTo>
                      <a:pt x="337549" y="66284"/>
                    </a:lnTo>
                    <a:lnTo>
                      <a:pt x="338305" y="60988"/>
                    </a:lnTo>
                    <a:lnTo>
                      <a:pt x="340625" y="59684"/>
                    </a:lnTo>
                    <a:lnTo>
                      <a:pt x="361687" y="58927"/>
                    </a:lnTo>
                    <a:lnTo>
                      <a:pt x="364346" y="60597"/>
                    </a:lnTo>
                    <a:lnTo>
                      <a:pt x="370654" y="58614"/>
                    </a:lnTo>
                    <a:lnTo>
                      <a:pt x="372453" y="63127"/>
                    </a:lnTo>
                    <a:lnTo>
                      <a:pt x="386894" y="59162"/>
                    </a:lnTo>
                    <a:lnTo>
                      <a:pt x="388693" y="60362"/>
                    </a:lnTo>
                    <a:lnTo>
                      <a:pt x="390283" y="58249"/>
                    </a:lnTo>
                    <a:lnTo>
                      <a:pt x="393541" y="57362"/>
                    </a:lnTo>
                    <a:lnTo>
                      <a:pt x="405741" y="49119"/>
                    </a:lnTo>
                    <a:lnTo>
                      <a:pt x="407096" y="51076"/>
                    </a:lnTo>
                    <a:lnTo>
                      <a:pt x="413039" y="54597"/>
                    </a:lnTo>
                    <a:lnTo>
                      <a:pt x="414369" y="57258"/>
                    </a:lnTo>
                    <a:lnTo>
                      <a:pt x="412544" y="58145"/>
                    </a:lnTo>
                    <a:lnTo>
                      <a:pt x="411997" y="61693"/>
                    </a:lnTo>
                    <a:lnTo>
                      <a:pt x="420077" y="63936"/>
                    </a:lnTo>
                    <a:lnTo>
                      <a:pt x="420025" y="68188"/>
                    </a:lnTo>
                    <a:lnTo>
                      <a:pt x="423231" y="68240"/>
                    </a:lnTo>
                    <a:lnTo>
                      <a:pt x="423857" y="70849"/>
                    </a:lnTo>
                    <a:lnTo>
                      <a:pt x="427767" y="67014"/>
                    </a:lnTo>
                    <a:lnTo>
                      <a:pt x="431521" y="69962"/>
                    </a:lnTo>
                    <a:lnTo>
                      <a:pt x="430218" y="73118"/>
                    </a:lnTo>
                    <a:lnTo>
                      <a:pt x="430218" y="78074"/>
                    </a:lnTo>
                    <a:lnTo>
                      <a:pt x="431417" y="81179"/>
                    </a:lnTo>
                    <a:lnTo>
                      <a:pt x="428237" y="84466"/>
                    </a:lnTo>
                    <a:lnTo>
                      <a:pt x="424665" y="91013"/>
                    </a:lnTo>
                    <a:lnTo>
                      <a:pt x="421329" y="93100"/>
                    </a:lnTo>
                    <a:lnTo>
                      <a:pt x="420964" y="95891"/>
                    </a:lnTo>
                    <a:lnTo>
                      <a:pt x="416298" y="103039"/>
                    </a:lnTo>
                    <a:lnTo>
                      <a:pt x="413039" y="104943"/>
                    </a:lnTo>
                    <a:lnTo>
                      <a:pt x="408660" y="112925"/>
                    </a:lnTo>
                    <a:lnTo>
                      <a:pt x="405688" y="114438"/>
                    </a:lnTo>
                    <a:lnTo>
                      <a:pt x="404958" y="118090"/>
                    </a:lnTo>
                    <a:lnTo>
                      <a:pt x="403343" y="118012"/>
                    </a:lnTo>
                    <a:lnTo>
                      <a:pt x="396748" y="133402"/>
                    </a:lnTo>
                    <a:lnTo>
                      <a:pt x="394871" y="133585"/>
                    </a:lnTo>
                    <a:lnTo>
                      <a:pt x="393306" y="137081"/>
                    </a:lnTo>
                    <a:lnTo>
                      <a:pt x="387051" y="144228"/>
                    </a:lnTo>
                    <a:lnTo>
                      <a:pt x="384496" y="144280"/>
                    </a:lnTo>
                    <a:lnTo>
                      <a:pt x="381785" y="140419"/>
                    </a:lnTo>
                    <a:lnTo>
                      <a:pt x="380169" y="132020"/>
                    </a:lnTo>
                    <a:lnTo>
                      <a:pt x="375399" y="127533"/>
                    </a:lnTo>
                    <a:lnTo>
                      <a:pt x="374408" y="129542"/>
                    </a:lnTo>
                    <a:lnTo>
                      <a:pt x="372219" y="128264"/>
                    </a:lnTo>
                    <a:lnTo>
                      <a:pt x="374200" y="122942"/>
                    </a:lnTo>
                    <a:lnTo>
                      <a:pt x="366953" y="118090"/>
                    </a:lnTo>
                    <a:lnTo>
                      <a:pt x="361870" y="119525"/>
                    </a:lnTo>
                    <a:lnTo>
                      <a:pt x="360515" y="114464"/>
                    </a:lnTo>
                    <a:lnTo>
                      <a:pt x="356708" y="114594"/>
                    </a:lnTo>
                    <a:lnTo>
                      <a:pt x="355145" y="116499"/>
                    </a:lnTo>
                    <a:lnTo>
                      <a:pt x="352329" y="114699"/>
                    </a:lnTo>
                    <a:lnTo>
                      <a:pt x="348341" y="123933"/>
                    </a:lnTo>
                    <a:lnTo>
                      <a:pt x="341120" y="138880"/>
                    </a:lnTo>
                    <a:lnTo>
                      <a:pt x="320606" y="169531"/>
                    </a:lnTo>
                    <a:lnTo>
                      <a:pt x="319537" y="176574"/>
                    </a:lnTo>
                    <a:lnTo>
                      <a:pt x="321336" y="176548"/>
                    </a:lnTo>
                    <a:lnTo>
                      <a:pt x="324411" y="179705"/>
                    </a:lnTo>
                    <a:lnTo>
                      <a:pt x="321492" y="187296"/>
                    </a:lnTo>
                    <a:lnTo>
                      <a:pt x="317660" y="187922"/>
                    </a:lnTo>
                    <a:lnTo>
                      <a:pt x="314923" y="194000"/>
                    </a:lnTo>
                    <a:lnTo>
                      <a:pt x="308250" y="198173"/>
                    </a:lnTo>
                    <a:lnTo>
                      <a:pt x="257784" y="197287"/>
                    </a:lnTo>
                    <a:lnTo>
                      <a:pt x="196657" y="196869"/>
                    </a:lnTo>
                    <a:lnTo>
                      <a:pt x="178462" y="196634"/>
                    </a:lnTo>
                    <a:lnTo>
                      <a:pt x="164959" y="196869"/>
                    </a:lnTo>
                    <a:lnTo>
                      <a:pt x="131046" y="196582"/>
                    </a:lnTo>
                    <a:lnTo>
                      <a:pt x="111860" y="196608"/>
                    </a:lnTo>
                    <a:lnTo>
                      <a:pt x="44477" y="195017"/>
                    </a:lnTo>
                    <a:lnTo>
                      <a:pt x="26256" y="194704"/>
                    </a:lnTo>
                    <a:lnTo>
                      <a:pt x="867" y="194574"/>
                    </a:lnTo>
                    <a:lnTo>
                      <a:pt x="33" y="191782"/>
                    </a:lnTo>
                    <a:lnTo>
                      <a:pt x="33" y="191782"/>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71" name="TN-5">
                <a:extLst>
                  <a:ext uri="{FF2B5EF4-FFF2-40B4-BE49-F238E27FC236}">
                    <a16:creationId xmlns:a16="http://schemas.microsoft.com/office/drawing/2014/main" id="{BCCB052C-2411-E43F-E5B3-A11453C23A8D}"/>
                  </a:ext>
                </a:extLst>
              </p:cNvPr>
              <p:cNvSpPr/>
              <p:nvPr/>
            </p:nvSpPr>
            <p:spPr>
              <a:xfrm>
                <a:off x="-1811994" y="9720690"/>
                <a:ext cx="873692" cy="847359"/>
              </a:xfrm>
              <a:custGeom>
                <a:avLst/>
                <a:gdLst>
                  <a:gd name="connsiteX0" fmla="*/ 33 w 224463"/>
                  <a:gd name="connsiteY0" fmla="*/ 140628 h 181400"/>
                  <a:gd name="connsiteX1" fmla="*/ 998 w 224463"/>
                  <a:gd name="connsiteY1" fmla="*/ 136742 h 181400"/>
                  <a:gd name="connsiteX2" fmla="*/ 3917 w 224463"/>
                  <a:gd name="connsiteY2" fmla="*/ 136742 h 181400"/>
                  <a:gd name="connsiteX3" fmla="*/ 4621 w 224463"/>
                  <a:gd name="connsiteY3" fmla="*/ 129150 h 181400"/>
                  <a:gd name="connsiteX4" fmla="*/ 9522 w 224463"/>
                  <a:gd name="connsiteY4" fmla="*/ 126177 h 181400"/>
                  <a:gd name="connsiteX5" fmla="*/ 9991 w 224463"/>
                  <a:gd name="connsiteY5" fmla="*/ 121716 h 181400"/>
                  <a:gd name="connsiteX6" fmla="*/ 8609 w 224463"/>
                  <a:gd name="connsiteY6" fmla="*/ 118299 h 181400"/>
                  <a:gd name="connsiteX7" fmla="*/ 14370 w 224463"/>
                  <a:gd name="connsiteY7" fmla="*/ 116499 h 181400"/>
                  <a:gd name="connsiteX8" fmla="*/ 13614 w 224463"/>
                  <a:gd name="connsiteY8" fmla="*/ 114125 h 181400"/>
                  <a:gd name="connsiteX9" fmla="*/ 15986 w 224463"/>
                  <a:gd name="connsiteY9" fmla="*/ 113525 h 181400"/>
                  <a:gd name="connsiteX10" fmla="*/ 18879 w 224463"/>
                  <a:gd name="connsiteY10" fmla="*/ 110473 h 181400"/>
                  <a:gd name="connsiteX11" fmla="*/ 21486 w 224463"/>
                  <a:gd name="connsiteY11" fmla="*/ 110656 h 181400"/>
                  <a:gd name="connsiteX12" fmla="*/ 24328 w 224463"/>
                  <a:gd name="connsiteY12" fmla="*/ 114595 h 181400"/>
                  <a:gd name="connsiteX13" fmla="*/ 30297 w 224463"/>
                  <a:gd name="connsiteY13" fmla="*/ 114908 h 181400"/>
                  <a:gd name="connsiteX14" fmla="*/ 37231 w 224463"/>
                  <a:gd name="connsiteY14" fmla="*/ 117256 h 181400"/>
                  <a:gd name="connsiteX15" fmla="*/ 43122 w 224463"/>
                  <a:gd name="connsiteY15" fmla="*/ 115534 h 181400"/>
                  <a:gd name="connsiteX16" fmla="*/ 51984 w 224463"/>
                  <a:gd name="connsiteY16" fmla="*/ 109378 h 181400"/>
                  <a:gd name="connsiteX17" fmla="*/ 56598 w 224463"/>
                  <a:gd name="connsiteY17" fmla="*/ 109691 h 181400"/>
                  <a:gd name="connsiteX18" fmla="*/ 57511 w 224463"/>
                  <a:gd name="connsiteY18" fmla="*/ 106743 h 181400"/>
                  <a:gd name="connsiteX19" fmla="*/ 61760 w 224463"/>
                  <a:gd name="connsiteY19" fmla="*/ 102752 h 181400"/>
                  <a:gd name="connsiteX20" fmla="*/ 65148 w 224463"/>
                  <a:gd name="connsiteY20" fmla="*/ 102934 h 181400"/>
                  <a:gd name="connsiteX21" fmla="*/ 67417 w 224463"/>
                  <a:gd name="connsiteY21" fmla="*/ 100561 h 181400"/>
                  <a:gd name="connsiteX22" fmla="*/ 65696 w 224463"/>
                  <a:gd name="connsiteY22" fmla="*/ 98630 h 181400"/>
                  <a:gd name="connsiteX23" fmla="*/ 69736 w 224463"/>
                  <a:gd name="connsiteY23" fmla="*/ 97796 h 181400"/>
                  <a:gd name="connsiteX24" fmla="*/ 72473 w 224463"/>
                  <a:gd name="connsiteY24" fmla="*/ 75414 h 181400"/>
                  <a:gd name="connsiteX25" fmla="*/ 107899 w 224463"/>
                  <a:gd name="connsiteY25" fmla="*/ 89448 h 181400"/>
                  <a:gd name="connsiteX26" fmla="*/ 108915 w 224463"/>
                  <a:gd name="connsiteY26" fmla="*/ 87465 h 181400"/>
                  <a:gd name="connsiteX27" fmla="*/ 113686 w 224463"/>
                  <a:gd name="connsiteY27" fmla="*/ 88300 h 181400"/>
                  <a:gd name="connsiteX28" fmla="*/ 115615 w 224463"/>
                  <a:gd name="connsiteY28" fmla="*/ 84414 h 181400"/>
                  <a:gd name="connsiteX29" fmla="*/ 117230 w 224463"/>
                  <a:gd name="connsiteY29" fmla="*/ 84544 h 181400"/>
                  <a:gd name="connsiteX30" fmla="*/ 120593 w 224463"/>
                  <a:gd name="connsiteY30" fmla="*/ 78388 h 181400"/>
                  <a:gd name="connsiteX31" fmla="*/ 123930 w 224463"/>
                  <a:gd name="connsiteY31" fmla="*/ 74344 h 181400"/>
                  <a:gd name="connsiteX32" fmla="*/ 127762 w 224463"/>
                  <a:gd name="connsiteY32" fmla="*/ 73823 h 181400"/>
                  <a:gd name="connsiteX33" fmla="*/ 129091 w 224463"/>
                  <a:gd name="connsiteY33" fmla="*/ 62449 h 181400"/>
                  <a:gd name="connsiteX34" fmla="*/ 131229 w 224463"/>
                  <a:gd name="connsiteY34" fmla="*/ 54832 h 181400"/>
                  <a:gd name="connsiteX35" fmla="*/ 125754 w 224463"/>
                  <a:gd name="connsiteY35" fmla="*/ 52093 h 181400"/>
                  <a:gd name="connsiteX36" fmla="*/ 123461 w 224463"/>
                  <a:gd name="connsiteY36" fmla="*/ 53815 h 181400"/>
                  <a:gd name="connsiteX37" fmla="*/ 117960 w 224463"/>
                  <a:gd name="connsiteY37" fmla="*/ 53711 h 181400"/>
                  <a:gd name="connsiteX38" fmla="*/ 116840 w 224463"/>
                  <a:gd name="connsiteY38" fmla="*/ 61197 h 181400"/>
                  <a:gd name="connsiteX39" fmla="*/ 107716 w 224463"/>
                  <a:gd name="connsiteY39" fmla="*/ 60023 h 181400"/>
                  <a:gd name="connsiteX40" fmla="*/ 104353 w 224463"/>
                  <a:gd name="connsiteY40" fmla="*/ 51024 h 181400"/>
                  <a:gd name="connsiteX41" fmla="*/ 101173 w 224463"/>
                  <a:gd name="connsiteY41" fmla="*/ 49172 h 181400"/>
                  <a:gd name="connsiteX42" fmla="*/ 97810 w 224463"/>
                  <a:gd name="connsiteY42" fmla="*/ 50711 h 181400"/>
                  <a:gd name="connsiteX43" fmla="*/ 95621 w 224463"/>
                  <a:gd name="connsiteY43" fmla="*/ 39885 h 181400"/>
                  <a:gd name="connsiteX44" fmla="*/ 97576 w 224463"/>
                  <a:gd name="connsiteY44" fmla="*/ 41241 h 181400"/>
                  <a:gd name="connsiteX45" fmla="*/ 97915 w 224463"/>
                  <a:gd name="connsiteY45" fmla="*/ 34720 h 181400"/>
                  <a:gd name="connsiteX46" fmla="*/ 104327 w 224463"/>
                  <a:gd name="connsiteY46" fmla="*/ 34902 h 181400"/>
                  <a:gd name="connsiteX47" fmla="*/ 103571 w 224463"/>
                  <a:gd name="connsiteY47" fmla="*/ 32633 h 181400"/>
                  <a:gd name="connsiteX48" fmla="*/ 106777 w 224463"/>
                  <a:gd name="connsiteY48" fmla="*/ 32294 h 181400"/>
                  <a:gd name="connsiteX49" fmla="*/ 113008 w 224463"/>
                  <a:gd name="connsiteY49" fmla="*/ 29294 h 181400"/>
                  <a:gd name="connsiteX50" fmla="*/ 120046 w 224463"/>
                  <a:gd name="connsiteY50" fmla="*/ 24547 h 181400"/>
                  <a:gd name="connsiteX51" fmla="*/ 129013 w 224463"/>
                  <a:gd name="connsiteY51" fmla="*/ 23842 h 181400"/>
                  <a:gd name="connsiteX52" fmla="*/ 132584 w 224463"/>
                  <a:gd name="connsiteY52" fmla="*/ 28016 h 181400"/>
                  <a:gd name="connsiteX53" fmla="*/ 139935 w 224463"/>
                  <a:gd name="connsiteY53" fmla="*/ 28981 h 181400"/>
                  <a:gd name="connsiteX54" fmla="*/ 141786 w 224463"/>
                  <a:gd name="connsiteY54" fmla="*/ 32581 h 181400"/>
                  <a:gd name="connsiteX55" fmla="*/ 145566 w 224463"/>
                  <a:gd name="connsiteY55" fmla="*/ 31590 h 181400"/>
                  <a:gd name="connsiteX56" fmla="*/ 146765 w 224463"/>
                  <a:gd name="connsiteY56" fmla="*/ 33442 h 181400"/>
                  <a:gd name="connsiteX57" fmla="*/ 150831 w 224463"/>
                  <a:gd name="connsiteY57" fmla="*/ 35033 h 181400"/>
                  <a:gd name="connsiteX58" fmla="*/ 153307 w 224463"/>
                  <a:gd name="connsiteY58" fmla="*/ 31512 h 181400"/>
                  <a:gd name="connsiteX59" fmla="*/ 158390 w 224463"/>
                  <a:gd name="connsiteY59" fmla="*/ 32868 h 181400"/>
                  <a:gd name="connsiteX60" fmla="*/ 159798 w 224463"/>
                  <a:gd name="connsiteY60" fmla="*/ 28146 h 181400"/>
                  <a:gd name="connsiteX61" fmla="*/ 159720 w 224463"/>
                  <a:gd name="connsiteY61" fmla="*/ 24181 h 181400"/>
                  <a:gd name="connsiteX62" fmla="*/ 158104 w 224463"/>
                  <a:gd name="connsiteY62" fmla="*/ 20138 h 181400"/>
                  <a:gd name="connsiteX63" fmla="*/ 155236 w 224463"/>
                  <a:gd name="connsiteY63" fmla="*/ 17425 h 181400"/>
                  <a:gd name="connsiteX64" fmla="*/ 157504 w 224463"/>
                  <a:gd name="connsiteY64" fmla="*/ 8426 h 181400"/>
                  <a:gd name="connsiteX65" fmla="*/ 157869 w 224463"/>
                  <a:gd name="connsiteY65" fmla="*/ 4252 h 181400"/>
                  <a:gd name="connsiteX66" fmla="*/ 161988 w 224463"/>
                  <a:gd name="connsiteY66" fmla="*/ 4878 h 181400"/>
                  <a:gd name="connsiteX67" fmla="*/ 166028 w 224463"/>
                  <a:gd name="connsiteY67" fmla="*/ 0 h 181400"/>
                  <a:gd name="connsiteX68" fmla="*/ 169312 w 224463"/>
                  <a:gd name="connsiteY68" fmla="*/ 3626 h 181400"/>
                  <a:gd name="connsiteX69" fmla="*/ 171111 w 224463"/>
                  <a:gd name="connsiteY69" fmla="*/ 1669 h 181400"/>
                  <a:gd name="connsiteX70" fmla="*/ 173978 w 224463"/>
                  <a:gd name="connsiteY70" fmla="*/ 5034 h 181400"/>
                  <a:gd name="connsiteX71" fmla="*/ 173562 w 224463"/>
                  <a:gd name="connsiteY71" fmla="*/ 6808 h 181400"/>
                  <a:gd name="connsiteX72" fmla="*/ 178827 w 224463"/>
                  <a:gd name="connsiteY72" fmla="*/ 7539 h 181400"/>
                  <a:gd name="connsiteX73" fmla="*/ 185057 w 224463"/>
                  <a:gd name="connsiteY73" fmla="*/ 4669 h 181400"/>
                  <a:gd name="connsiteX74" fmla="*/ 187508 w 224463"/>
                  <a:gd name="connsiteY74" fmla="*/ 1461 h 181400"/>
                  <a:gd name="connsiteX75" fmla="*/ 198560 w 224463"/>
                  <a:gd name="connsiteY75" fmla="*/ 2687 h 181400"/>
                  <a:gd name="connsiteX76" fmla="*/ 201349 w 224463"/>
                  <a:gd name="connsiteY76" fmla="*/ 2061 h 181400"/>
                  <a:gd name="connsiteX77" fmla="*/ 206067 w 224463"/>
                  <a:gd name="connsiteY77" fmla="*/ 4278 h 181400"/>
                  <a:gd name="connsiteX78" fmla="*/ 207840 w 224463"/>
                  <a:gd name="connsiteY78" fmla="*/ 7904 h 181400"/>
                  <a:gd name="connsiteX79" fmla="*/ 208022 w 224463"/>
                  <a:gd name="connsiteY79" fmla="*/ 13956 h 181400"/>
                  <a:gd name="connsiteX80" fmla="*/ 213757 w 224463"/>
                  <a:gd name="connsiteY80" fmla="*/ 22668 h 181400"/>
                  <a:gd name="connsiteX81" fmla="*/ 218188 w 224463"/>
                  <a:gd name="connsiteY81" fmla="*/ 27077 h 181400"/>
                  <a:gd name="connsiteX82" fmla="*/ 220977 w 224463"/>
                  <a:gd name="connsiteY82" fmla="*/ 31303 h 181400"/>
                  <a:gd name="connsiteX83" fmla="*/ 224497 w 224463"/>
                  <a:gd name="connsiteY83" fmla="*/ 31772 h 181400"/>
                  <a:gd name="connsiteX84" fmla="*/ 220821 w 224463"/>
                  <a:gd name="connsiteY84" fmla="*/ 34042 h 181400"/>
                  <a:gd name="connsiteX85" fmla="*/ 220899 w 224463"/>
                  <a:gd name="connsiteY85" fmla="*/ 35868 h 181400"/>
                  <a:gd name="connsiteX86" fmla="*/ 217954 w 224463"/>
                  <a:gd name="connsiteY86" fmla="*/ 39989 h 181400"/>
                  <a:gd name="connsiteX87" fmla="*/ 219700 w 224463"/>
                  <a:gd name="connsiteY87" fmla="*/ 41502 h 181400"/>
                  <a:gd name="connsiteX88" fmla="*/ 217615 w 224463"/>
                  <a:gd name="connsiteY88" fmla="*/ 43380 h 181400"/>
                  <a:gd name="connsiteX89" fmla="*/ 219127 w 224463"/>
                  <a:gd name="connsiteY89" fmla="*/ 45493 h 181400"/>
                  <a:gd name="connsiteX90" fmla="*/ 216520 w 224463"/>
                  <a:gd name="connsiteY90" fmla="*/ 48154 h 181400"/>
                  <a:gd name="connsiteX91" fmla="*/ 222542 w 224463"/>
                  <a:gd name="connsiteY91" fmla="*/ 51963 h 181400"/>
                  <a:gd name="connsiteX92" fmla="*/ 222150 w 224463"/>
                  <a:gd name="connsiteY92" fmla="*/ 56371 h 181400"/>
                  <a:gd name="connsiteX93" fmla="*/ 220873 w 224463"/>
                  <a:gd name="connsiteY93" fmla="*/ 55536 h 181400"/>
                  <a:gd name="connsiteX94" fmla="*/ 211385 w 224463"/>
                  <a:gd name="connsiteY94" fmla="*/ 55719 h 181400"/>
                  <a:gd name="connsiteX95" fmla="*/ 211541 w 224463"/>
                  <a:gd name="connsiteY95" fmla="*/ 54545 h 181400"/>
                  <a:gd name="connsiteX96" fmla="*/ 202939 w 224463"/>
                  <a:gd name="connsiteY96" fmla="*/ 52615 h 181400"/>
                  <a:gd name="connsiteX97" fmla="*/ 195067 w 224463"/>
                  <a:gd name="connsiteY97" fmla="*/ 46902 h 181400"/>
                  <a:gd name="connsiteX98" fmla="*/ 193321 w 224463"/>
                  <a:gd name="connsiteY98" fmla="*/ 46641 h 181400"/>
                  <a:gd name="connsiteX99" fmla="*/ 190714 w 224463"/>
                  <a:gd name="connsiteY99" fmla="*/ 43250 h 181400"/>
                  <a:gd name="connsiteX100" fmla="*/ 179635 w 224463"/>
                  <a:gd name="connsiteY100" fmla="*/ 35920 h 181400"/>
                  <a:gd name="connsiteX101" fmla="*/ 173327 w 224463"/>
                  <a:gd name="connsiteY101" fmla="*/ 30833 h 181400"/>
                  <a:gd name="connsiteX102" fmla="*/ 172076 w 224463"/>
                  <a:gd name="connsiteY102" fmla="*/ 38268 h 181400"/>
                  <a:gd name="connsiteX103" fmla="*/ 171633 w 224463"/>
                  <a:gd name="connsiteY103" fmla="*/ 35581 h 181400"/>
                  <a:gd name="connsiteX104" fmla="*/ 169078 w 224463"/>
                  <a:gd name="connsiteY104" fmla="*/ 33337 h 181400"/>
                  <a:gd name="connsiteX105" fmla="*/ 168895 w 224463"/>
                  <a:gd name="connsiteY105" fmla="*/ 36911 h 181400"/>
                  <a:gd name="connsiteX106" fmla="*/ 166315 w 224463"/>
                  <a:gd name="connsiteY106" fmla="*/ 37459 h 181400"/>
                  <a:gd name="connsiteX107" fmla="*/ 166836 w 224463"/>
                  <a:gd name="connsiteY107" fmla="*/ 41685 h 181400"/>
                  <a:gd name="connsiteX108" fmla="*/ 159381 w 224463"/>
                  <a:gd name="connsiteY108" fmla="*/ 47006 h 181400"/>
                  <a:gd name="connsiteX109" fmla="*/ 160137 w 224463"/>
                  <a:gd name="connsiteY109" fmla="*/ 51389 h 181400"/>
                  <a:gd name="connsiteX110" fmla="*/ 157556 w 224463"/>
                  <a:gd name="connsiteY110" fmla="*/ 56997 h 181400"/>
                  <a:gd name="connsiteX111" fmla="*/ 159016 w 224463"/>
                  <a:gd name="connsiteY111" fmla="*/ 58823 h 181400"/>
                  <a:gd name="connsiteX112" fmla="*/ 157139 w 224463"/>
                  <a:gd name="connsiteY112" fmla="*/ 64797 h 181400"/>
                  <a:gd name="connsiteX113" fmla="*/ 158625 w 224463"/>
                  <a:gd name="connsiteY113" fmla="*/ 66649 h 181400"/>
                  <a:gd name="connsiteX114" fmla="*/ 158651 w 224463"/>
                  <a:gd name="connsiteY114" fmla="*/ 73014 h 181400"/>
                  <a:gd name="connsiteX115" fmla="*/ 161101 w 224463"/>
                  <a:gd name="connsiteY115" fmla="*/ 74944 h 181400"/>
                  <a:gd name="connsiteX116" fmla="*/ 160685 w 224463"/>
                  <a:gd name="connsiteY116" fmla="*/ 77527 h 181400"/>
                  <a:gd name="connsiteX117" fmla="*/ 157426 w 224463"/>
                  <a:gd name="connsiteY117" fmla="*/ 79692 h 181400"/>
                  <a:gd name="connsiteX118" fmla="*/ 159460 w 224463"/>
                  <a:gd name="connsiteY118" fmla="*/ 80057 h 181400"/>
                  <a:gd name="connsiteX119" fmla="*/ 159251 w 224463"/>
                  <a:gd name="connsiteY119" fmla="*/ 86135 h 181400"/>
                  <a:gd name="connsiteX120" fmla="*/ 154376 w 224463"/>
                  <a:gd name="connsiteY120" fmla="*/ 85196 h 181400"/>
                  <a:gd name="connsiteX121" fmla="*/ 152108 w 224463"/>
                  <a:gd name="connsiteY121" fmla="*/ 86031 h 181400"/>
                  <a:gd name="connsiteX122" fmla="*/ 152343 w 224463"/>
                  <a:gd name="connsiteY122" fmla="*/ 90205 h 181400"/>
                  <a:gd name="connsiteX123" fmla="*/ 150883 w 224463"/>
                  <a:gd name="connsiteY123" fmla="*/ 89448 h 181400"/>
                  <a:gd name="connsiteX124" fmla="*/ 149371 w 224463"/>
                  <a:gd name="connsiteY124" fmla="*/ 93283 h 181400"/>
                  <a:gd name="connsiteX125" fmla="*/ 147207 w 224463"/>
                  <a:gd name="connsiteY125" fmla="*/ 92891 h 181400"/>
                  <a:gd name="connsiteX126" fmla="*/ 146843 w 224463"/>
                  <a:gd name="connsiteY126" fmla="*/ 99022 h 181400"/>
                  <a:gd name="connsiteX127" fmla="*/ 148407 w 224463"/>
                  <a:gd name="connsiteY127" fmla="*/ 98917 h 181400"/>
                  <a:gd name="connsiteX128" fmla="*/ 150466 w 224463"/>
                  <a:gd name="connsiteY128" fmla="*/ 102726 h 181400"/>
                  <a:gd name="connsiteX129" fmla="*/ 155106 w 224463"/>
                  <a:gd name="connsiteY129" fmla="*/ 104134 h 181400"/>
                  <a:gd name="connsiteX130" fmla="*/ 155497 w 224463"/>
                  <a:gd name="connsiteY130" fmla="*/ 106404 h 181400"/>
                  <a:gd name="connsiteX131" fmla="*/ 151926 w 224463"/>
                  <a:gd name="connsiteY131" fmla="*/ 139142 h 181400"/>
                  <a:gd name="connsiteX132" fmla="*/ 151717 w 224463"/>
                  <a:gd name="connsiteY132" fmla="*/ 145428 h 181400"/>
                  <a:gd name="connsiteX133" fmla="*/ 152760 w 224463"/>
                  <a:gd name="connsiteY133" fmla="*/ 149158 h 181400"/>
                  <a:gd name="connsiteX134" fmla="*/ 158547 w 224463"/>
                  <a:gd name="connsiteY134" fmla="*/ 161262 h 181400"/>
                  <a:gd name="connsiteX135" fmla="*/ 161232 w 224463"/>
                  <a:gd name="connsiteY135" fmla="*/ 161601 h 181400"/>
                  <a:gd name="connsiteX136" fmla="*/ 160789 w 224463"/>
                  <a:gd name="connsiteY136" fmla="*/ 168305 h 181400"/>
                  <a:gd name="connsiteX137" fmla="*/ 153229 w 224463"/>
                  <a:gd name="connsiteY137" fmla="*/ 170445 h 181400"/>
                  <a:gd name="connsiteX138" fmla="*/ 147052 w 224463"/>
                  <a:gd name="connsiteY138" fmla="*/ 173914 h 181400"/>
                  <a:gd name="connsiteX139" fmla="*/ 139987 w 224463"/>
                  <a:gd name="connsiteY139" fmla="*/ 181400 h 181400"/>
                  <a:gd name="connsiteX140" fmla="*/ 128257 w 224463"/>
                  <a:gd name="connsiteY140" fmla="*/ 179496 h 181400"/>
                  <a:gd name="connsiteX141" fmla="*/ 128231 w 224463"/>
                  <a:gd name="connsiteY141" fmla="*/ 174253 h 181400"/>
                  <a:gd name="connsiteX142" fmla="*/ 126198 w 224463"/>
                  <a:gd name="connsiteY142" fmla="*/ 169688 h 181400"/>
                  <a:gd name="connsiteX143" fmla="*/ 123095 w 224463"/>
                  <a:gd name="connsiteY143" fmla="*/ 172218 h 181400"/>
                  <a:gd name="connsiteX144" fmla="*/ 116996 w 224463"/>
                  <a:gd name="connsiteY144" fmla="*/ 170601 h 181400"/>
                  <a:gd name="connsiteX145" fmla="*/ 117596 w 224463"/>
                  <a:gd name="connsiteY145" fmla="*/ 166453 h 181400"/>
                  <a:gd name="connsiteX146" fmla="*/ 115015 w 224463"/>
                  <a:gd name="connsiteY146" fmla="*/ 163845 h 181400"/>
                  <a:gd name="connsiteX147" fmla="*/ 113946 w 224463"/>
                  <a:gd name="connsiteY147" fmla="*/ 159801 h 181400"/>
                  <a:gd name="connsiteX148" fmla="*/ 114207 w 224463"/>
                  <a:gd name="connsiteY148" fmla="*/ 154949 h 181400"/>
                  <a:gd name="connsiteX149" fmla="*/ 109697 w 224463"/>
                  <a:gd name="connsiteY149" fmla="*/ 151949 h 181400"/>
                  <a:gd name="connsiteX150" fmla="*/ 105422 w 224463"/>
                  <a:gd name="connsiteY150" fmla="*/ 153723 h 181400"/>
                  <a:gd name="connsiteX151" fmla="*/ 100965 w 224463"/>
                  <a:gd name="connsiteY151" fmla="*/ 152602 h 181400"/>
                  <a:gd name="connsiteX152" fmla="*/ 98775 w 224463"/>
                  <a:gd name="connsiteY152" fmla="*/ 149784 h 181400"/>
                  <a:gd name="connsiteX153" fmla="*/ 94995 w 224463"/>
                  <a:gd name="connsiteY153" fmla="*/ 149863 h 181400"/>
                  <a:gd name="connsiteX154" fmla="*/ 89886 w 224463"/>
                  <a:gd name="connsiteY154" fmla="*/ 147985 h 181400"/>
                  <a:gd name="connsiteX155" fmla="*/ 86080 w 224463"/>
                  <a:gd name="connsiteY155" fmla="*/ 145532 h 181400"/>
                  <a:gd name="connsiteX156" fmla="*/ 81884 w 224463"/>
                  <a:gd name="connsiteY156" fmla="*/ 147098 h 181400"/>
                  <a:gd name="connsiteX157" fmla="*/ 80398 w 224463"/>
                  <a:gd name="connsiteY157" fmla="*/ 149132 h 181400"/>
                  <a:gd name="connsiteX158" fmla="*/ 75627 w 224463"/>
                  <a:gd name="connsiteY158" fmla="*/ 149915 h 181400"/>
                  <a:gd name="connsiteX159" fmla="*/ 70858 w 224463"/>
                  <a:gd name="connsiteY159" fmla="*/ 148219 h 181400"/>
                  <a:gd name="connsiteX160" fmla="*/ 70649 w 224463"/>
                  <a:gd name="connsiteY160" fmla="*/ 150202 h 181400"/>
                  <a:gd name="connsiteX161" fmla="*/ 56364 w 224463"/>
                  <a:gd name="connsiteY161" fmla="*/ 146941 h 181400"/>
                  <a:gd name="connsiteX162" fmla="*/ 56521 w 224463"/>
                  <a:gd name="connsiteY162" fmla="*/ 145402 h 181400"/>
                  <a:gd name="connsiteX163" fmla="*/ 38847 w 224463"/>
                  <a:gd name="connsiteY163" fmla="*/ 145141 h 181400"/>
                  <a:gd name="connsiteX164" fmla="*/ 38795 w 224463"/>
                  <a:gd name="connsiteY164" fmla="*/ 151741 h 181400"/>
                  <a:gd name="connsiteX165" fmla="*/ 34520 w 224463"/>
                  <a:gd name="connsiteY165" fmla="*/ 151376 h 181400"/>
                  <a:gd name="connsiteX166" fmla="*/ 34546 w 224463"/>
                  <a:gd name="connsiteY166" fmla="*/ 152784 h 181400"/>
                  <a:gd name="connsiteX167" fmla="*/ 30036 w 224463"/>
                  <a:gd name="connsiteY167" fmla="*/ 152784 h 181400"/>
                  <a:gd name="connsiteX168" fmla="*/ 28994 w 224463"/>
                  <a:gd name="connsiteY168" fmla="*/ 155706 h 181400"/>
                  <a:gd name="connsiteX169" fmla="*/ 20548 w 224463"/>
                  <a:gd name="connsiteY169" fmla="*/ 155654 h 181400"/>
                  <a:gd name="connsiteX170" fmla="*/ 17394 w 224463"/>
                  <a:gd name="connsiteY170" fmla="*/ 153306 h 181400"/>
                  <a:gd name="connsiteX171" fmla="*/ 15934 w 224463"/>
                  <a:gd name="connsiteY171" fmla="*/ 148976 h 181400"/>
                  <a:gd name="connsiteX172" fmla="*/ 10303 w 224463"/>
                  <a:gd name="connsiteY172" fmla="*/ 147932 h 181400"/>
                  <a:gd name="connsiteX173" fmla="*/ 10381 w 224463"/>
                  <a:gd name="connsiteY173" fmla="*/ 142506 h 181400"/>
                  <a:gd name="connsiteX174" fmla="*/ 4621 w 224463"/>
                  <a:gd name="connsiteY174" fmla="*/ 142506 h 181400"/>
                  <a:gd name="connsiteX175" fmla="*/ 33 w 224463"/>
                  <a:gd name="connsiteY175" fmla="*/ 140628 h 181400"/>
                  <a:gd name="connsiteX176" fmla="*/ 33 w 224463"/>
                  <a:gd name="connsiteY176" fmla="*/ 140628 h 181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Lst>
                <a:rect l="l" t="t" r="r" b="b"/>
                <a:pathLst>
                  <a:path w="224463" h="181400">
                    <a:moveTo>
                      <a:pt x="33" y="140628"/>
                    </a:moveTo>
                    <a:lnTo>
                      <a:pt x="998" y="136742"/>
                    </a:lnTo>
                    <a:lnTo>
                      <a:pt x="3917" y="136742"/>
                    </a:lnTo>
                    <a:lnTo>
                      <a:pt x="4621" y="129150"/>
                    </a:lnTo>
                    <a:lnTo>
                      <a:pt x="9522" y="126177"/>
                    </a:lnTo>
                    <a:lnTo>
                      <a:pt x="9991" y="121716"/>
                    </a:lnTo>
                    <a:lnTo>
                      <a:pt x="8609" y="118299"/>
                    </a:lnTo>
                    <a:lnTo>
                      <a:pt x="14370" y="116499"/>
                    </a:lnTo>
                    <a:lnTo>
                      <a:pt x="13614" y="114125"/>
                    </a:lnTo>
                    <a:lnTo>
                      <a:pt x="15986" y="113525"/>
                    </a:lnTo>
                    <a:lnTo>
                      <a:pt x="18879" y="110473"/>
                    </a:lnTo>
                    <a:lnTo>
                      <a:pt x="21486" y="110656"/>
                    </a:lnTo>
                    <a:lnTo>
                      <a:pt x="24328" y="114595"/>
                    </a:lnTo>
                    <a:lnTo>
                      <a:pt x="30297" y="114908"/>
                    </a:lnTo>
                    <a:lnTo>
                      <a:pt x="37231" y="117256"/>
                    </a:lnTo>
                    <a:lnTo>
                      <a:pt x="43122" y="115534"/>
                    </a:lnTo>
                    <a:lnTo>
                      <a:pt x="51984" y="109378"/>
                    </a:lnTo>
                    <a:lnTo>
                      <a:pt x="56598" y="109691"/>
                    </a:lnTo>
                    <a:lnTo>
                      <a:pt x="57511" y="106743"/>
                    </a:lnTo>
                    <a:lnTo>
                      <a:pt x="61760" y="102752"/>
                    </a:lnTo>
                    <a:lnTo>
                      <a:pt x="65148" y="102934"/>
                    </a:lnTo>
                    <a:lnTo>
                      <a:pt x="67417" y="100561"/>
                    </a:lnTo>
                    <a:lnTo>
                      <a:pt x="65696" y="98630"/>
                    </a:lnTo>
                    <a:lnTo>
                      <a:pt x="69736" y="97796"/>
                    </a:lnTo>
                    <a:lnTo>
                      <a:pt x="72473" y="75414"/>
                    </a:lnTo>
                    <a:lnTo>
                      <a:pt x="107899" y="89448"/>
                    </a:lnTo>
                    <a:lnTo>
                      <a:pt x="108915" y="87465"/>
                    </a:lnTo>
                    <a:lnTo>
                      <a:pt x="113686" y="88300"/>
                    </a:lnTo>
                    <a:lnTo>
                      <a:pt x="115615" y="84414"/>
                    </a:lnTo>
                    <a:lnTo>
                      <a:pt x="117230" y="84544"/>
                    </a:lnTo>
                    <a:lnTo>
                      <a:pt x="120593" y="78388"/>
                    </a:lnTo>
                    <a:lnTo>
                      <a:pt x="123930" y="74344"/>
                    </a:lnTo>
                    <a:lnTo>
                      <a:pt x="127762" y="73823"/>
                    </a:lnTo>
                    <a:lnTo>
                      <a:pt x="129091" y="62449"/>
                    </a:lnTo>
                    <a:lnTo>
                      <a:pt x="131229" y="54832"/>
                    </a:lnTo>
                    <a:lnTo>
                      <a:pt x="125754" y="52093"/>
                    </a:lnTo>
                    <a:lnTo>
                      <a:pt x="123461" y="53815"/>
                    </a:lnTo>
                    <a:lnTo>
                      <a:pt x="117960" y="53711"/>
                    </a:lnTo>
                    <a:lnTo>
                      <a:pt x="116840" y="61197"/>
                    </a:lnTo>
                    <a:lnTo>
                      <a:pt x="107716" y="60023"/>
                    </a:lnTo>
                    <a:lnTo>
                      <a:pt x="104353" y="51024"/>
                    </a:lnTo>
                    <a:lnTo>
                      <a:pt x="101173" y="49172"/>
                    </a:lnTo>
                    <a:lnTo>
                      <a:pt x="97810" y="50711"/>
                    </a:lnTo>
                    <a:lnTo>
                      <a:pt x="95621" y="39885"/>
                    </a:lnTo>
                    <a:lnTo>
                      <a:pt x="97576" y="41241"/>
                    </a:lnTo>
                    <a:lnTo>
                      <a:pt x="97915" y="34720"/>
                    </a:lnTo>
                    <a:lnTo>
                      <a:pt x="104327" y="34902"/>
                    </a:lnTo>
                    <a:lnTo>
                      <a:pt x="103571" y="32633"/>
                    </a:lnTo>
                    <a:lnTo>
                      <a:pt x="106777" y="32294"/>
                    </a:lnTo>
                    <a:lnTo>
                      <a:pt x="113008" y="29294"/>
                    </a:lnTo>
                    <a:lnTo>
                      <a:pt x="120046" y="24547"/>
                    </a:lnTo>
                    <a:lnTo>
                      <a:pt x="129013" y="23842"/>
                    </a:lnTo>
                    <a:lnTo>
                      <a:pt x="132584" y="28016"/>
                    </a:lnTo>
                    <a:lnTo>
                      <a:pt x="139935" y="28981"/>
                    </a:lnTo>
                    <a:lnTo>
                      <a:pt x="141786" y="32581"/>
                    </a:lnTo>
                    <a:lnTo>
                      <a:pt x="145566" y="31590"/>
                    </a:lnTo>
                    <a:lnTo>
                      <a:pt x="146765" y="33442"/>
                    </a:lnTo>
                    <a:lnTo>
                      <a:pt x="150831" y="35033"/>
                    </a:lnTo>
                    <a:lnTo>
                      <a:pt x="153307" y="31512"/>
                    </a:lnTo>
                    <a:lnTo>
                      <a:pt x="158390" y="32868"/>
                    </a:lnTo>
                    <a:lnTo>
                      <a:pt x="159798" y="28146"/>
                    </a:lnTo>
                    <a:lnTo>
                      <a:pt x="159720" y="24181"/>
                    </a:lnTo>
                    <a:lnTo>
                      <a:pt x="158104" y="20138"/>
                    </a:lnTo>
                    <a:lnTo>
                      <a:pt x="155236" y="17425"/>
                    </a:lnTo>
                    <a:lnTo>
                      <a:pt x="157504" y="8426"/>
                    </a:lnTo>
                    <a:lnTo>
                      <a:pt x="157869" y="4252"/>
                    </a:lnTo>
                    <a:lnTo>
                      <a:pt x="161988" y="4878"/>
                    </a:lnTo>
                    <a:lnTo>
                      <a:pt x="166028" y="0"/>
                    </a:lnTo>
                    <a:lnTo>
                      <a:pt x="169312" y="3626"/>
                    </a:lnTo>
                    <a:lnTo>
                      <a:pt x="171111" y="1669"/>
                    </a:lnTo>
                    <a:lnTo>
                      <a:pt x="173978" y="5034"/>
                    </a:lnTo>
                    <a:lnTo>
                      <a:pt x="173562" y="6808"/>
                    </a:lnTo>
                    <a:lnTo>
                      <a:pt x="178827" y="7539"/>
                    </a:lnTo>
                    <a:lnTo>
                      <a:pt x="185057" y="4669"/>
                    </a:lnTo>
                    <a:lnTo>
                      <a:pt x="187508" y="1461"/>
                    </a:lnTo>
                    <a:lnTo>
                      <a:pt x="198560" y="2687"/>
                    </a:lnTo>
                    <a:lnTo>
                      <a:pt x="201349" y="2061"/>
                    </a:lnTo>
                    <a:lnTo>
                      <a:pt x="206067" y="4278"/>
                    </a:lnTo>
                    <a:lnTo>
                      <a:pt x="207840" y="7904"/>
                    </a:lnTo>
                    <a:lnTo>
                      <a:pt x="208022" y="13956"/>
                    </a:lnTo>
                    <a:lnTo>
                      <a:pt x="213757" y="22668"/>
                    </a:lnTo>
                    <a:lnTo>
                      <a:pt x="218188" y="27077"/>
                    </a:lnTo>
                    <a:lnTo>
                      <a:pt x="220977" y="31303"/>
                    </a:lnTo>
                    <a:lnTo>
                      <a:pt x="224497" y="31772"/>
                    </a:lnTo>
                    <a:lnTo>
                      <a:pt x="220821" y="34042"/>
                    </a:lnTo>
                    <a:lnTo>
                      <a:pt x="220899" y="35868"/>
                    </a:lnTo>
                    <a:lnTo>
                      <a:pt x="217954" y="39989"/>
                    </a:lnTo>
                    <a:lnTo>
                      <a:pt x="219700" y="41502"/>
                    </a:lnTo>
                    <a:lnTo>
                      <a:pt x="217615" y="43380"/>
                    </a:lnTo>
                    <a:lnTo>
                      <a:pt x="219127" y="45493"/>
                    </a:lnTo>
                    <a:lnTo>
                      <a:pt x="216520" y="48154"/>
                    </a:lnTo>
                    <a:lnTo>
                      <a:pt x="222542" y="51963"/>
                    </a:lnTo>
                    <a:lnTo>
                      <a:pt x="222150" y="56371"/>
                    </a:lnTo>
                    <a:lnTo>
                      <a:pt x="220873" y="55536"/>
                    </a:lnTo>
                    <a:lnTo>
                      <a:pt x="211385" y="55719"/>
                    </a:lnTo>
                    <a:lnTo>
                      <a:pt x="211541" y="54545"/>
                    </a:lnTo>
                    <a:lnTo>
                      <a:pt x="202939" y="52615"/>
                    </a:lnTo>
                    <a:lnTo>
                      <a:pt x="195067" y="46902"/>
                    </a:lnTo>
                    <a:lnTo>
                      <a:pt x="193321" y="46641"/>
                    </a:lnTo>
                    <a:lnTo>
                      <a:pt x="190714" y="43250"/>
                    </a:lnTo>
                    <a:lnTo>
                      <a:pt x="179635" y="35920"/>
                    </a:lnTo>
                    <a:lnTo>
                      <a:pt x="173327" y="30833"/>
                    </a:lnTo>
                    <a:lnTo>
                      <a:pt x="172076" y="38268"/>
                    </a:lnTo>
                    <a:lnTo>
                      <a:pt x="171633" y="35581"/>
                    </a:lnTo>
                    <a:lnTo>
                      <a:pt x="169078" y="33337"/>
                    </a:lnTo>
                    <a:lnTo>
                      <a:pt x="168895" y="36911"/>
                    </a:lnTo>
                    <a:lnTo>
                      <a:pt x="166315" y="37459"/>
                    </a:lnTo>
                    <a:lnTo>
                      <a:pt x="166836" y="41685"/>
                    </a:lnTo>
                    <a:lnTo>
                      <a:pt x="159381" y="47006"/>
                    </a:lnTo>
                    <a:lnTo>
                      <a:pt x="160137" y="51389"/>
                    </a:lnTo>
                    <a:lnTo>
                      <a:pt x="157556" y="56997"/>
                    </a:lnTo>
                    <a:lnTo>
                      <a:pt x="159016" y="58823"/>
                    </a:lnTo>
                    <a:lnTo>
                      <a:pt x="157139" y="64797"/>
                    </a:lnTo>
                    <a:lnTo>
                      <a:pt x="158625" y="66649"/>
                    </a:lnTo>
                    <a:lnTo>
                      <a:pt x="158651" y="73014"/>
                    </a:lnTo>
                    <a:lnTo>
                      <a:pt x="161101" y="74944"/>
                    </a:lnTo>
                    <a:lnTo>
                      <a:pt x="160685" y="77527"/>
                    </a:lnTo>
                    <a:lnTo>
                      <a:pt x="157426" y="79692"/>
                    </a:lnTo>
                    <a:lnTo>
                      <a:pt x="159460" y="80057"/>
                    </a:lnTo>
                    <a:lnTo>
                      <a:pt x="159251" y="86135"/>
                    </a:lnTo>
                    <a:lnTo>
                      <a:pt x="154376" y="85196"/>
                    </a:lnTo>
                    <a:lnTo>
                      <a:pt x="152108" y="86031"/>
                    </a:lnTo>
                    <a:lnTo>
                      <a:pt x="152343" y="90205"/>
                    </a:lnTo>
                    <a:lnTo>
                      <a:pt x="150883" y="89448"/>
                    </a:lnTo>
                    <a:lnTo>
                      <a:pt x="149371" y="93283"/>
                    </a:lnTo>
                    <a:lnTo>
                      <a:pt x="147207" y="92891"/>
                    </a:lnTo>
                    <a:lnTo>
                      <a:pt x="146843" y="99022"/>
                    </a:lnTo>
                    <a:lnTo>
                      <a:pt x="148407" y="98917"/>
                    </a:lnTo>
                    <a:lnTo>
                      <a:pt x="150466" y="102726"/>
                    </a:lnTo>
                    <a:lnTo>
                      <a:pt x="155106" y="104134"/>
                    </a:lnTo>
                    <a:lnTo>
                      <a:pt x="155497" y="106404"/>
                    </a:lnTo>
                    <a:lnTo>
                      <a:pt x="151926" y="139142"/>
                    </a:lnTo>
                    <a:lnTo>
                      <a:pt x="151717" y="145428"/>
                    </a:lnTo>
                    <a:lnTo>
                      <a:pt x="152760" y="149158"/>
                    </a:lnTo>
                    <a:lnTo>
                      <a:pt x="158547" y="161262"/>
                    </a:lnTo>
                    <a:lnTo>
                      <a:pt x="161232" y="161601"/>
                    </a:lnTo>
                    <a:lnTo>
                      <a:pt x="160789" y="168305"/>
                    </a:lnTo>
                    <a:lnTo>
                      <a:pt x="153229" y="170445"/>
                    </a:lnTo>
                    <a:lnTo>
                      <a:pt x="147052" y="173914"/>
                    </a:lnTo>
                    <a:lnTo>
                      <a:pt x="139987" y="181400"/>
                    </a:lnTo>
                    <a:lnTo>
                      <a:pt x="128257" y="179496"/>
                    </a:lnTo>
                    <a:lnTo>
                      <a:pt x="128231" y="174253"/>
                    </a:lnTo>
                    <a:lnTo>
                      <a:pt x="126198" y="169688"/>
                    </a:lnTo>
                    <a:lnTo>
                      <a:pt x="123095" y="172218"/>
                    </a:lnTo>
                    <a:lnTo>
                      <a:pt x="116996" y="170601"/>
                    </a:lnTo>
                    <a:lnTo>
                      <a:pt x="117596" y="166453"/>
                    </a:lnTo>
                    <a:lnTo>
                      <a:pt x="115015" y="163845"/>
                    </a:lnTo>
                    <a:lnTo>
                      <a:pt x="113946" y="159801"/>
                    </a:lnTo>
                    <a:lnTo>
                      <a:pt x="114207" y="154949"/>
                    </a:lnTo>
                    <a:lnTo>
                      <a:pt x="109697" y="151949"/>
                    </a:lnTo>
                    <a:lnTo>
                      <a:pt x="105422" y="153723"/>
                    </a:lnTo>
                    <a:lnTo>
                      <a:pt x="100965" y="152602"/>
                    </a:lnTo>
                    <a:lnTo>
                      <a:pt x="98775" y="149784"/>
                    </a:lnTo>
                    <a:lnTo>
                      <a:pt x="94995" y="149863"/>
                    </a:lnTo>
                    <a:lnTo>
                      <a:pt x="89886" y="147985"/>
                    </a:lnTo>
                    <a:lnTo>
                      <a:pt x="86080" y="145532"/>
                    </a:lnTo>
                    <a:lnTo>
                      <a:pt x="81884" y="147098"/>
                    </a:lnTo>
                    <a:lnTo>
                      <a:pt x="80398" y="149132"/>
                    </a:lnTo>
                    <a:lnTo>
                      <a:pt x="75627" y="149915"/>
                    </a:lnTo>
                    <a:lnTo>
                      <a:pt x="70858" y="148219"/>
                    </a:lnTo>
                    <a:lnTo>
                      <a:pt x="70649" y="150202"/>
                    </a:lnTo>
                    <a:lnTo>
                      <a:pt x="56364" y="146941"/>
                    </a:lnTo>
                    <a:lnTo>
                      <a:pt x="56521" y="145402"/>
                    </a:lnTo>
                    <a:lnTo>
                      <a:pt x="38847" y="145141"/>
                    </a:lnTo>
                    <a:lnTo>
                      <a:pt x="38795" y="151741"/>
                    </a:lnTo>
                    <a:lnTo>
                      <a:pt x="34520" y="151376"/>
                    </a:lnTo>
                    <a:lnTo>
                      <a:pt x="34546" y="152784"/>
                    </a:lnTo>
                    <a:lnTo>
                      <a:pt x="30036" y="152784"/>
                    </a:lnTo>
                    <a:lnTo>
                      <a:pt x="28994" y="155706"/>
                    </a:lnTo>
                    <a:lnTo>
                      <a:pt x="20548" y="155654"/>
                    </a:lnTo>
                    <a:lnTo>
                      <a:pt x="17394" y="153306"/>
                    </a:lnTo>
                    <a:lnTo>
                      <a:pt x="15934" y="148976"/>
                    </a:lnTo>
                    <a:lnTo>
                      <a:pt x="10303" y="147932"/>
                    </a:lnTo>
                    <a:lnTo>
                      <a:pt x="10381" y="142506"/>
                    </a:lnTo>
                    <a:lnTo>
                      <a:pt x="4621" y="142506"/>
                    </a:lnTo>
                    <a:lnTo>
                      <a:pt x="33" y="140628"/>
                    </a:lnTo>
                    <a:lnTo>
                      <a:pt x="33" y="140628"/>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72" name="TN-6">
                <a:extLst>
                  <a:ext uri="{FF2B5EF4-FFF2-40B4-BE49-F238E27FC236}">
                    <a16:creationId xmlns:a16="http://schemas.microsoft.com/office/drawing/2014/main" id="{61771392-F6F0-B705-1050-F4522D737A74}"/>
                  </a:ext>
                </a:extLst>
              </p:cNvPr>
              <p:cNvSpPr/>
              <p:nvPr/>
            </p:nvSpPr>
            <p:spPr>
              <a:xfrm>
                <a:off x="-1287439" y="9402897"/>
                <a:ext cx="1421791" cy="933635"/>
              </a:xfrm>
              <a:custGeom>
                <a:avLst/>
                <a:gdLst>
                  <a:gd name="connsiteX0" fmla="*/ 33 w 365278"/>
                  <a:gd name="connsiteY0" fmla="*/ 82561 h 199869"/>
                  <a:gd name="connsiteX1" fmla="*/ 2536 w 365278"/>
                  <a:gd name="connsiteY1" fmla="*/ 79170 h 199869"/>
                  <a:gd name="connsiteX2" fmla="*/ 3761 w 365278"/>
                  <a:gd name="connsiteY2" fmla="*/ 72231 h 199869"/>
                  <a:gd name="connsiteX3" fmla="*/ 6446 w 365278"/>
                  <a:gd name="connsiteY3" fmla="*/ 71214 h 199869"/>
                  <a:gd name="connsiteX4" fmla="*/ 7671 w 365278"/>
                  <a:gd name="connsiteY4" fmla="*/ 66153 h 199869"/>
                  <a:gd name="connsiteX5" fmla="*/ 6054 w 365278"/>
                  <a:gd name="connsiteY5" fmla="*/ 62658 h 199869"/>
                  <a:gd name="connsiteX6" fmla="*/ 1206 w 365278"/>
                  <a:gd name="connsiteY6" fmla="*/ 57232 h 199869"/>
                  <a:gd name="connsiteX7" fmla="*/ 3839 w 365278"/>
                  <a:gd name="connsiteY7" fmla="*/ 55536 h 199869"/>
                  <a:gd name="connsiteX8" fmla="*/ 1545 w 365278"/>
                  <a:gd name="connsiteY8" fmla="*/ 46511 h 199869"/>
                  <a:gd name="connsiteX9" fmla="*/ 5272 w 365278"/>
                  <a:gd name="connsiteY9" fmla="*/ 43172 h 199869"/>
                  <a:gd name="connsiteX10" fmla="*/ 9130 w 365278"/>
                  <a:gd name="connsiteY10" fmla="*/ 42024 h 199869"/>
                  <a:gd name="connsiteX11" fmla="*/ 12154 w 365278"/>
                  <a:gd name="connsiteY11" fmla="*/ 43980 h 199869"/>
                  <a:gd name="connsiteX12" fmla="*/ 15543 w 365278"/>
                  <a:gd name="connsiteY12" fmla="*/ 36337 h 199869"/>
                  <a:gd name="connsiteX13" fmla="*/ 18905 w 365278"/>
                  <a:gd name="connsiteY13" fmla="*/ 32737 h 199869"/>
                  <a:gd name="connsiteX14" fmla="*/ 20522 w 365278"/>
                  <a:gd name="connsiteY14" fmla="*/ 27886 h 199869"/>
                  <a:gd name="connsiteX15" fmla="*/ 21695 w 365278"/>
                  <a:gd name="connsiteY15" fmla="*/ 20477 h 199869"/>
                  <a:gd name="connsiteX16" fmla="*/ 25787 w 365278"/>
                  <a:gd name="connsiteY16" fmla="*/ 14608 h 199869"/>
                  <a:gd name="connsiteX17" fmla="*/ 31600 w 365278"/>
                  <a:gd name="connsiteY17" fmla="*/ 3365 h 199869"/>
                  <a:gd name="connsiteX18" fmla="*/ 39707 w 365278"/>
                  <a:gd name="connsiteY18" fmla="*/ 0 h 199869"/>
                  <a:gd name="connsiteX19" fmla="*/ 65019 w 365278"/>
                  <a:gd name="connsiteY19" fmla="*/ 652 h 199869"/>
                  <a:gd name="connsiteX20" fmla="*/ 70649 w 365278"/>
                  <a:gd name="connsiteY20" fmla="*/ 1278 h 199869"/>
                  <a:gd name="connsiteX21" fmla="*/ 109333 w 365278"/>
                  <a:gd name="connsiteY21" fmla="*/ 3965 h 199869"/>
                  <a:gd name="connsiteX22" fmla="*/ 137068 w 365278"/>
                  <a:gd name="connsiteY22" fmla="*/ 5425 h 199869"/>
                  <a:gd name="connsiteX23" fmla="*/ 184771 w 365278"/>
                  <a:gd name="connsiteY23" fmla="*/ 6730 h 199869"/>
                  <a:gd name="connsiteX24" fmla="*/ 213757 w 365278"/>
                  <a:gd name="connsiteY24" fmla="*/ 5008 h 199869"/>
                  <a:gd name="connsiteX25" fmla="*/ 217172 w 365278"/>
                  <a:gd name="connsiteY25" fmla="*/ 4591 h 199869"/>
                  <a:gd name="connsiteX26" fmla="*/ 241336 w 365278"/>
                  <a:gd name="connsiteY26" fmla="*/ 5295 h 199869"/>
                  <a:gd name="connsiteX27" fmla="*/ 258280 w 365278"/>
                  <a:gd name="connsiteY27" fmla="*/ 6339 h 199869"/>
                  <a:gd name="connsiteX28" fmla="*/ 281583 w 365278"/>
                  <a:gd name="connsiteY28" fmla="*/ 8582 h 199869"/>
                  <a:gd name="connsiteX29" fmla="*/ 302437 w 365278"/>
                  <a:gd name="connsiteY29" fmla="*/ 9156 h 199869"/>
                  <a:gd name="connsiteX30" fmla="*/ 323343 w 365278"/>
                  <a:gd name="connsiteY30" fmla="*/ 10069 h 199869"/>
                  <a:gd name="connsiteX31" fmla="*/ 342633 w 365278"/>
                  <a:gd name="connsiteY31" fmla="*/ 10252 h 199869"/>
                  <a:gd name="connsiteX32" fmla="*/ 363591 w 365278"/>
                  <a:gd name="connsiteY32" fmla="*/ 10878 h 199869"/>
                  <a:gd name="connsiteX33" fmla="*/ 363226 w 365278"/>
                  <a:gd name="connsiteY33" fmla="*/ 15390 h 199869"/>
                  <a:gd name="connsiteX34" fmla="*/ 365311 w 365278"/>
                  <a:gd name="connsiteY34" fmla="*/ 15756 h 199869"/>
                  <a:gd name="connsiteX35" fmla="*/ 363825 w 365278"/>
                  <a:gd name="connsiteY35" fmla="*/ 24860 h 199869"/>
                  <a:gd name="connsiteX36" fmla="*/ 359941 w 365278"/>
                  <a:gd name="connsiteY36" fmla="*/ 26685 h 199869"/>
                  <a:gd name="connsiteX37" fmla="*/ 353529 w 365278"/>
                  <a:gd name="connsiteY37" fmla="*/ 25746 h 199869"/>
                  <a:gd name="connsiteX38" fmla="*/ 352043 w 365278"/>
                  <a:gd name="connsiteY38" fmla="*/ 33546 h 199869"/>
                  <a:gd name="connsiteX39" fmla="*/ 349957 w 365278"/>
                  <a:gd name="connsiteY39" fmla="*/ 35137 h 199869"/>
                  <a:gd name="connsiteX40" fmla="*/ 351339 w 365278"/>
                  <a:gd name="connsiteY40" fmla="*/ 40328 h 199869"/>
                  <a:gd name="connsiteX41" fmla="*/ 348628 w 365278"/>
                  <a:gd name="connsiteY41" fmla="*/ 42441 h 199869"/>
                  <a:gd name="connsiteX42" fmla="*/ 343337 w 365278"/>
                  <a:gd name="connsiteY42" fmla="*/ 41268 h 199869"/>
                  <a:gd name="connsiteX43" fmla="*/ 341016 w 365278"/>
                  <a:gd name="connsiteY43" fmla="*/ 38737 h 199869"/>
                  <a:gd name="connsiteX44" fmla="*/ 337367 w 365278"/>
                  <a:gd name="connsiteY44" fmla="*/ 39311 h 199869"/>
                  <a:gd name="connsiteX45" fmla="*/ 338514 w 365278"/>
                  <a:gd name="connsiteY45" fmla="*/ 43328 h 199869"/>
                  <a:gd name="connsiteX46" fmla="*/ 336350 w 365278"/>
                  <a:gd name="connsiteY46" fmla="*/ 44737 h 199869"/>
                  <a:gd name="connsiteX47" fmla="*/ 336429 w 365278"/>
                  <a:gd name="connsiteY47" fmla="*/ 47893 h 199869"/>
                  <a:gd name="connsiteX48" fmla="*/ 332440 w 365278"/>
                  <a:gd name="connsiteY48" fmla="*/ 50372 h 199869"/>
                  <a:gd name="connsiteX49" fmla="*/ 330121 w 365278"/>
                  <a:gd name="connsiteY49" fmla="*/ 44450 h 199869"/>
                  <a:gd name="connsiteX50" fmla="*/ 328296 w 365278"/>
                  <a:gd name="connsiteY50" fmla="*/ 44111 h 199869"/>
                  <a:gd name="connsiteX51" fmla="*/ 325038 w 365278"/>
                  <a:gd name="connsiteY51" fmla="*/ 48128 h 199869"/>
                  <a:gd name="connsiteX52" fmla="*/ 321492 w 365278"/>
                  <a:gd name="connsiteY52" fmla="*/ 45728 h 199869"/>
                  <a:gd name="connsiteX53" fmla="*/ 316019 w 365278"/>
                  <a:gd name="connsiteY53" fmla="*/ 47059 h 199869"/>
                  <a:gd name="connsiteX54" fmla="*/ 314663 w 365278"/>
                  <a:gd name="connsiteY54" fmla="*/ 44293 h 199869"/>
                  <a:gd name="connsiteX55" fmla="*/ 310388 w 365278"/>
                  <a:gd name="connsiteY55" fmla="*/ 46172 h 199869"/>
                  <a:gd name="connsiteX56" fmla="*/ 310831 w 365278"/>
                  <a:gd name="connsiteY56" fmla="*/ 48545 h 199869"/>
                  <a:gd name="connsiteX57" fmla="*/ 304627 w 365278"/>
                  <a:gd name="connsiteY57" fmla="*/ 48311 h 199869"/>
                  <a:gd name="connsiteX58" fmla="*/ 301864 w 365278"/>
                  <a:gd name="connsiteY58" fmla="*/ 52693 h 199869"/>
                  <a:gd name="connsiteX59" fmla="*/ 300769 w 365278"/>
                  <a:gd name="connsiteY59" fmla="*/ 50606 h 199869"/>
                  <a:gd name="connsiteX60" fmla="*/ 296755 w 365278"/>
                  <a:gd name="connsiteY60" fmla="*/ 49563 h 199869"/>
                  <a:gd name="connsiteX61" fmla="*/ 296442 w 365278"/>
                  <a:gd name="connsiteY61" fmla="*/ 53554 h 199869"/>
                  <a:gd name="connsiteX62" fmla="*/ 293783 w 365278"/>
                  <a:gd name="connsiteY62" fmla="*/ 54075 h 199869"/>
                  <a:gd name="connsiteX63" fmla="*/ 294617 w 365278"/>
                  <a:gd name="connsiteY63" fmla="*/ 56423 h 199869"/>
                  <a:gd name="connsiteX64" fmla="*/ 287944 w 365278"/>
                  <a:gd name="connsiteY64" fmla="*/ 58614 h 199869"/>
                  <a:gd name="connsiteX65" fmla="*/ 286223 w 365278"/>
                  <a:gd name="connsiteY65" fmla="*/ 63780 h 199869"/>
                  <a:gd name="connsiteX66" fmla="*/ 282705 w 365278"/>
                  <a:gd name="connsiteY66" fmla="*/ 63310 h 199869"/>
                  <a:gd name="connsiteX67" fmla="*/ 279733 w 365278"/>
                  <a:gd name="connsiteY67" fmla="*/ 65553 h 199869"/>
                  <a:gd name="connsiteX68" fmla="*/ 276396 w 365278"/>
                  <a:gd name="connsiteY68" fmla="*/ 64484 h 199869"/>
                  <a:gd name="connsiteX69" fmla="*/ 274598 w 365278"/>
                  <a:gd name="connsiteY69" fmla="*/ 66753 h 199869"/>
                  <a:gd name="connsiteX70" fmla="*/ 273842 w 365278"/>
                  <a:gd name="connsiteY70" fmla="*/ 74110 h 199869"/>
                  <a:gd name="connsiteX71" fmla="*/ 269462 w 365278"/>
                  <a:gd name="connsiteY71" fmla="*/ 79640 h 199869"/>
                  <a:gd name="connsiteX72" fmla="*/ 271548 w 365278"/>
                  <a:gd name="connsiteY72" fmla="*/ 86004 h 199869"/>
                  <a:gd name="connsiteX73" fmla="*/ 270349 w 365278"/>
                  <a:gd name="connsiteY73" fmla="*/ 88796 h 199869"/>
                  <a:gd name="connsiteX74" fmla="*/ 275692 w 365278"/>
                  <a:gd name="connsiteY74" fmla="*/ 92396 h 199869"/>
                  <a:gd name="connsiteX75" fmla="*/ 281245 w 365278"/>
                  <a:gd name="connsiteY75" fmla="*/ 101839 h 199869"/>
                  <a:gd name="connsiteX76" fmla="*/ 282418 w 365278"/>
                  <a:gd name="connsiteY76" fmla="*/ 99908 h 199869"/>
                  <a:gd name="connsiteX77" fmla="*/ 285129 w 365278"/>
                  <a:gd name="connsiteY77" fmla="*/ 100665 h 199869"/>
                  <a:gd name="connsiteX78" fmla="*/ 287058 w 365278"/>
                  <a:gd name="connsiteY78" fmla="*/ 106221 h 199869"/>
                  <a:gd name="connsiteX79" fmla="*/ 297354 w 365278"/>
                  <a:gd name="connsiteY79" fmla="*/ 117725 h 199869"/>
                  <a:gd name="connsiteX80" fmla="*/ 303115 w 365278"/>
                  <a:gd name="connsiteY80" fmla="*/ 133142 h 199869"/>
                  <a:gd name="connsiteX81" fmla="*/ 299440 w 365278"/>
                  <a:gd name="connsiteY81" fmla="*/ 135359 h 199869"/>
                  <a:gd name="connsiteX82" fmla="*/ 296181 w 365278"/>
                  <a:gd name="connsiteY82" fmla="*/ 141906 h 199869"/>
                  <a:gd name="connsiteX83" fmla="*/ 288518 w 365278"/>
                  <a:gd name="connsiteY83" fmla="*/ 148010 h 199869"/>
                  <a:gd name="connsiteX84" fmla="*/ 286223 w 365278"/>
                  <a:gd name="connsiteY84" fmla="*/ 147984 h 199869"/>
                  <a:gd name="connsiteX85" fmla="*/ 274024 w 365278"/>
                  <a:gd name="connsiteY85" fmla="*/ 156228 h 199869"/>
                  <a:gd name="connsiteX86" fmla="*/ 270766 w 365278"/>
                  <a:gd name="connsiteY86" fmla="*/ 157114 h 199869"/>
                  <a:gd name="connsiteX87" fmla="*/ 269175 w 365278"/>
                  <a:gd name="connsiteY87" fmla="*/ 159227 h 199869"/>
                  <a:gd name="connsiteX88" fmla="*/ 267377 w 365278"/>
                  <a:gd name="connsiteY88" fmla="*/ 158027 h 199869"/>
                  <a:gd name="connsiteX89" fmla="*/ 252936 w 365278"/>
                  <a:gd name="connsiteY89" fmla="*/ 161992 h 199869"/>
                  <a:gd name="connsiteX90" fmla="*/ 251137 w 365278"/>
                  <a:gd name="connsiteY90" fmla="*/ 157480 h 199869"/>
                  <a:gd name="connsiteX91" fmla="*/ 244829 w 365278"/>
                  <a:gd name="connsiteY91" fmla="*/ 159462 h 199869"/>
                  <a:gd name="connsiteX92" fmla="*/ 242170 w 365278"/>
                  <a:gd name="connsiteY92" fmla="*/ 157793 h 199869"/>
                  <a:gd name="connsiteX93" fmla="*/ 221108 w 365278"/>
                  <a:gd name="connsiteY93" fmla="*/ 158549 h 199869"/>
                  <a:gd name="connsiteX94" fmla="*/ 218788 w 365278"/>
                  <a:gd name="connsiteY94" fmla="*/ 159854 h 199869"/>
                  <a:gd name="connsiteX95" fmla="*/ 218032 w 365278"/>
                  <a:gd name="connsiteY95" fmla="*/ 165149 h 199869"/>
                  <a:gd name="connsiteX96" fmla="*/ 218814 w 365278"/>
                  <a:gd name="connsiteY96" fmla="*/ 166453 h 199869"/>
                  <a:gd name="connsiteX97" fmla="*/ 213783 w 365278"/>
                  <a:gd name="connsiteY97" fmla="*/ 173209 h 199869"/>
                  <a:gd name="connsiteX98" fmla="*/ 195979 w 365278"/>
                  <a:gd name="connsiteY98" fmla="*/ 193765 h 199869"/>
                  <a:gd name="connsiteX99" fmla="*/ 191704 w 365278"/>
                  <a:gd name="connsiteY99" fmla="*/ 195408 h 199869"/>
                  <a:gd name="connsiteX100" fmla="*/ 190792 w 365278"/>
                  <a:gd name="connsiteY100" fmla="*/ 197417 h 199869"/>
                  <a:gd name="connsiteX101" fmla="*/ 185605 w 365278"/>
                  <a:gd name="connsiteY101" fmla="*/ 197260 h 199869"/>
                  <a:gd name="connsiteX102" fmla="*/ 176689 w 365278"/>
                  <a:gd name="connsiteY102" fmla="*/ 199869 h 199869"/>
                  <a:gd name="connsiteX103" fmla="*/ 171346 w 365278"/>
                  <a:gd name="connsiteY103" fmla="*/ 184791 h 199869"/>
                  <a:gd name="connsiteX104" fmla="*/ 169834 w 365278"/>
                  <a:gd name="connsiteY104" fmla="*/ 168697 h 199869"/>
                  <a:gd name="connsiteX105" fmla="*/ 171085 w 365278"/>
                  <a:gd name="connsiteY105" fmla="*/ 166114 h 199869"/>
                  <a:gd name="connsiteX106" fmla="*/ 170251 w 365278"/>
                  <a:gd name="connsiteY106" fmla="*/ 162227 h 199869"/>
                  <a:gd name="connsiteX107" fmla="*/ 165715 w 365278"/>
                  <a:gd name="connsiteY107" fmla="*/ 158862 h 199869"/>
                  <a:gd name="connsiteX108" fmla="*/ 165325 w 365278"/>
                  <a:gd name="connsiteY108" fmla="*/ 155054 h 199869"/>
                  <a:gd name="connsiteX109" fmla="*/ 167644 w 365278"/>
                  <a:gd name="connsiteY109" fmla="*/ 152236 h 199869"/>
                  <a:gd name="connsiteX110" fmla="*/ 164569 w 365278"/>
                  <a:gd name="connsiteY110" fmla="*/ 149471 h 199869"/>
                  <a:gd name="connsiteX111" fmla="*/ 160268 w 365278"/>
                  <a:gd name="connsiteY111" fmla="*/ 148767 h 199869"/>
                  <a:gd name="connsiteX112" fmla="*/ 158730 w 365278"/>
                  <a:gd name="connsiteY112" fmla="*/ 146889 h 199869"/>
                  <a:gd name="connsiteX113" fmla="*/ 148693 w 365278"/>
                  <a:gd name="connsiteY113" fmla="*/ 143550 h 199869"/>
                  <a:gd name="connsiteX114" fmla="*/ 143532 w 365278"/>
                  <a:gd name="connsiteY114" fmla="*/ 144776 h 199869"/>
                  <a:gd name="connsiteX115" fmla="*/ 143402 w 365278"/>
                  <a:gd name="connsiteY115" fmla="*/ 143185 h 199869"/>
                  <a:gd name="connsiteX116" fmla="*/ 135087 w 365278"/>
                  <a:gd name="connsiteY116" fmla="*/ 144358 h 199869"/>
                  <a:gd name="connsiteX117" fmla="*/ 130812 w 365278"/>
                  <a:gd name="connsiteY117" fmla="*/ 144306 h 199869"/>
                  <a:gd name="connsiteX118" fmla="*/ 129404 w 365278"/>
                  <a:gd name="connsiteY118" fmla="*/ 147019 h 199869"/>
                  <a:gd name="connsiteX119" fmla="*/ 125337 w 365278"/>
                  <a:gd name="connsiteY119" fmla="*/ 148454 h 199869"/>
                  <a:gd name="connsiteX120" fmla="*/ 115093 w 365278"/>
                  <a:gd name="connsiteY120" fmla="*/ 164079 h 199869"/>
                  <a:gd name="connsiteX121" fmla="*/ 114155 w 365278"/>
                  <a:gd name="connsiteY121" fmla="*/ 170679 h 199869"/>
                  <a:gd name="connsiteX122" fmla="*/ 115067 w 365278"/>
                  <a:gd name="connsiteY122" fmla="*/ 177305 h 199869"/>
                  <a:gd name="connsiteX123" fmla="*/ 107482 w 365278"/>
                  <a:gd name="connsiteY123" fmla="*/ 180357 h 199869"/>
                  <a:gd name="connsiteX124" fmla="*/ 100079 w 365278"/>
                  <a:gd name="connsiteY124" fmla="*/ 179679 h 199869"/>
                  <a:gd name="connsiteX125" fmla="*/ 95569 w 365278"/>
                  <a:gd name="connsiteY125" fmla="*/ 177175 h 199869"/>
                  <a:gd name="connsiteX126" fmla="*/ 92206 w 365278"/>
                  <a:gd name="connsiteY126" fmla="*/ 177018 h 199869"/>
                  <a:gd name="connsiteX127" fmla="*/ 89000 w 365278"/>
                  <a:gd name="connsiteY127" fmla="*/ 173496 h 199869"/>
                  <a:gd name="connsiteX128" fmla="*/ 83031 w 365278"/>
                  <a:gd name="connsiteY128" fmla="*/ 169557 h 199869"/>
                  <a:gd name="connsiteX129" fmla="*/ 82926 w 365278"/>
                  <a:gd name="connsiteY129" fmla="*/ 164497 h 199869"/>
                  <a:gd name="connsiteX130" fmla="*/ 84725 w 365278"/>
                  <a:gd name="connsiteY130" fmla="*/ 162853 h 199869"/>
                  <a:gd name="connsiteX131" fmla="*/ 85924 w 365278"/>
                  <a:gd name="connsiteY131" fmla="*/ 158888 h 199869"/>
                  <a:gd name="connsiteX132" fmla="*/ 85716 w 365278"/>
                  <a:gd name="connsiteY132" fmla="*/ 153175 h 199869"/>
                  <a:gd name="connsiteX133" fmla="*/ 86784 w 365278"/>
                  <a:gd name="connsiteY133" fmla="*/ 153332 h 199869"/>
                  <a:gd name="connsiteX134" fmla="*/ 86993 w 365278"/>
                  <a:gd name="connsiteY134" fmla="*/ 147932 h 199869"/>
                  <a:gd name="connsiteX135" fmla="*/ 88583 w 365278"/>
                  <a:gd name="connsiteY135" fmla="*/ 137420 h 199869"/>
                  <a:gd name="connsiteX136" fmla="*/ 90043 w 365278"/>
                  <a:gd name="connsiteY136" fmla="*/ 138072 h 199869"/>
                  <a:gd name="connsiteX137" fmla="*/ 90851 w 365278"/>
                  <a:gd name="connsiteY137" fmla="*/ 133011 h 199869"/>
                  <a:gd name="connsiteX138" fmla="*/ 92467 w 365278"/>
                  <a:gd name="connsiteY138" fmla="*/ 132098 h 199869"/>
                  <a:gd name="connsiteX139" fmla="*/ 90512 w 365278"/>
                  <a:gd name="connsiteY139" fmla="*/ 128837 h 199869"/>
                  <a:gd name="connsiteX140" fmla="*/ 90851 w 365278"/>
                  <a:gd name="connsiteY140" fmla="*/ 124951 h 199869"/>
                  <a:gd name="connsiteX141" fmla="*/ 87618 w 365278"/>
                  <a:gd name="connsiteY141" fmla="*/ 123881 h 199869"/>
                  <a:gd name="connsiteX142" fmla="*/ 87775 w 365278"/>
                  <a:gd name="connsiteY142" fmla="*/ 119994 h 199869"/>
                  <a:gd name="connsiteX143" fmla="*/ 81753 w 365278"/>
                  <a:gd name="connsiteY143" fmla="*/ 116186 h 199869"/>
                  <a:gd name="connsiteX144" fmla="*/ 84360 w 365278"/>
                  <a:gd name="connsiteY144" fmla="*/ 113525 h 199869"/>
                  <a:gd name="connsiteX145" fmla="*/ 82848 w 365278"/>
                  <a:gd name="connsiteY145" fmla="*/ 111412 h 199869"/>
                  <a:gd name="connsiteX146" fmla="*/ 84933 w 365278"/>
                  <a:gd name="connsiteY146" fmla="*/ 109534 h 199869"/>
                  <a:gd name="connsiteX147" fmla="*/ 83187 w 365278"/>
                  <a:gd name="connsiteY147" fmla="*/ 108021 h 199869"/>
                  <a:gd name="connsiteX148" fmla="*/ 86132 w 365278"/>
                  <a:gd name="connsiteY148" fmla="*/ 103899 h 199869"/>
                  <a:gd name="connsiteX149" fmla="*/ 86054 w 365278"/>
                  <a:gd name="connsiteY149" fmla="*/ 102073 h 199869"/>
                  <a:gd name="connsiteX150" fmla="*/ 89730 w 365278"/>
                  <a:gd name="connsiteY150" fmla="*/ 99804 h 199869"/>
                  <a:gd name="connsiteX151" fmla="*/ 86211 w 365278"/>
                  <a:gd name="connsiteY151" fmla="*/ 99334 h 199869"/>
                  <a:gd name="connsiteX152" fmla="*/ 83421 w 365278"/>
                  <a:gd name="connsiteY152" fmla="*/ 95108 h 199869"/>
                  <a:gd name="connsiteX153" fmla="*/ 78990 w 365278"/>
                  <a:gd name="connsiteY153" fmla="*/ 90700 h 199869"/>
                  <a:gd name="connsiteX154" fmla="*/ 73255 w 365278"/>
                  <a:gd name="connsiteY154" fmla="*/ 81987 h 199869"/>
                  <a:gd name="connsiteX155" fmla="*/ 71170 w 365278"/>
                  <a:gd name="connsiteY155" fmla="*/ 77605 h 199869"/>
                  <a:gd name="connsiteX156" fmla="*/ 73282 w 365278"/>
                  <a:gd name="connsiteY156" fmla="*/ 76588 h 199869"/>
                  <a:gd name="connsiteX157" fmla="*/ 71144 w 365278"/>
                  <a:gd name="connsiteY157" fmla="*/ 74892 h 199869"/>
                  <a:gd name="connsiteX158" fmla="*/ 71300 w 365278"/>
                  <a:gd name="connsiteY158" fmla="*/ 72309 h 199869"/>
                  <a:gd name="connsiteX159" fmla="*/ 65748 w 365278"/>
                  <a:gd name="connsiteY159" fmla="*/ 70092 h 199869"/>
                  <a:gd name="connsiteX160" fmla="*/ 63793 w 365278"/>
                  <a:gd name="connsiteY160" fmla="*/ 70718 h 199869"/>
                  <a:gd name="connsiteX161" fmla="*/ 52741 w 365278"/>
                  <a:gd name="connsiteY161" fmla="*/ 69492 h 199869"/>
                  <a:gd name="connsiteX162" fmla="*/ 50290 w 365278"/>
                  <a:gd name="connsiteY162" fmla="*/ 72701 h 199869"/>
                  <a:gd name="connsiteX163" fmla="*/ 44060 w 365278"/>
                  <a:gd name="connsiteY163" fmla="*/ 75570 h 199869"/>
                  <a:gd name="connsiteX164" fmla="*/ 38795 w 365278"/>
                  <a:gd name="connsiteY164" fmla="*/ 74840 h 199869"/>
                  <a:gd name="connsiteX165" fmla="*/ 39212 w 365278"/>
                  <a:gd name="connsiteY165" fmla="*/ 73066 h 199869"/>
                  <a:gd name="connsiteX166" fmla="*/ 36345 w 365278"/>
                  <a:gd name="connsiteY166" fmla="*/ 69701 h 199869"/>
                  <a:gd name="connsiteX167" fmla="*/ 34546 w 365278"/>
                  <a:gd name="connsiteY167" fmla="*/ 71657 h 199869"/>
                  <a:gd name="connsiteX168" fmla="*/ 31261 w 365278"/>
                  <a:gd name="connsiteY168" fmla="*/ 68031 h 199869"/>
                  <a:gd name="connsiteX169" fmla="*/ 27221 w 365278"/>
                  <a:gd name="connsiteY169" fmla="*/ 72910 h 199869"/>
                  <a:gd name="connsiteX170" fmla="*/ 23102 w 365278"/>
                  <a:gd name="connsiteY170" fmla="*/ 72283 h 199869"/>
                  <a:gd name="connsiteX171" fmla="*/ 20470 w 365278"/>
                  <a:gd name="connsiteY171" fmla="*/ 85457 h 199869"/>
                  <a:gd name="connsiteX172" fmla="*/ 23337 w 365278"/>
                  <a:gd name="connsiteY172" fmla="*/ 88170 h 199869"/>
                  <a:gd name="connsiteX173" fmla="*/ 24953 w 365278"/>
                  <a:gd name="connsiteY173" fmla="*/ 92213 h 199869"/>
                  <a:gd name="connsiteX174" fmla="*/ 25031 w 365278"/>
                  <a:gd name="connsiteY174" fmla="*/ 96178 h 199869"/>
                  <a:gd name="connsiteX175" fmla="*/ 23624 w 365278"/>
                  <a:gd name="connsiteY175" fmla="*/ 100900 h 199869"/>
                  <a:gd name="connsiteX176" fmla="*/ 18541 w 365278"/>
                  <a:gd name="connsiteY176" fmla="*/ 99543 h 199869"/>
                  <a:gd name="connsiteX177" fmla="*/ 16064 w 365278"/>
                  <a:gd name="connsiteY177" fmla="*/ 103065 h 199869"/>
                  <a:gd name="connsiteX178" fmla="*/ 11998 w 365278"/>
                  <a:gd name="connsiteY178" fmla="*/ 101474 h 199869"/>
                  <a:gd name="connsiteX179" fmla="*/ 10799 w 365278"/>
                  <a:gd name="connsiteY179" fmla="*/ 99622 h 199869"/>
                  <a:gd name="connsiteX180" fmla="*/ 7019 w 365278"/>
                  <a:gd name="connsiteY180" fmla="*/ 100613 h 199869"/>
                  <a:gd name="connsiteX181" fmla="*/ 4777 w 365278"/>
                  <a:gd name="connsiteY181" fmla="*/ 94848 h 199869"/>
                  <a:gd name="connsiteX182" fmla="*/ 7931 w 365278"/>
                  <a:gd name="connsiteY182" fmla="*/ 94195 h 199869"/>
                  <a:gd name="connsiteX183" fmla="*/ 8349 w 365278"/>
                  <a:gd name="connsiteY183" fmla="*/ 87518 h 199869"/>
                  <a:gd name="connsiteX184" fmla="*/ 3031 w 365278"/>
                  <a:gd name="connsiteY184" fmla="*/ 88457 h 199869"/>
                  <a:gd name="connsiteX185" fmla="*/ 398 w 365278"/>
                  <a:gd name="connsiteY185" fmla="*/ 85535 h 199869"/>
                  <a:gd name="connsiteX186" fmla="*/ 33 w 365278"/>
                  <a:gd name="connsiteY186" fmla="*/ 82561 h 199869"/>
                  <a:gd name="connsiteX187" fmla="*/ 33 w 365278"/>
                  <a:gd name="connsiteY187" fmla="*/ 82561 h 199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Lst>
                <a:rect l="l" t="t" r="r" b="b"/>
                <a:pathLst>
                  <a:path w="365278" h="199869">
                    <a:moveTo>
                      <a:pt x="33" y="82561"/>
                    </a:moveTo>
                    <a:lnTo>
                      <a:pt x="2536" y="79170"/>
                    </a:lnTo>
                    <a:lnTo>
                      <a:pt x="3761" y="72231"/>
                    </a:lnTo>
                    <a:lnTo>
                      <a:pt x="6446" y="71214"/>
                    </a:lnTo>
                    <a:lnTo>
                      <a:pt x="7671" y="66153"/>
                    </a:lnTo>
                    <a:lnTo>
                      <a:pt x="6054" y="62658"/>
                    </a:lnTo>
                    <a:lnTo>
                      <a:pt x="1206" y="57232"/>
                    </a:lnTo>
                    <a:lnTo>
                      <a:pt x="3839" y="55536"/>
                    </a:lnTo>
                    <a:lnTo>
                      <a:pt x="1545" y="46511"/>
                    </a:lnTo>
                    <a:lnTo>
                      <a:pt x="5272" y="43172"/>
                    </a:lnTo>
                    <a:lnTo>
                      <a:pt x="9130" y="42024"/>
                    </a:lnTo>
                    <a:lnTo>
                      <a:pt x="12154" y="43980"/>
                    </a:lnTo>
                    <a:lnTo>
                      <a:pt x="15543" y="36337"/>
                    </a:lnTo>
                    <a:lnTo>
                      <a:pt x="18905" y="32737"/>
                    </a:lnTo>
                    <a:lnTo>
                      <a:pt x="20522" y="27886"/>
                    </a:lnTo>
                    <a:lnTo>
                      <a:pt x="21695" y="20477"/>
                    </a:lnTo>
                    <a:lnTo>
                      <a:pt x="25787" y="14608"/>
                    </a:lnTo>
                    <a:lnTo>
                      <a:pt x="31600" y="3365"/>
                    </a:lnTo>
                    <a:lnTo>
                      <a:pt x="39707" y="0"/>
                    </a:lnTo>
                    <a:lnTo>
                      <a:pt x="65019" y="652"/>
                    </a:lnTo>
                    <a:lnTo>
                      <a:pt x="70649" y="1278"/>
                    </a:lnTo>
                    <a:lnTo>
                      <a:pt x="109333" y="3965"/>
                    </a:lnTo>
                    <a:lnTo>
                      <a:pt x="137068" y="5425"/>
                    </a:lnTo>
                    <a:lnTo>
                      <a:pt x="184771" y="6730"/>
                    </a:lnTo>
                    <a:lnTo>
                      <a:pt x="213757" y="5008"/>
                    </a:lnTo>
                    <a:lnTo>
                      <a:pt x="217172" y="4591"/>
                    </a:lnTo>
                    <a:lnTo>
                      <a:pt x="241336" y="5295"/>
                    </a:lnTo>
                    <a:lnTo>
                      <a:pt x="258280" y="6339"/>
                    </a:lnTo>
                    <a:lnTo>
                      <a:pt x="281583" y="8582"/>
                    </a:lnTo>
                    <a:lnTo>
                      <a:pt x="302437" y="9156"/>
                    </a:lnTo>
                    <a:lnTo>
                      <a:pt x="323343" y="10069"/>
                    </a:lnTo>
                    <a:lnTo>
                      <a:pt x="342633" y="10252"/>
                    </a:lnTo>
                    <a:lnTo>
                      <a:pt x="363591" y="10878"/>
                    </a:lnTo>
                    <a:lnTo>
                      <a:pt x="363226" y="15390"/>
                    </a:lnTo>
                    <a:lnTo>
                      <a:pt x="365311" y="15756"/>
                    </a:lnTo>
                    <a:lnTo>
                      <a:pt x="363825" y="24860"/>
                    </a:lnTo>
                    <a:lnTo>
                      <a:pt x="359941" y="26685"/>
                    </a:lnTo>
                    <a:lnTo>
                      <a:pt x="353529" y="25746"/>
                    </a:lnTo>
                    <a:lnTo>
                      <a:pt x="352043" y="33546"/>
                    </a:lnTo>
                    <a:lnTo>
                      <a:pt x="349957" y="35137"/>
                    </a:lnTo>
                    <a:lnTo>
                      <a:pt x="351339" y="40328"/>
                    </a:lnTo>
                    <a:lnTo>
                      <a:pt x="348628" y="42441"/>
                    </a:lnTo>
                    <a:lnTo>
                      <a:pt x="343337" y="41268"/>
                    </a:lnTo>
                    <a:lnTo>
                      <a:pt x="341016" y="38737"/>
                    </a:lnTo>
                    <a:lnTo>
                      <a:pt x="337367" y="39311"/>
                    </a:lnTo>
                    <a:lnTo>
                      <a:pt x="338514" y="43328"/>
                    </a:lnTo>
                    <a:lnTo>
                      <a:pt x="336350" y="44737"/>
                    </a:lnTo>
                    <a:lnTo>
                      <a:pt x="336429" y="47893"/>
                    </a:lnTo>
                    <a:lnTo>
                      <a:pt x="332440" y="50372"/>
                    </a:lnTo>
                    <a:lnTo>
                      <a:pt x="330121" y="44450"/>
                    </a:lnTo>
                    <a:lnTo>
                      <a:pt x="328296" y="44111"/>
                    </a:lnTo>
                    <a:lnTo>
                      <a:pt x="325038" y="48128"/>
                    </a:lnTo>
                    <a:lnTo>
                      <a:pt x="321492" y="45728"/>
                    </a:lnTo>
                    <a:lnTo>
                      <a:pt x="316019" y="47059"/>
                    </a:lnTo>
                    <a:lnTo>
                      <a:pt x="314663" y="44293"/>
                    </a:lnTo>
                    <a:lnTo>
                      <a:pt x="310388" y="46172"/>
                    </a:lnTo>
                    <a:lnTo>
                      <a:pt x="310831" y="48545"/>
                    </a:lnTo>
                    <a:lnTo>
                      <a:pt x="304627" y="48311"/>
                    </a:lnTo>
                    <a:lnTo>
                      <a:pt x="301864" y="52693"/>
                    </a:lnTo>
                    <a:lnTo>
                      <a:pt x="300769" y="50606"/>
                    </a:lnTo>
                    <a:lnTo>
                      <a:pt x="296755" y="49563"/>
                    </a:lnTo>
                    <a:lnTo>
                      <a:pt x="296442" y="53554"/>
                    </a:lnTo>
                    <a:lnTo>
                      <a:pt x="293783" y="54075"/>
                    </a:lnTo>
                    <a:lnTo>
                      <a:pt x="294617" y="56423"/>
                    </a:lnTo>
                    <a:lnTo>
                      <a:pt x="287944" y="58614"/>
                    </a:lnTo>
                    <a:lnTo>
                      <a:pt x="286223" y="63780"/>
                    </a:lnTo>
                    <a:lnTo>
                      <a:pt x="282705" y="63310"/>
                    </a:lnTo>
                    <a:lnTo>
                      <a:pt x="279733" y="65553"/>
                    </a:lnTo>
                    <a:lnTo>
                      <a:pt x="276396" y="64484"/>
                    </a:lnTo>
                    <a:lnTo>
                      <a:pt x="274598" y="66753"/>
                    </a:lnTo>
                    <a:lnTo>
                      <a:pt x="273842" y="74110"/>
                    </a:lnTo>
                    <a:lnTo>
                      <a:pt x="269462" y="79640"/>
                    </a:lnTo>
                    <a:lnTo>
                      <a:pt x="271548" y="86004"/>
                    </a:lnTo>
                    <a:lnTo>
                      <a:pt x="270349" y="88796"/>
                    </a:lnTo>
                    <a:lnTo>
                      <a:pt x="275692" y="92396"/>
                    </a:lnTo>
                    <a:lnTo>
                      <a:pt x="281245" y="101839"/>
                    </a:lnTo>
                    <a:lnTo>
                      <a:pt x="282418" y="99908"/>
                    </a:lnTo>
                    <a:lnTo>
                      <a:pt x="285129" y="100665"/>
                    </a:lnTo>
                    <a:lnTo>
                      <a:pt x="287058" y="106221"/>
                    </a:lnTo>
                    <a:lnTo>
                      <a:pt x="297354" y="117725"/>
                    </a:lnTo>
                    <a:lnTo>
                      <a:pt x="303115" y="133142"/>
                    </a:lnTo>
                    <a:lnTo>
                      <a:pt x="299440" y="135359"/>
                    </a:lnTo>
                    <a:lnTo>
                      <a:pt x="296181" y="141906"/>
                    </a:lnTo>
                    <a:lnTo>
                      <a:pt x="288518" y="148010"/>
                    </a:lnTo>
                    <a:lnTo>
                      <a:pt x="286223" y="147984"/>
                    </a:lnTo>
                    <a:lnTo>
                      <a:pt x="274024" y="156228"/>
                    </a:lnTo>
                    <a:lnTo>
                      <a:pt x="270766" y="157114"/>
                    </a:lnTo>
                    <a:lnTo>
                      <a:pt x="269175" y="159227"/>
                    </a:lnTo>
                    <a:lnTo>
                      <a:pt x="267377" y="158027"/>
                    </a:lnTo>
                    <a:lnTo>
                      <a:pt x="252936" y="161992"/>
                    </a:lnTo>
                    <a:lnTo>
                      <a:pt x="251137" y="157480"/>
                    </a:lnTo>
                    <a:lnTo>
                      <a:pt x="244829" y="159462"/>
                    </a:lnTo>
                    <a:lnTo>
                      <a:pt x="242170" y="157793"/>
                    </a:lnTo>
                    <a:lnTo>
                      <a:pt x="221108" y="158549"/>
                    </a:lnTo>
                    <a:lnTo>
                      <a:pt x="218788" y="159854"/>
                    </a:lnTo>
                    <a:lnTo>
                      <a:pt x="218032" y="165149"/>
                    </a:lnTo>
                    <a:lnTo>
                      <a:pt x="218814" y="166453"/>
                    </a:lnTo>
                    <a:lnTo>
                      <a:pt x="213783" y="173209"/>
                    </a:lnTo>
                    <a:lnTo>
                      <a:pt x="195979" y="193765"/>
                    </a:lnTo>
                    <a:lnTo>
                      <a:pt x="191704" y="195408"/>
                    </a:lnTo>
                    <a:lnTo>
                      <a:pt x="190792" y="197417"/>
                    </a:lnTo>
                    <a:lnTo>
                      <a:pt x="185605" y="197260"/>
                    </a:lnTo>
                    <a:lnTo>
                      <a:pt x="176689" y="199869"/>
                    </a:lnTo>
                    <a:lnTo>
                      <a:pt x="171346" y="184791"/>
                    </a:lnTo>
                    <a:lnTo>
                      <a:pt x="169834" y="168697"/>
                    </a:lnTo>
                    <a:lnTo>
                      <a:pt x="171085" y="166114"/>
                    </a:lnTo>
                    <a:lnTo>
                      <a:pt x="170251" y="162227"/>
                    </a:lnTo>
                    <a:lnTo>
                      <a:pt x="165715" y="158862"/>
                    </a:lnTo>
                    <a:lnTo>
                      <a:pt x="165325" y="155054"/>
                    </a:lnTo>
                    <a:lnTo>
                      <a:pt x="167644" y="152236"/>
                    </a:lnTo>
                    <a:lnTo>
                      <a:pt x="164569" y="149471"/>
                    </a:lnTo>
                    <a:lnTo>
                      <a:pt x="160268" y="148767"/>
                    </a:lnTo>
                    <a:lnTo>
                      <a:pt x="158730" y="146889"/>
                    </a:lnTo>
                    <a:lnTo>
                      <a:pt x="148693" y="143550"/>
                    </a:lnTo>
                    <a:lnTo>
                      <a:pt x="143532" y="144776"/>
                    </a:lnTo>
                    <a:lnTo>
                      <a:pt x="143402" y="143185"/>
                    </a:lnTo>
                    <a:lnTo>
                      <a:pt x="135087" y="144358"/>
                    </a:lnTo>
                    <a:lnTo>
                      <a:pt x="130812" y="144306"/>
                    </a:lnTo>
                    <a:lnTo>
                      <a:pt x="129404" y="147019"/>
                    </a:lnTo>
                    <a:lnTo>
                      <a:pt x="125337" y="148454"/>
                    </a:lnTo>
                    <a:lnTo>
                      <a:pt x="115093" y="164079"/>
                    </a:lnTo>
                    <a:lnTo>
                      <a:pt x="114155" y="170679"/>
                    </a:lnTo>
                    <a:lnTo>
                      <a:pt x="115067" y="177305"/>
                    </a:lnTo>
                    <a:lnTo>
                      <a:pt x="107482" y="180357"/>
                    </a:lnTo>
                    <a:lnTo>
                      <a:pt x="100079" y="179679"/>
                    </a:lnTo>
                    <a:lnTo>
                      <a:pt x="95569" y="177175"/>
                    </a:lnTo>
                    <a:lnTo>
                      <a:pt x="92206" y="177018"/>
                    </a:lnTo>
                    <a:lnTo>
                      <a:pt x="89000" y="173496"/>
                    </a:lnTo>
                    <a:lnTo>
                      <a:pt x="83031" y="169557"/>
                    </a:lnTo>
                    <a:lnTo>
                      <a:pt x="82926" y="164497"/>
                    </a:lnTo>
                    <a:lnTo>
                      <a:pt x="84725" y="162853"/>
                    </a:lnTo>
                    <a:lnTo>
                      <a:pt x="85924" y="158888"/>
                    </a:lnTo>
                    <a:lnTo>
                      <a:pt x="85716" y="153175"/>
                    </a:lnTo>
                    <a:lnTo>
                      <a:pt x="86784" y="153332"/>
                    </a:lnTo>
                    <a:lnTo>
                      <a:pt x="86993" y="147932"/>
                    </a:lnTo>
                    <a:lnTo>
                      <a:pt x="88583" y="137420"/>
                    </a:lnTo>
                    <a:lnTo>
                      <a:pt x="90043" y="138072"/>
                    </a:lnTo>
                    <a:lnTo>
                      <a:pt x="90851" y="133011"/>
                    </a:lnTo>
                    <a:lnTo>
                      <a:pt x="92467" y="132098"/>
                    </a:lnTo>
                    <a:lnTo>
                      <a:pt x="90512" y="128837"/>
                    </a:lnTo>
                    <a:lnTo>
                      <a:pt x="90851" y="124951"/>
                    </a:lnTo>
                    <a:lnTo>
                      <a:pt x="87618" y="123881"/>
                    </a:lnTo>
                    <a:lnTo>
                      <a:pt x="87775" y="119994"/>
                    </a:lnTo>
                    <a:lnTo>
                      <a:pt x="81753" y="116186"/>
                    </a:lnTo>
                    <a:lnTo>
                      <a:pt x="84360" y="113525"/>
                    </a:lnTo>
                    <a:lnTo>
                      <a:pt x="82848" y="111412"/>
                    </a:lnTo>
                    <a:lnTo>
                      <a:pt x="84933" y="109534"/>
                    </a:lnTo>
                    <a:lnTo>
                      <a:pt x="83187" y="108021"/>
                    </a:lnTo>
                    <a:lnTo>
                      <a:pt x="86132" y="103899"/>
                    </a:lnTo>
                    <a:lnTo>
                      <a:pt x="86054" y="102073"/>
                    </a:lnTo>
                    <a:lnTo>
                      <a:pt x="89730" y="99804"/>
                    </a:lnTo>
                    <a:lnTo>
                      <a:pt x="86211" y="99334"/>
                    </a:lnTo>
                    <a:lnTo>
                      <a:pt x="83421" y="95108"/>
                    </a:lnTo>
                    <a:lnTo>
                      <a:pt x="78990" y="90700"/>
                    </a:lnTo>
                    <a:lnTo>
                      <a:pt x="73255" y="81987"/>
                    </a:lnTo>
                    <a:lnTo>
                      <a:pt x="71170" y="77605"/>
                    </a:lnTo>
                    <a:lnTo>
                      <a:pt x="73282" y="76588"/>
                    </a:lnTo>
                    <a:lnTo>
                      <a:pt x="71144" y="74892"/>
                    </a:lnTo>
                    <a:lnTo>
                      <a:pt x="71300" y="72309"/>
                    </a:lnTo>
                    <a:lnTo>
                      <a:pt x="65748" y="70092"/>
                    </a:lnTo>
                    <a:lnTo>
                      <a:pt x="63793" y="70718"/>
                    </a:lnTo>
                    <a:lnTo>
                      <a:pt x="52741" y="69492"/>
                    </a:lnTo>
                    <a:lnTo>
                      <a:pt x="50290" y="72701"/>
                    </a:lnTo>
                    <a:lnTo>
                      <a:pt x="44060" y="75570"/>
                    </a:lnTo>
                    <a:lnTo>
                      <a:pt x="38795" y="74840"/>
                    </a:lnTo>
                    <a:lnTo>
                      <a:pt x="39212" y="73066"/>
                    </a:lnTo>
                    <a:lnTo>
                      <a:pt x="36345" y="69701"/>
                    </a:lnTo>
                    <a:lnTo>
                      <a:pt x="34546" y="71657"/>
                    </a:lnTo>
                    <a:lnTo>
                      <a:pt x="31261" y="68031"/>
                    </a:lnTo>
                    <a:lnTo>
                      <a:pt x="27221" y="72910"/>
                    </a:lnTo>
                    <a:lnTo>
                      <a:pt x="23102" y="72283"/>
                    </a:lnTo>
                    <a:lnTo>
                      <a:pt x="20470" y="85457"/>
                    </a:lnTo>
                    <a:lnTo>
                      <a:pt x="23337" y="88170"/>
                    </a:lnTo>
                    <a:lnTo>
                      <a:pt x="24953" y="92213"/>
                    </a:lnTo>
                    <a:lnTo>
                      <a:pt x="25031" y="96178"/>
                    </a:lnTo>
                    <a:lnTo>
                      <a:pt x="23624" y="100900"/>
                    </a:lnTo>
                    <a:lnTo>
                      <a:pt x="18541" y="99543"/>
                    </a:lnTo>
                    <a:lnTo>
                      <a:pt x="16064" y="103065"/>
                    </a:lnTo>
                    <a:lnTo>
                      <a:pt x="11998" y="101474"/>
                    </a:lnTo>
                    <a:lnTo>
                      <a:pt x="10799" y="99622"/>
                    </a:lnTo>
                    <a:lnTo>
                      <a:pt x="7019" y="100613"/>
                    </a:lnTo>
                    <a:lnTo>
                      <a:pt x="4777" y="94848"/>
                    </a:lnTo>
                    <a:lnTo>
                      <a:pt x="7931" y="94195"/>
                    </a:lnTo>
                    <a:lnTo>
                      <a:pt x="8349" y="87518"/>
                    </a:lnTo>
                    <a:lnTo>
                      <a:pt x="3031" y="88457"/>
                    </a:lnTo>
                    <a:lnTo>
                      <a:pt x="398" y="85535"/>
                    </a:lnTo>
                    <a:lnTo>
                      <a:pt x="33" y="82561"/>
                    </a:lnTo>
                    <a:lnTo>
                      <a:pt x="33" y="82561"/>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73" name="TN-7">
                <a:extLst>
                  <a:ext uri="{FF2B5EF4-FFF2-40B4-BE49-F238E27FC236}">
                    <a16:creationId xmlns:a16="http://schemas.microsoft.com/office/drawing/2014/main" id="{834E7B08-E4D1-F2E2-FB04-CF0EACB25F84}"/>
                  </a:ext>
                </a:extLst>
              </p:cNvPr>
              <p:cNvSpPr/>
              <p:nvPr/>
            </p:nvSpPr>
            <p:spPr>
              <a:xfrm>
                <a:off x="-2109579" y="9381088"/>
                <a:ext cx="945019" cy="1392534"/>
              </a:xfrm>
              <a:custGeom>
                <a:avLst/>
                <a:gdLst>
                  <a:gd name="connsiteX0" fmla="*/ 33 w 242788"/>
                  <a:gd name="connsiteY0" fmla="*/ 223555 h 298108"/>
                  <a:gd name="connsiteX1" fmla="*/ 736 w 242788"/>
                  <a:gd name="connsiteY1" fmla="*/ 205269 h 298108"/>
                  <a:gd name="connsiteX2" fmla="*/ 8322 w 242788"/>
                  <a:gd name="connsiteY2" fmla="*/ 191026 h 298108"/>
                  <a:gd name="connsiteX3" fmla="*/ 10147 w 242788"/>
                  <a:gd name="connsiteY3" fmla="*/ 148950 h 298108"/>
                  <a:gd name="connsiteX4" fmla="*/ 4438 w 242788"/>
                  <a:gd name="connsiteY4" fmla="*/ 148819 h 298108"/>
                  <a:gd name="connsiteX5" fmla="*/ 4855 w 242788"/>
                  <a:gd name="connsiteY5" fmla="*/ 124559 h 298108"/>
                  <a:gd name="connsiteX6" fmla="*/ 12571 w 242788"/>
                  <a:gd name="connsiteY6" fmla="*/ 120255 h 298108"/>
                  <a:gd name="connsiteX7" fmla="*/ 12805 w 242788"/>
                  <a:gd name="connsiteY7" fmla="*/ 113369 h 298108"/>
                  <a:gd name="connsiteX8" fmla="*/ 19661 w 242788"/>
                  <a:gd name="connsiteY8" fmla="*/ 111125 h 298108"/>
                  <a:gd name="connsiteX9" fmla="*/ 24067 w 242788"/>
                  <a:gd name="connsiteY9" fmla="*/ 111386 h 298108"/>
                  <a:gd name="connsiteX10" fmla="*/ 24353 w 242788"/>
                  <a:gd name="connsiteY10" fmla="*/ 109247 h 298108"/>
                  <a:gd name="connsiteX11" fmla="*/ 21538 w 242788"/>
                  <a:gd name="connsiteY11" fmla="*/ 108047 h 298108"/>
                  <a:gd name="connsiteX12" fmla="*/ 23389 w 242788"/>
                  <a:gd name="connsiteY12" fmla="*/ 106117 h 298108"/>
                  <a:gd name="connsiteX13" fmla="*/ 23962 w 242788"/>
                  <a:gd name="connsiteY13" fmla="*/ 102022 h 298108"/>
                  <a:gd name="connsiteX14" fmla="*/ 22893 w 242788"/>
                  <a:gd name="connsiteY14" fmla="*/ 96804 h 298108"/>
                  <a:gd name="connsiteX15" fmla="*/ 26543 w 242788"/>
                  <a:gd name="connsiteY15" fmla="*/ 97326 h 298108"/>
                  <a:gd name="connsiteX16" fmla="*/ 27585 w 242788"/>
                  <a:gd name="connsiteY16" fmla="*/ 95839 h 298108"/>
                  <a:gd name="connsiteX17" fmla="*/ 23780 w 242788"/>
                  <a:gd name="connsiteY17" fmla="*/ 92500 h 298108"/>
                  <a:gd name="connsiteX18" fmla="*/ 22138 w 242788"/>
                  <a:gd name="connsiteY18" fmla="*/ 89266 h 298108"/>
                  <a:gd name="connsiteX19" fmla="*/ 23102 w 242788"/>
                  <a:gd name="connsiteY19" fmla="*/ 86005 h 298108"/>
                  <a:gd name="connsiteX20" fmla="*/ 16663 w 242788"/>
                  <a:gd name="connsiteY20" fmla="*/ 84283 h 298108"/>
                  <a:gd name="connsiteX21" fmla="*/ 16194 w 242788"/>
                  <a:gd name="connsiteY21" fmla="*/ 82431 h 298108"/>
                  <a:gd name="connsiteX22" fmla="*/ 21042 w 242788"/>
                  <a:gd name="connsiteY22" fmla="*/ 80083 h 298108"/>
                  <a:gd name="connsiteX23" fmla="*/ 20808 w 242788"/>
                  <a:gd name="connsiteY23" fmla="*/ 76901 h 298108"/>
                  <a:gd name="connsiteX24" fmla="*/ 23780 w 242788"/>
                  <a:gd name="connsiteY24" fmla="*/ 75623 h 298108"/>
                  <a:gd name="connsiteX25" fmla="*/ 22685 w 242788"/>
                  <a:gd name="connsiteY25" fmla="*/ 68814 h 298108"/>
                  <a:gd name="connsiteX26" fmla="*/ 20964 w 242788"/>
                  <a:gd name="connsiteY26" fmla="*/ 65945 h 298108"/>
                  <a:gd name="connsiteX27" fmla="*/ 23128 w 242788"/>
                  <a:gd name="connsiteY27" fmla="*/ 57284 h 298108"/>
                  <a:gd name="connsiteX28" fmla="*/ 36944 w 242788"/>
                  <a:gd name="connsiteY28" fmla="*/ 57337 h 298108"/>
                  <a:gd name="connsiteX29" fmla="*/ 30583 w 242788"/>
                  <a:gd name="connsiteY29" fmla="*/ 46328 h 298108"/>
                  <a:gd name="connsiteX30" fmla="*/ 27351 w 242788"/>
                  <a:gd name="connsiteY30" fmla="*/ 42937 h 298108"/>
                  <a:gd name="connsiteX31" fmla="*/ 28289 w 242788"/>
                  <a:gd name="connsiteY31" fmla="*/ 37198 h 298108"/>
                  <a:gd name="connsiteX32" fmla="*/ 27611 w 242788"/>
                  <a:gd name="connsiteY32" fmla="*/ 33624 h 298108"/>
                  <a:gd name="connsiteX33" fmla="*/ 30035 w 242788"/>
                  <a:gd name="connsiteY33" fmla="*/ 30337 h 298108"/>
                  <a:gd name="connsiteX34" fmla="*/ 31079 w 242788"/>
                  <a:gd name="connsiteY34" fmla="*/ 25408 h 298108"/>
                  <a:gd name="connsiteX35" fmla="*/ 29306 w 242788"/>
                  <a:gd name="connsiteY35" fmla="*/ 13538 h 298108"/>
                  <a:gd name="connsiteX36" fmla="*/ 25604 w 242788"/>
                  <a:gd name="connsiteY36" fmla="*/ 0 h 298108"/>
                  <a:gd name="connsiteX37" fmla="*/ 34024 w 242788"/>
                  <a:gd name="connsiteY37" fmla="*/ 209 h 298108"/>
                  <a:gd name="connsiteX38" fmla="*/ 57458 w 242788"/>
                  <a:gd name="connsiteY38" fmla="*/ 2634 h 298108"/>
                  <a:gd name="connsiteX39" fmla="*/ 56937 w 242788"/>
                  <a:gd name="connsiteY39" fmla="*/ 8113 h 298108"/>
                  <a:gd name="connsiteX40" fmla="*/ 86575 w 242788"/>
                  <a:gd name="connsiteY40" fmla="*/ 7252 h 298108"/>
                  <a:gd name="connsiteX41" fmla="*/ 131515 w 242788"/>
                  <a:gd name="connsiteY41" fmla="*/ 6599 h 298108"/>
                  <a:gd name="connsiteX42" fmla="*/ 169781 w 242788"/>
                  <a:gd name="connsiteY42" fmla="*/ 6391 h 298108"/>
                  <a:gd name="connsiteX43" fmla="*/ 194206 w 242788"/>
                  <a:gd name="connsiteY43" fmla="*/ 5713 h 298108"/>
                  <a:gd name="connsiteX44" fmla="*/ 218266 w 242788"/>
                  <a:gd name="connsiteY44" fmla="*/ 5295 h 298108"/>
                  <a:gd name="connsiteX45" fmla="*/ 239068 w 242788"/>
                  <a:gd name="connsiteY45" fmla="*/ 4643 h 298108"/>
                  <a:gd name="connsiteX46" fmla="*/ 242821 w 242788"/>
                  <a:gd name="connsiteY46" fmla="*/ 8034 h 298108"/>
                  <a:gd name="connsiteX47" fmla="*/ 237008 w 242788"/>
                  <a:gd name="connsiteY47" fmla="*/ 19277 h 298108"/>
                  <a:gd name="connsiteX48" fmla="*/ 232916 w 242788"/>
                  <a:gd name="connsiteY48" fmla="*/ 25146 h 298108"/>
                  <a:gd name="connsiteX49" fmla="*/ 231743 w 242788"/>
                  <a:gd name="connsiteY49" fmla="*/ 32555 h 298108"/>
                  <a:gd name="connsiteX50" fmla="*/ 230126 w 242788"/>
                  <a:gd name="connsiteY50" fmla="*/ 37407 h 298108"/>
                  <a:gd name="connsiteX51" fmla="*/ 226764 w 242788"/>
                  <a:gd name="connsiteY51" fmla="*/ 41007 h 298108"/>
                  <a:gd name="connsiteX52" fmla="*/ 223375 w 242788"/>
                  <a:gd name="connsiteY52" fmla="*/ 48650 h 298108"/>
                  <a:gd name="connsiteX53" fmla="*/ 220351 w 242788"/>
                  <a:gd name="connsiteY53" fmla="*/ 46693 h 298108"/>
                  <a:gd name="connsiteX54" fmla="*/ 216493 w 242788"/>
                  <a:gd name="connsiteY54" fmla="*/ 47841 h 298108"/>
                  <a:gd name="connsiteX55" fmla="*/ 212766 w 242788"/>
                  <a:gd name="connsiteY55" fmla="*/ 51180 h 298108"/>
                  <a:gd name="connsiteX56" fmla="*/ 215060 w 242788"/>
                  <a:gd name="connsiteY56" fmla="*/ 60206 h 298108"/>
                  <a:gd name="connsiteX57" fmla="*/ 212427 w 242788"/>
                  <a:gd name="connsiteY57" fmla="*/ 61902 h 298108"/>
                  <a:gd name="connsiteX58" fmla="*/ 217275 w 242788"/>
                  <a:gd name="connsiteY58" fmla="*/ 67327 h 298108"/>
                  <a:gd name="connsiteX59" fmla="*/ 218892 w 242788"/>
                  <a:gd name="connsiteY59" fmla="*/ 70823 h 298108"/>
                  <a:gd name="connsiteX60" fmla="*/ 217667 w 242788"/>
                  <a:gd name="connsiteY60" fmla="*/ 75883 h 298108"/>
                  <a:gd name="connsiteX61" fmla="*/ 214982 w 242788"/>
                  <a:gd name="connsiteY61" fmla="*/ 76901 h 298108"/>
                  <a:gd name="connsiteX62" fmla="*/ 213757 w 242788"/>
                  <a:gd name="connsiteY62" fmla="*/ 83839 h 298108"/>
                  <a:gd name="connsiteX63" fmla="*/ 211254 w 242788"/>
                  <a:gd name="connsiteY63" fmla="*/ 87231 h 298108"/>
                  <a:gd name="connsiteX64" fmla="*/ 211619 w 242788"/>
                  <a:gd name="connsiteY64" fmla="*/ 90205 h 298108"/>
                  <a:gd name="connsiteX65" fmla="*/ 214252 w 242788"/>
                  <a:gd name="connsiteY65" fmla="*/ 93126 h 298108"/>
                  <a:gd name="connsiteX66" fmla="*/ 219570 w 242788"/>
                  <a:gd name="connsiteY66" fmla="*/ 92187 h 298108"/>
                  <a:gd name="connsiteX67" fmla="*/ 219152 w 242788"/>
                  <a:gd name="connsiteY67" fmla="*/ 98865 h 298108"/>
                  <a:gd name="connsiteX68" fmla="*/ 215998 w 242788"/>
                  <a:gd name="connsiteY68" fmla="*/ 99517 h 298108"/>
                  <a:gd name="connsiteX69" fmla="*/ 215763 w 242788"/>
                  <a:gd name="connsiteY69" fmla="*/ 101656 h 298108"/>
                  <a:gd name="connsiteX70" fmla="*/ 209403 w 242788"/>
                  <a:gd name="connsiteY70" fmla="*/ 100769 h 298108"/>
                  <a:gd name="connsiteX71" fmla="*/ 205467 w 242788"/>
                  <a:gd name="connsiteY71" fmla="*/ 96543 h 298108"/>
                  <a:gd name="connsiteX72" fmla="*/ 196500 w 242788"/>
                  <a:gd name="connsiteY72" fmla="*/ 97248 h 298108"/>
                  <a:gd name="connsiteX73" fmla="*/ 189462 w 242788"/>
                  <a:gd name="connsiteY73" fmla="*/ 101995 h 298108"/>
                  <a:gd name="connsiteX74" fmla="*/ 183232 w 242788"/>
                  <a:gd name="connsiteY74" fmla="*/ 104995 h 298108"/>
                  <a:gd name="connsiteX75" fmla="*/ 180026 w 242788"/>
                  <a:gd name="connsiteY75" fmla="*/ 105334 h 298108"/>
                  <a:gd name="connsiteX76" fmla="*/ 180782 w 242788"/>
                  <a:gd name="connsiteY76" fmla="*/ 107604 h 298108"/>
                  <a:gd name="connsiteX77" fmla="*/ 174369 w 242788"/>
                  <a:gd name="connsiteY77" fmla="*/ 107421 h 298108"/>
                  <a:gd name="connsiteX78" fmla="*/ 174031 w 242788"/>
                  <a:gd name="connsiteY78" fmla="*/ 113943 h 298108"/>
                  <a:gd name="connsiteX79" fmla="*/ 172076 w 242788"/>
                  <a:gd name="connsiteY79" fmla="*/ 112586 h 298108"/>
                  <a:gd name="connsiteX80" fmla="*/ 174265 w 242788"/>
                  <a:gd name="connsiteY80" fmla="*/ 123412 h 298108"/>
                  <a:gd name="connsiteX81" fmla="*/ 177628 w 242788"/>
                  <a:gd name="connsiteY81" fmla="*/ 121873 h 298108"/>
                  <a:gd name="connsiteX82" fmla="*/ 180808 w 242788"/>
                  <a:gd name="connsiteY82" fmla="*/ 123725 h 298108"/>
                  <a:gd name="connsiteX83" fmla="*/ 184170 w 242788"/>
                  <a:gd name="connsiteY83" fmla="*/ 132724 h 298108"/>
                  <a:gd name="connsiteX84" fmla="*/ 193294 w 242788"/>
                  <a:gd name="connsiteY84" fmla="*/ 133898 h 298108"/>
                  <a:gd name="connsiteX85" fmla="*/ 194415 w 242788"/>
                  <a:gd name="connsiteY85" fmla="*/ 126412 h 298108"/>
                  <a:gd name="connsiteX86" fmla="*/ 199915 w 242788"/>
                  <a:gd name="connsiteY86" fmla="*/ 126516 h 298108"/>
                  <a:gd name="connsiteX87" fmla="*/ 202209 w 242788"/>
                  <a:gd name="connsiteY87" fmla="*/ 124794 h 298108"/>
                  <a:gd name="connsiteX88" fmla="*/ 207683 w 242788"/>
                  <a:gd name="connsiteY88" fmla="*/ 127533 h 298108"/>
                  <a:gd name="connsiteX89" fmla="*/ 205545 w 242788"/>
                  <a:gd name="connsiteY89" fmla="*/ 135150 h 298108"/>
                  <a:gd name="connsiteX90" fmla="*/ 204216 w 242788"/>
                  <a:gd name="connsiteY90" fmla="*/ 146524 h 298108"/>
                  <a:gd name="connsiteX91" fmla="*/ 200384 w 242788"/>
                  <a:gd name="connsiteY91" fmla="*/ 147045 h 298108"/>
                  <a:gd name="connsiteX92" fmla="*/ 197047 w 242788"/>
                  <a:gd name="connsiteY92" fmla="*/ 151089 h 298108"/>
                  <a:gd name="connsiteX93" fmla="*/ 193685 w 242788"/>
                  <a:gd name="connsiteY93" fmla="*/ 157245 h 298108"/>
                  <a:gd name="connsiteX94" fmla="*/ 192069 w 242788"/>
                  <a:gd name="connsiteY94" fmla="*/ 157115 h 298108"/>
                  <a:gd name="connsiteX95" fmla="*/ 190140 w 242788"/>
                  <a:gd name="connsiteY95" fmla="*/ 161001 h 298108"/>
                  <a:gd name="connsiteX96" fmla="*/ 185369 w 242788"/>
                  <a:gd name="connsiteY96" fmla="*/ 160167 h 298108"/>
                  <a:gd name="connsiteX97" fmla="*/ 184353 w 242788"/>
                  <a:gd name="connsiteY97" fmla="*/ 162149 h 298108"/>
                  <a:gd name="connsiteX98" fmla="*/ 148928 w 242788"/>
                  <a:gd name="connsiteY98" fmla="*/ 148115 h 298108"/>
                  <a:gd name="connsiteX99" fmla="*/ 146191 w 242788"/>
                  <a:gd name="connsiteY99" fmla="*/ 170497 h 298108"/>
                  <a:gd name="connsiteX100" fmla="*/ 142150 w 242788"/>
                  <a:gd name="connsiteY100" fmla="*/ 171331 h 298108"/>
                  <a:gd name="connsiteX101" fmla="*/ 143871 w 242788"/>
                  <a:gd name="connsiteY101" fmla="*/ 173262 h 298108"/>
                  <a:gd name="connsiteX102" fmla="*/ 141603 w 242788"/>
                  <a:gd name="connsiteY102" fmla="*/ 175636 h 298108"/>
                  <a:gd name="connsiteX103" fmla="*/ 138214 w 242788"/>
                  <a:gd name="connsiteY103" fmla="*/ 175453 h 298108"/>
                  <a:gd name="connsiteX104" fmla="*/ 133965 w 242788"/>
                  <a:gd name="connsiteY104" fmla="*/ 179444 h 298108"/>
                  <a:gd name="connsiteX105" fmla="*/ 133053 w 242788"/>
                  <a:gd name="connsiteY105" fmla="*/ 182392 h 298108"/>
                  <a:gd name="connsiteX106" fmla="*/ 128439 w 242788"/>
                  <a:gd name="connsiteY106" fmla="*/ 182079 h 298108"/>
                  <a:gd name="connsiteX107" fmla="*/ 119576 w 242788"/>
                  <a:gd name="connsiteY107" fmla="*/ 188235 h 298108"/>
                  <a:gd name="connsiteX108" fmla="*/ 113685 w 242788"/>
                  <a:gd name="connsiteY108" fmla="*/ 189957 h 298108"/>
                  <a:gd name="connsiteX109" fmla="*/ 106751 w 242788"/>
                  <a:gd name="connsiteY109" fmla="*/ 187609 h 298108"/>
                  <a:gd name="connsiteX110" fmla="*/ 100782 w 242788"/>
                  <a:gd name="connsiteY110" fmla="*/ 187296 h 298108"/>
                  <a:gd name="connsiteX111" fmla="*/ 97940 w 242788"/>
                  <a:gd name="connsiteY111" fmla="*/ 183357 h 298108"/>
                  <a:gd name="connsiteX112" fmla="*/ 95334 w 242788"/>
                  <a:gd name="connsiteY112" fmla="*/ 183174 h 298108"/>
                  <a:gd name="connsiteX113" fmla="*/ 92441 w 242788"/>
                  <a:gd name="connsiteY113" fmla="*/ 186226 h 298108"/>
                  <a:gd name="connsiteX114" fmla="*/ 90068 w 242788"/>
                  <a:gd name="connsiteY114" fmla="*/ 186826 h 298108"/>
                  <a:gd name="connsiteX115" fmla="*/ 90824 w 242788"/>
                  <a:gd name="connsiteY115" fmla="*/ 189200 h 298108"/>
                  <a:gd name="connsiteX116" fmla="*/ 85063 w 242788"/>
                  <a:gd name="connsiteY116" fmla="*/ 191000 h 298108"/>
                  <a:gd name="connsiteX117" fmla="*/ 86445 w 242788"/>
                  <a:gd name="connsiteY117" fmla="*/ 194417 h 298108"/>
                  <a:gd name="connsiteX118" fmla="*/ 85976 w 242788"/>
                  <a:gd name="connsiteY118" fmla="*/ 198878 h 298108"/>
                  <a:gd name="connsiteX119" fmla="*/ 81075 w 242788"/>
                  <a:gd name="connsiteY119" fmla="*/ 201852 h 298108"/>
                  <a:gd name="connsiteX120" fmla="*/ 80371 w 242788"/>
                  <a:gd name="connsiteY120" fmla="*/ 209443 h 298108"/>
                  <a:gd name="connsiteX121" fmla="*/ 77452 w 242788"/>
                  <a:gd name="connsiteY121" fmla="*/ 209443 h 298108"/>
                  <a:gd name="connsiteX122" fmla="*/ 76487 w 242788"/>
                  <a:gd name="connsiteY122" fmla="*/ 213329 h 298108"/>
                  <a:gd name="connsiteX123" fmla="*/ 81075 w 242788"/>
                  <a:gd name="connsiteY123" fmla="*/ 215207 h 298108"/>
                  <a:gd name="connsiteX124" fmla="*/ 86836 w 242788"/>
                  <a:gd name="connsiteY124" fmla="*/ 215207 h 298108"/>
                  <a:gd name="connsiteX125" fmla="*/ 86757 w 242788"/>
                  <a:gd name="connsiteY125" fmla="*/ 220634 h 298108"/>
                  <a:gd name="connsiteX126" fmla="*/ 92388 w 242788"/>
                  <a:gd name="connsiteY126" fmla="*/ 221677 h 298108"/>
                  <a:gd name="connsiteX127" fmla="*/ 93848 w 242788"/>
                  <a:gd name="connsiteY127" fmla="*/ 226007 h 298108"/>
                  <a:gd name="connsiteX128" fmla="*/ 97028 w 242788"/>
                  <a:gd name="connsiteY128" fmla="*/ 226972 h 298108"/>
                  <a:gd name="connsiteX129" fmla="*/ 96481 w 242788"/>
                  <a:gd name="connsiteY129" fmla="*/ 265762 h 298108"/>
                  <a:gd name="connsiteX130" fmla="*/ 97393 w 242788"/>
                  <a:gd name="connsiteY130" fmla="*/ 265136 h 298108"/>
                  <a:gd name="connsiteX131" fmla="*/ 95829 w 242788"/>
                  <a:gd name="connsiteY131" fmla="*/ 273483 h 298108"/>
                  <a:gd name="connsiteX132" fmla="*/ 94838 w 242788"/>
                  <a:gd name="connsiteY132" fmla="*/ 273561 h 298108"/>
                  <a:gd name="connsiteX133" fmla="*/ 95047 w 242788"/>
                  <a:gd name="connsiteY133" fmla="*/ 288431 h 298108"/>
                  <a:gd name="connsiteX134" fmla="*/ 96533 w 242788"/>
                  <a:gd name="connsiteY134" fmla="*/ 292578 h 298108"/>
                  <a:gd name="connsiteX135" fmla="*/ 92623 w 242788"/>
                  <a:gd name="connsiteY135" fmla="*/ 292396 h 298108"/>
                  <a:gd name="connsiteX136" fmla="*/ 92571 w 242788"/>
                  <a:gd name="connsiteY136" fmla="*/ 298108 h 298108"/>
                  <a:gd name="connsiteX137" fmla="*/ 57615 w 242788"/>
                  <a:gd name="connsiteY137" fmla="*/ 297743 h 298108"/>
                  <a:gd name="connsiteX138" fmla="*/ 37960 w 242788"/>
                  <a:gd name="connsiteY138" fmla="*/ 297665 h 298108"/>
                  <a:gd name="connsiteX139" fmla="*/ 38038 w 242788"/>
                  <a:gd name="connsiteY139" fmla="*/ 276666 h 298108"/>
                  <a:gd name="connsiteX140" fmla="*/ 38430 w 242788"/>
                  <a:gd name="connsiteY140" fmla="*/ 246537 h 298108"/>
                  <a:gd name="connsiteX141" fmla="*/ 33242 w 242788"/>
                  <a:gd name="connsiteY141" fmla="*/ 245858 h 298108"/>
                  <a:gd name="connsiteX142" fmla="*/ 33398 w 242788"/>
                  <a:gd name="connsiteY142" fmla="*/ 239624 h 298108"/>
                  <a:gd name="connsiteX143" fmla="*/ 35067 w 242788"/>
                  <a:gd name="connsiteY143" fmla="*/ 236780 h 298108"/>
                  <a:gd name="connsiteX144" fmla="*/ 32225 w 242788"/>
                  <a:gd name="connsiteY144" fmla="*/ 233468 h 298108"/>
                  <a:gd name="connsiteX145" fmla="*/ 32199 w 242788"/>
                  <a:gd name="connsiteY145" fmla="*/ 229451 h 298108"/>
                  <a:gd name="connsiteX146" fmla="*/ 26986 w 242788"/>
                  <a:gd name="connsiteY146" fmla="*/ 225146 h 298108"/>
                  <a:gd name="connsiteX147" fmla="*/ 17758 w 242788"/>
                  <a:gd name="connsiteY147" fmla="*/ 230937 h 298108"/>
                  <a:gd name="connsiteX148" fmla="*/ 11763 w 242788"/>
                  <a:gd name="connsiteY148" fmla="*/ 229503 h 298108"/>
                  <a:gd name="connsiteX149" fmla="*/ 7462 w 242788"/>
                  <a:gd name="connsiteY149" fmla="*/ 231720 h 298108"/>
                  <a:gd name="connsiteX150" fmla="*/ 4360 w 242788"/>
                  <a:gd name="connsiteY150" fmla="*/ 225955 h 298108"/>
                  <a:gd name="connsiteX151" fmla="*/ 33 w 242788"/>
                  <a:gd name="connsiteY151" fmla="*/ 223555 h 298108"/>
                  <a:gd name="connsiteX152" fmla="*/ 33 w 242788"/>
                  <a:gd name="connsiteY152" fmla="*/ 223555 h 298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242788" h="298108">
                    <a:moveTo>
                      <a:pt x="33" y="223555"/>
                    </a:moveTo>
                    <a:lnTo>
                      <a:pt x="736" y="205269"/>
                    </a:lnTo>
                    <a:lnTo>
                      <a:pt x="8322" y="191026"/>
                    </a:lnTo>
                    <a:lnTo>
                      <a:pt x="10147" y="148950"/>
                    </a:lnTo>
                    <a:lnTo>
                      <a:pt x="4438" y="148819"/>
                    </a:lnTo>
                    <a:lnTo>
                      <a:pt x="4855" y="124559"/>
                    </a:lnTo>
                    <a:lnTo>
                      <a:pt x="12571" y="120255"/>
                    </a:lnTo>
                    <a:lnTo>
                      <a:pt x="12805" y="113369"/>
                    </a:lnTo>
                    <a:lnTo>
                      <a:pt x="19661" y="111125"/>
                    </a:lnTo>
                    <a:lnTo>
                      <a:pt x="24067" y="111386"/>
                    </a:lnTo>
                    <a:lnTo>
                      <a:pt x="24353" y="109247"/>
                    </a:lnTo>
                    <a:lnTo>
                      <a:pt x="21538" y="108047"/>
                    </a:lnTo>
                    <a:lnTo>
                      <a:pt x="23389" y="106117"/>
                    </a:lnTo>
                    <a:lnTo>
                      <a:pt x="23962" y="102022"/>
                    </a:lnTo>
                    <a:lnTo>
                      <a:pt x="22893" y="96804"/>
                    </a:lnTo>
                    <a:lnTo>
                      <a:pt x="26543" y="97326"/>
                    </a:lnTo>
                    <a:lnTo>
                      <a:pt x="27585" y="95839"/>
                    </a:lnTo>
                    <a:lnTo>
                      <a:pt x="23780" y="92500"/>
                    </a:lnTo>
                    <a:lnTo>
                      <a:pt x="22138" y="89266"/>
                    </a:lnTo>
                    <a:lnTo>
                      <a:pt x="23102" y="86005"/>
                    </a:lnTo>
                    <a:lnTo>
                      <a:pt x="16663" y="84283"/>
                    </a:lnTo>
                    <a:lnTo>
                      <a:pt x="16194" y="82431"/>
                    </a:lnTo>
                    <a:lnTo>
                      <a:pt x="21042" y="80083"/>
                    </a:lnTo>
                    <a:lnTo>
                      <a:pt x="20808" y="76901"/>
                    </a:lnTo>
                    <a:lnTo>
                      <a:pt x="23780" y="75623"/>
                    </a:lnTo>
                    <a:lnTo>
                      <a:pt x="22685" y="68814"/>
                    </a:lnTo>
                    <a:lnTo>
                      <a:pt x="20964" y="65945"/>
                    </a:lnTo>
                    <a:lnTo>
                      <a:pt x="23128" y="57284"/>
                    </a:lnTo>
                    <a:lnTo>
                      <a:pt x="36944" y="57337"/>
                    </a:lnTo>
                    <a:lnTo>
                      <a:pt x="30583" y="46328"/>
                    </a:lnTo>
                    <a:lnTo>
                      <a:pt x="27351" y="42937"/>
                    </a:lnTo>
                    <a:lnTo>
                      <a:pt x="28289" y="37198"/>
                    </a:lnTo>
                    <a:lnTo>
                      <a:pt x="27611" y="33624"/>
                    </a:lnTo>
                    <a:lnTo>
                      <a:pt x="30035" y="30337"/>
                    </a:lnTo>
                    <a:lnTo>
                      <a:pt x="31079" y="25408"/>
                    </a:lnTo>
                    <a:lnTo>
                      <a:pt x="29306" y="13538"/>
                    </a:lnTo>
                    <a:lnTo>
                      <a:pt x="25604" y="0"/>
                    </a:lnTo>
                    <a:lnTo>
                      <a:pt x="34024" y="209"/>
                    </a:lnTo>
                    <a:lnTo>
                      <a:pt x="57458" y="2634"/>
                    </a:lnTo>
                    <a:lnTo>
                      <a:pt x="56937" y="8113"/>
                    </a:lnTo>
                    <a:lnTo>
                      <a:pt x="86575" y="7252"/>
                    </a:lnTo>
                    <a:lnTo>
                      <a:pt x="131515" y="6599"/>
                    </a:lnTo>
                    <a:lnTo>
                      <a:pt x="169781" y="6391"/>
                    </a:lnTo>
                    <a:lnTo>
                      <a:pt x="194206" y="5713"/>
                    </a:lnTo>
                    <a:lnTo>
                      <a:pt x="218266" y="5295"/>
                    </a:lnTo>
                    <a:lnTo>
                      <a:pt x="239068" y="4643"/>
                    </a:lnTo>
                    <a:lnTo>
                      <a:pt x="242821" y="8034"/>
                    </a:lnTo>
                    <a:lnTo>
                      <a:pt x="237008" y="19277"/>
                    </a:lnTo>
                    <a:lnTo>
                      <a:pt x="232916" y="25146"/>
                    </a:lnTo>
                    <a:lnTo>
                      <a:pt x="231743" y="32555"/>
                    </a:lnTo>
                    <a:lnTo>
                      <a:pt x="230126" y="37407"/>
                    </a:lnTo>
                    <a:lnTo>
                      <a:pt x="226764" y="41007"/>
                    </a:lnTo>
                    <a:lnTo>
                      <a:pt x="223375" y="48650"/>
                    </a:lnTo>
                    <a:lnTo>
                      <a:pt x="220351" y="46693"/>
                    </a:lnTo>
                    <a:lnTo>
                      <a:pt x="216493" y="47841"/>
                    </a:lnTo>
                    <a:lnTo>
                      <a:pt x="212766" y="51180"/>
                    </a:lnTo>
                    <a:lnTo>
                      <a:pt x="215060" y="60206"/>
                    </a:lnTo>
                    <a:lnTo>
                      <a:pt x="212427" y="61902"/>
                    </a:lnTo>
                    <a:lnTo>
                      <a:pt x="217275" y="67327"/>
                    </a:lnTo>
                    <a:lnTo>
                      <a:pt x="218892" y="70823"/>
                    </a:lnTo>
                    <a:lnTo>
                      <a:pt x="217667" y="75883"/>
                    </a:lnTo>
                    <a:lnTo>
                      <a:pt x="214982" y="76901"/>
                    </a:lnTo>
                    <a:lnTo>
                      <a:pt x="213757" y="83839"/>
                    </a:lnTo>
                    <a:lnTo>
                      <a:pt x="211254" y="87231"/>
                    </a:lnTo>
                    <a:lnTo>
                      <a:pt x="211619" y="90205"/>
                    </a:lnTo>
                    <a:lnTo>
                      <a:pt x="214252" y="93126"/>
                    </a:lnTo>
                    <a:lnTo>
                      <a:pt x="219570" y="92187"/>
                    </a:lnTo>
                    <a:lnTo>
                      <a:pt x="219152" y="98865"/>
                    </a:lnTo>
                    <a:lnTo>
                      <a:pt x="215998" y="99517"/>
                    </a:lnTo>
                    <a:lnTo>
                      <a:pt x="215763" y="101656"/>
                    </a:lnTo>
                    <a:lnTo>
                      <a:pt x="209403" y="100769"/>
                    </a:lnTo>
                    <a:lnTo>
                      <a:pt x="205467" y="96543"/>
                    </a:lnTo>
                    <a:lnTo>
                      <a:pt x="196500" y="97248"/>
                    </a:lnTo>
                    <a:lnTo>
                      <a:pt x="189462" y="101995"/>
                    </a:lnTo>
                    <a:lnTo>
                      <a:pt x="183232" y="104995"/>
                    </a:lnTo>
                    <a:lnTo>
                      <a:pt x="180026" y="105334"/>
                    </a:lnTo>
                    <a:lnTo>
                      <a:pt x="180782" y="107604"/>
                    </a:lnTo>
                    <a:lnTo>
                      <a:pt x="174369" y="107421"/>
                    </a:lnTo>
                    <a:lnTo>
                      <a:pt x="174031" y="113943"/>
                    </a:lnTo>
                    <a:lnTo>
                      <a:pt x="172076" y="112586"/>
                    </a:lnTo>
                    <a:lnTo>
                      <a:pt x="174265" y="123412"/>
                    </a:lnTo>
                    <a:lnTo>
                      <a:pt x="177628" y="121873"/>
                    </a:lnTo>
                    <a:lnTo>
                      <a:pt x="180808" y="123725"/>
                    </a:lnTo>
                    <a:lnTo>
                      <a:pt x="184170" y="132724"/>
                    </a:lnTo>
                    <a:lnTo>
                      <a:pt x="193294" y="133898"/>
                    </a:lnTo>
                    <a:lnTo>
                      <a:pt x="194415" y="126412"/>
                    </a:lnTo>
                    <a:lnTo>
                      <a:pt x="199915" y="126516"/>
                    </a:lnTo>
                    <a:lnTo>
                      <a:pt x="202209" y="124794"/>
                    </a:lnTo>
                    <a:lnTo>
                      <a:pt x="207683" y="127533"/>
                    </a:lnTo>
                    <a:lnTo>
                      <a:pt x="205545" y="135150"/>
                    </a:lnTo>
                    <a:lnTo>
                      <a:pt x="204216" y="146524"/>
                    </a:lnTo>
                    <a:lnTo>
                      <a:pt x="200384" y="147045"/>
                    </a:lnTo>
                    <a:lnTo>
                      <a:pt x="197047" y="151089"/>
                    </a:lnTo>
                    <a:lnTo>
                      <a:pt x="193685" y="157245"/>
                    </a:lnTo>
                    <a:lnTo>
                      <a:pt x="192069" y="157115"/>
                    </a:lnTo>
                    <a:lnTo>
                      <a:pt x="190140" y="161001"/>
                    </a:lnTo>
                    <a:lnTo>
                      <a:pt x="185369" y="160167"/>
                    </a:lnTo>
                    <a:lnTo>
                      <a:pt x="184353" y="162149"/>
                    </a:lnTo>
                    <a:lnTo>
                      <a:pt x="148928" y="148115"/>
                    </a:lnTo>
                    <a:lnTo>
                      <a:pt x="146191" y="170497"/>
                    </a:lnTo>
                    <a:lnTo>
                      <a:pt x="142150" y="171331"/>
                    </a:lnTo>
                    <a:lnTo>
                      <a:pt x="143871" y="173262"/>
                    </a:lnTo>
                    <a:lnTo>
                      <a:pt x="141603" y="175636"/>
                    </a:lnTo>
                    <a:lnTo>
                      <a:pt x="138214" y="175453"/>
                    </a:lnTo>
                    <a:lnTo>
                      <a:pt x="133965" y="179444"/>
                    </a:lnTo>
                    <a:lnTo>
                      <a:pt x="133053" y="182392"/>
                    </a:lnTo>
                    <a:lnTo>
                      <a:pt x="128439" y="182079"/>
                    </a:lnTo>
                    <a:lnTo>
                      <a:pt x="119576" y="188235"/>
                    </a:lnTo>
                    <a:lnTo>
                      <a:pt x="113685" y="189957"/>
                    </a:lnTo>
                    <a:lnTo>
                      <a:pt x="106751" y="187609"/>
                    </a:lnTo>
                    <a:lnTo>
                      <a:pt x="100782" y="187296"/>
                    </a:lnTo>
                    <a:lnTo>
                      <a:pt x="97940" y="183357"/>
                    </a:lnTo>
                    <a:lnTo>
                      <a:pt x="95334" y="183174"/>
                    </a:lnTo>
                    <a:lnTo>
                      <a:pt x="92441" y="186226"/>
                    </a:lnTo>
                    <a:lnTo>
                      <a:pt x="90068" y="186826"/>
                    </a:lnTo>
                    <a:lnTo>
                      <a:pt x="90824" y="189200"/>
                    </a:lnTo>
                    <a:lnTo>
                      <a:pt x="85063" y="191000"/>
                    </a:lnTo>
                    <a:lnTo>
                      <a:pt x="86445" y="194417"/>
                    </a:lnTo>
                    <a:lnTo>
                      <a:pt x="85976" y="198878"/>
                    </a:lnTo>
                    <a:lnTo>
                      <a:pt x="81075" y="201852"/>
                    </a:lnTo>
                    <a:lnTo>
                      <a:pt x="80371" y="209443"/>
                    </a:lnTo>
                    <a:lnTo>
                      <a:pt x="77452" y="209443"/>
                    </a:lnTo>
                    <a:lnTo>
                      <a:pt x="76487" y="213329"/>
                    </a:lnTo>
                    <a:lnTo>
                      <a:pt x="81075" y="215207"/>
                    </a:lnTo>
                    <a:lnTo>
                      <a:pt x="86836" y="215207"/>
                    </a:lnTo>
                    <a:lnTo>
                      <a:pt x="86757" y="220634"/>
                    </a:lnTo>
                    <a:lnTo>
                      <a:pt x="92388" y="221677"/>
                    </a:lnTo>
                    <a:lnTo>
                      <a:pt x="93848" y="226007"/>
                    </a:lnTo>
                    <a:lnTo>
                      <a:pt x="97028" y="226972"/>
                    </a:lnTo>
                    <a:lnTo>
                      <a:pt x="96481" y="265762"/>
                    </a:lnTo>
                    <a:lnTo>
                      <a:pt x="97393" y="265136"/>
                    </a:lnTo>
                    <a:lnTo>
                      <a:pt x="95829" y="273483"/>
                    </a:lnTo>
                    <a:lnTo>
                      <a:pt x="94838" y="273561"/>
                    </a:lnTo>
                    <a:lnTo>
                      <a:pt x="95047" y="288431"/>
                    </a:lnTo>
                    <a:lnTo>
                      <a:pt x="96533" y="292578"/>
                    </a:lnTo>
                    <a:lnTo>
                      <a:pt x="92623" y="292396"/>
                    </a:lnTo>
                    <a:lnTo>
                      <a:pt x="92571" y="298108"/>
                    </a:lnTo>
                    <a:lnTo>
                      <a:pt x="57615" y="297743"/>
                    </a:lnTo>
                    <a:lnTo>
                      <a:pt x="37960" y="297665"/>
                    </a:lnTo>
                    <a:lnTo>
                      <a:pt x="38038" y="276666"/>
                    </a:lnTo>
                    <a:lnTo>
                      <a:pt x="38430" y="246537"/>
                    </a:lnTo>
                    <a:lnTo>
                      <a:pt x="33242" y="245858"/>
                    </a:lnTo>
                    <a:lnTo>
                      <a:pt x="33398" y="239624"/>
                    </a:lnTo>
                    <a:lnTo>
                      <a:pt x="35067" y="236780"/>
                    </a:lnTo>
                    <a:lnTo>
                      <a:pt x="32225" y="233468"/>
                    </a:lnTo>
                    <a:lnTo>
                      <a:pt x="32199" y="229451"/>
                    </a:lnTo>
                    <a:lnTo>
                      <a:pt x="26986" y="225146"/>
                    </a:lnTo>
                    <a:lnTo>
                      <a:pt x="17758" y="230937"/>
                    </a:lnTo>
                    <a:lnTo>
                      <a:pt x="11763" y="229503"/>
                    </a:lnTo>
                    <a:lnTo>
                      <a:pt x="7462" y="231720"/>
                    </a:lnTo>
                    <a:lnTo>
                      <a:pt x="4360" y="225955"/>
                    </a:lnTo>
                    <a:lnTo>
                      <a:pt x="33" y="223555"/>
                    </a:lnTo>
                    <a:lnTo>
                      <a:pt x="33" y="223555"/>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74" name="TN-8">
                <a:extLst>
                  <a:ext uri="{FF2B5EF4-FFF2-40B4-BE49-F238E27FC236}">
                    <a16:creationId xmlns:a16="http://schemas.microsoft.com/office/drawing/2014/main" id="{AE45C7A5-9C22-BDD5-D5F6-67420D945D1D}"/>
                  </a:ext>
                </a:extLst>
              </p:cNvPr>
              <p:cNvSpPr/>
              <p:nvPr/>
            </p:nvSpPr>
            <p:spPr>
              <a:xfrm>
                <a:off x="-3069720" y="9524630"/>
                <a:ext cx="1109591" cy="1256913"/>
              </a:xfrm>
              <a:custGeom>
                <a:avLst/>
                <a:gdLst>
                  <a:gd name="connsiteX0" fmla="*/ 33 w 285069"/>
                  <a:gd name="connsiteY0" fmla="*/ 139924 h 269075"/>
                  <a:gd name="connsiteX1" fmla="*/ 2953 w 285069"/>
                  <a:gd name="connsiteY1" fmla="*/ 136429 h 269075"/>
                  <a:gd name="connsiteX2" fmla="*/ 7436 w 285069"/>
                  <a:gd name="connsiteY2" fmla="*/ 133637 h 269075"/>
                  <a:gd name="connsiteX3" fmla="*/ 9547 w 285069"/>
                  <a:gd name="connsiteY3" fmla="*/ 135176 h 269075"/>
                  <a:gd name="connsiteX4" fmla="*/ 15386 w 285069"/>
                  <a:gd name="connsiteY4" fmla="*/ 134315 h 269075"/>
                  <a:gd name="connsiteX5" fmla="*/ 17341 w 285069"/>
                  <a:gd name="connsiteY5" fmla="*/ 136689 h 269075"/>
                  <a:gd name="connsiteX6" fmla="*/ 23076 w 285069"/>
                  <a:gd name="connsiteY6" fmla="*/ 133611 h 269075"/>
                  <a:gd name="connsiteX7" fmla="*/ 22998 w 285069"/>
                  <a:gd name="connsiteY7" fmla="*/ 128472 h 269075"/>
                  <a:gd name="connsiteX8" fmla="*/ 25579 w 285069"/>
                  <a:gd name="connsiteY8" fmla="*/ 125446 h 269075"/>
                  <a:gd name="connsiteX9" fmla="*/ 29176 w 285069"/>
                  <a:gd name="connsiteY9" fmla="*/ 124612 h 269075"/>
                  <a:gd name="connsiteX10" fmla="*/ 33295 w 285069"/>
                  <a:gd name="connsiteY10" fmla="*/ 125916 h 269075"/>
                  <a:gd name="connsiteX11" fmla="*/ 37856 w 285069"/>
                  <a:gd name="connsiteY11" fmla="*/ 122733 h 269075"/>
                  <a:gd name="connsiteX12" fmla="*/ 38117 w 285069"/>
                  <a:gd name="connsiteY12" fmla="*/ 120203 h 269075"/>
                  <a:gd name="connsiteX13" fmla="*/ 27560 w 285069"/>
                  <a:gd name="connsiteY13" fmla="*/ 115716 h 269075"/>
                  <a:gd name="connsiteX14" fmla="*/ 26647 w 285069"/>
                  <a:gd name="connsiteY14" fmla="*/ 113786 h 269075"/>
                  <a:gd name="connsiteX15" fmla="*/ 27951 w 285069"/>
                  <a:gd name="connsiteY15" fmla="*/ 109821 h 269075"/>
                  <a:gd name="connsiteX16" fmla="*/ 30923 w 285069"/>
                  <a:gd name="connsiteY16" fmla="*/ 106691 h 269075"/>
                  <a:gd name="connsiteX17" fmla="*/ 34989 w 285069"/>
                  <a:gd name="connsiteY17" fmla="*/ 107317 h 269075"/>
                  <a:gd name="connsiteX18" fmla="*/ 40750 w 285069"/>
                  <a:gd name="connsiteY18" fmla="*/ 112742 h 269075"/>
                  <a:gd name="connsiteX19" fmla="*/ 45181 w 285069"/>
                  <a:gd name="connsiteY19" fmla="*/ 111099 h 269075"/>
                  <a:gd name="connsiteX20" fmla="*/ 45859 w 285069"/>
                  <a:gd name="connsiteY20" fmla="*/ 107943 h 269075"/>
                  <a:gd name="connsiteX21" fmla="*/ 44530 w 285069"/>
                  <a:gd name="connsiteY21" fmla="*/ 103665 h 269075"/>
                  <a:gd name="connsiteX22" fmla="*/ 35328 w 285069"/>
                  <a:gd name="connsiteY22" fmla="*/ 97926 h 269075"/>
                  <a:gd name="connsiteX23" fmla="*/ 32669 w 285069"/>
                  <a:gd name="connsiteY23" fmla="*/ 90648 h 269075"/>
                  <a:gd name="connsiteX24" fmla="*/ 36344 w 285069"/>
                  <a:gd name="connsiteY24" fmla="*/ 90596 h 269075"/>
                  <a:gd name="connsiteX25" fmla="*/ 39186 w 285069"/>
                  <a:gd name="connsiteY25" fmla="*/ 84700 h 269075"/>
                  <a:gd name="connsiteX26" fmla="*/ 40228 w 285069"/>
                  <a:gd name="connsiteY26" fmla="*/ 76040 h 269075"/>
                  <a:gd name="connsiteX27" fmla="*/ 42157 w 285069"/>
                  <a:gd name="connsiteY27" fmla="*/ 73666 h 269075"/>
                  <a:gd name="connsiteX28" fmla="*/ 47684 w 285069"/>
                  <a:gd name="connsiteY28" fmla="*/ 71683 h 269075"/>
                  <a:gd name="connsiteX29" fmla="*/ 52767 w 285069"/>
                  <a:gd name="connsiteY29" fmla="*/ 67614 h 269075"/>
                  <a:gd name="connsiteX30" fmla="*/ 52897 w 285069"/>
                  <a:gd name="connsiteY30" fmla="*/ 63962 h 269075"/>
                  <a:gd name="connsiteX31" fmla="*/ 50759 w 285069"/>
                  <a:gd name="connsiteY31" fmla="*/ 60206 h 269075"/>
                  <a:gd name="connsiteX32" fmla="*/ 38404 w 285069"/>
                  <a:gd name="connsiteY32" fmla="*/ 50580 h 269075"/>
                  <a:gd name="connsiteX33" fmla="*/ 36605 w 285069"/>
                  <a:gd name="connsiteY33" fmla="*/ 48519 h 269075"/>
                  <a:gd name="connsiteX34" fmla="*/ 38039 w 285069"/>
                  <a:gd name="connsiteY34" fmla="*/ 45624 h 269075"/>
                  <a:gd name="connsiteX35" fmla="*/ 44347 w 285069"/>
                  <a:gd name="connsiteY35" fmla="*/ 45989 h 269075"/>
                  <a:gd name="connsiteX36" fmla="*/ 50160 w 285069"/>
                  <a:gd name="connsiteY36" fmla="*/ 48024 h 269075"/>
                  <a:gd name="connsiteX37" fmla="*/ 53601 w 285069"/>
                  <a:gd name="connsiteY37" fmla="*/ 47998 h 269075"/>
                  <a:gd name="connsiteX38" fmla="*/ 56938 w 285069"/>
                  <a:gd name="connsiteY38" fmla="*/ 46015 h 269075"/>
                  <a:gd name="connsiteX39" fmla="*/ 61186 w 285069"/>
                  <a:gd name="connsiteY39" fmla="*/ 45624 h 269075"/>
                  <a:gd name="connsiteX40" fmla="*/ 60926 w 285069"/>
                  <a:gd name="connsiteY40" fmla="*/ 42024 h 269075"/>
                  <a:gd name="connsiteX41" fmla="*/ 54878 w 285069"/>
                  <a:gd name="connsiteY41" fmla="*/ 39259 h 269075"/>
                  <a:gd name="connsiteX42" fmla="*/ 50055 w 285069"/>
                  <a:gd name="connsiteY42" fmla="*/ 35529 h 269075"/>
                  <a:gd name="connsiteX43" fmla="*/ 48856 w 285069"/>
                  <a:gd name="connsiteY43" fmla="*/ 33051 h 269075"/>
                  <a:gd name="connsiteX44" fmla="*/ 50238 w 285069"/>
                  <a:gd name="connsiteY44" fmla="*/ 29920 h 269075"/>
                  <a:gd name="connsiteX45" fmla="*/ 61604 w 285069"/>
                  <a:gd name="connsiteY45" fmla="*/ 30129 h 269075"/>
                  <a:gd name="connsiteX46" fmla="*/ 63454 w 285069"/>
                  <a:gd name="connsiteY46" fmla="*/ 28459 h 269075"/>
                  <a:gd name="connsiteX47" fmla="*/ 64784 w 285069"/>
                  <a:gd name="connsiteY47" fmla="*/ 23973 h 269075"/>
                  <a:gd name="connsiteX48" fmla="*/ 60092 w 285069"/>
                  <a:gd name="connsiteY48" fmla="*/ 15651 h 269075"/>
                  <a:gd name="connsiteX49" fmla="*/ 59935 w 285069"/>
                  <a:gd name="connsiteY49" fmla="*/ 12286 h 269075"/>
                  <a:gd name="connsiteX50" fmla="*/ 62255 w 285069"/>
                  <a:gd name="connsiteY50" fmla="*/ 10017 h 269075"/>
                  <a:gd name="connsiteX51" fmla="*/ 63219 w 285069"/>
                  <a:gd name="connsiteY51" fmla="*/ 5139 h 269075"/>
                  <a:gd name="connsiteX52" fmla="*/ 60534 w 285069"/>
                  <a:gd name="connsiteY52" fmla="*/ 1669 h 269075"/>
                  <a:gd name="connsiteX53" fmla="*/ 68276 w 285069"/>
                  <a:gd name="connsiteY53" fmla="*/ 1748 h 269075"/>
                  <a:gd name="connsiteX54" fmla="*/ 67025 w 285069"/>
                  <a:gd name="connsiteY54" fmla="*/ 5556 h 269075"/>
                  <a:gd name="connsiteX55" fmla="*/ 69554 w 285069"/>
                  <a:gd name="connsiteY55" fmla="*/ 8764 h 269075"/>
                  <a:gd name="connsiteX56" fmla="*/ 72890 w 285069"/>
                  <a:gd name="connsiteY56" fmla="*/ 8165 h 269075"/>
                  <a:gd name="connsiteX57" fmla="*/ 77973 w 285069"/>
                  <a:gd name="connsiteY57" fmla="*/ 1487 h 269075"/>
                  <a:gd name="connsiteX58" fmla="*/ 81883 w 285069"/>
                  <a:gd name="connsiteY58" fmla="*/ 1461 h 269075"/>
                  <a:gd name="connsiteX59" fmla="*/ 94865 w 285069"/>
                  <a:gd name="connsiteY59" fmla="*/ 0 h 269075"/>
                  <a:gd name="connsiteX60" fmla="*/ 118508 w 285069"/>
                  <a:gd name="connsiteY60" fmla="*/ 600 h 269075"/>
                  <a:gd name="connsiteX61" fmla="*/ 144080 w 285069"/>
                  <a:gd name="connsiteY61" fmla="*/ 939 h 269075"/>
                  <a:gd name="connsiteX62" fmla="*/ 171215 w 285069"/>
                  <a:gd name="connsiteY62" fmla="*/ 809 h 269075"/>
                  <a:gd name="connsiteX63" fmla="*/ 204321 w 285069"/>
                  <a:gd name="connsiteY63" fmla="*/ 913 h 269075"/>
                  <a:gd name="connsiteX64" fmla="*/ 211463 w 285069"/>
                  <a:gd name="connsiteY64" fmla="*/ 1095 h 269075"/>
                  <a:gd name="connsiteX65" fmla="*/ 256038 w 285069"/>
                  <a:gd name="connsiteY65" fmla="*/ 1408 h 269075"/>
                  <a:gd name="connsiteX66" fmla="*/ 274780 w 285069"/>
                  <a:gd name="connsiteY66" fmla="*/ 1826 h 269075"/>
                  <a:gd name="connsiteX67" fmla="*/ 274962 w 285069"/>
                  <a:gd name="connsiteY67" fmla="*/ 6469 h 269075"/>
                  <a:gd name="connsiteX68" fmla="*/ 274024 w 285069"/>
                  <a:gd name="connsiteY68" fmla="*/ 12208 h 269075"/>
                  <a:gd name="connsiteX69" fmla="*/ 277257 w 285069"/>
                  <a:gd name="connsiteY69" fmla="*/ 15599 h 269075"/>
                  <a:gd name="connsiteX70" fmla="*/ 283617 w 285069"/>
                  <a:gd name="connsiteY70" fmla="*/ 26607 h 269075"/>
                  <a:gd name="connsiteX71" fmla="*/ 269801 w 285069"/>
                  <a:gd name="connsiteY71" fmla="*/ 26555 h 269075"/>
                  <a:gd name="connsiteX72" fmla="*/ 267637 w 285069"/>
                  <a:gd name="connsiteY72" fmla="*/ 35216 h 269075"/>
                  <a:gd name="connsiteX73" fmla="*/ 269358 w 285069"/>
                  <a:gd name="connsiteY73" fmla="*/ 38085 h 269075"/>
                  <a:gd name="connsiteX74" fmla="*/ 270453 w 285069"/>
                  <a:gd name="connsiteY74" fmla="*/ 44894 h 269075"/>
                  <a:gd name="connsiteX75" fmla="*/ 267481 w 285069"/>
                  <a:gd name="connsiteY75" fmla="*/ 46172 h 269075"/>
                  <a:gd name="connsiteX76" fmla="*/ 267716 w 285069"/>
                  <a:gd name="connsiteY76" fmla="*/ 49354 h 269075"/>
                  <a:gd name="connsiteX77" fmla="*/ 262867 w 285069"/>
                  <a:gd name="connsiteY77" fmla="*/ 51702 h 269075"/>
                  <a:gd name="connsiteX78" fmla="*/ 263336 w 285069"/>
                  <a:gd name="connsiteY78" fmla="*/ 53554 h 269075"/>
                  <a:gd name="connsiteX79" fmla="*/ 269775 w 285069"/>
                  <a:gd name="connsiteY79" fmla="*/ 55276 h 269075"/>
                  <a:gd name="connsiteX80" fmla="*/ 268811 w 285069"/>
                  <a:gd name="connsiteY80" fmla="*/ 58536 h 269075"/>
                  <a:gd name="connsiteX81" fmla="*/ 270453 w 285069"/>
                  <a:gd name="connsiteY81" fmla="*/ 61771 h 269075"/>
                  <a:gd name="connsiteX82" fmla="*/ 274258 w 285069"/>
                  <a:gd name="connsiteY82" fmla="*/ 65110 h 269075"/>
                  <a:gd name="connsiteX83" fmla="*/ 273216 w 285069"/>
                  <a:gd name="connsiteY83" fmla="*/ 66597 h 269075"/>
                  <a:gd name="connsiteX84" fmla="*/ 269566 w 285069"/>
                  <a:gd name="connsiteY84" fmla="*/ 66075 h 269075"/>
                  <a:gd name="connsiteX85" fmla="*/ 270635 w 285069"/>
                  <a:gd name="connsiteY85" fmla="*/ 71292 h 269075"/>
                  <a:gd name="connsiteX86" fmla="*/ 270062 w 285069"/>
                  <a:gd name="connsiteY86" fmla="*/ 75388 h 269075"/>
                  <a:gd name="connsiteX87" fmla="*/ 268211 w 285069"/>
                  <a:gd name="connsiteY87" fmla="*/ 77318 h 269075"/>
                  <a:gd name="connsiteX88" fmla="*/ 271026 w 285069"/>
                  <a:gd name="connsiteY88" fmla="*/ 78518 h 269075"/>
                  <a:gd name="connsiteX89" fmla="*/ 270740 w 285069"/>
                  <a:gd name="connsiteY89" fmla="*/ 80657 h 269075"/>
                  <a:gd name="connsiteX90" fmla="*/ 266334 w 285069"/>
                  <a:gd name="connsiteY90" fmla="*/ 80396 h 269075"/>
                  <a:gd name="connsiteX91" fmla="*/ 263753 w 285069"/>
                  <a:gd name="connsiteY91" fmla="*/ 82301 h 269075"/>
                  <a:gd name="connsiteX92" fmla="*/ 259479 w 285069"/>
                  <a:gd name="connsiteY92" fmla="*/ 82640 h 269075"/>
                  <a:gd name="connsiteX93" fmla="*/ 259244 w 285069"/>
                  <a:gd name="connsiteY93" fmla="*/ 89526 h 269075"/>
                  <a:gd name="connsiteX94" fmla="*/ 251528 w 285069"/>
                  <a:gd name="connsiteY94" fmla="*/ 93830 h 269075"/>
                  <a:gd name="connsiteX95" fmla="*/ 251111 w 285069"/>
                  <a:gd name="connsiteY95" fmla="*/ 118090 h 269075"/>
                  <a:gd name="connsiteX96" fmla="*/ 256820 w 285069"/>
                  <a:gd name="connsiteY96" fmla="*/ 118221 h 269075"/>
                  <a:gd name="connsiteX97" fmla="*/ 254995 w 285069"/>
                  <a:gd name="connsiteY97" fmla="*/ 160297 h 269075"/>
                  <a:gd name="connsiteX98" fmla="*/ 247409 w 285069"/>
                  <a:gd name="connsiteY98" fmla="*/ 174540 h 269075"/>
                  <a:gd name="connsiteX99" fmla="*/ 246706 w 285069"/>
                  <a:gd name="connsiteY99" fmla="*/ 193191 h 269075"/>
                  <a:gd name="connsiteX100" fmla="*/ 251033 w 285069"/>
                  <a:gd name="connsiteY100" fmla="*/ 195226 h 269075"/>
                  <a:gd name="connsiteX101" fmla="*/ 253822 w 285069"/>
                  <a:gd name="connsiteY101" fmla="*/ 198617 h 269075"/>
                  <a:gd name="connsiteX102" fmla="*/ 253666 w 285069"/>
                  <a:gd name="connsiteY102" fmla="*/ 200443 h 269075"/>
                  <a:gd name="connsiteX103" fmla="*/ 258436 w 285069"/>
                  <a:gd name="connsiteY103" fmla="*/ 198774 h 269075"/>
                  <a:gd name="connsiteX104" fmla="*/ 264431 w 285069"/>
                  <a:gd name="connsiteY104" fmla="*/ 200208 h 269075"/>
                  <a:gd name="connsiteX105" fmla="*/ 273659 w 285069"/>
                  <a:gd name="connsiteY105" fmla="*/ 194417 h 269075"/>
                  <a:gd name="connsiteX106" fmla="*/ 278872 w 285069"/>
                  <a:gd name="connsiteY106" fmla="*/ 198721 h 269075"/>
                  <a:gd name="connsiteX107" fmla="*/ 278898 w 285069"/>
                  <a:gd name="connsiteY107" fmla="*/ 202738 h 269075"/>
                  <a:gd name="connsiteX108" fmla="*/ 281740 w 285069"/>
                  <a:gd name="connsiteY108" fmla="*/ 206051 h 269075"/>
                  <a:gd name="connsiteX109" fmla="*/ 280071 w 285069"/>
                  <a:gd name="connsiteY109" fmla="*/ 208895 h 269075"/>
                  <a:gd name="connsiteX110" fmla="*/ 279915 w 285069"/>
                  <a:gd name="connsiteY110" fmla="*/ 215129 h 269075"/>
                  <a:gd name="connsiteX111" fmla="*/ 285103 w 285069"/>
                  <a:gd name="connsiteY111" fmla="*/ 215807 h 269075"/>
                  <a:gd name="connsiteX112" fmla="*/ 284711 w 285069"/>
                  <a:gd name="connsiteY112" fmla="*/ 245937 h 269075"/>
                  <a:gd name="connsiteX113" fmla="*/ 284633 w 285069"/>
                  <a:gd name="connsiteY113" fmla="*/ 266936 h 269075"/>
                  <a:gd name="connsiteX114" fmla="*/ 253197 w 285069"/>
                  <a:gd name="connsiteY114" fmla="*/ 266571 h 269075"/>
                  <a:gd name="connsiteX115" fmla="*/ 253613 w 285069"/>
                  <a:gd name="connsiteY115" fmla="*/ 268762 h 269075"/>
                  <a:gd name="connsiteX116" fmla="*/ 215555 w 285069"/>
                  <a:gd name="connsiteY116" fmla="*/ 268683 h 269075"/>
                  <a:gd name="connsiteX117" fmla="*/ 149058 w 285069"/>
                  <a:gd name="connsiteY117" fmla="*/ 268892 h 269075"/>
                  <a:gd name="connsiteX118" fmla="*/ 106934 w 285069"/>
                  <a:gd name="connsiteY118" fmla="*/ 268918 h 269075"/>
                  <a:gd name="connsiteX119" fmla="*/ 87436 w 285069"/>
                  <a:gd name="connsiteY119" fmla="*/ 269075 h 269075"/>
                  <a:gd name="connsiteX120" fmla="*/ 36396 w 285069"/>
                  <a:gd name="connsiteY120" fmla="*/ 268814 h 269075"/>
                  <a:gd name="connsiteX121" fmla="*/ 36396 w 285069"/>
                  <a:gd name="connsiteY121" fmla="*/ 262892 h 269075"/>
                  <a:gd name="connsiteX122" fmla="*/ 34077 w 285069"/>
                  <a:gd name="connsiteY122" fmla="*/ 263753 h 269075"/>
                  <a:gd name="connsiteX123" fmla="*/ 28733 w 285069"/>
                  <a:gd name="connsiteY123" fmla="*/ 262110 h 269075"/>
                  <a:gd name="connsiteX124" fmla="*/ 28707 w 285069"/>
                  <a:gd name="connsiteY124" fmla="*/ 259579 h 269075"/>
                  <a:gd name="connsiteX125" fmla="*/ 25266 w 285069"/>
                  <a:gd name="connsiteY125" fmla="*/ 258875 h 269075"/>
                  <a:gd name="connsiteX126" fmla="*/ 24354 w 285069"/>
                  <a:gd name="connsiteY126" fmla="*/ 256919 h 269075"/>
                  <a:gd name="connsiteX127" fmla="*/ 18827 w 285069"/>
                  <a:gd name="connsiteY127" fmla="*/ 256240 h 269075"/>
                  <a:gd name="connsiteX128" fmla="*/ 18879 w 285069"/>
                  <a:gd name="connsiteY128" fmla="*/ 254310 h 269075"/>
                  <a:gd name="connsiteX129" fmla="*/ 15621 w 285069"/>
                  <a:gd name="connsiteY129" fmla="*/ 254362 h 269075"/>
                  <a:gd name="connsiteX130" fmla="*/ 14396 w 285069"/>
                  <a:gd name="connsiteY130" fmla="*/ 250319 h 269075"/>
                  <a:gd name="connsiteX131" fmla="*/ 9521 w 285069"/>
                  <a:gd name="connsiteY131" fmla="*/ 248389 h 269075"/>
                  <a:gd name="connsiteX132" fmla="*/ 3995 w 285069"/>
                  <a:gd name="connsiteY132" fmla="*/ 247267 h 269075"/>
                  <a:gd name="connsiteX133" fmla="*/ 3760 w 285069"/>
                  <a:gd name="connsiteY133" fmla="*/ 243876 h 269075"/>
                  <a:gd name="connsiteX134" fmla="*/ 5272 w 285069"/>
                  <a:gd name="connsiteY134" fmla="*/ 242232 h 269075"/>
                  <a:gd name="connsiteX135" fmla="*/ 11607 w 285069"/>
                  <a:gd name="connsiteY135" fmla="*/ 241476 h 269075"/>
                  <a:gd name="connsiteX136" fmla="*/ 16586 w 285069"/>
                  <a:gd name="connsiteY136" fmla="*/ 246589 h 269075"/>
                  <a:gd name="connsiteX137" fmla="*/ 22529 w 285069"/>
                  <a:gd name="connsiteY137" fmla="*/ 247319 h 269075"/>
                  <a:gd name="connsiteX138" fmla="*/ 28368 w 285069"/>
                  <a:gd name="connsiteY138" fmla="*/ 249823 h 269075"/>
                  <a:gd name="connsiteX139" fmla="*/ 36136 w 285069"/>
                  <a:gd name="connsiteY139" fmla="*/ 246771 h 269075"/>
                  <a:gd name="connsiteX140" fmla="*/ 39811 w 285069"/>
                  <a:gd name="connsiteY140" fmla="*/ 248024 h 269075"/>
                  <a:gd name="connsiteX141" fmla="*/ 40854 w 285069"/>
                  <a:gd name="connsiteY141" fmla="*/ 234824 h 269075"/>
                  <a:gd name="connsiteX142" fmla="*/ 40072 w 285069"/>
                  <a:gd name="connsiteY142" fmla="*/ 230833 h 269075"/>
                  <a:gd name="connsiteX143" fmla="*/ 37778 w 285069"/>
                  <a:gd name="connsiteY143" fmla="*/ 231589 h 269075"/>
                  <a:gd name="connsiteX144" fmla="*/ 26152 w 285069"/>
                  <a:gd name="connsiteY144" fmla="*/ 231955 h 269075"/>
                  <a:gd name="connsiteX145" fmla="*/ 11294 w 285069"/>
                  <a:gd name="connsiteY145" fmla="*/ 231824 h 269075"/>
                  <a:gd name="connsiteX146" fmla="*/ 11346 w 285069"/>
                  <a:gd name="connsiteY146" fmla="*/ 230390 h 269075"/>
                  <a:gd name="connsiteX147" fmla="*/ 19322 w 285069"/>
                  <a:gd name="connsiteY147" fmla="*/ 227233 h 269075"/>
                  <a:gd name="connsiteX148" fmla="*/ 23624 w 285069"/>
                  <a:gd name="connsiteY148" fmla="*/ 222564 h 269075"/>
                  <a:gd name="connsiteX149" fmla="*/ 27846 w 285069"/>
                  <a:gd name="connsiteY149" fmla="*/ 220607 h 269075"/>
                  <a:gd name="connsiteX150" fmla="*/ 28576 w 285069"/>
                  <a:gd name="connsiteY150" fmla="*/ 218364 h 269075"/>
                  <a:gd name="connsiteX151" fmla="*/ 15100 w 285069"/>
                  <a:gd name="connsiteY151" fmla="*/ 219225 h 269075"/>
                  <a:gd name="connsiteX152" fmla="*/ 18436 w 285069"/>
                  <a:gd name="connsiteY152" fmla="*/ 215129 h 269075"/>
                  <a:gd name="connsiteX153" fmla="*/ 12467 w 285069"/>
                  <a:gd name="connsiteY153" fmla="*/ 211712 h 269075"/>
                  <a:gd name="connsiteX154" fmla="*/ 16116 w 285069"/>
                  <a:gd name="connsiteY154" fmla="*/ 210929 h 269075"/>
                  <a:gd name="connsiteX155" fmla="*/ 16142 w 285069"/>
                  <a:gd name="connsiteY155" fmla="*/ 208738 h 269075"/>
                  <a:gd name="connsiteX156" fmla="*/ 18958 w 285069"/>
                  <a:gd name="connsiteY156" fmla="*/ 208660 h 269075"/>
                  <a:gd name="connsiteX157" fmla="*/ 19609 w 285069"/>
                  <a:gd name="connsiteY157" fmla="*/ 203051 h 269075"/>
                  <a:gd name="connsiteX158" fmla="*/ 18541 w 285069"/>
                  <a:gd name="connsiteY158" fmla="*/ 201226 h 269075"/>
                  <a:gd name="connsiteX159" fmla="*/ 13509 w 285069"/>
                  <a:gd name="connsiteY159" fmla="*/ 200443 h 269075"/>
                  <a:gd name="connsiteX160" fmla="*/ 22138 w 285069"/>
                  <a:gd name="connsiteY160" fmla="*/ 191574 h 269075"/>
                  <a:gd name="connsiteX161" fmla="*/ 33737 w 285069"/>
                  <a:gd name="connsiteY161" fmla="*/ 180905 h 269075"/>
                  <a:gd name="connsiteX162" fmla="*/ 36084 w 285069"/>
                  <a:gd name="connsiteY162" fmla="*/ 177357 h 269075"/>
                  <a:gd name="connsiteX163" fmla="*/ 42965 w 285069"/>
                  <a:gd name="connsiteY163" fmla="*/ 171514 h 269075"/>
                  <a:gd name="connsiteX164" fmla="*/ 46849 w 285069"/>
                  <a:gd name="connsiteY164" fmla="*/ 163479 h 269075"/>
                  <a:gd name="connsiteX165" fmla="*/ 47684 w 285069"/>
                  <a:gd name="connsiteY165" fmla="*/ 159880 h 269075"/>
                  <a:gd name="connsiteX166" fmla="*/ 50395 w 285069"/>
                  <a:gd name="connsiteY166" fmla="*/ 155341 h 269075"/>
                  <a:gd name="connsiteX167" fmla="*/ 49900 w 285069"/>
                  <a:gd name="connsiteY167" fmla="*/ 154245 h 269075"/>
                  <a:gd name="connsiteX168" fmla="*/ 44399 w 285069"/>
                  <a:gd name="connsiteY168" fmla="*/ 153410 h 269075"/>
                  <a:gd name="connsiteX169" fmla="*/ 42965 w 285069"/>
                  <a:gd name="connsiteY169" fmla="*/ 156280 h 269075"/>
                  <a:gd name="connsiteX170" fmla="*/ 38951 w 285069"/>
                  <a:gd name="connsiteY170" fmla="*/ 155471 h 269075"/>
                  <a:gd name="connsiteX171" fmla="*/ 38404 w 285069"/>
                  <a:gd name="connsiteY171" fmla="*/ 154063 h 269075"/>
                  <a:gd name="connsiteX172" fmla="*/ 33399 w 285069"/>
                  <a:gd name="connsiteY172" fmla="*/ 155445 h 269075"/>
                  <a:gd name="connsiteX173" fmla="*/ 33190 w 285069"/>
                  <a:gd name="connsiteY173" fmla="*/ 153567 h 269075"/>
                  <a:gd name="connsiteX174" fmla="*/ 28968 w 285069"/>
                  <a:gd name="connsiteY174" fmla="*/ 152993 h 269075"/>
                  <a:gd name="connsiteX175" fmla="*/ 27325 w 285069"/>
                  <a:gd name="connsiteY175" fmla="*/ 155080 h 269075"/>
                  <a:gd name="connsiteX176" fmla="*/ 24275 w 285069"/>
                  <a:gd name="connsiteY176" fmla="*/ 155315 h 269075"/>
                  <a:gd name="connsiteX177" fmla="*/ 22294 w 285069"/>
                  <a:gd name="connsiteY177" fmla="*/ 157923 h 269075"/>
                  <a:gd name="connsiteX178" fmla="*/ 19114 w 285069"/>
                  <a:gd name="connsiteY178" fmla="*/ 159358 h 269075"/>
                  <a:gd name="connsiteX179" fmla="*/ 19557 w 285069"/>
                  <a:gd name="connsiteY179" fmla="*/ 161262 h 269075"/>
                  <a:gd name="connsiteX180" fmla="*/ 11554 w 285069"/>
                  <a:gd name="connsiteY180" fmla="*/ 164314 h 269075"/>
                  <a:gd name="connsiteX181" fmla="*/ 8766 w 285069"/>
                  <a:gd name="connsiteY181" fmla="*/ 171748 h 269075"/>
                  <a:gd name="connsiteX182" fmla="*/ 6576 w 285069"/>
                  <a:gd name="connsiteY182" fmla="*/ 173262 h 269075"/>
                  <a:gd name="connsiteX183" fmla="*/ 6471 w 285069"/>
                  <a:gd name="connsiteY183" fmla="*/ 170862 h 269075"/>
                  <a:gd name="connsiteX184" fmla="*/ 2431 w 285069"/>
                  <a:gd name="connsiteY184" fmla="*/ 169531 h 269075"/>
                  <a:gd name="connsiteX185" fmla="*/ 372 w 285069"/>
                  <a:gd name="connsiteY185" fmla="*/ 163584 h 269075"/>
                  <a:gd name="connsiteX186" fmla="*/ 6889 w 285069"/>
                  <a:gd name="connsiteY186" fmla="*/ 158810 h 269075"/>
                  <a:gd name="connsiteX187" fmla="*/ 9912 w 285069"/>
                  <a:gd name="connsiteY187" fmla="*/ 159019 h 269075"/>
                  <a:gd name="connsiteX188" fmla="*/ 14839 w 285069"/>
                  <a:gd name="connsiteY188" fmla="*/ 155706 h 269075"/>
                  <a:gd name="connsiteX189" fmla="*/ 15621 w 285069"/>
                  <a:gd name="connsiteY189" fmla="*/ 152915 h 269075"/>
                  <a:gd name="connsiteX190" fmla="*/ 14526 w 285069"/>
                  <a:gd name="connsiteY190" fmla="*/ 149732 h 269075"/>
                  <a:gd name="connsiteX191" fmla="*/ 7280 w 285069"/>
                  <a:gd name="connsiteY191" fmla="*/ 152732 h 269075"/>
                  <a:gd name="connsiteX192" fmla="*/ 3552 w 285069"/>
                  <a:gd name="connsiteY192" fmla="*/ 150384 h 269075"/>
                  <a:gd name="connsiteX193" fmla="*/ 476 w 285069"/>
                  <a:gd name="connsiteY193" fmla="*/ 145872 h 269075"/>
                  <a:gd name="connsiteX194" fmla="*/ 33 w 285069"/>
                  <a:gd name="connsiteY194" fmla="*/ 139924 h 269075"/>
                  <a:gd name="connsiteX195" fmla="*/ 33 w 285069"/>
                  <a:gd name="connsiteY195" fmla="*/ 139924 h 26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285069" h="269075">
                    <a:moveTo>
                      <a:pt x="33" y="139924"/>
                    </a:moveTo>
                    <a:lnTo>
                      <a:pt x="2953" y="136429"/>
                    </a:lnTo>
                    <a:lnTo>
                      <a:pt x="7436" y="133637"/>
                    </a:lnTo>
                    <a:lnTo>
                      <a:pt x="9547" y="135176"/>
                    </a:lnTo>
                    <a:lnTo>
                      <a:pt x="15386" y="134315"/>
                    </a:lnTo>
                    <a:lnTo>
                      <a:pt x="17341" y="136689"/>
                    </a:lnTo>
                    <a:lnTo>
                      <a:pt x="23076" y="133611"/>
                    </a:lnTo>
                    <a:lnTo>
                      <a:pt x="22998" y="128472"/>
                    </a:lnTo>
                    <a:lnTo>
                      <a:pt x="25579" y="125446"/>
                    </a:lnTo>
                    <a:lnTo>
                      <a:pt x="29176" y="124612"/>
                    </a:lnTo>
                    <a:lnTo>
                      <a:pt x="33295" y="125916"/>
                    </a:lnTo>
                    <a:lnTo>
                      <a:pt x="37856" y="122733"/>
                    </a:lnTo>
                    <a:lnTo>
                      <a:pt x="38117" y="120203"/>
                    </a:lnTo>
                    <a:lnTo>
                      <a:pt x="27560" y="115716"/>
                    </a:lnTo>
                    <a:lnTo>
                      <a:pt x="26647" y="113786"/>
                    </a:lnTo>
                    <a:lnTo>
                      <a:pt x="27951" y="109821"/>
                    </a:lnTo>
                    <a:lnTo>
                      <a:pt x="30923" y="106691"/>
                    </a:lnTo>
                    <a:lnTo>
                      <a:pt x="34989" y="107317"/>
                    </a:lnTo>
                    <a:lnTo>
                      <a:pt x="40750" y="112742"/>
                    </a:lnTo>
                    <a:lnTo>
                      <a:pt x="45181" y="111099"/>
                    </a:lnTo>
                    <a:lnTo>
                      <a:pt x="45859" y="107943"/>
                    </a:lnTo>
                    <a:lnTo>
                      <a:pt x="44530" y="103665"/>
                    </a:lnTo>
                    <a:lnTo>
                      <a:pt x="35328" y="97926"/>
                    </a:lnTo>
                    <a:lnTo>
                      <a:pt x="32669" y="90648"/>
                    </a:lnTo>
                    <a:lnTo>
                      <a:pt x="36344" y="90596"/>
                    </a:lnTo>
                    <a:lnTo>
                      <a:pt x="39186" y="84700"/>
                    </a:lnTo>
                    <a:lnTo>
                      <a:pt x="40228" y="76040"/>
                    </a:lnTo>
                    <a:lnTo>
                      <a:pt x="42157" y="73666"/>
                    </a:lnTo>
                    <a:lnTo>
                      <a:pt x="47684" y="71683"/>
                    </a:lnTo>
                    <a:lnTo>
                      <a:pt x="52767" y="67614"/>
                    </a:lnTo>
                    <a:lnTo>
                      <a:pt x="52897" y="63962"/>
                    </a:lnTo>
                    <a:lnTo>
                      <a:pt x="50759" y="60206"/>
                    </a:lnTo>
                    <a:lnTo>
                      <a:pt x="38404" y="50580"/>
                    </a:lnTo>
                    <a:lnTo>
                      <a:pt x="36605" y="48519"/>
                    </a:lnTo>
                    <a:lnTo>
                      <a:pt x="38039" y="45624"/>
                    </a:lnTo>
                    <a:lnTo>
                      <a:pt x="44347" y="45989"/>
                    </a:lnTo>
                    <a:lnTo>
                      <a:pt x="50160" y="48024"/>
                    </a:lnTo>
                    <a:lnTo>
                      <a:pt x="53601" y="47998"/>
                    </a:lnTo>
                    <a:lnTo>
                      <a:pt x="56938" y="46015"/>
                    </a:lnTo>
                    <a:lnTo>
                      <a:pt x="61186" y="45624"/>
                    </a:lnTo>
                    <a:lnTo>
                      <a:pt x="60926" y="42024"/>
                    </a:lnTo>
                    <a:lnTo>
                      <a:pt x="54878" y="39259"/>
                    </a:lnTo>
                    <a:lnTo>
                      <a:pt x="50055" y="35529"/>
                    </a:lnTo>
                    <a:lnTo>
                      <a:pt x="48856" y="33051"/>
                    </a:lnTo>
                    <a:lnTo>
                      <a:pt x="50238" y="29920"/>
                    </a:lnTo>
                    <a:lnTo>
                      <a:pt x="61604" y="30129"/>
                    </a:lnTo>
                    <a:lnTo>
                      <a:pt x="63454" y="28459"/>
                    </a:lnTo>
                    <a:lnTo>
                      <a:pt x="64784" y="23973"/>
                    </a:lnTo>
                    <a:lnTo>
                      <a:pt x="60092" y="15651"/>
                    </a:lnTo>
                    <a:lnTo>
                      <a:pt x="59935" y="12286"/>
                    </a:lnTo>
                    <a:lnTo>
                      <a:pt x="62255" y="10017"/>
                    </a:lnTo>
                    <a:lnTo>
                      <a:pt x="63219" y="5139"/>
                    </a:lnTo>
                    <a:lnTo>
                      <a:pt x="60534" y="1669"/>
                    </a:lnTo>
                    <a:lnTo>
                      <a:pt x="68276" y="1748"/>
                    </a:lnTo>
                    <a:lnTo>
                      <a:pt x="67025" y="5556"/>
                    </a:lnTo>
                    <a:lnTo>
                      <a:pt x="69554" y="8764"/>
                    </a:lnTo>
                    <a:lnTo>
                      <a:pt x="72890" y="8165"/>
                    </a:lnTo>
                    <a:lnTo>
                      <a:pt x="77973" y="1487"/>
                    </a:lnTo>
                    <a:lnTo>
                      <a:pt x="81883" y="1461"/>
                    </a:lnTo>
                    <a:lnTo>
                      <a:pt x="94865" y="0"/>
                    </a:lnTo>
                    <a:lnTo>
                      <a:pt x="118508" y="600"/>
                    </a:lnTo>
                    <a:lnTo>
                      <a:pt x="144080" y="939"/>
                    </a:lnTo>
                    <a:lnTo>
                      <a:pt x="171215" y="809"/>
                    </a:lnTo>
                    <a:lnTo>
                      <a:pt x="204321" y="913"/>
                    </a:lnTo>
                    <a:lnTo>
                      <a:pt x="211463" y="1095"/>
                    </a:lnTo>
                    <a:lnTo>
                      <a:pt x="256038" y="1408"/>
                    </a:lnTo>
                    <a:lnTo>
                      <a:pt x="274780" y="1826"/>
                    </a:lnTo>
                    <a:lnTo>
                      <a:pt x="274962" y="6469"/>
                    </a:lnTo>
                    <a:lnTo>
                      <a:pt x="274024" y="12208"/>
                    </a:lnTo>
                    <a:lnTo>
                      <a:pt x="277257" y="15599"/>
                    </a:lnTo>
                    <a:lnTo>
                      <a:pt x="283617" y="26607"/>
                    </a:lnTo>
                    <a:lnTo>
                      <a:pt x="269801" y="26555"/>
                    </a:lnTo>
                    <a:lnTo>
                      <a:pt x="267637" y="35216"/>
                    </a:lnTo>
                    <a:lnTo>
                      <a:pt x="269358" y="38085"/>
                    </a:lnTo>
                    <a:lnTo>
                      <a:pt x="270453" y="44894"/>
                    </a:lnTo>
                    <a:lnTo>
                      <a:pt x="267481" y="46172"/>
                    </a:lnTo>
                    <a:lnTo>
                      <a:pt x="267716" y="49354"/>
                    </a:lnTo>
                    <a:lnTo>
                      <a:pt x="262867" y="51702"/>
                    </a:lnTo>
                    <a:lnTo>
                      <a:pt x="263336" y="53554"/>
                    </a:lnTo>
                    <a:lnTo>
                      <a:pt x="269775" y="55276"/>
                    </a:lnTo>
                    <a:lnTo>
                      <a:pt x="268811" y="58536"/>
                    </a:lnTo>
                    <a:lnTo>
                      <a:pt x="270453" y="61771"/>
                    </a:lnTo>
                    <a:lnTo>
                      <a:pt x="274258" y="65110"/>
                    </a:lnTo>
                    <a:lnTo>
                      <a:pt x="273216" y="66597"/>
                    </a:lnTo>
                    <a:lnTo>
                      <a:pt x="269566" y="66075"/>
                    </a:lnTo>
                    <a:lnTo>
                      <a:pt x="270635" y="71292"/>
                    </a:lnTo>
                    <a:lnTo>
                      <a:pt x="270062" y="75388"/>
                    </a:lnTo>
                    <a:lnTo>
                      <a:pt x="268211" y="77318"/>
                    </a:lnTo>
                    <a:lnTo>
                      <a:pt x="271026" y="78518"/>
                    </a:lnTo>
                    <a:lnTo>
                      <a:pt x="270740" y="80657"/>
                    </a:lnTo>
                    <a:lnTo>
                      <a:pt x="266334" y="80396"/>
                    </a:lnTo>
                    <a:lnTo>
                      <a:pt x="263753" y="82301"/>
                    </a:lnTo>
                    <a:lnTo>
                      <a:pt x="259479" y="82640"/>
                    </a:lnTo>
                    <a:lnTo>
                      <a:pt x="259244" y="89526"/>
                    </a:lnTo>
                    <a:lnTo>
                      <a:pt x="251528" y="93830"/>
                    </a:lnTo>
                    <a:lnTo>
                      <a:pt x="251111" y="118090"/>
                    </a:lnTo>
                    <a:lnTo>
                      <a:pt x="256820" y="118221"/>
                    </a:lnTo>
                    <a:lnTo>
                      <a:pt x="254995" y="160297"/>
                    </a:lnTo>
                    <a:lnTo>
                      <a:pt x="247409" y="174540"/>
                    </a:lnTo>
                    <a:lnTo>
                      <a:pt x="246706" y="193191"/>
                    </a:lnTo>
                    <a:lnTo>
                      <a:pt x="251033" y="195226"/>
                    </a:lnTo>
                    <a:lnTo>
                      <a:pt x="253822" y="198617"/>
                    </a:lnTo>
                    <a:lnTo>
                      <a:pt x="253666" y="200443"/>
                    </a:lnTo>
                    <a:lnTo>
                      <a:pt x="258436" y="198774"/>
                    </a:lnTo>
                    <a:lnTo>
                      <a:pt x="264431" y="200208"/>
                    </a:lnTo>
                    <a:lnTo>
                      <a:pt x="273659" y="194417"/>
                    </a:lnTo>
                    <a:lnTo>
                      <a:pt x="278872" y="198721"/>
                    </a:lnTo>
                    <a:lnTo>
                      <a:pt x="278898" y="202738"/>
                    </a:lnTo>
                    <a:lnTo>
                      <a:pt x="281740" y="206051"/>
                    </a:lnTo>
                    <a:lnTo>
                      <a:pt x="280071" y="208895"/>
                    </a:lnTo>
                    <a:lnTo>
                      <a:pt x="279915" y="215129"/>
                    </a:lnTo>
                    <a:lnTo>
                      <a:pt x="285103" y="215807"/>
                    </a:lnTo>
                    <a:lnTo>
                      <a:pt x="284711" y="245937"/>
                    </a:lnTo>
                    <a:lnTo>
                      <a:pt x="284633" y="266936"/>
                    </a:lnTo>
                    <a:lnTo>
                      <a:pt x="253197" y="266571"/>
                    </a:lnTo>
                    <a:lnTo>
                      <a:pt x="253613" y="268762"/>
                    </a:lnTo>
                    <a:lnTo>
                      <a:pt x="215555" y="268683"/>
                    </a:lnTo>
                    <a:lnTo>
                      <a:pt x="149058" y="268892"/>
                    </a:lnTo>
                    <a:lnTo>
                      <a:pt x="106934" y="268918"/>
                    </a:lnTo>
                    <a:lnTo>
                      <a:pt x="87436" y="269075"/>
                    </a:lnTo>
                    <a:lnTo>
                      <a:pt x="36396" y="268814"/>
                    </a:lnTo>
                    <a:lnTo>
                      <a:pt x="36396" y="262892"/>
                    </a:lnTo>
                    <a:lnTo>
                      <a:pt x="34077" y="263753"/>
                    </a:lnTo>
                    <a:lnTo>
                      <a:pt x="28733" y="262110"/>
                    </a:lnTo>
                    <a:lnTo>
                      <a:pt x="28707" y="259579"/>
                    </a:lnTo>
                    <a:lnTo>
                      <a:pt x="25266" y="258875"/>
                    </a:lnTo>
                    <a:lnTo>
                      <a:pt x="24354" y="256919"/>
                    </a:lnTo>
                    <a:lnTo>
                      <a:pt x="18827" y="256240"/>
                    </a:lnTo>
                    <a:lnTo>
                      <a:pt x="18879" y="254310"/>
                    </a:lnTo>
                    <a:lnTo>
                      <a:pt x="15621" y="254362"/>
                    </a:lnTo>
                    <a:lnTo>
                      <a:pt x="14396" y="250319"/>
                    </a:lnTo>
                    <a:lnTo>
                      <a:pt x="9521" y="248389"/>
                    </a:lnTo>
                    <a:lnTo>
                      <a:pt x="3995" y="247267"/>
                    </a:lnTo>
                    <a:lnTo>
                      <a:pt x="3760" y="243876"/>
                    </a:lnTo>
                    <a:lnTo>
                      <a:pt x="5272" y="242232"/>
                    </a:lnTo>
                    <a:lnTo>
                      <a:pt x="11607" y="241476"/>
                    </a:lnTo>
                    <a:lnTo>
                      <a:pt x="16586" y="246589"/>
                    </a:lnTo>
                    <a:lnTo>
                      <a:pt x="22529" y="247319"/>
                    </a:lnTo>
                    <a:lnTo>
                      <a:pt x="28368" y="249823"/>
                    </a:lnTo>
                    <a:lnTo>
                      <a:pt x="36136" y="246771"/>
                    </a:lnTo>
                    <a:lnTo>
                      <a:pt x="39811" y="248024"/>
                    </a:lnTo>
                    <a:lnTo>
                      <a:pt x="40854" y="234824"/>
                    </a:lnTo>
                    <a:lnTo>
                      <a:pt x="40072" y="230833"/>
                    </a:lnTo>
                    <a:lnTo>
                      <a:pt x="37778" y="231589"/>
                    </a:lnTo>
                    <a:lnTo>
                      <a:pt x="26152" y="231955"/>
                    </a:lnTo>
                    <a:lnTo>
                      <a:pt x="11294" y="231824"/>
                    </a:lnTo>
                    <a:lnTo>
                      <a:pt x="11346" y="230390"/>
                    </a:lnTo>
                    <a:lnTo>
                      <a:pt x="19322" y="227233"/>
                    </a:lnTo>
                    <a:lnTo>
                      <a:pt x="23624" y="222564"/>
                    </a:lnTo>
                    <a:lnTo>
                      <a:pt x="27846" y="220607"/>
                    </a:lnTo>
                    <a:lnTo>
                      <a:pt x="28576" y="218364"/>
                    </a:lnTo>
                    <a:lnTo>
                      <a:pt x="15100" y="219225"/>
                    </a:lnTo>
                    <a:lnTo>
                      <a:pt x="18436" y="215129"/>
                    </a:lnTo>
                    <a:lnTo>
                      <a:pt x="12467" y="211712"/>
                    </a:lnTo>
                    <a:lnTo>
                      <a:pt x="16116" y="210929"/>
                    </a:lnTo>
                    <a:lnTo>
                      <a:pt x="16142" y="208738"/>
                    </a:lnTo>
                    <a:lnTo>
                      <a:pt x="18958" y="208660"/>
                    </a:lnTo>
                    <a:lnTo>
                      <a:pt x="19609" y="203051"/>
                    </a:lnTo>
                    <a:lnTo>
                      <a:pt x="18541" y="201226"/>
                    </a:lnTo>
                    <a:lnTo>
                      <a:pt x="13509" y="200443"/>
                    </a:lnTo>
                    <a:lnTo>
                      <a:pt x="22138" y="191574"/>
                    </a:lnTo>
                    <a:lnTo>
                      <a:pt x="33737" y="180905"/>
                    </a:lnTo>
                    <a:lnTo>
                      <a:pt x="36084" y="177357"/>
                    </a:lnTo>
                    <a:lnTo>
                      <a:pt x="42965" y="171514"/>
                    </a:lnTo>
                    <a:lnTo>
                      <a:pt x="46849" y="163479"/>
                    </a:lnTo>
                    <a:lnTo>
                      <a:pt x="47684" y="159880"/>
                    </a:lnTo>
                    <a:lnTo>
                      <a:pt x="50395" y="155341"/>
                    </a:lnTo>
                    <a:lnTo>
                      <a:pt x="49900" y="154245"/>
                    </a:lnTo>
                    <a:lnTo>
                      <a:pt x="44399" y="153410"/>
                    </a:lnTo>
                    <a:lnTo>
                      <a:pt x="42965" y="156280"/>
                    </a:lnTo>
                    <a:lnTo>
                      <a:pt x="38951" y="155471"/>
                    </a:lnTo>
                    <a:lnTo>
                      <a:pt x="38404" y="154063"/>
                    </a:lnTo>
                    <a:lnTo>
                      <a:pt x="33399" y="155445"/>
                    </a:lnTo>
                    <a:lnTo>
                      <a:pt x="33190" y="153567"/>
                    </a:lnTo>
                    <a:lnTo>
                      <a:pt x="28968" y="152993"/>
                    </a:lnTo>
                    <a:lnTo>
                      <a:pt x="27325" y="155080"/>
                    </a:lnTo>
                    <a:lnTo>
                      <a:pt x="24275" y="155315"/>
                    </a:lnTo>
                    <a:lnTo>
                      <a:pt x="22294" y="157923"/>
                    </a:lnTo>
                    <a:lnTo>
                      <a:pt x="19114" y="159358"/>
                    </a:lnTo>
                    <a:lnTo>
                      <a:pt x="19557" y="161262"/>
                    </a:lnTo>
                    <a:lnTo>
                      <a:pt x="11554" y="164314"/>
                    </a:lnTo>
                    <a:lnTo>
                      <a:pt x="8766" y="171748"/>
                    </a:lnTo>
                    <a:lnTo>
                      <a:pt x="6576" y="173262"/>
                    </a:lnTo>
                    <a:lnTo>
                      <a:pt x="6471" y="170862"/>
                    </a:lnTo>
                    <a:lnTo>
                      <a:pt x="2431" y="169531"/>
                    </a:lnTo>
                    <a:lnTo>
                      <a:pt x="372" y="163584"/>
                    </a:lnTo>
                    <a:lnTo>
                      <a:pt x="6889" y="158810"/>
                    </a:lnTo>
                    <a:lnTo>
                      <a:pt x="9912" y="159019"/>
                    </a:lnTo>
                    <a:lnTo>
                      <a:pt x="14839" y="155706"/>
                    </a:lnTo>
                    <a:lnTo>
                      <a:pt x="15621" y="152915"/>
                    </a:lnTo>
                    <a:lnTo>
                      <a:pt x="14526" y="149732"/>
                    </a:lnTo>
                    <a:lnTo>
                      <a:pt x="7280" y="152732"/>
                    </a:lnTo>
                    <a:lnTo>
                      <a:pt x="3552" y="150384"/>
                    </a:lnTo>
                    <a:lnTo>
                      <a:pt x="476" y="145872"/>
                    </a:lnTo>
                    <a:lnTo>
                      <a:pt x="33" y="139924"/>
                    </a:lnTo>
                    <a:lnTo>
                      <a:pt x="33" y="139924"/>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75" name="TN-9">
                <a:extLst>
                  <a:ext uri="{FF2B5EF4-FFF2-40B4-BE49-F238E27FC236}">
                    <a16:creationId xmlns:a16="http://schemas.microsoft.com/office/drawing/2014/main" id="{BBAE11E6-C0AE-6191-1FA2-E43EF37F3C8F}"/>
                  </a:ext>
                </a:extLst>
              </p:cNvPr>
              <p:cNvSpPr/>
              <p:nvPr/>
            </p:nvSpPr>
            <p:spPr>
              <a:xfrm>
                <a:off x="-3267065" y="10238933"/>
                <a:ext cx="393367" cy="542240"/>
              </a:xfrm>
              <a:custGeom>
                <a:avLst/>
                <a:gdLst>
                  <a:gd name="connsiteX0" fmla="*/ 33 w 101062"/>
                  <a:gd name="connsiteY0" fmla="*/ 114282 h 116081"/>
                  <a:gd name="connsiteX1" fmla="*/ 1988 w 101062"/>
                  <a:gd name="connsiteY1" fmla="*/ 108360 h 116081"/>
                  <a:gd name="connsiteX2" fmla="*/ 6680 w 101062"/>
                  <a:gd name="connsiteY2" fmla="*/ 107969 h 116081"/>
                  <a:gd name="connsiteX3" fmla="*/ 14969 w 101062"/>
                  <a:gd name="connsiteY3" fmla="*/ 110525 h 116081"/>
                  <a:gd name="connsiteX4" fmla="*/ 18671 w 101062"/>
                  <a:gd name="connsiteY4" fmla="*/ 105569 h 116081"/>
                  <a:gd name="connsiteX5" fmla="*/ 19531 w 101062"/>
                  <a:gd name="connsiteY5" fmla="*/ 102126 h 116081"/>
                  <a:gd name="connsiteX6" fmla="*/ 18645 w 101062"/>
                  <a:gd name="connsiteY6" fmla="*/ 98500 h 116081"/>
                  <a:gd name="connsiteX7" fmla="*/ 20678 w 101062"/>
                  <a:gd name="connsiteY7" fmla="*/ 93283 h 116081"/>
                  <a:gd name="connsiteX8" fmla="*/ 24484 w 101062"/>
                  <a:gd name="connsiteY8" fmla="*/ 91639 h 116081"/>
                  <a:gd name="connsiteX9" fmla="*/ 31861 w 101062"/>
                  <a:gd name="connsiteY9" fmla="*/ 94274 h 116081"/>
                  <a:gd name="connsiteX10" fmla="*/ 35197 w 101062"/>
                  <a:gd name="connsiteY10" fmla="*/ 90961 h 116081"/>
                  <a:gd name="connsiteX11" fmla="*/ 34963 w 101062"/>
                  <a:gd name="connsiteY11" fmla="*/ 87622 h 116081"/>
                  <a:gd name="connsiteX12" fmla="*/ 30662 w 101062"/>
                  <a:gd name="connsiteY12" fmla="*/ 85274 h 116081"/>
                  <a:gd name="connsiteX13" fmla="*/ 28003 w 101062"/>
                  <a:gd name="connsiteY13" fmla="*/ 82222 h 116081"/>
                  <a:gd name="connsiteX14" fmla="*/ 28055 w 101062"/>
                  <a:gd name="connsiteY14" fmla="*/ 80083 h 116081"/>
                  <a:gd name="connsiteX15" fmla="*/ 30792 w 101062"/>
                  <a:gd name="connsiteY15" fmla="*/ 80709 h 116081"/>
                  <a:gd name="connsiteX16" fmla="*/ 33816 w 101062"/>
                  <a:gd name="connsiteY16" fmla="*/ 76014 h 116081"/>
                  <a:gd name="connsiteX17" fmla="*/ 31209 w 101062"/>
                  <a:gd name="connsiteY17" fmla="*/ 71188 h 116081"/>
                  <a:gd name="connsiteX18" fmla="*/ 28003 w 101062"/>
                  <a:gd name="connsiteY18" fmla="*/ 69936 h 116081"/>
                  <a:gd name="connsiteX19" fmla="*/ 24666 w 101062"/>
                  <a:gd name="connsiteY19" fmla="*/ 70562 h 116081"/>
                  <a:gd name="connsiteX20" fmla="*/ 22424 w 101062"/>
                  <a:gd name="connsiteY20" fmla="*/ 69388 h 116081"/>
                  <a:gd name="connsiteX21" fmla="*/ 20444 w 101062"/>
                  <a:gd name="connsiteY21" fmla="*/ 65736 h 116081"/>
                  <a:gd name="connsiteX22" fmla="*/ 21434 w 101062"/>
                  <a:gd name="connsiteY22" fmla="*/ 62449 h 116081"/>
                  <a:gd name="connsiteX23" fmla="*/ 28941 w 101062"/>
                  <a:gd name="connsiteY23" fmla="*/ 61249 h 116081"/>
                  <a:gd name="connsiteX24" fmla="*/ 30922 w 101062"/>
                  <a:gd name="connsiteY24" fmla="*/ 53502 h 116081"/>
                  <a:gd name="connsiteX25" fmla="*/ 33529 w 101062"/>
                  <a:gd name="connsiteY25" fmla="*/ 48884 h 116081"/>
                  <a:gd name="connsiteX26" fmla="*/ 33138 w 101062"/>
                  <a:gd name="connsiteY26" fmla="*/ 46928 h 116081"/>
                  <a:gd name="connsiteX27" fmla="*/ 28289 w 101062"/>
                  <a:gd name="connsiteY27" fmla="*/ 42467 h 116081"/>
                  <a:gd name="connsiteX28" fmla="*/ 24510 w 101062"/>
                  <a:gd name="connsiteY28" fmla="*/ 42780 h 116081"/>
                  <a:gd name="connsiteX29" fmla="*/ 23832 w 101062"/>
                  <a:gd name="connsiteY29" fmla="*/ 45754 h 116081"/>
                  <a:gd name="connsiteX30" fmla="*/ 25240 w 101062"/>
                  <a:gd name="connsiteY30" fmla="*/ 48571 h 116081"/>
                  <a:gd name="connsiteX31" fmla="*/ 20965 w 101062"/>
                  <a:gd name="connsiteY31" fmla="*/ 49041 h 116081"/>
                  <a:gd name="connsiteX32" fmla="*/ 18932 w 101062"/>
                  <a:gd name="connsiteY32" fmla="*/ 47059 h 116081"/>
                  <a:gd name="connsiteX33" fmla="*/ 20444 w 101062"/>
                  <a:gd name="connsiteY33" fmla="*/ 40563 h 116081"/>
                  <a:gd name="connsiteX34" fmla="*/ 26152 w 101062"/>
                  <a:gd name="connsiteY34" fmla="*/ 36989 h 116081"/>
                  <a:gd name="connsiteX35" fmla="*/ 29254 w 101062"/>
                  <a:gd name="connsiteY35" fmla="*/ 30833 h 116081"/>
                  <a:gd name="connsiteX36" fmla="*/ 33399 w 101062"/>
                  <a:gd name="connsiteY36" fmla="*/ 30833 h 116081"/>
                  <a:gd name="connsiteX37" fmla="*/ 35119 w 101062"/>
                  <a:gd name="connsiteY37" fmla="*/ 33650 h 116081"/>
                  <a:gd name="connsiteX38" fmla="*/ 34103 w 101062"/>
                  <a:gd name="connsiteY38" fmla="*/ 37433 h 116081"/>
                  <a:gd name="connsiteX39" fmla="*/ 35849 w 101062"/>
                  <a:gd name="connsiteY39" fmla="*/ 41763 h 116081"/>
                  <a:gd name="connsiteX40" fmla="*/ 34781 w 101062"/>
                  <a:gd name="connsiteY40" fmla="*/ 43015 h 116081"/>
                  <a:gd name="connsiteX41" fmla="*/ 36970 w 101062"/>
                  <a:gd name="connsiteY41" fmla="*/ 46354 h 116081"/>
                  <a:gd name="connsiteX42" fmla="*/ 37856 w 101062"/>
                  <a:gd name="connsiteY42" fmla="*/ 42363 h 116081"/>
                  <a:gd name="connsiteX43" fmla="*/ 44425 w 101062"/>
                  <a:gd name="connsiteY43" fmla="*/ 39128 h 116081"/>
                  <a:gd name="connsiteX44" fmla="*/ 43774 w 101062"/>
                  <a:gd name="connsiteY44" fmla="*/ 34850 h 116081"/>
                  <a:gd name="connsiteX45" fmla="*/ 39603 w 101062"/>
                  <a:gd name="connsiteY45" fmla="*/ 29659 h 116081"/>
                  <a:gd name="connsiteX46" fmla="*/ 37569 w 101062"/>
                  <a:gd name="connsiteY46" fmla="*/ 23842 h 116081"/>
                  <a:gd name="connsiteX47" fmla="*/ 39055 w 101062"/>
                  <a:gd name="connsiteY47" fmla="*/ 18338 h 116081"/>
                  <a:gd name="connsiteX48" fmla="*/ 43330 w 101062"/>
                  <a:gd name="connsiteY48" fmla="*/ 16173 h 116081"/>
                  <a:gd name="connsiteX49" fmla="*/ 46302 w 101062"/>
                  <a:gd name="connsiteY49" fmla="*/ 16069 h 116081"/>
                  <a:gd name="connsiteX50" fmla="*/ 50603 w 101062"/>
                  <a:gd name="connsiteY50" fmla="*/ 19173 h 116081"/>
                  <a:gd name="connsiteX51" fmla="*/ 50759 w 101062"/>
                  <a:gd name="connsiteY51" fmla="*/ 22512 h 116081"/>
                  <a:gd name="connsiteX52" fmla="*/ 55399 w 101062"/>
                  <a:gd name="connsiteY52" fmla="*/ 24677 h 116081"/>
                  <a:gd name="connsiteX53" fmla="*/ 57928 w 101062"/>
                  <a:gd name="connsiteY53" fmla="*/ 24207 h 116081"/>
                  <a:gd name="connsiteX54" fmla="*/ 57823 w 101062"/>
                  <a:gd name="connsiteY54" fmla="*/ 20008 h 116081"/>
                  <a:gd name="connsiteX55" fmla="*/ 60039 w 101062"/>
                  <a:gd name="connsiteY55" fmla="*/ 17843 h 116081"/>
                  <a:gd name="connsiteX56" fmla="*/ 62255 w 101062"/>
                  <a:gd name="connsiteY56" fmla="*/ 11399 h 116081"/>
                  <a:gd name="connsiteX57" fmla="*/ 63246 w 101062"/>
                  <a:gd name="connsiteY57" fmla="*/ 12286 h 116081"/>
                  <a:gd name="connsiteX58" fmla="*/ 72995 w 101062"/>
                  <a:gd name="connsiteY58" fmla="*/ 5008 h 116081"/>
                  <a:gd name="connsiteX59" fmla="*/ 74324 w 101062"/>
                  <a:gd name="connsiteY59" fmla="*/ 2739 h 116081"/>
                  <a:gd name="connsiteX60" fmla="*/ 79537 w 101062"/>
                  <a:gd name="connsiteY60" fmla="*/ 1461 h 116081"/>
                  <a:gd name="connsiteX61" fmla="*/ 79668 w 101062"/>
                  <a:gd name="connsiteY61" fmla="*/ 78 h 116081"/>
                  <a:gd name="connsiteX62" fmla="*/ 83890 w 101062"/>
                  <a:gd name="connsiteY62" fmla="*/ 652 h 116081"/>
                  <a:gd name="connsiteX63" fmla="*/ 84099 w 101062"/>
                  <a:gd name="connsiteY63" fmla="*/ 2530 h 116081"/>
                  <a:gd name="connsiteX64" fmla="*/ 89104 w 101062"/>
                  <a:gd name="connsiteY64" fmla="*/ 1148 h 116081"/>
                  <a:gd name="connsiteX65" fmla="*/ 89651 w 101062"/>
                  <a:gd name="connsiteY65" fmla="*/ 2556 h 116081"/>
                  <a:gd name="connsiteX66" fmla="*/ 93666 w 101062"/>
                  <a:gd name="connsiteY66" fmla="*/ 3365 h 116081"/>
                  <a:gd name="connsiteX67" fmla="*/ 95099 w 101062"/>
                  <a:gd name="connsiteY67" fmla="*/ 495 h 116081"/>
                  <a:gd name="connsiteX68" fmla="*/ 98019 w 101062"/>
                  <a:gd name="connsiteY68" fmla="*/ 0 h 116081"/>
                  <a:gd name="connsiteX69" fmla="*/ 101095 w 101062"/>
                  <a:gd name="connsiteY69" fmla="*/ 2426 h 116081"/>
                  <a:gd name="connsiteX70" fmla="*/ 98384 w 101062"/>
                  <a:gd name="connsiteY70" fmla="*/ 6965 h 116081"/>
                  <a:gd name="connsiteX71" fmla="*/ 97550 w 101062"/>
                  <a:gd name="connsiteY71" fmla="*/ 10565 h 116081"/>
                  <a:gd name="connsiteX72" fmla="*/ 93666 w 101062"/>
                  <a:gd name="connsiteY72" fmla="*/ 18599 h 116081"/>
                  <a:gd name="connsiteX73" fmla="*/ 86784 w 101062"/>
                  <a:gd name="connsiteY73" fmla="*/ 24442 h 116081"/>
                  <a:gd name="connsiteX74" fmla="*/ 84438 w 101062"/>
                  <a:gd name="connsiteY74" fmla="*/ 27990 h 116081"/>
                  <a:gd name="connsiteX75" fmla="*/ 72838 w 101062"/>
                  <a:gd name="connsiteY75" fmla="*/ 38659 h 116081"/>
                  <a:gd name="connsiteX76" fmla="*/ 64210 w 101062"/>
                  <a:gd name="connsiteY76" fmla="*/ 47528 h 116081"/>
                  <a:gd name="connsiteX77" fmla="*/ 69241 w 101062"/>
                  <a:gd name="connsiteY77" fmla="*/ 48311 h 116081"/>
                  <a:gd name="connsiteX78" fmla="*/ 70310 w 101062"/>
                  <a:gd name="connsiteY78" fmla="*/ 50137 h 116081"/>
                  <a:gd name="connsiteX79" fmla="*/ 69658 w 101062"/>
                  <a:gd name="connsiteY79" fmla="*/ 55745 h 116081"/>
                  <a:gd name="connsiteX80" fmla="*/ 66843 w 101062"/>
                  <a:gd name="connsiteY80" fmla="*/ 55823 h 116081"/>
                  <a:gd name="connsiteX81" fmla="*/ 66816 w 101062"/>
                  <a:gd name="connsiteY81" fmla="*/ 58014 h 116081"/>
                  <a:gd name="connsiteX82" fmla="*/ 63167 w 101062"/>
                  <a:gd name="connsiteY82" fmla="*/ 58797 h 116081"/>
                  <a:gd name="connsiteX83" fmla="*/ 69137 w 101062"/>
                  <a:gd name="connsiteY83" fmla="*/ 62214 h 116081"/>
                  <a:gd name="connsiteX84" fmla="*/ 65800 w 101062"/>
                  <a:gd name="connsiteY84" fmla="*/ 66310 h 116081"/>
                  <a:gd name="connsiteX85" fmla="*/ 79277 w 101062"/>
                  <a:gd name="connsiteY85" fmla="*/ 65449 h 116081"/>
                  <a:gd name="connsiteX86" fmla="*/ 78547 w 101062"/>
                  <a:gd name="connsiteY86" fmla="*/ 67693 h 116081"/>
                  <a:gd name="connsiteX87" fmla="*/ 74324 w 101062"/>
                  <a:gd name="connsiteY87" fmla="*/ 69649 h 116081"/>
                  <a:gd name="connsiteX88" fmla="*/ 70023 w 101062"/>
                  <a:gd name="connsiteY88" fmla="*/ 74318 h 116081"/>
                  <a:gd name="connsiteX89" fmla="*/ 62047 w 101062"/>
                  <a:gd name="connsiteY89" fmla="*/ 77475 h 116081"/>
                  <a:gd name="connsiteX90" fmla="*/ 63167 w 101062"/>
                  <a:gd name="connsiteY90" fmla="*/ 79066 h 116081"/>
                  <a:gd name="connsiteX91" fmla="*/ 81883 w 101062"/>
                  <a:gd name="connsiteY91" fmla="*/ 78988 h 116081"/>
                  <a:gd name="connsiteX92" fmla="*/ 90773 w 101062"/>
                  <a:gd name="connsiteY92" fmla="*/ 77918 h 116081"/>
                  <a:gd name="connsiteX93" fmla="*/ 91554 w 101062"/>
                  <a:gd name="connsiteY93" fmla="*/ 81909 h 116081"/>
                  <a:gd name="connsiteX94" fmla="*/ 90512 w 101062"/>
                  <a:gd name="connsiteY94" fmla="*/ 95109 h 116081"/>
                  <a:gd name="connsiteX95" fmla="*/ 86836 w 101062"/>
                  <a:gd name="connsiteY95" fmla="*/ 93856 h 116081"/>
                  <a:gd name="connsiteX96" fmla="*/ 79068 w 101062"/>
                  <a:gd name="connsiteY96" fmla="*/ 96908 h 116081"/>
                  <a:gd name="connsiteX97" fmla="*/ 73229 w 101062"/>
                  <a:gd name="connsiteY97" fmla="*/ 94404 h 116081"/>
                  <a:gd name="connsiteX98" fmla="*/ 67286 w 101062"/>
                  <a:gd name="connsiteY98" fmla="*/ 93674 h 116081"/>
                  <a:gd name="connsiteX99" fmla="*/ 62307 w 101062"/>
                  <a:gd name="connsiteY99" fmla="*/ 88561 h 116081"/>
                  <a:gd name="connsiteX100" fmla="*/ 55973 w 101062"/>
                  <a:gd name="connsiteY100" fmla="*/ 89317 h 116081"/>
                  <a:gd name="connsiteX101" fmla="*/ 54461 w 101062"/>
                  <a:gd name="connsiteY101" fmla="*/ 90961 h 116081"/>
                  <a:gd name="connsiteX102" fmla="*/ 54695 w 101062"/>
                  <a:gd name="connsiteY102" fmla="*/ 94352 h 116081"/>
                  <a:gd name="connsiteX103" fmla="*/ 60221 w 101062"/>
                  <a:gd name="connsiteY103" fmla="*/ 95474 h 116081"/>
                  <a:gd name="connsiteX104" fmla="*/ 65096 w 101062"/>
                  <a:gd name="connsiteY104" fmla="*/ 97404 h 116081"/>
                  <a:gd name="connsiteX105" fmla="*/ 66321 w 101062"/>
                  <a:gd name="connsiteY105" fmla="*/ 101447 h 116081"/>
                  <a:gd name="connsiteX106" fmla="*/ 69580 w 101062"/>
                  <a:gd name="connsiteY106" fmla="*/ 101395 h 116081"/>
                  <a:gd name="connsiteX107" fmla="*/ 69528 w 101062"/>
                  <a:gd name="connsiteY107" fmla="*/ 103325 h 116081"/>
                  <a:gd name="connsiteX108" fmla="*/ 75054 w 101062"/>
                  <a:gd name="connsiteY108" fmla="*/ 104004 h 116081"/>
                  <a:gd name="connsiteX109" fmla="*/ 75966 w 101062"/>
                  <a:gd name="connsiteY109" fmla="*/ 105960 h 116081"/>
                  <a:gd name="connsiteX110" fmla="*/ 79407 w 101062"/>
                  <a:gd name="connsiteY110" fmla="*/ 106665 h 116081"/>
                  <a:gd name="connsiteX111" fmla="*/ 79433 w 101062"/>
                  <a:gd name="connsiteY111" fmla="*/ 109195 h 116081"/>
                  <a:gd name="connsiteX112" fmla="*/ 84777 w 101062"/>
                  <a:gd name="connsiteY112" fmla="*/ 110838 h 116081"/>
                  <a:gd name="connsiteX113" fmla="*/ 87097 w 101062"/>
                  <a:gd name="connsiteY113" fmla="*/ 109977 h 116081"/>
                  <a:gd name="connsiteX114" fmla="*/ 87097 w 101062"/>
                  <a:gd name="connsiteY114" fmla="*/ 115899 h 116081"/>
                  <a:gd name="connsiteX115" fmla="*/ 62333 w 101062"/>
                  <a:gd name="connsiteY115" fmla="*/ 116081 h 116081"/>
                  <a:gd name="connsiteX116" fmla="*/ 345 w 101062"/>
                  <a:gd name="connsiteY116" fmla="*/ 115821 h 116081"/>
                  <a:gd name="connsiteX117" fmla="*/ 33 w 101062"/>
                  <a:gd name="connsiteY117" fmla="*/ 114282 h 116081"/>
                  <a:gd name="connsiteX118" fmla="*/ 33 w 101062"/>
                  <a:gd name="connsiteY118" fmla="*/ 114282 h 116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101062" h="116081">
                    <a:moveTo>
                      <a:pt x="33" y="114282"/>
                    </a:moveTo>
                    <a:lnTo>
                      <a:pt x="1988" y="108360"/>
                    </a:lnTo>
                    <a:lnTo>
                      <a:pt x="6680" y="107969"/>
                    </a:lnTo>
                    <a:lnTo>
                      <a:pt x="14969" y="110525"/>
                    </a:lnTo>
                    <a:lnTo>
                      <a:pt x="18671" y="105569"/>
                    </a:lnTo>
                    <a:lnTo>
                      <a:pt x="19531" y="102126"/>
                    </a:lnTo>
                    <a:lnTo>
                      <a:pt x="18645" y="98500"/>
                    </a:lnTo>
                    <a:lnTo>
                      <a:pt x="20678" y="93283"/>
                    </a:lnTo>
                    <a:lnTo>
                      <a:pt x="24484" y="91639"/>
                    </a:lnTo>
                    <a:lnTo>
                      <a:pt x="31861" y="94274"/>
                    </a:lnTo>
                    <a:lnTo>
                      <a:pt x="35197" y="90961"/>
                    </a:lnTo>
                    <a:lnTo>
                      <a:pt x="34963" y="87622"/>
                    </a:lnTo>
                    <a:lnTo>
                      <a:pt x="30662" y="85274"/>
                    </a:lnTo>
                    <a:lnTo>
                      <a:pt x="28003" y="82222"/>
                    </a:lnTo>
                    <a:lnTo>
                      <a:pt x="28055" y="80083"/>
                    </a:lnTo>
                    <a:lnTo>
                      <a:pt x="30792" y="80709"/>
                    </a:lnTo>
                    <a:lnTo>
                      <a:pt x="33816" y="76014"/>
                    </a:lnTo>
                    <a:lnTo>
                      <a:pt x="31209" y="71188"/>
                    </a:lnTo>
                    <a:lnTo>
                      <a:pt x="28003" y="69936"/>
                    </a:lnTo>
                    <a:lnTo>
                      <a:pt x="24666" y="70562"/>
                    </a:lnTo>
                    <a:lnTo>
                      <a:pt x="22424" y="69388"/>
                    </a:lnTo>
                    <a:lnTo>
                      <a:pt x="20444" y="65736"/>
                    </a:lnTo>
                    <a:lnTo>
                      <a:pt x="21434" y="62449"/>
                    </a:lnTo>
                    <a:lnTo>
                      <a:pt x="28941" y="61249"/>
                    </a:lnTo>
                    <a:lnTo>
                      <a:pt x="30922" y="53502"/>
                    </a:lnTo>
                    <a:lnTo>
                      <a:pt x="33529" y="48884"/>
                    </a:lnTo>
                    <a:lnTo>
                      <a:pt x="33138" y="46928"/>
                    </a:lnTo>
                    <a:lnTo>
                      <a:pt x="28289" y="42467"/>
                    </a:lnTo>
                    <a:lnTo>
                      <a:pt x="24510" y="42780"/>
                    </a:lnTo>
                    <a:lnTo>
                      <a:pt x="23832" y="45754"/>
                    </a:lnTo>
                    <a:lnTo>
                      <a:pt x="25240" y="48571"/>
                    </a:lnTo>
                    <a:lnTo>
                      <a:pt x="20965" y="49041"/>
                    </a:lnTo>
                    <a:lnTo>
                      <a:pt x="18932" y="47059"/>
                    </a:lnTo>
                    <a:lnTo>
                      <a:pt x="20444" y="40563"/>
                    </a:lnTo>
                    <a:lnTo>
                      <a:pt x="26152" y="36989"/>
                    </a:lnTo>
                    <a:lnTo>
                      <a:pt x="29254" y="30833"/>
                    </a:lnTo>
                    <a:lnTo>
                      <a:pt x="33399" y="30833"/>
                    </a:lnTo>
                    <a:lnTo>
                      <a:pt x="35119" y="33650"/>
                    </a:lnTo>
                    <a:lnTo>
                      <a:pt x="34103" y="37433"/>
                    </a:lnTo>
                    <a:lnTo>
                      <a:pt x="35849" y="41763"/>
                    </a:lnTo>
                    <a:lnTo>
                      <a:pt x="34781" y="43015"/>
                    </a:lnTo>
                    <a:lnTo>
                      <a:pt x="36970" y="46354"/>
                    </a:lnTo>
                    <a:lnTo>
                      <a:pt x="37856" y="42363"/>
                    </a:lnTo>
                    <a:lnTo>
                      <a:pt x="44425" y="39128"/>
                    </a:lnTo>
                    <a:lnTo>
                      <a:pt x="43774" y="34850"/>
                    </a:lnTo>
                    <a:lnTo>
                      <a:pt x="39603" y="29659"/>
                    </a:lnTo>
                    <a:lnTo>
                      <a:pt x="37569" y="23842"/>
                    </a:lnTo>
                    <a:lnTo>
                      <a:pt x="39055" y="18338"/>
                    </a:lnTo>
                    <a:lnTo>
                      <a:pt x="43330" y="16173"/>
                    </a:lnTo>
                    <a:lnTo>
                      <a:pt x="46302" y="16069"/>
                    </a:lnTo>
                    <a:lnTo>
                      <a:pt x="50603" y="19173"/>
                    </a:lnTo>
                    <a:lnTo>
                      <a:pt x="50759" y="22512"/>
                    </a:lnTo>
                    <a:lnTo>
                      <a:pt x="55399" y="24677"/>
                    </a:lnTo>
                    <a:lnTo>
                      <a:pt x="57928" y="24207"/>
                    </a:lnTo>
                    <a:lnTo>
                      <a:pt x="57823" y="20008"/>
                    </a:lnTo>
                    <a:lnTo>
                      <a:pt x="60039" y="17843"/>
                    </a:lnTo>
                    <a:lnTo>
                      <a:pt x="62255" y="11399"/>
                    </a:lnTo>
                    <a:lnTo>
                      <a:pt x="63246" y="12286"/>
                    </a:lnTo>
                    <a:lnTo>
                      <a:pt x="72995" y="5008"/>
                    </a:lnTo>
                    <a:lnTo>
                      <a:pt x="74324" y="2739"/>
                    </a:lnTo>
                    <a:lnTo>
                      <a:pt x="79537" y="1461"/>
                    </a:lnTo>
                    <a:lnTo>
                      <a:pt x="79668" y="78"/>
                    </a:lnTo>
                    <a:lnTo>
                      <a:pt x="83890" y="652"/>
                    </a:lnTo>
                    <a:lnTo>
                      <a:pt x="84099" y="2530"/>
                    </a:lnTo>
                    <a:lnTo>
                      <a:pt x="89104" y="1148"/>
                    </a:lnTo>
                    <a:lnTo>
                      <a:pt x="89651" y="2556"/>
                    </a:lnTo>
                    <a:lnTo>
                      <a:pt x="93666" y="3365"/>
                    </a:lnTo>
                    <a:lnTo>
                      <a:pt x="95099" y="495"/>
                    </a:lnTo>
                    <a:lnTo>
                      <a:pt x="98019" y="0"/>
                    </a:lnTo>
                    <a:lnTo>
                      <a:pt x="101095" y="2426"/>
                    </a:lnTo>
                    <a:lnTo>
                      <a:pt x="98384" y="6965"/>
                    </a:lnTo>
                    <a:lnTo>
                      <a:pt x="97550" y="10565"/>
                    </a:lnTo>
                    <a:lnTo>
                      <a:pt x="93666" y="18599"/>
                    </a:lnTo>
                    <a:lnTo>
                      <a:pt x="86784" y="24442"/>
                    </a:lnTo>
                    <a:lnTo>
                      <a:pt x="84438" y="27990"/>
                    </a:lnTo>
                    <a:lnTo>
                      <a:pt x="72838" y="38659"/>
                    </a:lnTo>
                    <a:lnTo>
                      <a:pt x="64210" y="47528"/>
                    </a:lnTo>
                    <a:lnTo>
                      <a:pt x="69241" y="48311"/>
                    </a:lnTo>
                    <a:lnTo>
                      <a:pt x="70310" y="50137"/>
                    </a:lnTo>
                    <a:lnTo>
                      <a:pt x="69658" y="55745"/>
                    </a:lnTo>
                    <a:lnTo>
                      <a:pt x="66843" y="55823"/>
                    </a:lnTo>
                    <a:lnTo>
                      <a:pt x="66816" y="58014"/>
                    </a:lnTo>
                    <a:lnTo>
                      <a:pt x="63167" y="58797"/>
                    </a:lnTo>
                    <a:lnTo>
                      <a:pt x="69137" y="62214"/>
                    </a:lnTo>
                    <a:lnTo>
                      <a:pt x="65800" y="66310"/>
                    </a:lnTo>
                    <a:lnTo>
                      <a:pt x="79277" y="65449"/>
                    </a:lnTo>
                    <a:lnTo>
                      <a:pt x="78547" y="67693"/>
                    </a:lnTo>
                    <a:lnTo>
                      <a:pt x="74324" y="69649"/>
                    </a:lnTo>
                    <a:lnTo>
                      <a:pt x="70023" y="74318"/>
                    </a:lnTo>
                    <a:lnTo>
                      <a:pt x="62047" y="77475"/>
                    </a:lnTo>
                    <a:lnTo>
                      <a:pt x="63167" y="79066"/>
                    </a:lnTo>
                    <a:lnTo>
                      <a:pt x="81883" y="78988"/>
                    </a:lnTo>
                    <a:lnTo>
                      <a:pt x="90773" y="77918"/>
                    </a:lnTo>
                    <a:lnTo>
                      <a:pt x="91554" y="81909"/>
                    </a:lnTo>
                    <a:lnTo>
                      <a:pt x="90512" y="95109"/>
                    </a:lnTo>
                    <a:lnTo>
                      <a:pt x="86836" y="93856"/>
                    </a:lnTo>
                    <a:lnTo>
                      <a:pt x="79068" y="96908"/>
                    </a:lnTo>
                    <a:lnTo>
                      <a:pt x="73229" y="94404"/>
                    </a:lnTo>
                    <a:lnTo>
                      <a:pt x="67286" y="93674"/>
                    </a:lnTo>
                    <a:lnTo>
                      <a:pt x="62307" y="88561"/>
                    </a:lnTo>
                    <a:lnTo>
                      <a:pt x="55973" y="89317"/>
                    </a:lnTo>
                    <a:lnTo>
                      <a:pt x="54461" y="90961"/>
                    </a:lnTo>
                    <a:lnTo>
                      <a:pt x="54695" y="94352"/>
                    </a:lnTo>
                    <a:lnTo>
                      <a:pt x="60221" y="95474"/>
                    </a:lnTo>
                    <a:lnTo>
                      <a:pt x="65096" y="97404"/>
                    </a:lnTo>
                    <a:lnTo>
                      <a:pt x="66321" y="101447"/>
                    </a:lnTo>
                    <a:lnTo>
                      <a:pt x="69580" y="101395"/>
                    </a:lnTo>
                    <a:lnTo>
                      <a:pt x="69528" y="103325"/>
                    </a:lnTo>
                    <a:lnTo>
                      <a:pt x="75054" y="104004"/>
                    </a:lnTo>
                    <a:lnTo>
                      <a:pt x="75966" y="105960"/>
                    </a:lnTo>
                    <a:lnTo>
                      <a:pt x="79407" y="106665"/>
                    </a:lnTo>
                    <a:lnTo>
                      <a:pt x="79433" y="109195"/>
                    </a:lnTo>
                    <a:lnTo>
                      <a:pt x="84777" y="110838"/>
                    </a:lnTo>
                    <a:lnTo>
                      <a:pt x="87097" y="109977"/>
                    </a:lnTo>
                    <a:lnTo>
                      <a:pt x="87097" y="115899"/>
                    </a:lnTo>
                    <a:lnTo>
                      <a:pt x="62333" y="116081"/>
                    </a:lnTo>
                    <a:lnTo>
                      <a:pt x="345" y="115821"/>
                    </a:lnTo>
                    <a:lnTo>
                      <a:pt x="33" y="114282"/>
                    </a:lnTo>
                    <a:lnTo>
                      <a:pt x="33" y="114282"/>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56" name="TX">
              <a:extLst>
                <a:ext uri="{FF2B5EF4-FFF2-40B4-BE49-F238E27FC236}">
                  <a16:creationId xmlns:a16="http://schemas.microsoft.com/office/drawing/2014/main" id="{E1D4E249-24D0-BC69-FFBD-85791C0BAA8A}"/>
                </a:ext>
              </a:extLst>
            </p:cNvPr>
            <p:cNvGrpSpPr/>
            <p:nvPr/>
          </p:nvGrpSpPr>
          <p:grpSpPr>
            <a:xfrm>
              <a:off x="3400135" y="3890294"/>
              <a:ext cx="1510269" cy="1440081"/>
              <a:chOff x="3392580" y="4046713"/>
              <a:chExt cx="1622862" cy="1544080"/>
            </a:xfrm>
            <a:solidFill>
              <a:schemeClr val="bg2"/>
            </a:solidFill>
          </p:grpSpPr>
          <p:sp>
            <p:nvSpPr>
              <p:cNvPr id="99" name="TX-1">
                <a:extLst>
                  <a:ext uri="{FF2B5EF4-FFF2-40B4-BE49-F238E27FC236}">
                    <a16:creationId xmlns:a16="http://schemas.microsoft.com/office/drawing/2014/main" id="{5D75BD30-433A-D578-7B3E-4621C50BF6DF}"/>
                  </a:ext>
                </a:extLst>
              </p:cNvPr>
              <p:cNvSpPr/>
              <p:nvPr/>
            </p:nvSpPr>
            <p:spPr>
              <a:xfrm>
                <a:off x="4757722" y="4473971"/>
                <a:ext cx="246597" cy="376811"/>
              </a:xfrm>
              <a:custGeom>
                <a:avLst/>
                <a:gdLst>
                  <a:gd name="connsiteX0" fmla="*/ 33 w 287806"/>
                  <a:gd name="connsiteY0" fmla="*/ 169949 h 439780"/>
                  <a:gd name="connsiteX1" fmla="*/ 4934 w 287806"/>
                  <a:gd name="connsiteY1" fmla="*/ 174201 h 439780"/>
                  <a:gd name="connsiteX2" fmla="*/ 9313 w 287806"/>
                  <a:gd name="connsiteY2" fmla="*/ 176731 h 439780"/>
                  <a:gd name="connsiteX3" fmla="*/ 12102 w 287806"/>
                  <a:gd name="connsiteY3" fmla="*/ 181374 h 439780"/>
                  <a:gd name="connsiteX4" fmla="*/ 18176 w 287806"/>
                  <a:gd name="connsiteY4" fmla="*/ 183878 h 439780"/>
                  <a:gd name="connsiteX5" fmla="*/ 28159 w 287806"/>
                  <a:gd name="connsiteY5" fmla="*/ 183774 h 439780"/>
                  <a:gd name="connsiteX6" fmla="*/ 31705 w 287806"/>
                  <a:gd name="connsiteY6" fmla="*/ 185287 h 439780"/>
                  <a:gd name="connsiteX7" fmla="*/ 34207 w 287806"/>
                  <a:gd name="connsiteY7" fmla="*/ 183513 h 439780"/>
                  <a:gd name="connsiteX8" fmla="*/ 37882 w 287806"/>
                  <a:gd name="connsiteY8" fmla="*/ 184139 h 439780"/>
                  <a:gd name="connsiteX9" fmla="*/ 45207 w 287806"/>
                  <a:gd name="connsiteY9" fmla="*/ 188287 h 439780"/>
                  <a:gd name="connsiteX10" fmla="*/ 45703 w 287806"/>
                  <a:gd name="connsiteY10" fmla="*/ 189722 h 439780"/>
                  <a:gd name="connsiteX11" fmla="*/ 49664 w 287806"/>
                  <a:gd name="connsiteY11" fmla="*/ 188678 h 439780"/>
                  <a:gd name="connsiteX12" fmla="*/ 51463 w 287806"/>
                  <a:gd name="connsiteY12" fmla="*/ 191626 h 439780"/>
                  <a:gd name="connsiteX13" fmla="*/ 56312 w 287806"/>
                  <a:gd name="connsiteY13" fmla="*/ 189695 h 439780"/>
                  <a:gd name="connsiteX14" fmla="*/ 55973 w 287806"/>
                  <a:gd name="connsiteY14" fmla="*/ 191730 h 439780"/>
                  <a:gd name="connsiteX15" fmla="*/ 59622 w 287806"/>
                  <a:gd name="connsiteY15" fmla="*/ 194835 h 439780"/>
                  <a:gd name="connsiteX16" fmla="*/ 61603 w 287806"/>
                  <a:gd name="connsiteY16" fmla="*/ 194469 h 439780"/>
                  <a:gd name="connsiteX17" fmla="*/ 63637 w 287806"/>
                  <a:gd name="connsiteY17" fmla="*/ 189983 h 439780"/>
                  <a:gd name="connsiteX18" fmla="*/ 63741 w 287806"/>
                  <a:gd name="connsiteY18" fmla="*/ 174409 h 439780"/>
                  <a:gd name="connsiteX19" fmla="*/ 67833 w 287806"/>
                  <a:gd name="connsiteY19" fmla="*/ 171931 h 439780"/>
                  <a:gd name="connsiteX20" fmla="*/ 75080 w 287806"/>
                  <a:gd name="connsiteY20" fmla="*/ 169453 h 439780"/>
                  <a:gd name="connsiteX21" fmla="*/ 77556 w 287806"/>
                  <a:gd name="connsiteY21" fmla="*/ 167549 h 439780"/>
                  <a:gd name="connsiteX22" fmla="*/ 82118 w 287806"/>
                  <a:gd name="connsiteY22" fmla="*/ 160532 h 439780"/>
                  <a:gd name="connsiteX23" fmla="*/ 80867 w 287806"/>
                  <a:gd name="connsiteY23" fmla="*/ 158914 h 439780"/>
                  <a:gd name="connsiteX24" fmla="*/ 81388 w 287806"/>
                  <a:gd name="connsiteY24" fmla="*/ 153932 h 439780"/>
                  <a:gd name="connsiteX25" fmla="*/ 82587 w 287806"/>
                  <a:gd name="connsiteY25" fmla="*/ 152654 h 439780"/>
                  <a:gd name="connsiteX26" fmla="*/ 80293 w 287806"/>
                  <a:gd name="connsiteY26" fmla="*/ 148532 h 439780"/>
                  <a:gd name="connsiteX27" fmla="*/ 80268 w 287806"/>
                  <a:gd name="connsiteY27" fmla="*/ 145637 h 439780"/>
                  <a:gd name="connsiteX28" fmla="*/ 82509 w 287806"/>
                  <a:gd name="connsiteY28" fmla="*/ 145272 h 439780"/>
                  <a:gd name="connsiteX29" fmla="*/ 82144 w 287806"/>
                  <a:gd name="connsiteY29" fmla="*/ 140420 h 439780"/>
                  <a:gd name="connsiteX30" fmla="*/ 89391 w 287806"/>
                  <a:gd name="connsiteY30" fmla="*/ 140106 h 439780"/>
                  <a:gd name="connsiteX31" fmla="*/ 91867 w 287806"/>
                  <a:gd name="connsiteY31" fmla="*/ 140863 h 439780"/>
                  <a:gd name="connsiteX32" fmla="*/ 99322 w 287806"/>
                  <a:gd name="connsiteY32" fmla="*/ 139689 h 439780"/>
                  <a:gd name="connsiteX33" fmla="*/ 98358 w 287806"/>
                  <a:gd name="connsiteY33" fmla="*/ 149236 h 439780"/>
                  <a:gd name="connsiteX34" fmla="*/ 98983 w 287806"/>
                  <a:gd name="connsiteY34" fmla="*/ 154975 h 439780"/>
                  <a:gd name="connsiteX35" fmla="*/ 101929 w 287806"/>
                  <a:gd name="connsiteY35" fmla="*/ 155993 h 439780"/>
                  <a:gd name="connsiteX36" fmla="*/ 102894 w 287806"/>
                  <a:gd name="connsiteY36" fmla="*/ 159332 h 439780"/>
                  <a:gd name="connsiteX37" fmla="*/ 107690 w 287806"/>
                  <a:gd name="connsiteY37" fmla="*/ 164523 h 439780"/>
                  <a:gd name="connsiteX38" fmla="*/ 112590 w 287806"/>
                  <a:gd name="connsiteY38" fmla="*/ 167862 h 439780"/>
                  <a:gd name="connsiteX39" fmla="*/ 110870 w 287806"/>
                  <a:gd name="connsiteY39" fmla="*/ 170262 h 439780"/>
                  <a:gd name="connsiteX40" fmla="*/ 113034 w 287806"/>
                  <a:gd name="connsiteY40" fmla="*/ 170392 h 439780"/>
                  <a:gd name="connsiteX41" fmla="*/ 115432 w 287806"/>
                  <a:gd name="connsiteY41" fmla="*/ 174905 h 439780"/>
                  <a:gd name="connsiteX42" fmla="*/ 119446 w 287806"/>
                  <a:gd name="connsiteY42" fmla="*/ 176131 h 439780"/>
                  <a:gd name="connsiteX43" fmla="*/ 122366 w 287806"/>
                  <a:gd name="connsiteY43" fmla="*/ 173288 h 439780"/>
                  <a:gd name="connsiteX44" fmla="*/ 124998 w 287806"/>
                  <a:gd name="connsiteY44" fmla="*/ 175374 h 439780"/>
                  <a:gd name="connsiteX45" fmla="*/ 128752 w 287806"/>
                  <a:gd name="connsiteY45" fmla="*/ 175896 h 439780"/>
                  <a:gd name="connsiteX46" fmla="*/ 128700 w 287806"/>
                  <a:gd name="connsiteY46" fmla="*/ 147045 h 439780"/>
                  <a:gd name="connsiteX47" fmla="*/ 133001 w 287806"/>
                  <a:gd name="connsiteY47" fmla="*/ 144593 h 439780"/>
                  <a:gd name="connsiteX48" fmla="*/ 129352 w 287806"/>
                  <a:gd name="connsiteY48" fmla="*/ 143185 h 439780"/>
                  <a:gd name="connsiteX49" fmla="*/ 127657 w 287806"/>
                  <a:gd name="connsiteY49" fmla="*/ 138333 h 439780"/>
                  <a:gd name="connsiteX50" fmla="*/ 128257 w 287806"/>
                  <a:gd name="connsiteY50" fmla="*/ 134759 h 439780"/>
                  <a:gd name="connsiteX51" fmla="*/ 126145 w 287806"/>
                  <a:gd name="connsiteY51" fmla="*/ 132620 h 439780"/>
                  <a:gd name="connsiteX52" fmla="*/ 103754 w 287806"/>
                  <a:gd name="connsiteY52" fmla="*/ 132959 h 439780"/>
                  <a:gd name="connsiteX53" fmla="*/ 63845 w 287806"/>
                  <a:gd name="connsiteY53" fmla="*/ 132933 h 439780"/>
                  <a:gd name="connsiteX54" fmla="*/ 63819 w 287806"/>
                  <a:gd name="connsiteY54" fmla="*/ 115742 h 439780"/>
                  <a:gd name="connsiteX55" fmla="*/ 62307 w 287806"/>
                  <a:gd name="connsiteY55" fmla="*/ 117464 h 439780"/>
                  <a:gd name="connsiteX56" fmla="*/ 60821 w 287806"/>
                  <a:gd name="connsiteY56" fmla="*/ 122760 h 439780"/>
                  <a:gd name="connsiteX57" fmla="*/ 41219 w 287806"/>
                  <a:gd name="connsiteY57" fmla="*/ 122629 h 439780"/>
                  <a:gd name="connsiteX58" fmla="*/ 41401 w 287806"/>
                  <a:gd name="connsiteY58" fmla="*/ 65997 h 439780"/>
                  <a:gd name="connsiteX59" fmla="*/ 40984 w 287806"/>
                  <a:gd name="connsiteY59" fmla="*/ 1695 h 439780"/>
                  <a:gd name="connsiteX60" fmla="*/ 42653 w 287806"/>
                  <a:gd name="connsiteY60" fmla="*/ 2895 h 439780"/>
                  <a:gd name="connsiteX61" fmla="*/ 46172 w 287806"/>
                  <a:gd name="connsiteY61" fmla="*/ 2034 h 439780"/>
                  <a:gd name="connsiteX62" fmla="*/ 47058 w 287806"/>
                  <a:gd name="connsiteY62" fmla="*/ 0 h 439780"/>
                  <a:gd name="connsiteX63" fmla="*/ 50994 w 287806"/>
                  <a:gd name="connsiteY63" fmla="*/ 3782 h 439780"/>
                  <a:gd name="connsiteX64" fmla="*/ 56755 w 287806"/>
                  <a:gd name="connsiteY64" fmla="*/ 6547 h 439780"/>
                  <a:gd name="connsiteX65" fmla="*/ 63480 w 287806"/>
                  <a:gd name="connsiteY65" fmla="*/ 7878 h 439780"/>
                  <a:gd name="connsiteX66" fmla="*/ 68720 w 287806"/>
                  <a:gd name="connsiteY66" fmla="*/ 10278 h 439780"/>
                  <a:gd name="connsiteX67" fmla="*/ 75158 w 287806"/>
                  <a:gd name="connsiteY67" fmla="*/ 10304 h 439780"/>
                  <a:gd name="connsiteX68" fmla="*/ 77791 w 287806"/>
                  <a:gd name="connsiteY68" fmla="*/ 7982 h 439780"/>
                  <a:gd name="connsiteX69" fmla="*/ 82118 w 287806"/>
                  <a:gd name="connsiteY69" fmla="*/ 10721 h 439780"/>
                  <a:gd name="connsiteX70" fmla="*/ 87879 w 287806"/>
                  <a:gd name="connsiteY70" fmla="*/ 12156 h 439780"/>
                  <a:gd name="connsiteX71" fmla="*/ 94891 w 287806"/>
                  <a:gd name="connsiteY71" fmla="*/ 14947 h 439780"/>
                  <a:gd name="connsiteX72" fmla="*/ 102320 w 287806"/>
                  <a:gd name="connsiteY72" fmla="*/ 15547 h 439780"/>
                  <a:gd name="connsiteX73" fmla="*/ 112278 w 287806"/>
                  <a:gd name="connsiteY73" fmla="*/ 17999 h 439780"/>
                  <a:gd name="connsiteX74" fmla="*/ 117882 w 287806"/>
                  <a:gd name="connsiteY74" fmla="*/ 20816 h 439780"/>
                  <a:gd name="connsiteX75" fmla="*/ 125024 w 287806"/>
                  <a:gd name="connsiteY75" fmla="*/ 20686 h 439780"/>
                  <a:gd name="connsiteX76" fmla="*/ 135451 w 287806"/>
                  <a:gd name="connsiteY76" fmla="*/ 26216 h 439780"/>
                  <a:gd name="connsiteX77" fmla="*/ 142046 w 287806"/>
                  <a:gd name="connsiteY77" fmla="*/ 27285 h 439780"/>
                  <a:gd name="connsiteX78" fmla="*/ 141994 w 287806"/>
                  <a:gd name="connsiteY78" fmla="*/ 28720 h 439780"/>
                  <a:gd name="connsiteX79" fmla="*/ 147338 w 287806"/>
                  <a:gd name="connsiteY79" fmla="*/ 29424 h 439780"/>
                  <a:gd name="connsiteX80" fmla="*/ 162118 w 287806"/>
                  <a:gd name="connsiteY80" fmla="*/ 34616 h 439780"/>
                  <a:gd name="connsiteX81" fmla="*/ 168661 w 287806"/>
                  <a:gd name="connsiteY81" fmla="*/ 33572 h 439780"/>
                  <a:gd name="connsiteX82" fmla="*/ 174891 w 287806"/>
                  <a:gd name="connsiteY82" fmla="*/ 33572 h 439780"/>
                  <a:gd name="connsiteX83" fmla="*/ 171085 w 287806"/>
                  <a:gd name="connsiteY83" fmla="*/ 36885 h 439780"/>
                  <a:gd name="connsiteX84" fmla="*/ 169599 w 287806"/>
                  <a:gd name="connsiteY84" fmla="*/ 43511 h 439780"/>
                  <a:gd name="connsiteX85" fmla="*/ 169938 w 287806"/>
                  <a:gd name="connsiteY85" fmla="*/ 46589 h 439780"/>
                  <a:gd name="connsiteX86" fmla="*/ 180104 w 287806"/>
                  <a:gd name="connsiteY86" fmla="*/ 45884 h 439780"/>
                  <a:gd name="connsiteX87" fmla="*/ 180704 w 287806"/>
                  <a:gd name="connsiteY87" fmla="*/ 47111 h 439780"/>
                  <a:gd name="connsiteX88" fmla="*/ 187168 w 287806"/>
                  <a:gd name="connsiteY88" fmla="*/ 47580 h 439780"/>
                  <a:gd name="connsiteX89" fmla="*/ 187090 w 287806"/>
                  <a:gd name="connsiteY89" fmla="*/ 51076 h 439780"/>
                  <a:gd name="connsiteX90" fmla="*/ 191991 w 287806"/>
                  <a:gd name="connsiteY90" fmla="*/ 51206 h 439780"/>
                  <a:gd name="connsiteX91" fmla="*/ 192669 w 287806"/>
                  <a:gd name="connsiteY91" fmla="*/ 48180 h 439780"/>
                  <a:gd name="connsiteX92" fmla="*/ 200280 w 287806"/>
                  <a:gd name="connsiteY92" fmla="*/ 46563 h 439780"/>
                  <a:gd name="connsiteX93" fmla="*/ 200254 w 287806"/>
                  <a:gd name="connsiteY93" fmla="*/ 44737 h 439780"/>
                  <a:gd name="connsiteX94" fmla="*/ 203460 w 287806"/>
                  <a:gd name="connsiteY94" fmla="*/ 43120 h 439780"/>
                  <a:gd name="connsiteX95" fmla="*/ 204425 w 287806"/>
                  <a:gd name="connsiteY95" fmla="*/ 38372 h 439780"/>
                  <a:gd name="connsiteX96" fmla="*/ 203043 w 287806"/>
                  <a:gd name="connsiteY96" fmla="*/ 36076 h 439780"/>
                  <a:gd name="connsiteX97" fmla="*/ 200776 w 287806"/>
                  <a:gd name="connsiteY97" fmla="*/ 35946 h 439780"/>
                  <a:gd name="connsiteX98" fmla="*/ 201688 w 287806"/>
                  <a:gd name="connsiteY98" fmla="*/ 30207 h 439780"/>
                  <a:gd name="connsiteX99" fmla="*/ 198794 w 287806"/>
                  <a:gd name="connsiteY99" fmla="*/ 30416 h 439780"/>
                  <a:gd name="connsiteX100" fmla="*/ 198794 w 287806"/>
                  <a:gd name="connsiteY100" fmla="*/ 20373 h 439780"/>
                  <a:gd name="connsiteX101" fmla="*/ 200619 w 287806"/>
                  <a:gd name="connsiteY101" fmla="*/ 18547 h 439780"/>
                  <a:gd name="connsiteX102" fmla="*/ 201766 w 287806"/>
                  <a:gd name="connsiteY102" fmla="*/ 20399 h 439780"/>
                  <a:gd name="connsiteX103" fmla="*/ 201766 w 287806"/>
                  <a:gd name="connsiteY103" fmla="*/ 15782 h 439780"/>
                  <a:gd name="connsiteX104" fmla="*/ 203356 w 287806"/>
                  <a:gd name="connsiteY104" fmla="*/ 13590 h 439780"/>
                  <a:gd name="connsiteX105" fmla="*/ 206510 w 287806"/>
                  <a:gd name="connsiteY105" fmla="*/ 14556 h 439780"/>
                  <a:gd name="connsiteX106" fmla="*/ 211072 w 287806"/>
                  <a:gd name="connsiteY106" fmla="*/ 20947 h 439780"/>
                  <a:gd name="connsiteX107" fmla="*/ 212532 w 287806"/>
                  <a:gd name="connsiteY107" fmla="*/ 18338 h 439780"/>
                  <a:gd name="connsiteX108" fmla="*/ 216051 w 287806"/>
                  <a:gd name="connsiteY108" fmla="*/ 17138 h 439780"/>
                  <a:gd name="connsiteX109" fmla="*/ 220300 w 287806"/>
                  <a:gd name="connsiteY109" fmla="*/ 17973 h 439780"/>
                  <a:gd name="connsiteX110" fmla="*/ 221212 w 287806"/>
                  <a:gd name="connsiteY110" fmla="*/ 21364 h 439780"/>
                  <a:gd name="connsiteX111" fmla="*/ 223688 w 287806"/>
                  <a:gd name="connsiteY111" fmla="*/ 21025 h 439780"/>
                  <a:gd name="connsiteX112" fmla="*/ 223740 w 287806"/>
                  <a:gd name="connsiteY112" fmla="*/ 63649 h 439780"/>
                  <a:gd name="connsiteX113" fmla="*/ 223714 w 287806"/>
                  <a:gd name="connsiteY113" fmla="*/ 177696 h 439780"/>
                  <a:gd name="connsiteX114" fmla="*/ 223767 w 287806"/>
                  <a:gd name="connsiteY114" fmla="*/ 287413 h 439780"/>
                  <a:gd name="connsiteX115" fmla="*/ 227259 w 287806"/>
                  <a:gd name="connsiteY115" fmla="*/ 288561 h 439780"/>
                  <a:gd name="connsiteX116" fmla="*/ 227546 w 287806"/>
                  <a:gd name="connsiteY116" fmla="*/ 290491 h 439780"/>
                  <a:gd name="connsiteX117" fmla="*/ 232499 w 287806"/>
                  <a:gd name="connsiteY117" fmla="*/ 297534 h 439780"/>
                  <a:gd name="connsiteX118" fmla="*/ 234141 w 287806"/>
                  <a:gd name="connsiteY118" fmla="*/ 300899 h 439780"/>
                  <a:gd name="connsiteX119" fmla="*/ 236644 w 287806"/>
                  <a:gd name="connsiteY119" fmla="*/ 302490 h 439780"/>
                  <a:gd name="connsiteX120" fmla="*/ 240032 w 287806"/>
                  <a:gd name="connsiteY120" fmla="*/ 302125 h 439780"/>
                  <a:gd name="connsiteX121" fmla="*/ 239720 w 287806"/>
                  <a:gd name="connsiteY121" fmla="*/ 305360 h 439780"/>
                  <a:gd name="connsiteX122" fmla="*/ 241180 w 287806"/>
                  <a:gd name="connsiteY122" fmla="*/ 306664 h 439780"/>
                  <a:gd name="connsiteX123" fmla="*/ 244255 w 287806"/>
                  <a:gd name="connsiteY123" fmla="*/ 304838 h 439780"/>
                  <a:gd name="connsiteX124" fmla="*/ 244255 w 287806"/>
                  <a:gd name="connsiteY124" fmla="*/ 308725 h 439780"/>
                  <a:gd name="connsiteX125" fmla="*/ 246966 w 287806"/>
                  <a:gd name="connsiteY125" fmla="*/ 310264 h 439780"/>
                  <a:gd name="connsiteX126" fmla="*/ 245924 w 287806"/>
                  <a:gd name="connsiteY126" fmla="*/ 311620 h 439780"/>
                  <a:gd name="connsiteX127" fmla="*/ 248244 w 287806"/>
                  <a:gd name="connsiteY127" fmla="*/ 315168 h 439780"/>
                  <a:gd name="connsiteX128" fmla="*/ 247983 w 287806"/>
                  <a:gd name="connsiteY128" fmla="*/ 317490 h 439780"/>
                  <a:gd name="connsiteX129" fmla="*/ 253092 w 287806"/>
                  <a:gd name="connsiteY129" fmla="*/ 321220 h 439780"/>
                  <a:gd name="connsiteX130" fmla="*/ 253327 w 287806"/>
                  <a:gd name="connsiteY130" fmla="*/ 324533 h 439780"/>
                  <a:gd name="connsiteX131" fmla="*/ 255516 w 287806"/>
                  <a:gd name="connsiteY131" fmla="*/ 325759 h 439780"/>
                  <a:gd name="connsiteX132" fmla="*/ 253457 w 287806"/>
                  <a:gd name="connsiteY132" fmla="*/ 329724 h 439780"/>
                  <a:gd name="connsiteX133" fmla="*/ 256533 w 287806"/>
                  <a:gd name="connsiteY133" fmla="*/ 333193 h 439780"/>
                  <a:gd name="connsiteX134" fmla="*/ 256324 w 287806"/>
                  <a:gd name="connsiteY134" fmla="*/ 336741 h 439780"/>
                  <a:gd name="connsiteX135" fmla="*/ 259557 w 287806"/>
                  <a:gd name="connsiteY135" fmla="*/ 337889 h 439780"/>
                  <a:gd name="connsiteX136" fmla="*/ 257784 w 287806"/>
                  <a:gd name="connsiteY136" fmla="*/ 341358 h 439780"/>
                  <a:gd name="connsiteX137" fmla="*/ 255647 w 287806"/>
                  <a:gd name="connsiteY137" fmla="*/ 342636 h 439780"/>
                  <a:gd name="connsiteX138" fmla="*/ 256064 w 287806"/>
                  <a:gd name="connsiteY138" fmla="*/ 352706 h 439780"/>
                  <a:gd name="connsiteX139" fmla="*/ 253092 w 287806"/>
                  <a:gd name="connsiteY139" fmla="*/ 355314 h 439780"/>
                  <a:gd name="connsiteX140" fmla="*/ 256090 w 287806"/>
                  <a:gd name="connsiteY140" fmla="*/ 362827 h 439780"/>
                  <a:gd name="connsiteX141" fmla="*/ 260938 w 287806"/>
                  <a:gd name="connsiteY141" fmla="*/ 367731 h 439780"/>
                  <a:gd name="connsiteX142" fmla="*/ 266386 w 287806"/>
                  <a:gd name="connsiteY142" fmla="*/ 366923 h 439780"/>
                  <a:gd name="connsiteX143" fmla="*/ 267794 w 287806"/>
                  <a:gd name="connsiteY143" fmla="*/ 369766 h 439780"/>
                  <a:gd name="connsiteX144" fmla="*/ 271391 w 287806"/>
                  <a:gd name="connsiteY144" fmla="*/ 369844 h 439780"/>
                  <a:gd name="connsiteX145" fmla="*/ 269931 w 287806"/>
                  <a:gd name="connsiteY145" fmla="*/ 373340 h 439780"/>
                  <a:gd name="connsiteX146" fmla="*/ 266673 w 287806"/>
                  <a:gd name="connsiteY146" fmla="*/ 374540 h 439780"/>
                  <a:gd name="connsiteX147" fmla="*/ 266047 w 287806"/>
                  <a:gd name="connsiteY147" fmla="*/ 377409 h 439780"/>
                  <a:gd name="connsiteX148" fmla="*/ 274258 w 287806"/>
                  <a:gd name="connsiteY148" fmla="*/ 382730 h 439780"/>
                  <a:gd name="connsiteX149" fmla="*/ 272486 w 287806"/>
                  <a:gd name="connsiteY149" fmla="*/ 387191 h 439780"/>
                  <a:gd name="connsiteX150" fmla="*/ 276917 w 287806"/>
                  <a:gd name="connsiteY150" fmla="*/ 389408 h 439780"/>
                  <a:gd name="connsiteX151" fmla="*/ 277361 w 287806"/>
                  <a:gd name="connsiteY151" fmla="*/ 394730 h 439780"/>
                  <a:gd name="connsiteX152" fmla="*/ 281948 w 287806"/>
                  <a:gd name="connsiteY152" fmla="*/ 393843 h 439780"/>
                  <a:gd name="connsiteX153" fmla="*/ 280749 w 287806"/>
                  <a:gd name="connsiteY153" fmla="*/ 396112 h 439780"/>
                  <a:gd name="connsiteX154" fmla="*/ 277751 w 287806"/>
                  <a:gd name="connsiteY154" fmla="*/ 396973 h 439780"/>
                  <a:gd name="connsiteX155" fmla="*/ 276970 w 287806"/>
                  <a:gd name="connsiteY155" fmla="*/ 401904 h 439780"/>
                  <a:gd name="connsiteX156" fmla="*/ 274988 w 287806"/>
                  <a:gd name="connsiteY156" fmla="*/ 404095 h 439780"/>
                  <a:gd name="connsiteX157" fmla="*/ 281896 w 287806"/>
                  <a:gd name="connsiteY157" fmla="*/ 411138 h 439780"/>
                  <a:gd name="connsiteX158" fmla="*/ 284607 w 287806"/>
                  <a:gd name="connsiteY158" fmla="*/ 410773 h 439780"/>
                  <a:gd name="connsiteX159" fmla="*/ 285598 w 287806"/>
                  <a:gd name="connsiteY159" fmla="*/ 412781 h 439780"/>
                  <a:gd name="connsiteX160" fmla="*/ 284972 w 287806"/>
                  <a:gd name="connsiteY160" fmla="*/ 417216 h 439780"/>
                  <a:gd name="connsiteX161" fmla="*/ 287839 w 287806"/>
                  <a:gd name="connsiteY161" fmla="*/ 417555 h 439780"/>
                  <a:gd name="connsiteX162" fmla="*/ 286562 w 287806"/>
                  <a:gd name="connsiteY162" fmla="*/ 421885 h 439780"/>
                  <a:gd name="connsiteX163" fmla="*/ 287553 w 287806"/>
                  <a:gd name="connsiteY163" fmla="*/ 426815 h 439780"/>
                  <a:gd name="connsiteX164" fmla="*/ 242743 w 287806"/>
                  <a:gd name="connsiteY164" fmla="*/ 429868 h 439780"/>
                  <a:gd name="connsiteX165" fmla="*/ 224314 w 287806"/>
                  <a:gd name="connsiteY165" fmla="*/ 433885 h 439780"/>
                  <a:gd name="connsiteX166" fmla="*/ 222594 w 287806"/>
                  <a:gd name="connsiteY166" fmla="*/ 437197 h 439780"/>
                  <a:gd name="connsiteX167" fmla="*/ 211255 w 287806"/>
                  <a:gd name="connsiteY167" fmla="*/ 439780 h 439780"/>
                  <a:gd name="connsiteX168" fmla="*/ 209195 w 287806"/>
                  <a:gd name="connsiteY168" fmla="*/ 437171 h 439780"/>
                  <a:gd name="connsiteX169" fmla="*/ 202131 w 287806"/>
                  <a:gd name="connsiteY169" fmla="*/ 433572 h 439780"/>
                  <a:gd name="connsiteX170" fmla="*/ 197621 w 287806"/>
                  <a:gd name="connsiteY170" fmla="*/ 426894 h 439780"/>
                  <a:gd name="connsiteX171" fmla="*/ 192121 w 287806"/>
                  <a:gd name="connsiteY171" fmla="*/ 426111 h 439780"/>
                  <a:gd name="connsiteX172" fmla="*/ 189932 w 287806"/>
                  <a:gd name="connsiteY172" fmla="*/ 422616 h 439780"/>
                  <a:gd name="connsiteX173" fmla="*/ 188420 w 287806"/>
                  <a:gd name="connsiteY173" fmla="*/ 422563 h 439780"/>
                  <a:gd name="connsiteX174" fmla="*/ 181590 w 287806"/>
                  <a:gd name="connsiteY174" fmla="*/ 415912 h 439780"/>
                  <a:gd name="connsiteX175" fmla="*/ 180964 w 287806"/>
                  <a:gd name="connsiteY175" fmla="*/ 412129 h 439780"/>
                  <a:gd name="connsiteX176" fmla="*/ 184379 w 287806"/>
                  <a:gd name="connsiteY176" fmla="*/ 405164 h 439780"/>
                  <a:gd name="connsiteX177" fmla="*/ 183493 w 287806"/>
                  <a:gd name="connsiteY177" fmla="*/ 401930 h 439780"/>
                  <a:gd name="connsiteX178" fmla="*/ 184744 w 287806"/>
                  <a:gd name="connsiteY178" fmla="*/ 399582 h 439780"/>
                  <a:gd name="connsiteX179" fmla="*/ 182320 w 287806"/>
                  <a:gd name="connsiteY179" fmla="*/ 395799 h 439780"/>
                  <a:gd name="connsiteX180" fmla="*/ 185969 w 287806"/>
                  <a:gd name="connsiteY180" fmla="*/ 385339 h 439780"/>
                  <a:gd name="connsiteX181" fmla="*/ 183675 w 287806"/>
                  <a:gd name="connsiteY181" fmla="*/ 381426 h 439780"/>
                  <a:gd name="connsiteX182" fmla="*/ 184979 w 287806"/>
                  <a:gd name="connsiteY182" fmla="*/ 377383 h 439780"/>
                  <a:gd name="connsiteX183" fmla="*/ 183962 w 287806"/>
                  <a:gd name="connsiteY183" fmla="*/ 375218 h 439780"/>
                  <a:gd name="connsiteX184" fmla="*/ 185891 w 287806"/>
                  <a:gd name="connsiteY184" fmla="*/ 372687 h 439780"/>
                  <a:gd name="connsiteX185" fmla="*/ 186595 w 287806"/>
                  <a:gd name="connsiteY185" fmla="*/ 367627 h 439780"/>
                  <a:gd name="connsiteX186" fmla="*/ 184900 w 287806"/>
                  <a:gd name="connsiteY186" fmla="*/ 357688 h 439780"/>
                  <a:gd name="connsiteX187" fmla="*/ 179426 w 287806"/>
                  <a:gd name="connsiteY187" fmla="*/ 354010 h 439780"/>
                  <a:gd name="connsiteX188" fmla="*/ 176064 w 287806"/>
                  <a:gd name="connsiteY188" fmla="*/ 349158 h 439780"/>
                  <a:gd name="connsiteX189" fmla="*/ 173092 w 287806"/>
                  <a:gd name="connsiteY189" fmla="*/ 348584 h 439780"/>
                  <a:gd name="connsiteX190" fmla="*/ 171267 w 287806"/>
                  <a:gd name="connsiteY190" fmla="*/ 344124 h 439780"/>
                  <a:gd name="connsiteX191" fmla="*/ 171737 w 287806"/>
                  <a:gd name="connsiteY191" fmla="*/ 341358 h 439780"/>
                  <a:gd name="connsiteX192" fmla="*/ 169834 w 287806"/>
                  <a:gd name="connsiteY192" fmla="*/ 337237 h 439780"/>
                  <a:gd name="connsiteX193" fmla="*/ 170225 w 287806"/>
                  <a:gd name="connsiteY193" fmla="*/ 329411 h 439780"/>
                  <a:gd name="connsiteX194" fmla="*/ 167748 w 287806"/>
                  <a:gd name="connsiteY194" fmla="*/ 325994 h 439780"/>
                  <a:gd name="connsiteX195" fmla="*/ 168817 w 287806"/>
                  <a:gd name="connsiteY195" fmla="*/ 321429 h 439780"/>
                  <a:gd name="connsiteX196" fmla="*/ 166992 w 287806"/>
                  <a:gd name="connsiteY196" fmla="*/ 316603 h 439780"/>
                  <a:gd name="connsiteX197" fmla="*/ 164803 w 287806"/>
                  <a:gd name="connsiteY197" fmla="*/ 313786 h 439780"/>
                  <a:gd name="connsiteX198" fmla="*/ 121766 w 287806"/>
                  <a:gd name="connsiteY198" fmla="*/ 313838 h 439780"/>
                  <a:gd name="connsiteX199" fmla="*/ 87931 w 287806"/>
                  <a:gd name="connsiteY199" fmla="*/ 313421 h 439780"/>
                  <a:gd name="connsiteX200" fmla="*/ 87879 w 287806"/>
                  <a:gd name="connsiteY200" fmla="*/ 263779 h 439780"/>
                  <a:gd name="connsiteX201" fmla="*/ 39055 w 287806"/>
                  <a:gd name="connsiteY201" fmla="*/ 264171 h 439780"/>
                  <a:gd name="connsiteX202" fmla="*/ 19453 w 287806"/>
                  <a:gd name="connsiteY202" fmla="*/ 264197 h 439780"/>
                  <a:gd name="connsiteX203" fmla="*/ 16872 w 287806"/>
                  <a:gd name="connsiteY203" fmla="*/ 262371 h 439780"/>
                  <a:gd name="connsiteX204" fmla="*/ 19062 w 287806"/>
                  <a:gd name="connsiteY204" fmla="*/ 252902 h 439780"/>
                  <a:gd name="connsiteX205" fmla="*/ 15308 w 287806"/>
                  <a:gd name="connsiteY205" fmla="*/ 247684 h 439780"/>
                  <a:gd name="connsiteX206" fmla="*/ 18358 w 287806"/>
                  <a:gd name="connsiteY206" fmla="*/ 245258 h 439780"/>
                  <a:gd name="connsiteX207" fmla="*/ 18019 w 287806"/>
                  <a:gd name="connsiteY207" fmla="*/ 242624 h 439780"/>
                  <a:gd name="connsiteX208" fmla="*/ 21330 w 287806"/>
                  <a:gd name="connsiteY208" fmla="*/ 236859 h 439780"/>
                  <a:gd name="connsiteX209" fmla="*/ 19766 w 287806"/>
                  <a:gd name="connsiteY209" fmla="*/ 231381 h 439780"/>
                  <a:gd name="connsiteX210" fmla="*/ 21017 w 287806"/>
                  <a:gd name="connsiteY210" fmla="*/ 226007 h 439780"/>
                  <a:gd name="connsiteX211" fmla="*/ 17941 w 287806"/>
                  <a:gd name="connsiteY211" fmla="*/ 224416 h 439780"/>
                  <a:gd name="connsiteX212" fmla="*/ 14578 w 287806"/>
                  <a:gd name="connsiteY212" fmla="*/ 220842 h 439780"/>
                  <a:gd name="connsiteX213" fmla="*/ 13431 w 287806"/>
                  <a:gd name="connsiteY213" fmla="*/ 217503 h 439780"/>
                  <a:gd name="connsiteX214" fmla="*/ 85 w 287806"/>
                  <a:gd name="connsiteY214" fmla="*/ 205425 h 439780"/>
                  <a:gd name="connsiteX215" fmla="*/ 33 w 287806"/>
                  <a:gd name="connsiteY215" fmla="*/ 169949 h 439780"/>
                  <a:gd name="connsiteX216" fmla="*/ 33 w 287806"/>
                  <a:gd name="connsiteY216" fmla="*/ 169949 h 439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Lst>
                <a:rect l="l" t="t" r="r" b="b"/>
                <a:pathLst>
                  <a:path w="287806" h="439780">
                    <a:moveTo>
                      <a:pt x="33" y="169949"/>
                    </a:moveTo>
                    <a:lnTo>
                      <a:pt x="4934" y="174201"/>
                    </a:lnTo>
                    <a:lnTo>
                      <a:pt x="9313" y="176731"/>
                    </a:lnTo>
                    <a:lnTo>
                      <a:pt x="12102" y="181374"/>
                    </a:lnTo>
                    <a:lnTo>
                      <a:pt x="18176" y="183878"/>
                    </a:lnTo>
                    <a:lnTo>
                      <a:pt x="28159" y="183774"/>
                    </a:lnTo>
                    <a:lnTo>
                      <a:pt x="31705" y="185287"/>
                    </a:lnTo>
                    <a:lnTo>
                      <a:pt x="34207" y="183513"/>
                    </a:lnTo>
                    <a:lnTo>
                      <a:pt x="37882" y="184139"/>
                    </a:lnTo>
                    <a:lnTo>
                      <a:pt x="45207" y="188287"/>
                    </a:lnTo>
                    <a:lnTo>
                      <a:pt x="45703" y="189722"/>
                    </a:lnTo>
                    <a:lnTo>
                      <a:pt x="49664" y="188678"/>
                    </a:lnTo>
                    <a:lnTo>
                      <a:pt x="51463" y="191626"/>
                    </a:lnTo>
                    <a:lnTo>
                      <a:pt x="56312" y="189695"/>
                    </a:lnTo>
                    <a:lnTo>
                      <a:pt x="55973" y="191730"/>
                    </a:lnTo>
                    <a:lnTo>
                      <a:pt x="59622" y="194835"/>
                    </a:lnTo>
                    <a:lnTo>
                      <a:pt x="61603" y="194469"/>
                    </a:lnTo>
                    <a:lnTo>
                      <a:pt x="63637" y="189983"/>
                    </a:lnTo>
                    <a:lnTo>
                      <a:pt x="63741" y="174409"/>
                    </a:lnTo>
                    <a:lnTo>
                      <a:pt x="67833" y="171931"/>
                    </a:lnTo>
                    <a:lnTo>
                      <a:pt x="75080" y="169453"/>
                    </a:lnTo>
                    <a:lnTo>
                      <a:pt x="77556" y="167549"/>
                    </a:lnTo>
                    <a:lnTo>
                      <a:pt x="82118" y="160532"/>
                    </a:lnTo>
                    <a:lnTo>
                      <a:pt x="80867" y="158914"/>
                    </a:lnTo>
                    <a:lnTo>
                      <a:pt x="81388" y="153932"/>
                    </a:lnTo>
                    <a:lnTo>
                      <a:pt x="82587" y="152654"/>
                    </a:lnTo>
                    <a:lnTo>
                      <a:pt x="80293" y="148532"/>
                    </a:lnTo>
                    <a:lnTo>
                      <a:pt x="80268" y="145637"/>
                    </a:lnTo>
                    <a:lnTo>
                      <a:pt x="82509" y="145272"/>
                    </a:lnTo>
                    <a:lnTo>
                      <a:pt x="82144" y="140420"/>
                    </a:lnTo>
                    <a:lnTo>
                      <a:pt x="89391" y="140106"/>
                    </a:lnTo>
                    <a:lnTo>
                      <a:pt x="91867" y="140863"/>
                    </a:lnTo>
                    <a:lnTo>
                      <a:pt x="99322" y="139689"/>
                    </a:lnTo>
                    <a:lnTo>
                      <a:pt x="98358" y="149236"/>
                    </a:lnTo>
                    <a:lnTo>
                      <a:pt x="98983" y="154975"/>
                    </a:lnTo>
                    <a:lnTo>
                      <a:pt x="101929" y="155993"/>
                    </a:lnTo>
                    <a:lnTo>
                      <a:pt x="102894" y="159332"/>
                    </a:lnTo>
                    <a:lnTo>
                      <a:pt x="107690" y="164523"/>
                    </a:lnTo>
                    <a:lnTo>
                      <a:pt x="112590" y="167862"/>
                    </a:lnTo>
                    <a:lnTo>
                      <a:pt x="110870" y="170262"/>
                    </a:lnTo>
                    <a:lnTo>
                      <a:pt x="113034" y="170392"/>
                    </a:lnTo>
                    <a:lnTo>
                      <a:pt x="115432" y="174905"/>
                    </a:lnTo>
                    <a:lnTo>
                      <a:pt x="119446" y="176131"/>
                    </a:lnTo>
                    <a:lnTo>
                      <a:pt x="122366" y="173288"/>
                    </a:lnTo>
                    <a:lnTo>
                      <a:pt x="124998" y="175374"/>
                    </a:lnTo>
                    <a:lnTo>
                      <a:pt x="128752" y="175896"/>
                    </a:lnTo>
                    <a:lnTo>
                      <a:pt x="128700" y="147045"/>
                    </a:lnTo>
                    <a:lnTo>
                      <a:pt x="133001" y="144593"/>
                    </a:lnTo>
                    <a:lnTo>
                      <a:pt x="129352" y="143185"/>
                    </a:lnTo>
                    <a:lnTo>
                      <a:pt x="127657" y="138333"/>
                    </a:lnTo>
                    <a:lnTo>
                      <a:pt x="128257" y="134759"/>
                    </a:lnTo>
                    <a:lnTo>
                      <a:pt x="126145" y="132620"/>
                    </a:lnTo>
                    <a:lnTo>
                      <a:pt x="103754" y="132959"/>
                    </a:lnTo>
                    <a:lnTo>
                      <a:pt x="63845" y="132933"/>
                    </a:lnTo>
                    <a:lnTo>
                      <a:pt x="63819" y="115742"/>
                    </a:lnTo>
                    <a:lnTo>
                      <a:pt x="62307" y="117464"/>
                    </a:lnTo>
                    <a:lnTo>
                      <a:pt x="60821" y="122760"/>
                    </a:lnTo>
                    <a:lnTo>
                      <a:pt x="41219" y="122629"/>
                    </a:lnTo>
                    <a:lnTo>
                      <a:pt x="41401" y="65997"/>
                    </a:lnTo>
                    <a:lnTo>
                      <a:pt x="40984" y="1695"/>
                    </a:lnTo>
                    <a:lnTo>
                      <a:pt x="42653" y="2895"/>
                    </a:lnTo>
                    <a:lnTo>
                      <a:pt x="46172" y="2034"/>
                    </a:lnTo>
                    <a:lnTo>
                      <a:pt x="47058" y="0"/>
                    </a:lnTo>
                    <a:lnTo>
                      <a:pt x="50994" y="3782"/>
                    </a:lnTo>
                    <a:lnTo>
                      <a:pt x="56755" y="6547"/>
                    </a:lnTo>
                    <a:lnTo>
                      <a:pt x="63480" y="7878"/>
                    </a:lnTo>
                    <a:lnTo>
                      <a:pt x="68720" y="10278"/>
                    </a:lnTo>
                    <a:lnTo>
                      <a:pt x="75158" y="10304"/>
                    </a:lnTo>
                    <a:lnTo>
                      <a:pt x="77791" y="7982"/>
                    </a:lnTo>
                    <a:lnTo>
                      <a:pt x="82118" y="10721"/>
                    </a:lnTo>
                    <a:lnTo>
                      <a:pt x="87879" y="12156"/>
                    </a:lnTo>
                    <a:lnTo>
                      <a:pt x="94891" y="14947"/>
                    </a:lnTo>
                    <a:lnTo>
                      <a:pt x="102320" y="15547"/>
                    </a:lnTo>
                    <a:lnTo>
                      <a:pt x="112278" y="17999"/>
                    </a:lnTo>
                    <a:lnTo>
                      <a:pt x="117882" y="20816"/>
                    </a:lnTo>
                    <a:lnTo>
                      <a:pt x="125024" y="20686"/>
                    </a:lnTo>
                    <a:lnTo>
                      <a:pt x="135451" y="26216"/>
                    </a:lnTo>
                    <a:lnTo>
                      <a:pt x="142046" y="27285"/>
                    </a:lnTo>
                    <a:lnTo>
                      <a:pt x="141994" y="28720"/>
                    </a:lnTo>
                    <a:lnTo>
                      <a:pt x="147338" y="29424"/>
                    </a:lnTo>
                    <a:lnTo>
                      <a:pt x="162118" y="34616"/>
                    </a:lnTo>
                    <a:lnTo>
                      <a:pt x="168661" y="33572"/>
                    </a:lnTo>
                    <a:lnTo>
                      <a:pt x="174891" y="33572"/>
                    </a:lnTo>
                    <a:lnTo>
                      <a:pt x="171085" y="36885"/>
                    </a:lnTo>
                    <a:lnTo>
                      <a:pt x="169599" y="43511"/>
                    </a:lnTo>
                    <a:lnTo>
                      <a:pt x="169938" y="46589"/>
                    </a:lnTo>
                    <a:lnTo>
                      <a:pt x="180104" y="45884"/>
                    </a:lnTo>
                    <a:lnTo>
                      <a:pt x="180704" y="47111"/>
                    </a:lnTo>
                    <a:lnTo>
                      <a:pt x="187168" y="47580"/>
                    </a:lnTo>
                    <a:lnTo>
                      <a:pt x="187090" y="51076"/>
                    </a:lnTo>
                    <a:lnTo>
                      <a:pt x="191991" y="51206"/>
                    </a:lnTo>
                    <a:lnTo>
                      <a:pt x="192669" y="48180"/>
                    </a:lnTo>
                    <a:lnTo>
                      <a:pt x="200280" y="46563"/>
                    </a:lnTo>
                    <a:lnTo>
                      <a:pt x="200254" y="44737"/>
                    </a:lnTo>
                    <a:lnTo>
                      <a:pt x="203460" y="43120"/>
                    </a:lnTo>
                    <a:lnTo>
                      <a:pt x="204425" y="38372"/>
                    </a:lnTo>
                    <a:lnTo>
                      <a:pt x="203043" y="36076"/>
                    </a:lnTo>
                    <a:lnTo>
                      <a:pt x="200776" y="35946"/>
                    </a:lnTo>
                    <a:lnTo>
                      <a:pt x="201688" y="30207"/>
                    </a:lnTo>
                    <a:lnTo>
                      <a:pt x="198794" y="30416"/>
                    </a:lnTo>
                    <a:lnTo>
                      <a:pt x="198794" y="20373"/>
                    </a:lnTo>
                    <a:lnTo>
                      <a:pt x="200619" y="18547"/>
                    </a:lnTo>
                    <a:lnTo>
                      <a:pt x="201766" y="20399"/>
                    </a:lnTo>
                    <a:lnTo>
                      <a:pt x="201766" y="15782"/>
                    </a:lnTo>
                    <a:lnTo>
                      <a:pt x="203356" y="13590"/>
                    </a:lnTo>
                    <a:lnTo>
                      <a:pt x="206510" y="14556"/>
                    </a:lnTo>
                    <a:lnTo>
                      <a:pt x="211072" y="20947"/>
                    </a:lnTo>
                    <a:lnTo>
                      <a:pt x="212532" y="18338"/>
                    </a:lnTo>
                    <a:lnTo>
                      <a:pt x="216051" y="17138"/>
                    </a:lnTo>
                    <a:lnTo>
                      <a:pt x="220300" y="17973"/>
                    </a:lnTo>
                    <a:lnTo>
                      <a:pt x="221212" y="21364"/>
                    </a:lnTo>
                    <a:lnTo>
                      <a:pt x="223688" y="21025"/>
                    </a:lnTo>
                    <a:lnTo>
                      <a:pt x="223740" y="63649"/>
                    </a:lnTo>
                    <a:lnTo>
                      <a:pt x="223714" y="177696"/>
                    </a:lnTo>
                    <a:lnTo>
                      <a:pt x="223767" y="287413"/>
                    </a:lnTo>
                    <a:lnTo>
                      <a:pt x="227259" y="288561"/>
                    </a:lnTo>
                    <a:lnTo>
                      <a:pt x="227546" y="290491"/>
                    </a:lnTo>
                    <a:lnTo>
                      <a:pt x="232499" y="297534"/>
                    </a:lnTo>
                    <a:lnTo>
                      <a:pt x="234141" y="300899"/>
                    </a:lnTo>
                    <a:lnTo>
                      <a:pt x="236644" y="302490"/>
                    </a:lnTo>
                    <a:lnTo>
                      <a:pt x="240032" y="302125"/>
                    </a:lnTo>
                    <a:lnTo>
                      <a:pt x="239720" y="305360"/>
                    </a:lnTo>
                    <a:lnTo>
                      <a:pt x="241180" y="306664"/>
                    </a:lnTo>
                    <a:lnTo>
                      <a:pt x="244255" y="304838"/>
                    </a:lnTo>
                    <a:lnTo>
                      <a:pt x="244255" y="308725"/>
                    </a:lnTo>
                    <a:lnTo>
                      <a:pt x="246966" y="310264"/>
                    </a:lnTo>
                    <a:lnTo>
                      <a:pt x="245924" y="311620"/>
                    </a:lnTo>
                    <a:lnTo>
                      <a:pt x="248244" y="315168"/>
                    </a:lnTo>
                    <a:lnTo>
                      <a:pt x="247983" y="317490"/>
                    </a:lnTo>
                    <a:lnTo>
                      <a:pt x="253092" y="321220"/>
                    </a:lnTo>
                    <a:lnTo>
                      <a:pt x="253327" y="324533"/>
                    </a:lnTo>
                    <a:lnTo>
                      <a:pt x="255516" y="325759"/>
                    </a:lnTo>
                    <a:lnTo>
                      <a:pt x="253457" y="329724"/>
                    </a:lnTo>
                    <a:lnTo>
                      <a:pt x="256533" y="333193"/>
                    </a:lnTo>
                    <a:lnTo>
                      <a:pt x="256324" y="336741"/>
                    </a:lnTo>
                    <a:lnTo>
                      <a:pt x="259557" y="337889"/>
                    </a:lnTo>
                    <a:lnTo>
                      <a:pt x="257784" y="341358"/>
                    </a:lnTo>
                    <a:lnTo>
                      <a:pt x="255647" y="342636"/>
                    </a:lnTo>
                    <a:lnTo>
                      <a:pt x="256064" y="352706"/>
                    </a:lnTo>
                    <a:lnTo>
                      <a:pt x="253092" y="355314"/>
                    </a:lnTo>
                    <a:lnTo>
                      <a:pt x="256090" y="362827"/>
                    </a:lnTo>
                    <a:lnTo>
                      <a:pt x="260938" y="367731"/>
                    </a:lnTo>
                    <a:lnTo>
                      <a:pt x="266386" y="366923"/>
                    </a:lnTo>
                    <a:lnTo>
                      <a:pt x="267794" y="369766"/>
                    </a:lnTo>
                    <a:lnTo>
                      <a:pt x="271391" y="369844"/>
                    </a:lnTo>
                    <a:lnTo>
                      <a:pt x="269931" y="373340"/>
                    </a:lnTo>
                    <a:lnTo>
                      <a:pt x="266673" y="374540"/>
                    </a:lnTo>
                    <a:lnTo>
                      <a:pt x="266047" y="377409"/>
                    </a:lnTo>
                    <a:lnTo>
                      <a:pt x="274258" y="382730"/>
                    </a:lnTo>
                    <a:lnTo>
                      <a:pt x="272486" y="387191"/>
                    </a:lnTo>
                    <a:lnTo>
                      <a:pt x="276917" y="389408"/>
                    </a:lnTo>
                    <a:lnTo>
                      <a:pt x="277361" y="394730"/>
                    </a:lnTo>
                    <a:lnTo>
                      <a:pt x="281948" y="393843"/>
                    </a:lnTo>
                    <a:lnTo>
                      <a:pt x="280749" y="396112"/>
                    </a:lnTo>
                    <a:lnTo>
                      <a:pt x="277751" y="396973"/>
                    </a:lnTo>
                    <a:lnTo>
                      <a:pt x="276970" y="401904"/>
                    </a:lnTo>
                    <a:lnTo>
                      <a:pt x="274988" y="404095"/>
                    </a:lnTo>
                    <a:lnTo>
                      <a:pt x="281896" y="411138"/>
                    </a:lnTo>
                    <a:lnTo>
                      <a:pt x="284607" y="410773"/>
                    </a:lnTo>
                    <a:lnTo>
                      <a:pt x="285598" y="412781"/>
                    </a:lnTo>
                    <a:lnTo>
                      <a:pt x="284972" y="417216"/>
                    </a:lnTo>
                    <a:lnTo>
                      <a:pt x="287839" y="417555"/>
                    </a:lnTo>
                    <a:lnTo>
                      <a:pt x="286562" y="421885"/>
                    </a:lnTo>
                    <a:lnTo>
                      <a:pt x="287553" y="426815"/>
                    </a:lnTo>
                    <a:lnTo>
                      <a:pt x="242743" y="429868"/>
                    </a:lnTo>
                    <a:lnTo>
                      <a:pt x="224314" y="433885"/>
                    </a:lnTo>
                    <a:lnTo>
                      <a:pt x="222594" y="437197"/>
                    </a:lnTo>
                    <a:lnTo>
                      <a:pt x="211255" y="439780"/>
                    </a:lnTo>
                    <a:lnTo>
                      <a:pt x="209195" y="437171"/>
                    </a:lnTo>
                    <a:lnTo>
                      <a:pt x="202131" y="433572"/>
                    </a:lnTo>
                    <a:lnTo>
                      <a:pt x="197621" y="426894"/>
                    </a:lnTo>
                    <a:lnTo>
                      <a:pt x="192121" y="426111"/>
                    </a:lnTo>
                    <a:lnTo>
                      <a:pt x="189932" y="422616"/>
                    </a:lnTo>
                    <a:lnTo>
                      <a:pt x="188420" y="422563"/>
                    </a:lnTo>
                    <a:lnTo>
                      <a:pt x="181590" y="415912"/>
                    </a:lnTo>
                    <a:lnTo>
                      <a:pt x="180964" y="412129"/>
                    </a:lnTo>
                    <a:lnTo>
                      <a:pt x="184379" y="405164"/>
                    </a:lnTo>
                    <a:lnTo>
                      <a:pt x="183493" y="401930"/>
                    </a:lnTo>
                    <a:lnTo>
                      <a:pt x="184744" y="399582"/>
                    </a:lnTo>
                    <a:lnTo>
                      <a:pt x="182320" y="395799"/>
                    </a:lnTo>
                    <a:lnTo>
                      <a:pt x="185969" y="385339"/>
                    </a:lnTo>
                    <a:lnTo>
                      <a:pt x="183675" y="381426"/>
                    </a:lnTo>
                    <a:lnTo>
                      <a:pt x="184979" y="377383"/>
                    </a:lnTo>
                    <a:lnTo>
                      <a:pt x="183962" y="375218"/>
                    </a:lnTo>
                    <a:lnTo>
                      <a:pt x="185891" y="372687"/>
                    </a:lnTo>
                    <a:lnTo>
                      <a:pt x="186595" y="367627"/>
                    </a:lnTo>
                    <a:lnTo>
                      <a:pt x="184900" y="357688"/>
                    </a:lnTo>
                    <a:lnTo>
                      <a:pt x="179426" y="354010"/>
                    </a:lnTo>
                    <a:lnTo>
                      <a:pt x="176064" y="349158"/>
                    </a:lnTo>
                    <a:lnTo>
                      <a:pt x="173092" y="348584"/>
                    </a:lnTo>
                    <a:lnTo>
                      <a:pt x="171267" y="344124"/>
                    </a:lnTo>
                    <a:lnTo>
                      <a:pt x="171737" y="341358"/>
                    </a:lnTo>
                    <a:lnTo>
                      <a:pt x="169834" y="337237"/>
                    </a:lnTo>
                    <a:lnTo>
                      <a:pt x="170225" y="329411"/>
                    </a:lnTo>
                    <a:lnTo>
                      <a:pt x="167748" y="325994"/>
                    </a:lnTo>
                    <a:lnTo>
                      <a:pt x="168817" y="321429"/>
                    </a:lnTo>
                    <a:lnTo>
                      <a:pt x="166992" y="316603"/>
                    </a:lnTo>
                    <a:lnTo>
                      <a:pt x="164803" y="313786"/>
                    </a:lnTo>
                    <a:lnTo>
                      <a:pt x="121766" y="313838"/>
                    </a:lnTo>
                    <a:lnTo>
                      <a:pt x="87931" y="313421"/>
                    </a:lnTo>
                    <a:lnTo>
                      <a:pt x="87879" y="263779"/>
                    </a:lnTo>
                    <a:lnTo>
                      <a:pt x="39055" y="264171"/>
                    </a:lnTo>
                    <a:lnTo>
                      <a:pt x="19453" y="264197"/>
                    </a:lnTo>
                    <a:lnTo>
                      <a:pt x="16872" y="262371"/>
                    </a:lnTo>
                    <a:lnTo>
                      <a:pt x="19062" y="252902"/>
                    </a:lnTo>
                    <a:lnTo>
                      <a:pt x="15308" y="247684"/>
                    </a:lnTo>
                    <a:lnTo>
                      <a:pt x="18358" y="245258"/>
                    </a:lnTo>
                    <a:lnTo>
                      <a:pt x="18019" y="242624"/>
                    </a:lnTo>
                    <a:lnTo>
                      <a:pt x="21330" y="236859"/>
                    </a:lnTo>
                    <a:lnTo>
                      <a:pt x="19766" y="231381"/>
                    </a:lnTo>
                    <a:lnTo>
                      <a:pt x="21017" y="226007"/>
                    </a:lnTo>
                    <a:lnTo>
                      <a:pt x="17941" y="224416"/>
                    </a:lnTo>
                    <a:lnTo>
                      <a:pt x="14578" y="220842"/>
                    </a:lnTo>
                    <a:lnTo>
                      <a:pt x="13431" y="217503"/>
                    </a:lnTo>
                    <a:lnTo>
                      <a:pt x="85" y="205425"/>
                    </a:lnTo>
                    <a:lnTo>
                      <a:pt x="33" y="169949"/>
                    </a:lnTo>
                    <a:lnTo>
                      <a:pt x="33" y="169949"/>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0" name="TX-2">
                <a:extLst>
                  <a:ext uri="{FF2B5EF4-FFF2-40B4-BE49-F238E27FC236}">
                    <a16:creationId xmlns:a16="http://schemas.microsoft.com/office/drawing/2014/main" id="{DE1B0DE4-98EE-CD9D-6FF1-16782132185A}"/>
                  </a:ext>
                </a:extLst>
              </p:cNvPr>
              <p:cNvSpPr/>
              <p:nvPr/>
            </p:nvSpPr>
            <p:spPr>
              <a:xfrm>
                <a:off x="4756941" y="4959250"/>
                <a:ext cx="75960" cy="82944"/>
              </a:xfrm>
              <a:custGeom>
                <a:avLst/>
                <a:gdLst>
                  <a:gd name="connsiteX0" fmla="*/ 33 w 88653"/>
                  <a:gd name="connsiteY0" fmla="*/ 28303 h 96804"/>
                  <a:gd name="connsiteX1" fmla="*/ 4777 w 88653"/>
                  <a:gd name="connsiteY1" fmla="*/ 21546 h 96804"/>
                  <a:gd name="connsiteX2" fmla="*/ 8609 w 88653"/>
                  <a:gd name="connsiteY2" fmla="*/ 20138 h 96804"/>
                  <a:gd name="connsiteX3" fmla="*/ 20522 w 88653"/>
                  <a:gd name="connsiteY3" fmla="*/ 18077 h 96804"/>
                  <a:gd name="connsiteX4" fmla="*/ 20704 w 88653"/>
                  <a:gd name="connsiteY4" fmla="*/ 10956 h 96804"/>
                  <a:gd name="connsiteX5" fmla="*/ 24353 w 88653"/>
                  <a:gd name="connsiteY5" fmla="*/ 10382 h 96804"/>
                  <a:gd name="connsiteX6" fmla="*/ 28472 w 88653"/>
                  <a:gd name="connsiteY6" fmla="*/ 8060 h 96804"/>
                  <a:gd name="connsiteX7" fmla="*/ 29098 w 88653"/>
                  <a:gd name="connsiteY7" fmla="*/ 6521 h 96804"/>
                  <a:gd name="connsiteX8" fmla="*/ 39264 w 88653"/>
                  <a:gd name="connsiteY8" fmla="*/ 15625 h 96804"/>
                  <a:gd name="connsiteX9" fmla="*/ 40698 w 88653"/>
                  <a:gd name="connsiteY9" fmla="*/ 19199 h 96804"/>
                  <a:gd name="connsiteX10" fmla="*/ 43591 w 88653"/>
                  <a:gd name="connsiteY10" fmla="*/ 18860 h 96804"/>
                  <a:gd name="connsiteX11" fmla="*/ 41662 w 88653"/>
                  <a:gd name="connsiteY11" fmla="*/ 14686 h 96804"/>
                  <a:gd name="connsiteX12" fmla="*/ 43200 w 88653"/>
                  <a:gd name="connsiteY12" fmla="*/ 14190 h 96804"/>
                  <a:gd name="connsiteX13" fmla="*/ 42574 w 88653"/>
                  <a:gd name="connsiteY13" fmla="*/ 9834 h 96804"/>
                  <a:gd name="connsiteX14" fmla="*/ 40671 w 88653"/>
                  <a:gd name="connsiteY14" fmla="*/ 5973 h 96804"/>
                  <a:gd name="connsiteX15" fmla="*/ 40619 w 88653"/>
                  <a:gd name="connsiteY15" fmla="*/ 2087 h 96804"/>
                  <a:gd name="connsiteX16" fmla="*/ 54018 w 88653"/>
                  <a:gd name="connsiteY16" fmla="*/ 2973 h 96804"/>
                  <a:gd name="connsiteX17" fmla="*/ 54122 w 88653"/>
                  <a:gd name="connsiteY17" fmla="*/ 4278 h 96804"/>
                  <a:gd name="connsiteX18" fmla="*/ 62750 w 88653"/>
                  <a:gd name="connsiteY18" fmla="*/ 0 h 96804"/>
                  <a:gd name="connsiteX19" fmla="*/ 72239 w 88653"/>
                  <a:gd name="connsiteY19" fmla="*/ 28094 h 96804"/>
                  <a:gd name="connsiteX20" fmla="*/ 82170 w 88653"/>
                  <a:gd name="connsiteY20" fmla="*/ 58693 h 96804"/>
                  <a:gd name="connsiteX21" fmla="*/ 86706 w 88653"/>
                  <a:gd name="connsiteY21" fmla="*/ 59006 h 96804"/>
                  <a:gd name="connsiteX22" fmla="*/ 88687 w 88653"/>
                  <a:gd name="connsiteY22" fmla="*/ 62058 h 96804"/>
                  <a:gd name="connsiteX23" fmla="*/ 82092 w 88653"/>
                  <a:gd name="connsiteY23" fmla="*/ 67927 h 96804"/>
                  <a:gd name="connsiteX24" fmla="*/ 77791 w 88653"/>
                  <a:gd name="connsiteY24" fmla="*/ 76092 h 96804"/>
                  <a:gd name="connsiteX25" fmla="*/ 81518 w 88653"/>
                  <a:gd name="connsiteY25" fmla="*/ 76144 h 96804"/>
                  <a:gd name="connsiteX26" fmla="*/ 81623 w 88653"/>
                  <a:gd name="connsiteY26" fmla="*/ 81309 h 96804"/>
                  <a:gd name="connsiteX27" fmla="*/ 82665 w 88653"/>
                  <a:gd name="connsiteY27" fmla="*/ 83865 h 96804"/>
                  <a:gd name="connsiteX28" fmla="*/ 86263 w 88653"/>
                  <a:gd name="connsiteY28" fmla="*/ 83813 h 96804"/>
                  <a:gd name="connsiteX29" fmla="*/ 87019 w 88653"/>
                  <a:gd name="connsiteY29" fmla="*/ 90491 h 96804"/>
                  <a:gd name="connsiteX30" fmla="*/ 85272 w 88653"/>
                  <a:gd name="connsiteY30" fmla="*/ 95447 h 96804"/>
                  <a:gd name="connsiteX31" fmla="*/ 76462 w 88653"/>
                  <a:gd name="connsiteY31" fmla="*/ 91587 h 96804"/>
                  <a:gd name="connsiteX32" fmla="*/ 68746 w 88653"/>
                  <a:gd name="connsiteY32" fmla="*/ 95526 h 96804"/>
                  <a:gd name="connsiteX33" fmla="*/ 68276 w 88653"/>
                  <a:gd name="connsiteY33" fmla="*/ 96804 h 96804"/>
                  <a:gd name="connsiteX34" fmla="*/ 63871 w 88653"/>
                  <a:gd name="connsiteY34" fmla="*/ 95239 h 96804"/>
                  <a:gd name="connsiteX35" fmla="*/ 63767 w 88653"/>
                  <a:gd name="connsiteY35" fmla="*/ 92422 h 96804"/>
                  <a:gd name="connsiteX36" fmla="*/ 65904 w 88653"/>
                  <a:gd name="connsiteY36" fmla="*/ 92709 h 96804"/>
                  <a:gd name="connsiteX37" fmla="*/ 66087 w 88653"/>
                  <a:gd name="connsiteY37" fmla="*/ 88300 h 96804"/>
                  <a:gd name="connsiteX38" fmla="*/ 68355 w 88653"/>
                  <a:gd name="connsiteY38" fmla="*/ 87439 h 96804"/>
                  <a:gd name="connsiteX39" fmla="*/ 68276 w 88653"/>
                  <a:gd name="connsiteY39" fmla="*/ 84909 h 96804"/>
                  <a:gd name="connsiteX40" fmla="*/ 66009 w 88653"/>
                  <a:gd name="connsiteY40" fmla="*/ 83161 h 96804"/>
                  <a:gd name="connsiteX41" fmla="*/ 61342 w 88653"/>
                  <a:gd name="connsiteY41" fmla="*/ 85326 h 96804"/>
                  <a:gd name="connsiteX42" fmla="*/ 59935 w 88653"/>
                  <a:gd name="connsiteY42" fmla="*/ 83500 h 96804"/>
                  <a:gd name="connsiteX43" fmla="*/ 59726 w 88653"/>
                  <a:gd name="connsiteY43" fmla="*/ 79248 h 96804"/>
                  <a:gd name="connsiteX44" fmla="*/ 57641 w 88653"/>
                  <a:gd name="connsiteY44" fmla="*/ 76196 h 96804"/>
                  <a:gd name="connsiteX45" fmla="*/ 57954 w 88653"/>
                  <a:gd name="connsiteY45" fmla="*/ 70431 h 96804"/>
                  <a:gd name="connsiteX46" fmla="*/ 56989 w 88653"/>
                  <a:gd name="connsiteY46" fmla="*/ 68840 h 96804"/>
                  <a:gd name="connsiteX47" fmla="*/ 58736 w 88653"/>
                  <a:gd name="connsiteY47" fmla="*/ 66753 h 96804"/>
                  <a:gd name="connsiteX48" fmla="*/ 55764 w 88653"/>
                  <a:gd name="connsiteY48" fmla="*/ 64875 h 96804"/>
                  <a:gd name="connsiteX49" fmla="*/ 56051 w 88653"/>
                  <a:gd name="connsiteY49" fmla="*/ 57675 h 96804"/>
                  <a:gd name="connsiteX50" fmla="*/ 47762 w 88653"/>
                  <a:gd name="connsiteY50" fmla="*/ 57623 h 96804"/>
                  <a:gd name="connsiteX51" fmla="*/ 43852 w 88653"/>
                  <a:gd name="connsiteY51" fmla="*/ 56762 h 96804"/>
                  <a:gd name="connsiteX52" fmla="*/ 44190 w 88653"/>
                  <a:gd name="connsiteY52" fmla="*/ 54858 h 96804"/>
                  <a:gd name="connsiteX53" fmla="*/ 40750 w 88653"/>
                  <a:gd name="connsiteY53" fmla="*/ 53684 h 96804"/>
                  <a:gd name="connsiteX54" fmla="*/ 40724 w 88653"/>
                  <a:gd name="connsiteY54" fmla="*/ 52041 h 96804"/>
                  <a:gd name="connsiteX55" fmla="*/ 36553 w 88653"/>
                  <a:gd name="connsiteY55" fmla="*/ 52876 h 96804"/>
                  <a:gd name="connsiteX56" fmla="*/ 31496 w 88653"/>
                  <a:gd name="connsiteY56" fmla="*/ 50867 h 96804"/>
                  <a:gd name="connsiteX57" fmla="*/ 28081 w 88653"/>
                  <a:gd name="connsiteY57" fmla="*/ 52406 h 96804"/>
                  <a:gd name="connsiteX58" fmla="*/ 26595 w 88653"/>
                  <a:gd name="connsiteY58" fmla="*/ 51363 h 96804"/>
                  <a:gd name="connsiteX59" fmla="*/ 20157 w 88653"/>
                  <a:gd name="connsiteY59" fmla="*/ 51754 h 96804"/>
                  <a:gd name="connsiteX60" fmla="*/ 17993 w 88653"/>
                  <a:gd name="connsiteY60" fmla="*/ 53502 h 96804"/>
                  <a:gd name="connsiteX61" fmla="*/ 19818 w 88653"/>
                  <a:gd name="connsiteY61" fmla="*/ 56397 h 96804"/>
                  <a:gd name="connsiteX62" fmla="*/ 14839 w 88653"/>
                  <a:gd name="connsiteY62" fmla="*/ 59606 h 96804"/>
                  <a:gd name="connsiteX63" fmla="*/ 11633 w 88653"/>
                  <a:gd name="connsiteY63" fmla="*/ 54519 h 96804"/>
                  <a:gd name="connsiteX64" fmla="*/ 14761 w 88653"/>
                  <a:gd name="connsiteY64" fmla="*/ 50111 h 96804"/>
                  <a:gd name="connsiteX65" fmla="*/ 17002 w 88653"/>
                  <a:gd name="connsiteY65" fmla="*/ 49171 h 96804"/>
                  <a:gd name="connsiteX66" fmla="*/ 17967 w 88653"/>
                  <a:gd name="connsiteY66" fmla="*/ 45806 h 96804"/>
                  <a:gd name="connsiteX67" fmla="*/ 15047 w 88653"/>
                  <a:gd name="connsiteY67" fmla="*/ 45232 h 96804"/>
                  <a:gd name="connsiteX68" fmla="*/ 13614 w 88653"/>
                  <a:gd name="connsiteY68" fmla="*/ 41424 h 96804"/>
                  <a:gd name="connsiteX69" fmla="*/ 13901 w 88653"/>
                  <a:gd name="connsiteY69" fmla="*/ 34198 h 96804"/>
                  <a:gd name="connsiteX70" fmla="*/ 5533 w 88653"/>
                  <a:gd name="connsiteY70" fmla="*/ 34798 h 96804"/>
                  <a:gd name="connsiteX71" fmla="*/ 3891 w 88653"/>
                  <a:gd name="connsiteY71" fmla="*/ 35920 h 96804"/>
                  <a:gd name="connsiteX72" fmla="*/ 3839 w 88653"/>
                  <a:gd name="connsiteY72" fmla="*/ 32268 h 96804"/>
                  <a:gd name="connsiteX73" fmla="*/ 632 w 88653"/>
                  <a:gd name="connsiteY73" fmla="*/ 35137 h 96804"/>
                  <a:gd name="connsiteX74" fmla="*/ 33 w 88653"/>
                  <a:gd name="connsiteY74" fmla="*/ 28303 h 96804"/>
                  <a:gd name="connsiteX75" fmla="*/ 33 w 88653"/>
                  <a:gd name="connsiteY75" fmla="*/ 28303 h 96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88653" h="96804">
                    <a:moveTo>
                      <a:pt x="33" y="28303"/>
                    </a:moveTo>
                    <a:lnTo>
                      <a:pt x="4777" y="21546"/>
                    </a:lnTo>
                    <a:lnTo>
                      <a:pt x="8609" y="20138"/>
                    </a:lnTo>
                    <a:lnTo>
                      <a:pt x="20522" y="18077"/>
                    </a:lnTo>
                    <a:lnTo>
                      <a:pt x="20704" y="10956"/>
                    </a:lnTo>
                    <a:lnTo>
                      <a:pt x="24353" y="10382"/>
                    </a:lnTo>
                    <a:lnTo>
                      <a:pt x="28472" y="8060"/>
                    </a:lnTo>
                    <a:lnTo>
                      <a:pt x="29098" y="6521"/>
                    </a:lnTo>
                    <a:lnTo>
                      <a:pt x="39264" y="15625"/>
                    </a:lnTo>
                    <a:lnTo>
                      <a:pt x="40698" y="19199"/>
                    </a:lnTo>
                    <a:lnTo>
                      <a:pt x="43591" y="18860"/>
                    </a:lnTo>
                    <a:lnTo>
                      <a:pt x="41662" y="14686"/>
                    </a:lnTo>
                    <a:lnTo>
                      <a:pt x="43200" y="14190"/>
                    </a:lnTo>
                    <a:lnTo>
                      <a:pt x="42574" y="9834"/>
                    </a:lnTo>
                    <a:lnTo>
                      <a:pt x="40671" y="5973"/>
                    </a:lnTo>
                    <a:lnTo>
                      <a:pt x="40619" y="2087"/>
                    </a:lnTo>
                    <a:lnTo>
                      <a:pt x="54018" y="2973"/>
                    </a:lnTo>
                    <a:lnTo>
                      <a:pt x="54122" y="4278"/>
                    </a:lnTo>
                    <a:lnTo>
                      <a:pt x="62750" y="0"/>
                    </a:lnTo>
                    <a:lnTo>
                      <a:pt x="72239" y="28094"/>
                    </a:lnTo>
                    <a:lnTo>
                      <a:pt x="82170" y="58693"/>
                    </a:lnTo>
                    <a:lnTo>
                      <a:pt x="86706" y="59006"/>
                    </a:lnTo>
                    <a:lnTo>
                      <a:pt x="88687" y="62058"/>
                    </a:lnTo>
                    <a:lnTo>
                      <a:pt x="82092" y="67927"/>
                    </a:lnTo>
                    <a:lnTo>
                      <a:pt x="77791" y="76092"/>
                    </a:lnTo>
                    <a:lnTo>
                      <a:pt x="81518" y="76144"/>
                    </a:lnTo>
                    <a:lnTo>
                      <a:pt x="81623" y="81309"/>
                    </a:lnTo>
                    <a:lnTo>
                      <a:pt x="82665" y="83865"/>
                    </a:lnTo>
                    <a:lnTo>
                      <a:pt x="86263" y="83813"/>
                    </a:lnTo>
                    <a:lnTo>
                      <a:pt x="87019" y="90491"/>
                    </a:lnTo>
                    <a:lnTo>
                      <a:pt x="85272" y="95447"/>
                    </a:lnTo>
                    <a:lnTo>
                      <a:pt x="76462" y="91587"/>
                    </a:lnTo>
                    <a:lnTo>
                      <a:pt x="68746" y="95526"/>
                    </a:lnTo>
                    <a:lnTo>
                      <a:pt x="68276" y="96804"/>
                    </a:lnTo>
                    <a:lnTo>
                      <a:pt x="63871" y="95239"/>
                    </a:lnTo>
                    <a:lnTo>
                      <a:pt x="63767" y="92422"/>
                    </a:lnTo>
                    <a:lnTo>
                      <a:pt x="65904" y="92709"/>
                    </a:lnTo>
                    <a:lnTo>
                      <a:pt x="66087" y="88300"/>
                    </a:lnTo>
                    <a:lnTo>
                      <a:pt x="68355" y="87439"/>
                    </a:lnTo>
                    <a:lnTo>
                      <a:pt x="68276" y="84909"/>
                    </a:lnTo>
                    <a:lnTo>
                      <a:pt x="66009" y="83161"/>
                    </a:lnTo>
                    <a:lnTo>
                      <a:pt x="61342" y="85326"/>
                    </a:lnTo>
                    <a:lnTo>
                      <a:pt x="59935" y="83500"/>
                    </a:lnTo>
                    <a:lnTo>
                      <a:pt x="59726" y="79248"/>
                    </a:lnTo>
                    <a:lnTo>
                      <a:pt x="57641" y="76196"/>
                    </a:lnTo>
                    <a:lnTo>
                      <a:pt x="57954" y="70431"/>
                    </a:lnTo>
                    <a:lnTo>
                      <a:pt x="56989" y="68840"/>
                    </a:lnTo>
                    <a:lnTo>
                      <a:pt x="58736" y="66753"/>
                    </a:lnTo>
                    <a:lnTo>
                      <a:pt x="55764" y="64875"/>
                    </a:lnTo>
                    <a:lnTo>
                      <a:pt x="56051" y="57675"/>
                    </a:lnTo>
                    <a:lnTo>
                      <a:pt x="47762" y="57623"/>
                    </a:lnTo>
                    <a:lnTo>
                      <a:pt x="43852" y="56762"/>
                    </a:lnTo>
                    <a:lnTo>
                      <a:pt x="44190" y="54858"/>
                    </a:lnTo>
                    <a:lnTo>
                      <a:pt x="40750" y="53684"/>
                    </a:lnTo>
                    <a:lnTo>
                      <a:pt x="40724" y="52041"/>
                    </a:lnTo>
                    <a:lnTo>
                      <a:pt x="36553" y="52876"/>
                    </a:lnTo>
                    <a:lnTo>
                      <a:pt x="31496" y="50867"/>
                    </a:lnTo>
                    <a:lnTo>
                      <a:pt x="28081" y="52406"/>
                    </a:lnTo>
                    <a:lnTo>
                      <a:pt x="26595" y="51363"/>
                    </a:lnTo>
                    <a:lnTo>
                      <a:pt x="20157" y="51754"/>
                    </a:lnTo>
                    <a:lnTo>
                      <a:pt x="17993" y="53502"/>
                    </a:lnTo>
                    <a:lnTo>
                      <a:pt x="19818" y="56397"/>
                    </a:lnTo>
                    <a:lnTo>
                      <a:pt x="14839" y="59606"/>
                    </a:lnTo>
                    <a:lnTo>
                      <a:pt x="11633" y="54519"/>
                    </a:lnTo>
                    <a:lnTo>
                      <a:pt x="14761" y="50111"/>
                    </a:lnTo>
                    <a:lnTo>
                      <a:pt x="17002" y="49171"/>
                    </a:lnTo>
                    <a:lnTo>
                      <a:pt x="17967" y="45806"/>
                    </a:lnTo>
                    <a:lnTo>
                      <a:pt x="15047" y="45232"/>
                    </a:lnTo>
                    <a:lnTo>
                      <a:pt x="13614" y="41424"/>
                    </a:lnTo>
                    <a:lnTo>
                      <a:pt x="13901" y="34198"/>
                    </a:lnTo>
                    <a:lnTo>
                      <a:pt x="5533" y="34798"/>
                    </a:lnTo>
                    <a:lnTo>
                      <a:pt x="3891" y="35920"/>
                    </a:lnTo>
                    <a:lnTo>
                      <a:pt x="3839" y="32268"/>
                    </a:lnTo>
                    <a:lnTo>
                      <a:pt x="632" y="35137"/>
                    </a:lnTo>
                    <a:lnTo>
                      <a:pt x="33" y="28303"/>
                    </a:lnTo>
                    <a:lnTo>
                      <a:pt x="33" y="28303"/>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1" name="TX-3">
                <a:extLst>
                  <a:ext uri="{FF2B5EF4-FFF2-40B4-BE49-F238E27FC236}">
                    <a16:creationId xmlns:a16="http://schemas.microsoft.com/office/drawing/2014/main" id="{42A3D071-E25E-B60F-142E-D8A87D60DFF4}"/>
                  </a:ext>
                </a:extLst>
              </p:cNvPr>
              <p:cNvSpPr/>
              <p:nvPr/>
            </p:nvSpPr>
            <p:spPr>
              <a:xfrm>
                <a:off x="4605131" y="4513040"/>
                <a:ext cx="119959" cy="75523"/>
              </a:xfrm>
              <a:custGeom>
                <a:avLst/>
                <a:gdLst>
                  <a:gd name="connsiteX0" fmla="*/ 33 w 140006"/>
                  <a:gd name="connsiteY0" fmla="*/ 61223 h 88143"/>
                  <a:gd name="connsiteX1" fmla="*/ 2092 w 140006"/>
                  <a:gd name="connsiteY1" fmla="*/ 59397 h 88143"/>
                  <a:gd name="connsiteX2" fmla="*/ 5142 w 140006"/>
                  <a:gd name="connsiteY2" fmla="*/ 61927 h 88143"/>
                  <a:gd name="connsiteX3" fmla="*/ 8609 w 140006"/>
                  <a:gd name="connsiteY3" fmla="*/ 61693 h 88143"/>
                  <a:gd name="connsiteX4" fmla="*/ 8453 w 140006"/>
                  <a:gd name="connsiteY4" fmla="*/ 53215 h 88143"/>
                  <a:gd name="connsiteX5" fmla="*/ 13927 w 140006"/>
                  <a:gd name="connsiteY5" fmla="*/ 53215 h 88143"/>
                  <a:gd name="connsiteX6" fmla="*/ 14005 w 140006"/>
                  <a:gd name="connsiteY6" fmla="*/ 49041 h 88143"/>
                  <a:gd name="connsiteX7" fmla="*/ 3552 w 140006"/>
                  <a:gd name="connsiteY7" fmla="*/ 53867 h 88143"/>
                  <a:gd name="connsiteX8" fmla="*/ 3839 w 140006"/>
                  <a:gd name="connsiteY8" fmla="*/ 44293 h 88143"/>
                  <a:gd name="connsiteX9" fmla="*/ 13953 w 140006"/>
                  <a:gd name="connsiteY9" fmla="*/ 44398 h 88143"/>
                  <a:gd name="connsiteX10" fmla="*/ 14031 w 140006"/>
                  <a:gd name="connsiteY10" fmla="*/ 32946 h 88143"/>
                  <a:gd name="connsiteX11" fmla="*/ 2666 w 140006"/>
                  <a:gd name="connsiteY11" fmla="*/ 32842 h 88143"/>
                  <a:gd name="connsiteX12" fmla="*/ 5455 w 140006"/>
                  <a:gd name="connsiteY12" fmla="*/ 19981 h 88143"/>
                  <a:gd name="connsiteX13" fmla="*/ 21643 w 140006"/>
                  <a:gd name="connsiteY13" fmla="*/ 20477 h 88143"/>
                  <a:gd name="connsiteX14" fmla="*/ 22972 w 140006"/>
                  <a:gd name="connsiteY14" fmla="*/ 20034 h 88143"/>
                  <a:gd name="connsiteX15" fmla="*/ 20574 w 140006"/>
                  <a:gd name="connsiteY15" fmla="*/ 16799 h 88143"/>
                  <a:gd name="connsiteX16" fmla="*/ 20600 w 140006"/>
                  <a:gd name="connsiteY16" fmla="*/ 14530 h 88143"/>
                  <a:gd name="connsiteX17" fmla="*/ 15804 w 140006"/>
                  <a:gd name="connsiteY17" fmla="*/ 6000 h 88143"/>
                  <a:gd name="connsiteX18" fmla="*/ 14839 w 140006"/>
                  <a:gd name="connsiteY18" fmla="*/ 1121 h 88143"/>
                  <a:gd name="connsiteX19" fmla="*/ 29541 w 140006"/>
                  <a:gd name="connsiteY19" fmla="*/ 1539 h 88143"/>
                  <a:gd name="connsiteX20" fmla="*/ 64236 w 140006"/>
                  <a:gd name="connsiteY20" fmla="*/ 2008 h 88143"/>
                  <a:gd name="connsiteX21" fmla="*/ 64236 w 140006"/>
                  <a:gd name="connsiteY21" fmla="*/ 11817 h 88143"/>
                  <a:gd name="connsiteX22" fmla="*/ 84829 w 140006"/>
                  <a:gd name="connsiteY22" fmla="*/ 8713 h 88143"/>
                  <a:gd name="connsiteX23" fmla="*/ 140039 w 140006"/>
                  <a:gd name="connsiteY23" fmla="*/ 0 h 88143"/>
                  <a:gd name="connsiteX24" fmla="*/ 139674 w 140006"/>
                  <a:gd name="connsiteY24" fmla="*/ 22355 h 88143"/>
                  <a:gd name="connsiteX25" fmla="*/ 139466 w 140006"/>
                  <a:gd name="connsiteY25" fmla="*/ 49067 h 88143"/>
                  <a:gd name="connsiteX26" fmla="*/ 139492 w 140006"/>
                  <a:gd name="connsiteY26" fmla="*/ 74109 h 88143"/>
                  <a:gd name="connsiteX27" fmla="*/ 127553 w 140006"/>
                  <a:gd name="connsiteY27" fmla="*/ 74057 h 88143"/>
                  <a:gd name="connsiteX28" fmla="*/ 124243 w 140006"/>
                  <a:gd name="connsiteY28" fmla="*/ 85483 h 88143"/>
                  <a:gd name="connsiteX29" fmla="*/ 120984 w 140006"/>
                  <a:gd name="connsiteY29" fmla="*/ 85457 h 88143"/>
                  <a:gd name="connsiteX30" fmla="*/ 119915 w 140006"/>
                  <a:gd name="connsiteY30" fmla="*/ 83318 h 88143"/>
                  <a:gd name="connsiteX31" fmla="*/ 113972 w 140006"/>
                  <a:gd name="connsiteY31" fmla="*/ 84648 h 88143"/>
                  <a:gd name="connsiteX32" fmla="*/ 108707 w 140006"/>
                  <a:gd name="connsiteY32" fmla="*/ 84179 h 88143"/>
                  <a:gd name="connsiteX33" fmla="*/ 103154 w 140006"/>
                  <a:gd name="connsiteY33" fmla="*/ 81414 h 88143"/>
                  <a:gd name="connsiteX34" fmla="*/ 101226 w 140006"/>
                  <a:gd name="connsiteY34" fmla="*/ 86187 h 88143"/>
                  <a:gd name="connsiteX35" fmla="*/ 87384 w 140006"/>
                  <a:gd name="connsiteY35" fmla="*/ 86031 h 88143"/>
                  <a:gd name="connsiteX36" fmla="*/ 81050 w 140006"/>
                  <a:gd name="connsiteY36" fmla="*/ 85013 h 88143"/>
                  <a:gd name="connsiteX37" fmla="*/ 76827 w 140006"/>
                  <a:gd name="connsiteY37" fmla="*/ 88144 h 88143"/>
                  <a:gd name="connsiteX38" fmla="*/ 76827 w 140006"/>
                  <a:gd name="connsiteY38" fmla="*/ 73744 h 88143"/>
                  <a:gd name="connsiteX39" fmla="*/ 56520 w 140006"/>
                  <a:gd name="connsiteY39" fmla="*/ 73692 h 88143"/>
                  <a:gd name="connsiteX40" fmla="*/ 31236 w 140006"/>
                  <a:gd name="connsiteY40" fmla="*/ 73301 h 88143"/>
                  <a:gd name="connsiteX41" fmla="*/ 31287 w 140006"/>
                  <a:gd name="connsiteY41" fmla="*/ 68918 h 88143"/>
                  <a:gd name="connsiteX42" fmla="*/ 26517 w 140006"/>
                  <a:gd name="connsiteY42" fmla="*/ 67849 h 88143"/>
                  <a:gd name="connsiteX43" fmla="*/ 24510 w 140006"/>
                  <a:gd name="connsiteY43" fmla="*/ 65266 h 88143"/>
                  <a:gd name="connsiteX44" fmla="*/ 21356 w 140006"/>
                  <a:gd name="connsiteY44" fmla="*/ 65240 h 88143"/>
                  <a:gd name="connsiteX45" fmla="*/ 21278 w 140006"/>
                  <a:gd name="connsiteY45" fmla="*/ 63101 h 88143"/>
                  <a:gd name="connsiteX46" fmla="*/ 25396 w 140006"/>
                  <a:gd name="connsiteY46" fmla="*/ 61849 h 88143"/>
                  <a:gd name="connsiteX47" fmla="*/ 25240 w 140006"/>
                  <a:gd name="connsiteY47" fmla="*/ 58067 h 88143"/>
                  <a:gd name="connsiteX48" fmla="*/ 21330 w 140006"/>
                  <a:gd name="connsiteY48" fmla="*/ 58014 h 88143"/>
                  <a:gd name="connsiteX49" fmla="*/ 17446 w 140006"/>
                  <a:gd name="connsiteY49" fmla="*/ 55223 h 88143"/>
                  <a:gd name="connsiteX50" fmla="*/ 17263 w 140006"/>
                  <a:gd name="connsiteY50" fmla="*/ 57545 h 88143"/>
                  <a:gd name="connsiteX51" fmla="*/ 13458 w 140006"/>
                  <a:gd name="connsiteY51" fmla="*/ 56815 h 88143"/>
                  <a:gd name="connsiteX52" fmla="*/ 13901 w 140006"/>
                  <a:gd name="connsiteY52" fmla="*/ 66023 h 88143"/>
                  <a:gd name="connsiteX53" fmla="*/ 6237 w 140006"/>
                  <a:gd name="connsiteY53" fmla="*/ 67849 h 88143"/>
                  <a:gd name="connsiteX54" fmla="*/ 5038 w 140006"/>
                  <a:gd name="connsiteY54" fmla="*/ 65892 h 88143"/>
                  <a:gd name="connsiteX55" fmla="*/ 190 w 140006"/>
                  <a:gd name="connsiteY55" fmla="*/ 65788 h 88143"/>
                  <a:gd name="connsiteX56" fmla="*/ 33 w 140006"/>
                  <a:gd name="connsiteY56" fmla="*/ 61223 h 88143"/>
                  <a:gd name="connsiteX57" fmla="*/ 33 w 140006"/>
                  <a:gd name="connsiteY57" fmla="*/ 61223 h 88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40006" h="88143">
                    <a:moveTo>
                      <a:pt x="33" y="61223"/>
                    </a:moveTo>
                    <a:lnTo>
                      <a:pt x="2092" y="59397"/>
                    </a:lnTo>
                    <a:lnTo>
                      <a:pt x="5142" y="61927"/>
                    </a:lnTo>
                    <a:lnTo>
                      <a:pt x="8609" y="61693"/>
                    </a:lnTo>
                    <a:lnTo>
                      <a:pt x="8453" y="53215"/>
                    </a:lnTo>
                    <a:lnTo>
                      <a:pt x="13927" y="53215"/>
                    </a:lnTo>
                    <a:lnTo>
                      <a:pt x="14005" y="49041"/>
                    </a:lnTo>
                    <a:lnTo>
                      <a:pt x="3552" y="53867"/>
                    </a:lnTo>
                    <a:lnTo>
                      <a:pt x="3839" y="44293"/>
                    </a:lnTo>
                    <a:lnTo>
                      <a:pt x="13953" y="44398"/>
                    </a:lnTo>
                    <a:lnTo>
                      <a:pt x="14031" y="32946"/>
                    </a:lnTo>
                    <a:lnTo>
                      <a:pt x="2666" y="32842"/>
                    </a:lnTo>
                    <a:lnTo>
                      <a:pt x="5455" y="19981"/>
                    </a:lnTo>
                    <a:lnTo>
                      <a:pt x="21643" y="20477"/>
                    </a:lnTo>
                    <a:lnTo>
                      <a:pt x="22972" y="20034"/>
                    </a:lnTo>
                    <a:lnTo>
                      <a:pt x="20574" y="16799"/>
                    </a:lnTo>
                    <a:lnTo>
                      <a:pt x="20600" y="14530"/>
                    </a:lnTo>
                    <a:lnTo>
                      <a:pt x="15804" y="6000"/>
                    </a:lnTo>
                    <a:lnTo>
                      <a:pt x="14839" y="1121"/>
                    </a:lnTo>
                    <a:lnTo>
                      <a:pt x="29541" y="1539"/>
                    </a:lnTo>
                    <a:lnTo>
                      <a:pt x="64236" y="2008"/>
                    </a:lnTo>
                    <a:lnTo>
                      <a:pt x="64236" y="11817"/>
                    </a:lnTo>
                    <a:lnTo>
                      <a:pt x="84829" y="8713"/>
                    </a:lnTo>
                    <a:lnTo>
                      <a:pt x="140039" y="0"/>
                    </a:lnTo>
                    <a:lnTo>
                      <a:pt x="139674" y="22355"/>
                    </a:lnTo>
                    <a:lnTo>
                      <a:pt x="139466" y="49067"/>
                    </a:lnTo>
                    <a:lnTo>
                      <a:pt x="139492" y="74109"/>
                    </a:lnTo>
                    <a:lnTo>
                      <a:pt x="127553" y="74057"/>
                    </a:lnTo>
                    <a:lnTo>
                      <a:pt x="124243" y="85483"/>
                    </a:lnTo>
                    <a:lnTo>
                      <a:pt x="120984" y="85457"/>
                    </a:lnTo>
                    <a:lnTo>
                      <a:pt x="119915" y="83318"/>
                    </a:lnTo>
                    <a:lnTo>
                      <a:pt x="113972" y="84648"/>
                    </a:lnTo>
                    <a:lnTo>
                      <a:pt x="108707" y="84179"/>
                    </a:lnTo>
                    <a:lnTo>
                      <a:pt x="103154" y="81414"/>
                    </a:lnTo>
                    <a:lnTo>
                      <a:pt x="101226" y="86187"/>
                    </a:lnTo>
                    <a:lnTo>
                      <a:pt x="87384" y="86031"/>
                    </a:lnTo>
                    <a:lnTo>
                      <a:pt x="81050" y="85013"/>
                    </a:lnTo>
                    <a:lnTo>
                      <a:pt x="76827" y="88144"/>
                    </a:lnTo>
                    <a:lnTo>
                      <a:pt x="76827" y="73744"/>
                    </a:lnTo>
                    <a:lnTo>
                      <a:pt x="56520" y="73692"/>
                    </a:lnTo>
                    <a:lnTo>
                      <a:pt x="31236" y="73301"/>
                    </a:lnTo>
                    <a:lnTo>
                      <a:pt x="31287" y="68918"/>
                    </a:lnTo>
                    <a:lnTo>
                      <a:pt x="26517" y="67849"/>
                    </a:lnTo>
                    <a:lnTo>
                      <a:pt x="24510" y="65266"/>
                    </a:lnTo>
                    <a:lnTo>
                      <a:pt x="21356" y="65240"/>
                    </a:lnTo>
                    <a:lnTo>
                      <a:pt x="21278" y="63101"/>
                    </a:lnTo>
                    <a:lnTo>
                      <a:pt x="25396" y="61849"/>
                    </a:lnTo>
                    <a:lnTo>
                      <a:pt x="25240" y="58067"/>
                    </a:lnTo>
                    <a:lnTo>
                      <a:pt x="21330" y="58014"/>
                    </a:lnTo>
                    <a:lnTo>
                      <a:pt x="17446" y="55223"/>
                    </a:lnTo>
                    <a:lnTo>
                      <a:pt x="17263" y="57545"/>
                    </a:lnTo>
                    <a:lnTo>
                      <a:pt x="13458" y="56815"/>
                    </a:lnTo>
                    <a:lnTo>
                      <a:pt x="13901" y="66023"/>
                    </a:lnTo>
                    <a:lnTo>
                      <a:pt x="6237" y="67849"/>
                    </a:lnTo>
                    <a:lnTo>
                      <a:pt x="5038" y="65892"/>
                    </a:lnTo>
                    <a:lnTo>
                      <a:pt x="190" y="65788"/>
                    </a:lnTo>
                    <a:lnTo>
                      <a:pt x="33" y="61223"/>
                    </a:lnTo>
                    <a:lnTo>
                      <a:pt x="33" y="61223"/>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2" name="TX-4">
                <a:extLst>
                  <a:ext uri="{FF2B5EF4-FFF2-40B4-BE49-F238E27FC236}">
                    <a16:creationId xmlns:a16="http://schemas.microsoft.com/office/drawing/2014/main" id="{618741F6-5D16-A5CB-6C40-6B1E7880B8A7}"/>
                  </a:ext>
                </a:extLst>
              </p:cNvPr>
              <p:cNvSpPr/>
              <p:nvPr/>
            </p:nvSpPr>
            <p:spPr>
              <a:xfrm>
                <a:off x="4590903" y="4430856"/>
                <a:ext cx="341944" cy="184863"/>
              </a:xfrm>
              <a:custGeom>
                <a:avLst/>
                <a:gdLst>
                  <a:gd name="connsiteX0" fmla="*/ 33 w 399086"/>
                  <a:gd name="connsiteY0" fmla="*/ 19095 h 215755"/>
                  <a:gd name="connsiteX1" fmla="*/ 85 w 399086"/>
                  <a:gd name="connsiteY1" fmla="*/ 2347 h 215755"/>
                  <a:gd name="connsiteX2" fmla="*/ 3031 w 399086"/>
                  <a:gd name="connsiteY2" fmla="*/ 600 h 215755"/>
                  <a:gd name="connsiteX3" fmla="*/ 5768 w 399086"/>
                  <a:gd name="connsiteY3" fmla="*/ 2687 h 215755"/>
                  <a:gd name="connsiteX4" fmla="*/ 7149 w 399086"/>
                  <a:gd name="connsiteY4" fmla="*/ 11504 h 215755"/>
                  <a:gd name="connsiteX5" fmla="*/ 8974 w 399086"/>
                  <a:gd name="connsiteY5" fmla="*/ 16460 h 215755"/>
                  <a:gd name="connsiteX6" fmla="*/ 13640 w 399086"/>
                  <a:gd name="connsiteY6" fmla="*/ 20060 h 215755"/>
                  <a:gd name="connsiteX7" fmla="*/ 16299 w 399086"/>
                  <a:gd name="connsiteY7" fmla="*/ 15260 h 215755"/>
                  <a:gd name="connsiteX8" fmla="*/ 21773 w 399086"/>
                  <a:gd name="connsiteY8" fmla="*/ 16303 h 215755"/>
                  <a:gd name="connsiteX9" fmla="*/ 23884 w 399086"/>
                  <a:gd name="connsiteY9" fmla="*/ 18208 h 215755"/>
                  <a:gd name="connsiteX10" fmla="*/ 25370 w 399086"/>
                  <a:gd name="connsiteY10" fmla="*/ 23503 h 215755"/>
                  <a:gd name="connsiteX11" fmla="*/ 26491 w 399086"/>
                  <a:gd name="connsiteY11" fmla="*/ 24025 h 215755"/>
                  <a:gd name="connsiteX12" fmla="*/ 33373 w 399086"/>
                  <a:gd name="connsiteY12" fmla="*/ 22825 h 215755"/>
                  <a:gd name="connsiteX13" fmla="*/ 36710 w 399086"/>
                  <a:gd name="connsiteY13" fmla="*/ 19590 h 215755"/>
                  <a:gd name="connsiteX14" fmla="*/ 39186 w 399086"/>
                  <a:gd name="connsiteY14" fmla="*/ 8765 h 215755"/>
                  <a:gd name="connsiteX15" fmla="*/ 41141 w 399086"/>
                  <a:gd name="connsiteY15" fmla="*/ 8008 h 215755"/>
                  <a:gd name="connsiteX16" fmla="*/ 45703 w 399086"/>
                  <a:gd name="connsiteY16" fmla="*/ 11843 h 215755"/>
                  <a:gd name="connsiteX17" fmla="*/ 50916 w 399086"/>
                  <a:gd name="connsiteY17" fmla="*/ 11660 h 215755"/>
                  <a:gd name="connsiteX18" fmla="*/ 51880 w 399086"/>
                  <a:gd name="connsiteY18" fmla="*/ 12808 h 215755"/>
                  <a:gd name="connsiteX19" fmla="*/ 45494 w 399086"/>
                  <a:gd name="connsiteY19" fmla="*/ 19434 h 215755"/>
                  <a:gd name="connsiteX20" fmla="*/ 46433 w 399086"/>
                  <a:gd name="connsiteY20" fmla="*/ 21051 h 215755"/>
                  <a:gd name="connsiteX21" fmla="*/ 53653 w 399086"/>
                  <a:gd name="connsiteY21" fmla="*/ 24938 h 215755"/>
                  <a:gd name="connsiteX22" fmla="*/ 59518 w 399086"/>
                  <a:gd name="connsiteY22" fmla="*/ 24260 h 215755"/>
                  <a:gd name="connsiteX23" fmla="*/ 61682 w 399086"/>
                  <a:gd name="connsiteY23" fmla="*/ 27259 h 215755"/>
                  <a:gd name="connsiteX24" fmla="*/ 61812 w 399086"/>
                  <a:gd name="connsiteY24" fmla="*/ 30312 h 215755"/>
                  <a:gd name="connsiteX25" fmla="*/ 64054 w 399086"/>
                  <a:gd name="connsiteY25" fmla="*/ 32998 h 215755"/>
                  <a:gd name="connsiteX26" fmla="*/ 74246 w 399086"/>
                  <a:gd name="connsiteY26" fmla="*/ 31981 h 215755"/>
                  <a:gd name="connsiteX27" fmla="*/ 76749 w 399086"/>
                  <a:gd name="connsiteY27" fmla="*/ 35737 h 215755"/>
                  <a:gd name="connsiteX28" fmla="*/ 82822 w 399086"/>
                  <a:gd name="connsiteY28" fmla="*/ 42494 h 215755"/>
                  <a:gd name="connsiteX29" fmla="*/ 84464 w 399086"/>
                  <a:gd name="connsiteY29" fmla="*/ 47450 h 215755"/>
                  <a:gd name="connsiteX30" fmla="*/ 86263 w 399086"/>
                  <a:gd name="connsiteY30" fmla="*/ 47998 h 215755"/>
                  <a:gd name="connsiteX31" fmla="*/ 90329 w 399086"/>
                  <a:gd name="connsiteY31" fmla="*/ 46172 h 215755"/>
                  <a:gd name="connsiteX32" fmla="*/ 92102 w 399086"/>
                  <a:gd name="connsiteY32" fmla="*/ 41607 h 215755"/>
                  <a:gd name="connsiteX33" fmla="*/ 92154 w 399086"/>
                  <a:gd name="connsiteY33" fmla="*/ 37928 h 215755"/>
                  <a:gd name="connsiteX34" fmla="*/ 94422 w 399086"/>
                  <a:gd name="connsiteY34" fmla="*/ 33337 h 215755"/>
                  <a:gd name="connsiteX35" fmla="*/ 98254 w 399086"/>
                  <a:gd name="connsiteY35" fmla="*/ 33911 h 215755"/>
                  <a:gd name="connsiteX36" fmla="*/ 104484 w 399086"/>
                  <a:gd name="connsiteY36" fmla="*/ 37407 h 215755"/>
                  <a:gd name="connsiteX37" fmla="*/ 110349 w 399086"/>
                  <a:gd name="connsiteY37" fmla="*/ 35268 h 215755"/>
                  <a:gd name="connsiteX38" fmla="*/ 112799 w 399086"/>
                  <a:gd name="connsiteY38" fmla="*/ 30703 h 215755"/>
                  <a:gd name="connsiteX39" fmla="*/ 114780 w 399086"/>
                  <a:gd name="connsiteY39" fmla="*/ 21834 h 215755"/>
                  <a:gd name="connsiteX40" fmla="*/ 118560 w 399086"/>
                  <a:gd name="connsiteY40" fmla="*/ 21338 h 215755"/>
                  <a:gd name="connsiteX41" fmla="*/ 121949 w 399086"/>
                  <a:gd name="connsiteY41" fmla="*/ 22981 h 215755"/>
                  <a:gd name="connsiteX42" fmla="*/ 121662 w 399086"/>
                  <a:gd name="connsiteY42" fmla="*/ 20164 h 215755"/>
                  <a:gd name="connsiteX43" fmla="*/ 129248 w 399086"/>
                  <a:gd name="connsiteY43" fmla="*/ 21938 h 215755"/>
                  <a:gd name="connsiteX44" fmla="*/ 132402 w 399086"/>
                  <a:gd name="connsiteY44" fmla="*/ 18286 h 215755"/>
                  <a:gd name="connsiteX45" fmla="*/ 133314 w 399086"/>
                  <a:gd name="connsiteY45" fmla="*/ 21207 h 215755"/>
                  <a:gd name="connsiteX46" fmla="*/ 136520 w 399086"/>
                  <a:gd name="connsiteY46" fmla="*/ 19408 h 215755"/>
                  <a:gd name="connsiteX47" fmla="*/ 135868 w 399086"/>
                  <a:gd name="connsiteY47" fmla="*/ 15495 h 215755"/>
                  <a:gd name="connsiteX48" fmla="*/ 138449 w 399086"/>
                  <a:gd name="connsiteY48" fmla="*/ 16825 h 215755"/>
                  <a:gd name="connsiteX49" fmla="*/ 138475 w 399086"/>
                  <a:gd name="connsiteY49" fmla="*/ 19147 h 215755"/>
                  <a:gd name="connsiteX50" fmla="*/ 144575 w 399086"/>
                  <a:gd name="connsiteY50" fmla="*/ 17686 h 215755"/>
                  <a:gd name="connsiteX51" fmla="*/ 147130 w 399086"/>
                  <a:gd name="connsiteY51" fmla="*/ 13538 h 215755"/>
                  <a:gd name="connsiteX52" fmla="*/ 158052 w 399086"/>
                  <a:gd name="connsiteY52" fmla="*/ 20999 h 215755"/>
                  <a:gd name="connsiteX53" fmla="*/ 160737 w 399086"/>
                  <a:gd name="connsiteY53" fmla="*/ 22225 h 215755"/>
                  <a:gd name="connsiteX54" fmla="*/ 162848 w 399086"/>
                  <a:gd name="connsiteY54" fmla="*/ 17869 h 215755"/>
                  <a:gd name="connsiteX55" fmla="*/ 165846 w 399086"/>
                  <a:gd name="connsiteY55" fmla="*/ 17921 h 215755"/>
                  <a:gd name="connsiteX56" fmla="*/ 169417 w 399086"/>
                  <a:gd name="connsiteY56" fmla="*/ 20425 h 215755"/>
                  <a:gd name="connsiteX57" fmla="*/ 172128 w 399086"/>
                  <a:gd name="connsiteY57" fmla="*/ 17738 h 215755"/>
                  <a:gd name="connsiteX58" fmla="*/ 170668 w 399086"/>
                  <a:gd name="connsiteY58" fmla="*/ 15573 h 215755"/>
                  <a:gd name="connsiteX59" fmla="*/ 171372 w 399086"/>
                  <a:gd name="connsiteY59" fmla="*/ 12286 h 215755"/>
                  <a:gd name="connsiteX60" fmla="*/ 174761 w 399086"/>
                  <a:gd name="connsiteY60" fmla="*/ 11504 h 215755"/>
                  <a:gd name="connsiteX61" fmla="*/ 177785 w 399086"/>
                  <a:gd name="connsiteY61" fmla="*/ 13408 h 215755"/>
                  <a:gd name="connsiteX62" fmla="*/ 181147 w 399086"/>
                  <a:gd name="connsiteY62" fmla="*/ 12886 h 215755"/>
                  <a:gd name="connsiteX63" fmla="*/ 184066 w 399086"/>
                  <a:gd name="connsiteY63" fmla="*/ 9678 h 215755"/>
                  <a:gd name="connsiteX64" fmla="*/ 190010 w 399086"/>
                  <a:gd name="connsiteY64" fmla="*/ 9547 h 215755"/>
                  <a:gd name="connsiteX65" fmla="*/ 191600 w 399086"/>
                  <a:gd name="connsiteY65" fmla="*/ 6078 h 215755"/>
                  <a:gd name="connsiteX66" fmla="*/ 194311 w 399086"/>
                  <a:gd name="connsiteY66" fmla="*/ 3521 h 215755"/>
                  <a:gd name="connsiteX67" fmla="*/ 200046 w 399086"/>
                  <a:gd name="connsiteY67" fmla="*/ 5608 h 215755"/>
                  <a:gd name="connsiteX68" fmla="*/ 201453 w 399086"/>
                  <a:gd name="connsiteY68" fmla="*/ 10878 h 215755"/>
                  <a:gd name="connsiteX69" fmla="*/ 200984 w 399086"/>
                  <a:gd name="connsiteY69" fmla="*/ 12678 h 215755"/>
                  <a:gd name="connsiteX70" fmla="*/ 203487 w 399086"/>
                  <a:gd name="connsiteY70" fmla="*/ 14164 h 215755"/>
                  <a:gd name="connsiteX71" fmla="*/ 206719 w 399086"/>
                  <a:gd name="connsiteY71" fmla="*/ 11373 h 215755"/>
                  <a:gd name="connsiteX72" fmla="*/ 207527 w 399086"/>
                  <a:gd name="connsiteY72" fmla="*/ 14999 h 215755"/>
                  <a:gd name="connsiteX73" fmla="*/ 209508 w 399086"/>
                  <a:gd name="connsiteY73" fmla="*/ 15260 h 215755"/>
                  <a:gd name="connsiteX74" fmla="*/ 214174 w 399086"/>
                  <a:gd name="connsiteY74" fmla="*/ 13225 h 215755"/>
                  <a:gd name="connsiteX75" fmla="*/ 213522 w 399086"/>
                  <a:gd name="connsiteY75" fmla="*/ 15521 h 215755"/>
                  <a:gd name="connsiteX76" fmla="*/ 217224 w 399086"/>
                  <a:gd name="connsiteY76" fmla="*/ 16747 h 215755"/>
                  <a:gd name="connsiteX77" fmla="*/ 228094 w 399086"/>
                  <a:gd name="connsiteY77" fmla="*/ 16669 h 215755"/>
                  <a:gd name="connsiteX78" fmla="*/ 232056 w 399086"/>
                  <a:gd name="connsiteY78" fmla="*/ 15364 h 215755"/>
                  <a:gd name="connsiteX79" fmla="*/ 232890 w 399086"/>
                  <a:gd name="connsiteY79" fmla="*/ 13278 h 215755"/>
                  <a:gd name="connsiteX80" fmla="*/ 238052 w 399086"/>
                  <a:gd name="connsiteY80" fmla="*/ 15625 h 215755"/>
                  <a:gd name="connsiteX81" fmla="*/ 239981 w 399086"/>
                  <a:gd name="connsiteY81" fmla="*/ 15156 h 215755"/>
                  <a:gd name="connsiteX82" fmla="*/ 239303 w 399086"/>
                  <a:gd name="connsiteY82" fmla="*/ 10252 h 215755"/>
                  <a:gd name="connsiteX83" fmla="*/ 241571 w 399086"/>
                  <a:gd name="connsiteY83" fmla="*/ 8895 h 215755"/>
                  <a:gd name="connsiteX84" fmla="*/ 242770 w 399086"/>
                  <a:gd name="connsiteY84" fmla="*/ 13017 h 215755"/>
                  <a:gd name="connsiteX85" fmla="*/ 244751 w 399086"/>
                  <a:gd name="connsiteY85" fmla="*/ 8321 h 215755"/>
                  <a:gd name="connsiteX86" fmla="*/ 244282 w 399086"/>
                  <a:gd name="connsiteY86" fmla="*/ 4617 h 215755"/>
                  <a:gd name="connsiteX87" fmla="*/ 249208 w 399086"/>
                  <a:gd name="connsiteY87" fmla="*/ 0 h 215755"/>
                  <a:gd name="connsiteX88" fmla="*/ 255699 w 399086"/>
                  <a:gd name="connsiteY88" fmla="*/ 2765 h 215755"/>
                  <a:gd name="connsiteX89" fmla="*/ 257810 w 399086"/>
                  <a:gd name="connsiteY89" fmla="*/ 4513 h 215755"/>
                  <a:gd name="connsiteX90" fmla="*/ 261773 w 399086"/>
                  <a:gd name="connsiteY90" fmla="*/ 4513 h 215755"/>
                  <a:gd name="connsiteX91" fmla="*/ 261486 w 399086"/>
                  <a:gd name="connsiteY91" fmla="*/ 8113 h 215755"/>
                  <a:gd name="connsiteX92" fmla="*/ 264145 w 399086"/>
                  <a:gd name="connsiteY92" fmla="*/ 10121 h 215755"/>
                  <a:gd name="connsiteX93" fmla="*/ 268576 w 399086"/>
                  <a:gd name="connsiteY93" fmla="*/ 7121 h 215755"/>
                  <a:gd name="connsiteX94" fmla="*/ 268967 w 399086"/>
                  <a:gd name="connsiteY94" fmla="*/ 9391 h 215755"/>
                  <a:gd name="connsiteX95" fmla="*/ 266048 w 399086"/>
                  <a:gd name="connsiteY95" fmla="*/ 11451 h 215755"/>
                  <a:gd name="connsiteX96" fmla="*/ 268576 w 399086"/>
                  <a:gd name="connsiteY96" fmla="*/ 14399 h 215755"/>
                  <a:gd name="connsiteX97" fmla="*/ 269853 w 399086"/>
                  <a:gd name="connsiteY97" fmla="*/ 10538 h 215755"/>
                  <a:gd name="connsiteX98" fmla="*/ 271782 w 399086"/>
                  <a:gd name="connsiteY98" fmla="*/ 10565 h 215755"/>
                  <a:gd name="connsiteX99" fmla="*/ 273398 w 399086"/>
                  <a:gd name="connsiteY99" fmla="*/ 17138 h 215755"/>
                  <a:gd name="connsiteX100" fmla="*/ 281583 w 399086"/>
                  <a:gd name="connsiteY100" fmla="*/ 19225 h 215755"/>
                  <a:gd name="connsiteX101" fmla="*/ 284946 w 399086"/>
                  <a:gd name="connsiteY101" fmla="*/ 17686 h 215755"/>
                  <a:gd name="connsiteX102" fmla="*/ 285598 w 399086"/>
                  <a:gd name="connsiteY102" fmla="*/ 21834 h 215755"/>
                  <a:gd name="connsiteX103" fmla="*/ 288544 w 399086"/>
                  <a:gd name="connsiteY103" fmla="*/ 23008 h 215755"/>
                  <a:gd name="connsiteX104" fmla="*/ 287162 w 399086"/>
                  <a:gd name="connsiteY104" fmla="*/ 25408 h 215755"/>
                  <a:gd name="connsiteX105" fmla="*/ 288778 w 399086"/>
                  <a:gd name="connsiteY105" fmla="*/ 27259 h 215755"/>
                  <a:gd name="connsiteX106" fmla="*/ 291515 w 399086"/>
                  <a:gd name="connsiteY106" fmla="*/ 26738 h 215755"/>
                  <a:gd name="connsiteX107" fmla="*/ 291046 w 399086"/>
                  <a:gd name="connsiteY107" fmla="*/ 23686 h 215755"/>
                  <a:gd name="connsiteX108" fmla="*/ 293288 w 399086"/>
                  <a:gd name="connsiteY108" fmla="*/ 25668 h 215755"/>
                  <a:gd name="connsiteX109" fmla="*/ 291645 w 399086"/>
                  <a:gd name="connsiteY109" fmla="*/ 29398 h 215755"/>
                  <a:gd name="connsiteX110" fmla="*/ 295139 w 399086"/>
                  <a:gd name="connsiteY110" fmla="*/ 33650 h 215755"/>
                  <a:gd name="connsiteX111" fmla="*/ 296755 w 399086"/>
                  <a:gd name="connsiteY111" fmla="*/ 33624 h 215755"/>
                  <a:gd name="connsiteX112" fmla="*/ 298527 w 399086"/>
                  <a:gd name="connsiteY112" fmla="*/ 37094 h 215755"/>
                  <a:gd name="connsiteX113" fmla="*/ 302177 w 399086"/>
                  <a:gd name="connsiteY113" fmla="*/ 38763 h 215755"/>
                  <a:gd name="connsiteX114" fmla="*/ 305253 w 399086"/>
                  <a:gd name="connsiteY114" fmla="*/ 38528 h 215755"/>
                  <a:gd name="connsiteX115" fmla="*/ 305930 w 399086"/>
                  <a:gd name="connsiteY115" fmla="*/ 33624 h 215755"/>
                  <a:gd name="connsiteX116" fmla="*/ 308980 w 399086"/>
                  <a:gd name="connsiteY116" fmla="*/ 39937 h 215755"/>
                  <a:gd name="connsiteX117" fmla="*/ 312160 w 399086"/>
                  <a:gd name="connsiteY117" fmla="*/ 37902 h 215755"/>
                  <a:gd name="connsiteX118" fmla="*/ 313412 w 399086"/>
                  <a:gd name="connsiteY118" fmla="*/ 35085 h 215755"/>
                  <a:gd name="connsiteX119" fmla="*/ 315341 w 399086"/>
                  <a:gd name="connsiteY119" fmla="*/ 35816 h 215755"/>
                  <a:gd name="connsiteX120" fmla="*/ 310935 w 399086"/>
                  <a:gd name="connsiteY120" fmla="*/ 39442 h 215755"/>
                  <a:gd name="connsiteX121" fmla="*/ 313177 w 399086"/>
                  <a:gd name="connsiteY121" fmla="*/ 40902 h 215755"/>
                  <a:gd name="connsiteX122" fmla="*/ 316305 w 399086"/>
                  <a:gd name="connsiteY122" fmla="*/ 39780 h 215755"/>
                  <a:gd name="connsiteX123" fmla="*/ 316070 w 399086"/>
                  <a:gd name="connsiteY123" fmla="*/ 43746 h 215755"/>
                  <a:gd name="connsiteX124" fmla="*/ 318390 w 399086"/>
                  <a:gd name="connsiteY124" fmla="*/ 46954 h 215755"/>
                  <a:gd name="connsiteX125" fmla="*/ 320893 w 399086"/>
                  <a:gd name="connsiteY125" fmla="*/ 47554 h 215755"/>
                  <a:gd name="connsiteX126" fmla="*/ 320867 w 399086"/>
                  <a:gd name="connsiteY126" fmla="*/ 44946 h 215755"/>
                  <a:gd name="connsiteX127" fmla="*/ 322848 w 399086"/>
                  <a:gd name="connsiteY127" fmla="*/ 44528 h 215755"/>
                  <a:gd name="connsiteX128" fmla="*/ 321075 w 399086"/>
                  <a:gd name="connsiteY128" fmla="*/ 47580 h 215755"/>
                  <a:gd name="connsiteX129" fmla="*/ 325898 w 399086"/>
                  <a:gd name="connsiteY129" fmla="*/ 48337 h 215755"/>
                  <a:gd name="connsiteX130" fmla="*/ 328348 w 399086"/>
                  <a:gd name="connsiteY130" fmla="*/ 46563 h 215755"/>
                  <a:gd name="connsiteX131" fmla="*/ 331580 w 399086"/>
                  <a:gd name="connsiteY131" fmla="*/ 50189 h 215755"/>
                  <a:gd name="connsiteX132" fmla="*/ 328244 w 399086"/>
                  <a:gd name="connsiteY132" fmla="*/ 51884 h 215755"/>
                  <a:gd name="connsiteX133" fmla="*/ 332466 w 399086"/>
                  <a:gd name="connsiteY133" fmla="*/ 51910 h 215755"/>
                  <a:gd name="connsiteX134" fmla="*/ 334265 w 399086"/>
                  <a:gd name="connsiteY134" fmla="*/ 48728 h 215755"/>
                  <a:gd name="connsiteX135" fmla="*/ 337967 w 399086"/>
                  <a:gd name="connsiteY135" fmla="*/ 52067 h 215755"/>
                  <a:gd name="connsiteX136" fmla="*/ 339869 w 399086"/>
                  <a:gd name="connsiteY136" fmla="*/ 47998 h 215755"/>
                  <a:gd name="connsiteX137" fmla="*/ 340886 w 399086"/>
                  <a:gd name="connsiteY137" fmla="*/ 51441 h 215755"/>
                  <a:gd name="connsiteX138" fmla="*/ 343727 w 399086"/>
                  <a:gd name="connsiteY138" fmla="*/ 51076 h 215755"/>
                  <a:gd name="connsiteX139" fmla="*/ 339453 w 399086"/>
                  <a:gd name="connsiteY139" fmla="*/ 55067 h 215755"/>
                  <a:gd name="connsiteX140" fmla="*/ 341017 w 399086"/>
                  <a:gd name="connsiteY140" fmla="*/ 55250 h 215755"/>
                  <a:gd name="connsiteX141" fmla="*/ 345396 w 399086"/>
                  <a:gd name="connsiteY141" fmla="*/ 52432 h 215755"/>
                  <a:gd name="connsiteX142" fmla="*/ 345995 w 399086"/>
                  <a:gd name="connsiteY142" fmla="*/ 54936 h 215755"/>
                  <a:gd name="connsiteX143" fmla="*/ 342659 w 399086"/>
                  <a:gd name="connsiteY143" fmla="*/ 56554 h 215755"/>
                  <a:gd name="connsiteX144" fmla="*/ 343310 w 399086"/>
                  <a:gd name="connsiteY144" fmla="*/ 58406 h 215755"/>
                  <a:gd name="connsiteX145" fmla="*/ 348498 w 399086"/>
                  <a:gd name="connsiteY145" fmla="*/ 55797 h 215755"/>
                  <a:gd name="connsiteX146" fmla="*/ 349879 w 399086"/>
                  <a:gd name="connsiteY146" fmla="*/ 56449 h 215755"/>
                  <a:gd name="connsiteX147" fmla="*/ 347533 w 399086"/>
                  <a:gd name="connsiteY147" fmla="*/ 59241 h 215755"/>
                  <a:gd name="connsiteX148" fmla="*/ 349618 w 399086"/>
                  <a:gd name="connsiteY148" fmla="*/ 59919 h 215755"/>
                  <a:gd name="connsiteX149" fmla="*/ 350036 w 399086"/>
                  <a:gd name="connsiteY149" fmla="*/ 57232 h 215755"/>
                  <a:gd name="connsiteX150" fmla="*/ 351730 w 399086"/>
                  <a:gd name="connsiteY150" fmla="*/ 59371 h 215755"/>
                  <a:gd name="connsiteX151" fmla="*/ 353737 w 399086"/>
                  <a:gd name="connsiteY151" fmla="*/ 56632 h 215755"/>
                  <a:gd name="connsiteX152" fmla="*/ 360228 w 399086"/>
                  <a:gd name="connsiteY152" fmla="*/ 55980 h 215755"/>
                  <a:gd name="connsiteX153" fmla="*/ 357908 w 399086"/>
                  <a:gd name="connsiteY153" fmla="*/ 57623 h 215755"/>
                  <a:gd name="connsiteX154" fmla="*/ 359185 w 399086"/>
                  <a:gd name="connsiteY154" fmla="*/ 60232 h 215755"/>
                  <a:gd name="connsiteX155" fmla="*/ 356996 w 399086"/>
                  <a:gd name="connsiteY155" fmla="*/ 61615 h 215755"/>
                  <a:gd name="connsiteX156" fmla="*/ 359264 w 399086"/>
                  <a:gd name="connsiteY156" fmla="*/ 64353 h 215755"/>
                  <a:gd name="connsiteX157" fmla="*/ 362913 w 399086"/>
                  <a:gd name="connsiteY157" fmla="*/ 64666 h 215755"/>
                  <a:gd name="connsiteX158" fmla="*/ 365155 w 399086"/>
                  <a:gd name="connsiteY158" fmla="*/ 68319 h 215755"/>
                  <a:gd name="connsiteX159" fmla="*/ 369430 w 399086"/>
                  <a:gd name="connsiteY159" fmla="*/ 65840 h 215755"/>
                  <a:gd name="connsiteX160" fmla="*/ 370003 w 399086"/>
                  <a:gd name="connsiteY160" fmla="*/ 68110 h 215755"/>
                  <a:gd name="connsiteX161" fmla="*/ 366875 w 399086"/>
                  <a:gd name="connsiteY161" fmla="*/ 70431 h 215755"/>
                  <a:gd name="connsiteX162" fmla="*/ 368856 w 399086"/>
                  <a:gd name="connsiteY162" fmla="*/ 72440 h 215755"/>
                  <a:gd name="connsiteX163" fmla="*/ 373235 w 399086"/>
                  <a:gd name="connsiteY163" fmla="*/ 72831 h 215755"/>
                  <a:gd name="connsiteX164" fmla="*/ 373783 w 399086"/>
                  <a:gd name="connsiteY164" fmla="*/ 69727 h 215755"/>
                  <a:gd name="connsiteX165" fmla="*/ 375842 w 399086"/>
                  <a:gd name="connsiteY165" fmla="*/ 68605 h 215755"/>
                  <a:gd name="connsiteX166" fmla="*/ 376728 w 399086"/>
                  <a:gd name="connsiteY166" fmla="*/ 70953 h 215755"/>
                  <a:gd name="connsiteX167" fmla="*/ 380039 w 399086"/>
                  <a:gd name="connsiteY167" fmla="*/ 71318 h 215755"/>
                  <a:gd name="connsiteX168" fmla="*/ 381160 w 399086"/>
                  <a:gd name="connsiteY168" fmla="*/ 67771 h 215755"/>
                  <a:gd name="connsiteX169" fmla="*/ 383871 w 399086"/>
                  <a:gd name="connsiteY169" fmla="*/ 66180 h 215755"/>
                  <a:gd name="connsiteX170" fmla="*/ 382750 w 399086"/>
                  <a:gd name="connsiteY170" fmla="*/ 70171 h 215755"/>
                  <a:gd name="connsiteX171" fmla="*/ 385096 w 399086"/>
                  <a:gd name="connsiteY171" fmla="*/ 70092 h 215755"/>
                  <a:gd name="connsiteX172" fmla="*/ 386660 w 399086"/>
                  <a:gd name="connsiteY172" fmla="*/ 66988 h 215755"/>
                  <a:gd name="connsiteX173" fmla="*/ 389397 w 399086"/>
                  <a:gd name="connsiteY173" fmla="*/ 64771 h 215755"/>
                  <a:gd name="connsiteX174" fmla="*/ 390283 w 399086"/>
                  <a:gd name="connsiteY174" fmla="*/ 66910 h 215755"/>
                  <a:gd name="connsiteX175" fmla="*/ 388406 w 399086"/>
                  <a:gd name="connsiteY175" fmla="*/ 70275 h 215755"/>
                  <a:gd name="connsiteX176" fmla="*/ 393490 w 399086"/>
                  <a:gd name="connsiteY176" fmla="*/ 70692 h 215755"/>
                  <a:gd name="connsiteX177" fmla="*/ 393490 w 399086"/>
                  <a:gd name="connsiteY177" fmla="*/ 80735 h 215755"/>
                  <a:gd name="connsiteX178" fmla="*/ 396383 w 399086"/>
                  <a:gd name="connsiteY178" fmla="*/ 80527 h 215755"/>
                  <a:gd name="connsiteX179" fmla="*/ 395471 w 399086"/>
                  <a:gd name="connsiteY179" fmla="*/ 86266 h 215755"/>
                  <a:gd name="connsiteX180" fmla="*/ 397739 w 399086"/>
                  <a:gd name="connsiteY180" fmla="*/ 86396 h 215755"/>
                  <a:gd name="connsiteX181" fmla="*/ 399120 w 399086"/>
                  <a:gd name="connsiteY181" fmla="*/ 88691 h 215755"/>
                  <a:gd name="connsiteX182" fmla="*/ 398155 w 399086"/>
                  <a:gd name="connsiteY182" fmla="*/ 93439 h 215755"/>
                  <a:gd name="connsiteX183" fmla="*/ 394949 w 399086"/>
                  <a:gd name="connsiteY183" fmla="*/ 95056 h 215755"/>
                  <a:gd name="connsiteX184" fmla="*/ 394975 w 399086"/>
                  <a:gd name="connsiteY184" fmla="*/ 96882 h 215755"/>
                  <a:gd name="connsiteX185" fmla="*/ 387364 w 399086"/>
                  <a:gd name="connsiteY185" fmla="*/ 98500 h 215755"/>
                  <a:gd name="connsiteX186" fmla="*/ 386686 w 399086"/>
                  <a:gd name="connsiteY186" fmla="*/ 101526 h 215755"/>
                  <a:gd name="connsiteX187" fmla="*/ 381785 w 399086"/>
                  <a:gd name="connsiteY187" fmla="*/ 101395 h 215755"/>
                  <a:gd name="connsiteX188" fmla="*/ 381863 w 399086"/>
                  <a:gd name="connsiteY188" fmla="*/ 97900 h 215755"/>
                  <a:gd name="connsiteX189" fmla="*/ 375399 w 399086"/>
                  <a:gd name="connsiteY189" fmla="*/ 97430 h 215755"/>
                  <a:gd name="connsiteX190" fmla="*/ 374799 w 399086"/>
                  <a:gd name="connsiteY190" fmla="*/ 96204 h 215755"/>
                  <a:gd name="connsiteX191" fmla="*/ 364633 w 399086"/>
                  <a:gd name="connsiteY191" fmla="*/ 96908 h 215755"/>
                  <a:gd name="connsiteX192" fmla="*/ 364294 w 399086"/>
                  <a:gd name="connsiteY192" fmla="*/ 93830 h 215755"/>
                  <a:gd name="connsiteX193" fmla="*/ 365780 w 399086"/>
                  <a:gd name="connsiteY193" fmla="*/ 87205 h 215755"/>
                  <a:gd name="connsiteX194" fmla="*/ 369586 w 399086"/>
                  <a:gd name="connsiteY194" fmla="*/ 83892 h 215755"/>
                  <a:gd name="connsiteX195" fmla="*/ 363356 w 399086"/>
                  <a:gd name="connsiteY195" fmla="*/ 83892 h 215755"/>
                  <a:gd name="connsiteX196" fmla="*/ 356813 w 399086"/>
                  <a:gd name="connsiteY196" fmla="*/ 84935 h 215755"/>
                  <a:gd name="connsiteX197" fmla="*/ 342033 w 399086"/>
                  <a:gd name="connsiteY197" fmla="*/ 79744 h 215755"/>
                  <a:gd name="connsiteX198" fmla="*/ 336689 w 399086"/>
                  <a:gd name="connsiteY198" fmla="*/ 79040 h 215755"/>
                  <a:gd name="connsiteX199" fmla="*/ 336742 w 399086"/>
                  <a:gd name="connsiteY199" fmla="*/ 77605 h 215755"/>
                  <a:gd name="connsiteX200" fmla="*/ 330146 w 399086"/>
                  <a:gd name="connsiteY200" fmla="*/ 76536 h 215755"/>
                  <a:gd name="connsiteX201" fmla="*/ 319720 w 399086"/>
                  <a:gd name="connsiteY201" fmla="*/ 71005 h 215755"/>
                  <a:gd name="connsiteX202" fmla="*/ 312577 w 399086"/>
                  <a:gd name="connsiteY202" fmla="*/ 71136 h 215755"/>
                  <a:gd name="connsiteX203" fmla="*/ 306973 w 399086"/>
                  <a:gd name="connsiteY203" fmla="*/ 68319 h 215755"/>
                  <a:gd name="connsiteX204" fmla="*/ 297015 w 399086"/>
                  <a:gd name="connsiteY204" fmla="*/ 65866 h 215755"/>
                  <a:gd name="connsiteX205" fmla="*/ 289586 w 399086"/>
                  <a:gd name="connsiteY205" fmla="*/ 65266 h 215755"/>
                  <a:gd name="connsiteX206" fmla="*/ 282574 w 399086"/>
                  <a:gd name="connsiteY206" fmla="*/ 62475 h 215755"/>
                  <a:gd name="connsiteX207" fmla="*/ 276813 w 399086"/>
                  <a:gd name="connsiteY207" fmla="*/ 61040 h 215755"/>
                  <a:gd name="connsiteX208" fmla="*/ 272486 w 399086"/>
                  <a:gd name="connsiteY208" fmla="*/ 58302 h 215755"/>
                  <a:gd name="connsiteX209" fmla="*/ 269853 w 399086"/>
                  <a:gd name="connsiteY209" fmla="*/ 60623 h 215755"/>
                  <a:gd name="connsiteX210" fmla="*/ 263415 w 399086"/>
                  <a:gd name="connsiteY210" fmla="*/ 60597 h 215755"/>
                  <a:gd name="connsiteX211" fmla="*/ 258175 w 399086"/>
                  <a:gd name="connsiteY211" fmla="*/ 58197 h 215755"/>
                  <a:gd name="connsiteX212" fmla="*/ 251450 w 399086"/>
                  <a:gd name="connsiteY212" fmla="*/ 56867 h 215755"/>
                  <a:gd name="connsiteX213" fmla="*/ 245689 w 399086"/>
                  <a:gd name="connsiteY213" fmla="*/ 54102 h 215755"/>
                  <a:gd name="connsiteX214" fmla="*/ 241753 w 399086"/>
                  <a:gd name="connsiteY214" fmla="*/ 50319 h 215755"/>
                  <a:gd name="connsiteX215" fmla="*/ 240867 w 399086"/>
                  <a:gd name="connsiteY215" fmla="*/ 52354 h 215755"/>
                  <a:gd name="connsiteX216" fmla="*/ 237348 w 399086"/>
                  <a:gd name="connsiteY216" fmla="*/ 53215 h 215755"/>
                  <a:gd name="connsiteX217" fmla="*/ 235679 w 399086"/>
                  <a:gd name="connsiteY217" fmla="*/ 52015 h 215755"/>
                  <a:gd name="connsiteX218" fmla="*/ 236097 w 399086"/>
                  <a:gd name="connsiteY218" fmla="*/ 116316 h 215755"/>
                  <a:gd name="connsiteX219" fmla="*/ 235914 w 399086"/>
                  <a:gd name="connsiteY219" fmla="*/ 172949 h 215755"/>
                  <a:gd name="connsiteX220" fmla="*/ 184536 w 399086"/>
                  <a:gd name="connsiteY220" fmla="*/ 173340 h 215755"/>
                  <a:gd name="connsiteX221" fmla="*/ 188915 w 399086"/>
                  <a:gd name="connsiteY221" fmla="*/ 214425 h 215755"/>
                  <a:gd name="connsiteX222" fmla="*/ 184145 w 399086"/>
                  <a:gd name="connsiteY222" fmla="*/ 215755 h 215755"/>
                  <a:gd name="connsiteX223" fmla="*/ 182763 w 399086"/>
                  <a:gd name="connsiteY223" fmla="*/ 213277 h 215755"/>
                  <a:gd name="connsiteX224" fmla="*/ 178019 w 399086"/>
                  <a:gd name="connsiteY224" fmla="*/ 210225 h 215755"/>
                  <a:gd name="connsiteX225" fmla="*/ 171424 w 399086"/>
                  <a:gd name="connsiteY225" fmla="*/ 208738 h 215755"/>
                  <a:gd name="connsiteX226" fmla="*/ 170668 w 399086"/>
                  <a:gd name="connsiteY226" fmla="*/ 205973 h 215755"/>
                  <a:gd name="connsiteX227" fmla="*/ 166549 w 399086"/>
                  <a:gd name="connsiteY227" fmla="*/ 205217 h 215755"/>
                  <a:gd name="connsiteX228" fmla="*/ 160841 w 399086"/>
                  <a:gd name="connsiteY228" fmla="*/ 206573 h 215755"/>
                  <a:gd name="connsiteX229" fmla="*/ 155888 w 399086"/>
                  <a:gd name="connsiteY229" fmla="*/ 204825 h 215755"/>
                  <a:gd name="connsiteX230" fmla="*/ 151405 w 399086"/>
                  <a:gd name="connsiteY230" fmla="*/ 200234 h 215755"/>
                  <a:gd name="connsiteX231" fmla="*/ 147469 w 399086"/>
                  <a:gd name="connsiteY231" fmla="*/ 198226 h 215755"/>
                  <a:gd name="connsiteX232" fmla="*/ 145748 w 399086"/>
                  <a:gd name="connsiteY232" fmla="*/ 194495 h 215755"/>
                  <a:gd name="connsiteX233" fmla="*/ 93405 w 399086"/>
                  <a:gd name="connsiteY233" fmla="*/ 193739 h 215755"/>
                  <a:gd name="connsiteX234" fmla="*/ 93405 w 399086"/>
                  <a:gd name="connsiteY234" fmla="*/ 198461 h 215755"/>
                  <a:gd name="connsiteX235" fmla="*/ 61473 w 399086"/>
                  <a:gd name="connsiteY235" fmla="*/ 198565 h 215755"/>
                  <a:gd name="connsiteX236" fmla="*/ 61734 w 399086"/>
                  <a:gd name="connsiteY236" fmla="*/ 169479 h 215755"/>
                  <a:gd name="connsiteX237" fmla="*/ 93432 w 399086"/>
                  <a:gd name="connsiteY237" fmla="*/ 169662 h 215755"/>
                  <a:gd name="connsiteX238" fmla="*/ 93432 w 399086"/>
                  <a:gd name="connsiteY238" fmla="*/ 184061 h 215755"/>
                  <a:gd name="connsiteX239" fmla="*/ 97654 w 399086"/>
                  <a:gd name="connsiteY239" fmla="*/ 180931 h 215755"/>
                  <a:gd name="connsiteX240" fmla="*/ 103988 w 399086"/>
                  <a:gd name="connsiteY240" fmla="*/ 181948 h 215755"/>
                  <a:gd name="connsiteX241" fmla="*/ 117830 w 399086"/>
                  <a:gd name="connsiteY241" fmla="*/ 182105 h 215755"/>
                  <a:gd name="connsiteX242" fmla="*/ 119759 w 399086"/>
                  <a:gd name="connsiteY242" fmla="*/ 177331 h 215755"/>
                  <a:gd name="connsiteX243" fmla="*/ 125312 w 399086"/>
                  <a:gd name="connsiteY243" fmla="*/ 180096 h 215755"/>
                  <a:gd name="connsiteX244" fmla="*/ 130577 w 399086"/>
                  <a:gd name="connsiteY244" fmla="*/ 180566 h 215755"/>
                  <a:gd name="connsiteX245" fmla="*/ 136520 w 399086"/>
                  <a:gd name="connsiteY245" fmla="*/ 179235 h 215755"/>
                  <a:gd name="connsiteX246" fmla="*/ 137589 w 399086"/>
                  <a:gd name="connsiteY246" fmla="*/ 181374 h 215755"/>
                  <a:gd name="connsiteX247" fmla="*/ 140847 w 399086"/>
                  <a:gd name="connsiteY247" fmla="*/ 181400 h 215755"/>
                  <a:gd name="connsiteX248" fmla="*/ 144158 w 399086"/>
                  <a:gd name="connsiteY248" fmla="*/ 169975 h 215755"/>
                  <a:gd name="connsiteX249" fmla="*/ 156097 w 399086"/>
                  <a:gd name="connsiteY249" fmla="*/ 170027 h 215755"/>
                  <a:gd name="connsiteX250" fmla="*/ 156070 w 399086"/>
                  <a:gd name="connsiteY250" fmla="*/ 144985 h 215755"/>
                  <a:gd name="connsiteX251" fmla="*/ 156279 w 399086"/>
                  <a:gd name="connsiteY251" fmla="*/ 118273 h 215755"/>
                  <a:gd name="connsiteX252" fmla="*/ 156644 w 399086"/>
                  <a:gd name="connsiteY252" fmla="*/ 95917 h 215755"/>
                  <a:gd name="connsiteX253" fmla="*/ 101434 w 399086"/>
                  <a:gd name="connsiteY253" fmla="*/ 104630 h 215755"/>
                  <a:gd name="connsiteX254" fmla="*/ 80841 w 399086"/>
                  <a:gd name="connsiteY254" fmla="*/ 107734 h 215755"/>
                  <a:gd name="connsiteX255" fmla="*/ 80841 w 399086"/>
                  <a:gd name="connsiteY255" fmla="*/ 97926 h 215755"/>
                  <a:gd name="connsiteX256" fmla="*/ 46146 w 399086"/>
                  <a:gd name="connsiteY256" fmla="*/ 97456 h 215755"/>
                  <a:gd name="connsiteX257" fmla="*/ 31444 w 399086"/>
                  <a:gd name="connsiteY257" fmla="*/ 97039 h 215755"/>
                  <a:gd name="connsiteX258" fmla="*/ 32408 w 399086"/>
                  <a:gd name="connsiteY258" fmla="*/ 101917 h 215755"/>
                  <a:gd name="connsiteX259" fmla="*/ 37205 w 399086"/>
                  <a:gd name="connsiteY259" fmla="*/ 110447 h 215755"/>
                  <a:gd name="connsiteX260" fmla="*/ 37179 w 399086"/>
                  <a:gd name="connsiteY260" fmla="*/ 112717 h 215755"/>
                  <a:gd name="connsiteX261" fmla="*/ 39577 w 399086"/>
                  <a:gd name="connsiteY261" fmla="*/ 115951 h 215755"/>
                  <a:gd name="connsiteX262" fmla="*/ 38247 w 399086"/>
                  <a:gd name="connsiteY262" fmla="*/ 116395 h 215755"/>
                  <a:gd name="connsiteX263" fmla="*/ 22060 w 399086"/>
                  <a:gd name="connsiteY263" fmla="*/ 115899 h 215755"/>
                  <a:gd name="connsiteX264" fmla="*/ 19270 w 399086"/>
                  <a:gd name="connsiteY264" fmla="*/ 128759 h 215755"/>
                  <a:gd name="connsiteX265" fmla="*/ 30636 w 399086"/>
                  <a:gd name="connsiteY265" fmla="*/ 128864 h 215755"/>
                  <a:gd name="connsiteX266" fmla="*/ 30558 w 399086"/>
                  <a:gd name="connsiteY266" fmla="*/ 140315 h 215755"/>
                  <a:gd name="connsiteX267" fmla="*/ 20444 w 399086"/>
                  <a:gd name="connsiteY267" fmla="*/ 140211 h 215755"/>
                  <a:gd name="connsiteX268" fmla="*/ 20157 w 399086"/>
                  <a:gd name="connsiteY268" fmla="*/ 149784 h 215755"/>
                  <a:gd name="connsiteX269" fmla="*/ 30610 w 399086"/>
                  <a:gd name="connsiteY269" fmla="*/ 144959 h 215755"/>
                  <a:gd name="connsiteX270" fmla="*/ 30532 w 399086"/>
                  <a:gd name="connsiteY270" fmla="*/ 149132 h 215755"/>
                  <a:gd name="connsiteX271" fmla="*/ 25057 w 399086"/>
                  <a:gd name="connsiteY271" fmla="*/ 149132 h 215755"/>
                  <a:gd name="connsiteX272" fmla="*/ 25214 w 399086"/>
                  <a:gd name="connsiteY272" fmla="*/ 157610 h 215755"/>
                  <a:gd name="connsiteX273" fmla="*/ 21747 w 399086"/>
                  <a:gd name="connsiteY273" fmla="*/ 157845 h 215755"/>
                  <a:gd name="connsiteX274" fmla="*/ 18697 w 399086"/>
                  <a:gd name="connsiteY274" fmla="*/ 155315 h 215755"/>
                  <a:gd name="connsiteX275" fmla="*/ 16638 w 399086"/>
                  <a:gd name="connsiteY275" fmla="*/ 156958 h 215755"/>
                  <a:gd name="connsiteX276" fmla="*/ 16794 w 399086"/>
                  <a:gd name="connsiteY276" fmla="*/ 161706 h 215755"/>
                  <a:gd name="connsiteX277" fmla="*/ 21643 w 399086"/>
                  <a:gd name="connsiteY277" fmla="*/ 161810 h 215755"/>
                  <a:gd name="connsiteX278" fmla="*/ 22842 w 399086"/>
                  <a:gd name="connsiteY278" fmla="*/ 163766 h 215755"/>
                  <a:gd name="connsiteX279" fmla="*/ 30506 w 399086"/>
                  <a:gd name="connsiteY279" fmla="*/ 161940 h 215755"/>
                  <a:gd name="connsiteX280" fmla="*/ 30062 w 399086"/>
                  <a:gd name="connsiteY280" fmla="*/ 152732 h 215755"/>
                  <a:gd name="connsiteX281" fmla="*/ 33868 w 399086"/>
                  <a:gd name="connsiteY281" fmla="*/ 153463 h 215755"/>
                  <a:gd name="connsiteX282" fmla="*/ 34051 w 399086"/>
                  <a:gd name="connsiteY282" fmla="*/ 151141 h 215755"/>
                  <a:gd name="connsiteX283" fmla="*/ 37935 w 399086"/>
                  <a:gd name="connsiteY283" fmla="*/ 153932 h 215755"/>
                  <a:gd name="connsiteX284" fmla="*/ 41845 w 399086"/>
                  <a:gd name="connsiteY284" fmla="*/ 153984 h 215755"/>
                  <a:gd name="connsiteX285" fmla="*/ 40776 w 399086"/>
                  <a:gd name="connsiteY285" fmla="*/ 159097 h 215755"/>
                  <a:gd name="connsiteX286" fmla="*/ 34755 w 399086"/>
                  <a:gd name="connsiteY286" fmla="*/ 160062 h 215755"/>
                  <a:gd name="connsiteX287" fmla="*/ 34025 w 399086"/>
                  <a:gd name="connsiteY287" fmla="*/ 163140 h 215755"/>
                  <a:gd name="connsiteX288" fmla="*/ 31861 w 399086"/>
                  <a:gd name="connsiteY288" fmla="*/ 163297 h 215755"/>
                  <a:gd name="connsiteX289" fmla="*/ 33112 w 399086"/>
                  <a:gd name="connsiteY289" fmla="*/ 165540 h 215755"/>
                  <a:gd name="connsiteX290" fmla="*/ 27169 w 399086"/>
                  <a:gd name="connsiteY290" fmla="*/ 166453 h 215755"/>
                  <a:gd name="connsiteX291" fmla="*/ 27221 w 399086"/>
                  <a:gd name="connsiteY291" fmla="*/ 168879 h 215755"/>
                  <a:gd name="connsiteX292" fmla="*/ 14579 w 399086"/>
                  <a:gd name="connsiteY292" fmla="*/ 168697 h 215755"/>
                  <a:gd name="connsiteX293" fmla="*/ 15126 w 399086"/>
                  <a:gd name="connsiteY293" fmla="*/ 140263 h 215755"/>
                  <a:gd name="connsiteX294" fmla="*/ 13249 w 399086"/>
                  <a:gd name="connsiteY294" fmla="*/ 140211 h 215755"/>
                  <a:gd name="connsiteX295" fmla="*/ 10929 w 399086"/>
                  <a:gd name="connsiteY295" fmla="*/ 143602 h 215755"/>
                  <a:gd name="connsiteX296" fmla="*/ 7853 w 399086"/>
                  <a:gd name="connsiteY296" fmla="*/ 141646 h 215755"/>
                  <a:gd name="connsiteX297" fmla="*/ 7879 w 399086"/>
                  <a:gd name="connsiteY297" fmla="*/ 143498 h 215755"/>
                  <a:gd name="connsiteX298" fmla="*/ 3995 w 399086"/>
                  <a:gd name="connsiteY298" fmla="*/ 143654 h 215755"/>
                  <a:gd name="connsiteX299" fmla="*/ 4830 w 399086"/>
                  <a:gd name="connsiteY299" fmla="*/ 139898 h 215755"/>
                  <a:gd name="connsiteX300" fmla="*/ 7853 w 399086"/>
                  <a:gd name="connsiteY300" fmla="*/ 140446 h 215755"/>
                  <a:gd name="connsiteX301" fmla="*/ 9078 w 399086"/>
                  <a:gd name="connsiteY301" fmla="*/ 138463 h 215755"/>
                  <a:gd name="connsiteX302" fmla="*/ 8375 w 399086"/>
                  <a:gd name="connsiteY302" fmla="*/ 128759 h 215755"/>
                  <a:gd name="connsiteX303" fmla="*/ 15360 w 399086"/>
                  <a:gd name="connsiteY303" fmla="*/ 128733 h 215755"/>
                  <a:gd name="connsiteX304" fmla="*/ 16012 w 399086"/>
                  <a:gd name="connsiteY304" fmla="*/ 96595 h 215755"/>
                  <a:gd name="connsiteX305" fmla="*/ 15022 w 399086"/>
                  <a:gd name="connsiteY305" fmla="*/ 95239 h 215755"/>
                  <a:gd name="connsiteX306" fmla="*/ 190 w 399086"/>
                  <a:gd name="connsiteY306" fmla="*/ 94717 h 215755"/>
                  <a:gd name="connsiteX307" fmla="*/ 268 w 399086"/>
                  <a:gd name="connsiteY307" fmla="*/ 59006 h 215755"/>
                  <a:gd name="connsiteX308" fmla="*/ 33 w 399086"/>
                  <a:gd name="connsiteY308" fmla="*/ 19095 h 215755"/>
                  <a:gd name="connsiteX309" fmla="*/ 33 w 399086"/>
                  <a:gd name="connsiteY309" fmla="*/ 19095 h 215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Lst>
                <a:rect l="l" t="t" r="r" b="b"/>
                <a:pathLst>
                  <a:path w="399086" h="215755">
                    <a:moveTo>
                      <a:pt x="33" y="19095"/>
                    </a:moveTo>
                    <a:lnTo>
                      <a:pt x="85" y="2347"/>
                    </a:lnTo>
                    <a:lnTo>
                      <a:pt x="3031" y="600"/>
                    </a:lnTo>
                    <a:lnTo>
                      <a:pt x="5768" y="2687"/>
                    </a:lnTo>
                    <a:lnTo>
                      <a:pt x="7149" y="11504"/>
                    </a:lnTo>
                    <a:lnTo>
                      <a:pt x="8974" y="16460"/>
                    </a:lnTo>
                    <a:lnTo>
                      <a:pt x="13640" y="20060"/>
                    </a:lnTo>
                    <a:lnTo>
                      <a:pt x="16299" y="15260"/>
                    </a:lnTo>
                    <a:lnTo>
                      <a:pt x="21773" y="16303"/>
                    </a:lnTo>
                    <a:lnTo>
                      <a:pt x="23884" y="18208"/>
                    </a:lnTo>
                    <a:lnTo>
                      <a:pt x="25370" y="23503"/>
                    </a:lnTo>
                    <a:lnTo>
                      <a:pt x="26491" y="24025"/>
                    </a:lnTo>
                    <a:lnTo>
                      <a:pt x="33373" y="22825"/>
                    </a:lnTo>
                    <a:lnTo>
                      <a:pt x="36710" y="19590"/>
                    </a:lnTo>
                    <a:lnTo>
                      <a:pt x="39186" y="8765"/>
                    </a:lnTo>
                    <a:lnTo>
                      <a:pt x="41141" y="8008"/>
                    </a:lnTo>
                    <a:lnTo>
                      <a:pt x="45703" y="11843"/>
                    </a:lnTo>
                    <a:lnTo>
                      <a:pt x="50916" y="11660"/>
                    </a:lnTo>
                    <a:lnTo>
                      <a:pt x="51880" y="12808"/>
                    </a:lnTo>
                    <a:lnTo>
                      <a:pt x="45494" y="19434"/>
                    </a:lnTo>
                    <a:lnTo>
                      <a:pt x="46433" y="21051"/>
                    </a:lnTo>
                    <a:lnTo>
                      <a:pt x="53653" y="24938"/>
                    </a:lnTo>
                    <a:lnTo>
                      <a:pt x="59518" y="24260"/>
                    </a:lnTo>
                    <a:lnTo>
                      <a:pt x="61682" y="27259"/>
                    </a:lnTo>
                    <a:lnTo>
                      <a:pt x="61812" y="30312"/>
                    </a:lnTo>
                    <a:lnTo>
                      <a:pt x="64054" y="32998"/>
                    </a:lnTo>
                    <a:lnTo>
                      <a:pt x="74246" y="31981"/>
                    </a:lnTo>
                    <a:lnTo>
                      <a:pt x="76749" y="35737"/>
                    </a:lnTo>
                    <a:lnTo>
                      <a:pt x="82822" y="42494"/>
                    </a:lnTo>
                    <a:lnTo>
                      <a:pt x="84464" y="47450"/>
                    </a:lnTo>
                    <a:lnTo>
                      <a:pt x="86263" y="47998"/>
                    </a:lnTo>
                    <a:lnTo>
                      <a:pt x="90329" y="46172"/>
                    </a:lnTo>
                    <a:lnTo>
                      <a:pt x="92102" y="41607"/>
                    </a:lnTo>
                    <a:lnTo>
                      <a:pt x="92154" y="37928"/>
                    </a:lnTo>
                    <a:lnTo>
                      <a:pt x="94422" y="33337"/>
                    </a:lnTo>
                    <a:lnTo>
                      <a:pt x="98254" y="33911"/>
                    </a:lnTo>
                    <a:lnTo>
                      <a:pt x="104484" y="37407"/>
                    </a:lnTo>
                    <a:lnTo>
                      <a:pt x="110349" y="35268"/>
                    </a:lnTo>
                    <a:lnTo>
                      <a:pt x="112799" y="30703"/>
                    </a:lnTo>
                    <a:lnTo>
                      <a:pt x="114780" y="21834"/>
                    </a:lnTo>
                    <a:lnTo>
                      <a:pt x="118560" y="21338"/>
                    </a:lnTo>
                    <a:lnTo>
                      <a:pt x="121949" y="22981"/>
                    </a:lnTo>
                    <a:lnTo>
                      <a:pt x="121662" y="20164"/>
                    </a:lnTo>
                    <a:lnTo>
                      <a:pt x="129248" y="21938"/>
                    </a:lnTo>
                    <a:lnTo>
                      <a:pt x="132402" y="18286"/>
                    </a:lnTo>
                    <a:lnTo>
                      <a:pt x="133314" y="21207"/>
                    </a:lnTo>
                    <a:lnTo>
                      <a:pt x="136520" y="19408"/>
                    </a:lnTo>
                    <a:lnTo>
                      <a:pt x="135868" y="15495"/>
                    </a:lnTo>
                    <a:lnTo>
                      <a:pt x="138449" y="16825"/>
                    </a:lnTo>
                    <a:lnTo>
                      <a:pt x="138475" y="19147"/>
                    </a:lnTo>
                    <a:lnTo>
                      <a:pt x="144575" y="17686"/>
                    </a:lnTo>
                    <a:lnTo>
                      <a:pt x="147130" y="13538"/>
                    </a:lnTo>
                    <a:lnTo>
                      <a:pt x="158052" y="20999"/>
                    </a:lnTo>
                    <a:lnTo>
                      <a:pt x="160737" y="22225"/>
                    </a:lnTo>
                    <a:lnTo>
                      <a:pt x="162848" y="17869"/>
                    </a:lnTo>
                    <a:lnTo>
                      <a:pt x="165846" y="17921"/>
                    </a:lnTo>
                    <a:lnTo>
                      <a:pt x="169417" y="20425"/>
                    </a:lnTo>
                    <a:lnTo>
                      <a:pt x="172128" y="17738"/>
                    </a:lnTo>
                    <a:lnTo>
                      <a:pt x="170668" y="15573"/>
                    </a:lnTo>
                    <a:lnTo>
                      <a:pt x="171372" y="12286"/>
                    </a:lnTo>
                    <a:lnTo>
                      <a:pt x="174761" y="11504"/>
                    </a:lnTo>
                    <a:lnTo>
                      <a:pt x="177785" y="13408"/>
                    </a:lnTo>
                    <a:lnTo>
                      <a:pt x="181147" y="12886"/>
                    </a:lnTo>
                    <a:lnTo>
                      <a:pt x="184066" y="9678"/>
                    </a:lnTo>
                    <a:lnTo>
                      <a:pt x="190010" y="9547"/>
                    </a:lnTo>
                    <a:lnTo>
                      <a:pt x="191600" y="6078"/>
                    </a:lnTo>
                    <a:lnTo>
                      <a:pt x="194311" y="3521"/>
                    </a:lnTo>
                    <a:lnTo>
                      <a:pt x="200046" y="5608"/>
                    </a:lnTo>
                    <a:lnTo>
                      <a:pt x="201453" y="10878"/>
                    </a:lnTo>
                    <a:lnTo>
                      <a:pt x="200984" y="12678"/>
                    </a:lnTo>
                    <a:lnTo>
                      <a:pt x="203487" y="14164"/>
                    </a:lnTo>
                    <a:lnTo>
                      <a:pt x="206719" y="11373"/>
                    </a:lnTo>
                    <a:lnTo>
                      <a:pt x="207527" y="14999"/>
                    </a:lnTo>
                    <a:lnTo>
                      <a:pt x="209508" y="15260"/>
                    </a:lnTo>
                    <a:lnTo>
                      <a:pt x="214174" y="13225"/>
                    </a:lnTo>
                    <a:lnTo>
                      <a:pt x="213522" y="15521"/>
                    </a:lnTo>
                    <a:lnTo>
                      <a:pt x="217224" y="16747"/>
                    </a:lnTo>
                    <a:lnTo>
                      <a:pt x="228094" y="16669"/>
                    </a:lnTo>
                    <a:lnTo>
                      <a:pt x="232056" y="15364"/>
                    </a:lnTo>
                    <a:lnTo>
                      <a:pt x="232890" y="13278"/>
                    </a:lnTo>
                    <a:lnTo>
                      <a:pt x="238052" y="15625"/>
                    </a:lnTo>
                    <a:lnTo>
                      <a:pt x="239981" y="15156"/>
                    </a:lnTo>
                    <a:lnTo>
                      <a:pt x="239303" y="10252"/>
                    </a:lnTo>
                    <a:lnTo>
                      <a:pt x="241571" y="8895"/>
                    </a:lnTo>
                    <a:lnTo>
                      <a:pt x="242770" y="13017"/>
                    </a:lnTo>
                    <a:lnTo>
                      <a:pt x="244751" y="8321"/>
                    </a:lnTo>
                    <a:lnTo>
                      <a:pt x="244282" y="4617"/>
                    </a:lnTo>
                    <a:lnTo>
                      <a:pt x="249208" y="0"/>
                    </a:lnTo>
                    <a:lnTo>
                      <a:pt x="255699" y="2765"/>
                    </a:lnTo>
                    <a:lnTo>
                      <a:pt x="257810" y="4513"/>
                    </a:lnTo>
                    <a:lnTo>
                      <a:pt x="261773" y="4513"/>
                    </a:lnTo>
                    <a:lnTo>
                      <a:pt x="261486" y="8113"/>
                    </a:lnTo>
                    <a:lnTo>
                      <a:pt x="264145" y="10121"/>
                    </a:lnTo>
                    <a:lnTo>
                      <a:pt x="268576" y="7121"/>
                    </a:lnTo>
                    <a:lnTo>
                      <a:pt x="268967" y="9391"/>
                    </a:lnTo>
                    <a:lnTo>
                      <a:pt x="266048" y="11451"/>
                    </a:lnTo>
                    <a:lnTo>
                      <a:pt x="268576" y="14399"/>
                    </a:lnTo>
                    <a:lnTo>
                      <a:pt x="269853" y="10538"/>
                    </a:lnTo>
                    <a:lnTo>
                      <a:pt x="271782" y="10565"/>
                    </a:lnTo>
                    <a:lnTo>
                      <a:pt x="273398" y="17138"/>
                    </a:lnTo>
                    <a:lnTo>
                      <a:pt x="281583" y="19225"/>
                    </a:lnTo>
                    <a:lnTo>
                      <a:pt x="284946" y="17686"/>
                    </a:lnTo>
                    <a:lnTo>
                      <a:pt x="285598" y="21834"/>
                    </a:lnTo>
                    <a:lnTo>
                      <a:pt x="288544" y="23008"/>
                    </a:lnTo>
                    <a:lnTo>
                      <a:pt x="287162" y="25408"/>
                    </a:lnTo>
                    <a:lnTo>
                      <a:pt x="288778" y="27259"/>
                    </a:lnTo>
                    <a:lnTo>
                      <a:pt x="291515" y="26738"/>
                    </a:lnTo>
                    <a:lnTo>
                      <a:pt x="291046" y="23686"/>
                    </a:lnTo>
                    <a:lnTo>
                      <a:pt x="293288" y="25668"/>
                    </a:lnTo>
                    <a:lnTo>
                      <a:pt x="291645" y="29398"/>
                    </a:lnTo>
                    <a:lnTo>
                      <a:pt x="295139" y="33650"/>
                    </a:lnTo>
                    <a:lnTo>
                      <a:pt x="296755" y="33624"/>
                    </a:lnTo>
                    <a:lnTo>
                      <a:pt x="298527" y="37094"/>
                    </a:lnTo>
                    <a:lnTo>
                      <a:pt x="302177" y="38763"/>
                    </a:lnTo>
                    <a:lnTo>
                      <a:pt x="305253" y="38528"/>
                    </a:lnTo>
                    <a:lnTo>
                      <a:pt x="305930" y="33624"/>
                    </a:lnTo>
                    <a:lnTo>
                      <a:pt x="308980" y="39937"/>
                    </a:lnTo>
                    <a:lnTo>
                      <a:pt x="312160" y="37902"/>
                    </a:lnTo>
                    <a:lnTo>
                      <a:pt x="313412" y="35085"/>
                    </a:lnTo>
                    <a:lnTo>
                      <a:pt x="315341" y="35816"/>
                    </a:lnTo>
                    <a:lnTo>
                      <a:pt x="310935" y="39442"/>
                    </a:lnTo>
                    <a:lnTo>
                      <a:pt x="313177" y="40902"/>
                    </a:lnTo>
                    <a:lnTo>
                      <a:pt x="316305" y="39780"/>
                    </a:lnTo>
                    <a:lnTo>
                      <a:pt x="316070" y="43746"/>
                    </a:lnTo>
                    <a:lnTo>
                      <a:pt x="318390" y="46954"/>
                    </a:lnTo>
                    <a:lnTo>
                      <a:pt x="320893" y="47554"/>
                    </a:lnTo>
                    <a:lnTo>
                      <a:pt x="320867" y="44946"/>
                    </a:lnTo>
                    <a:lnTo>
                      <a:pt x="322848" y="44528"/>
                    </a:lnTo>
                    <a:lnTo>
                      <a:pt x="321075" y="47580"/>
                    </a:lnTo>
                    <a:lnTo>
                      <a:pt x="325898" y="48337"/>
                    </a:lnTo>
                    <a:lnTo>
                      <a:pt x="328348" y="46563"/>
                    </a:lnTo>
                    <a:lnTo>
                      <a:pt x="331580" y="50189"/>
                    </a:lnTo>
                    <a:lnTo>
                      <a:pt x="328244" y="51884"/>
                    </a:lnTo>
                    <a:lnTo>
                      <a:pt x="332466" y="51910"/>
                    </a:lnTo>
                    <a:lnTo>
                      <a:pt x="334265" y="48728"/>
                    </a:lnTo>
                    <a:lnTo>
                      <a:pt x="337967" y="52067"/>
                    </a:lnTo>
                    <a:lnTo>
                      <a:pt x="339869" y="47998"/>
                    </a:lnTo>
                    <a:lnTo>
                      <a:pt x="340886" y="51441"/>
                    </a:lnTo>
                    <a:lnTo>
                      <a:pt x="343727" y="51076"/>
                    </a:lnTo>
                    <a:lnTo>
                      <a:pt x="339453" y="55067"/>
                    </a:lnTo>
                    <a:lnTo>
                      <a:pt x="341017" y="55250"/>
                    </a:lnTo>
                    <a:lnTo>
                      <a:pt x="345396" y="52432"/>
                    </a:lnTo>
                    <a:lnTo>
                      <a:pt x="345995" y="54936"/>
                    </a:lnTo>
                    <a:lnTo>
                      <a:pt x="342659" y="56554"/>
                    </a:lnTo>
                    <a:lnTo>
                      <a:pt x="343310" y="58406"/>
                    </a:lnTo>
                    <a:lnTo>
                      <a:pt x="348498" y="55797"/>
                    </a:lnTo>
                    <a:lnTo>
                      <a:pt x="349879" y="56449"/>
                    </a:lnTo>
                    <a:lnTo>
                      <a:pt x="347533" y="59241"/>
                    </a:lnTo>
                    <a:lnTo>
                      <a:pt x="349618" y="59919"/>
                    </a:lnTo>
                    <a:lnTo>
                      <a:pt x="350036" y="57232"/>
                    </a:lnTo>
                    <a:lnTo>
                      <a:pt x="351730" y="59371"/>
                    </a:lnTo>
                    <a:lnTo>
                      <a:pt x="353737" y="56632"/>
                    </a:lnTo>
                    <a:lnTo>
                      <a:pt x="360228" y="55980"/>
                    </a:lnTo>
                    <a:lnTo>
                      <a:pt x="357908" y="57623"/>
                    </a:lnTo>
                    <a:lnTo>
                      <a:pt x="359185" y="60232"/>
                    </a:lnTo>
                    <a:lnTo>
                      <a:pt x="356996" y="61615"/>
                    </a:lnTo>
                    <a:lnTo>
                      <a:pt x="359264" y="64353"/>
                    </a:lnTo>
                    <a:lnTo>
                      <a:pt x="362913" y="64666"/>
                    </a:lnTo>
                    <a:lnTo>
                      <a:pt x="365155" y="68319"/>
                    </a:lnTo>
                    <a:lnTo>
                      <a:pt x="369430" y="65840"/>
                    </a:lnTo>
                    <a:lnTo>
                      <a:pt x="370003" y="68110"/>
                    </a:lnTo>
                    <a:lnTo>
                      <a:pt x="366875" y="70431"/>
                    </a:lnTo>
                    <a:lnTo>
                      <a:pt x="368856" y="72440"/>
                    </a:lnTo>
                    <a:lnTo>
                      <a:pt x="373235" y="72831"/>
                    </a:lnTo>
                    <a:lnTo>
                      <a:pt x="373783" y="69727"/>
                    </a:lnTo>
                    <a:lnTo>
                      <a:pt x="375842" y="68605"/>
                    </a:lnTo>
                    <a:lnTo>
                      <a:pt x="376728" y="70953"/>
                    </a:lnTo>
                    <a:lnTo>
                      <a:pt x="380039" y="71318"/>
                    </a:lnTo>
                    <a:lnTo>
                      <a:pt x="381160" y="67771"/>
                    </a:lnTo>
                    <a:lnTo>
                      <a:pt x="383871" y="66180"/>
                    </a:lnTo>
                    <a:lnTo>
                      <a:pt x="382750" y="70171"/>
                    </a:lnTo>
                    <a:lnTo>
                      <a:pt x="385096" y="70092"/>
                    </a:lnTo>
                    <a:lnTo>
                      <a:pt x="386660" y="66988"/>
                    </a:lnTo>
                    <a:lnTo>
                      <a:pt x="389397" y="64771"/>
                    </a:lnTo>
                    <a:lnTo>
                      <a:pt x="390283" y="66910"/>
                    </a:lnTo>
                    <a:lnTo>
                      <a:pt x="388406" y="70275"/>
                    </a:lnTo>
                    <a:lnTo>
                      <a:pt x="393490" y="70692"/>
                    </a:lnTo>
                    <a:lnTo>
                      <a:pt x="393490" y="80735"/>
                    </a:lnTo>
                    <a:lnTo>
                      <a:pt x="396383" y="80527"/>
                    </a:lnTo>
                    <a:lnTo>
                      <a:pt x="395471" y="86266"/>
                    </a:lnTo>
                    <a:lnTo>
                      <a:pt x="397739" y="86396"/>
                    </a:lnTo>
                    <a:lnTo>
                      <a:pt x="399120" y="88691"/>
                    </a:lnTo>
                    <a:lnTo>
                      <a:pt x="398155" y="93439"/>
                    </a:lnTo>
                    <a:lnTo>
                      <a:pt x="394949" y="95056"/>
                    </a:lnTo>
                    <a:lnTo>
                      <a:pt x="394975" y="96882"/>
                    </a:lnTo>
                    <a:lnTo>
                      <a:pt x="387364" y="98500"/>
                    </a:lnTo>
                    <a:lnTo>
                      <a:pt x="386686" y="101526"/>
                    </a:lnTo>
                    <a:lnTo>
                      <a:pt x="381785" y="101395"/>
                    </a:lnTo>
                    <a:lnTo>
                      <a:pt x="381863" y="97900"/>
                    </a:lnTo>
                    <a:lnTo>
                      <a:pt x="375399" y="97430"/>
                    </a:lnTo>
                    <a:lnTo>
                      <a:pt x="374799" y="96204"/>
                    </a:lnTo>
                    <a:lnTo>
                      <a:pt x="364633" y="96908"/>
                    </a:lnTo>
                    <a:lnTo>
                      <a:pt x="364294" y="93830"/>
                    </a:lnTo>
                    <a:lnTo>
                      <a:pt x="365780" y="87205"/>
                    </a:lnTo>
                    <a:lnTo>
                      <a:pt x="369586" y="83892"/>
                    </a:lnTo>
                    <a:lnTo>
                      <a:pt x="363356" y="83892"/>
                    </a:lnTo>
                    <a:lnTo>
                      <a:pt x="356813" y="84935"/>
                    </a:lnTo>
                    <a:lnTo>
                      <a:pt x="342033" y="79744"/>
                    </a:lnTo>
                    <a:lnTo>
                      <a:pt x="336689" y="79040"/>
                    </a:lnTo>
                    <a:lnTo>
                      <a:pt x="336742" y="77605"/>
                    </a:lnTo>
                    <a:lnTo>
                      <a:pt x="330146" y="76536"/>
                    </a:lnTo>
                    <a:lnTo>
                      <a:pt x="319720" y="71005"/>
                    </a:lnTo>
                    <a:lnTo>
                      <a:pt x="312577" y="71136"/>
                    </a:lnTo>
                    <a:lnTo>
                      <a:pt x="306973" y="68319"/>
                    </a:lnTo>
                    <a:lnTo>
                      <a:pt x="297015" y="65866"/>
                    </a:lnTo>
                    <a:lnTo>
                      <a:pt x="289586" y="65266"/>
                    </a:lnTo>
                    <a:lnTo>
                      <a:pt x="282574" y="62475"/>
                    </a:lnTo>
                    <a:lnTo>
                      <a:pt x="276813" y="61040"/>
                    </a:lnTo>
                    <a:lnTo>
                      <a:pt x="272486" y="58302"/>
                    </a:lnTo>
                    <a:lnTo>
                      <a:pt x="269853" y="60623"/>
                    </a:lnTo>
                    <a:lnTo>
                      <a:pt x="263415" y="60597"/>
                    </a:lnTo>
                    <a:lnTo>
                      <a:pt x="258175" y="58197"/>
                    </a:lnTo>
                    <a:lnTo>
                      <a:pt x="251450" y="56867"/>
                    </a:lnTo>
                    <a:lnTo>
                      <a:pt x="245689" y="54102"/>
                    </a:lnTo>
                    <a:lnTo>
                      <a:pt x="241753" y="50319"/>
                    </a:lnTo>
                    <a:lnTo>
                      <a:pt x="240867" y="52354"/>
                    </a:lnTo>
                    <a:lnTo>
                      <a:pt x="237348" y="53215"/>
                    </a:lnTo>
                    <a:lnTo>
                      <a:pt x="235679" y="52015"/>
                    </a:lnTo>
                    <a:lnTo>
                      <a:pt x="236097" y="116316"/>
                    </a:lnTo>
                    <a:lnTo>
                      <a:pt x="235914" y="172949"/>
                    </a:lnTo>
                    <a:lnTo>
                      <a:pt x="184536" y="173340"/>
                    </a:lnTo>
                    <a:lnTo>
                      <a:pt x="188915" y="214425"/>
                    </a:lnTo>
                    <a:lnTo>
                      <a:pt x="184145" y="215755"/>
                    </a:lnTo>
                    <a:lnTo>
                      <a:pt x="182763" y="213277"/>
                    </a:lnTo>
                    <a:lnTo>
                      <a:pt x="178019" y="210225"/>
                    </a:lnTo>
                    <a:lnTo>
                      <a:pt x="171424" y="208738"/>
                    </a:lnTo>
                    <a:lnTo>
                      <a:pt x="170668" y="205973"/>
                    </a:lnTo>
                    <a:lnTo>
                      <a:pt x="166549" y="205217"/>
                    </a:lnTo>
                    <a:lnTo>
                      <a:pt x="160841" y="206573"/>
                    </a:lnTo>
                    <a:lnTo>
                      <a:pt x="155888" y="204825"/>
                    </a:lnTo>
                    <a:lnTo>
                      <a:pt x="151405" y="200234"/>
                    </a:lnTo>
                    <a:lnTo>
                      <a:pt x="147469" y="198226"/>
                    </a:lnTo>
                    <a:lnTo>
                      <a:pt x="145748" y="194495"/>
                    </a:lnTo>
                    <a:lnTo>
                      <a:pt x="93405" y="193739"/>
                    </a:lnTo>
                    <a:lnTo>
                      <a:pt x="93405" y="198461"/>
                    </a:lnTo>
                    <a:lnTo>
                      <a:pt x="61473" y="198565"/>
                    </a:lnTo>
                    <a:lnTo>
                      <a:pt x="61734" y="169479"/>
                    </a:lnTo>
                    <a:lnTo>
                      <a:pt x="93432" y="169662"/>
                    </a:lnTo>
                    <a:lnTo>
                      <a:pt x="93432" y="184061"/>
                    </a:lnTo>
                    <a:lnTo>
                      <a:pt x="97654" y="180931"/>
                    </a:lnTo>
                    <a:lnTo>
                      <a:pt x="103988" y="181948"/>
                    </a:lnTo>
                    <a:lnTo>
                      <a:pt x="117830" y="182105"/>
                    </a:lnTo>
                    <a:lnTo>
                      <a:pt x="119759" y="177331"/>
                    </a:lnTo>
                    <a:lnTo>
                      <a:pt x="125312" y="180096"/>
                    </a:lnTo>
                    <a:lnTo>
                      <a:pt x="130577" y="180566"/>
                    </a:lnTo>
                    <a:lnTo>
                      <a:pt x="136520" y="179235"/>
                    </a:lnTo>
                    <a:lnTo>
                      <a:pt x="137589" y="181374"/>
                    </a:lnTo>
                    <a:lnTo>
                      <a:pt x="140847" y="181400"/>
                    </a:lnTo>
                    <a:lnTo>
                      <a:pt x="144158" y="169975"/>
                    </a:lnTo>
                    <a:lnTo>
                      <a:pt x="156097" y="170027"/>
                    </a:lnTo>
                    <a:lnTo>
                      <a:pt x="156070" y="144985"/>
                    </a:lnTo>
                    <a:lnTo>
                      <a:pt x="156279" y="118273"/>
                    </a:lnTo>
                    <a:lnTo>
                      <a:pt x="156644" y="95917"/>
                    </a:lnTo>
                    <a:lnTo>
                      <a:pt x="101434" y="104630"/>
                    </a:lnTo>
                    <a:lnTo>
                      <a:pt x="80841" y="107734"/>
                    </a:lnTo>
                    <a:lnTo>
                      <a:pt x="80841" y="97926"/>
                    </a:lnTo>
                    <a:lnTo>
                      <a:pt x="46146" y="97456"/>
                    </a:lnTo>
                    <a:lnTo>
                      <a:pt x="31444" y="97039"/>
                    </a:lnTo>
                    <a:lnTo>
                      <a:pt x="32408" y="101917"/>
                    </a:lnTo>
                    <a:lnTo>
                      <a:pt x="37205" y="110447"/>
                    </a:lnTo>
                    <a:lnTo>
                      <a:pt x="37179" y="112717"/>
                    </a:lnTo>
                    <a:lnTo>
                      <a:pt x="39577" y="115951"/>
                    </a:lnTo>
                    <a:lnTo>
                      <a:pt x="38247" y="116395"/>
                    </a:lnTo>
                    <a:lnTo>
                      <a:pt x="22060" y="115899"/>
                    </a:lnTo>
                    <a:lnTo>
                      <a:pt x="19270" y="128759"/>
                    </a:lnTo>
                    <a:lnTo>
                      <a:pt x="30636" y="128864"/>
                    </a:lnTo>
                    <a:lnTo>
                      <a:pt x="30558" y="140315"/>
                    </a:lnTo>
                    <a:lnTo>
                      <a:pt x="20444" y="140211"/>
                    </a:lnTo>
                    <a:lnTo>
                      <a:pt x="20157" y="149784"/>
                    </a:lnTo>
                    <a:lnTo>
                      <a:pt x="30610" y="144959"/>
                    </a:lnTo>
                    <a:lnTo>
                      <a:pt x="30532" y="149132"/>
                    </a:lnTo>
                    <a:lnTo>
                      <a:pt x="25057" y="149132"/>
                    </a:lnTo>
                    <a:lnTo>
                      <a:pt x="25214" y="157610"/>
                    </a:lnTo>
                    <a:lnTo>
                      <a:pt x="21747" y="157845"/>
                    </a:lnTo>
                    <a:lnTo>
                      <a:pt x="18697" y="155315"/>
                    </a:lnTo>
                    <a:lnTo>
                      <a:pt x="16638" y="156958"/>
                    </a:lnTo>
                    <a:lnTo>
                      <a:pt x="16794" y="161706"/>
                    </a:lnTo>
                    <a:lnTo>
                      <a:pt x="21643" y="161810"/>
                    </a:lnTo>
                    <a:lnTo>
                      <a:pt x="22842" y="163766"/>
                    </a:lnTo>
                    <a:lnTo>
                      <a:pt x="30506" y="161940"/>
                    </a:lnTo>
                    <a:lnTo>
                      <a:pt x="30062" y="152732"/>
                    </a:lnTo>
                    <a:lnTo>
                      <a:pt x="33868" y="153463"/>
                    </a:lnTo>
                    <a:lnTo>
                      <a:pt x="34051" y="151141"/>
                    </a:lnTo>
                    <a:lnTo>
                      <a:pt x="37935" y="153932"/>
                    </a:lnTo>
                    <a:lnTo>
                      <a:pt x="41845" y="153984"/>
                    </a:lnTo>
                    <a:lnTo>
                      <a:pt x="40776" y="159097"/>
                    </a:lnTo>
                    <a:lnTo>
                      <a:pt x="34755" y="160062"/>
                    </a:lnTo>
                    <a:lnTo>
                      <a:pt x="34025" y="163140"/>
                    </a:lnTo>
                    <a:lnTo>
                      <a:pt x="31861" y="163297"/>
                    </a:lnTo>
                    <a:lnTo>
                      <a:pt x="33112" y="165540"/>
                    </a:lnTo>
                    <a:lnTo>
                      <a:pt x="27169" y="166453"/>
                    </a:lnTo>
                    <a:lnTo>
                      <a:pt x="27221" y="168879"/>
                    </a:lnTo>
                    <a:lnTo>
                      <a:pt x="14579" y="168697"/>
                    </a:lnTo>
                    <a:lnTo>
                      <a:pt x="15126" y="140263"/>
                    </a:lnTo>
                    <a:lnTo>
                      <a:pt x="13249" y="140211"/>
                    </a:lnTo>
                    <a:lnTo>
                      <a:pt x="10929" y="143602"/>
                    </a:lnTo>
                    <a:lnTo>
                      <a:pt x="7853" y="141646"/>
                    </a:lnTo>
                    <a:lnTo>
                      <a:pt x="7879" y="143498"/>
                    </a:lnTo>
                    <a:lnTo>
                      <a:pt x="3995" y="143654"/>
                    </a:lnTo>
                    <a:lnTo>
                      <a:pt x="4830" y="139898"/>
                    </a:lnTo>
                    <a:lnTo>
                      <a:pt x="7853" y="140446"/>
                    </a:lnTo>
                    <a:lnTo>
                      <a:pt x="9078" y="138463"/>
                    </a:lnTo>
                    <a:lnTo>
                      <a:pt x="8375" y="128759"/>
                    </a:lnTo>
                    <a:lnTo>
                      <a:pt x="15360" y="128733"/>
                    </a:lnTo>
                    <a:lnTo>
                      <a:pt x="16012" y="96595"/>
                    </a:lnTo>
                    <a:lnTo>
                      <a:pt x="15022" y="95239"/>
                    </a:lnTo>
                    <a:lnTo>
                      <a:pt x="190" y="94717"/>
                    </a:lnTo>
                    <a:lnTo>
                      <a:pt x="268" y="59006"/>
                    </a:lnTo>
                    <a:lnTo>
                      <a:pt x="33" y="19095"/>
                    </a:lnTo>
                    <a:lnTo>
                      <a:pt x="33" y="19095"/>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3" name="TX-5">
                <a:extLst>
                  <a:ext uri="{FF2B5EF4-FFF2-40B4-BE49-F238E27FC236}">
                    <a16:creationId xmlns:a16="http://schemas.microsoft.com/office/drawing/2014/main" id="{AF4AADD3-F2AE-D02D-2EEE-BAE4F2682512}"/>
                  </a:ext>
                </a:extLst>
              </p:cNvPr>
              <p:cNvSpPr/>
              <p:nvPr/>
            </p:nvSpPr>
            <p:spPr>
              <a:xfrm>
                <a:off x="4624317" y="4573141"/>
                <a:ext cx="247335" cy="146106"/>
              </a:xfrm>
              <a:custGeom>
                <a:avLst/>
                <a:gdLst>
                  <a:gd name="connsiteX0" fmla="*/ 33 w 288666"/>
                  <a:gd name="connsiteY0" fmla="*/ 34772 h 170522"/>
                  <a:gd name="connsiteX1" fmla="*/ 2379 w 288666"/>
                  <a:gd name="connsiteY1" fmla="*/ 29529 h 170522"/>
                  <a:gd name="connsiteX2" fmla="*/ 5768 w 288666"/>
                  <a:gd name="connsiteY2" fmla="*/ 27311 h 170522"/>
                  <a:gd name="connsiteX3" fmla="*/ 1336 w 288666"/>
                  <a:gd name="connsiteY3" fmla="*/ 22564 h 170522"/>
                  <a:gd name="connsiteX4" fmla="*/ 1336 w 288666"/>
                  <a:gd name="connsiteY4" fmla="*/ 8791 h 170522"/>
                  <a:gd name="connsiteX5" fmla="*/ 4595 w 288666"/>
                  <a:gd name="connsiteY5" fmla="*/ 6469 h 170522"/>
                  <a:gd name="connsiteX6" fmla="*/ 4881 w 288666"/>
                  <a:gd name="connsiteY6" fmla="*/ 3104 h 170522"/>
                  <a:gd name="connsiteX7" fmla="*/ 22737 w 288666"/>
                  <a:gd name="connsiteY7" fmla="*/ 3417 h 170522"/>
                  <a:gd name="connsiteX8" fmla="*/ 22477 w 288666"/>
                  <a:gd name="connsiteY8" fmla="*/ 32503 h 170522"/>
                  <a:gd name="connsiteX9" fmla="*/ 54409 w 288666"/>
                  <a:gd name="connsiteY9" fmla="*/ 32398 h 170522"/>
                  <a:gd name="connsiteX10" fmla="*/ 54409 w 288666"/>
                  <a:gd name="connsiteY10" fmla="*/ 27677 h 170522"/>
                  <a:gd name="connsiteX11" fmla="*/ 106751 w 288666"/>
                  <a:gd name="connsiteY11" fmla="*/ 28433 h 170522"/>
                  <a:gd name="connsiteX12" fmla="*/ 108472 w 288666"/>
                  <a:gd name="connsiteY12" fmla="*/ 32164 h 170522"/>
                  <a:gd name="connsiteX13" fmla="*/ 112408 w 288666"/>
                  <a:gd name="connsiteY13" fmla="*/ 34172 h 170522"/>
                  <a:gd name="connsiteX14" fmla="*/ 116892 w 288666"/>
                  <a:gd name="connsiteY14" fmla="*/ 38763 h 170522"/>
                  <a:gd name="connsiteX15" fmla="*/ 121844 w 288666"/>
                  <a:gd name="connsiteY15" fmla="*/ 40511 h 170522"/>
                  <a:gd name="connsiteX16" fmla="*/ 126693 w 288666"/>
                  <a:gd name="connsiteY16" fmla="*/ 39076 h 170522"/>
                  <a:gd name="connsiteX17" fmla="*/ 131672 w 288666"/>
                  <a:gd name="connsiteY17" fmla="*/ 39911 h 170522"/>
                  <a:gd name="connsiteX18" fmla="*/ 131255 w 288666"/>
                  <a:gd name="connsiteY18" fmla="*/ 41763 h 170522"/>
                  <a:gd name="connsiteX19" fmla="*/ 139022 w 288666"/>
                  <a:gd name="connsiteY19" fmla="*/ 44163 h 170522"/>
                  <a:gd name="connsiteX20" fmla="*/ 143767 w 288666"/>
                  <a:gd name="connsiteY20" fmla="*/ 47215 h 170522"/>
                  <a:gd name="connsiteX21" fmla="*/ 145148 w 288666"/>
                  <a:gd name="connsiteY21" fmla="*/ 49693 h 170522"/>
                  <a:gd name="connsiteX22" fmla="*/ 149919 w 288666"/>
                  <a:gd name="connsiteY22" fmla="*/ 48363 h 170522"/>
                  <a:gd name="connsiteX23" fmla="*/ 145539 w 288666"/>
                  <a:gd name="connsiteY23" fmla="*/ 7278 h 170522"/>
                  <a:gd name="connsiteX24" fmla="*/ 197387 w 288666"/>
                  <a:gd name="connsiteY24" fmla="*/ 6886 h 170522"/>
                  <a:gd name="connsiteX25" fmla="*/ 216520 w 288666"/>
                  <a:gd name="connsiteY25" fmla="*/ 7017 h 170522"/>
                  <a:gd name="connsiteX26" fmla="*/ 218006 w 288666"/>
                  <a:gd name="connsiteY26" fmla="*/ 1721 h 170522"/>
                  <a:gd name="connsiteX27" fmla="*/ 219518 w 288666"/>
                  <a:gd name="connsiteY27" fmla="*/ 0 h 170522"/>
                  <a:gd name="connsiteX28" fmla="*/ 219544 w 288666"/>
                  <a:gd name="connsiteY28" fmla="*/ 17190 h 170522"/>
                  <a:gd name="connsiteX29" fmla="*/ 259452 w 288666"/>
                  <a:gd name="connsiteY29" fmla="*/ 17216 h 170522"/>
                  <a:gd name="connsiteX30" fmla="*/ 281844 w 288666"/>
                  <a:gd name="connsiteY30" fmla="*/ 16877 h 170522"/>
                  <a:gd name="connsiteX31" fmla="*/ 283955 w 288666"/>
                  <a:gd name="connsiteY31" fmla="*/ 19016 h 170522"/>
                  <a:gd name="connsiteX32" fmla="*/ 283590 w 288666"/>
                  <a:gd name="connsiteY32" fmla="*/ 22616 h 170522"/>
                  <a:gd name="connsiteX33" fmla="*/ 284868 w 288666"/>
                  <a:gd name="connsiteY33" fmla="*/ 27103 h 170522"/>
                  <a:gd name="connsiteX34" fmla="*/ 288700 w 288666"/>
                  <a:gd name="connsiteY34" fmla="*/ 28851 h 170522"/>
                  <a:gd name="connsiteX35" fmla="*/ 284399 w 288666"/>
                  <a:gd name="connsiteY35" fmla="*/ 31303 h 170522"/>
                  <a:gd name="connsiteX36" fmla="*/ 284451 w 288666"/>
                  <a:gd name="connsiteY36" fmla="*/ 60154 h 170522"/>
                  <a:gd name="connsiteX37" fmla="*/ 280697 w 288666"/>
                  <a:gd name="connsiteY37" fmla="*/ 59632 h 170522"/>
                  <a:gd name="connsiteX38" fmla="*/ 278064 w 288666"/>
                  <a:gd name="connsiteY38" fmla="*/ 57545 h 170522"/>
                  <a:gd name="connsiteX39" fmla="*/ 275145 w 288666"/>
                  <a:gd name="connsiteY39" fmla="*/ 60388 h 170522"/>
                  <a:gd name="connsiteX40" fmla="*/ 271131 w 288666"/>
                  <a:gd name="connsiteY40" fmla="*/ 59162 h 170522"/>
                  <a:gd name="connsiteX41" fmla="*/ 268732 w 288666"/>
                  <a:gd name="connsiteY41" fmla="*/ 54650 h 170522"/>
                  <a:gd name="connsiteX42" fmla="*/ 266569 w 288666"/>
                  <a:gd name="connsiteY42" fmla="*/ 54519 h 170522"/>
                  <a:gd name="connsiteX43" fmla="*/ 268289 w 288666"/>
                  <a:gd name="connsiteY43" fmla="*/ 52119 h 170522"/>
                  <a:gd name="connsiteX44" fmla="*/ 263388 w 288666"/>
                  <a:gd name="connsiteY44" fmla="*/ 48780 h 170522"/>
                  <a:gd name="connsiteX45" fmla="*/ 258592 w 288666"/>
                  <a:gd name="connsiteY45" fmla="*/ 43589 h 170522"/>
                  <a:gd name="connsiteX46" fmla="*/ 257628 w 288666"/>
                  <a:gd name="connsiteY46" fmla="*/ 40250 h 170522"/>
                  <a:gd name="connsiteX47" fmla="*/ 254682 w 288666"/>
                  <a:gd name="connsiteY47" fmla="*/ 39233 h 170522"/>
                  <a:gd name="connsiteX48" fmla="*/ 254057 w 288666"/>
                  <a:gd name="connsiteY48" fmla="*/ 33494 h 170522"/>
                  <a:gd name="connsiteX49" fmla="*/ 255021 w 288666"/>
                  <a:gd name="connsiteY49" fmla="*/ 23947 h 170522"/>
                  <a:gd name="connsiteX50" fmla="*/ 247566 w 288666"/>
                  <a:gd name="connsiteY50" fmla="*/ 25120 h 170522"/>
                  <a:gd name="connsiteX51" fmla="*/ 245090 w 288666"/>
                  <a:gd name="connsiteY51" fmla="*/ 24364 h 170522"/>
                  <a:gd name="connsiteX52" fmla="*/ 237843 w 288666"/>
                  <a:gd name="connsiteY52" fmla="*/ 24677 h 170522"/>
                  <a:gd name="connsiteX53" fmla="*/ 238208 w 288666"/>
                  <a:gd name="connsiteY53" fmla="*/ 29529 h 170522"/>
                  <a:gd name="connsiteX54" fmla="*/ 235966 w 288666"/>
                  <a:gd name="connsiteY54" fmla="*/ 29894 h 170522"/>
                  <a:gd name="connsiteX55" fmla="*/ 235992 w 288666"/>
                  <a:gd name="connsiteY55" fmla="*/ 32790 h 170522"/>
                  <a:gd name="connsiteX56" fmla="*/ 238286 w 288666"/>
                  <a:gd name="connsiteY56" fmla="*/ 36911 h 170522"/>
                  <a:gd name="connsiteX57" fmla="*/ 237087 w 288666"/>
                  <a:gd name="connsiteY57" fmla="*/ 38189 h 170522"/>
                  <a:gd name="connsiteX58" fmla="*/ 236566 w 288666"/>
                  <a:gd name="connsiteY58" fmla="*/ 43172 h 170522"/>
                  <a:gd name="connsiteX59" fmla="*/ 237817 w 288666"/>
                  <a:gd name="connsiteY59" fmla="*/ 44789 h 170522"/>
                  <a:gd name="connsiteX60" fmla="*/ 233255 w 288666"/>
                  <a:gd name="connsiteY60" fmla="*/ 51806 h 170522"/>
                  <a:gd name="connsiteX61" fmla="*/ 230778 w 288666"/>
                  <a:gd name="connsiteY61" fmla="*/ 53710 h 170522"/>
                  <a:gd name="connsiteX62" fmla="*/ 222203 w 288666"/>
                  <a:gd name="connsiteY62" fmla="*/ 56710 h 170522"/>
                  <a:gd name="connsiteX63" fmla="*/ 219439 w 288666"/>
                  <a:gd name="connsiteY63" fmla="*/ 58667 h 170522"/>
                  <a:gd name="connsiteX64" fmla="*/ 219335 w 288666"/>
                  <a:gd name="connsiteY64" fmla="*/ 74240 h 170522"/>
                  <a:gd name="connsiteX65" fmla="*/ 217302 w 288666"/>
                  <a:gd name="connsiteY65" fmla="*/ 78727 h 170522"/>
                  <a:gd name="connsiteX66" fmla="*/ 216077 w 288666"/>
                  <a:gd name="connsiteY66" fmla="*/ 76770 h 170522"/>
                  <a:gd name="connsiteX67" fmla="*/ 214200 w 288666"/>
                  <a:gd name="connsiteY67" fmla="*/ 78257 h 170522"/>
                  <a:gd name="connsiteX68" fmla="*/ 211671 w 288666"/>
                  <a:gd name="connsiteY68" fmla="*/ 75988 h 170522"/>
                  <a:gd name="connsiteX69" fmla="*/ 212010 w 288666"/>
                  <a:gd name="connsiteY69" fmla="*/ 73953 h 170522"/>
                  <a:gd name="connsiteX70" fmla="*/ 207162 w 288666"/>
                  <a:gd name="connsiteY70" fmla="*/ 75883 h 170522"/>
                  <a:gd name="connsiteX71" fmla="*/ 205363 w 288666"/>
                  <a:gd name="connsiteY71" fmla="*/ 72936 h 170522"/>
                  <a:gd name="connsiteX72" fmla="*/ 201401 w 288666"/>
                  <a:gd name="connsiteY72" fmla="*/ 73979 h 170522"/>
                  <a:gd name="connsiteX73" fmla="*/ 200906 w 288666"/>
                  <a:gd name="connsiteY73" fmla="*/ 72544 h 170522"/>
                  <a:gd name="connsiteX74" fmla="*/ 193581 w 288666"/>
                  <a:gd name="connsiteY74" fmla="*/ 68397 h 170522"/>
                  <a:gd name="connsiteX75" fmla="*/ 189905 w 288666"/>
                  <a:gd name="connsiteY75" fmla="*/ 67770 h 170522"/>
                  <a:gd name="connsiteX76" fmla="*/ 187403 w 288666"/>
                  <a:gd name="connsiteY76" fmla="*/ 69544 h 170522"/>
                  <a:gd name="connsiteX77" fmla="*/ 180938 w 288666"/>
                  <a:gd name="connsiteY77" fmla="*/ 67562 h 170522"/>
                  <a:gd name="connsiteX78" fmla="*/ 173275 w 288666"/>
                  <a:gd name="connsiteY78" fmla="*/ 68032 h 170522"/>
                  <a:gd name="connsiteX79" fmla="*/ 167827 w 288666"/>
                  <a:gd name="connsiteY79" fmla="*/ 64484 h 170522"/>
                  <a:gd name="connsiteX80" fmla="*/ 165011 w 288666"/>
                  <a:gd name="connsiteY80" fmla="*/ 60988 h 170522"/>
                  <a:gd name="connsiteX81" fmla="*/ 157322 w 288666"/>
                  <a:gd name="connsiteY81" fmla="*/ 56319 h 170522"/>
                  <a:gd name="connsiteX82" fmla="*/ 155732 w 288666"/>
                  <a:gd name="connsiteY82" fmla="*/ 54206 h 170522"/>
                  <a:gd name="connsiteX83" fmla="*/ 155784 w 288666"/>
                  <a:gd name="connsiteY83" fmla="*/ 89683 h 170522"/>
                  <a:gd name="connsiteX84" fmla="*/ 161831 w 288666"/>
                  <a:gd name="connsiteY84" fmla="*/ 94482 h 170522"/>
                  <a:gd name="connsiteX85" fmla="*/ 163734 w 288666"/>
                  <a:gd name="connsiteY85" fmla="*/ 97691 h 170522"/>
                  <a:gd name="connsiteX86" fmla="*/ 169130 w 288666"/>
                  <a:gd name="connsiteY86" fmla="*/ 101760 h 170522"/>
                  <a:gd name="connsiteX87" fmla="*/ 170277 w 288666"/>
                  <a:gd name="connsiteY87" fmla="*/ 105099 h 170522"/>
                  <a:gd name="connsiteX88" fmla="*/ 173640 w 288666"/>
                  <a:gd name="connsiteY88" fmla="*/ 108673 h 170522"/>
                  <a:gd name="connsiteX89" fmla="*/ 176715 w 288666"/>
                  <a:gd name="connsiteY89" fmla="*/ 110264 h 170522"/>
                  <a:gd name="connsiteX90" fmla="*/ 175464 w 288666"/>
                  <a:gd name="connsiteY90" fmla="*/ 115638 h 170522"/>
                  <a:gd name="connsiteX91" fmla="*/ 177028 w 288666"/>
                  <a:gd name="connsiteY91" fmla="*/ 121116 h 170522"/>
                  <a:gd name="connsiteX92" fmla="*/ 173718 w 288666"/>
                  <a:gd name="connsiteY92" fmla="*/ 126881 h 170522"/>
                  <a:gd name="connsiteX93" fmla="*/ 174057 w 288666"/>
                  <a:gd name="connsiteY93" fmla="*/ 129516 h 170522"/>
                  <a:gd name="connsiteX94" fmla="*/ 171007 w 288666"/>
                  <a:gd name="connsiteY94" fmla="*/ 131942 h 170522"/>
                  <a:gd name="connsiteX95" fmla="*/ 174760 w 288666"/>
                  <a:gd name="connsiteY95" fmla="*/ 137159 h 170522"/>
                  <a:gd name="connsiteX96" fmla="*/ 172571 w 288666"/>
                  <a:gd name="connsiteY96" fmla="*/ 146628 h 170522"/>
                  <a:gd name="connsiteX97" fmla="*/ 175151 w 288666"/>
                  <a:gd name="connsiteY97" fmla="*/ 148454 h 170522"/>
                  <a:gd name="connsiteX98" fmla="*/ 175595 w 288666"/>
                  <a:gd name="connsiteY98" fmla="*/ 152419 h 170522"/>
                  <a:gd name="connsiteX99" fmla="*/ 179687 w 288666"/>
                  <a:gd name="connsiteY99" fmla="*/ 157167 h 170522"/>
                  <a:gd name="connsiteX100" fmla="*/ 127110 w 288666"/>
                  <a:gd name="connsiteY100" fmla="*/ 165253 h 170522"/>
                  <a:gd name="connsiteX101" fmla="*/ 89703 w 288666"/>
                  <a:gd name="connsiteY101" fmla="*/ 170522 h 170522"/>
                  <a:gd name="connsiteX102" fmla="*/ 88244 w 288666"/>
                  <a:gd name="connsiteY102" fmla="*/ 167027 h 170522"/>
                  <a:gd name="connsiteX103" fmla="*/ 87253 w 288666"/>
                  <a:gd name="connsiteY103" fmla="*/ 158523 h 170522"/>
                  <a:gd name="connsiteX104" fmla="*/ 87775 w 288666"/>
                  <a:gd name="connsiteY104" fmla="*/ 156932 h 170522"/>
                  <a:gd name="connsiteX105" fmla="*/ 82092 w 288666"/>
                  <a:gd name="connsiteY105" fmla="*/ 158706 h 170522"/>
                  <a:gd name="connsiteX106" fmla="*/ 80319 w 288666"/>
                  <a:gd name="connsiteY106" fmla="*/ 155419 h 170522"/>
                  <a:gd name="connsiteX107" fmla="*/ 80737 w 288666"/>
                  <a:gd name="connsiteY107" fmla="*/ 149993 h 170522"/>
                  <a:gd name="connsiteX108" fmla="*/ 82509 w 288666"/>
                  <a:gd name="connsiteY108" fmla="*/ 147306 h 170522"/>
                  <a:gd name="connsiteX109" fmla="*/ 80606 w 288666"/>
                  <a:gd name="connsiteY109" fmla="*/ 144124 h 170522"/>
                  <a:gd name="connsiteX110" fmla="*/ 77322 w 288666"/>
                  <a:gd name="connsiteY110" fmla="*/ 145741 h 170522"/>
                  <a:gd name="connsiteX111" fmla="*/ 73203 w 288666"/>
                  <a:gd name="connsiteY111" fmla="*/ 144515 h 170522"/>
                  <a:gd name="connsiteX112" fmla="*/ 71848 w 288666"/>
                  <a:gd name="connsiteY112" fmla="*/ 140654 h 170522"/>
                  <a:gd name="connsiteX113" fmla="*/ 74533 w 288666"/>
                  <a:gd name="connsiteY113" fmla="*/ 138959 h 170522"/>
                  <a:gd name="connsiteX114" fmla="*/ 74819 w 288666"/>
                  <a:gd name="connsiteY114" fmla="*/ 134915 h 170522"/>
                  <a:gd name="connsiteX115" fmla="*/ 71926 w 288666"/>
                  <a:gd name="connsiteY115" fmla="*/ 136794 h 170522"/>
                  <a:gd name="connsiteX116" fmla="*/ 68876 w 288666"/>
                  <a:gd name="connsiteY116" fmla="*/ 136298 h 170522"/>
                  <a:gd name="connsiteX117" fmla="*/ 64210 w 288666"/>
                  <a:gd name="connsiteY117" fmla="*/ 131290 h 170522"/>
                  <a:gd name="connsiteX118" fmla="*/ 63558 w 288666"/>
                  <a:gd name="connsiteY118" fmla="*/ 128942 h 170522"/>
                  <a:gd name="connsiteX119" fmla="*/ 60300 w 288666"/>
                  <a:gd name="connsiteY119" fmla="*/ 129776 h 170522"/>
                  <a:gd name="connsiteX120" fmla="*/ 58553 w 288666"/>
                  <a:gd name="connsiteY120" fmla="*/ 127403 h 170522"/>
                  <a:gd name="connsiteX121" fmla="*/ 56077 w 288666"/>
                  <a:gd name="connsiteY121" fmla="*/ 127924 h 170522"/>
                  <a:gd name="connsiteX122" fmla="*/ 56338 w 288666"/>
                  <a:gd name="connsiteY122" fmla="*/ 123959 h 170522"/>
                  <a:gd name="connsiteX123" fmla="*/ 52636 w 288666"/>
                  <a:gd name="connsiteY123" fmla="*/ 120412 h 170522"/>
                  <a:gd name="connsiteX124" fmla="*/ 44347 w 288666"/>
                  <a:gd name="connsiteY124" fmla="*/ 117386 h 170522"/>
                  <a:gd name="connsiteX125" fmla="*/ 40932 w 288666"/>
                  <a:gd name="connsiteY125" fmla="*/ 114621 h 170522"/>
                  <a:gd name="connsiteX126" fmla="*/ 35197 w 288666"/>
                  <a:gd name="connsiteY126" fmla="*/ 114882 h 170522"/>
                  <a:gd name="connsiteX127" fmla="*/ 32252 w 288666"/>
                  <a:gd name="connsiteY127" fmla="*/ 112821 h 170522"/>
                  <a:gd name="connsiteX128" fmla="*/ 31756 w 288666"/>
                  <a:gd name="connsiteY128" fmla="*/ 109977 h 170522"/>
                  <a:gd name="connsiteX129" fmla="*/ 34207 w 288666"/>
                  <a:gd name="connsiteY129" fmla="*/ 107030 h 170522"/>
                  <a:gd name="connsiteX130" fmla="*/ 34650 w 288666"/>
                  <a:gd name="connsiteY130" fmla="*/ 101369 h 170522"/>
                  <a:gd name="connsiteX131" fmla="*/ 28524 w 288666"/>
                  <a:gd name="connsiteY131" fmla="*/ 97508 h 170522"/>
                  <a:gd name="connsiteX132" fmla="*/ 27560 w 288666"/>
                  <a:gd name="connsiteY132" fmla="*/ 94691 h 170522"/>
                  <a:gd name="connsiteX133" fmla="*/ 25579 w 288666"/>
                  <a:gd name="connsiteY133" fmla="*/ 94274 h 170522"/>
                  <a:gd name="connsiteX134" fmla="*/ 26126 w 288666"/>
                  <a:gd name="connsiteY134" fmla="*/ 91874 h 170522"/>
                  <a:gd name="connsiteX135" fmla="*/ 23728 w 288666"/>
                  <a:gd name="connsiteY135" fmla="*/ 89317 h 170522"/>
                  <a:gd name="connsiteX136" fmla="*/ 23415 w 288666"/>
                  <a:gd name="connsiteY136" fmla="*/ 83944 h 170522"/>
                  <a:gd name="connsiteX137" fmla="*/ 24588 w 288666"/>
                  <a:gd name="connsiteY137" fmla="*/ 81596 h 170522"/>
                  <a:gd name="connsiteX138" fmla="*/ 20730 w 288666"/>
                  <a:gd name="connsiteY138" fmla="*/ 78361 h 170522"/>
                  <a:gd name="connsiteX139" fmla="*/ 17055 w 288666"/>
                  <a:gd name="connsiteY139" fmla="*/ 77370 h 170522"/>
                  <a:gd name="connsiteX140" fmla="*/ 13614 w 288666"/>
                  <a:gd name="connsiteY140" fmla="*/ 73040 h 170522"/>
                  <a:gd name="connsiteX141" fmla="*/ 12337 w 288666"/>
                  <a:gd name="connsiteY141" fmla="*/ 68032 h 170522"/>
                  <a:gd name="connsiteX142" fmla="*/ 7592 w 288666"/>
                  <a:gd name="connsiteY142" fmla="*/ 66075 h 170522"/>
                  <a:gd name="connsiteX143" fmla="*/ 13353 w 288666"/>
                  <a:gd name="connsiteY143" fmla="*/ 60154 h 170522"/>
                  <a:gd name="connsiteX144" fmla="*/ 11554 w 288666"/>
                  <a:gd name="connsiteY144" fmla="*/ 58667 h 170522"/>
                  <a:gd name="connsiteX145" fmla="*/ 17185 w 288666"/>
                  <a:gd name="connsiteY145" fmla="*/ 53371 h 170522"/>
                  <a:gd name="connsiteX146" fmla="*/ 12962 w 288666"/>
                  <a:gd name="connsiteY146" fmla="*/ 49980 h 170522"/>
                  <a:gd name="connsiteX147" fmla="*/ 16664 w 288666"/>
                  <a:gd name="connsiteY147" fmla="*/ 45989 h 170522"/>
                  <a:gd name="connsiteX148" fmla="*/ 13536 w 288666"/>
                  <a:gd name="connsiteY148" fmla="*/ 44215 h 170522"/>
                  <a:gd name="connsiteX149" fmla="*/ 8896 w 288666"/>
                  <a:gd name="connsiteY149" fmla="*/ 44006 h 170522"/>
                  <a:gd name="connsiteX150" fmla="*/ 11189 w 288666"/>
                  <a:gd name="connsiteY150" fmla="*/ 40433 h 170522"/>
                  <a:gd name="connsiteX151" fmla="*/ 6628 w 288666"/>
                  <a:gd name="connsiteY151" fmla="*/ 39337 h 170522"/>
                  <a:gd name="connsiteX152" fmla="*/ 4047 w 288666"/>
                  <a:gd name="connsiteY152" fmla="*/ 40276 h 170522"/>
                  <a:gd name="connsiteX153" fmla="*/ 2744 w 288666"/>
                  <a:gd name="connsiteY153" fmla="*/ 35998 h 170522"/>
                  <a:gd name="connsiteX154" fmla="*/ 33 w 288666"/>
                  <a:gd name="connsiteY154" fmla="*/ 34772 h 170522"/>
                  <a:gd name="connsiteX155" fmla="*/ 33 w 288666"/>
                  <a:gd name="connsiteY155" fmla="*/ 34772 h 17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Lst>
                <a:rect l="l" t="t" r="r" b="b"/>
                <a:pathLst>
                  <a:path w="288666" h="170522">
                    <a:moveTo>
                      <a:pt x="33" y="34772"/>
                    </a:moveTo>
                    <a:lnTo>
                      <a:pt x="2379" y="29529"/>
                    </a:lnTo>
                    <a:lnTo>
                      <a:pt x="5768" y="27311"/>
                    </a:lnTo>
                    <a:lnTo>
                      <a:pt x="1336" y="22564"/>
                    </a:lnTo>
                    <a:lnTo>
                      <a:pt x="1336" y="8791"/>
                    </a:lnTo>
                    <a:lnTo>
                      <a:pt x="4595" y="6469"/>
                    </a:lnTo>
                    <a:lnTo>
                      <a:pt x="4881" y="3104"/>
                    </a:lnTo>
                    <a:lnTo>
                      <a:pt x="22737" y="3417"/>
                    </a:lnTo>
                    <a:lnTo>
                      <a:pt x="22477" y="32503"/>
                    </a:lnTo>
                    <a:lnTo>
                      <a:pt x="54409" y="32398"/>
                    </a:lnTo>
                    <a:lnTo>
                      <a:pt x="54409" y="27677"/>
                    </a:lnTo>
                    <a:lnTo>
                      <a:pt x="106751" y="28433"/>
                    </a:lnTo>
                    <a:lnTo>
                      <a:pt x="108472" y="32164"/>
                    </a:lnTo>
                    <a:lnTo>
                      <a:pt x="112408" y="34172"/>
                    </a:lnTo>
                    <a:lnTo>
                      <a:pt x="116892" y="38763"/>
                    </a:lnTo>
                    <a:lnTo>
                      <a:pt x="121844" y="40511"/>
                    </a:lnTo>
                    <a:lnTo>
                      <a:pt x="126693" y="39076"/>
                    </a:lnTo>
                    <a:lnTo>
                      <a:pt x="131672" y="39911"/>
                    </a:lnTo>
                    <a:lnTo>
                      <a:pt x="131255" y="41763"/>
                    </a:lnTo>
                    <a:lnTo>
                      <a:pt x="139022" y="44163"/>
                    </a:lnTo>
                    <a:lnTo>
                      <a:pt x="143767" y="47215"/>
                    </a:lnTo>
                    <a:lnTo>
                      <a:pt x="145148" y="49693"/>
                    </a:lnTo>
                    <a:lnTo>
                      <a:pt x="149919" y="48363"/>
                    </a:lnTo>
                    <a:lnTo>
                      <a:pt x="145539" y="7278"/>
                    </a:lnTo>
                    <a:lnTo>
                      <a:pt x="197387" y="6886"/>
                    </a:lnTo>
                    <a:lnTo>
                      <a:pt x="216520" y="7017"/>
                    </a:lnTo>
                    <a:lnTo>
                      <a:pt x="218006" y="1721"/>
                    </a:lnTo>
                    <a:lnTo>
                      <a:pt x="219518" y="0"/>
                    </a:lnTo>
                    <a:lnTo>
                      <a:pt x="219544" y="17190"/>
                    </a:lnTo>
                    <a:lnTo>
                      <a:pt x="259452" y="17216"/>
                    </a:lnTo>
                    <a:lnTo>
                      <a:pt x="281844" y="16877"/>
                    </a:lnTo>
                    <a:lnTo>
                      <a:pt x="283955" y="19016"/>
                    </a:lnTo>
                    <a:lnTo>
                      <a:pt x="283590" y="22616"/>
                    </a:lnTo>
                    <a:lnTo>
                      <a:pt x="284868" y="27103"/>
                    </a:lnTo>
                    <a:lnTo>
                      <a:pt x="288700" y="28851"/>
                    </a:lnTo>
                    <a:lnTo>
                      <a:pt x="284399" y="31303"/>
                    </a:lnTo>
                    <a:lnTo>
                      <a:pt x="284451" y="60154"/>
                    </a:lnTo>
                    <a:lnTo>
                      <a:pt x="280697" y="59632"/>
                    </a:lnTo>
                    <a:lnTo>
                      <a:pt x="278064" y="57545"/>
                    </a:lnTo>
                    <a:lnTo>
                      <a:pt x="275145" y="60388"/>
                    </a:lnTo>
                    <a:lnTo>
                      <a:pt x="271131" y="59162"/>
                    </a:lnTo>
                    <a:lnTo>
                      <a:pt x="268732" y="54650"/>
                    </a:lnTo>
                    <a:lnTo>
                      <a:pt x="266569" y="54519"/>
                    </a:lnTo>
                    <a:lnTo>
                      <a:pt x="268289" y="52119"/>
                    </a:lnTo>
                    <a:lnTo>
                      <a:pt x="263388" y="48780"/>
                    </a:lnTo>
                    <a:lnTo>
                      <a:pt x="258592" y="43589"/>
                    </a:lnTo>
                    <a:lnTo>
                      <a:pt x="257628" y="40250"/>
                    </a:lnTo>
                    <a:lnTo>
                      <a:pt x="254682" y="39233"/>
                    </a:lnTo>
                    <a:lnTo>
                      <a:pt x="254057" y="33494"/>
                    </a:lnTo>
                    <a:lnTo>
                      <a:pt x="255021" y="23947"/>
                    </a:lnTo>
                    <a:lnTo>
                      <a:pt x="247566" y="25120"/>
                    </a:lnTo>
                    <a:lnTo>
                      <a:pt x="245090" y="24364"/>
                    </a:lnTo>
                    <a:lnTo>
                      <a:pt x="237843" y="24677"/>
                    </a:lnTo>
                    <a:lnTo>
                      <a:pt x="238208" y="29529"/>
                    </a:lnTo>
                    <a:lnTo>
                      <a:pt x="235966" y="29894"/>
                    </a:lnTo>
                    <a:lnTo>
                      <a:pt x="235992" y="32790"/>
                    </a:lnTo>
                    <a:lnTo>
                      <a:pt x="238286" y="36911"/>
                    </a:lnTo>
                    <a:lnTo>
                      <a:pt x="237087" y="38189"/>
                    </a:lnTo>
                    <a:lnTo>
                      <a:pt x="236566" y="43172"/>
                    </a:lnTo>
                    <a:lnTo>
                      <a:pt x="237817" y="44789"/>
                    </a:lnTo>
                    <a:lnTo>
                      <a:pt x="233255" y="51806"/>
                    </a:lnTo>
                    <a:lnTo>
                      <a:pt x="230778" y="53710"/>
                    </a:lnTo>
                    <a:lnTo>
                      <a:pt x="222203" y="56710"/>
                    </a:lnTo>
                    <a:lnTo>
                      <a:pt x="219439" y="58667"/>
                    </a:lnTo>
                    <a:lnTo>
                      <a:pt x="219335" y="74240"/>
                    </a:lnTo>
                    <a:lnTo>
                      <a:pt x="217302" y="78727"/>
                    </a:lnTo>
                    <a:lnTo>
                      <a:pt x="216077" y="76770"/>
                    </a:lnTo>
                    <a:lnTo>
                      <a:pt x="214200" y="78257"/>
                    </a:lnTo>
                    <a:lnTo>
                      <a:pt x="211671" y="75988"/>
                    </a:lnTo>
                    <a:lnTo>
                      <a:pt x="212010" y="73953"/>
                    </a:lnTo>
                    <a:lnTo>
                      <a:pt x="207162" y="75883"/>
                    </a:lnTo>
                    <a:lnTo>
                      <a:pt x="205363" y="72936"/>
                    </a:lnTo>
                    <a:lnTo>
                      <a:pt x="201401" y="73979"/>
                    </a:lnTo>
                    <a:lnTo>
                      <a:pt x="200906" y="72544"/>
                    </a:lnTo>
                    <a:lnTo>
                      <a:pt x="193581" y="68397"/>
                    </a:lnTo>
                    <a:lnTo>
                      <a:pt x="189905" y="67770"/>
                    </a:lnTo>
                    <a:lnTo>
                      <a:pt x="187403" y="69544"/>
                    </a:lnTo>
                    <a:lnTo>
                      <a:pt x="180938" y="67562"/>
                    </a:lnTo>
                    <a:lnTo>
                      <a:pt x="173275" y="68032"/>
                    </a:lnTo>
                    <a:lnTo>
                      <a:pt x="167827" y="64484"/>
                    </a:lnTo>
                    <a:lnTo>
                      <a:pt x="165011" y="60988"/>
                    </a:lnTo>
                    <a:lnTo>
                      <a:pt x="157322" y="56319"/>
                    </a:lnTo>
                    <a:lnTo>
                      <a:pt x="155732" y="54206"/>
                    </a:lnTo>
                    <a:lnTo>
                      <a:pt x="155784" y="89683"/>
                    </a:lnTo>
                    <a:lnTo>
                      <a:pt x="161831" y="94482"/>
                    </a:lnTo>
                    <a:lnTo>
                      <a:pt x="163734" y="97691"/>
                    </a:lnTo>
                    <a:lnTo>
                      <a:pt x="169130" y="101760"/>
                    </a:lnTo>
                    <a:lnTo>
                      <a:pt x="170277" y="105099"/>
                    </a:lnTo>
                    <a:lnTo>
                      <a:pt x="173640" y="108673"/>
                    </a:lnTo>
                    <a:lnTo>
                      <a:pt x="176715" y="110264"/>
                    </a:lnTo>
                    <a:lnTo>
                      <a:pt x="175464" y="115638"/>
                    </a:lnTo>
                    <a:lnTo>
                      <a:pt x="177028" y="121116"/>
                    </a:lnTo>
                    <a:lnTo>
                      <a:pt x="173718" y="126881"/>
                    </a:lnTo>
                    <a:lnTo>
                      <a:pt x="174057" y="129516"/>
                    </a:lnTo>
                    <a:lnTo>
                      <a:pt x="171007" y="131942"/>
                    </a:lnTo>
                    <a:lnTo>
                      <a:pt x="174760" y="137159"/>
                    </a:lnTo>
                    <a:lnTo>
                      <a:pt x="172571" y="146628"/>
                    </a:lnTo>
                    <a:lnTo>
                      <a:pt x="175151" y="148454"/>
                    </a:lnTo>
                    <a:lnTo>
                      <a:pt x="175595" y="152419"/>
                    </a:lnTo>
                    <a:lnTo>
                      <a:pt x="179687" y="157167"/>
                    </a:lnTo>
                    <a:lnTo>
                      <a:pt x="127110" y="165253"/>
                    </a:lnTo>
                    <a:lnTo>
                      <a:pt x="89703" y="170522"/>
                    </a:lnTo>
                    <a:lnTo>
                      <a:pt x="88244" y="167027"/>
                    </a:lnTo>
                    <a:lnTo>
                      <a:pt x="87253" y="158523"/>
                    </a:lnTo>
                    <a:lnTo>
                      <a:pt x="87775" y="156932"/>
                    </a:lnTo>
                    <a:lnTo>
                      <a:pt x="82092" y="158706"/>
                    </a:lnTo>
                    <a:lnTo>
                      <a:pt x="80319" y="155419"/>
                    </a:lnTo>
                    <a:lnTo>
                      <a:pt x="80737" y="149993"/>
                    </a:lnTo>
                    <a:lnTo>
                      <a:pt x="82509" y="147306"/>
                    </a:lnTo>
                    <a:lnTo>
                      <a:pt x="80606" y="144124"/>
                    </a:lnTo>
                    <a:lnTo>
                      <a:pt x="77322" y="145741"/>
                    </a:lnTo>
                    <a:lnTo>
                      <a:pt x="73203" y="144515"/>
                    </a:lnTo>
                    <a:lnTo>
                      <a:pt x="71848" y="140654"/>
                    </a:lnTo>
                    <a:lnTo>
                      <a:pt x="74533" y="138959"/>
                    </a:lnTo>
                    <a:lnTo>
                      <a:pt x="74819" y="134915"/>
                    </a:lnTo>
                    <a:lnTo>
                      <a:pt x="71926" y="136794"/>
                    </a:lnTo>
                    <a:lnTo>
                      <a:pt x="68876" y="136298"/>
                    </a:lnTo>
                    <a:lnTo>
                      <a:pt x="64210" y="131290"/>
                    </a:lnTo>
                    <a:lnTo>
                      <a:pt x="63558" y="128942"/>
                    </a:lnTo>
                    <a:lnTo>
                      <a:pt x="60300" y="129776"/>
                    </a:lnTo>
                    <a:lnTo>
                      <a:pt x="58553" y="127403"/>
                    </a:lnTo>
                    <a:lnTo>
                      <a:pt x="56077" y="127924"/>
                    </a:lnTo>
                    <a:lnTo>
                      <a:pt x="56338" y="123959"/>
                    </a:lnTo>
                    <a:lnTo>
                      <a:pt x="52636" y="120412"/>
                    </a:lnTo>
                    <a:lnTo>
                      <a:pt x="44347" y="117386"/>
                    </a:lnTo>
                    <a:lnTo>
                      <a:pt x="40932" y="114621"/>
                    </a:lnTo>
                    <a:lnTo>
                      <a:pt x="35197" y="114882"/>
                    </a:lnTo>
                    <a:lnTo>
                      <a:pt x="32252" y="112821"/>
                    </a:lnTo>
                    <a:lnTo>
                      <a:pt x="31756" y="109977"/>
                    </a:lnTo>
                    <a:lnTo>
                      <a:pt x="34207" y="107030"/>
                    </a:lnTo>
                    <a:lnTo>
                      <a:pt x="34650" y="101369"/>
                    </a:lnTo>
                    <a:lnTo>
                      <a:pt x="28524" y="97508"/>
                    </a:lnTo>
                    <a:lnTo>
                      <a:pt x="27560" y="94691"/>
                    </a:lnTo>
                    <a:lnTo>
                      <a:pt x="25579" y="94274"/>
                    </a:lnTo>
                    <a:lnTo>
                      <a:pt x="26126" y="91874"/>
                    </a:lnTo>
                    <a:lnTo>
                      <a:pt x="23728" y="89317"/>
                    </a:lnTo>
                    <a:lnTo>
                      <a:pt x="23415" y="83944"/>
                    </a:lnTo>
                    <a:lnTo>
                      <a:pt x="24588" y="81596"/>
                    </a:lnTo>
                    <a:lnTo>
                      <a:pt x="20730" y="78361"/>
                    </a:lnTo>
                    <a:lnTo>
                      <a:pt x="17055" y="77370"/>
                    </a:lnTo>
                    <a:lnTo>
                      <a:pt x="13614" y="73040"/>
                    </a:lnTo>
                    <a:lnTo>
                      <a:pt x="12337" y="68032"/>
                    </a:lnTo>
                    <a:lnTo>
                      <a:pt x="7592" y="66075"/>
                    </a:lnTo>
                    <a:lnTo>
                      <a:pt x="13353" y="60154"/>
                    </a:lnTo>
                    <a:lnTo>
                      <a:pt x="11554" y="58667"/>
                    </a:lnTo>
                    <a:lnTo>
                      <a:pt x="17185" y="53371"/>
                    </a:lnTo>
                    <a:lnTo>
                      <a:pt x="12962" y="49980"/>
                    </a:lnTo>
                    <a:lnTo>
                      <a:pt x="16664" y="45989"/>
                    </a:lnTo>
                    <a:lnTo>
                      <a:pt x="13536" y="44215"/>
                    </a:lnTo>
                    <a:lnTo>
                      <a:pt x="8896" y="44006"/>
                    </a:lnTo>
                    <a:lnTo>
                      <a:pt x="11189" y="40433"/>
                    </a:lnTo>
                    <a:lnTo>
                      <a:pt x="6628" y="39337"/>
                    </a:lnTo>
                    <a:lnTo>
                      <a:pt x="4047" y="40276"/>
                    </a:lnTo>
                    <a:lnTo>
                      <a:pt x="2744" y="35998"/>
                    </a:lnTo>
                    <a:lnTo>
                      <a:pt x="33" y="34772"/>
                    </a:lnTo>
                    <a:lnTo>
                      <a:pt x="33" y="34772"/>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4" name="TX-6">
                <a:extLst>
                  <a:ext uri="{FF2B5EF4-FFF2-40B4-BE49-F238E27FC236}">
                    <a16:creationId xmlns:a16="http://schemas.microsoft.com/office/drawing/2014/main" id="{E64606AC-44F7-46F1-6195-6DF29E5F0C8E}"/>
                  </a:ext>
                </a:extLst>
              </p:cNvPr>
              <p:cNvSpPr/>
              <p:nvPr/>
            </p:nvSpPr>
            <p:spPr>
              <a:xfrm>
                <a:off x="4522717" y="4587066"/>
                <a:ext cx="325035" cy="216421"/>
              </a:xfrm>
              <a:custGeom>
                <a:avLst/>
                <a:gdLst>
                  <a:gd name="connsiteX0" fmla="*/ 33 w 379353"/>
                  <a:gd name="connsiteY0" fmla="*/ 132411 h 252588"/>
                  <a:gd name="connsiteX1" fmla="*/ 3969 w 379353"/>
                  <a:gd name="connsiteY1" fmla="*/ 130089 h 252588"/>
                  <a:gd name="connsiteX2" fmla="*/ 5768 w 379353"/>
                  <a:gd name="connsiteY2" fmla="*/ 127585 h 252588"/>
                  <a:gd name="connsiteX3" fmla="*/ 3057 w 379353"/>
                  <a:gd name="connsiteY3" fmla="*/ 124351 h 252588"/>
                  <a:gd name="connsiteX4" fmla="*/ 32695 w 379353"/>
                  <a:gd name="connsiteY4" fmla="*/ 116656 h 252588"/>
                  <a:gd name="connsiteX5" fmla="*/ 30531 w 379353"/>
                  <a:gd name="connsiteY5" fmla="*/ 112586 h 252588"/>
                  <a:gd name="connsiteX6" fmla="*/ 30740 w 379353"/>
                  <a:gd name="connsiteY6" fmla="*/ 108699 h 252588"/>
                  <a:gd name="connsiteX7" fmla="*/ 28837 w 379353"/>
                  <a:gd name="connsiteY7" fmla="*/ 104578 h 252588"/>
                  <a:gd name="connsiteX8" fmla="*/ 32851 w 379353"/>
                  <a:gd name="connsiteY8" fmla="*/ 101813 h 252588"/>
                  <a:gd name="connsiteX9" fmla="*/ 28550 w 379353"/>
                  <a:gd name="connsiteY9" fmla="*/ 94065 h 252588"/>
                  <a:gd name="connsiteX10" fmla="*/ 27612 w 379353"/>
                  <a:gd name="connsiteY10" fmla="*/ 89839 h 252588"/>
                  <a:gd name="connsiteX11" fmla="*/ 28941 w 379353"/>
                  <a:gd name="connsiteY11" fmla="*/ 88926 h 252588"/>
                  <a:gd name="connsiteX12" fmla="*/ 28915 w 379353"/>
                  <a:gd name="connsiteY12" fmla="*/ 81205 h 252588"/>
                  <a:gd name="connsiteX13" fmla="*/ 30975 w 379353"/>
                  <a:gd name="connsiteY13" fmla="*/ 80918 h 252588"/>
                  <a:gd name="connsiteX14" fmla="*/ 28446 w 379353"/>
                  <a:gd name="connsiteY14" fmla="*/ 77996 h 252588"/>
                  <a:gd name="connsiteX15" fmla="*/ 36970 w 379353"/>
                  <a:gd name="connsiteY15" fmla="*/ 74527 h 252588"/>
                  <a:gd name="connsiteX16" fmla="*/ 34129 w 379353"/>
                  <a:gd name="connsiteY16" fmla="*/ 67223 h 252588"/>
                  <a:gd name="connsiteX17" fmla="*/ 39577 w 379353"/>
                  <a:gd name="connsiteY17" fmla="*/ 62841 h 252588"/>
                  <a:gd name="connsiteX18" fmla="*/ 38117 w 379353"/>
                  <a:gd name="connsiteY18" fmla="*/ 61171 h 252588"/>
                  <a:gd name="connsiteX19" fmla="*/ 46172 w 379353"/>
                  <a:gd name="connsiteY19" fmla="*/ 61327 h 252588"/>
                  <a:gd name="connsiteX20" fmla="*/ 48101 w 379353"/>
                  <a:gd name="connsiteY20" fmla="*/ 58849 h 252588"/>
                  <a:gd name="connsiteX21" fmla="*/ 44399 w 379353"/>
                  <a:gd name="connsiteY21" fmla="*/ 56658 h 252588"/>
                  <a:gd name="connsiteX22" fmla="*/ 49977 w 379353"/>
                  <a:gd name="connsiteY22" fmla="*/ 54284 h 252588"/>
                  <a:gd name="connsiteX23" fmla="*/ 51177 w 379353"/>
                  <a:gd name="connsiteY23" fmla="*/ 50971 h 252588"/>
                  <a:gd name="connsiteX24" fmla="*/ 54904 w 379353"/>
                  <a:gd name="connsiteY24" fmla="*/ 51467 h 252588"/>
                  <a:gd name="connsiteX25" fmla="*/ 60847 w 379353"/>
                  <a:gd name="connsiteY25" fmla="*/ 45806 h 252588"/>
                  <a:gd name="connsiteX26" fmla="*/ 60508 w 379353"/>
                  <a:gd name="connsiteY26" fmla="*/ 42937 h 252588"/>
                  <a:gd name="connsiteX27" fmla="*/ 58632 w 379353"/>
                  <a:gd name="connsiteY27" fmla="*/ 42128 h 252588"/>
                  <a:gd name="connsiteX28" fmla="*/ 57589 w 379353"/>
                  <a:gd name="connsiteY28" fmla="*/ 37146 h 252588"/>
                  <a:gd name="connsiteX29" fmla="*/ 55112 w 379353"/>
                  <a:gd name="connsiteY29" fmla="*/ 37276 h 252588"/>
                  <a:gd name="connsiteX30" fmla="*/ 53913 w 379353"/>
                  <a:gd name="connsiteY30" fmla="*/ 32085 h 252588"/>
                  <a:gd name="connsiteX31" fmla="*/ 56859 w 379353"/>
                  <a:gd name="connsiteY31" fmla="*/ 32111 h 252588"/>
                  <a:gd name="connsiteX32" fmla="*/ 57641 w 379353"/>
                  <a:gd name="connsiteY32" fmla="*/ 29059 h 252588"/>
                  <a:gd name="connsiteX33" fmla="*/ 62542 w 379353"/>
                  <a:gd name="connsiteY33" fmla="*/ 25512 h 252588"/>
                  <a:gd name="connsiteX34" fmla="*/ 66608 w 379353"/>
                  <a:gd name="connsiteY34" fmla="*/ 25486 h 252588"/>
                  <a:gd name="connsiteX35" fmla="*/ 66765 w 379353"/>
                  <a:gd name="connsiteY35" fmla="*/ 15729 h 252588"/>
                  <a:gd name="connsiteX36" fmla="*/ 71144 w 379353"/>
                  <a:gd name="connsiteY36" fmla="*/ 15599 h 252588"/>
                  <a:gd name="connsiteX37" fmla="*/ 70310 w 379353"/>
                  <a:gd name="connsiteY37" fmla="*/ 12886 h 252588"/>
                  <a:gd name="connsiteX38" fmla="*/ 71457 w 379353"/>
                  <a:gd name="connsiteY38" fmla="*/ 8817 h 252588"/>
                  <a:gd name="connsiteX39" fmla="*/ 75263 w 379353"/>
                  <a:gd name="connsiteY39" fmla="*/ 9052 h 252588"/>
                  <a:gd name="connsiteX40" fmla="*/ 77608 w 379353"/>
                  <a:gd name="connsiteY40" fmla="*/ 2087 h 252588"/>
                  <a:gd name="connsiteX41" fmla="*/ 84464 w 379353"/>
                  <a:gd name="connsiteY41" fmla="*/ 2139 h 252588"/>
                  <a:gd name="connsiteX42" fmla="*/ 86367 w 379353"/>
                  <a:gd name="connsiteY42" fmla="*/ 0 h 252588"/>
                  <a:gd name="connsiteX43" fmla="*/ 86028 w 379353"/>
                  <a:gd name="connsiteY43" fmla="*/ 7460 h 252588"/>
                  <a:gd name="connsiteX44" fmla="*/ 88896 w 379353"/>
                  <a:gd name="connsiteY44" fmla="*/ 8008 h 252588"/>
                  <a:gd name="connsiteX45" fmla="*/ 87566 w 379353"/>
                  <a:gd name="connsiteY45" fmla="*/ 13225 h 252588"/>
                  <a:gd name="connsiteX46" fmla="*/ 83656 w 379353"/>
                  <a:gd name="connsiteY46" fmla="*/ 18364 h 252588"/>
                  <a:gd name="connsiteX47" fmla="*/ 83682 w 379353"/>
                  <a:gd name="connsiteY47" fmla="*/ 16121 h 252588"/>
                  <a:gd name="connsiteX48" fmla="*/ 81414 w 379353"/>
                  <a:gd name="connsiteY48" fmla="*/ 14608 h 252588"/>
                  <a:gd name="connsiteX49" fmla="*/ 81753 w 379353"/>
                  <a:gd name="connsiteY49" fmla="*/ 12286 h 252588"/>
                  <a:gd name="connsiteX50" fmla="*/ 79303 w 379353"/>
                  <a:gd name="connsiteY50" fmla="*/ 12234 h 252588"/>
                  <a:gd name="connsiteX51" fmla="*/ 78912 w 379353"/>
                  <a:gd name="connsiteY51" fmla="*/ 16016 h 252588"/>
                  <a:gd name="connsiteX52" fmla="*/ 83135 w 379353"/>
                  <a:gd name="connsiteY52" fmla="*/ 19616 h 252588"/>
                  <a:gd name="connsiteX53" fmla="*/ 82353 w 379353"/>
                  <a:gd name="connsiteY53" fmla="*/ 21651 h 252588"/>
                  <a:gd name="connsiteX54" fmla="*/ 77661 w 379353"/>
                  <a:gd name="connsiteY54" fmla="*/ 23373 h 252588"/>
                  <a:gd name="connsiteX55" fmla="*/ 77478 w 379353"/>
                  <a:gd name="connsiteY55" fmla="*/ 21494 h 252588"/>
                  <a:gd name="connsiteX56" fmla="*/ 72473 w 379353"/>
                  <a:gd name="connsiteY56" fmla="*/ 22381 h 252588"/>
                  <a:gd name="connsiteX57" fmla="*/ 71952 w 379353"/>
                  <a:gd name="connsiteY57" fmla="*/ 28485 h 252588"/>
                  <a:gd name="connsiteX58" fmla="*/ 72708 w 379353"/>
                  <a:gd name="connsiteY58" fmla="*/ 30181 h 252588"/>
                  <a:gd name="connsiteX59" fmla="*/ 68928 w 379353"/>
                  <a:gd name="connsiteY59" fmla="*/ 30781 h 252588"/>
                  <a:gd name="connsiteX60" fmla="*/ 68746 w 379353"/>
                  <a:gd name="connsiteY60" fmla="*/ 28720 h 252588"/>
                  <a:gd name="connsiteX61" fmla="*/ 62672 w 379353"/>
                  <a:gd name="connsiteY61" fmla="*/ 29607 h 252588"/>
                  <a:gd name="connsiteX62" fmla="*/ 62646 w 379353"/>
                  <a:gd name="connsiteY62" fmla="*/ 32164 h 252588"/>
                  <a:gd name="connsiteX63" fmla="*/ 60117 w 379353"/>
                  <a:gd name="connsiteY63" fmla="*/ 32946 h 252588"/>
                  <a:gd name="connsiteX64" fmla="*/ 60117 w 379353"/>
                  <a:gd name="connsiteY64" fmla="*/ 39546 h 252588"/>
                  <a:gd name="connsiteX65" fmla="*/ 62646 w 379353"/>
                  <a:gd name="connsiteY65" fmla="*/ 39598 h 252588"/>
                  <a:gd name="connsiteX66" fmla="*/ 62724 w 379353"/>
                  <a:gd name="connsiteY66" fmla="*/ 43928 h 252588"/>
                  <a:gd name="connsiteX67" fmla="*/ 61551 w 379353"/>
                  <a:gd name="connsiteY67" fmla="*/ 48258 h 252588"/>
                  <a:gd name="connsiteX68" fmla="*/ 65201 w 379353"/>
                  <a:gd name="connsiteY68" fmla="*/ 54154 h 252588"/>
                  <a:gd name="connsiteX69" fmla="*/ 62802 w 379353"/>
                  <a:gd name="connsiteY69" fmla="*/ 55380 h 252588"/>
                  <a:gd name="connsiteX70" fmla="*/ 64940 w 379353"/>
                  <a:gd name="connsiteY70" fmla="*/ 59710 h 252588"/>
                  <a:gd name="connsiteX71" fmla="*/ 64080 w 379353"/>
                  <a:gd name="connsiteY71" fmla="*/ 61614 h 252588"/>
                  <a:gd name="connsiteX72" fmla="*/ 139544 w 379353"/>
                  <a:gd name="connsiteY72" fmla="*/ 62240 h 252588"/>
                  <a:gd name="connsiteX73" fmla="*/ 143167 w 379353"/>
                  <a:gd name="connsiteY73" fmla="*/ 65345 h 252588"/>
                  <a:gd name="connsiteX74" fmla="*/ 141994 w 379353"/>
                  <a:gd name="connsiteY74" fmla="*/ 67692 h 252588"/>
                  <a:gd name="connsiteX75" fmla="*/ 143402 w 379353"/>
                  <a:gd name="connsiteY75" fmla="*/ 71736 h 252588"/>
                  <a:gd name="connsiteX76" fmla="*/ 142307 w 379353"/>
                  <a:gd name="connsiteY76" fmla="*/ 73066 h 252588"/>
                  <a:gd name="connsiteX77" fmla="*/ 144705 w 379353"/>
                  <a:gd name="connsiteY77" fmla="*/ 75622 h 252588"/>
                  <a:gd name="connsiteX78" fmla="*/ 144158 w 379353"/>
                  <a:gd name="connsiteY78" fmla="*/ 78022 h 252588"/>
                  <a:gd name="connsiteX79" fmla="*/ 146139 w 379353"/>
                  <a:gd name="connsiteY79" fmla="*/ 78440 h 252588"/>
                  <a:gd name="connsiteX80" fmla="*/ 147103 w 379353"/>
                  <a:gd name="connsiteY80" fmla="*/ 81257 h 252588"/>
                  <a:gd name="connsiteX81" fmla="*/ 153229 w 379353"/>
                  <a:gd name="connsiteY81" fmla="*/ 85118 h 252588"/>
                  <a:gd name="connsiteX82" fmla="*/ 153229 w 379353"/>
                  <a:gd name="connsiteY82" fmla="*/ 88926 h 252588"/>
                  <a:gd name="connsiteX83" fmla="*/ 150336 w 379353"/>
                  <a:gd name="connsiteY83" fmla="*/ 93726 h 252588"/>
                  <a:gd name="connsiteX84" fmla="*/ 150831 w 379353"/>
                  <a:gd name="connsiteY84" fmla="*/ 96569 h 252588"/>
                  <a:gd name="connsiteX85" fmla="*/ 153777 w 379353"/>
                  <a:gd name="connsiteY85" fmla="*/ 98630 h 252588"/>
                  <a:gd name="connsiteX86" fmla="*/ 159511 w 379353"/>
                  <a:gd name="connsiteY86" fmla="*/ 98369 h 252588"/>
                  <a:gd name="connsiteX87" fmla="*/ 166992 w 379353"/>
                  <a:gd name="connsiteY87" fmla="*/ 103143 h 252588"/>
                  <a:gd name="connsiteX88" fmla="*/ 170798 w 379353"/>
                  <a:gd name="connsiteY88" fmla="*/ 103639 h 252588"/>
                  <a:gd name="connsiteX89" fmla="*/ 174917 w 379353"/>
                  <a:gd name="connsiteY89" fmla="*/ 107708 h 252588"/>
                  <a:gd name="connsiteX90" fmla="*/ 174656 w 379353"/>
                  <a:gd name="connsiteY90" fmla="*/ 111673 h 252588"/>
                  <a:gd name="connsiteX91" fmla="*/ 182138 w 379353"/>
                  <a:gd name="connsiteY91" fmla="*/ 112690 h 252588"/>
                  <a:gd name="connsiteX92" fmla="*/ 182789 w 379353"/>
                  <a:gd name="connsiteY92" fmla="*/ 115038 h 252588"/>
                  <a:gd name="connsiteX93" fmla="*/ 187455 w 379353"/>
                  <a:gd name="connsiteY93" fmla="*/ 120047 h 252588"/>
                  <a:gd name="connsiteX94" fmla="*/ 190505 w 379353"/>
                  <a:gd name="connsiteY94" fmla="*/ 120542 h 252588"/>
                  <a:gd name="connsiteX95" fmla="*/ 193398 w 379353"/>
                  <a:gd name="connsiteY95" fmla="*/ 118664 h 252588"/>
                  <a:gd name="connsiteX96" fmla="*/ 193112 w 379353"/>
                  <a:gd name="connsiteY96" fmla="*/ 122707 h 252588"/>
                  <a:gd name="connsiteX97" fmla="*/ 190427 w 379353"/>
                  <a:gd name="connsiteY97" fmla="*/ 124403 h 252588"/>
                  <a:gd name="connsiteX98" fmla="*/ 191782 w 379353"/>
                  <a:gd name="connsiteY98" fmla="*/ 128264 h 252588"/>
                  <a:gd name="connsiteX99" fmla="*/ 195901 w 379353"/>
                  <a:gd name="connsiteY99" fmla="*/ 129490 h 252588"/>
                  <a:gd name="connsiteX100" fmla="*/ 199185 w 379353"/>
                  <a:gd name="connsiteY100" fmla="*/ 127872 h 252588"/>
                  <a:gd name="connsiteX101" fmla="*/ 201088 w 379353"/>
                  <a:gd name="connsiteY101" fmla="*/ 131055 h 252588"/>
                  <a:gd name="connsiteX102" fmla="*/ 199316 w 379353"/>
                  <a:gd name="connsiteY102" fmla="*/ 133742 h 252588"/>
                  <a:gd name="connsiteX103" fmla="*/ 198898 w 379353"/>
                  <a:gd name="connsiteY103" fmla="*/ 139168 h 252588"/>
                  <a:gd name="connsiteX104" fmla="*/ 200671 w 379353"/>
                  <a:gd name="connsiteY104" fmla="*/ 142454 h 252588"/>
                  <a:gd name="connsiteX105" fmla="*/ 206354 w 379353"/>
                  <a:gd name="connsiteY105" fmla="*/ 140680 h 252588"/>
                  <a:gd name="connsiteX106" fmla="*/ 205832 w 379353"/>
                  <a:gd name="connsiteY106" fmla="*/ 142272 h 252588"/>
                  <a:gd name="connsiteX107" fmla="*/ 206823 w 379353"/>
                  <a:gd name="connsiteY107" fmla="*/ 150776 h 252588"/>
                  <a:gd name="connsiteX108" fmla="*/ 208283 w 379353"/>
                  <a:gd name="connsiteY108" fmla="*/ 154271 h 252588"/>
                  <a:gd name="connsiteX109" fmla="*/ 246705 w 379353"/>
                  <a:gd name="connsiteY109" fmla="*/ 148845 h 252588"/>
                  <a:gd name="connsiteX110" fmla="*/ 298266 w 379353"/>
                  <a:gd name="connsiteY110" fmla="*/ 140915 h 252588"/>
                  <a:gd name="connsiteX111" fmla="*/ 294174 w 379353"/>
                  <a:gd name="connsiteY111" fmla="*/ 136168 h 252588"/>
                  <a:gd name="connsiteX112" fmla="*/ 293731 w 379353"/>
                  <a:gd name="connsiteY112" fmla="*/ 132203 h 252588"/>
                  <a:gd name="connsiteX113" fmla="*/ 313333 w 379353"/>
                  <a:gd name="connsiteY113" fmla="*/ 132176 h 252588"/>
                  <a:gd name="connsiteX114" fmla="*/ 362157 w 379353"/>
                  <a:gd name="connsiteY114" fmla="*/ 131785 h 252588"/>
                  <a:gd name="connsiteX115" fmla="*/ 362209 w 379353"/>
                  <a:gd name="connsiteY115" fmla="*/ 181426 h 252588"/>
                  <a:gd name="connsiteX116" fmla="*/ 369038 w 379353"/>
                  <a:gd name="connsiteY116" fmla="*/ 181531 h 252588"/>
                  <a:gd name="connsiteX117" fmla="*/ 368334 w 379353"/>
                  <a:gd name="connsiteY117" fmla="*/ 186044 h 252588"/>
                  <a:gd name="connsiteX118" fmla="*/ 366458 w 379353"/>
                  <a:gd name="connsiteY118" fmla="*/ 189878 h 252588"/>
                  <a:gd name="connsiteX119" fmla="*/ 363199 w 379353"/>
                  <a:gd name="connsiteY119" fmla="*/ 190374 h 252588"/>
                  <a:gd name="connsiteX120" fmla="*/ 367057 w 379353"/>
                  <a:gd name="connsiteY120" fmla="*/ 194522 h 252588"/>
                  <a:gd name="connsiteX121" fmla="*/ 368882 w 379353"/>
                  <a:gd name="connsiteY121" fmla="*/ 193974 h 252588"/>
                  <a:gd name="connsiteX122" fmla="*/ 369898 w 379353"/>
                  <a:gd name="connsiteY122" fmla="*/ 197000 h 252588"/>
                  <a:gd name="connsiteX123" fmla="*/ 364763 w 379353"/>
                  <a:gd name="connsiteY123" fmla="*/ 197104 h 252588"/>
                  <a:gd name="connsiteX124" fmla="*/ 363955 w 379353"/>
                  <a:gd name="connsiteY124" fmla="*/ 199869 h 252588"/>
                  <a:gd name="connsiteX125" fmla="*/ 366041 w 379353"/>
                  <a:gd name="connsiteY125" fmla="*/ 202165 h 252588"/>
                  <a:gd name="connsiteX126" fmla="*/ 364946 w 379353"/>
                  <a:gd name="connsiteY126" fmla="*/ 206625 h 252588"/>
                  <a:gd name="connsiteX127" fmla="*/ 367448 w 379353"/>
                  <a:gd name="connsiteY127" fmla="*/ 213460 h 252588"/>
                  <a:gd name="connsiteX128" fmla="*/ 366953 w 379353"/>
                  <a:gd name="connsiteY128" fmla="*/ 216173 h 252588"/>
                  <a:gd name="connsiteX129" fmla="*/ 369638 w 379353"/>
                  <a:gd name="connsiteY129" fmla="*/ 219486 h 252588"/>
                  <a:gd name="connsiteX130" fmla="*/ 370967 w 379353"/>
                  <a:gd name="connsiteY130" fmla="*/ 226659 h 252588"/>
                  <a:gd name="connsiteX131" fmla="*/ 372688 w 379353"/>
                  <a:gd name="connsiteY131" fmla="*/ 228433 h 252588"/>
                  <a:gd name="connsiteX132" fmla="*/ 375581 w 379353"/>
                  <a:gd name="connsiteY132" fmla="*/ 226894 h 252588"/>
                  <a:gd name="connsiteX133" fmla="*/ 374851 w 379353"/>
                  <a:gd name="connsiteY133" fmla="*/ 231172 h 252588"/>
                  <a:gd name="connsiteX134" fmla="*/ 376780 w 379353"/>
                  <a:gd name="connsiteY134" fmla="*/ 235085 h 252588"/>
                  <a:gd name="connsiteX135" fmla="*/ 379387 w 379353"/>
                  <a:gd name="connsiteY135" fmla="*/ 235554 h 252588"/>
                  <a:gd name="connsiteX136" fmla="*/ 359602 w 379353"/>
                  <a:gd name="connsiteY136" fmla="*/ 252589 h 252588"/>
                  <a:gd name="connsiteX137" fmla="*/ 358950 w 379353"/>
                  <a:gd name="connsiteY137" fmla="*/ 249484 h 252588"/>
                  <a:gd name="connsiteX138" fmla="*/ 353659 w 379353"/>
                  <a:gd name="connsiteY138" fmla="*/ 249432 h 252588"/>
                  <a:gd name="connsiteX139" fmla="*/ 350296 w 379353"/>
                  <a:gd name="connsiteY139" fmla="*/ 245884 h 252588"/>
                  <a:gd name="connsiteX140" fmla="*/ 345422 w 379353"/>
                  <a:gd name="connsiteY140" fmla="*/ 245206 h 252588"/>
                  <a:gd name="connsiteX141" fmla="*/ 345630 w 379353"/>
                  <a:gd name="connsiteY141" fmla="*/ 236937 h 252588"/>
                  <a:gd name="connsiteX142" fmla="*/ 341981 w 379353"/>
                  <a:gd name="connsiteY142" fmla="*/ 233807 h 252588"/>
                  <a:gd name="connsiteX143" fmla="*/ 339348 w 379353"/>
                  <a:gd name="connsiteY143" fmla="*/ 233416 h 252588"/>
                  <a:gd name="connsiteX144" fmla="*/ 339921 w 379353"/>
                  <a:gd name="connsiteY144" fmla="*/ 229477 h 252588"/>
                  <a:gd name="connsiteX145" fmla="*/ 334604 w 379353"/>
                  <a:gd name="connsiteY145" fmla="*/ 225746 h 252588"/>
                  <a:gd name="connsiteX146" fmla="*/ 330094 w 379353"/>
                  <a:gd name="connsiteY146" fmla="*/ 228198 h 252588"/>
                  <a:gd name="connsiteX147" fmla="*/ 322509 w 379353"/>
                  <a:gd name="connsiteY147" fmla="*/ 227077 h 252588"/>
                  <a:gd name="connsiteX148" fmla="*/ 320658 w 379353"/>
                  <a:gd name="connsiteY148" fmla="*/ 224390 h 252588"/>
                  <a:gd name="connsiteX149" fmla="*/ 293861 w 379353"/>
                  <a:gd name="connsiteY149" fmla="*/ 228381 h 252588"/>
                  <a:gd name="connsiteX150" fmla="*/ 266073 w 379353"/>
                  <a:gd name="connsiteY150" fmla="*/ 233050 h 252588"/>
                  <a:gd name="connsiteX151" fmla="*/ 266725 w 379353"/>
                  <a:gd name="connsiteY151" fmla="*/ 235554 h 252588"/>
                  <a:gd name="connsiteX152" fmla="*/ 253457 w 379353"/>
                  <a:gd name="connsiteY152" fmla="*/ 239441 h 252588"/>
                  <a:gd name="connsiteX153" fmla="*/ 253770 w 379353"/>
                  <a:gd name="connsiteY153" fmla="*/ 236989 h 252588"/>
                  <a:gd name="connsiteX154" fmla="*/ 250642 w 379353"/>
                  <a:gd name="connsiteY154" fmla="*/ 234485 h 252588"/>
                  <a:gd name="connsiteX155" fmla="*/ 251763 w 379353"/>
                  <a:gd name="connsiteY155" fmla="*/ 231329 h 252588"/>
                  <a:gd name="connsiteX156" fmla="*/ 256455 w 379353"/>
                  <a:gd name="connsiteY156" fmla="*/ 231042 h 252588"/>
                  <a:gd name="connsiteX157" fmla="*/ 256533 w 379353"/>
                  <a:gd name="connsiteY157" fmla="*/ 227833 h 252588"/>
                  <a:gd name="connsiteX158" fmla="*/ 254891 w 379353"/>
                  <a:gd name="connsiteY158" fmla="*/ 226085 h 252588"/>
                  <a:gd name="connsiteX159" fmla="*/ 257654 w 379353"/>
                  <a:gd name="connsiteY159" fmla="*/ 220555 h 252588"/>
                  <a:gd name="connsiteX160" fmla="*/ 253978 w 379353"/>
                  <a:gd name="connsiteY160" fmla="*/ 214060 h 252588"/>
                  <a:gd name="connsiteX161" fmla="*/ 250850 w 379353"/>
                  <a:gd name="connsiteY161" fmla="*/ 215808 h 252588"/>
                  <a:gd name="connsiteX162" fmla="*/ 252101 w 379353"/>
                  <a:gd name="connsiteY162" fmla="*/ 220190 h 252588"/>
                  <a:gd name="connsiteX163" fmla="*/ 249416 w 379353"/>
                  <a:gd name="connsiteY163" fmla="*/ 223607 h 252588"/>
                  <a:gd name="connsiteX164" fmla="*/ 245324 w 379353"/>
                  <a:gd name="connsiteY164" fmla="*/ 218286 h 252588"/>
                  <a:gd name="connsiteX165" fmla="*/ 246184 w 379353"/>
                  <a:gd name="connsiteY165" fmla="*/ 214921 h 252588"/>
                  <a:gd name="connsiteX166" fmla="*/ 237973 w 379353"/>
                  <a:gd name="connsiteY166" fmla="*/ 215181 h 252588"/>
                  <a:gd name="connsiteX167" fmla="*/ 222307 w 379353"/>
                  <a:gd name="connsiteY167" fmla="*/ 211138 h 252588"/>
                  <a:gd name="connsiteX168" fmla="*/ 222698 w 379353"/>
                  <a:gd name="connsiteY168" fmla="*/ 213382 h 252588"/>
                  <a:gd name="connsiteX169" fmla="*/ 220664 w 379353"/>
                  <a:gd name="connsiteY169" fmla="*/ 216747 h 252588"/>
                  <a:gd name="connsiteX170" fmla="*/ 219153 w 379353"/>
                  <a:gd name="connsiteY170" fmla="*/ 215573 h 252588"/>
                  <a:gd name="connsiteX171" fmla="*/ 213783 w 379353"/>
                  <a:gd name="connsiteY171" fmla="*/ 219355 h 252588"/>
                  <a:gd name="connsiteX172" fmla="*/ 208074 w 379353"/>
                  <a:gd name="connsiteY172" fmla="*/ 215755 h 252588"/>
                  <a:gd name="connsiteX173" fmla="*/ 199316 w 379353"/>
                  <a:gd name="connsiteY173" fmla="*/ 215364 h 252588"/>
                  <a:gd name="connsiteX174" fmla="*/ 191991 w 379353"/>
                  <a:gd name="connsiteY174" fmla="*/ 214477 h 252588"/>
                  <a:gd name="connsiteX175" fmla="*/ 190661 w 379353"/>
                  <a:gd name="connsiteY175" fmla="*/ 215703 h 252588"/>
                  <a:gd name="connsiteX176" fmla="*/ 187794 w 379353"/>
                  <a:gd name="connsiteY176" fmla="*/ 214581 h 252588"/>
                  <a:gd name="connsiteX177" fmla="*/ 180209 w 379353"/>
                  <a:gd name="connsiteY177" fmla="*/ 214060 h 252588"/>
                  <a:gd name="connsiteX178" fmla="*/ 178566 w 379353"/>
                  <a:gd name="connsiteY178" fmla="*/ 216225 h 252588"/>
                  <a:gd name="connsiteX179" fmla="*/ 175360 w 379353"/>
                  <a:gd name="connsiteY179" fmla="*/ 216199 h 252588"/>
                  <a:gd name="connsiteX180" fmla="*/ 171502 w 379353"/>
                  <a:gd name="connsiteY180" fmla="*/ 212286 h 252588"/>
                  <a:gd name="connsiteX181" fmla="*/ 169078 w 379353"/>
                  <a:gd name="connsiteY181" fmla="*/ 208373 h 252588"/>
                  <a:gd name="connsiteX182" fmla="*/ 167905 w 379353"/>
                  <a:gd name="connsiteY182" fmla="*/ 199321 h 252588"/>
                  <a:gd name="connsiteX183" fmla="*/ 162118 w 379353"/>
                  <a:gd name="connsiteY183" fmla="*/ 199139 h 252588"/>
                  <a:gd name="connsiteX184" fmla="*/ 161936 w 379353"/>
                  <a:gd name="connsiteY184" fmla="*/ 195069 h 252588"/>
                  <a:gd name="connsiteX185" fmla="*/ 155471 w 379353"/>
                  <a:gd name="connsiteY185" fmla="*/ 192304 h 252588"/>
                  <a:gd name="connsiteX186" fmla="*/ 153646 w 379353"/>
                  <a:gd name="connsiteY186" fmla="*/ 194913 h 252588"/>
                  <a:gd name="connsiteX187" fmla="*/ 151092 w 379353"/>
                  <a:gd name="connsiteY187" fmla="*/ 192721 h 252588"/>
                  <a:gd name="connsiteX188" fmla="*/ 146895 w 379353"/>
                  <a:gd name="connsiteY188" fmla="*/ 194443 h 252588"/>
                  <a:gd name="connsiteX189" fmla="*/ 144236 w 379353"/>
                  <a:gd name="connsiteY189" fmla="*/ 189904 h 252588"/>
                  <a:gd name="connsiteX190" fmla="*/ 112199 w 379353"/>
                  <a:gd name="connsiteY190" fmla="*/ 186748 h 252588"/>
                  <a:gd name="connsiteX191" fmla="*/ 81467 w 379353"/>
                  <a:gd name="connsiteY191" fmla="*/ 204721 h 252588"/>
                  <a:gd name="connsiteX192" fmla="*/ 66321 w 379353"/>
                  <a:gd name="connsiteY192" fmla="*/ 178557 h 252588"/>
                  <a:gd name="connsiteX193" fmla="*/ 31704 w 379353"/>
                  <a:gd name="connsiteY193" fmla="*/ 198513 h 252588"/>
                  <a:gd name="connsiteX194" fmla="*/ 26960 w 379353"/>
                  <a:gd name="connsiteY194" fmla="*/ 195800 h 252588"/>
                  <a:gd name="connsiteX195" fmla="*/ 24614 w 379353"/>
                  <a:gd name="connsiteY195" fmla="*/ 191261 h 252588"/>
                  <a:gd name="connsiteX196" fmla="*/ 31026 w 379353"/>
                  <a:gd name="connsiteY196" fmla="*/ 185313 h 252588"/>
                  <a:gd name="connsiteX197" fmla="*/ 31026 w 379353"/>
                  <a:gd name="connsiteY197" fmla="*/ 181948 h 252588"/>
                  <a:gd name="connsiteX198" fmla="*/ 28055 w 379353"/>
                  <a:gd name="connsiteY198" fmla="*/ 181061 h 252588"/>
                  <a:gd name="connsiteX199" fmla="*/ 24536 w 379353"/>
                  <a:gd name="connsiteY199" fmla="*/ 182235 h 252588"/>
                  <a:gd name="connsiteX200" fmla="*/ 19427 w 379353"/>
                  <a:gd name="connsiteY200" fmla="*/ 178244 h 252588"/>
                  <a:gd name="connsiteX201" fmla="*/ 16481 w 379353"/>
                  <a:gd name="connsiteY201" fmla="*/ 177253 h 252588"/>
                  <a:gd name="connsiteX202" fmla="*/ 16638 w 379353"/>
                  <a:gd name="connsiteY202" fmla="*/ 174957 h 252588"/>
                  <a:gd name="connsiteX203" fmla="*/ 19740 w 379353"/>
                  <a:gd name="connsiteY203" fmla="*/ 173862 h 252588"/>
                  <a:gd name="connsiteX204" fmla="*/ 14266 w 379353"/>
                  <a:gd name="connsiteY204" fmla="*/ 170627 h 252588"/>
                  <a:gd name="connsiteX205" fmla="*/ 12232 w 379353"/>
                  <a:gd name="connsiteY205" fmla="*/ 170627 h 252588"/>
                  <a:gd name="connsiteX206" fmla="*/ 8427 w 379353"/>
                  <a:gd name="connsiteY206" fmla="*/ 166583 h 252588"/>
                  <a:gd name="connsiteX207" fmla="*/ 16898 w 379353"/>
                  <a:gd name="connsiteY207" fmla="*/ 159932 h 252588"/>
                  <a:gd name="connsiteX208" fmla="*/ 16716 w 379353"/>
                  <a:gd name="connsiteY208" fmla="*/ 157741 h 252588"/>
                  <a:gd name="connsiteX209" fmla="*/ 13509 w 379353"/>
                  <a:gd name="connsiteY209" fmla="*/ 157584 h 252588"/>
                  <a:gd name="connsiteX210" fmla="*/ 10747 w 379353"/>
                  <a:gd name="connsiteY210" fmla="*/ 153932 h 252588"/>
                  <a:gd name="connsiteX211" fmla="*/ 10329 w 379353"/>
                  <a:gd name="connsiteY211" fmla="*/ 150541 h 252588"/>
                  <a:gd name="connsiteX212" fmla="*/ 7983 w 379353"/>
                  <a:gd name="connsiteY212" fmla="*/ 152837 h 252588"/>
                  <a:gd name="connsiteX213" fmla="*/ 3213 w 379353"/>
                  <a:gd name="connsiteY213" fmla="*/ 153567 h 252588"/>
                  <a:gd name="connsiteX214" fmla="*/ 1623 w 379353"/>
                  <a:gd name="connsiteY214" fmla="*/ 152289 h 252588"/>
                  <a:gd name="connsiteX215" fmla="*/ 737 w 379353"/>
                  <a:gd name="connsiteY215" fmla="*/ 145115 h 252588"/>
                  <a:gd name="connsiteX216" fmla="*/ 3839 w 379353"/>
                  <a:gd name="connsiteY216" fmla="*/ 140524 h 252588"/>
                  <a:gd name="connsiteX217" fmla="*/ 33 w 379353"/>
                  <a:gd name="connsiteY217" fmla="*/ 132411 h 252588"/>
                  <a:gd name="connsiteX218" fmla="*/ 33 w 379353"/>
                  <a:gd name="connsiteY218" fmla="*/ 132411 h 252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Lst>
                <a:rect l="l" t="t" r="r" b="b"/>
                <a:pathLst>
                  <a:path w="379353" h="252588">
                    <a:moveTo>
                      <a:pt x="33" y="132411"/>
                    </a:moveTo>
                    <a:lnTo>
                      <a:pt x="3969" y="130089"/>
                    </a:lnTo>
                    <a:lnTo>
                      <a:pt x="5768" y="127585"/>
                    </a:lnTo>
                    <a:lnTo>
                      <a:pt x="3057" y="124351"/>
                    </a:lnTo>
                    <a:lnTo>
                      <a:pt x="32695" y="116656"/>
                    </a:lnTo>
                    <a:lnTo>
                      <a:pt x="30531" y="112586"/>
                    </a:lnTo>
                    <a:lnTo>
                      <a:pt x="30740" y="108699"/>
                    </a:lnTo>
                    <a:lnTo>
                      <a:pt x="28837" y="104578"/>
                    </a:lnTo>
                    <a:lnTo>
                      <a:pt x="32851" y="101813"/>
                    </a:lnTo>
                    <a:lnTo>
                      <a:pt x="28550" y="94065"/>
                    </a:lnTo>
                    <a:lnTo>
                      <a:pt x="27612" y="89839"/>
                    </a:lnTo>
                    <a:lnTo>
                      <a:pt x="28941" y="88926"/>
                    </a:lnTo>
                    <a:lnTo>
                      <a:pt x="28915" y="81205"/>
                    </a:lnTo>
                    <a:lnTo>
                      <a:pt x="30975" y="80918"/>
                    </a:lnTo>
                    <a:lnTo>
                      <a:pt x="28446" y="77996"/>
                    </a:lnTo>
                    <a:lnTo>
                      <a:pt x="36970" y="74527"/>
                    </a:lnTo>
                    <a:lnTo>
                      <a:pt x="34129" y="67223"/>
                    </a:lnTo>
                    <a:lnTo>
                      <a:pt x="39577" y="62841"/>
                    </a:lnTo>
                    <a:lnTo>
                      <a:pt x="38117" y="61171"/>
                    </a:lnTo>
                    <a:lnTo>
                      <a:pt x="46172" y="61327"/>
                    </a:lnTo>
                    <a:lnTo>
                      <a:pt x="48101" y="58849"/>
                    </a:lnTo>
                    <a:lnTo>
                      <a:pt x="44399" y="56658"/>
                    </a:lnTo>
                    <a:lnTo>
                      <a:pt x="49977" y="54284"/>
                    </a:lnTo>
                    <a:lnTo>
                      <a:pt x="51177" y="50971"/>
                    </a:lnTo>
                    <a:lnTo>
                      <a:pt x="54904" y="51467"/>
                    </a:lnTo>
                    <a:lnTo>
                      <a:pt x="60847" y="45806"/>
                    </a:lnTo>
                    <a:lnTo>
                      <a:pt x="60508" y="42937"/>
                    </a:lnTo>
                    <a:lnTo>
                      <a:pt x="58632" y="42128"/>
                    </a:lnTo>
                    <a:lnTo>
                      <a:pt x="57589" y="37146"/>
                    </a:lnTo>
                    <a:lnTo>
                      <a:pt x="55112" y="37276"/>
                    </a:lnTo>
                    <a:lnTo>
                      <a:pt x="53913" y="32085"/>
                    </a:lnTo>
                    <a:lnTo>
                      <a:pt x="56859" y="32111"/>
                    </a:lnTo>
                    <a:lnTo>
                      <a:pt x="57641" y="29059"/>
                    </a:lnTo>
                    <a:lnTo>
                      <a:pt x="62542" y="25512"/>
                    </a:lnTo>
                    <a:lnTo>
                      <a:pt x="66608" y="25486"/>
                    </a:lnTo>
                    <a:lnTo>
                      <a:pt x="66765" y="15729"/>
                    </a:lnTo>
                    <a:lnTo>
                      <a:pt x="71144" y="15599"/>
                    </a:lnTo>
                    <a:lnTo>
                      <a:pt x="70310" y="12886"/>
                    </a:lnTo>
                    <a:lnTo>
                      <a:pt x="71457" y="8817"/>
                    </a:lnTo>
                    <a:lnTo>
                      <a:pt x="75263" y="9052"/>
                    </a:lnTo>
                    <a:lnTo>
                      <a:pt x="77608" y="2087"/>
                    </a:lnTo>
                    <a:lnTo>
                      <a:pt x="84464" y="2139"/>
                    </a:lnTo>
                    <a:lnTo>
                      <a:pt x="86367" y="0"/>
                    </a:lnTo>
                    <a:lnTo>
                      <a:pt x="86028" y="7460"/>
                    </a:lnTo>
                    <a:lnTo>
                      <a:pt x="88896" y="8008"/>
                    </a:lnTo>
                    <a:lnTo>
                      <a:pt x="87566" y="13225"/>
                    </a:lnTo>
                    <a:lnTo>
                      <a:pt x="83656" y="18364"/>
                    </a:lnTo>
                    <a:lnTo>
                      <a:pt x="83682" y="16121"/>
                    </a:lnTo>
                    <a:lnTo>
                      <a:pt x="81414" y="14608"/>
                    </a:lnTo>
                    <a:lnTo>
                      <a:pt x="81753" y="12286"/>
                    </a:lnTo>
                    <a:lnTo>
                      <a:pt x="79303" y="12234"/>
                    </a:lnTo>
                    <a:lnTo>
                      <a:pt x="78912" y="16016"/>
                    </a:lnTo>
                    <a:lnTo>
                      <a:pt x="83135" y="19616"/>
                    </a:lnTo>
                    <a:lnTo>
                      <a:pt x="82353" y="21651"/>
                    </a:lnTo>
                    <a:lnTo>
                      <a:pt x="77661" y="23373"/>
                    </a:lnTo>
                    <a:lnTo>
                      <a:pt x="77478" y="21494"/>
                    </a:lnTo>
                    <a:lnTo>
                      <a:pt x="72473" y="22381"/>
                    </a:lnTo>
                    <a:lnTo>
                      <a:pt x="71952" y="28485"/>
                    </a:lnTo>
                    <a:lnTo>
                      <a:pt x="72708" y="30181"/>
                    </a:lnTo>
                    <a:lnTo>
                      <a:pt x="68928" y="30781"/>
                    </a:lnTo>
                    <a:lnTo>
                      <a:pt x="68746" y="28720"/>
                    </a:lnTo>
                    <a:lnTo>
                      <a:pt x="62672" y="29607"/>
                    </a:lnTo>
                    <a:lnTo>
                      <a:pt x="62646" y="32164"/>
                    </a:lnTo>
                    <a:lnTo>
                      <a:pt x="60117" y="32946"/>
                    </a:lnTo>
                    <a:lnTo>
                      <a:pt x="60117" y="39546"/>
                    </a:lnTo>
                    <a:lnTo>
                      <a:pt x="62646" y="39598"/>
                    </a:lnTo>
                    <a:lnTo>
                      <a:pt x="62724" y="43928"/>
                    </a:lnTo>
                    <a:lnTo>
                      <a:pt x="61551" y="48258"/>
                    </a:lnTo>
                    <a:lnTo>
                      <a:pt x="65201" y="54154"/>
                    </a:lnTo>
                    <a:lnTo>
                      <a:pt x="62802" y="55380"/>
                    </a:lnTo>
                    <a:lnTo>
                      <a:pt x="64940" y="59710"/>
                    </a:lnTo>
                    <a:lnTo>
                      <a:pt x="64080" y="61614"/>
                    </a:lnTo>
                    <a:lnTo>
                      <a:pt x="139544" y="62240"/>
                    </a:lnTo>
                    <a:lnTo>
                      <a:pt x="143167" y="65345"/>
                    </a:lnTo>
                    <a:lnTo>
                      <a:pt x="141994" y="67692"/>
                    </a:lnTo>
                    <a:lnTo>
                      <a:pt x="143402" y="71736"/>
                    </a:lnTo>
                    <a:lnTo>
                      <a:pt x="142307" y="73066"/>
                    </a:lnTo>
                    <a:lnTo>
                      <a:pt x="144705" y="75622"/>
                    </a:lnTo>
                    <a:lnTo>
                      <a:pt x="144158" y="78022"/>
                    </a:lnTo>
                    <a:lnTo>
                      <a:pt x="146139" y="78440"/>
                    </a:lnTo>
                    <a:lnTo>
                      <a:pt x="147103" y="81257"/>
                    </a:lnTo>
                    <a:lnTo>
                      <a:pt x="153229" y="85118"/>
                    </a:lnTo>
                    <a:lnTo>
                      <a:pt x="153229" y="88926"/>
                    </a:lnTo>
                    <a:lnTo>
                      <a:pt x="150336" y="93726"/>
                    </a:lnTo>
                    <a:lnTo>
                      <a:pt x="150831" y="96569"/>
                    </a:lnTo>
                    <a:lnTo>
                      <a:pt x="153777" y="98630"/>
                    </a:lnTo>
                    <a:lnTo>
                      <a:pt x="159511" y="98369"/>
                    </a:lnTo>
                    <a:lnTo>
                      <a:pt x="166992" y="103143"/>
                    </a:lnTo>
                    <a:lnTo>
                      <a:pt x="170798" y="103639"/>
                    </a:lnTo>
                    <a:lnTo>
                      <a:pt x="174917" y="107708"/>
                    </a:lnTo>
                    <a:lnTo>
                      <a:pt x="174656" y="111673"/>
                    </a:lnTo>
                    <a:lnTo>
                      <a:pt x="182138" y="112690"/>
                    </a:lnTo>
                    <a:lnTo>
                      <a:pt x="182789" y="115038"/>
                    </a:lnTo>
                    <a:lnTo>
                      <a:pt x="187455" y="120047"/>
                    </a:lnTo>
                    <a:lnTo>
                      <a:pt x="190505" y="120542"/>
                    </a:lnTo>
                    <a:lnTo>
                      <a:pt x="193398" y="118664"/>
                    </a:lnTo>
                    <a:lnTo>
                      <a:pt x="193112" y="122707"/>
                    </a:lnTo>
                    <a:lnTo>
                      <a:pt x="190427" y="124403"/>
                    </a:lnTo>
                    <a:lnTo>
                      <a:pt x="191782" y="128264"/>
                    </a:lnTo>
                    <a:lnTo>
                      <a:pt x="195901" y="129490"/>
                    </a:lnTo>
                    <a:lnTo>
                      <a:pt x="199185" y="127872"/>
                    </a:lnTo>
                    <a:lnTo>
                      <a:pt x="201088" y="131055"/>
                    </a:lnTo>
                    <a:lnTo>
                      <a:pt x="199316" y="133742"/>
                    </a:lnTo>
                    <a:lnTo>
                      <a:pt x="198898" y="139168"/>
                    </a:lnTo>
                    <a:lnTo>
                      <a:pt x="200671" y="142454"/>
                    </a:lnTo>
                    <a:lnTo>
                      <a:pt x="206354" y="140680"/>
                    </a:lnTo>
                    <a:lnTo>
                      <a:pt x="205832" y="142272"/>
                    </a:lnTo>
                    <a:lnTo>
                      <a:pt x="206823" y="150776"/>
                    </a:lnTo>
                    <a:lnTo>
                      <a:pt x="208283" y="154271"/>
                    </a:lnTo>
                    <a:lnTo>
                      <a:pt x="246705" y="148845"/>
                    </a:lnTo>
                    <a:lnTo>
                      <a:pt x="298266" y="140915"/>
                    </a:lnTo>
                    <a:lnTo>
                      <a:pt x="294174" y="136168"/>
                    </a:lnTo>
                    <a:lnTo>
                      <a:pt x="293731" y="132203"/>
                    </a:lnTo>
                    <a:lnTo>
                      <a:pt x="313333" y="132176"/>
                    </a:lnTo>
                    <a:lnTo>
                      <a:pt x="362157" y="131785"/>
                    </a:lnTo>
                    <a:lnTo>
                      <a:pt x="362209" y="181426"/>
                    </a:lnTo>
                    <a:lnTo>
                      <a:pt x="369038" y="181531"/>
                    </a:lnTo>
                    <a:lnTo>
                      <a:pt x="368334" y="186044"/>
                    </a:lnTo>
                    <a:lnTo>
                      <a:pt x="366458" y="189878"/>
                    </a:lnTo>
                    <a:lnTo>
                      <a:pt x="363199" y="190374"/>
                    </a:lnTo>
                    <a:lnTo>
                      <a:pt x="367057" y="194522"/>
                    </a:lnTo>
                    <a:lnTo>
                      <a:pt x="368882" y="193974"/>
                    </a:lnTo>
                    <a:lnTo>
                      <a:pt x="369898" y="197000"/>
                    </a:lnTo>
                    <a:lnTo>
                      <a:pt x="364763" y="197104"/>
                    </a:lnTo>
                    <a:lnTo>
                      <a:pt x="363955" y="199869"/>
                    </a:lnTo>
                    <a:lnTo>
                      <a:pt x="366041" y="202165"/>
                    </a:lnTo>
                    <a:lnTo>
                      <a:pt x="364946" y="206625"/>
                    </a:lnTo>
                    <a:lnTo>
                      <a:pt x="367448" y="213460"/>
                    </a:lnTo>
                    <a:lnTo>
                      <a:pt x="366953" y="216173"/>
                    </a:lnTo>
                    <a:lnTo>
                      <a:pt x="369638" y="219486"/>
                    </a:lnTo>
                    <a:lnTo>
                      <a:pt x="370967" y="226659"/>
                    </a:lnTo>
                    <a:lnTo>
                      <a:pt x="372688" y="228433"/>
                    </a:lnTo>
                    <a:lnTo>
                      <a:pt x="375581" y="226894"/>
                    </a:lnTo>
                    <a:lnTo>
                      <a:pt x="374851" y="231172"/>
                    </a:lnTo>
                    <a:lnTo>
                      <a:pt x="376780" y="235085"/>
                    </a:lnTo>
                    <a:lnTo>
                      <a:pt x="379387" y="235554"/>
                    </a:lnTo>
                    <a:lnTo>
                      <a:pt x="359602" y="252589"/>
                    </a:lnTo>
                    <a:lnTo>
                      <a:pt x="358950" y="249484"/>
                    </a:lnTo>
                    <a:lnTo>
                      <a:pt x="353659" y="249432"/>
                    </a:lnTo>
                    <a:lnTo>
                      <a:pt x="350296" y="245884"/>
                    </a:lnTo>
                    <a:lnTo>
                      <a:pt x="345422" y="245206"/>
                    </a:lnTo>
                    <a:lnTo>
                      <a:pt x="345630" y="236937"/>
                    </a:lnTo>
                    <a:lnTo>
                      <a:pt x="341981" y="233807"/>
                    </a:lnTo>
                    <a:lnTo>
                      <a:pt x="339348" y="233416"/>
                    </a:lnTo>
                    <a:lnTo>
                      <a:pt x="339921" y="229477"/>
                    </a:lnTo>
                    <a:lnTo>
                      <a:pt x="334604" y="225746"/>
                    </a:lnTo>
                    <a:lnTo>
                      <a:pt x="330094" y="228198"/>
                    </a:lnTo>
                    <a:lnTo>
                      <a:pt x="322509" y="227077"/>
                    </a:lnTo>
                    <a:lnTo>
                      <a:pt x="320658" y="224390"/>
                    </a:lnTo>
                    <a:lnTo>
                      <a:pt x="293861" y="228381"/>
                    </a:lnTo>
                    <a:lnTo>
                      <a:pt x="266073" y="233050"/>
                    </a:lnTo>
                    <a:lnTo>
                      <a:pt x="266725" y="235554"/>
                    </a:lnTo>
                    <a:lnTo>
                      <a:pt x="253457" y="239441"/>
                    </a:lnTo>
                    <a:lnTo>
                      <a:pt x="253770" y="236989"/>
                    </a:lnTo>
                    <a:lnTo>
                      <a:pt x="250642" y="234485"/>
                    </a:lnTo>
                    <a:lnTo>
                      <a:pt x="251763" y="231329"/>
                    </a:lnTo>
                    <a:lnTo>
                      <a:pt x="256455" y="231042"/>
                    </a:lnTo>
                    <a:lnTo>
                      <a:pt x="256533" y="227833"/>
                    </a:lnTo>
                    <a:lnTo>
                      <a:pt x="254891" y="226085"/>
                    </a:lnTo>
                    <a:lnTo>
                      <a:pt x="257654" y="220555"/>
                    </a:lnTo>
                    <a:lnTo>
                      <a:pt x="253978" y="214060"/>
                    </a:lnTo>
                    <a:lnTo>
                      <a:pt x="250850" y="215808"/>
                    </a:lnTo>
                    <a:lnTo>
                      <a:pt x="252101" y="220190"/>
                    </a:lnTo>
                    <a:lnTo>
                      <a:pt x="249416" y="223607"/>
                    </a:lnTo>
                    <a:lnTo>
                      <a:pt x="245324" y="218286"/>
                    </a:lnTo>
                    <a:lnTo>
                      <a:pt x="246184" y="214921"/>
                    </a:lnTo>
                    <a:lnTo>
                      <a:pt x="237973" y="215181"/>
                    </a:lnTo>
                    <a:lnTo>
                      <a:pt x="222307" y="211138"/>
                    </a:lnTo>
                    <a:lnTo>
                      <a:pt x="222698" y="213382"/>
                    </a:lnTo>
                    <a:lnTo>
                      <a:pt x="220664" y="216747"/>
                    </a:lnTo>
                    <a:lnTo>
                      <a:pt x="219153" y="215573"/>
                    </a:lnTo>
                    <a:lnTo>
                      <a:pt x="213783" y="219355"/>
                    </a:lnTo>
                    <a:lnTo>
                      <a:pt x="208074" y="215755"/>
                    </a:lnTo>
                    <a:lnTo>
                      <a:pt x="199316" y="215364"/>
                    </a:lnTo>
                    <a:lnTo>
                      <a:pt x="191991" y="214477"/>
                    </a:lnTo>
                    <a:lnTo>
                      <a:pt x="190661" y="215703"/>
                    </a:lnTo>
                    <a:lnTo>
                      <a:pt x="187794" y="214581"/>
                    </a:lnTo>
                    <a:lnTo>
                      <a:pt x="180209" y="214060"/>
                    </a:lnTo>
                    <a:lnTo>
                      <a:pt x="178566" y="216225"/>
                    </a:lnTo>
                    <a:lnTo>
                      <a:pt x="175360" y="216199"/>
                    </a:lnTo>
                    <a:lnTo>
                      <a:pt x="171502" y="212286"/>
                    </a:lnTo>
                    <a:lnTo>
                      <a:pt x="169078" y="208373"/>
                    </a:lnTo>
                    <a:lnTo>
                      <a:pt x="167905" y="199321"/>
                    </a:lnTo>
                    <a:lnTo>
                      <a:pt x="162118" y="199139"/>
                    </a:lnTo>
                    <a:lnTo>
                      <a:pt x="161936" y="195069"/>
                    </a:lnTo>
                    <a:lnTo>
                      <a:pt x="155471" y="192304"/>
                    </a:lnTo>
                    <a:lnTo>
                      <a:pt x="153646" y="194913"/>
                    </a:lnTo>
                    <a:lnTo>
                      <a:pt x="151092" y="192721"/>
                    </a:lnTo>
                    <a:lnTo>
                      <a:pt x="146895" y="194443"/>
                    </a:lnTo>
                    <a:lnTo>
                      <a:pt x="144236" y="189904"/>
                    </a:lnTo>
                    <a:lnTo>
                      <a:pt x="112199" y="186748"/>
                    </a:lnTo>
                    <a:lnTo>
                      <a:pt x="81467" y="204721"/>
                    </a:lnTo>
                    <a:lnTo>
                      <a:pt x="66321" y="178557"/>
                    </a:lnTo>
                    <a:lnTo>
                      <a:pt x="31704" y="198513"/>
                    </a:lnTo>
                    <a:lnTo>
                      <a:pt x="26960" y="195800"/>
                    </a:lnTo>
                    <a:lnTo>
                      <a:pt x="24614" y="191261"/>
                    </a:lnTo>
                    <a:lnTo>
                      <a:pt x="31026" y="185313"/>
                    </a:lnTo>
                    <a:lnTo>
                      <a:pt x="31026" y="181948"/>
                    </a:lnTo>
                    <a:lnTo>
                      <a:pt x="28055" y="181061"/>
                    </a:lnTo>
                    <a:lnTo>
                      <a:pt x="24536" y="182235"/>
                    </a:lnTo>
                    <a:lnTo>
                      <a:pt x="19427" y="178244"/>
                    </a:lnTo>
                    <a:lnTo>
                      <a:pt x="16481" y="177253"/>
                    </a:lnTo>
                    <a:lnTo>
                      <a:pt x="16638" y="174957"/>
                    </a:lnTo>
                    <a:lnTo>
                      <a:pt x="19740" y="173862"/>
                    </a:lnTo>
                    <a:lnTo>
                      <a:pt x="14266" y="170627"/>
                    </a:lnTo>
                    <a:lnTo>
                      <a:pt x="12232" y="170627"/>
                    </a:lnTo>
                    <a:lnTo>
                      <a:pt x="8427" y="166583"/>
                    </a:lnTo>
                    <a:lnTo>
                      <a:pt x="16898" y="159932"/>
                    </a:lnTo>
                    <a:lnTo>
                      <a:pt x="16716" y="157741"/>
                    </a:lnTo>
                    <a:lnTo>
                      <a:pt x="13509" y="157584"/>
                    </a:lnTo>
                    <a:lnTo>
                      <a:pt x="10747" y="153932"/>
                    </a:lnTo>
                    <a:lnTo>
                      <a:pt x="10329" y="150541"/>
                    </a:lnTo>
                    <a:lnTo>
                      <a:pt x="7983" y="152837"/>
                    </a:lnTo>
                    <a:lnTo>
                      <a:pt x="3213" y="153567"/>
                    </a:lnTo>
                    <a:lnTo>
                      <a:pt x="1623" y="152289"/>
                    </a:lnTo>
                    <a:lnTo>
                      <a:pt x="737" y="145115"/>
                    </a:lnTo>
                    <a:lnTo>
                      <a:pt x="3839" y="140524"/>
                    </a:lnTo>
                    <a:lnTo>
                      <a:pt x="33" y="132411"/>
                    </a:lnTo>
                    <a:lnTo>
                      <a:pt x="33" y="132411"/>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5" name="TX-7">
                <a:extLst>
                  <a:ext uri="{FF2B5EF4-FFF2-40B4-BE49-F238E27FC236}">
                    <a16:creationId xmlns:a16="http://schemas.microsoft.com/office/drawing/2014/main" id="{C8373396-08EE-EAC9-AAF2-AD4D3201AB26}"/>
                  </a:ext>
                </a:extLst>
              </p:cNvPr>
              <p:cNvSpPr/>
              <p:nvPr/>
            </p:nvSpPr>
            <p:spPr>
              <a:xfrm>
                <a:off x="4735387" y="5035757"/>
                <a:ext cx="49963" cy="38666"/>
              </a:xfrm>
              <a:custGeom>
                <a:avLst/>
                <a:gdLst>
                  <a:gd name="connsiteX0" fmla="*/ 33 w 58312"/>
                  <a:gd name="connsiteY0" fmla="*/ 18077 h 45128"/>
                  <a:gd name="connsiteX1" fmla="*/ 12206 w 58312"/>
                  <a:gd name="connsiteY1" fmla="*/ 16955 h 45128"/>
                  <a:gd name="connsiteX2" fmla="*/ 16846 w 58312"/>
                  <a:gd name="connsiteY2" fmla="*/ 13356 h 45128"/>
                  <a:gd name="connsiteX3" fmla="*/ 18619 w 58312"/>
                  <a:gd name="connsiteY3" fmla="*/ 8947 h 45128"/>
                  <a:gd name="connsiteX4" fmla="*/ 24432 w 58312"/>
                  <a:gd name="connsiteY4" fmla="*/ 7904 h 45128"/>
                  <a:gd name="connsiteX5" fmla="*/ 24458 w 58312"/>
                  <a:gd name="connsiteY5" fmla="*/ 10512 h 45128"/>
                  <a:gd name="connsiteX6" fmla="*/ 26960 w 58312"/>
                  <a:gd name="connsiteY6" fmla="*/ 10930 h 45128"/>
                  <a:gd name="connsiteX7" fmla="*/ 28446 w 58312"/>
                  <a:gd name="connsiteY7" fmla="*/ 7043 h 45128"/>
                  <a:gd name="connsiteX8" fmla="*/ 31366 w 58312"/>
                  <a:gd name="connsiteY8" fmla="*/ 8060 h 45128"/>
                  <a:gd name="connsiteX9" fmla="*/ 31418 w 58312"/>
                  <a:gd name="connsiteY9" fmla="*/ 12051 h 45128"/>
                  <a:gd name="connsiteX10" fmla="*/ 34207 w 58312"/>
                  <a:gd name="connsiteY10" fmla="*/ 10304 h 45128"/>
                  <a:gd name="connsiteX11" fmla="*/ 37126 w 58312"/>
                  <a:gd name="connsiteY11" fmla="*/ 11112 h 45128"/>
                  <a:gd name="connsiteX12" fmla="*/ 39577 w 58312"/>
                  <a:gd name="connsiteY12" fmla="*/ 9391 h 45128"/>
                  <a:gd name="connsiteX13" fmla="*/ 39603 w 58312"/>
                  <a:gd name="connsiteY13" fmla="*/ 11947 h 45128"/>
                  <a:gd name="connsiteX14" fmla="*/ 52610 w 58312"/>
                  <a:gd name="connsiteY14" fmla="*/ 11112 h 45128"/>
                  <a:gd name="connsiteX15" fmla="*/ 52793 w 58312"/>
                  <a:gd name="connsiteY15" fmla="*/ 7095 h 45128"/>
                  <a:gd name="connsiteX16" fmla="*/ 51046 w 58312"/>
                  <a:gd name="connsiteY16" fmla="*/ 7747 h 45128"/>
                  <a:gd name="connsiteX17" fmla="*/ 50003 w 58312"/>
                  <a:gd name="connsiteY17" fmla="*/ 5321 h 45128"/>
                  <a:gd name="connsiteX18" fmla="*/ 46380 w 58312"/>
                  <a:gd name="connsiteY18" fmla="*/ 4773 h 45128"/>
                  <a:gd name="connsiteX19" fmla="*/ 47345 w 58312"/>
                  <a:gd name="connsiteY19" fmla="*/ 0 h 45128"/>
                  <a:gd name="connsiteX20" fmla="*/ 50499 w 58312"/>
                  <a:gd name="connsiteY20" fmla="*/ 1278 h 45128"/>
                  <a:gd name="connsiteX21" fmla="*/ 52688 w 58312"/>
                  <a:gd name="connsiteY21" fmla="*/ 417 h 45128"/>
                  <a:gd name="connsiteX22" fmla="*/ 52767 w 58312"/>
                  <a:gd name="connsiteY22" fmla="*/ 4330 h 45128"/>
                  <a:gd name="connsiteX23" fmla="*/ 54513 w 58312"/>
                  <a:gd name="connsiteY23" fmla="*/ 4330 h 45128"/>
                  <a:gd name="connsiteX24" fmla="*/ 56207 w 58312"/>
                  <a:gd name="connsiteY24" fmla="*/ 9547 h 45128"/>
                  <a:gd name="connsiteX25" fmla="*/ 58345 w 58312"/>
                  <a:gd name="connsiteY25" fmla="*/ 9991 h 45128"/>
                  <a:gd name="connsiteX26" fmla="*/ 52402 w 58312"/>
                  <a:gd name="connsiteY26" fmla="*/ 18625 h 45128"/>
                  <a:gd name="connsiteX27" fmla="*/ 46041 w 58312"/>
                  <a:gd name="connsiteY27" fmla="*/ 21312 h 45128"/>
                  <a:gd name="connsiteX28" fmla="*/ 40724 w 58312"/>
                  <a:gd name="connsiteY28" fmla="*/ 21807 h 45128"/>
                  <a:gd name="connsiteX29" fmla="*/ 40724 w 58312"/>
                  <a:gd name="connsiteY29" fmla="*/ 16486 h 45128"/>
                  <a:gd name="connsiteX30" fmla="*/ 37909 w 58312"/>
                  <a:gd name="connsiteY30" fmla="*/ 17477 h 45128"/>
                  <a:gd name="connsiteX31" fmla="*/ 31470 w 58312"/>
                  <a:gd name="connsiteY31" fmla="*/ 17425 h 45128"/>
                  <a:gd name="connsiteX32" fmla="*/ 29619 w 58312"/>
                  <a:gd name="connsiteY32" fmla="*/ 20112 h 45128"/>
                  <a:gd name="connsiteX33" fmla="*/ 24718 w 58312"/>
                  <a:gd name="connsiteY33" fmla="*/ 20034 h 45128"/>
                  <a:gd name="connsiteX34" fmla="*/ 21981 w 58312"/>
                  <a:gd name="connsiteY34" fmla="*/ 22459 h 45128"/>
                  <a:gd name="connsiteX35" fmla="*/ 25761 w 58312"/>
                  <a:gd name="connsiteY35" fmla="*/ 24729 h 45128"/>
                  <a:gd name="connsiteX36" fmla="*/ 22555 w 58312"/>
                  <a:gd name="connsiteY36" fmla="*/ 24494 h 45128"/>
                  <a:gd name="connsiteX37" fmla="*/ 22581 w 58312"/>
                  <a:gd name="connsiteY37" fmla="*/ 26607 h 45128"/>
                  <a:gd name="connsiteX38" fmla="*/ 20261 w 58312"/>
                  <a:gd name="connsiteY38" fmla="*/ 27390 h 45128"/>
                  <a:gd name="connsiteX39" fmla="*/ 17993 w 58312"/>
                  <a:gd name="connsiteY39" fmla="*/ 30259 h 45128"/>
                  <a:gd name="connsiteX40" fmla="*/ 18410 w 58312"/>
                  <a:gd name="connsiteY40" fmla="*/ 32790 h 45128"/>
                  <a:gd name="connsiteX41" fmla="*/ 24327 w 58312"/>
                  <a:gd name="connsiteY41" fmla="*/ 34694 h 45128"/>
                  <a:gd name="connsiteX42" fmla="*/ 20287 w 58312"/>
                  <a:gd name="connsiteY42" fmla="*/ 36546 h 45128"/>
                  <a:gd name="connsiteX43" fmla="*/ 22372 w 58312"/>
                  <a:gd name="connsiteY43" fmla="*/ 37276 h 45128"/>
                  <a:gd name="connsiteX44" fmla="*/ 19713 w 58312"/>
                  <a:gd name="connsiteY44" fmla="*/ 38946 h 45128"/>
                  <a:gd name="connsiteX45" fmla="*/ 19792 w 58312"/>
                  <a:gd name="connsiteY45" fmla="*/ 40850 h 45128"/>
                  <a:gd name="connsiteX46" fmla="*/ 22711 w 58312"/>
                  <a:gd name="connsiteY46" fmla="*/ 40798 h 45128"/>
                  <a:gd name="connsiteX47" fmla="*/ 22190 w 58312"/>
                  <a:gd name="connsiteY47" fmla="*/ 44971 h 45128"/>
                  <a:gd name="connsiteX48" fmla="*/ 18932 w 58312"/>
                  <a:gd name="connsiteY48" fmla="*/ 41502 h 45128"/>
                  <a:gd name="connsiteX49" fmla="*/ 15464 w 58312"/>
                  <a:gd name="connsiteY49" fmla="*/ 40042 h 45128"/>
                  <a:gd name="connsiteX50" fmla="*/ 12310 w 58312"/>
                  <a:gd name="connsiteY50" fmla="*/ 41163 h 45128"/>
                  <a:gd name="connsiteX51" fmla="*/ 10512 w 58312"/>
                  <a:gd name="connsiteY51" fmla="*/ 45128 h 45128"/>
                  <a:gd name="connsiteX52" fmla="*/ 5481 w 58312"/>
                  <a:gd name="connsiteY52" fmla="*/ 44372 h 45128"/>
                  <a:gd name="connsiteX53" fmla="*/ 3395 w 58312"/>
                  <a:gd name="connsiteY53" fmla="*/ 41450 h 45128"/>
                  <a:gd name="connsiteX54" fmla="*/ 6863 w 58312"/>
                  <a:gd name="connsiteY54" fmla="*/ 36285 h 45128"/>
                  <a:gd name="connsiteX55" fmla="*/ 8635 w 58312"/>
                  <a:gd name="connsiteY55" fmla="*/ 37902 h 45128"/>
                  <a:gd name="connsiteX56" fmla="*/ 8870 w 58312"/>
                  <a:gd name="connsiteY56" fmla="*/ 30416 h 45128"/>
                  <a:gd name="connsiteX57" fmla="*/ 13223 w 58312"/>
                  <a:gd name="connsiteY57" fmla="*/ 32033 h 45128"/>
                  <a:gd name="connsiteX58" fmla="*/ 13483 w 58312"/>
                  <a:gd name="connsiteY58" fmla="*/ 27207 h 45128"/>
                  <a:gd name="connsiteX59" fmla="*/ 10225 w 58312"/>
                  <a:gd name="connsiteY59" fmla="*/ 28590 h 45128"/>
                  <a:gd name="connsiteX60" fmla="*/ 8739 w 58312"/>
                  <a:gd name="connsiteY60" fmla="*/ 23999 h 45128"/>
                  <a:gd name="connsiteX61" fmla="*/ 4516 w 58312"/>
                  <a:gd name="connsiteY61" fmla="*/ 24077 h 45128"/>
                  <a:gd name="connsiteX62" fmla="*/ 1493 w 58312"/>
                  <a:gd name="connsiteY62" fmla="*/ 21364 h 45128"/>
                  <a:gd name="connsiteX63" fmla="*/ 33 w 58312"/>
                  <a:gd name="connsiteY63" fmla="*/ 18077 h 45128"/>
                  <a:gd name="connsiteX64" fmla="*/ 33 w 58312"/>
                  <a:gd name="connsiteY64" fmla="*/ 18077 h 45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58312" h="45128">
                    <a:moveTo>
                      <a:pt x="33" y="18077"/>
                    </a:moveTo>
                    <a:lnTo>
                      <a:pt x="12206" y="16955"/>
                    </a:lnTo>
                    <a:lnTo>
                      <a:pt x="16846" y="13356"/>
                    </a:lnTo>
                    <a:lnTo>
                      <a:pt x="18619" y="8947"/>
                    </a:lnTo>
                    <a:lnTo>
                      <a:pt x="24432" y="7904"/>
                    </a:lnTo>
                    <a:lnTo>
                      <a:pt x="24458" y="10512"/>
                    </a:lnTo>
                    <a:lnTo>
                      <a:pt x="26960" y="10930"/>
                    </a:lnTo>
                    <a:lnTo>
                      <a:pt x="28446" y="7043"/>
                    </a:lnTo>
                    <a:lnTo>
                      <a:pt x="31366" y="8060"/>
                    </a:lnTo>
                    <a:lnTo>
                      <a:pt x="31418" y="12051"/>
                    </a:lnTo>
                    <a:lnTo>
                      <a:pt x="34207" y="10304"/>
                    </a:lnTo>
                    <a:lnTo>
                      <a:pt x="37126" y="11112"/>
                    </a:lnTo>
                    <a:lnTo>
                      <a:pt x="39577" y="9391"/>
                    </a:lnTo>
                    <a:lnTo>
                      <a:pt x="39603" y="11947"/>
                    </a:lnTo>
                    <a:lnTo>
                      <a:pt x="52610" y="11112"/>
                    </a:lnTo>
                    <a:lnTo>
                      <a:pt x="52793" y="7095"/>
                    </a:lnTo>
                    <a:lnTo>
                      <a:pt x="51046" y="7747"/>
                    </a:lnTo>
                    <a:lnTo>
                      <a:pt x="50003" y="5321"/>
                    </a:lnTo>
                    <a:lnTo>
                      <a:pt x="46380" y="4773"/>
                    </a:lnTo>
                    <a:lnTo>
                      <a:pt x="47345" y="0"/>
                    </a:lnTo>
                    <a:lnTo>
                      <a:pt x="50499" y="1278"/>
                    </a:lnTo>
                    <a:lnTo>
                      <a:pt x="52688" y="417"/>
                    </a:lnTo>
                    <a:lnTo>
                      <a:pt x="52767" y="4330"/>
                    </a:lnTo>
                    <a:lnTo>
                      <a:pt x="54513" y="4330"/>
                    </a:lnTo>
                    <a:lnTo>
                      <a:pt x="56207" y="9547"/>
                    </a:lnTo>
                    <a:lnTo>
                      <a:pt x="58345" y="9991"/>
                    </a:lnTo>
                    <a:lnTo>
                      <a:pt x="52402" y="18625"/>
                    </a:lnTo>
                    <a:lnTo>
                      <a:pt x="46041" y="21312"/>
                    </a:lnTo>
                    <a:lnTo>
                      <a:pt x="40724" y="21807"/>
                    </a:lnTo>
                    <a:lnTo>
                      <a:pt x="40724" y="16486"/>
                    </a:lnTo>
                    <a:lnTo>
                      <a:pt x="37909" y="17477"/>
                    </a:lnTo>
                    <a:lnTo>
                      <a:pt x="31470" y="17425"/>
                    </a:lnTo>
                    <a:lnTo>
                      <a:pt x="29619" y="20112"/>
                    </a:lnTo>
                    <a:lnTo>
                      <a:pt x="24718" y="20034"/>
                    </a:lnTo>
                    <a:lnTo>
                      <a:pt x="21981" y="22459"/>
                    </a:lnTo>
                    <a:lnTo>
                      <a:pt x="25761" y="24729"/>
                    </a:lnTo>
                    <a:lnTo>
                      <a:pt x="22555" y="24494"/>
                    </a:lnTo>
                    <a:lnTo>
                      <a:pt x="22581" y="26607"/>
                    </a:lnTo>
                    <a:lnTo>
                      <a:pt x="20261" y="27390"/>
                    </a:lnTo>
                    <a:lnTo>
                      <a:pt x="17993" y="30259"/>
                    </a:lnTo>
                    <a:lnTo>
                      <a:pt x="18410" y="32790"/>
                    </a:lnTo>
                    <a:lnTo>
                      <a:pt x="24327" y="34694"/>
                    </a:lnTo>
                    <a:lnTo>
                      <a:pt x="20287" y="36546"/>
                    </a:lnTo>
                    <a:lnTo>
                      <a:pt x="22372" y="37276"/>
                    </a:lnTo>
                    <a:lnTo>
                      <a:pt x="19713" y="38946"/>
                    </a:lnTo>
                    <a:lnTo>
                      <a:pt x="19792" y="40850"/>
                    </a:lnTo>
                    <a:lnTo>
                      <a:pt x="22711" y="40798"/>
                    </a:lnTo>
                    <a:lnTo>
                      <a:pt x="22190" y="44971"/>
                    </a:lnTo>
                    <a:lnTo>
                      <a:pt x="18932" y="41502"/>
                    </a:lnTo>
                    <a:lnTo>
                      <a:pt x="15464" y="40042"/>
                    </a:lnTo>
                    <a:lnTo>
                      <a:pt x="12310" y="41163"/>
                    </a:lnTo>
                    <a:lnTo>
                      <a:pt x="10512" y="45128"/>
                    </a:lnTo>
                    <a:lnTo>
                      <a:pt x="5481" y="44372"/>
                    </a:lnTo>
                    <a:lnTo>
                      <a:pt x="3395" y="41450"/>
                    </a:lnTo>
                    <a:lnTo>
                      <a:pt x="6863" y="36285"/>
                    </a:lnTo>
                    <a:lnTo>
                      <a:pt x="8635" y="37902"/>
                    </a:lnTo>
                    <a:lnTo>
                      <a:pt x="8870" y="30416"/>
                    </a:lnTo>
                    <a:lnTo>
                      <a:pt x="13223" y="32033"/>
                    </a:lnTo>
                    <a:lnTo>
                      <a:pt x="13483" y="27207"/>
                    </a:lnTo>
                    <a:lnTo>
                      <a:pt x="10225" y="28590"/>
                    </a:lnTo>
                    <a:lnTo>
                      <a:pt x="8739" y="23999"/>
                    </a:lnTo>
                    <a:lnTo>
                      <a:pt x="4516" y="24077"/>
                    </a:lnTo>
                    <a:lnTo>
                      <a:pt x="1493" y="21364"/>
                    </a:lnTo>
                    <a:lnTo>
                      <a:pt x="33" y="18077"/>
                    </a:lnTo>
                    <a:lnTo>
                      <a:pt x="33" y="18077"/>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6" name="TX-8">
                <a:extLst>
                  <a:ext uri="{FF2B5EF4-FFF2-40B4-BE49-F238E27FC236}">
                    <a16:creationId xmlns:a16="http://schemas.microsoft.com/office/drawing/2014/main" id="{9ECAD1FF-6733-719C-6A15-940C19BB95FF}"/>
                  </a:ext>
                </a:extLst>
              </p:cNvPr>
              <p:cNvSpPr/>
              <p:nvPr/>
            </p:nvSpPr>
            <p:spPr>
              <a:xfrm>
                <a:off x="4712495" y="4843942"/>
                <a:ext cx="175774" cy="195345"/>
              </a:xfrm>
              <a:custGeom>
                <a:avLst/>
                <a:gdLst>
                  <a:gd name="connsiteX0" fmla="*/ 33 w 205147"/>
                  <a:gd name="connsiteY0" fmla="*/ 164888 h 227989"/>
                  <a:gd name="connsiteX1" fmla="*/ 2379 w 205147"/>
                  <a:gd name="connsiteY1" fmla="*/ 167444 h 227989"/>
                  <a:gd name="connsiteX2" fmla="*/ 10121 w 205147"/>
                  <a:gd name="connsiteY2" fmla="*/ 172296 h 227989"/>
                  <a:gd name="connsiteX3" fmla="*/ 12519 w 205147"/>
                  <a:gd name="connsiteY3" fmla="*/ 171774 h 227989"/>
                  <a:gd name="connsiteX4" fmla="*/ 16768 w 205147"/>
                  <a:gd name="connsiteY4" fmla="*/ 177331 h 227989"/>
                  <a:gd name="connsiteX5" fmla="*/ 19088 w 205147"/>
                  <a:gd name="connsiteY5" fmla="*/ 178531 h 227989"/>
                  <a:gd name="connsiteX6" fmla="*/ 22737 w 205147"/>
                  <a:gd name="connsiteY6" fmla="*/ 177122 h 227989"/>
                  <a:gd name="connsiteX7" fmla="*/ 22581 w 205147"/>
                  <a:gd name="connsiteY7" fmla="*/ 135776 h 227989"/>
                  <a:gd name="connsiteX8" fmla="*/ 20678 w 205147"/>
                  <a:gd name="connsiteY8" fmla="*/ 108595 h 227989"/>
                  <a:gd name="connsiteX9" fmla="*/ 18280 w 205147"/>
                  <a:gd name="connsiteY9" fmla="*/ 82170 h 227989"/>
                  <a:gd name="connsiteX10" fmla="*/ 30557 w 205147"/>
                  <a:gd name="connsiteY10" fmla="*/ 77761 h 227989"/>
                  <a:gd name="connsiteX11" fmla="*/ 37387 w 205147"/>
                  <a:gd name="connsiteY11" fmla="*/ 77657 h 227989"/>
                  <a:gd name="connsiteX12" fmla="*/ 50082 w 205147"/>
                  <a:gd name="connsiteY12" fmla="*/ 74813 h 227989"/>
                  <a:gd name="connsiteX13" fmla="*/ 55321 w 205147"/>
                  <a:gd name="connsiteY13" fmla="*/ 72049 h 227989"/>
                  <a:gd name="connsiteX14" fmla="*/ 57563 w 205147"/>
                  <a:gd name="connsiteY14" fmla="*/ 77422 h 227989"/>
                  <a:gd name="connsiteX15" fmla="*/ 61212 w 205147"/>
                  <a:gd name="connsiteY15" fmla="*/ 79040 h 227989"/>
                  <a:gd name="connsiteX16" fmla="*/ 66295 w 205147"/>
                  <a:gd name="connsiteY16" fmla="*/ 78413 h 227989"/>
                  <a:gd name="connsiteX17" fmla="*/ 64575 w 205147"/>
                  <a:gd name="connsiteY17" fmla="*/ 74161 h 227989"/>
                  <a:gd name="connsiteX18" fmla="*/ 76383 w 205147"/>
                  <a:gd name="connsiteY18" fmla="*/ 73901 h 227989"/>
                  <a:gd name="connsiteX19" fmla="*/ 80502 w 205147"/>
                  <a:gd name="connsiteY19" fmla="*/ 70431 h 227989"/>
                  <a:gd name="connsiteX20" fmla="*/ 89730 w 205147"/>
                  <a:gd name="connsiteY20" fmla="*/ 68762 h 227989"/>
                  <a:gd name="connsiteX21" fmla="*/ 91346 w 205147"/>
                  <a:gd name="connsiteY21" fmla="*/ 48311 h 227989"/>
                  <a:gd name="connsiteX22" fmla="*/ 93301 w 205147"/>
                  <a:gd name="connsiteY22" fmla="*/ 46041 h 227989"/>
                  <a:gd name="connsiteX23" fmla="*/ 93431 w 205147"/>
                  <a:gd name="connsiteY23" fmla="*/ 41867 h 227989"/>
                  <a:gd name="connsiteX24" fmla="*/ 102164 w 205147"/>
                  <a:gd name="connsiteY24" fmla="*/ 40380 h 227989"/>
                  <a:gd name="connsiteX25" fmla="*/ 105266 w 205147"/>
                  <a:gd name="connsiteY25" fmla="*/ 43693 h 227989"/>
                  <a:gd name="connsiteX26" fmla="*/ 103493 w 205147"/>
                  <a:gd name="connsiteY26" fmla="*/ 47085 h 227989"/>
                  <a:gd name="connsiteX27" fmla="*/ 105240 w 205147"/>
                  <a:gd name="connsiteY27" fmla="*/ 51415 h 227989"/>
                  <a:gd name="connsiteX28" fmla="*/ 109697 w 205147"/>
                  <a:gd name="connsiteY28" fmla="*/ 54206 h 227989"/>
                  <a:gd name="connsiteX29" fmla="*/ 140821 w 205147"/>
                  <a:gd name="connsiteY29" fmla="*/ 23764 h 227989"/>
                  <a:gd name="connsiteX30" fmla="*/ 147312 w 205147"/>
                  <a:gd name="connsiteY30" fmla="*/ 17608 h 227989"/>
                  <a:gd name="connsiteX31" fmla="*/ 161180 w 205147"/>
                  <a:gd name="connsiteY31" fmla="*/ 0 h 227989"/>
                  <a:gd name="connsiteX32" fmla="*/ 176246 w 205147"/>
                  <a:gd name="connsiteY32" fmla="*/ 7225 h 227989"/>
                  <a:gd name="connsiteX33" fmla="*/ 179114 w 205147"/>
                  <a:gd name="connsiteY33" fmla="*/ 6677 h 227989"/>
                  <a:gd name="connsiteX34" fmla="*/ 182033 w 205147"/>
                  <a:gd name="connsiteY34" fmla="*/ 8477 h 227989"/>
                  <a:gd name="connsiteX35" fmla="*/ 185683 w 205147"/>
                  <a:gd name="connsiteY35" fmla="*/ 8556 h 227989"/>
                  <a:gd name="connsiteX36" fmla="*/ 187820 w 205147"/>
                  <a:gd name="connsiteY36" fmla="*/ 10408 h 227989"/>
                  <a:gd name="connsiteX37" fmla="*/ 194128 w 205147"/>
                  <a:gd name="connsiteY37" fmla="*/ 10356 h 227989"/>
                  <a:gd name="connsiteX38" fmla="*/ 196370 w 205147"/>
                  <a:gd name="connsiteY38" fmla="*/ 13147 h 227989"/>
                  <a:gd name="connsiteX39" fmla="*/ 201688 w 205147"/>
                  <a:gd name="connsiteY39" fmla="*/ 14790 h 227989"/>
                  <a:gd name="connsiteX40" fmla="*/ 187846 w 205147"/>
                  <a:gd name="connsiteY40" fmla="*/ 22668 h 227989"/>
                  <a:gd name="connsiteX41" fmla="*/ 204581 w 205147"/>
                  <a:gd name="connsiteY41" fmla="*/ 106743 h 227989"/>
                  <a:gd name="connsiteX42" fmla="*/ 205181 w 205147"/>
                  <a:gd name="connsiteY42" fmla="*/ 110134 h 227989"/>
                  <a:gd name="connsiteX43" fmla="*/ 170642 w 205147"/>
                  <a:gd name="connsiteY43" fmla="*/ 110473 h 227989"/>
                  <a:gd name="connsiteX44" fmla="*/ 160267 w 205147"/>
                  <a:gd name="connsiteY44" fmla="*/ 109716 h 227989"/>
                  <a:gd name="connsiteX45" fmla="*/ 161232 w 205147"/>
                  <a:gd name="connsiteY45" fmla="*/ 110734 h 227989"/>
                  <a:gd name="connsiteX46" fmla="*/ 137589 w 205147"/>
                  <a:gd name="connsiteY46" fmla="*/ 123020 h 227989"/>
                  <a:gd name="connsiteX47" fmla="*/ 105996 w 205147"/>
                  <a:gd name="connsiteY47" fmla="*/ 138854 h 227989"/>
                  <a:gd name="connsiteX48" fmla="*/ 105891 w 205147"/>
                  <a:gd name="connsiteY48" fmla="*/ 137550 h 227989"/>
                  <a:gd name="connsiteX49" fmla="*/ 92493 w 205147"/>
                  <a:gd name="connsiteY49" fmla="*/ 136663 h 227989"/>
                  <a:gd name="connsiteX50" fmla="*/ 92545 w 205147"/>
                  <a:gd name="connsiteY50" fmla="*/ 140550 h 227989"/>
                  <a:gd name="connsiteX51" fmla="*/ 94448 w 205147"/>
                  <a:gd name="connsiteY51" fmla="*/ 144411 h 227989"/>
                  <a:gd name="connsiteX52" fmla="*/ 95073 w 205147"/>
                  <a:gd name="connsiteY52" fmla="*/ 148767 h 227989"/>
                  <a:gd name="connsiteX53" fmla="*/ 93536 w 205147"/>
                  <a:gd name="connsiteY53" fmla="*/ 149262 h 227989"/>
                  <a:gd name="connsiteX54" fmla="*/ 95465 w 205147"/>
                  <a:gd name="connsiteY54" fmla="*/ 153436 h 227989"/>
                  <a:gd name="connsiteX55" fmla="*/ 92571 w 205147"/>
                  <a:gd name="connsiteY55" fmla="*/ 153775 h 227989"/>
                  <a:gd name="connsiteX56" fmla="*/ 91137 w 205147"/>
                  <a:gd name="connsiteY56" fmla="*/ 150201 h 227989"/>
                  <a:gd name="connsiteX57" fmla="*/ 80971 w 205147"/>
                  <a:gd name="connsiteY57" fmla="*/ 141098 h 227989"/>
                  <a:gd name="connsiteX58" fmla="*/ 79511 w 205147"/>
                  <a:gd name="connsiteY58" fmla="*/ 143341 h 227989"/>
                  <a:gd name="connsiteX59" fmla="*/ 72578 w 205147"/>
                  <a:gd name="connsiteY59" fmla="*/ 145532 h 227989"/>
                  <a:gd name="connsiteX60" fmla="*/ 72395 w 205147"/>
                  <a:gd name="connsiteY60" fmla="*/ 152654 h 227989"/>
                  <a:gd name="connsiteX61" fmla="*/ 60482 w 205147"/>
                  <a:gd name="connsiteY61" fmla="*/ 154714 h 227989"/>
                  <a:gd name="connsiteX62" fmla="*/ 56651 w 205147"/>
                  <a:gd name="connsiteY62" fmla="*/ 156123 h 227989"/>
                  <a:gd name="connsiteX63" fmla="*/ 51907 w 205147"/>
                  <a:gd name="connsiteY63" fmla="*/ 163062 h 227989"/>
                  <a:gd name="connsiteX64" fmla="*/ 52506 w 205147"/>
                  <a:gd name="connsiteY64" fmla="*/ 169740 h 227989"/>
                  <a:gd name="connsiteX65" fmla="*/ 48700 w 205147"/>
                  <a:gd name="connsiteY65" fmla="*/ 169505 h 227989"/>
                  <a:gd name="connsiteX66" fmla="*/ 44060 w 205147"/>
                  <a:gd name="connsiteY66" fmla="*/ 173992 h 227989"/>
                  <a:gd name="connsiteX67" fmla="*/ 39681 w 205147"/>
                  <a:gd name="connsiteY67" fmla="*/ 174331 h 227989"/>
                  <a:gd name="connsiteX68" fmla="*/ 32721 w 205147"/>
                  <a:gd name="connsiteY68" fmla="*/ 176548 h 227989"/>
                  <a:gd name="connsiteX69" fmla="*/ 30557 w 205147"/>
                  <a:gd name="connsiteY69" fmla="*/ 176183 h 227989"/>
                  <a:gd name="connsiteX70" fmla="*/ 29515 w 205147"/>
                  <a:gd name="connsiteY70" fmla="*/ 179053 h 227989"/>
                  <a:gd name="connsiteX71" fmla="*/ 25943 w 205147"/>
                  <a:gd name="connsiteY71" fmla="*/ 180774 h 227989"/>
                  <a:gd name="connsiteX72" fmla="*/ 25813 w 205147"/>
                  <a:gd name="connsiteY72" fmla="*/ 191600 h 227989"/>
                  <a:gd name="connsiteX73" fmla="*/ 27820 w 205147"/>
                  <a:gd name="connsiteY73" fmla="*/ 192461 h 227989"/>
                  <a:gd name="connsiteX74" fmla="*/ 27586 w 205147"/>
                  <a:gd name="connsiteY74" fmla="*/ 200599 h 227989"/>
                  <a:gd name="connsiteX75" fmla="*/ 35015 w 205147"/>
                  <a:gd name="connsiteY75" fmla="*/ 199399 h 227989"/>
                  <a:gd name="connsiteX76" fmla="*/ 36866 w 205147"/>
                  <a:gd name="connsiteY76" fmla="*/ 200834 h 227989"/>
                  <a:gd name="connsiteX77" fmla="*/ 37465 w 205147"/>
                  <a:gd name="connsiteY77" fmla="*/ 196895 h 227989"/>
                  <a:gd name="connsiteX78" fmla="*/ 49195 w 205147"/>
                  <a:gd name="connsiteY78" fmla="*/ 206312 h 227989"/>
                  <a:gd name="connsiteX79" fmla="*/ 45833 w 205147"/>
                  <a:gd name="connsiteY79" fmla="*/ 208268 h 227989"/>
                  <a:gd name="connsiteX80" fmla="*/ 44295 w 205147"/>
                  <a:gd name="connsiteY80" fmla="*/ 207512 h 227989"/>
                  <a:gd name="connsiteX81" fmla="*/ 44190 w 205147"/>
                  <a:gd name="connsiteY81" fmla="*/ 212286 h 227989"/>
                  <a:gd name="connsiteX82" fmla="*/ 47293 w 205147"/>
                  <a:gd name="connsiteY82" fmla="*/ 212234 h 227989"/>
                  <a:gd name="connsiteX83" fmla="*/ 49195 w 205147"/>
                  <a:gd name="connsiteY83" fmla="*/ 216642 h 227989"/>
                  <a:gd name="connsiteX84" fmla="*/ 45494 w 205147"/>
                  <a:gd name="connsiteY84" fmla="*/ 216746 h 227989"/>
                  <a:gd name="connsiteX85" fmla="*/ 45598 w 205147"/>
                  <a:gd name="connsiteY85" fmla="*/ 227990 h 227989"/>
                  <a:gd name="connsiteX86" fmla="*/ 30140 w 205147"/>
                  <a:gd name="connsiteY86" fmla="*/ 227911 h 227989"/>
                  <a:gd name="connsiteX87" fmla="*/ 30088 w 205147"/>
                  <a:gd name="connsiteY87" fmla="*/ 222563 h 227989"/>
                  <a:gd name="connsiteX88" fmla="*/ 24197 w 205147"/>
                  <a:gd name="connsiteY88" fmla="*/ 222616 h 227989"/>
                  <a:gd name="connsiteX89" fmla="*/ 24223 w 205147"/>
                  <a:gd name="connsiteY89" fmla="*/ 225146 h 227989"/>
                  <a:gd name="connsiteX90" fmla="*/ 18853 w 205147"/>
                  <a:gd name="connsiteY90" fmla="*/ 225355 h 227989"/>
                  <a:gd name="connsiteX91" fmla="*/ 33 w 205147"/>
                  <a:gd name="connsiteY91" fmla="*/ 164888 h 227989"/>
                  <a:gd name="connsiteX92" fmla="*/ 33 w 205147"/>
                  <a:gd name="connsiteY92" fmla="*/ 164888 h 22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205147" h="227989">
                    <a:moveTo>
                      <a:pt x="33" y="164888"/>
                    </a:moveTo>
                    <a:lnTo>
                      <a:pt x="2379" y="167444"/>
                    </a:lnTo>
                    <a:lnTo>
                      <a:pt x="10121" y="172296"/>
                    </a:lnTo>
                    <a:lnTo>
                      <a:pt x="12519" y="171774"/>
                    </a:lnTo>
                    <a:lnTo>
                      <a:pt x="16768" y="177331"/>
                    </a:lnTo>
                    <a:lnTo>
                      <a:pt x="19088" y="178531"/>
                    </a:lnTo>
                    <a:lnTo>
                      <a:pt x="22737" y="177122"/>
                    </a:lnTo>
                    <a:lnTo>
                      <a:pt x="22581" y="135776"/>
                    </a:lnTo>
                    <a:lnTo>
                      <a:pt x="20678" y="108595"/>
                    </a:lnTo>
                    <a:lnTo>
                      <a:pt x="18280" y="82170"/>
                    </a:lnTo>
                    <a:lnTo>
                      <a:pt x="30557" y="77761"/>
                    </a:lnTo>
                    <a:lnTo>
                      <a:pt x="37387" y="77657"/>
                    </a:lnTo>
                    <a:lnTo>
                      <a:pt x="50082" y="74813"/>
                    </a:lnTo>
                    <a:lnTo>
                      <a:pt x="55321" y="72049"/>
                    </a:lnTo>
                    <a:lnTo>
                      <a:pt x="57563" y="77422"/>
                    </a:lnTo>
                    <a:lnTo>
                      <a:pt x="61212" y="79040"/>
                    </a:lnTo>
                    <a:lnTo>
                      <a:pt x="66295" y="78413"/>
                    </a:lnTo>
                    <a:lnTo>
                      <a:pt x="64575" y="74161"/>
                    </a:lnTo>
                    <a:lnTo>
                      <a:pt x="76383" y="73901"/>
                    </a:lnTo>
                    <a:lnTo>
                      <a:pt x="80502" y="70431"/>
                    </a:lnTo>
                    <a:lnTo>
                      <a:pt x="89730" y="68762"/>
                    </a:lnTo>
                    <a:lnTo>
                      <a:pt x="91346" y="48311"/>
                    </a:lnTo>
                    <a:lnTo>
                      <a:pt x="93301" y="46041"/>
                    </a:lnTo>
                    <a:lnTo>
                      <a:pt x="93431" y="41867"/>
                    </a:lnTo>
                    <a:lnTo>
                      <a:pt x="102164" y="40380"/>
                    </a:lnTo>
                    <a:lnTo>
                      <a:pt x="105266" y="43693"/>
                    </a:lnTo>
                    <a:lnTo>
                      <a:pt x="103493" y="47085"/>
                    </a:lnTo>
                    <a:lnTo>
                      <a:pt x="105240" y="51415"/>
                    </a:lnTo>
                    <a:lnTo>
                      <a:pt x="109697" y="54206"/>
                    </a:lnTo>
                    <a:lnTo>
                      <a:pt x="140821" y="23764"/>
                    </a:lnTo>
                    <a:lnTo>
                      <a:pt x="147312" y="17608"/>
                    </a:lnTo>
                    <a:lnTo>
                      <a:pt x="161180" y="0"/>
                    </a:lnTo>
                    <a:lnTo>
                      <a:pt x="176246" y="7225"/>
                    </a:lnTo>
                    <a:lnTo>
                      <a:pt x="179114" y="6677"/>
                    </a:lnTo>
                    <a:lnTo>
                      <a:pt x="182033" y="8477"/>
                    </a:lnTo>
                    <a:lnTo>
                      <a:pt x="185683" y="8556"/>
                    </a:lnTo>
                    <a:lnTo>
                      <a:pt x="187820" y="10408"/>
                    </a:lnTo>
                    <a:lnTo>
                      <a:pt x="194128" y="10356"/>
                    </a:lnTo>
                    <a:lnTo>
                      <a:pt x="196370" y="13147"/>
                    </a:lnTo>
                    <a:lnTo>
                      <a:pt x="201688" y="14790"/>
                    </a:lnTo>
                    <a:lnTo>
                      <a:pt x="187846" y="22668"/>
                    </a:lnTo>
                    <a:lnTo>
                      <a:pt x="204581" y="106743"/>
                    </a:lnTo>
                    <a:lnTo>
                      <a:pt x="205181" y="110134"/>
                    </a:lnTo>
                    <a:lnTo>
                      <a:pt x="170642" y="110473"/>
                    </a:lnTo>
                    <a:lnTo>
                      <a:pt x="160267" y="109716"/>
                    </a:lnTo>
                    <a:lnTo>
                      <a:pt x="161232" y="110734"/>
                    </a:lnTo>
                    <a:lnTo>
                      <a:pt x="137589" y="123020"/>
                    </a:lnTo>
                    <a:lnTo>
                      <a:pt x="105996" y="138854"/>
                    </a:lnTo>
                    <a:lnTo>
                      <a:pt x="105891" y="137550"/>
                    </a:lnTo>
                    <a:lnTo>
                      <a:pt x="92493" y="136663"/>
                    </a:lnTo>
                    <a:lnTo>
                      <a:pt x="92545" y="140550"/>
                    </a:lnTo>
                    <a:lnTo>
                      <a:pt x="94448" y="144411"/>
                    </a:lnTo>
                    <a:lnTo>
                      <a:pt x="95073" y="148767"/>
                    </a:lnTo>
                    <a:lnTo>
                      <a:pt x="93536" y="149262"/>
                    </a:lnTo>
                    <a:lnTo>
                      <a:pt x="95465" y="153436"/>
                    </a:lnTo>
                    <a:lnTo>
                      <a:pt x="92571" y="153775"/>
                    </a:lnTo>
                    <a:lnTo>
                      <a:pt x="91137" y="150201"/>
                    </a:lnTo>
                    <a:lnTo>
                      <a:pt x="80971" y="141098"/>
                    </a:lnTo>
                    <a:lnTo>
                      <a:pt x="79511" y="143341"/>
                    </a:lnTo>
                    <a:lnTo>
                      <a:pt x="72578" y="145532"/>
                    </a:lnTo>
                    <a:lnTo>
                      <a:pt x="72395" y="152654"/>
                    </a:lnTo>
                    <a:lnTo>
                      <a:pt x="60482" y="154714"/>
                    </a:lnTo>
                    <a:lnTo>
                      <a:pt x="56651" y="156123"/>
                    </a:lnTo>
                    <a:lnTo>
                      <a:pt x="51907" y="163062"/>
                    </a:lnTo>
                    <a:lnTo>
                      <a:pt x="52506" y="169740"/>
                    </a:lnTo>
                    <a:lnTo>
                      <a:pt x="48700" y="169505"/>
                    </a:lnTo>
                    <a:lnTo>
                      <a:pt x="44060" y="173992"/>
                    </a:lnTo>
                    <a:lnTo>
                      <a:pt x="39681" y="174331"/>
                    </a:lnTo>
                    <a:lnTo>
                      <a:pt x="32721" y="176548"/>
                    </a:lnTo>
                    <a:lnTo>
                      <a:pt x="30557" y="176183"/>
                    </a:lnTo>
                    <a:lnTo>
                      <a:pt x="29515" y="179053"/>
                    </a:lnTo>
                    <a:lnTo>
                      <a:pt x="25943" y="180774"/>
                    </a:lnTo>
                    <a:lnTo>
                      <a:pt x="25813" y="191600"/>
                    </a:lnTo>
                    <a:lnTo>
                      <a:pt x="27820" y="192461"/>
                    </a:lnTo>
                    <a:lnTo>
                      <a:pt x="27586" y="200599"/>
                    </a:lnTo>
                    <a:lnTo>
                      <a:pt x="35015" y="199399"/>
                    </a:lnTo>
                    <a:lnTo>
                      <a:pt x="36866" y="200834"/>
                    </a:lnTo>
                    <a:lnTo>
                      <a:pt x="37465" y="196895"/>
                    </a:lnTo>
                    <a:lnTo>
                      <a:pt x="49195" y="206312"/>
                    </a:lnTo>
                    <a:lnTo>
                      <a:pt x="45833" y="208268"/>
                    </a:lnTo>
                    <a:lnTo>
                      <a:pt x="44295" y="207512"/>
                    </a:lnTo>
                    <a:lnTo>
                      <a:pt x="44190" y="212286"/>
                    </a:lnTo>
                    <a:lnTo>
                      <a:pt x="47293" y="212234"/>
                    </a:lnTo>
                    <a:lnTo>
                      <a:pt x="49195" y="216642"/>
                    </a:lnTo>
                    <a:lnTo>
                      <a:pt x="45494" y="216746"/>
                    </a:lnTo>
                    <a:lnTo>
                      <a:pt x="45598" y="227990"/>
                    </a:lnTo>
                    <a:lnTo>
                      <a:pt x="30140" y="227911"/>
                    </a:lnTo>
                    <a:lnTo>
                      <a:pt x="30088" y="222563"/>
                    </a:lnTo>
                    <a:lnTo>
                      <a:pt x="24197" y="222616"/>
                    </a:lnTo>
                    <a:lnTo>
                      <a:pt x="24223" y="225146"/>
                    </a:lnTo>
                    <a:lnTo>
                      <a:pt x="18853" y="225355"/>
                    </a:lnTo>
                    <a:lnTo>
                      <a:pt x="33" y="164888"/>
                    </a:lnTo>
                    <a:lnTo>
                      <a:pt x="33" y="164888"/>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7" name="TX-9">
                <a:extLst>
                  <a:ext uri="{FF2B5EF4-FFF2-40B4-BE49-F238E27FC236}">
                    <a16:creationId xmlns:a16="http://schemas.microsoft.com/office/drawing/2014/main" id="{61287735-E13F-9BF1-8EB5-2B3FC1CD5FAF}"/>
                  </a:ext>
                </a:extLst>
              </p:cNvPr>
              <p:cNvSpPr/>
              <p:nvPr/>
            </p:nvSpPr>
            <p:spPr>
              <a:xfrm>
                <a:off x="4754194" y="5047781"/>
                <a:ext cx="46522" cy="40701"/>
              </a:xfrm>
              <a:custGeom>
                <a:avLst/>
                <a:gdLst>
                  <a:gd name="connsiteX0" fmla="*/ 33 w 54297"/>
                  <a:gd name="connsiteY0" fmla="*/ 8399 h 47502"/>
                  <a:gd name="connsiteX1" fmla="*/ 2770 w 54297"/>
                  <a:gd name="connsiteY1" fmla="*/ 5999 h 47502"/>
                  <a:gd name="connsiteX2" fmla="*/ 7671 w 54297"/>
                  <a:gd name="connsiteY2" fmla="*/ 6078 h 47502"/>
                  <a:gd name="connsiteX3" fmla="*/ 9521 w 54297"/>
                  <a:gd name="connsiteY3" fmla="*/ 3391 h 47502"/>
                  <a:gd name="connsiteX4" fmla="*/ 15960 w 54297"/>
                  <a:gd name="connsiteY4" fmla="*/ 3443 h 47502"/>
                  <a:gd name="connsiteX5" fmla="*/ 18775 w 54297"/>
                  <a:gd name="connsiteY5" fmla="*/ 2452 h 47502"/>
                  <a:gd name="connsiteX6" fmla="*/ 18775 w 54297"/>
                  <a:gd name="connsiteY6" fmla="*/ 7773 h 47502"/>
                  <a:gd name="connsiteX7" fmla="*/ 24093 w 54297"/>
                  <a:gd name="connsiteY7" fmla="*/ 7278 h 47502"/>
                  <a:gd name="connsiteX8" fmla="*/ 30453 w 54297"/>
                  <a:gd name="connsiteY8" fmla="*/ 4591 h 47502"/>
                  <a:gd name="connsiteX9" fmla="*/ 33607 w 54297"/>
                  <a:gd name="connsiteY9" fmla="*/ 0 h 47502"/>
                  <a:gd name="connsiteX10" fmla="*/ 35093 w 54297"/>
                  <a:gd name="connsiteY10" fmla="*/ 991 h 47502"/>
                  <a:gd name="connsiteX11" fmla="*/ 33842 w 54297"/>
                  <a:gd name="connsiteY11" fmla="*/ 5165 h 47502"/>
                  <a:gd name="connsiteX12" fmla="*/ 38039 w 54297"/>
                  <a:gd name="connsiteY12" fmla="*/ 4356 h 47502"/>
                  <a:gd name="connsiteX13" fmla="*/ 40906 w 54297"/>
                  <a:gd name="connsiteY13" fmla="*/ 5713 h 47502"/>
                  <a:gd name="connsiteX14" fmla="*/ 45311 w 54297"/>
                  <a:gd name="connsiteY14" fmla="*/ 3078 h 47502"/>
                  <a:gd name="connsiteX15" fmla="*/ 47840 w 54297"/>
                  <a:gd name="connsiteY15" fmla="*/ 4225 h 47502"/>
                  <a:gd name="connsiteX16" fmla="*/ 51672 w 54297"/>
                  <a:gd name="connsiteY16" fmla="*/ 8686 h 47502"/>
                  <a:gd name="connsiteX17" fmla="*/ 54331 w 54297"/>
                  <a:gd name="connsiteY17" fmla="*/ 13304 h 47502"/>
                  <a:gd name="connsiteX18" fmla="*/ 48753 w 54297"/>
                  <a:gd name="connsiteY18" fmla="*/ 17294 h 47502"/>
                  <a:gd name="connsiteX19" fmla="*/ 45963 w 54297"/>
                  <a:gd name="connsiteY19" fmla="*/ 17294 h 47502"/>
                  <a:gd name="connsiteX20" fmla="*/ 47006 w 54297"/>
                  <a:gd name="connsiteY20" fmla="*/ 21338 h 47502"/>
                  <a:gd name="connsiteX21" fmla="*/ 42001 w 54297"/>
                  <a:gd name="connsiteY21" fmla="*/ 20920 h 47502"/>
                  <a:gd name="connsiteX22" fmla="*/ 39968 w 54297"/>
                  <a:gd name="connsiteY22" fmla="*/ 23138 h 47502"/>
                  <a:gd name="connsiteX23" fmla="*/ 34233 w 54297"/>
                  <a:gd name="connsiteY23" fmla="*/ 23138 h 47502"/>
                  <a:gd name="connsiteX24" fmla="*/ 34468 w 54297"/>
                  <a:gd name="connsiteY24" fmla="*/ 25642 h 47502"/>
                  <a:gd name="connsiteX25" fmla="*/ 39316 w 54297"/>
                  <a:gd name="connsiteY25" fmla="*/ 25642 h 47502"/>
                  <a:gd name="connsiteX26" fmla="*/ 39368 w 54297"/>
                  <a:gd name="connsiteY26" fmla="*/ 27546 h 47502"/>
                  <a:gd name="connsiteX27" fmla="*/ 45729 w 54297"/>
                  <a:gd name="connsiteY27" fmla="*/ 27442 h 47502"/>
                  <a:gd name="connsiteX28" fmla="*/ 42184 w 54297"/>
                  <a:gd name="connsiteY28" fmla="*/ 28720 h 47502"/>
                  <a:gd name="connsiteX29" fmla="*/ 42236 w 54297"/>
                  <a:gd name="connsiteY29" fmla="*/ 32320 h 47502"/>
                  <a:gd name="connsiteX30" fmla="*/ 44608 w 54297"/>
                  <a:gd name="connsiteY30" fmla="*/ 32268 h 47502"/>
                  <a:gd name="connsiteX31" fmla="*/ 44634 w 54297"/>
                  <a:gd name="connsiteY31" fmla="*/ 34668 h 47502"/>
                  <a:gd name="connsiteX32" fmla="*/ 40281 w 54297"/>
                  <a:gd name="connsiteY32" fmla="*/ 34746 h 47502"/>
                  <a:gd name="connsiteX33" fmla="*/ 36423 w 54297"/>
                  <a:gd name="connsiteY33" fmla="*/ 33155 h 47502"/>
                  <a:gd name="connsiteX34" fmla="*/ 33998 w 54297"/>
                  <a:gd name="connsiteY34" fmla="*/ 35294 h 47502"/>
                  <a:gd name="connsiteX35" fmla="*/ 32043 w 54297"/>
                  <a:gd name="connsiteY35" fmla="*/ 40224 h 47502"/>
                  <a:gd name="connsiteX36" fmla="*/ 29958 w 54297"/>
                  <a:gd name="connsiteY36" fmla="*/ 37668 h 47502"/>
                  <a:gd name="connsiteX37" fmla="*/ 25527 w 54297"/>
                  <a:gd name="connsiteY37" fmla="*/ 37407 h 47502"/>
                  <a:gd name="connsiteX38" fmla="*/ 23181 w 54297"/>
                  <a:gd name="connsiteY38" fmla="*/ 47398 h 47502"/>
                  <a:gd name="connsiteX39" fmla="*/ 12441 w 54297"/>
                  <a:gd name="connsiteY39" fmla="*/ 47502 h 47502"/>
                  <a:gd name="connsiteX40" fmla="*/ 13093 w 54297"/>
                  <a:gd name="connsiteY40" fmla="*/ 44163 h 47502"/>
                  <a:gd name="connsiteX41" fmla="*/ 21356 w 54297"/>
                  <a:gd name="connsiteY41" fmla="*/ 43980 h 47502"/>
                  <a:gd name="connsiteX42" fmla="*/ 23181 w 54297"/>
                  <a:gd name="connsiteY42" fmla="*/ 35998 h 47502"/>
                  <a:gd name="connsiteX43" fmla="*/ 19427 w 54297"/>
                  <a:gd name="connsiteY43" fmla="*/ 33755 h 47502"/>
                  <a:gd name="connsiteX44" fmla="*/ 18541 w 54297"/>
                  <a:gd name="connsiteY44" fmla="*/ 36050 h 47502"/>
                  <a:gd name="connsiteX45" fmla="*/ 14970 w 54297"/>
                  <a:gd name="connsiteY45" fmla="*/ 36129 h 47502"/>
                  <a:gd name="connsiteX46" fmla="*/ 8818 w 54297"/>
                  <a:gd name="connsiteY46" fmla="*/ 26842 h 47502"/>
                  <a:gd name="connsiteX47" fmla="*/ 13354 w 54297"/>
                  <a:gd name="connsiteY47" fmla="*/ 26633 h 47502"/>
                  <a:gd name="connsiteX48" fmla="*/ 11789 w 54297"/>
                  <a:gd name="connsiteY48" fmla="*/ 23555 h 47502"/>
                  <a:gd name="connsiteX49" fmla="*/ 8557 w 54297"/>
                  <a:gd name="connsiteY49" fmla="*/ 23633 h 47502"/>
                  <a:gd name="connsiteX50" fmla="*/ 8583 w 54297"/>
                  <a:gd name="connsiteY50" fmla="*/ 26268 h 47502"/>
                  <a:gd name="connsiteX51" fmla="*/ 5872 w 54297"/>
                  <a:gd name="connsiteY51" fmla="*/ 23973 h 47502"/>
                  <a:gd name="connsiteX52" fmla="*/ 5872 w 54297"/>
                  <a:gd name="connsiteY52" fmla="*/ 16199 h 47502"/>
                  <a:gd name="connsiteX53" fmla="*/ 3709 w 54297"/>
                  <a:gd name="connsiteY53" fmla="*/ 15260 h 47502"/>
                  <a:gd name="connsiteX54" fmla="*/ 3682 w 54297"/>
                  <a:gd name="connsiteY54" fmla="*/ 12990 h 47502"/>
                  <a:gd name="connsiteX55" fmla="*/ 7514 w 54297"/>
                  <a:gd name="connsiteY55" fmla="*/ 12677 h 47502"/>
                  <a:gd name="connsiteX56" fmla="*/ 33 w 54297"/>
                  <a:gd name="connsiteY56" fmla="*/ 8399 h 47502"/>
                  <a:gd name="connsiteX57" fmla="*/ 33 w 54297"/>
                  <a:gd name="connsiteY57" fmla="*/ 8399 h 47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54297" h="47502">
                    <a:moveTo>
                      <a:pt x="33" y="8399"/>
                    </a:moveTo>
                    <a:lnTo>
                      <a:pt x="2770" y="5999"/>
                    </a:lnTo>
                    <a:lnTo>
                      <a:pt x="7671" y="6078"/>
                    </a:lnTo>
                    <a:lnTo>
                      <a:pt x="9521" y="3391"/>
                    </a:lnTo>
                    <a:lnTo>
                      <a:pt x="15960" y="3443"/>
                    </a:lnTo>
                    <a:lnTo>
                      <a:pt x="18775" y="2452"/>
                    </a:lnTo>
                    <a:lnTo>
                      <a:pt x="18775" y="7773"/>
                    </a:lnTo>
                    <a:lnTo>
                      <a:pt x="24093" y="7278"/>
                    </a:lnTo>
                    <a:lnTo>
                      <a:pt x="30453" y="4591"/>
                    </a:lnTo>
                    <a:lnTo>
                      <a:pt x="33607" y="0"/>
                    </a:lnTo>
                    <a:lnTo>
                      <a:pt x="35093" y="991"/>
                    </a:lnTo>
                    <a:lnTo>
                      <a:pt x="33842" y="5165"/>
                    </a:lnTo>
                    <a:lnTo>
                      <a:pt x="38039" y="4356"/>
                    </a:lnTo>
                    <a:lnTo>
                      <a:pt x="40906" y="5713"/>
                    </a:lnTo>
                    <a:lnTo>
                      <a:pt x="45311" y="3078"/>
                    </a:lnTo>
                    <a:lnTo>
                      <a:pt x="47840" y="4225"/>
                    </a:lnTo>
                    <a:lnTo>
                      <a:pt x="51672" y="8686"/>
                    </a:lnTo>
                    <a:lnTo>
                      <a:pt x="54331" y="13304"/>
                    </a:lnTo>
                    <a:lnTo>
                      <a:pt x="48753" y="17294"/>
                    </a:lnTo>
                    <a:lnTo>
                      <a:pt x="45963" y="17294"/>
                    </a:lnTo>
                    <a:lnTo>
                      <a:pt x="47006" y="21338"/>
                    </a:lnTo>
                    <a:lnTo>
                      <a:pt x="42001" y="20920"/>
                    </a:lnTo>
                    <a:lnTo>
                      <a:pt x="39968" y="23138"/>
                    </a:lnTo>
                    <a:lnTo>
                      <a:pt x="34233" y="23138"/>
                    </a:lnTo>
                    <a:lnTo>
                      <a:pt x="34468" y="25642"/>
                    </a:lnTo>
                    <a:lnTo>
                      <a:pt x="39316" y="25642"/>
                    </a:lnTo>
                    <a:lnTo>
                      <a:pt x="39368" y="27546"/>
                    </a:lnTo>
                    <a:lnTo>
                      <a:pt x="45729" y="27442"/>
                    </a:lnTo>
                    <a:lnTo>
                      <a:pt x="42184" y="28720"/>
                    </a:lnTo>
                    <a:lnTo>
                      <a:pt x="42236" y="32320"/>
                    </a:lnTo>
                    <a:lnTo>
                      <a:pt x="44608" y="32268"/>
                    </a:lnTo>
                    <a:lnTo>
                      <a:pt x="44634" y="34668"/>
                    </a:lnTo>
                    <a:lnTo>
                      <a:pt x="40281" y="34746"/>
                    </a:lnTo>
                    <a:lnTo>
                      <a:pt x="36423" y="33155"/>
                    </a:lnTo>
                    <a:lnTo>
                      <a:pt x="33998" y="35294"/>
                    </a:lnTo>
                    <a:lnTo>
                      <a:pt x="32043" y="40224"/>
                    </a:lnTo>
                    <a:lnTo>
                      <a:pt x="29958" y="37668"/>
                    </a:lnTo>
                    <a:lnTo>
                      <a:pt x="25527" y="37407"/>
                    </a:lnTo>
                    <a:lnTo>
                      <a:pt x="23181" y="47398"/>
                    </a:lnTo>
                    <a:lnTo>
                      <a:pt x="12441" y="47502"/>
                    </a:lnTo>
                    <a:lnTo>
                      <a:pt x="13093" y="44163"/>
                    </a:lnTo>
                    <a:lnTo>
                      <a:pt x="21356" y="43980"/>
                    </a:lnTo>
                    <a:lnTo>
                      <a:pt x="23181" y="35998"/>
                    </a:lnTo>
                    <a:lnTo>
                      <a:pt x="19427" y="33755"/>
                    </a:lnTo>
                    <a:lnTo>
                      <a:pt x="18541" y="36050"/>
                    </a:lnTo>
                    <a:lnTo>
                      <a:pt x="14970" y="36129"/>
                    </a:lnTo>
                    <a:lnTo>
                      <a:pt x="8818" y="26842"/>
                    </a:lnTo>
                    <a:lnTo>
                      <a:pt x="13354" y="26633"/>
                    </a:lnTo>
                    <a:lnTo>
                      <a:pt x="11789" y="23555"/>
                    </a:lnTo>
                    <a:lnTo>
                      <a:pt x="8557" y="23633"/>
                    </a:lnTo>
                    <a:lnTo>
                      <a:pt x="8583" y="26268"/>
                    </a:lnTo>
                    <a:lnTo>
                      <a:pt x="5872" y="23973"/>
                    </a:lnTo>
                    <a:lnTo>
                      <a:pt x="5872" y="16199"/>
                    </a:lnTo>
                    <a:lnTo>
                      <a:pt x="3709" y="15260"/>
                    </a:lnTo>
                    <a:lnTo>
                      <a:pt x="3682" y="12990"/>
                    </a:lnTo>
                    <a:lnTo>
                      <a:pt x="7514" y="12677"/>
                    </a:lnTo>
                    <a:lnTo>
                      <a:pt x="33" y="8399"/>
                    </a:lnTo>
                    <a:lnTo>
                      <a:pt x="33" y="8399"/>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8" name="TX-10">
                <a:extLst>
                  <a:ext uri="{FF2B5EF4-FFF2-40B4-BE49-F238E27FC236}">
                    <a16:creationId xmlns:a16="http://schemas.microsoft.com/office/drawing/2014/main" id="{2250E1E0-BF7A-2BD4-BAF1-4C5FA5EA5EB8}"/>
                  </a:ext>
                </a:extLst>
              </p:cNvPr>
              <p:cNvSpPr/>
              <p:nvPr/>
            </p:nvSpPr>
            <p:spPr>
              <a:xfrm>
                <a:off x="4439208" y="4851520"/>
                <a:ext cx="316370" cy="264029"/>
              </a:xfrm>
              <a:custGeom>
                <a:avLst/>
                <a:gdLst>
                  <a:gd name="connsiteX0" fmla="*/ 346 w 369239"/>
                  <a:gd name="connsiteY0" fmla="*/ 123333 h 308151"/>
                  <a:gd name="connsiteX1" fmla="*/ 10903 w 369239"/>
                  <a:gd name="connsiteY1" fmla="*/ 105203 h 308151"/>
                  <a:gd name="connsiteX2" fmla="*/ 10877 w 369239"/>
                  <a:gd name="connsiteY2" fmla="*/ 100117 h 308151"/>
                  <a:gd name="connsiteX3" fmla="*/ 7228 w 369239"/>
                  <a:gd name="connsiteY3" fmla="*/ 102360 h 308151"/>
                  <a:gd name="connsiteX4" fmla="*/ 17785 w 369239"/>
                  <a:gd name="connsiteY4" fmla="*/ 78987 h 308151"/>
                  <a:gd name="connsiteX5" fmla="*/ 19713 w 369239"/>
                  <a:gd name="connsiteY5" fmla="*/ 81074 h 308151"/>
                  <a:gd name="connsiteX6" fmla="*/ 23154 w 369239"/>
                  <a:gd name="connsiteY6" fmla="*/ 80240 h 308151"/>
                  <a:gd name="connsiteX7" fmla="*/ 24067 w 369239"/>
                  <a:gd name="connsiteY7" fmla="*/ 78439 h 308151"/>
                  <a:gd name="connsiteX8" fmla="*/ 26282 w 369239"/>
                  <a:gd name="connsiteY8" fmla="*/ 81387 h 308151"/>
                  <a:gd name="connsiteX9" fmla="*/ 31209 w 369239"/>
                  <a:gd name="connsiteY9" fmla="*/ 78309 h 308151"/>
                  <a:gd name="connsiteX10" fmla="*/ 34389 w 369239"/>
                  <a:gd name="connsiteY10" fmla="*/ 81309 h 308151"/>
                  <a:gd name="connsiteX11" fmla="*/ 36944 w 369239"/>
                  <a:gd name="connsiteY11" fmla="*/ 82222 h 308151"/>
                  <a:gd name="connsiteX12" fmla="*/ 37205 w 369239"/>
                  <a:gd name="connsiteY12" fmla="*/ 86291 h 308151"/>
                  <a:gd name="connsiteX13" fmla="*/ 35510 w 369239"/>
                  <a:gd name="connsiteY13" fmla="*/ 88457 h 308151"/>
                  <a:gd name="connsiteX14" fmla="*/ 39055 w 369239"/>
                  <a:gd name="connsiteY14" fmla="*/ 87856 h 308151"/>
                  <a:gd name="connsiteX15" fmla="*/ 44034 w 369239"/>
                  <a:gd name="connsiteY15" fmla="*/ 92004 h 308151"/>
                  <a:gd name="connsiteX16" fmla="*/ 43513 w 369239"/>
                  <a:gd name="connsiteY16" fmla="*/ 95995 h 308151"/>
                  <a:gd name="connsiteX17" fmla="*/ 45781 w 369239"/>
                  <a:gd name="connsiteY17" fmla="*/ 98552 h 308151"/>
                  <a:gd name="connsiteX18" fmla="*/ 44842 w 369239"/>
                  <a:gd name="connsiteY18" fmla="*/ 100247 h 308151"/>
                  <a:gd name="connsiteX19" fmla="*/ 47188 w 369239"/>
                  <a:gd name="connsiteY19" fmla="*/ 103873 h 308151"/>
                  <a:gd name="connsiteX20" fmla="*/ 48857 w 369239"/>
                  <a:gd name="connsiteY20" fmla="*/ 103508 h 308151"/>
                  <a:gd name="connsiteX21" fmla="*/ 52011 w 369239"/>
                  <a:gd name="connsiteY21" fmla="*/ 99256 h 308151"/>
                  <a:gd name="connsiteX22" fmla="*/ 53366 w 369239"/>
                  <a:gd name="connsiteY22" fmla="*/ 100404 h 308151"/>
                  <a:gd name="connsiteX23" fmla="*/ 61681 w 369239"/>
                  <a:gd name="connsiteY23" fmla="*/ 96595 h 308151"/>
                  <a:gd name="connsiteX24" fmla="*/ 63350 w 369239"/>
                  <a:gd name="connsiteY24" fmla="*/ 96699 h 308151"/>
                  <a:gd name="connsiteX25" fmla="*/ 62359 w 369239"/>
                  <a:gd name="connsiteY25" fmla="*/ 99595 h 308151"/>
                  <a:gd name="connsiteX26" fmla="*/ 64523 w 369239"/>
                  <a:gd name="connsiteY26" fmla="*/ 100847 h 308151"/>
                  <a:gd name="connsiteX27" fmla="*/ 66895 w 369239"/>
                  <a:gd name="connsiteY27" fmla="*/ 96360 h 308151"/>
                  <a:gd name="connsiteX28" fmla="*/ 70101 w 369239"/>
                  <a:gd name="connsiteY28" fmla="*/ 97612 h 308151"/>
                  <a:gd name="connsiteX29" fmla="*/ 70675 w 369239"/>
                  <a:gd name="connsiteY29" fmla="*/ 99386 h 308151"/>
                  <a:gd name="connsiteX30" fmla="*/ 68667 w 369239"/>
                  <a:gd name="connsiteY30" fmla="*/ 101578 h 308151"/>
                  <a:gd name="connsiteX31" fmla="*/ 69580 w 369239"/>
                  <a:gd name="connsiteY31" fmla="*/ 104421 h 308151"/>
                  <a:gd name="connsiteX32" fmla="*/ 71952 w 369239"/>
                  <a:gd name="connsiteY32" fmla="*/ 103012 h 308151"/>
                  <a:gd name="connsiteX33" fmla="*/ 73177 w 369239"/>
                  <a:gd name="connsiteY33" fmla="*/ 107134 h 308151"/>
                  <a:gd name="connsiteX34" fmla="*/ 76383 w 369239"/>
                  <a:gd name="connsiteY34" fmla="*/ 109377 h 308151"/>
                  <a:gd name="connsiteX35" fmla="*/ 79068 w 369239"/>
                  <a:gd name="connsiteY35" fmla="*/ 108386 h 308151"/>
                  <a:gd name="connsiteX36" fmla="*/ 80632 w 369239"/>
                  <a:gd name="connsiteY36" fmla="*/ 110395 h 308151"/>
                  <a:gd name="connsiteX37" fmla="*/ 83109 w 369239"/>
                  <a:gd name="connsiteY37" fmla="*/ 105803 h 308151"/>
                  <a:gd name="connsiteX38" fmla="*/ 88869 w 369239"/>
                  <a:gd name="connsiteY38" fmla="*/ 107395 h 308151"/>
                  <a:gd name="connsiteX39" fmla="*/ 87358 w 369239"/>
                  <a:gd name="connsiteY39" fmla="*/ 110160 h 308151"/>
                  <a:gd name="connsiteX40" fmla="*/ 92336 w 369239"/>
                  <a:gd name="connsiteY40" fmla="*/ 112273 h 308151"/>
                  <a:gd name="connsiteX41" fmla="*/ 93770 w 369239"/>
                  <a:gd name="connsiteY41" fmla="*/ 109690 h 308151"/>
                  <a:gd name="connsiteX42" fmla="*/ 96220 w 369239"/>
                  <a:gd name="connsiteY42" fmla="*/ 115612 h 308151"/>
                  <a:gd name="connsiteX43" fmla="*/ 100365 w 369239"/>
                  <a:gd name="connsiteY43" fmla="*/ 118246 h 308151"/>
                  <a:gd name="connsiteX44" fmla="*/ 101616 w 369239"/>
                  <a:gd name="connsiteY44" fmla="*/ 116134 h 308151"/>
                  <a:gd name="connsiteX45" fmla="*/ 103597 w 369239"/>
                  <a:gd name="connsiteY45" fmla="*/ 117620 h 308151"/>
                  <a:gd name="connsiteX46" fmla="*/ 102737 w 369239"/>
                  <a:gd name="connsiteY46" fmla="*/ 119577 h 308151"/>
                  <a:gd name="connsiteX47" fmla="*/ 105318 w 369239"/>
                  <a:gd name="connsiteY47" fmla="*/ 120333 h 308151"/>
                  <a:gd name="connsiteX48" fmla="*/ 106517 w 369239"/>
                  <a:gd name="connsiteY48" fmla="*/ 118064 h 308151"/>
                  <a:gd name="connsiteX49" fmla="*/ 111730 w 369239"/>
                  <a:gd name="connsiteY49" fmla="*/ 120881 h 308151"/>
                  <a:gd name="connsiteX50" fmla="*/ 115875 w 369239"/>
                  <a:gd name="connsiteY50" fmla="*/ 113238 h 308151"/>
                  <a:gd name="connsiteX51" fmla="*/ 120932 w 369239"/>
                  <a:gd name="connsiteY51" fmla="*/ 116055 h 308151"/>
                  <a:gd name="connsiteX52" fmla="*/ 146764 w 369239"/>
                  <a:gd name="connsiteY52" fmla="*/ 106925 h 308151"/>
                  <a:gd name="connsiteX53" fmla="*/ 168140 w 369239"/>
                  <a:gd name="connsiteY53" fmla="*/ 93935 h 308151"/>
                  <a:gd name="connsiteX54" fmla="*/ 195484 w 369239"/>
                  <a:gd name="connsiteY54" fmla="*/ 77709 h 308151"/>
                  <a:gd name="connsiteX55" fmla="*/ 223741 w 369239"/>
                  <a:gd name="connsiteY55" fmla="*/ 61118 h 308151"/>
                  <a:gd name="connsiteX56" fmla="*/ 226895 w 369239"/>
                  <a:gd name="connsiteY56" fmla="*/ 61458 h 308151"/>
                  <a:gd name="connsiteX57" fmla="*/ 227442 w 369239"/>
                  <a:gd name="connsiteY57" fmla="*/ 63753 h 308151"/>
                  <a:gd name="connsiteX58" fmla="*/ 231587 w 369239"/>
                  <a:gd name="connsiteY58" fmla="*/ 66988 h 308151"/>
                  <a:gd name="connsiteX59" fmla="*/ 247357 w 369239"/>
                  <a:gd name="connsiteY59" fmla="*/ 58797 h 308151"/>
                  <a:gd name="connsiteX60" fmla="*/ 252284 w 369239"/>
                  <a:gd name="connsiteY60" fmla="*/ 50710 h 308151"/>
                  <a:gd name="connsiteX61" fmla="*/ 254187 w 369239"/>
                  <a:gd name="connsiteY61" fmla="*/ 45128 h 308151"/>
                  <a:gd name="connsiteX62" fmla="*/ 257471 w 369239"/>
                  <a:gd name="connsiteY62" fmla="*/ 38737 h 308151"/>
                  <a:gd name="connsiteX63" fmla="*/ 264588 w 369239"/>
                  <a:gd name="connsiteY63" fmla="*/ 29216 h 308151"/>
                  <a:gd name="connsiteX64" fmla="*/ 275380 w 369239"/>
                  <a:gd name="connsiteY64" fmla="*/ 21886 h 308151"/>
                  <a:gd name="connsiteX65" fmla="*/ 285494 w 369239"/>
                  <a:gd name="connsiteY65" fmla="*/ 17347 h 308151"/>
                  <a:gd name="connsiteX66" fmla="*/ 288700 w 369239"/>
                  <a:gd name="connsiteY66" fmla="*/ 16799 h 308151"/>
                  <a:gd name="connsiteX67" fmla="*/ 302463 w 369239"/>
                  <a:gd name="connsiteY67" fmla="*/ 7565 h 308151"/>
                  <a:gd name="connsiteX68" fmla="*/ 306269 w 369239"/>
                  <a:gd name="connsiteY68" fmla="*/ 4382 h 308151"/>
                  <a:gd name="connsiteX69" fmla="*/ 312160 w 369239"/>
                  <a:gd name="connsiteY69" fmla="*/ 3547 h 308151"/>
                  <a:gd name="connsiteX70" fmla="*/ 317113 w 369239"/>
                  <a:gd name="connsiteY70" fmla="*/ 339 h 308151"/>
                  <a:gd name="connsiteX71" fmla="*/ 347299 w 369239"/>
                  <a:gd name="connsiteY71" fmla="*/ 0 h 308151"/>
                  <a:gd name="connsiteX72" fmla="*/ 353216 w 369239"/>
                  <a:gd name="connsiteY72" fmla="*/ 2399 h 308151"/>
                  <a:gd name="connsiteX73" fmla="*/ 357673 w 369239"/>
                  <a:gd name="connsiteY73" fmla="*/ 2060 h 308151"/>
                  <a:gd name="connsiteX74" fmla="*/ 359967 w 369239"/>
                  <a:gd name="connsiteY74" fmla="*/ 3078 h 308151"/>
                  <a:gd name="connsiteX75" fmla="*/ 361844 w 369239"/>
                  <a:gd name="connsiteY75" fmla="*/ 1721 h 308151"/>
                  <a:gd name="connsiteX76" fmla="*/ 363955 w 369239"/>
                  <a:gd name="connsiteY76" fmla="*/ 3991 h 308151"/>
                  <a:gd name="connsiteX77" fmla="*/ 364138 w 369239"/>
                  <a:gd name="connsiteY77" fmla="*/ 6521 h 308151"/>
                  <a:gd name="connsiteX78" fmla="*/ 366666 w 369239"/>
                  <a:gd name="connsiteY78" fmla="*/ 7147 h 308151"/>
                  <a:gd name="connsiteX79" fmla="*/ 365989 w 369239"/>
                  <a:gd name="connsiteY79" fmla="*/ 9573 h 308151"/>
                  <a:gd name="connsiteX80" fmla="*/ 361896 w 369239"/>
                  <a:gd name="connsiteY80" fmla="*/ 10251 h 308151"/>
                  <a:gd name="connsiteX81" fmla="*/ 362574 w 369239"/>
                  <a:gd name="connsiteY81" fmla="*/ 13121 h 308151"/>
                  <a:gd name="connsiteX82" fmla="*/ 359289 w 369239"/>
                  <a:gd name="connsiteY82" fmla="*/ 18051 h 308151"/>
                  <a:gd name="connsiteX83" fmla="*/ 361635 w 369239"/>
                  <a:gd name="connsiteY83" fmla="*/ 20764 h 308151"/>
                  <a:gd name="connsiteX84" fmla="*/ 365415 w 369239"/>
                  <a:gd name="connsiteY84" fmla="*/ 28172 h 308151"/>
                  <a:gd name="connsiteX85" fmla="*/ 369273 w 369239"/>
                  <a:gd name="connsiteY85" fmla="*/ 29607 h 308151"/>
                  <a:gd name="connsiteX86" fmla="*/ 366744 w 369239"/>
                  <a:gd name="connsiteY86" fmla="*/ 32659 h 308151"/>
                  <a:gd name="connsiteX87" fmla="*/ 363147 w 369239"/>
                  <a:gd name="connsiteY87" fmla="*/ 33807 h 308151"/>
                  <a:gd name="connsiteX88" fmla="*/ 361792 w 369239"/>
                  <a:gd name="connsiteY88" fmla="*/ 31981 h 308151"/>
                  <a:gd name="connsiteX89" fmla="*/ 358481 w 369239"/>
                  <a:gd name="connsiteY89" fmla="*/ 32502 h 308151"/>
                  <a:gd name="connsiteX90" fmla="*/ 354206 w 369239"/>
                  <a:gd name="connsiteY90" fmla="*/ 30755 h 308151"/>
                  <a:gd name="connsiteX91" fmla="*/ 351756 w 369239"/>
                  <a:gd name="connsiteY91" fmla="*/ 32659 h 308151"/>
                  <a:gd name="connsiteX92" fmla="*/ 347220 w 369239"/>
                  <a:gd name="connsiteY92" fmla="*/ 33285 h 308151"/>
                  <a:gd name="connsiteX93" fmla="*/ 344301 w 369239"/>
                  <a:gd name="connsiteY93" fmla="*/ 36233 h 308151"/>
                  <a:gd name="connsiteX94" fmla="*/ 335933 w 369239"/>
                  <a:gd name="connsiteY94" fmla="*/ 39076 h 308151"/>
                  <a:gd name="connsiteX95" fmla="*/ 333066 w 369239"/>
                  <a:gd name="connsiteY95" fmla="*/ 38685 h 308151"/>
                  <a:gd name="connsiteX96" fmla="*/ 337836 w 369239"/>
                  <a:gd name="connsiteY96" fmla="*/ 78179 h 308151"/>
                  <a:gd name="connsiteX97" fmla="*/ 339635 w 369239"/>
                  <a:gd name="connsiteY97" fmla="*/ 99752 h 308151"/>
                  <a:gd name="connsiteX98" fmla="*/ 341538 w 369239"/>
                  <a:gd name="connsiteY98" fmla="*/ 126933 h 308151"/>
                  <a:gd name="connsiteX99" fmla="*/ 341694 w 369239"/>
                  <a:gd name="connsiteY99" fmla="*/ 168279 h 308151"/>
                  <a:gd name="connsiteX100" fmla="*/ 338045 w 369239"/>
                  <a:gd name="connsiteY100" fmla="*/ 169688 h 308151"/>
                  <a:gd name="connsiteX101" fmla="*/ 335725 w 369239"/>
                  <a:gd name="connsiteY101" fmla="*/ 168488 h 308151"/>
                  <a:gd name="connsiteX102" fmla="*/ 331476 w 369239"/>
                  <a:gd name="connsiteY102" fmla="*/ 162931 h 308151"/>
                  <a:gd name="connsiteX103" fmla="*/ 329078 w 369239"/>
                  <a:gd name="connsiteY103" fmla="*/ 163453 h 308151"/>
                  <a:gd name="connsiteX104" fmla="*/ 318990 w 369239"/>
                  <a:gd name="connsiteY104" fmla="*/ 156071 h 308151"/>
                  <a:gd name="connsiteX105" fmla="*/ 328869 w 369239"/>
                  <a:gd name="connsiteY105" fmla="*/ 187374 h 308151"/>
                  <a:gd name="connsiteX106" fmla="*/ 338410 w 369239"/>
                  <a:gd name="connsiteY106" fmla="*/ 218494 h 308151"/>
                  <a:gd name="connsiteX107" fmla="*/ 320397 w 369239"/>
                  <a:gd name="connsiteY107" fmla="*/ 226424 h 308151"/>
                  <a:gd name="connsiteX108" fmla="*/ 317478 w 369239"/>
                  <a:gd name="connsiteY108" fmla="*/ 226476 h 308151"/>
                  <a:gd name="connsiteX109" fmla="*/ 317530 w 369239"/>
                  <a:gd name="connsiteY109" fmla="*/ 228459 h 308151"/>
                  <a:gd name="connsiteX110" fmla="*/ 308615 w 369239"/>
                  <a:gd name="connsiteY110" fmla="*/ 228563 h 308151"/>
                  <a:gd name="connsiteX111" fmla="*/ 308667 w 369239"/>
                  <a:gd name="connsiteY111" fmla="*/ 230311 h 308151"/>
                  <a:gd name="connsiteX112" fmla="*/ 311665 w 369239"/>
                  <a:gd name="connsiteY112" fmla="*/ 229920 h 308151"/>
                  <a:gd name="connsiteX113" fmla="*/ 312238 w 369239"/>
                  <a:gd name="connsiteY113" fmla="*/ 232711 h 308151"/>
                  <a:gd name="connsiteX114" fmla="*/ 310075 w 369239"/>
                  <a:gd name="connsiteY114" fmla="*/ 232372 h 308151"/>
                  <a:gd name="connsiteX115" fmla="*/ 310935 w 369239"/>
                  <a:gd name="connsiteY115" fmla="*/ 236519 h 308151"/>
                  <a:gd name="connsiteX116" fmla="*/ 308693 w 369239"/>
                  <a:gd name="connsiteY116" fmla="*/ 235111 h 308151"/>
                  <a:gd name="connsiteX117" fmla="*/ 305070 w 369239"/>
                  <a:gd name="connsiteY117" fmla="*/ 236206 h 308151"/>
                  <a:gd name="connsiteX118" fmla="*/ 306999 w 369239"/>
                  <a:gd name="connsiteY118" fmla="*/ 238893 h 308151"/>
                  <a:gd name="connsiteX119" fmla="*/ 309058 w 369239"/>
                  <a:gd name="connsiteY119" fmla="*/ 237328 h 308151"/>
                  <a:gd name="connsiteX120" fmla="*/ 311013 w 369239"/>
                  <a:gd name="connsiteY120" fmla="*/ 239232 h 308151"/>
                  <a:gd name="connsiteX121" fmla="*/ 308745 w 369239"/>
                  <a:gd name="connsiteY121" fmla="*/ 240589 h 308151"/>
                  <a:gd name="connsiteX122" fmla="*/ 310805 w 369239"/>
                  <a:gd name="connsiteY122" fmla="*/ 242258 h 308151"/>
                  <a:gd name="connsiteX123" fmla="*/ 309736 w 369239"/>
                  <a:gd name="connsiteY123" fmla="*/ 249328 h 308151"/>
                  <a:gd name="connsiteX124" fmla="*/ 300508 w 369239"/>
                  <a:gd name="connsiteY124" fmla="*/ 249536 h 308151"/>
                  <a:gd name="connsiteX125" fmla="*/ 296572 w 369239"/>
                  <a:gd name="connsiteY125" fmla="*/ 245937 h 308151"/>
                  <a:gd name="connsiteX126" fmla="*/ 292870 w 369239"/>
                  <a:gd name="connsiteY126" fmla="*/ 246563 h 308151"/>
                  <a:gd name="connsiteX127" fmla="*/ 287944 w 369239"/>
                  <a:gd name="connsiteY127" fmla="*/ 244267 h 308151"/>
                  <a:gd name="connsiteX128" fmla="*/ 268967 w 369239"/>
                  <a:gd name="connsiteY128" fmla="*/ 263988 h 308151"/>
                  <a:gd name="connsiteX129" fmla="*/ 262972 w 369239"/>
                  <a:gd name="connsiteY129" fmla="*/ 281961 h 308151"/>
                  <a:gd name="connsiteX130" fmla="*/ 259139 w 369239"/>
                  <a:gd name="connsiteY130" fmla="*/ 284074 h 308151"/>
                  <a:gd name="connsiteX131" fmla="*/ 226191 w 369239"/>
                  <a:gd name="connsiteY131" fmla="*/ 305177 h 308151"/>
                  <a:gd name="connsiteX132" fmla="*/ 221003 w 369239"/>
                  <a:gd name="connsiteY132" fmla="*/ 308151 h 308151"/>
                  <a:gd name="connsiteX133" fmla="*/ 218397 w 369239"/>
                  <a:gd name="connsiteY133" fmla="*/ 305490 h 308151"/>
                  <a:gd name="connsiteX134" fmla="*/ 232525 w 369239"/>
                  <a:gd name="connsiteY134" fmla="*/ 293647 h 308151"/>
                  <a:gd name="connsiteX135" fmla="*/ 214200 w 369239"/>
                  <a:gd name="connsiteY135" fmla="*/ 271944 h 308151"/>
                  <a:gd name="connsiteX136" fmla="*/ 198977 w 369239"/>
                  <a:gd name="connsiteY136" fmla="*/ 253553 h 308151"/>
                  <a:gd name="connsiteX137" fmla="*/ 193268 w 369239"/>
                  <a:gd name="connsiteY137" fmla="*/ 253658 h 308151"/>
                  <a:gd name="connsiteX138" fmla="*/ 191782 w 369239"/>
                  <a:gd name="connsiteY138" fmla="*/ 247058 h 308151"/>
                  <a:gd name="connsiteX139" fmla="*/ 188628 w 369239"/>
                  <a:gd name="connsiteY139" fmla="*/ 244371 h 308151"/>
                  <a:gd name="connsiteX140" fmla="*/ 148511 w 369239"/>
                  <a:gd name="connsiteY140" fmla="*/ 245154 h 308151"/>
                  <a:gd name="connsiteX141" fmla="*/ 150336 w 369239"/>
                  <a:gd name="connsiteY141" fmla="*/ 242624 h 308151"/>
                  <a:gd name="connsiteX142" fmla="*/ 123330 w 369239"/>
                  <a:gd name="connsiteY142" fmla="*/ 219146 h 308151"/>
                  <a:gd name="connsiteX143" fmla="*/ 141160 w 369239"/>
                  <a:gd name="connsiteY143" fmla="*/ 200495 h 308151"/>
                  <a:gd name="connsiteX144" fmla="*/ 141082 w 369239"/>
                  <a:gd name="connsiteY144" fmla="*/ 196738 h 308151"/>
                  <a:gd name="connsiteX145" fmla="*/ 144914 w 369239"/>
                  <a:gd name="connsiteY145" fmla="*/ 187791 h 308151"/>
                  <a:gd name="connsiteX146" fmla="*/ 146009 w 369239"/>
                  <a:gd name="connsiteY146" fmla="*/ 180461 h 308151"/>
                  <a:gd name="connsiteX147" fmla="*/ 144992 w 369239"/>
                  <a:gd name="connsiteY147" fmla="*/ 177200 h 308151"/>
                  <a:gd name="connsiteX148" fmla="*/ 140378 w 369239"/>
                  <a:gd name="connsiteY148" fmla="*/ 174514 h 308151"/>
                  <a:gd name="connsiteX149" fmla="*/ 133835 w 369239"/>
                  <a:gd name="connsiteY149" fmla="*/ 169270 h 308151"/>
                  <a:gd name="connsiteX150" fmla="*/ 127214 w 369239"/>
                  <a:gd name="connsiteY150" fmla="*/ 165957 h 308151"/>
                  <a:gd name="connsiteX151" fmla="*/ 128491 w 369239"/>
                  <a:gd name="connsiteY151" fmla="*/ 169453 h 308151"/>
                  <a:gd name="connsiteX152" fmla="*/ 127709 w 369239"/>
                  <a:gd name="connsiteY152" fmla="*/ 171957 h 308151"/>
                  <a:gd name="connsiteX153" fmla="*/ 123434 w 369239"/>
                  <a:gd name="connsiteY153" fmla="*/ 170027 h 308151"/>
                  <a:gd name="connsiteX154" fmla="*/ 119316 w 369239"/>
                  <a:gd name="connsiteY154" fmla="*/ 170627 h 308151"/>
                  <a:gd name="connsiteX155" fmla="*/ 119290 w 369239"/>
                  <a:gd name="connsiteY155" fmla="*/ 167679 h 308151"/>
                  <a:gd name="connsiteX156" fmla="*/ 122678 w 369239"/>
                  <a:gd name="connsiteY156" fmla="*/ 166949 h 308151"/>
                  <a:gd name="connsiteX157" fmla="*/ 120541 w 369239"/>
                  <a:gd name="connsiteY157" fmla="*/ 162931 h 308151"/>
                  <a:gd name="connsiteX158" fmla="*/ 117048 w 369239"/>
                  <a:gd name="connsiteY158" fmla="*/ 161758 h 308151"/>
                  <a:gd name="connsiteX159" fmla="*/ 115771 w 369239"/>
                  <a:gd name="connsiteY159" fmla="*/ 157584 h 308151"/>
                  <a:gd name="connsiteX160" fmla="*/ 118716 w 369239"/>
                  <a:gd name="connsiteY160" fmla="*/ 158601 h 308151"/>
                  <a:gd name="connsiteX161" fmla="*/ 118925 w 369239"/>
                  <a:gd name="connsiteY161" fmla="*/ 155314 h 308151"/>
                  <a:gd name="connsiteX162" fmla="*/ 113738 w 369239"/>
                  <a:gd name="connsiteY162" fmla="*/ 155966 h 308151"/>
                  <a:gd name="connsiteX163" fmla="*/ 114702 w 369239"/>
                  <a:gd name="connsiteY163" fmla="*/ 152941 h 308151"/>
                  <a:gd name="connsiteX164" fmla="*/ 111183 w 369239"/>
                  <a:gd name="connsiteY164" fmla="*/ 152523 h 308151"/>
                  <a:gd name="connsiteX165" fmla="*/ 111965 w 369239"/>
                  <a:gd name="connsiteY165" fmla="*/ 154480 h 308151"/>
                  <a:gd name="connsiteX166" fmla="*/ 105370 w 369239"/>
                  <a:gd name="connsiteY166" fmla="*/ 159592 h 308151"/>
                  <a:gd name="connsiteX167" fmla="*/ 103832 w 369239"/>
                  <a:gd name="connsiteY167" fmla="*/ 158340 h 308151"/>
                  <a:gd name="connsiteX168" fmla="*/ 107950 w 369239"/>
                  <a:gd name="connsiteY168" fmla="*/ 152941 h 308151"/>
                  <a:gd name="connsiteX169" fmla="*/ 106882 w 369239"/>
                  <a:gd name="connsiteY169" fmla="*/ 151480 h 308151"/>
                  <a:gd name="connsiteX170" fmla="*/ 103050 w 369239"/>
                  <a:gd name="connsiteY170" fmla="*/ 152941 h 308151"/>
                  <a:gd name="connsiteX171" fmla="*/ 99296 w 369239"/>
                  <a:gd name="connsiteY171" fmla="*/ 151819 h 308151"/>
                  <a:gd name="connsiteX172" fmla="*/ 99427 w 369239"/>
                  <a:gd name="connsiteY172" fmla="*/ 148923 h 308151"/>
                  <a:gd name="connsiteX173" fmla="*/ 93327 w 369239"/>
                  <a:gd name="connsiteY173" fmla="*/ 144228 h 308151"/>
                  <a:gd name="connsiteX174" fmla="*/ 93952 w 369239"/>
                  <a:gd name="connsiteY174" fmla="*/ 141984 h 308151"/>
                  <a:gd name="connsiteX175" fmla="*/ 89182 w 369239"/>
                  <a:gd name="connsiteY175" fmla="*/ 140315 h 308151"/>
                  <a:gd name="connsiteX176" fmla="*/ 93223 w 369239"/>
                  <a:gd name="connsiteY176" fmla="*/ 132646 h 308151"/>
                  <a:gd name="connsiteX177" fmla="*/ 95021 w 369239"/>
                  <a:gd name="connsiteY177" fmla="*/ 131811 h 308151"/>
                  <a:gd name="connsiteX178" fmla="*/ 98227 w 369239"/>
                  <a:gd name="connsiteY178" fmla="*/ 133115 h 308151"/>
                  <a:gd name="connsiteX179" fmla="*/ 100339 w 369239"/>
                  <a:gd name="connsiteY179" fmla="*/ 129307 h 308151"/>
                  <a:gd name="connsiteX180" fmla="*/ 97393 w 369239"/>
                  <a:gd name="connsiteY180" fmla="*/ 125211 h 308151"/>
                  <a:gd name="connsiteX181" fmla="*/ 94604 w 369239"/>
                  <a:gd name="connsiteY181" fmla="*/ 117151 h 308151"/>
                  <a:gd name="connsiteX182" fmla="*/ 91085 w 369239"/>
                  <a:gd name="connsiteY182" fmla="*/ 115273 h 308151"/>
                  <a:gd name="connsiteX183" fmla="*/ 90433 w 369239"/>
                  <a:gd name="connsiteY183" fmla="*/ 116368 h 308151"/>
                  <a:gd name="connsiteX184" fmla="*/ 81701 w 369239"/>
                  <a:gd name="connsiteY184" fmla="*/ 111125 h 308151"/>
                  <a:gd name="connsiteX185" fmla="*/ 79694 w 369239"/>
                  <a:gd name="connsiteY185" fmla="*/ 113316 h 308151"/>
                  <a:gd name="connsiteX186" fmla="*/ 73620 w 369239"/>
                  <a:gd name="connsiteY186" fmla="*/ 109795 h 308151"/>
                  <a:gd name="connsiteX187" fmla="*/ 71848 w 369239"/>
                  <a:gd name="connsiteY187" fmla="*/ 110525 h 308151"/>
                  <a:gd name="connsiteX188" fmla="*/ 68876 w 369239"/>
                  <a:gd name="connsiteY188" fmla="*/ 108203 h 308151"/>
                  <a:gd name="connsiteX189" fmla="*/ 69006 w 369239"/>
                  <a:gd name="connsiteY189" fmla="*/ 106247 h 308151"/>
                  <a:gd name="connsiteX190" fmla="*/ 65175 w 369239"/>
                  <a:gd name="connsiteY190" fmla="*/ 107186 h 308151"/>
                  <a:gd name="connsiteX191" fmla="*/ 65383 w 369239"/>
                  <a:gd name="connsiteY191" fmla="*/ 104682 h 308151"/>
                  <a:gd name="connsiteX192" fmla="*/ 61160 w 369239"/>
                  <a:gd name="connsiteY192" fmla="*/ 104160 h 308151"/>
                  <a:gd name="connsiteX193" fmla="*/ 59805 w 369239"/>
                  <a:gd name="connsiteY193" fmla="*/ 99960 h 308151"/>
                  <a:gd name="connsiteX194" fmla="*/ 53210 w 369239"/>
                  <a:gd name="connsiteY194" fmla="*/ 102073 h 308151"/>
                  <a:gd name="connsiteX195" fmla="*/ 52271 w 369239"/>
                  <a:gd name="connsiteY195" fmla="*/ 105830 h 308151"/>
                  <a:gd name="connsiteX196" fmla="*/ 49717 w 369239"/>
                  <a:gd name="connsiteY196" fmla="*/ 107656 h 308151"/>
                  <a:gd name="connsiteX197" fmla="*/ 47553 w 369239"/>
                  <a:gd name="connsiteY197" fmla="*/ 112090 h 308151"/>
                  <a:gd name="connsiteX198" fmla="*/ 45885 w 369239"/>
                  <a:gd name="connsiteY198" fmla="*/ 110812 h 308151"/>
                  <a:gd name="connsiteX199" fmla="*/ 38560 w 369239"/>
                  <a:gd name="connsiteY199" fmla="*/ 112977 h 308151"/>
                  <a:gd name="connsiteX200" fmla="*/ 39499 w 369239"/>
                  <a:gd name="connsiteY200" fmla="*/ 117412 h 308151"/>
                  <a:gd name="connsiteX201" fmla="*/ 37804 w 369239"/>
                  <a:gd name="connsiteY201" fmla="*/ 118116 h 308151"/>
                  <a:gd name="connsiteX202" fmla="*/ 40593 w 369239"/>
                  <a:gd name="connsiteY202" fmla="*/ 121690 h 308151"/>
                  <a:gd name="connsiteX203" fmla="*/ 43148 w 369239"/>
                  <a:gd name="connsiteY203" fmla="*/ 120829 h 308151"/>
                  <a:gd name="connsiteX204" fmla="*/ 46954 w 369239"/>
                  <a:gd name="connsiteY204" fmla="*/ 117203 h 308151"/>
                  <a:gd name="connsiteX205" fmla="*/ 52793 w 369239"/>
                  <a:gd name="connsiteY205" fmla="*/ 119968 h 308151"/>
                  <a:gd name="connsiteX206" fmla="*/ 55243 w 369239"/>
                  <a:gd name="connsiteY206" fmla="*/ 122238 h 308151"/>
                  <a:gd name="connsiteX207" fmla="*/ 54278 w 369239"/>
                  <a:gd name="connsiteY207" fmla="*/ 124925 h 308151"/>
                  <a:gd name="connsiteX208" fmla="*/ 57302 w 369239"/>
                  <a:gd name="connsiteY208" fmla="*/ 130976 h 308151"/>
                  <a:gd name="connsiteX209" fmla="*/ 55842 w 369239"/>
                  <a:gd name="connsiteY209" fmla="*/ 133689 h 308151"/>
                  <a:gd name="connsiteX210" fmla="*/ 50264 w 369239"/>
                  <a:gd name="connsiteY210" fmla="*/ 128211 h 308151"/>
                  <a:gd name="connsiteX211" fmla="*/ 47657 w 369239"/>
                  <a:gd name="connsiteY211" fmla="*/ 128863 h 308151"/>
                  <a:gd name="connsiteX212" fmla="*/ 46484 w 369239"/>
                  <a:gd name="connsiteY212" fmla="*/ 124638 h 308151"/>
                  <a:gd name="connsiteX213" fmla="*/ 39420 w 369239"/>
                  <a:gd name="connsiteY213" fmla="*/ 126594 h 308151"/>
                  <a:gd name="connsiteX214" fmla="*/ 38065 w 369239"/>
                  <a:gd name="connsiteY214" fmla="*/ 127976 h 308151"/>
                  <a:gd name="connsiteX215" fmla="*/ 38195 w 369239"/>
                  <a:gd name="connsiteY215" fmla="*/ 132202 h 308151"/>
                  <a:gd name="connsiteX216" fmla="*/ 35510 w 369239"/>
                  <a:gd name="connsiteY216" fmla="*/ 134002 h 308151"/>
                  <a:gd name="connsiteX217" fmla="*/ 35666 w 369239"/>
                  <a:gd name="connsiteY217" fmla="*/ 136246 h 308151"/>
                  <a:gd name="connsiteX218" fmla="*/ 30688 w 369239"/>
                  <a:gd name="connsiteY218" fmla="*/ 137419 h 308151"/>
                  <a:gd name="connsiteX219" fmla="*/ 27846 w 369239"/>
                  <a:gd name="connsiteY219" fmla="*/ 139115 h 308151"/>
                  <a:gd name="connsiteX220" fmla="*/ 27169 w 369239"/>
                  <a:gd name="connsiteY220" fmla="*/ 137681 h 308151"/>
                  <a:gd name="connsiteX221" fmla="*/ 23415 w 369239"/>
                  <a:gd name="connsiteY221" fmla="*/ 143211 h 308151"/>
                  <a:gd name="connsiteX222" fmla="*/ 33 w 369239"/>
                  <a:gd name="connsiteY222" fmla="*/ 123829 h 308151"/>
                  <a:gd name="connsiteX223" fmla="*/ 346 w 369239"/>
                  <a:gd name="connsiteY223" fmla="*/ 123333 h 308151"/>
                  <a:gd name="connsiteX224" fmla="*/ 346 w 369239"/>
                  <a:gd name="connsiteY224" fmla="*/ 123333 h 308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369239" h="308151">
                    <a:moveTo>
                      <a:pt x="346" y="123333"/>
                    </a:moveTo>
                    <a:lnTo>
                      <a:pt x="10903" y="105203"/>
                    </a:lnTo>
                    <a:lnTo>
                      <a:pt x="10877" y="100117"/>
                    </a:lnTo>
                    <a:lnTo>
                      <a:pt x="7228" y="102360"/>
                    </a:lnTo>
                    <a:lnTo>
                      <a:pt x="17785" y="78987"/>
                    </a:lnTo>
                    <a:lnTo>
                      <a:pt x="19713" y="81074"/>
                    </a:lnTo>
                    <a:lnTo>
                      <a:pt x="23154" y="80240"/>
                    </a:lnTo>
                    <a:lnTo>
                      <a:pt x="24067" y="78439"/>
                    </a:lnTo>
                    <a:lnTo>
                      <a:pt x="26282" y="81387"/>
                    </a:lnTo>
                    <a:lnTo>
                      <a:pt x="31209" y="78309"/>
                    </a:lnTo>
                    <a:lnTo>
                      <a:pt x="34389" y="81309"/>
                    </a:lnTo>
                    <a:lnTo>
                      <a:pt x="36944" y="82222"/>
                    </a:lnTo>
                    <a:lnTo>
                      <a:pt x="37205" y="86291"/>
                    </a:lnTo>
                    <a:lnTo>
                      <a:pt x="35510" y="88457"/>
                    </a:lnTo>
                    <a:lnTo>
                      <a:pt x="39055" y="87856"/>
                    </a:lnTo>
                    <a:lnTo>
                      <a:pt x="44034" y="92004"/>
                    </a:lnTo>
                    <a:lnTo>
                      <a:pt x="43513" y="95995"/>
                    </a:lnTo>
                    <a:lnTo>
                      <a:pt x="45781" y="98552"/>
                    </a:lnTo>
                    <a:lnTo>
                      <a:pt x="44842" y="100247"/>
                    </a:lnTo>
                    <a:lnTo>
                      <a:pt x="47188" y="103873"/>
                    </a:lnTo>
                    <a:lnTo>
                      <a:pt x="48857" y="103508"/>
                    </a:lnTo>
                    <a:lnTo>
                      <a:pt x="52011" y="99256"/>
                    </a:lnTo>
                    <a:lnTo>
                      <a:pt x="53366" y="100404"/>
                    </a:lnTo>
                    <a:lnTo>
                      <a:pt x="61681" y="96595"/>
                    </a:lnTo>
                    <a:lnTo>
                      <a:pt x="63350" y="96699"/>
                    </a:lnTo>
                    <a:lnTo>
                      <a:pt x="62359" y="99595"/>
                    </a:lnTo>
                    <a:lnTo>
                      <a:pt x="64523" y="100847"/>
                    </a:lnTo>
                    <a:lnTo>
                      <a:pt x="66895" y="96360"/>
                    </a:lnTo>
                    <a:lnTo>
                      <a:pt x="70101" y="97612"/>
                    </a:lnTo>
                    <a:lnTo>
                      <a:pt x="70675" y="99386"/>
                    </a:lnTo>
                    <a:lnTo>
                      <a:pt x="68667" y="101578"/>
                    </a:lnTo>
                    <a:lnTo>
                      <a:pt x="69580" y="104421"/>
                    </a:lnTo>
                    <a:lnTo>
                      <a:pt x="71952" y="103012"/>
                    </a:lnTo>
                    <a:lnTo>
                      <a:pt x="73177" y="107134"/>
                    </a:lnTo>
                    <a:lnTo>
                      <a:pt x="76383" y="109377"/>
                    </a:lnTo>
                    <a:lnTo>
                      <a:pt x="79068" y="108386"/>
                    </a:lnTo>
                    <a:lnTo>
                      <a:pt x="80632" y="110395"/>
                    </a:lnTo>
                    <a:lnTo>
                      <a:pt x="83109" y="105803"/>
                    </a:lnTo>
                    <a:lnTo>
                      <a:pt x="88869" y="107395"/>
                    </a:lnTo>
                    <a:lnTo>
                      <a:pt x="87358" y="110160"/>
                    </a:lnTo>
                    <a:lnTo>
                      <a:pt x="92336" y="112273"/>
                    </a:lnTo>
                    <a:lnTo>
                      <a:pt x="93770" y="109690"/>
                    </a:lnTo>
                    <a:lnTo>
                      <a:pt x="96220" y="115612"/>
                    </a:lnTo>
                    <a:lnTo>
                      <a:pt x="100365" y="118246"/>
                    </a:lnTo>
                    <a:lnTo>
                      <a:pt x="101616" y="116134"/>
                    </a:lnTo>
                    <a:lnTo>
                      <a:pt x="103597" y="117620"/>
                    </a:lnTo>
                    <a:lnTo>
                      <a:pt x="102737" y="119577"/>
                    </a:lnTo>
                    <a:lnTo>
                      <a:pt x="105318" y="120333"/>
                    </a:lnTo>
                    <a:lnTo>
                      <a:pt x="106517" y="118064"/>
                    </a:lnTo>
                    <a:lnTo>
                      <a:pt x="111730" y="120881"/>
                    </a:lnTo>
                    <a:lnTo>
                      <a:pt x="115875" y="113238"/>
                    </a:lnTo>
                    <a:lnTo>
                      <a:pt x="120932" y="116055"/>
                    </a:lnTo>
                    <a:lnTo>
                      <a:pt x="146764" y="106925"/>
                    </a:lnTo>
                    <a:lnTo>
                      <a:pt x="168140" y="93935"/>
                    </a:lnTo>
                    <a:lnTo>
                      <a:pt x="195484" y="77709"/>
                    </a:lnTo>
                    <a:lnTo>
                      <a:pt x="223741" y="61118"/>
                    </a:lnTo>
                    <a:lnTo>
                      <a:pt x="226895" y="61458"/>
                    </a:lnTo>
                    <a:lnTo>
                      <a:pt x="227442" y="63753"/>
                    </a:lnTo>
                    <a:lnTo>
                      <a:pt x="231587" y="66988"/>
                    </a:lnTo>
                    <a:lnTo>
                      <a:pt x="247357" y="58797"/>
                    </a:lnTo>
                    <a:lnTo>
                      <a:pt x="252284" y="50710"/>
                    </a:lnTo>
                    <a:lnTo>
                      <a:pt x="254187" y="45128"/>
                    </a:lnTo>
                    <a:lnTo>
                      <a:pt x="257471" y="38737"/>
                    </a:lnTo>
                    <a:lnTo>
                      <a:pt x="264588" y="29216"/>
                    </a:lnTo>
                    <a:lnTo>
                      <a:pt x="275380" y="21886"/>
                    </a:lnTo>
                    <a:lnTo>
                      <a:pt x="285494" y="17347"/>
                    </a:lnTo>
                    <a:lnTo>
                      <a:pt x="288700" y="16799"/>
                    </a:lnTo>
                    <a:lnTo>
                      <a:pt x="302463" y="7565"/>
                    </a:lnTo>
                    <a:lnTo>
                      <a:pt x="306269" y="4382"/>
                    </a:lnTo>
                    <a:lnTo>
                      <a:pt x="312160" y="3547"/>
                    </a:lnTo>
                    <a:lnTo>
                      <a:pt x="317113" y="339"/>
                    </a:lnTo>
                    <a:lnTo>
                      <a:pt x="347299" y="0"/>
                    </a:lnTo>
                    <a:lnTo>
                      <a:pt x="353216" y="2399"/>
                    </a:lnTo>
                    <a:lnTo>
                      <a:pt x="357673" y="2060"/>
                    </a:lnTo>
                    <a:lnTo>
                      <a:pt x="359967" y="3078"/>
                    </a:lnTo>
                    <a:lnTo>
                      <a:pt x="361844" y="1721"/>
                    </a:lnTo>
                    <a:lnTo>
                      <a:pt x="363955" y="3991"/>
                    </a:lnTo>
                    <a:lnTo>
                      <a:pt x="364138" y="6521"/>
                    </a:lnTo>
                    <a:lnTo>
                      <a:pt x="366666" y="7147"/>
                    </a:lnTo>
                    <a:lnTo>
                      <a:pt x="365989" y="9573"/>
                    </a:lnTo>
                    <a:lnTo>
                      <a:pt x="361896" y="10251"/>
                    </a:lnTo>
                    <a:lnTo>
                      <a:pt x="362574" y="13121"/>
                    </a:lnTo>
                    <a:lnTo>
                      <a:pt x="359289" y="18051"/>
                    </a:lnTo>
                    <a:lnTo>
                      <a:pt x="361635" y="20764"/>
                    </a:lnTo>
                    <a:lnTo>
                      <a:pt x="365415" y="28172"/>
                    </a:lnTo>
                    <a:lnTo>
                      <a:pt x="369273" y="29607"/>
                    </a:lnTo>
                    <a:lnTo>
                      <a:pt x="366744" y="32659"/>
                    </a:lnTo>
                    <a:lnTo>
                      <a:pt x="363147" y="33807"/>
                    </a:lnTo>
                    <a:lnTo>
                      <a:pt x="361792" y="31981"/>
                    </a:lnTo>
                    <a:lnTo>
                      <a:pt x="358481" y="32502"/>
                    </a:lnTo>
                    <a:lnTo>
                      <a:pt x="354206" y="30755"/>
                    </a:lnTo>
                    <a:lnTo>
                      <a:pt x="351756" y="32659"/>
                    </a:lnTo>
                    <a:lnTo>
                      <a:pt x="347220" y="33285"/>
                    </a:lnTo>
                    <a:lnTo>
                      <a:pt x="344301" y="36233"/>
                    </a:lnTo>
                    <a:lnTo>
                      <a:pt x="335933" y="39076"/>
                    </a:lnTo>
                    <a:lnTo>
                      <a:pt x="333066" y="38685"/>
                    </a:lnTo>
                    <a:lnTo>
                      <a:pt x="337836" y="78179"/>
                    </a:lnTo>
                    <a:lnTo>
                      <a:pt x="339635" y="99752"/>
                    </a:lnTo>
                    <a:lnTo>
                      <a:pt x="341538" y="126933"/>
                    </a:lnTo>
                    <a:lnTo>
                      <a:pt x="341694" y="168279"/>
                    </a:lnTo>
                    <a:lnTo>
                      <a:pt x="338045" y="169688"/>
                    </a:lnTo>
                    <a:lnTo>
                      <a:pt x="335725" y="168488"/>
                    </a:lnTo>
                    <a:lnTo>
                      <a:pt x="331476" y="162931"/>
                    </a:lnTo>
                    <a:lnTo>
                      <a:pt x="329078" y="163453"/>
                    </a:lnTo>
                    <a:lnTo>
                      <a:pt x="318990" y="156071"/>
                    </a:lnTo>
                    <a:lnTo>
                      <a:pt x="328869" y="187374"/>
                    </a:lnTo>
                    <a:lnTo>
                      <a:pt x="338410" y="218494"/>
                    </a:lnTo>
                    <a:lnTo>
                      <a:pt x="320397" y="226424"/>
                    </a:lnTo>
                    <a:lnTo>
                      <a:pt x="317478" y="226476"/>
                    </a:lnTo>
                    <a:lnTo>
                      <a:pt x="317530" y="228459"/>
                    </a:lnTo>
                    <a:lnTo>
                      <a:pt x="308615" y="228563"/>
                    </a:lnTo>
                    <a:lnTo>
                      <a:pt x="308667" y="230311"/>
                    </a:lnTo>
                    <a:lnTo>
                      <a:pt x="311665" y="229920"/>
                    </a:lnTo>
                    <a:lnTo>
                      <a:pt x="312238" y="232711"/>
                    </a:lnTo>
                    <a:lnTo>
                      <a:pt x="310075" y="232372"/>
                    </a:lnTo>
                    <a:lnTo>
                      <a:pt x="310935" y="236519"/>
                    </a:lnTo>
                    <a:lnTo>
                      <a:pt x="308693" y="235111"/>
                    </a:lnTo>
                    <a:lnTo>
                      <a:pt x="305070" y="236206"/>
                    </a:lnTo>
                    <a:lnTo>
                      <a:pt x="306999" y="238893"/>
                    </a:lnTo>
                    <a:lnTo>
                      <a:pt x="309058" y="237328"/>
                    </a:lnTo>
                    <a:lnTo>
                      <a:pt x="311013" y="239232"/>
                    </a:lnTo>
                    <a:lnTo>
                      <a:pt x="308745" y="240589"/>
                    </a:lnTo>
                    <a:lnTo>
                      <a:pt x="310805" y="242258"/>
                    </a:lnTo>
                    <a:lnTo>
                      <a:pt x="309736" y="249328"/>
                    </a:lnTo>
                    <a:lnTo>
                      <a:pt x="300508" y="249536"/>
                    </a:lnTo>
                    <a:lnTo>
                      <a:pt x="296572" y="245937"/>
                    </a:lnTo>
                    <a:lnTo>
                      <a:pt x="292870" y="246563"/>
                    </a:lnTo>
                    <a:lnTo>
                      <a:pt x="287944" y="244267"/>
                    </a:lnTo>
                    <a:lnTo>
                      <a:pt x="268967" y="263988"/>
                    </a:lnTo>
                    <a:lnTo>
                      <a:pt x="262972" y="281961"/>
                    </a:lnTo>
                    <a:lnTo>
                      <a:pt x="259139" y="284074"/>
                    </a:lnTo>
                    <a:lnTo>
                      <a:pt x="226191" y="305177"/>
                    </a:lnTo>
                    <a:lnTo>
                      <a:pt x="221003" y="308151"/>
                    </a:lnTo>
                    <a:lnTo>
                      <a:pt x="218397" y="305490"/>
                    </a:lnTo>
                    <a:lnTo>
                      <a:pt x="232525" y="293647"/>
                    </a:lnTo>
                    <a:lnTo>
                      <a:pt x="214200" y="271944"/>
                    </a:lnTo>
                    <a:lnTo>
                      <a:pt x="198977" y="253553"/>
                    </a:lnTo>
                    <a:lnTo>
                      <a:pt x="193268" y="253658"/>
                    </a:lnTo>
                    <a:lnTo>
                      <a:pt x="191782" y="247058"/>
                    </a:lnTo>
                    <a:lnTo>
                      <a:pt x="188628" y="244371"/>
                    </a:lnTo>
                    <a:lnTo>
                      <a:pt x="148511" y="245154"/>
                    </a:lnTo>
                    <a:lnTo>
                      <a:pt x="150336" y="242624"/>
                    </a:lnTo>
                    <a:lnTo>
                      <a:pt x="123330" y="219146"/>
                    </a:lnTo>
                    <a:lnTo>
                      <a:pt x="141160" y="200495"/>
                    </a:lnTo>
                    <a:lnTo>
                      <a:pt x="141082" y="196738"/>
                    </a:lnTo>
                    <a:lnTo>
                      <a:pt x="144914" y="187791"/>
                    </a:lnTo>
                    <a:lnTo>
                      <a:pt x="146009" y="180461"/>
                    </a:lnTo>
                    <a:lnTo>
                      <a:pt x="144992" y="177200"/>
                    </a:lnTo>
                    <a:lnTo>
                      <a:pt x="140378" y="174514"/>
                    </a:lnTo>
                    <a:lnTo>
                      <a:pt x="133835" y="169270"/>
                    </a:lnTo>
                    <a:lnTo>
                      <a:pt x="127214" y="165957"/>
                    </a:lnTo>
                    <a:lnTo>
                      <a:pt x="128491" y="169453"/>
                    </a:lnTo>
                    <a:lnTo>
                      <a:pt x="127709" y="171957"/>
                    </a:lnTo>
                    <a:lnTo>
                      <a:pt x="123434" y="170027"/>
                    </a:lnTo>
                    <a:lnTo>
                      <a:pt x="119316" y="170627"/>
                    </a:lnTo>
                    <a:lnTo>
                      <a:pt x="119290" y="167679"/>
                    </a:lnTo>
                    <a:lnTo>
                      <a:pt x="122678" y="166949"/>
                    </a:lnTo>
                    <a:lnTo>
                      <a:pt x="120541" y="162931"/>
                    </a:lnTo>
                    <a:lnTo>
                      <a:pt x="117048" y="161758"/>
                    </a:lnTo>
                    <a:lnTo>
                      <a:pt x="115771" y="157584"/>
                    </a:lnTo>
                    <a:lnTo>
                      <a:pt x="118716" y="158601"/>
                    </a:lnTo>
                    <a:lnTo>
                      <a:pt x="118925" y="155314"/>
                    </a:lnTo>
                    <a:lnTo>
                      <a:pt x="113738" y="155966"/>
                    </a:lnTo>
                    <a:lnTo>
                      <a:pt x="114702" y="152941"/>
                    </a:lnTo>
                    <a:lnTo>
                      <a:pt x="111183" y="152523"/>
                    </a:lnTo>
                    <a:lnTo>
                      <a:pt x="111965" y="154480"/>
                    </a:lnTo>
                    <a:lnTo>
                      <a:pt x="105370" y="159592"/>
                    </a:lnTo>
                    <a:lnTo>
                      <a:pt x="103832" y="158340"/>
                    </a:lnTo>
                    <a:lnTo>
                      <a:pt x="107950" y="152941"/>
                    </a:lnTo>
                    <a:lnTo>
                      <a:pt x="106882" y="151480"/>
                    </a:lnTo>
                    <a:lnTo>
                      <a:pt x="103050" y="152941"/>
                    </a:lnTo>
                    <a:lnTo>
                      <a:pt x="99296" y="151819"/>
                    </a:lnTo>
                    <a:lnTo>
                      <a:pt x="99427" y="148923"/>
                    </a:lnTo>
                    <a:lnTo>
                      <a:pt x="93327" y="144228"/>
                    </a:lnTo>
                    <a:lnTo>
                      <a:pt x="93952" y="141984"/>
                    </a:lnTo>
                    <a:lnTo>
                      <a:pt x="89182" y="140315"/>
                    </a:lnTo>
                    <a:lnTo>
                      <a:pt x="93223" y="132646"/>
                    </a:lnTo>
                    <a:lnTo>
                      <a:pt x="95021" y="131811"/>
                    </a:lnTo>
                    <a:lnTo>
                      <a:pt x="98227" y="133115"/>
                    </a:lnTo>
                    <a:lnTo>
                      <a:pt x="100339" y="129307"/>
                    </a:lnTo>
                    <a:lnTo>
                      <a:pt x="97393" y="125211"/>
                    </a:lnTo>
                    <a:lnTo>
                      <a:pt x="94604" y="117151"/>
                    </a:lnTo>
                    <a:lnTo>
                      <a:pt x="91085" y="115273"/>
                    </a:lnTo>
                    <a:lnTo>
                      <a:pt x="90433" y="116368"/>
                    </a:lnTo>
                    <a:lnTo>
                      <a:pt x="81701" y="111125"/>
                    </a:lnTo>
                    <a:lnTo>
                      <a:pt x="79694" y="113316"/>
                    </a:lnTo>
                    <a:lnTo>
                      <a:pt x="73620" y="109795"/>
                    </a:lnTo>
                    <a:lnTo>
                      <a:pt x="71848" y="110525"/>
                    </a:lnTo>
                    <a:lnTo>
                      <a:pt x="68876" y="108203"/>
                    </a:lnTo>
                    <a:lnTo>
                      <a:pt x="69006" y="106247"/>
                    </a:lnTo>
                    <a:lnTo>
                      <a:pt x="65175" y="107186"/>
                    </a:lnTo>
                    <a:lnTo>
                      <a:pt x="65383" y="104682"/>
                    </a:lnTo>
                    <a:lnTo>
                      <a:pt x="61160" y="104160"/>
                    </a:lnTo>
                    <a:lnTo>
                      <a:pt x="59805" y="99960"/>
                    </a:lnTo>
                    <a:lnTo>
                      <a:pt x="53210" y="102073"/>
                    </a:lnTo>
                    <a:lnTo>
                      <a:pt x="52271" y="105830"/>
                    </a:lnTo>
                    <a:lnTo>
                      <a:pt x="49717" y="107656"/>
                    </a:lnTo>
                    <a:lnTo>
                      <a:pt x="47553" y="112090"/>
                    </a:lnTo>
                    <a:lnTo>
                      <a:pt x="45885" y="110812"/>
                    </a:lnTo>
                    <a:lnTo>
                      <a:pt x="38560" y="112977"/>
                    </a:lnTo>
                    <a:lnTo>
                      <a:pt x="39499" y="117412"/>
                    </a:lnTo>
                    <a:lnTo>
                      <a:pt x="37804" y="118116"/>
                    </a:lnTo>
                    <a:lnTo>
                      <a:pt x="40593" y="121690"/>
                    </a:lnTo>
                    <a:lnTo>
                      <a:pt x="43148" y="120829"/>
                    </a:lnTo>
                    <a:lnTo>
                      <a:pt x="46954" y="117203"/>
                    </a:lnTo>
                    <a:lnTo>
                      <a:pt x="52793" y="119968"/>
                    </a:lnTo>
                    <a:lnTo>
                      <a:pt x="55243" y="122238"/>
                    </a:lnTo>
                    <a:lnTo>
                      <a:pt x="54278" y="124925"/>
                    </a:lnTo>
                    <a:lnTo>
                      <a:pt x="57302" y="130976"/>
                    </a:lnTo>
                    <a:lnTo>
                      <a:pt x="55842" y="133689"/>
                    </a:lnTo>
                    <a:lnTo>
                      <a:pt x="50264" y="128211"/>
                    </a:lnTo>
                    <a:lnTo>
                      <a:pt x="47657" y="128863"/>
                    </a:lnTo>
                    <a:lnTo>
                      <a:pt x="46484" y="124638"/>
                    </a:lnTo>
                    <a:lnTo>
                      <a:pt x="39420" y="126594"/>
                    </a:lnTo>
                    <a:lnTo>
                      <a:pt x="38065" y="127976"/>
                    </a:lnTo>
                    <a:lnTo>
                      <a:pt x="38195" y="132202"/>
                    </a:lnTo>
                    <a:lnTo>
                      <a:pt x="35510" y="134002"/>
                    </a:lnTo>
                    <a:lnTo>
                      <a:pt x="35666" y="136246"/>
                    </a:lnTo>
                    <a:lnTo>
                      <a:pt x="30688" y="137419"/>
                    </a:lnTo>
                    <a:lnTo>
                      <a:pt x="27846" y="139115"/>
                    </a:lnTo>
                    <a:lnTo>
                      <a:pt x="27169" y="137681"/>
                    </a:lnTo>
                    <a:lnTo>
                      <a:pt x="23415" y="143211"/>
                    </a:lnTo>
                    <a:lnTo>
                      <a:pt x="33" y="123829"/>
                    </a:lnTo>
                    <a:lnTo>
                      <a:pt x="346" y="123333"/>
                    </a:lnTo>
                    <a:lnTo>
                      <a:pt x="346" y="123333"/>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9" name="TX-11">
                <a:extLst>
                  <a:ext uri="{FF2B5EF4-FFF2-40B4-BE49-F238E27FC236}">
                    <a16:creationId xmlns:a16="http://schemas.microsoft.com/office/drawing/2014/main" id="{0F48EE1A-E5F0-2D5A-D73F-F55046B6260B}"/>
                  </a:ext>
                </a:extLst>
              </p:cNvPr>
              <p:cNvSpPr/>
              <p:nvPr/>
            </p:nvSpPr>
            <p:spPr>
              <a:xfrm>
                <a:off x="3867751" y="4707379"/>
                <a:ext cx="638103" cy="260229"/>
              </a:xfrm>
              <a:custGeom>
                <a:avLst/>
                <a:gdLst>
                  <a:gd name="connsiteX0" fmla="*/ 33 w 744736"/>
                  <a:gd name="connsiteY0" fmla="*/ 260 h 303716"/>
                  <a:gd name="connsiteX1" fmla="*/ 33112 w 744736"/>
                  <a:gd name="connsiteY1" fmla="*/ 52 h 303716"/>
                  <a:gd name="connsiteX2" fmla="*/ 83838 w 744736"/>
                  <a:gd name="connsiteY2" fmla="*/ 78 h 303716"/>
                  <a:gd name="connsiteX3" fmla="*/ 224940 w 744736"/>
                  <a:gd name="connsiteY3" fmla="*/ 0 h 303716"/>
                  <a:gd name="connsiteX4" fmla="*/ 295399 w 744736"/>
                  <a:gd name="connsiteY4" fmla="*/ 182 h 303716"/>
                  <a:gd name="connsiteX5" fmla="*/ 356709 w 744736"/>
                  <a:gd name="connsiteY5" fmla="*/ 1017 h 303716"/>
                  <a:gd name="connsiteX6" fmla="*/ 381577 w 744736"/>
                  <a:gd name="connsiteY6" fmla="*/ 808 h 303716"/>
                  <a:gd name="connsiteX7" fmla="*/ 431365 w 744736"/>
                  <a:gd name="connsiteY7" fmla="*/ 1043 h 303716"/>
                  <a:gd name="connsiteX8" fmla="*/ 444815 w 744736"/>
                  <a:gd name="connsiteY8" fmla="*/ 886 h 303716"/>
                  <a:gd name="connsiteX9" fmla="*/ 475627 w 744736"/>
                  <a:gd name="connsiteY9" fmla="*/ 1278 h 303716"/>
                  <a:gd name="connsiteX10" fmla="*/ 511677 w 744736"/>
                  <a:gd name="connsiteY10" fmla="*/ 1226 h 303716"/>
                  <a:gd name="connsiteX11" fmla="*/ 558650 w 744736"/>
                  <a:gd name="connsiteY11" fmla="*/ 1591 h 303716"/>
                  <a:gd name="connsiteX12" fmla="*/ 595561 w 744736"/>
                  <a:gd name="connsiteY12" fmla="*/ 65736 h 303716"/>
                  <a:gd name="connsiteX13" fmla="*/ 620872 w 744736"/>
                  <a:gd name="connsiteY13" fmla="*/ 61823 h 303716"/>
                  <a:gd name="connsiteX14" fmla="*/ 632029 w 744736"/>
                  <a:gd name="connsiteY14" fmla="*/ 79639 h 303716"/>
                  <a:gd name="connsiteX15" fmla="*/ 652857 w 744736"/>
                  <a:gd name="connsiteY15" fmla="*/ 113838 h 303716"/>
                  <a:gd name="connsiteX16" fmla="*/ 665969 w 744736"/>
                  <a:gd name="connsiteY16" fmla="*/ 105830 h 303716"/>
                  <a:gd name="connsiteX17" fmla="*/ 699699 w 744736"/>
                  <a:gd name="connsiteY17" fmla="*/ 162749 h 303716"/>
                  <a:gd name="connsiteX18" fmla="*/ 705330 w 744736"/>
                  <a:gd name="connsiteY18" fmla="*/ 172401 h 303716"/>
                  <a:gd name="connsiteX19" fmla="*/ 720136 w 744736"/>
                  <a:gd name="connsiteY19" fmla="*/ 163505 h 303716"/>
                  <a:gd name="connsiteX20" fmla="*/ 724228 w 744736"/>
                  <a:gd name="connsiteY20" fmla="*/ 163505 h 303716"/>
                  <a:gd name="connsiteX21" fmla="*/ 728530 w 744736"/>
                  <a:gd name="connsiteY21" fmla="*/ 165018 h 303716"/>
                  <a:gd name="connsiteX22" fmla="*/ 730067 w 744736"/>
                  <a:gd name="connsiteY22" fmla="*/ 161210 h 303716"/>
                  <a:gd name="connsiteX23" fmla="*/ 734186 w 744736"/>
                  <a:gd name="connsiteY23" fmla="*/ 162566 h 303716"/>
                  <a:gd name="connsiteX24" fmla="*/ 735489 w 744736"/>
                  <a:gd name="connsiteY24" fmla="*/ 160323 h 303716"/>
                  <a:gd name="connsiteX25" fmla="*/ 741824 w 744736"/>
                  <a:gd name="connsiteY25" fmla="*/ 163166 h 303716"/>
                  <a:gd name="connsiteX26" fmla="*/ 739478 w 744736"/>
                  <a:gd name="connsiteY26" fmla="*/ 166688 h 303716"/>
                  <a:gd name="connsiteX27" fmla="*/ 738644 w 744736"/>
                  <a:gd name="connsiteY27" fmla="*/ 170522 h 303716"/>
                  <a:gd name="connsiteX28" fmla="*/ 740911 w 744736"/>
                  <a:gd name="connsiteY28" fmla="*/ 174175 h 303716"/>
                  <a:gd name="connsiteX29" fmla="*/ 744769 w 744736"/>
                  <a:gd name="connsiteY29" fmla="*/ 175322 h 303716"/>
                  <a:gd name="connsiteX30" fmla="*/ 742580 w 744736"/>
                  <a:gd name="connsiteY30" fmla="*/ 178348 h 303716"/>
                  <a:gd name="connsiteX31" fmla="*/ 741615 w 744736"/>
                  <a:gd name="connsiteY31" fmla="*/ 181870 h 303716"/>
                  <a:gd name="connsiteX32" fmla="*/ 742945 w 744736"/>
                  <a:gd name="connsiteY32" fmla="*/ 184765 h 303716"/>
                  <a:gd name="connsiteX33" fmla="*/ 740651 w 744736"/>
                  <a:gd name="connsiteY33" fmla="*/ 185887 h 303716"/>
                  <a:gd name="connsiteX34" fmla="*/ 736584 w 744736"/>
                  <a:gd name="connsiteY34" fmla="*/ 185704 h 303716"/>
                  <a:gd name="connsiteX35" fmla="*/ 737210 w 744736"/>
                  <a:gd name="connsiteY35" fmla="*/ 189487 h 303716"/>
                  <a:gd name="connsiteX36" fmla="*/ 734603 w 744736"/>
                  <a:gd name="connsiteY36" fmla="*/ 187870 h 303716"/>
                  <a:gd name="connsiteX37" fmla="*/ 735411 w 744736"/>
                  <a:gd name="connsiteY37" fmla="*/ 190634 h 303716"/>
                  <a:gd name="connsiteX38" fmla="*/ 733170 w 744736"/>
                  <a:gd name="connsiteY38" fmla="*/ 191834 h 303716"/>
                  <a:gd name="connsiteX39" fmla="*/ 732674 w 744736"/>
                  <a:gd name="connsiteY39" fmla="*/ 195669 h 303716"/>
                  <a:gd name="connsiteX40" fmla="*/ 733586 w 744736"/>
                  <a:gd name="connsiteY40" fmla="*/ 198721 h 303716"/>
                  <a:gd name="connsiteX41" fmla="*/ 730876 w 744736"/>
                  <a:gd name="connsiteY41" fmla="*/ 202973 h 303716"/>
                  <a:gd name="connsiteX42" fmla="*/ 716721 w 744736"/>
                  <a:gd name="connsiteY42" fmla="*/ 200156 h 303716"/>
                  <a:gd name="connsiteX43" fmla="*/ 714948 w 744736"/>
                  <a:gd name="connsiteY43" fmla="*/ 195982 h 303716"/>
                  <a:gd name="connsiteX44" fmla="*/ 708406 w 744736"/>
                  <a:gd name="connsiteY44" fmla="*/ 184009 h 303716"/>
                  <a:gd name="connsiteX45" fmla="*/ 704652 w 744736"/>
                  <a:gd name="connsiteY45" fmla="*/ 178192 h 303716"/>
                  <a:gd name="connsiteX46" fmla="*/ 674440 w 744736"/>
                  <a:gd name="connsiteY46" fmla="*/ 178609 h 303716"/>
                  <a:gd name="connsiteX47" fmla="*/ 628536 w 744736"/>
                  <a:gd name="connsiteY47" fmla="*/ 179079 h 303716"/>
                  <a:gd name="connsiteX48" fmla="*/ 625721 w 744736"/>
                  <a:gd name="connsiteY48" fmla="*/ 182783 h 303716"/>
                  <a:gd name="connsiteX49" fmla="*/ 628223 w 744736"/>
                  <a:gd name="connsiteY49" fmla="*/ 186722 h 303716"/>
                  <a:gd name="connsiteX50" fmla="*/ 626633 w 744736"/>
                  <a:gd name="connsiteY50" fmla="*/ 189356 h 303716"/>
                  <a:gd name="connsiteX51" fmla="*/ 627467 w 744736"/>
                  <a:gd name="connsiteY51" fmla="*/ 192200 h 303716"/>
                  <a:gd name="connsiteX52" fmla="*/ 632160 w 744736"/>
                  <a:gd name="connsiteY52" fmla="*/ 193817 h 303716"/>
                  <a:gd name="connsiteX53" fmla="*/ 631039 w 744736"/>
                  <a:gd name="connsiteY53" fmla="*/ 196817 h 303716"/>
                  <a:gd name="connsiteX54" fmla="*/ 627676 w 744736"/>
                  <a:gd name="connsiteY54" fmla="*/ 197313 h 303716"/>
                  <a:gd name="connsiteX55" fmla="*/ 627233 w 744736"/>
                  <a:gd name="connsiteY55" fmla="*/ 202530 h 303716"/>
                  <a:gd name="connsiteX56" fmla="*/ 625981 w 744736"/>
                  <a:gd name="connsiteY56" fmla="*/ 204460 h 303716"/>
                  <a:gd name="connsiteX57" fmla="*/ 631482 w 744736"/>
                  <a:gd name="connsiteY57" fmla="*/ 207773 h 303716"/>
                  <a:gd name="connsiteX58" fmla="*/ 631143 w 744736"/>
                  <a:gd name="connsiteY58" fmla="*/ 211842 h 303716"/>
                  <a:gd name="connsiteX59" fmla="*/ 633541 w 744736"/>
                  <a:gd name="connsiteY59" fmla="*/ 210355 h 303716"/>
                  <a:gd name="connsiteX60" fmla="*/ 637608 w 744736"/>
                  <a:gd name="connsiteY60" fmla="*/ 211842 h 303716"/>
                  <a:gd name="connsiteX61" fmla="*/ 635705 w 744736"/>
                  <a:gd name="connsiteY61" fmla="*/ 214607 h 303716"/>
                  <a:gd name="connsiteX62" fmla="*/ 633776 w 744736"/>
                  <a:gd name="connsiteY62" fmla="*/ 214686 h 303716"/>
                  <a:gd name="connsiteX63" fmla="*/ 632264 w 744736"/>
                  <a:gd name="connsiteY63" fmla="*/ 218677 h 303716"/>
                  <a:gd name="connsiteX64" fmla="*/ 629631 w 744736"/>
                  <a:gd name="connsiteY64" fmla="*/ 220007 h 303716"/>
                  <a:gd name="connsiteX65" fmla="*/ 631013 w 744736"/>
                  <a:gd name="connsiteY65" fmla="*/ 221911 h 303716"/>
                  <a:gd name="connsiteX66" fmla="*/ 630413 w 744736"/>
                  <a:gd name="connsiteY66" fmla="*/ 225850 h 303716"/>
                  <a:gd name="connsiteX67" fmla="*/ 637842 w 744736"/>
                  <a:gd name="connsiteY67" fmla="*/ 226685 h 303716"/>
                  <a:gd name="connsiteX68" fmla="*/ 638311 w 744736"/>
                  <a:gd name="connsiteY68" fmla="*/ 227702 h 303716"/>
                  <a:gd name="connsiteX69" fmla="*/ 632238 w 744736"/>
                  <a:gd name="connsiteY69" fmla="*/ 233754 h 303716"/>
                  <a:gd name="connsiteX70" fmla="*/ 633698 w 744736"/>
                  <a:gd name="connsiteY70" fmla="*/ 238502 h 303716"/>
                  <a:gd name="connsiteX71" fmla="*/ 628640 w 744736"/>
                  <a:gd name="connsiteY71" fmla="*/ 238972 h 303716"/>
                  <a:gd name="connsiteX72" fmla="*/ 631586 w 744736"/>
                  <a:gd name="connsiteY72" fmla="*/ 243563 h 303716"/>
                  <a:gd name="connsiteX73" fmla="*/ 631716 w 744736"/>
                  <a:gd name="connsiteY73" fmla="*/ 246693 h 303716"/>
                  <a:gd name="connsiteX74" fmla="*/ 634245 w 744736"/>
                  <a:gd name="connsiteY74" fmla="*/ 251519 h 303716"/>
                  <a:gd name="connsiteX75" fmla="*/ 632550 w 744736"/>
                  <a:gd name="connsiteY75" fmla="*/ 253240 h 303716"/>
                  <a:gd name="connsiteX76" fmla="*/ 634453 w 744736"/>
                  <a:gd name="connsiteY76" fmla="*/ 257336 h 303716"/>
                  <a:gd name="connsiteX77" fmla="*/ 637738 w 744736"/>
                  <a:gd name="connsiteY77" fmla="*/ 255640 h 303716"/>
                  <a:gd name="connsiteX78" fmla="*/ 641179 w 744736"/>
                  <a:gd name="connsiteY78" fmla="*/ 258249 h 303716"/>
                  <a:gd name="connsiteX79" fmla="*/ 641309 w 744736"/>
                  <a:gd name="connsiteY79" fmla="*/ 270353 h 303716"/>
                  <a:gd name="connsiteX80" fmla="*/ 632603 w 744736"/>
                  <a:gd name="connsiteY80" fmla="*/ 267666 h 303716"/>
                  <a:gd name="connsiteX81" fmla="*/ 601765 w 744736"/>
                  <a:gd name="connsiteY81" fmla="*/ 268135 h 303716"/>
                  <a:gd name="connsiteX82" fmla="*/ 565740 w 744736"/>
                  <a:gd name="connsiteY82" fmla="*/ 268161 h 303716"/>
                  <a:gd name="connsiteX83" fmla="*/ 547702 w 744736"/>
                  <a:gd name="connsiteY83" fmla="*/ 268344 h 303716"/>
                  <a:gd name="connsiteX84" fmla="*/ 503936 w 744736"/>
                  <a:gd name="connsiteY84" fmla="*/ 268057 h 303716"/>
                  <a:gd name="connsiteX85" fmla="*/ 504248 w 744736"/>
                  <a:gd name="connsiteY85" fmla="*/ 303716 h 303716"/>
                  <a:gd name="connsiteX86" fmla="*/ 439028 w 744736"/>
                  <a:gd name="connsiteY86" fmla="*/ 303038 h 303716"/>
                  <a:gd name="connsiteX87" fmla="*/ 386790 w 744736"/>
                  <a:gd name="connsiteY87" fmla="*/ 303090 h 303716"/>
                  <a:gd name="connsiteX88" fmla="*/ 386842 w 744736"/>
                  <a:gd name="connsiteY88" fmla="*/ 247058 h 303716"/>
                  <a:gd name="connsiteX89" fmla="*/ 386764 w 744736"/>
                  <a:gd name="connsiteY89" fmla="*/ 216042 h 303716"/>
                  <a:gd name="connsiteX90" fmla="*/ 386973 w 744736"/>
                  <a:gd name="connsiteY90" fmla="*/ 169270 h 303716"/>
                  <a:gd name="connsiteX91" fmla="*/ 367474 w 744736"/>
                  <a:gd name="connsiteY91" fmla="*/ 169192 h 303716"/>
                  <a:gd name="connsiteX92" fmla="*/ 332727 w 744736"/>
                  <a:gd name="connsiteY92" fmla="*/ 169296 h 303716"/>
                  <a:gd name="connsiteX93" fmla="*/ 298397 w 744736"/>
                  <a:gd name="connsiteY93" fmla="*/ 169635 h 303716"/>
                  <a:gd name="connsiteX94" fmla="*/ 259348 w 744736"/>
                  <a:gd name="connsiteY94" fmla="*/ 170287 h 303716"/>
                  <a:gd name="connsiteX95" fmla="*/ 219778 w 744736"/>
                  <a:gd name="connsiteY95" fmla="*/ 170705 h 303716"/>
                  <a:gd name="connsiteX96" fmla="*/ 220195 w 744736"/>
                  <a:gd name="connsiteY96" fmla="*/ 134550 h 303716"/>
                  <a:gd name="connsiteX97" fmla="*/ 220664 w 744736"/>
                  <a:gd name="connsiteY97" fmla="*/ 108438 h 303716"/>
                  <a:gd name="connsiteX98" fmla="*/ 220899 w 744736"/>
                  <a:gd name="connsiteY98" fmla="*/ 74161 h 303716"/>
                  <a:gd name="connsiteX99" fmla="*/ 170564 w 744736"/>
                  <a:gd name="connsiteY99" fmla="*/ 74031 h 303716"/>
                  <a:gd name="connsiteX100" fmla="*/ 114207 w 744736"/>
                  <a:gd name="connsiteY100" fmla="*/ 74031 h 303716"/>
                  <a:gd name="connsiteX101" fmla="*/ 29071 w 744736"/>
                  <a:gd name="connsiteY101" fmla="*/ 74109 h 303716"/>
                  <a:gd name="connsiteX102" fmla="*/ 33 w 744736"/>
                  <a:gd name="connsiteY102" fmla="*/ 74005 h 303716"/>
                  <a:gd name="connsiteX103" fmla="*/ 241 w 744736"/>
                  <a:gd name="connsiteY103" fmla="*/ 53475 h 303716"/>
                  <a:gd name="connsiteX104" fmla="*/ 33 w 744736"/>
                  <a:gd name="connsiteY104" fmla="*/ 260 h 303716"/>
                  <a:gd name="connsiteX105" fmla="*/ 33 w 744736"/>
                  <a:gd name="connsiteY105" fmla="*/ 260 h 303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744736" h="303716">
                    <a:moveTo>
                      <a:pt x="33" y="260"/>
                    </a:moveTo>
                    <a:lnTo>
                      <a:pt x="33112" y="52"/>
                    </a:lnTo>
                    <a:lnTo>
                      <a:pt x="83838" y="78"/>
                    </a:lnTo>
                    <a:lnTo>
                      <a:pt x="224940" y="0"/>
                    </a:lnTo>
                    <a:lnTo>
                      <a:pt x="295399" y="182"/>
                    </a:lnTo>
                    <a:lnTo>
                      <a:pt x="356709" y="1017"/>
                    </a:lnTo>
                    <a:lnTo>
                      <a:pt x="381577" y="808"/>
                    </a:lnTo>
                    <a:lnTo>
                      <a:pt x="431365" y="1043"/>
                    </a:lnTo>
                    <a:lnTo>
                      <a:pt x="444815" y="886"/>
                    </a:lnTo>
                    <a:lnTo>
                      <a:pt x="475627" y="1278"/>
                    </a:lnTo>
                    <a:lnTo>
                      <a:pt x="511677" y="1226"/>
                    </a:lnTo>
                    <a:lnTo>
                      <a:pt x="558650" y="1591"/>
                    </a:lnTo>
                    <a:lnTo>
                      <a:pt x="595561" y="65736"/>
                    </a:lnTo>
                    <a:lnTo>
                      <a:pt x="620872" y="61823"/>
                    </a:lnTo>
                    <a:lnTo>
                      <a:pt x="632029" y="79639"/>
                    </a:lnTo>
                    <a:lnTo>
                      <a:pt x="652857" y="113838"/>
                    </a:lnTo>
                    <a:lnTo>
                      <a:pt x="665969" y="105830"/>
                    </a:lnTo>
                    <a:lnTo>
                      <a:pt x="699699" y="162749"/>
                    </a:lnTo>
                    <a:lnTo>
                      <a:pt x="705330" y="172401"/>
                    </a:lnTo>
                    <a:lnTo>
                      <a:pt x="720136" y="163505"/>
                    </a:lnTo>
                    <a:lnTo>
                      <a:pt x="724228" y="163505"/>
                    </a:lnTo>
                    <a:lnTo>
                      <a:pt x="728530" y="165018"/>
                    </a:lnTo>
                    <a:lnTo>
                      <a:pt x="730067" y="161210"/>
                    </a:lnTo>
                    <a:lnTo>
                      <a:pt x="734186" y="162566"/>
                    </a:lnTo>
                    <a:lnTo>
                      <a:pt x="735489" y="160323"/>
                    </a:lnTo>
                    <a:lnTo>
                      <a:pt x="741824" y="163166"/>
                    </a:lnTo>
                    <a:lnTo>
                      <a:pt x="739478" y="166688"/>
                    </a:lnTo>
                    <a:lnTo>
                      <a:pt x="738644" y="170522"/>
                    </a:lnTo>
                    <a:lnTo>
                      <a:pt x="740911" y="174175"/>
                    </a:lnTo>
                    <a:lnTo>
                      <a:pt x="744769" y="175322"/>
                    </a:lnTo>
                    <a:lnTo>
                      <a:pt x="742580" y="178348"/>
                    </a:lnTo>
                    <a:lnTo>
                      <a:pt x="741615" y="181870"/>
                    </a:lnTo>
                    <a:lnTo>
                      <a:pt x="742945" y="184765"/>
                    </a:lnTo>
                    <a:lnTo>
                      <a:pt x="740651" y="185887"/>
                    </a:lnTo>
                    <a:lnTo>
                      <a:pt x="736584" y="185704"/>
                    </a:lnTo>
                    <a:lnTo>
                      <a:pt x="737210" y="189487"/>
                    </a:lnTo>
                    <a:lnTo>
                      <a:pt x="734603" y="187870"/>
                    </a:lnTo>
                    <a:lnTo>
                      <a:pt x="735411" y="190634"/>
                    </a:lnTo>
                    <a:lnTo>
                      <a:pt x="733170" y="191834"/>
                    </a:lnTo>
                    <a:lnTo>
                      <a:pt x="732674" y="195669"/>
                    </a:lnTo>
                    <a:lnTo>
                      <a:pt x="733586" y="198721"/>
                    </a:lnTo>
                    <a:lnTo>
                      <a:pt x="730876" y="202973"/>
                    </a:lnTo>
                    <a:lnTo>
                      <a:pt x="716721" y="200156"/>
                    </a:lnTo>
                    <a:lnTo>
                      <a:pt x="714948" y="195982"/>
                    </a:lnTo>
                    <a:lnTo>
                      <a:pt x="708406" y="184009"/>
                    </a:lnTo>
                    <a:lnTo>
                      <a:pt x="704652" y="178192"/>
                    </a:lnTo>
                    <a:lnTo>
                      <a:pt x="674440" y="178609"/>
                    </a:lnTo>
                    <a:lnTo>
                      <a:pt x="628536" y="179079"/>
                    </a:lnTo>
                    <a:lnTo>
                      <a:pt x="625721" y="182783"/>
                    </a:lnTo>
                    <a:lnTo>
                      <a:pt x="628223" y="186722"/>
                    </a:lnTo>
                    <a:lnTo>
                      <a:pt x="626633" y="189356"/>
                    </a:lnTo>
                    <a:lnTo>
                      <a:pt x="627467" y="192200"/>
                    </a:lnTo>
                    <a:lnTo>
                      <a:pt x="632160" y="193817"/>
                    </a:lnTo>
                    <a:lnTo>
                      <a:pt x="631039" y="196817"/>
                    </a:lnTo>
                    <a:lnTo>
                      <a:pt x="627676" y="197313"/>
                    </a:lnTo>
                    <a:lnTo>
                      <a:pt x="627233" y="202530"/>
                    </a:lnTo>
                    <a:lnTo>
                      <a:pt x="625981" y="204460"/>
                    </a:lnTo>
                    <a:lnTo>
                      <a:pt x="631482" y="207773"/>
                    </a:lnTo>
                    <a:lnTo>
                      <a:pt x="631143" y="211842"/>
                    </a:lnTo>
                    <a:lnTo>
                      <a:pt x="633541" y="210355"/>
                    </a:lnTo>
                    <a:lnTo>
                      <a:pt x="637608" y="211842"/>
                    </a:lnTo>
                    <a:lnTo>
                      <a:pt x="635705" y="214607"/>
                    </a:lnTo>
                    <a:lnTo>
                      <a:pt x="633776" y="214686"/>
                    </a:lnTo>
                    <a:lnTo>
                      <a:pt x="632264" y="218677"/>
                    </a:lnTo>
                    <a:lnTo>
                      <a:pt x="629631" y="220007"/>
                    </a:lnTo>
                    <a:lnTo>
                      <a:pt x="631013" y="221911"/>
                    </a:lnTo>
                    <a:lnTo>
                      <a:pt x="630413" y="225850"/>
                    </a:lnTo>
                    <a:lnTo>
                      <a:pt x="637842" y="226685"/>
                    </a:lnTo>
                    <a:lnTo>
                      <a:pt x="638311" y="227702"/>
                    </a:lnTo>
                    <a:lnTo>
                      <a:pt x="632238" y="233754"/>
                    </a:lnTo>
                    <a:lnTo>
                      <a:pt x="633698" y="238502"/>
                    </a:lnTo>
                    <a:lnTo>
                      <a:pt x="628640" y="238972"/>
                    </a:lnTo>
                    <a:lnTo>
                      <a:pt x="631586" y="243563"/>
                    </a:lnTo>
                    <a:lnTo>
                      <a:pt x="631716" y="246693"/>
                    </a:lnTo>
                    <a:lnTo>
                      <a:pt x="634245" y="251519"/>
                    </a:lnTo>
                    <a:lnTo>
                      <a:pt x="632550" y="253240"/>
                    </a:lnTo>
                    <a:lnTo>
                      <a:pt x="634453" y="257336"/>
                    </a:lnTo>
                    <a:lnTo>
                      <a:pt x="637738" y="255640"/>
                    </a:lnTo>
                    <a:lnTo>
                      <a:pt x="641179" y="258249"/>
                    </a:lnTo>
                    <a:lnTo>
                      <a:pt x="641309" y="270353"/>
                    </a:lnTo>
                    <a:lnTo>
                      <a:pt x="632603" y="267666"/>
                    </a:lnTo>
                    <a:lnTo>
                      <a:pt x="601765" y="268135"/>
                    </a:lnTo>
                    <a:lnTo>
                      <a:pt x="565740" y="268161"/>
                    </a:lnTo>
                    <a:lnTo>
                      <a:pt x="547702" y="268344"/>
                    </a:lnTo>
                    <a:lnTo>
                      <a:pt x="503936" y="268057"/>
                    </a:lnTo>
                    <a:lnTo>
                      <a:pt x="504248" y="303716"/>
                    </a:lnTo>
                    <a:lnTo>
                      <a:pt x="439028" y="303038"/>
                    </a:lnTo>
                    <a:lnTo>
                      <a:pt x="386790" y="303090"/>
                    </a:lnTo>
                    <a:lnTo>
                      <a:pt x="386842" y="247058"/>
                    </a:lnTo>
                    <a:lnTo>
                      <a:pt x="386764" y="216042"/>
                    </a:lnTo>
                    <a:lnTo>
                      <a:pt x="386973" y="169270"/>
                    </a:lnTo>
                    <a:lnTo>
                      <a:pt x="367474" y="169192"/>
                    </a:lnTo>
                    <a:lnTo>
                      <a:pt x="332727" y="169296"/>
                    </a:lnTo>
                    <a:lnTo>
                      <a:pt x="298397" y="169635"/>
                    </a:lnTo>
                    <a:lnTo>
                      <a:pt x="259348" y="170287"/>
                    </a:lnTo>
                    <a:lnTo>
                      <a:pt x="219778" y="170705"/>
                    </a:lnTo>
                    <a:lnTo>
                      <a:pt x="220195" y="134550"/>
                    </a:lnTo>
                    <a:lnTo>
                      <a:pt x="220664" y="108438"/>
                    </a:lnTo>
                    <a:lnTo>
                      <a:pt x="220899" y="74161"/>
                    </a:lnTo>
                    <a:lnTo>
                      <a:pt x="170564" y="74031"/>
                    </a:lnTo>
                    <a:lnTo>
                      <a:pt x="114207" y="74031"/>
                    </a:lnTo>
                    <a:lnTo>
                      <a:pt x="29071" y="74109"/>
                    </a:lnTo>
                    <a:lnTo>
                      <a:pt x="33" y="74005"/>
                    </a:lnTo>
                    <a:lnTo>
                      <a:pt x="241" y="53475"/>
                    </a:lnTo>
                    <a:lnTo>
                      <a:pt x="33" y="260"/>
                    </a:lnTo>
                    <a:lnTo>
                      <a:pt x="33" y="260"/>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0" name="TX-12">
                <a:extLst>
                  <a:ext uri="{FF2B5EF4-FFF2-40B4-BE49-F238E27FC236}">
                    <a16:creationId xmlns:a16="http://schemas.microsoft.com/office/drawing/2014/main" id="{E894A56C-F2FE-60B1-D62F-FA7DE184C061}"/>
                  </a:ext>
                </a:extLst>
              </p:cNvPr>
              <p:cNvSpPr/>
              <p:nvPr/>
            </p:nvSpPr>
            <p:spPr>
              <a:xfrm>
                <a:off x="4452630" y="4573052"/>
                <a:ext cx="109351" cy="66157"/>
              </a:xfrm>
              <a:custGeom>
                <a:avLst/>
                <a:gdLst>
                  <a:gd name="connsiteX0" fmla="*/ 33 w 127624"/>
                  <a:gd name="connsiteY0" fmla="*/ 62736 h 77213"/>
                  <a:gd name="connsiteX1" fmla="*/ 1232 w 127624"/>
                  <a:gd name="connsiteY1" fmla="*/ 0 h 77213"/>
                  <a:gd name="connsiteX2" fmla="*/ 30010 w 127624"/>
                  <a:gd name="connsiteY2" fmla="*/ 547 h 77213"/>
                  <a:gd name="connsiteX3" fmla="*/ 89182 w 127624"/>
                  <a:gd name="connsiteY3" fmla="*/ 1904 h 77213"/>
                  <a:gd name="connsiteX4" fmla="*/ 106230 w 127624"/>
                  <a:gd name="connsiteY4" fmla="*/ 2034 h 77213"/>
                  <a:gd name="connsiteX5" fmla="*/ 104014 w 127624"/>
                  <a:gd name="connsiteY5" fmla="*/ 4277 h 77213"/>
                  <a:gd name="connsiteX6" fmla="*/ 109045 w 127624"/>
                  <a:gd name="connsiteY6" fmla="*/ 4825 h 77213"/>
                  <a:gd name="connsiteX7" fmla="*/ 107768 w 127624"/>
                  <a:gd name="connsiteY7" fmla="*/ 17216 h 77213"/>
                  <a:gd name="connsiteX8" fmla="*/ 111730 w 127624"/>
                  <a:gd name="connsiteY8" fmla="*/ 17399 h 77213"/>
                  <a:gd name="connsiteX9" fmla="*/ 111678 w 127624"/>
                  <a:gd name="connsiteY9" fmla="*/ 24468 h 77213"/>
                  <a:gd name="connsiteX10" fmla="*/ 113060 w 127624"/>
                  <a:gd name="connsiteY10" fmla="*/ 24494 h 77213"/>
                  <a:gd name="connsiteX11" fmla="*/ 113581 w 127624"/>
                  <a:gd name="connsiteY11" fmla="*/ 28146 h 77213"/>
                  <a:gd name="connsiteX12" fmla="*/ 119081 w 127624"/>
                  <a:gd name="connsiteY12" fmla="*/ 28016 h 77213"/>
                  <a:gd name="connsiteX13" fmla="*/ 119029 w 127624"/>
                  <a:gd name="connsiteY13" fmla="*/ 30833 h 77213"/>
                  <a:gd name="connsiteX14" fmla="*/ 123565 w 127624"/>
                  <a:gd name="connsiteY14" fmla="*/ 30885 h 77213"/>
                  <a:gd name="connsiteX15" fmla="*/ 122861 w 127624"/>
                  <a:gd name="connsiteY15" fmla="*/ 34198 h 77213"/>
                  <a:gd name="connsiteX16" fmla="*/ 126588 w 127624"/>
                  <a:gd name="connsiteY16" fmla="*/ 33781 h 77213"/>
                  <a:gd name="connsiteX17" fmla="*/ 127657 w 127624"/>
                  <a:gd name="connsiteY17" fmla="*/ 38424 h 77213"/>
                  <a:gd name="connsiteX18" fmla="*/ 120932 w 127624"/>
                  <a:gd name="connsiteY18" fmla="*/ 38919 h 77213"/>
                  <a:gd name="connsiteX19" fmla="*/ 112617 w 127624"/>
                  <a:gd name="connsiteY19" fmla="*/ 40876 h 77213"/>
                  <a:gd name="connsiteX20" fmla="*/ 114102 w 127624"/>
                  <a:gd name="connsiteY20" fmla="*/ 38424 h 77213"/>
                  <a:gd name="connsiteX21" fmla="*/ 111574 w 127624"/>
                  <a:gd name="connsiteY21" fmla="*/ 38189 h 77213"/>
                  <a:gd name="connsiteX22" fmla="*/ 111600 w 127624"/>
                  <a:gd name="connsiteY22" fmla="*/ 33259 h 77213"/>
                  <a:gd name="connsiteX23" fmla="*/ 109045 w 127624"/>
                  <a:gd name="connsiteY23" fmla="*/ 33128 h 77213"/>
                  <a:gd name="connsiteX24" fmla="*/ 108446 w 127624"/>
                  <a:gd name="connsiteY24" fmla="*/ 30755 h 77213"/>
                  <a:gd name="connsiteX25" fmla="*/ 105683 w 127624"/>
                  <a:gd name="connsiteY25" fmla="*/ 30650 h 77213"/>
                  <a:gd name="connsiteX26" fmla="*/ 103415 w 127624"/>
                  <a:gd name="connsiteY26" fmla="*/ 27651 h 77213"/>
                  <a:gd name="connsiteX27" fmla="*/ 95621 w 127624"/>
                  <a:gd name="connsiteY27" fmla="*/ 31668 h 77213"/>
                  <a:gd name="connsiteX28" fmla="*/ 97498 w 127624"/>
                  <a:gd name="connsiteY28" fmla="*/ 33833 h 77213"/>
                  <a:gd name="connsiteX29" fmla="*/ 97107 w 127624"/>
                  <a:gd name="connsiteY29" fmla="*/ 36337 h 77213"/>
                  <a:gd name="connsiteX30" fmla="*/ 99740 w 127624"/>
                  <a:gd name="connsiteY30" fmla="*/ 38111 h 77213"/>
                  <a:gd name="connsiteX31" fmla="*/ 100547 w 127624"/>
                  <a:gd name="connsiteY31" fmla="*/ 40850 h 77213"/>
                  <a:gd name="connsiteX32" fmla="*/ 105761 w 127624"/>
                  <a:gd name="connsiteY32" fmla="*/ 41554 h 77213"/>
                  <a:gd name="connsiteX33" fmla="*/ 104405 w 127624"/>
                  <a:gd name="connsiteY33" fmla="*/ 39180 h 77213"/>
                  <a:gd name="connsiteX34" fmla="*/ 106569 w 127624"/>
                  <a:gd name="connsiteY34" fmla="*/ 37980 h 77213"/>
                  <a:gd name="connsiteX35" fmla="*/ 108967 w 127624"/>
                  <a:gd name="connsiteY35" fmla="*/ 40145 h 77213"/>
                  <a:gd name="connsiteX36" fmla="*/ 109801 w 127624"/>
                  <a:gd name="connsiteY36" fmla="*/ 44580 h 77213"/>
                  <a:gd name="connsiteX37" fmla="*/ 105683 w 127624"/>
                  <a:gd name="connsiteY37" fmla="*/ 46406 h 77213"/>
                  <a:gd name="connsiteX38" fmla="*/ 105683 w 127624"/>
                  <a:gd name="connsiteY38" fmla="*/ 49823 h 77213"/>
                  <a:gd name="connsiteX39" fmla="*/ 103832 w 127624"/>
                  <a:gd name="connsiteY39" fmla="*/ 50423 h 77213"/>
                  <a:gd name="connsiteX40" fmla="*/ 99661 w 127624"/>
                  <a:gd name="connsiteY40" fmla="*/ 55197 h 77213"/>
                  <a:gd name="connsiteX41" fmla="*/ 102659 w 127624"/>
                  <a:gd name="connsiteY41" fmla="*/ 57701 h 77213"/>
                  <a:gd name="connsiteX42" fmla="*/ 101642 w 127624"/>
                  <a:gd name="connsiteY42" fmla="*/ 61692 h 77213"/>
                  <a:gd name="connsiteX43" fmla="*/ 103050 w 127624"/>
                  <a:gd name="connsiteY43" fmla="*/ 66805 h 77213"/>
                  <a:gd name="connsiteX44" fmla="*/ 100912 w 127624"/>
                  <a:gd name="connsiteY44" fmla="*/ 77214 h 77213"/>
                  <a:gd name="connsiteX45" fmla="*/ 74115 w 127624"/>
                  <a:gd name="connsiteY45" fmla="*/ 76874 h 77213"/>
                  <a:gd name="connsiteX46" fmla="*/ 74454 w 127624"/>
                  <a:gd name="connsiteY46" fmla="*/ 39024 h 77213"/>
                  <a:gd name="connsiteX47" fmla="*/ 67286 w 127624"/>
                  <a:gd name="connsiteY47" fmla="*/ 37433 h 77213"/>
                  <a:gd name="connsiteX48" fmla="*/ 55347 w 127624"/>
                  <a:gd name="connsiteY48" fmla="*/ 37380 h 77213"/>
                  <a:gd name="connsiteX49" fmla="*/ 57172 w 127624"/>
                  <a:gd name="connsiteY49" fmla="*/ 38841 h 77213"/>
                  <a:gd name="connsiteX50" fmla="*/ 56260 w 127624"/>
                  <a:gd name="connsiteY50" fmla="*/ 43511 h 77213"/>
                  <a:gd name="connsiteX51" fmla="*/ 57172 w 127624"/>
                  <a:gd name="connsiteY51" fmla="*/ 47815 h 77213"/>
                  <a:gd name="connsiteX52" fmla="*/ 56103 w 127624"/>
                  <a:gd name="connsiteY52" fmla="*/ 51154 h 77213"/>
                  <a:gd name="connsiteX53" fmla="*/ 59726 w 127624"/>
                  <a:gd name="connsiteY53" fmla="*/ 53423 h 77213"/>
                  <a:gd name="connsiteX54" fmla="*/ 64627 w 127624"/>
                  <a:gd name="connsiteY54" fmla="*/ 53501 h 77213"/>
                  <a:gd name="connsiteX55" fmla="*/ 64653 w 127624"/>
                  <a:gd name="connsiteY55" fmla="*/ 50397 h 77213"/>
                  <a:gd name="connsiteX56" fmla="*/ 68068 w 127624"/>
                  <a:gd name="connsiteY56" fmla="*/ 51988 h 77213"/>
                  <a:gd name="connsiteX57" fmla="*/ 69032 w 127624"/>
                  <a:gd name="connsiteY57" fmla="*/ 56840 h 77213"/>
                  <a:gd name="connsiteX58" fmla="*/ 68694 w 127624"/>
                  <a:gd name="connsiteY58" fmla="*/ 62031 h 77213"/>
                  <a:gd name="connsiteX59" fmla="*/ 70075 w 127624"/>
                  <a:gd name="connsiteY59" fmla="*/ 63049 h 77213"/>
                  <a:gd name="connsiteX60" fmla="*/ 70101 w 127624"/>
                  <a:gd name="connsiteY60" fmla="*/ 67457 h 77213"/>
                  <a:gd name="connsiteX61" fmla="*/ 64810 w 127624"/>
                  <a:gd name="connsiteY61" fmla="*/ 63962 h 77213"/>
                  <a:gd name="connsiteX62" fmla="*/ 58971 w 127624"/>
                  <a:gd name="connsiteY62" fmla="*/ 62005 h 77213"/>
                  <a:gd name="connsiteX63" fmla="*/ 52323 w 127624"/>
                  <a:gd name="connsiteY63" fmla="*/ 58249 h 77213"/>
                  <a:gd name="connsiteX64" fmla="*/ 51750 w 127624"/>
                  <a:gd name="connsiteY64" fmla="*/ 55693 h 77213"/>
                  <a:gd name="connsiteX65" fmla="*/ 47136 w 127624"/>
                  <a:gd name="connsiteY65" fmla="*/ 53188 h 77213"/>
                  <a:gd name="connsiteX66" fmla="*/ 43513 w 127624"/>
                  <a:gd name="connsiteY66" fmla="*/ 52797 h 77213"/>
                  <a:gd name="connsiteX67" fmla="*/ 40880 w 127624"/>
                  <a:gd name="connsiteY67" fmla="*/ 49432 h 77213"/>
                  <a:gd name="connsiteX68" fmla="*/ 37439 w 127624"/>
                  <a:gd name="connsiteY68" fmla="*/ 50084 h 77213"/>
                  <a:gd name="connsiteX69" fmla="*/ 31600 w 127624"/>
                  <a:gd name="connsiteY69" fmla="*/ 49197 h 77213"/>
                  <a:gd name="connsiteX70" fmla="*/ 30949 w 127624"/>
                  <a:gd name="connsiteY70" fmla="*/ 47241 h 77213"/>
                  <a:gd name="connsiteX71" fmla="*/ 25917 w 127624"/>
                  <a:gd name="connsiteY71" fmla="*/ 47554 h 77213"/>
                  <a:gd name="connsiteX72" fmla="*/ 9834 w 127624"/>
                  <a:gd name="connsiteY72" fmla="*/ 54023 h 77213"/>
                  <a:gd name="connsiteX73" fmla="*/ 4699 w 127624"/>
                  <a:gd name="connsiteY73" fmla="*/ 57936 h 77213"/>
                  <a:gd name="connsiteX74" fmla="*/ 3760 w 127624"/>
                  <a:gd name="connsiteY74" fmla="*/ 60805 h 77213"/>
                  <a:gd name="connsiteX75" fmla="*/ 33 w 127624"/>
                  <a:gd name="connsiteY75" fmla="*/ 62736 h 77213"/>
                  <a:gd name="connsiteX76" fmla="*/ 33 w 127624"/>
                  <a:gd name="connsiteY76" fmla="*/ 62736 h 77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127624" h="77213">
                    <a:moveTo>
                      <a:pt x="33" y="62736"/>
                    </a:moveTo>
                    <a:lnTo>
                      <a:pt x="1232" y="0"/>
                    </a:lnTo>
                    <a:lnTo>
                      <a:pt x="30010" y="547"/>
                    </a:lnTo>
                    <a:lnTo>
                      <a:pt x="89182" y="1904"/>
                    </a:lnTo>
                    <a:lnTo>
                      <a:pt x="106230" y="2034"/>
                    </a:lnTo>
                    <a:lnTo>
                      <a:pt x="104014" y="4277"/>
                    </a:lnTo>
                    <a:lnTo>
                      <a:pt x="109045" y="4825"/>
                    </a:lnTo>
                    <a:lnTo>
                      <a:pt x="107768" y="17216"/>
                    </a:lnTo>
                    <a:lnTo>
                      <a:pt x="111730" y="17399"/>
                    </a:lnTo>
                    <a:lnTo>
                      <a:pt x="111678" y="24468"/>
                    </a:lnTo>
                    <a:lnTo>
                      <a:pt x="113060" y="24494"/>
                    </a:lnTo>
                    <a:lnTo>
                      <a:pt x="113581" y="28146"/>
                    </a:lnTo>
                    <a:lnTo>
                      <a:pt x="119081" y="28016"/>
                    </a:lnTo>
                    <a:lnTo>
                      <a:pt x="119029" y="30833"/>
                    </a:lnTo>
                    <a:lnTo>
                      <a:pt x="123565" y="30885"/>
                    </a:lnTo>
                    <a:lnTo>
                      <a:pt x="122861" y="34198"/>
                    </a:lnTo>
                    <a:lnTo>
                      <a:pt x="126588" y="33781"/>
                    </a:lnTo>
                    <a:lnTo>
                      <a:pt x="127657" y="38424"/>
                    </a:lnTo>
                    <a:lnTo>
                      <a:pt x="120932" y="38919"/>
                    </a:lnTo>
                    <a:lnTo>
                      <a:pt x="112617" y="40876"/>
                    </a:lnTo>
                    <a:lnTo>
                      <a:pt x="114102" y="38424"/>
                    </a:lnTo>
                    <a:lnTo>
                      <a:pt x="111574" y="38189"/>
                    </a:lnTo>
                    <a:lnTo>
                      <a:pt x="111600" y="33259"/>
                    </a:lnTo>
                    <a:lnTo>
                      <a:pt x="109045" y="33128"/>
                    </a:lnTo>
                    <a:lnTo>
                      <a:pt x="108446" y="30755"/>
                    </a:lnTo>
                    <a:lnTo>
                      <a:pt x="105683" y="30650"/>
                    </a:lnTo>
                    <a:lnTo>
                      <a:pt x="103415" y="27651"/>
                    </a:lnTo>
                    <a:lnTo>
                      <a:pt x="95621" y="31668"/>
                    </a:lnTo>
                    <a:lnTo>
                      <a:pt x="97498" y="33833"/>
                    </a:lnTo>
                    <a:lnTo>
                      <a:pt x="97107" y="36337"/>
                    </a:lnTo>
                    <a:lnTo>
                      <a:pt x="99740" y="38111"/>
                    </a:lnTo>
                    <a:lnTo>
                      <a:pt x="100547" y="40850"/>
                    </a:lnTo>
                    <a:lnTo>
                      <a:pt x="105761" y="41554"/>
                    </a:lnTo>
                    <a:lnTo>
                      <a:pt x="104405" y="39180"/>
                    </a:lnTo>
                    <a:lnTo>
                      <a:pt x="106569" y="37980"/>
                    </a:lnTo>
                    <a:lnTo>
                      <a:pt x="108967" y="40145"/>
                    </a:lnTo>
                    <a:lnTo>
                      <a:pt x="109801" y="44580"/>
                    </a:lnTo>
                    <a:lnTo>
                      <a:pt x="105683" y="46406"/>
                    </a:lnTo>
                    <a:lnTo>
                      <a:pt x="105683" y="49823"/>
                    </a:lnTo>
                    <a:lnTo>
                      <a:pt x="103832" y="50423"/>
                    </a:lnTo>
                    <a:lnTo>
                      <a:pt x="99661" y="55197"/>
                    </a:lnTo>
                    <a:lnTo>
                      <a:pt x="102659" y="57701"/>
                    </a:lnTo>
                    <a:lnTo>
                      <a:pt x="101642" y="61692"/>
                    </a:lnTo>
                    <a:lnTo>
                      <a:pt x="103050" y="66805"/>
                    </a:lnTo>
                    <a:lnTo>
                      <a:pt x="100912" y="77214"/>
                    </a:lnTo>
                    <a:lnTo>
                      <a:pt x="74115" y="76874"/>
                    </a:lnTo>
                    <a:lnTo>
                      <a:pt x="74454" y="39024"/>
                    </a:lnTo>
                    <a:lnTo>
                      <a:pt x="67286" y="37433"/>
                    </a:lnTo>
                    <a:lnTo>
                      <a:pt x="55347" y="37380"/>
                    </a:lnTo>
                    <a:lnTo>
                      <a:pt x="57172" y="38841"/>
                    </a:lnTo>
                    <a:lnTo>
                      <a:pt x="56260" y="43511"/>
                    </a:lnTo>
                    <a:lnTo>
                      <a:pt x="57172" y="47815"/>
                    </a:lnTo>
                    <a:lnTo>
                      <a:pt x="56103" y="51154"/>
                    </a:lnTo>
                    <a:lnTo>
                      <a:pt x="59726" y="53423"/>
                    </a:lnTo>
                    <a:lnTo>
                      <a:pt x="64627" y="53501"/>
                    </a:lnTo>
                    <a:lnTo>
                      <a:pt x="64653" y="50397"/>
                    </a:lnTo>
                    <a:lnTo>
                      <a:pt x="68068" y="51988"/>
                    </a:lnTo>
                    <a:lnTo>
                      <a:pt x="69032" y="56840"/>
                    </a:lnTo>
                    <a:lnTo>
                      <a:pt x="68694" y="62031"/>
                    </a:lnTo>
                    <a:lnTo>
                      <a:pt x="70075" y="63049"/>
                    </a:lnTo>
                    <a:lnTo>
                      <a:pt x="70101" y="67457"/>
                    </a:lnTo>
                    <a:lnTo>
                      <a:pt x="64810" y="63962"/>
                    </a:lnTo>
                    <a:lnTo>
                      <a:pt x="58971" y="62005"/>
                    </a:lnTo>
                    <a:lnTo>
                      <a:pt x="52323" y="58249"/>
                    </a:lnTo>
                    <a:lnTo>
                      <a:pt x="51750" y="55693"/>
                    </a:lnTo>
                    <a:lnTo>
                      <a:pt x="47136" y="53188"/>
                    </a:lnTo>
                    <a:lnTo>
                      <a:pt x="43513" y="52797"/>
                    </a:lnTo>
                    <a:lnTo>
                      <a:pt x="40880" y="49432"/>
                    </a:lnTo>
                    <a:lnTo>
                      <a:pt x="37439" y="50084"/>
                    </a:lnTo>
                    <a:lnTo>
                      <a:pt x="31600" y="49197"/>
                    </a:lnTo>
                    <a:lnTo>
                      <a:pt x="30949" y="47241"/>
                    </a:lnTo>
                    <a:lnTo>
                      <a:pt x="25917" y="47554"/>
                    </a:lnTo>
                    <a:lnTo>
                      <a:pt x="9834" y="54023"/>
                    </a:lnTo>
                    <a:lnTo>
                      <a:pt x="4699" y="57936"/>
                    </a:lnTo>
                    <a:lnTo>
                      <a:pt x="3760" y="60805"/>
                    </a:lnTo>
                    <a:lnTo>
                      <a:pt x="33" y="62736"/>
                    </a:lnTo>
                    <a:lnTo>
                      <a:pt x="33" y="62736"/>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1" name="TX-13">
                <a:extLst>
                  <a:ext uri="{FF2B5EF4-FFF2-40B4-BE49-F238E27FC236}">
                    <a16:creationId xmlns:a16="http://schemas.microsoft.com/office/drawing/2014/main" id="{A89C17F2-F14C-9874-2288-8C0FFC664ADE}"/>
                  </a:ext>
                </a:extLst>
              </p:cNvPr>
              <p:cNvSpPr/>
              <p:nvPr/>
            </p:nvSpPr>
            <p:spPr>
              <a:xfrm>
                <a:off x="3837621" y="4046713"/>
                <a:ext cx="744036" cy="512167"/>
              </a:xfrm>
              <a:custGeom>
                <a:avLst/>
                <a:gdLst>
                  <a:gd name="connsiteX0" fmla="*/ 33 w 868372"/>
                  <a:gd name="connsiteY0" fmla="*/ 310995 h 597756"/>
                  <a:gd name="connsiteX1" fmla="*/ 111 w 868372"/>
                  <a:gd name="connsiteY1" fmla="*/ 224077 h 597756"/>
                  <a:gd name="connsiteX2" fmla="*/ 320 w 868372"/>
                  <a:gd name="connsiteY2" fmla="*/ 97143 h 597756"/>
                  <a:gd name="connsiteX3" fmla="*/ 216 w 868372"/>
                  <a:gd name="connsiteY3" fmla="*/ 0 h 597756"/>
                  <a:gd name="connsiteX4" fmla="*/ 145748 w 868372"/>
                  <a:gd name="connsiteY4" fmla="*/ 26 h 597756"/>
                  <a:gd name="connsiteX5" fmla="*/ 240450 w 868372"/>
                  <a:gd name="connsiteY5" fmla="*/ 209 h 597756"/>
                  <a:gd name="connsiteX6" fmla="*/ 298345 w 868372"/>
                  <a:gd name="connsiteY6" fmla="*/ 104 h 597756"/>
                  <a:gd name="connsiteX7" fmla="*/ 390518 w 868372"/>
                  <a:gd name="connsiteY7" fmla="*/ 182 h 597756"/>
                  <a:gd name="connsiteX8" fmla="*/ 438690 w 868372"/>
                  <a:gd name="connsiteY8" fmla="*/ 130 h 597756"/>
                  <a:gd name="connsiteX9" fmla="*/ 438716 w 868372"/>
                  <a:gd name="connsiteY9" fmla="*/ 343967 h 597756"/>
                  <a:gd name="connsiteX10" fmla="*/ 442939 w 868372"/>
                  <a:gd name="connsiteY10" fmla="*/ 343628 h 597756"/>
                  <a:gd name="connsiteX11" fmla="*/ 445415 w 868372"/>
                  <a:gd name="connsiteY11" fmla="*/ 340811 h 597756"/>
                  <a:gd name="connsiteX12" fmla="*/ 449821 w 868372"/>
                  <a:gd name="connsiteY12" fmla="*/ 341515 h 597756"/>
                  <a:gd name="connsiteX13" fmla="*/ 454799 w 868372"/>
                  <a:gd name="connsiteY13" fmla="*/ 345715 h 597756"/>
                  <a:gd name="connsiteX14" fmla="*/ 459935 w 868372"/>
                  <a:gd name="connsiteY14" fmla="*/ 352523 h 597756"/>
                  <a:gd name="connsiteX15" fmla="*/ 465174 w 868372"/>
                  <a:gd name="connsiteY15" fmla="*/ 356358 h 597756"/>
                  <a:gd name="connsiteX16" fmla="*/ 465513 w 868372"/>
                  <a:gd name="connsiteY16" fmla="*/ 358732 h 597756"/>
                  <a:gd name="connsiteX17" fmla="*/ 469918 w 868372"/>
                  <a:gd name="connsiteY17" fmla="*/ 364184 h 597756"/>
                  <a:gd name="connsiteX18" fmla="*/ 472551 w 868372"/>
                  <a:gd name="connsiteY18" fmla="*/ 365514 h 597756"/>
                  <a:gd name="connsiteX19" fmla="*/ 474298 w 868372"/>
                  <a:gd name="connsiteY19" fmla="*/ 368410 h 597756"/>
                  <a:gd name="connsiteX20" fmla="*/ 478103 w 868372"/>
                  <a:gd name="connsiteY20" fmla="*/ 370209 h 597756"/>
                  <a:gd name="connsiteX21" fmla="*/ 482795 w 868372"/>
                  <a:gd name="connsiteY21" fmla="*/ 375870 h 597756"/>
                  <a:gd name="connsiteX22" fmla="*/ 487201 w 868372"/>
                  <a:gd name="connsiteY22" fmla="*/ 376652 h 597756"/>
                  <a:gd name="connsiteX23" fmla="*/ 489468 w 868372"/>
                  <a:gd name="connsiteY23" fmla="*/ 375140 h 597756"/>
                  <a:gd name="connsiteX24" fmla="*/ 492936 w 868372"/>
                  <a:gd name="connsiteY24" fmla="*/ 376679 h 597756"/>
                  <a:gd name="connsiteX25" fmla="*/ 496402 w 868372"/>
                  <a:gd name="connsiteY25" fmla="*/ 376496 h 597756"/>
                  <a:gd name="connsiteX26" fmla="*/ 498410 w 868372"/>
                  <a:gd name="connsiteY26" fmla="*/ 374253 h 597756"/>
                  <a:gd name="connsiteX27" fmla="*/ 499348 w 868372"/>
                  <a:gd name="connsiteY27" fmla="*/ 369088 h 597756"/>
                  <a:gd name="connsiteX28" fmla="*/ 508289 w 868372"/>
                  <a:gd name="connsiteY28" fmla="*/ 369531 h 597756"/>
                  <a:gd name="connsiteX29" fmla="*/ 512668 w 868372"/>
                  <a:gd name="connsiteY29" fmla="*/ 372427 h 597756"/>
                  <a:gd name="connsiteX30" fmla="*/ 517621 w 868372"/>
                  <a:gd name="connsiteY30" fmla="*/ 374122 h 597756"/>
                  <a:gd name="connsiteX31" fmla="*/ 520436 w 868372"/>
                  <a:gd name="connsiteY31" fmla="*/ 377252 h 597756"/>
                  <a:gd name="connsiteX32" fmla="*/ 521297 w 868372"/>
                  <a:gd name="connsiteY32" fmla="*/ 374670 h 597756"/>
                  <a:gd name="connsiteX33" fmla="*/ 525441 w 868372"/>
                  <a:gd name="connsiteY33" fmla="*/ 376287 h 597756"/>
                  <a:gd name="connsiteX34" fmla="*/ 527110 w 868372"/>
                  <a:gd name="connsiteY34" fmla="*/ 370157 h 597756"/>
                  <a:gd name="connsiteX35" fmla="*/ 525728 w 868372"/>
                  <a:gd name="connsiteY35" fmla="*/ 369062 h 597756"/>
                  <a:gd name="connsiteX36" fmla="*/ 525936 w 868372"/>
                  <a:gd name="connsiteY36" fmla="*/ 364705 h 597756"/>
                  <a:gd name="connsiteX37" fmla="*/ 528778 w 868372"/>
                  <a:gd name="connsiteY37" fmla="*/ 361784 h 597756"/>
                  <a:gd name="connsiteX38" fmla="*/ 531176 w 868372"/>
                  <a:gd name="connsiteY38" fmla="*/ 362305 h 597756"/>
                  <a:gd name="connsiteX39" fmla="*/ 531463 w 868372"/>
                  <a:gd name="connsiteY39" fmla="*/ 364705 h 597756"/>
                  <a:gd name="connsiteX40" fmla="*/ 535529 w 868372"/>
                  <a:gd name="connsiteY40" fmla="*/ 368149 h 597756"/>
                  <a:gd name="connsiteX41" fmla="*/ 536780 w 868372"/>
                  <a:gd name="connsiteY41" fmla="*/ 370444 h 597756"/>
                  <a:gd name="connsiteX42" fmla="*/ 541420 w 868372"/>
                  <a:gd name="connsiteY42" fmla="*/ 369609 h 597756"/>
                  <a:gd name="connsiteX43" fmla="*/ 542724 w 868372"/>
                  <a:gd name="connsiteY43" fmla="*/ 372009 h 597756"/>
                  <a:gd name="connsiteX44" fmla="*/ 545252 w 868372"/>
                  <a:gd name="connsiteY44" fmla="*/ 371435 h 597756"/>
                  <a:gd name="connsiteX45" fmla="*/ 543219 w 868372"/>
                  <a:gd name="connsiteY45" fmla="*/ 374487 h 597756"/>
                  <a:gd name="connsiteX46" fmla="*/ 547911 w 868372"/>
                  <a:gd name="connsiteY46" fmla="*/ 376835 h 597756"/>
                  <a:gd name="connsiteX47" fmla="*/ 549136 w 868372"/>
                  <a:gd name="connsiteY47" fmla="*/ 382470 h 597756"/>
                  <a:gd name="connsiteX48" fmla="*/ 552551 w 868372"/>
                  <a:gd name="connsiteY48" fmla="*/ 383018 h 597756"/>
                  <a:gd name="connsiteX49" fmla="*/ 552186 w 868372"/>
                  <a:gd name="connsiteY49" fmla="*/ 388052 h 597756"/>
                  <a:gd name="connsiteX50" fmla="*/ 552968 w 868372"/>
                  <a:gd name="connsiteY50" fmla="*/ 392356 h 597756"/>
                  <a:gd name="connsiteX51" fmla="*/ 554741 w 868372"/>
                  <a:gd name="connsiteY51" fmla="*/ 392800 h 597756"/>
                  <a:gd name="connsiteX52" fmla="*/ 554193 w 868372"/>
                  <a:gd name="connsiteY52" fmla="*/ 396374 h 597756"/>
                  <a:gd name="connsiteX53" fmla="*/ 555549 w 868372"/>
                  <a:gd name="connsiteY53" fmla="*/ 404486 h 597756"/>
                  <a:gd name="connsiteX54" fmla="*/ 560345 w 868372"/>
                  <a:gd name="connsiteY54" fmla="*/ 405738 h 597756"/>
                  <a:gd name="connsiteX55" fmla="*/ 563082 w 868372"/>
                  <a:gd name="connsiteY55" fmla="*/ 403625 h 597756"/>
                  <a:gd name="connsiteX56" fmla="*/ 565480 w 868372"/>
                  <a:gd name="connsiteY56" fmla="*/ 406677 h 597756"/>
                  <a:gd name="connsiteX57" fmla="*/ 569182 w 868372"/>
                  <a:gd name="connsiteY57" fmla="*/ 404930 h 597756"/>
                  <a:gd name="connsiteX58" fmla="*/ 573352 w 868372"/>
                  <a:gd name="connsiteY58" fmla="*/ 405530 h 597756"/>
                  <a:gd name="connsiteX59" fmla="*/ 576663 w 868372"/>
                  <a:gd name="connsiteY59" fmla="*/ 407303 h 597756"/>
                  <a:gd name="connsiteX60" fmla="*/ 577549 w 868372"/>
                  <a:gd name="connsiteY60" fmla="*/ 405869 h 597756"/>
                  <a:gd name="connsiteX61" fmla="*/ 581042 w 868372"/>
                  <a:gd name="connsiteY61" fmla="*/ 406443 h 597756"/>
                  <a:gd name="connsiteX62" fmla="*/ 584118 w 868372"/>
                  <a:gd name="connsiteY62" fmla="*/ 403260 h 597756"/>
                  <a:gd name="connsiteX63" fmla="*/ 587872 w 868372"/>
                  <a:gd name="connsiteY63" fmla="*/ 406729 h 597756"/>
                  <a:gd name="connsiteX64" fmla="*/ 589957 w 868372"/>
                  <a:gd name="connsiteY64" fmla="*/ 404851 h 597756"/>
                  <a:gd name="connsiteX65" fmla="*/ 594362 w 868372"/>
                  <a:gd name="connsiteY65" fmla="*/ 409886 h 597756"/>
                  <a:gd name="connsiteX66" fmla="*/ 599185 w 868372"/>
                  <a:gd name="connsiteY66" fmla="*/ 412520 h 597756"/>
                  <a:gd name="connsiteX67" fmla="*/ 603095 w 868372"/>
                  <a:gd name="connsiteY67" fmla="*/ 415729 h 597756"/>
                  <a:gd name="connsiteX68" fmla="*/ 603486 w 868372"/>
                  <a:gd name="connsiteY68" fmla="*/ 413773 h 597756"/>
                  <a:gd name="connsiteX69" fmla="*/ 607266 w 868372"/>
                  <a:gd name="connsiteY69" fmla="*/ 413590 h 597756"/>
                  <a:gd name="connsiteX70" fmla="*/ 616572 w 868372"/>
                  <a:gd name="connsiteY70" fmla="*/ 417999 h 597756"/>
                  <a:gd name="connsiteX71" fmla="*/ 617901 w 868372"/>
                  <a:gd name="connsiteY71" fmla="*/ 420112 h 597756"/>
                  <a:gd name="connsiteX72" fmla="*/ 621055 w 868372"/>
                  <a:gd name="connsiteY72" fmla="*/ 418286 h 597756"/>
                  <a:gd name="connsiteX73" fmla="*/ 627598 w 868372"/>
                  <a:gd name="connsiteY73" fmla="*/ 418651 h 597756"/>
                  <a:gd name="connsiteX74" fmla="*/ 633672 w 868372"/>
                  <a:gd name="connsiteY74" fmla="*/ 413199 h 597756"/>
                  <a:gd name="connsiteX75" fmla="*/ 637790 w 868372"/>
                  <a:gd name="connsiteY75" fmla="*/ 414555 h 597756"/>
                  <a:gd name="connsiteX76" fmla="*/ 640136 w 868372"/>
                  <a:gd name="connsiteY76" fmla="*/ 413877 h 597756"/>
                  <a:gd name="connsiteX77" fmla="*/ 643864 w 868372"/>
                  <a:gd name="connsiteY77" fmla="*/ 415860 h 597756"/>
                  <a:gd name="connsiteX78" fmla="*/ 646210 w 868372"/>
                  <a:gd name="connsiteY78" fmla="*/ 420242 h 597756"/>
                  <a:gd name="connsiteX79" fmla="*/ 649781 w 868372"/>
                  <a:gd name="connsiteY79" fmla="*/ 423138 h 597756"/>
                  <a:gd name="connsiteX80" fmla="*/ 654421 w 868372"/>
                  <a:gd name="connsiteY80" fmla="*/ 429242 h 597756"/>
                  <a:gd name="connsiteX81" fmla="*/ 656976 w 868372"/>
                  <a:gd name="connsiteY81" fmla="*/ 430937 h 597756"/>
                  <a:gd name="connsiteX82" fmla="*/ 663258 w 868372"/>
                  <a:gd name="connsiteY82" fmla="*/ 427363 h 597756"/>
                  <a:gd name="connsiteX83" fmla="*/ 666725 w 868372"/>
                  <a:gd name="connsiteY83" fmla="*/ 427442 h 597756"/>
                  <a:gd name="connsiteX84" fmla="*/ 669670 w 868372"/>
                  <a:gd name="connsiteY84" fmla="*/ 423633 h 597756"/>
                  <a:gd name="connsiteX85" fmla="*/ 669644 w 868372"/>
                  <a:gd name="connsiteY85" fmla="*/ 419459 h 597756"/>
                  <a:gd name="connsiteX86" fmla="*/ 672355 w 868372"/>
                  <a:gd name="connsiteY86" fmla="*/ 418990 h 597756"/>
                  <a:gd name="connsiteX87" fmla="*/ 671286 w 868372"/>
                  <a:gd name="connsiteY87" fmla="*/ 417294 h 597756"/>
                  <a:gd name="connsiteX88" fmla="*/ 674623 w 868372"/>
                  <a:gd name="connsiteY88" fmla="*/ 414477 h 597756"/>
                  <a:gd name="connsiteX89" fmla="*/ 680592 w 868372"/>
                  <a:gd name="connsiteY89" fmla="*/ 415755 h 597756"/>
                  <a:gd name="connsiteX90" fmla="*/ 683825 w 868372"/>
                  <a:gd name="connsiteY90" fmla="*/ 418390 h 597756"/>
                  <a:gd name="connsiteX91" fmla="*/ 690133 w 868372"/>
                  <a:gd name="connsiteY91" fmla="*/ 419277 h 597756"/>
                  <a:gd name="connsiteX92" fmla="*/ 693574 w 868372"/>
                  <a:gd name="connsiteY92" fmla="*/ 418390 h 597756"/>
                  <a:gd name="connsiteX93" fmla="*/ 698240 w 868372"/>
                  <a:gd name="connsiteY93" fmla="*/ 421494 h 597756"/>
                  <a:gd name="connsiteX94" fmla="*/ 702749 w 868372"/>
                  <a:gd name="connsiteY94" fmla="*/ 421937 h 597756"/>
                  <a:gd name="connsiteX95" fmla="*/ 708250 w 868372"/>
                  <a:gd name="connsiteY95" fmla="*/ 415625 h 597756"/>
                  <a:gd name="connsiteX96" fmla="*/ 711325 w 868372"/>
                  <a:gd name="connsiteY96" fmla="*/ 414999 h 597756"/>
                  <a:gd name="connsiteX97" fmla="*/ 712212 w 868372"/>
                  <a:gd name="connsiteY97" fmla="*/ 418468 h 597756"/>
                  <a:gd name="connsiteX98" fmla="*/ 714167 w 868372"/>
                  <a:gd name="connsiteY98" fmla="*/ 419512 h 597756"/>
                  <a:gd name="connsiteX99" fmla="*/ 709761 w 868372"/>
                  <a:gd name="connsiteY99" fmla="*/ 429268 h 597756"/>
                  <a:gd name="connsiteX100" fmla="*/ 712577 w 868372"/>
                  <a:gd name="connsiteY100" fmla="*/ 433128 h 597756"/>
                  <a:gd name="connsiteX101" fmla="*/ 715001 w 868372"/>
                  <a:gd name="connsiteY101" fmla="*/ 434563 h 597756"/>
                  <a:gd name="connsiteX102" fmla="*/ 712160 w 868372"/>
                  <a:gd name="connsiteY102" fmla="*/ 436754 h 597756"/>
                  <a:gd name="connsiteX103" fmla="*/ 714975 w 868372"/>
                  <a:gd name="connsiteY103" fmla="*/ 439337 h 597756"/>
                  <a:gd name="connsiteX104" fmla="*/ 714923 w 868372"/>
                  <a:gd name="connsiteY104" fmla="*/ 441345 h 597756"/>
                  <a:gd name="connsiteX105" fmla="*/ 721179 w 868372"/>
                  <a:gd name="connsiteY105" fmla="*/ 442963 h 597756"/>
                  <a:gd name="connsiteX106" fmla="*/ 728921 w 868372"/>
                  <a:gd name="connsiteY106" fmla="*/ 441867 h 597756"/>
                  <a:gd name="connsiteX107" fmla="*/ 730824 w 868372"/>
                  <a:gd name="connsiteY107" fmla="*/ 440667 h 597756"/>
                  <a:gd name="connsiteX108" fmla="*/ 734760 w 868372"/>
                  <a:gd name="connsiteY108" fmla="*/ 443432 h 597756"/>
                  <a:gd name="connsiteX109" fmla="*/ 732727 w 868372"/>
                  <a:gd name="connsiteY109" fmla="*/ 450345 h 597756"/>
                  <a:gd name="connsiteX110" fmla="*/ 731241 w 868372"/>
                  <a:gd name="connsiteY110" fmla="*/ 452771 h 597756"/>
                  <a:gd name="connsiteX111" fmla="*/ 733508 w 868372"/>
                  <a:gd name="connsiteY111" fmla="*/ 452588 h 597756"/>
                  <a:gd name="connsiteX112" fmla="*/ 733274 w 868372"/>
                  <a:gd name="connsiteY112" fmla="*/ 456710 h 597756"/>
                  <a:gd name="connsiteX113" fmla="*/ 729989 w 868372"/>
                  <a:gd name="connsiteY113" fmla="*/ 457258 h 597756"/>
                  <a:gd name="connsiteX114" fmla="*/ 729338 w 868372"/>
                  <a:gd name="connsiteY114" fmla="*/ 459579 h 597756"/>
                  <a:gd name="connsiteX115" fmla="*/ 733300 w 868372"/>
                  <a:gd name="connsiteY115" fmla="*/ 462918 h 597756"/>
                  <a:gd name="connsiteX116" fmla="*/ 735802 w 868372"/>
                  <a:gd name="connsiteY116" fmla="*/ 462814 h 597756"/>
                  <a:gd name="connsiteX117" fmla="*/ 744665 w 868372"/>
                  <a:gd name="connsiteY117" fmla="*/ 467823 h 597756"/>
                  <a:gd name="connsiteX118" fmla="*/ 751104 w 868372"/>
                  <a:gd name="connsiteY118" fmla="*/ 466518 h 597756"/>
                  <a:gd name="connsiteX119" fmla="*/ 755692 w 868372"/>
                  <a:gd name="connsiteY119" fmla="*/ 460075 h 597756"/>
                  <a:gd name="connsiteX120" fmla="*/ 758142 w 868372"/>
                  <a:gd name="connsiteY120" fmla="*/ 460858 h 597756"/>
                  <a:gd name="connsiteX121" fmla="*/ 757933 w 868372"/>
                  <a:gd name="connsiteY121" fmla="*/ 456892 h 597756"/>
                  <a:gd name="connsiteX122" fmla="*/ 761791 w 868372"/>
                  <a:gd name="connsiteY122" fmla="*/ 455953 h 597756"/>
                  <a:gd name="connsiteX123" fmla="*/ 761270 w 868372"/>
                  <a:gd name="connsiteY123" fmla="*/ 453293 h 597756"/>
                  <a:gd name="connsiteX124" fmla="*/ 765702 w 868372"/>
                  <a:gd name="connsiteY124" fmla="*/ 452849 h 597756"/>
                  <a:gd name="connsiteX125" fmla="*/ 768986 w 868372"/>
                  <a:gd name="connsiteY125" fmla="*/ 449693 h 597756"/>
                  <a:gd name="connsiteX126" fmla="*/ 772114 w 868372"/>
                  <a:gd name="connsiteY126" fmla="*/ 444058 h 597756"/>
                  <a:gd name="connsiteX127" fmla="*/ 775894 w 868372"/>
                  <a:gd name="connsiteY127" fmla="*/ 443432 h 597756"/>
                  <a:gd name="connsiteX128" fmla="*/ 783453 w 868372"/>
                  <a:gd name="connsiteY128" fmla="*/ 447397 h 597756"/>
                  <a:gd name="connsiteX129" fmla="*/ 786373 w 868372"/>
                  <a:gd name="connsiteY129" fmla="*/ 450215 h 597756"/>
                  <a:gd name="connsiteX130" fmla="*/ 785200 w 868372"/>
                  <a:gd name="connsiteY130" fmla="*/ 455719 h 597756"/>
                  <a:gd name="connsiteX131" fmla="*/ 786320 w 868372"/>
                  <a:gd name="connsiteY131" fmla="*/ 458536 h 597756"/>
                  <a:gd name="connsiteX132" fmla="*/ 790778 w 868372"/>
                  <a:gd name="connsiteY132" fmla="*/ 459736 h 597756"/>
                  <a:gd name="connsiteX133" fmla="*/ 799041 w 868372"/>
                  <a:gd name="connsiteY133" fmla="*/ 455823 h 597756"/>
                  <a:gd name="connsiteX134" fmla="*/ 801465 w 868372"/>
                  <a:gd name="connsiteY134" fmla="*/ 456527 h 597756"/>
                  <a:gd name="connsiteX135" fmla="*/ 801048 w 868372"/>
                  <a:gd name="connsiteY135" fmla="*/ 540080 h 597756"/>
                  <a:gd name="connsiteX136" fmla="*/ 816063 w 868372"/>
                  <a:gd name="connsiteY136" fmla="*/ 540211 h 597756"/>
                  <a:gd name="connsiteX137" fmla="*/ 816037 w 868372"/>
                  <a:gd name="connsiteY137" fmla="*/ 540628 h 597756"/>
                  <a:gd name="connsiteX138" fmla="*/ 839549 w 868372"/>
                  <a:gd name="connsiteY138" fmla="*/ 541541 h 597756"/>
                  <a:gd name="connsiteX139" fmla="*/ 839941 w 868372"/>
                  <a:gd name="connsiteY139" fmla="*/ 554740 h 597756"/>
                  <a:gd name="connsiteX140" fmla="*/ 839341 w 868372"/>
                  <a:gd name="connsiteY140" fmla="*/ 558731 h 597756"/>
                  <a:gd name="connsiteX141" fmla="*/ 840514 w 868372"/>
                  <a:gd name="connsiteY141" fmla="*/ 560036 h 597756"/>
                  <a:gd name="connsiteX142" fmla="*/ 846952 w 868372"/>
                  <a:gd name="connsiteY142" fmla="*/ 559097 h 597756"/>
                  <a:gd name="connsiteX143" fmla="*/ 850836 w 868372"/>
                  <a:gd name="connsiteY143" fmla="*/ 557688 h 597756"/>
                  <a:gd name="connsiteX144" fmla="*/ 851905 w 868372"/>
                  <a:gd name="connsiteY144" fmla="*/ 561340 h 597756"/>
                  <a:gd name="connsiteX145" fmla="*/ 857405 w 868372"/>
                  <a:gd name="connsiteY145" fmla="*/ 567001 h 597756"/>
                  <a:gd name="connsiteX146" fmla="*/ 859360 w 868372"/>
                  <a:gd name="connsiteY146" fmla="*/ 565722 h 597756"/>
                  <a:gd name="connsiteX147" fmla="*/ 864783 w 868372"/>
                  <a:gd name="connsiteY147" fmla="*/ 568566 h 597756"/>
                  <a:gd name="connsiteX148" fmla="*/ 865981 w 868372"/>
                  <a:gd name="connsiteY148" fmla="*/ 570888 h 597756"/>
                  <a:gd name="connsiteX149" fmla="*/ 866842 w 868372"/>
                  <a:gd name="connsiteY149" fmla="*/ 577565 h 597756"/>
                  <a:gd name="connsiteX150" fmla="*/ 868354 w 868372"/>
                  <a:gd name="connsiteY150" fmla="*/ 580487 h 597756"/>
                  <a:gd name="connsiteX151" fmla="*/ 868406 w 868372"/>
                  <a:gd name="connsiteY151" fmla="*/ 584321 h 597756"/>
                  <a:gd name="connsiteX152" fmla="*/ 865199 w 868372"/>
                  <a:gd name="connsiteY152" fmla="*/ 583669 h 597756"/>
                  <a:gd name="connsiteX153" fmla="*/ 861941 w 868372"/>
                  <a:gd name="connsiteY153" fmla="*/ 586774 h 597756"/>
                  <a:gd name="connsiteX154" fmla="*/ 858735 w 868372"/>
                  <a:gd name="connsiteY154" fmla="*/ 586643 h 597756"/>
                  <a:gd name="connsiteX155" fmla="*/ 857379 w 868372"/>
                  <a:gd name="connsiteY155" fmla="*/ 592121 h 597756"/>
                  <a:gd name="connsiteX156" fmla="*/ 853521 w 868372"/>
                  <a:gd name="connsiteY156" fmla="*/ 591313 h 597756"/>
                  <a:gd name="connsiteX157" fmla="*/ 853026 w 868372"/>
                  <a:gd name="connsiteY157" fmla="*/ 584556 h 597756"/>
                  <a:gd name="connsiteX158" fmla="*/ 850810 w 868372"/>
                  <a:gd name="connsiteY158" fmla="*/ 584556 h 597756"/>
                  <a:gd name="connsiteX159" fmla="*/ 850862 w 868372"/>
                  <a:gd name="connsiteY159" fmla="*/ 579496 h 597756"/>
                  <a:gd name="connsiteX160" fmla="*/ 847917 w 868372"/>
                  <a:gd name="connsiteY160" fmla="*/ 577148 h 597756"/>
                  <a:gd name="connsiteX161" fmla="*/ 835900 w 868372"/>
                  <a:gd name="connsiteY161" fmla="*/ 576679 h 597756"/>
                  <a:gd name="connsiteX162" fmla="*/ 825499 w 868372"/>
                  <a:gd name="connsiteY162" fmla="*/ 576835 h 597756"/>
                  <a:gd name="connsiteX163" fmla="*/ 820234 w 868372"/>
                  <a:gd name="connsiteY163" fmla="*/ 576209 h 597756"/>
                  <a:gd name="connsiteX164" fmla="*/ 819243 w 868372"/>
                  <a:gd name="connsiteY164" fmla="*/ 577513 h 597756"/>
                  <a:gd name="connsiteX165" fmla="*/ 814812 w 868372"/>
                  <a:gd name="connsiteY165" fmla="*/ 577148 h 597756"/>
                  <a:gd name="connsiteX166" fmla="*/ 814916 w 868372"/>
                  <a:gd name="connsiteY166" fmla="*/ 572531 h 597756"/>
                  <a:gd name="connsiteX167" fmla="*/ 811632 w 868372"/>
                  <a:gd name="connsiteY167" fmla="*/ 571644 h 597756"/>
                  <a:gd name="connsiteX168" fmla="*/ 806366 w 868372"/>
                  <a:gd name="connsiteY168" fmla="*/ 572557 h 597756"/>
                  <a:gd name="connsiteX169" fmla="*/ 789396 w 868372"/>
                  <a:gd name="connsiteY169" fmla="*/ 573496 h 597756"/>
                  <a:gd name="connsiteX170" fmla="*/ 785486 w 868372"/>
                  <a:gd name="connsiteY170" fmla="*/ 572948 h 597756"/>
                  <a:gd name="connsiteX171" fmla="*/ 781941 w 868372"/>
                  <a:gd name="connsiteY171" fmla="*/ 575087 h 597756"/>
                  <a:gd name="connsiteX172" fmla="*/ 768829 w 868372"/>
                  <a:gd name="connsiteY172" fmla="*/ 575296 h 597756"/>
                  <a:gd name="connsiteX173" fmla="*/ 767578 w 868372"/>
                  <a:gd name="connsiteY173" fmla="*/ 577774 h 597756"/>
                  <a:gd name="connsiteX174" fmla="*/ 764450 w 868372"/>
                  <a:gd name="connsiteY174" fmla="*/ 578844 h 597756"/>
                  <a:gd name="connsiteX175" fmla="*/ 764476 w 868372"/>
                  <a:gd name="connsiteY175" fmla="*/ 581452 h 597756"/>
                  <a:gd name="connsiteX176" fmla="*/ 762287 w 868372"/>
                  <a:gd name="connsiteY176" fmla="*/ 581922 h 597756"/>
                  <a:gd name="connsiteX177" fmla="*/ 761453 w 868372"/>
                  <a:gd name="connsiteY177" fmla="*/ 579678 h 597756"/>
                  <a:gd name="connsiteX178" fmla="*/ 758872 w 868372"/>
                  <a:gd name="connsiteY178" fmla="*/ 581087 h 597756"/>
                  <a:gd name="connsiteX179" fmla="*/ 758611 w 868372"/>
                  <a:gd name="connsiteY179" fmla="*/ 577383 h 597756"/>
                  <a:gd name="connsiteX180" fmla="*/ 751495 w 868372"/>
                  <a:gd name="connsiteY180" fmla="*/ 583382 h 597756"/>
                  <a:gd name="connsiteX181" fmla="*/ 752459 w 868372"/>
                  <a:gd name="connsiteY181" fmla="*/ 589487 h 597756"/>
                  <a:gd name="connsiteX182" fmla="*/ 749357 w 868372"/>
                  <a:gd name="connsiteY182" fmla="*/ 588522 h 597756"/>
                  <a:gd name="connsiteX183" fmla="*/ 747116 w 868372"/>
                  <a:gd name="connsiteY183" fmla="*/ 595121 h 597756"/>
                  <a:gd name="connsiteX184" fmla="*/ 740677 w 868372"/>
                  <a:gd name="connsiteY184" fmla="*/ 594965 h 597756"/>
                  <a:gd name="connsiteX185" fmla="*/ 738566 w 868372"/>
                  <a:gd name="connsiteY185" fmla="*/ 597756 h 597756"/>
                  <a:gd name="connsiteX186" fmla="*/ 738800 w 868372"/>
                  <a:gd name="connsiteY186" fmla="*/ 571905 h 597756"/>
                  <a:gd name="connsiteX187" fmla="*/ 738905 w 868372"/>
                  <a:gd name="connsiteY187" fmla="*/ 540028 h 597756"/>
                  <a:gd name="connsiteX188" fmla="*/ 730120 w 868372"/>
                  <a:gd name="connsiteY188" fmla="*/ 540054 h 597756"/>
                  <a:gd name="connsiteX189" fmla="*/ 730146 w 868372"/>
                  <a:gd name="connsiteY189" fmla="*/ 534289 h 597756"/>
                  <a:gd name="connsiteX190" fmla="*/ 708875 w 868372"/>
                  <a:gd name="connsiteY190" fmla="*/ 534445 h 597756"/>
                  <a:gd name="connsiteX191" fmla="*/ 666334 w 868372"/>
                  <a:gd name="connsiteY191" fmla="*/ 534341 h 597756"/>
                  <a:gd name="connsiteX192" fmla="*/ 666438 w 868372"/>
                  <a:gd name="connsiteY192" fmla="*/ 546549 h 597756"/>
                  <a:gd name="connsiteX193" fmla="*/ 618918 w 868372"/>
                  <a:gd name="connsiteY193" fmla="*/ 546654 h 597756"/>
                  <a:gd name="connsiteX194" fmla="*/ 600697 w 868372"/>
                  <a:gd name="connsiteY194" fmla="*/ 546367 h 597756"/>
                  <a:gd name="connsiteX195" fmla="*/ 512955 w 868372"/>
                  <a:gd name="connsiteY195" fmla="*/ 546054 h 597756"/>
                  <a:gd name="connsiteX196" fmla="*/ 456728 w 868372"/>
                  <a:gd name="connsiteY196" fmla="*/ 546315 h 597756"/>
                  <a:gd name="connsiteX197" fmla="*/ 402639 w 868372"/>
                  <a:gd name="connsiteY197" fmla="*/ 546236 h 597756"/>
                  <a:gd name="connsiteX198" fmla="*/ 366614 w 868372"/>
                  <a:gd name="connsiteY198" fmla="*/ 546289 h 597756"/>
                  <a:gd name="connsiteX199" fmla="*/ 348811 w 868372"/>
                  <a:gd name="connsiteY199" fmla="*/ 546054 h 597756"/>
                  <a:gd name="connsiteX200" fmla="*/ 288987 w 868372"/>
                  <a:gd name="connsiteY200" fmla="*/ 546367 h 597756"/>
                  <a:gd name="connsiteX201" fmla="*/ 288961 w 868372"/>
                  <a:gd name="connsiteY201" fmla="*/ 528576 h 597756"/>
                  <a:gd name="connsiteX202" fmla="*/ 288596 w 868372"/>
                  <a:gd name="connsiteY202" fmla="*/ 463571 h 597756"/>
                  <a:gd name="connsiteX203" fmla="*/ 288596 w 868372"/>
                  <a:gd name="connsiteY203" fmla="*/ 387374 h 597756"/>
                  <a:gd name="connsiteX204" fmla="*/ 226582 w 868372"/>
                  <a:gd name="connsiteY204" fmla="*/ 387400 h 597756"/>
                  <a:gd name="connsiteX205" fmla="*/ 226504 w 868372"/>
                  <a:gd name="connsiteY205" fmla="*/ 355836 h 597756"/>
                  <a:gd name="connsiteX206" fmla="*/ 226582 w 868372"/>
                  <a:gd name="connsiteY206" fmla="*/ 311177 h 597756"/>
                  <a:gd name="connsiteX207" fmla="*/ 146582 w 868372"/>
                  <a:gd name="connsiteY207" fmla="*/ 311073 h 597756"/>
                  <a:gd name="connsiteX208" fmla="*/ 96924 w 868372"/>
                  <a:gd name="connsiteY208" fmla="*/ 311438 h 597756"/>
                  <a:gd name="connsiteX209" fmla="*/ 60222 w 868372"/>
                  <a:gd name="connsiteY209" fmla="*/ 311203 h 597756"/>
                  <a:gd name="connsiteX210" fmla="*/ 6524 w 868372"/>
                  <a:gd name="connsiteY210" fmla="*/ 311125 h 597756"/>
                  <a:gd name="connsiteX211" fmla="*/ 33 w 868372"/>
                  <a:gd name="connsiteY211" fmla="*/ 310995 h 597756"/>
                  <a:gd name="connsiteX212" fmla="*/ 33 w 868372"/>
                  <a:gd name="connsiteY212" fmla="*/ 310995 h 597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868372" h="597756">
                    <a:moveTo>
                      <a:pt x="33" y="310995"/>
                    </a:moveTo>
                    <a:lnTo>
                      <a:pt x="111" y="224077"/>
                    </a:lnTo>
                    <a:lnTo>
                      <a:pt x="320" y="97143"/>
                    </a:lnTo>
                    <a:lnTo>
                      <a:pt x="216" y="0"/>
                    </a:lnTo>
                    <a:lnTo>
                      <a:pt x="145748" y="26"/>
                    </a:lnTo>
                    <a:lnTo>
                      <a:pt x="240450" y="209"/>
                    </a:lnTo>
                    <a:lnTo>
                      <a:pt x="298345" y="104"/>
                    </a:lnTo>
                    <a:lnTo>
                      <a:pt x="390518" y="182"/>
                    </a:lnTo>
                    <a:lnTo>
                      <a:pt x="438690" y="130"/>
                    </a:lnTo>
                    <a:lnTo>
                      <a:pt x="438716" y="343967"/>
                    </a:lnTo>
                    <a:lnTo>
                      <a:pt x="442939" y="343628"/>
                    </a:lnTo>
                    <a:lnTo>
                      <a:pt x="445415" y="340811"/>
                    </a:lnTo>
                    <a:lnTo>
                      <a:pt x="449821" y="341515"/>
                    </a:lnTo>
                    <a:lnTo>
                      <a:pt x="454799" y="345715"/>
                    </a:lnTo>
                    <a:lnTo>
                      <a:pt x="459935" y="352523"/>
                    </a:lnTo>
                    <a:lnTo>
                      <a:pt x="465174" y="356358"/>
                    </a:lnTo>
                    <a:lnTo>
                      <a:pt x="465513" y="358732"/>
                    </a:lnTo>
                    <a:lnTo>
                      <a:pt x="469918" y="364184"/>
                    </a:lnTo>
                    <a:lnTo>
                      <a:pt x="472551" y="365514"/>
                    </a:lnTo>
                    <a:lnTo>
                      <a:pt x="474298" y="368410"/>
                    </a:lnTo>
                    <a:lnTo>
                      <a:pt x="478103" y="370209"/>
                    </a:lnTo>
                    <a:lnTo>
                      <a:pt x="482795" y="375870"/>
                    </a:lnTo>
                    <a:lnTo>
                      <a:pt x="487201" y="376652"/>
                    </a:lnTo>
                    <a:lnTo>
                      <a:pt x="489468" y="375140"/>
                    </a:lnTo>
                    <a:lnTo>
                      <a:pt x="492936" y="376679"/>
                    </a:lnTo>
                    <a:lnTo>
                      <a:pt x="496402" y="376496"/>
                    </a:lnTo>
                    <a:lnTo>
                      <a:pt x="498410" y="374253"/>
                    </a:lnTo>
                    <a:lnTo>
                      <a:pt x="499348" y="369088"/>
                    </a:lnTo>
                    <a:lnTo>
                      <a:pt x="508289" y="369531"/>
                    </a:lnTo>
                    <a:lnTo>
                      <a:pt x="512668" y="372427"/>
                    </a:lnTo>
                    <a:lnTo>
                      <a:pt x="517621" y="374122"/>
                    </a:lnTo>
                    <a:lnTo>
                      <a:pt x="520436" y="377252"/>
                    </a:lnTo>
                    <a:lnTo>
                      <a:pt x="521297" y="374670"/>
                    </a:lnTo>
                    <a:lnTo>
                      <a:pt x="525441" y="376287"/>
                    </a:lnTo>
                    <a:lnTo>
                      <a:pt x="527110" y="370157"/>
                    </a:lnTo>
                    <a:lnTo>
                      <a:pt x="525728" y="369062"/>
                    </a:lnTo>
                    <a:lnTo>
                      <a:pt x="525936" y="364705"/>
                    </a:lnTo>
                    <a:lnTo>
                      <a:pt x="528778" y="361784"/>
                    </a:lnTo>
                    <a:lnTo>
                      <a:pt x="531176" y="362305"/>
                    </a:lnTo>
                    <a:lnTo>
                      <a:pt x="531463" y="364705"/>
                    </a:lnTo>
                    <a:lnTo>
                      <a:pt x="535529" y="368149"/>
                    </a:lnTo>
                    <a:lnTo>
                      <a:pt x="536780" y="370444"/>
                    </a:lnTo>
                    <a:lnTo>
                      <a:pt x="541420" y="369609"/>
                    </a:lnTo>
                    <a:lnTo>
                      <a:pt x="542724" y="372009"/>
                    </a:lnTo>
                    <a:lnTo>
                      <a:pt x="545252" y="371435"/>
                    </a:lnTo>
                    <a:lnTo>
                      <a:pt x="543219" y="374487"/>
                    </a:lnTo>
                    <a:lnTo>
                      <a:pt x="547911" y="376835"/>
                    </a:lnTo>
                    <a:lnTo>
                      <a:pt x="549136" y="382470"/>
                    </a:lnTo>
                    <a:lnTo>
                      <a:pt x="552551" y="383018"/>
                    </a:lnTo>
                    <a:lnTo>
                      <a:pt x="552186" y="388052"/>
                    </a:lnTo>
                    <a:lnTo>
                      <a:pt x="552968" y="392356"/>
                    </a:lnTo>
                    <a:lnTo>
                      <a:pt x="554741" y="392800"/>
                    </a:lnTo>
                    <a:lnTo>
                      <a:pt x="554193" y="396374"/>
                    </a:lnTo>
                    <a:lnTo>
                      <a:pt x="555549" y="404486"/>
                    </a:lnTo>
                    <a:lnTo>
                      <a:pt x="560345" y="405738"/>
                    </a:lnTo>
                    <a:lnTo>
                      <a:pt x="563082" y="403625"/>
                    </a:lnTo>
                    <a:lnTo>
                      <a:pt x="565480" y="406677"/>
                    </a:lnTo>
                    <a:lnTo>
                      <a:pt x="569182" y="404930"/>
                    </a:lnTo>
                    <a:lnTo>
                      <a:pt x="573352" y="405530"/>
                    </a:lnTo>
                    <a:lnTo>
                      <a:pt x="576663" y="407303"/>
                    </a:lnTo>
                    <a:lnTo>
                      <a:pt x="577549" y="405869"/>
                    </a:lnTo>
                    <a:lnTo>
                      <a:pt x="581042" y="406443"/>
                    </a:lnTo>
                    <a:lnTo>
                      <a:pt x="584118" y="403260"/>
                    </a:lnTo>
                    <a:lnTo>
                      <a:pt x="587872" y="406729"/>
                    </a:lnTo>
                    <a:lnTo>
                      <a:pt x="589957" y="404851"/>
                    </a:lnTo>
                    <a:lnTo>
                      <a:pt x="594362" y="409886"/>
                    </a:lnTo>
                    <a:lnTo>
                      <a:pt x="599185" y="412520"/>
                    </a:lnTo>
                    <a:lnTo>
                      <a:pt x="603095" y="415729"/>
                    </a:lnTo>
                    <a:lnTo>
                      <a:pt x="603486" y="413773"/>
                    </a:lnTo>
                    <a:lnTo>
                      <a:pt x="607266" y="413590"/>
                    </a:lnTo>
                    <a:lnTo>
                      <a:pt x="616572" y="417999"/>
                    </a:lnTo>
                    <a:lnTo>
                      <a:pt x="617901" y="420112"/>
                    </a:lnTo>
                    <a:lnTo>
                      <a:pt x="621055" y="418286"/>
                    </a:lnTo>
                    <a:lnTo>
                      <a:pt x="627598" y="418651"/>
                    </a:lnTo>
                    <a:lnTo>
                      <a:pt x="633672" y="413199"/>
                    </a:lnTo>
                    <a:lnTo>
                      <a:pt x="637790" y="414555"/>
                    </a:lnTo>
                    <a:lnTo>
                      <a:pt x="640136" y="413877"/>
                    </a:lnTo>
                    <a:lnTo>
                      <a:pt x="643864" y="415860"/>
                    </a:lnTo>
                    <a:lnTo>
                      <a:pt x="646210" y="420242"/>
                    </a:lnTo>
                    <a:lnTo>
                      <a:pt x="649781" y="423138"/>
                    </a:lnTo>
                    <a:lnTo>
                      <a:pt x="654421" y="429242"/>
                    </a:lnTo>
                    <a:lnTo>
                      <a:pt x="656976" y="430937"/>
                    </a:lnTo>
                    <a:lnTo>
                      <a:pt x="663258" y="427363"/>
                    </a:lnTo>
                    <a:lnTo>
                      <a:pt x="666725" y="427442"/>
                    </a:lnTo>
                    <a:lnTo>
                      <a:pt x="669670" y="423633"/>
                    </a:lnTo>
                    <a:lnTo>
                      <a:pt x="669644" y="419459"/>
                    </a:lnTo>
                    <a:lnTo>
                      <a:pt x="672355" y="418990"/>
                    </a:lnTo>
                    <a:lnTo>
                      <a:pt x="671286" y="417294"/>
                    </a:lnTo>
                    <a:lnTo>
                      <a:pt x="674623" y="414477"/>
                    </a:lnTo>
                    <a:lnTo>
                      <a:pt x="680592" y="415755"/>
                    </a:lnTo>
                    <a:lnTo>
                      <a:pt x="683825" y="418390"/>
                    </a:lnTo>
                    <a:lnTo>
                      <a:pt x="690133" y="419277"/>
                    </a:lnTo>
                    <a:lnTo>
                      <a:pt x="693574" y="418390"/>
                    </a:lnTo>
                    <a:lnTo>
                      <a:pt x="698240" y="421494"/>
                    </a:lnTo>
                    <a:lnTo>
                      <a:pt x="702749" y="421937"/>
                    </a:lnTo>
                    <a:lnTo>
                      <a:pt x="708250" y="415625"/>
                    </a:lnTo>
                    <a:lnTo>
                      <a:pt x="711325" y="414999"/>
                    </a:lnTo>
                    <a:lnTo>
                      <a:pt x="712212" y="418468"/>
                    </a:lnTo>
                    <a:lnTo>
                      <a:pt x="714167" y="419512"/>
                    </a:lnTo>
                    <a:lnTo>
                      <a:pt x="709761" y="429268"/>
                    </a:lnTo>
                    <a:lnTo>
                      <a:pt x="712577" y="433128"/>
                    </a:lnTo>
                    <a:lnTo>
                      <a:pt x="715001" y="434563"/>
                    </a:lnTo>
                    <a:lnTo>
                      <a:pt x="712160" y="436754"/>
                    </a:lnTo>
                    <a:lnTo>
                      <a:pt x="714975" y="439337"/>
                    </a:lnTo>
                    <a:lnTo>
                      <a:pt x="714923" y="441345"/>
                    </a:lnTo>
                    <a:lnTo>
                      <a:pt x="721179" y="442963"/>
                    </a:lnTo>
                    <a:lnTo>
                      <a:pt x="728921" y="441867"/>
                    </a:lnTo>
                    <a:lnTo>
                      <a:pt x="730824" y="440667"/>
                    </a:lnTo>
                    <a:lnTo>
                      <a:pt x="734760" y="443432"/>
                    </a:lnTo>
                    <a:lnTo>
                      <a:pt x="732727" y="450345"/>
                    </a:lnTo>
                    <a:lnTo>
                      <a:pt x="731241" y="452771"/>
                    </a:lnTo>
                    <a:lnTo>
                      <a:pt x="733508" y="452588"/>
                    </a:lnTo>
                    <a:lnTo>
                      <a:pt x="733274" y="456710"/>
                    </a:lnTo>
                    <a:lnTo>
                      <a:pt x="729989" y="457258"/>
                    </a:lnTo>
                    <a:lnTo>
                      <a:pt x="729338" y="459579"/>
                    </a:lnTo>
                    <a:lnTo>
                      <a:pt x="733300" y="462918"/>
                    </a:lnTo>
                    <a:lnTo>
                      <a:pt x="735802" y="462814"/>
                    </a:lnTo>
                    <a:lnTo>
                      <a:pt x="744665" y="467823"/>
                    </a:lnTo>
                    <a:lnTo>
                      <a:pt x="751104" y="466518"/>
                    </a:lnTo>
                    <a:lnTo>
                      <a:pt x="755692" y="460075"/>
                    </a:lnTo>
                    <a:lnTo>
                      <a:pt x="758142" y="460858"/>
                    </a:lnTo>
                    <a:lnTo>
                      <a:pt x="757933" y="456892"/>
                    </a:lnTo>
                    <a:lnTo>
                      <a:pt x="761791" y="455953"/>
                    </a:lnTo>
                    <a:lnTo>
                      <a:pt x="761270" y="453293"/>
                    </a:lnTo>
                    <a:lnTo>
                      <a:pt x="765702" y="452849"/>
                    </a:lnTo>
                    <a:lnTo>
                      <a:pt x="768986" y="449693"/>
                    </a:lnTo>
                    <a:lnTo>
                      <a:pt x="772114" y="444058"/>
                    </a:lnTo>
                    <a:lnTo>
                      <a:pt x="775894" y="443432"/>
                    </a:lnTo>
                    <a:lnTo>
                      <a:pt x="783453" y="447397"/>
                    </a:lnTo>
                    <a:lnTo>
                      <a:pt x="786373" y="450215"/>
                    </a:lnTo>
                    <a:lnTo>
                      <a:pt x="785200" y="455719"/>
                    </a:lnTo>
                    <a:lnTo>
                      <a:pt x="786320" y="458536"/>
                    </a:lnTo>
                    <a:lnTo>
                      <a:pt x="790778" y="459736"/>
                    </a:lnTo>
                    <a:lnTo>
                      <a:pt x="799041" y="455823"/>
                    </a:lnTo>
                    <a:lnTo>
                      <a:pt x="801465" y="456527"/>
                    </a:lnTo>
                    <a:lnTo>
                      <a:pt x="801048" y="540080"/>
                    </a:lnTo>
                    <a:lnTo>
                      <a:pt x="816063" y="540211"/>
                    </a:lnTo>
                    <a:lnTo>
                      <a:pt x="816037" y="540628"/>
                    </a:lnTo>
                    <a:lnTo>
                      <a:pt x="839549" y="541541"/>
                    </a:lnTo>
                    <a:lnTo>
                      <a:pt x="839941" y="554740"/>
                    </a:lnTo>
                    <a:lnTo>
                      <a:pt x="839341" y="558731"/>
                    </a:lnTo>
                    <a:lnTo>
                      <a:pt x="840514" y="560036"/>
                    </a:lnTo>
                    <a:lnTo>
                      <a:pt x="846952" y="559097"/>
                    </a:lnTo>
                    <a:lnTo>
                      <a:pt x="850836" y="557688"/>
                    </a:lnTo>
                    <a:lnTo>
                      <a:pt x="851905" y="561340"/>
                    </a:lnTo>
                    <a:lnTo>
                      <a:pt x="857405" y="567001"/>
                    </a:lnTo>
                    <a:lnTo>
                      <a:pt x="859360" y="565722"/>
                    </a:lnTo>
                    <a:lnTo>
                      <a:pt x="864783" y="568566"/>
                    </a:lnTo>
                    <a:lnTo>
                      <a:pt x="865981" y="570888"/>
                    </a:lnTo>
                    <a:lnTo>
                      <a:pt x="866842" y="577565"/>
                    </a:lnTo>
                    <a:lnTo>
                      <a:pt x="868354" y="580487"/>
                    </a:lnTo>
                    <a:lnTo>
                      <a:pt x="868406" y="584321"/>
                    </a:lnTo>
                    <a:lnTo>
                      <a:pt x="865199" y="583669"/>
                    </a:lnTo>
                    <a:lnTo>
                      <a:pt x="861941" y="586774"/>
                    </a:lnTo>
                    <a:lnTo>
                      <a:pt x="858735" y="586643"/>
                    </a:lnTo>
                    <a:lnTo>
                      <a:pt x="857379" y="592121"/>
                    </a:lnTo>
                    <a:lnTo>
                      <a:pt x="853521" y="591313"/>
                    </a:lnTo>
                    <a:lnTo>
                      <a:pt x="853026" y="584556"/>
                    </a:lnTo>
                    <a:lnTo>
                      <a:pt x="850810" y="584556"/>
                    </a:lnTo>
                    <a:lnTo>
                      <a:pt x="850862" y="579496"/>
                    </a:lnTo>
                    <a:lnTo>
                      <a:pt x="847917" y="577148"/>
                    </a:lnTo>
                    <a:lnTo>
                      <a:pt x="835900" y="576679"/>
                    </a:lnTo>
                    <a:lnTo>
                      <a:pt x="825499" y="576835"/>
                    </a:lnTo>
                    <a:lnTo>
                      <a:pt x="820234" y="576209"/>
                    </a:lnTo>
                    <a:lnTo>
                      <a:pt x="819243" y="577513"/>
                    </a:lnTo>
                    <a:lnTo>
                      <a:pt x="814812" y="577148"/>
                    </a:lnTo>
                    <a:lnTo>
                      <a:pt x="814916" y="572531"/>
                    </a:lnTo>
                    <a:lnTo>
                      <a:pt x="811632" y="571644"/>
                    </a:lnTo>
                    <a:lnTo>
                      <a:pt x="806366" y="572557"/>
                    </a:lnTo>
                    <a:lnTo>
                      <a:pt x="789396" y="573496"/>
                    </a:lnTo>
                    <a:lnTo>
                      <a:pt x="785486" y="572948"/>
                    </a:lnTo>
                    <a:lnTo>
                      <a:pt x="781941" y="575087"/>
                    </a:lnTo>
                    <a:lnTo>
                      <a:pt x="768829" y="575296"/>
                    </a:lnTo>
                    <a:lnTo>
                      <a:pt x="767578" y="577774"/>
                    </a:lnTo>
                    <a:lnTo>
                      <a:pt x="764450" y="578844"/>
                    </a:lnTo>
                    <a:lnTo>
                      <a:pt x="764476" y="581452"/>
                    </a:lnTo>
                    <a:lnTo>
                      <a:pt x="762287" y="581922"/>
                    </a:lnTo>
                    <a:lnTo>
                      <a:pt x="761453" y="579678"/>
                    </a:lnTo>
                    <a:lnTo>
                      <a:pt x="758872" y="581087"/>
                    </a:lnTo>
                    <a:lnTo>
                      <a:pt x="758611" y="577383"/>
                    </a:lnTo>
                    <a:lnTo>
                      <a:pt x="751495" y="583382"/>
                    </a:lnTo>
                    <a:lnTo>
                      <a:pt x="752459" y="589487"/>
                    </a:lnTo>
                    <a:lnTo>
                      <a:pt x="749357" y="588522"/>
                    </a:lnTo>
                    <a:lnTo>
                      <a:pt x="747116" y="595121"/>
                    </a:lnTo>
                    <a:lnTo>
                      <a:pt x="740677" y="594965"/>
                    </a:lnTo>
                    <a:lnTo>
                      <a:pt x="738566" y="597756"/>
                    </a:lnTo>
                    <a:lnTo>
                      <a:pt x="738800" y="571905"/>
                    </a:lnTo>
                    <a:lnTo>
                      <a:pt x="738905" y="540028"/>
                    </a:lnTo>
                    <a:lnTo>
                      <a:pt x="730120" y="540054"/>
                    </a:lnTo>
                    <a:lnTo>
                      <a:pt x="730146" y="534289"/>
                    </a:lnTo>
                    <a:lnTo>
                      <a:pt x="708875" y="534445"/>
                    </a:lnTo>
                    <a:lnTo>
                      <a:pt x="666334" y="534341"/>
                    </a:lnTo>
                    <a:lnTo>
                      <a:pt x="666438" y="546549"/>
                    </a:lnTo>
                    <a:lnTo>
                      <a:pt x="618918" y="546654"/>
                    </a:lnTo>
                    <a:lnTo>
                      <a:pt x="600697" y="546367"/>
                    </a:lnTo>
                    <a:lnTo>
                      <a:pt x="512955" y="546054"/>
                    </a:lnTo>
                    <a:lnTo>
                      <a:pt x="456728" y="546315"/>
                    </a:lnTo>
                    <a:lnTo>
                      <a:pt x="402639" y="546236"/>
                    </a:lnTo>
                    <a:lnTo>
                      <a:pt x="366614" y="546289"/>
                    </a:lnTo>
                    <a:lnTo>
                      <a:pt x="348811" y="546054"/>
                    </a:lnTo>
                    <a:lnTo>
                      <a:pt x="288987" y="546367"/>
                    </a:lnTo>
                    <a:lnTo>
                      <a:pt x="288961" y="528576"/>
                    </a:lnTo>
                    <a:lnTo>
                      <a:pt x="288596" y="463571"/>
                    </a:lnTo>
                    <a:lnTo>
                      <a:pt x="288596" y="387374"/>
                    </a:lnTo>
                    <a:lnTo>
                      <a:pt x="226582" y="387400"/>
                    </a:lnTo>
                    <a:lnTo>
                      <a:pt x="226504" y="355836"/>
                    </a:lnTo>
                    <a:lnTo>
                      <a:pt x="226582" y="311177"/>
                    </a:lnTo>
                    <a:lnTo>
                      <a:pt x="146582" y="311073"/>
                    </a:lnTo>
                    <a:lnTo>
                      <a:pt x="96924" y="311438"/>
                    </a:lnTo>
                    <a:lnTo>
                      <a:pt x="60222" y="311203"/>
                    </a:lnTo>
                    <a:lnTo>
                      <a:pt x="6524" y="311125"/>
                    </a:lnTo>
                    <a:lnTo>
                      <a:pt x="33" y="310995"/>
                    </a:lnTo>
                    <a:lnTo>
                      <a:pt x="33" y="310995"/>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2" name="TX-14">
                <a:extLst>
                  <a:ext uri="{FF2B5EF4-FFF2-40B4-BE49-F238E27FC236}">
                    <a16:creationId xmlns:a16="http://schemas.microsoft.com/office/drawing/2014/main" id="{C2BAF08A-4019-BB10-5C29-0727387DFFA2}"/>
                  </a:ext>
                </a:extLst>
              </p:cNvPr>
              <p:cNvSpPr/>
              <p:nvPr/>
            </p:nvSpPr>
            <p:spPr>
              <a:xfrm>
                <a:off x="4723216" y="4973756"/>
                <a:ext cx="269446" cy="210051"/>
              </a:xfrm>
              <a:custGeom>
                <a:avLst/>
                <a:gdLst>
                  <a:gd name="connsiteX0" fmla="*/ 33 w 314473"/>
                  <a:gd name="connsiteY0" fmla="*/ 168436 h 245154"/>
                  <a:gd name="connsiteX1" fmla="*/ 4647 w 314473"/>
                  <a:gd name="connsiteY1" fmla="*/ 163688 h 245154"/>
                  <a:gd name="connsiteX2" fmla="*/ 3813 w 314473"/>
                  <a:gd name="connsiteY2" fmla="*/ 163036 h 245154"/>
                  <a:gd name="connsiteX3" fmla="*/ 11007 w 314473"/>
                  <a:gd name="connsiteY3" fmla="*/ 155549 h 245154"/>
                  <a:gd name="connsiteX4" fmla="*/ 12989 w 314473"/>
                  <a:gd name="connsiteY4" fmla="*/ 157480 h 245154"/>
                  <a:gd name="connsiteX5" fmla="*/ 17498 w 314473"/>
                  <a:gd name="connsiteY5" fmla="*/ 152810 h 245154"/>
                  <a:gd name="connsiteX6" fmla="*/ 29046 w 314473"/>
                  <a:gd name="connsiteY6" fmla="*/ 156932 h 245154"/>
                  <a:gd name="connsiteX7" fmla="*/ 31705 w 314473"/>
                  <a:gd name="connsiteY7" fmla="*/ 158341 h 245154"/>
                  <a:gd name="connsiteX8" fmla="*/ 35797 w 314473"/>
                  <a:gd name="connsiteY8" fmla="*/ 157949 h 245154"/>
                  <a:gd name="connsiteX9" fmla="*/ 35510 w 314473"/>
                  <a:gd name="connsiteY9" fmla="*/ 155367 h 245154"/>
                  <a:gd name="connsiteX10" fmla="*/ 38951 w 314473"/>
                  <a:gd name="connsiteY10" fmla="*/ 151819 h 245154"/>
                  <a:gd name="connsiteX11" fmla="*/ 41480 w 314473"/>
                  <a:gd name="connsiteY11" fmla="*/ 153619 h 245154"/>
                  <a:gd name="connsiteX12" fmla="*/ 44556 w 314473"/>
                  <a:gd name="connsiteY12" fmla="*/ 153514 h 245154"/>
                  <a:gd name="connsiteX13" fmla="*/ 49222 w 314473"/>
                  <a:gd name="connsiteY13" fmla="*/ 150515 h 245154"/>
                  <a:gd name="connsiteX14" fmla="*/ 53966 w 314473"/>
                  <a:gd name="connsiteY14" fmla="*/ 150436 h 245154"/>
                  <a:gd name="connsiteX15" fmla="*/ 54904 w 314473"/>
                  <a:gd name="connsiteY15" fmla="*/ 152080 h 245154"/>
                  <a:gd name="connsiteX16" fmla="*/ 58449 w 314473"/>
                  <a:gd name="connsiteY16" fmla="*/ 151689 h 245154"/>
                  <a:gd name="connsiteX17" fmla="*/ 60066 w 314473"/>
                  <a:gd name="connsiteY17" fmla="*/ 150097 h 245154"/>
                  <a:gd name="connsiteX18" fmla="*/ 61499 w 314473"/>
                  <a:gd name="connsiteY18" fmla="*/ 153463 h 245154"/>
                  <a:gd name="connsiteX19" fmla="*/ 64627 w 314473"/>
                  <a:gd name="connsiteY19" fmla="*/ 151193 h 245154"/>
                  <a:gd name="connsiteX20" fmla="*/ 65097 w 314473"/>
                  <a:gd name="connsiteY20" fmla="*/ 148297 h 245154"/>
                  <a:gd name="connsiteX21" fmla="*/ 73777 w 314473"/>
                  <a:gd name="connsiteY21" fmla="*/ 148141 h 245154"/>
                  <a:gd name="connsiteX22" fmla="*/ 87019 w 314473"/>
                  <a:gd name="connsiteY22" fmla="*/ 140993 h 245154"/>
                  <a:gd name="connsiteX23" fmla="*/ 89782 w 314473"/>
                  <a:gd name="connsiteY23" fmla="*/ 140367 h 245154"/>
                  <a:gd name="connsiteX24" fmla="*/ 93614 w 314473"/>
                  <a:gd name="connsiteY24" fmla="*/ 142767 h 245154"/>
                  <a:gd name="connsiteX25" fmla="*/ 92493 w 314473"/>
                  <a:gd name="connsiteY25" fmla="*/ 139637 h 245154"/>
                  <a:gd name="connsiteX26" fmla="*/ 95230 w 314473"/>
                  <a:gd name="connsiteY26" fmla="*/ 141020 h 245154"/>
                  <a:gd name="connsiteX27" fmla="*/ 98332 w 314473"/>
                  <a:gd name="connsiteY27" fmla="*/ 139585 h 245154"/>
                  <a:gd name="connsiteX28" fmla="*/ 92441 w 314473"/>
                  <a:gd name="connsiteY28" fmla="*/ 129437 h 245154"/>
                  <a:gd name="connsiteX29" fmla="*/ 94813 w 314473"/>
                  <a:gd name="connsiteY29" fmla="*/ 114751 h 245154"/>
                  <a:gd name="connsiteX30" fmla="*/ 97524 w 314473"/>
                  <a:gd name="connsiteY30" fmla="*/ 114229 h 245154"/>
                  <a:gd name="connsiteX31" fmla="*/ 99635 w 314473"/>
                  <a:gd name="connsiteY31" fmla="*/ 120568 h 245154"/>
                  <a:gd name="connsiteX32" fmla="*/ 102398 w 314473"/>
                  <a:gd name="connsiteY32" fmla="*/ 124064 h 245154"/>
                  <a:gd name="connsiteX33" fmla="*/ 105709 w 314473"/>
                  <a:gd name="connsiteY33" fmla="*/ 122655 h 245154"/>
                  <a:gd name="connsiteX34" fmla="*/ 111001 w 314473"/>
                  <a:gd name="connsiteY34" fmla="*/ 121951 h 245154"/>
                  <a:gd name="connsiteX35" fmla="*/ 112043 w 314473"/>
                  <a:gd name="connsiteY35" fmla="*/ 118142 h 245154"/>
                  <a:gd name="connsiteX36" fmla="*/ 114494 w 314473"/>
                  <a:gd name="connsiteY36" fmla="*/ 118142 h 245154"/>
                  <a:gd name="connsiteX37" fmla="*/ 115927 w 314473"/>
                  <a:gd name="connsiteY37" fmla="*/ 114438 h 245154"/>
                  <a:gd name="connsiteX38" fmla="*/ 118821 w 314473"/>
                  <a:gd name="connsiteY38" fmla="*/ 114021 h 245154"/>
                  <a:gd name="connsiteX39" fmla="*/ 123487 w 314473"/>
                  <a:gd name="connsiteY39" fmla="*/ 115742 h 245154"/>
                  <a:gd name="connsiteX40" fmla="*/ 125598 w 314473"/>
                  <a:gd name="connsiteY40" fmla="*/ 119420 h 245154"/>
                  <a:gd name="connsiteX41" fmla="*/ 129195 w 314473"/>
                  <a:gd name="connsiteY41" fmla="*/ 121794 h 245154"/>
                  <a:gd name="connsiteX42" fmla="*/ 139023 w 314473"/>
                  <a:gd name="connsiteY42" fmla="*/ 124325 h 245154"/>
                  <a:gd name="connsiteX43" fmla="*/ 144027 w 314473"/>
                  <a:gd name="connsiteY43" fmla="*/ 121299 h 245154"/>
                  <a:gd name="connsiteX44" fmla="*/ 150049 w 314473"/>
                  <a:gd name="connsiteY44" fmla="*/ 120933 h 245154"/>
                  <a:gd name="connsiteX45" fmla="*/ 156070 w 314473"/>
                  <a:gd name="connsiteY45" fmla="*/ 115377 h 245154"/>
                  <a:gd name="connsiteX46" fmla="*/ 157817 w 314473"/>
                  <a:gd name="connsiteY46" fmla="*/ 118716 h 245154"/>
                  <a:gd name="connsiteX47" fmla="*/ 160268 w 314473"/>
                  <a:gd name="connsiteY47" fmla="*/ 119733 h 245154"/>
                  <a:gd name="connsiteX48" fmla="*/ 183493 w 314473"/>
                  <a:gd name="connsiteY48" fmla="*/ 113890 h 245154"/>
                  <a:gd name="connsiteX49" fmla="*/ 188107 w 314473"/>
                  <a:gd name="connsiteY49" fmla="*/ 111647 h 245154"/>
                  <a:gd name="connsiteX50" fmla="*/ 191496 w 314473"/>
                  <a:gd name="connsiteY50" fmla="*/ 111699 h 245154"/>
                  <a:gd name="connsiteX51" fmla="*/ 194650 w 314473"/>
                  <a:gd name="connsiteY51" fmla="*/ 115038 h 245154"/>
                  <a:gd name="connsiteX52" fmla="*/ 194754 w 314473"/>
                  <a:gd name="connsiteY52" fmla="*/ 116916 h 245154"/>
                  <a:gd name="connsiteX53" fmla="*/ 198378 w 314473"/>
                  <a:gd name="connsiteY53" fmla="*/ 116290 h 245154"/>
                  <a:gd name="connsiteX54" fmla="*/ 201792 w 314473"/>
                  <a:gd name="connsiteY54" fmla="*/ 114073 h 245154"/>
                  <a:gd name="connsiteX55" fmla="*/ 209247 w 314473"/>
                  <a:gd name="connsiteY55" fmla="*/ 112743 h 245154"/>
                  <a:gd name="connsiteX56" fmla="*/ 211620 w 314473"/>
                  <a:gd name="connsiteY56" fmla="*/ 107447 h 245154"/>
                  <a:gd name="connsiteX57" fmla="*/ 214200 w 314473"/>
                  <a:gd name="connsiteY57" fmla="*/ 107864 h 245154"/>
                  <a:gd name="connsiteX58" fmla="*/ 215504 w 314473"/>
                  <a:gd name="connsiteY58" fmla="*/ 104317 h 245154"/>
                  <a:gd name="connsiteX59" fmla="*/ 219179 w 314473"/>
                  <a:gd name="connsiteY59" fmla="*/ 105230 h 245154"/>
                  <a:gd name="connsiteX60" fmla="*/ 218606 w 314473"/>
                  <a:gd name="connsiteY60" fmla="*/ 58980 h 245154"/>
                  <a:gd name="connsiteX61" fmla="*/ 223663 w 314473"/>
                  <a:gd name="connsiteY61" fmla="*/ 59371 h 245154"/>
                  <a:gd name="connsiteX62" fmla="*/ 231457 w 314473"/>
                  <a:gd name="connsiteY62" fmla="*/ 52015 h 245154"/>
                  <a:gd name="connsiteX63" fmla="*/ 234037 w 314473"/>
                  <a:gd name="connsiteY63" fmla="*/ 52954 h 245154"/>
                  <a:gd name="connsiteX64" fmla="*/ 237452 w 314473"/>
                  <a:gd name="connsiteY64" fmla="*/ 47371 h 245154"/>
                  <a:gd name="connsiteX65" fmla="*/ 240815 w 314473"/>
                  <a:gd name="connsiteY65" fmla="*/ 43511 h 245154"/>
                  <a:gd name="connsiteX66" fmla="*/ 239016 w 314473"/>
                  <a:gd name="connsiteY66" fmla="*/ 41998 h 245154"/>
                  <a:gd name="connsiteX67" fmla="*/ 238156 w 314473"/>
                  <a:gd name="connsiteY67" fmla="*/ 36702 h 245154"/>
                  <a:gd name="connsiteX68" fmla="*/ 242926 w 314473"/>
                  <a:gd name="connsiteY68" fmla="*/ 36676 h 245154"/>
                  <a:gd name="connsiteX69" fmla="*/ 242900 w 314473"/>
                  <a:gd name="connsiteY69" fmla="*/ 34224 h 245154"/>
                  <a:gd name="connsiteX70" fmla="*/ 240502 w 314473"/>
                  <a:gd name="connsiteY70" fmla="*/ 32294 h 245154"/>
                  <a:gd name="connsiteX71" fmla="*/ 239694 w 314473"/>
                  <a:gd name="connsiteY71" fmla="*/ 27885 h 245154"/>
                  <a:gd name="connsiteX72" fmla="*/ 242848 w 314473"/>
                  <a:gd name="connsiteY72" fmla="*/ 27885 h 245154"/>
                  <a:gd name="connsiteX73" fmla="*/ 242822 w 314473"/>
                  <a:gd name="connsiteY73" fmla="*/ 25433 h 245154"/>
                  <a:gd name="connsiteX74" fmla="*/ 248635 w 314473"/>
                  <a:gd name="connsiteY74" fmla="*/ 25094 h 245154"/>
                  <a:gd name="connsiteX75" fmla="*/ 249573 w 314473"/>
                  <a:gd name="connsiteY75" fmla="*/ 27885 h 245154"/>
                  <a:gd name="connsiteX76" fmla="*/ 253561 w 314473"/>
                  <a:gd name="connsiteY76" fmla="*/ 30990 h 245154"/>
                  <a:gd name="connsiteX77" fmla="*/ 257628 w 314473"/>
                  <a:gd name="connsiteY77" fmla="*/ 23164 h 245154"/>
                  <a:gd name="connsiteX78" fmla="*/ 259479 w 314473"/>
                  <a:gd name="connsiteY78" fmla="*/ 21964 h 245154"/>
                  <a:gd name="connsiteX79" fmla="*/ 258749 w 314473"/>
                  <a:gd name="connsiteY79" fmla="*/ 19460 h 245154"/>
                  <a:gd name="connsiteX80" fmla="*/ 254578 w 314473"/>
                  <a:gd name="connsiteY80" fmla="*/ 17634 h 245154"/>
                  <a:gd name="connsiteX81" fmla="*/ 253848 w 314473"/>
                  <a:gd name="connsiteY81" fmla="*/ 15912 h 245154"/>
                  <a:gd name="connsiteX82" fmla="*/ 254344 w 314473"/>
                  <a:gd name="connsiteY82" fmla="*/ 9234 h 245154"/>
                  <a:gd name="connsiteX83" fmla="*/ 256976 w 314473"/>
                  <a:gd name="connsiteY83" fmla="*/ 7747 h 245154"/>
                  <a:gd name="connsiteX84" fmla="*/ 253327 w 314473"/>
                  <a:gd name="connsiteY84" fmla="*/ 4695 h 245154"/>
                  <a:gd name="connsiteX85" fmla="*/ 253249 w 314473"/>
                  <a:gd name="connsiteY85" fmla="*/ 339 h 245154"/>
                  <a:gd name="connsiteX86" fmla="*/ 312473 w 314473"/>
                  <a:gd name="connsiteY86" fmla="*/ 0 h 245154"/>
                  <a:gd name="connsiteX87" fmla="*/ 310440 w 314473"/>
                  <a:gd name="connsiteY87" fmla="*/ 5556 h 245154"/>
                  <a:gd name="connsiteX88" fmla="*/ 314506 w 314473"/>
                  <a:gd name="connsiteY88" fmla="*/ 18103 h 245154"/>
                  <a:gd name="connsiteX89" fmla="*/ 313281 w 314473"/>
                  <a:gd name="connsiteY89" fmla="*/ 17738 h 245154"/>
                  <a:gd name="connsiteX90" fmla="*/ 312838 w 314473"/>
                  <a:gd name="connsiteY90" fmla="*/ 22199 h 245154"/>
                  <a:gd name="connsiteX91" fmla="*/ 308745 w 314473"/>
                  <a:gd name="connsiteY91" fmla="*/ 26842 h 245154"/>
                  <a:gd name="connsiteX92" fmla="*/ 311483 w 314473"/>
                  <a:gd name="connsiteY92" fmla="*/ 29685 h 245154"/>
                  <a:gd name="connsiteX93" fmla="*/ 308172 w 314473"/>
                  <a:gd name="connsiteY93" fmla="*/ 34250 h 245154"/>
                  <a:gd name="connsiteX94" fmla="*/ 307729 w 314473"/>
                  <a:gd name="connsiteY94" fmla="*/ 36650 h 245154"/>
                  <a:gd name="connsiteX95" fmla="*/ 303141 w 314473"/>
                  <a:gd name="connsiteY95" fmla="*/ 41320 h 245154"/>
                  <a:gd name="connsiteX96" fmla="*/ 300482 w 314473"/>
                  <a:gd name="connsiteY96" fmla="*/ 42885 h 245154"/>
                  <a:gd name="connsiteX97" fmla="*/ 298110 w 314473"/>
                  <a:gd name="connsiteY97" fmla="*/ 47737 h 245154"/>
                  <a:gd name="connsiteX98" fmla="*/ 296546 w 314473"/>
                  <a:gd name="connsiteY98" fmla="*/ 54232 h 245154"/>
                  <a:gd name="connsiteX99" fmla="*/ 294669 w 314473"/>
                  <a:gd name="connsiteY99" fmla="*/ 58223 h 245154"/>
                  <a:gd name="connsiteX100" fmla="*/ 290420 w 314473"/>
                  <a:gd name="connsiteY100" fmla="*/ 63962 h 245154"/>
                  <a:gd name="connsiteX101" fmla="*/ 284112 w 314473"/>
                  <a:gd name="connsiteY101" fmla="*/ 68110 h 245154"/>
                  <a:gd name="connsiteX102" fmla="*/ 281349 w 314473"/>
                  <a:gd name="connsiteY102" fmla="*/ 70796 h 245154"/>
                  <a:gd name="connsiteX103" fmla="*/ 280463 w 314473"/>
                  <a:gd name="connsiteY103" fmla="*/ 74422 h 245154"/>
                  <a:gd name="connsiteX104" fmla="*/ 281401 w 314473"/>
                  <a:gd name="connsiteY104" fmla="*/ 76405 h 245154"/>
                  <a:gd name="connsiteX105" fmla="*/ 284842 w 314473"/>
                  <a:gd name="connsiteY105" fmla="*/ 78648 h 245154"/>
                  <a:gd name="connsiteX106" fmla="*/ 286250 w 314473"/>
                  <a:gd name="connsiteY106" fmla="*/ 83526 h 245154"/>
                  <a:gd name="connsiteX107" fmla="*/ 288961 w 314473"/>
                  <a:gd name="connsiteY107" fmla="*/ 84648 h 245154"/>
                  <a:gd name="connsiteX108" fmla="*/ 293653 w 314473"/>
                  <a:gd name="connsiteY108" fmla="*/ 92239 h 245154"/>
                  <a:gd name="connsiteX109" fmla="*/ 296989 w 314473"/>
                  <a:gd name="connsiteY109" fmla="*/ 107708 h 245154"/>
                  <a:gd name="connsiteX110" fmla="*/ 292036 w 314473"/>
                  <a:gd name="connsiteY110" fmla="*/ 107108 h 245154"/>
                  <a:gd name="connsiteX111" fmla="*/ 288231 w 314473"/>
                  <a:gd name="connsiteY111" fmla="*/ 103586 h 245154"/>
                  <a:gd name="connsiteX112" fmla="*/ 283747 w 314473"/>
                  <a:gd name="connsiteY112" fmla="*/ 103012 h 245154"/>
                  <a:gd name="connsiteX113" fmla="*/ 265370 w 314473"/>
                  <a:gd name="connsiteY113" fmla="*/ 103012 h 245154"/>
                  <a:gd name="connsiteX114" fmla="*/ 252154 w 314473"/>
                  <a:gd name="connsiteY114" fmla="*/ 107890 h 245154"/>
                  <a:gd name="connsiteX115" fmla="*/ 216807 w 314473"/>
                  <a:gd name="connsiteY115" fmla="*/ 123699 h 245154"/>
                  <a:gd name="connsiteX116" fmla="*/ 216025 w 314473"/>
                  <a:gd name="connsiteY116" fmla="*/ 123777 h 245154"/>
                  <a:gd name="connsiteX117" fmla="*/ 198195 w 314473"/>
                  <a:gd name="connsiteY117" fmla="*/ 131629 h 245154"/>
                  <a:gd name="connsiteX118" fmla="*/ 180078 w 314473"/>
                  <a:gd name="connsiteY118" fmla="*/ 140680 h 245154"/>
                  <a:gd name="connsiteX119" fmla="*/ 176455 w 314473"/>
                  <a:gd name="connsiteY119" fmla="*/ 143158 h 245154"/>
                  <a:gd name="connsiteX120" fmla="*/ 178514 w 314473"/>
                  <a:gd name="connsiteY120" fmla="*/ 145167 h 245154"/>
                  <a:gd name="connsiteX121" fmla="*/ 180261 w 314473"/>
                  <a:gd name="connsiteY121" fmla="*/ 149706 h 245154"/>
                  <a:gd name="connsiteX122" fmla="*/ 177602 w 314473"/>
                  <a:gd name="connsiteY122" fmla="*/ 156827 h 245154"/>
                  <a:gd name="connsiteX123" fmla="*/ 174161 w 314473"/>
                  <a:gd name="connsiteY123" fmla="*/ 159984 h 245154"/>
                  <a:gd name="connsiteX124" fmla="*/ 170407 w 314473"/>
                  <a:gd name="connsiteY124" fmla="*/ 160662 h 245154"/>
                  <a:gd name="connsiteX125" fmla="*/ 167358 w 314473"/>
                  <a:gd name="connsiteY125" fmla="*/ 159749 h 245154"/>
                  <a:gd name="connsiteX126" fmla="*/ 158808 w 314473"/>
                  <a:gd name="connsiteY126" fmla="*/ 168149 h 245154"/>
                  <a:gd name="connsiteX127" fmla="*/ 149085 w 314473"/>
                  <a:gd name="connsiteY127" fmla="*/ 173653 h 245154"/>
                  <a:gd name="connsiteX128" fmla="*/ 138710 w 314473"/>
                  <a:gd name="connsiteY128" fmla="*/ 180122 h 245154"/>
                  <a:gd name="connsiteX129" fmla="*/ 126015 w 314473"/>
                  <a:gd name="connsiteY129" fmla="*/ 189174 h 245154"/>
                  <a:gd name="connsiteX130" fmla="*/ 113581 w 314473"/>
                  <a:gd name="connsiteY130" fmla="*/ 195148 h 245154"/>
                  <a:gd name="connsiteX131" fmla="*/ 112434 w 314473"/>
                  <a:gd name="connsiteY131" fmla="*/ 201095 h 245154"/>
                  <a:gd name="connsiteX132" fmla="*/ 110844 w 314473"/>
                  <a:gd name="connsiteY132" fmla="*/ 203756 h 245154"/>
                  <a:gd name="connsiteX133" fmla="*/ 105917 w 314473"/>
                  <a:gd name="connsiteY133" fmla="*/ 207773 h 245154"/>
                  <a:gd name="connsiteX134" fmla="*/ 100000 w 314473"/>
                  <a:gd name="connsiteY134" fmla="*/ 214790 h 245154"/>
                  <a:gd name="connsiteX135" fmla="*/ 93275 w 314473"/>
                  <a:gd name="connsiteY135" fmla="*/ 221181 h 245154"/>
                  <a:gd name="connsiteX136" fmla="*/ 81623 w 314473"/>
                  <a:gd name="connsiteY136" fmla="*/ 229685 h 245154"/>
                  <a:gd name="connsiteX137" fmla="*/ 79590 w 314473"/>
                  <a:gd name="connsiteY137" fmla="*/ 233702 h 245154"/>
                  <a:gd name="connsiteX138" fmla="*/ 75080 w 314473"/>
                  <a:gd name="connsiteY138" fmla="*/ 236441 h 245154"/>
                  <a:gd name="connsiteX139" fmla="*/ 68120 w 314473"/>
                  <a:gd name="connsiteY139" fmla="*/ 238398 h 245154"/>
                  <a:gd name="connsiteX140" fmla="*/ 65462 w 314473"/>
                  <a:gd name="connsiteY140" fmla="*/ 238450 h 245154"/>
                  <a:gd name="connsiteX141" fmla="*/ 54565 w 314473"/>
                  <a:gd name="connsiteY141" fmla="*/ 245154 h 245154"/>
                  <a:gd name="connsiteX142" fmla="*/ 52923 w 314473"/>
                  <a:gd name="connsiteY142" fmla="*/ 235268 h 245154"/>
                  <a:gd name="connsiteX143" fmla="*/ 53366 w 314473"/>
                  <a:gd name="connsiteY143" fmla="*/ 233207 h 245154"/>
                  <a:gd name="connsiteX144" fmla="*/ 49560 w 314473"/>
                  <a:gd name="connsiteY144" fmla="*/ 234589 h 245154"/>
                  <a:gd name="connsiteX145" fmla="*/ 44191 w 314473"/>
                  <a:gd name="connsiteY145" fmla="*/ 234485 h 245154"/>
                  <a:gd name="connsiteX146" fmla="*/ 42549 w 314473"/>
                  <a:gd name="connsiteY146" fmla="*/ 232841 h 245154"/>
                  <a:gd name="connsiteX147" fmla="*/ 42522 w 314473"/>
                  <a:gd name="connsiteY147" fmla="*/ 229555 h 245154"/>
                  <a:gd name="connsiteX148" fmla="*/ 33529 w 314473"/>
                  <a:gd name="connsiteY148" fmla="*/ 222277 h 245154"/>
                  <a:gd name="connsiteX149" fmla="*/ 32043 w 314473"/>
                  <a:gd name="connsiteY149" fmla="*/ 218677 h 245154"/>
                  <a:gd name="connsiteX150" fmla="*/ 32930 w 314473"/>
                  <a:gd name="connsiteY150" fmla="*/ 216486 h 245154"/>
                  <a:gd name="connsiteX151" fmla="*/ 28055 w 314473"/>
                  <a:gd name="connsiteY151" fmla="*/ 212077 h 245154"/>
                  <a:gd name="connsiteX152" fmla="*/ 24328 w 314473"/>
                  <a:gd name="connsiteY152" fmla="*/ 211581 h 245154"/>
                  <a:gd name="connsiteX153" fmla="*/ 15751 w 314473"/>
                  <a:gd name="connsiteY153" fmla="*/ 211790 h 245154"/>
                  <a:gd name="connsiteX154" fmla="*/ 15439 w 314473"/>
                  <a:gd name="connsiteY154" fmla="*/ 208269 h 245154"/>
                  <a:gd name="connsiteX155" fmla="*/ 13823 w 314473"/>
                  <a:gd name="connsiteY155" fmla="*/ 206912 h 245154"/>
                  <a:gd name="connsiteX156" fmla="*/ 13875 w 314473"/>
                  <a:gd name="connsiteY156" fmla="*/ 202373 h 245154"/>
                  <a:gd name="connsiteX157" fmla="*/ 12806 w 314473"/>
                  <a:gd name="connsiteY157" fmla="*/ 199999 h 245154"/>
                  <a:gd name="connsiteX158" fmla="*/ 15387 w 314473"/>
                  <a:gd name="connsiteY158" fmla="*/ 197626 h 245154"/>
                  <a:gd name="connsiteX159" fmla="*/ 14970 w 314473"/>
                  <a:gd name="connsiteY159" fmla="*/ 195487 h 245154"/>
                  <a:gd name="connsiteX160" fmla="*/ 11607 w 314473"/>
                  <a:gd name="connsiteY160" fmla="*/ 194443 h 245154"/>
                  <a:gd name="connsiteX161" fmla="*/ 9860 w 314473"/>
                  <a:gd name="connsiteY161" fmla="*/ 191495 h 245154"/>
                  <a:gd name="connsiteX162" fmla="*/ 6498 w 314473"/>
                  <a:gd name="connsiteY162" fmla="*/ 191730 h 245154"/>
                  <a:gd name="connsiteX163" fmla="*/ 4021 w 314473"/>
                  <a:gd name="connsiteY163" fmla="*/ 188626 h 245154"/>
                  <a:gd name="connsiteX164" fmla="*/ 5272 w 314473"/>
                  <a:gd name="connsiteY164" fmla="*/ 184974 h 245154"/>
                  <a:gd name="connsiteX165" fmla="*/ 3396 w 314473"/>
                  <a:gd name="connsiteY165" fmla="*/ 181348 h 245154"/>
                  <a:gd name="connsiteX166" fmla="*/ 5168 w 314473"/>
                  <a:gd name="connsiteY166" fmla="*/ 177253 h 245154"/>
                  <a:gd name="connsiteX167" fmla="*/ 2353 w 314473"/>
                  <a:gd name="connsiteY167" fmla="*/ 174488 h 245154"/>
                  <a:gd name="connsiteX168" fmla="*/ 4256 w 314473"/>
                  <a:gd name="connsiteY168" fmla="*/ 172609 h 245154"/>
                  <a:gd name="connsiteX169" fmla="*/ 33 w 314473"/>
                  <a:gd name="connsiteY169" fmla="*/ 168436 h 245154"/>
                  <a:gd name="connsiteX170" fmla="*/ 33 w 314473"/>
                  <a:gd name="connsiteY170" fmla="*/ 168436 h 245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Lst>
                <a:rect l="l" t="t" r="r" b="b"/>
                <a:pathLst>
                  <a:path w="314473" h="245154">
                    <a:moveTo>
                      <a:pt x="33" y="168436"/>
                    </a:moveTo>
                    <a:lnTo>
                      <a:pt x="4647" y="163688"/>
                    </a:lnTo>
                    <a:lnTo>
                      <a:pt x="3813" y="163036"/>
                    </a:lnTo>
                    <a:lnTo>
                      <a:pt x="11007" y="155549"/>
                    </a:lnTo>
                    <a:lnTo>
                      <a:pt x="12989" y="157480"/>
                    </a:lnTo>
                    <a:lnTo>
                      <a:pt x="17498" y="152810"/>
                    </a:lnTo>
                    <a:lnTo>
                      <a:pt x="29046" y="156932"/>
                    </a:lnTo>
                    <a:lnTo>
                      <a:pt x="31705" y="158341"/>
                    </a:lnTo>
                    <a:lnTo>
                      <a:pt x="35797" y="157949"/>
                    </a:lnTo>
                    <a:lnTo>
                      <a:pt x="35510" y="155367"/>
                    </a:lnTo>
                    <a:lnTo>
                      <a:pt x="38951" y="151819"/>
                    </a:lnTo>
                    <a:lnTo>
                      <a:pt x="41480" y="153619"/>
                    </a:lnTo>
                    <a:lnTo>
                      <a:pt x="44556" y="153514"/>
                    </a:lnTo>
                    <a:lnTo>
                      <a:pt x="49222" y="150515"/>
                    </a:lnTo>
                    <a:lnTo>
                      <a:pt x="53966" y="150436"/>
                    </a:lnTo>
                    <a:lnTo>
                      <a:pt x="54904" y="152080"/>
                    </a:lnTo>
                    <a:lnTo>
                      <a:pt x="58449" y="151689"/>
                    </a:lnTo>
                    <a:lnTo>
                      <a:pt x="60066" y="150097"/>
                    </a:lnTo>
                    <a:lnTo>
                      <a:pt x="61499" y="153463"/>
                    </a:lnTo>
                    <a:lnTo>
                      <a:pt x="64627" y="151193"/>
                    </a:lnTo>
                    <a:lnTo>
                      <a:pt x="65097" y="148297"/>
                    </a:lnTo>
                    <a:lnTo>
                      <a:pt x="73777" y="148141"/>
                    </a:lnTo>
                    <a:lnTo>
                      <a:pt x="87019" y="140993"/>
                    </a:lnTo>
                    <a:lnTo>
                      <a:pt x="89782" y="140367"/>
                    </a:lnTo>
                    <a:lnTo>
                      <a:pt x="93614" y="142767"/>
                    </a:lnTo>
                    <a:lnTo>
                      <a:pt x="92493" y="139637"/>
                    </a:lnTo>
                    <a:lnTo>
                      <a:pt x="95230" y="141020"/>
                    </a:lnTo>
                    <a:lnTo>
                      <a:pt x="98332" y="139585"/>
                    </a:lnTo>
                    <a:lnTo>
                      <a:pt x="92441" y="129437"/>
                    </a:lnTo>
                    <a:lnTo>
                      <a:pt x="94813" y="114751"/>
                    </a:lnTo>
                    <a:lnTo>
                      <a:pt x="97524" y="114229"/>
                    </a:lnTo>
                    <a:lnTo>
                      <a:pt x="99635" y="120568"/>
                    </a:lnTo>
                    <a:lnTo>
                      <a:pt x="102398" y="124064"/>
                    </a:lnTo>
                    <a:lnTo>
                      <a:pt x="105709" y="122655"/>
                    </a:lnTo>
                    <a:lnTo>
                      <a:pt x="111001" y="121951"/>
                    </a:lnTo>
                    <a:lnTo>
                      <a:pt x="112043" y="118142"/>
                    </a:lnTo>
                    <a:lnTo>
                      <a:pt x="114494" y="118142"/>
                    </a:lnTo>
                    <a:lnTo>
                      <a:pt x="115927" y="114438"/>
                    </a:lnTo>
                    <a:lnTo>
                      <a:pt x="118821" y="114021"/>
                    </a:lnTo>
                    <a:lnTo>
                      <a:pt x="123487" y="115742"/>
                    </a:lnTo>
                    <a:lnTo>
                      <a:pt x="125598" y="119420"/>
                    </a:lnTo>
                    <a:lnTo>
                      <a:pt x="129195" y="121794"/>
                    </a:lnTo>
                    <a:lnTo>
                      <a:pt x="139023" y="124325"/>
                    </a:lnTo>
                    <a:lnTo>
                      <a:pt x="144027" y="121299"/>
                    </a:lnTo>
                    <a:lnTo>
                      <a:pt x="150049" y="120933"/>
                    </a:lnTo>
                    <a:lnTo>
                      <a:pt x="156070" y="115377"/>
                    </a:lnTo>
                    <a:lnTo>
                      <a:pt x="157817" y="118716"/>
                    </a:lnTo>
                    <a:lnTo>
                      <a:pt x="160268" y="119733"/>
                    </a:lnTo>
                    <a:lnTo>
                      <a:pt x="183493" y="113890"/>
                    </a:lnTo>
                    <a:lnTo>
                      <a:pt x="188107" y="111647"/>
                    </a:lnTo>
                    <a:lnTo>
                      <a:pt x="191496" y="111699"/>
                    </a:lnTo>
                    <a:lnTo>
                      <a:pt x="194650" y="115038"/>
                    </a:lnTo>
                    <a:lnTo>
                      <a:pt x="194754" y="116916"/>
                    </a:lnTo>
                    <a:lnTo>
                      <a:pt x="198378" y="116290"/>
                    </a:lnTo>
                    <a:lnTo>
                      <a:pt x="201792" y="114073"/>
                    </a:lnTo>
                    <a:lnTo>
                      <a:pt x="209247" y="112743"/>
                    </a:lnTo>
                    <a:lnTo>
                      <a:pt x="211620" y="107447"/>
                    </a:lnTo>
                    <a:lnTo>
                      <a:pt x="214200" y="107864"/>
                    </a:lnTo>
                    <a:lnTo>
                      <a:pt x="215504" y="104317"/>
                    </a:lnTo>
                    <a:lnTo>
                      <a:pt x="219179" y="105230"/>
                    </a:lnTo>
                    <a:lnTo>
                      <a:pt x="218606" y="58980"/>
                    </a:lnTo>
                    <a:lnTo>
                      <a:pt x="223663" y="59371"/>
                    </a:lnTo>
                    <a:lnTo>
                      <a:pt x="231457" y="52015"/>
                    </a:lnTo>
                    <a:lnTo>
                      <a:pt x="234037" y="52954"/>
                    </a:lnTo>
                    <a:lnTo>
                      <a:pt x="237452" y="47371"/>
                    </a:lnTo>
                    <a:lnTo>
                      <a:pt x="240815" y="43511"/>
                    </a:lnTo>
                    <a:lnTo>
                      <a:pt x="239016" y="41998"/>
                    </a:lnTo>
                    <a:lnTo>
                      <a:pt x="238156" y="36702"/>
                    </a:lnTo>
                    <a:lnTo>
                      <a:pt x="242926" y="36676"/>
                    </a:lnTo>
                    <a:lnTo>
                      <a:pt x="242900" y="34224"/>
                    </a:lnTo>
                    <a:lnTo>
                      <a:pt x="240502" y="32294"/>
                    </a:lnTo>
                    <a:lnTo>
                      <a:pt x="239694" y="27885"/>
                    </a:lnTo>
                    <a:lnTo>
                      <a:pt x="242848" y="27885"/>
                    </a:lnTo>
                    <a:lnTo>
                      <a:pt x="242822" y="25433"/>
                    </a:lnTo>
                    <a:lnTo>
                      <a:pt x="248635" y="25094"/>
                    </a:lnTo>
                    <a:lnTo>
                      <a:pt x="249573" y="27885"/>
                    </a:lnTo>
                    <a:lnTo>
                      <a:pt x="253561" y="30990"/>
                    </a:lnTo>
                    <a:lnTo>
                      <a:pt x="257628" y="23164"/>
                    </a:lnTo>
                    <a:lnTo>
                      <a:pt x="259479" y="21964"/>
                    </a:lnTo>
                    <a:lnTo>
                      <a:pt x="258749" y="19460"/>
                    </a:lnTo>
                    <a:lnTo>
                      <a:pt x="254578" y="17634"/>
                    </a:lnTo>
                    <a:lnTo>
                      <a:pt x="253848" y="15912"/>
                    </a:lnTo>
                    <a:lnTo>
                      <a:pt x="254344" y="9234"/>
                    </a:lnTo>
                    <a:lnTo>
                      <a:pt x="256976" y="7747"/>
                    </a:lnTo>
                    <a:lnTo>
                      <a:pt x="253327" y="4695"/>
                    </a:lnTo>
                    <a:lnTo>
                      <a:pt x="253249" y="339"/>
                    </a:lnTo>
                    <a:lnTo>
                      <a:pt x="312473" y="0"/>
                    </a:lnTo>
                    <a:lnTo>
                      <a:pt x="310440" y="5556"/>
                    </a:lnTo>
                    <a:lnTo>
                      <a:pt x="314506" y="18103"/>
                    </a:lnTo>
                    <a:lnTo>
                      <a:pt x="313281" y="17738"/>
                    </a:lnTo>
                    <a:lnTo>
                      <a:pt x="312838" y="22199"/>
                    </a:lnTo>
                    <a:lnTo>
                      <a:pt x="308745" y="26842"/>
                    </a:lnTo>
                    <a:lnTo>
                      <a:pt x="311483" y="29685"/>
                    </a:lnTo>
                    <a:lnTo>
                      <a:pt x="308172" y="34250"/>
                    </a:lnTo>
                    <a:lnTo>
                      <a:pt x="307729" y="36650"/>
                    </a:lnTo>
                    <a:lnTo>
                      <a:pt x="303141" y="41320"/>
                    </a:lnTo>
                    <a:lnTo>
                      <a:pt x="300482" y="42885"/>
                    </a:lnTo>
                    <a:lnTo>
                      <a:pt x="298110" y="47737"/>
                    </a:lnTo>
                    <a:lnTo>
                      <a:pt x="296546" y="54232"/>
                    </a:lnTo>
                    <a:lnTo>
                      <a:pt x="294669" y="58223"/>
                    </a:lnTo>
                    <a:lnTo>
                      <a:pt x="290420" y="63962"/>
                    </a:lnTo>
                    <a:lnTo>
                      <a:pt x="284112" y="68110"/>
                    </a:lnTo>
                    <a:lnTo>
                      <a:pt x="281349" y="70796"/>
                    </a:lnTo>
                    <a:lnTo>
                      <a:pt x="280463" y="74422"/>
                    </a:lnTo>
                    <a:lnTo>
                      <a:pt x="281401" y="76405"/>
                    </a:lnTo>
                    <a:lnTo>
                      <a:pt x="284842" y="78648"/>
                    </a:lnTo>
                    <a:lnTo>
                      <a:pt x="286250" y="83526"/>
                    </a:lnTo>
                    <a:lnTo>
                      <a:pt x="288961" y="84648"/>
                    </a:lnTo>
                    <a:lnTo>
                      <a:pt x="293653" y="92239"/>
                    </a:lnTo>
                    <a:lnTo>
                      <a:pt x="296989" y="107708"/>
                    </a:lnTo>
                    <a:lnTo>
                      <a:pt x="292036" y="107108"/>
                    </a:lnTo>
                    <a:lnTo>
                      <a:pt x="288231" y="103586"/>
                    </a:lnTo>
                    <a:lnTo>
                      <a:pt x="283747" y="103012"/>
                    </a:lnTo>
                    <a:lnTo>
                      <a:pt x="265370" y="103012"/>
                    </a:lnTo>
                    <a:lnTo>
                      <a:pt x="252154" y="107890"/>
                    </a:lnTo>
                    <a:lnTo>
                      <a:pt x="216807" y="123699"/>
                    </a:lnTo>
                    <a:lnTo>
                      <a:pt x="216025" y="123777"/>
                    </a:lnTo>
                    <a:lnTo>
                      <a:pt x="198195" y="131629"/>
                    </a:lnTo>
                    <a:lnTo>
                      <a:pt x="180078" y="140680"/>
                    </a:lnTo>
                    <a:lnTo>
                      <a:pt x="176455" y="143158"/>
                    </a:lnTo>
                    <a:lnTo>
                      <a:pt x="178514" y="145167"/>
                    </a:lnTo>
                    <a:lnTo>
                      <a:pt x="180261" y="149706"/>
                    </a:lnTo>
                    <a:lnTo>
                      <a:pt x="177602" y="156827"/>
                    </a:lnTo>
                    <a:lnTo>
                      <a:pt x="174161" y="159984"/>
                    </a:lnTo>
                    <a:lnTo>
                      <a:pt x="170407" y="160662"/>
                    </a:lnTo>
                    <a:lnTo>
                      <a:pt x="167358" y="159749"/>
                    </a:lnTo>
                    <a:lnTo>
                      <a:pt x="158808" y="168149"/>
                    </a:lnTo>
                    <a:lnTo>
                      <a:pt x="149085" y="173653"/>
                    </a:lnTo>
                    <a:lnTo>
                      <a:pt x="138710" y="180122"/>
                    </a:lnTo>
                    <a:lnTo>
                      <a:pt x="126015" y="189174"/>
                    </a:lnTo>
                    <a:lnTo>
                      <a:pt x="113581" y="195148"/>
                    </a:lnTo>
                    <a:lnTo>
                      <a:pt x="112434" y="201095"/>
                    </a:lnTo>
                    <a:lnTo>
                      <a:pt x="110844" y="203756"/>
                    </a:lnTo>
                    <a:lnTo>
                      <a:pt x="105917" y="207773"/>
                    </a:lnTo>
                    <a:lnTo>
                      <a:pt x="100000" y="214790"/>
                    </a:lnTo>
                    <a:lnTo>
                      <a:pt x="93275" y="221181"/>
                    </a:lnTo>
                    <a:lnTo>
                      <a:pt x="81623" y="229685"/>
                    </a:lnTo>
                    <a:lnTo>
                      <a:pt x="79590" y="233702"/>
                    </a:lnTo>
                    <a:lnTo>
                      <a:pt x="75080" y="236441"/>
                    </a:lnTo>
                    <a:lnTo>
                      <a:pt x="68120" y="238398"/>
                    </a:lnTo>
                    <a:lnTo>
                      <a:pt x="65462" y="238450"/>
                    </a:lnTo>
                    <a:lnTo>
                      <a:pt x="54565" y="245154"/>
                    </a:lnTo>
                    <a:lnTo>
                      <a:pt x="52923" y="235268"/>
                    </a:lnTo>
                    <a:lnTo>
                      <a:pt x="53366" y="233207"/>
                    </a:lnTo>
                    <a:lnTo>
                      <a:pt x="49560" y="234589"/>
                    </a:lnTo>
                    <a:lnTo>
                      <a:pt x="44191" y="234485"/>
                    </a:lnTo>
                    <a:lnTo>
                      <a:pt x="42549" y="232841"/>
                    </a:lnTo>
                    <a:lnTo>
                      <a:pt x="42522" y="229555"/>
                    </a:lnTo>
                    <a:lnTo>
                      <a:pt x="33529" y="222277"/>
                    </a:lnTo>
                    <a:lnTo>
                      <a:pt x="32043" y="218677"/>
                    </a:lnTo>
                    <a:lnTo>
                      <a:pt x="32930" y="216486"/>
                    </a:lnTo>
                    <a:lnTo>
                      <a:pt x="28055" y="212077"/>
                    </a:lnTo>
                    <a:lnTo>
                      <a:pt x="24328" y="211581"/>
                    </a:lnTo>
                    <a:lnTo>
                      <a:pt x="15751" y="211790"/>
                    </a:lnTo>
                    <a:lnTo>
                      <a:pt x="15439" y="208269"/>
                    </a:lnTo>
                    <a:lnTo>
                      <a:pt x="13823" y="206912"/>
                    </a:lnTo>
                    <a:lnTo>
                      <a:pt x="13875" y="202373"/>
                    </a:lnTo>
                    <a:lnTo>
                      <a:pt x="12806" y="199999"/>
                    </a:lnTo>
                    <a:lnTo>
                      <a:pt x="15387" y="197626"/>
                    </a:lnTo>
                    <a:lnTo>
                      <a:pt x="14970" y="195487"/>
                    </a:lnTo>
                    <a:lnTo>
                      <a:pt x="11607" y="194443"/>
                    </a:lnTo>
                    <a:lnTo>
                      <a:pt x="9860" y="191495"/>
                    </a:lnTo>
                    <a:lnTo>
                      <a:pt x="6498" y="191730"/>
                    </a:lnTo>
                    <a:lnTo>
                      <a:pt x="4021" y="188626"/>
                    </a:lnTo>
                    <a:lnTo>
                      <a:pt x="5272" y="184974"/>
                    </a:lnTo>
                    <a:lnTo>
                      <a:pt x="3396" y="181348"/>
                    </a:lnTo>
                    <a:lnTo>
                      <a:pt x="5168" y="177253"/>
                    </a:lnTo>
                    <a:lnTo>
                      <a:pt x="2353" y="174488"/>
                    </a:lnTo>
                    <a:lnTo>
                      <a:pt x="4256" y="172609"/>
                    </a:lnTo>
                    <a:lnTo>
                      <a:pt x="33" y="168436"/>
                    </a:lnTo>
                    <a:lnTo>
                      <a:pt x="33" y="168436"/>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3" name="TX-15">
                <a:extLst>
                  <a:ext uri="{FF2B5EF4-FFF2-40B4-BE49-F238E27FC236}">
                    <a16:creationId xmlns:a16="http://schemas.microsoft.com/office/drawing/2014/main" id="{7C16C383-0A27-D32B-16BF-9AE86EE5E159}"/>
                  </a:ext>
                </a:extLst>
              </p:cNvPr>
              <p:cNvSpPr/>
              <p:nvPr/>
            </p:nvSpPr>
            <p:spPr>
              <a:xfrm>
                <a:off x="4388105" y="5028805"/>
                <a:ext cx="125030" cy="533154"/>
              </a:xfrm>
              <a:custGeom>
                <a:avLst/>
                <a:gdLst>
                  <a:gd name="connsiteX0" fmla="*/ 33 w 145923"/>
                  <a:gd name="connsiteY0" fmla="*/ 588808 h 622250"/>
                  <a:gd name="connsiteX1" fmla="*/ 14578 w 145923"/>
                  <a:gd name="connsiteY1" fmla="*/ 556592 h 622250"/>
                  <a:gd name="connsiteX2" fmla="*/ 27430 w 145923"/>
                  <a:gd name="connsiteY2" fmla="*/ 529567 h 622250"/>
                  <a:gd name="connsiteX3" fmla="*/ 38378 w 145923"/>
                  <a:gd name="connsiteY3" fmla="*/ 504108 h 622250"/>
                  <a:gd name="connsiteX4" fmla="*/ 23702 w 145923"/>
                  <a:gd name="connsiteY4" fmla="*/ 504029 h 622250"/>
                  <a:gd name="connsiteX5" fmla="*/ 24380 w 145923"/>
                  <a:gd name="connsiteY5" fmla="*/ 460049 h 622250"/>
                  <a:gd name="connsiteX6" fmla="*/ 17367 w 145923"/>
                  <a:gd name="connsiteY6" fmla="*/ 460153 h 622250"/>
                  <a:gd name="connsiteX7" fmla="*/ 17263 w 145923"/>
                  <a:gd name="connsiteY7" fmla="*/ 445988 h 622250"/>
                  <a:gd name="connsiteX8" fmla="*/ 13562 w 145923"/>
                  <a:gd name="connsiteY8" fmla="*/ 445988 h 622250"/>
                  <a:gd name="connsiteX9" fmla="*/ 13562 w 145923"/>
                  <a:gd name="connsiteY9" fmla="*/ 430911 h 622250"/>
                  <a:gd name="connsiteX10" fmla="*/ 7254 w 145923"/>
                  <a:gd name="connsiteY10" fmla="*/ 426007 h 622250"/>
                  <a:gd name="connsiteX11" fmla="*/ 51098 w 145923"/>
                  <a:gd name="connsiteY11" fmla="*/ 426450 h 622250"/>
                  <a:gd name="connsiteX12" fmla="*/ 50681 w 145923"/>
                  <a:gd name="connsiteY12" fmla="*/ 296856 h 622250"/>
                  <a:gd name="connsiteX13" fmla="*/ 36423 w 145923"/>
                  <a:gd name="connsiteY13" fmla="*/ 296908 h 622250"/>
                  <a:gd name="connsiteX14" fmla="*/ 36423 w 145923"/>
                  <a:gd name="connsiteY14" fmla="*/ 224416 h 622250"/>
                  <a:gd name="connsiteX15" fmla="*/ 36318 w 145923"/>
                  <a:gd name="connsiteY15" fmla="*/ 205947 h 622250"/>
                  <a:gd name="connsiteX16" fmla="*/ 70440 w 145923"/>
                  <a:gd name="connsiteY16" fmla="*/ 177279 h 622250"/>
                  <a:gd name="connsiteX17" fmla="*/ 60378 w 145923"/>
                  <a:gd name="connsiteY17" fmla="*/ 165044 h 622250"/>
                  <a:gd name="connsiteX18" fmla="*/ 58032 w 145923"/>
                  <a:gd name="connsiteY18" fmla="*/ 162723 h 622250"/>
                  <a:gd name="connsiteX19" fmla="*/ 45676 w 145923"/>
                  <a:gd name="connsiteY19" fmla="*/ 147306 h 622250"/>
                  <a:gd name="connsiteX20" fmla="*/ 25891 w 145923"/>
                  <a:gd name="connsiteY20" fmla="*/ 123281 h 622250"/>
                  <a:gd name="connsiteX21" fmla="*/ 41949 w 145923"/>
                  <a:gd name="connsiteY21" fmla="*/ 101317 h 622250"/>
                  <a:gd name="connsiteX22" fmla="*/ 64836 w 145923"/>
                  <a:gd name="connsiteY22" fmla="*/ 69362 h 622250"/>
                  <a:gd name="connsiteX23" fmla="*/ 66999 w 145923"/>
                  <a:gd name="connsiteY23" fmla="*/ 70197 h 622250"/>
                  <a:gd name="connsiteX24" fmla="*/ 69840 w 145923"/>
                  <a:gd name="connsiteY24" fmla="*/ 67092 h 622250"/>
                  <a:gd name="connsiteX25" fmla="*/ 73047 w 145923"/>
                  <a:gd name="connsiteY25" fmla="*/ 70353 h 622250"/>
                  <a:gd name="connsiteX26" fmla="*/ 74037 w 145923"/>
                  <a:gd name="connsiteY26" fmla="*/ 65240 h 622250"/>
                  <a:gd name="connsiteX27" fmla="*/ 78417 w 145923"/>
                  <a:gd name="connsiteY27" fmla="*/ 61640 h 622250"/>
                  <a:gd name="connsiteX28" fmla="*/ 74194 w 145923"/>
                  <a:gd name="connsiteY28" fmla="*/ 52745 h 622250"/>
                  <a:gd name="connsiteX29" fmla="*/ 78052 w 145923"/>
                  <a:gd name="connsiteY29" fmla="*/ 51284 h 622250"/>
                  <a:gd name="connsiteX30" fmla="*/ 81180 w 145923"/>
                  <a:gd name="connsiteY30" fmla="*/ 48441 h 622250"/>
                  <a:gd name="connsiteX31" fmla="*/ 78286 w 145923"/>
                  <a:gd name="connsiteY31" fmla="*/ 43459 h 622250"/>
                  <a:gd name="connsiteX32" fmla="*/ 80267 w 145923"/>
                  <a:gd name="connsiteY32" fmla="*/ 42441 h 622250"/>
                  <a:gd name="connsiteX33" fmla="*/ 80606 w 145923"/>
                  <a:gd name="connsiteY33" fmla="*/ 39285 h 622250"/>
                  <a:gd name="connsiteX34" fmla="*/ 77713 w 145923"/>
                  <a:gd name="connsiteY34" fmla="*/ 39859 h 622250"/>
                  <a:gd name="connsiteX35" fmla="*/ 78156 w 145923"/>
                  <a:gd name="connsiteY35" fmla="*/ 36441 h 622250"/>
                  <a:gd name="connsiteX36" fmla="*/ 76514 w 145923"/>
                  <a:gd name="connsiteY36" fmla="*/ 36233 h 622250"/>
                  <a:gd name="connsiteX37" fmla="*/ 74324 w 145923"/>
                  <a:gd name="connsiteY37" fmla="*/ 31955 h 622250"/>
                  <a:gd name="connsiteX38" fmla="*/ 74220 w 145923"/>
                  <a:gd name="connsiteY38" fmla="*/ 29111 h 622250"/>
                  <a:gd name="connsiteX39" fmla="*/ 71196 w 145923"/>
                  <a:gd name="connsiteY39" fmla="*/ 30885 h 622250"/>
                  <a:gd name="connsiteX40" fmla="*/ 71744 w 145923"/>
                  <a:gd name="connsiteY40" fmla="*/ 28955 h 622250"/>
                  <a:gd name="connsiteX41" fmla="*/ 84725 w 145923"/>
                  <a:gd name="connsiteY41" fmla="*/ 17581 h 622250"/>
                  <a:gd name="connsiteX42" fmla="*/ 92753 w 145923"/>
                  <a:gd name="connsiteY42" fmla="*/ 8530 h 622250"/>
                  <a:gd name="connsiteX43" fmla="*/ 102607 w 145923"/>
                  <a:gd name="connsiteY43" fmla="*/ 0 h 622250"/>
                  <a:gd name="connsiteX44" fmla="*/ 106439 w 145923"/>
                  <a:gd name="connsiteY44" fmla="*/ 2478 h 622250"/>
                  <a:gd name="connsiteX45" fmla="*/ 107351 w 145923"/>
                  <a:gd name="connsiteY45" fmla="*/ 9808 h 622250"/>
                  <a:gd name="connsiteX46" fmla="*/ 110974 w 145923"/>
                  <a:gd name="connsiteY46" fmla="*/ 11269 h 622250"/>
                  <a:gd name="connsiteX47" fmla="*/ 113425 w 145923"/>
                  <a:gd name="connsiteY47" fmla="*/ 15286 h 622250"/>
                  <a:gd name="connsiteX48" fmla="*/ 112929 w 145923"/>
                  <a:gd name="connsiteY48" fmla="*/ 17373 h 622250"/>
                  <a:gd name="connsiteX49" fmla="*/ 116109 w 145923"/>
                  <a:gd name="connsiteY49" fmla="*/ 16382 h 622250"/>
                  <a:gd name="connsiteX50" fmla="*/ 119420 w 145923"/>
                  <a:gd name="connsiteY50" fmla="*/ 22146 h 622250"/>
                  <a:gd name="connsiteX51" fmla="*/ 118013 w 145923"/>
                  <a:gd name="connsiteY51" fmla="*/ 23112 h 622250"/>
                  <a:gd name="connsiteX52" fmla="*/ 122340 w 145923"/>
                  <a:gd name="connsiteY52" fmla="*/ 24155 h 622250"/>
                  <a:gd name="connsiteX53" fmla="*/ 121636 w 145923"/>
                  <a:gd name="connsiteY53" fmla="*/ 26503 h 622250"/>
                  <a:gd name="connsiteX54" fmla="*/ 124712 w 145923"/>
                  <a:gd name="connsiteY54" fmla="*/ 29268 h 622250"/>
                  <a:gd name="connsiteX55" fmla="*/ 134617 w 145923"/>
                  <a:gd name="connsiteY55" fmla="*/ 31642 h 622250"/>
                  <a:gd name="connsiteX56" fmla="*/ 134852 w 145923"/>
                  <a:gd name="connsiteY56" fmla="*/ 33937 h 622250"/>
                  <a:gd name="connsiteX57" fmla="*/ 137511 w 145923"/>
                  <a:gd name="connsiteY57" fmla="*/ 34615 h 622250"/>
                  <a:gd name="connsiteX58" fmla="*/ 121167 w 145923"/>
                  <a:gd name="connsiteY58" fmla="*/ 59423 h 622250"/>
                  <a:gd name="connsiteX59" fmla="*/ 120098 w 145923"/>
                  <a:gd name="connsiteY59" fmla="*/ 61380 h 622250"/>
                  <a:gd name="connsiteX60" fmla="*/ 104979 w 145923"/>
                  <a:gd name="connsiteY60" fmla="*/ 83865 h 622250"/>
                  <a:gd name="connsiteX61" fmla="*/ 119550 w 145923"/>
                  <a:gd name="connsiteY61" fmla="*/ 100847 h 622250"/>
                  <a:gd name="connsiteX62" fmla="*/ 140404 w 145923"/>
                  <a:gd name="connsiteY62" fmla="*/ 124038 h 622250"/>
                  <a:gd name="connsiteX63" fmla="*/ 119942 w 145923"/>
                  <a:gd name="connsiteY63" fmla="*/ 140993 h 622250"/>
                  <a:gd name="connsiteX64" fmla="*/ 145956 w 145923"/>
                  <a:gd name="connsiteY64" fmla="*/ 172949 h 622250"/>
                  <a:gd name="connsiteX65" fmla="*/ 116553 w 145923"/>
                  <a:gd name="connsiteY65" fmla="*/ 196843 h 622250"/>
                  <a:gd name="connsiteX66" fmla="*/ 114154 w 145923"/>
                  <a:gd name="connsiteY66" fmla="*/ 195956 h 622250"/>
                  <a:gd name="connsiteX67" fmla="*/ 109801 w 145923"/>
                  <a:gd name="connsiteY67" fmla="*/ 196452 h 622250"/>
                  <a:gd name="connsiteX68" fmla="*/ 100000 w 145923"/>
                  <a:gd name="connsiteY68" fmla="*/ 191600 h 622250"/>
                  <a:gd name="connsiteX69" fmla="*/ 96429 w 145923"/>
                  <a:gd name="connsiteY69" fmla="*/ 188443 h 622250"/>
                  <a:gd name="connsiteX70" fmla="*/ 71691 w 145923"/>
                  <a:gd name="connsiteY70" fmla="*/ 197678 h 622250"/>
                  <a:gd name="connsiteX71" fmla="*/ 85872 w 145923"/>
                  <a:gd name="connsiteY71" fmla="*/ 224990 h 622250"/>
                  <a:gd name="connsiteX72" fmla="*/ 112199 w 145923"/>
                  <a:gd name="connsiteY72" fmla="*/ 276353 h 622250"/>
                  <a:gd name="connsiteX73" fmla="*/ 98462 w 145923"/>
                  <a:gd name="connsiteY73" fmla="*/ 287674 h 622250"/>
                  <a:gd name="connsiteX74" fmla="*/ 99322 w 145923"/>
                  <a:gd name="connsiteY74" fmla="*/ 290074 h 622250"/>
                  <a:gd name="connsiteX75" fmla="*/ 97785 w 145923"/>
                  <a:gd name="connsiteY75" fmla="*/ 291326 h 622250"/>
                  <a:gd name="connsiteX76" fmla="*/ 98853 w 145923"/>
                  <a:gd name="connsiteY76" fmla="*/ 295265 h 622250"/>
                  <a:gd name="connsiteX77" fmla="*/ 104718 w 145923"/>
                  <a:gd name="connsiteY77" fmla="*/ 300117 h 622250"/>
                  <a:gd name="connsiteX78" fmla="*/ 107950 w 145923"/>
                  <a:gd name="connsiteY78" fmla="*/ 300664 h 622250"/>
                  <a:gd name="connsiteX79" fmla="*/ 112590 w 145923"/>
                  <a:gd name="connsiteY79" fmla="*/ 299569 h 622250"/>
                  <a:gd name="connsiteX80" fmla="*/ 114858 w 145923"/>
                  <a:gd name="connsiteY80" fmla="*/ 303195 h 622250"/>
                  <a:gd name="connsiteX81" fmla="*/ 113659 w 145923"/>
                  <a:gd name="connsiteY81" fmla="*/ 307056 h 622250"/>
                  <a:gd name="connsiteX82" fmla="*/ 94109 w 145923"/>
                  <a:gd name="connsiteY82" fmla="*/ 325081 h 622250"/>
                  <a:gd name="connsiteX83" fmla="*/ 94187 w 145923"/>
                  <a:gd name="connsiteY83" fmla="*/ 342845 h 622250"/>
                  <a:gd name="connsiteX84" fmla="*/ 92962 w 145923"/>
                  <a:gd name="connsiteY84" fmla="*/ 365723 h 622250"/>
                  <a:gd name="connsiteX85" fmla="*/ 75993 w 145923"/>
                  <a:gd name="connsiteY85" fmla="*/ 365749 h 622250"/>
                  <a:gd name="connsiteX86" fmla="*/ 76253 w 145923"/>
                  <a:gd name="connsiteY86" fmla="*/ 426685 h 622250"/>
                  <a:gd name="connsiteX87" fmla="*/ 86628 w 145923"/>
                  <a:gd name="connsiteY87" fmla="*/ 426763 h 622250"/>
                  <a:gd name="connsiteX88" fmla="*/ 86732 w 145923"/>
                  <a:gd name="connsiteY88" fmla="*/ 531106 h 622250"/>
                  <a:gd name="connsiteX89" fmla="*/ 90772 w 145923"/>
                  <a:gd name="connsiteY89" fmla="*/ 531758 h 622250"/>
                  <a:gd name="connsiteX90" fmla="*/ 89104 w 145923"/>
                  <a:gd name="connsiteY90" fmla="*/ 541515 h 622250"/>
                  <a:gd name="connsiteX91" fmla="*/ 89834 w 145923"/>
                  <a:gd name="connsiteY91" fmla="*/ 544384 h 622250"/>
                  <a:gd name="connsiteX92" fmla="*/ 86888 w 145923"/>
                  <a:gd name="connsiteY92" fmla="*/ 543888 h 622250"/>
                  <a:gd name="connsiteX93" fmla="*/ 85742 w 145923"/>
                  <a:gd name="connsiteY93" fmla="*/ 551193 h 622250"/>
                  <a:gd name="connsiteX94" fmla="*/ 84021 w 145923"/>
                  <a:gd name="connsiteY94" fmla="*/ 558053 h 622250"/>
                  <a:gd name="connsiteX95" fmla="*/ 97837 w 145923"/>
                  <a:gd name="connsiteY95" fmla="*/ 560270 h 622250"/>
                  <a:gd name="connsiteX96" fmla="*/ 104536 w 145923"/>
                  <a:gd name="connsiteY96" fmla="*/ 560505 h 622250"/>
                  <a:gd name="connsiteX97" fmla="*/ 104536 w 145923"/>
                  <a:gd name="connsiteY97" fmla="*/ 574252 h 622250"/>
                  <a:gd name="connsiteX98" fmla="*/ 94604 w 145923"/>
                  <a:gd name="connsiteY98" fmla="*/ 572609 h 622250"/>
                  <a:gd name="connsiteX99" fmla="*/ 93692 w 145923"/>
                  <a:gd name="connsiteY99" fmla="*/ 578557 h 622250"/>
                  <a:gd name="connsiteX100" fmla="*/ 82587 w 145923"/>
                  <a:gd name="connsiteY100" fmla="*/ 576756 h 622250"/>
                  <a:gd name="connsiteX101" fmla="*/ 82692 w 145923"/>
                  <a:gd name="connsiteY101" fmla="*/ 582574 h 622250"/>
                  <a:gd name="connsiteX102" fmla="*/ 77218 w 145923"/>
                  <a:gd name="connsiteY102" fmla="*/ 583174 h 622250"/>
                  <a:gd name="connsiteX103" fmla="*/ 71717 w 145923"/>
                  <a:gd name="connsiteY103" fmla="*/ 582313 h 622250"/>
                  <a:gd name="connsiteX104" fmla="*/ 70649 w 145923"/>
                  <a:gd name="connsiteY104" fmla="*/ 583226 h 622250"/>
                  <a:gd name="connsiteX105" fmla="*/ 62307 w 145923"/>
                  <a:gd name="connsiteY105" fmla="*/ 581948 h 622250"/>
                  <a:gd name="connsiteX106" fmla="*/ 61760 w 145923"/>
                  <a:gd name="connsiteY106" fmla="*/ 590791 h 622250"/>
                  <a:gd name="connsiteX107" fmla="*/ 54070 w 145923"/>
                  <a:gd name="connsiteY107" fmla="*/ 589617 h 622250"/>
                  <a:gd name="connsiteX108" fmla="*/ 55921 w 145923"/>
                  <a:gd name="connsiteY108" fmla="*/ 593451 h 622250"/>
                  <a:gd name="connsiteX109" fmla="*/ 61056 w 145923"/>
                  <a:gd name="connsiteY109" fmla="*/ 595408 h 622250"/>
                  <a:gd name="connsiteX110" fmla="*/ 59805 w 145923"/>
                  <a:gd name="connsiteY110" fmla="*/ 598538 h 622250"/>
                  <a:gd name="connsiteX111" fmla="*/ 58188 w 145923"/>
                  <a:gd name="connsiteY111" fmla="*/ 598199 h 622250"/>
                  <a:gd name="connsiteX112" fmla="*/ 57746 w 145923"/>
                  <a:gd name="connsiteY112" fmla="*/ 601199 h 622250"/>
                  <a:gd name="connsiteX113" fmla="*/ 60117 w 145923"/>
                  <a:gd name="connsiteY113" fmla="*/ 601564 h 622250"/>
                  <a:gd name="connsiteX114" fmla="*/ 58710 w 145923"/>
                  <a:gd name="connsiteY114" fmla="*/ 610799 h 622250"/>
                  <a:gd name="connsiteX115" fmla="*/ 63454 w 145923"/>
                  <a:gd name="connsiteY115" fmla="*/ 611503 h 622250"/>
                  <a:gd name="connsiteX116" fmla="*/ 64862 w 145923"/>
                  <a:gd name="connsiteY116" fmla="*/ 602295 h 622250"/>
                  <a:gd name="connsiteX117" fmla="*/ 65983 w 145923"/>
                  <a:gd name="connsiteY117" fmla="*/ 602477 h 622250"/>
                  <a:gd name="connsiteX118" fmla="*/ 64940 w 145923"/>
                  <a:gd name="connsiteY118" fmla="*/ 609390 h 622250"/>
                  <a:gd name="connsiteX119" fmla="*/ 66087 w 145923"/>
                  <a:gd name="connsiteY119" fmla="*/ 609573 h 622250"/>
                  <a:gd name="connsiteX120" fmla="*/ 67104 w 145923"/>
                  <a:gd name="connsiteY120" fmla="*/ 602634 h 622250"/>
                  <a:gd name="connsiteX121" fmla="*/ 68303 w 145923"/>
                  <a:gd name="connsiteY121" fmla="*/ 602816 h 622250"/>
                  <a:gd name="connsiteX122" fmla="*/ 69059 w 145923"/>
                  <a:gd name="connsiteY122" fmla="*/ 597834 h 622250"/>
                  <a:gd name="connsiteX123" fmla="*/ 72734 w 145923"/>
                  <a:gd name="connsiteY123" fmla="*/ 600938 h 622250"/>
                  <a:gd name="connsiteX124" fmla="*/ 75158 w 145923"/>
                  <a:gd name="connsiteY124" fmla="*/ 604799 h 622250"/>
                  <a:gd name="connsiteX125" fmla="*/ 73750 w 145923"/>
                  <a:gd name="connsiteY125" fmla="*/ 613825 h 622250"/>
                  <a:gd name="connsiteX126" fmla="*/ 73542 w 145923"/>
                  <a:gd name="connsiteY126" fmla="*/ 619016 h 622250"/>
                  <a:gd name="connsiteX127" fmla="*/ 71014 w 145923"/>
                  <a:gd name="connsiteY127" fmla="*/ 620815 h 622250"/>
                  <a:gd name="connsiteX128" fmla="*/ 69658 w 145923"/>
                  <a:gd name="connsiteY128" fmla="*/ 619459 h 622250"/>
                  <a:gd name="connsiteX129" fmla="*/ 66321 w 145923"/>
                  <a:gd name="connsiteY129" fmla="*/ 620294 h 622250"/>
                  <a:gd name="connsiteX130" fmla="*/ 65852 w 145923"/>
                  <a:gd name="connsiteY130" fmla="*/ 618285 h 622250"/>
                  <a:gd name="connsiteX131" fmla="*/ 63324 w 145923"/>
                  <a:gd name="connsiteY131" fmla="*/ 622250 h 622250"/>
                  <a:gd name="connsiteX132" fmla="*/ 59257 w 145923"/>
                  <a:gd name="connsiteY132" fmla="*/ 618181 h 622250"/>
                  <a:gd name="connsiteX133" fmla="*/ 56885 w 145923"/>
                  <a:gd name="connsiteY133" fmla="*/ 621650 h 622250"/>
                  <a:gd name="connsiteX134" fmla="*/ 52741 w 145923"/>
                  <a:gd name="connsiteY134" fmla="*/ 617920 h 622250"/>
                  <a:gd name="connsiteX135" fmla="*/ 48752 w 145923"/>
                  <a:gd name="connsiteY135" fmla="*/ 618650 h 622250"/>
                  <a:gd name="connsiteX136" fmla="*/ 43018 w 145923"/>
                  <a:gd name="connsiteY136" fmla="*/ 613303 h 622250"/>
                  <a:gd name="connsiteX137" fmla="*/ 45703 w 145923"/>
                  <a:gd name="connsiteY137" fmla="*/ 612964 h 622250"/>
                  <a:gd name="connsiteX138" fmla="*/ 46146 w 145923"/>
                  <a:gd name="connsiteY138" fmla="*/ 610799 h 622250"/>
                  <a:gd name="connsiteX139" fmla="*/ 40020 w 145923"/>
                  <a:gd name="connsiteY139" fmla="*/ 612077 h 622250"/>
                  <a:gd name="connsiteX140" fmla="*/ 37778 w 145923"/>
                  <a:gd name="connsiteY140" fmla="*/ 610590 h 622250"/>
                  <a:gd name="connsiteX141" fmla="*/ 34520 w 145923"/>
                  <a:gd name="connsiteY141" fmla="*/ 603886 h 622250"/>
                  <a:gd name="connsiteX142" fmla="*/ 33711 w 145923"/>
                  <a:gd name="connsiteY142" fmla="*/ 605894 h 622250"/>
                  <a:gd name="connsiteX143" fmla="*/ 32617 w 145923"/>
                  <a:gd name="connsiteY143" fmla="*/ 602503 h 622250"/>
                  <a:gd name="connsiteX144" fmla="*/ 31470 w 145923"/>
                  <a:gd name="connsiteY144" fmla="*/ 604981 h 622250"/>
                  <a:gd name="connsiteX145" fmla="*/ 28863 w 145923"/>
                  <a:gd name="connsiteY145" fmla="*/ 604851 h 622250"/>
                  <a:gd name="connsiteX146" fmla="*/ 26309 w 145923"/>
                  <a:gd name="connsiteY146" fmla="*/ 600886 h 622250"/>
                  <a:gd name="connsiteX147" fmla="*/ 20861 w 145923"/>
                  <a:gd name="connsiteY147" fmla="*/ 598277 h 622250"/>
                  <a:gd name="connsiteX148" fmla="*/ 20443 w 145923"/>
                  <a:gd name="connsiteY148" fmla="*/ 594130 h 622250"/>
                  <a:gd name="connsiteX149" fmla="*/ 17915 w 145923"/>
                  <a:gd name="connsiteY149" fmla="*/ 593947 h 622250"/>
                  <a:gd name="connsiteX150" fmla="*/ 14787 w 145923"/>
                  <a:gd name="connsiteY150" fmla="*/ 596217 h 622250"/>
                  <a:gd name="connsiteX151" fmla="*/ 11998 w 145923"/>
                  <a:gd name="connsiteY151" fmla="*/ 596686 h 622250"/>
                  <a:gd name="connsiteX152" fmla="*/ 12389 w 145923"/>
                  <a:gd name="connsiteY152" fmla="*/ 594652 h 622250"/>
                  <a:gd name="connsiteX153" fmla="*/ 7462 w 145923"/>
                  <a:gd name="connsiteY153" fmla="*/ 593973 h 622250"/>
                  <a:gd name="connsiteX154" fmla="*/ 5820 w 145923"/>
                  <a:gd name="connsiteY154" fmla="*/ 592382 h 622250"/>
                  <a:gd name="connsiteX155" fmla="*/ 3239 w 145923"/>
                  <a:gd name="connsiteY155" fmla="*/ 593764 h 622250"/>
                  <a:gd name="connsiteX156" fmla="*/ 2822 w 145923"/>
                  <a:gd name="connsiteY156" fmla="*/ 591391 h 622250"/>
                  <a:gd name="connsiteX157" fmla="*/ 1024 w 145923"/>
                  <a:gd name="connsiteY157" fmla="*/ 592486 h 622250"/>
                  <a:gd name="connsiteX158" fmla="*/ 33 w 145923"/>
                  <a:gd name="connsiteY158" fmla="*/ 588808 h 622250"/>
                  <a:gd name="connsiteX159" fmla="*/ 33 w 145923"/>
                  <a:gd name="connsiteY159" fmla="*/ 588808 h 622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145923" h="622250">
                    <a:moveTo>
                      <a:pt x="33" y="588808"/>
                    </a:moveTo>
                    <a:lnTo>
                      <a:pt x="14578" y="556592"/>
                    </a:lnTo>
                    <a:lnTo>
                      <a:pt x="27430" y="529567"/>
                    </a:lnTo>
                    <a:lnTo>
                      <a:pt x="38378" y="504108"/>
                    </a:lnTo>
                    <a:lnTo>
                      <a:pt x="23702" y="504029"/>
                    </a:lnTo>
                    <a:lnTo>
                      <a:pt x="24380" y="460049"/>
                    </a:lnTo>
                    <a:lnTo>
                      <a:pt x="17367" y="460153"/>
                    </a:lnTo>
                    <a:lnTo>
                      <a:pt x="17263" y="445988"/>
                    </a:lnTo>
                    <a:lnTo>
                      <a:pt x="13562" y="445988"/>
                    </a:lnTo>
                    <a:lnTo>
                      <a:pt x="13562" y="430911"/>
                    </a:lnTo>
                    <a:lnTo>
                      <a:pt x="7254" y="426007"/>
                    </a:lnTo>
                    <a:lnTo>
                      <a:pt x="51098" y="426450"/>
                    </a:lnTo>
                    <a:lnTo>
                      <a:pt x="50681" y="296856"/>
                    </a:lnTo>
                    <a:lnTo>
                      <a:pt x="36423" y="296908"/>
                    </a:lnTo>
                    <a:lnTo>
                      <a:pt x="36423" y="224416"/>
                    </a:lnTo>
                    <a:lnTo>
                      <a:pt x="36318" y="205947"/>
                    </a:lnTo>
                    <a:lnTo>
                      <a:pt x="70440" y="177279"/>
                    </a:lnTo>
                    <a:lnTo>
                      <a:pt x="60378" y="165044"/>
                    </a:lnTo>
                    <a:lnTo>
                      <a:pt x="58032" y="162723"/>
                    </a:lnTo>
                    <a:lnTo>
                      <a:pt x="45676" y="147306"/>
                    </a:lnTo>
                    <a:lnTo>
                      <a:pt x="25891" y="123281"/>
                    </a:lnTo>
                    <a:lnTo>
                      <a:pt x="41949" y="101317"/>
                    </a:lnTo>
                    <a:lnTo>
                      <a:pt x="64836" y="69362"/>
                    </a:lnTo>
                    <a:lnTo>
                      <a:pt x="66999" y="70197"/>
                    </a:lnTo>
                    <a:lnTo>
                      <a:pt x="69840" y="67092"/>
                    </a:lnTo>
                    <a:lnTo>
                      <a:pt x="73047" y="70353"/>
                    </a:lnTo>
                    <a:lnTo>
                      <a:pt x="74037" y="65240"/>
                    </a:lnTo>
                    <a:lnTo>
                      <a:pt x="78417" y="61640"/>
                    </a:lnTo>
                    <a:lnTo>
                      <a:pt x="74194" y="52745"/>
                    </a:lnTo>
                    <a:lnTo>
                      <a:pt x="78052" y="51284"/>
                    </a:lnTo>
                    <a:lnTo>
                      <a:pt x="81180" y="48441"/>
                    </a:lnTo>
                    <a:lnTo>
                      <a:pt x="78286" y="43459"/>
                    </a:lnTo>
                    <a:lnTo>
                      <a:pt x="80267" y="42441"/>
                    </a:lnTo>
                    <a:lnTo>
                      <a:pt x="80606" y="39285"/>
                    </a:lnTo>
                    <a:lnTo>
                      <a:pt x="77713" y="39859"/>
                    </a:lnTo>
                    <a:lnTo>
                      <a:pt x="78156" y="36441"/>
                    </a:lnTo>
                    <a:lnTo>
                      <a:pt x="76514" y="36233"/>
                    </a:lnTo>
                    <a:lnTo>
                      <a:pt x="74324" y="31955"/>
                    </a:lnTo>
                    <a:lnTo>
                      <a:pt x="74220" y="29111"/>
                    </a:lnTo>
                    <a:lnTo>
                      <a:pt x="71196" y="30885"/>
                    </a:lnTo>
                    <a:lnTo>
                      <a:pt x="71744" y="28955"/>
                    </a:lnTo>
                    <a:lnTo>
                      <a:pt x="84725" y="17581"/>
                    </a:lnTo>
                    <a:lnTo>
                      <a:pt x="92753" y="8530"/>
                    </a:lnTo>
                    <a:lnTo>
                      <a:pt x="102607" y="0"/>
                    </a:lnTo>
                    <a:lnTo>
                      <a:pt x="106439" y="2478"/>
                    </a:lnTo>
                    <a:lnTo>
                      <a:pt x="107351" y="9808"/>
                    </a:lnTo>
                    <a:lnTo>
                      <a:pt x="110974" y="11269"/>
                    </a:lnTo>
                    <a:lnTo>
                      <a:pt x="113425" y="15286"/>
                    </a:lnTo>
                    <a:lnTo>
                      <a:pt x="112929" y="17373"/>
                    </a:lnTo>
                    <a:lnTo>
                      <a:pt x="116109" y="16382"/>
                    </a:lnTo>
                    <a:lnTo>
                      <a:pt x="119420" y="22146"/>
                    </a:lnTo>
                    <a:lnTo>
                      <a:pt x="118013" y="23112"/>
                    </a:lnTo>
                    <a:lnTo>
                      <a:pt x="122340" y="24155"/>
                    </a:lnTo>
                    <a:lnTo>
                      <a:pt x="121636" y="26503"/>
                    </a:lnTo>
                    <a:lnTo>
                      <a:pt x="124712" y="29268"/>
                    </a:lnTo>
                    <a:lnTo>
                      <a:pt x="134617" y="31642"/>
                    </a:lnTo>
                    <a:lnTo>
                      <a:pt x="134852" y="33937"/>
                    </a:lnTo>
                    <a:lnTo>
                      <a:pt x="137511" y="34615"/>
                    </a:lnTo>
                    <a:lnTo>
                      <a:pt x="121167" y="59423"/>
                    </a:lnTo>
                    <a:lnTo>
                      <a:pt x="120098" y="61380"/>
                    </a:lnTo>
                    <a:lnTo>
                      <a:pt x="104979" y="83865"/>
                    </a:lnTo>
                    <a:lnTo>
                      <a:pt x="119550" y="100847"/>
                    </a:lnTo>
                    <a:lnTo>
                      <a:pt x="140404" y="124038"/>
                    </a:lnTo>
                    <a:lnTo>
                      <a:pt x="119942" y="140993"/>
                    </a:lnTo>
                    <a:lnTo>
                      <a:pt x="145956" y="172949"/>
                    </a:lnTo>
                    <a:lnTo>
                      <a:pt x="116553" y="196843"/>
                    </a:lnTo>
                    <a:lnTo>
                      <a:pt x="114154" y="195956"/>
                    </a:lnTo>
                    <a:lnTo>
                      <a:pt x="109801" y="196452"/>
                    </a:lnTo>
                    <a:lnTo>
                      <a:pt x="100000" y="191600"/>
                    </a:lnTo>
                    <a:lnTo>
                      <a:pt x="96429" y="188443"/>
                    </a:lnTo>
                    <a:lnTo>
                      <a:pt x="71691" y="197678"/>
                    </a:lnTo>
                    <a:lnTo>
                      <a:pt x="85872" y="224990"/>
                    </a:lnTo>
                    <a:lnTo>
                      <a:pt x="112199" y="276353"/>
                    </a:lnTo>
                    <a:lnTo>
                      <a:pt x="98462" y="287674"/>
                    </a:lnTo>
                    <a:lnTo>
                      <a:pt x="99322" y="290074"/>
                    </a:lnTo>
                    <a:lnTo>
                      <a:pt x="97785" y="291326"/>
                    </a:lnTo>
                    <a:lnTo>
                      <a:pt x="98853" y="295265"/>
                    </a:lnTo>
                    <a:lnTo>
                      <a:pt x="104718" y="300117"/>
                    </a:lnTo>
                    <a:lnTo>
                      <a:pt x="107950" y="300664"/>
                    </a:lnTo>
                    <a:lnTo>
                      <a:pt x="112590" y="299569"/>
                    </a:lnTo>
                    <a:lnTo>
                      <a:pt x="114858" y="303195"/>
                    </a:lnTo>
                    <a:lnTo>
                      <a:pt x="113659" y="307056"/>
                    </a:lnTo>
                    <a:lnTo>
                      <a:pt x="94109" y="325081"/>
                    </a:lnTo>
                    <a:lnTo>
                      <a:pt x="94187" y="342845"/>
                    </a:lnTo>
                    <a:lnTo>
                      <a:pt x="92962" y="365723"/>
                    </a:lnTo>
                    <a:lnTo>
                      <a:pt x="75993" y="365749"/>
                    </a:lnTo>
                    <a:lnTo>
                      <a:pt x="76253" y="426685"/>
                    </a:lnTo>
                    <a:lnTo>
                      <a:pt x="86628" y="426763"/>
                    </a:lnTo>
                    <a:lnTo>
                      <a:pt x="86732" y="531106"/>
                    </a:lnTo>
                    <a:lnTo>
                      <a:pt x="90772" y="531758"/>
                    </a:lnTo>
                    <a:lnTo>
                      <a:pt x="89104" y="541515"/>
                    </a:lnTo>
                    <a:lnTo>
                      <a:pt x="89834" y="544384"/>
                    </a:lnTo>
                    <a:lnTo>
                      <a:pt x="86888" y="543888"/>
                    </a:lnTo>
                    <a:lnTo>
                      <a:pt x="85742" y="551193"/>
                    </a:lnTo>
                    <a:lnTo>
                      <a:pt x="84021" y="558053"/>
                    </a:lnTo>
                    <a:lnTo>
                      <a:pt x="97837" y="560270"/>
                    </a:lnTo>
                    <a:lnTo>
                      <a:pt x="104536" y="560505"/>
                    </a:lnTo>
                    <a:lnTo>
                      <a:pt x="104536" y="574252"/>
                    </a:lnTo>
                    <a:lnTo>
                      <a:pt x="94604" y="572609"/>
                    </a:lnTo>
                    <a:lnTo>
                      <a:pt x="93692" y="578557"/>
                    </a:lnTo>
                    <a:lnTo>
                      <a:pt x="82587" y="576756"/>
                    </a:lnTo>
                    <a:lnTo>
                      <a:pt x="82692" y="582574"/>
                    </a:lnTo>
                    <a:lnTo>
                      <a:pt x="77218" y="583174"/>
                    </a:lnTo>
                    <a:lnTo>
                      <a:pt x="71717" y="582313"/>
                    </a:lnTo>
                    <a:lnTo>
                      <a:pt x="70649" y="583226"/>
                    </a:lnTo>
                    <a:lnTo>
                      <a:pt x="62307" y="581948"/>
                    </a:lnTo>
                    <a:lnTo>
                      <a:pt x="61760" y="590791"/>
                    </a:lnTo>
                    <a:lnTo>
                      <a:pt x="54070" y="589617"/>
                    </a:lnTo>
                    <a:lnTo>
                      <a:pt x="55921" y="593451"/>
                    </a:lnTo>
                    <a:lnTo>
                      <a:pt x="61056" y="595408"/>
                    </a:lnTo>
                    <a:lnTo>
                      <a:pt x="59805" y="598538"/>
                    </a:lnTo>
                    <a:lnTo>
                      <a:pt x="58188" y="598199"/>
                    </a:lnTo>
                    <a:lnTo>
                      <a:pt x="57746" y="601199"/>
                    </a:lnTo>
                    <a:lnTo>
                      <a:pt x="60117" y="601564"/>
                    </a:lnTo>
                    <a:lnTo>
                      <a:pt x="58710" y="610799"/>
                    </a:lnTo>
                    <a:lnTo>
                      <a:pt x="63454" y="611503"/>
                    </a:lnTo>
                    <a:lnTo>
                      <a:pt x="64862" y="602295"/>
                    </a:lnTo>
                    <a:lnTo>
                      <a:pt x="65983" y="602477"/>
                    </a:lnTo>
                    <a:lnTo>
                      <a:pt x="64940" y="609390"/>
                    </a:lnTo>
                    <a:lnTo>
                      <a:pt x="66087" y="609573"/>
                    </a:lnTo>
                    <a:lnTo>
                      <a:pt x="67104" y="602634"/>
                    </a:lnTo>
                    <a:lnTo>
                      <a:pt x="68303" y="602816"/>
                    </a:lnTo>
                    <a:lnTo>
                      <a:pt x="69059" y="597834"/>
                    </a:lnTo>
                    <a:lnTo>
                      <a:pt x="72734" y="600938"/>
                    </a:lnTo>
                    <a:lnTo>
                      <a:pt x="75158" y="604799"/>
                    </a:lnTo>
                    <a:lnTo>
                      <a:pt x="73750" y="613825"/>
                    </a:lnTo>
                    <a:lnTo>
                      <a:pt x="73542" y="619016"/>
                    </a:lnTo>
                    <a:lnTo>
                      <a:pt x="71014" y="620815"/>
                    </a:lnTo>
                    <a:lnTo>
                      <a:pt x="69658" y="619459"/>
                    </a:lnTo>
                    <a:lnTo>
                      <a:pt x="66321" y="620294"/>
                    </a:lnTo>
                    <a:lnTo>
                      <a:pt x="65852" y="618285"/>
                    </a:lnTo>
                    <a:lnTo>
                      <a:pt x="63324" y="622250"/>
                    </a:lnTo>
                    <a:lnTo>
                      <a:pt x="59257" y="618181"/>
                    </a:lnTo>
                    <a:lnTo>
                      <a:pt x="56885" y="621650"/>
                    </a:lnTo>
                    <a:lnTo>
                      <a:pt x="52741" y="617920"/>
                    </a:lnTo>
                    <a:lnTo>
                      <a:pt x="48752" y="618650"/>
                    </a:lnTo>
                    <a:lnTo>
                      <a:pt x="43018" y="613303"/>
                    </a:lnTo>
                    <a:lnTo>
                      <a:pt x="45703" y="612964"/>
                    </a:lnTo>
                    <a:lnTo>
                      <a:pt x="46146" y="610799"/>
                    </a:lnTo>
                    <a:lnTo>
                      <a:pt x="40020" y="612077"/>
                    </a:lnTo>
                    <a:lnTo>
                      <a:pt x="37778" y="610590"/>
                    </a:lnTo>
                    <a:lnTo>
                      <a:pt x="34520" y="603886"/>
                    </a:lnTo>
                    <a:lnTo>
                      <a:pt x="33711" y="605894"/>
                    </a:lnTo>
                    <a:lnTo>
                      <a:pt x="32617" y="602503"/>
                    </a:lnTo>
                    <a:lnTo>
                      <a:pt x="31470" y="604981"/>
                    </a:lnTo>
                    <a:lnTo>
                      <a:pt x="28863" y="604851"/>
                    </a:lnTo>
                    <a:lnTo>
                      <a:pt x="26309" y="600886"/>
                    </a:lnTo>
                    <a:lnTo>
                      <a:pt x="20861" y="598277"/>
                    </a:lnTo>
                    <a:lnTo>
                      <a:pt x="20443" y="594130"/>
                    </a:lnTo>
                    <a:lnTo>
                      <a:pt x="17915" y="593947"/>
                    </a:lnTo>
                    <a:lnTo>
                      <a:pt x="14787" y="596217"/>
                    </a:lnTo>
                    <a:lnTo>
                      <a:pt x="11998" y="596686"/>
                    </a:lnTo>
                    <a:lnTo>
                      <a:pt x="12389" y="594652"/>
                    </a:lnTo>
                    <a:lnTo>
                      <a:pt x="7462" y="593973"/>
                    </a:lnTo>
                    <a:lnTo>
                      <a:pt x="5820" y="592382"/>
                    </a:lnTo>
                    <a:lnTo>
                      <a:pt x="3239" y="593764"/>
                    </a:lnTo>
                    <a:lnTo>
                      <a:pt x="2822" y="591391"/>
                    </a:lnTo>
                    <a:lnTo>
                      <a:pt x="1024" y="592486"/>
                    </a:lnTo>
                    <a:lnTo>
                      <a:pt x="33" y="588808"/>
                    </a:lnTo>
                    <a:lnTo>
                      <a:pt x="33" y="588808"/>
                    </a:lnTo>
                  </a:path>
                </a:pathLst>
              </a:custGeom>
              <a:solidFill>
                <a:srgbClr val="F47484"/>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4" name="TX-16">
                <a:extLst>
                  <a:ext uri="{FF2B5EF4-FFF2-40B4-BE49-F238E27FC236}">
                    <a16:creationId xmlns:a16="http://schemas.microsoft.com/office/drawing/2014/main" id="{2290D8DE-4AF4-7422-FAA6-1B977B0EAF00}"/>
                  </a:ext>
                </a:extLst>
              </p:cNvPr>
              <p:cNvSpPr/>
              <p:nvPr/>
            </p:nvSpPr>
            <p:spPr>
              <a:xfrm>
                <a:off x="3392580" y="4720009"/>
                <a:ext cx="59655" cy="59028"/>
              </a:xfrm>
              <a:custGeom>
                <a:avLst/>
                <a:gdLst>
                  <a:gd name="connsiteX0" fmla="*/ 33 w 69625"/>
                  <a:gd name="connsiteY0" fmla="*/ 17738 h 68892"/>
                  <a:gd name="connsiteX1" fmla="*/ 4751 w 69625"/>
                  <a:gd name="connsiteY1" fmla="*/ 13669 h 68892"/>
                  <a:gd name="connsiteX2" fmla="*/ 2327 w 69625"/>
                  <a:gd name="connsiteY2" fmla="*/ 12625 h 68892"/>
                  <a:gd name="connsiteX3" fmla="*/ 3422 w 69625"/>
                  <a:gd name="connsiteY3" fmla="*/ 10956 h 68892"/>
                  <a:gd name="connsiteX4" fmla="*/ 3787 w 69625"/>
                  <a:gd name="connsiteY4" fmla="*/ 4956 h 68892"/>
                  <a:gd name="connsiteX5" fmla="*/ 893 w 69625"/>
                  <a:gd name="connsiteY5" fmla="*/ 3469 h 68892"/>
                  <a:gd name="connsiteX6" fmla="*/ 3943 w 69625"/>
                  <a:gd name="connsiteY6" fmla="*/ 52 h 68892"/>
                  <a:gd name="connsiteX7" fmla="*/ 19010 w 69625"/>
                  <a:gd name="connsiteY7" fmla="*/ 0 h 68892"/>
                  <a:gd name="connsiteX8" fmla="*/ 20965 w 69625"/>
                  <a:gd name="connsiteY8" fmla="*/ 5347 h 68892"/>
                  <a:gd name="connsiteX9" fmla="*/ 21616 w 69625"/>
                  <a:gd name="connsiteY9" fmla="*/ 15025 h 68892"/>
                  <a:gd name="connsiteX10" fmla="*/ 24588 w 69625"/>
                  <a:gd name="connsiteY10" fmla="*/ 14947 h 68892"/>
                  <a:gd name="connsiteX11" fmla="*/ 24536 w 69625"/>
                  <a:gd name="connsiteY11" fmla="*/ 12468 h 68892"/>
                  <a:gd name="connsiteX12" fmla="*/ 29463 w 69625"/>
                  <a:gd name="connsiteY12" fmla="*/ 12416 h 68892"/>
                  <a:gd name="connsiteX13" fmla="*/ 29437 w 69625"/>
                  <a:gd name="connsiteY13" fmla="*/ 10982 h 68892"/>
                  <a:gd name="connsiteX14" fmla="*/ 34285 w 69625"/>
                  <a:gd name="connsiteY14" fmla="*/ 9808 h 68892"/>
                  <a:gd name="connsiteX15" fmla="*/ 35328 w 69625"/>
                  <a:gd name="connsiteY15" fmla="*/ 12286 h 68892"/>
                  <a:gd name="connsiteX16" fmla="*/ 39681 w 69625"/>
                  <a:gd name="connsiteY16" fmla="*/ 12521 h 68892"/>
                  <a:gd name="connsiteX17" fmla="*/ 32930 w 69625"/>
                  <a:gd name="connsiteY17" fmla="*/ 25381 h 68892"/>
                  <a:gd name="connsiteX18" fmla="*/ 32773 w 69625"/>
                  <a:gd name="connsiteY18" fmla="*/ 29163 h 68892"/>
                  <a:gd name="connsiteX19" fmla="*/ 40020 w 69625"/>
                  <a:gd name="connsiteY19" fmla="*/ 28772 h 68892"/>
                  <a:gd name="connsiteX20" fmla="*/ 40541 w 69625"/>
                  <a:gd name="connsiteY20" fmla="*/ 26007 h 68892"/>
                  <a:gd name="connsiteX21" fmla="*/ 44112 w 69625"/>
                  <a:gd name="connsiteY21" fmla="*/ 22850 h 68892"/>
                  <a:gd name="connsiteX22" fmla="*/ 46745 w 69625"/>
                  <a:gd name="connsiteY22" fmla="*/ 28016 h 68892"/>
                  <a:gd name="connsiteX23" fmla="*/ 53757 w 69625"/>
                  <a:gd name="connsiteY23" fmla="*/ 30807 h 68892"/>
                  <a:gd name="connsiteX24" fmla="*/ 53731 w 69625"/>
                  <a:gd name="connsiteY24" fmla="*/ 29581 h 68892"/>
                  <a:gd name="connsiteX25" fmla="*/ 59336 w 69625"/>
                  <a:gd name="connsiteY25" fmla="*/ 29555 h 68892"/>
                  <a:gd name="connsiteX26" fmla="*/ 59622 w 69625"/>
                  <a:gd name="connsiteY26" fmla="*/ 32189 h 68892"/>
                  <a:gd name="connsiteX27" fmla="*/ 64262 w 69625"/>
                  <a:gd name="connsiteY27" fmla="*/ 31459 h 68892"/>
                  <a:gd name="connsiteX28" fmla="*/ 64445 w 69625"/>
                  <a:gd name="connsiteY28" fmla="*/ 49093 h 68892"/>
                  <a:gd name="connsiteX29" fmla="*/ 66895 w 69625"/>
                  <a:gd name="connsiteY29" fmla="*/ 49067 h 68892"/>
                  <a:gd name="connsiteX30" fmla="*/ 66947 w 69625"/>
                  <a:gd name="connsiteY30" fmla="*/ 51545 h 68892"/>
                  <a:gd name="connsiteX31" fmla="*/ 69398 w 69625"/>
                  <a:gd name="connsiteY31" fmla="*/ 51519 h 68892"/>
                  <a:gd name="connsiteX32" fmla="*/ 69398 w 69625"/>
                  <a:gd name="connsiteY32" fmla="*/ 53997 h 68892"/>
                  <a:gd name="connsiteX33" fmla="*/ 65852 w 69625"/>
                  <a:gd name="connsiteY33" fmla="*/ 56580 h 68892"/>
                  <a:gd name="connsiteX34" fmla="*/ 67051 w 69625"/>
                  <a:gd name="connsiteY34" fmla="*/ 61353 h 68892"/>
                  <a:gd name="connsiteX35" fmla="*/ 64575 w 69625"/>
                  <a:gd name="connsiteY35" fmla="*/ 61327 h 68892"/>
                  <a:gd name="connsiteX36" fmla="*/ 64549 w 69625"/>
                  <a:gd name="connsiteY36" fmla="*/ 66440 h 68892"/>
                  <a:gd name="connsiteX37" fmla="*/ 69554 w 69625"/>
                  <a:gd name="connsiteY37" fmla="*/ 66466 h 68892"/>
                  <a:gd name="connsiteX38" fmla="*/ 69658 w 69625"/>
                  <a:gd name="connsiteY38" fmla="*/ 68605 h 68892"/>
                  <a:gd name="connsiteX39" fmla="*/ 65800 w 69625"/>
                  <a:gd name="connsiteY39" fmla="*/ 68892 h 68892"/>
                  <a:gd name="connsiteX40" fmla="*/ 61030 w 69625"/>
                  <a:gd name="connsiteY40" fmla="*/ 64718 h 68892"/>
                  <a:gd name="connsiteX41" fmla="*/ 57511 w 69625"/>
                  <a:gd name="connsiteY41" fmla="*/ 65814 h 68892"/>
                  <a:gd name="connsiteX42" fmla="*/ 55009 w 69625"/>
                  <a:gd name="connsiteY42" fmla="*/ 63962 h 68892"/>
                  <a:gd name="connsiteX43" fmla="*/ 48022 w 69625"/>
                  <a:gd name="connsiteY43" fmla="*/ 54415 h 68892"/>
                  <a:gd name="connsiteX44" fmla="*/ 44399 w 69625"/>
                  <a:gd name="connsiteY44" fmla="*/ 55954 h 68892"/>
                  <a:gd name="connsiteX45" fmla="*/ 42705 w 69625"/>
                  <a:gd name="connsiteY45" fmla="*/ 51649 h 68892"/>
                  <a:gd name="connsiteX46" fmla="*/ 39186 w 69625"/>
                  <a:gd name="connsiteY46" fmla="*/ 48571 h 68892"/>
                  <a:gd name="connsiteX47" fmla="*/ 38169 w 69625"/>
                  <a:gd name="connsiteY47" fmla="*/ 45650 h 68892"/>
                  <a:gd name="connsiteX48" fmla="*/ 32956 w 69625"/>
                  <a:gd name="connsiteY48" fmla="*/ 42337 h 68892"/>
                  <a:gd name="connsiteX49" fmla="*/ 28029 w 69625"/>
                  <a:gd name="connsiteY49" fmla="*/ 40145 h 68892"/>
                  <a:gd name="connsiteX50" fmla="*/ 24875 w 69625"/>
                  <a:gd name="connsiteY50" fmla="*/ 42519 h 68892"/>
                  <a:gd name="connsiteX51" fmla="*/ 22372 w 69625"/>
                  <a:gd name="connsiteY51" fmla="*/ 42780 h 68892"/>
                  <a:gd name="connsiteX52" fmla="*/ 16925 w 69625"/>
                  <a:gd name="connsiteY52" fmla="*/ 37250 h 68892"/>
                  <a:gd name="connsiteX53" fmla="*/ 14213 w 69625"/>
                  <a:gd name="connsiteY53" fmla="*/ 32868 h 68892"/>
                  <a:gd name="connsiteX54" fmla="*/ 9886 w 69625"/>
                  <a:gd name="connsiteY54" fmla="*/ 32346 h 68892"/>
                  <a:gd name="connsiteX55" fmla="*/ 5846 w 69625"/>
                  <a:gd name="connsiteY55" fmla="*/ 29398 h 68892"/>
                  <a:gd name="connsiteX56" fmla="*/ 6367 w 69625"/>
                  <a:gd name="connsiteY56" fmla="*/ 26581 h 68892"/>
                  <a:gd name="connsiteX57" fmla="*/ 4464 w 69625"/>
                  <a:gd name="connsiteY57" fmla="*/ 26242 h 68892"/>
                  <a:gd name="connsiteX58" fmla="*/ 1414 w 69625"/>
                  <a:gd name="connsiteY58" fmla="*/ 22877 h 68892"/>
                  <a:gd name="connsiteX59" fmla="*/ 2170 w 69625"/>
                  <a:gd name="connsiteY59" fmla="*/ 19433 h 68892"/>
                  <a:gd name="connsiteX60" fmla="*/ 33 w 69625"/>
                  <a:gd name="connsiteY60" fmla="*/ 17738 h 68892"/>
                  <a:gd name="connsiteX61" fmla="*/ 33 w 69625"/>
                  <a:gd name="connsiteY61" fmla="*/ 17738 h 68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69625" h="68892">
                    <a:moveTo>
                      <a:pt x="33" y="17738"/>
                    </a:moveTo>
                    <a:lnTo>
                      <a:pt x="4751" y="13669"/>
                    </a:lnTo>
                    <a:lnTo>
                      <a:pt x="2327" y="12625"/>
                    </a:lnTo>
                    <a:lnTo>
                      <a:pt x="3422" y="10956"/>
                    </a:lnTo>
                    <a:lnTo>
                      <a:pt x="3787" y="4956"/>
                    </a:lnTo>
                    <a:lnTo>
                      <a:pt x="893" y="3469"/>
                    </a:lnTo>
                    <a:lnTo>
                      <a:pt x="3943" y="52"/>
                    </a:lnTo>
                    <a:lnTo>
                      <a:pt x="19010" y="0"/>
                    </a:lnTo>
                    <a:lnTo>
                      <a:pt x="20965" y="5347"/>
                    </a:lnTo>
                    <a:lnTo>
                      <a:pt x="21616" y="15025"/>
                    </a:lnTo>
                    <a:lnTo>
                      <a:pt x="24588" y="14947"/>
                    </a:lnTo>
                    <a:lnTo>
                      <a:pt x="24536" y="12468"/>
                    </a:lnTo>
                    <a:lnTo>
                      <a:pt x="29463" y="12416"/>
                    </a:lnTo>
                    <a:lnTo>
                      <a:pt x="29437" y="10982"/>
                    </a:lnTo>
                    <a:lnTo>
                      <a:pt x="34285" y="9808"/>
                    </a:lnTo>
                    <a:lnTo>
                      <a:pt x="35328" y="12286"/>
                    </a:lnTo>
                    <a:lnTo>
                      <a:pt x="39681" y="12521"/>
                    </a:lnTo>
                    <a:lnTo>
                      <a:pt x="32930" y="25381"/>
                    </a:lnTo>
                    <a:lnTo>
                      <a:pt x="32773" y="29163"/>
                    </a:lnTo>
                    <a:lnTo>
                      <a:pt x="40020" y="28772"/>
                    </a:lnTo>
                    <a:lnTo>
                      <a:pt x="40541" y="26007"/>
                    </a:lnTo>
                    <a:lnTo>
                      <a:pt x="44112" y="22850"/>
                    </a:lnTo>
                    <a:lnTo>
                      <a:pt x="46745" y="28016"/>
                    </a:lnTo>
                    <a:lnTo>
                      <a:pt x="53757" y="30807"/>
                    </a:lnTo>
                    <a:lnTo>
                      <a:pt x="53731" y="29581"/>
                    </a:lnTo>
                    <a:lnTo>
                      <a:pt x="59336" y="29555"/>
                    </a:lnTo>
                    <a:lnTo>
                      <a:pt x="59622" y="32189"/>
                    </a:lnTo>
                    <a:lnTo>
                      <a:pt x="64262" y="31459"/>
                    </a:lnTo>
                    <a:lnTo>
                      <a:pt x="64445" y="49093"/>
                    </a:lnTo>
                    <a:lnTo>
                      <a:pt x="66895" y="49067"/>
                    </a:lnTo>
                    <a:lnTo>
                      <a:pt x="66947" y="51545"/>
                    </a:lnTo>
                    <a:lnTo>
                      <a:pt x="69398" y="51519"/>
                    </a:lnTo>
                    <a:lnTo>
                      <a:pt x="69398" y="53997"/>
                    </a:lnTo>
                    <a:lnTo>
                      <a:pt x="65852" y="56580"/>
                    </a:lnTo>
                    <a:lnTo>
                      <a:pt x="67051" y="61353"/>
                    </a:lnTo>
                    <a:lnTo>
                      <a:pt x="64575" y="61327"/>
                    </a:lnTo>
                    <a:lnTo>
                      <a:pt x="64549" y="66440"/>
                    </a:lnTo>
                    <a:lnTo>
                      <a:pt x="69554" y="66466"/>
                    </a:lnTo>
                    <a:lnTo>
                      <a:pt x="69658" y="68605"/>
                    </a:lnTo>
                    <a:lnTo>
                      <a:pt x="65800" y="68892"/>
                    </a:lnTo>
                    <a:lnTo>
                      <a:pt x="61030" y="64718"/>
                    </a:lnTo>
                    <a:lnTo>
                      <a:pt x="57511" y="65814"/>
                    </a:lnTo>
                    <a:lnTo>
                      <a:pt x="55009" y="63962"/>
                    </a:lnTo>
                    <a:lnTo>
                      <a:pt x="48022" y="54415"/>
                    </a:lnTo>
                    <a:lnTo>
                      <a:pt x="44399" y="55954"/>
                    </a:lnTo>
                    <a:lnTo>
                      <a:pt x="42705" y="51649"/>
                    </a:lnTo>
                    <a:lnTo>
                      <a:pt x="39186" y="48571"/>
                    </a:lnTo>
                    <a:lnTo>
                      <a:pt x="38169" y="45650"/>
                    </a:lnTo>
                    <a:lnTo>
                      <a:pt x="32956" y="42337"/>
                    </a:lnTo>
                    <a:lnTo>
                      <a:pt x="28029" y="40145"/>
                    </a:lnTo>
                    <a:lnTo>
                      <a:pt x="24875" y="42519"/>
                    </a:lnTo>
                    <a:lnTo>
                      <a:pt x="22372" y="42780"/>
                    </a:lnTo>
                    <a:lnTo>
                      <a:pt x="16925" y="37250"/>
                    </a:lnTo>
                    <a:lnTo>
                      <a:pt x="14213" y="32868"/>
                    </a:lnTo>
                    <a:lnTo>
                      <a:pt x="9886" y="32346"/>
                    </a:lnTo>
                    <a:lnTo>
                      <a:pt x="5846" y="29398"/>
                    </a:lnTo>
                    <a:lnTo>
                      <a:pt x="6367" y="26581"/>
                    </a:lnTo>
                    <a:lnTo>
                      <a:pt x="4464" y="26242"/>
                    </a:lnTo>
                    <a:lnTo>
                      <a:pt x="1414" y="22877"/>
                    </a:lnTo>
                    <a:lnTo>
                      <a:pt x="2170" y="19433"/>
                    </a:lnTo>
                    <a:lnTo>
                      <a:pt x="33" y="17738"/>
                    </a:lnTo>
                    <a:lnTo>
                      <a:pt x="33" y="17738"/>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5" name="TX-17">
                <a:extLst>
                  <a:ext uri="{FF2B5EF4-FFF2-40B4-BE49-F238E27FC236}">
                    <a16:creationId xmlns:a16="http://schemas.microsoft.com/office/drawing/2014/main" id="{732BF7C0-292B-A541-1E0D-88155AFDF650}"/>
                  </a:ext>
                </a:extLst>
              </p:cNvPr>
              <p:cNvSpPr/>
              <p:nvPr/>
            </p:nvSpPr>
            <p:spPr>
              <a:xfrm>
                <a:off x="4498014" y="4740056"/>
                <a:ext cx="440686" cy="215036"/>
              </a:xfrm>
              <a:custGeom>
                <a:avLst/>
                <a:gdLst>
                  <a:gd name="connsiteX0" fmla="*/ 33 w 514329"/>
                  <a:gd name="connsiteY0" fmla="*/ 231667 h 250971"/>
                  <a:gd name="connsiteX1" fmla="*/ 2040 w 514329"/>
                  <a:gd name="connsiteY1" fmla="*/ 229476 h 250971"/>
                  <a:gd name="connsiteX2" fmla="*/ 659 w 514329"/>
                  <a:gd name="connsiteY2" fmla="*/ 220138 h 250971"/>
                  <a:gd name="connsiteX3" fmla="*/ 4673 w 514329"/>
                  <a:gd name="connsiteY3" fmla="*/ 218624 h 250971"/>
                  <a:gd name="connsiteX4" fmla="*/ 4699 w 514329"/>
                  <a:gd name="connsiteY4" fmla="*/ 222172 h 250971"/>
                  <a:gd name="connsiteX5" fmla="*/ 7201 w 514329"/>
                  <a:gd name="connsiteY5" fmla="*/ 221442 h 250971"/>
                  <a:gd name="connsiteX6" fmla="*/ 5768 w 514329"/>
                  <a:gd name="connsiteY6" fmla="*/ 226946 h 250971"/>
                  <a:gd name="connsiteX7" fmla="*/ 8713 w 514329"/>
                  <a:gd name="connsiteY7" fmla="*/ 228433 h 250971"/>
                  <a:gd name="connsiteX8" fmla="*/ 14292 w 514329"/>
                  <a:gd name="connsiteY8" fmla="*/ 229189 h 250971"/>
                  <a:gd name="connsiteX9" fmla="*/ 15439 w 514329"/>
                  <a:gd name="connsiteY9" fmla="*/ 226868 h 250971"/>
                  <a:gd name="connsiteX10" fmla="*/ 11998 w 514329"/>
                  <a:gd name="connsiteY10" fmla="*/ 224546 h 250971"/>
                  <a:gd name="connsiteX11" fmla="*/ 16403 w 514329"/>
                  <a:gd name="connsiteY11" fmla="*/ 223764 h 250971"/>
                  <a:gd name="connsiteX12" fmla="*/ 20157 w 514329"/>
                  <a:gd name="connsiteY12" fmla="*/ 228015 h 250971"/>
                  <a:gd name="connsiteX13" fmla="*/ 19974 w 514329"/>
                  <a:gd name="connsiteY13" fmla="*/ 224990 h 250971"/>
                  <a:gd name="connsiteX14" fmla="*/ 23832 w 514329"/>
                  <a:gd name="connsiteY14" fmla="*/ 227128 h 250971"/>
                  <a:gd name="connsiteX15" fmla="*/ 24692 w 514329"/>
                  <a:gd name="connsiteY15" fmla="*/ 222094 h 250971"/>
                  <a:gd name="connsiteX16" fmla="*/ 30870 w 514329"/>
                  <a:gd name="connsiteY16" fmla="*/ 220842 h 250971"/>
                  <a:gd name="connsiteX17" fmla="*/ 29958 w 514329"/>
                  <a:gd name="connsiteY17" fmla="*/ 226789 h 250971"/>
                  <a:gd name="connsiteX18" fmla="*/ 32252 w 514329"/>
                  <a:gd name="connsiteY18" fmla="*/ 226372 h 250971"/>
                  <a:gd name="connsiteX19" fmla="*/ 32721 w 514329"/>
                  <a:gd name="connsiteY19" fmla="*/ 223633 h 250971"/>
                  <a:gd name="connsiteX20" fmla="*/ 39368 w 514329"/>
                  <a:gd name="connsiteY20" fmla="*/ 224729 h 250971"/>
                  <a:gd name="connsiteX21" fmla="*/ 38274 w 514329"/>
                  <a:gd name="connsiteY21" fmla="*/ 227128 h 250971"/>
                  <a:gd name="connsiteX22" fmla="*/ 40411 w 514329"/>
                  <a:gd name="connsiteY22" fmla="*/ 227468 h 250971"/>
                  <a:gd name="connsiteX23" fmla="*/ 41662 w 514329"/>
                  <a:gd name="connsiteY23" fmla="*/ 221859 h 250971"/>
                  <a:gd name="connsiteX24" fmla="*/ 45650 w 514329"/>
                  <a:gd name="connsiteY24" fmla="*/ 221468 h 250971"/>
                  <a:gd name="connsiteX25" fmla="*/ 46406 w 514329"/>
                  <a:gd name="connsiteY25" fmla="*/ 217399 h 250971"/>
                  <a:gd name="connsiteX26" fmla="*/ 58319 w 514329"/>
                  <a:gd name="connsiteY26" fmla="*/ 214581 h 250971"/>
                  <a:gd name="connsiteX27" fmla="*/ 68980 w 514329"/>
                  <a:gd name="connsiteY27" fmla="*/ 211425 h 250971"/>
                  <a:gd name="connsiteX28" fmla="*/ 61603 w 514329"/>
                  <a:gd name="connsiteY28" fmla="*/ 190426 h 250971"/>
                  <a:gd name="connsiteX29" fmla="*/ 55034 w 514329"/>
                  <a:gd name="connsiteY29" fmla="*/ 187582 h 250971"/>
                  <a:gd name="connsiteX30" fmla="*/ 63193 w 514329"/>
                  <a:gd name="connsiteY30" fmla="*/ 164523 h 250971"/>
                  <a:gd name="connsiteX31" fmla="*/ 64445 w 514329"/>
                  <a:gd name="connsiteY31" fmla="*/ 163584 h 250971"/>
                  <a:gd name="connsiteX32" fmla="*/ 90408 w 514329"/>
                  <a:gd name="connsiteY32" fmla="*/ 148297 h 250971"/>
                  <a:gd name="connsiteX33" fmla="*/ 60431 w 514329"/>
                  <a:gd name="connsiteY33" fmla="*/ 98787 h 250971"/>
                  <a:gd name="connsiteX34" fmla="*/ 51020 w 514329"/>
                  <a:gd name="connsiteY34" fmla="*/ 104786 h 250971"/>
                  <a:gd name="connsiteX35" fmla="*/ 40176 w 514329"/>
                  <a:gd name="connsiteY35" fmla="*/ 91952 h 250971"/>
                  <a:gd name="connsiteX36" fmla="*/ 13249 w 514329"/>
                  <a:gd name="connsiteY36" fmla="*/ 46693 h 250971"/>
                  <a:gd name="connsiteX37" fmla="*/ 62125 w 514329"/>
                  <a:gd name="connsiteY37" fmla="*/ 19068 h 250971"/>
                  <a:gd name="connsiteX38" fmla="*/ 95152 w 514329"/>
                  <a:gd name="connsiteY38" fmla="*/ 0 h 250971"/>
                  <a:gd name="connsiteX39" fmla="*/ 110297 w 514329"/>
                  <a:gd name="connsiteY39" fmla="*/ 26164 h 250971"/>
                  <a:gd name="connsiteX40" fmla="*/ 141030 w 514329"/>
                  <a:gd name="connsiteY40" fmla="*/ 8191 h 250971"/>
                  <a:gd name="connsiteX41" fmla="*/ 173066 w 514329"/>
                  <a:gd name="connsiteY41" fmla="*/ 11347 h 250971"/>
                  <a:gd name="connsiteX42" fmla="*/ 175725 w 514329"/>
                  <a:gd name="connsiteY42" fmla="*/ 15886 h 250971"/>
                  <a:gd name="connsiteX43" fmla="*/ 179922 w 514329"/>
                  <a:gd name="connsiteY43" fmla="*/ 14164 h 250971"/>
                  <a:gd name="connsiteX44" fmla="*/ 182476 w 514329"/>
                  <a:gd name="connsiteY44" fmla="*/ 16355 h 250971"/>
                  <a:gd name="connsiteX45" fmla="*/ 184301 w 514329"/>
                  <a:gd name="connsiteY45" fmla="*/ 13747 h 250971"/>
                  <a:gd name="connsiteX46" fmla="*/ 190766 w 514329"/>
                  <a:gd name="connsiteY46" fmla="*/ 16512 h 250971"/>
                  <a:gd name="connsiteX47" fmla="*/ 190948 w 514329"/>
                  <a:gd name="connsiteY47" fmla="*/ 20581 h 250971"/>
                  <a:gd name="connsiteX48" fmla="*/ 196735 w 514329"/>
                  <a:gd name="connsiteY48" fmla="*/ 20764 h 250971"/>
                  <a:gd name="connsiteX49" fmla="*/ 197882 w 514329"/>
                  <a:gd name="connsiteY49" fmla="*/ 29763 h 250971"/>
                  <a:gd name="connsiteX50" fmla="*/ 200332 w 514329"/>
                  <a:gd name="connsiteY50" fmla="*/ 33728 h 250971"/>
                  <a:gd name="connsiteX51" fmla="*/ 204190 w 514329"/>
                  <a:gd name="connsiteY51" fmla="*/ 37641 h 250971"/>
                  <a:gd name="connsiteX52" fmla="*/ 207397 w 514329"/>
                  <a:gd name="connsiteY52" fmla="*/ 37667 h 250971"/>
                  <a:gd name="connsiteX53" fmla="*/ 209039 w 514329"/>
                  <a:gd name="connsiteY53" fmla="*/ 35502 h 250971"/>
                  <a:gd name="connsiteX54" fmla="*/ 216624 w 514329"/>
                  <a:gd name="connsiteY54" fmla="*/ 36024 h 250971"/>
                  <a:gd name="connsiteX55" fmla="*/ 219492 w 514329"/>
                  <a:gd name="connsiteY55" fmla="*/ 37146 h 250971"/>
                  <a:gd name="connsiteX56" fmla="*/ 220899 w 514329"/>
                  <a:gd name="connsiteY56" fmla="*/ 35920 h 250971"/>
                  <a:gd name="connsiteX57" fmla="*/ 236904 w 514329"/>
                  <a:gd name="connsiteY57" fmla="*/ 37198 h 250971"/>
                  <a:gd name="connsiteX58" fmla="*/ 242613 w 514329"/>
                  <a:gd name="connsiteY58" fmla="*/ 40798 h 250971"/>
                  <a:gd name="connsiteX59" fmla="*/ 247983 w 514329"/>
                  <a:gd name="connsiteY59" fmla="*/ 37015 h 250971"/>
                  <a:gd name="connsiteX60" fmla="*/ 249495 w 514329"/>
                  <a:gd name="connsiteY60" fmla="*/ 38189 h 250971"/>
                  <a:gd name="connsiteX61" fmla="*/ 251528 w 514329"/>
                  <a:gd name="connsiteY61" fmla="*/ 34824 h 250971"/>
                  <a:gd name="connsiteX62" fmla="*/ 251137 w 514329"/>
                  <a:gd name="connsiteY62" fmla="*/ 32581 h 250971"/>
                  <a:gd name="connsiteX63" fmla="*/ 266803 w 514329"/>
                  <a:gd name="connsiteY63" fmla="*/ 36624 h 250971"/>
                  <a:gd name="connsiteX64" fmla="*/ 275015 w 514329"/>
                  <a:gd name="connsiteY64" fmla="*/ 36363 h 250971"/>
                  <a:gd name="connsiteX65" fmla="*/ 274154 w 514329"/>
                  <a:gd name="connsiteY65" fmla="*/ 39728 h 250971"/>
                  <a:gd name="connsiteX66" fmla="*/ 278247 w 514329"/>
                  <a:gd name="connsiteY66" fmla="*/ 45050 h 250971"/>
                  <a:gd name="connsiteX67" fmla="*/ 280932 w 514329"/>
                  <a:gd name="connsiteY67" fmla="*/ 41632 h 250971"/>
                  <a:gd name="connsiteX68" fmla="*/ 279681 w 514329"/>
                  <a:gd name="connsiteY68" fmla="*/ 37250 h 250971"/>
                  <a:gd name="connsiteX69" fmla="*/ 282809 w 514329"/>
                  <a:gd name="connsiteY69" fmla="*/ 35502 h 250971"/>
                  <a:gd name="connsiteX70" fmla="*/ 286484 w 514329"/>
                  <a:gd name="connsiteY70" fmla="*/ 41998 h 250971"/>
                  <a:gd name="connsiteX71" fmla="*/ 283721 w 514329"/>
                  <a:gd name="connsiteY71" fmla="*/ 47528 h 250971"/>
                  <a:gd name="connsiteX72" fmla="*/ 285285 w 514329"/>
                  <a:gd name="connsiteY72" fmla="*/ 52484 h 250971"/>
                  <a:gd name="connsiteX73" fmla="*/ 280593 w 514329"/>
                  <a:gd name="connsiteY73" fmla="*/ 52771 h 250971"/>
                  <a:gd name="connsiteX74" fmla="*/ 279472 w 514329"/>
                  <a:gd name="connsiteY74" fmla="*/ 55927 h 250971"/>
                  <a:gd name="connsiteX75" fmla="*/ 282600 w 514329"/>
                  <a:gd name="connsiteY75" fmla="*/ 58432 h 250971"/>
                  <a:gd name="connsiteX76" fmla="*/ 282287 w 514329"/>
                  <a:gd name="connsiteY76" fmla="*/ 60884 h 250971"/>
                  <a:gd name="connsiteX77" fmla="*/ 295555 w 514329"/>
                  <a:gd name="connsiteY77" fmla="*/ 56997 h 250971"/>
                  <a:gd name="connsiteX78" fmla="*/ 294904 w 514329"/>
                  <a:gd name="connsiteY78" fmla="*/ 54493 h 250971"/>
                  <a:gd name="connsiteX79" fmla="*/ 322691 w 514329"/>
                  <a:gd name="connsiteY79" fmla="*/ 49823 h 250971"/>
                  <a:gd name="connsiteX80" fmla="*/ 349488 w 514329"/>
                  <a:gd name="connsiteY80" fmla="*/ 45832 h 250971"/>
                  <a:gd name="connsiteX81" fmla="*/ 351339 w 514329"/>
                  <a:gd name="connsiteY81" fmla="*/ 48519 h 250971"/>
                  <a:gd name="connsiteX82" fmla="*/ 358925 w 514329"/>
                  <a:gd name="connsiteY82" fmla="*/ 49641 h 250971"/>
                  <a:gd name="connsiteX83" fmla="*/ 363434 w 514329"/>
                  <a:gd name="connsiteY83" fmla="*/ 47189 h 250971"/>
                  <a:gd name="connsiteX84" fmla="*/ 368752 w 514329"/>
                  <a:gd name="connsiteY84" fmla="*/ 50919 h 250971"/>
                  <a:gd name="connsiteX85" fmla="*/ 368178 w 514329"/>
                  <a:gd name="connsiteY85" fmla="*/ 54858 h 250971"/>
                  <a:gd name="connsiteX86" fmla="*/ 370811 w 514329"/>
                  <a:gd name="connsiteY86" fmla="*/ 55249 h 250971"/>
                  <a:gd name="connsiteX87" fmla="*/ 374461 w 514329"/>
                  <a:gd name="connsiteY87" fmla="*/ 58380 h 250971"/>
                  <a:gd name="connsiteX88" fmla="*/ 374252 w 514329"/>
                  <a:gd name="connsiteY88" fmla="*/ 66649 h 250971"/>
                  <a:gd name="connsiteX89" fmla="*/ 379127 w 514329"/>
                  <a:gd name="connsiteY89" fmla="*/ 67327 h 250971"/>
                  <a:gd name="connsiteX90" fmla="*/ 382489 w 514329"/>
                  <a:gd name="connsiteY90" fmla="*/ 70875 h 250971"/>
                  <a:gd name="connsiteX91" fmla="*/ 387781 w 514329"/>
                  <a:gd name="connsiteY91" fmla="*/ 70927 h 250971"/>
                  <a:gd name="connsiteX92" fmla="*/ 388432 w 514329"/>
                  <a:gd name="connsiteY92" fmla="*/ 74031 h 250971"/>
                  <a:gd name="connsiteX93" fmla="*/ 408217 w 514329"/>
                  <a:gd name="connsiteY93" fmla="*/ 56997 h 250971"/>
                  <a:gd name="connsiteX94" fmla="*/ 404203 w 514329"/>
                  <a:gd name="connsiteY94" fmla="*/ 54597 h 250971"/>
                  <a:gd name="connsiteX95" fmla="*/ 404412 w 514329"/>
                  <a:gd name="connsiteY95" fmla="*/ 48337 h 250971"/>
                  <a:gd name="connsiteX96" fmla="*/ 401518 w 514329"/>
                  <a:gd name="connsiteY96" fmla="*/ 49876 h 250971"/>
                  <a:gd name="connsiteX97" fmla="*/ 399798 w 514329"/>
                  <a:gd name="connsiteY97" fmla="*/ 48102 h 250971"/>
                  <a:gd name="connsiteX98" fmla="*/ 398468 w 514329"/>
                  <a:gd name="connsiteY98" fmla="*/ 40928 h 250971"/>
                  <a:gd name="connsiteX99" fmla="*/ 395783 w 514329"/>
                  <a:gd name="connsiteY99" fmla="*/ 37615 h 250971"/>
                  <a:gd name="connsiteX100" fmla="*/ 396279 w 514329"/>
                  <a:gd name="connsiteY100" fmla="*/ 34902 h 250971"/>
                  <a:gd name="connsiteX101" fmla="*/ 393776 w 514329"/>
                  <a:gd name="connsiteY101" fmla="*/ 28068 h 250971"/>
                  <a:gd name="connsiteX102" fmla="*/ 394871 w 514329"/>
                  <a:gd name="connsiteY102" fmla="*/ 23607 h 250971"/>
                  <a:gd name="connsiteX103" fmla="*/ 392786 w 514329"/>
                  <a:gd name="connsiteY103" fmla="*/ 21312 h 250971"/>
                  <a:gd name="connsiteX104" fmla="*/ 393594 w 514329"/>
                  <a:gd name="connsiteY104" fmla="*/ 18547 h 250971"/>
                  <a:gd name="connsiteX105" fmla="*/ 398729 w 514329"/>
                  <a:gd name="connsiteY105" fmla="*/ 18442 h 250971"/>
                  <a:gd name="connsiteX106" fmla="*/ 397712 w 514329"/>
                  <a:gd name="connsiteY106" fmla="*/ 15416 h 250971"/>
                  <a:gd name="connsiteX107" fmla="*/ 395888 w 514329"/>
                  <a:gd name="connsiteY107" fmla="*/ 15964 h 250971"/>
                  <a:gd name="connsiteX108" fmla="*/ 392030 w 514329"/>
                  <a:gd name="connsiteY108" fmla="*/ 11817 h 250971"/>
                  <a:gd name="connsiteX109" fmla="*/ 395288 w 514329"/>
                  <a:gd name="connsiteY109" fmla="*/ 11321 h 250971"/>
                  <a:gd name="connsiteX110" fmla="*/ 398103 w 514329"/>
                  <a:gd name="connsiteY110" fmla="*/ 5373 h 250971"/>
                  <a:gd name="connsiteX111" fmla="*/ 397869 w 514329"/>
                  <a:gd name="connsiteY111" fmla="*/ 2973 h 250971"/>
                  <a:gd name="connsiteX112" fmla="*/ 424874 w 514329"/>
                  <a:gd name="connsiteY112" fmla="*/ 3286 h 250971"/>
                  <a:gd name="connsiteX113" fmla="*/ 467911 w 514329"/>
                  <a:gd name="connsiteY113" fmla="*/ 3234 h 250971"/>
                  <a:gd name="connsiteX114" fmla="*/ 470100 w 514329"/>
                  <a:gd name="connsiteY114" fmla="*/ 6051 h 250971"/>
                  <a:gd name="connsiteX115" fmla="*/ 471925 w 514329"/>
                  <a:gd name="connsiteY115" fmla="*/ 10877 h 250971"/>
                  <a:gd name="connsiteX116" fmla="*/ 470856 w 514329"/>
                  <a:gd name="connsiteY116" fmla="*/ 15442 h 250971"/>
                  <a:gd name="connsiteX117" fmla="*/ 472473 w 514329"/>
                  <a:gd name="connsiteY117" fmla="*/ 16668 h 250971"/>
                  <a:gd name="connsiteX118" fmla="*/ 473515 w 514329"/>
                  <a:gd name="connsiteY118" fmla="*/ 21703 h 250971"/>
                  <a:gd name="connsiteX119" fmla="*/ 472942 w 514329"/>
                  <a:gd name="connsiteY119" fmla="*/ 26685 h 250971"/>
                  <a:gd name="connsiteX120" fmla="*/ 474375 w 514329"/>
                  <a:gd name="connsiteY120" fmla="*/ 28668 h 250971"/>
                  <a:gd name="connsiteX121" fmla="*/ 474610 w 514329"/>
                  <a:gd name="connsiteY121" fmla="*/ 33989 h 250971"/>
                  <a:gd name="connsiteX122" fmla="*/ 476226 w 514329"/>
                  <a:gd name="connsiteY122" fmla="*/ 38137 h 250971"/>
                  <a:gd name="connsiteX123" fmla="*/ 478989 w 514329"/>
                  <a:gd name="connsiteY123" fmla="*/ 38033 h 250971"/>
                  <a:gd name="connsiteX124" fmla="*/ 482534 w 514329"/>
                  <a:gd name="connsiteY124" fmla="*/ 43458 h 250971"/>
                  <a:gd name="connsiteX125" fmla="*/ 488217 w 514329"/>
                  <a:gd name="connsiteY125" fmla="*/ 46458 h 250971"/>
                  <a:gd name="connsiteX126" fmla="*/ 488556 w 514329"/>
                  <a:gd name="connsiteY126" fmla="*/ 52771 h 250971"/>
                  <a:gd name="connsiteX127" fmla="*/ 489703 w 514329"/>
                  <a:gd name="connsiteY127" fmla="*/ 57075 h 250971"/>
                  <a:gd name="connsiteX128" fmla="*/ 488999 w 514329"/>
                  <a:gd name="connsiteY128" fmla="*/ 62136 h 250971"/>
                  <a:gd name="connsiteX129" fmla="*/ 487070 w 514329"/>
                  <a:gd name="connsiteY129" fmla="*/ 64666 h 250971"/>
                  <a:gd name="connsiteX130" fmla="*/ 488087 w 514329"/>
                  <a:gd name="connsiteY130" fmla="*/ 66831 h 250971"/>
                  <a:gd name="connsiteX131" fmla="*/ 486783 w 514329"/>
                  <a:gd name="connsiteY131" fmla="*/ 70875 h 250971"/>
                  <a:gd name="connsiteX132" fmla="*/ 489077 w 514329"/>
                  <a:gd name="connsiteY132" fmla="*/ 74787 h 250971"/>
                  <a:gd name="connsiteX133" fmla="*/ 487957 w 514329"/>
                  <a:gd name="connsiteY133" fmla="*/ 77735 h 250971"/>
                  <a:gd name="connsiteX134" fmla="*/ 485897 w 514329"/>
                  <a:gd name="connsiteY134" fmla="*/ 78466 h 250971"/>
                  <a:gd name="connsiteX135" fmla="*/ 485298 w 514329"/>
                  <a:gd name="connsiteY135" fmla="*/ 84726 h 250971"/>
                  <a:gd name="connsiteX136" fmla="*/ 487852 w 514329"/>
                  <a:gd name="connsiteY136" fmla="*/ 89030 h 250971"/>
                  <a:gd name="connsiteX137" fmla="*/ 486601 w 514329"/>
                  <a:gd name="connsiteY137" fmla="*/ 91378 h 250971"/>
                  <a:gd name="connsiteX138" fmla="*/ 487487 w 514329"/>
                  <a:gd name="connsiteY138" fmla="*/ 94613 h 250971"/>
                  <a:gd name="connsiteX139" fmla="*/ 484072 w 514329"/>
                  <a:gd name="connsiteY139" fmla="*/ 101578 h 250971"/>
                  <a:gd name="connsiteX140" fmla="*/ 484698 w 514329"/>
                  <a:gd name="connsiteY140" fmla="*/ 105360 h 250971"/>
                  <a:gd name="connsiteX141" fmla="*/ 486731 w 514329"/>
                  <a:gd name="connsiteY141" fmla="*/ 108543 h 250971"/>
                  <a:gd name="connsiteX142" fmla="*/ 490589 w 514329"/>
                  <a:gd name="connsiteY142" fmla="*/ 110108 h 250971"/>
                  <a:gd name="connsiteX143" fmla="*/ 494135 w 514329"/>
                  <a:gd name="connsiteY143" fmla="*/ 112873 h 250971"/>
                  <a:gd name="connsiteX144" fmla="*/ 495229 w 514329"/>
                  <a:gd name="connsiteY144" fmla="*/ 115559 h 250971"/>
                  <a:gd name="connsiteX145" fmla="*/ 500729 w 514329"/>
                  <a:gd name="connsiteY145" fmla="*/ 116342 h 250971"/>
                  <a:gd name="connsiteX146" fmla="*/ 505239 w 514329"/>
                  <a:gd name="connsiteY146" fmla="*/ 123020 h 250971"/>
                  <a:gd name="connsiteX147" fmla="*/ 512303 w 514329"/>
                  <a:gd name="connsiteY147" fmla="*/ 126620 h 250971"/>
                  <a:gd name="connsiteX148" fmla="*/ 514363 w 514329"/>
                  <a:gd name="connsiteY148" fmla="*/ 129228 h 250971"/>
                  <a:gd name="connsiteX149" fmla="*/ 466712 w 514329"/>
                  <a:gd name="connsiteY149" fmla="*/ 140393 h 250971"/>
                  <a:gd name="connsiteX150" fmla="*/ 464861 w 514329"/>
                  <a:gd name="connsiteY150" fmla="*/ 141541 h 250971"/>
                  <a:gd name="connsiteX151" fmla="*/ 462958 w 514329"/>
                  <a:gd name="connsiteY151" fmla="*/ 139324 h 250971"/>
                  <a:gd name="connsiteX152" fmla="*/ 446692 w 514329"/>
                  <a:gd name="connsiteY152" fmla="*/ 134394 h 250971"/>
                  <a:gd name="connsiteX153" fmla="*/ 443721 w 514329"/>
                  <a:gd name="connsiteY153" fmla="*/ 131420 h 250971"/>
                  <a:gd name="connsiteX154" fmla="*/ 438142 w 514329"/>
                  <a:gd name="connsiteY154" fmla="*/ 131655 h 250971"/>
                  <a:gd name="connsiteX155" fmla="*/ 436005 w 514329"/>
                  <a:gd name="connsiteY155" fmla="*/ 129803 h 250971"/>
                  <a:gd name="connsiteX156" fmla="*/ 432355 w 514329"/>
                  <a:gd name="connsiteY156" fmla="*/ 129724 h 250971"/>
                  <a:gd name="connsiteX157" fmla="*/ 429436 w 514329"/>
                  <a:gd name="connsiteY157" fmla="*/ 127924 h 250971"/>
                  <a:gd name="connsiteX158" fmla="*/ 426569 w 514329"/>
                  <a:gd name="connsiteY158" fmla="*/ 128472 h 250971"/>
                  <a:gd name="connsiteX159" fmla="*/ 411502 w 514329"/>
                  <a:gd name="connsiteY159" fmla="*/ 121246 h 250971"/>
                  <a:gd name="connsiteX160" fmla="*/ 397634 w 514329"/>
                  <a:gd name="connsiteY160" fmla="*/ 138854 h 250971"/>
                  <a:gd name="connsiteX161" fmla="*/ 391143 w 514329"/>
                  <a:gd name="connsiteY161" fmla="*/ 145010 h 250971"/>
                  <a:gd name="connsiteX162" fmla="*/ 360019 w 514329"/>
                  <a:gd name="connsiteY162" fmla="*/ 175453 h 250971"/>
                  <a:gd name="connsiteX163" fmla="*/ 355562 w 514329"/>
                  <a:gd name="connsiteY163" fmla="*/ 172661 h 250971"/>
                  <a:gd name="connsiteX164" fmla="*/ 353815 w 514329"/>
                  <a:gd name="connsiteY164" fmla="*/ 168331 h 250971"/>
                  <a:gd name="connsiteX165" fmla="*/ 355588 w 514329"/>
                  <a:gd name="connsiteY165" fmla="*/ 164940 h 250971"/>
                  <a:gd name="connsiteX166" fmla="*/ 352486 w 514329"/>
                  <a:gd name="connsiteY166" fmla="*/ 161627 h 250971"/>
                  <a:gd name="connsiteX167" fmla="*/ 343753 w 514329"/>
                  <a:gd name="connsiteY167" fmla="*/ 163114 h 250971"/>
                  <a:gd name="connsiteX168" fmla="*/ 343623 w 514329"/>
                  <a:gd name="connsiteY168" fmla="*/ 167288 h 250971"/>
                  <a:gd name="connsiteX169" fmla="*/ 341668 w 514329"/>
                  <a:gd name="connsiteY169" fmla="*/ 169557 h 250971"/>
                  <a:gd name="connsiteX170" fmla="*/ 340052 w 514329"/>
                  <a:gd name="connsiteY170" fmla="*/ 190008 h 250971"/>
                  <a:gd name="connsiteX171" fmla="*/ 330824 w 514329"/>
                  <a:gd name="connsiteY171" fmla="*/ 191678 h 250971"/>
                  <a:gd name="connsiteX172" fmla="*/ 326705 w 514329"/>
                  <a:gd name="connsiteY172" fmla="*/ 195147 h 250971"/>
                  <a:gd name="connsiteX173" fmla="*/ 314897 w 514329"/>
                  <a:gd name="connsiteY173" fmla="*/ 195408 h 250971"/>
                  <a:gd name="connsiteX174" fmla="*/ 316617 w 514329"/>
                  <a:gd name="connsiteY174" fmla="*/ 199660 h 250971"/>
                  <a:gd name="connsiteX175" fmla="*/ 311535 w 514329"/>
                  <a:gd name="connsiteY175" fmla="*/ 200286 h 250971"/>
                  <a:gd name="connsiteX176" fmla="*/ 307885 w 514329"/>
                  <a:gd name="connsiteY176" fmla="*/ 198669 h 250971"/>
                  <a:gd name="connsiteX177" fmla="*/ 305643 w 514329"/>
                  <a:gd name="connsiteY177" fmla="*/ 193295 h 250971"/>
                  <a:gd name="connsiteX178" fmla="*/ 300404 w 514329"/>
                  <a:gd name="connsiteY178" fmla="*/ 196060 h 250971"/>
                  <a:gd name="connsiteX179" fmla="*/ 287709 w 514329"/>
                  <a:gd name="connsiteY179" fmla="*/ 198904 h 250971"/>
                  <a:gd name="connsiteX180" fmla="*/ 280697 w 514329"/>
                  <a:gd name="connsiteY180" fmla="*/ 199034 h 250971"/>
                  <a:gd name="connsiteX181" fmla="*/ 268602 w 514329"/>
                  <a:gd name="connsiteY181" fmla="*/ 203417 h 250971"/>
                  <a:gd name="connsiteX182" fmla="*/ 264431 w 514329"/>
                  <a:gd name="connsiteY182" fmla="*/ 168775 h 250971"/>
                  <a:gd name="connsiteX183" fmla="*/ 267299 w 514329"/>
                  <a:gd name="connsiteY183" fmla="*/ 169166 h 250971"/>
                  <a:gd name="connsiteX184" fmla="*/ 275666 w 514329"/>
                  <a:gd name="connsiteY184" fmla="*/ 166323 h 250971"/>
                  <a:gd name="connsiteX185" fmla="*/ 278586 w 514329"/>
                  <a:gd name="connsiteY185" fmla="*/ 163375 h 250971"/>
                  <a:gd name="connsiteX186" fmla="*/ 283121 w 514329"/>
                  <a:gd name="connsiteY186" fmla="*/ 162749 h 250971"/>
                  <a:gd name="connsiteX187" fmla="*/ 285572 w 514329"/>
                  <a:gd name="connsiteY187" fmla="*/ 160844 h 250971"/>
                  <a:gd name="connsiteX188" fmla="*/ 289847 w 514329"/>
                  <a:gd name="connsiteY188" fmla="*/ 162592 h 250971"/>
                  <a:gd name="connsiteX189" fmla="*/ 292818 w 514329"/>
                  <a:gd name="connsiteY189" fmla="*/ 161914 h 250971"/>
                  <a:gd name="connsiteX190" fmla="*/ 294487 w 514329"/>
                  <a:gd name="connsiteY190" fmla="*/ 163479 h 250971"/>
                  <a:gd name="connsiteX191" fmla="*/ 298110 w 514329"/>
                  <a:gd name="connsiteY191" fmla="*/ 162749 h 250971"/>
                  <a:gd name="connsiteX192" fmla="*/ 300638 w 514329"/>
                  <a:gd name="connsiteY192" fmla="*/ 159697 h 250971"/>
                  <a:gd name="connsiteX193" fmla="*/ 296780 w 514329"/>
                  <a:gd name="connsiteY193" fmla="*/ 158262 h 250971"/>
                  <a:gd name="connsiteX194" fmla="*/ 293001 w 514329"/>
                  <a:gd name="connsiteY194" fmla="*/ 150854 h 250971"/>
                  <a:gd name="connsiteX195" fmla="*/ 290655 w 514329"/>
                  <a:gd name="connsiteY195" fmla="*/ 148141 h 250971"/>
                  <a:gd name="connsiteX196" fmla="*/ 293939 w 514329"/>
                  <a:gd name="connsiteY196" fmla="*/ 143211 h 250971"/>
                  <a:gd name="connsiteX197" fmla="*/ 293262 w 514329"/>
                  <a:gd name="connsiteY197" fmla="*/ 140341 h 250971"/>
                  <a:gd name="connsiteX198" fmla="*/ 297354 w 514329"/>
                  <a:gd name="connsiteY198" fmla="*/ 139663 h 250971"/>
                  <a:gd name="connsiteX199" fmla="*/ 298032 w 514329"/>
                  <a:gd name="connsiteY199" fmla="*/ 137237 h 250971"/>
                  <a:gd name="connsiteX200" fmla="*/ 295503 w 514329"/>
                  <a:gd name="connsiteY200" fmla="*/ 136611 h 250971"/>
                  <a:gd name="connsiteX201" fmla="*/ 295321 w 514329"/>
                  <a:gd name="connsiteY201" fmla="*/ 134081 h 250971"/>
                  <a:gd name="connsiteX202" fmla="*/ 293209 w 514329"/>
                  <a:gd name="connsiteY202" fmla="*/ 131811 h 250971"/>
                  <a:gd name="connsiteX203" fmla="*/ 291333 w 514329"/>
                  <a:gd name="connsiteY203" fmla="*/ 133167 h 250971"/>
                  <a:gd name="connsiteX204" fmla="*/ 287423 w 514329"/>
                  <a:gd name="connsiteY204" fmla="*/ 132046 h 250971"/>
                  <a:gd name="connsiteX205" fmla="*/ 284581 w 514329"/>
                  <a:gd name="connsiteY205" fmla="*/ 132489 h 250971"/>
                  <a:gd name="connsiteX206" fmla="*/ 278664 w 514329"/>
                  <a:gd name="connsiteY206" fmla="*/ 130089 h 250971"/>
                  <a:gd name="connsiteX207" fmla="*/ 248478 w 514329"/>
                  <a:gd name="connsiteY207" fmla="*/ 130429 h 250971"/>
                  <a:gd name="connsiteX208" fmla="*/ 243526 w 514329"/>
                  <a:gd name="connsiteY208" fmla="*/ 133637 h 250971"/>
                  <a:gd name="connsiteX209" fmla="*/ 237634 w 514329"/>
                  <a:gd name="connsiteY209" fmla="*/ 134472 h 250971"/>
                  <a:gd name="connsiteX210" fmla="*/ 233516 w 514329"/>
                  <a:gd name="connsiteY210" fmla="*/ 137863 h 250971"/>
                  <a:gd name="connsiteX211" fmla="*/ 220065 w 514329"/>
                  <a:gd name="connsiteY211" fmla="*/ 146889 h 250971"/>
                  <a:gd name="connsiteX212" fmla="*/ 216859 w 514329"/>
                  <a:gd name="connsiteY212" fmla="*/ 147437 h 250971"/>
                  <a:gd name="connsiteX213" fmla="*/ 206745 w 514329"/>
                  <a:gd name="connsiteY213" fmla="*/ 151975 h 250971"/>
                  <a:gd name="connsiteX214" fmla="*/ 195953 w 514329"/>
                  <a:gd name="connsiteY214" fmla="*/ 159305 h 250971"/>
                  <a:gd name="connsiteX215" fmla="*/ 188837 w 514329"/>
                  <a:gd name="connsiteY215" fmla="*/ 168827 h 250971"/>
                  <a:gd name="connsiteX216" fmla="*/ 185552 w 514329"/>
                  <a:gd name="connsiteY216" fmla="*/ 175218 h 250971"/>
                  <a:gd name="connsiteX217" fmla="*/ 183649 w 514329"/>
                  <a:gd name="connsiteY217" fmla="*/ 180800 h 250971"/>
                  <a:gd name="connsiteX218" fmla="*/ 178723 w 514329"/>
                  <a:gd name="connsiteY218" fmla="*/ 188887 h 250971"/>
                  <a:gd name="connsiteX219" fmla="*/ 162952 w 514329"/>
                  <a:gd name="connsiteY219" fmla="*/ 197078 h 250971"/>
                  <a:gd name="connsiteX220" fmla="*/ 158808 w 514329"/>
                  <a:gd name="connsiteY220" fmla="*/ 193843 h 250971"/>
                  <a:gd name="connsiteX221" fmla="*/ 158260 w 514329"/>
                  <a:gd name="connsiteY221" fmla="*/ 191547 h 250971"/>
                  <a:gd name="connsiteX222" fmla="*/ 155106 w 514329"/>
                  <a:gd name="connsiteY222" fmla="*/ 191208 h 250971"/>
                  <a:gd name="connsiteX223" fmla="*/ 126849 w 514329"/>
                  <a:gd name="connsiteY223" fmla="*/ 207799 h 250971"/>
                  <a:gd name="connsiteX224" fmla="*/ 99505 w 514329"/>
                  <a:gd name="connsiteY224" fmla="*/ 224024 h 250971"/>
                  <a:gd name="connsiteX225" fmla="*/ 78130 w 514329"/>
                  <a:gd name="connsiteY225" fmla="*/ 237015 h 250971"/>
                  <a:gd name="connsiteX226" fmla="*/ 52298 w 514329"/>
                  <a:gd name="connsiteY226" fmla="*/ 246145 h 250971"/>
                  <a:gd name="connsiteX227" fmla="*/ 47240 w 514329"/>
                  <a:gd name="connsiteY227" fmla="*/ 243328 h 250971"/>
                  <a:gd name="connsiteX228" fmla="*/ 43096 w 514329"/>
                  <a:gd name="connsiteY228" fmla="*/ 250971 h 250971"/>
                  <a:gd name="connsiteX229" fmla="*/ 37882 w 514329"/>
                  <a:gd name="connsiteY229" fmla="*/ 248154 h 250971"/>
                  <a:gd name="connsiteX230" fmla="*/ 36683 w 514329"/>
                  <a:gd name="connsiteY230" fmla="*/ 250423 h 250971"/>
                  <a:gd name="connsiteX231" fmla="*/ 34103 w 514329"/>
                  <a:gd name="connsiteY231" fmla="*/ 249667 h 250971"/>
                  <a:gd name="connsiteX232" fmla="*/ 34963 w 514329"/>
                  <a:gd name="connsiteY232" fmla="*/ 247710 h 250971"/>
                  <a:gd name="connsiteX233" fmla="*/ 32982 w 514329"/>
                  <a:gd name="connsiteY233" fmla="*/ 246223 h 250971"/>
                  <a:gd name="connsiteX234" fmla="*/ 31731 w 514329"/>
                  <a:gd name="connsiteY234" fmla="*/ 248336 h 250971"/>
                  <a:gd name="connsiteX235" fmla="*/ 27586 w 514329"/>
                  <a:gd name="connsiteY235" fmla="*/ 245702 h 250971"/>
                  <a:gd name="connsiteX236" fmla="*/ 25136 w 514329"/>
                  <a:gd name="connsiteY236" fmla="*/ 239780 h 250971"/>
                  <a:gd name="connsiteX237" fmla="*/ 23702 w 514329"/>
                  <a:gd name="connsiteY237" fmla="*/ 242362 h 250971"/>
                  <a:gd name="connsiteX238" fmla="*/ 18723 w 514329"/>
                  <a:gd name="connsiteY238" fmla="*/ 240250 h 250971"/>
                  <a:gd name="connsiteX239" fmla="*/ 20235 w 514329"/>
                  <a:gd name="connsiteY239" fmla="*/ 237484 h 250971"/>
                  <a:gd name="connsiteX240" fmla="*/ 14474 w 514329"/>
                  <a:gd name="connsiteY240" fmla="*/ 235893 h 250971"/>
                  <a:gd name="connsiteX241" fmla="*/ 11998 w 514329"/>
                  <a:gd name="connsiteY241" fmla="*/ 240484 h 250971"/>
                  <a:gd name="connsiteX242" fmla="*/ 10434 w 514329"/>
                  <a:gd name="connsiteY242" fmla="*/ 238476 h 250971"/>
                  <a:gd name="connsiteX243" fmla="*/ 7749 w 514329"/>
                  <a:gd name="connsiteY243" fmla="*/ 239467 h 250971"/>
                  <a:gd name="connsiteX244" fmla="*/ 4543 w 514329"/>
                  <a:gd name="connsiteY244" fmla="*/ 237224 h 250971"/>
                  <a:gd name="connsiteX245" fmla="*/ 3317 w 514329"/>
                  <a:gd name="connsiteY245" fmla="*/ 233102 h 250971"/>
                  <a:gd name="connsiteX246" fmla="*/ 945 w 514329"/>
                  <a:gd name="connsiteY246" fmla="*/ 234511 h 250971"/>
                  <a:gd name="connsiteX247" fmla="*/ 33 w 514329"/>
                  <a:gd name="connsiteY247" fmla="*/ 231667 h 250971"/>
                  <a:gd name="connsiteX248" fmla="*/ 33 w 514329"/>
                  <a:gd name="connsiteY248" fmla="*/ 231667 h 250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Lst>
                <a:rect l="l" t="t" r="r" b="b"/>
                <a:pathLst>
                  <a:path w="514329" h="250971">
                    <a:moveTo>
                      <a:pt x="33" y="231667"/>
                    </a:moveTo>
                    <a:lnTo>
                      <a:pt x="2040" y="229476"/>
                    </a:lnTo>
                    <a:lnTo>
                      <a:pt x="659" y="220138"/>
                    </a:lnTo>
                    <a:lnTo>
                      <a:pt x="4673" y="218624"/>
                    </a:lnTo>
                    <a:lnTo>
                      <a:pt x="4699" y="222172"/>
                    </a:lnTo>
                    <a:lnTo>
                      <a:pt x="7201" y="221442"/>
                    </a:lnTo>
                    <a:lnTo>
                      <a:pt x="5768" y="226946"/>
                    </a:lnTo>
                    <a:lnTo>
                      <a:pt x="8713" y="228433"/>
                    </a:lnTo>
                    <a:lnTo>
                      <a:pt x="14292" y="229189"/>
                    </a:lnTo>
                    <a:lnTo>
                      <a:pt x="15439" y="226868"/>
                    </a:lnTo>
                    <a:lnTo>
                      <a:pt x="11998" y="224546"/>
                    </a:lnTo>
                    <a:lnTo>
                      <a:pt x="16403" y="223764"/>
                    </a:lnTo>
                    <a:lnTo>
                      <a:pt x="20157" y="228015"/>
                    </a:lnTo>
                    <a:lnTo>
                      <a:pt x="19974" y="224990"/>
                    </a:lnTo>
                    <a:lnTo>
                      <a:pt x="23832" y="227128"/>
                    </a:lnTo>
                    <a:lnTo>
                      <a:pt x="24692" y="222094"/>
                    </a:lnTo>
                    <a:lnTo>
                      <a:pt x="30870" y="220842"/>
                    </a:lnTo>
                    <a:lnTo>
                      <a:pt x="29958" y="226789"/>
                    </a:lnTo>
                    <a:lnTo>
                      <a:pt x="32252" y="226372"/>
                    </a:lnTo>
                    <a:lnTo>
                      <a:pt x="32721" y="223633"/>
                    </a:lnTo>
                    <a:lnTo>
                      <a:pt x="39368" y="224729"/>
                    </a:lnTo>
                    <a:lnTo>
                      <a:pt x="38274" y="227128"/>
                    </a:lnTo>
                    <a:lnTo>
                      <a:pt x="40411" y="227468"/>
                    </a:lnTo>
                    <a:lnTo>
                      <a:pt x="41662" y="221859"/>
                    </a:lnTo>
                    <a:lnTo>
                      <a:pt x="45650" y="221468"/>
                    </a:lnTo>
                    <a:lnTo>
                      <a:pt x="46406" y="217399"/>
                    </a:lnTo>
                    <a:lnTo>
                      <a:pt x="58319" y="214581"/>
                    </a:lnTo>
                    <a:lnTo>
                      <a:pt x="68980" y="211425"/>
                    </a:lnTo>
                    <a:lnTo>
                      <a:pt x="61603" y="190426"/>
                    </a:lnTo>
                    <a:lnTo>
                      <a:pt x="55034" y="187582"/>
                    </a:lnTo>
                    <a:lnTo>
                      <a:pt x="63193" y="164523"/>
                    </a:lnTo>
                    <a:lnTo>
                      <a:pt x="64445" y="163584"/>
                    </a:lnTo>
                    <a:lnTo>
                      <a:pt x="90408" y="148297"/>
                    </a:lnTo>
                    <a:lnTo>
                      <a:pt x="60431" y="98787"/>
                    </a:lnTo>
                    <a:lnTo>
                      <a:pt x="51020" y="104786"/>
                    </a:lnTo>
                    <a:lnTo>
                      <a:pt x="40176" y="91952"/>
                    </a:lnTo>
                    <a:lnTo>
                      <a:pt x="13249" y="46693"/>
                    </a:lnTo>
                    <a:lnTo>
                      <a:pt x="62125" y="19068"/>
                    </a:lnTo>
                    <a:lnTo>
                      <a:pt x="95152" y="0"/>
                    </a:lnTo>
                    <a:lnTo>
                      <a:pt x="110297" y="26164"/>
                    </a:lnTo>
                    <a:lnTo>
                      <a:pt x="141030" y="8191"/>
                    </a:lnTo>
                    <a:lnTo>
                      <a:pt x="173066" y="11347"/>
                    </a:lnTo>
                    <a:lnTo>
                      <a:pt x="175725" y="15886"/>
                    </a:lnTo>
                    <a:lnTo>
                      <a:pt x="179922" y="14164"/>
                    </a:lnTo>
                    <a:lnTo>
                      <a:pt x="182476" y="16355"/>
                    </a:lnTo>
                    <a:lnTo>
                      <a:pt x="184301" y="13747"/>
                    </a:lnTo>
                    <a:lnTo>
                      <a:pt x="190766" y="16512"/>
                    </a:lnTo>
                    <a:lnTo>
                      <a:pt x="190948" y="20581"/>
                    </a:lnTo>
                    <a:lnTo>
                      <a:pt x="196735" y="20764"/>
                    </a:lnTo>
                    <a:lnTo>
                      <a:pt x="197882" y="29763"/>
                    </a:lnTo>
                    <a:lnTo>
                      <a:pt x="200332" y="33728"/>
                    </a:lnTo>
                    <a:lnTo>
                      <a:pt x="204190" y="37641"/>
                    </a:lnTo>
                    <a:lnTo>
                      <a:pt x="207397" y="37667"/>
                    </a:lnTo>
                    <a:lnTo>
                      <a:pt x="209039" y="35502"/>
                    </a:lnTo>
                    <a:lnTo>
                      <a:pt x="216624" y="36024"/>
                    </a:lnTo>
                    <a:lnTo>
                      <a:pt x="219492" y="37146"/>
                    </a:lnTo>
                    <a:lnTo>
                      <a:pt x="220899" y="35920"/>
                    </a:lnTo>
                    <a:lnTo>
                      <a:pt x="236904" y="37198"/>
                    </a:lnTo>
                    <a:lnTo>
                      <a:pt x="242613" y="40798"/>
                    </a:lnTo>
                    <a:lnTo>
                      <a:pt x="247983" y="37015"/>
                    </a:lnTo>
                    <a:lnTo>
                      <a:pt x="249495" y="38189"/>
                    </a:lnTo>
                    <a:lnTo>
                      <a:pt x="251528" y="34824"/>
                    </a:lnTo>
                    <a:lnTo>
                      <a:pt x="251137" y="32581"/>
                    </a:lnTo>
                    <a:lnTo>
                      <a:pt x="266803" y="36624"/>
                    </a:lnTo>
                    <a:lnTo>
                      <a:pt x="275015" y="36363"/>
                    </a:lnTo>
                    <a:lnTo>
                      <a:pt x="274154" y="39728"/>
                    </a:lnTo>
                    <a:lnTo>
                      <a:pt x="278247" y="45050"/>
                    </a:lnTo>
                    <a:lnTo>
                      <a:pt x="280932" y="41632"/>
                    </a:lnTo>
                    <a:lnTo>
                      <a:pt x="279681" y="37250"/>
                    </a:lnTo>
                    <a:lnTo>
                      <a:pt x="282809" y="35502"/>
                    </a:lnTo>
                    <a:lnTo>
                      <a:pt x="286484" y="41998"/>
                    </a:lnTo>
                    <a:lnTo>
                      <a:pt x="283721" y="47528"/>
                    </a:lnTo>
                    <a:lnTo>
                      <a:pt x="285285" y="52484"/>
                    </a:lnTo>
                    <a:lnTo>
                      <a:pt x="280593" y="52771"/>
                    </a:lnTo>
                    <a:lnTo>
                      <a:pt x="279472" y="55927"/>
                    </a:lnTo>
                    <a:lnTo>
                      <a:pt x="282600" y="58432"/>
                    </a:lnTo>
                    <a:lnTo>
                      <a:pt x="282287" y="60884"/>
                    </a:lnTo>
                    <a:lnTo>
                      <a:pt x="295555" y="56997"/>
                    </a:lnTo>
                    <a:lnTo>
                      <a:pt x="294904" y="54493"/>
                    </a:lnTo>
                    <a:lnTo>
                      <a:pt x="322691" y="49823"/>
                    </a:lnTo>
                    <a:lnTo>
                      <a:pt x="349488" y="45832"/>
                    </a:lnTo>
                    <a:lnTo>
                      <a:pt x="351339" y="48519"/>
                    </a:lnTo>
                    <a:lnTo>
                      <a:pt x="358925" y="49641"/>
                    </a:lnTo>
                    <a:lnTo>
                      <a:pt x="363434" y="47189"/>
                    </a:lnTo>
                    <a:lnTo>
                      <a:pt x="368752" y="50919"/>
                    </a:lnTo>
                    <a:lnTo>
                      <a:pt x="368178" y="54858"/>
                    </a:lnTo>
                    <a:lnTo>
                      <a:pt x="370811" y="55249"/>
                    </a:lnTo>
                    <a:lnTo>
                      <a:pt x="374461" y="58380"/>
                    </a:lnTo>
                    <a:lnTo>
                      <a:pt x="374252" y="66649"/>
                    </a:lnTo>
                    <a:lnTo>
                      <a:pt x="379127" y="67327"/>
                    </a:lnTo>
                    <a:lnTo>
                      <a:pt x="382489" y="70875"/>
                    </a:lnTo>
                    <a:lnTo>
                      <a:pt x="387781" y="70927"/>
                    </a:lnTo>
                    <a:lnTo>
                      <a:pt x="388432" y="74031"/>
                    </a:lnTo>
                    <a:lnTo>
                      <a:pt x="408217" y="56997"/>
                    </a:lnTo>
                    <a:lnTo>
                      <a:pt x="404203" y="54597"/>
                    </a:lnTo>
                    <a:lnTo>
                      <a:pt x="404412" y="48337"/>
                    </a:lnTo>
                    <a:lnTo>
                      <a:pt x="401518" y="49876"/>
                    </a:lnTo>
                    <a:lnTo>
                      <a:pt x="399798" y="48102"/>
                    </a:lnTo>
                    <a:lnTo>
                      <a:pt x="398468" y="40928"/>
                    </a:lnTo>
                    <a:lnTo>
                      <a:pt x="395783" y="37615"/>
                    </a:lnTo>
                    <a:lnTo>
                      <a:pt x="396279" y="34902"/>
                    </a:lnTo>
                    <a:lnTo>
                      <a:pt x="393776" y="28068"/>
                    </a:lnTo>
                    <a:lnTo>
                      <a:pt x="394871" y="23607"/>
                    </a:lnTo>
                    <a:lnTo>
                      <a:pt x="392786" y="21312"/>
                    </a:lnTo>
                    <a:lnTo>
                      <a:pt x="393594" y="18547"/>
                    </a:lnTo>
                    <a:lnTo>
                      <a:pt x="398729" y="18442"/>
                    </a:lnTo>
                    <a:lnTo>
                      <a:pt x="397712" y="15416"/>
                    </a:lnTo>
                    <a:lnTo>
                      <a:pt x="395888" y="15964"/>
                    </a:lnTo>
                    <a:lnTo>
                      <a:pt x="392030" y="11817"/>
                    </a:lnTo>
                    <a:lnTo>
                      <a:pt x="395288" y="11321"/>
                    </a:lnTo>
                    <a:lnTo>
                      <a:pt x="398103" y="5373"/>
                    </a:lnTo>
                    <a:lnTo>
                      <a:pt x="397869" y="2973"/>
                    </a:lnTo>
                    <a:lnTo>
                      <a:pt x="424874" y="3286"/>
                    </a:lnTo>
                    <a:lnTo>
                      <a:pt x="467911" y="3234"/>
                    </a:lnTo>
                    <a:lnTo>
                      <a:pt x="470100" y="6051"/>
                    </a:lnTo>
                    <a:lnTo>
                      <a:pt x="471925" y="10877"/>
                    </a:lnTo>
                    <a:lnTo>
                      <a:pt x="470856" y="15442"/>
                    </a:lnTo>
                    <a:lnTo>
                      <a:pt x="472473" y="16668"/>
                    </a:lnTo>
                    <a:lnTo>
                      <a:pt x="473515" y="21703"/>
                    </a:lnTo>
                    <a:lnTo>
                      <a:pt x="472942" y="26685"/>
                    </a:lnTo>
                    <a:lnTo>
                      <a:pt x="474375" y="28668"/>
                    </a:lnTo>
                    <a:lnTo>
                      <a:pt x="474610" y="33989"/>
                    </a:lnTo>
                    <a:lnTo>
                      <a:pt x="476226" y="38137"/>
                    </a:lnTo>
                    <a:lnTo>
                      <a:pt x="478989" y="38033"/>
                    </a:lnTo>
                    <a:lnTo>
                      <a:pt x="482534" y="43458"/>
                    </a:lnTo>
                    <a:lnTo>
                      <a:pt x="488217" y="46458"/>
                    </a:lnTo>
                    <a:lnTo>
                      <a:pt x="488556" y="52771"/>
                    </a:lnTo>
                    <a:lnTo>
                      <a:pt x="489703" y="57075"/>
                    </a:lnTo>
                    <a:lnTo>
                      <a:pt x="488999" y="62136"/>
                    </a:lnTo>
                    <a:lnTo>
                      <a:pt x="487070" y="64666"/>
                    </a:lnTo>
                    <a:lnTo>
                      <a:pt x="488087" y="66831"/>
                    </a:lnTo>
                    <a:lnTo>
                      <a:pt x="486783" y="70875"/>
                    </a:lnTo>
                    <a:lnTo>
                      <a:pt x="489077" y="74787"/>
                    </a:lnTo>
                    <a:lnTo>
                      <a:pt x="487957" y="77735"/>
                    </a:lnTo>
                    <a:lnTo>
                      <a:pt x="485897" y="78466"/>
                    </a:lnTo>
                    <a:lnTo>
                      <a:pt x="485298" y="84726"/>
                    </a:lnTo>
                    <a:lnTo>
                      <a:pt x="487852" y="89030"/>
                    </a:lnTo>
                    <a:lnTo>
                      <a:pt x="486601" y="91378"/>
                    </a:lnTo>
                    <a:lnTo>
                      <a:pt x="487487" y="94613"/>
                    </a:lnTo>
                    <a:lnTo>
                      <a:pt x="484072" y="101578"/>
                    </a:lnTo>
                    <a:lnTo>
                      <a:pt x="484698" y="105360"/>
                    </a:lnTo>
                    <a:lnTo>
                      <a:pt x="486731" y="108543"/>
                    </a:lnTo>
                    <a:lnTo>
                      <a:pt x="490589" y="110108"/>
                    </a:lnTo>
                    <a:lnTo>
                      <a:pt x="494135" y="112873"/>
                    </a:lnTo>
                    <a:lnTo>
                      <a:pt x="495229" y="115559"/>
                    </a:lnTo>
                    <a:lnTo>
                      <a:pt x="500729" y="116342"/>
                    </a:lnTo>
                    <a:lnTo>
                      <a:pt x="505239" y="123020"/>
                    </a:lnTo>
                    <a:lnTo>
                      <a:pt x="512303" y="126620"/>
                    </a:lnTo>
                    <a:lnTo>
                      <a:pt x="514363" y="129228"/>
                    </a:lnTo>
                    <a:lnTo>
                      <a:pt x="466712" y="140393"/>
                    </a:lnTo>
                    <a:lnTo>
                      <a:pt x="464861" y="141541"/>
                    </a:lnTo>
                    <a:lnTo>
                      <a:pt x="462958" y="139324"/>
                    </a:lnTo>
                    <a:lnTo>
                      <a:pt x="446692" y="134394"/>
                    </a:lnTo>
                    <a:lnTo>
                      <a:pt x="443721" y="131420"/>
                    </a:lnTo>
                    <a:lnTo>
                      <a:pt x="438142" y="131655"/>
                    </a:lnTo>
                    <a:lnTo>
                      <a:pt x="436005" y="129803"/>
                    </a:lnTo>
                    <a:lnTo>
                      <a:pt x="432355" y="129724"/>
                    </a:lnTo>
                    <a:lnTo>
                      <a:pt x="429436" y="127924"/>
                    </a:lnTo>
                    <a:lnTo>
                      <a:pt x="426569" y="128472"/>
                    </a:lnTo>
                    <a:lnTo>
                      <a:pt x="411502" y="121246"/>
                    </a:lnTo>
                    <a:lnTo>
                      <a:pt x="397634" y="138854"/>
                    </a:lnTo>
                    <a:lnTo>
                      <a:pt x="391143" y="145010"/>
                    </a:lnTo>
                    <a:lnTo>
                      <a:pt x="360019" y="175453"/>
                    </a:lnTo>
                    <a:lnTo>
                      <a:pt x="355562" y="172661"/>
                    </a:lnTo>
                    <a:lnTo>
                      <a:pt x="353815" y="168331"/>
                    </a:lnTo>
                    <a:lnTo>
                      <a:pt x="355588" y="164940"/>
                    </a:lnTo>
                    <a:lnTo>
                      <a:pt x="352486" y="161627"/>
                    </a:lnTo>
                    <a:lnTo>
                      <a:pt x="343753" y="163114"/>
                    </a:lnTo>
                    <a:lnTo>
                      <a:pt x="343623" y="167288"/>
                    </a:lnTo>
                    <a:lnTo>
                      <a:pt x="341668" y="169557"/>
                    </a:lnTo>
                    <a:lnTo>
                      <a:pt x="340052" y="190008"/>
                    </a:lnTo>
                    <a:lnTo>
                      <a:pt x="330824" y="191678"/>
                    </a:lnTo>
                    <a:lnTo>
                      <a:pt x="326705" y="195147"/>
                    </a:lnTo>
                    <a:lnTo>
                      <a:pt x="314897" y="195408"/>
                    </a:lnTo>
                    <a:lnTo>
                      <a:pt x="316617" y="199660"/>
                    </a:lnTo>
                    <a:lnTo>
                      <a:pt x="311535" y="200286"/>
                    </a:lnTo>
                    <a:lnTo>
                      <a:pt x="307885" y="198669"/>
                    </a:lnTo>
                    <a:lnTo>
                      <a:pt x="305643" y="193295"/>
                    </a:lnTo>
                    <a:lnTo>
                      <a:pt x="300404" y="196060"/>
                    </a:lnTo>
                    <a:lnTo>
                      <a:pt x="287709" y="198904"/>
                    </a:lnTo>
                    <a:lnTo>
                      <a:pt x="280697" y="199034"/>
                    </a:lnTo>
                    <a:lnTo>
                      <a:pt x="268602" y="203417"/>
                    </a:lnTo>
                    <a:lnTo>
                      <a:pt x="264431" y="168775"/>
                    </a:lnTo>
                    <a:lnTo>
                      <a:pt x="267299" y="169166"/>
                    </a:lnTo>
                    <a:lnTo>
                      <a:pt x="275666" y="166323"/>
                    </a:lnTo>
                    <a:lnTo>
                      <a:pt x="278586" y="163375"/>
                    </a:lnTo>
                    <a:lnTo>
                      <a:pt x="283121" y="162749"/>
                    </a:lnTo>
                    <a:lnTo>
                      <a:pt x="285572" y="160844"/>
                    </a:lnTo>
                    <a:lnTo>
                      <a:pt x="289847" y="162592"/>
                    </a:lnTo>
                    <a:lnTo>
                      <a:pt x="292818" y="161914"/>
                    </a:lnTo>
                    <a:lnTo>
                      <a:pt x="294487" y="163479"/>
                    </a:lnTo>
                    <a:lnTo>
                      <a:pt x="298110" y="162749"/>
                    </a:lnTo>
                    <a:lnTo>
                      <a:pt x="300638" y="159697"/>
                    </a:lnTo>
                    <a:lnTo>
                      <a:pt x="296780" y="158262"/>
                    </a:lnTo>
                    <a:lnTo>
                      <a:pt x="293001" y="150854"/>
                    </a:lnTo>
                    <a:lnTo>
                      <a:pt x="290655" y="148141"/>
                    </a:lnTo>
                    <a:lnTo>
                      <a:pt x="293939" y="143211"/>
                    </a:lnTo>
                    <a:lnTo>
                      <a:pt x="293262" y="140341"/>
                    </a:lnTo>
                    <a:lnTo>
                      <a:pt x="297354" y="139663"/>
                    </a:lnTo>
                    <a:lnTo>
                      <a:pt x="298032" y="137237"/>
                    </a:lnTo>
                    <a:lnTo>
                      <a:pt x="295503" y="136611"/>
                    </a:lnTo>
                    <a:lnTo>
                      <a:pt x="295321" y="134081"/>
                    </a:lnTo>
                    <a:lnTo>
                      <a:pt x="293209" y="131811"/>
                    </a:lnTo>
                    <a:lnTo>
                      <a:pt x="291333" y="133167"/>
                    </a:lnTo>
                    <a:lnTo>
                      <a:pt x="287423" y="132046"/>
                    </a:lnTo>
                    <a:lnTo>
                      <a:pt x="284581" y="132489"/>
                    </a:lnTo>
                    <a:lnTo>
                      <a:pt x="278664" y="130089"/>
                    </a:lnTo>
                    <a:lnTo>
                      <a:pt x="248478" y="130429"/>
                    </a:lnTo>
                    <a:lnTo>
                      <a:pt x="243526" y="133637"/>
                    </a:lnTo>
                    <a:lnTo>
                      <a:pt x="237634" y="134472"/>
                    </a:lnTo>
                    <a:lnTo>
                      <a:pt x="233516" y="137863"/>
                    </a:lnTo>
                    <a:lnTo>
                      <a:pt x="220065" y="146889"/>
                    </a:lnTo>
                    <a:lnTo>
                      <a:pt x="216859" y="147437"/>
                    </a:lnTo>
                    <a:lnTo>
                      <a:pt x="206745" y="151975"/>
                    </a:lnTo>
                    <a:lnTo>
                      <a:pt x="195953" y="159305"/>
                    </a:lnTo>
                    <a:lnTo>
                      <a:pt x="188837" y="168827"/>
                    </a:lnTo>
                    <a:lnTo>
                      <a:pt x="185552" y="175218"/>
                    </a:lnTo>
                    <a:lnTo>
                      <a:pt x="183649" y="180800"/>
                    </a:lnTo>
                    <a:lnTo>
                      <a:pt x="178723" y="188887"/>
                    </a:lnTo>
                    <a:lnTo>
                      <a:pt x="162952" y="197078"/>
                    </a:lnTo>
                    <a:lnTo>
                      <a:pt x="158808" y="193843"/>
                    </a:lnTo>
                    <a:lnTo>
                      <a:pt x="158260" y="191547"/>
                    </a:lnTo>
                    <a:lnTo>
                      <a:pt x="155106" y="191208"/>
                    </a:lnTo>
                    <a:lnTo>
                      <a:pt x="126849" y="207799"/>
                    </a:lnTo>
                    <a:lnTo>
                      <a:pt x="99505" y="224024"/>
                    </a:lnTo>
                    <a:lnTo>
                      <a:pt x="78130" y="237015"/>
                    </a:lnTo>
                    <a:lnTo>
                      <a:pt x="52298" y="246145"/>
                    </a:lnTo>
                    <a:lnTo>
                      <a:pt x="47240" y="243328"/>
                    </a:lnTo>
                    <a:lnTo>
                      <a:pt x="43096" y="250971"/>
                    </a:lnTo>
                    <a:lnTo>
                      <a:pt x="37882" y="248154"/>
                    </a:lnTo>
                    <a:lnTo>
                      <a:pt x="36683" y="250423"/>
                    </a:lnTo>
                    <a:lnTo>
                      <a:pt x="34103" y="249667"/>
                    </a:lnTo>
                    <a:lnTo>
                      <a:pt x="34963" y="247710"/>
                    </a:lnTo>
                    <a:lnTo>
                      <a:pt x="32982" y="246223"/>
                    </a:lnTo>
                    <a:lnTo>
                      <a:pt x="31731" y="248336"/>
                    </a:lnTo>
                    <a:lnTo>
                      <a:pt x="27586" y="245702"/>
                    </a:lnTo>
                    <a:lnTo>
                      <a:pt x="25136" y="239780"/>
                    </a:lnTo>
                    <a:lnTo>
                      <a:pt x="23702" y="242362"/>
                    </a:lnTo>
                    <a:lnTo>
                      <a:pt x="18723" y="240250"/>
                    </a:lnTo>
                    <a:lnTo>
                      <a:pt x="20235" y="237484"/>
                    </a:lnTo>
                    <a:lnTo>
                      <a:pt x="14474" y="235893"/>
                    </a:lnTo>
                    <a:lnTo>
                      <a:pt x="11998" y="240484"/>
                    </a:lnTo>
                    <a:lnTo>
                      <a:pt x="10434" y="238476"/>
                    </a:lnTo>
                    <a:lnTo>
                      <a:pt x="7749" y="239467"/>
                    </a:lnTo>
                    <a:lnTo>
                      <a:pt x="4543" y="237224"/>
                    </a:lnTo>
                    <a:lnTo>
                      <a:pt x="3317" y="233102"/>
                    </a:lnTo>
                    <a:lnTo>
                      <a:pt x="945" y="234511"/>
                    </a:lnTo>
                    <a:lnTo>
                      <a:pt x="33" y="231667"/>
                    </a:lnTo>
                    <a:lnTo>
                      <a:pt x="33" y="231667"/>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6" name="TX-18">
                <a:extLst>
                  <a:ext uri="{FF2B5EF4-FFF2-40B4-BE49-F238E27FC236}">
                    <a16:creationId xmlns:a16="http://schemas.microsoft.com/office/drawing/2014/main" id="{3BA6E6A8-31F9-2DF4-ACD1-5ECD90BC251E}"/>
                  </a:ext>
                </a:extLst>
              </p:cNvPr>
              <p:cNvSpPr/>
              <p:nvPr/>
            </p:nvSpPr>
            <p:spPr>
              <a:xfrm>
                <a:off x="4758929" y="5002834"/>
                <a:ext cx="48310" cy="49842"/>
              </a:xfrm>
              <a:custGeom>
                <a:avLst/>
                <a:gdLst>
                  <a:gd name="connsiteX0" fmla="*/ 33 w 56383"/>
                  <a:gd name="connsiteY0" fmla="*/ 17868 h 58171"/>
                  <a:gd name="connsiteX1" fmla="*/ 4543 w 56383"/>
                  <a:gd name="connsiteY1" fmla="*/ 14112 h 58171"/>
                  <a:gd name="connsiteX2" fmla="*/ 763 w 56383"/>
                  <a:gd name="connsiteY2" fmla="*/ 13147 h 58171"/>
                  <a:gd name="connsiteX3" fmla="*/ 4074 w 56383"/>
                  <a:gd name="connsiteY3" fmla="*/ 12130 h 58171"/>
                  <a:gd name="connsiteX4" fmla="*/ 5403 w 56383"/>
                  <a:gd name="connsiteY4" fmla="*/ 13199 h 58171"/>
                  <a:gd name="connsiteX5" fmla="*/ 17498 w 56383"/>
                  <a:gd name="connsiteY5" fmla="*/ 5530 h 58171"/>
                  <a:gd name="connsiteX6" fmla="*/ 15673 w 56383"/>
                  <a:gd name="connsiteY6" fmla="*/ 2634 h 58171"/>
                  <a:gd name="connsiteX7" fmla="*/ 17837 w 56383"/>
                  <a:gd name="connsiteY7" fmla="*/ 886 h 58171"/>
                  <a:gd name="connsiteX8" fmla="*/ 26674 w 56383"/>
                  <a:gd name="connsiteY8" fmla="*/ 704 h 58171"/>
                  <a:gd name="connsiteX9" fmla="*/ 29176 w 56383"/>
                  <a:gd name="connsiteY9" fmla="*/ 0 h 58171"/>
                  <a:gd name="connsiteX10" fmla="*/ 34233 w 56383"/>
                  <a:gd name="connsiteY10" fmla="*/ 2008 h 58171"/>
                  <a:gd name="connsiteX11" fmla="*/ 38404 w 56383"/>
                  <a:gd name="connsiteY11" fmla="*/ 1174 h 58171"/>
                  <a:gd name="connsiteX12" fmla="*/ 38430 w 56383"/>
                  <a:gd name="connsiteY12" fmla="*/ 2817 h 58171"/>
                  <a:gd name="connsiteX13" fmla="*/ 41871 w 56383"/>
                  <a:gd name="connsiteY13" fmla="*/ 3991 h 58171"/>
                  <a:gd name="connsiteX14" fmla="*/ 41532 w 56383"/>
                  <a:gd name="connsiteY14" fmla="*/ 5895 h 58171"/>
                  <a:gd name="connsiteX15" fmla="*/ 45442 w 56383"/>
                  <a:gd name="connsiteY15" fmla="*/ 6756 h 58171"/>
                  <a:gd name="connsiteX16" fmla="*/ 53731 w 56383"/>
                  <a:gd name="connsiteY16" fmla="*/ 6808 h 58171"/>
                  <a:gd name="connsiteX17" fmla="*/ 53445 w 56383"/>
                  <a:gd name="connsiteY17" fmla="*/ 14008 h 58171"/>
                  <a:gd name="connsiteX18" fmla="*/ 56416 w 56383"/>
                  <a:gd name="connsiteY18" fmla="*/ 15886 h 58171"/>
                  <a:gd name="connsiteX19" fmla="*/ 54670 w 56383"/>
                  <a:gd name="connsiteY19" fmla="*/ 17973 h 58171"/>
                  <a:gd name="connsiteX20" fmla="*/ 48388 w 56383"/>
                  <a:gd name="connsiteY20" fmla="*/ 17660 h 58171"/>
                  <a:gd name="connsiteX21" fmla="*/ 48596 w 56383"/>
                  <a:gd name="connsiteY21" fmla="*/ 13042 h 58171"/>
                  <a:gd name="connsiteX22" fmla="*/ 45885 w 56383"/>
                  <a:gd name="connsiteY22" fmla="*/ 14060 h 58171"/>
                  <a:gd name="connsiteX23" fmla="*/ 43331 w 56383"/>
                  <a:gd name="connsiteY23" fmla="*/ 12416 h 58171"/>
                  <a:gd name="connsiteX24" fmla="*/ 41688 w 56383"/>
                  <a:gd name="connsiteY24" fmla="*/ 16695 h 58171"/>
                  <a:gd name="connsiteX25" fmla="*/ 33946 w 56383"/>
                  <a:gd name="connsiteY25" fmla="*/ 16877 h 58171"/>
                  <a:gd name="connsiteX26" fmla="*/ 30740 w 56383"/>
                  <a:gd name="connsiteY26" fmla="*/ 15182 h 58171"/>
                  <a:gd name="connsiteX27" fmla="*/ 27091 w 56383"/>
                  <a:gd name="connsiteY27" fmla="*/ 15834 h 58171"/>
                  <a:gd name="connsiteX28" fmla="*/ 23937 w 56383"/>
                  <a:gd name="connsiteY28" fmla="*/ 12416 h 58171"/>
                  <a:gd name="connsiteX29" fmla="*/ 17315 w 56383"/>
                  <a:gd name="connsiteY29" fmla="*/ 12573 h 58171"/>
                  <a:gd name="connsiteX30" fmla="*/ 18045 w 56383"/>
                  <a:gd name="connsiteY30" fmla="*/ 17112 h 58171"/>
                  <a:gd name="connsiteX31" fmla="*/ 14683 w 56383"/>
                  <a:gd name="connsiteY31" fmla="*/ 17138 h 58171"/>
                  <a:gd name="connsiteX32" fmla="*/ 15152 w 56383"/>
                  <a:gd name="connsiteY32" fmla="*/ 21468 h 58171"/>
                  <a:gd name="connsiteX33" fmla="*/ 19427 w 56383"/>
                  <a:gd name="connsiteY33" fmla="*/ 25955 h 58171"/>
                  <a:gd name="connsiteX34" fmla="*/ 23546 w 56383"/>
                  <a:gd name="connsiteY34" fmla="*/ 25303 h 58171"/>
                  <a:gd name="connsiteX35" fmla="*/ 25109 w 56383"/>
                  <a:gd name="connsiteY35" fmla="*/ 33546 h 58171"/>
                  <a:gd name="connsiteX36" fmla="*/ 28785 w 56383"/>
                  <a:gd name="connsiteY36" fmla="*/ 34355 h 58171"/>
                  <a:gd name="connsiteX37" fmla="*/ 30532 w 56383"/>
                  <a:gd name="connsiteY37" fmla="*/ 38737 h 58171"/>
                  <a:gd name="connsiteX38" fmla="*/ 28238 w 56383"/>
                  <a:gd name="connsiteY38" fmla="*/ 38763 h 58171"/>
                  <a:gd name="connsiteX39" fmla="*/ 28446 w 56383"/>
                  <a:gd name="connsiteY39" fmla="*/ 41528 h 58171"/>
                  <a:gd name="connsiteX40" fmla="*/ 30610 w 56383"/>
                  <a:gd name="connsiteY40" fmla="*/ 41554 h 58171"/>
                  <a:gd name="connsiteX41" fmla="*/ 31496 w 56383"/>
                  <a:gd name="connsiteY41" fmla="*/ 44319 h 58171"/>
                  <a:gd name="connsiteX42" fmla="*/ 34598 w 56383"/>
                  <a:gd name="connsiteY42" fmla="*/ 42728 h 58171"/>
                  <a:gd name="connsiteX43" fmla="*/ 33581 w 56383"/>
                  <a:gd name="connsiteY43" fmla="*/ 36702 h 58171"/>
                  <a:gd name="connsiteX44" fmla="*/ 35980 w 56383"/>
                  <a:gd name="connsiteY44" fmla="*/ 36676 h 58171"/>
                  <a:gd name="connsiteX45" fmla="*/ 40150 w 56383"/>
                  <a:gd name="connsiteY45" fmla="*/ 24833 h 58171"/>
                  <a:gd name="connsiteX46" fmla="*/ 38482 w 56383"/>
                  <a:gd name="connsiteY46" fmla="*/ 24859 h 58171"/>
                  <a:gd name="connsiteX47" fmla="*/ 39759 w 56383"/>
                  <a:gd name="connsiteY47" fmla="*/ 21781 h 58171"/>
                  <a:gd name="connsiteX48" fmla="*/ 48101 w 56383"/>
                  <a:gd name="connsiteY48" fmla="*/ 19564 h 58171"/>
                  <a:gd name="connsiteX49" fmla="*/ 50212 w 56383"/>
                  <a:gd name="connsiteY49" fmla="*/ 22199 h 58171"/>
                  <a:gd name="connsiteX50" fmla="*/ 50134 w 56383"/>
                  <a:gd name="connsiteY50" fmla="*/ 28355 h 58171"/>
                  <a:gd name="connsiteX51" fmla="*/ 51437 w 56383"/>
                  <a:gd name="connsiteY51" fmla="*/ 30520 h 58171"/>
                  <a:gd name="connsiteX52" fmla="*/ 51229 w 56383"/>
                  <a:gd name="connsiteY52" fmla="*/ 35946 h 58171"/>
                  <a:gd name="connsiteX53" fmla="*/ 43956 w 56383"/>
                  <a:gd name="connsiteY53" fmla="*/ 39572 h 58171"/>
                  <a:gd name="connsiteX54" fmla="*/ 45520 w 56383"/>
                  <a:gd name="connsiteY54" fmla="*/ 40902 h 58171"/>
                  <a:gd name="connsiteX55" fmla="*/ 46094 w 56383"/>
                  <a:gd name="connsiteY55" fmla="*/ 45050 h 58171"/>
                  <a:gd name="connsiteX56" fmla="*/ 47449 w 56383"/>
                  <a:gd name="connsiteY56" fmla="*/ 45284 h 58171"/>
                  <a:gd name="connsiteX57" fmla="*/ 47788 w 56383"/>
                  <a:gd name="connsiteY57" fmla="*/ 51284 h 58171"/>
                  <a:gd name="connsiteX58" fmla="*/ 43826 w 56383"/>
                  <a:gd name="connsiteY58" fmla="*/ 48545 h 58171"/>
                  <a:gd name="connsiteX59" fmla="*/ 42783 w 56383"/>
                  <a:gd name="connsiteY59" fmla="*/ 41946 h 58171"/>
                  <a:gd name="connsiteX60" fmla="*/ 39395 w 56383"/>
                  <a:gd name="connsiteY60" fmla="*/ 42076 h 58171"/>
                  <a:gd name="connsiteX61" fmla="*/ 39290 w 56383"/>
                  <a:gd name="connsiteY61" fmla="*/ 45754 h 58171"/>
                  <a:gd name="connsiteX62" fmla="*/ 34937 w 56383"/>
                  <a:gd name="connsiteY62" fmla="*/ 49771 h 58171"/>
                  <a:gd name="connsiteX63" fmla="*/ 37257 w 56383"/>
                  <a:gd name="connsiteY63" fmla="*/ 57362 h 58171"/>
                  <a:gd name="connsiteX64" fmla="*/ 35380 w 56383"/>
                  <a:gd name="connsiteY64" fmla="*/ 58171 h 58171"/>
                  <a:gd name="connsiteX65" fmla="*/ 32513 w 56383"/>
                  <a:gd name="connsiteY65" fmla="*/ 56815 h 58171"/>
                  <a:gd name="connsiteX66" fmla="*/ 28316 w 56383"/>
                  <a:gd name="connsiteY66" fmla="*/ 57623 h 58171"/>
                  <a:gd name="connsiteX67" fmla="*/ 29541 w 56383"/>
                  <a:gd name="connsiteY67" fmla="*/ 53475 h 58171"/>
                  <a:gd name="connsiteX68" fmla="*/ 28081 w 56383"/>
                  <a:gd name="connsiteY68" fmla="*/ 52458 h 58171"/>
                  <a:gd name="connsiteX69" fmla="*/ 30871 w 56383"/>
                  <a:gd name="connsiteY69" fmla="*/ 48415 h 58171"/>
                  <a:gd name="connsiteX70" fmla="*/ 28733 w 56383"/>
                  <a:gd name="connsiteY70" fmla="*/ 47971 h 58171"/>
                  <a:gd name="connsiteX71" fmla="*/ 27039 w 56383"/>
                  <a:gd name="connsiteY71" fmla="*/ 42754 h 58171"/>
                  <a:gd name="connsiteX72" fmla="*/ 25292 w 56383"/>
                  <a:gd name="connsiteY72" fmla="*/ 42754 h 58171"/>
                  <a:gd name="connsiteX73" fmla="*/ 25214 w 56383"/>
                  <a:gd name="connsiteY73" fmla="*/ 38841 h 58171"/>
                  <a:gd name="connsiteX74" fmla="*/ 23024 w 56383"/>
                  <a:gd name="connsiteY74" fmla="*/ 39702 h 58171"/>
                  <a:gd name="connsiteX75" fmla="*/ 20548 w 56383"/>
                  <a:gd name="connsiteY75" fmla="*/ 38215 h 58171"/>
                  <a:gd name="connsiteX76" fmla="*/ 19166 w 56383"/>
                  <a:gd name="connsiteY76" fmla="*/ 42676 h 58171"/>
                  <a:gd name="connsiteX77" fmla="*/ 16873 w 56383"/>
                  <a:gd name="connsiteY77" fmla="*/ 42520 h 58171"/>
                  <a:gd name="connsiteX78" fmla="*/ 14448 w 56383"/>
                  <a:gd name="connsiteY78" fmla="*/ 39520 h 58171"/>
                  <a:gd name="connsiteX79" fmla="*/ 9913 w 56383"/>
                  <a:gd name="connsiteY79" fmla="*/ 39415 h 58171"/>
                  <a:gd name="connsiteX80" fmla="*/ 10251 w 56383"/>
                  <a:gd name="connsiteY80" fmla="*/ 37511 h 58171"/>
                  <a:gd name="connsiteX81" fmla="*/ 7592 w 56383"/>
                  <a:gd name="connsiteY81" fmla="*/ 37042 h 58171"/>
                  <a:gd name="connsiteX82" fmla="*/ 7723 w 56383"/>
                  <a:gd name="connsiteY82" fmla="*/ 34589 h 58171"/>
                  <a:gd name="connsiteX83" fmla="*/ 2171 w 56383"/>
                  <a:gd name="connsiteY83" fmla="*/ 34694 h 58171"/>
                  <a:gd name="connsiteX84" fmla="*/ 1493 w 56383"/>
                  <a:gd name="connsiteY84" fmla="*/ 28825 h 58171"/>
                  <a:gd name="connsiteX85" fmla="*/ 5272 w 56383"/>
                  <a:gd name="connsiteY85" fmla="*/ 28329 h 58171"/>
                  <a:gd name="connsiteX86" fmla="*/ 8766 w 56383"/>
                  <a:gd name="connsiteY86" fmla="*/ 30103 h 58171"/>
                  <a:gd name="connsiteX87" fmla="*/ 8635 w 56383"/>
                  <a:gd name="connsiteY87" fmla="*/ 19146 h 58171"/>
                  <a:gd name="connsiteX88" fmla="*/ 9131 w 56383"/>
                  <a:gd name="connsiteY88" fmla="*/ 17242 h 58171"/>
                  <a:gd name="connsiteX89" fmla="*/ 1988 w 56383"/>
                  <a:gd name="connsiteY89" fmla="*/ 20503 h 58171"/>
                  <a:gd name="connsiteX90" fmla="*/ 2562 w 56383"/>
                  <a:gd name="connsiteY90" fmla="*/ 18782 h 58171"/>
                  <a:gd name="connsiteX91" fmla="*/ 33 w 56383"/>
                  <a:gd name="connsiteY91" fmla="*/ 17868 h 58171"/>
                  <a:gd name="connsiteX92" fmla="*/ 33 w 56383"/>
                  <a:gd name="connsiteY92" fmla="*/ 17868 h 58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56383" h="58171">
                    <a:moveTo>
                      <a:pt x="33" y="17868"/>
                    </a:moveTo>
                    <a:lnTo>
                      <a:pt x="4543" y="14112"/>
                    </a:lnTo>
                    <a:lnTo>
                      <a:pt x="763" y="13147"/>
                    </a:lnTo>
                    <a:lnTo>
                      <a:pt x="4074" y="12130"/>
                    </a:lnTo>
                    <a:lnTo>
                      <a:pt x="5403" y="13199"/>
                    </a:lnTo>
                    <a:lnTo>
                      <a:pt x="17498" y="5530"/>
                    </a:lnTo>
                    <a:lnTo>
                      <a:pt x="15673" y="2634"/>
                    </a:lnTo>
                    <a:lnTo>
                      <a:pt x="17837" y="886"/>
                    </a:lnTo>
                    <a:lnTo>
                      <a:pt x="26674" y="704"/>
                    </a:lnTo>
                    <a:lnTo>
                      <a:pt x="29176" y="0"/>
                    </a:lnTo>
                    <a:lnTo>
                      <a:pt x="34233" y="2008"/>
                    </a:lnTo>
                    <a:lnTo>
                      <a:pt x="38404" y="1174"/>
                    </a:lnTo>
                    <a:lnTo>
                      <a:pt x="38430" y="2817"/>
                    </a:lnTo>
                    <a:lnTo>
                      <a:pt x="41871" y="3991"/>
                    </a:lnTo>
                    <a:lnTo>
                      <a:pt x="41532" y="5895"/>
                    </a:lnTo>
                    <a:lnTo>
                      <a:pt x="45442" y="6756"/>
                    </a:lnTo>
                    <a:lnTo>
                      <a:pt x="53731" y="6808"/>
                    </a:lnTo>
                    <a:lnTo>
                      <a:pt x="53445" y="14008"/>
                    </a:lnTo>
                    <a:lnTo>
                      <a:pt x="56416" y="15886"/>
                    </a:lnTo>
                    <a:lnTo>
                      <a:pt x="54670" y="17973"/>
                    </a:lnTo>
                    <a:lnTo>
                      <a:pt x="48388" y="17660"/>
                    </a:lnTo>
                    <a:lnTo>
                      <a:pt x="48596" y="13042"/>
                    </a:lnTo>
                    <a:lnTo>
                      <a:pt x="45885" y="14060"/>
                    </a:lnTo>
                    <a:lnTo>
                      <a:pt x="43331" y="12416"/>
                    </a:lnTo>
                    <a:lnTo>
                      <a:pt x="41688" y="16695"/>
                    </a:lnTo>
                    <a:lnTo>
                      <a:pt x="33946" y="16877"/>
                    </a:lnTo>
                    <a:lnTo>
                      <a:pt x="30740" y="15182"/>
                    </a:lnTo>
                    <a:lnTo>
                      <a:pt x="27091" y="15834"/>
                    </a:lnTo>
                    <a:lnTo>
                      <a:pt x="23937" y="12416"/>
                    </a:lnTo>
                    <a:lnTo>
                      <a:pt x="17315" y="12573"/>
                    </a:lnTo>
                    <a:lnTo>
                      <a:pt x="18045" y="17112"/>
                    </a:lnTo>
                    <a:lnTo>
                      <a:pt x="14683" y="17138"/>
                    </a:lnTo>
                    <a:lnTo>
                      <a:pt x="15152" y="21468"/>
                    </a:lnTo>
                    <a:lnTo>
                      <a:pt x="19427" y="25955"/>
                    </a:lnTo>
                    <a:lnTo>
                      <a:pt x="23546" y="25303"/>
                    </a:lnTo>
                    <a:lnTo>
                      <a:pt x="25109" y="33546"/>
                    </a:lnTo>
                    <a:lnTo>
                      <a:pt x="28785" y="34355"/>
                    </a:lnTo>
                    <a:lnTo>
                      <a:pt x="30532" y="38737"/>
                    </a:lnTo>
                    <a:lnTo>
                      <a:pt x="28238" y="38763"/>
                    </a:lnTo>
                    <a:lnTo>
                      <a:pt x="28446" y="41528"/>
                    </a:lnTo>
                    <a:lnTo>
                      <a:pt x="30610" y="41554"/>
                    </a:lnTo>
                    <a:lnTo>
                      <a:pt x="31496" y="44319"/>
                    </a:lnTo>
                    <a:lnTo>
                      <a:pt x="34598" y="42728"/>
                    </a:lnTo>
                    <a:lnTo>
                      <a:pt x="33581" y="36702"/>
                    </a:lnTo>
                    <a:lnTo>
                      <a:pt x="35980" y="36676"/>
                    </a:lnTo>
                    <a:lnTo>
                      <a:pt x="40150" y="24833"/>
                    </a:lnTo>
                    <a:lnTo>
                      <a:pt x="38482" y="24859"/>
                    </a:lnTo>
                    <a:lnTo>
                      <a:pt x="39759" y="21781"/>
                    </a:lnTo>
                    <a:lnTo>
                      <a:pt x="48101" y="19564"/>
                    </a:lnTo>
                    <a:lnTo>
                      <a:pt x="50212" y="22199"/>
                    </a:lnTo>
                    <a:lnTo>
                      <a:pt x="50134" y="28355"/>
                    </a:lnTo>
                    <a:lnTo>
                      <a:pt x="51437" y="30520"/>
                    </a:lnTo>
                    <a:lnTo>
                      <a:pt x="51229" y="35946"/>
                    </a:lnTo>
                    <a:lnTo>
                      <a:pt x="43956" y="39572"/>
                    </a:lnTo>
                    <a:lnTo>
                      <a:pt x="45520" y="40902"/>
                    </a:lnTo>
                    <a:lnTo>
                      <a:pt x="46094" y="45050"/>
                    </a:lnTo>
                    <a:lnTo>
                      <a:pt x="47449" y="45284"/>
                    </a:lnTo>
                    <a:lnTo>
                      <a:pt x="47788" y="51284"/>
                    </a:lnTo>
                    <a:lnTo>
                      <a:pt x="43826" y="48545"/>
                    </a:lnTo>
                    <a:lnTo>
                      <a:pt x="42783" y="41946"/>
                    </a:lnTo>
                    <a:lnTo>
                      <a:pt x="39395" y="42076"/>
                    </a:lnTo>
                    <a:lnTo>
                      <a:pt x="39290" y="45754"/>
                    </a:lnTo>
                    <a:lnTo>
                      <a:pt x="34937" y="49771"/>
                    </a:lnTo>
                    <a:lnTo>
                      <a:pt x="37257" y="57362"/>
                    </a:lnTo>
                    <a:lnTo>
                      <a:pt x="35380" y="58171"/>
                    </a:lnTo>
                    <a:lnTo>
                      <a:pt x="32513" y="56815"/>
                    </a:lnTo>
                    <a:lnTo>
                      <a:pt x="28316" y="57623"/>
                    </a:lnTo>
                    <a:lnTo>
                      <a:pt x="29541" y="53475"/>
                    </a:lnTo>
                    <a:lnTo>
                      <a:pt x="28081" y="52458"/>
                    </a:lnTo>
                    <a:lnTo>
                      <a:pt x="30871" y="48415"/>
                    </a:lnTo>
                    <a:lnTo>
                      <a:pt x="28733" y="47971"/>
                    </a:lnTo>
                    <a:lnTo>
                      <a:pt x="27039" y="42754"/>
                    </a:lnTo>
                    <a:lnTo>
                      <a:pt x="25292" y="42754"/>
                    </a:lnTo>
                    <a:lnTo>
                      <a:pt x="25214" y="38841"/>
                    </a:lnTo>
                    <a:lnTo>
                      <a:pt x="23024" y="39702"/>
                    </a:lnTo>
                    <a:lnTo>
                      <a:pt x="20548" y="38215"/>
                    </a:lnTo>
                    <a:lnTo>
                      <a:pt x="19166" y="42676"/>
                    </a:lnTo>
                    <a:lnTo>
                      <a:pt x="16873" y="42520"/>
                    </a:lnTo>
                    <a:lnTo>
                      <a:pt x="14448" y="39520"/>
                    </a:lnTo>
                    <a:lnTo>
                      <a:pt x="9913" y="39415"/>
                    </a:lnTo>
                    <a:lnTo>
                      <a:pt x="10251" y="37511"/>
                    </a:lnTo>
                    <a:lnTo>
                      <a:pt x="7592" y="37042"/>
                    </a:lnTo>
                    <a:lnTo>
                      <a:pt x="7723" y="34589"/>
                    </a:lnTo>
                    <a:lnTo>
                      <a:pt x="2171" y="34694"/>
                    </a:lnTo>
                    <a:lnTo>
                      <a:pt x="1493" y="28825"/>
                    </a:lnTo>
                    <a:lnTo>
                      <a:pt x="5272" y="28329"/>
                    </a:lnTo>
                    <a:lnTo>
                      <a:pt x="8766" y="30103"/>
                    </a:lnTo>
                    <a:lnTo>
                      <a:pt x="8635" y="19146"/>
                    </a:lnTo>
                    <a:lnTo>
                      <a:pt x="9131" y="17242"/>
                    </a:lnTo>
                    <a:lnTo>
                      <a:pt x="1988" y="20503"/>
                    </a:lnTo>
                    <a:lnTo>
                      <a:pt x="2562" y="18782"/>
                    </a:lnTo>
                    <a:lnTo>
                      <a:pt x="33" y="17868"/>
                    </a:lnTo>
                    <a:lnTo>
                      <a:pt x="33" y="17868"/>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7" name="TX-19">
                <a:extLst>
                  <a:ext uri="{FF2B5EF4-FFF2-40B4-BE49-F238E27FC236}">
                    <a16:creationId xmlns:a16="http://schemas.microsoft.com/office/drawing/2014/main" id="{F588DDB4-A4BC-D30E-E6CF-0542E20127F7}"/>
                  </a:ext>
                </a:extLst>
              </p:cNvPr>
              <p:cNvSpPr/>
              <p:nvPr/>
            </p:nvSpPr>
            <p:spPr>
              <a:xfrm>
                <a:off x="3834919" y="4313246"/>
                <a:ext cx="508203" cy="395027"/>
              </a:xfrm>
              <a:custGeom>
                <a:avLst/>
                <a:gdLst>
                  <a:gd name="connsiteX0" fmla="*/ 33 w 593130"/>
                  <a:gd name="connsiteY0" fmla="*/ 358288 h 461040"/>
                  <a:gd name="connsiteX1" fmla="*/ 59 w 593130"/>
                  <a:gd name="connsiteY1" fmla="*/ 303795 h 461040"/>
                  <a:gd name="connsiteX2" fmla="*/ 1727 w 593130"/>
                  <a:gd name="connsiteY2" fmla="*/ 210356 h 461040"/>
                  <a:gd name="connsiteX3" fmla="*/ 3083 w 593130"/>
                  <a:gd name="connsiteY3" fmla="*/ 130142 h 461040"/>
                  <a:gd name="connsiteX4" fmla="*/ 3057 w 593130"/>
                  <a:gd name="connsiteY4" fmla="*/ 92213 h 461040"/>
                  <a:gd name="connsiteX5" fmla="*/ 3187 w 593130"/>
                  <a:gd name="connsiteY5" fmla="*/ 130 h 461040"/>
                  <a:gd name="connsiteX6" fmla="*/ 63376 w 593130"/>
                  <a:gd name="connsiteY6" fmla="*/ 130 h 461040"/>
                  <a:gd name="connsiteX7" fmla="*/ 100079 w 593130"/>
                  <a:gd name="connsiteY7" fmla="*/ 365 h 461040"/>
                  <a:gd name="connsiteX8" fmla="*/ 149736 w 593130"/>
                  <a:gd name="connsiteY8" fmla="*/ 0 h 461040"/>
                  <a:gd name="connsiteX9" fmla="*/ 229736 w 593130"/>
                  <a:gd name="connsiteY9" fmla="*/ 104 h 461040"/>
                  <a:gd name="connsiteX10" fmla="*/ 229658 w 593130"/>
                  <a:gd name="connsiteY10" fmla="*/ 44763 h 461040"/>
                  <a:gd name="connsiteX11" fmla="*/ 229736 w 593130"/>
                  <a:gd name="connsiteY11" fmla="*/ 76327 h 461040"/>
                  <a:gd name="connsiteX12" fmla="*/ 291750 w 593130"/>
                  <a:gd name="connsiteY12" fmla="*/ 76301 h 461040"/>
                  <a:gd name="connsiteX13" fmla="*/ 291750 w 593130"/>
                  <a:gd name="connsiteY13" fmla="*/ 152497 h 461040"/>
                  <a:gd name="connsiteX14" fmla="*/ 292115 w 593130"/>
                  <a:gd name="connsiteY14" fmla="*/ 217503 h 461040"/>
                  <a:gd name="connsiteX15" fmla="*/ 292141 w 593130"/>
                  <a:gd name="connsiteY15" fmla="*/ 235294 h 461040"/>
                  <a:gd name="connsiteX16" fmla="*/ 351730 w 593130"/>
                  <a:gd name="connsiteY16" fmla="*/ 234981 h 461040"/>
                  <a:gd name="connsiteX17" fmla="*/ 369768 w 593130"/>
                  <a:gd name="connsiteY17" fmla="*/ 235215 h 461040"/>
                  <a:gd name="connsiteX18" fmla="*/ 405793 w 593130"/>
                  <a:gd name="connsiteY18" fmla="*/ 235163 h 461040"/>
                  <a:gd name="connsiteX19" fmla="*/ 459882 w 593130"/>
                  <a:gd name="connsiteY19" fmla="*/ 235241 h 461040"/>
                  <a:gd name="connsiteX20" fmla="*/ 516109 w 593130"/>
                  <a:gd name="connsiteY20" fmla="*/ 234981 h 461040"/>
                  <a:gd name="connsiteX21" fmla="*/ 592720 w 593130"/>
                  <a:gd name="connsiteY21" fmla="*/ 235241 h 461040"/>
                  <a:gd name="connsiteX22" fmla="*/ 593163 w 593130"/>
                  <a:gd name="connsiteY22" fmla="*/ 311203 h 461040"/>
                  <a:gd name="connsiteX23" fmla="*/ 572231 w 593130"/>
                  <a:gd name="connsiteY23" fmla="*/ 311177 h 461040"/>
                  <a:gd name="connsiteX24" fmla="*/ 572231 w 593130"/>
                  <a:gd name="connsiteY24" fmla="*/ 387035 h 461040"/>
                  <a:gd name="connsiteX25" fmla="*/ 528830 w 593130"/>
                  <a:gd name="connsiteY25" fmla="*/ 386983 h 461040"/>
                  <a:gd name="connsiteX26" fmla="*/ 525076 w 593130"/>
                  <a:gd name="connsiteY26" fmla="*/ 393687 h 461040"/>
                  <a:gd name="connsiteX27" fmla="*/ 522209 w 593130"/>
                  <a:gd name="connsiteY27" fmla="*/ 394495 h 461040"/>
                  <a:gd name="connsiteX28" fmla="*/ 520567 w 593130"/>
                  <a:gd name="connsiteY28" fmla="*/ 396869 h 461040"/>
                  <a:gd name="connsiteX29" fmla="*/ 520514 w 593130"/>
                  <a:gd name="connsiteY29" fmla="*/ 405425 h 461040"/>
                  <a:gd name="connsiteX30" fmla="*/ 514415 w 593130"/>
                  <a:gd name="connsiteY30" fmla="*/ 404460 h 461040"/>
                  <a:gd name="connsiteX31" fmla="*/ 495281 w 593130"/>
                  <a:gd name="connsiteY31" fmla="*/ 400417 h 461040"/>
                  <a:gd name="connsiteX32" fmla="*/ 495125 w 593130"/>
                  <a:gd name="connsiteY32" fmla="*/ 416668 h 461040"/>
                  <a:gd name="connsiteX33" fmla="*/ 495047 w 593130"/>
                  <a:gd name="connsiteY33" fmla="*/ 461040 h 461040"/>
                  <a:gd name="connsiteX34" fmla="*/ 469684 w 593130"/>
                  <a:gd name="connsiteY34" fmla="*/ 461040 h 461040"/>
                  <a:gd name="connsiteX35" fmla="*/ 419896 w 593130"/>
                  <a:gd name="connsiteY35" fmla="*/ 460805 h 461040"/>
                  <a:gd name="connsiteX36" fmla="*/ 395028 w 593130"/>
                  <a:gd name="connsiteY36" fmla="*/ 461014 h 461040"/>
                  <a:gd name="connsiteX37" fmla="*/ 333718 w 593130"/>
                  <a:gd name="connsiteY37" fmla="*/ 460179 h 461040"/>
                  <a:gd name="connsiteX38" fmla="*/ 263258 w 593130"/>
                  <a:gd name="connsiteY38" fmla="*/ 459997 h 461040"/>
                  <a:gd name="connsiteX39" fmla="*/ 187038 w 593130"/>
                  <a:gd name="connsiteY39" fmla="*/ 460075 h 461040"/>
                  <a:gd name="connsiteX40" fmla="*/ 51620 w 593130"/>
                  <a:gd name="connsiteY40" fmla="*/ 460101 h 461040"/>
                  <a:gd name="connsiteX41" fmla="*/ 85 w 593130"/>
                  <a:gd name="connsiteY41" fmla="*/ 460049 h 461040"/>
                  <a:gd name="connsiteX42" fmla="*/ 33 w 593130"/>
                  <a:gd name="connsiteY42" fmla="*/ 358288 h 461040"/>
                  <a:gd name="connsiteX43" fmla="*/ 33 w 593130"/>
                  <a:gd name="connsiteY43" fmla="*/ 358288 h 461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593130" h="461040">
                    <a:moveTo>
                      <a:pt x="33" y="358288"/>
                    </a:moveTo>
                    <a:lnTo>
                      <a:pt x="59" y="303795"/>
                    </a:lnTo>
                    <a:lnTo>
                      <a:pt x="1727" y="210356"/>
                    </a:lnTo>
                    <a:lnTo>
                      <a:pt x="3083" y="130142"/>
                    </a:lnTo>
                    <a:lnTo>
                      <a:pt x="3057" y="92213"/>
                    </a:lnTo>
                    <a:lnTo>
                      <a:pt x="3187" y="130"/>
                    </a:lnTo>
                    <a:lnTo>
                      <a:pt x="63376" y="130"/>
                    </a:lnTo>
                    <a:lnTo>
                      <a:pt x="100079" y="365"/>
                    </a:lnTo>
                    <a:lnTo>
                      <a:pt x="149736" y="0"/>
                    </a:lnTo>
                    <a:lnTo>
                      <a:pt x="229736" y="104"/>
                    </a:lnTo>
                    <a:lnTo>
                      <a:pt x="229658" y="44763"/>
                    </a:lnTo>
                    <a:lnTo>
                      <a:pt x="229736" y="76327"/>
                    </a:lnTo>
                    <a:lnTo>
                      <a:pt x="291750" y="76301"/>
                    </a:lnTo>
                    <a:lnTo>
                      <a:pt x="291750" y="152497"/>
                    </a:lnTo>
                    <a:lnTo>
                      <a:pt x="292115" y="217503"/>
                    </a:lnTo>
                    <a:lnTo>
                      <a:pt x="292141" y="235294"/>
                    </a:lnTo>
                    <a:lnTo>
                      <a:pt x="351730" y="234981"/>
                    </a:lnTo>
                    <a:lnTo>
                      <a:pt x="369768" y="235215"/>
                    </a:lnTo>
                    <a:lnTo>
                      <a:pt x="405793" y="235163"/>
                    </a:lnTo>
                    <a:lnTo>
                      <a:pt x="459882" y="235241"/>
                    </a:lnTo>
                    <a:lnTo>
                      <a:pt x="516109" y="234981"/>
                    </a:lnTo>
                    <a:lnTo>
                      <a:pt x="592720" y="235241"/>
                    </a:lnTo>
                    <a:lnTo>
                      <a:pt x="593163" y="311203"/>
                    </a:lnTo>
                    <a:lnTo>
                      <a:pt x="572231" y="311177"/>
                    </a:lnTo>
                    <a:lnTo>
                      <a:pt x="572231" y="387035"/>
                    </a:lnTo>
                    <a:lnTo>
                      <a:pt x="528830" y="386983"/>
                    </a:lnTo>
                    <a:lnTo>
                      <a:pt x="525076" y="393687"/>
                    </a:lnTo>
                    <a:lnTo>
                      <a:pt x="522209" y="394495"/>
                    </a:lnTo>
                    <a:lnTo>
                      <a:pt x="520567" y="396869"/>
                    </a:lnTo>
                    <a:lnTo>
                      <a:pt x="520514" y="405425"/>
                    </a:lnTo>
                    <a:lnTo>
                      <a:pt x="514415" y="404460"/>
                    </a:lnTo>
                    <a:lnTo>
                      <a:pt x="495281" y="400417"/>
                    </a:lnTo>
                    <a:lnTo>
                      <a:pt x="495125" y="416668"/>
                    </a:lnTo>
                    <a:lnTo>
                      <a:pt x="495047" y="461040"/>
                    </a:lnTo>
                    <a:lnTo>
                      <a:pt x="469684" y="461040"/>
                    </a:lnTo>
                    <a:lnTo>
                      <a:pt x="419896" y="460805"/>
                    </a:lnTo>
                    <a:lnTo>
                      <a:pt x="395028" y="461014"/>
                    </a:lnTo>
                    <a:lnTo>
                      <a:pt x="333718" y="460179"/>
                    </a:lnTo>
                    <a:lnTo>
                      <a:pt x="263258" y="459997"/>
                    </a:lnTo>
                    <a:lnTo>
                      <a:pt x="187038" y="460075"/>
                    </a:lnTo>
                    <a:lnTo>
                      <a:pt x="51620" y="460101"/>
                    </a:lnTo>
                    <a:lnTo>
                      <a:pt x="85" y="460049"/>
                    </a:lnTo>
                    <a:lnTo>
                      <a:pt x="33" y="358288"/>
                    </a:lnTo>
                    <a:lnTo>
                      <a:pt x="33" y="358288"/>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19" name="TX-20">
                <a:extLst>
                  <a:ext uri="{FF2B5EF4-FFF2-40B4-BE49-F238E27FC236}">
                    <a16:creationId xmlns:a16="http://schemas.microsoft.com/office/drawing/2014/main" id="{6F3BC7CB-E950-6228-E459-F98F7ECFD4A7}"/>
                  </a:ext>
                </a:extLst>
              </p:cNvPr>
              <p:cNvSpPr/>
              <p:nvPr/>
            </p:nvSpPr>
            <p:spPr>
              <a:xfrm>
                <a:off x="4363225" y="5062645"/>
                <a:ext cx="40002" cy="43293"/>
              </a:xfrm>
              <a:custGeom>
                <a:avLst/>
                <a:gdLst>
                  <a:gd name="connsiteX0" fmla="*/ 33 w 46686"/>
                  <a:gd name="connsiteY0" fmla="*/ 19903 h 50528"/>
                  <a:gd name="connsiteX1" fmla="*/ 4256 w 46686"/>
                  <a:gd name="connsiteY1" fmla="*/ 17477 h 50528"/>
                  <a:gd name="connsiteX2" fmla="*/ 5872 w 46686"/>
                  <a:gd name="connsiteY2" fmla="*/ 13955 h 50528"/>
                  <a:gd name="connsiteX3" fmla="*/ 10121 w 46686"/>
                  <a:gd name="connsiteY3" fmla="*/ 15729 h 50528"/>
                  <a:gd name="connsiteX4" fmla="*/ 10903 w 46686"/>
                  <a:gd name="connsiteY4" fmla="*/ 14608 h 50528"/>
                  <a:gd name="connsiteX5" fmla="*/ 14943 w 46686"/>
                  <a:gd name="connsiteY5" fmla="*/ 15077 h 50528"/>
                  <a:gd name="connsiteX6" fmla="*/ 17211 w 46686"/>
                  <a:gd name="connsiteY6" fmla="*/ 16851 h 50528"/>
                  <a:gd name="connsiteX7" fmla="*/ 22920 w 46686"/>
                  <a:gd name="connsiteY7" fmla="*/ 16747 h 50528"/>
                  <a:gd name="connsiteX8" fmla="*/ 22268 w 46686"/>
                  <a:gd name="connsiteY8" fmla="*/ 12625 h 50528"/>
                  <a:gd name="connsiteX9" fmla="*/ 18932 w 46686"/>
                  <a:gd name="connsiteY9" fmla="*/ 12860 h 50528"/>
                  <a:gd name="connsiteX10" fmla="*/ 17446 w 46686"/>
                  <a:gd name="connsiteY10" fmla="*/ 11112 h 50528"/>
                  <a:gd name="connsiteX11" fmla="*/ 22685 w 46686"/>
                  <a:gd name="connsiteY11" fmla="*/ 5451 h 50528"/>
                  <a:gd name="connsiteX12" fmla="*/ 23024 w 46686"/>
                  <a:gd name="connsiteY12" fmla="*/ 1669 h 50528"/>
                  <a:gd name="connsiteX13" fmla="*/ 25944 w 46686"/>
                  <a:gd name="connsiteY13" fmla="*/ 0 h 50528"/>
                  <a:gd name="connsiteX14" fmla="*/ 28811 w 46686"/>
                  <a:gd name="connsiteY14" fmla="*/ 4278 h 50528"/>
                  <a:gd name="connsiteX15" fmla="*/ 30584 w 46686"/>
                  <a:gd name="connsiteY15" fmla="*/ 9312 h 50528"/>
                  <a:gd name="connsiteX16" fmla="*/ 33660 w 46686"/>
                  <a:gd name="connsiteY16" fmla="*/ 11973 h 50528"/>
                  <a:gd name="connsiteX17" fmla="*/ 32591 w 46686"/>
                  <a:gd name="connsiteY17" fmla="*/ 14843 h 50528"/>
                  <a:gd name="connsiteX18" fmla="*/ 34598 w 46686"/>
                  <a:gd name="connsiteY18" fmla="*/ 19721 h 50528"/>
                  <a:gd name="connsiteX19" fmla="*/ 36996 w 46686"/>
                  <a:gd name="connsiteY19" fmla="*/ 16877 h 50528"/>
                  <a:gd name="connsiteX20" fmla="*/ 40437 w 46686"/>
                  <a:gd name="connsiteY20" fmla="*/ 19459 h 50528"/>
                  <a:gd name="connsiteX21" fmla="*/ 40619 w 46686"/>
                  <a:gd name="connsiteY21" fmla="*/ 16564 h 50528"/>
                  <a:gd name="connsiteX22" fmla="*/ 46719 w 46686"/>
                  <a:gd name="connsiteY22" fmla="*/ 17164 h 50528"/>
                  <a:gd name="connsiteX23" fmla="*/ 43018 w 46686"/>
                  <a:gd name="connsiteY23" fmla="*/ 22590 h 50528"/>
                  <a:gd name="connsiteX24" fmla="*/ 39081 w 46686"/>
                  <a:gd name="connsiteY24" fmla="*/ 23973 h 50528"/>
                  <a:gd name="connsiteX25" fmla="*/ 37544 w 46686"/>
                  <a:gd name="connsiteY25" fmla="*/ 27233 h 50528"/>
                  <a:gd name="connsiteX26" fmla="*/ 35927 w 46686"/>
                  <a:gd name="connsiteY26" fmla="*/ 27103 h 50528"/>
                  <a:gd name="connsiteX27" fmla="*/ 35380 w 46686"/>
                  <a:gd name="connsiteY27" fmla="*/ 32346 h 50528"/>
                  <a:gd name="connsiteX28" fmla="*/ 35875 w 46686"/>
                  <a:gd name="connsiteY28" fmla="*/ 36154 h 50528"/>
                  <a:gd name="connsiteX29" fmla="*/ 42965 w 46686"/>
                  <a:gd name="connsiteY29" fmla="*/ 37329 h 50528"/>
                  <a:gd name="connsiteX30" fmla="*/ 43461 w 46686"/>
                  <a:gd name="connsiteY30" fmla="*/ 41737 h 50528"/>
                  <a:gd name="connsiteX31" fmla="*/ 40984 w 46686"/>
                  <a:gd name="connsiteY31" fmla="*/ 42233 h 50528"/>
                  <a:gd name="connsiteX32" fmla="*/ 41401 w 46686"/>
                  <a:gd name="connsiteY32" fmla="*/ 49876 h 50528"/>
                  <a:gd name="connsiteX33" fmla="*/ 31913 w 46686"/>
                  <a:gd name="connsiteY33" fmla="*/ 49771 h 50528"/>
                  <a:gd name="connsiteX34" fmla="*/ 28524 w 46686"/>
                  <a:gd name="connsiteY34" fmla="*/ 50528 h 50528"/>
                  <a:gd name="connsiteX35" fmla="*/ 24301 w 46686"/>
                  <a:gd name="connsiteY35" fmla="*/ 49302 h 50528"/>
                  <a:gd name="connsiteX36" fmla="*/ 23415 w 46686"/>
                  <a:gd name="connsiteY36" fmla="*/ 46876 h 50528"/>
                  <a:gd name="connsiteX37" fmla="*/ 20496 w 46686"/>
                  <a:gd name="connsiteY37" fmla="*/ 49380 h 50528"/>
                  <a:gd name="connsiteX38" fmla="*/ 20443 w 46686"/>
                  <a:gd name="connsiteY38" fmla="*/ 43067 h 50528"/>
                  <a:gd name="connsiteX39" fmla="*/ 21851 w 46686"/>
                  <a:gd name="connsiteY39" fmla="*/ 41346 h 50528"/>
                  <a:gd name="connsiteX40" fmla="*/ 24145 w 46686"/>
                  <a:gd name="connsiteY40" fmla="*/ 42128 h 50528"/>
                  <a:gd name="connsiteX41" fmla="*/ 25214 w 46686"/>
                  <a:gd name="connsiteY41" fmla="*/ 40354 h 50528"/>
                  <a:gd name="connsiteX42" fmla="*/ 30766 w 46686"/>
                  <a:gd name="connsiteY42" fmla="*/ 44032 h 50528"/>
                  <a:gd name="connsiteX43" fmla="*/ 34233 w 46686"/>
                  <a:gd name="connsiteY43" fmla="*/ 38998 h 50528"/>
                  <a:gd name="connsiteX44" fmla="*/ 32591 w 46686"/>
                  <a:gd name="connsiteY44" fmla="*/ 36754 h 50528"/>
                  <a:gd name="connsiteX45" fmla="*/ 26204 w 46686"/>
                  <a:gd name="connsiteY45" fmla="*/ 35450 h 50528"/>
                  <a:gd name="connsiteX46" fmla="*/ 20026 w 46686"/>
                  <a:gd name="connsiteY46" fmla="*/ 36989 h 50528"/>
                  <a:gd name="connsiteX47" fmla="*/ 20052 w 46686"/>
                  <a:gd name="connsiteY47" fmla="*/ 31981 h 50528"/>
                  <a:gd name="connsiteX48" fmla="*/ 22842 w 46686"/>
                  <a:gd name="connsiteY48" fmla="*/ 27781 h 50528"/>
                  <a:gd name="connsiteX49" fmla="*/ 17993 w 46686"/>
                  <a:gd name="connsiteY49" fmla="*/ 29398 h 50528"/>
                  <a:gd name="connsiteX50" fmla="*/ 17159 w 46686"/>
                  <a:gd name="connsiteY50" fmla="*/ 33598 h 50528"/>
                  <a:gd name="connsiteX51" fmla="*/ 18045 w 46686"/>
                  <a:gd name="connsiteY51" fmla="*/ 36963 h 50528"/>
                  <a:gd name="connsiteX52" fmla="*/ 16455 w 46686"/>
                  <a:gd name="connsiteY52" fmla="*/ 38502 h 50528"/>
                  <a:gd name="connsiteX53" fmla="*/ 8166 w 46686"/>
                  <a:gd name="connsiteY53" fmla="*/ 40041 h 50528"/>
                  <a:gd name="connsiteX54" fmla="*/ 7332 w 46686"/>
                  <a:gd name="connsiteY54" fmla="*/ 31642 h 50528"/>
                  <a:gd name="connsiteX55" fmla="*/ 5846 w 46686"/>
                  <a:gd name="connsiteY55" fmla="*/ 31668 h 50528"/>
                  <a:gd name="connsiteX56" fmla="*/ 4334 w 46686"/>
                  <a:gd name="connsiteY56" fmla="*/ 26398 h 50528"/>
                  <a:gd name="connsiteX57" fmla="*/ 9078 w 46686"/>
                  <a:gd name="connsiteY57" fmla="*/ 25694 h 50528"/>
                  <a:gd name="connsiteX58" fmla="*/ 9730 w 46686"/>
                  <a:gd name="connsiteY58" fmla="*/ 22199 h 50528"/>
                  <a:gd name="connsiteX59" fmla="*/ 763 w 46686"/>
                  <a:gd name="connsiteY59" fmla="*/ 22225 h 50528"/>
                  <a:gd name="connsiteX60" fmla="*/ 33 w 46686"/>
                  <a:gd name="connsiteY60" fmla="*/ 19903 h 50528"/>
                  <a:gd name="connsiteX61" fmla="*/ 33 w 46686"/>
                  <a:gd name="connsiteY61" fmla="*/ 19903 h 50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6686" h="50528">
                    <a:moveTo>
                      <a:pt x="33" y="19903"/>
                    </a:moveTo>
                    <a:lnTo>
                      <a:pt x="4256" y="17477"/>
                    </a:lnTo>
                    <a:lnTo>
                      <a:pt x="5872" y="13955"/>
                    </a:lnTo>
                    <a:lnTo>
                      <a:pt x="10121" y="15729"/>
                    </a:lnTo>
                    <a:lnTo>
                      <a:pt x="10903" y="14608"/>
                    </a:lnTo>
                    <a:lnTo>
                      <a:pt x="14943" y="15077"/>
                    </a:lnTo>
                    <a:lnTo>
                      <a:pt x="17211" y="16851"/>
                    </a:lnTo>
                    <a:lnTo>
                      <a:pt x="22920" y="16747"/>
                    </a:lnTo>
                    <a:lnTo>
                      <a:pt x="22268" y="12625"/>
                    </a:lnTo>
                    <a:lnTo>
                      <a:pt x="18932" y="12860"/>
                    </a:lnTo>
                    <a:lnTo>
                      <a:pt x="17446" y="11112"/>
                    </a:lnTo>
                    <a:lnTo>
                      <a:pt x="22685" y="5451"/>
                    </a:lnTo>
                    <a:lnTo>
                      <a:pt x="23024" y="1669"/>
                    </a:lnTo>
                    <a:lnTo>
                      <a:pt x="25944" y="0"/>
                    </a:lnTo>
                    <a:lnTo>
                      <a:pt x="28811" y="4278"/>
                    </a:lnTo>
                    <a:lnTo>
                      <a:pt x="30584" y="9312"/>
                    </a:lnTo>
                    <a:lnTo>
                      <a:pt x="33660" y="11973"/>
                    </a:lnTo>
                    <a:lnTo>
                      <a:pt x="32591" y="14843"/>
                    </a:lnTo>
                    <a:lnTo>
                      <a:pt x="34598" y="19721"/>
                    </a:lnTo>
                    <a:lnTo>
                      <a:pt x="36996" y="16877"/>
                    </a:lnTo>
                    <a:lnTo>
                      <a:pt x="40437" y="19459"/>
                    </a:lnTo>
                    <a:lnTo>
                      <a:pt x="40619" y="16564"/>
                    </a:lnTo>
                    <a:lnTo>
                      <a:pt x="46719" y="17164"/>
                    </a:lnTo>
                    <a:lnTo>
                      <a:pt x="43018" y="22590"/>
                    </a:lnTo>
                    <a:lnTo>
                      <a:pt x="39081" y="23973"/>
                    </a:lnTo>
                    <a:lnTo>
                      <a:pt x="37544" y="27233"/>
                    </a:lnTo>
                    <a:lnTo>
                      <a:pt x="35927" y="27103"/>
                    </a:lnTo>
                    <a:lnTo>
                      <a:pt x="35380" y="32346"/>
                    </a:lnTo>
                    <a:lnTo>
                      <a:pt x="35875" y="36154"/>
                    </a:lnTo>
                    <a:lnTo>
                      <a:pt x="42965" y="37329"/>
                    </a:lnTo>
                    <a:lnTo>
                      <a:pt x="43461" y="41737"/>
                    </a:lnTo>
                    <a:lnTo>
                      <a:pt x="40984" y="42233"/>
                    </a:lnTo>
                    <a:lnTo>
                      <a:pt x="41401" y="49876"/>
                    </a:lnTo>
                    <a:lnTo>
                      <a:pt x="31913" y="49771"/>
                    </a:lnTo>
                    <a:lnTo>
                      <a:pt x="28524" y="50528"/>
                    </a:lnTo>
                    <a:lnTo>
                      <a:pt x="24301" y="49302"/>
                    </a:lnTo>
                    <a:lnTo>
                      <a:pt x="23415" y="46876"/>
                    </a:lnTo>
                    <a:lnTo>
                      <a:pt x="20496" y="49380"/>
                    </a:lnTo>
                    <a:lnTo>
                      <a:pt x="20443" y="43067"/>
                    </a:lnTo>
                    <a:lnTo>
                      <a:pt x="21851" y="41346"/>
                    </a:lnTo>
                    <a:lnTo>
                      <a:pt x="24145" y="42128"/>
                    </a:lnTo>
                    <a:lnTo>
                      <a:pt x="25214" y="40354"/>
                    </a:lnTo>
                    <a:lnTo>
                      <a:pt x="30766" y="44032"/>
                    </a:lnTo>
                    <a:lnTo>
                      <a:pt x="34233" y="38998"/>
                    </a:lnTo>
                    <a:lnTo>
                      <a:pt x="32591" y="36754"/>
                    </a:lnTo>
                    <a:lnTo>
                      <a:pt x="26204" y="35450"/>
                    </a:lnTo>
                    <a:lnTo>
                      <a:pt x="20026" y="36989"/>
                    </a:lnTo>
                    <a:lnTo>
                      <a:pt x="20052" y="31981"/>
                    </a:lnTo>
                    <a:lnTo>
                      <a:pt x="22842" y="27781"/>
                    </a:lnTo>
                    <a:lnTo>
                      <a:pt x="17993" y="29398"/>
                    </a:lnTo>
                    <a:lnTo>
                      <a:pt x="17159" y="33598"/>
                    </a:lnTo>
                    <a:lnTo>
                      <a:pt x="18045" y="36963"/>
                    </a:lnTo>
                    <a:lnTo>
                      <a:pt x="16455" y="38502"/>
                    </a:lnTo>
                    <a:lnTo>
                      <a:pt x="8166" y="40041"/>
                    </a:lnTo>
                    <a:lnTo>
                      <a:pt x="7332" y="31642"/>
                    </a:lnTo>
                    <a:lnTo>
                      <a:pt x="5846" y="31668"/>
                    </a:lnTo>
                    <a:lnTo>
                      <a:pt x="4334" y="26398"/>
                    </a:lnTo>
                    <a:lnTo>
                      <a:pt x="9078" y="25694"/>
                    </a:lnTo>
                    <a:lnTo>
                      <a:pt x="9730" y="22199"/>
                    </a:lnTo>
                    <a:lnTo>
                      <a:pt x="763" y="22225"/>
                    </a:lnTo>
                    <a:lnTo>
                      <a:pt x="33" y="19903"/>
                    </a:lnTo>
                    <a:lnTo>
                      <a:pt x="33" y="19903"/>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0" name="TX-21">
                <a:extLst>
                  <a:ext uri="{FF2B5EF4-FFF2-40B4-BE49-F238E27FC236}">
                    <a16:creationId xmlns:a16="http://schemas.microsoft.com/office/drawing/2014/main" id="{066B57C8-8DFB-D929-E266-D6CE47CCEF31}"/>
                  </a:ext>
                </a:extLst>
              </p:cNvPr>
              <p:cNvSpPr/>
              <p:nvPr/>
            </p:nvSpPr>
            <p:spPr>
              <a:xfrm>
                <a:off x="4205652" y="4936721"/>
                <a:ext cx="278312" cy="151448"/>
              </a:xfrm>
              <a:custGeom>
                <a:avLst/>
                <a:gdLst>
                  <a:gd name="connsiteX0" fmla="*/ 33 w 324821"/>
                  <a:gd name="connsiteY0" fmla="*/ 131941 h 176757"/>
                  <a:gd name="connsiteX1" fmla="*/ 5403 w 324821"/>
                  <a:gd name="connsiteY1" fmla="*/ 129907 h 176757"/>
                  <a:gd name="connsiteX2" fmla="*/ 6055 w 324821"/>
                  <a:gd name="connsiteY2" fmla="*/ 126177 h 176757"/>
                  <a:gd name="connsiteX3" fmla="*/ 4021 w 324821"/>
                  <a:gd name="connsiteY3" fmla="*/ 120594 h 176757"/>
                  <a:gd name="connsiteX4" fmla="*/ 7306 w 324821"/>
                  <a:gd name="connsiteY4" fmla="*/ 118090 h 176757"/>
                  <a:gd name="connsiteX5" fmla="*/ 5273 w 324821"/>
                  <a:gd name="connsiteY5" fmla="*/ 113108 h 176757"/>
                  <a:gd name="connsiteX6" fmla="*/ 4751 w 324821"/>
                  <a:gd name="connsiteY6" fmla="*/ 109116 h 176757"/>
                  <a:gd name="connsiteX7" fmla="*/ 6394 w 324821"/>
                  <a:gd name="connsiteY7" fmla="*/ 105569 h 176757"/>
                  <a:gd name="connsiteX8" fmla="*/ 5846 w 324821"/>
                  <a:gd name="connsiteY8" fmla="*/ 103325 h 176757"/>
                  <a:gd name="connsiteX9" fmla="*/ 8870 w 324821"/>
                  <a:gd name="connsiteY9" fmla="*/ 101056 h 176757"/>
                  <a:gd name="connsiteX10" fmla="*/ 10694 w 324821"/>
                  <a:gd name="connsiteY10" fmla="*/ 79587 h 176757"/>
                  <a:gd name="connsiteX11" fmla="*/ 13093 w 324821"/>
                  <a:gd name="connsiteY11" fmla="*/ 79770 h 176757"/>
                  <a:gd name="connsiteX12" fmla="*/ 13875 w 324821"/>
                  <a:gd name="connsiteY12" fmla="*/ 70144 h 176757"/>
                  <a:gd name="connsiteX13" fmla="*/ 21121 w 324821"/>
                  <a:gd name="connsiteY13" fmla="*/ 70770 h 176757"/>
                  <a:gd name="connsiteX14" fmla="*/ 21043 w 324821"/>
                  <a:gd name="connsiteY14" fmla="*/ 71605 h 176757"/>
                  <a:gd name="connsiteX15" fmla="*/ 44165 w 324821"/>
                  <a:gd name="connsiteY15" fmla="*/ 71501 h 176757"/>
                  <a:gd name="connsiteX16" fmla="*/ 44660 w 324821"/>
                  <a:gd name="connsiteY16" fmla="*/ 35372 h 176757"/>
                  <a:gd name="connsiteX17" fmla="*/ 109880 w 324821"/>
                  <a:gd name="connsiteY17" fmla="*/ 36050 h 176757"/>
                  <a:gd name="connsiteX18" fmla="*/ 109567 w 324821"/>
                  <a:gd name="connsiteY18" fmla="*/ 391 h 176757"/>
                  <a:gd name="connsiteX19" fmla="*/ 153334 w 324821"/>
                  <a:gd name="connsiteY19" fmla="*/ 678 h 176757"/>
                  <a:gd name="connsiteX20" fmla="*/ 171372 w 324821"/>
                  <a:gd name="connsiteY20" fmla="*/ 495 h 176757"/>
                  <a:gd name="connsiteX21" fmla="*/ 207397 w 324821"/>
                  <a:gd name="connsiteY21" fmla="*/ 469 h 176757"/>
                  <a:gd name="connsiteX22" fmla="*/ 238234 w 324821"/>
                  <a:gd name="connsiteY22" fmla="*/ 0 h 176757"/>
                  <a:gd name="connsiteX23" fmla="*/ 279472 w 324821"/>
                  <a:gd name="connsiteY23" fmla="*/ 12703 h 176757"/>
                  <a:gd name="connsiteX24" fmla="*/ 272617 w 324821"/>
                  <a:gd name="connsiteY24" fmla="*/ 24390 h 176757"/>
                  <a:gd name="connsiteX25" fmla="*/ 295999 w 324821"/>
                  <a:gd name="connsiteY25" fmla="*/ 43772 h 176757"/>
                  <a:gd name="connsiteX26" fmla="*/ 299752 w 324821"/>
                  <a:gd name="connsiteY26" fmla="*/ 38241 h 176757"/>
                  <a:gd name="connsiteX27" fmla="*/ 300430 w 324821"/>
                  <a:gd name="connsiteY27" fmla="*/ 39676 h 176757"/>
                  <a:gd name="connsiteX28" fmla="*/ 303272 w 324821"/>
                  <a:gd name="connsiteY28" fmla="*/ 37980 h 176757"/>
                  <a:gd name="connsiteX29" fmla="*/ 308250 w 324821"/>
                  <a:gd name="connsiteY29" fmla="*/ 36807 h 176757"/>
                  <a:gd name="connsiteX30" fmla="*/ 308094 w 324821"/>
                  <a:gd name="connsiteY30" fmla="*/ 34563 h 176757"/>
                  <a:gd name="connsiteX31" fmla="*/ 310622 w 324821"/>
                  <a:gd name="connsiteY31" fmla="*/ 32633 h 176757"/>
                  <a:gd name="connsiteX32" fmla="*/ 313542 w 324821"/>
                  <a:gd name="connsiteY32" fmla="*/ 34615 h 176757"/>
                  <a:gd name="connsiteX33" fmla="*/ 318781 w 324821"/>
                  <a:gd name="connsiteY33" fmla="*/ 33337 h 176757"/>
                  <a:gd name="connsiteX34" fmla="*/ 318833 w 324821"/>
                  <a:gd name="connsiteY34" fmla="*/ 36833 h 176757"/>
                  <a:gd name="connsiteX35" fmla="*/ 322691 w 324821"/>
                  <a:gd name="connsiteY35" fmla="*/ 38841 h 176757"/>
                  <a:gd name="connsiteX36" fmla="*/ 324855 w 324821"/>
                  <a:gd name="connsiteY36" fmla="*/ 43380 h 176757"/>
                  <a:gd name="connsiteX37" fmla="*/ 322848 w 324821"/>
                  <a:gd name="connsiteY37" fmla="*/ 44632 h 176757"/>
                  <a:gd name="connsiteX38" fmla="*/ 318755 w 324821"/>
                  <a:gd name="connsiteY38" fmla="*/ 42232 h 176757"/>
                  <a:gd name="connsiteX39" fmla="*/ 316096 w 324821"/>
                  <a:gd name="connsiteY39" fmla="*/ 44658 h 176757"/>
                  <a:gd name="connsiteX40" fmla="*/ 313907 w 324821"/>
                  <a:gd name="connsiteY40" fmla="*/ 42180 h 176757"/>
                  <a:gd name="connsiteX41" fmla="*/ 311066 w 324821"/>
                  <a:gd name="connsiteY41" fmla="*/ 44215 h 176757"/>
                  <a:gd name="connsiteX42" fmla="*/ 313672 w 324821"/>
                  <a:gd name="connsiteY42" fmla="*/ 45650 h 176757"/>
                  <a:gd name="connsiteX43" fmla="*/ 312134 w 324821"/>
                  <a:gd name="connsiteY43" fmla="*/ 48728 h 176757"/>
                  <a:gd name="connsiteX44" fmla="*/ 309345 w 324821"/>
                  <a:gd name="connsiteY44" fmla="*/ 50110 h 176757"/>
                  <a:gd name="connsiteX45" fmla="*/ 307833 w 324821"/>
                  <a:gd name="connsiteY45" fmla="*/ 53580 h 176757"/>
                  <a:gd name="connsiteX46" fmla="*/ 324386 w 324821"/>
                  <a:gd name="connsiteY46" fmla="*/ 67353 h 176757"/>
                  <a:gd name="connsiteX47" fmla="*/ 318234 w 324821"/>
                  <a:gd name="connsiteY47" fmla="*/ 71944 h 176757"/>
                  <a:gd name="connsiteX48" fmla="*/ 318208 w 324821"/>
                  <a:gd name="connsiteY48" fmla="*/ 73796 h 176757"/>
                  <a:gd name="connsiteX49" fmla="*/ 314376 w 324821"/>
                  <a:gd name="connsiteY49" fmla="*/ 76118 h 176757"/>
                  <a:gd name="connsiteX50" fmla="*/ 313411 w 324821"/>
                  <a:gd name="connsiteY50" fmla="*/ 82118 h 176757"/>
                  <a:gd name="connsiteX51" fmla="*/ 315471 w 324821"/>
                  <a:gd name="connsiteY51" fmla="*/ 89370 h 176757"/>
                  <a:gd name="connsiteX52" fmla="*/ 311248 w 324821"/>
                  <a:gd name="connsiteY52" fmla="*/ 95813 h 176757"/>
                  <a:gd name="connsiteX53" fmla="*/ 310336 w 324821"/>
                  <a:gd name="connsiteY53" fmla="*/ 99413 h 176757"/>
                  <a:gd name="connsiteX54" fmla="*/ 306843 w 324821"/>
                  <a:gd name="connsiteY54" fmla="*/ 102152 h 176757"/>
                  <a:gd name="connsiteX55" fmla="*/ 299674 w 324821"/>
                  <a:gd name="connsiteY55" fmla="*/ 100534 h 176757"/>
                  <a:gd name="connsiteX56" fmla="*/ 302907 w 324821"/>
                  <a:gd name="connsiteY56" fmla="*/ 105073 h 176757"/>
                  <a:gd name="connsiteX57" fmla="*/ 301447 w 324821"/>
                  <a:gd name="connsiteY57" fmla="*/ 108334 h 176757"/>
                  <a:gd name="connsiteX58" fmla="*/ 294878 w 324821"/>
                  <a:gd name="connsiteY58" fmla="*/ 115116 h 176757"/>
                  <a:gd name="connsiteX59" fmla="*/ 295373 w 324821"/>
                  <a:gd name="connsiteY59" fmla="*/ 116916 h 176757"/>
                  <a:gd name="connsiteX60" fmla="*/ 289169 w 324821"/>
                  <a:gd name="connsiteY60" fmla="*/ 125968 h 176757"/>
                  <a:gd name="connsiteX61" fmla="*/ 285389 w 324821"/>
                  <a:gd name="connsiteY61" fmla="*/ 129803 h 176757"/>
                  <a:gd name="connsiteX62" fmla="*/ 283070 w 324821"/>
                  <a:gd name="connsiteY62" fmla="*/ 134472 h 176757"/>
                  <a:gd name="connsiteX63" fmla="*/ 277595 w 324821"/>
                  <a:gd name="connsiteY63" fmla="*/ 136559 h 176757"/>
                  <a:gd name="connsiteX64" fmla="*/ 275901 w 324821"/>
                  <a:gd name="connsiteY64" fmla="*/ 139532 h 176757"/>
                  <a:gd name="connsiteX65" fmla="*/ 271183 w 324821"/>
                  <a:gd name="connsiteY65" fmla="*/ 140863 h 176757"/>
                  <a:gd name="connsiteX66" fmla="*/ 267064 w 324821"/>
                  <a:gd name="connsiteY66" fmla="*/ 143837 h 176757"/>
                  <a:gd name="connsiteX67" fmla="*/ 266334 w 324821"/>
                  <a:gd name="connsiteY67" fmla="*/ 142532 h 176757"/>
                  <a:gd name="connsiteX68" fmla="*/ 261382 w 324821"/>
                  <a:gd name="connsiteY68" fmla="*/ 144567 h 176757"/>
                  <a:gd name="connsiteX69" fmla="*/ 250329 w 324821"/>
                  <a:gd name="connsiteY69" fmla="*/ 151088 h 176757"/>
                  <a:gd name="connsiteX70" fmla="*/ 247227 w 324821"/>
                  <a:gd name="connsiteY70" fmla="*/ 155158 h 176757"/>
                  <a:gd name="connsiteX71" fmla="*/ 242822 w 324821"/>
                  <a:gd name="connsiteY71" fmla="*/ 157740 h 176757"/>
                  <a:gd name="connsiteX72" fmla="*/ 246367 w 324821"/>
                  <a:gd name="connsiteY72" fmla="*/ 160166 h 176757"/>
                  <a:gd name="connsiteX73" fmla="*/ 244308 w 324821"/>
                  <a:gd name="connsiteY73" fmla="*/ 161888 h 176757"/>
                  <a:gd name="connsiteX74" fmla="*/ 243995 w 324821"/>
                  <a:gd name="connsiteY74" fmla="*/ 165227 h 176757"/>
                  <a:gd name="connsiteX75" fmla="*/ 240319 w 324821"/>
                  <a:gd name="connsiteY75" fmla="*/ 165253 h 176757"/>
                  <a:gd name="connsiteX76" fmla="*/ 242587 w 324821"/>
                  <a:gd name="connsiteY76" fmla="*/ 163140 h 176757"/>
                  <a:gd name="connsiteX77" fmla="*/ 242900 w 324821"/>
                  <a:gd name="connsiteY77" fmla="*/ 160036 h 176757"/>
                  <a:gd name="connsiteX78" fmla="*/ 239616 w 324821"/>
                  <a:gd name="connsiteY78" fmla="*/ 157897 h 176757"/>
                  <a:gd name="connsiteX79" fmla="*/ 235940 w 324821"/>
                  <a:gd name="connsiteY79" fmla="*/ 161105 h 176757"/>
                  <a:gd name="connsiteX80" fmla="*/ 237687 w 324821"/>
                  <a:gd name="connsiteY80" fmla="*/ 165879 h 176757"/>
                  <a:gd name="connsiteX81" fmla="*/ 233829 w 324821"/>
                  <a:gd name="connsiteY81" fmla="*/ 168644 h 176757"/>
                  <a:gd name="connsiteX82" fmla="*/ 238417 w 324821"/>
                  <a:gd name="connsiteY82" fmla="*/ 170575 h 176757"/>
                  <a:gd name="connsiteX83" fmla="*/ 237869 w 324821"/>
                  <a:gd name="connsiteY83" fmla="*/ 174174 h 176757"/>
                  <a:gd name="connsiteX84" fmla="*/ 235862 w 324821"/>
                  <a:gd name="connsiteY84" fmla="*/ 174174 h 176757"/>
                  <a:gd name="connsiteX85" fmla="*/ 233959 w 324821"/>
                  <a:gd name="connsiteY85" fmla="*/ 176757 h 176757"/>
                  <a:gd name="connsiteX86" fmla="*/ 229762 w 324821"/>
                  <a:gd name="connsiteY86" fmla="*/ 176366 h 176757"/>
                  <a:gd name="connsiteX87" fmla="*/ 230127 w 324821"/>
                  <a:gd name="connsiteY87" fmla="*/ 173366 h 176757"/>
                  <a:gd name="connsiteX88" fmla="*/ 226582 w 324821"/>
                  <a:gd name="connsiteY88" fmla="*/ 172218 h 176757"/>
                  <a:gd name="connsiteX89" fmla="*/ 228798 w 324821"/>
                  <a:gd name="connsiteY89" fmla="*/ 165671 h 176757"/>
                  <a:gd name="connsiteX90" fmla="*/ 230623 w 324821"/>
                  <a:gd name="connsiteY90" fmla="*/ 164131 h 176757"/>
                  <a:gd name="connsiteX91" fmla="*/ 224523 w 324821"/>
                  <a:gd name="connsiteY91" fmla="*/ 163531 h 176757"/>
                  <a:gd name="connsiteX92" fmla="*/ 224340 w 324821"/>
                  <a:gd name="connsiteY92" fmla="*/ 166427 h 176757"/>
                  <a:gd name="connsiteX93" fmla="*/ 220899 w 324821"/>
                  <a:gd name="connsiteY93" fmla="*/ 163844 h 176757"/>
                  <a:gd name="connsiteX94" fmla="*/ 218501 w 324821"/>
                  <a:gd name="connsiteY94" fmla="*/ 166688 h 176757"/>
                  <a:gd name="connsiteX95" fmla="*/ 216494 w 324821"/>
                  <a:gd name="connsiteY95" fmla="*/ 161810 h 176757"/>
                  <a:gd name="connsiteX96" fmla="*/ 219518 w 324821"/>
                  <a:gd name="connsiteY96" fmla="*/ 158471 h 176757"/>
                  <a:gd name="connsiteX97" fmla="*/ 217094 w 324821"/>
                  <a:gd name="connsiteY97" fmla="*/ 156254 h 176757"/>
                  <a:gd name="connsiteX98" fmla="*/ 221447 w 324821"/>
                  <a:gd name="connsiteY98" fmla="*/ 151480 h 176757"/>
                  <a:gd name="connsiteX99" fmla="*/ 223402 w 324821"/>
                  <a:gd name="connsiteY99" fmla="*/ 153827 h 176757"/>
                  <a:gd name="connsiteX100" fmla="*/ 224288 w 324821"/>
                  <a:gd name="connsiteY100" fmla="*/ 148923 h 176757"/>
                  <a:gd name="connsiteX101" fmla="*/ 226530 w 324821"/>
                  <a:gd name="connsiteY101" fmla="*/ 148897 h 176757"/>
                  <a:gd name="connsiteX102" fmla="*/ 225357 w 324821"/>
                  <a:gd name="connsiteY102" fmla="*/ 143941 h 176757"/>
                  <a:gd name="connsiteX103" fmla="*/ 226608 w 324821"/>
                  <a:gd name="connsiteY103" fmla="*/ 140237 h 176757"/>
                  <a:gd name="connsiteX104" fmla="*/ 231144 w 324821"/>
                  <a:gd name="connsiteY104" fmla="*/ 141776 h 176757"/>
                  <a:gd name="connsiteX105" fmla="*/ 232656 w 324821"/>
                  <a:gd name="connsiteY105" fmla="*/ 140811 h 176757"/>
                  <a:gd name="connsiteX106" fmla="*/ 232134 w 324821"/>
                  <a:gd name="connsiteY106" fmla="*/ 136689 h 176757"/>
                  <a:gd name="connsiteX107" fmla="*/ 233646 w 324821"/>
                  <a:gd name="connsiteY107" fmla="*/ 128081 h 176757"/>
                  <a:gd name="connsiteX108" fmla="*/ 224914 w 324821"/>
                  <a:gd name="connsiteY108" fmla="*/ 127350 h 176757"/>
                  <a:gd name="connsiteX109" fmla="*/ 218189 w 324821"/>
                  <a:gd name="connsiteY109" fmla="*/ 123672 h 176757"/>
                  <a:gd name="connsiteX110" fmla="*/ 213601 w 324821"/>
                  <a:gd name="connsiteY110" fmla="*/ 126933 h 176757"/>
                  <a:gd name="connsiteX111" fmla="*/ 204790 w 324821"/>
                  <a:gd name="connsiteY111" fmla="*/ 127063 h 176757"/>
                  <a:gd name="connsiteX112" fmla="*/ 203878 w 324821"/>
                  <a:gd name="connsiteY112" fmla="*/ 124872 h 176757"/>
                  <a:gd name="connsiteX113" fmla="*/ 202444 w 324821"/>
                  <a:gd name="connsiteY113" fmla="*/ 126776 h 176757"/>
                  <a:gd name="connsiteX114" fmla="*/ 196631 w 324821"/>
                  <a:gd name="connsiteY114" fmla="*/ 127559 h 176757"/>
                  <a:gd name="connsiteX115" fmla="*/ 191183 w 324821"/>
                  <a:gd name="connsiteY115" fmla="*/ 130976 h 176757"/>
                  <a:gd name="connsiteX116" fmla="*/ 185292 w 324821"/>
                  <a:gd name="connsiteY116" fmla="*/ 130429 h 176757"/>
                  <a:gd name="connsiteX117" fmla="*/ 163891 w 324821"/>
                  <a:gd name="connsiteY117" fmla="*/ 156645 h 176757"/>
                  <a:gd name="connsiteX118" fmla="*/ 158469 w 324821"/>
                  <a:gd name="connsiteY118" fmla="*/ 157193 h 176757"/>
                  <a:gd name="connsiteX119" fmla="*/ 155523 w 324821"/>
                  <a:gd name="connsiteY119" fmla="*/ 156332 h 176757"/>
                  <a:gd name="connsiteX120" fmla="*/ 155263 w 324821"/>
                  <a:gd name="connsiteY120" fmla="*/ 152915 h 176757"/>
                  <a:gd name="connsiteX121" fmla="*/ 156827 w 324821"/>
                  <a:gd name="connsiteY121" fmla="*/ 148167 h 176757"/>
                  <a:gd name="connsiteX122" fmla="*/ 155732 w 324821"/>
                  <a:gd name="connsiteY122" fmla="*/ 146471 h 176757"/>
                  <a:gd name="connsiteX123" fmla="*/ 113894 w 324821"/>
                  <a:gd name="connsiteY123" fmla="*/ 146080 h 176757"/>
                  <a:gd name="connsiteX124" fmla="*/ 101538 w 324821"/>
                  <a:gd name="connsiteY124" fmla="*/ 145845 h 176757"/>
                  <a:gd name="connsiteX125" fmla="*/ 66322 w 324821"/>
                  <a:gd name="connsiteY125" fmla="*/ 145871 h 176757"/>
                  <a:gd name="connsiteX126" fmla="*/ 44999 w 324821"/>
                  <a:gd name="connsiteY126" fmla="*/ 146263 h 176757"/>
                  <a:gd name="connsiteX127" fmla="*/ 7175 w 324821"/>
                  <a:gd name="connsiteY127" fmla="*/ 146471 h 176757"/>
                  <a:gd name="connsiteX128" fmla="*/ 8166 w 324821"/>
                  <a:gd name="connsiteY128" fmla="*/ 145063 h 176757"/>
                  <a:gd name="connsiteX129" fmla="*/ 4855 w 324821"/>
                  <a:gd name="connsiteY129" fmla="*/ 139872 h 176757"/>
                  <a:gd name="connsiteX130" fmla="*/ 6759 w 324821"/>
                  <a:gd name="connsiteY130" fmla="*/ 137628 h 176757"/>
                  <a:gd name="connsiteX131" fmla="*/ 33 w 324821"/>
                  <a:gd name="connsiteY131" fmla="*/ 131941 h 176757"/>
                  <a:gd name="connsiteX132" fmla="*/ 33 w 324821"/>
                  <a:gd name="connsiteY132" fmla="*/ 131941 h 176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24821" h="176757">
                    <a:moveTo>
                      <a:pt x="33" y="131941"/>
                    </a:moveTo>
                    <a:lnTo>
                      <a:pt x="5403" y="129907"/>
                    </a:lnTo>
                    <a:lnTo>
                      <a:pt x="6055" y="126177"/>
                    </a:lnTo>
                    <a:lnTo>
                      <a:pt x="4021" y="120594"/>
                    </a:lnTo>
                    <a:lnTo>
                      <a:pt x="7306" y="118090"/>
                    </a:lnTo>
                    <a:lnTo>
                      <a:pt x="5273" y="113108"/>
                    </a:lnTo>
                    <a:lnTo>
                      <a:pt x="4751" y="109116"/>
                    </a:lnTo>
                    <a:lnTo>
                      <a:pt x="6394" y="105569"/>
                    </a:lnTo>
                    <a:lnTo>
                      <a:pt x="5846" y="103325"/>
                    </a:lnTo>
                    <a:lnTo>
                      <a:pt x="8870" y="101056"/>
                    </a:lnTo>
                    <a:lnTo>
                      <a:pt x="10694" y="79587"/>
                    </a:lnTo>
                    <a:lnTo>
                      <a:pt x="13093" y="79770"/>
                    </a:lnTo>
                    <a:lnTo>
                      <a:pt x="13875" y="70144"/>
                    </a:lnTo>
                    <a:lnTo>
                      <a:pt x="21121" y="70770"/>
                    </a:lnTo>
                    <a:lnTo>
                      <a:pt x="21043" y="71605"/>
                    </a:lnTo>
                    <a:lnTo>
                      <a:pt x="44165" y="71501"/>
                    </a:lnTo>
                    <a:lnTo>
                      <a:pt x="44660" y="35372"/>
                    </a:lnTo>
                    <a:lnTo>
                      <a:pt x="109880" y="36050"/>
                    </a:lnTo>
                    <a:lnTo>
                      <a:pt x="109567" y="391"/>
                    </a:lnTo>
                    <a:lnTo>
                      <a:pt x="153334" y="678"/>
                    </a:lnTo>
                    <a:lnTo>
                      <a:pt x="171372" y="495"/>
                    </a:lnTo>
                    <a:lnTo>
                      <a:pt x="207397" y="469"/>
                    </a:lnTo>
                    <a:lnTo>
                      <a:pt x="238234" y="0"/>
                    </a:lnTo>
                    <a:lnTo>
                      <a:pt x="279472" y="12703"/>
                    </a:lnTo>
                    <a:lnTo>
                      <a:pt x="272617" y="24390"/>
                    </a:lnTo>
                    <a:lnTo>
                      <a:pt x="295999" y="43772"/>
                    </a:lnTo>
                    <a:lnTo>
                      <a:pt x="299752" y="38241"/>
                    </a:lnTo>
                    <a:lnTo>
                      <a:pt x="300430" y="39676"/>
                    </a:lnTo>
                    <a:lnTo>
                      <a:pt x="303272" y="37980"/>
                    </a:lnTo>
                    <a:lnTo>
                      <a:pt x="308250" y="36807"/>
                    </a:lnTo>
                    <a:lnTo>
                      <a:pt x="308094" y="34563"/>
                    </a:lnTo>
                    <a:lnTo>
                      <a:pt x="310622" y="32633"/>
                    </a:lnTo>
                    <a:lnTo>
                      <a:pt x="313542" y="34615"/>
                    </a:lnTo>
                    <a:lnTo>
                      <a:pt x="318781" y="33337"/>
                    </a:lnTo>
                    <a:lnTo>
                      <a:pt x="318833" y="36833"/>
                    </a:lnTo>
                    <a:lnTo>
                      <a:pt x="322691" y="38841"/>
                    </a:lnTo>
                    <a:lnTo>
                      <a:pt x="324855" y="43380"/>
                    </a:lnTo>
                    <a:lnTo>
                      <a:pt x="322848" y="44632"/>
                    </a:lnTo>
                    <a:lnTo>
                      <a:pt x="318755" y="42232"/>
                    </a:lnTo>
                    <a:lnTo>
                      <a:pt x="316096" y="44658"/>
                    </a:lnTo>
                    <a:lnTo>
                      <a:pt x="313907" y="42180"/>
                    </a:lnTo>
                    <a:lnTo>
                      <a:pt x="311066" y="44215"/>
                    </a:lnTo>
                    <a:lnTo>
                      <a:pt x="313672" y="45650"/>
                    </a:lnTo>
                    <a:lnTo>
                      <a:pt x="312134" y="48728"/>
                    </a:lnTo>
                    <a:lnTo>
                      <a:pt x="309345" y="50110"/>
                    </a:lnTo>
                    <a:lnTo>
                      <a:pt x="307833" y="53580"/>
                    </a:lnTo>
                    <a:lnTo>
                      <a:pt x="324386" y="67353"/>
                    </a:lnTo>
                    <a:lnTo>
                      <a:pt x="318234" y="71944"/>
                    </a:lnTo>
                    <a:lnTo>
                      <a:pt x="318208" y="73796"/>
                    </a:lnTo>
                    <a:lnTo>
                      <a:pt x="314376" y="76118"/>
                    </a:lnTo>
                    <a:lnTo>
                      <a:pt x="313411" y="82118"/>
                    </a:lnTo>
                    <a:lnTo>
                      <a:pt x="315471" y="89370"/>
                    </a:lnTo>
                    <a:lnTo>
                      <a:pt x="311248" y="95813"/>
                    </a:lnTo>
                    <a:lnTo>
                      <a:pt x="310336" y="99413"/>
                    </a:lnTo>
                    <a:lnTo>
                      <a:pt x="306843" y="102152"/>
                    </a:lnTo>
                    <a:lnTo>
                      <a:pt x="299674" y="100534"/>
                    </a:lnTo>
                    <a:lnTo>
                      <a:pt x="302907" y="105073"/>
                    </a:lnTo>
                    <a:lnTo>
                      <a:pt x="301447" y="108334"/>
                    </a:lnTo>
                    <a:lnTo>
                      <a:pt x="294878" y="115116"/>
                    </a:lnTo>
                    <a:lnTo>
                      <a:pt x="295373" y="116916"/>
                    </a:lnTo>
                    <a:lnTo>
                      <a:pt x="289169" y="125968"/>
                    </a:lnTo>
                    <a:lnTo>
                      <a:pt x="285389" y="129803"/>
                    </a:lnTo>
                    <a:lnTo>
                      <a:pt x="283070" y="134472"/>
                    </a:lnTo>
                    <a:lnTo>
                      <a:pt x="277595" y="136559"/>
                    </a:lnTo>
                    <a:lnTo>
                      <a:pt x="275901" y="139532"/>
                    </a:lnTo>
                    <a:lnTo>
                      <a:pt x="271183" y="140863"/>
                    </a:lnTo>
                    <a:lnTo>
                      <a:pt x="267064" y="143837"/>
                    </a:lnTo>
                    <a:lnTo>
                      <a:pt x="266334" y="142532"/>
                    </a:lnTo>
                    <a:lnTo>
                      <a:pt x="261382" y="144567"/>
                    </a:lnTo>
                    <a:lnTo>
                      <a:pt x="250329" y="151088"/>
                    </a:lnTo>
                    <a:lnTo>
                      <a:pt x="247227" y="155158"/>
                    </a:lnTo>
                    <a:lnTo>
                      <a:pt x="242822" y="157740"/>
                    </a:lnTo>
                    <a:lnTo>
                      <a:pt x="246367" y="160166"/>
                    </a:lnTo>
                    <a:lnTo>
                      <a:pt x="244308" y="161888"/>
                    </a:lnTo>
                    <a:lnTo>
                      <a:pt x="243995" y="165227"/>
                    </a:lnTo>
                    <a:lnTo>
                      <a:pt x="240319" y="165253"/>
                    </a:lnTo>
                    <a:lnTo>
                      <a:pt x="242587" y="163140"/>
                    </a:lnTo>
                    <a:lnTo>
                      <a:pt x="242900" y="160036"/>
                    </a:lnTo>
                    <a:lnTo>
                      <a:pt x="239616" y="157897"/>
                    </a:lnTo>
                    <a:lnTo>
                      <a:pt x="235940" y="161105"/>
                    </a:lnTo>
                    <a:lnTo>
                      <a:pt x="237687" y="165879"/>
                    </a:lnTo>
                    <a:lnTo>
                      <a:pt x="233829" y="168644"/>
                    </a:lnTo>
                    <a:lnTo>
                      <a:pt x="238417" y="170575"/>
                    </a:lnTo>
                    <a:lnTo>
                      <a:pt x="237869" y="174174"/>
                    </a:lnTo>
                    <a:lnTo>
                      <a:pt x="235862" y="174174"/>
                    </a:lnTo>
                    <a:lnTo>
                      <a:pt x="233959" y="176757"/>
                    </a:lnTo>
                    <a:lnTo>
                      <a:pt x="229762" y="176366"/>
                    </a:lnTo>
                    <a:lnTo>
                      <a:pt x="230127" y="173366"/>
                    </a:lnTo>
                    <a:lnTo>
                      <a:pt x="226582" y="172218"/>
                    </a:lnTo>
                    <a:lnTo>
                      <a:pt x="228798" y="165671"/>
                    </a:lnTo>
                    <a:lnTo>
                      <a:pt x="230623" y="164131"/>
                    </a:lnTo>
                    <a:lnTo>
                      <a:pt x="224523" y="163531"/>
                    </a:lnTo>
                    <a:lnTo>
                      <a:pt x="224340" y="166427"/>
                    </a:lnTo>
                    <a:lnTo>
                      <a:pt x="220899" y="163844"/>
                    </a:lnTo>
                    <a:lnTo>
                      <a:pt x="218501" y="166688"/>
                    </a:lnTo>
                    <a:lnTo>
                      <a:pt x="216494" y="161810"/>
                    </a:lnTo>
                    <a:lnTo>
                      <a:pt x="219518" y="158471"/>
                    </a:lnTo>
                    <a:lnTo>
                      <a:pt x="217094" y="156254"/>
                    </a:lnTo>
                    <a:lnTo>
                      <a:pt x="221447" y="151480"/>
                    </a:lnTo>
                    <a:lnTo>
                      <a:pt x="223402" y="153827"/>
                    </a:lnTo>
                    <a:lnTo>
                      <a:pt x="224288" y="148923"/>
                    </a:lnTo>
                    <a:lnTo>
                      <a:pt x="226530" y="148897"/>
                    </a:lnTo>
                    <a:lnTo>
                      <a:pt x="225357" y="143941"/>
                    </a:lnTo>
                    <a:lnTo>
                      <a:pt x="226608" y="140237"/>
                    </a:lnTo>
                    <a:lnTo>
                      <a:pt x="231144" y="141776"/>
                    </a:lnTo>
                    <a:lnTo>
                      <a:pt x="232656" y="140811"/>
                    </a:lnTo>
                    <a:lnTo>
                      <a:pt x="232134" y="136689"/>
                    </a:lnTo>
                    <a:lnTo>
                      <a:pt x="233646" y="128081"/>
                    </a:lnTo>
                    <a:lnTo>
                      <a:pt x="224914" y="127350"/>
                    </a:lnTo>
                    <a:lnTo>
                      <a:pt x="218189" y="123672"/>
                    </a:lnTo>
                    <a:lnTo>
                      <a:pt x="213601" y="126933"/>
                    </a:lnTo>
                    <a:lnTo>
                      <a:pt x="204790" y="127063"/>
                    </a:lnTo>
                    <a:lnTo>
                      <a:pt x="203878" y="124872"/>
                    </a:lnTo>
                    <a:lnTo>
                      <a:pt x="202444" y="126776"/>
                    </a:lnTo>
                    <a:lnTo>
                      <a:pt x="196631" y="127559"/>
                    </a:lnTo>
                    <a:lnTo>
                      <a:pt x="191183" y="130976"/>
                    </a:lnTo>
                    <a:lnTo>
                      <a:pt x="185292" y="130429"/>
                    </a:lnTo>
                    <a:lnTo>
                      <a:pt x="163891" y="156645"/>
                    </a:lnTo>
                    <a:lnTo>
                      <a:pt x="158469" y="157193"/>
                    </a:lnTo>
                    <a:lnTo>
                      <a:pt x="155523" y="156332"/>
                    </a:lnTo>
                    <a:lnTo>
                      <a:pt x="155263" y="152915"/>
                    </a:lnTo>
                    <a:lnTo>
                      <a:pt x="156827" y="148167"/>
                    </a:lnTo>
                    <a:lnTo>
                      <a:pt x="155732" y="146471"/>
                    </a:lnTo>
                    <a:lnTo>
                      <a:pt x="113894" y="146080"/>
                    </a:lnTo>
                    <a:lnTo>
                      <a:pt x="101538" y="145845"/>
                    </a:lnTo>
                    <a:lnTo>
                      <a:pt x="66322" y="145871"/>
                    </a:lnTo>
                    <a:lnTo>
                      <a:pt x="44999" y="146263"/>
                    </a:lnTo>
                    <a:lnTo>
                      <a:pt x="7175" y="146471"/>
                    </a:lnTo>
                    <a:lnTo>
                      <a:pt x="8166" y="145063"/>
                    </a:lnTo>
                    <a:lnTo>
                      <a:pt x="4855" y="139872"/>
                    </a:lnTo>
                    <a:lnTo>
                      <a:pt x="6759" y="137628"/>
                    </a:lnTo>
                    <a:lnTo>
                      <a:pt x="33" y="131941"/>
                    </a:lnTo>
                    <a:lnTo>
                      <a:pt x="33" y="131941"/>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1" name="TX-22">
                <a:extLst>
                  <a:ext uri="{FF2B5EF4-FFF2-40B4-BE49-F238E27FC236}">
                    <a16:creationId xmlns:a16="http://schemas.microsoft.com/office/drawing/2014/main" id="{463A8C8D-2AA2-4E9D-497F-D51029B152EE}"/>
                  </a:ext>
                </a:extLst>
              </p:cNvPr>
              <p:cNvSpPr/>
              <p:nvPr/>
            </p:nvSpPr>
            <p:spPr>
              <a:xfrm>
                <a:off x="4628582" y="5034638"/>
                <a:ext cx="178856" cy="217427"/>
              </a:xfrm>
              <a:custGeom>
                <a:avLst/>
                <a:gdLst>
                  <a:gd name="connsiteX0" fmla="*/ 33 w 208745"/>
                  <a:gd name="connsiteY0" fmla="*/ 94404 h 253762"/>
                  <a:gd name="connsiteX1" fmla="*/ 5168 w 208745"/>
                  <a:gd name="connsiteY1" fmla="*/ 91457 h 253762"/>
                  <a:gd name="connsiteX2" fmla="*/ 38117 w 208745"/>
                  <a:gd name="connsiteY2" fmla="*/ 70353 h 253762"/>
                  <a:gd name="connsiteX3" fmla="*/ 41949 w 208745"/>
                  <a:gd name="connsiteY3" fmla="*/ 68240 h 253762"/>
                  <a:gd name="connsiteX4" fmla="*/ 47944 w 208745"/>
                  <a:gd name="connsiteY4" fmla="*/ 50267 h 253762"/>
                  <a:gd name="connsiteX5" fmla="*/ 66921 w 208745"/>
                  <a:gd name="connsiteY5" fmla="*/ 30546 h 253762"/>
                  <a:gd name="connsiteX6" fmla="*/ 71848 w 208745"/>
                  <a:gd name="connsiteY6" fmla="*/ 32842 h 253762"/>
                  <a:gd name="connsiteX7" fmla="*/ 75550 w 208745"/>
                  <a:gd name="connsiteY7" fmla="*/ 32216 h 253762"/>
                  <a:gd name="connsiteX8" fmla="*/ 79485 w 208745"/>
                  <a:gd name="connsiteY8" fmla="*/ 35816 h 253762"/>
                  <a:gd name="connsiteX9" fmla="*/ 88713 w 208745"/>
                  <a:gd name="connsiteY9" fmla="*/ 35607 h 253762"/>
                  <a:gd name="connsiteX10" fmla="*/ 89782 w 208745"/>
                  <a:gd name="connsiteY10" fmla="*/ 28538 h 253762"/>
                  <a:gd name="connsiteX11" fmla="*/ 87723 w 208745"/>
                  <a:gd name="connsiteY11" fmla="*/ 26868 h 253762"/>
                  <a:gd name="connsiteX12" fmla="*/ 89990 w 208745"/>
                  <a:gd name="connsiteY12" fmla="*/ 25512 h 253762"/>
                  <a:gd name="connsiteX13" fmla="*/ 88035 w 208745"/>
                  <a:gd name="connsiteY13" fmla="*/ 23607 h 253762"/>
                  <a:gd name="connsiteX14" fmla="*/ 85976 w 208745"/>
                  <a:gd name="connsiteY14" fmla="*/ 25172 h 253762"/>
                  <a:gd name="connsiteX15" fmla="*/ 84047 w 208745"/>
                  <a:gd name="connsiteY15" fmla="*/ 22486 h 253762"/>
                  <a:gd name="connsiteX16" fmla="*/ 87670 w 208745"/>
                  <a:gd name="connsiteY16" fmla="*/ 21390 h 253762"/>
                  <a:gd name="connsiteX17" fmla="*/ 89912 w 208745"/>
                  <a:gd name="connsiteY17" fmla="*/ 22799 h 253762"/>
                  <a:gd name="connsiteX18" fmla="*/ 89052 w 208745"/>
                  <a:gd name="connsiteY18" fmla="*/ 18651 h 253762"/>
                  <a:gd name="connsiteX19" fmla="*/ 91216 w 208745"/>
                  <a:gd name="connsiteY19" fmla="*/ 18990 h 253762"/>
                  <a:gd name="connsiteX20" fmla="*/ 90642 w 208745"/>
                  <a:gd name="connsiteY20" fmla="*/ 16199 h 253762"/>
                  <a:gd name="connsiteX21" fmla="*/ 87644 w 208745"/>
                  <a:gd name="connsiteY21" fmla="*/ 16590 h 253762"/>
                  <a:gd name="connsiteX22" fmla="*/ 87593 w 208745"/>
                  <a:gd name="connsiteY22" fmla="*/ 14843 h 253762"/>
                  <a:gd name="connsiteX23" fmla="*/ 96507 w 208745"/>
                  <a:gd name="connsiteY23" fmla="*/ 14738 h 253762"/>
                  <a:gd name="connsiteX24" fmla="*/ 96455 w 208745"/>
                  <a:gd name="connsiteY24" fmla="*/ 12756 h 253762"/>
                  <a:gd name="connsiteX25" fmla="*/ 99375 w 208745"/>
                  <a:gd name="connsiteY25" fmla="*/ 12703 h 253762"/>
                  <a:gd name="connsiteX26" fmla="*/ 117387 w 208745"/>
                  <a:gd name="connsiteY26" fmla="*/ 4773 h 253762"/>
                  <a:gd name="connsiteX27" fmla="*/ 116788 w 208745"/>
                  <a:gd name="connsiteY27" fmla="*/ 2791 h 253762"/>
                  <a:gd name="connsiteX28" fmla="*/ 122157 w 208745"/>
                  <a:gd name="connsiteY28" fmla="*/ 2582 h 253762"/>
                  <a:gd name="connsiteX29" fmla="*/ 122131 w 208745"/>
                  <a:gd name="connsiteY29" fmla="*/ 52 h 253762"/>
                  <a:gd name="connsiteX30" fmla="*/ 128023 w 208745"/>
                  <a:gd name="connsiteY30" fmla="*/ 0 h 253762"/>
                  <a:gd name="connsiteX31" fmla="*/ 128074 w 208745"/>
                  <a:gd name="connsiteY31" fmla="*/ 5347 h 253762"/>
                  <a:gd name="connsiteX32" fmla="*/ 130394 w 208745"/>
                  <a:gd name="connsiteY32" fmla="*/ 5347 h 253762"/>
                  <a:gd name="connsiteX33" fmla="*/ 130447 w 208745"/>
                  <a:gd name="connsiteY33" fmla="*/ 7773 h 253762"/>
                  <a:gd name="connsiteX34" fmla="*/ 133001 w 208745"/>
                  <a:gd name="connsiteY34" fmla="*/ 9599 h 253762"/>
                  <a:gd name="connsiteX35" fmla="*/ 131177 w 208745"/>
                  <a:gd name="connsiteY35" fmla="*/ 13799 h 253762"/>
                  <a:gd name="connsiteX36" fmla="*/ 137433 w 208745"/>
                  <a:gd name="connsiteY36" fmla="*/ 17816 h 253762"/>
                  <a:gd name="connsiteX37" fmla="*/ 124686 w 208745"/>
                  <a:gd name="connsiteY37" fmla="*/ 19381 h 253762"/>
                  <a:gd name="connsiteX38" fmla="*/ 126146 w 208745"/>
                  <a:gd name="connsiteY38" fmla="*/ 22668 h 253762"/>
                  <a:gd name="connsiteX39" fmla="*/ 129169 w 208745"/>
                  <a:gd name="connsiteY39" fmla="*/ 25381 h 253762"/>
                  <a:gd name="connsiteX40" fmla="*/ 133392 w 208745"/>
                  <a:gd name="connsiteY40" fmla="*/ 25303 h 253762"/>
                  <a:gd name="connsiteX41" fmla="*/ 134878 w 208745"/>
                  <a:gd name="connsiteY41" fmla="*/ 29894 h 253762"/>
                  <a:gd name="connsiteX42" fmla="*/ 138136 w 208745"/>
                  <a:gd name="connsiteY42" fmla="*/ 28511 h 253762"/>
                  <a:gd name="connsiteX43" fmla="*/ 137876 w 208745"/>
                  <a:gd name="connsiteY43" fmla="*/ 33337 h 253762"/>
                  <a:gd name="connsiteX44" fmla="*/ 133523 w 208745"/>
                  <a:gd name="connsiteY44" fmla="*/ 31720 h 253762"/>
                  <a:gd name="connsiteX45" fmla="*/ 133288 w 208745"/>
                  <a:gd name="connsiteY45" fmla="*/ 39207 h 253762"/>
                  <a:gd name="connsiteX46" fmla="*/ 131515 w 208745"/>
                  <a:gd name="connsiteY46" fmla="*/ 37589 h 253762"/>
                  <a:gd name="connsiteX47" fmla="*/ 128048 w 208745"/>
                  <a:gd name="connsiteY47" fmla="*/ 42754 h 253762"/>
                  <a:gd name="connsiteX48" fmla="*/ 130134 w 208745"/>
                  <a:gd name="connsiteY48" fmla="*/ 45676 h 253762"/>
                  <a:gd name="connsiteX49" fmla="*/ 135165 w 208745"/>
                  <a:gd name="connsiteY49" fmla="*/ 46432 h 253762"/>
                  <a:gd name="connsiteX50" fmla="*/ 136963 w 208745"/>
                  <a:gd name="connsiteY50" fmla="*/ 42467 h 253762"/>
                  <a:gd name="connsiteX51" fmla="*/ 140117 w 208745"/>
                  <a:gd name="connsiteY51" fmla="*/ 41346 h 253762"/>
                  <a:gd name="connsiteX52" fmla="*/ 143585 w 208745"/>
                  <a:gd name="connsiteY52" fmla="*/ 42806 h 253762"/>
                  <a:gd name="connsiteX53" fmla="*/ 146843 w 208745"/>
                  <a:gd name="connsiteY53" fmla="*/ 46276 h 253762"/>
                  <a:gd name="connsiteX54" fmla="*/ 147364 w 208745"/>
                  <a:gd name="connsiteY54" fmla="*/ 42102 h 253762"/>
                  <a:gd name="connsiteX55" fmla="*/ 144445 w 208745"/>
                  <a:gd name="connsiteY55" fmla="*/ 42154 h 253762"/>
                  <a:gd name="connsiteX56" fmla="*/ 144366 w 208745"/>
                  <a:gd name="connsiteY56" fmla="*/ 40250 h 253762"/>
                  <a:gd name="connsiteX57" fmla="*/ 147025 w 208745"/>
                  <a:gd name="connsiteY57" fmla="*/ 38581 h 253762"/>
                  <a:gd name="connsiteX58" fmla="*/ 144940 w 208745"/>
                  <a:gd name="connsiteY58" fmla="*/ 37850 h 253762"/>
                  <a:gd name="connsiteX59" fmla="*/ 148980 w 208745"/>
                  <a:gd name="connsiteY59" fmla="*/ 35998 h 253762"/>
                  <a:gd name="connsiteX60" fmla="*/ 143063 w 208745"/>
                  <a:gd name="connsiteY60" fmla="*/ 34094 h 253762"/>
                  <a:gd name="connsiteX61" fmla="*/ 142646 w 208745"/>
                  <a:gd name="connsiteY61" fmla="*/ 31564 h 253762"/>
                  <a:gd name="connsiteX62" fmla="*/ 144914 w 208745"/>
                  <a:gd name="connsiteY62" fmla="*/ 28694 h 253762"/>
                  <a:gd name="connsiteX63" fmla="*/ 147234 w 208745"/>
                  <a:gd name="connsiteY63" fmla="*/ 27912 h 253762"/>
                  <a:gd name="connsiteX64" fmla="*/ 147208 w 208745"/>
                  <a:gd name="connsiteY64" fmla="*/ 25798 h 253762"/>
                  <a:gd name="connsiteX65" fmla="*/ 150414 w 208745"/>
                  <a:gd name="connsiteY65" fmla="*/ 26033 h 253762"/>
                  <a:gd name="connsiteX66" fmla="*/ 154115 w 208745"/>
                  <a:gd name="connsiteY66" fmla="*/ 28016 h 253762"/>
                  <a:gd name="connsiteX67" fmla="*/ 150284 w 208745"/>
                  <a:gd name="connsiteY67" fmla="*/ 28329 h 253762"/>
                  <a:gd name="connsiteX68" fmla="*/ 150310 w 208745"/>
                  <a:gd name="connsiteY68" fmla="*/ 30598 h 253762"/>
                  <a:gd name="connsiteX69" fmla="*/ 152473 w 208745"/>
                  <a:gd name="connsiteY69" fmla="*/ 31538 h 253762"/>
                  <a:gd name="connsiteX70" fmla="*/ 152473 w 208745"/>
                  <a:gd name="connsiteY70" fmla="*/ 39311 h 253762"/>
                  <a:gd name="connsiteX71" fmla="*/ 155184 w 208745"/>
                  <a:gd name="connsiteY71" fmla="*/ 41607 h 253762"/>
                  <a:gd name="connsiteX72" fmla="*/ 155158 w 208745"/>
                  <a:gd name="connsiteY72" fmla="*/ 38972 h 253762"/>
                  <a:gd name="connsiteX73" fmla="*/ 158390 w 208745"/>
                  <a:gd name="connsiteY73" fmla="*/ 38894 h 253762"/>
                  <a:gd name="connsiteX74" fmla="*/ 159955 w 208745"/>
                  <a:gd name="connsiteY74" fmla="*/ 41972 h 253762"/>
                  <a:gd name="connsiteX75" fmla="*/ 155419 w 208745"/>
                  <a:gd name="connsiteY75" fmla="*/ 42180 h 253762"/>
                  <a:gd name="connsiteX76" fmla="*/ 161571 w 208745"/>
                  <a:gd name="connsiteY76" fmla="*/ 51467 h 253762"/>
                  <a:gd name="connsiteX77" fmla="*/ 165142 w 208745"/>
                  <a:gd name="connsiteY77" fmla="*/ 51389 h 253762"/>
                  <a:gd name="connsiteX78" fmla="*/ 166028 w 208745"/>
                  <a:gd name="connsiteY78" fmla="*/ 49093 h 253762"/>
                  <a:gd name="connsiteX79" fmla="*/ 169782 w 208745"/>
                  <a:gd name="connsiteY79" fmla="*/ 51337 h 253762"/>
                  <a:gd name="connsiteX80" fmla="*/ 167957 w 208745"/>
                  <a:gd name="connsiteY80" fmla="*/ 59319 h 253762"/>
                  <a:gd name="connsiteX81" fmla="*/ 159694 w 208745"/>
                  <a:gd name="connsiteY81" fmla="*/ 59501 h 253762"/>
                  <a:gd name="connsiteX82" fmla="*/ 159042 w 208745"/>
                  <a:gd name="connsiteY82" fmla="*/ 62840 h 253762"/>
                  <a:gd name="connsiteX83" fmla="*/ 169782 w 208745"/>
                  <a:gd name="connsiteY83" fmla="*/ 62736 h 253762"/>
                  <a:gd name="connsiteX84" fmla="*/ 172128 w 208745"/>
                  <a:gd name="connsiteY84" fmla="*/ 52745 h 253762"/>
                  <a:gd name="connsiteX85" fmla="*/ 176559 w 208745"/>
                  <a:gd name="connsiteY85" fmla="*/ 53006 h 253762"/>
                  <a:gd name="connsiteX86" fmla="*/ 178645 w 208745"/>
                  <a:gd name="connsiteY86" fmla="*/ 55562 h 253762"/>
                  <a:gd name="connsiteX87" fmla="*/ 180600 w 208745"/>
                  <a:gd name="connsiteY87" fmla="*/ 50632 h 253762"/>
                  <a:gd name="connsiteX88" fmla="*/ 183024 w 208745"/>
                  <a:gd name="connsiteY88" fmla="*/ 48493 h 253762"/>
                  <a:gd name="connsiteX89" fmla="*/ 186882 w 208745"/>
                  <a:gd name="connsiteY89" fmla="*/ 50084 h 253762"/>
                  <a:gd name="connsiteX90" fmla="*/ 191235 w 208745"/>
                  <a:gd name="connsiteY90" fmla="*/ 50006 h 253762"/>
                  <a:gd name="connsiteX91" fmla="*/ 191209 w 208745"/>
                  <a:gd name="connsiteY91" fmla="*/ 47606 h 253762"/>
                  <a:gd name="connsiteX92" fmla="*/ 188837 w 208745"/>
                  <a:gd name="connsiteY92" fmla="*/ 47658 h 253762"/>
                  <a:gd name="connsiteX93" fmla="*/ 188785 w 208745"/>
                  <a:gd name="connsiteY93" fmla="*/ 44059 h 253762"/>
                  <a:gd name="connsiteX94" fmla="*/ 192330 w 208745"/>
                  <a:gd name="connsiteY94" fmla="*/ 42780 h 253762"/>
                  <a:gd name="connsiteX95" fmla="*/ 185970 w 208745"/>
                  <a:gd name="connsiteY95" fmla="*/ 42885 h 253762"/>
                  <a:gd name="connsiteX96" fmla="*/ 185917 w 208745"/>
                  <a:gd name="connsiteY96" fmla="*/ 40981 h 253762"/>
                  <a:gd name="connsiteX97" fmla="*/ 181069 w 208745"/>
                  <a:gd name="connsiteY97" fmla="*/ 40981 h 253762"/>
                  <a:gd name="connsiteX98" fmla="*/ 180834 w 208745"/>
                  <a:gd name="connsiteY98" fmla="*/ 38476 h 253762"/>
                  <a:gd name="connsiteX99" fmla="*/ 186569 w 208745"/>
                  <a:gd name="connsiteY99" fmla="*/ 38476 h 253762"/>
                  <a:gd name="connsiteX100" fmla="*/ 188602 w 208745"/>
                  <a:gd name="connsiteY100" fmla="*/ 36259 h 253762"/>
                  <a:gd name="connsiteX101" fmla="*/ 194963 w 208745"/>
                  <a:gd name="connsiteY101" fmla="*/ 36363 h 253762"/>
                  <a:gd name="connsiteX102" fmla="*/ 198794 w 208745"/>
                  <a:gd name="connsiteY102" fmla="*/ 37250 h 253762"/>
                  <a:gd name="connsiteX103" fmla="*/ 199915 w 208745"/>
                  <a:gd name="connsiteY103" fmla="*/ 43772 h 253762"/>
                  <a:gd name="connsiteX104" fmla="*/ 202183 w 208745"/>
                  <a:gd name="connsiteY104" fmla="*/ 42493 h 253762"/>
                  <a:gd name="connsiteX105" fmla="*/ 205259 w 208745"/>
                  <a:gd name="connsiteY105" fmla="*/ 43693 h 253762"/>
                  <a:gd name="connsiteX106" fmla="*/ 202887 w 208745"/>
                  <a:gd name="connsiteY106" fmla="*/ 58380 h 253762"/>
                  <a:gd name="connsiteX107" fmla="*/ 208778 w 208745"/>
                  <a:gd name="connsiteY107" fmla="*/ 68527 h 253762"/>
                  <a:gd name="connsiteX108" fmla="*/ 205676 w 208745"/>
                  <a:gd name="connsiteY108" fmla="*/ 69962 h 253762"/>
                  <a:gd name="connsiteX109" fmla="*/ 202939 w 208745"/>
                  <a:gd name="connsiteY109" fmla="*/ 68579 h 253762"/>
                  <a:gd name="connsiteX110" fmla="*/ 204060 w 208745"/>
                  <a:gd name="connsiteY110" fmla="*/ 71709 h 253762"/>
                  <a:gd name="connsiteX111" fmla="*/ 200228 w 208745"/>
                  <a:gd name="connsiteY111" fmla="*/ 69310 h 253762"/>
                  <a:gd name="connsiteX112" fmla="*/ 197465 w 208745"/>
                  <a:gd name="connsiteY112" fmla="*/ 69936 h 253762"/>
                  <a:gd name="connsiteX113" fmla="*/ 184223 w 208745"/>
                  <a:gd name="connsiteY113" fmla="*/ 77083 h 253762"/>
                  <a:gd name="connsiteX114" fmla="*/ 175543 w 208745"/>
                  <a:gd name="connsiteY114" fmla="*/ 77240 h 253762"/>
                  <a:gd name="connsiteX115" fmla="*/ 175073 w 208745"/>
                  <a:gd name="connsiteY115" fmla="*/ 80135 h 253762"/>
                  <a:gd name="connsiteX116" fmla="*/ 171946 w 208745"/>
                  <a:gd name="connsiteY116" fmla="*/ 82405 h 253762"/>
                  <a:gd name="connsiteX117" fmla="*/ 170512 w 208745"/>
                  <a:gd name="connsiteY117" fmla="*/ 79040 h 253762"/>
                  <a:gd name="connsiteX118" fmla="*/ 168896 w 208745"/>
                  <a:gd name="connsiteY118" fmla="*/ 80631 h 253762"/>
                  <a:gd name="connsiteX119" fmla="*/ 165350 w 208745"/>
                  <a:gd name="connsiteY119" fmla="*/ 81022 h 253762"/>
                  <a:gd name="connsiteX120" fmla="*/ 164412 w 208745"/>
                  <a:gd name="connsiteY120" fmla="*/ 79379 h 253762"/>
                  <a:gd name="connsiteX121" fmla="*/ 159668 w 208745"/>
                  <a:gd name="connsiteY121" fmla="*/ 79457 h 253762"/>
                  <a:gd name="connsiteX122" fmla="*/ 155002 w 208745"/>
                  <a:gd name="connsiteY122" fmla="*/ 82457 h 253762"/>
                  <a:gd name="connsiteX123" fmla="*/ 151926 w 208745"/>
                  <a:gd name="connsiteY123" fmla="*/ 82561 h 253762"/>
                  <a:gd name="connsiteX124" fmla="*/ 149397 w 208745"/>
                  <a:gd name="connsiteY124" fmla="*/ 80761 h 253762"/>
                  <a:gd name="connsiteX125" fmla="*/ 145956 w 208745"/>
                  <a:gd name="connsiteY125" fmla="*/ 84309 h 253762"/>
                  <a:gd name="connsiteX126" fmla="*/ 146243 w 208745"/>
                  <a:gd name="connsiteY126" fmla="*/ 86892 h 253762"/>
                  <a:gd name="connsiteX127" fmla="*/ 142151 w 208745"/>
                  <a:gd name="connsiteY127" fmla="*/ 87283 h 253762"/>
                  <a:gd name="connsiteX128" fmla="*/ 139492 w 208745"/>
                  <a:gd name="connsiteY128" fmla="*/ 85874 h 253762"/>
                  <a:gd name="connsiteX129" fmla="*/ 127944 w 208745"/>
                  <a:gd name="connsiteY129" fmla="*/ 81753 h 253762"/>
                  <a:gd name="connsiteX130" fmla="*/ 123435 w 208745"/>
                  <a:gd name="connsiteY130" fmla="*/ 86422 h 253762"/>
                  <a:gd name="connsiteX131" fmla="*/ 121454 w 208745"/>
                  <a:gd name="connsiteY131" fmla="*/ 84492 h 253762"/>
                  <a:gd name="connsiteX132" fmla="*/ 114259 w 208745"/>
                  <a:gd name="connsiteY132" fmla="*/ 91978 h 253762"/>
                  <a:gd name="connsiteX133" fmla="*/ 115093 w 208745"/>
                  <a:gd name="connsiteY133" fmla="*/ 92630 h 253762"/>
                  <a:gd name="connsiteX134" fmla="*/ 110479 w 208745"/>
                  <a:gd name="connsiteY134" fmla="*/ 97430 h 253762"/>
                  <a:gd name="connsiteX135" fmla="*/ 114702 w 208745"/>
                  <a:gd name="connsiteY135" fmla="*/ 101552 h 253762"/>
                  <a:gd name="connsiteX136" fmla="*/ 112799 w 208745"/>
                  <a:gd name="connsiteY136" fmla="*/ 103430 h 253762"/>
                  <a:gd name="connsiteX137" fmla="*/ 115615 w 208745"/>
                  <a:gd name="connsiteY137" fmla="*/ 106195 h 253762"/>
                  <a:gd name="connsiteX138" fmla="*/ 113842 w 208745"/>
                  <a:gd name="connsiteY138" fmla="*/ 110290 h 253762"/>
                  <a:gd name="connsiteX139" fmla="*/ 115719 w 208745"/>
                  <a:gd name="connsiteY139" fmla="*/ 113916 h 253762"/>
                  <a:gd name="connsiteX140" fmla="*/ 114468 w 208745"/>
                  <a:gd name="connsiteY140" fmla="*/ 117568 h 253762"/>
                  <a:gd name="connsiteX141" fmla="*/ 116944 w 208745"/>
                  <a:gd name="connsiteY141" fmla="*/ 120672 h 253762"/>
                  <a:gd name="connsiteX142" fmla="*/ 120307 w 208745"/>
                  <a:gd name="connsiteY142" fmla="*/ 120438 h 253762"/>
                  <a:gd name="connsiteX143" fmla="*/ 122053 w 208745"/>
                  <a:gd name="connsiteY143" fmla="*/ 123386 h 253762"/>
                  <a:gd name="connsiteX144" fmla="*/ 125416 w 208745"/>
                  <a:gd name="connsiteY144" fmla="*/ 124429 h 253762"/>
                  <a:gd name="connsiteX145" fmla="*/ 125833 w 208745"/>
                  <a:gd name="connsiteY145" fmla="*/ 126568 h 253762"/>
                  <a:gd name="connsiteX146" fmla="*/ 123252 w 208745"/>
                  <a:gd name="connsiteY146" fmla="*/ 128942 h 253762"/>
                  <a:gd name="connsiteX147" fmla="*/ 124269 w 208745"/>
                  <a:gd name="connsiteY147" fmla="*/ 135855 h 253762"/>
                  <a:gd name="connsiteX148" fmla="*/ 125885 w 208745"/>
                  <a:gd name="connsiteY148" fmla="*/ 137211 h 253762"/>
                  <a:gd name="connsiteX149" fmla="*/ 126198 w 208745"/>
                  <a:gd name="connsiteY149" fmla="*/ 140733 h 253762"/>
                  <a:gd name="connsiteX150" fmla="*/ 134774 w 208745"/>
                  <a:gd name="connsiteY150" fmla="*/ 140524 h 253762"/>
                  <a:gd name="connsiteX151" fmla="*/ 138501 w 208745"/>
                  <a:gd name="connsiteY151" fmla="*/ 141020 h 253762"/>
                  <a:gd name="connsiteX152" fmla="*/ 143376 w 208745"/>
                  <a:gd name="connsiteY152" fmla="*/ 145428 h 253762"/>
                  <a:gd name="connsiteX153" fmla="*/ 142490 w 208745"/>
                  <a:gd name="connsiteY153" fmla="*/ 147619 h 253762"/>
                  <a:gd name="connsiteX154" fmla="*/ 143976 w 208745"/>
                  <a:gd name="connsiteY154" fmla="*/ 151219 h 253762"/>
                  <a:gd name="connsiteX155" fmla="*/ 152969 w 208745"/>
                  <a:gd name="connsiteY155" fmla="*/ 158497 h 253762"/>
                  <a:gd name="connsiteX156" fmla="*/ 152995 w 208745"/>
                  <a:gd name="connsiteY156" fmla="*/ 161784 h 253762"/>
                  <a:gd name="connsiteX157" fmla="*/ 154637 w 208745"/>
                  <a:gd name="connsiteY157" fmla="*/ 163427 h 253762"/>
                  <a:gd name="connsiteX158" fmla="*/ 160007 w 208745"/>
                  <a:gd name="connsiteY158" fmla="*/ 163532 h 253762"/>
                  <a:gd name="connsiteX159" fmla="*/ 163813 w 208745"/>
                  <a:gd name="connsiteY159" fmla="*/ 162149 h 253762"/>
                  <a:gd name="connsiteX160" fmla="*/ 163369 w 208745"/>
                  <a:gd name="connsiteY160" fmla="*/ 164210 h 253762"/>
                  <a:gd name="connsiteX161" fmla="*/ 165012 w 208745"/>
                  <a:gd name="connsiteY161" fmla="*/ 174096 h 253762"/>
                  <a:gd name="connsiteX162" fmla="*/ 159772 w 208745"/>
                  <a:gd name="connsiteY162" fmla="*/ 176496 h 253762"/>
                  <a:gd name="connsiteX163" fmla="*/ 128309 w 208745"/>
                  <a:gd name="connsiteY163" fmla="*/ 194913 h 253762"/>
                  <a:gd name="connsiteX164" fmla="*/ 110297 w 208745"/>
                  <a:gd name="connsiteY164" fmla="*/ 204043 h 253762"/>
                  <a:gd name="connsiteX165" fmla="*/ 81024 w 208745"/>
                  <a:gd name="connsiteY165" fmla="*/ 217634 h 253762"/>
                  <a:gd name="connsiteX166" fmla="*/ 66035 w 208745"/>
                  <a:gd name="connsiteY166" fmla="*/ 225511 h 253762"/>
                  <a:gd name="connsiteX167" fmla="*/ 55087 w 208745"/>
                  <a:gd name="connsiteY167" fmla="*/ 232763 h 253762"/>
                  <a:gd name="connsiteX168" fmla="*/ 53132 w 208745"/>
                  <a:gd name="connsiteY168" fmla="*/ 236859 h 253762"/>
                  <a:gd name="connsiteX169" fmla="*/ 49899 w 208745"/>
                  <a:gd name="connsiteY169" fmla="*/ 239259 h 253762"/>
                  <a:gd name="connsiteX170" fmla="*/ 46068 w 208745"/>
                  <a:gd name="connsiteY170" fmla="*/ 240146 h 253762"/>
                  <a:gd name="connsiteX171" fmla="*/ 43096 w 208745"/>
                  <a:gd name="connsiteY171" fmla="*/ 243772 h 253762"/>
                  <a:gd name="connsiteX172" fmla="*/ 41454 w 208745"/>
                  <a:gd name="connsiteY172" fmla="*/ 248337 h 253762"/>
                  <a:gd name="connsiteX173" fmla="*/ 35328 w 208745"/>
                  <a:gd name="connsiteY173" fmla="*/ 253762 h 253762"/>
                  <a:gd name="connsiteX174" fmla="*/ 37309 w 208745"/>
                  <a:gd name="connsiteY174" fmla="*/ 238111 h 253762"/>
                  <a:gd name="connsiteX175" fmla="*/ 45781 w 208745"/>
                  <a:gd name="connsiteY175" fmla="*/ 194156 h 253762"/>
                  <a:gd name="connsiteX176" fmla="*/ 45676 w 208745"/>
                  <a:gd name="connsiteY176" fmla="*/ 188782 h 253762"/>
                  <a:gd name="connsiteX177" fmla="*/ 47736 w 208745"/>
                  <a:gd name="connsiteY177" fmla="*/ 141411 h 253762"/>
                  <a:gd name="connsiteX178" fmla="*/ 3865 w 208745"/>
                  <a:gd name="connsiteY178" fmla="*/ 98108 h 253762"/>
                  <a:gd name="connsiteX179" fmla="*/ 33 w 208745"/>
                  <a:gd name="connsiteY179" fmla="*/ 94404 h 253762"/>
                  <a:gd name="connsiteX180" fmla="*/ 33 w 208745"/>
                  <a:gd name="connsiteY180" fmla="*/ 94404 h 253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208745" h="253762">
                    <a:moveTo>
                      <a:pt x="33" y="94404"/>
                    </a:moveTo>
                    <a:lnTo>
                      <a:pt x="5168" y="91457"/>
                    </a:lnTo>
                    <a:lnTo>
                      <a:pt x="38117" y="70353"/>
                    </a:lnTo>
                    <a:lnTo>
                      <a:pt x="41949" y="68240"/>
                    </a:lnTo>
                    <a:lnTo>
                      <a:pt x="47944" y="50267"/>
                    </a:lnTo>
                    <a:lnTo>
                      <a:pt x="66921" y="30546"/>
                    </a:lnTo>
                    <a:lnTo>
                      <a:pt x="71848" y="32842"/>
                    </a:lnTo>
                    <a:lnTo>
                      <a:pt x="75550" y="32216"/>
                    </a:lnTo>
                    <a:lnTo>
                      <a:pt x="79485" y="35816"/>
                    </a:lnTo>
                    <a:lnTo>
                      <a:pt x="88713" y="35607"/>
                    </a:lnTo>
                    <a:lnTo>
                      <a:pt x="89782" y="28538"/>
                    </a:lnTo>
                    <a:lnTo>
                      <a:pt x="87723" y="26868"/>
                    </a:lnTo>
                    <a:lnTo>
                      <a:pt x="89990" y="25512"/>
                    </a:lnTo>
                    <a:lnTo>
                      <a:pt x="88035" y="23607"/>
                    </a:lnTo>
                    <a:lnTo>
                      <a:pt x="85976" y="25172"/>
                    </a:lnTo>
                    <a:lnTo>
                      <a:pt x="84047" y="22486"/>
                    </a:lnTo>
                    <a:lnTo>
                      <a:pt x="87670" y="21390"/>
                    </a:lnTo>
                    <a:lnTo>
                      <a:pt x="89912" y="22799"/>
                    </a:lnTo>
                    <a:lnTo>
                      <a:pt x="89052" y="18651"/>
                    </a:lnTo>
                    <a:lnTo>
                      <a:pt x="91216" y="18990"/>
                    </a:lnTo>
                    <a:lnTo>
                      <a:pt x="90642" y="16199"/>
                    </a:lnTo>
                    <a:lnTo>
                      <a:pt x="87644" y="16590"/>
                    </a:lnTo>
                    <a:lnTo>
                      <a:pt x="87593" y="14843"/>
                    </a:lnTo>
                    <a:lnTo>
                      <a:pt x="96507" y="14738"/>
                    </a:lnTo>
                    <a:lnTo>
                      <a:pt x="96455" y="12756"/>
                    </a:lnTo>
                    <a:lnTo>
                      <a:pt x="99375" y="12703"/>
                    </a:lnTo>
                    <a:lnTo>
                      <a:pt x="117387" y="4773"/>
                    </a:lnTo>
                    <a:lnTo>
                      <a:pt x="116788" y="2791"/>
                    </a:lnTo>
                    <a:lnTo>
                      <a:pt x="122157" y="2582"/>
                    </a:lnTo>
                    <a:lnTo>
                      <a:pt x="122131" y="52"/>
                    </a:lnTo>
                    <a:lnTo>
                      <a:pt x="128023" y="0"/>
                    </a:lnTo>
                    <a:lnTo>
                      <a:pt x="128074" y="5347"/>
                    </a:lnTo>
                    <a:lnTo>
                      <a:pt x="130394" y="5347"/>
                    </a:lnTo>
                    <a:lnTo>
                      <a:pt x="130447" y="7773"/>
                    </a:lnTo>
                    <a:lnTo>
                      <a:pt x="133001" y="9599"/>
                    </a:lnTo>
                    <a:lnTo>
                      <a:pt x="131177" y="13799"/>
                    </a:lnTo>
                    <a:lnTo>
                      <a:pt x="137433" y="17816"/>
                    </a:lnTo>
                    <a:lnTo>
                      <a:pt x="124686" y="19381"/>
                    </a:lnTo>
                    <a:lnTo>
                      <a:pt x="126146" y="22668"/>
                    </a:lnTo>
                    <a:lnTo>
                      <a:pt x="129169" y="25381"/>
                    </a:lnTo>
                    <a:lnTo>
                      <a:pt x="133392" y="25303"/>
                    </a:lnTo>
                    <a:lnTo>
                      <a:pt x="134878" y="29894"/>
                    </a:lnTo>
                    <a:lnTo>
                      <a:pt x="138136" y="28511"/>
                    </a:lnTo>
                    <a:lnTo>
                      <a:pt x="137876" y="33337"/>
                    </a:lnTo>
                    <a:lnTo>
                      <a:pt x="133523" y="31720"/>
                    </a:lnTo>
                    <a:lnTo>
                      <a:pt x="133288" y="39207"/>
                    </a:lnTo>
                    <a:lnTo>
                      <a:pt x="131515" y="37589"/>
                    </a:lnTo>
                    <a:lnTo>
                      <a:pt x="128048" y="42754"/>
                    </a:lnTo>
                    <a:lnTo>
                      <a:pt x="130134" y="45676"/>
                    </a:lnTo>
                    <a:lnTo>
                      <a:pt x="135165" y="46432"/>
                    </a:lnTo>
                    <a:lnTo>
                      <a:pt x="136963" y="42467"/>
                    </a:lnTo>
                    <a:lnTo>
                      <a:pt x="140117" y="41346"/>
                    </a:lnTo>
                    <a:lnTo>
                      <a:pt x="143585" y="42806"/>
                    </a:lnTo>
                    <a:lnTo>
                      <a:pt x="146843" y="46276"/>
                    </a:lnTo>
                    <a:lnTo>
                      <a:pt x="147364" y="42102"/>
                    </a:lnTo>
                    <a:lnTo>
                      <a:pt x="144445" y="42154"/>
                    </a:lnTo>
                    <a:lnTo>
                      <a:pt x="144366" y="40250"/>
                    </a:lnTo>
                    <a:lnTo>
                      <a:pt x="147025" y="38581"/>
                    </a:lnTo>
                    <a:lnTo>
                      <a:pt x="144940" y="37850"/>
                    </a:lnTo>
                    <a:lnTo>
                      <a:pt x="148980" y="35998"/>
                    </a:lnTo>
                    <a:lnTo>
                      <a:pt x="143063" y="34094"/>
                    </a:lnTo>
                    <a:lnTo>
                      <a:pt x="142646" y="31564"/>
                    </a:lnTo>
                    <a:lnTo>
                      <a:pt x="144914" y="28694"/>
                    </a:lnTo>
                    <a:lnTo>
                      <a:pt x="147234" y="27912"/>
                    </a:lnTo>
                    <a:lnTo>
                      <a:pt x="147208" y="25798"/>
                    </a:lnTo>
                    <a:lnTo>
                      <a:pt x="150414" y="26033"/>
                    </a:lnTo>
                    <a:lnTo>
                      <a:pt x="154115" y="28016"/>
                    </a:lnTo>
                    <a:lnTo>
                      <a:pt x="150284" y="28329"/>
                    </a:lnTo>
                    <a:lnTo>
                      <a:pt x="150310" y="30598"/>
                    </a:lnTo>
                    <a:lnTo>
                      <a:pt x="152473" y="31538"/>
                    </a:lnTo>
                    <a:lnTo>
                      <a:pt x="152473" y="39311"/>
                    </a:lnTo>
                    <a:lnTo>
                      <a:pt x="155184" y="41607"/>
                    </a:lnTo>
                    <a:lnTo>
                      <a:pt x="155158" y="38972"/>
                    </a:lnTo>
                    <a:lnTo>
                      <a:pt x="158390" y="38894"/>
                    </a:lnTo>
                    <a:lnTo>
                      <a:pt x="159955" y="41972"/>
                    </a:lnTo>
                    <a:lnTo>
                      <a:pt x="155419" y="42180"/>
                    </a:lnTo>
                    <a:lnTo>
                      <a:pt x="161571" y="51467"/>
                    </a:lnTo>
                    <a:lnTo>
                      <a:pt x="165142" y="51389"/>
                    </a:lnTo>
                    <a:lnTo>
                      <a:pt x="166028" y="49093"/>
                    </a:lnTo>
                    <a:lnTo>
                      <a:pt x="169782" y="51337"/>
                    </a:lnTo>
                    <a:lnTo>
                      <a:pt x="167957" y="59319"/>
                    </a:lnTo>
                    <a:lnTo>
                      <a:pt x="159694" y="59501"/>
                    </a:lnTo>
                    <a:lnTo>
                      <a:pt x="159042" y="62840"/>
                    </a:lnTo>
                    <a:lnTo>
                      <a:pt x="169782" y="62736"/>
                    </a:lnTo>
                    <a:lnTo>
                      <a:pt x="172128" y="52745"/>
                    </a:lnTo>
                    <a:lnTo>
                      <a:pt x="176559" y="53006"/>
                    </a:lnTo>
                    <a:lnTo>
                      <a:pt x="178645" y="55562"/>
                    </a:lnTo>
                    <a:lnTo>
                      <a:pt x="180600" y="50632"/>
                    </a:lnTo>
                    <a:lnTo>
                      <a:pt x="183024" y="48493"/>
                    </a:lnTo>
                    <a:lnTo>
                      <a:pt x="186882" y="50084"/>
                    </a:lnTo>
                    <a:lnTo>
                      <a:pt x="191235" y="50006"/>
                    </a:lnTo>
                    <a:lnTo>
                      <a:pt x="191209" y="47606"/>
                    </a:lnTo>
                    <a:lnTo>
                      <a:pt x="188837" y="47658"/>
                    </a:lnTo>
                    <a:lnTo>
                      <a:pt x="188785" y="44059"/>
                    </a:lnTo>
                    <a:lnTo>
                      <a:pt x="192330" y="42780"/>
                    </a:lnTo>
                    <a:lnTo>
                      <a:pt x="185970" y="42885"/>
                    </a:lnTo>
                    <a:lnTo>
                      <a:pt x="185917" y="40981"/>
                    </a:lnTo>
                    <a:lnTo>
                      <a:pt x="181069" y="40981"/>
                    </a:lnTo>
                    <a:lnTo>
                      <a:pt x="180834" y="38476"/>
                    </a:lnTo>
                    <a:lnTo>
                      <a:pt x="186569" y="38476"/>
                    </a:lnTo>
                    <a:lnTo>
                      <a:pt x="188602" y="36259"/>
                    </a:lnTo>
                    <a:lnTo>
                      <a:pt x="194963" y="36363"/>
                    </a:lnTo>
                    <a:lnTo>
                      <a:pt x="198794" y="37250"/>
                    </a:lnTo>
                    <a:lnTo>
                      <a:pt x="199915" y="43772"/>
                    </a:lnTo>
                    <a:lnTo>
                      <a:pt x="202183" y="42493"/>
                    </a:lnTo>
                    <a:lnTo>
                      <a:pt x="205259" y="43693"/>
                    </a:lnTo>
                    <a:lnTo>
                      <a:pt x="202887" y="58380"/>
                    </a:lnTo>
                    <a:lnTo>
                      <a:pt x="208778" y="68527"/>
                    </a:lnTo>
                    <a:lnTo>
                      <a:pt x="205676" y="69962"/>
                    </a:lnTo>
                    <a:lnTo>
                      <a:pt x="202939" y="68579"/>
                    </a:lnTo>
                    <a:lnTo>
                      <a:pt x="204060" y="71709"/>
                    </a:lnTo>
                    <a:lnTo>
                      <a:pt x="200228" y="69310"/>
                    </a:lnTo>
                    <a:lnTo>
                      <a:pt x="197465" y="69936"/>
                    </a:lnTo>
                    <a:lnTo>
                      <a:pt x="184223" y="77083"/>
                    </a:lnTo>
                    <a:lnTo>
                      <a:pt x="175543" y="77240"/>
                    </a:lnTo>
                    <a:lnTo>
                      <a:pt x="175073" y="80135"/>
                    </a:lnTo>
                    <a:lnTo>
                      <a:pt x="171946" y="82405"/>
                    </a:lnTo>
                    <a:lnTo>
                      <a:pt x="170512" y="79040"/>
                    </a:lnTo>
                    <a:lnTo>
                      <a:pt x="168896" y="80631"/>
                    </a:lnTo>
                    <a:lnTo>
                      <a:pt x="165350" y="81022"/>
                    </a:lnTo>
                    <a:lnTo>
                      <a:pt x="164412" y="79379"/>
                    </a:lnTo>
                    <a:lnTo>
                      <a:pt x="159668" y="79457"/>
                    </a:lnTo>
                    <a:lnTo>
                      <a:pt x="155002" y="82457"/>
                    </a:lnTo>
                    <a:lnTo>
                      <a:pt x="151926" y="82561"/>
                    </a:lnTo>
                    <a:lnTo>
                      <a:pt x="149397" y="80761"/>
                    </a:lnTo>
                    <a:lnTo>
                      <a:pt x="145956" y="84309"/>
                    </a:lnTo>
                    <a:lnTo>
                      <a:pt x="146243" y="86892"/>
                    </a:lnTo>
                    <a:lnTo>
                      <a:pt x="142151" y="87283"/>
                    </a:lnTo>
                    <a:lnTo>
                      <a:pt x="139492" y="85874"/>
                    </a:lnTo>
                    <a:lnTo>
                      <a:pt x="127944" y="81753"/>
                    </a:lnTo>
                    <a:lnTo>
                      <a:pt x="123435" y="86422"/>
                    </a:lnTo>
                    <a:lnTo>
                      <a:pt x="121454" y="84492"/>
                    </a:lnTo>
                    <a:lnTo>
                      <a:pt x="114259" y="91978"/>
                    </a:lnTo>
                    <a:lnTo>
                      <a:pt x="115093" y="92630"/>
                    </a:lnTo>
                    <a:lnTo>
                      <a:pt x="110479" y="97430"/>
                    </a:lnTo>
                    <a:lnTo>
                      <a:pt x="114702" y="101552"/>
                    </a:lnTo>
                    <a:lnTo>
                      <a:pt x="112799" y="103430"/>
                    </a:lnTo>
                    <a:lnTo>
                      <a:pt x="115615" y="106195"/>
                    </a:lnTo>
                    <a:lnTo>
                      <a:pt x="113842" y="110290"/>
                    </a:lnTo>
                    <a:lnTo>
                      <a:pt x="115719" y="113916"/>
                    </a:lnTo>
                    <a:lnTo>
                      <a:pt x="114468" y="117568"/>
                    </a:lnTo>
                    <a:lnTo>
                      <a:pt x="116944" y="120672"/>
                    </a:lnTo>
                    <a:lnTo>
                      <a:pt x="120307" y="120438"/>
                    </a:lnTo>
                    <a:lnTo>
                      <a:pt x="122053" y="123386"/>
                    </a:lnTo>
                    <a:lnTo>
                      <a:pt x="125416" y="124429"/>
                    </a:lnTo>
                    <a:lnTo>
                      <a:pt x="125833" y="126568"/>
                    </a:lnTo>
                    <a:lnTo>
                      <a:pt x="123252" y="128942"/>
                    </a:lnTo>
                    <a:lnTo>
                      <a:pt x="124269" y="135855"/>
                    </a:lnTo>
                    <a:lnTo>
                      <a:pt x="125885" y="137211"/>
                    </a:lnTo>
                    <a:lnTo>
                      <a:pt x="126198" y="140733"/>
                    </a:lnTo>
                    <a:lnTo>
                      <a:pt x="134774" y="140524"/>
                    </a:lnTo>
                    <a:lnTo>
                      <a:pt x="138501" y="141020"/>
                    </a:lnTo>
                    <a:lnTo>
                      <a:pt x="143376" y="145428"/>
                    </a:lnTo>
                    <a:lnTo>
                      <a:pt x="142490" y="147619"/>
                    </a:lnTo>
                    <a:lnTo>
                      <a:pt x="143976" y="151219"/>
                    </a:lnTo>
                    <a:lnTo>
                      <a:pt x="152969" y="158497"/>
                    </a:lnTo>
                    <a:lnTo>
                      <a:pt x="152995" y="161784"/>
                    </a:lnTo>
                    <a:lnTo>
                      <a:pt x="154637" y="163427"/>
                    </a:lnTo>
                    <a:lnTo>
                      <a:pt x="160007" y="163532"/>
                    </a:lnTo>
                    <a:lnTo>
                      <a:pt x="163813" y="162149"/>
                    </a:lnTo>
                    <a:lnTo>
                      <a:pt x="163369" y="164210"/>
                    </a:lnTo>
                    <a:lnTo>
                      <a:pt x="165012" y="174096"/>
                    </a:lnTo>
                    <a:lnTo>
                      <a:pt x="159772" y="176496"/>
                    </a:lnTo>
                    <a:lnTo>
                      <a:pt x="128309" y="194913"/>
                    </a:lnTo>
                    <a:lnTo>
                      <a:pt x="110297" y="204043"/>
                    </a:lnTo>
                    <a:lnTo>
                      <a:pt x="81024" y="217634"/>
                    </a:lnTo>
                    <a:lnTo>
                      <a:pt x="66035" y="225511"/>
                    </a:lnTo>
                    <a:lnTo>
                      <a:pt x="55087" y="232763"/>
                    </a:lnTo>
                    <a:lnTo>
                      <a:pt x="53132" y="236859"/>
                    </a:lnTo>
                    <a:lnTo>
                      <a:pt x="49899" y="239259"/>
                    </a:lnTo>
                    <a:lnTo>
                      <a:pt x="46068" y="240146"/>
                    </a:lnTo>
                    <a:lnTo>
                      <a:pt x="43096" y="243772"/>
                    </a:lnTo>
                    <a:lnTo>
                      <a:pt x="41454" y="248337"/>
                    </a:lnTo>
                    <a:lnTo>
                      <a:pt x="35328" y="253762"/>
                    </a:lnTo>
                    <a:lnTo>
                      <a:pt x="37309" y="238111"/>
                    </a:lnTo>
                    <a:lnTo>
                      <a:pt x="45781" y="194156"/>
                    </a:lnTo>
                    <a:lnTo>
                      <a:pt x="45676" y="188782"/>
                    </a:lnTo>
                    <a:lnTo>
                      <a:pt x="47736" y="141411"/>
                    </a:lnTo>
                    <a:lnTo>
                      <a:pt x="3865" y="98108"/>
                    </a:lnTo>
                    <a:lnTo>
                      <a:pt x="33" y="94404"/>
                    </a:lnTo>
                    <a:lnTo>
                      <a:pt x="33" y="94404"/>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2" name="TX-23">
                <a:extLst>
                  <a:ext uri="{FF2B5EF4-FFF2-40B4-BE49-F238E27FC236}">
                    <a16:creationId xmlns:a16="http://schemas.microsoft.com/office/drawing/2014/main" id="{F6F1EA7B-3B91-E605-1339-B4E032941EC1}"/>
                  </a:ext>
                </a:extLst>
              </p:cNvPr>
              <p:cNvSpPr/>
              <p:nvPr/>
            </p:nvSpPr>
            <p:spPr>
              <a:xfrm>
                <a:off x="3408839" y="4707402"/>
                <a:ext cx="996977" cy="579620"/>
              </a:xfrm>
              <a:custGeom>
                <a:avLst/>
                <a:gdLst>
                  <a:gd name="connsiteX0" fmla="*/ 33 w 1163582"/>
                  <a:gd name="connsiteY0" fmla="*/ 14712 h 676482"/>
                  <a:gd name="connsiteX1" fmla="*/ 62177 w 1163582"/>
                  <a:gd name="connsiteY1" fmla="*/ 14399 h 676482"/>
                  <a:gd name="connsiteX2" fmla="*/ 182946 w 1163582"/>
                  <a:gd name="connsiteY2" fmla="*/ 14790 h 676482"/>
                  <a:gd name="connsiteX3" fmla="*/ 240267 w 1163582"/>
                  <a:gd name="connsiteY3" fmla="*/ 14764 h 676482"/>
                  <a:gd name="connsiteX4" fmla="*/ 251164 w 1163582"/>
                  <a:gd name="connsiteY4" fmla="*/ 15260 h 676482"/>
                  <a:gd name="connsiteX5" fmla="*/ 253692 w 1163582"/>
                  <a:gd name="connsiteY5" fmla="*/ 14738 h 676482"/>
                  <a:gd name="connsiteX6" fmla="*/ 347924 w 1163582"/>
                  <a:gd name="connsiteY6" fmla="*/ 14842 h 676482"/>
                  <a:gd name="connsiteX7" fmla="*/ 497367 w 1163582"/>
                  <a:gd name="connsiteY7" fmla="*/ 14764 h 676482"/>
                  <a:gd name="connsiteX8" fmla="*/ 497367 w 1163582"/>
                  <a:gd name="connsiteY8" fmla="*/ 26 h 676482"/>
                  <a:gd name="connsiteX9" fmla="*/ 535269 w 1163582"/>
                  <a:gd name="connsiteY9" fmla="*/ 0 h 676482"/>
                  <a:gd name="connsiteX10" fmla="*/ 535634 w 1163582"/>
                  <a:gd name="connsiteY10" fmla="*/ 234 h 676482"/>
                  <a:gd name="connsiteX11" fmla="*/ 535842 w 1163582"/>
                  <a:gd name="connsiteY11" fmla="*/ 53449 h 676482"/>
                  <a:gd name="connsiteX12" fmla="*/ 535634 w 1163582"/>
                  <a:gd name="connsiteY12" fmla="*/ 73979 h 676482"/>
                  <a:gd name="connsiteX13" fmla="*/ 564672 w 1163582"/>
                  <a:gd name="connsiteY13" fmla="*/ 74083 h 676482"/>
                  <a:gd name="connsiteX14" fmla="*/ 649807 w 1163582"/>
                  <a:gd name="connsiteY14" fmla="*/ 74005 h 676482"/>
                  <a:gd name="connsiteX15" fmla="*/ 706164 w 1163582"/>
                  <a:gd name="connsiteY15" fmla="*/ 74005 h 676482"/>
                  <a:gd name="connsiteX16" fmla="*/ 756500 w 1163582"/>
                  <a:gd name="connsiteY16" fmla="*/ 74135 h 676482"/>
                  <a:gd name="connsiteX17" fmla="*/ 756265 w 1163582"/>
                  <a:gd name="connsiteY17" fmla="*/ 108412 h 676482"/>
                  <a:gd name="connsiteX18" fmla="*/ 755796 w 1163582"/>
                  <a:gd name="connsiteY18" fmla="*/ 134524 h 676482"/>
                  <a:gd name="connsiteX19" fmla="*/ 755379 w 1163582"/>
                  <a:gd name="connsiteY19" fmla="*/ 170679 h 676482"/>
                  <a:gd name="connsiteX20" fmla="*/ 794949 w 1163582"/>
                  <a:gd name="connsiteY20" fmla="*/ 170261 h 676482"/>
                  <a:gd name="connsiteX21" fmla="*/ 833997 w 1163582"/>
                  <a:gd name="connsiteY21" fmla="*/ 169609 h 676482"/>
                  <a:gd name="connsiteX22" fmla="*/ 868327 w 1163582"/>
                  <a:gd name="connsiteY22" fmla="*/ 169270 h 676482"/>
                  <a:gd name="connsiteX23" fmla="*/ 903075 w 1163582"/>
                  <a:gd name="connsiteY23" fmla="*/ 169166 h 676482"/>
                  <a:gd name="connsiteX24" fmla="*/ 922573 w 1163582"/>
                  <a:gd name="connsiteY24" fmla="*/ 169244 h 676482"/>
                  <a:gd name="connsiteX25" fmla="*/ 922365 w 1163582"/>
                  <a:gd name="connsiteY25" fmla="*/ 216016 h 676482"/>
                  <a:gd name="connsiteX26" fmla="*/ 922443 w 1163582"/>
                  <a:gd name="connsiteY26" fmla="*/ 247032 h 676482"/>
                  <a:gd name="connsiteX27" fmla="*/ 922391 w 1163582"/>
                  <a:gd name="connsiteY27" fmla="*/ 303064 h 676482"/>
                  <a:gd name="connsiteX28" fmla="*/ 974629 w 1163582"/>
                  <a:gd name="connsiteY28" fmla="*/ 303012 h 676482"/>
                  <a:gd name="connsiteX29" fmla="*/ 974134 w 1163582"/>
                  <a:gd name="connsiteY29" fmla="*/ 339141 h 676482"/>
                  <a:gd name="connsiteX30" fmla="*/ 951012 w 1163582"/>
                  <a:gd name="connsiteY30" fmla="*/ 339245 h 676482"/>
                  <a:gd name="connsiteX31" fmla="*/ 951090 w 1163582"/>
                  <a:gd name="connsiteY31" fmla="*/ 338411 h 676482"/>
                  <a:gd name="connsiteX32" fmla="*/ 943844 w 1163582"/>
                  <a:gd name="connsiteY32" fmla="*/ 337785 h 676482"/>
                  <a:gd name="connsiteX33" fmla="*/ 943062 w 1163582"/>
                  <a:gd name="connsiteY33" fmla="*/ 347410 h 676482"/>
                  <a:gd name="connsiteX34" fmla="*/ 940663 w 1163582"/>
                  <a:gd name="connsiteY34" fmla="*/ 347228 h 676482"/>
                  <a:gd name="connsiteX35" fmla="*/ 938839 w 1163582"/>
                  <a:gd name="connsiteY35" fmla="*/ 368696 h 676482"/>
                  <a:gd name="connsiteX36" fmla="*/ 935815 w 1163582"/>
                  <a:gd name="connsiteY36" fmla="*/ 370966 h 676482"/>
                  <a:gd name="connsiteX37" fmla="*/ 936363 w 1163582"/>
                  <a:gd name="connsiteY37" fmla="*/ 373209 h 676482"/>
                  <a:gd name="connsiteX38" fmla="*/ 934720 w 1163582"/>
                  <a:gd name="connsiteY38" fmla="*/ 376757 h 676482"/>
                  <a:gd name="connsiteX39" fmla="*/ 935242 w 1163582"/>
                  <a:gd name="connsiteY39" fmla="*/ 380748 h 676482"/>
                  <a:gd name="connsiteX40" fmla="*/ 937275 w 1163582"/>
                  <a:gd name="connsiteY40" fmla="*/ 385730 h 676482"/>
                  <a:gd name="connsiteX41" fmla="*/ 933990 w 1163582"/>
                  <a:gd name="connsiteY41" fmla="*/ 388234 h 676482"/>
                  <a:gd name="connsiteX42" fmla="*/ 936024 w 1163582"/>
                  <a:gd name="connsiteY42" fmla="*/ 393817 h 676482"/>
                  <a:gd name="connsiteX43" fmla="*/ 935372 w 1163582"/>
                  <a:gd name="connsiteY43" fmla="*/ 397547 h 676482"/>
                  <a:gd name="connsiteX44" fmla="*/ 930002 w 1163582"/>
                  <a:gd name="connsiteY44" fmla="*/ 399582 h 676482"/>
                  <a:gd name="connsiteX45" fmla="*/ 936728 w 1163582"/>
                  <a:gd name="connsiteY45" fmla="*/ 405268 h 676482"/>
                  <a:gd name="connsiteX46" fmla="*/ 934824 w 1163582"/>
                  <a:gd name="connsiteY46" fmla="*/ 407512 h 676482"/>
                  <a:gd name="connsiteX47" fmla="*/ 938135 w 1163582"/>
                  <a:gd name="connsiteY47" fmla="*/ 412703 h 676482"/>
                  <a:gd name="connsiteX48" fmla="*/ 937144 w 1163582"/>
                  <a:gd name="connsiteY48" fmla="*/ 414112 h 676482"/>
                  <a:gd name="connsiteX49" fmla="*/ 974968 w 1163582"/>
                  <a:gd name="connsiteY49" fmla="*/ 413903 h 676482"/>
                  <a:gd name="connsiteX50" fmla="*/ 996291 w 1163582"/>
                  <a:gd name="connsiteY50" fmla="*/ 413511 h 676482"/>
                  <a:gd name="connsiteX51" fmla="*/ 1031507 w 1163582"/>
                  <a:gd name="connsiteY51" fmla="*/ 413486 h 676482"/>
                  <a:gd name="connsiteX52" fmla="*/ 1043863 w 1163582"/>
                  <a:gd name="connsiteY52" fmla="*/ 413720 h 676482"/>
                  <a:gd name="connsiteX53" fmla="*/ 1085701 w 1163582"/>
                  <a:gd name="connsiteY53" fmla="*/ 414112 h 676482"/>
                  <a:gd name="connsiteX54" fmla="*/ 1086796 w 1163582"/>
                  <a:gd name="connsiteY54" fmla="*/ 415807 h 676482"/>
                  <a:gd name="connsiteX55" fmla="*/ 1085232 w 1163582"/>
                  <a:gd name="connsiteY55" fmla="*/ 420555 h 676482"/>
                  <a:gd name="connsiteX56" fmla="*/ 1085492 w 1163582"/>
                  <a:gd name="connsiteY56" fmla="*/ 423972 h 676482"/>
                  <a:gd name="connsiteX57" fmla="*/ 1088438 w 1163582"/>
                  <a:gd name="connsiteY57" fmla="*/ 424833 h 676482"/>
                  <a:gd name="connsiteX58" fmla="*/ 1093860 w 1163582"/>
                  <a:gd name="connsiteY58" fmla="*/ 424285 h 676482"/>
                  <a:gd name="connsiteX59" fmla="*/ 1115261 w 1163582"/>
                  <a:gd name="connsiteY59" fmla="*/ 398069 h 676482"/>
                  <a:gd name="connsiteX60" fmla="*/ 1121152 w 1163582"/>
                  <a:gd name="connsiteY60" fmla="*/ 398616 h 676482"/>
                  <a:gd name="connsiteX61" fmla="*/ 1126600 w 1163582"/>
                  <a:gd name="connsiteY61" fmla="*/ 395199 h 676482"/>
                  <a:gd name="connsiteX62" fmla="*/ 1132413 w 1163582"/>
                  <a:gd name="connsiteY62" fmla="*/ 394417 h 676482"/>
                  <a:gd name="connsiteX63" fmla="*/ 1133847 w 1163582"/>
                  <a:gd name="connsiteY63" fmla="*/ 392512 h 676482"/>
                  <a:gd name="connsiteX64" fmla="*/ 1134759 w 1163582"/>
                  <a:gd name="connsiteY64" fmla="*/ 394704 h 676482"/>
                  <a:gd name="connsiteX65" fmla="*/ 1143570 w 1163582"/>
                  <a:gd name="connsiteY65" fmla="*/ 394573 h 676482"/>
                  <a:gd name="connsiteX66" fmla="*/ 1148158 w 1163582"/>
                  <a:gd name="connsiteY66" fmla="*/ 391313 h 676482"/>
                  <a:gd name="connsiteX67" fmla="*/ 1149148 w 1163582"/>
                  <a:gd name="connsiteY67" fmla="*/ 392773 h 676482"/>
                  <a:gd name="connsiteX68" fmla="*/ 1154883 w 1163582"/>
                  <a:gd name="connsiteY68" fmla="*/ 394990 h 676482"/>
                  <a:gd name="connsiteX69" fmla="*/ 1161582 w 1163582"/>
                  <a:gd name="connsiteY69" fmla="*/ 396165 h 676482"/>
                  <a:gd name="connsiteX70" fmla="*/ 1163615 w 1163582"/>
                  <a:gd name="connsiteY70" fmla="*/ 395721 h 676482"/>
                  <a:gd name="connsiteX71" fmla="*/ 1162103 w 1163582"/>
                  <a:gd name="connsiteY71" fmla="*/ 404329 h 676482"/>
                  <a:gd name="connsiteX72" fmla="*/ 1162625 w 1163582"/>
                  <a:gd name="connsiteY72" fmla="*/ 408451 h 676482"/>
                  <a:gd name="connsiteX73" fmla="*/ 1161113 w 1163582"/>
                  <a:gd name="connsiteY73" fmla="*/ 409416 h 676482"/>
                  <a:gd name="connsiteX74" fmla="*/ 1156577 w 1163582"/>
                  <a:gd name="connsiteY74" fmla="*/ 407877 h 676482"/>
                  <a:gd name="connsiteX75" fmla="*/ 1155326 w 1163582"/>
                  <a:gd name="connsiteY75" fmla="*/ 411581 h 676482"/>
                  <a:gd name="connsiteX76" fmla="*/ 1156499 w 1163582"/>
                  <a:gd name="connsiteY76" fmla="*/ 416537 h 676482"/>
                  <a:gd name="connsiteX77" fmla="*/ 1154257 w 1163582"/>
                  <a:gd name="connsiteY77" fmla="*/ 416563 h 676482"/>
                  <a:gd name="connsiteX78" fmla="*/ 1153371 w 1163582"/>
                  <a:gd name="connsiteY78" fmla="*/ 421468 h 676482"/>
                  <a:gd name="connsiteX79" fmla="*/ 1151416 w 1163582"/>
                  <a:gd name="connsiteY79" fmla="*/ 419120 h 676482"/>
                  <a:gd name="connsiteX80" fmla="*/ 1147063 w 1163582"/>
                  <a:gd name="connsiteY80" fmla="*/ 423894 h 676482"/>
                  <a:gd name="connsiteX81" fmla="*/ 1149487 w 1163582"/>
                  <a:gd name="connsiteY81" fmla="*/ 426111 h 676482"/>
                  <a:gd name="connsiteX82" fmla="*/ 1148392 w 1163582"/>
                  <a:gd name="connsiteY82" fmla="*/ 427285 h 676482"/>
                  <a:gd name="connsiteX83" fmla="*/ 1144456 w 1163582"/>
                  <a:gd name="connsiteY83" fmla="*/ 423920 h 676482"/>
                  <a:gd name="connsiteX84" fmla="*/ 1142683 w 1163582"/>
                  <a:gd name="connsiteY84" fmla="*/ 418885 h 676482"/>
                  <a:gd name="connsiteX85" fmla="*/ 1139816 w 1163582"/>
                  <a:gd name="connsiteY85" fmla="*/ 414607 h 676482"/>
                  <a:gd name="connsiteX86" fmla="*/ 1136896 w 1163582"/>
                  <a:gd name="connsiteY86" fmla="*/ 416277 h 676482"/>
                  <a:gd name="connsiteX87" fmla="*/ 1136558 w 1163582"/>
                  <a:gd name="connsiteY87" fmla="*/ 420059 h 676482"/>
                  <a:gd name="connsiteX88" fmla="*/ 1131318 w 1163582"/>
                  <a:gd name="connsiteY88" fmla="*/ 425720 h 676482"/>
                  <a:gd name="connsiteX89" fmla="*/ 1132804 w 1163582"/>
                  <a:gd name="connsiteY89" fmla="*/ 427467 h 676482"/>
                  <a:gd name="connsiteX90" fmla="*/ 1136141 w 1163582"/>
                  <a:gd name="connsiteY90" fmla="*/ 427232 h 676482"/>
                  <a:gd name="connsiteX91" fmla="*/ 1136792 w 1163582"/>
                  <a:gd name="connsiteY91" fmla="*/ 431354 h 676482"/>
                  <a:gd name="connsiteX92" fmla="*/ 1131084 w 1163582"/>
                  <a:gd name="connsiteY92" fmla="*/ 431458 h 676482"/>
                  <a:gd name="connsiteX93" fmla="*/ 1128816 w 1163582"/>
                  <a:gd name="connsiteY93" fmla="*/ 429685 h 676482"/>
                  <a:gd name="connsiteX94" fmla="*/ 1124775 w 1163582"/>
                  <a:gd name="connsiteY94" fmla="*/ 429215 h 676482"/>
                  <a:gd name="connsiteX95" fmla="*/ 1123993 w 1163582"/>
                  <a:gd name="connsiteY95" fmla="*/ 430337 h 676482"/>
                  <a:gd name="connsiteX96" fmla="*/ 1119744 w 1163582"/>
                  <a:gd name="connsiteY96" fmla="*/ 428563 h 676482"/>
                  <a:gd name="connsiteX97" fmla="*/ 1118128 w 1163582"/>
                  <a:gd name="connsiteY97" fmla="*/ 432085 h 676482"/>
                  <a:gd name="connsiteX98" fmla="*/ 1113905 w 1163582"/>
                  <a:gd name="connsiteY98" fmla="*/ 434511 h 676482"/>
                  <a:gd name="connsiteX99" fmla="*/ 1114635 w 1163582"/>
                  <a:gd name="connsiteY99" fmla="*/ 436832 h 676482"/>
                  <a:gd name="connsiteX100" fmla="*/ 1123602 w 1163582"/>
                  <a:gd name="connsiteY100" fmla="*/ 436806 h 676482"/>
                  <a:gd name="connsiteX101" fmla="*/ 1122951 w 1163582"/>
                  <a:gd name="connsiteY101" fmla="*/ 440302 h 676482"/>
                  <a:gd name="connsiteX102" fmla="*/ 1118207 w 1163582"/>
                  <a:gd name="connsiteY102" fmla="*/ 441006 h 676482"/>
                  <a:gd name="connsiteX103" fmla="*/ 1119718 w 1163582"/>
                  <a:gd name="connsiteY103" fmla="*/ 446275 h 676482"/>
                  <a:gd name="connsiteX104" fmla="*/ 1121204 w 1163582"/>
                  <a:gd name="connsiteY104" fmla="*/ 446249 h 676482"/>
                  <a:gd name="connsiteX105" fmla="*/ 1122038 w 1163582"/>
                  <a:gd name="connsiteY105" fmla="*/ 454649 h 676482"/>
                  <a:gd name="connsiteX106" fmla="*/ 1130328 w 1163582"/>
                  <a:gd name="connsiteY106" fmla="*/ 453110 h 676482"/>
                  <a:gd name="connsiteX107" fmla="*/ 1131918 w 1163582"/>
                  <a:gd name="connsiteY107" fmla="*/ 451571 h 676482"/>
                  <a:gd name="connsiteX108" fmla="*/ 1131031 w 1163582"/>
                  <a:gd name="connsiteY108" fmla="*/ 448206 h 676482"/>
                  <a:gd name="connsiteX109" fmla="*/ 1131866 w 1163582"/>
                  <a:gd name="connsiteY109" fmla="*/ 444006 h 676482"/>
                  <a:gd name="connsiteX110" fmla="*/ 1136714 w 1163582"/>
                  <a:gd name="connsiteY110" fmla="*/ 442388 h 676482"/>
                  <a:gd name="connsiteX111" fmla="*/ 1133925 w 1163582"/>
                  <a:gd name="connsiteY111" fmla="*/ 446588 h 676482"/>
                  <a:gd name="connsiteX112" fmla="*/ 1133899 w 1163582"/>
                  <a:gd name="connsiteY112" fmla="*/ 451597 h 676482"/>
                  <a:gd name="connsiteX113" fmla="*/ 1140077 w 1163582"/>
                  <a:gd name="connsiteY113" fmla="*/ 450058 h 676482"/>
                  <a:gd name="connsiteX114" fmla="*/ 1146463 w 1163582"/>
                  <a:gd name="connsiteY114" fmla="*/ 451362 h 676482"/>
                  <a:gd name="connsiteX115" fmla="*/ 1148105 w 1163582"/>
                  <a:gd name="connsiteY115" fmla="*/ 453606 h 676482"/>
                  <a:gd name="connsiteX116" fmla="*/ 1144638 w 1163582"/>
                  <a:gd name="connsiteY116" fmla="*/ 458640 h 676482"/>
                  <a:gd name="connsiteX117" fmla="*/ 1139086 w 1163582"/>
                  <a:gd name="connsiteY117" fmla="*/ 454962 h 676482"/>
                  <a:gd name="connsiteX118" fmla="*/ 1138018 w 1163582"/>
                  <a:gd name="connsiteY118" fmla="*/ 456736 h 676482"/>
                  <a:gd name="connsiteX119" fmla="*/ 1135724 w 1163582"/>
                  <a:gd name="connsiteY119" fmla="*/ 455953 h 676482"/>
                  <a:gd name="connsiteX120" fmla="*/ 1134316 w 1163582"/>
                  <a:gd name="connsiteY120" fmla="*/ 457675 h 676482"/>
                  <a:gd name="connsiteX121" fmla="*/ 1134368 w 1163582"/>
                  <a:gd name="connsiteY121" fmla="*/ 463988 h 676482"/>
                  <a:gd name="connsiteX122" fmla="*/ 1137288 w 1163582"/>
                  <a:gd name="connsiteY122" fmla="*/ 461483 h 676482"/>
                  <a:gd name="connsiteX123" fmla="*/ 1138174 w 1163582"/>
                  <a:gd name="connsiteY123" fmla="*/ 463909 h 676482"/>
                  <a:gd name="connsiteX124" fmla="*/ 1142397 w 1163582"/>
                  <a:gd name="connsiteY124" fmla="*/ 465135 h 676482"/>
                  <a:gd name="connsiteX125" fmla="*/ 1145785 w 1163582"/>
                  <a:gd name="connsiteY125" fmla="*/ 464379 h 676482"/>
                  <a:gd name="connsiteX126" fmla="*/ 1155274 w 1163582"/>
                  <a:gd name="connsiteY126" fmla="*/ 464483 h 676482"/>
                  <a:gd name="connsiteX127" fmla="*/ 1155039 w 1163582"/>
                  <a:gd name="connsiteY127" fmla="*/ 469257 h 676482"/>
                  <a:gd name="connsiteX128" fmla="*/ 1157255 w 1163582"/>
                  <a:gd name="connsiteY128" fmla="*/ 474500 h 676482"/>
                  <a:gd name="connsiteX129" fmla="*/ 1159392 w 1163582"/>
                  <a:gd name="connsiteY129" fmla="*/ 476143 h 676482"/>
                  <a:gd name="connsiteX130" fmla="*/ 1158584 w 1163582"/>
                  <a:gd name="connsiteY130" fmla="*/ 481569 h 676482"/>
                  <a:gd name="connsiteX131" fmla="*/ 1157750 w 1163582"/>
                  <a:gd name="connsiteY131" fmla="*/ 494038 h 676482"/>
                  <a:gd name="connsiteX132" fmla="*/ 1111507 w 1163582"/>
                  <a:gd name="connsiteY132" fmla="*/ 475883 h 676482"/>
                  <a:gd name="connsiteX133" fmla="*/ 1111507 w 1163582"/>
                  <a:gd name="connsiteY133" fmla="*/ 513211 h 676482"/>
                  <a:gd name="connsiteX134" fmla="*/ 1112081 w 1163582"/>
                  <a:gd name="connsiteY134" fmla="*/ 575322 h 676482"/>
                  <a:gd name="connsiteX135" fmla="*/ 1112029 w 1163582"/>
                  <a:gd name="connsiteY135" fmla="*/ 640510 h 676482"/>
                  <a:gd name="connsiteX136" fmla="*/ 1112185 w 1163582"/>
                  <a:gd name="connsiteY136" fmla="*/ 648597 h 676482"/>
                  <a:gd name="connsiteX137" fmla="*/ 1111716 w 1163582"/>
                  <a:gd name="connsiteY137" fmla="*/ 672074 h 676482"/>
                  <a:gd name="connsiteX138" fmla="*/ 1083303 w 1163582"/>
                  <a:gd name="connsiteY138" fmla="*/ 673196 h 676482"/>
                  <a:gd name="connsiteX139" fmla="*/ 1068653 w 1163582"/>
                  <a:gd name="connsiteY139" fmla="*/ 674317 h 676482"/>
                  <a:gd name="connsiteX140" fmla="*/ 1027285 w 1163582"/>
                  <a:gd name="connsiteY140" fmla="*/ 676482 h 676482"/>
                  <a:gd name="connsiteX141" fmla="*/ 1026529 w 1163582"/>
                  <a:gd name="connsiteY141" fmla="*/ 647997 h 676482"/>
                  <a:gd name="connsiteX142" fmla="*/ 1011279 w 1163582"/>
                  <a:gd name="connsiteY142" fmla="*/ 648205 h 676482"/>
                  <a:gd name="connsiteX143" fmla="*/ 908601 w 1163582"/>
                  <a:gd name="connsiteY143" fmla="*/ 649275 h 676482"/>
                  <a:gd name="connsiteX144" fmla="*/ 906933 w 1163582"/>
                  <a:gd name="connsiteY144" fmla="*/ 642988 h 676482"/>
                  <a:gd name="connsiteX145" fmla="*/ 902006 w 1163582"/>
                  <a:gd name="connsiteY145" fmla="*/ 642127 h 676482"/>
                  <a:gd name="connsiteX146" fmla="*/ 896871 w 1163582"/>
                  <a:gd name="connsiteY146" fmla="*/ 635893 h 676482"/>
                  <a:gd name="connsiteX147" fmla="*/ 897575 w 1163582"/>
                  <a:gd name="connsiteY147" fmla="*/ 629580 h 676482"/>
                  <a:gd name="connsiteX148" fmla="*/ 889885 w 1163582"/>
                  <a:gd name="connsiteY148" fmla="*/ 618442 h 676482"/>
                  <a:gd name="connsiteX149" fmla="*/ 888790 w 1163582"/>
                  <a:gd name="connsiteY149" fmla="*/ 615363 h 676482"/>
                  <a:gd name="connsiteX150" fmla="*/ 890719 w 1163582"/>
                  <a:gd name="connsiteY150" fmla="*/ 611033 h 676482"/>
                  <a:gd name="connsiteX151" fmla="*/ 889937 w 1163582"/>
                  <a:gd name="connsiteY151" fmla="*/ 607851 h 676482"/>
                  <a:gd name="connsiteX152" fmla="*/ 886105 w 1163582"/>
                  <a:gd name="connsiteY152" fmla="*/ 603025 h 676482"/>
                  <a:gd name="connsiteX153" fmla="*/ 889572 w 1163582"/>
                  <a:gd name="connsiteY153" fmla="*/ 601825 h 676482"/>
                  <a:gd name="connsiteX154" fmla="*/ 890928 w 1163582"/>
                  <a:gd name="connsiteY154" fmla="*/ 599529 h 676482"/>
                  <a:gd name="connsiteX155" fmla="*/ 883394 w 1163582"/>
                  <a:gd name="connsiteY155" fmla="*/ 597260 h 676482"/>
                  <a:gd name="connsiteX156" fmla="*/ 879875 w 1163582"/>
                  <a:gd name="connsiteY156" fmla="*/ 591025 h 676482"/>
                  <a:gd name="connsiteX157" fmla="*/ 881726 w 1163582"/>
                  <a:gd name="connsiteY157" fmla="*/ 585573 h 676482"/>
                  <a:gd name="connsiteX158" fmla="*/ 876930 w 1163582"/>
                  <a:gd name="connsiteY158" fmla="*/ 583486 h 676482"/>
                  <a:gd name="connsiteX159" fmla="*/ 874662 w 1163582"/>
                  <a:gd name="connsiteY159" fmla="*/ 581478 h 676482"/>
                  <a:gd name="connsiteX160" fmla="*/ 874922 w 1163582"/>
                  <a:gd name="connsiteY160" fmla="*/ 576470 h 676482"/>
                  <a:gd name="connsiteX161" fmla="*/ 872576 w 1163582"/>
                  <a:gd name="connsiteY161" fmla="*/ 576391 h 676482"/>
                  <a:gd name="connsiteX162" fmla="*/ 867050 w 1163582"/>
                  <a:gd name="connsiteY162" fmla="*/ 572948 h 676482"/>
                  <a:gd name="connsiteX163" fmla="*/ 865564 w 1163582"/>
                  <a:gd name="connsiteY163" fmla="*/ 567913 h 676482"/>
                  <a:gd name="connsiteX164" fmla="*/ 866008 w 1163582"/>
                  <a:gd name="connsiteY164" fmla="*/ 560009 h 676482"/>
                  <a:gd name="connsiteX165" fmla="*/ 862254 w 1163582"/>
                  <a:gd name="connsiteY165" fmla="*/ 556644 h 676482"/>
                  <a:gd name="connsiteX166" fmla="*/ 862410 w 1163582"/>
                  <a:gd name="connsiteY166" fmla="*/ 551714 h 676482"/>
                  <a:gd name="connsiteX167" fmla="*/ 860377 w 1163582"/>
                  <a:gd name="connsiteY167" fmla="*/ 546132 h 676482"/>
                  <a:gd name="connsiteX168" fmla="*/ 856936 w 1163582"/>
                  <a:gd name="connsiteY168" fmla="*/ 545949 h 676482"/>
                  <a:gd name="connsiteX169" fmla="*/ 856571 w 1163582"/>
                  <a:gd name="connsiteY169" fmla="*/ 542271 h 676482"/>
                  <a:gd name="connsiteX170" fmla="*/ 853965 w 1163582"/>
                  <a:gd name="connsiteY170" fmla="*/ 539845 h 676482"/>
                  <a:gd name="connsiteX171" fmla="*/ 852114 w 1163582"/>
                  <a:gd name="connsiteY171" fmla="*/ 535671 h 676482"/>
                  <a:gd name="connsiteX172" fmla="*/ 852583 w 1163582"/>
                  <a:gd name="connsiteY172" fmla="*/ 533767 h 676482"/>
                  <a:gd name="connsiteX173" fmla="*/ 848204 w 1163582"/>
                  <a:gd name="connsiteY173" fmla="*/ 530976 h 676482"/>
                  <a:gd name="connsiteX174" fmla="*/ 845258 w 1163582"/>
                  <a:gd name="connsiteY174" fmla="*/ 526254 h 676482"/>
                  <a:gd name="connsiteX175" fmla="*/ 846066 w 1163582"/>
                  <a:gd name="connsiteY175" fmla="*/ 519524 h 676482"/>
                  <a:gd name="connsiteX176" fmla="*/ 843564 w 1163582"/>
                  <a:gd name="connsiteY176" fmla="*/ 509351 h 676482"/>
                  <a:gd name="connsiteX177" fmla="*/ 843460 w 1163582"/>
                  <a:gd name="connsiteY177" fmla="*/ 505047 h 676482"/>
                  <a:gd name="connsiteX178" fmla="*/ 841843 w 1163582"/>
                  <a:gd name="connsiteY178" fmla="*/ 500664 h 676482"/>
                  <a:gd name="connsiteX179" fmla="*/ 832824 w 1163582"/>
                  <a:gd name="connsiteY179" fmla="*/ 494325 h 676482"/>
                  <a:gd name="connsiteX180" fmla="*/ 827324 w 1163582"/>
                  <a:gd name="connsiteY180" fmla="*/ 488665 h 676482"/>
                  <a:gd name="connsiteX181" fmla="*/ 828732 w 1163582"/>
                  <a:gd name="connsiteY181" fmla="*/ 486604 h 676482"/>
                  <a:gd name="connsiteX182" fmla="*/ 824613 w 1163582"/>
                  <a:gd name="connsiteY182" fmla="*/ 477265 h 676482"/>
                  <a:gd name="connsiteX183" fmla="*/ 815724 w 1163582"/>
                  <a:gd name="connsiteY183" fmla="*/ 471735 h 676482"/>
                  <a:gd name="connsiteX184" fmla="*/ 812570 w 1163582"/>
                  <a:gd name="connsiteY184" fmla="*/ 470874 h 676482"/>
                  <a:gd name="connsiteX185" fmla="*/ 811319 w 1163582"/>
                  <a:gd name="connsiteY185" fmla="*/ 466413 h 676482"/>
                  <a:gd name="connsiteX186" fmla="*/ 808503 w 1163582"/>
                  <a:gd name="connsiteY186" fmla="*/ 465553 h 676482"/>
                  <a:gd name="connsiteX187" fmla="*/ 803473 w 1163582"/>
                  <a:gd name="connsiteY187" fmla="*/ 462109 h 676482"/>
                  <a:gd name="connsiteX188" fmla="*/ 802117 w 1163582"/>
                  <a:gd name="connsiteY188" fmla="*/ 459814 h 676482"/>
                  <a:gd name="connsiteX189" fmla="*/ 794427 w 1163582"/>
                  <a:gd name="connsiteY189" fmla="*/ 457023 h 676482"/>
                  <a:gd name="connsiteX190" fmla="*/ 792081 w 1163582"/>
                  <a:gd name="connsiteY190" fmla="*/ 452458 h 676482"/>
                  <a:gd name="connsiteX191" fmla="*/ 789735 w 1163582"/>
                  <a:gd name="connsiteY191" fmla="*/ 450162 h 676482"/>
                  <a:gd name="connsiteX192" fmla="*/ 788745 w 1163582"/>
                  <a:gd name="connsiteY192" fmla="*/ 446223 h 676482"/>
                  <a:gd name="connsiteX193" fmla="*/ 786790 w 1163582"/>
                  <a:gd name="connsiteY193" fmla="*/ 444423 h 676482"/>
                  <a:gd name="connsiteX194" fmla="*/ 786346 w 1163582"/>
                  <a:gd name="connsiteY194" fmla="*/ 441449 h 676482"/>
                  <a:gd name="connsiteX195" fmla="*/ 782436 w 1163582"/>
                  <a:gd name="connsiteY195" fmla="*/ 439675 h 676482"/>
                  <a:gd name="connsiteX196" fmla="*/ 778396 w 1163582"/>
                  <a:gd name="connsiteY196" fmla="*/ 439832 h 676482"/>
                  <a:gd name="connsiteX197" fmla="*/ 776259 w 1163582"/>
                  <a:gd name="connsiteY197" fmla="*/ 438163 h 676482"/>
                  <a:gd name="connsiteX198" fmla="*/ 773105 w 1163582"/>
                  <a:gd name="connsiteY198" fmla="*/ 438397 h 676482"/>
                  <a:gd name="connsiteX199" fmla="*/ 769950 w 1163582"/>
                  <a:gd name="connsiteY199" fmla="*/ 432189 h 676482"/>
                  <a:gd name="connsiteX200" fmla="*/ 761088 w 1163582"/>
                  <a:gd name="connsiteY200" fmla="*/ 430467 h 676482"/>
                  <a:gd name="connsiteX201" fmla="*/ 758246 w 1163582"/>
                  <a:gd name="connsiteY201" fmla="*/ 431224 h 676482"/>
                  <a:gd name="connsiteX202" fmla="*/ 757360 w 1163582"/>
                  <a:gd name="connsiteY202" fmla="*/ 428511 h 676482"/>
                  <a:gd name="connsiteX203" fmla="*/ 760253 w 1163582"/>
                  <a:gd name="connsiteY203" fmla="*/ 423815 h 676482"/>
                  <a:gd name="connsiteX204" fmla="*/ 758637 w 1163582"/>
                  <a:gd name="connsiteY204" fmla="*/ 417320 h 676482"/>
                  <a:gd name="connsiteX205" fmla="*/ 759341 w 1163582"/>
                  <a:gd name="connsiteY205" fmla="*/ 414946 h 676482"/>
                  <a:gd name="connsiteX206" fmla="*/ 757204 w 1163582"/>
                  <a:gd name="connsiteY206" fmla="*/ 412938 h 676482"/>
                  <a:gd name="connsiteX207" fmla="*/ 754805 w 1163582"/>
                  <a:gd name="connsiteY207" fmla="*/ 414790 h 676482"/>
                  <a:gd name="connsiteX208" fmla="*/ 754936 w 1163582"/>
                  <a:gd name="connsiteY208" fmla="*/ 419537 h 676482"/>
                  <a:gd name="connsiteX209" fmla="*/ 753059 w 1163582"/>
                  <a:gd name="connsiteY209" fmla="*/ 422746 h 676482"/>
                  <a:gd name="connsiteX210" fmla="*/ 750087 w 1163582"/>
                  <a:gd name="connsiteY210" fmla="*/ 420476 h 676482"/>
                  <a:gd name="connsiteX211" fmla="*/ 750061 w 1163582"/>
                  <a:gd name="connsiteY211" fmla="*/ 415468 h 676482"/>
                  <a:gd name="connsiteX212" fmla="*/ 751755 w 1163582"/>
                  <a:gd name="connsiteY212" fmla="*/ 411268 h 676482"/>
                  <a:gd name="connsiteX213" fmla="*/ 749722 w 1163582"/>
                  <a:gd name="connsiteY213" fmla="*/ 408216 h 676482"/>
                  <a:gd name="connsiteX214" fmla="*/ 744848 w 1163582"/>
                  <a:gd name="connsiteY214" fmla="*/ 407694 h 676482"/>
                  <a:gd name="connsiteX215" fmla="*/ 742632 w 1163582"/>
                  <a:gd name="connsiteY215" fmla="*/ 409285 h 676482"/>
                  <a:gd name="connsiteX216" fmla="*/ 740886 w 1163582"/>
                  <a:gd name="connsiteY216" fmla="*/ 401121 h 676482"/>
                  <a:gd name="connsiteX217" fmla="*/ 737575 w 1163582"/>
                  <a:gd name="connsiteY217" fmla="*/ 398590 h 676482"/>
                  <a:gd name="connsiteX218" fmla="*/ 737757 w 1163582"/>
                  <a:gd name="connsiteY218" fmla="*/ 395773 h 676482"/>
                  <a:gd name="connsiteX219" fmla="*/ 735099 w 1163582"/>
                  <a:gd name="connsiteY219" fmla="*/ 393686 h 676482"/>
                  <a:gd name="connsiteX220" fmla="*/ 737314 w 1163582"/>
                  <a:gd name="connsiteY220" fmla="*/ 391417 h 676482"/>
                  <a:gd name="connsiteX221" fmla="*/ 735750 w 1163582"/>
                  <a:gd name="connsiteY221" fmla="*/ 389747 h 676482"/>
                  <a:gd name="connsiteX222" fmla="*/ 730302 w 1163582"/>
                  <a:gd name="connsiteY222" fmla="*/ 392982 h 676482"/>
                  <a:gd name="connsiteX223" fmla="*/ 729286 w 1163582"/>
                  <a:gd name="connsiteY223" fmla="*/ 386773 h 676482"/>
                  <a:gd name="connsiteX224" fmla="*/ 725975 w 1163582"/>
                  <a:gd name="connsiteY224" fmla="*/ 387452 h 676482"/>
                  <a:gd name="connsiteX225" fmla="*/ 722873 w 1163582"/>
                  <a:gd name="connsiteY225" fmla="*/ 390478 h 676482"/>
                  <a:gd name="connsiteX226" fmla="*/ 717269 w 1163582"/>
                  <a:gd name="connsiteY226" fmla="*/ 391156 h 676482"/>
                  <a:gd name="connsiteX227" fmla="*/ 717868 w 1163582"/>
                  <a:gd name="connsiteY227" fmla="*/ 385182 h 676482"/>
                  <a:gd name="connsiteX228" fmla="*/ 716878 w 1163582"/>
                  <a:gd name="connsiteY228" fmla="*/ 382991 h 676482"/>
                  <a:gd name="connsiteX229" fmla="*/ 713150 w 1163582"/>
                  <a:gd name="connsiteY229" fmla="*/ 385000 h 676482"/>
                  <a:gd name="connsiteX230" fmla="*/ 712003 w 1163582"/>
                  <a:gd name="connsiteY230" fmla="*/ 389904 h 676482"/>
                  <a:gd name="connsiteX231" fmla="*/ 707546 w 1163582"/>
                  <a:gd name="connsiteY231" fmla="*/ 389095 h 676482"/>
                  <a:gd name="connsiteX232" fmla="*/ 704235 w 1163582"/>
                  <a:gd name="connsiteY232" fmla="*/ 389930 h 676482"/>
                  <a:gd name="connsiteX233" fmla="*/ 701733 w 1163582"/>
                  <a:gd name="connsiteY233" fmla="*/ 392356 h 676482"/>
                  <a:gd name="connsiteX234" fmla="*/ 699413 w 1163582"/>
                  <a:gd name="connsiteY234" fmla="*/ 389617 h 676482"/>
                  <a:gd name="connsiteX235" fmla="*/ 696754 w 1163582"/>
                  <a:gd name="connsiteY235" fmla="*/ 391313 h 676482"/>
                  <a:gd name="connsiteX236" fmla="*/ 695503 w 1163582"/>
                  <a:gd name="connsiteY236" fmla="*/ 389617 h 676482"/>
                  <a:gd name="connsiteX237" fmla="*/ 692349 w 1163582"/>
                  <a:gd name="connsiteY237" fmla="*/ 390973 h 676482"/>
                  <a:gd name="connsiteX238" fmla="*/ 691254 w 1163582"/>
                  <a:gd name="connsiteY238" fmla="*/ 388834 h 676482"/>
                  <a:gd name="connsiteX239" fmla="*/ 689273 w 1163582"/>
                  <a:gd name="connsiteY239" fmla="*/ 389591 h 676482"/>
                  <a:gd name="connsiteX240" fmla="*/ 682156 w 1163582"/>
                  <a:gd name="connsiteY240" fmla="*/ 386565 h 676482"/>
                  <a:gd name="connsiteX241" fmla="*/ 681322 w 1163582"/>
                  <a:gd name="connsiteY241" fmla="*/ 388234 h 676482"/>
                  <a:gd name="connsiteX242" fmla="*/ 678116 w 1163582"/>
                  <a:gd name="connsiteY242" fmla="*/ 387504 h 676482"/>
                  <a:gd name="connsiteX243" fmla="*/ 679159 w 1163582"/>
                  <a:gd name="connsiteY243" fmla="*/ 384217 h 676482"/>
                  <a:gd name="connsiteX244" fmla="*/ 676057 w 1163582"/>
                  <a:gd name="connsiteY244" fmla="*/ 383409 h 676482"/>
                  <a:gd name="connsiteX245" fmla="*/ 676969 w 1163582"/>
                  <a:gd name="connsiteY245" fmla="*/ 386200 h 676482"/>
                  <a:gd name="connsiteX246" fmla="*/ 674258 w 1163582"/>
                  <a:gd name="connsiteY246" fmla="*/ 385887 h 676482"/>
                  <a:gd name="connsiteX247" fmla="*/ 672486 w 1163582"/>
                  <a:gd name="connsiteY247" fmla="*/ 383591 h 676482"/>
                  <a:gd name="connsiteX248" fmla="*/ 668732 w 1163582"/>
                  <a:gd name="connsiteY248" fmla="*/ 385834 h 676482"/>
                  <a:gd name="connsiteX249" fmla="*/ 663753 w 1163582"/>
                  <a:gd name="connsiteY249" fmla="*/ 385078 h 676482"/>
                  <a:gd name="connsiteX250" fmla="*/ 661668 w 1163582"/>
                  <a:gd name="connsiteY250" fmla="*/ 387452 h 676482"/>
                  <a:gd name="connsiteX251" fmla="*/ 658644 w 1163582"/>
                  <a:gd name="connsiteY251" fmla="*/ 384504 h 676482"/>
                  <a:gd name="connsiteX252" fmla="*/ 657262 w 1163582"/>
                  <a:gd name="connsiteY252" fmla="*/ 385574 h 676482"/>
                  <a:gd name="connsiteX253" fmla="*/ 653483 w 1163582"/>
                  <a:gd name="connsiteY253" fmla="*/ 382287 h 676482"/>
                  <a:gd name="connsiteX254" fmla="*/ 653092 w 1163582"/>
                  <a:gd name="connsiteY254" fmla="*/ 384921 h 676482"/>
                  <a:gd name="connsiteX255" fmla="*/ 650746 w 1163582"/>
                  <a:gd name="connsiteY255" fmla="*/ 383930 h 676482"/>
                  <a:gd name="connsiteX256" fmla="*/ 648738 w 1163582"/>
                  <a:gd name="connsiteY256" fmla="*/ 385182 h 676482"/>
                  <a:gd name="connsiteX257" fmla="*/ 645663 w 1163582"/>
                  <a:gd name="connsiteY257" fmla="*/ 384113 h 676482"/>
                  <a:gd name="connsiteX258" fmla="*/ 643760 w 1163582"/>
                  <a:gd name="connsiteY258" fmla="*/ 387165 h 676482"/>
                  <a:gd name="connsiteX259" fmla="*/ 638676 w 1163582"/>
                  <a:gd name="connsiteY259" fmla="*/ 385626 h 676482"/>
                  <a:gd name="connsiteX260" fmla="*/ 634011 w 1163582"/>
                  <a:gd name="connsiteY260" fmla="*/ 385939 h 676482"/>
                  <a:gd name="connsiteX261" fmla="*/ 633567 w 1163582"/>
                  <a:gd name="connsiteY261" fmla="*/ 384374 h 676482"/>
                  <a:gd name="connsiteX262" fmla="*/ 630127 w 1163582"/>
                  <a:gd name="connsiteY262" fmla="*/ 384243 h 676482"/>
                  <a:gd name="connsiteX263" fmla="*/ 624678 w 1163582"/>
                  <a:gd name="connsiteY263" fmla="*/ 379678 h 676482"/>
                  <a:gd name="connsiteX264" fmla="*/ 623584 w 1163582"/>
                  <a:gd name="connsiteY264" fmla="*/ 376678 h 676482"/>
                  <a:gd name="connsiteX265" fmla="*/ 622098 w 1163582"/>
                  <a:gd name="connsiteY265" fmla="*/ 378687 h 676482"/>
                  <a:gd name="connsiteX266" fmla="*/ 615477 w 1163582"/>
                  <a:gd name="connsiteY266" fmla="*/ 376417 h 676482"/>
                  <a:gd name="connsiteX267" fmla="*/ 614877 w 1163582"/>
                  <a:gd name="connsiteY267" fmla="*/ 374174 h 676482"/>
                  <a:gd name="connsiteX268" fmla="*/ 610889 w 1163582"/>
                  <a:gd name="connsiteY268" fmla="*/ 374357 h 676482"/>
                  <a:gd name="connsiteX269" fmla="*/ 607579 w 1163582"/>
                  <a:gd name="connsiteY269" fmla="*/ 371931 h 676482"/>
                  <a:gd name="connsiteX270" fmla="*/ 604659 w 1163582"/>
                  <a:gd name="connsiteY270" fmla="*/ 371592 h 676482"/>
                  <a:gd name="connsiteX271" fmla="*/ 604294 w 1163582"/>
                  <a:gd name="connsiteY271" fmla="*/ 373861 h 676482"/>
                  <a:gd name="connsiteX272" fmla="*/ 601583 w 1163582"/>
                  <a:gd name="connsiteY272" fmla="*/ 373313 h 676482"/>
                  <a:gd name="connsiteX273" fmla="*/ 598246 w 1163582"/>
                  <a:gd name="connsiteY273" fmla="*/ 377409 h 676482"/>
                  <a:gd name="connsiteX274" fmla="*/ 598507 w 1163582"/>
                  <a:gd name="connsiteY274" fmla="*/ 379548 h 676482"/>
                  <a:gd name="connsiteX275" fmla="*/ 594649 w 1163582"/>
                  <a:gd name="connsiteY275" fmla="*/ 387687 h 676482"/>
                  <a:gd name="connsiteX276" fmla="*/ 594962 w 1163582"/>
                  <a:gd name="connsiteY276" fmla="*/ 391234 h 676482"/>
                  <a:gd name="connsiteX277" fmla="*/ 588237 w 1163582"/>
                  <a:gd name="connsiteY277" fmla="*/ 388626 h 676482"/>
                  <a:gd name="connsiteX278" fmla="*/ 581485 w 1163582"/>
                  <a:gd name="connsiteY278" fmla="*/ 388756 h 676482"/>
                  <a:gd name="connsiteX279" fmla="*/ 580573 w 1163582"/>
                  <a:gd name="connsiteY279" fmla="*/ 387035 h 676482"/>
                  <a:gd name="connsiteX280" fmla="*/ 576585 w 1163582"/>
                  <a:gd name="connsiteY280" fmla="*/ 387400 h 676482"/>
                  <a:gd name="connsiteX281" fmla="*/ 576872 w 1163582"/>
                  <a:gd name="connsiteY281" fmla="*/ 390347 h 676482"/>
                  <a:gd name="connsiteX282" fmla="*/ 571840 w 1163582"/>
                  <a:gd name="connsiteY282" fmla="*/ 393999 h 676482"/>
                  <a:gd name="connsiteX283" fmla="*/ 569286 w 1163582"/>
                  <a:gd name="connsiteY283" fmla="*/ 389617 h 676482"/>
                  <a:gd name="connsiteX284" fmla="*/ 568348 w 1163582"/>
                  <a:gd name="connsiteY284" fmla="*/ 391860 h 676482"/>
                  <a:gd name="connsiteX285" fmla="*/ 562170 w 1163582"/>
                  <a:gd name="connsiteY285" fmla="*/ 393660 h 676482"/>
                  <a:gd name="connsiteX286" fmla="*/ 561049 w 1163582"/>
                  <a:gd name="connsiteY286" fmla="*/ 395382 h 676482"/>
                  <a:gd name="connsiteX287" fmla="*/ 555106 w 1163582"/>
                  <a:gd name="connsiteY287" fmla="*/ 395330 h 676482"/>
                  <a:gd name="connsiteX288" fmla="*/ 554428 w 1163582"/>
                  <a:gd name="connsiteY288" fmla="*/ 393738 h 676482"/>
                  <a:gd name="connsiteX289" fmla="*/ 551143 w 1163582"/>
                  <a:gd name="connsiteY289" fmla="*/ 397860 h 676482"/>
                  <a:gd name="connsiteX290" fmla="*/ 551482 w 1163582"/>
                  <a:gd name="connsiteY290" fmla="*/ 400573 h 676482"/>
                  <a:gd name="connsiteX291" fmla="*/ 549996 w 1163582"/>
                  <a:gd name="connsiteY291" fmla="*/ 403912 h 676482"/>
                  <a:gd name="connsiteX292" fmla="*/ 550831 w 1163582"/>
                  <a:gd name="connsiteY292" fmla="*/ 405242 h 676482"/>
                  <a:gd name="connsiteX293" fmla="*/ 544939 w 1163582"/>
                  <a:gd name="connsiteY293" fmla="*/ 411007 h 676482"/>
                  <a:gd name="connsiteX294" fmla="*/ 544131 w 1163582"/>
                  <a:gd name="connsiteY294" fmla="*/ 418311 h 676482"/>
                  <a:gd name="connsiteX295" fmla="*/ 540013 w 1163582"/>
                  <a:gd name="connsiteY295" fmla="*/ 418885 h 676482"/>
                  <a:gd name="connsiteX296" fmla="*/ 540951 w 1163582"/>
                  <a:gd name="connsiteY296" fmla="*/ 421311 h 676482"/>
                  <a:gd name="connsiteX297" fmla="*/ 539257 w 1163582"/>
                  <a:gd name="connsiteY297" fmla="*/ 422459 h 676482"/>
                  <a:gd name="connsiteX298" fmla="*/ 539648 w 1163582"/>
                  <a:gd name="connsiteY298" fmla="*/ 426476 h 676482"/>
                  <a:gd name="connsiteX299" fmla="*/ 536572 w 1163582"/>
                  <a:gd name="connsiteY299" fmla="*/ 427676 h 676482"/>
                  <a:gd name="connsiteX300" fmla="*/ 534304 w 1163582"/>
                  <a:gd name="connsiteY300" fmla="*/ 430754 h 676482"/>
                  <a:gd name="connsiteX301" fmla="*/ 534460 w 1163582"/>
                  <a:gd name="connsiteY301" fmla="*/ 435580 h 676482"/>
                  <a:gd name="connsiteX302" fmla="*/ 531072 w 1163582"/>
                  <a:gd name="connsiteY302" fmla="*/ 443745 h 676482"/>
                  <a:gd name="connsiteX303" fmla="*/ 531801 w 1163582"/>
                  <a:gd name="connsiteY303" fmla="*/ 451675 h 676482"/>
                  <a:gd name="connsiteX304" fmla="*/ 528986 w 1163582"/>
                  <a:gd name="connsiteY304" fmla="*/ 455536 h 676482"/>
                  <a:gd name="connsiteX305" fmla="*/ 529820 w 1163582"/>
                  <a:gd name="connsiteY305" fmla="*/ 457962 h 676482"/>
                  <a:gd name="connsiteX306" fmla="*/ 524294 w 1163582"/>
                  <a:gd name="connsiteY306" fmla="*/ 458640 h 676482"/>
                  <a:gd name="connsiteX307" fmla="*/ 522078 w 1163582"/>
                  <a:gd name="connsiteY307" fmla="*/ 466205 h 676482"/>
                  <a:gd name="connsiteX308" fmla="*/ 522782 w 1163582"/>
                  <a:gd name="connsiteY308" fmla="*/ 468813 h 676482"/>
                  <a:gd name="connsiteX309" fmla="*/ 520749 w 1163582"/>
                  <a:gd name="connsiteY309" fmla="*/ 471005 h 676482"/>
                  <a:gd name="connsiteX310" fmla="*/ 520150 w 1163582"/>
                  <a:gd name="connsiteY310" fmla="*/ 474004 h 676482"/>
                  <a:gd name="connsiteX311" fmla="*/ 525259 w 1163582"/>
                  <a:gd name="connsiteY311" fmla="*/ 477526 h 676482"/>
                  <a:gd name="connsiteX312" fmla="*/ 525754 w 1163582"/>
                  <a:gd name="connsiteY312" fmla="*/ 480317 h 676482"/>
                  <a:gd name="connsiteX313" fmla="*/ 521140 w 1163582"/>
                  <a:gd name="connsiteY313" fmla="*/ 482691 h 676482"/>
                  <a:gd name="connsiteX314" fmla="*/ 519732 w 1163582"/>
                  <a:gd name="connsiteY314" fmla="*/ 480996 h 676482"/>
                  <a:gd name="connsiteX315" fmla="*/ 518507 w 1163582"/>
                  <a:gd name="connsiteY315" fmla="*/ 485769 h 676482"/>
                  <a:gd name="connsiteX316" fmla="*/ 516318 w 1163582"/>
                  <a:gd name="connsiteY316" fmla="*/ 485169 h 676482"/>
                  <a:gd name="connsiteX317" fmla="*/ 513477 w 1163582"/>
                  <a:gd name="connsiteY317" fmla="*/ 488560 h 676482"/>
                  <a:gd name="connsiteX318" fmla="*/ 510479 w 1163582"/>
                  <a:gd name="connsiteY318" fmla="*/ 486604 h 676482"/>
                  <a:gd name="connsiteX319" fmla="*/ 506960 w 1163582"/>
                  <a:gd name="connsiteY319" fmla="*/ 488378 h 676482"/>
                  <a:gd name="connsiteX320" fmla="*/ 504953 w 1163582"/>
                  <a:gd name="connsiteY320" fmla="*/ 496334 h 676482"/>
                  <a:gd name="connsiteX321" fmla="*/ 501511 w 1163582"/>
                  <a:gd name="connsiteY321" fmla="*/ 498421 h 676482"/>
                  <a:gd name="connsiteX322" fmla="*/ 501772 w 1163582"/>
                  <a:gd name="connsiteY322" fmla="*/ 500612 h 676482"/>
                  <a:gd name="connsiteX323" fmla="*/ 498879 w 1163582"/>
                  <a:gd name="connsiteY323" fmla="*/ 500664 h 676482"/>
                  <a:gd name="connsiteX324" fmla="*/ 495099 w 1163582"/>
                  <a:gd name="connsiteY324" fmla="*/ 502855 h 676482"/>
                  <a:gd name="connsiteX325" fmla="*/ 495620 w 1163582"/>
                  <a:gd name="connsiteY325" fmla="*/ 504212 h 676482"/>
                  <a:gd name="connsiteX326" fmla="*/ 492232 w 1163582"/>
                  <a:gd name="connsiteY326" fmla="*/ 507264 h 676482"/>
                  <a:gd name="connsiteX327" fmla="*/ 491293 w 1163582"/>
                  <a:gd name="connsiteY327" fmla="*/ 510968 h 676482"/>
                  <a:gd name="connsiteX328" fmla="*/ 492545 w 1163582"/>
                  <a:gd name="connsiteY328" fmla="*/ 512820 h 676482"/>
                  <a:gd name="connsiteX329" fmla="*/ 489729 w 1163582"/>
                  <a:gd name="connsiteY329" fmla="*/ 517646 h 676482"/>
                  <a:gd name="connsiteX330" fmla="*/ 489573 w 1163582"/>
                  <a:gd name="connsiteY330" fmla="*/ 519968 h 676482"/>
                  <a:gd name="connsiteX331" fmla="*/ 484464 w 1163582"/>
                  <a:gd name="connsiteY331" fmla="*/ 521976 h 676482"/>
                  <a:gd name="connsiteX332" fmla="*/ 482039 w 1163582"/>
                  <a:gd name="connsiteY332" fmla="*/ 520489 h 676482"/>
                  <a:gd name="connsiteX333" fmla="*/ 473802 w 1163582"/>
                  <a:gd name="connsiteY333" fmla="*/ 518611 h 676482"/>
                  <a:gd name="connsiteX334" fmla="*/ 470544 w 1163582"/>
                  <a:gd name="connsiteY334" fmla="*/ 520515 h 676482"/>
                  <a:gd name="connsiteX335" fmla="*/ 468354 w 1163582"/>
                  <a:gd name="connsiteY335" fmla="*/ 517985 h 676482"/>
                  <a:gd name="connsiteX336" fmla="*/ 466373 w 1163582"/>
                  <a:gd name="connsiteY336" fmla="*/ 521063 h 676482"/>
                  <a:gd name="connsiteX337" fmla="*/ 465409 w 1163582"/>
                  <a:gd name="connsiteY337" fmla="*/ 517228 h 676482"/>
                  <a:gd name="connsiteX338" fmla="*/ 459596 w 1163582"/>
                  <a:gd name="connsiteY338" fmla="*/ 514594 h 676482"/>
                  <a:gd name="connsiteX339" fmla="*/ 457354 w 1163582"/>
                  <a:gd name="connsiteY339" fmla="*/ 512585 h 676482"/>
                  <a:gd name="connsiteX340" fmla="*/ 459465 w 1163582"/>
                  <a:gd name="connsiteY340" fmla="*/ 511881 h 676482"/>
                  <a:gd name="connsiteX341" fmla="*/ 456937 w 1163582"/>
                  <a:gd name="connsiteY341" fmla="*/ 509820 h 676482"/>
                  <a:gd name="connsiteX342" fmla="*/ 455634 w 1163582"/>
                  <a:gd name="connsiteY342" fmla="*/ 513603 h 676482"/>
                  <a:gd name="connsiteX343" fmla="*/ 450941 w 1163582"/>
                  <a:gd name="connsiteY343" fmla="*/ 513707 h 676482"/>
                  <a:gd name="connsiteX344" fmla="*/ 450759 w 1163582"/>
                  <a:gd name="connsiteY344" fmla="*/ 511829 h 676482"/>
                  <a:gd name="connsiteX345" fmla="*/ 444477 w 1163582"/>
                  <a:gd name="connsiteY345" fmla="*/ 510185 h 676482"/>
                  <a:gd name="connsiteX346" fmla="*/ 441792 w 1163582"/>
                  <a:gd name="connsiteY346" fmla="*/ 505281 h 676482"/>
                  <a:gd name="connsiteX347" fmla="*/ 438872 w 1163582"/>
                  <a:gd name="connsiteY347" fmla="*/ 506351 h 676482"/>
                  <a:gd name="connsiteX348" fmla="*/ 438898 w 1163582"/>
                  <a:gd name="connsiteY348" fmla="*/ 503194 h 676482"/>
                  <a:gd name="connsiteX349" fmla="*/ 434441 w 1163582"/>
                  <a:gd name="connsiteY349" fmla="*/ 498055 h 676482"/>
                  <a:gd name="connsiteX350" fmla="*/ 431130 w 1163582"/>
                  <a:gd name="connsiteY350" fmla="*/ 497273 h 676482"/>
                  <a:gd name="connsiteX351" fmla="*/ 431235 w 1163582"/>
                  <a:gd name="connsiteY351" fmla="*/ 494873 h 676482"/>
                  <a:gd name="connsiteX352" fmla="*/ 426360 w 1163582"/>
                  <a:gd name="connsiteY352" fmla="*/ 491612 h 676482"/>
                  <a:gd name="connsiteX353" fmla="*/ 420677 w 1163582"/>
                  <a:gd name="connsiteY353" fmla="*/ 492212 h 676482"/>
                  <a:gd name="connsiteX354" fmla="*/ 418540 w 1163582"/>
                  <a:gd name="connsiteY354" fmla="*/ 489969 h 676482"/>
                  <a:gd name="connsiteX355" fmla="*/ 413301 w 1163582"/>
                  <a:gd name="connsiteY355" fmla="*/ 491352 h 676482"/>
                  <a:gd name="connsiteX356" fmla="*/ 411971 w 1163582"/>
                  <a:gd name="connsiteY356" fmla="*/ 489317 h 676482"/>
                  <a:gd name="connsiteX357" fmla="*/ 405194 w 1163582"/>
                  <a:gd name="connsiteY357" fmla="*/ 486839 h 676482"/>
                  <a:gd name="connsiteX358" fmla="*/ 403056 w 1163582"/>
                  <a:gd name="connsiteY358" fmla="*/ 487413 h 676482"/>
                  <a:gd name="connsiteX359" fmla="*/ 399589 w 1163582"/>
                  <a:gd name="connsiteY359" fmla="*/ 482769 h 676482"/>
                  <a:gd name="connsiteX360" fmla="*/ 399511 w 1163582"/>
                  <a:gd name="connsiteY360" fmla="*/ 480604 h 676482"/>
                  <a:gd name="connsiteX361" fmla="*/ 395705 w 1163582"/>
                  <a:gd name="connsiteY361" fmla="*/ 480891 h 676482"/>
                  <a:gd name="connsiteX362" fmla="*/ 393907 w 1163582"/>
                  <a:gd name="connsiteY362" fmla="*/ 479743 h 676482"/>
                  <a:gd name="connsiteX363" fmla="*/ 394923 w 1163582"/>
                  <a:gd name="connsiteY363" fmla="*/ 476326 h 676482"/>
                  <a:gd name="connsiteX364" fmla="*/ 393802 w 1163582"/>
                  <a:gd name="connsiteY364" fmla="*/ 473665 h 676482"/>
                  <a:gd name="connsiteX365" fmla="*/ 391404 w 1163582"/>
                  <a:gd name="connsiteY365" fmla="*/ 474604 h 676482"/>
                  <a:gd name="connsiteX366" fmla="*/ 389397 w 1163582"/>
                  <a:gd name="connsiteY366" fmla="*/ 472022 h 676482"/>
                  <a:gd name="connsiteX367" fmla="*/ 377093 w 1163582"/>
                  <a:gd name="connsiteY367" fmla="*/ 469857 h 676482"/>
                  <a:gd name="connsiteX368" fmla="*/ 374174 w 1163582"/>
                  <a:gd name="connsiteY368" fmla="*/ 470222 h 676482"/>
                  <a:gd name="connsiteX369" fmla="*/ 367084 w 1163582"/>
                  <a:gd name="connsiteY369" fmla="*/ 467718 h 676482"/>
                  <a:gd name="connsiteX370" fmla="*/ 365963 w 1163582"/>
                  <a:gd name="connsiteY370" fmla="*/ 468344 h 676482"/>
                  <a:gd name="connsiteX371" fmla="*/ 359576 w 1163582"/>
                  <a:gd name="connsiteY371" fmla="*/ 465735 h 676482"/>
                  <a:gd name="connsiteX372" fmla="*/ 350635 w 1163582"/>
                  <a:gd name="connsiteY372" fmla="*/ 460101 h 676482"/>
                  <a:gd name="connsiteX373" fmla="*/ 347064 w 1163582"/>
                  <a:gd name="connsiteY373" fmla="*/ 455562 h 676482"/>
                  <a:gd name="connsiteX374" fmla="*/ 342137 w 1163582"/>
                  <a:gd name="connsiteY374" fmla="*/ 454831 h 676482"/>
                  <a:gd name="connsiteX375" fmla="*/ 338071 w 1163582"/>
                  <a:gd name="connsiteY375" fmla="*/ 449875 h 676482"/>
                  <a:gd name="connsiteX376" fmla="*/ 334422 w 1163582"/>
                  <a:gd name="connsiteY376" fmla="*/ 444214 h 676482"/>
                  <a:gd name="connsiteX377" fmla="*/ 332049 w 1163582"/>
                  <a:gd name="connsiteY377" fmla="*/ 442936 h 676482"/>
                  <a:gd name="connsiteX378" fmla="*/ 332362 w 1163582"/>
                  <a:gd name="connsiteY378" fmla="*/ 437797 h 676482"/>
                  <a:gd name="connsiteX379" fmla="*/ 329234 w 1163582"/>
                  <a:gd name="connsiteY379" fmla="*/ 438136 h 676482"/>
                  <a:gd name="connsiteX380" fmla="*/ 328609 w 1163582"/>
                  <a:gd name="connsiteY380" fmla="*/ 435293 h 676482"/>
                  <a:gd name="connsiteX381" fmla="*/ 324673 w 1163582"/>
                  <a:gd name="connsiteY381" fmla="*/ 432372 h 676482"/>
                  <a:gd name="connsiteX382" fmla="*/ 316253 w 1163582"/>
                  <a:gd name="connsiteY382" fmla="*/ 430676 h 676482"/>
                  <a:gd name="connsiteX383" fmla="*/ 313725 w 1163582"/>
                  <a:gd name="connsiteY383" fmla="*/ 431250 h 676482"/>
                  <a:gd name="connsiteX384" fmla="*/ 305539 w 1163582"/>
                  <a:gd name="connsiteY384" fmla="*/ 425276 h 676482"/>
                  <a:gd name="connsiteX385" fmla="*/ 305253 w 1163582"/>
                  <a:gd name="connsiteY385" fmla="*/ 423085 h 676482"/>
                  <a:gd name="connsiteX386" fmla="*/ 295191 w 1163582"/>
                  <a:gd name="connsiteY386" fmla="*/ 416459 h 676482"/>
                  <a:gd name="connsiteX387" fmla="*/ 293653 w 1163582"/>
                  <a:gd name="connsiteY387" fmla="*/ 413251 h 676482"/>
                  <a:gd name="connsiteX388" fmla="*/ 290681 w 1163582"/>
                  <a:gd name="connsiteY388" fmla="*/ 411425 h 676482"/>
                  <a:gd name="connsiteX389" fmla="*/ 289300 w 1163582"/>
                  <a:gd name="connsiteY389" fmla="*/ 412651 h 676482"/>
                  <a:gd name="connsiteX390" fmla="*/ 286797 w 1163582"/>
                  <a:gd name="connsiteY390" fmla="*/ 407068 h 676482"/>
                  <a:gd name="connsiteX391" fmla="*/ 284034 w 1163582"/>
                  <a:gd name="connsiteY391" fmla="*/ 404512 h 676482"/>
                  <a:gd name="connsiteX392" fmla="*/ 285989 w 1163582"/>
                  <a:gd name="connsiteY392" fmla="*/ 402895 h 676482"/>
                  <a:gd name="connsiteX393" fmla="*/ 284086 w 1163582"/>
                  <a:gd name="connsiteY393" fmla="*/ 402034 h 676482"/>
                  <a:gd name="connsiteX394" fmla="*/ 282939 w 1163582"/>
                  <a:gd name="connsiteY394" fmla="*/ 398695 h 676482"/>
                  <a:gd name="connsiteX395" fmla="*/ 283174 w 1163582"/>
                  <a:gd name="connsiteY395" fmla="*/ 395069 h 676482"/>
                  <a:gd name="connsiteX396" fmla="*/ 280437 w 1163582"/>
                  <a:gd name="connsiteY396" fmla="*/ 392825 h 676482"/>
                  <a:gd name="connsiteX397" fmla="*/ 280880 w 1163582"/>
                  <a:gd name="connsiteY397" fmla="*/ 389539 h 676482"/>
                  <a:gd name="connsiteX398" fmla="*/ 276683 w 1163582"/>
                  <a:gd name="connsiteY398" fmla="*/ 383878 h 676482"/>
                  <a:gd name="connsiteX399" fmla="*/ 274598 w 1163582"/>
                  <a:gd name="connsiteY399" fmla="*/ 378165 h 676482"/>
                  <a:gd name="connsiteX400" fmla="*/ 272773 w 1163582"/>
                  <a:gd name="connsiteY400" fmla="*/ 377826 h 676482"/>
                  <a:gd name="connsiteX401" fmla="*/ 271078 w 1163582"/>
                  <a:gd name="connsiteY401" fmla="*/ 372948 h 676482"/>
                  <a:gd name="connsiteX402" fmla="*/ 269358 w 1163582"/>
                  <a:gd name="connsiteY402" fmla="*/ 371774 h 676482"/>
                  <a:gd name="connsiteX403" fmla="*/ 267742 w 1163582"/>
                  <a:gd name="connsiteY403" fmla="*/ 367157 h 676482"/>
                  <a:gd name="connsiteX404" fmla="*/ 265188 w 1163582"/>
                  <a:gd name="connsiteY404" fmla="*/ 366348 h 676482"/>
                  <a:gd name="connsiteX405" fmla="*/ 263962 w 1163582"/>
                  <a:gd name="connsiteY405" fmla="*/ 363322 h 676482"/>
                  <a:gd name="connsiteX406" fmla="*/ 265422 w 1163582"/>
                  <a:gd name="connsiteY406" fmla="*/ 359070 h 676482"/>
                  <a:gd name="connsiteX407" fmla="*/ 263702 w 1163582"/>
                  <a:gd name="connsiteY407" fmla="*/ 358627 h 676482"/>
                  <a:gd name="connsiteX408" fmla="*/ 263649 w 1163582"/>
                  <a:gd name="connsiteY408" fmla="*/ 353123 h 676482"/>
                  <a:gd name="connsiteX409" fmla="*/ 262190 w 1163582"/>
                  <a:gd name="connsiteY409" fmla="*/ 345219 h 676482"/>
                  <a:gd name="connsiteX410" fmla="*/ 260522 w 1163582"/>
                  <a:gd name="connsiteY410" fmla="*/ 343158 h 676482"/>
                  <a:gd name="connsiteX411" fmla="*/ 263597 w 1163582"/>
                  <a:gd name="connsiteY411" fmla="*/ 337837 h 676482"/>
                  <a:gd name="connsiteX412" fmla="*/ 262372 w 1163582"/>
                  <a:gd name="connsiteY412" fmla="*/ 334524 h 676482"/>
                  <a:gd name="connsiteX413" fmla="*/ 262059 w 1163582"/>
                  <a:gd name="connsiteY413" fmla="*/ 329020 h 676482"/>
                  <a:gd name="connsiteX414" fmla="*/ 263676 w 1163582"/>
                  <a:gd name="connsiteY414" fmla="*/ 327376 h 676482"/>
                  <a:gd name="connsiteX415" fmla="*/ 263415 w 1163582"/>
                  <a:gd name="connsiteY415" fmla="*/ 321611 h 676482"/>
                  <a:gd name="connsiteX416" fmla="*/ 260078 w 1163582"/>
                  <a:gd name="connsiteY416" fmla="*/ 314594 h 676482"/>
                  <a:gd name="connsiteX417" fmla="*/ 260652 w 1163582"/>
                  <a:gd name="connsiteY417" fmla="*/ 312351 h 676482"/>
                  <a:gd name="connsiteX418" fmla="*/ 256690 w 1163582"/>
                  <a:gd name="connsiteY418" fmla="*/ 307890 h 676482"/>
                  <a:gd name="connsiteX419" fmla="*/ 252884 w 1163582"/>
                  <a:gd name="connsiteY419" fmla="*/ 306195 h 676482"/>
                  <a:gd name="connsiteX420" fmla="*/ 252701 w 1163582"/>
                  <a:gd name="connsiteY420" fmla="*/ 301317 h 676482"/>
                  <a:gd name="connsiteX421" fmla="*/ 247540 w 1163582"/>
                  <a:gd name="connsiteY421" fmla="*/ 296386 h 676482"/>
                  <a:gd name="connsiteX422" fmla="*/ 245507 w 1163582"/>
                  <a:gd name="connsiteY422" fmla="*/ 295995 h 676482"/>
                  <a:gd name="connsiteX423" fmla="*/ 244777 w 1163582"/>
                  <a:gd name="connsiteY423" fmla="*/ 288874 h 676482"/>
                  <a:gd name="connsiteX424" fmla="*/ 241753 w 1163582"/>
                  <a:gd name="connsiteY424" fmla="*/ 289108 h 676482"/>
                  <a:gd name="connsiteX425" fmla="*/ 238573 w 1163582"/>
                  <a:gd name="connsiteY425" fmla="*/ 286213 h 676482"/>
                  <a:gd name="connsiteX426" fmla="*/ 240267 w 1163582"/>
                  <a:gd name="connsiteY426" fmla="*/ 282404 h 676482"/>
                  <a:gd name="connsiteX427" fmla="*/ 238312 w 1163582"/>
                  <a:gd name="connsiteY427" fmla="*/ 280370 h 676482"/>
                  <a:gd name="connsiteX428" fmla="*/ 236488 w 1163582"/>
                  <a:gd name="connsiteY428" fmla="*/ 268735 h 676482"/>
                  <a:gd name="connsiteX429" fmla="*/ 236774 w 1163582"/>
                  <a:gd name="connsiteY429" fmla="*/ 266205 h 676482"/>
                  <a:gd name="connsiteX430" fmla="*/ 233021 w 1163582"/>
                  <a:gd name="connsiteY430" fmla="*/ 258849 h 676482"/>
                  <a:gd name="connsiteX431" fmla="*/ 232864 w 1163582"/>
                  <a:gd name="connsiteY431" fmla="*/ 256136 h 676482"/>
                  <a:gd name="connsiteX432" fmla="*/ 228407 w 1163582"/>
                  <a:gd name="connsiteY432" fmla="*/ 251388 h 676482"/>
                  <a:gd name="connsiteX433" fmla="*/ 222438 w 1163582"/>
                  <a:gd name="connsiteY433" fmla="*/ 249588 h 676482"/>
                  <a:gd name="connsiteX434" fmla="*/ 220639 w 1163582"/>
                  <a:gd name="connsiteY434" fmla="*/ 245415 h 676482"/>
                  <a:gd name="connsiteX435" fmla="*/ 220300 w 1163582"/>
                  <a:gd name="connsiteY435" fmla="*/ 240719 h 676482"/>
                  <a:gd name="connsiteX436" fmla="*/ 217172 w 1163582"/>
                  <a:gd name="connsiteY436" fmla="*/ 236780 h 676482"/>
                  <a:gd name="connsiteX437" fmla="*/ 213705 w 1163582"/>
                  <a:gd name="connsiteY437" fmla="*/ 237667 h 676482"/>
                  <a:gd name="connsiteX438" fmla="*/ 209300 w 1163582"/>
                  <a:gd name="connsiteY438" fmla="*/ 236728 h 676482"/>
                  <a:gd name="connsiteX439" fmla="*/ 208466 w 1163582"/>
                  <a:gd name="connsiteY439" fmla="*/ 233858 h 676482"/>
                  <a:gd name="connsiteX440" fmla="*/ 204165 w 1163582"/>
                  <a:gd name="connsiteY440" fmla="*/ 231693 h 676482"/>
                  <a:gd name="connsiteX441" fmla="*/ 201245 w 1163582"/>
                  <a:gd name="connsiteY441" fmla="*/ 226137 h 676482"/>
                  <a:gd name="connsiteX442" fmla="*/ 195015 w 1163582"/>
                  <a:gd name="connsiteY442" fmla="*/ 225720 h 676482"/>
                  <a:gd name="connsiteX443" fmla="*/ 195797 w 1163582"/>
                  <a:gd name="connsiteY443" fmla="*/ 222798 h 676482"/>
                  <a:gd name="connsiteX444" fmla="*/ 193190 w 1163582"/>
                  <a:gd name="connsiteY444" fmla="*/ 223163 h 676482"/>
                  <a:gd name="connsiteX445" fmla="*/ 190062 w 1163582"/>
                  <a:gd name="connsiteY445" fmla="*/ 219042 h 676482"/>
                  <a:gd name="connsiteX446" fmla="*/ 187794 w 1163582"/>
                  <a:gd name="connsiteY446" fmla="*/ 220738 h 676482"/>
                  <a:gd name="connsiteX447" fmla="*/ 187299 w 1163582"/>
                  <a:gd name="connsiteY447" fmla="*/ 216694 h 676482"/>
                  <a:gd name="connsiteX448" fmla="*/ 181121 w 1163582"/>
                  <a:gd name="connsiteY448" fmla="*/ 218572 h 676482"/>
                  <a:gd name="connsiteX449" fmla="*/ 176533 w 1163582"/>
                  <a:gd name="connsiteY449" fmla="*/ 213538 h 676482"/>
                  <a:gd name="connsiteX450" fmla="*/ 174161 w 1163582"/>
                  <a:gd name="connsiteY450" fmla="*/ 216042 h 676482"/>
                  <a:gd name="connsiteX451" fmla="*/ 172311 w 1163582"/>
                  <a:gd name="connsiteY451" fmla="*/ 212834 h 676482"/>
                  <a:gd name="connsiteX452" fmla="*/ 169417 w 1163582"/>
                  <a:gd name="connsiteY452" fmla="*/ 210903 h 676482"/>
                  <a:gd name="connsiteX453" fmla="*/ 167645 w 1163582"/>
                  <a:gd name="connsiteY453" fmla="*/ 211686 h 676482"/>
                  <a:gd name="connsiteX454" fmla="*/ 166107 w 1163582"/>
                  <a:gd name="connsiteY454" fmla="*/ 209181 h 676482"/>
                  <a:gd name="connsiteX455" fmla="*/ 161232 w 1163582"/>
                  <a:gd name="connsiteY455" fmla="*/ 209390 h 676482"/>
                  <a:gd name="connsiteX456" fmla="*/ 161545 w 1163582"/>
                  <a:gd name="connsiteY456" fmla="*/ 204851 h 676482"/>
                  <a:gd name="connsiteX457" fmla="*/ 158651 w 1163582"/>
                  <a:gd name="connsiteY457" fmla="*/ 200938 h 676482"/>
                  <a:gd name="connsiteX458" fmla="*/ 154611 w 1163582"/>
                  <a:gd name="connsiteY458" fmla="*/ 199399 h 676482"/>
                  <a:gd name="connsiteX459" fmla="*/ 153229 w 1163582"/>
                  <a:gd name="connsiteY459" fmla="*/ 196738 h 676482"/>
                  <a:gd name="connsiteX460" fmla="*/ 146374 w 1163582"/>
                  <a:gd name="connsiteY460" fmla="*/ 192330 h 676482"/>
                  <a:gd name="connsiteX461" fmla="*/ 145879 w 1163582"/>
                  <a:gd name="connsiteY461" fmla="*/ 189461 h 676482"/>
                  <a:gd name="connsiteX462" fmla="*/ 143976 w 1163582"/>
                  <a:gd name="connsiteY462" fmla="*/ 189956 h 676482"/>
                  <a:gd name="connsiteX463" fmla="*/ 141499 w 1163582"/>
                  <a:gd name="connsiteY463" fmla="*/ 186643 h 676482"/>
                  <a:gd name="connsiteX464" fmla="*/ 137980 w 1163582"/>
                  <a:gd name="connsiteY464" fmla="*/ 185783 h 676482"/>
                  <a:gd name="connsiteX465" fmla="*/ 135061 w 1163582"/>
                  <a:gd name="connsiteY465" fmla="*/ 180748 h 676482"/>
                  <a:gd name="connsiteX466" fmla="*/ 133966 w 1163582"/>
                  <a:gd name="connsiteY466" fmla="*/ 174461 h 676482"/>
                  <a:gd name="connsiteX467" fmla="*/ 130864 w 1163582"/>
                  <a:gd name="connsiteY467" fmla="*/ 169688 h 676482"/>
                  <a:gd name="connsiteX468" fmla="*/ 125650 w 1163582"/>
                  <a:gd name="connsiteY468" fmla="*/ 167288 h 676482"/>
                  <a:gd name="connsiteX469" fmla="*/ 124764 w 1163582"/>
                  <a:gd name="connsiteY469" fmla="*/ 164549 h 676482"/>
                  <a:gd name="connsiteX470" fmla="*/ 116162 w 1163582"/>
                  <a:gd name="connsiteY470" fmla="*/ 161157 h 676482"/>
                  <a:gd name="connsiteX471" fmla="*/ 111444 w 1163582"/>
                  <a:gd name="connsiteY471" fmla="*/ 156384 h 676482"/>
                  <a:gd name="connsiteX472" fmla="*/ 106726 w 1163582"/>
                  <a:gd name="connsiteY472" fmla="*/ 155679 h 676482"/>
                  <a:gd name="connsiteX473" fmla="*/ 105370 w 1163582"/>
                  <a:gd name="connsiteY473" fmla="*/ 150671 h 676482"/>
                  <a:gd name="connsiteX474" fmla="*/ 103780 w 1163582"/>
                  <a:gd name="connsiteY474" fmla="*/ 149967 h 676482"/>
                  <a:gd name="connsiteX475" fmla="*/ 97967 w 1163582"/>
                  <a:gd name="connsiteY475" fmla="*/ 142610 h 676482"/>
                  <a:gd name="connsiteX476" fmla="*/ 92988 w 1163582"/>
                  <a:gd name="connsiteY476" fmla="*/ 135333 h 676482"/>
                  <a:gd name="connsiteX477" fmla="*/ 89261 w 1163582"/>
                  <a:gd name="connsiteY477" fmla="*/ 134941 h 676482"/>
                  <a:gd name="connsiteX478" fmla="*/ 87306 w 1163582"/>
                  <a:gd name="connsiteY478" fmla="*/ 131315 h 676482"/>
                  <a:gd name="connsiteX479" fmla="*/ 83995 w 1163582"/>
                  <a:gd name="connsiteY479" fmla="*/ 131315 h 676482"/>
                  <a:gd name="connsiteX480" fmla="*/ 81701 w 1163582"/>
                  <a:gd name="connsiteY480" fmla="*/ 126907 h 676482"/>
                  <a:gd name="connsiteX481" fmla="*/ 80841 w 1163582"/>
                  <a:gd name="connsiteY481" fmla="*/ 122577 h 676482"/>
                  <a:gd name="connsiteX482" fmla="*/ 78573 w 1163582"/>
                  <a:gd name="connsiteY482" fmla="*/ 122394 h 676482"/>
                  <a:gd name="connsiteX483" fmla="*/ 73125 w 1163582"/>
                  <a:gd name="connsiteY483" fmla="*/ 117803 h 676482"/>
                  <a:gd name="connsiteX484" fmla="*/ 63272 w 1163582"/>
                  <a:gd name="connsiteY484" fmla="*/ 116994 h 676482"/>
                  <a:gd name="connsiteX485" fmla="*/ 58267 w 1163582"/>
                  <a:gd name="connsiteY485" fmla="*/ 112690 h 676482"/>
                  <a:gd name="connsiteX486" fmla="*/ 55061 w 1163582"/>
                  <a:gd name="connsiteY486" fmla="*/ 112351 h 676482"/>
                  <a:gd name="connsiteX487" fmla="*/ 49274 w 1163582"/>
                  <a:gd name="connsiteY487" fmla="*/ 107603 h 676482"/>
                  <a:gd name="connsiteX488" fmla="*/ 45285 w 1163582"/>
                  <a:gd name="connsiteY488" fmla="*/ 106038 h 676482"/>
                  <a:gd name="connsiteX489" fmla="*/ 42470 w 1163582"/>
                  <a:gd name="connsiteY489" fmla="*/ 102803 h 676482"/>
                  <a:gd name="connsiteX490" fmla="*/ 38821 w 1163582"/>
                  <a:gd name="connsiteY490" fmla="*/ 93256 h 676482"/>
                  <a:gd name="connsiteX491" fmla="*/ 33738 w 1163582"/>
                  <a:gd name="connsiteY491" fmla="*/ 89265 h 676482"/>
                  <a:gd name="connsiteX492" fmla="*/ 29724 w 1163582"/>
                  <a:gd name="connsiteY492" fmla="*/ 77735 h 676482"/>
                  <a:gd name="connsiteX493" fmla="*/ 25422 w 1163582"/>
                  <a:gd name="connsiteY493" fmla="*/ 70666 h 676482"/>
                  <a:gd name="connsiteX494" fmla="*/ 29046 w 1163582"/>
                  <a:gd name="connsiteY494" fmla="*/ 69127 h 676482"/>
                  <a:gd name="connsiteX495" fmla="*/ 36032 w 1163582"/>
                  <a:gd name="connsiteY495" fmla="*/ 78674 h 676482"/>
                  <a:gd name="connsiteX496" fmla="*/ 38534 w 1163582"/>
                  <a:gd name="connsiteY496" fmla="*/ 80526 h 676482"/>
                  <a:gd name="connsiteX497" fmla="*/ 42053 w 1163582"/>
                  <a:gd name="connsiteY497" fmla="*/ 79431 h 676482"/>
                  <a:gd name="connsiteX498" fmla="*/ 46824 w 1163582"/>
                  <a:gd name="connsiteY498" fmla="*/ 83604 h 676482"/>
                  <a:gd name="connsiteX499" fmla="*/ 50682 w 1163582"/>
                  <a:gd name="connsiteY499" fmla="*/ 83317 h 676482"/>
                  <a:gd name="connsiteX500" fmla="*/ 50577 w 1163582"/>
                  <a:gd name="connsiteY500" fmla="*/ 81179 h 676482"/>
                  <a:gd name="connsiteX501" fmla="*/ 45573 w 1163582"/>
                  <a:gd name="connsiteY501" fmla="*/ 81152 h 676482"/>
                  <a:gd name="connsiteX502" fmla="*/ 45598 w 1163582"/>
                  <a:gd name="connsiteY502" fmla="*/ 76039 h 676482"/>
                  <a:gd name="connsiteX503" fmla="*/ 48075 w 1163582"/>
                  <a:gd name="connsiteY503" fmla="*/ 76066 h 676482"/>
                  <a:gd name="connsiteX504" fmla="*/ 46876 w 1163582"/>
                  <a:gd name="connsiteY504" fmla="*/ 71292 h 676482"/>
                  <a:gd name="connsiteX505" fmla="*/ 50421 w 1163582"/>
                  <a:gd name="connsiteY505" fmla="*/ 68709 h 676482"/>
                  <a:gd name="connsiteX506" fmla="*/ 50421 w 1163582"/>
                  <a:gd name="connsiteY506" fmla="*/ 66231 h 676482"/>
                  <a:gd name="connsiteX507" fmla="*/ 47970 w 1163582"/>
                  <a:gd name="connsiteY507" fmla="*/ 66257 h 676482"/>
                  <a:gd name="connsiteX508" fmla="*/ 47918 w 1163582"/>
                  <a:gd name="connsiteY508" fmla="*/ 63779 h 676482"/>
                  <a:gd name="connsiteX509" fmla="*/ 45468 w 1163582"/>
                  <a:gd name="connsiteY509" fmla="*/ 63805 h 676482"/>
                  <a:gd name="connsiteX510" fmla="*/ 45285 w 1163582"/>
                  <a:gd name="connsiteY510" fmla="*/ 46171 h 676482"/>
                  <a:gd name="connsiteX511" fmla="*/ 40646 w 1163582"/>
                  <a:gd name="connsiteY511" fmla="*/ 46902 h 676482"/>
                  <a:gd name="connsiteX512" fmla="*/ 40359 w 1163582"/>
                  <a:gd name="connsiteY512" fmla="*/ 44267 h 676482"/>
                  <a:gd name="connsiteX513" fmla="*/ 34755 w 1163582"/>
                  <a:gd name="connsiteY513" fmla="*/ 44293 h 676482"/>
                  <a:gd name="connsiteX514" fmla="*/ 34781 w 1163582"/>
                  <a:gd name="connsiteY514" fmla="*/ 45519 h 676482"/>
                  <a:gd name="connsiteX515" fmla="*/ 27768 w 1163582"/>
                  <a:gd name="connsiteY515" fmla="*/ 42728 h 676482"/>
                  <a:gd name="connsiteX516" fmla="*/ 25136 w 1163582"/>
                  <a:gd name="connsiteY516" fmla="*/ 37563 h 676482"/>
                  <a:gd name="connsiteX517" fmla="*/ 21565 w 1163582"/>
                  <a:gd name="connsiteY517" fmla="*/ 40719 h 676482"/>
                  <a:gd name="connsiteX518" fmla="*/ 21043 w 1163582"/>
                  <a:gd name="connsiteY518" fmla="*/ 43484 h 676482"/>
                  <a:gd name="connsiteX519" fmla="*/ 13797 w 1163582"/>
                  <a:gd name="connsiteY519" fmla="*/ 43876 h 676482"/>
                  <a:gd name="connsiteX520" fmla="*/ 13953 w 1163582"/>
                  <a:gd name="connsiteY520" fmla="*/ 40093 h 676482"/>
                  <a:gd name="connsiteX521" fmla="*/ 20704 w 1163582"/>
                  <a:gd name="connsiteY521" fmla="*/ 27233 h 676482"/>
                  <a:gd name="connsiteX522" fmla="*/ 16351 w 1163582"/>
                  <a:gd name="connsiteY522" fmla="*/ 26998 h 676482"/>
                  <a:gd name="connsiteX523" fmla="*/ 15308 w 1163582"/>
                  <a:gd name="connsiteY523" fmla="*/ 24520 h 676482"/>
                  <a:gd name="connsiteX524" fmla="*/ 10460 w 1163582"/>
                  <a:gd name="connsiteY524" fmla="*/ 25694 h 676482"/>
                  <a:gd name="connsiteX525" fmla="*/ 10486 w 1163582"/>
                  <a:gd name="connsiteY525" fmla="*/ 27129 h 676482"/>
                  <a:gd name="connsiteX526" fmla="*/ 5559 w 1163582"/>
                  <a:gd name="connsiteY526" fmla="*/ 27181 h 676482"/>
                  <a:gd name="connsiteX527" fmla="*/ 5611 w 1163582"/>
                  <a:gd name="connsiteY527" fmla="*/ 29659 h 676482"/>
                  <a:gd name="connsiteX528" fmla="*/ 2640 w 1163582"/>
                  <a:gd name="connsiteY528" fmla="*/ 29737 h 676482"/>
                  <a:gd name="connsiteX529" fmla="*/ 1988 w 1163582"/>
                  <a:gd name="connsiteY529" fmla="*/ 20059 h 676482"/>
                  <a:gd name="connsiteX530" fmla="*/ 33 w 1163582"/>
                  <a:gd name="connsiteY530" fmla="*/ 14712 h 676482"/>
                  <a:gd name="connsiteX531" fmla="*/ 33 w 1163582"/>
                  <a:gd name="connsiteY531" fmla="*/ 14712 h 676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Lst>
                <a:rect l="l" t="t" r="r" b="b"/>
                <a:pathLst>
                  <a:path w="1163582" h="676482">
                    <a:moveTo>
                      <a:pt x="33" y="14712"/>
                    </a:moveTo>
                    <a:lnTo>
                      <a:pt x="62177" y="14399"/>
                    </a:lnTo>
                    <a:lnTo>
                      <a:pt x="182946" y="14790"/>
                    </a:lnTo>
                    <a:lnTo>
                      <a:pt x="240267" y="14764"/>
                    </a:lnTo>
                    <a:lnTo>
                      <a:pt x="251164" y="15260"/>
                    </a:lnTo>
                    <a:lnTo>
                      <a:pt x="253692" y="14738"/>
                    </a:lnTo>
                    <a:lnTo>
                      <a:pt x="347924" y="14842"/>
                    </a:lnTo>
                    <a:lnTo>
                      <a:pt x="497367" y="14764"/>
                    </a:lnTo>
                    <a:lnTo>
                      <a:pt x="497367" y="26"/>
                    </a:lnTo>
                    <a:lnTo>
                      <a:pt x="535269" y="0"/>
                    </a:lnTo>
                    <a:lnTo>
                      <a:pt x="535634" y="234"/>
                    </a:lnTo>
                    <a:lnTo>
                      <a:pt x="535842" y="53449"/>
                    </a:lnTo>
                    <a:lnTo>
                      <a:pt x="535634" y="73979"/>
                    </a:lnTo>
                    <a:lnTo>
                      <a:pt x="564672" y="74083"/>
                    </a:lnTo>
                    <a:lnTo>
                      <a:pt x="649807" y="74005"/>
                    </a:lnTo>
                    <a:lnTo>
                      <a:pt x="706164" y="74005"/>
                    </a:lnTo>
                    <a:lnTo>
                      <a:pt x="756500" y="74135"/>
                    </a:lnTo>
                    <a:lnTo>
                      <a:pt x="756265" y="108412"/>
                    </a:lnTo>
                    <a:lnTo>
                      <a:pt x="755796" y="134524"/>
                    </a:lnTo>
                    <a:lnTo>
                      <a:pt x="755379" y="170679"/>
                    </a:lnTo>
                    <a:lnTo>
                      <a:pt x="794949" y="170261"/>
                    </a:lnTo>
                    <a:lnTo>
                      <a:pt x="833997" y="169609"/>
                    </a:lnTo>
                    <a:lnTo>
                      <a:pt x="868327" y="169270"/>
                    </a:lnTo>
                    <a:lnTo>
                      <a:pt x="903075" y="169166"/>
                    </a:lnTo>
                    <a:lnTo>
                      <a:pt x="922573" y="169244"/>
                    </a:lnTo>
                    <a:lnTo>
                      <a:pt x="922365" y="216016"/>
                    </a:lnTo>
                    <a:lnTo>
                      <a:pt x="922443" y="247032"/>
                    </a:lnTo>
                    <a:lnTo>
                      <a:pt x="922391" y="303064"/>
                    </a:lnTo>
                    <a:lnTo>
                      <a:pt x="974629" y="303012"/>
                    </a:lnTo>
                    <a:lnTo>
                      <a:pt x="974134" y="339141"/>
                    </a:lnTo>
                    <a:lnTo>
                      <a:pt x="951012" y="339245"/>
                    </a:lnTo>
                    <a:lnTo>
                      <a:pt x="951090" y="338411"/>
                    </a:lnTo>
                    <a:lnTo>
                      <a:pt x="943844" y="337785"/>
                    </a:lnTo>
                    <a:lnTo>
                      <a:pt x="943062" y="347410"/>
                    </a:lnTo>
                    <a:lnTo>
                      <a:pt x="940663" y="347228"/>
                    </a:lnTo>
                    <a:lnTo>
                      <a:pt x="938839" y="368696"/>
                    </a:lnTo>
                    <a:lnTo>
                      <a:pt x="935815" y="370966"/>
                    </a:lnTo>
                    <a:lnTo>
                      <a:pt x="936363" y="373209"/>
                    </a:lnTo>
                    <a:lnTo>
                      <a:pt x="934720" y="376757"/>
                    </a:lnTo>
                    <a:lnTo>
                      <a:pt x="935242" y="380748"/>
                    </a:lnTo>
                    <a:lnTo>
                      <a:pt x="937275" y="385730"/>
                    </a:lnTo>
                    <a:lnTo>
                      <a:pt x="933990" y="388234"/>
                    </a:lnTo>
                    <a:lnTo>
                      <a:pt x="936024" y="393817"/>
                    </a:lnTo>
                    <a:lnTo>
                      <a:pt x="935372" y="397547"/>
                    </a:lnTo>
                    <a:lnTo>
                      <a:pt x="930002" y="399582"/>
                    </a:lnTo>
                    <a:lnTo>
                      <a:pt x="936728" y="405268"/>
                    </a:lnTo>
                    <a:lnTo>
                      <a:pt x="934824" y="407512"/>
                    </a:lnTo>
                    <a:lnTo>
                      <a:pt x="938135" y="412703"/>
                    </a:lnTo>
                    <a:lnTo>
                      <a:pt x="937144" y="414112"/>
                    </a:lnTo>
                    <a:lnTo>
                      <a:pt x="974968" y="413903"/>
                    </a:lnTo>
                    <a:lnTo>
                      <a:pt x="996291" y="413511"/>
                    </a:lnTo>
                    <a:lnTo>
                      <a:pt x="1031507" y="413486"/>
                    </a:lnTo>
                    <a:lnTo>
                      <a:pt x="1043863" y="413720"/>
                    </a:lnTo>
                    <a:lnTo>
                      <a:pt x="1085701" y="414112"/>
                    </a:lnTo>
                    <a:lnTo>
                      <a:pt x="1086796" y="415807"/>
                    </a:lnTo>
                    <a:lnTo>
                      <a:pt x="1085232" y="420555"/>
                    </a:lnTo>
                    <a:lnTo>
                      <a:pt x="1085492" y="423972"/>
                    </a:lnTo>
                    <a:lnTo>
                      <a:pt x="1088438" y="424833"/>
                    </a:lnTo>
                    <a:lnTo>
                      <a:pt x="1093860" y="424285"/>
                    </a:lnTo>
                    <a:lnTo>
                      <a:pt x="1115261" y="398069"/>
                    </a:lnTo>
                    <a:lnTo>
                      <a:pt x="1121152" y="398616"/>
                    </a:lnTo>
                    <a:lnTo>
                      <a:pt x="1126600" y="395199"/>
                    </a:lnTo>
                    <a:lnTo>
                      <a:pt x="1132413" y="394417"/>
                    </a:lnTo>
                    <a:lnTo>
                      <a:pt x="1133847" y="392512"/>
                    </a:lnTo>
                    <a:lnTo>
                      <a:pt x="1134759" y="394704"/>
                    </a:lnTo>
                    <a:lnTo>
                      <a:pt x="1143570" y="394573"/>
                    </a:lnTo>
                    <a:lnTo>
                      <a:pt x="1148158" y="391313"/>
                    </a:lnTo>
                    <a:lnTo>
                      <a:pt x="1149148" y="392773"/>
                    </a:lnTo>
                    <a:lnTo>
                      <a:pt x="1154883" y="394990"/>
                    </a:lnTo>
                    <a:lnTo>
                      <a:pt x="1161582" y="396165"/>
                    </a:lnTo>
                    <a:lnTo>
                      <a:pt x="1163615" y="395721"/>
                    </a:lnTo>
                    <a:lnTo>
                      <a:pt x="1162103" y="404329"/>
                    </a:lnTo>
                    <a:lnTo>
                      <a:pt x="1162625" y="408451"/>
                    </a:lnTo>
                    <a:lnTo>
                      <a:pt x="1161113" y="409416"/>
                    </a:lnTo>
                    <a:lnTo>
                      <a:pt x="1156577" y="407877"/>
                    </a:lnTo>
                    <a:lnTo>
                      <a:pt x="1155326" y="411581"/>
                    </a:lnTo>
                    <a:lnTo>
                      <a:pt x="1156499" y="416537"/>
                    </a:lnTo>
                    <a:lnTo>
                      <a:pt x="1154257" y="416563"/>
                    </a:lnTo>
                    <a:lnTo>
                      <a:pt x="1153371" y="421468"/>
                    </a:lnTo>
                    <a:lnTo>
                      <a:pt x="1151416" y="419120"/>
                    </a:lnTo>
                    <a:lnTo>
                      <a:pt x="1147063" y="423894"/>
                    </a:lnTo>
                    <a:lnTo>
                      <a:pt x="1149487" y="426111"/>
                    </a:lnTo>
                    <a:lnTo>
                      <a:pt x="1148392" y="427285"/>
                    </a:lnTo>
                    <a:lnTo>
                      <a:pt x="1144456" y="423920"/>
                    </a:lnTo>
                    <a:lnTo>
                      <a:pt x="1142683" y="418885"/>
                    </a:lnTo>
                    <a:lnTo>
                      <a:pt x="1139816" y="414607"/>
                    </a:lnTo>
                    <a:lnTo>
                      <a:pt x="1136896" y="416277"/>
                    </a:lnTo>
                    <a:lnTo>
                      <a:pt x="1136558" y="420059"/>
                    </a:lnTo>
                    <a:lnTo>
                      <a:pt x="1131318" y="425720"/>
                    </a:lnTo>
                    <a:lnTo>
                      <a:pt x="1132804" y="427467"/>
                    </a:lnTo>
                    <a:lnTo>
                      <a:pt x="1136141" y="427232"/>
                    </a:lnTo>
                    <a:lnTo>
                      <a:pt x="1136792" y="431354"/>
                    </a:lnTo>
                    <a:lnTo>
                      <a:pt x="1131084" y="431458"/>
                    </a:lnTo>
                    <a:lnTo>
                      <a:pt x="1128816" y="429685"/>
                    </a:lnTo>
                    <a:lnTo>
                      <a:pt x="1124775" y="429215"/>
                    </a:lnTo>
                    <a:lnTo>
                      <a:pt x="1123993" y="430337"/>
                    </a:lnTo>
                    <a:lnTo>
                      <a:pt x="1119744" y="428563"/>
                    </a:lnTo>
                    <a:lnTo>
                      <a:pt x="1118128" y="432085"/>
                    </a:lnTo>
                    <a:lnTo>
                      <a:pt x="1113905" y="434511"/>
                    </a:lnTo>
                    <a:lnTo>
                      <a:pt x="1114635" y="436832"/>
                    </a:lnTo>
                    <a:lnTo>
                      <a:pt x="1123602" y="436806"/>
                    </a:lnTo>
                    <a:lnTo>
                      <a:pt x="1122951" y="440302"/>
                    </a:lnTo>
                    <a:lnTo>
                      <a:pt x="1118207" y="441006"/>
                    </a:lnTo>
                    <a:lnTo>
                      <a:pt x="1119718" y="446275"/>
                    </a:lnTo>
                    <a:lnTo>
                      <a:pt x="1121204" y="446249"/>
                    </a:lnTo>
                    <a:lnTo>
                      <a:pt x="1122038" y="454649"/>
                    </a:lnTo>
                    <a:lnTo>
                      <a:pt x="1130328" y="453110"/>
                    </a:lnTo>
                    <a:lnTo>
                      <a:pt x="1131918" y="451571"/>
                    </a:lnTo>
                    <a:lnTo>
                      <a:pt x="1131031" y="448206"/>
                    </a:lnTo>
                    <a:lnTo>
                      <a:pt x="1131866" y="444006"/>
                    </a:lnTo>
                    <a:lnTo>
                      <a:pt x="1136714" y="442388"/>
                    </a:lnTo>
                    <a:lnTo>
                      <a:pt x="1133925" y="446588"/>
                    </a:lnTo>
                    <a:lnTo>
                      <a:pt x="1133899" y="451597"/>
                    </a:lnTo>
                    <a:lnTo>
                      <a:pt x="1140077" y="450058"/>
                    </a:lnTo>
                    <a:lnTo>
                      <a:pt x="1146463" y="451362"/>
                    </a:lnTo>
                    <a:lnTo>
                      <a:pt x="1148105" y="453606"/>
                    </a:lnTo>
                    <a:lnTo>
                      <a:pt x="1144638" y="458640"/>
                    </a:lnTo>
                    <a:lnTo>
                      <a:pt x="1139086" y="454962"/>
                    </a:lnTo>
                    <a:lnTo>
                      <a:pt x="1138018" y="456736"/>
                    </a:lnTo>
                    <a:lnTo>
                      <a:pt x="1135724" y="455953"/>
                    </a:lnTo>
                    <a:lnTo>
                      <a:pt x="1134316" y="457675"/>
                    </a:lnTo>
                    <a:lnTo>
                      <a:pt x="1134368" y="463988"/>
                    </a:lnTo>
                    <a:lnTo>
                      <a:pt x="1137288" y="461483"/>
                    </a:lnTo>
                    <a:lnTo>
                      <a:pt x="1138174" y="463909"/>
                    </a:lnTo>
                    <a:lnTo>
                      <a:pt x="1142397" y="465135"/>
                    </a:lnTo>
                    <a:lnTo>
                      <a:pt x="1145785" y="464379"/>
                    </a:lnTo>
                    <a:lnTo>
                      <a:pt x="1155274" y="464483"/>
                    </a:lnTo>
                    <a:lnTo>
                      <a:pt x="1155039" y="469257"/>
                    </a:lnTo>
                    <a:lnTo>
                      <a:pt x="1157255" y="474500"/>
                    </a:lnTo>
                    <a:lnTo>
                      <a:pt x="1159392" y="476143"/>
                    </a:lnTo>
                    <a:lnTo>
                      <a:pt x="1158584" y="481569"/>
                    </a:lnTo>
                    <a:lnTo>
                      <a:pt x="1157750" y="494038"/>
                    </a:lnTo>
                    <a:lnTo>
                      <a:pt x="1111507" y="475883"/>
                    </a:lnTo>
                    <a:lnTo>
                      <a:pt x="1111507" y="513211"/>
                    </a:lnTo>
                    <a:lnTo>
                      <a:pt x="1112081" y="575322"/>
                    </a:lnTo>
                    <a:lnTo>
                      <a:pt x="1112029" y="640510"/>
                    </a:lnTo>
                    <a:lnTo>
                      <a:pt x="1112185" y="648597"/>
                    </a:lnTo>
                    <a:lnTo>
                      <a:pt x="1111716" y="672074"/>
                    </a:lnTo>
                    <a:lnTo>
                      <a:pt x="1083303" y="673196"/>
                    </a:lnTo>
                    <a:lnTo>
                      <a:pt x="1068653" y="674317"/>
                    </a:lnTo>
                    <a:lnTo>
                      <a:pt x="1027285" y="676482"/>
                    </a:lnTo>
                    <a:lnTo>
                      <a:pt x="1026529" y="647997"/>
                    </a:lnTo>
                    <a:lnTo>
                      <a:pt x="1011279" y="648205"/>
                    </a:lnTo>
                    <a:lnTo>
                      <a:pt x="908601" y="649275"/>
                    </a:lnTo>
                    <a:lnTo>
                      <a:pt x="906933" y="642988"/>
                    </a:lnTo>
                    <a:lnTo>
                      <a:pt x="902006" y="642127"/>
                    </a:lnTo>
                    <a:lnTo>
                      <a:pt x="896871" y="635893"/>
                    </a:lnTo>
                    <a:lnTo>
                      <a:pt x="897575" y="629580"/>
                    </a:lnTo>
                    <a:lnTo>
                      <a:pt x="889885" y="618442"/>
                    </a:lnTo>
                    <a:lnTo>
                      <a:pt x="888790" y="615363"/>
                    </a:lnTo>
                    <a:lnTo>
                      <a:pt x="890719" y="611033"/>
                    </a:lnTo>
                    <a:lnTo>
                      <a:pt x="889937" y="607851"/>
                    </a:lnTo>
                    <a:lnTo>
                      <a:pt x="886105" y="603025"/>
                    </a:lnTo>
                    <a:lnTo>
                      <a:pt x="889572" y="601825"/>
                    </a:lnTo>
                    <a:lnTo>
                      <a:pt x="890928" y="599529"/>
                    </a:lnTo>
                    <a:lnTo>
                      <a:pt x="883394" y="597260"/>
                    </a:lnTo>
                    <a:lnTo>
                      <a:pt x="879875" y="591025"/>
                    </a:lnTo>
                    <a:lnTo>
                      <a:pt x="881726" y="585573"/>
                    </a:lnTo>
                    <a:lnTo>
                      <a:pt x="876930" y="583486"/>
                    </a:lnTo>
                    <a:lnTo>
                      <a:pt x="874662" y="581478"/>
                    </a:lnTo>
                    <a:lnTo>
                      <a:pt x="874922" y="576470"/>
                    </a:lnTo>
                    <a:lnTo>
                      <a:pt x="872576" y="576391"/>
                    </a:lnTo>
                    <a:lnTo>
                      <a:pt x="867050" y="572948"/>
                    </a:lnTo>
                    <a:lnTo>
                      <a:pt x="865564" y="567913"/>
                    </a:lnTo>
                    <a:lnTo>
                      <a:pt x="866008" y="560009"/>
                    </a:lnTo>
                    <a:lnTo>
                      <a:pt x="862254" y="556644"/>
                    </a:lnTo>
                    <a:lnTo>
                      <a:pt x="862410" y="551714"/>
                    </a:lnTo>
                    <a:lnTo>
                      <a:pt x="860377" y="546132"/>
                    </a:lnTo>
                    <a:lnTo>
                      <a:pt x="856936" y="545949"/>
                    </a:lnTo>
                    <a:lnTo>
                      <a:pt x="856571" y="542271"/>
                    </a:lnTo>
                    <a:lnTo>
                      <a:pt x="853965" y="539845"/>
                    </a:lnTo>
                    <a:lnTo>
                      <a:pt x="852114" y="535671"/>
                    </a:lnTo>
                    <a:lnTo>
                      <a:pt x="852583" y="533767"/>
                    </a:lnTo>
                    <a:lnTo>
                      <a:pt x="848204" y="530976"/>
                    </a:lnTo>
                    <a:lnTo>
                      <a:pt x="845258" y="526254"/>
                    </a:lnTo>
                    <a:lnTo>
                      <a:pt x="846066" y="519524"/>
                    </a:lnTo>
                    <a:lnTo>
                      <a:pt x="843564" y="509351"/>
                    </a:lnTo>
                    <a:lnTo>
                      <a:pt x="843460" y="505047"/>
                    </a:lnTo>
                    <a:lnTo>
                      <a:pt x="841843" y="500664"/>
                    </a:lnTo>
                    <a:lnTo>
                      <a:pt x="832824" y="494325"/>
                    </a:lnTo>
                    <a:lnTo>
                      <a:pt x="827324" y="488665"/>
                    </a:lnTo>
                    <a:lnTo>
                      <a:pt x="828732" y="486604"/>
                    </a:lnTo>
                    <a:lnTo>
                      <a:pt x="824613" y="477265"/>
                    </a:lnTo>
                    <a:lnTo>
                      <a:pt x="815724" y="471735"/>
                    </a:lnTo>
                    <a:lnTo>
                      <a:pt x="812570" y="470874"/>
                    </a:lnTo>
                    <a:lnTo>
                      <a:pt x="811319" y="466413"/>
                    </a:lnTo>
                    <a:lnTo>
                      <a:pt x="808503" y="465553"/>
                    </a:lnTo>
                    <a:lnTo>
                      <a:pt x="803473" y="462109"/>
                    </a:lnTo>
                    <a:lnTo>
                      <a:pt x="802117" y="459814"/>
                    </a:lnTo>
                    <a:lnTo>
                      <a:pt x="794427" y="457023"/>
                    </a:lnTo>
                    <a:lnTo>
                      <a:pt x="792081" y="452458"/>
                    </a:lnTo>
                    <a:lnTo>
                      <a:pt x="789735" y="450162"/>
                    </a:lnTo>
                    <a:lnTo>
                      <a:pt x="788745" y="446223"/>
                    </a:lnTo>
                    <a:lnTo>
                      <a:pt x="786790" y="444423"/>
                    </a:lnTo>
                    <a:lnTo>
                      <a:pt x="786346" y="441449"/>
                    </a:lnTo>
                    <a:lnTo>
                      <a:pt x="782436" y="439675"/>
                    </a:lnTo>
                    <a:lnTo>
                      <a:pt x="778396" y="439832"/>
                    </a:lnTo>
                    <a:lnTo>
                      <a:pt x="776259" y="438163"/>
                    </a:lnTo>
                    <a:lnTo>
                      <a:pt x="773105" y="438397"/>
                    </a:lnTo>
                    <a:lnTo>
                      <a:pt x="769950" y="432189"/>
                    </a:lnTo>
                    <a:lnTo>
                      <a:pt x="761088" y="430467"/>
                    </a:lnTo>
                    <a:lnTo>
                      <a:pt x="758246" y="431224"/>
                    </a:lnTo>
                    <a:lnTo>
                      <a:pt x="757360" y="428511"/>
                    </a:lnTo>
                    <a:lnTo>
                      <a:pt x="760253" y="423815"/>
                    </a:lnTo>
                    <a:lnTo>
                      <a:pt x="758637" y="417320"/>
                    </a:lnTo>
                    <a:lnTo>
                      <a:pt x="759341" y="414946"/>
                    </a:lnTo>
                    <a:lnTo>
                      <a:pt x="757204" y="412938"/>
                    </a:lnTo>
                    <a:lnTo>
                      <a:pt x="754805" y="414790"/>
                    </a:lnTo>
                    <a:lnTo>
                      <a:pt x="754936" y="419537"/>
                    </a:lnTo>
                    <a:lnTo>
                      <a:pt x="753059" y="422746"/>
                    </a:lnTo>
                    <a:lnTo>
                      <a:pt x="750087" y="420476"/>
                    </a:lnTo>
                    <a:lnTo>
                      <a:pt x="750061" y="415468"/>
                    </a:lnTo>
                    <a:lnTo>
                      <a:pt x="751755" y="411268"/>
                    </a:lnTo>
                    <a:lnTo>
                      <a:pt x="749722" y="408216"/>
                    </a:lnTo>
                    <a:lnTo>
                      <a:pt x="744848" y="407694"/>
                    </a:lnTo>
                    <a:lnTo>
                      <a:pt x="742632" y="409285"/>
                    </a:lnTo>
                    <a:lnTo>
                      <a:pt x="740886" y="401121"/>
                    </a:lnTo>
                    <a:lnTo>
                      <a:pt x="737575" y="398590"/>
                    </a:lnTo>
                    <a:lnTo>
                      <a:pt x="737757" y="395773"/>
                    </a:lnTo>
                    <a:lnTo>
                      <a:pt x="735099" y="393686"/>
                    </a:lnTo>
                    <a:lnTo>
                      <a:pt x="737314" y="391417"/>
                    </a:lnTo>
                    <a:lnTo>
                      <a:pt x="735750" y="389747"/>
                    </a:lnTo>
                    <a:lnTo>
                      <a:pt x="730302" y="392982"/>
                    </a:lnTo>
                    <a:lnTo>
                      <a:pt x="729286" y="386773"/>
                    </a:lnTo>
                    <a:lnTo>
                      <a:pt x="725975" y="387452"/>
                    </a:lnTo>
                    <a:lnTo>
                      <a:pt x="722873" y="390478"/>
                    </a:lnTo>
                    <a:lnTo>
                      <a:pt x="717269" y="391156"/>
                    </a:lnTo>
                    <a:lnTo>
                      <a:pt x="717868" y="385182"/>
                    </a:lnTo>
                    <a:lnTo>
                      <a:pt x="716878" y="382991"/>
                    </a:lnTo>
                    <a:lnTo>
                      <a:pt x="713150" y="385000"/>
                    </a:lnTo>
                    <a:lnTo>
                      <a:pt x="712003" y="389904"/>
                    </a:lnTo>
                    <a:lnTo>
                      <a:pt x="707546" y="389095"/>
                    </a:lnTo>
                    <a:lnTo>
                      <a:pt x="704235" y="389930"/>
                    </a:lnTo>
                    <a:lnTo>
                      <a:pt x="701733" y="392356"/>
                    </a:lnTo>
                    <a:lnTo>
                      <a:pt x="699413" y="389617"/>
                    </a:lnTo>
                    <a:lnTo>
                      <a:pt x="696754" y="391313"/>
                    </a:lnTo>
                    <a:lnTo>
                      <a:pt x="695503" y="389617"/>
                    </a:lnTo>
                    <a:lnTo>
                      <a:pt x="692349" y="390973"/>
                    </a:lnTo>
                    <a:lnTo>
                      <a:pt x="691254" y="388834"/>
                    </a:lnTo>
                    <a:lnTo>
                      <a:pt x="689273" y="389591"/>
                    </a:lnTo>
                    <a:lnTo>
                      <a:pt x="682156" y="386565"/>
                    </a:lnTo>
                    <a:lnTo>
                      <a:pt x="681322" y="388234"/>
                    </a:lnTo>
                    <a:lnTo>
                      <a:pt x="678116" y="387504"/>
                    </a:lnTo>
                    <a:lnTo>
                      <a:pt x="679159" y="384217"/>
                    </a:lnTo>
                    <a:lnTo>
                      <a:pt x="676057" y="383409"/>
                    </a:lnTo>
                    <a:lnTo>
                      <a:pt x="676969" y="386200"/>
                    </a:lnTo>
                    <a:lnTo>
                      <a:pt x="674258" y="385887"/>
                    </a:lnTo>
                    <a:lnTo>
                      <a:pt x="672486" y="383591"/>
                    </a:lnTo>
                    <a:lnTo>
                      <a:pt x="668732" y="385834"/>
                    </a:lnTo>
                    <a:lnTo>
                      <a:pt x="663753" y="385078"/>
                    </a:lnTo>
                    <a:lnTo>
                      <a:pt x="661668" y="387452"/>
                    </a:lnTo>
                    <a:lnTo>
                      <a:pt x="658644" y="384504"/>
                    </a:lnTo>
                    <a:lnTo>
                      <a:pt x="657262" y="385574"/>
                    </a:lnTo>
                    <a:lnTo>
                      <a:pt x="653483" y="382287"/>
                    </a:lnTo>
                    <a:lnTo>
                      <a:pt x="653092" y="384921"/>
                    </a:lnTo>
                    <a:lnTo>
                      <a:pt x="650746" y="383930"/>
                    </a:lnTo>
                    <a:lnTo>
                      <a:pt x="648738" y="385182"/>
                    </a:lnTo>
                    <a:lnTo>
                      <a:pt x="645663" y="384113"/>
                    </a:lnTo>
                    <a:lnTo>
                      <a:pt x="643760" y="387165"/>
                    </a:lnTo>
                    <a:lnTo>
                      <a:pt x="638676" y="385626"/>
                    </a:lnTo>
                    <a:lnTo>
                      <a:pt x="634011" y="385939"/>
                    </a:lnTo>
                    <a:lnTo>
                      <a:pt x="633567" y="384374"/>
                    </a:lnTo>
                    <a:lnTo>
                      <a:pt x="630127" y="384243"/>
                    </a:lnTo>
                    <a:lnTo>
                      <a:pt x="624678" y="379678"/>
                    </a:lnTo>
                    <a:lnTo>
                      <a:pt x="623584" y="376678"/>
                    </a:lnTo>
                    <a:lnTo>
                      <a:pt x="622098" y="378687"/>
                    </a:lnTo>
                    <a:lnTo>
                      <a:pt x="615477" y="376417"/>
                    </a:lnTo>
                    <a:lnTo>
                      <a:pt x="614877" y="374174"/>
                    </a:lnTo>
                    <a:lnTo>
                      <a:pt x="610889" y="374357"/>
                    </a:lnTo>
                    <a:lnTo>
                      <a:pt x="607579" y="371931"/>
                    </a:lnTo>
                    <a:lnTo>
                      <a:pt x="604659" y="371592"/>
                    </a:lnTo>
                    <a:lnTo>
                      <a:pt x="604294" y="373861"/>
                    </a:lnTo>
                    <a:lnTo>
                      <a:pt x="601583" y="373313"/>
                    </a:lnTo>
                    <a:lnTo>
                      <a:pt x="598246" y="377409"/>
                    </a:lnTo>
                    <a:lnTo>
                      <a:pt x="598507" y="379548"/>
                    </a:lnTo>
                    <a:lnTo>
                      <a:pt x="594649" y="387687"/>
                    </a:lnTo>
                    <a:lnTo>
                      <a:pt x="594962" y="391234"/>
                    </a:lnTo>
                    <a:lnTo>
                      <a:pt x="588237" y="388626"/>
                    </a:lnTo>
                    <a:lnTo>
                      <a:pt x="581485" y="388756"/>
                    </a:lnTo>
                    <a:lnTo>
                      <a:pt x="580573" y="387035"/>
                    </a:lnTo>
                    <a:lnTo>
                      <a:pt x="576585" y="387400"/>
                    </a:lnTo>
                    <a:lnTo>
                      <a:pt x="576872" y="390347"/>
                    </a:lnTo>
                    <a:lnTo>
                      <a:pt x="571840" y="393999"/>
                    </a:lnTo>
                    <a:lnTo>
                      <a:pt x="569286" y="389617"/>
                    </a:lnTo>
                    <a:lnTo>
                      <a:pt x="568348" y="391860"/>
                    </a:lnTo>
                    <a:lnTo>
                      <a:pt x="562170" y="393660"/>
                    </a:lnTo>
                    <a:lnTo>
                      <a:pt x="561049" y="395382"/>
                    </a:lnTo>
                    <a:lnTo>
                      <a:pt x="555106" y="395330"/>
                    </a:lnTo>
                    <a:lnTo>
                      <a:pt x="554428" y="393738"/>
                    </a:lnTo>
                    <a:lnTo>
                      <a:pt x="551143" y="397860"/>
                    </a:lnTo>
                    <a:lnTo>
                      <a:pt x="551482" y="400573"/>
                    </a:lnTo>
                    <a:lnTo>
                      <a:pt x="549996" y="403912"/>
                    </a:lnTo>
                    <a:lnTo>
                      <a:pt x="550831" y="405242"/>
                    </a:lnTo>
                    <a:lnTo>
                      <a:pt x="544939" y="411007"/>
                    </a:lnTo>
                    <a:lnTo>
                      <a:pt x="544131" y="418311"/>
                    </a:lnTo>
                    <a:lnTo>
                      <a:pt x="540013" y="418885"/>
                    </a:lnTo>
                    <a:lnTo>
                      <a:pt x="540951" y="421311"/>
                    </a:lnTo>
                    <a:lnTo>
                      <a:pt x="539257" y="422459"/>
                    </a:lnTo>
                    <a:lnTo>
                      <a:pt x="539648" y="426476"/>
                    </a:lnTo>
                    <a:lnTo>
                      <a:pt x="536572" y="427676"/>
                    </a:lnTo>
                    <a:lnTo>
                      <a:pt x="534304" y="430754"/>
                    </a:lnTo>
                    <a:lnTo>
                      <a:pt x="534460" y="435580"/>
                    </a:lnTo>
                    <a:lnTo>
                      <a:pt x="531072" y="443745"/>
                    </a:lnTo>
                    <a:lnTo>
                      <a:pt x="531801" y="451675"/>
                    </a:lnTo>
                    <a:lnTo>
                      <a:pt x="528986" y="455536"/>
                    </a:lnTo>
                    <a:lnTo>
                      <a:pt x="529820" y="457962"/>
                    </a:lnTo>
                    <a:lnTo>
                      <a:pt x="524294" y="458640"/>
                    </a:lnTo>
                    <a:lnTo>
                      <a:pt x="522078" y="466205"/>
                    </a:lnTo>
                    <a:lnTo>
                      <a:pt x="522782" y="468813"/>
                    </a:lnTo>
                    <a:lnTo>
                      <a:pt x="520749" y="471005"/>
                    </a:lnTo>
                    <a:lnTo>
                      <a:pt x="520150" y="474004"/>
                    </a:lnTo>
                    <a:lnTo>
                      <a:pt x="525259" y="477526"/>
                    </a:lnTo>
                    <a:lnTo>
                      <a:pt x="525754" y="480317"/>
                    </a:lnTo>
                    <a:lnTo>
                      <a:pt x="521140" y="482691"/>
                    </a:lnTo>
                    <a:lnTo>
                      <a:pt x="519732" y="480996"/>
                    </a:lnTo>
                    <a:lnTo>
                      <a:pt x="518507" y="485769"/>
                    </a:lnTo>
                    <a:lnTo>
                      <a:pt x="516318" y="485169"/>
                    </a:lnTo>
                    <a:lnTo>
                      <a:pt x="513477" y="488560"/>
                    </a:lnTo>
                    <a:lnTo>
                      <a:pt x="510479" y="486604"/>
                    </a:lnTo>
                    <a:lnTo>
                      <a:pt x="506960" y="488378"/>
                    </a:lnTo>
                    <a:lnTo>
                      <a:pt x="504953" y="496334"/>
                    </a:lnTo>
                    <a:lnTo>
                      <a:pt x="501511" y="498421"/>
                    </a:lnTo>
                    <a:lnTo>
                      <a:pt x="501772" y="500612"/>
                    </a:lnTo>
                    <a:lnTo>
                      <a:pt x="498879" y="500664"/>
                    </a:lnTo>
                    <a:lnTo>
                      <a:pt x="495099" y="502855"/>
                    </a:lnTo>
                    <a:lnTo>
                      <a:pt x="495620" y="504212"/>
                    </a:lnTo>
                    <a:lnTo>
                      <a:pt x="492232" y="507264"/>
                    </a:lnTo>
                    <a:lnTo>
                      <a:pt x="491293" y="510968"/>
                    </a:lnTo>
                    <a:lnTo>
                      <a:pt x="492545" y="512820"/>
                    </a:lnTo>
                    <a:lnTo>
                      <a:pt x="489729" y="517646"/>
                    </a:lnTo>
                    <a:lnTo>
                      <a:pt x="489573" y="519968"/>
                    </a:lnTo>
                    <a:lnTo>
                      <a:pt x="484464" y="521976"/>
                    </a:lnTo>
                    <a:lnTo>
                      <a:pt x="482039" y="520489"/>
                    </a:lnTo>
                    <a:lnTo>
                      <a:pt x="473802" y="518611"/>
                    </a:lnTo>
                    <a:lnTo>
                      <a:pt x="470544" y="520515"/>
                    </a:lnTo>
                    <a:lnTo>
                      <a:pt x="468354" y="517985"/>
                    </a:lnTo>
                    <a:lnTo>
                      <a:pt x="466373" y="521063"/>
                    </a:lnTo>
                    <a:lnTo>
                      <a:pt x="465409" y="517228"/>
                    </a:lnTo>
                    <a:lnTo>
                      <a:pt x="459596" y="514594"/>
                    </a:lnTo>
                    <a:lnTo>
                      <a:pt x="457354" y="512585"/>
                    </a:lnTo>
                    <a:lnTo>
                      <a:pt x="459465" y="511881"/>
                    </a:lnTo>
                    <a:lnTo>
                      <a:pt x="456937" y="509820"/>
                    </a:lnTo>
                    <a:lnTo>
                      <a:pt x="455634" y="513603"/>
                    </a:lnTo>
                    <a:lnTo>
                      <a:pt x="450941" y="513707"/>
                    </a:lnTo>
                    <a:lnTo>
                      <a:pt x="450759" y="511829"/>
                    </a:lnTo>
                    <a:lnTo>
                      <a:pt x="444477" y="510185"/>
                    </a:lnTo>
                    <a:lnTo>
                      <a:pt x="441792" y="505281"/>
                    </a:lnTo>
                    <a:lnTo>
                      <a:pt x="438872" y="506351"/>
                    </a:lnTo>
                    <a:lnTo>
                      <a:pt x="438898" y="503194"/>
                    </a:lnTo>
                    <a:lnTo>
                      <a:pt x="434441" y="498055"/>
                    </a:lnTo>
                    <a:lnTo>
                      <a:pt x="431130" y="497273"/>
                    </a:lnTo>
                    <a:lnTo>
                      <a:pt x="431235" y="494873"/>
                    </a:lnTo>
                    <a:lnTo>
                      <a:pt x="426360" y="491612"/>
                    </a:lnTo>
                    <a:lnTo>
                      <a:pt x="420677" y="492212"/>
                    </a:lnTo>
                    <a:lnTo>
                      <a:pt x="418540" y="489969"/>
                    </a:lnTo>
                    <a:lnTo>
                      <a:pt x="413301" y="491352"/>
                    </a:lnTo>
                    <a:lnTo>
                      <a:pt x="411971" y="489317"/>
                    </a:lnTo>
                    <a:lnTo>
                      <a:pt x="405194" y="486839"/>
                    </a:lnTo>
                    <a:lnTo>
                      <a:pt x="403056" y="487413"/>
                    </a:lnTo>
                    <a:lnTo>
                      <a:pt x="399589" y="482769"/>
                    </a:lnTo>
                    <a:lnTo>
                      <a:pt x="399511" y="480604"/>
                    </a:lnTo>
                    <a:lnTo>
                      <a:pt x="395705" y="480891"/>
                    </a:lnTo>
                    <a:lnTo>
                      <a:pt x="393907" y="479743"/>
                    </a:lnTo>
                    <a:lnTo>
                      <a:pt x="394923" y="476326"/>
                    </a:lnTo>
                    <a:lnTo>
                      <a:pt x="393802" y="473665"/>
                    </a:lnTo>
                    <a:lnTo>
                      <a:pt x="391404" y="474604"/>
                    </a:lnTo>
                    <a:lnTo>
                      <a:pt x="389397" y="472022"/>
                    </a:lnTo>
                    <a:lnTo>
                      <a:pt x="377093" y="469857"/>
                    </a:lnTo>
                    <a:lnTo>
                      <a:pt x="374174" y="470222"/>
                    </a:lnTo>
                    <a:lnTo>
                      <a:pt x="367084" y="467718"/>
                    </a:lnTo>
                    <a:lnTo>
                      <a:pt x="365963" y="468344"/>
                    </a:lnTo>
                    <a:lnTo>
                      <a:pt x="359576" y="465735"/>
                    </a:lnTo>
                    <a:lnTo>
                      <a:pt x="350635" y="460101"/>
                    </a:lnTo>
                    <a:lnTo>
                      <a:pt x="347064" y="455562"/>
                    </a:lnTo>
                    <a:lnTo>
                      <a:pt x="342137" y="454831"/>
                    </a:lnTo>
                    <a:lnTo>
                      <a:pt x="338071" y="449875"/>
                    </a:lnTo>
                    <a:lnTo>
                      <a:pt x="334422" y="444214"/>
                    </a:lnTo>
                    <a:lnTo>
                      <a:pt x="332049" y="442936"/>
                    </a:lnTo>
                    <a:lnTo>
                      <a:pt x="332362" y="437797"/>
                    </a:lnTo>
                    <a:lnTo>
                      <a:pt x="329234" y="438136"/>
                    </a:lnTo>
                    <a:lnTo>
                      <a:pt x="328609" y="435293"/>
                    </a:lnTo>
                    <a:lnTo>
                      <a:pt x="324673" y="432372"/>
                    </a:lnTo>
                    <a:lnTo>
                      <a:pt x="316253" y="430676"/>
                    </a:lnTo>
                    <a:lnTo>
                      <a:pt x="313725" y="431250"/>
                    </a:lnTo>
                    <a:lnTo>
                      <a:pt x="305539" y="425276"/>
                    </a:lnTo>
                    <a:lnTo>
                      <a:pt x="305253" y="423085"/>
                    </a:lnTo>
                    <a:lnTo>
                      <a:pt x="295191" y="416459"/>
                    </a:lnTo>
                    <a:lnTo>
                      <a:pt x="293653" y="413251"/>
                    </a:lnTo>
                    <a:lnTo>
                      <a:pt x="290681" y="411425"/>
                    </a:lnTo>
                    <a:lnTo>
                      <a:pt x="289300" y="412651"/>
                    </a:lnTo>
                    <a:lnTo>
                      <a:pt x="286797" y="407068"/>
                    </a:lnTo>
                    <a:lnTo>
                      <a:pt x="284034" y="404512"/>
                    </a:lnTo>
                    <a:lnTo>
                      <a:pt x="285989" y="402895"/>
                    </a:lnTo>
                    <a:lnTo>
                      <a:pt x="284086" y="402034"/>
                    </a:lnTo>
                    <a:lnTo>
                      <a:pt x="282939" y="398695"/>
                    </a:lnTo>
                    <a:lnTo>
                      <a:pt x="283174" y="395069"/>
                    </a:lnTo>
                    <a:lnTo>
                      <a:pt x="280437" y="392825"/>
                    </a:lnTo>
                    <a:lnTo>
                      <a:pt x="280880" y="389539"/>
                    </a:lnTo>
                    <a:lnTo>
                      <a:pt x="276683" y="383878"/>
                    </a:lnTo>
                    <a:lnTo>
                      <a:pt x="274598" y="378165"/>
                    </a:lnTo>
                    <a:lnTo>
                      <a:pt x="272773" y="377826"/>
                    </a:lnTo>
                    <a:lnTo>
                      <a:pt x="271078" y="372948"/>
                    </a:lnTo>
                    <a:lnTo>
                      <a:pt x="269358" y="371774"/>
                    </a:lnTo>
                    <a:lnTo>
                      <a:pt x="267742" y="367157"/>
                    </a:lnTo>
                    <a:lnTo>
                      <a:pt x="265188" y="366348"/>
                    </a:lnTo>
                    <a:lnTo>
                      <a:pt x="263962" y="363322"/>
                    </a:lnTo>
                    <a:lnTo>
                      <a:pt x="265422" y="359070"/>
                    </a:lnTo>
                    <a:lnTo>
                      <a:pt x="263702" y="358627"/>
                    </a:lnTo>
                    <a:lnTo>
                      <a:pt x="263649" y="353123"/>
                    </a:lnTo>
                    <a:lnTo>
                      <a:pt x="262190" y="345219"/>
                    </a:lnTo>
                    <a:lnTo>
                      <a:pt x="260522" y="343158"/>
                    </a:lnTo>
                    <a:lnTo>
                      <a:pt x="263597" y="337837"/>
                    </a:lnTo>
                    <a:lnTo>
                      <a:pt x="262372" y="334524"/>
                    </a:lnTo>
                    <a:lnTo>
                      <a:pt x="262059" y="329020"/>
                    </a:lnTo>
                    <a:lnTo>
                      <a:pt x="263676" y="327376"/>
                    </a:lnTo>
                    <a:lnTo>
                      <a:pt x="263415" y="321611"/>
                    </a:lnTo>
                    <a:lnTo>
                      <a:pt x="260078" y="314594"/>
                    </a:lnTo>
                    <a:lnTo>
                      <a:pt x="260652" y="312351"/>
                    </a:lnTo>
                    <a:lnTo>
                      <a:pt x="256690" y="307890"/>
                    </a:lnTo>
                    <a:lnTo>
                      <a:pt x="252884" y="306195"/>
                    </a:lnTo>
                    <a:lnTo>
                      <a:pt x="252701" y="301317"/>
                    </a:lnTo>
                    <a:lnTo>
                      <a:pt x="247540" y="296386"/>
                    </a:lnTo>
                    <a:lnTo>
                      <a:pt x="245507" y="295995"/>
                    </a:lnTo>
                    <a:lnTo>
                      <a:pt x="244777" y="288874"/>
                    </a:lnTo>
                    <a:lnTo>
                      <a:pt x="241753" y="289108"/>
                    </a:lnTo>
                    <a:lnTo>
                      <a:pt x="238573" y="286213"/>
                    </a:lnTo>
                    <a:lnTo>
                      <a:pt x="240267" y="282404"/>
                    </a:lnTo>
                    <a:lnTo>
                      <a:pt x="238312" y="280370"/>
                    </a:lnTo>
                    <a:lnTo>
                      <a:pt x="236488" y="268735"/>
                    </a:lnTo>
                    <a:lnTo>
                      <a:pt x="236774" y="266205"/>
                    </a:lnTo>
                    <a:lnTo>
                      <a:pt x="233021" y="258849"/>
                    </a:lnTo>
                    <a:lnTo>
                      <a:pt x="232864" y="256136"/>
                    </a:lnTo>
                    <a:lnTo>
                      <a:pt x="228407" y="251388"/>
                    </a:lnTo>
                    <a:lnTo>
                      <a:pt x="222438" y="249588"/>
                    </a:lnTo>
                    <a:lnTo>
                      <a:pt x="220639" y="245415"/>
                    </a:lnTo>
                    <a:lnTo>
                      <a:pt x="220300" y="240719"/>
                    </a:lnTo>
                    <a:lnTo>
                      <a:pt x="217172" y="236780"/>
                    </a:lnTo>
                    <a:lnTo>
                      <a:pt x="213705" y="237667"/>
                    </a:lnTo>
                    <a:lnTo>
                      <a:pt x="209300" y="236728"/>
                    </a:lnTo>
                    <a:lnTo>
                      <a:pt x="208466" y="233858"/>
                    </a:lnTo>
                    <a:lnTo>
                      <a:pt x="204165" y="231693"/>
                    </a:lnTo>
                    <a:lnTo>
                      <a:pt x="201245" y="226137"/>
                    </a:lnTo>
                    <a:lnTo>
                      <a:pt x="195015" y="225720"/>
                    </a:lnTo>
                    <a:lnTo>
                      <a:pt x="195797" y="222798"/>
                    </a:lnTo>
                    <a:lnTo>
                      <a:pt x="193190" y="223163"/>
                    </a:lnTo>
                    <a:lnTo>
                      <a:pt x="190062" y="219042"/>
                    </a:lnTo>
                    <a:lnTo>
                      <a:pt x="187794" y="220738"/>
                    </a:lnTo>
                    <a:lnTo>
                      <a:pt x="187299" y="216694"/>
                    </a:lnTo>
                    <a:lnTo>
                      <a:pt x="181121" y="218572"/>
                    </a:lnTo>
                    <a:lnTo>
                      <a:pt x="176533" y="213538"/>
                    </a:lnTo>
                    <a:lnTo>
                      <a:pt x="174161" y="216042"/>
                    </a:lnTo>
                    <a:lnTo>
                      <a:pt x="172311" y="212834"/>
                    </a:lnTo>
                    <a:lnTo>
                      <a:pt x="169417" y="210903"/>
                    </a:lnTo>
                    <a:lnTo>
                      <a:pt x="167645" y="211686"/>
                    </a:lnTo>
                    <a:lnTo>
                      <a:pt x="166107" y="209181"/>
                    </a:lnTo>
                    <a:lnTo>
                      <a:pt x="161232" y="209390"/>
                    </a:lnTo>
                    <a:lnTo>
                      <a:pt x="161545" y="204851"/>
                    </a:lnTo>
                    <a:lnTo>
                      <a:pt x="158651" y="200938"/>
                    </a:lnTo>
                    <a:lnTo>
                      <a:pt x="154611" y="199399"/>
                    </a:lnTo>
                    <a:lnTo>
                      <a:pt x="153229" y="196738"/>
                    </a:lnTo>
                    <a:lnTo>
                      <a:pt x="146374" y="192330"/>
                    </a:lnTo>
                    <a:lnTo>
                      <a:pt x="145879" y="189461"/>
                    </a:lnTo>
                    <a:lnTo>
                      <a:pt x="143976" y="189956"/>
                    </a:lnTo>
                    <a:lnTo>
                      <a:pt x="141499" y="186643"/>
                    </a:lnTo>
                    <a:lnTo>
                      <a:pt x="137980" y="185783"/>
                    </a:lnTo>
                    <a:lnTo>
                      <a:pt x="135061" y="180748"/>
                    </a:lnTo>
                    <a:lnTo>
                      <a:pt x="133966" y="174461"/>
                    </a:lnTo>
                    <a:lnTo>
                      <a:pt x="130864" y="169688"/>
                    </a:lnTo>
                    <a:lnTo>
                      <a:pt x="125650" y="167288"/>
                    </a:lnTo>
                    <a:lnTo>
                      <a:pt x="124764" y="164549"/>
                    </a:lnTo>
                    <a:lnTo>
                      <a:pt x="116162" y="161157"/>
                    </a:lnTo>
                    <a:lnTo>
                      <a:pt x="111444" y="156384"/>
                    </a:lnTo>
                    <a:lnTo>
                      <a:pt x="106726" y="155679"/>
                    </a:lnTo>
                    <a:lnTo>
                      <a:pt x="105370" y="150671"/>
                    </a:lnTo>
                    <a:lnTo>
                      <a:pt x="103780" y="149967"/>
                    </a:lnTo>
                    <a:lnTo>
                      <a:pt x="97967" y="142610"/>
                    </a:lnTo>
                    <a:lnTo>
                      <a:pt x="92988" y="135333"/>
                    </a:lnTo>
                    <a:lnTo>
                      <a:pt x="89261" y="134941"/>
                    </a:lnTo>
                    <a:lnTo>
                      <a:pt x="87306" y="131315"/>
                    </a:lnTo>
                    <a:lnTo>
                      <a:pt x="83995" y="131315"/>
                    </a:lnTo>
                    <a:lnTo>
                      <a:pt x="81701" y="126907"/>
                    </a:lnTo>
                    <a:lnTo>
                      <a:pt x="80841" y="122577"/>
                    </a:lnTo>
                    <a:lnTo>
                      <a:pt x="78573" y="122394"/>
                    </a:lnTo>
                    <a:lnTo>
                      <a:pt x="73125" y="117803"/>
                    </a:lnTo>
                    <a:lnTo>
                      <a:pt x="63272" y="116994"/>
                    </a:lnTo>
                    <a:lnTo>
                      <a:pt x="58267" y="112690"/>
                    </a:lnTo>
                    <a:lnTo>
                      <a:pt x="55061" y="112351"/>
                    </a:lnTo>
                    <a:lnTo>
                      <a:pt x="49274" y="107603"/>
                    </a:lnTo>
                    <a:lnTo>
                      <a:pt x="45285" y="106038"/>
                    </a:lnTo>
                    <a:lnTo>
                      <a:pt x="42470" y="102803"/>
                    </a:lnTo>
                    <a:lnTo>
                      <a:pt x="38821" y="93256"/>
                    </a:lnTo>
                    <a:lnTo>
                      <a:pt x="33738" y="89265"/>
                    </a:lnTo>
                    <a:lnTo>
                      <a:pt x="29724" y="77735"/>
                    </a:lnTo>
                    <a:lnTo>
                      <a:pt x="25422" y="70666"/>
                    </a:lnTo>
                    <a:lnTo>
                      <a:pt x="29046" y="69127"/>
                    </a:lnTo>
                    <a:lnTo>
                      <a:pt x="36032" y="78674"/>
                    </a:lnTo>
                    <a:lnTo>
                      <a:pt x="38534" y="80526"/>
                    </a:lnTo>
                    <a:lnTo>
                      <a:pt x="42053" y="79431"/>
                    </a:lnTo>
                    <a:lnTo>
                      <a:pt x="46824" y="83604"/>
                    </a:lnTo>
                    <a:lnTo>
                      <a:pt x="50682" y="83317"/>
                    </a:lnTo>
                    <a:lnTo>
                      <a:pt x="50577" y="81179"/>
                    </a:lnTo>
                    <a:lnTo>
                      <a:pt x="45573" y="81152"/>
                    </a:lnTo>
                    <a:lnTo>
                      <a:pt x="45598" y="76039"/>
                    </a:lnTo>
                    <a:lnTo>
                      <a:pt x="48075" y="76066"/>
                    </a:lnTo>
                    <a:lnTo>
                      <a:pt x="46876" y="71292"/>
                    </a:lnTo>
                    <a:lnTo>
                      <a:pt x="50421" y="68709"/>
                    </a:lnTo>
                    <a:lnTo>
                      <a:pt x="50421" y="66231"/>
                    </a:lnTo>
                    <a:lnTo>
                      <a:pt x="47970" y="66257"/>
                    </a:lnTo>
                    <a:lnTo>
                      <a:pt x="47918" y="63779"/>
                    </a:lnTo>
                    <a:lnTo>
                      <a:pt x="45468" y="63805"/>
                    </a:lnTo>
                    <a:lnTo>
                      <a:pt x="45285" y="46171"/>
                    </a:lnTo>
                    <a:lnTo>
                      <a:pt x="40646" y="46902"/>
                    </a:lnTo>
                    <a:lnTo>
                      <a:pt x="40359" y="44267"/>
                    </a:lnTo>
                    <a:lnTo>
                      <a:pt x="34755" y="44293"/>
                    </a:lnTo>
                    <a:lnTo>
                      <a:pt x="34781" y="45519"/>
                    </a:lnTo>
                    <a:lnTo>
                      <a:pt x="27768" y="42728"/>
                    </a:lnTo>
                    <a:lnTo>
                      <a:pt x="25136" y="37563"/>
                    </a:lnTo>
                    <a:lnTo>
                      <a:pt x="21565" y="40719"/>
                    </a:lnTo>
                    <a:lnTo>
                      <a:pt x="21043" y="43484"/>
                    </a:lnTo>
                    <a:lnTo>
                      <a:pt x="13797" y="43876"/>
                    </a:lnTo>
                    <a:lnTo>
                      <a:pt x="13953" y="40093"/>
                    </a:lnTo>
                    <a:lnTo>
                      <a:pt x="20704" y="27233"/>
                    </a:lnTo>
                    <a:lnTo>
                      <a:pt x="16351" y="26998"/>
                    </a:lnTo>
                    <a:lnTo>
                      <a:pt x="15308" y="24520"/>
                    </a:lnTo>
                    <a:lnTo>
                      <a:pt x="10460" y="25694"/>
                    </a:lnTo>
                    <a:lnTo>
                      <a:pt x="10486" y="27129"/>
                    </a:lnTo>
                    <a:lnTo>
                      <a:pt x="5559" y="27181"/>
                    </a:lnTo>
                    <a:lnTo>
                      <a:pt x="5611" y="29659"/>
                    </a:lnTo>
                    <a:lnTo>
                      <a:pt x="2640" y="29737"/>
                    </a:lnTo>
                    <a:lnTo>
                      <a:pt x="1988" y="20059"/>
                    </a:lnTo>
                    <a:lnTo>
                      <a:pt x="33" y="14712"/>
                    </a:lnTo>
                    <a:lnTo>
                      <a:pt x="33" y="14712"/>
                    </a:lnTo>
                  </a:path>
                </a:pathLst>
              </a:custGeom>
              <a:solidFill>
                <a:srgbClr val="EC3C4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3" name="TX-24">
                <a:extLst>
                  <a:ext uri="{FF2B5EF4-FFF2-40B4-BE49-F238E27FC236}">
                    <a16:creationId xmlns:a16="http://schemas.microsoft.com/office/drawing/2014/main" id="{4DEFD8B0-B594-BC97-FA14-2B8F9B7425BE}"/>
                  </a:ext>
                </a:extLst>
              </p:cNvPr>
              <p:cNvSpPr/>
              <p:nvPr/>
            </p:nvSpPr>
            <p:spPr>
              <a:xfrm>
                <a:off x="4544940" y="4574817"/>
                <a:ext cx="76183" cy="27669"/>
              </a:xfrm>
              <a:custGeom>
                <a:avLst/>
                <a:gdLst>
                  <a:gd name="connsiteX0" fmla="*/ 33 w 88914"/>
                  <a:gd name="connsiteY0" fmla="*/ 14869 h 32294"/>
                  <a:gd name="connsiteX1" fmla="*/ 111 w 88914"/>
                  <a:gd name="connsiteY1" fmla="*/ 10617 h 32294"/>
                  <a:gd name="connsiteX2" fmla="*/ 1441 w 88914"/>
                  <a:gd name="connsiteY2" fmla="*/ 2165 h 32294"/>
                  <a:gd name="connsiteX3" fmla="*/ 2588 w 88914"/>
                  <a:gd name="connsiteY3" fmla="*/ 0 h 32294"/>
                  <a:gd name="connsiteX4" fmla="*/ 54409 w 88914"/>
                  <a:gd name="connsiteY4" fmla="*/ 417 h 32294"/>
                  <a:gd name="connsiteX5" fmla="*/ 56755 w 88914"/>
                  <a:gd name="connsiteY5" fmla="*/ 2817 h 32294"/>
                  <a:gd name="connsiteX6" fmla="*/ 61630 w 88914"/>
                  <a:gd name="connsiteY6" fmla="*/ 2713 h 32294"/>
                  <a:gd name="connsiteX7" fmla="*/ 65279 w 88914"/>
                  <a:gd name="connsiteY7" fmla="*/ 1043 h 32294"/>
                  <a:gd name="connsiteX8" fmla="*/ 66504 w 88914"/>
                  <a:gd name="connsiteY8" fmla="*/ 5739 h 32294"/>
                  <a:gd name="connsiteX9" fmla="*/ 73412 w 88914"/>
                  <a:gd name="connsiteY9" fmla="*/ 6417 h 32294"/>
                  <a:gd name="connsiteX10" fmla="*/ 71405 w 88914"/>
                  <a:gd name="connsiteY10" fmla="*/ 8921 h 32294"/>
                  <a:gd name="connsiteX11" fmla="*/ 66530 w 88914"/>
                  <a:gd name="connsiteY11" fmla="*/ 8817 h 32294"/>
                  <a:gd name="connsiteX12" fmla="*/ 66504 w 88914"/>
                  <a:gd name="connsiteY12" fmla="*/ 11530 h 32294"/>
                  <a:gd name="connsiteX13" fmla="*/ 74064 w 88914"/>
                  <a:gd name="connsiteY13" fmla="*/ 11321 h 32294"/>
                  <a:gd name="connsiteX14" fmla="*/ 73933 w 88914"/>
                  <a:gd name="connsiteY14" fmla="*/ 4982 h 32294"/>
                  <a:gd name="connsiteX15" fmla="*/ 76540 w 88914"/>
                  <a:gd name="connsiteY15" fmla="*/ 5008 h 32294"/>
                  <a:gd name="connsiteX16" fmla="*/ 76644 w 88914"/>
                  <a:gd name="connsiteY16" fmla="*/ 2061 h 32294"/>
                  <a:gd name="connsiteX17" fmla="*/ 83187 w 88914"/>
                  <a:gd name="connsiteY17" fmla="*/ 2243 h 32294"/>
                  <a:gd name="connsiteX18" fmla="*/ 85012 w 88914"/>
                  <a:gd name="connsiteY18" fmla="*/ 5243 h 32294"/>
                  <a:gd name="connsiteX19" fmla="*/ 84021 w 88914"/>
                  <a:gd name="connsiteY19" fmla="*/ 6939 h 32294"/>
                  <a:gd name="connsiteX20" fmla="*/ 77921 w 88914"/>
                  <a:gd name="connsiteY20" fmla="*/ 7173 h 32294"/>
                  <a:gd name="connsiteX21" fmla="*/ 79068 w 88914"/>
                  <a:gd name="connsiteY21" fmla="*/ 9077 h 32294"/>
                  <a:gd name="connsiteX22" fmla="*/ 77895 w 88914"/>
                  <a:gd name="connsiteY22" fmla="*/ 17425 h 32294"/>
                  <a:gd name="connsiteX23" fmla="*/ 80633 w 88914"/>
                  <a:gd name="connsiteY23" fmla="*/ 18051 h 32294"/>
                  <a:gd name="connsiteX24" fmla="*/ 81858 w 88914"/>
                  <a:gd name="connsiteY24" fmla="*/ 15234 h 32294"/>
                  <a:gd name="connsiteX25" fmla="*/ 85142 w 88914"/>
                  <a:gd name="connsiteY25" fmla="*/ 14660 h 32294"/>
                  <a:gd name="connsiteX26" fmla="*/ 84178 w 88914"/>
                  <a:gd name="connsiteY26" fmla="*/ 18103 h 32294"/>
                  <a:gd name="connsiteX27" fmla="*/ 87306 w 88914"/>
                  <a:gd name="connsiteY27" fmla="*/ 16669 h 32294"/>
                  <a:gd name="connsiteX28" fmla="*/ 88948 w 88914"/>
                  <a:gd name="connsiteY28" fmla="*/ 18364 h 32294"/>
                  <a:gd name="connsiteX29" fmla="*/ 88922 w 88914"/>
                  <a:gd name="connsiteY29" fmla="*/ 21860 h 32294"/>
                  <a:gd name="connsiteX30" fmla="*/ 84881 w 88914"/>
                  <a:gd name="connsiteY30" fmla="*/ 23086 h 32294"/>
                  <a:gd name="connsiteX31" fmla="*/ 84594 w 88914"/>
                  <a:gd name="connsiteY31" fmla="*/ 19355 h 32294"/>
                  <a:gd name="connsiteX32" fmla="*/ 80450 w 88914"/>
                  <a:gd name="connsiteY32" fmla="*/ 18547 h 32294"/>
                  <a:gd name="connsiteX33" fmla="*/ 76592 w 88914"/>
                  <a:gd name="connsiteY33" fmla="*/ 29085 h 32294"/>
                  <a:gd name="connsiteX34" fmla="*/ 71926 w 88914"/>
                  <a:gd name="connsiteY34" fmla="*/ 28903 h 32294"/>
                  <a:gd name="connsiteX35" fmla="*/ 71509 w 88914"/>
                  <a:gd name="connsiteY35" fmla="*/ 24077 h 32294"/>
                  <a:gd name="connsiteX36" fmla="*/ 68667 w 88914"/>
                  <a:gd name="connsiteY36" fmla="*/ 24155 h 32294"/>
                  <a:gd name="connsiteX37" fmla="*/ 67912 w 88914"/>
                  <a:gd name="connsiteY37" fmla="*/ 19095 h 32294"/>
                  <a:gd name="connsiteX38" fmla="*/ 66478 w 88914"/>
                  <a:gd name="connsiteY38" fmla="*/ 19069 h 32294"/>
                  <a:gd name="connsiteX39" fmla="*/ 66504 w 88914"/>
                  <a:gd name="connsiteY39" fmla="*/ 12573 h 32294"/>
                  <a:gd name="connsiteX40" fmla="*/ 62802 w 88914"/>
                  <a:gd name="connsiteY40" fmla="*/ 13773 h 32294"/>
                  <a:gd name="connsiteX41" fmla="*/ 60900 w 88914"/>
                  <a:gd name="connsiteY41" fmla="*/ 12625 h 32294"/>
                  <a:gd name="connsiteX42" fmla="*/ 61525 w 88914"/>
                  <a:gd name="connsiteY42" fmla="*/ 9104 h 32294"/>
                  <a:gd name="connsiteX43" fmla="*/ 64028 w 88914"/>
                  <a:gd name="connsiteY43" fmla="*/ 8999 h 32294"/>
                  <a:gd name="connsiteX44" fmla="*/ 64392 w 88914"/>
                  <a:gd name="connsiteY44" fmla="*/ 6521 h 32294"/>
                  <a:gd name="connsiteX45" fmla="*/ 61577 w 88914"/>
                  <a:gd name="connsiteY45" fmla="*/ 4721 h 32294"/>
                  <a:gd name="connsiteX46" fmla="*/ 58632 w 88914"/>
                  <a:gd name="connsiteY46" fmla="*/ 6443 h 32294"/>
                  <a:gd name="connsiteX47" fmla="*/ 59987 w 88914"/>
                  <a:gd name="connsiteY47" fmla="*/ 11191 h 32294"/>
                  <a:gd name="connsiteX48" fmla="*/ 54643 w 88914"/>
                  <a:gd name="connsiteY48" fmla="*/ 13382 h 32294"/>
                  <a:gd name="connsiteX49" fmla="*/ 55087 w 88914"/>
                  <a:gd name="connsiteY49" fmla="*/ 9339 h 32294"/>
                  <a:gd name="connsiteX50" fmla="*/ 50186 w 88914"/>
                  <a:gd name="connsiteY50" fmla="*/ 6313 h 32294"/>
                  <a:gd name="connsiteX51" fmla="*/ 46693 w 88914"/>
                  <a:gd name="connsiteY51" fmla="*/ 8086 h 32294"/>
                  <a:gd name="connsiteX52" fmla="*/ 46641 w 88914"/>
                  <a:gd name="connsiteY52" fmla="*/ 11712 h 32294"/>
                  <a:gd name="connsiteX53" fmla="*/ 51698 w 88914"/>
                  <a:gd name="connsiteY53" fmla="*/ 12990 h 32294"/>
                  <a:gd name="connsiteX54" fmla="*/ 48804 w 88914"/>
                  <a:gd name="connsiteY54" fmla="*/ 15443 h 32294"/>
                  <a:gd name="connsiteX55" fmla="*/ 44608 w 88914"/>
                  <a:gd name="connsiteY55" fmla="*/ 12130 h 32294"/>
                  <a:gd name="connsiteX56" fmla="*/ 44608 w 88914"/>
                  <a:gd name="connsiteY56" fmla="*/ 14347 h 32294"/>
                  <a:gd name="connsiteX57" fmla="*/ 49560 w 88914"/>
                  <a:gd name="connsiteY57" fmla="*/ 19512 h 32294"/>
                  <a:gd name="connsiteX58" fmla="*/ 48544 w 88914"/>
                  <a:gd name="connsiteY58" fmla="*/ 20529 h 32294"/>
                  <a:gd name="connsiteX59" fmla="*/ 46015 w 88914"/>
                  <a:gd name="connsiteY59" fmla="*/ 17868 h 32294"/>
                  <a:gd name="connsiteX60" fmla="*/ 42679 w 88914"/>
                  <a:gd name="connsiteY60" fmla="*/ 23112 h 32294"/>
                  <a:gd name="connsiteX61" fmla="*/ 42574 w 88914"/>
                  <a:gd name="connsiteY61" fmla="*/ 26529 h 32294"/>
                  <a:gd name="connsiteX62" fmla="*/ 36918 w 88914"/>
                  <a:gd name="connsiteY62" fmla="*/ 26425 h 32294"/>
                  <a:gd name="connsiteX63" fmla="*/ 36918 w 88914"/>
                  <a:gd name="connsiteY63" fmla="*/ 29033 h 32294"/>
                  <a:gd name="connsiteX64" fmla="*/ 31392 w 88914"/>
                  <a:gd name="connsiteY64" fmla="*/ 29033 h 32294"/>
                  <a:gd name="connsiteX65" fmla="*/ 31418 w 88914"/>
                  <a:gd name="connsiteY65" fmla="*/ 31381 h 32294"/>
                  <a:gd name="connsiteX66" fmla="*/ 28081 w 88914"/>
                  <a:gd name="connsiteY66" fmla="*/ 32294 h 32294"/>
                  <a:gd name="connsiteX67" fmla="*/ 15126 w 88914"/>
                  <a:gd name="connsiteY67" fmla="*/ 32138 h 32294"/>
                  <a:gd name="connsiteX68" fmla="*/ 15829 w 88914"/>
                  <a:gd name="connsiteY68" fmla="*/ 28825 h 32294"/>
                  <a:gd name="connsiteX69" fmla="*/ 11294 w 88914"/>
                  <a:gd name="connsiteY69" fmla="*/ 28772 h 32294"/>
                  <a:gd name="connsiteX70" fmla="*/ 11346 w 88914"/>
                  <a:gd name="connsiteY70" fmla="*/ 25955 h 32294"/>
                  <a:gd name="connsiteX71" fmla="*/ 5846 w 88914"/>
                  <a:gd name="connsiteY71" fmla="*/ 26085 h 32294"/>
                  <a:gd name="connsiteX72" fmla="*/ 5325 w 88914"/>
                  <a:gd name="connsiteY72" fmla="*/ 22433 h 32294"/>
                  <a:gd name="connsiteX73" fmla="*/ 3943 w 88914"/>
                  <a:gd name="connsiteY73" fmla="*/ 22407 h 32294"/>
                  <a:gd name="connsiteX74" fmla="*/ 3995 w 88914"/>
                  <a:gd name="connsiteY74" fmla="*/ 15338 h 32294"/>
                  <a:gd name="connsiteX75" fmla="*/ 33 w 88914"/>
                  <a:gd name="connsiteY75" fmla="*/ 14869 h 32294"/>
                  <a:gd name="connsiteX76" fmla="*/ 33 w 88914"/>
                  <a:gd name="connsiteY76" fmla="*/ 14869 h 32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88914" h="32294">
                    <a:moveTo>
                      <a:pt x="33" y="14869"/>
                    </a:moveTo>
                    <a:lnTo>
                      <a:pt x="111" y="10617"/>
                    </a:lnTo>
                    <a:lnTo>
                      <a:pt x="1441" y="2165"/>
                    </a:lnTo>
                    <a:lnTo>
                      <a:pt x="2588" y="0"/>
                    </a:lnTo>
                    <a:lnTo>
                      <a:pt x="54409" y="417"/>
                    </a:lnTo>
                    <a:lnTo>
                      <a:pt x="56755" y="2817"/>
                    </a:lnTo>
                    <a:lnTo>
                      <a:pt x="61630" y="2713"/>
                    </a:lnTo>
                    <a:lnTo>
                      <a:pt x="65279" y="1043"/>
                    </a:lnTo>
                    <a:lnTo>
                      <a:pt x="66504" y="5739"/>
                    </a:lnTo>
                    <a:lnTo>
                      <a:pt x="73412" y="6417"/>
                    </a:lnTo>
                    <a:lnTo>
                      <a:pt x="71405" y="8921"/>
                    </a:lnTo>
                    <a:lnTo>
                      <a:pt x="66530" y="8817"/>
                    </a:lnTo>
                    <a:lnTo>
                      <a:pt x="66504" y="11530"/>
                    </a:lnTo>
                    <a:lnTo>
                      <a:pt x="74064" y="11321"/>
                    </a:lnTo>
                    <a:lnTo>
                      <a:pt x="73933" y="4982"/>
                    </a:lnTo>
                    <a:lnTo>
                      <a:pt x="76540" y="5008"/>
                    </a:lnTo>
                    <a:lnTo>
                      <a:pt x="76644" y="2061"/>
                    </a:lnTo>
                    <a:lnTo>
                      <a:pt x="83187" y="2243"/>
                    </a:lnTo>
                    <a:lnTo>
                      <a:pt x="85012" y="5243"/>
                    </a:lnTo>
                    <a:lnTo>
                      <a:pt x="84021" y="6939"/>
                    </a:lnTo>
                    <a:lnTo>
                      <a:pt x="77921" y="7173"/>
                    </a:lnTo>
                    <a:lnTo>
                      <a:pt x="79068" y="9077"/>
                    </a:lnTo>
                    <a:lnTo>
                      <a:pt x="77895" y="17425"/>
                    </a:lnTo>
                    <a:lnTo>
                      <a:pt x="80633" y="18051"/>
                    </a:lnTo>
                    <a:lnTo>
                      <a:pt x="81858" y="15234"/>
                    </a:lnTo>
                    <a:lnTo>
                      <a:pt x="85142" y="14660"/>
                    </a:lnTo>
                    <a:lnTo>
                      <a:pt x="84178" y="18103"/>
                    </a:lnTo>
                    <a:lnTo>
                      <a:pt x="87306" y="16669"/>
                    </a:lnTo>
                    <a:lnTo>
                      <a:pt x="88948" y="18364"/>
                    </a:lnTo>
                    <a:lnTo>
                      <a:pt x="88922" y="21860"/>
                    </a:lnTo>
                    <a:lnTo>
                      <a:pt x="84881" y="23086"/>
                    </a:lnTo>
                    <a:lnTo>
                      <a:pt x="84594" y="19355"/>
                    </a:lnTo>
                    <a:lnTo>
                      <a:pt x="80450" y="18547"/>
                    </a:lnTo>
                    <a:lnTo>
                      <a:pt x="76592" y="29085"/>
                    </a:lnTo>
                    <a:lnTo>
                      <a:pt x="71926" y="28903"/>
                    </a:lnTo>
                    <a:lnTo>
                      <a:pt x="71509" y="24077"/>
                    </a:lnTo>
                    <a:lnTo>
                      <a:pt x="68667" y="24155"/>
                    </a:lnTo>
                    <a:lnTo>
                      <a:pt x="67912" y="19095"/>
                    </a:lnTo>
                    <a:lnTo>
                      <a:pt x="66478" y="19069"/>
                    </a:lnTo>
                    <a:lnTo>
                      <a:pt x="66504" y="12573"/>
                    </a:lnTo>
                    <a:lnTo>
                      <a:pt x="62802" y="13773"/>
                    </a:lnTo>
                    <a:lnTo>
                      <a:pt x="60900" y="12625"/>
                    </a:lnTo>
                    <a:lnTo>
                      <a:pt x="61525" y="9104"/>
                    </a:lnTo>
                    <a:lnTo>
                      <a:pt x="64028" y="8999"/>
                    </a:lnTo>
                    <a:lnTo>
                      <a:pt x="64392" y="6521"/>
                    </a:lnTo>
                    <a:lnTo>
                      <a:pt x="61577" y="4721"/>
                    </a:lnTo>
                    <a:lnTo>
                      <a:pt x="58632" y="6443"/>
                    </a:lnTo>
                    <a:lnTo>
                      <a:pt x="59987" y="11191"/>
                    </a:lnTo>
                    <a:lnTo>
                      <a:pt x="54643" y="13382"/>
                    </a:lnTo>
                    <a:lnTo>
                      <a:pt x="55087" y="9339"/>
                    </a:lnTo>
                    <a:lnTo>
                      <a:pt x="50186" y="6313"/>
                    </a:lnTo>
                    <a:lnTo>
                      <a:pt x="46693" y="8086"/>
                    </a:lnTo>
                    <a:lnTo>
                      <a:pt x="46641" y="11712"/>
                    </a:lnTo>
                    <a:lnTo>
                      <a:pt x="51698" y="12990"/>
                    </a:lnTo>
                    <a:lnTo>
                      <a:pt x="48804" y="15443"/>
                    </a:lnTo>
                    <a:lnTo>
                      <a:pt x="44608" y="12130"/>
                    </a:lnTo>
                    <a:lnTo>
                      <a:pt x="44608" y="14347"/>
                    </a:lnTo>
                    <a:lnTo>
                      <a:pt x="49560" y="19512"/>
                    </a:lnTo>
                    <a:lnTo>
                      <a:pt x="48544" y="20529"/>
                    </a:lnTo>
                    <a:lnTo>
                      <a:pt x="46015" y="17868"/>
                    </a:lnTo>
                    <a:lnTo>
                      <a:pt x="42679" y="23112"/>
                    </a:lnTo>
                    <a:lnTo>
                      <a:pt x="42574" y="26529"/>
                    </a:lnTo>
                    <a:lnTo>
                      <a:pt x="36918" y="26425"/>
                    </a:lnTo>
                    <a:lnTo>
                      <a:pt x="36918" y="29033"/>
                    </a:lnTo>
                    <a:lnTo>
                      <a:pt x="31392" y="29033"/>
                    </a:lnTo>
                    <a:lnTo>
                      <a:pt x="31418" y="31381"/>
                    </a:lnTo>
                    <a:lnTo>
                      <a:pt x="28081" y="32294"/>
                    </a:lnTo>
                    <a:lnTo>
                      <a:pt x="15126" y="32138"/>
                    </a:lnTo>
                    <a:lnTo>
                      <a:pt x="15829" y="28825"/>
                    </a:lnTo>
                    <a:lnTo>
                      <a:pt x="11294" y="28772"/>
                    </a:lnTo>
                    <a:lnTo>
                      <a:pt x="11346" y="25955"/>
                    </a:lnTo>
                    <a:lnTo>
                      <a:pt x="5846" y="26085"/>
                    </a:lnTo>
                    <a:lnTo>
                      <a:pt x="5325" y="22433"/>
                    </a:lnTo>
                    <a:lnTo>
                      <a:pt x="3943" y="22407"/>
                    </a:lnTo>
                    <a:lnTo>
                      <a:pt x="3995" y="15338"/>
                    </a:lnTo>
                    <a:lnTo>
                      <a:pt x="33" y="14869"/>
                    </a:lnTo>
                    <a:lnTo>
                      <a:pt x="33" y="14869"/>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4" name="TX-25">
                <a:extLst>
                  <a:ext uri="{FF2B5EF4-FFF2-40B4-BE49-F238E27FC236}">
                    <a16:creationId xmlns:a16="http://schemas.microsoft.com/office/drawing/2014/main" id="{E35B8F4B-908A-15AF-B207-0C57F4601425}"/>
                  </a:ext>
                </a:extLst>
              </p:cNvPr>
              <p:cNvSpPr/>
              <p:nvPr/>
            </p:nvSpPr>
            <p:spPr>
              <a:xfrm>
                <a:off x="4259033" y="4504501"/>
                <a:ext cx="320771" cy="261593"/>
              </a:xfrm>
              <a:custGeom>
                <a:avLst/>
                <a:gdLst>
                  <a:gd name="connsiteX0" fmla="*/ 33 w 374375"/>
                  <a:gd name="connsiteY0" fmla="*/ 235685 h 305308"/>
                  <a:gd name="connsiteX1" fmla="*/ 294 w 374375"/>
                  <a:gd name="connsiteY1" fmla="*/ 177200 h 305308"/>
                  <a:gd name="connsiteX2" fmla="*/ 19427 w 374375"/>
                  <a:gd name="connsiteY2" fmla="*/ 181244 h 305308"/>
                  <a:gd name="connsiteX3" fmla="*/ 25527 w 374375"/>
                  <a:gd name="connsiteY3" fmla="*/ 182209 h 305308"/>
                  <a:gd name="connsiteX4" fmla="*/ 25579 w 374375"/>
                  <a:gd name="connsiteY4" fmla="*/ 173653 h 305308"/>
                  <a:gd name="connsiteX5" fmla="*/ 27221 w 374375"/>
                  <a:gd name="connsiteY5" fmla="*/ 171279 h 305308"/>
                  <a:gd name="connsiteX6" fmla="*/ 30088 w 374375"/>
                  <a:gd name="connsiteY6" fmla="*/ 170470 h 305308"/>
                  <a:gd name="connsiteX7" fmla="*/ 33842 w 374375"/>
                  <a:gd name="connsiteY7" fmla="*/ 163766 h 305308"/>
                  <a:gd name="connsiteX8" fmla="*/ 77244 w 374375"/>
                  <a:gd name="connsiteY8" fmla="*/ 163818 h 305308"/>
                  <a:gd name="connsiteX9" fmla="*/ 77244 w 374375"/>
                  <a:gd name="connsiteY9" fmla="*/ 87961 h 305308"/>
                  <a:gd name="connsiteX10" fmla="*/ 98176 w 374375"/>
                  <a:gd name="connsiteY10" fmla="*/ 87987 h 305308"/>
                  <a:gd name="connsiteX11" fmla="*/ 97732 w 374375"/>
                  <a:gd name="connsiteY11" fmla="*/ 12025 h 305308"/>
                  <a:gd name="connsiteX12" fmla="*/ 127084 w 374375"/>
                  <a:gd name="connsiteY12" fmla="*/ 12364 h 305308"/>
                  <a:gd name="connsiteX13" fmla="*/ 174604 w 374375"/>
                  <a:gd name="connsiteY13" fmla="*/ 12260 h 305308"/>
                  <a:gd name="connsiteX14" fmla="*/ 174500 w 374375"/>
                  <a:gd name="connsiteY14" fmla="*/ 52 h 305308"/>
                  <a:gd name="connsiteX15" fmla="*/ 217041 w 374375"/>
                  <a:gd name="connsiteY15" fmla="*/ 156 h 305308"/>
                  <a:gd name="connsiteX16" fmla="*/ 238312 w 374375"/>
                  <a:gd name="connsiteY16" fmla="*/ 0 h 305308"/>
                  <a:gd name="connsiteX17" fmla="*/ 238286 w 374375"/>
                  <a:gd name="connsiteY17" fmla="*/ 5764 h 305308"/>
                  <a:gd name="connsiteX18" fmla="*/ 247071 w 374375"/>
                  <a:gd name="connsiteY18" fmla="*/ 5738 h 305308"/>
                  <a:gd name="connsiteX19" fmla="*/ 246966 w 374375"/>
                  <a:gd name="connsiteY19" fmla="*/ 37615 h 305308"/>
                  <a:gd name="connsiteX20" fmla="*/ 246549 w 374375"/>
                  <a:gd name="connsiteY20" fmla="*/ 80344 h 305308"/>
                  <a:gd name="connsiteX21" fmla="*/ 227182 w 374375"/>
                  <a:gd name="connsiteY21" fmla="*/ 80005 h 305308"/>
                  <a:gd name="connsiteX22" fmla="*/ 225983 w 374375"/>
                  <a:gd name="connsiteY22" fmla="*/ 142845 h 305308"/>
                  <a:gd name="connsiteX23" fmla="*/ 229710 w 374375"/>
                  <a:gd name="connsiteY23" fmla="*/ 140811 h 305308"/>
                  <a:gd name="connsiteX24" fmla="*/ 230648 w 374375"/>
                  <a:gd name="connsiteY24" fmla="*/ 137941 h 305308"/>
                  <a:gd name="connsiteX25" fmla="*/ 235783 w 374375"/>
                  <a:gd name="connsiteY25" fmla="*/ 134028 h 305308"/>
                  <a:gd name="connsiteX26" fmla="*/ 251867 w 374375"/>
                  <a:gd name="connsiteY26" fmla="*/ 127559 h 305308"/>
                  <a:gd name="connsiteX27" fmla="*/ 256898 w 374375"/>
                  <a:gd name="connsiteY27" fmla="*/ 127246 h 305308"/>
                  <a:gd name="connsiteX28" fmla="*/ 257550 w 374375"/>
                  <a:gd name="connsiteY28" fmla="*/ 129203 h 305308"/>
                  <a:gd name="connsiteX29" fmla="*/ 263389 w 374375"/>
                  <a:gd name="connsiteY29" fmla="*/ 130089 h 305308"/>
                  <a:gd name="connsiteX30" fmla="*/ 266829 w 374375"/>
                  <a:gd name="connsiteY30" fmla="*/ 129437 h 305308"/>
                  <a:gd name="connsiteX31" fmla="*/ 269462 w 374375"/>
                  <a:gd name="connsiteY31" fmla="*/ 132803 h 305308"/>
                  <a:gd name="connsiteX32" fmla="*/ 273086 w 374375"/>
                  <a:gd name="connsiteY32" fmla="*/ 133194 h 305308"/>
                  <a:gd name="connsiteX33" fmla="*/ 277700 w 374375"/>
                  <a:gd name="connsiteY33" fmla="*/ 135698 h 305308"/>
                  <a:gd name="connsiteX34" fmla="*/ 278273 w 374375"/>
                  <a:gd name="connsiteY34" fmla="*/ 138254 h 305308"/>
                  <a:gd name="connsiteX35" fmla="*/ 284920 w 374375"/>
                  <a:gd name="connsiteY35" fmla="*/ 142011 h 305308"/>
                  <a:gd name="connsiteX36" fmla="*/ 290759 w 374375"/>
                  <a:gd name="connsiteY36" fmla="*/ 143967 h 305308"/>
                  <a:gd name="connsiteX37" fmla="*/ 296051 w 374375"/>
                  <a:gd name="connsiteY37" fmla="*/ 147463 h 305308"/>
                  <a:gd name="connsiteX38" fmla="*/ 296025 w 374375"/>
                  <a:gd name="connsiteY38" fmla="*/ 143054 h 305308"/>
                  <a:gd name="connsiteX39" fmla="*/ 294643 w 374375"/>
                  <a:gd name="connsiteY39" fmla="*/ 142037 h 305308"/>
                  <a:gd name="connsiteX40" fmla="*/ 294982 w 374375"/>
                  <a:gd name="connsiteY40" fmla="*/ 136846 h 305308"/>
                  <a:gd name="connsiteX41" fmla="*/ 294018 w 374375"/>
                  <a:gd name="connsiteY41" fmla="*/ 131994 h 305308"/>
                  <a:gd name="connsiteX42" fmla="*/ 290603 w 374375"/>
                  <a:gd name="connsiteY42" fmla="*/ 130402 h 305308"/>
                  <a:gd name="connsiteX43" fmla="*/ 290577 w 374375"/>
                  <a:gd name="connsiteY43" fmla="*/ 133507 h 305308"/>
                  <a:gd name="connsiteX44" fmla="*/ 285676 w 374375"/>
                  <a:gd name="connsiteY44" fmla="*/ 133429 h 305308"/>
                  <a:gd name="connsiteX45" fmla="*/ 282053 w 374375"/>
                  <a:gd name="connsiteY45" fmla="*/ 131159 h 305308"/>
                  <a:gd name="connsiteX46" fmla="*/ 283121 w 374375"/>
                  <a:gd name="connsiteY46" fmla="*/ 127820 h 305308"/>
                  <a:gd name="connsiteX47" fmla="*/ 282209 w 374375"/>
                  <a:gd name="connsiteY47" fmla="*/ 123516 h 305308"/>
                  <a:gd name="connsiteX48" fmla="*/ 283121 w 374375"/>
                  <a:gd name="connsiteY48" fmla="*/ 118846 h 305308"/>
                  <a:gd name="connsiteX49" fmla="*/ 281297 w 374375"/>
                  <a:gd name="connsiteY49" fmla="*/ 117386 h 305308"/>
                  <a:gd name="connsiteX50" fmla="*/ 293235 w 374375"/>
                  <a:gd name="connsiteY50" fmla="*/ 117438 h 305308"/>
                  <a:gd name="connsiteX51" fmla="*/ 300404 w 374375"/>
                  <a:gd name="connsiteY51" fmla="*/ 119029 h 305308"/>
                  <a:gd name="connsiteX52" fmla="*/ 300065 w 374375"/>
                  <a:gd name="connsiteY52" fmla="*/ 156880 h 305308"/>
                  <a:gd name="connsiteX53" fmla="*/ 326862 w 374375"/>
                  <a:gd name="connsiteY53" fmla="*/ 157219 h 305308"/>
                  <a:gd name="connsiteX54" fmla="*/ 328999 w 374375"/>
                  <a:gd name="connsiteY54" fmla="*/ 146811 h 305308"/>
                  <a:gd name="connsiteX55" fmla="*/ 327592 w 374375"/>
                  <a:gd name="connsiteY55" fmla="*/ 141698 h 305308"/>
                  <a:gd name="connsiteX56" fmla="*/ 328609 w 374375"/>
                  <a:gd name="connsiteY56" fmla="*/ 137707 h 305308"/>
                  <a:gd name="connsiteX57" fmla="*/ 333196 w 374375"/>
                  <a:gd name="connsiteY57" fmla="*/ 137785 h 305308"/>
                  <a:gd name="connsiteX58" fmla="*/ 333327 w 374375"/>
                  <a:gd name="connsiteY58" fmla="*/ 148271 h 305308"/>
                  <a:gd name="connsiteX59" fmla="*/ 337028 w 374375"/>
                  <a:gd name="connsiteY59" fmla="*/ 148532 h 305308"/>
                  <a:gd name="connsiteX60" fmla="*/ 338045 w 374375"/>
                  <a:gd name="connsiteY60" fmla="*/ 146393 h 305308"/>
                  <a:gd name="connsiteX61" fmla="*/ 342997 w 374375"/>
                  <a:gd name="connsiteY61" fmla="*/ 143732 h 305308"/>
                  <a:gd name="connsiteX62" fmla="*/ 343023 w 374375"/>
                  <a:gd name="connsiteY62" fmla="*/ 139559 h 305308"/>
                  <a:gd name="connsiteX63" fmla="*/ 344431 w 374375"/>
                  <a:gd name="connsiteY63" fmla="*/ 139559 h 305308"/>
                  <a:gd name="connsiteX64" fmla="*/ 345317 w 374375"/>
                  <a:gd name="connsiteY64" fmla="*/ 132515 h 305308"/>
                  <a:gd name="connsiteX65" fmla="*/ 347950 w 374375"/>
                  <a:gd name="connsiteY65" fmla="*/ 132515 h 305308"/>
                  <a:gd name="connsiteX66" fmla="*/ 347872 w 374375"/>
                  <a:gd name="connsiteY66" fmla="*/ 129359 h 305308"/>
                  <a:gd name="connsiteX67" fmla="*/ 349566 w 374375"/>
                  <a:gd name="connsiteY67" fmla="*/ 127350 h 305308"/>
                  <a:gd name="connsiteX68" fmla="*/ 353476 w 374375"/>
                  <a:gd name="connsiteY68" fmla="*/ 126855 h 305308"/>
                  <a:gd name="connsiteX69" fmla="*/ 357856 w 374375"/>
                  <a:gd name="connsiteY69" fmla="*/ 121899 h 305308"/>
                  <a:gd name="connsiteX70" fmla="*/ 358012 w 374375"/>
                  <a:gd name="connsiteY70" fmla="*/ 119733 h 305308"/>
                  <a:gd name="connsiteX71" fmla="*/ 363617 w 374375"/>
                  <a:gd name="connsiteY71" fmla="*/ 116525 h 305308"/>
                  <a:gd name="connsiteX72" fmla="*/ 367396 w 374375"/>
                  <a:gd name="connsiteY72" fmla="*/ 118090 h 305308"/>
                  <a:gd name="connsiteX73" fmla="*/ 370185 w 374375"/>
                  <a:gd name="connsiteY73" fmla="*/ 115612 h 305308"/>
                  <a:gd name="connsiteX74" fmla="*/ 370420 w 374375"/>
                  <a:gd name="connsiteY74" fmla="*/ 118533 h 305308"/>
                  <a:gd name="connsiteX75" fmla="*/ 374408 w 374375"/>
                  <a:gd name="connsiteY75" fmla="*/ 118377 h 305308"/>
                  <a:gd name="connsiteX76" fmla="*/ 374356 w 374375"/>
                  <a:gd name="connsiteY76" fmla="*/ 121846 h 305308"/>
                  <a:gd name="connsiteX77" fmla="*/ 370290 w 374375"/>
                  <a:gd name="connsiteY77" fmla="*/ 121872 h 305308"/>
                  <a:gd name="connsiteX78" fmla="*/ 365389 w 374375"/>
                  <a:gd name="connsiteY78" fmla="*/ 125420 h 305308"/>
                  <a:gd name="connsiteX79" fmla="*/ 364607 w 374375"/>
                  <a:gd name="connsiteY79" fmla="*/ 128472 h 305308"/>
                  <a:gd name="connsiteX80" fmla="*/ 361662 w 374375"/>
                  <a:gd name="connsiteY80" fmla="*/ 128446 h 305308"/>
                  <a:gd name="connsiteX81" fmla="*/ 362860 w 374375"/>
                  <a:gd name="connsiteY81" fmla="*/ 133637 h 305308"/>
                  <a:gd name="connsiteX82" fmla="*/ 365337 w 374375"/>
                  <a:gd name="connsiteY82" fmla="*/ 133507 h 305308"/>
                  <a:gd name="connsiteX83" fmla="*/ 366380 w 374375"/>
                  <a:gd name="connsiteY83" fmla="*/ 138489 h 305308"/>
                  <a:gd name="connsiteX84" fmla="*/ 368257 w 374375"/>
                  <a:gd name="connsiteY84" fmla="*/ 139298 h 305308"/>
                  <a:gd name="connsiteX85" fmla="*/ 368595 w 374375"/>
                  <a:gd name="connsiteY85" fmla="*/ 142167 h 305308"/>
                  <a:gd name="connsiteX86" fmla="*/ 362652 w 374375"/>
                  <a:gd name="connsiteY86" fmla="*/ 147828 h 305308"/>
                  <a:gd name="connsiteX87" fmla="*/ 358925 w 374375"/>
                  <a:gd name="connsiteY87" fmla="*/ 147332 h 305308"/>
                  <a:gd name="connsiteX88" fmla="*/ 357725 w 374375"/>
                  <a:gd name="connsiteY88" fmla="*/ 150645 h 305308"/>
                  <a:gd name="connsiteX89" fmla="*/ 352147 w 374375"/>
                  <a:gd name="connsiteY89" fmla="*/ 153019 h 305308"/>
                  <a:gd name="connsiteX90" fmla="*/ 355849 w 374375"/>
                  <a:gd name="connsiteY90" fmla="*/ 155210 h 305308"/>
                  <a:gd name="connsiteX91" fmla="*/ 353920 w 374375"/>
                  <a:gd name="connsiteY91" fmla="*/ 157688 h 305308"/>
                  <a:gd name="connsiteX92" fmla="*/ 345865 w 374375"/>
                  <a:gd name="connsiteY92" fmla="*/ 157532 h 305308"/>
                  <a:gd name="connsiteX93" fmla="*/ 347325 w 374375"/>
                  <a:gd name="connsiteY93" fmla="*/ 159201 h 305308"/>
                  <a:gd name="connsiteX94" fmla="*/ 341877 w 374375"/>
                  <a:gd name="connsiteY94" fmla="*/ 163584 h 305308"/>
                  <a:gd name="connsiteX95" fmla="*/ 344718 w 374375"/>
                  <a:gd name="connsiteY95" fmla="*/ 170888 h 305308"/>
                  <a:gd name="connsiteX96" fmla="*/ 336194 w 374375"/>
                  <a:gd name="connsiteY96" fmla="*/ 174357 h 305308"/>
                  <a:gd name="connsiteX97" fmla="*/ 338723 w 374375"/>
                  <a:gd name="connsiteY97" fmla="*/ 177279 h 305308"/>
                  <a:gd name="connsiteX98" fmla="*/ 336663 w 374375"/>
                  <a:gd name="connsiteY98" fmla="*/ 177566 h 305308"/>
                  <a:gd name="connsiteX99" fmla="*/ 336689 w 374375"/>
                  <a:gd name="connsiteY99" fmla="*/ 185287 h 305308"/>
                  <a:gd name="connsiteX100" fmla="*/ 335360 w 374375"/>
                  <a:gd name="connsiteY100" fmla="*/ 186200 h 305308"/>
                  <a:gd name="connsiteX101" fmla="*/ 336298 w 374375"/>
                  <a:gd name="connsiteY101" fmla="*/ 190426 h 305308"/>
                  <a:gd name="connsiteX102" fmla="*/ 340599 w 374375"/>
                  <a:gd name="connsiteY102" fmla="*/ 198173 h 305308"/>
                  <a:gd name="connsiteX103" fmla="*/ 336585 w 374375"/>
                  <a:gd name="connsiteY103" fmla="*/ 200939 h 305308"/>
                  <a:gd name="connsiteX104" fmla="*/ 338488 w 374375"/>
                  <a:gd name="connsiteY104" fmla="*/ 205060 h 305308"/>
                  <a:gd name="connsiteX105" fmla="*/ 338279 w 374375"/>
                  <a:gd name="connsiteY105" fmla="*/ 208947 h 305308"/>
                  <a:gd name="connsiteX106" fmla="*/ 340443 w 374375"/>
                  <a:gd name="connsiteY106" fmla="*/ 213016 h 305308"/>
                  <a:gd name="connsiteX107" fmla="*/ 310805 w 374375"/>
                  <a:gd name="connsiteY107" fmla="*/ 220712 h 305308"/>
                  <a:gd name="connsiteX108" fmla="*/ 311404 w 374375"/>
                  <a:gd name="connsiteY108" fmla="*/ 221755 h 305308"/>
                  <a:gd name="connsiteX109" fmla="*/ 305696 w 374375"/>
                  <a:gd name="connsiteY109" fmla="*/ 224077 h 305308"/>
                  <a:gd name="connsiteX110" fmla="*/ 305018 w 374375"/>
                  <a:gd name="connsiteY110" fmla="*/ 228902 h 305308"/>
                  <a:gd name="connsiteX111" fmla="*/ 297537 w 374375"/>
                  <a:gd name="connsiteY111" fmla="*/ 226085 h 305308"/>
                  <a:gd name="connsiteX112" fmla="*/ 297484 w 374375"/>
                  <a:gd name="connsiteY112" fmla="*/ 221598 h 305308"/>
                  <a:gd name="connsiteX113" fmla="*/ 292714 w 374375"/>
                  <a:gd name="connsiteY113" fmla="*/ 221729 h 305308"/>
                  <a:gd name="connsiteX114" fmla="*/ 294434 w 374375"/>
                  <a:gd name="connsiteY114" fmla="*/ 219146 h 305308"/>
                  <a:gd name="connsiteX115" fmla="*/ 293288 w 374375"/>
                  <a:gd name="connsiteY115" fmla="*/ 216955 h 305308"/>
                  <a:gd name="connsiteX116" fmla="*/ 288491 w 374375"/>
                  <a:gd name="connsiteY116" fmla="*/ 216329 h 305308"/>
                  <a:gd name="connsiteX117" fmla="*/ 254656 w 374375"/>
                  <a:gd name="connsiteY117" fmla="*/ 236833 h 305308"/>
                  <a:gd name="connsiteX118" fmla="*/ 205207 w 374375"/>
                  <a:gd name="connsiteY118" fmla="*/ 265683 h 305308"/>
                  <a:gd name="connsiteX119" fmla="*/ 212688 w 374375"/>
                  <a:gd name="connsiteY119" fmla="*/ 278544 h 305308"/>
                  <a:gd name="connsiteX120" fmla="*/ 168400 w 374375"/>
                  <a:gd name="connsiteY120" fmla="*/ 305308 h 305308"/>
                  <a:gd name="connsiteX121" fmla="*/ 164203 w 374375"/>
                  <a:gd name="connsiteY121" fmla="*/ 298604 h 305308"/>
                  <a:gd name="connsiteX122" fmla="*/ 138892 w 374375"/>
                  <a:gd name="connsiteY122" fmla="*/ 302517 h 305308"/>
                  <a:gd name="connsiteX123" fmla="*/ 101981 w 374375"/>
                  <a:gd name="connsiteY123" fmla="*/ 238372 h 305308"/>
                  <a:gd name="connsiteX124" fmla="*/ 55008 w 374375"/>
                  <a:gd name="connsiteY124" fmla="*/ 238006 h 305308"/>
                  <a:gd name="connsiteX125" fmla="*/ 18958 w 374375"/>
                  <a:gd name="connsiteY125" fmla="*/ 238059 h 305308"/>
                  <a:gd name="connsiteX126" fmla="*/ 59 w 374375"/>
                  <a:gd name="connsiteY126" fmla="*/ 237824 h 305308"/>
                  <a:gd name="connsiteX127" fmla="*/ 33 w 374375"/>
                  <a:gd name="connsiteY127" fmla="*/ 235685 h 305308"/>
                  <a:gd name="connsiteX128" fmla="*/ 33 w 374375"/>
                  <a:gd name="connsiteY128" fmla="*/ 235685 h 305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374375" h="305308">
                    <a:moveTo>
                      <a:pt x="33" y="235685"/>
                    </a:moveTo>
                    <a:lnTo>
                      <a:pt x="294" y="177200"/>
                    </a:lnTo>
                    <a:lnTo>
                      <a:pt x="19427" y="181244"/>
                    </a:lnTo>
                    <a:lnTo>
                      <a:pt x="25527" y="182209"/>
                    </a:lnTo>
                    <a:lnTo>
                      <a:pt x="25579" y="173653"/>
                    </a:lnTo>
                    <a:lnTo>
                      <a:pt x="27221" y="171279"/>
                    </a:lnTo>
                    <a:lnTo>
                      <a:pt x="30088" y="170470"/>
                    </a:lnTo>
                    <a:lnTo>
                      <a:pt x="33842" y="163766"/>
                    </a:lnTo>
                    <a:lnTo>
                      <a:pt x="77244" y="163818"/>
                    </a:lnTo>
                    <a:lnTo>
                      <a:pt x="77244" y="87961"/>
                    </a:lnTo>
                    <a:lnTo>
                      <a:pt x="98176" y="87987"/>
                    </a:lnTo>
                    <a:lnTo>
                      <a:pt x="97732" y="12025"/>
                    </a:lnTo>
                    <a:lnTo>
                      <a:pt x="127084" y="12364"/>
                    </a:lnTo>
                    <a:lnTo>
                      <a:pt x="174604" y="12260"/>
                    </a:lnTo>
                    <a:lnTo>
                      <a:pt x="174500" y="52"/>
                    </a:lnTo>
                    <a:lnTo>
                      <a:pt x="217041" y="156"/>
                    </a:lnTo>
                    <a:lnTo>
                      <a:pt x="238312" y="0"/>
                    </a:lnTo>
                    <a:lnTo>
                      <a:pt x="238286" y="5764"/>
                    </a:lnTo>
                    <a:lnTo>
                      <a:pt x="247071" y="5738"/>
                    </a:lnTo>
                    <a:lnTo>
                      <a:pt x="246966" y="37615"/>
                    </a:lnTo>
                    <a:lnTo>
                      <a:pt x="246549" y="80344"/>
                    </a:lnTo>
                    <a:lnTo>
                      <a:pt x="227182" y="80005"/>
                    </a:lnTo>
                    <a:lnTo>
                      <a:pt x="225983" y="142845"/>
                    </a:lnTo>
                    <a:lnTo>
                      <a:pt x="229710" y="140811"/>
                    </a:lnTo>
                    <a:lnTo>
                      <a:pt x="230648" y="137941"/>
                    </a:lnTo>
                    <a:lnTo>
                      <a:pt x="235783" y="134028"/>
                    </a:lnTo>
                    <a:lnTo>
                      <a:pt x="251867" y="127559"/>
                    </a:lnTo>
                    <a:lnTo>
                      <a:pt x="256898" y="127246"/>
                    </a:lnTo>
                    <a:lnTo>
                      <a:pt x="257550" y="129203"/>
                    </a:lnTo>
                    <a:lnTo>
                      <a:pt x="263389" y="130089"/>
                    </a:lnTo>
                    <a:lnTo>
                      <a:pt x="266829" y="129437"/>
                    </a:lnTo>
                    <a:lnTo>
                      <a:pt x="269462" y="132803"/>
                    </a:lnTo>
                    <a:lnTo>
                      <a:pt x="273086" y="133194"/>
                    </a:lnTo>
                    <a:lnTo>
                      <a:pt x="277700" y="135698"/>
                    </a:lnTo>
                    <a:lnTo>
                      <a:pt x="278273" y="138254"/>
                    </a:lnTo>
                    <a:lnTo>
                      <a:pt x="284920" y="142011"/>
                    </a:lnTo>
                    <a:lnTo>
                      <a:pt x="290759" y="143967"/>
                    </a:lnTo>
                    <a:lnTo>
                      <a:pt x="296051" y="147463"/>
                    </a:lnTo>
                    <a:lnTo>
                      <a:pt x="296025" y="143054"/>
                    </a:lnTo>
                    <a:lnTo>
                      <a:pt x="294643" y="142037"/>
                    </a:lnTo>
                    <a:lnTo>
                      <a:pt x="294982" y="136846"/>
                    </a:lnTo>
                    <a:lnTo>
                      <a:pt x="294018" y="131994"/>
                    </a:lnTo>
                    <a:lnTo>
                      <a:pt x="290603" y="130402"/>
                    </a:lnTo>
                    <a:lnTo>
                      <a:pt x="290577" y="133507"/>
                    </a:lnTo>
                    <a:lnTo>
                      <a:pt x="285676" y="133429"/>
                    </a:lnTo>
                    <a:lnTo>
                      <a:pt x="282053" y="131159"/>
                    </a:lnTo>
                    <a:lnTo>
                      <a:pt x="283121" y="127820"/>
                    </a:lnTo>
                    <a:lnTo>
                      <a:pt x="282209" y="123516"/>
                    </a:lnTo>
                    <a:lnTo>
                      <a:pt x="283121" y="118846"/>
                    </a:lnTo>
                    <a:lnTo>
                      <a:pt x="281297" y="117386"/>
                    </a:lnTo>
                    <a:lnTo>
                      <a:pt x="293235" y="117438"/>
                    </a:lnTo>
                    <a:lnTo>
                      <a:pt x="300404" y="119029"/>
                    </a:lnTo>
                    <a:lnTo>
                      <a:pt x="300065" y="156880"/>
                    </a:lnTo>
                    <a:lnTo>
                      <a:pt x="326862" y="157219"/>
                    </a:lnTo>
                    <a:lnTo>
                      <a:pt x="328999" y="146811"/>
                    </a:lnTo>
                    <a:lnTo>
                      <a:pt x="327592" y="141698"/>
                    </a:lnTo>
                    <a:lnTo>
                      <a:pt x="328609" y="137707"/>
                    </a:lnTo>
                    <a:lnTo>
                      <a:pt x="333196" y="137785"/>
                    </a:lnTo>
                    <a:lnTo>
                      <a:pt x="333327" y="148271"/>
                    </a:lnTo>
                    <a:lnTo>
                      <a:pt x="337028" y="148532"/>
                    </a:lnTo>
                    <a:lnTo>
                      <a:pt x="338045" y="146393"/>
                    </a:lnTo>
                    <a:lnTo>
                      <a:pt x="342997" y="143732"/>
                    </a:lnTo>
                    <a:lnTo>
                      <a:pt x="343023" y="139559"/>
                    </a:lnTo>
                    <a:lnTo>
                      <a:pt x="344431" y="139559"/>
                    </a:lnTo>
                    <a:lnTo>
                      <a:pt x="345317" y="132515"/>
                    </a:lnTo>
                    <a:lnTo>
                      <a:pt x="347950" y="132515"/>
                    </a:lnTo>
                    <a:lnTo>
                      <a:pt x="347872" y="129359"/>
                    </a:lnTo>
                    <a:lnTo>
                      <a:pt x="349566" y="127350"/>
                    </a:lnTo>
                    <a:lnTo>
                      <a:pt x="353476" y="126855"/>
                    </a:lnTo>
                    <a:lnTo>
                      <a:pt x="357856" y="121899"/>
                    </a:lnTo>
                    <a:lnTo>
                      <a:pt x="358012" y="119733"/>
                    </a:lnTo>
                    <a:lnTo>
                      <a:pt x="363617" y="116525"/>
                    </a:lnTo>
                    <a:lnTo>
                      <a:pt x="367396" y="118090"/>
                    </a:lnTo>
                    <a:lnTo>
                      <a:pt x="370185" y="115612"/>
                    </a:lnTo>
                    <a:lnTo>
                      <a:pt x="370420" y="118533"/>
                    </a:lnTo>
                    <a:lnTo>
                      <a:pt x="374408" y="118377"/>
                    </a:lnTo>
                    <a:lnTo>
                      <a:pt x="374356" y="121846"/>
                    </a:lnTo>
                    <a:lnTo>
                      <a:pt x="370290" y="121872"/>
                    </a:lnTo>
                    <a:lnTo>
                      <a:pt x="365389" y="125420"/>
                    </a:lnTo>
                    <a:lnTo>
                      <a:pt x="364607" y="128472"/>
                    </a:lnTo>
                    <a:lnTo>
                      <a:pt x="361662" y="128446"/>
                    </a:lnTo>
                    <a:lnTo>
                      <a:pt x="362860" y="133637"/>
                    </a:lnTo>
                    <a:lnTo>
                      <a:pt x="365337" y="133507"/>
                    </a:lnTo>
                    <a:lnTo>
                      <a:pt x="366380" y="138489"/>
                    </a:lnTo>
                    <a:lnTo>
                      <a:pt x="368257" y="139298"/>
                    </a:lnTo>
                    <a:lnTo>
                      <a:pt x="368595" y="142167"/>
                    </a:lnTo>
                    <a:lnTo>
                      <a:pt x="362652" y="147828"/>
                    </a:lnTo>
                    <a:lnTo>
                      <a:pt x="358925" y="147332"/>
                    </a:lnTo>
                    <a:lnTo>
                      <a:pt x="357725" y="150645"/>
                    </a:lnTo>
                    <a:lnTo>
                      <a:pt x="352147" y="153019"/>
                    </a:lnTo>
                    <a:lnTo>
                      <a:pt x="355849" y="155210"/>
                    </a:lnTo>
                    <a:lnTo>
                      <a:pt x="353920" y="157688"/>
                    </a:lnTo>
                    <a:lnTo>
                      <a:pt x="345865" y="157532"/>
                    </a:lnTo>
                    <a:lnTo>
                      <a:pt x="347325" y="159201"/>
                    </a:lnTo>
                    <a:lnTo>
                      <a:pt x="341877" y="163584"/>
                    </a:lnTo>
                    <a:lnTo>
                      <a:pt x="344718" y="170888"/>
                    </a:lnTo>
                    <a:lnTo>
                      <a:pt x="336194" y="174357"/>
                    </a:lnTo>
                    <a:lnTo>
                      <a:pt x="338723" y="177279"/>
                    </a:lnTo>
                    <a:lnTo>
                      <a:pt x="336663" y="177566"/>
                    </a:lnTo>
                    <a:lnTo>
                      <a:pt x="336689" y="185287"/>
                    </a:lnTo>
                    <a:lnTo>
                      <a:pt x="335360" y="186200"/>
                    </a:lnTo>
                    <a:lnTo>
                      <a:pt x="336298" y="190426"/>
                    </a:lnTo>
                    <a:lnTo>
                      <a:pt x="340599" y="198173"/>
                    </a:lnTo>
                    <a:lnTo>
                      <a:pt x="336585" y="200939"/>
                    </a:lnTo>
                    <a:lnTo>
                      <a:pt x="338488" y="205060"/>
                    </a:lnTo>
                    <a:lnTo>
                      <a:pt x="338279" y="208947"/>
                    </a:lnTo>
                    <a:lnTo>
                      <a:pt x="340443" y="213016"/>
                    </a:lnTo>
                    <a:lnTo>
                      <a:pt x="310805" y="220712"/>
                    </a:lnTo>
                    <a:lnTo>
                      <a:pt x="311404" y="221755"/>
                    </a:lnTo>
                    <a:lnTo>
                      <a:pt x="305696" y="224077"/>
                    </a:lnTo>
                    <a:lnTo>
                      <a:pt x="305018" y="228902"/>
                    </a:lnTo>
                    <a:lnTo>
                      <a:pt x="297537" y="226085"/>
                    </a:lnTo>
                    <a:lnTo>
                      <a:pt x="297484" y="221598"/>
                    </a:lnTo>
                    <a:lnTo>
                      <a:pt x="292714" y="221729"/>
                    </a:lnTo>
                    <a:lnTo>
                      <a:pt x="294434" y="219146"/>
                    </a:lnTo>
                    <a:lnTo>
                      <a:pt x="293288" y="216955"/>
                    </a:lnTo>
                    <a:lnTo>
                      <a:pt x="288491" y="216329"/>
                    </a:lnTo>
                    <a:lnTo>
                      <a:pt x="254656" y="236833"/>
                    </a:lnTo>
                    <a:lnTo>
                      <a:pt x="205207" y="265683"/>
                    </a:lnTo>
                    <a:lnTo>
                      <a:pt x="212688" y="278544"/>
                    </a:lnTo>
                    <a:lnTo>
                      <a:pt x="168400" y="305308"/>
                    </a:lnTo>
                    <a:lnTo>
                      <a:pt x="164203" y="298604"/>
                    </a:lnTo>
                    <a:lnTo>
                      <a:pt x="138892" y="302517"/>
                    </a:lnTo>
                    <a:lnTo>
                      <a:pt x="101981" y="238372"/>
                    </a:lnTo>
                    <a:lnTo>
                      <a:pt x="55008" y="238006"/>
                    </a:lnTo>
                    <a:lnTo>
                      <a:pt x="18958" y="238059"/>
                    </a:lnTo>
                    <a:lnTo>
                      <a:pt x="59" y="237824"/>
                    </a:lnTo>
                    <a:lnTo>
                      <a:pt x="33" y="235685"/>
                    </a:lnTo>
                    <a:lnTo>
                      <a:pt x="33" y="235685"/>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5" name="TX-26">
                <a:extLst>
                  <a:ext uri="{FF2B5EF4-FFF2-40B4-BE49-F238E27FC236}">
                    <a16:creationId xmlns:a16="http://schemas.microsoft.com/office/drawing/2014/main" id="{50E685D4-5E13-6BCE-F687-418E3FEC19EB}"/>
                  </a:ext>
                </a:extLst>
              </p:cNvPr>
              <p:cNvSpPr/>
              <p:nvPr/>
            </p:nvSpPr>
            <p:spPr>
              <a:xfrm>
                <a:off x="4470252" y="4431817"/>
                <a:ext cx="134342" cy="145749"/>
              </a:xfrm>
              <a:custGeom>
                <a:avLst/>
                <a:gdLst>
                  <a:gd name="connsiteX0" fmla="*/ 59 w 156793"/>
                  <a:gd name="connsiteY0" fmla="*/ 163975 h 170105"/>
                  <a:gd name="connsiteX1" fmla="*/ 216 w 156793"/>
                  <a:gd name="connsiteY1" fmla="*/ 148297 h 170105"/>
                  <a:gd name="connsiteX2" fmla="*/ 2327 w 156793"/>
                  <a:gd name="connsiteY2" fmla="*/ 145506 h 170105"/>
                  <a:gd name="connsiteX3" fmla="*/ 8766 w 156793"/>
                  <a:gd name="connsiteY3" fmla="*/ 145663 h 170105"/>
                  <a:gd name="connsiteX4" fmla="*/ 11007 w 156793"/>
                  <a:gd name="connsiteY4" fmla="*/ 139063 h 170105"/>
                  <a:gd name="connsiteX5" fmla="*/ 14109 w 156793"/>
                  <a:gd name="connsiteY5" fmla="*/ 140028 h 170105"/>
                  <a:gd name="connsiteX6" fmla="*/ 13145 w 156793"/>
                  <a:gd name="connsiteY6" fmla="*/ 133924 h 170105"/>
                  <a:gd name="connsiteX7" fmla="*/ 20261 w 156793"/>
                  <a:gd name="connsiteY7" fmla="*/ 127924 h 170105"/>
                  <a:gd name="connsiteX8" fmla="*/ 20522 w 156793"/>
                  <a:gd name="connsiteY8" fmla="*/ 131628 h 170105"/>
                  <a:gd name="connsiteX9" fmla="*/ 23103 w 156793"/>
                  <a:gd name="connsiteY9" fmla="*/ 130220 h 170105"/>
                  <a:gd name="connsiteX10" fmla="*/ 23937 w 156793"/>
                  <a:gd name="connsiteY10" fmla="*/ 132463 h 170105"/>
                  <a:gd name="connsiteX11" fmla="*/ 26126 w 156793"/>
                  <a:gd name="connsiteY11" fmla="*/ 131994 h 170105"/>
                  <a:gd name="connsiteX12" fmla="*/ 26100 w 156793"/>
                  <a:gd name="connsiteY12" fmla="*/ 129385 h 170105"/>
                  <a:gd name="connsiteX13" fmla="*/ 29228 w 156793"/>
                  <a:gd name="connsiteY13" fmla="*/ 128316 h 170105"/>
                  <a:gd name="connsiteX14" fmla="*/ 30479 w 156793"/>
                  <a:gd name="connsiteY14" fmla="*/ 125837 h 170105"/>
                  <a:gd name="connsiteX15" fmla="*/ 43591 w 156793"/>
                  <a:gd name="connsiteY15" fmla="*/ 125629 h 170105"/>
                  <a:gd name="connsiteX16" fmla="*/ 47136 w 156793"/>
                  <a:gd name="connsiteY16" fmla="*/ 123490 h 170105"/>
                  <a:gd name="connsiteX17" fmla="*/ 51046 w 156793"/>
                  <a:gd name="connsiteY17" fmla="*/ 124038 h 170105"/>
                  <a:gd name="connsiteX18" fmla="*/ 68016 w 156793"/>
                  <a:gd name="connsiteY18" fmla="*/ 123099 h 170105"/>
                  <a:gd name="connsiteX19" fmla="*/ 73282 w 156793"/>
                  <a:gd name="connsiteY19" fmla="*/ 122185 h 170105"/>
                  <a:gd name="connsiteX20" fmla="*/ 76566 w 156793"/>
                  <a:gd name="connsiteY20" fmla="*/ 123073 h 170105"/>
                  <a:gd name="connsiteX21" fmla="*/ 76462 w 156793"/>
                  <a:gd name="connsiteY21" fmla="*/ 127689 h 170105"/>
                  <a:gd name="connsiteX22" fmla="*/ 80893 w 156793"/>
                  <a:gd name="connsiteY22" fmla="*/ 128055 h 170105"/>
                  <a:gd name="connsiteX23" fmla="*/ 81884 w 156793"/>
                  <a:gd name="connsiteY23" fmla="*/ 126750 h 170105"/>
                  <a:gd name="connsiteX24" fmla="*/ 87149 w 156793"/>
                  <a:gd name="connsiteY24" fmla="*/ 127376 h 170105"/>
                  <a:gd name="connsiteX25" fmla="*/ 97550 w 156793"/>
                  <a:gd name="connsiteY25" fmla="*/ 127220 h 170105"/>
                  <a:gd name="connsiteX26" fmla="*/ 109567 w 156793"/>
                  <a:gd name="connsiteY26" fmla="*/ 127689 h 170105"/>
                  <a:gd name="connsiteX27" fmla="*/ 112513 w 156793"/>
                  <a:gd name="connsiteY27" fmla="*/ 130037 h 170105"/>
                  <a:gd name="connsiteX28" fmla="*/ 112460 w 156793"/>
                  <a:gd name="connsiteY28" fmla="*/ 135098 h 170105"/>
                  <a:gd name="connsiteX29" fmla="*/ 114676 w 156793"/>
                  <a:gd name="connsiteY29" fmla="*/ 135098 h 170105"/>
                  <a:gd name="connsiteX30" fmla="*/ 115171 w 156793"/>
                  <a:gd name="connsiteY30" fmla="*/ 141854 h 170105"/>
                  <a:gd name="connsiteX31" fmla="*/ 119029 w 156793"/>
                  <a:gd name="connsiteY31" fmla="*/ 142663 h 170105"/>
                  <a:gd name="connsiteX32" fmla="*/ 120385 w 156793"/>
                  <a:gd name="connsiteY32" fmla="*/ 137185 h 170105"/>
                  <a:gd name="connsiteX33" fmla="*/ 123591 w 156793"/>
                  <a:gd name="connsiteY33" fmla="*/ 137315 h 170105"/>
                  <a:gd name="connsiteX34" fmla="*/ 126849 w 156793"/>
                  <a:gd name="connsiteY34" fmla="*/ 134211 h 170105"/>
                  <a:gd name="connsiteX35" fmla="*/ 130056 w 156793"/>
                  <a:gd name="connsiteY35" fmla="*/ 134863 h 170105"/>
                  <a:gd name="connsiteX36" fmla="*/ 130004 w 156793"/>
                  <a:gd name="connsiteY36" fmla="*/ 131029 h 170105"/>
                  <a:gd name="connsiteX37" fmla="*/ 128492 w 156793"/>
                  <a:gd name="connsiteY37" fmla="*/ 128107 h 170105"/>
                  <a:gd name="connsiteX38" fmla="*/ 127632 w 156793"/>
                  <a:gd name="connsiteY38" fmla="*/ 121429 h 170105"/>
                  <a:gd name="connsiteX39" fmla="*/ 124529 w 156793"/>
                  <a:gd name="connsiteY39" fmla="*/ 117594 h 170105"/>
                  <a:gd name="connsiteX40" fmla="*/ 121010 w 156793"/>
                  <a:gd name="connsiteY40" fmla="*/ 116264 h 170105"/>
                  <a:gd name="connsiteX41" fmla="*/ 119055 w 156793"/>
                  <a:gd name="connsiteY41" fmla="*/ 117542 h 170105"/>
                  <a:gd name="connsiteX42" fmla="*/ 113555 w 156793"/>
                  <a:gd name="connsiteY42" fmla="*/ 111882 h 170105"/>
                  <a:gd name="connsiteX43" fmla="*/ 112486 w 156793"/>
                  <a:gd name="connsiteY43" fmla="*/ 108230 h 170105"/>
                  <a:gd name="connsiteX44" fmla="*/ 108602 w 156793"/>
                  <a:gd name="connsiteY44" fmla="*/ 109638 h 170105"/>
                  <a:gd name="connsiteX45" fmla="*/ 102164 w 156793"/>
                  <a:gd name="connsiteY45" fmla="*/ 110577 h 170105"/>
                  <a:gd name="connsiteX46" fmla="*/ 100991 w 156793"/>
                  <a:gd name="connsiteY46" fmla="*/ 109273 h 170105"/>
                  <a:gd name="connsiteX47" fmla="*/ 101591 w 156793"/>
                  <a:gd name="connsiteY47" fmla="*/ 105282 h 170105"/>
                  <a:gd name="connsiteX48" fmla="*/ 101199 w 156793"/>
                  <a:gd name="connsiteY48" fmla="*/ 92083 h 170105"/>
                  <a:gd name="connsiteX49" fmla="*/ 77687 w 156793"/>
                  <a:gd name="connsiteY49" fmla="*/ 91169 h 170105"/>
                  <a:gd name="connsiteX50" fmla="*/ 77713 w 156793"/>
                  <a:gd name="connsiteY50" fmla="*/ 90752 h 170105"/>
                  <a:gd name="connsiteX51" fmla="*/ 62698 w 156793"/>
                  <a:gd name="connsiteY51" fmla="*/ 90622 h 170105"/>
                  <a:gd name="connsiteX52" fmla="*/ 63116 w 156793"/>
                  <a:gd name="connsiteY52" fmla="*/ 7069 h 170105"/>
                  <a:gd name="connsiteX53" fmla="*/ 66400 w 156793"/>
                  <a:gd name="connsiteY53" fmla="*/ 8869 h 170105"/>
                  <a:gd name="connsiteX54" fmla="*/ 67886 w 156793"/>
                  <a:gd name="connsiteY54" fmla="*/ 11217 h 170105"/>
                  <a:gd name="connsiteX55" fmla="*/ 67729 w 156793"/>
                  <a:gd name="connsiteY55" fmla="*/ 15156 h 170105"/>
                  <a:gd name="connsiteX56" fmla="*/ 66139 w 156793"/>
                  <a:gd name="connsiteY56" fmla="*/ 19668 h 170105"/>
                  <a:gd name="connsiteX57" fmla="*/ 68772 w 156793"/>
                  <a:gd name="connsiteY57" fmla="*/ 22955 h 170105"/>
                  <a:gd name="connsiteX58" fmla="*/ 71379 w 156793"/>
                  <a:gd name="connsiteY58" fmla="*/ 23894 h 170105"/>
                  <a:gd name="connsiteX59" fmla="*/ 78912 w 156793"/>
                  <a:gd name="connsiteY59" fmla="*/ 23920 h 170105"/>
                  <a:gd name="connsiteX60" fmla="*/ 81415 w 156793"/>
                  <a:gd name="connsiteY60" fmla="*/ 21703 h 170105"/>
                  <a:gd name="connsiteX61" fmla="*/ 85064 w 156793"/>
                  <a:gd name="connsiteY61" fmla="*/ 12469 h 170105"/>
                  <a:gd name="connsiteX62" fmla="*/ 85533 w 156793"/>
                  <a:gd name="connsiteY62" fmla="*/ 17503 h 170105"/>
                  <a:gd name="connsiteX63" fmla="*/ 87619 w 156793"/>
                  <a:gd name="connsiteY63" fmla="*/ 15521 h 170105"/>
                  <a:gd name="connsiteX64" fmla="*/ 88557 w 156793"/>
                  <a:gd name="connsiteY64" fmla="*/ 11843 h 170105"/>
                  <a:gd name="connsiteX65" fmla="*/ 93588 w 156793"/>
                  <a:gd name="connsiteY65" fmla="*/ 16434 h 170105"/>
                  <a:gd name="connsiteX66" fmla="*/ 96064 w 156793"/>
                  <a:gd name="connsiteY66" fmla="*/ 16069 h 170105"/>
                  <a:gd name="connsiteX67" fmla="*/ 97602 w 156793"/>
                  <a:gd name="connsiteY67" fmla="*/ 9208 h 170105"/>
                  <a:gd name="connsiteX68" fmla="*/ 102268 w 156793"/>
                  <a:gd name="connsiteY68" fmla="*/ 7017 h 170105"/>
                  <a:gd name="connsiteX69" fmla="*/ 106178 w 156793"/>
                  <a:gd name="connsiteY69" fmla="*/ 9651 h 170105"/>
                  <a:gd name="connsiteX70" fmla="*/ 108863 w 156793"/>
                  <a:gd name="connsiteY70" fmla="*/ 20138 h 170105"/>
                  <a:gd name="connsiteX71" fmla="*/ 104849 w 156793"/>
                  <a:gd name="connsiteY71" fmla="*/ 21729 h 170105"/>
                  <a:gd name="connsiteX72" fmla="*/ 103389 w 156793"/>
                  <a:gd name="connsiteY72" fmla="*/ 27155 h 170105"/>
                  <a:gd name="connsiteX73" fmla="*/ 105475 w 156793"/>
                  <a:gd name="connsiteY73" fmla="*/ 30416 h 170105"/>
                  <a:gd name="connsiteX74" fmla="*/ 105110 w 156793"/>
                  <a:gd name="connsiteY74" fmla="*/ 33963 h 170105"/>
                  <a:gd name="connsiteX75" fmla="*/ 110662 w 156793"/>
                  <a:gd name="connsiteY75" fmla="*/ 40328 h 170105"/>
                  <a:gd name="connsiteX76" fmla="*/ 115093 w 156793"/>
                  <a:gd name="connsiteY76" fmla="*/ 41528 h 170105"/>
                  <a:gd name="connsiteX77" fmla="*/ 119134 w 156793"/>
                  <a:gd name="connsiteY77" fmla="*/ 39415 h 170105"/>
                  <a:gd name="connsiteX78" fmla="*/ 120645 w 156793"/>
                  <a:gd name="connsiteY78" fmla="*/ 33259 h 170105"/>
                  <a:gd name="connsiteX79" fmla="*/ 119577 w 156793"/>
                  <a:gd name="connsiteY79" fmla="*/ 26425 h 170105"/>
                  <a:gd name="connsiteX80" fmla="*/ 125963 w 156793"/>
                  <a:gd name="connsiteY80" fmla="*/ 24155 h 170105"/>
                  <a:gd name="connsiteX81" fmla="*/ 124608 w 156793"/>
                  <a:gd name="connsiteY81" fmla="*/ 20816 h 170105"/>
                  <a:gd name="connsiteX82" fmla="*/ 119942 w 156793"/>
                  <a:gd name="connsiteY82" fmla="*/ 19512 h 170105"/>
                  <a:gd name="connsiteX83" fmla="*/ 122887 w 156793"/>
                  <a:gd name="connsiteY83" fmla="*/ 16669 h 170105"/>
                  <a:gd name="connsiteX84" fmla="*/ 127006 w 156793"/>
                  <a:gd name="connsiteY84" fmla="*/ 20607 h 170105"/>
                  <a:gd name="connsiteX85" fmla="*/ 129821 w 156793"/>
                  <a:gd name="connsiteY85" fmla="*/ 19094 h 170105"/>
                  <a:gd name="connsiteX86" fmla="*/ 133340 w 156793"/>
                  <a:gd name="connsiteY86" fmla="*/ 14817 h 170105"/>
                  <a:gd name="connsiteX87" fmla="*/ 135243 w 156793"/>
                  <a:gd name="connsiteY87" fmla="*/ 10956 h 170105"/>
                  <a:gd name="connsiteX88" fmla="*/ 133471 w 156793"/>
                  <a:gd name="connsiteY88" fmla="*/ 2347 h 170105"/>
                  <a:gd name="connsiteX89" fmla="*/ 135895 w 156793"/>
                  <a:gd name="connsiteY89" fmla="*/ 0 h 170105"/>
                  <a:gd name="connsiteX90" fmla="*/ 136703 w 156793"/>
                  <a:gd name="connsiteY90" fmla="*/ 3573 h 170105"/>
                  <a:gd name="connsiteX91" fmla="*/ 140900 w 156793"/>
                  <a:gd name="connsiteY91" fmla="*/ 1226 h 170105"/>
                  <a:gd name="connsiteX92" fmla="*/ 140821 w 156793"/>
                  <a:gd name="connsiteY92" fmla="*/ 18990 h 170105"/>
                  <a:gd name="connsiteX93" fmla="*/ 141082 w 156793"/>
                  <a:gd name="connsiteY93" fmla="*/ 57884 h 170105"/>
                  <a:gd name="connsiteX94" fmla="*/ 141004 w 156793"/>
                  <a:gd name="connsiteY94" fmla="*/ 93595 h 170105"/>
                  <a:gd name="connsiteX95" fmla="*/ 155836 w 156793"/>
                  <a:gd name="connsiteY95" fmla="*/ 94117 h 170105"/>
                  <a:gd name="connsiteX96" fmla="*/ 156827 w 156793"/>
                  <a:gd name="connsiteY96" fmla="*/ 95474 h 170105"/>
                  <a:gd name="connsiteX97" fmla="*/ 156175 w 156793"/>
                  <a:gd name="connsiteY97" fmla="*/ 127611 h 170105"/>
                  <a:gd name="connsiteX98" fmla="*/ 149189 w 156793"/>
                  <a:gd name="connsiteY98" fmla="*/ 127638 h 170105"/>
                  <a:gd name="connsiteX99" fmla="*/ 147990 w 156793"/>
                  <a:gd name="connsiteY99" fmla="*/ 130142 h 170105"/>
                  <a:gd name="connsiteX100" fmla="*/ 150154 w 156793"/>
                  <a:gd name="connsiteY100" fmla="*/ 130272 h 170105"/>
                  <a:gd name="connsiteX101" fmla="*/ 149215 w 156793"/>
                  <a:gd name="connsiteY101" fmla="*/ 132724 h 170105"/>
                  <a:gd name="connsiteX102" fmla="*/ 149893 w 156793"/>
                  <a:gd name="connsiteY102" fmla="*/ 137341 h 170105"/>
                  <a:gd name="connsiteX103" fmla="*/ 148668 w 156793"/>
                  <a:gd name="connsiteY103" fmla="*/ 139324 h 170105"/>
                  <a:gd name="connsiteX104" fmla="*/ 145644 w 156793"/>
                  <a:gd name="connsiteY104" fmla="*/ 138776 h 170105"/>
                  <a:gd name="connsiteX105" fmla="*/ 144366 w 156793"/>
                  <a:gd name="connsiteY105" fmla="*/ 143106 h 170105"/>
                  <a:gd name="connsiteX106" fmla="*/ 148694 w 156793"/>
                  <a:gd name="connsiteY106" fmla="*/ 142376 h 170105"/>
                  <a:gd name="connsiteX107" fmla="*/ 148668 w 156793"/>
                  <a:gd name="connsiteY107" fmla="*/ 140524 h 170105"/>
                  <a:gd name="connsiteX108" fmla="*/ 151744 w 156793"/>
                  <a:gd name="connsiteY108" fmla="*/ 142480 h 170105"/>
                  <a:gd name="connsiteX109" fmla="*/ 154064 w 156793"/>
                  <a:gd name="connsiteY109" fmla="*/ 139089 h 170105"/>
                  <a:gd name="connsiteX110" fmla="*/ 155940 w 156793"/>
                  <a:gd name="connsiteY110" fmla="*/ 139141 h 170105"/>
                  <a:gd name="connsiteX111" fmla="*/ 155445 w 156793"/>
                  <a:gd name="connsiteY111" fmla="*/ 163453 h 170105"/>
                  <a:gd name="connsiteX112" fmla="*/ 152239 w 156793"/>
                  <a:gd name="connsiteY112" fmla="*/ 163375 h 170105"/>
                  <a:gd name="connsiteX113" fmla="*/ 151248 w 156793"/>
                  <a:gd name="connsiteY113" fmla="*/ 165905 h 170105"/>
                  <a:gd name="connsiteX114" fmla="*/ 145905 w 156793"/>
                  <a:gd name="connsiteY114" fmla="*/ 165592 h 170105"/>
                  <a:gd name="connsiteX115" fmla="*/ 145905 w 156793"/>
                  <a:gd name="connsiteY115" fmla="*/ 167418 h 170105"/>
                  <a:gd name="connsiteX116" fmla="*/ 89756 w 156793"/>
                  <a:gd name="connsiteY116" fmla="*/ 166897 h 170105"/>
                  <a:gd name="connsiteX117" fmla="*/ 87358 w 156793"/>
                  <a:gd name="connsiteY117" fmla="*/ 170105 h 170105"/>
                  <a:gd name="connsiteX118" fmla="*/ 83448 w 156793"/>
                  <a:gd name="connsiteY118" fmla="*/ 169114 h 170105"/>
                  <a:gd name="connsiteX119" fmla="*/ 85664 w 156793"/>
                  <a:gd name="connsiteY119" fmla="*/ 166870 h 170105"/>
                  <a:gd name="connsiteX120" fmla="*/ 68616 w 156793"/>
                  <a:gd name="connsiteY120" fmla="*/ 166740 h 170105"/>
                  <a:gd name="connsiteX121" fmla="*/ 33 w 156793"/>
                  <a:gd name="connsiteY121" fmla="*/ 165175 h 170105"/>
                  <a:gd name="connsiteX122" fmla="*/ 59 w 156793"/>
                  <a:gd name="connsiteY122" fmla="*/ 163975 h 170105"/>
                  <a:gd name="connsiteX123" fmla="*/ 59 w 156793"/>
                  <a:gd name="connsiteY123" fmla="*/ 163975 h 170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156793" h="170105">
                    <a:moveTo>
                      <a:pt x="59" y="163975"/>
                    </a:moveTo>
                    <a:lnTo>
                      <a:pt x="216" y="148297"/>
                    </a:lnTo>
                    <a:lnTo>
                      <a:pt x="2327" y="145506"/>
                    </a:lnTo>
                    <a:lnTo>
                      <a:pt x="8766" y="145663"/>
                    </a:lnTo>
                    <a:lnTo>
                      <a:pt x="11007" y="139063"/>
                    </a:lnTo>
                    <a:lnTo>
                      <a:pt x="14109" y="140028"/>
                    </a:lnTo>
                    <a:lnTo>
                      <a:pt x="13145" y="133924"/>
                    </a:lnTo>
                    <a:lnTo>
                      <a:pt x="20261" y="127924"/>
                    </a:lnTo>
                    <a:lnTo>
                      <a:pt x="20522" y="131628"/>
                    </a:lnTo>
                    <a:lnTo>
                      <a:pt x="23103" y="130220"/>
                    </a:lnTo>
                    <a:lnTo>
                      <a:pt x="23937" y="132463"/>
                    </a:lnTo>
                    <a:lnTo>
                      <a:pt x="26126" y="131994"/>
                    </a:lnTo>
                    <a:lnTo>
                      <a:pt x="26100" y="129385"/>
                    </a:lnTo>
                    <a:lnTo>
                      <a:pt x="29228" y="128316"/>
                    </a:lnTo>
                    <a:lnTo>
                      <a:pt x="30479" y="125837"/>
                    </a:lnTo>
                    <a:lnTo>
                      <a:pt x="43591" y="125629"/>
                    </a:lnTo>
                    <a:lnTo>
                      <a:pt x="47136" y="123490"/>
                    </a:lnTo>
                    <a:lnTo>
                      <a:pt x="51046" y="124038"/>
                    </a:lnTo>
                    <a:lnTo>
                      <a:pt x="68016" y="123099"/>
                    </a:lnTo>
                    <a:lnTo>
                      <a:pt x="73282" y="122185"/>
                    </a:lnTo>
                    <a:lnTo>
                      <a:pt x="76566" y="123073"/>
                    </a:lnTo>
                    <a:lnTo>
                      <a:pt x="76462" y="127689"/>
                    </a:lnTo>
                    <a:lnTo>
                      <a:pt x="80893" y="128055"/>
                    </a:lnTo>
                    <a:lnTo>
                      <a:pt x="81884" y="126750"/>
                    </a:lnTo>
                    <a:lnTo>
                      <a:pt x="87149" y="127376"/>
                    </a:lnTo>
                    <a:lnTo>
                      <a:pt x="97550" y="127220"/>
                    </a:lnTo>
                    <a:lnTo>
                      <a:pt x="109567" y="127689"/>
                    </a:lnTo>
                    <a:lnTo>
                      <a:pt x="112513" y="130037"/>
                    </a:lnTo>
                    <a:lnTo>
                      <a:pt x="112460" y="135098"/>
                    </a:lnTo>
                    <a:lnTo>
                      <a:pt x="114676" y="135098"/>
                    </a:lnTo>
                    <a:lnTo>
                      <a:pt x="115171" y="141854"/>
                    </a:lnTo>
                    <a:lnTo>
                      <a:pt x="119029" y="142663"/>
                    </a:lnTo>
                    <a:lnTo>
                      <a:pt x="120385" y="137185"/>
                    </a:lnTo>
                    <a:lnTo>
                      <a:pt x="123591" y="137315"/>
                    </a:lnTo>
                    <a:lnTo>
                      <a:pt x="126849" y="134211"/>
                    </a:lnTo>
                    <a:lnTo>
                      <a:pt x="130056" y="134863"/>
                    </a:lnTo>
                    <a:lnTo>
                      <a:pt x="130004" y="131029"/>
                    </a:lnTo>
                    <a:lnTo>
                      <a:pt x="128492" y="128107"/>
                    </a:lnTo>
                    <a:lnTo>
                      <a:pt x="127632" y="121429"/>
                    </a:lnTo>
                    <a:lnTo>
                      <a:pt x="124529" y="117594"/>
                    </a:lnTo>
                    <a:lnTo>
                      <a:pt x="121010" y="116264"/>
                    </a:lnTo>
                    <a:lnTo>
                      <a:pt x="119055" y="117542"/>
                    </a:lnTo>
                    <a:lnTo>
                      <a:pt x="113555" y="111882"/>
                    </a:lnTo>
                    <a:lnTo>
                      <a:pt x="112486" y="108230"/>
                    </a:lnTo>
                    <a:lnTo>
                      <a:pt x="108602" y="109638"/>
                    </a:lnTo>
                    <a:lnTo>
                      <a:pt x="102164" y="110577"/>
                    </a:lnTo>
                    <a:lnTo>
                      <a:pt x="100991" y="109273"/>
                    </a:lnTo>
                    <a:lnTo>
                      <a:pt x="101591" y="105282"/>
                    </a:lnTo>
                    <a:lnTo>
                      <a:pt x="101199" y="92083"/>
                    </a:lnTo>
                    <a:lnTo>
                      <a:pt x="77687" y="91169"/>
                    </a:lnTo>
                    <a:lnTo>
                      <a:pt x="77713" y="90752"/>
                    </a:lnTo>
                    <a:lnTo>
                      <a:pt x="62698" y="90622"/>
                    </a:lnTo>
                    <a:lnTo>
                      <a:pt x="63116" y="7069"/>
                    </a:lnTo>
                    <a:lnTo>
                      <a:pt x="66400" y="8869"/>
                    </a:lnTo>
                    <a:lnTo>
                      <a:pt x="67886" y="11217"/>
                    </a:lnTo>
                    <a:lnTo>
                      <a:pt x="67729" y="15156"/>
                    </a:lnTo>
                    <a:lnTo>
                      <a:pt x="66139" y="19668"/>
                    </a:lnTo>
                    <a:lnTo>
                      <a:pt x="68772" y="22955"/>
                    </a:lnTo>
                    <a:lnTo>
                      <a:pt x="71379" y="23894"/>
                    </a:lnTo>
                    <a:lnTo>
                      <a:pt x="78912" y="23920"/>
                    </a:lnTo>
                    <a:lnTo>
                      <a:pt x="81415" y="21703"/>
                    </a:lnTo>
                    <a:lnTo>
                      <a:pt x="85064" y="12469"/>
                    </a:lnTo>
                    <a:lnTo>
                      <a:pt x="85533" y="17503"/>
                    </a:lnTo>
                    <a:lnTo>
                      <a:pt x="87619" y="15521"/>
                    </a:lnTo>
                    <a:lnTo>
                      <a:pt x="88557" y="11843"/>
                    </a:lnTo>
                    <a:lnTo>
                      <a:pt x="93588" y="16434"/>
                    </a:lnTo>
                    <a:lnTo>
                      <a:pt x="96064" y="16069"/>
                    </a:lnTo>
                    <a:lnTo>
                      <a:pt x="97602" y="9208"/>
                    </a:lnTo>
                    <a:lnTo>
                      <a:pt x="102268" y="7017"/>
                    </a:lnTo>
                    <a:lnTo>
                      <a:pt x="106178" y="9651"/>
                    </a:lnTo>
                    <a:lnTo>
                      <a:pt x="108863" y="20138"/>
                    </a:lnTo>
                    <a:lnTo>
                      <a:pt x="104849" y="21729"/>
                    </a:lnTo>
                    <a:lnTo>
                      <a:pt x="103389" y="27155"/>
                    </a:lnTo>
                    <a:lnTo>
                      <a:pt x="105475" y="30416"/>
                    </a:lnTo>
                    <a:lnTo>
                      <a:pt x="105110" y="33963"/>
                    </a:lnTo>
                    <a:lnTo>
                      <a:pt x="110662" y="40328"/>
                    </a:lnTo>
                    <a:lnTo>
                      <a:pt x="115093" y="41528"/>
                    </a:lnTo>
                    <a:lnTo>
                      <a:pt x="119134" y="39415"/>
                    </a:lnTo>
                    <a:lnTo>
                      <a:pt x="120645" y="33259"/>
                    </a:lnTo>
                    <a:lnTo>
                      <a:pt x="119577" y="26425"/>
                    </a:lnTo>
                    <a:lnTo>
                      <a:pt x="125963" y="24155"/>
                    </a:lnTo>
                    <a:lnTo>
                      <a:pt x="124608" y="20816"/>
                    </a:lnTo>
                    <a:lnTo>
                      <a:pt x="119942" y="19512"/>
                    </a:lnTo>
                    <a:lnTo>
                      <a:pt x="122887" y="16669"/>
                    </a:lnTo>
                    <a:lnTo>
                      <a:pt x="127006" y="20607"/>
                    </a:lnTo>
                    <a:lnTo>
                      <a:pt x="129821" y="19094"/>
                    </a:lnTo>
                    <a:lnTo>
                      <a:pt x="133340" y="14817"/>
                    </a:lnTo>
                    <a:lnTo>
                      <a:pt x="135243" y="10956"/>
                    </a:lnTo>
                    <a:lnTo>
                      <a:pt x="133471" y="2347"/>
                    </a:lnTo>
                    <a:lnTo>
                      <a:pt x="135895" y="0"/>
                    </a:lnTo>
                    <a:lnTo>
                      <a:pt x="136703" y="3573"/>
                    </a:lnTo>
                    <a:lnTo>
                      <a:pt x="140900" y="1226"/>
                    </a:lnTo>
                    <a:lnTo>
                      <a:pt x="140821" y="18990"/>
                    </a:lnTo>
                    <a:lnTo>
                      <a:pt x="141082" y="57884"/>
                    </a:lnTo>
                    <a:lnTo>
                      <a:pt x="141004" y="93595"/>
                    </a:lnTo>
                    <a:lnTo>
                      <a:pt x="155836" y="94117"/>
                    </a:lnTo>
                    <a:lnTo>
                      <a:pt x="156827" y="95474"/>
                    </a:lnTo>
                    <a:lnTo>
                      <a:pt x="156175" y="127611"/>
                    </a:lnTo>
                    <a:lnTo>
                      <a:pt x="149189" y="127638"/>
                    </a:lnTo>
                    <a:lnTo>
                      <a:pt x="147990" y="130142"/>
                    </a:lnTo>
                    <a:lnTo>
                      <a:pt x="150154" y="130272"/>
                    </a:lnTo>
                    <a:lnTo>
                      <a:pt x="149215" y="132724"/>
                    </a:lnTo>
                    <a:lnTo>
                      <a:pt x="149893" y="137341"/>
                    </a:lnTo>
                    <a:lnTo>
                      <a:pt x="148668" y="139324"/>
                    </a:lnTo>
                    <a:lnTo>
                      <a:pt x="145644" y="138776"/>
                    </a:lnTo>
                    <a:lnTo>
                      <a:pt x="144366" y="143106"/>
                    </a:lnTo>
                    <a:lnTo>
                      <a:pt x="148694" y="142376"/>
                    </a:lnTo>
                    <a:lnTo>
                      <a:pt x="148668" y="140524"/>
                    </a:lnTo>
                    <a:lnTo>
                      <a:pt x="151744" y="142480"/>
                    </a:lnTo>
                    <a:lnTo>
                      <a:pt x="154064" y="139089"/>
                    </a:lnTo>
                    <a:lnTo>
                      <a:pt x="155940" y="139141"/>
                    </a:lnTo>
                    <a:lnTo>
                      <a:pt x="155445" y="163453"/>
                    </a:lnTo>
                    <a:lnTo>
                      <a:pt x="152239" y="163375"/>
                    </a:lnTo>
                    <a:lnTo>
                      <a:pt x="151248" y="165905"/>
                    </a:lnTo>
                    <a:lnTo>
                      <a:pt x="145905" y="165592"/>
                    </a:lnTo>
                    <a:lnTo>
                      <a:pt x="145905" y="167418"/>
                    </a:lnTo>
                    <a:lnTo>
                      <a:pt x="89756" y="166897"/>
                    </a:lnTo>
                    <a:lnTo>
                      <a:pt x="87358" y="170105"/>
                    </a:lnTo>
                    <a:lnTo>
                      <a:pt x="83448" y="169114"/>
                    </a:lnTo>
                    <a:lnTo>
                      <a:pt x="85664" y="166870"/>
                    </a:lnTo>
                    <a:lnTo>
                      <a:pt x="68616" y="166740"/>
                    </a:lnTo>
                    <a:lnTo>
                      <a:pt x="33" y="165175"/>
                    </a:lnTo>
                    <a:lnTo>
                      <a:pt x="59" y="163975"/>
                    </a:lnTo>
                    <a:lnTo>
                      <a:pt x="59" y="163975"/>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6" name="TX-27">
                <a:extLst>
                  <a:ext uri="{FF2B5EF4-FFF2-40B4-BE49-F238E27FC236}">
                    <a16:creationId xmlns:a16="http://schemas.microsoft.com/office/drawing/2014/main" id="{80184327-9728-7467-63A4-506782F46EB1}"/>
                  </a:ext>
                </a:extLst>
              </p:cNvPr>
              <p:cNvSpPr/>
              <p:nvPr/>
            </p:nvSpPr>
            <p:spPr>
              <a:xfrm>
                <a:off x="4449504" y="4978561"/>
                <a:ext cx="219952" cy="374442"/>
              </a:xfrm>
              <a:custGeom>
                <a:avLst/>
                <a:gdLst>
                  <a:gd name="connsiteX0" fmla="*/ 33 w 256708"/>
                  <a:gd name="connsiteY0" fmla="*/ 256319 h 437015"/>
                  <a:gd name="connsiteX1" fmla="*/ 24771 w 256708"/>
                  <a:gd name="connsiteY1" fmla="*/ 247084 h 437015"/>
                  <a:gd name="connsiteX2" fmla="*/ 28342 w 256708"/>
                  <a:gd name="connsiteY2" fmla="*/ 250241 h 437015"/>
                  <a:gd name="connsiteX3" fmla="*/ 38143 w 256708"/>
                  <a:gd name="connsiteY3" fmla="*/ 255093 h 437015"/>
                  <a:gd name="connsiteX4" fmla="*/ 42496 w 256708"/>
                  <a:gd name="connsiteY4" fmla="*/ 254597 h 437015"/>
                  <a:gd name="connsiteX5" fmla="*/ 44894 w 256708"/>
                  <a:gd name="connsiteY5" fmla="*/ 255484 h 437015"/>
                  <a:gd name="connsiteX6" fmla="*/ 74298 w 256708"/>
                  <a:gd name="connsiteY6" fmla="*/ 231589 h 437015"/>
                  <a:gd name="connsiteX7" fmla="*/ 48283 w 256708"/>
                  <a:gd name="connsiteY7" fmla="*/ 199634 h 437015"/>
                  <a:gd name="connsiteX8" fmla="*/ 68746 w 256708"/>
                  <a:gd name="connsiteY8" fmla="*/ 182678 h 437015"/>
                  <a:gd name="connsiteX9" fmla="*/ 47892 w 256708"/>
                  <a:gd name="connsiteY9" fmla="*/ 159488 h 437015"/>
                  <a:gd name="connsiteX10" fmla="*/ 33321 w 256708"/>
                  <a:gd name="connsiteY10" fmla="*/ 142506 h 437015"/>
                  <a:gd name="connsiteX11" fmla="*/ 48439 w 256708"/>
                  <a:gd name="connsiteY11" fmla="*/ 120020 h 437015"/>
                  <a:gd name="connsiteX12" fmla="*/ 49508 w 256708"/>
                  <a:gd name="connsiteY12" fmla="*/ 118064 h 437015"/>
                  <a:gd name="connsiteX13" fmla="*/ 65852 w 256708"/>
                  <a:gd name="connsiteY13" fmla="*/ 93256 h 437015"/>
                  <a:gd name="connsiteX14" fmla="*/ 63193 w 256708"/>
                  <a:gd name="connsiteY14" fmla="*/ 92578 h 437015"/>
                  <a:gd name="connsiteX15" fmla="*/ 62959 w 256708"/>
                  <a:gd name="connsiteY15" fmla="*/ 90282 h 437015"/>
                  <a:gd name="connsiteX16" fmla="*/ 53053 w 256708"/>
                  <a:gd name="connsiteY16" fmla="*/ 87909 h 437015"/>
                  <a:gd name="connsiteX17" fmla="*/ 49977 w 256708"/>
                  <a:gd name="connsiteY17" fmla="*/ 85144 h 437015"/>
                  <a:gd name="connsiteX18" fmla="*/ 50681 w 256708"/>
                  <a:gd name="connsiteY18" fmla="*/ 82796 h 437015"/>
                  <a:gd name="connsiteX19" fmla="*/ 46354 w 256708"/>
                  <a:gd name="connsiteY19" fmla="*/ 81752 h 437015"/>
                  <a:gd name="connsiteX20" fmla="*/ 47762 w 256708"/>
                  <a:gd name="connsiteY20" fmla="*/ 80787 h 437015"/>
                  <a:gd name="connsiteX21" fmla="*/ 44451 w 256708"/>
                  <a:gd name="connsiteY21" fmla="*/ 75022 h 437015"/>
                  <a:gd name="connsiteX22" fmla="*/ 41271 w 256708"/>
                  <a:gd name="connsiteY22" fmla="*/ 76014 h 437015"/>
                  <a:gd name="connsiteX23" fmla="*/ 41766 w 256708"/>
                  <a:gd name="connsiteY23" fmla="*/ 73927 h 437015"/>
                  <a:gd name="connsiteX24" fmla="*/ 39316 w 256708"/>
                  <a:gd name="connsiteY24" fmla="*/ 69910 h 437015"/>
                  <a:gd name="connsiteX25" fmla="*/ 35693 w 256708"/>
                  <a:gd name="connsiteY25" fmla="*/ 68449 h 437015"/>
                  <a:gd name="connsiteX26" fmla="*/ 34780 w 256708"/>
                  <a:gd name="connsiteY26" fmla="*/ 61119 h 437015"/>
                  <a:gd name="connsiteX27" fmla="*/ 30844 w 256708"/>
                  <a:gd name="connsiteY27" fmla="*/ 58249 h 437015"/>
                  <a:gd name="connsiteX28" fmla="*/ 27586 w 256708"/>
                  <a:gd name="connsiteY28" fmla="*/ 58823 h 437015"/>
                  <a:gd name="connsiteX29" fmla="*/ 28264 w 256708"/>
                  <a:gd name="connsiteY29" fmla="*/ 54388 h 437015"/>
                  <a:gd name="connsiteX30" fmla="*/ 34702 w 256708"/>
                  <a:gd name="connsiteY30" fmla="*/ 49015 h 437015"/>
                  <a:gd name="connsiteX31" fmla="*/ 42861 w 256708"/>
                  <a:gd name="connsiteY31" fmla="*/ 44189 h 437015"/>
                  <a:gd name="connsiteX32" fmla="*/ 47371 w 256708"/>
                  <a:gd name="connsiteY32" fmla="*/ 37146 h 437015"/>
                  <a:gd name="connsiteX33" fmla="*/ 55087 w 256708"/>
                  <a:gd name="connsiteY33" fmla="*/ 31016 h 437015"/>
                  <a:gd name="connsiteX34" fmla="*/ 62881 w 256708"/>
                  <a:gd name="connsiteY34" fmla="*/ 23112 h 437015"/>
                  <a:gd name="connsiteX35" fmla="*/ 63506 w 256708"/>
                  <a:gd name="connsiteY35" fmla="*/ 23711 h 437015"/>
                  <a:gd name="connsiteX36" fmla="*/ 86133 w 256708"/>
                  <a:gd name="connsiteY36" fmla="*/ 0 h 437015"/>
                  <a:gd name="connsiteX37" fmla="*/ 87279 w 256708"/>
                  <a:gd name="connsiteY37" fmla="*/ 3547 h 437015"/>
                  <a:gd name="connsiteX38" fmla="*/ 91033 w 256708"/>
                  <a:gd name="connsiteY38" fmla="*/ 4669 h 437015"/>
                  <a:gd name="connsiteX39" fmla="*/ 94865 w 256708"/>
                  <a:gd name="connsiteY39" fmla="*/ 3208 h 437015"/>
                  <a:gd name="connsiteX40" fmla="*/ 95934 w 256708"/>
                  <a:gd name="connsiteY40" fmla="*/ 4669 h 437015"/>
                  <a:gd name="connsiteX41" fmla="*/ 91815 w 256708"/>
                  <a:gd name="connsiteY41" fmla="*/ 10069 h 437015"/>
                  <a:gd name="connsiteX42" fmla="*/ 93353 w 256708"/>
                  <a:gd name="connsiteY42" fmla="*/ 11321 h 437015"/>
                  <a:gd name="connsiteX43" fmla="*/ 99948 w 256708"/>
                  <a:gd name="connsiteY43" fmla="*/ 6208 h 437015"/>
                  <a:gd name="connsiteX44" fmla="*/ 99166 w 256708"/>
                  <a:gd name="connsiteY44" fmla="*/ 4252 h 437015"/>
                  <a:gd name="connsiteX45" fmla="*/ 102685 w 256708"/>
                  <a:gd name="connsiteY45" fmla="*/ 4669 h 437015"/>
                  <a:gd name="connsiteX46" fmla="*/ 101721 w 256708"/>
                  <a:gd name="connsiteY46" fmla="*/ 7695 h 437015"/>
                  <a:gd name="connsiteX47" fmla="*/ 106908 w 256708"/>
                  <a:gd name="connsiteY47" fmla="*/ 7043 h 437015"/>
                  <a:gd name="connsiteX48" fmla="*/ 106699 w 256708"/>
                  <a:gd name="connsiteY48" fmla="*/ 10329 h 437015"/>
                  <a:gd name="connsiteX49" fmla="*/ 103754 w 256708"/>
                  <a:gd name="connsiteY49" fmla="*/ 9312 h 437015"/>
                  <a:gd name="connsiteX50" fmla="*/ 105031 w 256708"/>
                  <a:gd name="connsiteY50" fmla="*/ 13486 h 437015"/>
                  <a:gd name="connsiteX51" fmla="*/ 108524 w 256708"/>
                  <a:gd name="connsiteY51" fmla="*/ 14660 h 437015"/>
                  <a:gd name="connsiteX52" fmla="*/ 110662 w 256708"/>
                  <a:gd name="connsiteY52" fmla="*/ 18677 h 437015"/>
                  <a:gd name="connsiteX53" fmla="*/ 107273 w 256708"/>
                  <a:gd name="connsiteY53" fmla="*/ 19408 h 437015"/>
                  <a:gd name="connsiteX54" fmla="*/ 107299 w 256708"/>
                  <a:gd name="connsiteY54" fmla="*/ 22355 h 437015"/>
                  <a:gd name="connsiteX55" fmla="*/ 111418 w 256708"/>
                  <a:gd name="connsiteY55" fmla="*/ 21755 h 437015"/>
                  <a:gd name="connsiteX56" fmla="*/ 115693 w 256708"/>
                  <a:gd name="connsiteY56" fmla="*/ 23685 h 437015"/>
                  <a:gd name="connsiteX57" fmla="*/ 116474 w 256708"/>
                  <a:gd name="connsiteY57" fmla="*/ 21181 h 437015"/>
                  <a:gd name="connsiteX58" fmla="*/ 115197 w 256708"/>
                  <a:gd name="connsiteY58" fmla="*/ 17686 h 437015"/>
                  <a:gd name="connsiteX59" fmla="*/ 121818 w 256708"/>
                  <a:gd name="connsiteY59" fmla="*/ 20999 h 437015"/>
                  <a:gd name="connsiteX60" fmla="*/ 128361 w 256708"/>
                  <a:gd name="connsiteY60" fmla="*/ 26242 h 437015"/>
                  <a:gd name="connsiteX61" fmla="*/ 132975 w 256708"/>
                  <a:gd name="connsiteY61" fmla="*/ 28929 h 437015"/>
                  <a:gd name="connsiteX62" fmla="*/ 133992 w 256708"/>
                  <a:gd name="connsiteY62" fmla="*/ 32189 h 437015"/>
                  <a:gd name="connsiteX63" fmla="*/ 132897 w 256708"/>
                  <a:gd name="connsiteY63" fmla="*/ 39520 h 437015"/>
                  <a:gd name="connsiteX64" fmla="*/ 129065 w 256708"/>
                  <a:gd name="connsiteY64" fmla="*/ 48467 h 437015"/>
                  <a:gd name="connsiteX65" fmla="*/ 129143 w 256708"/>
                  <a:gd name="connsiteY65" fmla="*/ 52223 h 437015"/>
                  <a:gd name="connsiteX66" fmla="*/ 111313 w 256708"/>
                  <a:gd name="connsiteY66" fmla="*/ 70875 h 437015"/>
                  <a:gd name="connsiteX67" fmla="*/ 138319 w 256708"/>
                  <a:gd name="connsiteY67" fmla="*/ 94352 h 437015"/>
                  <a:gd name="connsiteX68" fmla="*/ 136494 w 256708"/>
                  <a:gd name="connsiteY68" fmla="*/ 96882 h 437015"/>
                  <a:gd name="connsiteX69" fmla="*/ 176611 w 256708"/>
                  <a:gd name="connsiteY69" fmla="*/ 96100 h 437015"/>
                  <a:gd name="connsiteX70" fmla="*/ 179765 w 256708"/>
                  <a:gd name="connsiteY70" fmla="*/ 98786 h 437015"/>
                  <a:gd name="connsiteX71" fmla="*/ 181251 w 256708"/>
                  <a:gd name="connsiteY71" fmla="*/ 105386 h 437015"/>
                  <a:gd name="connsiteX72" fmla="*/ 186960 w 256708"/>
                  <a:gd name="connsiteY72" fmla="*/ 105282 h 437015"/>
                  <a:gd name="connsiteX73" fmla="*/ 202183 w 256708"/>
                  <a:gd name="connsiteY73" fmla="*/ 123672 h 437015"/>
                  <a:gd name="connsiteX74" fmla="*/ 220508 w 256708"/>
                  <a:gd name="connsiteY74" fmla="*/ 145376 h 437015"/>
                  <a:gd name="connsiteX75" fmla="*/ 206380 w 256708"/>
                  <a:gd name="connsiteY75" fmla="*/ 157219 h 437015"/>
                  <a:gd name="connsiteX76" fmla="*/ 256742 w 256708"/>
                  <a:gd name="connsiteY76" fmla="*/ 206860 h 437015"/>
                  <a:gd name="connsiteX77" fmla="*/ 254682 w 256708"/>
                  <a:gd name="connsiteY77" fmla="*/ 254232 h 437015"/>
                  <a:gd name="connsiteX78" fmla="*/ 254786 w 256708"/>
                  <a:gd name="connsiteY78" fmla="*/ 259605 h 437015"/>
                  <a:gd name="connsiteX79" fmla="*/ 246315 w 256708"/>
                  <a:gd name="connsiteY79" fmla="*/ 303560 h 437015"/>
                  <a:gd name="connsiteX80" fmla="*/ 244334 w 256708"/>
                  <a:gd name="connsiteY80" fmla="*/ 319211 h 437015"/>
                  <a:gd name="connsiteX81" fmla="*/ 239928 w 256708"/>
                  <a:gd name="connsiteY81" fmla="*/ 321012 h 437015"/>
                  <a:gd name="connsiteX82" fmla="*/ 224757 w 256708"/>
                  <a:gd name="connsiteY82" fmla="*/ 328811 h 437015"/>
                  <a:gd name="connsiteX83" fmla="*/ 212089 w 256708"/>
                  <a:gd name="connsiteY83" fmla="*/ 337263 h 437015"/>
                  <a:gd name="connsiteX84" fmla="*/ 193711 w 256708"/>
                  <a:gd name="connsiteY84" fmla="*/ 351975 h 437015"/>
                  <a:gd name="connsiteX85" fmla="*/ 179609 w 256708"/>
                  <a:gd name="connsiteY85" fmla="*/ 364940 h 437015"/>
                  <a:gd name="connsiteX86" fmla="*/ 175125 w 256708"/>
                  <a:gd name="connsiteY86" fmla="*/ 369896 h 437015"/>
                  <a:gd name="connsiteX87" fmla="*/ 162978 w 256708"/>
                  <a:gd name="connsiteY87" fmla="*/ 385339 h 437015"/>
                  <a:gd name="connsiteX88" fmla="*/ 159407 w 256708"/>
                  <a:gd name="connsiteY88" fmla="*/ 397025 h 437015"/>
                  <a:gd name="connsiteX89" fmla="*/ 153985 w 256708"/>
                  <a:gd name="connsiteY89" fmla="*/ 400338 h 437015"/>
                  <a:gd name="connsiteX90" fmla="*/ 149893 w 256708"/>
                  <a:gd name="connsiteY90" fmla="*/ 405738 h 437015"/>
                  <a:gd name="connsiteX91" fmla="*/ 139075 w 256708"/>
                  <a:gd name="connsiteY91" fmla="*/ 423607 h 437015"/>
                  <a:gd name="connsiteX92" fmla="*/ 133340 w 256708"/>
                  <a:gd name="connsiteY92" fmla="*/ 435398 h 437015"/>
                  <a:gd name="connsiteX93" fmla="*/ 125103 w 256708"/>
                  <a:gd name="connsiteY93" fmla="*/ 434067 h 437015"/>
                  <a:gd name="connsiteX94" fmla="*/ 122235 w 256708"/>
                  <a:gd name="connsiteY94" fmla="*/ 432998 h 437015"/>
                  <a:gd name="connsiteX95" fmla="*/ 110245 w 256708"/>
                  <a:gd name="connsiteY95" fmla="*/ 436598 h 437015"/>
                  <a:gd name="connsiteX96" fmla="*/ 100756 w 256708"/>
                  <a:gd name="connsiteY96" fmla="*/ 436728 h 437015"/>
                  <a:gd name="connsiteX97" fmla="*/ 69632 w 256708"/>
                  <a:gd name="connsiteY97" fmla="*/ 436676 h 437015"/>
                  <a:gd name="connsiteX98" fmla="*/ 35927 w 256708"/>
                  <a:gd name="connsiteY98" fmla="*/ 437015 h 437015"/>
                  <a:gd name="connsiteX99" fmla="*/ 33425 w 256708"/>
                  <a:gd name="connsiteY99" fmla="*/ 433363 h 437015"/>
                  <a:gd name="connsiteX100" fmla="*/ 31157 w 256708"/>
                  <a:gd name="connsiteY100" fmla="*/ 432215 h 437015"/>
                  <a:gd name="connsiteX101" fmla="*/ 30662 w 256708"/>
                  <a:gd name="connsiteY101" fmla="*/ 428772 h 437015"/>
                  <a:gd name="connsiteX102" fmla="*/ 29046 w 256708"/>
                  <a:gd name="connsiteY102" fmla="*/ 426972 h 437015"/>
                  <a:gd name="connsiteX103" fmla="*/ 24353 w 256708"/>
                  <a:gd name="connsiteY103" fmla="*/ 426502 h 437015"/>
                  <a:gd name="connsiteX104" fmla="*/ 21304 w 256708"/>
                  <a:gd name="connsiteY104" fmla="*/ 424363 h 437015"/>
                  <a:gd name="connsiteX105" fmla="*/ 22529 w 256708"/>
                  <a:gd name="connsiteY105" fmla="*/ 401486 h 437015"/>
                  <a:gd name="connsiteX106" fmla="*/ 22451 w 256708"/>
                  <a:gd name="connsiteY106" fmla="*/ 383722 h 437015"/>
                  <a:gd name="connsiteX107" fmla="*/ 42001 w 256708"/>
                  <a:gd name="connsiteY107" fmla="*/ 365696 h 437015"/>
                  <a:gd name="connsiteX108" fmla="*/ 43200 w 256708"/>
                  <a:gd name="connsiteY108" fmla="*/ 361836 h 437015"/>
                  <a:gd name="connsiteX109" fmla="*/ 40932 w 256708"/>
                  <a:gd name="connsiteY109" fmla="*/ 358210 h 437015"/>
                  <a:gd name="connsiteX110" fmla="*/ 36292 w 256708"/>
                  <a:gd name="connsiteY110" fmla="*/ 359305 h 437015"/>
                  <a:gd name="connsiteX111" fmla="*/ 32069 w 256708"/>
                  <a:gd name="connsiteY111" fmla="*/ 358288 h 437015"/>
                  <a:gd name="connsiteX112" fmla="*/ 26126 w 256708"/>
                  <a:gd name="connsiteY112" fmla="*/ 349967 h 437015"/>
                  <a:gd name="connsiteX113" fmla="*/ 27664 w 256708"/>
                  <a:gd name="connsiteY113" fmla="*/ 348715 h 437015"/>
                  <a:gd name="connsiteX114" fmla="*/ 26804 w 256708"/>
                  <a:gd name="connsiteY114" fmla="*/ 346315 h 437015"/>
                  <a:gd name="connsiteX115" fmla="*/ 40541 w 256708"/>
                  <a:gd name="connsiteY115" fmla="*/ 334993 h 437015"/>
                  <a:gd name="connsiteX116" fmla="*/ 14213 w 256708"/>
                  <a:gd name="connsiteY116" fmla="*/ 283630 h 437015"/>
                  <a:gd name="connsiteX117" fmla="*/ 33 w 256708"/>
                  <a:gd name="connsiteY117" fmla="*/ 256319 h 437015"/>
                  <a:gd name="connsiteX118" fmla="*/ 33 w 256708"/>
                  <a:gd name="connsiteY118" fmla="*/ 256319 h 437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256708" h="437015">
                    <a:moveTo>
                      <a:pt x="33" y="256319"/>
                    </a:moveTo>
                    <a:lnTo>
                      <a:pt x="24771" y="247084"/>
                    </a:lnTo>
                    <a:lnTo>
                      <a:pt x="28342" y="250241"/>
                    </a:lnTo>
                    <a:lnTo>
                      <a:pt x="38143" y="255093"/>
                    </a:lnTo>
                    <a:lnTo>
                      <a:pt x="42496" y="254597"/>
                    </a:lnTo>
                    <a:lnTo>
                      <a:pt x="44894" y="255484"/>
                    </a:lnTo>
                    <a:lnTo>
                      <a:pt x="74298" y="231589"/>
                    </a:lnTo>
                    <a:lnTo>
                      <a:pt x="48283" y="199634"/>
                    </a:lnTo>
                    <a:lnTo>
                      <a:pt x="68746" y="182678"/>
                    </a:lnTo>
                    <a:lnTo>
                      <a:pt x="47892" y="159488"/>
                    </a:lnTo>
                    <a:lnTo>
                      <a:pt x="33321" y="142506"/>
                    </a:lnTo>
                    <a:lnTo>
                      <a:pt x="48439" y="120020"/>
                    </a:lnTo>
                    <a:lnTo>
                      <a:pt x="49508" y="118064"/>
                    </a:lnTo>
                    <a:lnTo>
                      <a:pt x="65852" y="93256"/>
                    </a:lnTo>
                    <a:lnTo>
                      <a:pt x="63193" y="92578"/>
                    </a:lnTo>
                    <a:lnTo>
                      <a:pt x="62959" y="90282"/>
                    </a:lnTo>
                    <a:lnTo>
                      <a:pt x="53053" y="87909"/>
                    </a:lnTo>
                    <a:lnTo>
                      <a:pt x="49977" y="85144"/>
                    </a:lnTo>
                    <a:lnTo>
                      <a:pt x="50681" y="82796"/>
                    </a:lnTo>
                    <a:lnTo>
                      <a:pt x="46354" y="81752"/>
                    </a:lnTo>
                    <a:lnTo>
                      <a:pt x="47762" y="80787"/>
                    </a:lnTo>
                    <a:lnTo>
                      <a:pt x="44451" y="75022"/>
                    </a:lnTo>
                    <a:lnTo>
                      <a:pt x="41271" y="76014"/>
                    </a:lnTo>
                    <a:lnTo>
                      <a:pt x="41766" y="73927"/>
                    </a:lnTo>
                    <a:lnTo>
                      <a:pt x="39316" y="69910"/>
                    </a:lnTo>
                    <a:lnTo>
                      <a:pt x="35693" y="68449"/>
                    </a:lnTo>
                    <a:lnTo>
                      <a:pt x="34780" y="61119"/>
                    </a:lnTo>
                    <a:lnTo>
                      <a:pt x="30844" y="58249"/>
                    </a:lnTo>
                    <a:lnTo>
                      <a:pt x="27586" y="58823"/>
                    </a:lnTo>
                    <a:lnTo>
                      <a:pt x="28264" y="54388"/>
                    </a:lnTo>
                    <a:lnTo>
                      <a:pt x="34702" y="49015"/>
                    </a:lnTo>
                    <a:lnTo>
                      <a:pt x="42861" y="44189"/>
                    </a:lnTo>
                    <a:lnTo>
                      <a:pt x="47371" y="37146"/>
                    </a:lnTo>
                    <a:lnTo>
                      <a:pt x="55087" y="31016"/>
                    </a:lnTo>
                    <a:lnTo>
                      <a:pt x="62881" y="23112"/>
                    </a:lnTo>
                    <a:lnTo>
                      <a:pt x="63506" y="23711"/>
                    </a:lnTo>
                    <a:lnTo>
                      <a:pt x="86133" y="0"/>
                    </a:lnTo>
                    <a:lnTo>
                      <a:pt x="87279" y="3547"/>
                    </a:lnTo>
                    <a:lnTo>
                      <a:pt x="91033" y="4669"/>
                    </a:lnTo>
                    <a:lnTo>
                      <a:pt x="94865" y="3208"/>
                    </a:lnTo>
                    <a:lnTo>
                      <a:pt x="95934" y="4669"/>
                    </a:lnTo>
                    <a:lnTo>
                      <a:pt x="91815" y="10069"/>
                    </a:lnTo>
                    <a:lnTo>
                      <a:pt x="93353" y="11321"/>
                    </a:lnTo>
                    <a:lnTo>
                      <a:pt x="99948" y="6208"/>
                    </a:lnTo>
                    <a:lnTo>
                      <a:pt x="99166" y="4252"/>
                    </a:lnTo>
                    <a:lnTo>
                      <a:pt x="102685" y="4669"/>
                    </a:lnTo>
                    <a:lnTo>
                      <a:pt x="101721" y="7695"/>
                    </a:lnTo>
                    <a:lnTo>
                      <a:pt x="106908" y="7043"/>
                    </a:lnTo>
                    <a:lnTo>
                      <a:pt x="106699" y="10329"/>
                    </a:lnTo>
                    <a:lnTo>
                      <a:pt x="103754" y="9312"/>
                    </a:lnTo>
                    <a:lnTo>
                      <a:pt x="105031" y="13486"/>
                    </a:lnTo>
                    <a:lnTo>
                      <a:pt x="108524" y="14660"/>
                    </a:lnTo>
                    <a:lnTo>
                      <a:pt x="110662" y="18677"/>
                    </a:lnTo>
                    <a:lnTo>
                      <a:pt x="107273" y="19408"/>
                    </a:lnTo>
                    <a:lnTo>
                      <a:pt x="107299" y="22355"/>
                    </a:lnTo>
                    <a:lnTo>
                      <a:pt x="111418" y="21755"/>
                    </a:lnTo>
                    <a:lnTo>
                      <a:pt x="115693" y="23685"/>
                    </a:lnTo>
                    <a:lnTo>
                      <a:pt x="116474" y="21181"/>
                    </a:lnTo>
                    <a:lnTo>
                      <a:pt x="115197" y="17686"/>
                    </a:lnTo>
                    <a:lnTo>
                      <a:pt x="121818" y="20999"/>
                    </a:lnTo>
                    <a:lnTo>
                      <a:pt x="128361" y="26242"/>
                    </a:lnTo>
                    <a:lnTo>
                      <a:pt x="132975" y="28929"/>
                    </a:lnTo>
                    <a:lnTo>
                      <a:pt x="133992" y="32189"/>
                    </a:lnTo>
                    <a:lnTo>
                      <a:pt x="132897" y="39520"/>
                    </a:lnTo>
                    <a:lnTo>
                      <a:pt x="129065" y="48467"/>
                    </a:lnTo>
                    <a:lnTo>
                      <a:pt x="129143" y="52223"/>
                    </a:lnTo>
                    <a:lnTo>
                      <a:pt x="111313" y="70875"/>
                    </a:lnTo>
                    <a:lnTo>
                      <a:pt x="138319" y="94352"/>
                    </a:lnTo>
                    <a:lnTo>
                      <a:pt x="136494" y="96882"/>
                    </a:lnTo>
                    <a:lnTo>
                      <a:pt x="176611" y="96100"/>
                    </a:lnTo>
                    <a:lnTo>
                      <a:pt x="179765" y="98786"/>
                    </a:lnTo>
                    <a:lnTo>
                      <a:pt x="181251" y="105386"/>
                    </a:lnTo>
                    <a:lnTo>
                      <a:pt x="186960" y="105282"/>
                    </a:lnTo>
                    <a:lnTo>
                      <a:pt x="202183" y="123672"/>
                    </a:lnTo>
                    <a:lnTo>
                      <a:pt x="220508" y="145376"/>
                    </a:lnTo>
                    <a:lnTo>
                      <a:pt x="206380" y="157219"/>
                    </a:lnTo>
                    <a:lnTo>
                      <a:pt x="256742" y="206860"/>
                    </a:lnTo>
                    <a:lnTo>
                      <a:pt x="254682" y="254232"/>
                    </a:lnTo>
                    <a:lnTo>
                      <a:pt x="254786" y="259605"/>
                    </a:lnTo>
                    <a:lnTo>
                      <a:pt x="246315" y="303560"/>
                    </a:lnTo>
                    <a:lnTo>
                      <a:pt x="244334" y="319211"/>
                    </a:lnTo>
                    <a:lnTo>
                      <a:pt x="239928" y="321012"/>
                    </a:lnTo>
                    <a:lnTo>
                      <a:pt x="224757" y="328811"/>
                    </a:lnTo>
                    <a:lnTo>
                      <a:pt x="212089" y="337263"/>
                    </a:lnTo>
                    <a:lnTo>
                      <a:pt x="193711" y="351975"/>
                    </a:lnTo>
                    <a:lnTo>
                      <a:pt x="179609" y="364940"/>
                    </a:lnTo>
                    <a:lnTo>
                      <a:pt x="175125" y="369896"/>
                    </a:lnTo>
                    <a:lnTo>
                      <a:pt x="162978" y="385339"/>
                    </a:lnTo>
                    <a:lnTo>
                      <a:pt x="159407" y="397025"/>
                    </a:lnTo>
                    <a:lnTo>
                      <a:pt x="153985" y="400338"/>
                    </a:lnTo>
                    <a:lnTo>
                      <a:pt x="149893" y="405738"/>
                    </a:lnTo>
                    <a:lnTo>
                      <a:pt x="139075" y="423607"/>
                    </a:lnTo>
                    <a:lnTo>
                      <a:pt x="133340" y="435398"/>
                    </a:lnTo>
                    <a:lnTo>
                      <a:pt x="125103" y="434067"/>
                    </a:lnTo>
                    <a:lnTo>
                      <a:pt x="122235" y="432998"/>
                    </a:lnTo>
                    <a:lnTo>
                      <a:pt x="110245" y="436598"/>
                    </a:lnTo>
                    <a:lnTo>
                      <a:pt x="100756" y="436728"/>
                    </a:lnTo>
                    <a:lnTo>
                      <a:pt x="69632" y="436676"/>
                    </a:lnTo>
                    <a:lnTo>
                      <a:pt x="35927" y="437015"/>
                    </a:lnTo>
                    <a:lnTo>
                      <a:pt x="33425" y="433363"/>
                    </a:lnTo>
                    <a:lnTo>
                      <a:pt x="31157" y="432215"/>
                    </a:lnTo>
                    <a:lnTo>
                      <a:pt x="30662" y="428772"/>
                    </a:lnTo>
                    <a:lnTo>
                      <a:pt x="29046" y="426972"/>
                    </a:lnTo>
                    <a:lnTo>
                      <a:pt x="24353" y="426502"/>
                    </a:lnTo>
                    <a:lnTo>
                      <a:pt x="21304" y="424363"/>
                    </a:lnTo>
                    <a:lnTo>
                      <a:pt x="22529" y="401486"/>
                    </a:lnTo>
                    <a:lnTo>
                      <a:pt x="22451" y="383722"/>
                    </a:lnTo>
                    <a:lnTo>
                      <a:pt x="42001" y="365696"/>
                    </a:lnTo>
                    <a:lnTo>
                      <a:pt x="43200" y="361836"/>
                    </a:lnTo>
                    <a:lnTo>
                      <a:pt x="40932" y="358210"/>
                    </a:lnTo>
                    <a:lnTo>
                      <a:pt x="36292" y="359305"/>
                    </a:lnTo>
                    <a:lnTo>
                      <a:pt x="32069" y="358288"/>
                    </a:lnTo>
                    <a:lnTo>
                      <a:pt x="26126" y="349967"/>
                    </a:lnTo>
                    <a:lnTo>
                      <a:pt x="27664" y="348715"/>
                    </a:lnTo>
                    <a:lnTo>
                      <a:pt x="26804" y="346315"/>
                    </a:lnTo>
                    <a:lnTo>
                      <a:pt x="40541" y="334993"/>
                    </a:lnTo>
                    <a:lnTo>
                      <a:pt x="14213" y="283630"/>
                    </a:lnTo>
                    <a:lnTo>
                      <a:pt x="33" y="256319"/>
                    </a:lnTo>
                    <a:lnTo>
                      <a:pt x="33" y="256319"/>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27" name="TX-28">
                <a:extLst>
                  <a:ext uri="{FF2B5EF4-FFF2-40B4-BE49-F238E27FC236}">
                    <a16:creationId xmlns:a16="http://schemas.microsoft.com/office/drawing/2014/main" id="{736E8026-C867-8653-0FCE-3082BAC58C07}"/>
                  </a:ext>
                </a:extLst>
              </p:cNvPr>
              <p:cNvSpPr/>
              <p:nvPr/>
            </p:nvSpPr>
            <p:spPr>
              <a:xfrm>
                <a:off x="4187317" y="5053749"/>
                <a:ext cx="270316" cy="482642"/>
              </a:xfrm>
              <a:custGeom>
                <a:avLst/>
                <a:gdLst>
                  <a:gd name="connsiteX0" fmla="*/ 33 w 315489"/>
                  <a:gd name="connsiteY0" fmla="*/ 245049 h 563296"/>
                  <a:gd name="connsiteX1" fmla="*/ 102711 w 315489"/>
                  <a:gd name="connsiteY1" fmla="*/ 243980 h 563296"/>
                  <a:gd name="connsiteX2" fmla="*/ 117960 w 315489"/>
                  <a:gd name="connsiteY2" fmla="*/ 243771 h 563296"/>
                  <a:gd name="connsiteX3" fmla="*/ 118717 w 315489"/>
                  <a:gd name="connsiteY3" fmla="*/ 272257 h 563296"/>
                  <a:gd name="connsiteX4" fmla="*/ 160085 w 315489"/>
                  <a:gd name="connsiteY4" fmla="*/ 270092 h 563296"/>
                  <a:gd name="connsiteX5" fmla="*/ 174735 w 315489"/>
                  <a:gd name="connsiteY5" fmla="*/ 268970 h 563296"/>
                  <a:gd name="connsiteX6" fmla="*/ 203148 w 315489"/>
                  <a:gd name="connsiteY6" fmla="*/ 267849 h 563296"/>
                  <a:gd name="connsiteX7" fmla="*/ 203617 w 315489"/>
                  <a:gd name="connsiteY7" fmla="*/ 244371 h 563296"/>
                  <a:gd name="connsiteX8" fmla="*/ 203461 w 315489"/>
                  <a:gd name="connsiteY8" fmla="*/ 236285 h 563296"/>
                  <a:gd name="connsiteX9" fmla="*/ 203512 w 315489"/>
                  <a:gd name="connsiteY9" fmla="*/ 171096 h 563296"/>
                  <a:gd name="connsiteX10" fmla="*/ 202939 w 315489"/>
                  <a:gd name="connsiteY10" fmla="*/ 108986 h 563296"/>
                  <a:gd name="connsiteX11" fmla="*/ 202939 w 315489"/>
                  <a:gd name="connsiteY11" fmla="*/ 71657 h 563296"/>
                  <a:gd name="connsiteX12" fmla="*/ 249182 w 315489"/>
                  <a:gd name="connsiteY12" fmla="*/ 89813 h 563296"/>
                  <a:gd name="connsiteX13" fmla="*/ 250016 w 315489"/>
                  <a:gd name="connsiteY13" fmla="*/ 77344 h 563296"/>
                  <a:gd name="connsiteX14" fmla="*/ 250824 w 315489"/>
                  <a:gd name="connsiteY14" fmla="*/ 71918 h 563296"/>
                  <a:gd name="connsiteX15" fmla="*/ 248687 w 315489"/>
                  <a:gd name="connsiteY15" fmla="*/ 70275 h 563296"/>
                  <a:gd name="connsiteX16" fmla="*/ 246471 w 315489"/>
                  <a:gd name="connsiteY16" fmla="*/ 65032 h 563296"/>
                  <a:gd name="connsiteX17" fmla="*/ 246289 w 315489"/>
                  <a:gd name="connsiteY17" fmla="*/ 52615 h 563296"/>
                  <a:gd name="connsiteX18" fmla="*/ 248765 w 315489"/>
                  <a:gd name="connsiteY18" fmla="*/ 52119 h 563296"/>
                  <a:gd name="connsiteX19" fmla="*/ 247983 w 315489"/>
                  <a:gd name="connsiteY19" fmla="*/ 48284 h 563296"/>
                  <a:gd name="connsiteX20" fmla="*/ 249599 w 315489"/>
                  <a:gd name="connsiteY20" fmla="*/ 46563 h 563296"/>
                  <a:gd name="connsiteX21" fmla="*/ 249000 w 315489"/>
                  <a:gd name="connsiteY21" fmla="*/ 41919 h 563296"/>
                  <a:gd name="connsiteX22" fmla="*/ 251424 w 315489"/>
                  <a:gd name="connsiteY22" fmla="*/ 42780 h 563296"/>
                  <a:gd name="connsiteX23" fmla="*/ 262815 w 315489"/>
                  <a:gd name="connsiteY23" fmla="*/ 43067 h 563296"/>
                  <a:gd name="connsiteX24" fmla="*/ 262711 w 315489"/>
                  <a:gd name="connsiteY24" fmla="*/ 41006 h 563296"/>
                  <a:gd name="connsiteX25" fmla="*/ 277361 w 315489"/>
                  <a:gd name="connsiteY25" fmla="*/ 35920 h 563296"/>
                  <a:gd name="connsiteX26" fmla="*/ 286719 w 315489"/>
                  <a:gd name="connsiteY26" fmla="*/ 32346 h 563296"/>
                  <a:gd name="connsiteX27" fmla="*/ 283591 w 315489"/>
                  <a:gd name="connsiteY27" fmla="*/ 26920 h 563296"/>
                  <a:gd name="connsiteX28" fmla="*/ 277387 w 315489"/>
                  <a:gd name="connsiteY28" fmla="*/ 29737 h 563296"/>
                  <a:gd name="connsiteX29" fmla="*/ 275536 w 315489"/>
                  <a:gd name="connsiteY29" fmla="*/ 24703 h 563296"/>
                  <a:gd name="connsiteX30" fmla="*/ 273737 w 315489"/>
                  <a:gd name="connsiteY30" fmla="*/ 27442 h 563296"/>
                  <a:gd name="connsiteX31" fmla="*/ 270844 w 315489"/>
                  <a:gd name="connsiteY31" fmla="*/ 28563 h 563296"/>
                  <a:gd name="connsiteX32" fmla="*/ 268081 w 315489"/>
                  <a:gd name="connsiteY32" fmla="*/ 25329 h 563296"/>
                  <a:gd name="connsiteX33" fmla="*/ 270348 w 315489"/>
                  <a:gd name="connsiteY33" fmla="*/ 23972 h 563296"/>
                  <a:gd name="connsiteX34" fmla="*/ 268732 w 315489"/>
                  <a:gd name="connsiteY34" fmla="*/ 21207 h 563296"/>
                  <a:gd name="connsiteX35" fmla="*/ 275119 w 315489"/>
                  <a:gd name="connsiteY35" fmla="*/ 16329 h 563296"/>
                  <a:gd name="connsiteX36" fmla="*/ 274128 w 315489"/>
                  <a:gd name="connsiteY36" fmla="*/ 14712 h 563296"/>
                  <a:gd name="connsiteX37" fmla="*/ 289821 w 315489"/>
                  <a:gd name="connsiteY37" fmla="*/ 7773 h 563296"/>
                  <a:gd name="connsiteX38" fmla="*/ 305800 w 315489"/>
                  <a:gd name="connsiteY38" fmla="*/ 0 h 563296"/>
                  <a:gd name="connsiteX39" fmla="*/ 305539 w 315489"/>
                  <a:gd name="connsiteY39" fmla="*/ 1774 h 563296"/>
                  <a:gd name="connsiteX40" fmla="*/ 308563 w 315489"/>
                  <a:gd name="connsiteY40" fmla="*/ 0 h 563296"/>
                  <a:gd name="connsiteX41" fmla="*/ 308667 w 315489"/>
                  <a:gd name="connsiteY41" fmla="*/ 2843 h 563296"/>
                  <a:gd name="connsiteX42" fmla="*/ 310857 w 315489"/>
                  <a:gd name="connsiteY42" fmla="*/ 7121 h 563296"/>
                  <a:gd name="connsiteX43" fmla="*/ 312499 w 315489"/>
                  <a:gd name="connsiteY43" fmla="*/ 7330 h 563296"/>
                  <a:gd name="connsiteX44" fmla="*/ 312056 w 315489"/>
                  <a:gd name="connsiteY44" fmla="*/ 10747 h 563296"/>
                  <a:gd name="connsiteX45" fmla="*/ 314949 w 315489"/>
                  <a:gd name="connsiteY45" fmla="*/ 10173 h 563296"/>
                  <a:gd name="connsiteX46" fmla="*/ 314610 w 315489"/>
                  <a:gd name="connsiteY46" fmla="*/ 13329 h 563296"/>
                  <a:gd name="connsiteX47" fmla="*/ 312630 w 315489"/>
                  <a:gd name="connsiteY47" fmla="*/ 14347 h 563296"/>
                  <a:gd name="connsiteX48" fmla="*/ 315523 w 315489"/>
                  <a:gd name="connsiteY48" fmla="*/ 19329 h 563296"/>
                  <a:gd name="connsiteX49" fmla="*/ 312395 w 315489"/>
                  <a:gd name="connsiteY49" fmla="*/ 22172 h 563296"/>
                  <a:gd name="connsiteX50" fmla="*/ 308537 w 315489"/>
                  <a:gd name="connsiteY50" fmla="*/ 23633 h 563296"/>
                  <a:gd name="connsiteX51" fmla="*/ 312760 w 315489"/>
                  <a:gd name="connsiteY51" fmla="*/ 32528 h 563296"/>
                  <a:gd name="connsiteX52" fmla="*/ 308381 w 315489"/>
                  <a:gd name="connsiteY52" fmla="*/ 36128 h 563296"/>
                  <a:gd name="connsiteX53" fmla="*/ 307390 w 315489"/>
                  <a:gd name="connsiteY53" fmla="*/ 41241 h 563296"/>
                  <a:gd name="connsiteX54" fmla="*/ 304183 w 315489"/>
                  <a:gd name="connsiteY54" fmla="*/ 37980 h 563296"/>
                  <a:gd name="connsiteX55" fmla="*/ 301342 w 315489"/>
                  <a:gd name="connsiteY55" fmla="*/ 41085 h 563296"/>
                  <a:gd name="connsiteX56" fmla="*/ 299179 w 315489"/>
                  <a:gd name="connsiteY56" fmla="*/ 40250 h 563296"/>
                  <a:gd name="connsiteX57" fmla="*/ 276292 w 315489"/>
                  <a:gd name="connsiteY57" fmla="*/ 72205 h 563296"/>
                  <a:gd name="connsiteX58" fmla="*/ 260234 w 315489"/>
                  <a:gd name="connsiteY58" fmla="*/ 94169 h 563296"/>
                  <a:gd name="connsiteX59" fmla="*/ 280020 w 315489"/>
                  <a:gd name="connsiteY59" fmla="*/ 118194 h 563296"/>
                  <a:gd name="connsiteX60" fmla="*/ 292375 w 315489"/>
                  <a:gd name="connsiteY60" fmla="*/ 133611 h 563296"/>
                  <a:gd name="connsiteX61" fmla="*/ 294721 w 315489"/>
                  <a:gd name="connsiteY61" fmla="*/ 135933 h 563296"/>
                  <a:gd name="connsiteX62" fmla="*/ 304783 w 315489"/>
                  <a:gd name="connsiteY62" fmla="*/ 148167 h 563296"/>
                  <a:gd name="connsiteX63" fmla="*/ 270661 w 315489"/>
                  <a:gd name="connsiteY63" fmla="*/ 176835 h 563296"/>
                  <a:gd name="connsiteX64" fmla="*/ 270766 w 315489"/>
                  <a:gd name="connsiteY64" fmla="*/ 195304 h 563296"/>
                  <a:gd name="connsiteX65" fmla="*/ 270766 w 315489"/>
                  <a:gd name="connsiteY65" fmla="*/ 267796 h 563296"/>
                  <a:gd name="connsiteX66" fmla="*/ 285024 w 315489"/>
                  <a:gd name="connsiteY66" fmla="*/ 267744 h 563296"/>
                  <a:gd name="connsiteX67" fmla="*/ 285441 w 315489"/>
                  <a:gd name="connsiteY67" fmla="*/ 397338 h 563296"/>
                  <a:gd name="connsiteX68" fmla="*/ 241597 w 315489"/>
                  <a:gd name="connsiteY68" fmla="*/ 396895 h 563296"/>
                  <a:gd name="connsiteX69" fmla="*/ 247905 w 315489"/>
                  <a:gd name="connsiteY69" fmla="*/ 401799 h 563296"/>
                  <a:gd name="connsiteX70" fmla="*/ 247905 w 315489"/>
                  <a:gd name="connsiteY70" fmla="*/ 416876 h 563296"/>
                  <a:gd name="connsiteX71" fmla="*/ 251606 w 315489"/>
                  <a:gd name="connsiteY71" fmla="*/ 416876 h 563296"/>
                  <a:gd name="connsiteX72" fmla="*/ 251710 w 315489"/>
                  <a:gd name="connsiteY72" fmla="*/ 431041 h 563296"/>
                  <a:gd name="connsiteX73" fmla="*/ 258723 w 315489"/>
                  <a:gd name="connsiteY73" fmla="*/ 430937 h 563296"/>
                  <a:gd name="connsiteX74" fmla="*/ 258045 w 315489"/>
                  <a:gd name="connsiteY74" fmla="*/ 474917 h 563296"/>
                  <a:gd name="connsiteX75" fmla="*/ 272721 w 315489"/>
                  <a:gd name="connsiteY75" fmla="*/ 474996 h 563296"/>
                  <a:gd name="connsiteX76" fmla="*/ 261773 w 315489"/>
                  <a:gd name="connsiteY76" fmla="*/ 500455 h 563296"/>
                  <a:gd name="connsiteX77" fmla="*/ 248921 w 315489"/>
                  <a:gd name="connsiteY77" fmla="*/ 527480 h 563296"/>
                  <a:gd name="connsiteX78" fmla="*/ 234376 w 315489"/>
                  <a:gd name="connsiteY78" fmla="*/ 559722 h 563296"/>
                  <a:gd name="connsiteX79" fmla="*/ 223141 w 315489"/>
                  <a:gd name="connsiteY79" fmla="*/ 563296 h 563296"/>
                  <a:gd name="connsiteX80" fmla="*/ 221421 w 315489"/>
                  <a:gd name="connsiteY80" fmla="*/ 562305 h 563296"/>
                  <a:gd name="connsiteX81" fmla="*/ 220195 w 315489"/>
                  <a:gd name="connsiteY81" fmla="*/ 558575 h 563296"/>
                  <a:gd name="connsiteX82" fmla="*/ 215399 w 315489"/>
                  <a:gd name="connsiteY82" fmla="*/ 557479 h 563296"/>
                  <a:gd name="connsiteX83" fmla="*/ 217797 w 315489"/>
                  <a:gd name="connsiteY83" fmla="*/ 555131 h 563296"/>
                  <a:gd name="connsiteX84" fmla="*/ 215425 w 315489"/>
                  <a:gd name="connsiteY84" fmla="*/ 554949 h 563296"/>
                  <a:gd name="connsiteX85" fmla="*/ 212506 w 315489"/>
                  <a:gd name="connsiteY85" fmla="*/ 552288 h 563296"/>
                  <a:gd name="connsiteX86" fmla="*/ 210916 w 315489"/>
                  <a:gd name="connsiteY86" fmla="*/ 548062 h 563296"/>
                  <a:gd name="connsiteX87" fmla="*/ 205207 w 315489"/>
                  <a:gd name="connsiteY87" fmla="*/ 547984 h 563296"/>
                  <a:gd name="connsiteX88" fmla="*/ 203877 w 315489"/>
                  <a:gd name="connsiteY88" fmla="*/ 543210 h 563296"/>
                  <a:gd name="connsiteX89" fmla="*/ 200671 w 315489"/>
                  <a:gd name="connsiteY89" fmla="*/ 541462 h 563296"/>
                  <a:gd name="connsiteX90" fmla="*/ 197621 w 315489"/>
                  <a:gd name="connsiteY90" fmla="*/ 543393 h 563296"/>
                  <a:gd name="connsiteX91" fmla="*/ 194702 w 315489"/>
                  <a:gd name="connsiteY91" fmla="*/ 542271 h 563296"/>
                  <a:gd name="connsiteX92" fmla="*/ 189827 w 315489"/>
                  <a:gd name="connsiteY92" fmla="*/ 544280 h 563296"/>
                  <a:gd name="connsiteX93" fmla="*/ 188967 w 315489"/>
                  <a:gd name="connsiteY93" fmla="*/ 541436 h 563296"/>
                  <a:gd name="connsiteX94" fmla="*/ 186699 w 315489"/>
                  <a:gd name="connsiteY94" fmla="*/ 540915 h 563296"/>
                  <a:gd name="connsiteX95" fmla="*/ 184979 w 315489"/>
                  <a:gd name="connsiteY95" fmla="*/ 537862 h 563296"/>
                  <a:gd name="connsiteX96" fmla="*/ 183988 w 315489"/>
                  <a:gd name="connsiteY96" fmla="*/ 541384 h 563296"/>
                  <a:gd name="connsiteX97" fmla="*/ 181147 w 315489"/>
                  <a:gd name="connsiteY97" fmla="*/ 540497 h 563296"/>
                  <a:gd name="connsiteX98" fmla="*/ 181564 w 315489"/>
                  <a:gd name="connsiteY98" fmla="*/ 538254 h 563296"/>
                  <a:gd name="connsiteX99" fmla="*/ 178514 w 315489"/>
                  <a:gd name="connsiteY99" fmla="*/ 536610 h 563296"/>
                  <a:gd name="connsiteX100" fmla="*/ 176637 w 315489"/>
                  <a:gd name="connsiteY100" fmla="*/ 538045 h 563296"/>
                  <a:gd name="connsiteX101" fmla="*/ 173249 w 315489"/>
                  <a:gd name="connsiteY101" fmla="*/ 538071 h 563296"/>
                  <a:gd name="connsiteX102" fmla="*/ 169443 w 315489"/>
                  <a:gd name="connsiteY102" fmla="*/ 534602 h 563296"/>
                  <a:gd name="connsiteX103" fmla="*/ 165846 w 315489"/>
                  <a:gd name="connsiteY103" fmla="*/ 537210 h 563296"/>
                  <a:gd name="connsiteX104" fmla="*/ 162978 w 315489"/>
                  <a:gd name="connsiteY104" fmla="*/ 537341 h 563296"/>
                  <a:gd name="connsiteX105" fmla="*/ 158808 w 315489"/>
                  <a:gd name="connsiteY105" fmla="*/ 532567 h 563296"/>
                  <a:gd name="connsiteX106" fmla="*/ 161518 w 315489"/>
                  <a:gd name="connsiteY106" fmla="*/ 525133 h 563296"/>
                  <a:gd name="connsiteX107" fmla="*/ 159668 w 315489"/>
                  <a:gd name="connsiteY107" fmla="*/ 520620 h 563296"/>
                  <a:gd name="connsiteX108" fmla="*/ 156279 w 315489"/>
                  <a:gd name="connsiteY108" fmla="*/ 516577 h 563296"/>
                  <a:gd name="connsiteX109" fmla="*/ 150753 w 315489"/>
                  <a:gd name="connsiteY109" fmla="*/ 514855 h 563296"/>
                  <a:gd name="connsiteX110" fmla="*/ 150649 w 315489"/>
                  <a:gd name="connsiteY110" fmla="*/ 511124 h 563296"/>
                  <a:gd name="connsiteX111" fmla="*/ 149110 w 315489"/>
                  <a:gd name="connsiteY111" fmla="*/ 501238 h 563296"/>
                  <a:gd name="connsiteX112" fmla="*/ 145930 w 315489"/>
                  <a:gd name="connsiteY112" fmla="*/ 495525 h 563296"/>
                  <a:gd name="connsiteX113" fmla="*/ 144523 w 315489"/>
                  <a:gd name="connsiteY113" fmla="*/ 489395 h 563296"/>
                  <a:gd name="connsiteX114" fmla="*/ 144679 w 315489"/>
                  <a:gd name="connsiteY114" fmla="*/ 484413 h 563296"/>
                  <a:gd name="connsiteX115" fmla="*/ 140196 w 315489"/>
                  <a:gd name="connsiteY115" fmla="*/ 480996 h 563296"/>
                  <a:gd name="connsiteX116" fmla="*/ 139831 w 315489"/>
                  <a:gd name="connsiteY116" fmla="*/ 474135 h 563296"/>
                  <a:gd name="connsiteX117" fmla="*/ 136990 w 315489"/>
                  <a:gd name="connsiteY117" fmla="*/ 469726 h 563296"/>
                  <a:gd name="connsiteX118" fmla="*/ 136051 w 315489"/>
                  <a:gd name="connsiteY118" fmla="*/ 465266 h 563296"/>
                  <a:gd name="connsiteX119" fmla="*/ 132245 w 315489"/>
                  <a:gd name="connsiteY119" fmla="*/ 461666 h 563296"/>
                  <a:gd name="connsiteX120" fmla="*/ 129117 w 315489"/>
                  <a:gd name="connsiteY120" fmla="*/ 461614 h 563296"/>
                  <a:gd name="connsiteX121" fmla="*/ 127371 w 315489"/>
                  <a:gd name="connsiteY121" fmla="*/ 459266 h 563296"/>
                  <a:gd name="connsiteX122" fmla="*/ 128387 w 315489"/>
                  <a:gd name="connsiteY122" fmla="*/ 454962 h 563296"/>
                  <a:gd name="connsiteX123" fmla="*/ 126172 w 315489"/>
                  <a:gd name="connsiteY123" fmla="*/ 452406 h 563296"/>
                  <a:gd name="connsiteX124" fmla="*/ 121871 w 315489"/>
                  <a:gd name="connsiteY124" fmla="*/ 451388 h 563296"/>
                  <a:gd name="connsiteX125" fmla="*/ 118821 w 315489"/>
                  <a:gd name="connsiteY125" fmla="*/ 448910 h 563296"/>
                  <a:gd name="connsiteX126" fmla="*/ 118143 w 315489"/>
                  <a:gd name="connsiteY126" fmla="*/ 445754 h 563296"/>
                  <a:gd name="connsiteX127" fmla="*/ 120385 w 315489"/>
                  <a:gd name="connsiteY127" fmla="*/ 444136 h 563296"/>
                  <a:gd name="connsiteX128" fmla="*/ 116579 w 315489"/>
                  <a:gd name="connsiteY128" fmla="*/ 440328 h 563296"/>
                  <a:gd name="connsiteX129" fmla="*/ 114884 w 315489"/>
                  <a:gd name="connsiteY129" fmla="*/ 437093 h 563296"/>
                  <a:gd name="connsiteX130" fmla="*/ 112773 w 315489"/>
                  <a:gd name="connsiteY130" fmla="*/ 438189 h 563296"/>
                  <a:gd name="connsiteX131" fmla="*/ 110479 w 315489"/>
                  <a:gd name="connsiteY131" fmla="*/ 436154 h 563296"/>
                  <a:gd name="connsiteX132" fmla="*/ 109749 w 315489"/>
                  <a:gd name="connsiteY132" fmla="*/ 429085 h 563296"/>
                  <a:gd name="connsiteX133" fmla="*/ 112148 w 315489"/>
                  <a:gd name="connsiteY133" fmla="*/ 427181 h 563296"/>
                  <a:gd name="connsiteX134" fmla="*/ 112747 w 315489"/>
                  <a:gd name="connsiteY134" fmla="*/ 424520 h 563296"/>
                  <a:gd name="connsiteX135" fmla="*/ 111053 w 315489"/>
                  <a:gd name="connsiteY135" fmla="*/ 422720 h 563296"/>
                  <a:gd name="connsiteX136" fmla="*/ 112695 w 315489"/>
                  <a:gd name="connsiteY136" fmla="*/ 419590 h 563296"/>
                  <a:gd name="connsiteX137" fmla="*/ 111365 w 315489"/>
                  <a:gd name="connsiteY137" fmla="*/ 415338 h 563296"/>
                  <a:gd name="connsiteX138" fmla="*/ 113320 w 315489"/>
                  <a:gd name="connsiteY138" fmla="*/ 411007 h 563296"/>
                  <a:gd name="connsiteX139" fmla="*/ 112434 w 315489"/>
                  <a:gd name="connsiteY139" fmla="*/ 405894 h 563296"/>
                  <a:gd name="connsiteX140" fmla="*/ 110870 w 315489"/>
                  <a:gd name="connsiteY140" fmla="*/ 404329 h 563296"/>
                  <a:gd name="connsiteX141" fmla="*/ 111131 w 315489"/>
                  <a:gd name="connsiteY141" fmla="*/ 399373 h 563296"/>
                  <a:gd name="connsiteX142" fmla="*/ 107638 w 315489"/>
                  <a:gd name="connsiteY142" fmla="*/ 396451 h 563296"/>
                  <a:gd name="connsiteX143" fmla="*/ 105526 w 315489"/>
                  <a:gd name="connsiteY143" fmla="*/ 397730 h 563296"/>
                  <a:gd name="connsiteX144" fmla="*/ 103206 w 315489"/>
                  <a:gd name="connsiteY144" fmla="*/ 395565 h 563296"/>
                  <a:gd name="connsiteX145" fmla="*/ 104458 w 315489"/>
                  <a:gd name="connsiteY145" fmla="*/ 393086 h 563296"/>
                  <a:gd name="connsiteX146" fmla="*/ 103415 w 315489"/>
                  <a:gd name="connsiteY146" fmla="*/ 390608 h 563296"/>
                  <a:gd name="connsiteX147" fmla="*/ 98436 w 315489"/>
                  <a:gd name="connsiteY147" fmla="*/ 390269 h 563296"/>
                  <a:gd name="connsiteX148" fmla="*/ 97211 w 315489"/>
                  <a:gd name="connsiteY148" fmla="*/ 388469 h 563296"/>
                  <a:gd name="connsiteX149" fmla="*/ 102060 w 315489"/>
                  <a:gd name="connsiteY149" fmla="*/ 384765 h 563296"/>
                  <a:gd name="connsiteX150" fmla="*/ 101564 w 315489"/>
                  <a:gd name="connsiteY150" fmla="*/ 382626 h 563296"/>
                  <a:gd name="connsiteX151" fmla="*/ 103832 w 315489"/>
                  <a:gd name="connsiteY151" fmla="*/ 378165 h 563296"/>
                  <a:gd name="connsiteX152" fmla="*/ 104458 w 315489"/>
                  <a:gd name="connsiteY152" fmla="*/ 372818 h 563296"/>
                  <a:gd name="connsiteX153" fmla="*/ 103415 w 315489"/>
                  <a:gd name="connsiteY153" fmla="*/ 366636 h 563296"/>
                  <a:gd name="connsiteX154" fmla="*/ 105683 w 315489"/>
                  <a:gd name="connsiteY154" fmla="*/ 362227 h 563296"/>
                  <a:gd name="connsiteX155" fmla="*/ 103154 w 315489"/>
                  <a:gd name="connsiteY155" fmla="*/ 358731 h 563296"/>
                  <a:gd name="connsiteX156" fmla="*/ 98619 w 315489"/>
                  <a:gd name="connsiteY156" fmla="*/ 358992 h 563296"/>
                  <a:gd name="connsiteX157" fmla="*/ 99531 w 315489"/>
                  <a:gd name="connsiteY157" fmla="*/ 351584 h 563296"/>
                  <a:gd name="connsiteX158" fmla="*/ 101121 w 315489"/>
                  <a:gd name="connsiteY158" fmla="*/ 348245 h 563296"/>
                  <a:gd name="connsiteX159" fmla="*/ 98410 w 315489"/>
                  <a:gd name="connsiteY159" fmla="*/ 345767 h 563296"/>
                  <a:gd name="connsiteX160" fmla="*/ 96664 w 315489"/>
                  <a:gd name="connsiteY160" fmla="*/ 341489 h 563296"/>
                  <a:gd name="connsiteX161" fmla="*/ 94787 w 315489"/>
                  <a:gd name="connsiteY161" fmla="*/ 340132 h 563296"/>
                  <a:gd name="connsiteX162" fmla="*/ 91372 w 315489"/>
                  <a:gd name="connsiteY162" fmla="*/ 342089 h 563296"/>
                  <a:gd name="connsiteX163" fmla="*/ 91502 w 315489"/>
                  <a:gd name="connsiteY163" fmla="*/ 339454 h 563296"/>
                  <a:gd name="connsiteX164" fmla="*/ 89156 w 315489"/>
                  <a:gd name="connsiteY164" fmla="*/ 336193 h 563296"/>
                  <a:gd name="connsiteX165" fmla="*/ 85194 w 315489"/>
                  <a:gd name="connsiteY165" fmla="*/ 335358 h 563296"/>
                  <a:gd name="connsiteX166" fmla="*/ 82666 w 315489"/>
                  <a:gd name="connsiteY166" fmla="*/ 338124 h 563296"/>
                  <a:gd name="connsiteX167" fmla="*/ 78755 w 315489"/>
                  <a:gd name="connsiteY167" fmla="*/ 336585 h 563296"/>
                  <a:gd name="connsiteX168" fmla="*/ 79903 w 315489"/>
                  <a:gd name="connsiteY168" fmla="*/ 334654 h 563296"/>
                  <a:gd name="connsiteX169" fmla="*/ 75132 w 315489"/>
                  <a:gd name="connsiteY169" fmla="*/ 331289 h 563296"/>
                  <a:gd name="connsiteX170" fmla="*/ 73203 w 315489"/>
                  <a:gd name="connsiteY170" fmla="*/ 333532 h 563296"/>
                  <a:gd name="connsiteX171" fmla="*/ 70753 w 315489"/>
                  <a:gd name="connsiteY171" fmla="*/ 331707 h 563296"/>
                  <a:gd name="connsiteX172" fmla="*/ 68329 w 315489"/>
                  <a:gd name="connsiteY172" fmla="*/ 327298 h 563296"/>
                  <a:gd name="connsiteX173" fmla="*/ 63663 w 315489"/>
                  <a:gd name="connsiteY173" fmla="*/ 320959 h 563296"/>
                  <a:gd name="connsiteX174" fmla="*/ 60665 w 315489"/>
                  <a:gd name="connsiteY174" fmla="*/ 320985 h 563296"/>
                  <a:gd name="connsiteX175" fmla="*/ 59205 w 315489"/>
                  <a:gd name="connsiteY175" fmla="*/ 319368 h 563296"/>
                  <a:gd name="connsiteX176" fmla="*/ 57563 w 315489"/>
                  <a:gd name="connsiteY176" fmla="*/ 314125 h 563296"/>
                  <a:gd name="connsiteX177" fmla="*/ 54696 w 315489"/>
                  <a:gd name="connsiteY177" fmla="*/ 315925 h 563296"/>
                  <a:gd name="connsiteX178" fmla="*/ 52297 w 315489"/>
                  <a:gd name="connsiteY178" fmla="*/ 311125 h 563296"/>
                  <a:gd name="connsiteX179" fmla="*/ 49039 w 315489"/>
                  <a:gd name="connsiteY179" fmla="*/ 310655 h 563296"/>
                  <a:gd name="connsiteX180" fmla="*/ 47736 w 315489"/>
                  <a:gd name="connsiteY180" fmla="*/ 301786 h 563296"/>
                  <a:gd name="connsiteX181" fmla="*/ 44816 w 315489"/>
                  <a:gd name="connsiteY181" fmla="*/ 299412 h 563296"/>
                  <a:gd name="connsiteX182" fmla="*/ 45885 w 315489"/>
                  <a:gd name="connsiteY182" fmla="*/ 294717 h 563296"/>
                  <a:gd name="connsiteX183" fmla="*/ 45025 w 315489"/>
                  <a:gd name="connsiteY183" fmla="*/ 291587 h 563296"/>
                  <a:gd name="connsiteX184" fmla="*/ 42522 w 315489"/>
                  <a:gd name="connsiteY184" fmla="*/ 290621 h 563296"/>
                  <a:gd name="connsiteX185" fmla="*/ 39681 w 315489"/>
                  <a:gd name="connsiteY185" fmla="*/ 286943 h 563296"/>
                  <a:gd name="connsiteX186" fmla="*/ 40437 w 315489"/>
                  <a:gd name="connsiteY186" fmla="*/ 280344 h 563296"/>
                  <a:gd name="connsiteX187" fmla="*/ 35980 w 315489"/>
                  <a:gd name="connsiteY187" fmla="*/ 279926 h 563296"/>
                  <a:gd name="connsiteX188" fmla="*/ 32095 w 315489"/>
                  <a:gd name="connsiteY188" fmla="*/ 278387 h 563296"/>
                  <a:gd name="connsiteX189" fmla="*/ 29723 w 315489"/>
                  <a:gd name="connsiteY189" fmla="*/ 274213 h 563296"/>
                  <a:gd name="connsiteX190" fmla="*/ 27872 w 315489"/>
                  <a:gd name="connsiteY190" fmla="*/ 266362 h 563296"/>
                  <a:gd name="connsiteX191" fmla="*/ 22946 w 315489"/>
                  <a:gd name="connsiteY191" fmla="*/ 263388 h 563296"/>
                  <a:gd name="connsiteX192" fmla="*/ 18097 w 315489"/>
                  <a:gd name="connsiteY192" fmla="*/ 253240 h 563296"/>
                  <a:gd name="connsiteX193" fmla="*/ 13379 w 315489"/>
                  <a:gd name="connsiteY193" fmla="*/ 251780 h 563296"/>
                  <a:gd name="connsiteX194" fmla="*/ 10277 w 315489"/>
                  <a:gd name="connsiteY194" fmla="*/ 249745 h 563296"/>
                  <a:gd name="connsiteX195" fmla="*/ 7671 w 315489"/>
                  <a:gd name="connsiteY195" fmla="*/ 249823 h 563296"/>
                  <a:gd name="connsiteX196" fmla="*/ 33 w 315489"/>
                  <a:gd name="connsiteY196" fmla="*/ 245049 h 563296"/>
                  <a:gd name="connsiteX197" fmla="*/ 33 w 315489"/>
                  <a:gd name="connsiteY197" fmla="*/ 245049 h 563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Lst>
                <a:rect l="l" t="t" r="r" b="b"/>
                <a:pathLst>
                  <a:path w="315489" h="563296">
                    <a:moveTo>
                      <a:pt x="33" y="245049"/>
                    </a:moveTo>
                    <a:lnTo>
                      <a:pt x="102711" y="243980"/>
                    </a:lnTo>
                    <a:lnTo>
                      <a:pt x="117960" y="243771"/>
                    </a:lnTo>
                    <a:lnTo>
                      <a:pt x="118717" y="272257"/>
                    </a:lnTo>
                    <a:lnTo>
                      <a:pt x="160085" y="270092"/>
                    </a:lnTo>
                    <a:lnTo>
                      <a:pt x="174735" y="268970"/>
                    </a:lnTo>
                    <a:lnTo>
                      <a:pt x="203148" y="267849"/>
                    </a:lnTo>
                    <a:lnTo>
                      <a:pt x="203617" y="244371"/>
                    </a:lnTo>
                    <a:lnTo>
                      <a:pt x="203461" y="236285"/>
                    </a:lnTo>
                    <a:lnTo>
                      <a:pt x="203512" y="171096"/>
                    </a:lnTo>
                    <a:lnTo>
                      <a:pt x="202939" y="108986"/>
                    </a:lnTo>
                    <a:lnTo>
                      <a:pt x="202939" y="71657"/>
                    </a:lnTo>
                    <a:lnTo>
                      <a:pt x="249182" y="89813"/>
                    </a:lnTo>
                    <a:lnTo>
                      <a:pt x="250016" y="77344"/>
                    </a:lnTo>
                    <a:lnTo>
                      <a:pt x="250824" y="71918"/>
                    </a:lnTo>
                    <a:lnTo>
                      <a:pt x="248687" y="70275"/>
                    </a:lnTo>
                    <a:lnTo>
                      <a:pt x="246471" y="65032"/>
                    </a:lnTo>
                    <a:lnTo>
                      <a:pt x="246289" y="52615"/>
                    </a:lnTo>
                    <a:lnTo>
                      <a:pt x="248765" y="52119"/>
                    </a:lnTo>
                    <a:lnTo>
                      <a:pt x="247983" y="48284"/>
                    </a:lnTo>
                    <a:lnTo>
                      <a:pt x="249599" y="46563"/>
                    </a:lnTo>
                    <a:lnTo>
                      <a:pt x="249000" y="41919"/>
                    </a:lnTo>
                    <a:lnTo>
                      <a:pt x="251424" y="42780"/>
                    </a:lnTo>
                    <a:lnTo>
                      <a:pt x="262815" y="43067"/>
                    </a:lnTo>
                    <a:lnTo>
                      <a:pt x="262711" y="41006"/>
                    </a:lnTo>
                    <a:lnTo>
                      <a:pt x="277361" y="35920"/>
                    </a:lnTo>
                    <a:lnTo>
                      <a:pt x="286719" y="32346"/>
                    </a:lnTo>
                    <a:lnTo>
                      <a:pt x="283591" y="26920"/>
                    </a:lnTo>
                    <a:lnTo>
                      <a:pt x="277387" y="29737"/>
                    </a:lnTo>
                    <a:lnTo>
                      <a:pt x="275536" y="24703"/>
                    </a:lnTo>
                    <a:lnTo>
                      <a:pt x="273737" y="27442"/>
                    </a:lnTo>
                    <a:lnTo>
                      <a:pt x="270844" y="28563"/>
                    </a:lnTo>
                    <a:lnTo>
                      <a:pt x="268081" y="25329"/>
                    </a:lnTo>
                    <a:lnTo>
                      <a:pt x="270348" y="23972"/>
                    </a:lnTo>
                    <a:lnTo>
                      <a:pt x="268732" y="21207"/>
                    </a:lnTo>
                    <a:lnTo>
                      <a:pt x="275119" y="16329"/>
                    </a:lnTo>
                    <a:lnTo>
                      <a:pt x="274128" y="14712"/>
                    </a:lnTo>
                    <a:lnTo>
                      <a:pt x="289821" y="7773"/>
                    </a:lnTo>
                    <a:lnTo>
                      <a:pt x="305800" y="0"/>
                    </a:lnTo>
                    <a:lnTo>
                      <a:pt x="305539" y="1774"/>
                    </a:lnTo>
                    <a:lnTo>
                      <a:pt x="308563" y="0"/>
                    </a:lnTo>
                    <a:lnTo>
                      <a:pt x="308667" y="2843"/>
                    </a:lnTo>
                    <a:lnTo>
                      <a:pt x="310857" y="7121"/>
                    </a:lnTo>
                    <a:lnTo>
                      <a:pt x="312499" y="7330"/>
                    </a:lnTo>
                    <a:lnTo>
                      <a:pt x="312056" y="10747"/>
                    </a:lnTo>
                    <a:lnTo>
                      <a:pt x="314949" y="10173"/>
                    </a:lnTo>
                    <a:lnTo>
                      <a:pt x="314610" y="13329"/>
                    </a:lnTo>
                    <a:lnTo>
                      <a:pt x="312630" y="14347"/>
                    </a:lnTo>
                    <a:lnTo>
                      <a:pt x="315523" y="19329"/>
                    </a:lnTo>
                    <a:lnTo>
                      <a:pt x="312395" y="22172"/>
                    </a:lnTo>
                    <a:lnTo>
                      <a:pt x="308537" y="23633"/>
                    </a:lnTo>
                    <a:lnTo>
                      <a:pt x="312760" y="32528"/>
                    </a:lnTo>
                    <a:lnTo>
                      <a:pt x="308381" y="36128"/>
                    </a:lnTo>
                    <a:lnTo>
                      <a:pt x="307390" y="41241"/>
                    </a:lnTo>
                    <a:lnTo>
                      <a:pt x="304183" y="37980"/>
                    </a:lnTo>
                    <a:lnTo>
                      <a:pt x="301342" y="41085"/>
                    </a:lnTo>
                    <a:lnTo>
                      <a:pt x="299179" y="40250"/>
                    </a:lnTo>
                    <a:lnTo>
                      <a:pt x="276292" y="72205"/>
                    </a:lnTo>
                    <a:lnTo>
                      <a:pt x="260234" y="94169"/>
                    </a:lnTo>
                    <a:lnTo>
                      <a:pt x="280020" y="118194"/>
                    </a:lnTo>
                    <a:lnTo>
                      <a:pt x="292375" y="133611"/>
                    </a:lnTo>
                    <a:lnTo>
                      <a:pt x="294721" y="135933"/>
                    </a:lnTo>
                    <a:lnTo>
                      <a:pt x="304783" y="148167"/>
                    </a:lnTo>
                    <a:lnTo>
                      <a:pt x="270661" y="176835"/>
                    </a:lnTo>
                    <a:lnTo>
                      <a:pt x="270766" y="195304"/>
                    </a:lnTo>
                    <a:lnTo>
                      <a:pt x="270766" y="267796"/>
                    </a:lnTo>
                    <a:lnTo>
                      <a:pt x="285024" y="267744"/>
                    </a:lnTo>
                    <a:lnTo>
                      <a:pt x="285441" y="397338"/>
                    </a:lnTo>
                    <a:lnTo>
                      <a:pt x="241597" y="396895"/>
                    </a:lnTo>
                    <a:lnTo>
                      <a:pt x="247905" y="401799"/>
                    </a:lnTo>
                    <a:lnTo>
                      <a:pt x="247905" y="416876"/>
                    </a:lnTo>
                    <a:lnTo>
                      <a:pt x="251606" y="416876"/>
                    </a:lnTo>
                    <a:lnTo>
                      <a:pt x="251710" y="431041"/>
                    </a:lnTo>
                    <a:lnTo>
                      <a:pt x="258723" y="430937"/>
                    </a:lnTo>
                    <a:lnTo>
                      <a:pt x="258045" y="474917"/>
                    </a:lnTo>
                    <a:lnTo>
                      <a:pt x="272721" y="474996"/>
                    </a:lnTo>
                    <a:lnTo>
                      <a:pt x="261773" y="500455"/>
                    </a:lnTo>
                    <a:lnTo>
                      <a:pt x="248921" y="527480"/>
                    </a:lnTo>
                    <a:lnTo>
                      <a:pt x="234376" y="559722"/>
                    </a:lnTo>
                    <a:lnTo>
                      <a:pt x="223141" y="563296"/>
                    </a:lnTo>
                    <a:lnTo>
                      <a:pt x="221421" y="562305"/>
                    </a:lnTo>
                    <a:lnTo>
                      <a:pt x="220195" y="558575"/>
                    </a:lnTo>
                    <a:lnTo>
                      <a:pt x="215399" y="557479"/>
                    </a:lnTo>
                    <a:lnTo>
                      <a:pt x="217797" y="555131"/>
                    </a:lnTo>
                    <a:lnTo>
                      <a:pt x="215425" y="554949"/>
                    </a:lnTo>
                    <a:lnTo>
                      <a:pt x="212506" y="552288"/>
                    </a:lnTo>
                    <a:lnTo>
                      <a:pt x="210916" y="548062"/>
                    </a:lnTo>
                    <a:lnTo>
                      <a:pt x="205207" y="547984"/>
                    </a:lnTo>
                    <a:lnTo>
                      <a:pt x="203877" y="543210"/>
                    </a:lnTo>
                    <a:lnTo>
                      <a:pt x="200671" y="541462"/>
                    </a:lnTo>
                    <a:lnTo>
                      <a:pt x="197621" y="543393"/>
                    </a:lnTo>
                    <a:lnTo>
                      <a:pt x="194702" y="542271"/>
                    </a:lnTo>
                    <a:lnTo>
                      <a:pt x="189827" y="544280"/>
                    </a:lnTo>
                    <a:lnTo>
                      <a:pt x="188967" y="541436"/>
                    </a:lnTo>
                    <a:lnTo>
                      <a:pt x="186699" y="540915"/>
                    </a:lnTo>
                    <a:lnTo>
                      <a:pt x="184979" y="537862"/>
                    </a:lnTo>
                    <a:lnTo>
                      <a:pt x="183988" y="541384"/>
                    </a:lnTo>
                    <a:lnTo>
                      <a:pt x="181147" y="540497"/>
                    </a:lnTo>
                    <a:lnTo>
                      <a:pt x="181564" y="538254"/>
                    </a:lnTo>
                    <a:lnTo>
                      <a:pt x="178514" y="536610"/>
                    </a:lnTo>
                    <a:lnTo>
                      <a:pt x="176637" y="538045"/>
                    </a:lnTo>
                    <a:lnTo>
                      <a:pt x="173249" y="538071"/>
                    </a:lnTo>
                    <a:lnTo>
                      <a:pt x="169443" y="534602"/>
                    </a:lnTo>
                    <a:lnTo>
                      <a:pt x="165846" y="537210"/>
                    </a:lnTo>
                    <a:lnTo>
                      <a:pt x="162978" y="537341"/>
                    </a:lnTo>
                    <a:lnTo>
                      <a:pt x="158808" y="532567"/>
                    </a:lnTo>
                    <a:lnTo>
                      <a:pt x="161518" y="525133"/>
                    </a:lnTo>
                    <a:lnTo>
                      <a:pt x="159668" y="520620"/>
                    </a:lnTo>
                    <a:lnTo>
                      <a:pt x="156279" y="516577"/>
                    </a:lnTo>
                    <a:lnTo>
                      <a:pt x="150753" y="514855"/>
                    </a:lnTo>
                    <a:lnTo>
                      <a:pt x="150649" y="511124"/>
                    </a:lnTo>
                    <a:lnTo>
                      <a:pt x="149110" y="501238"/>
                    </a:lnTo>
                    <a:lnTo>
                      <a:pt x="145930" y="495525"/>
                    </a:lnTo>
                    <a:lnTo>
                      <a:pt x="144523" y="489395"/>
                    </a:lnTo>
                    <a:lnTo>
                      <a:pt x="144679" y="484413"/>
                    </a:lnTo>
                    <a:lnTo>
                      <a:pt x="140196" y="480996"/>
                    </a:lnTo>
                    <a:lnTo>
                      <a:pt x="139831" y="474135"/>
                    </a:lnTo>
                    <a:lnTo>
                      <a:pt x="136990" y="469726"/>
                    </a:lnTo>
                    <a:lnTo>
                      <a:pt x="136051" y="465266"/>
                    </a:lnTo>
                    <a:lnTo>
                      <a:pt x="132245" y="461666"/>
                    </a:lnTo>
                    <a:lnTo>
                      <a:pt x="129117" y="461614"/>
                    </a:lnTo>
                    <a:lnTo>
                      <a:pt x="127371" y="459266"/>
                    </a:lnTo>
                    <a:lnTo>
                      <a:pt x="128387" y="454962"/>
                    </a:lnTo>
                    <a:lnTo>
                      <a:pt x="126172" y="452406"/>
                    </a:lnTo>
                    <a:lnTo>
                      <a:pt x="121871" y="451388"/>
                    </a:lnTo>
                    <a:lnTo>
                      <a:pt x="118821" y="448910"/>
                    </a:lnTo>
                    <a:lnTo>
                      <a:pt x="118143" y="445754"/>
                    </a:lnTo>
                    <a:lnTo>
                      <a:pt x="120385" y="444136"/>
                    </a:lnTo>
                    <a:lnTo>
                      <a:pt x="116579" y="440328"/>
                    </a:lnTo>
                    <a:lnTo>
                      <a:pt x="114884" y="437093"/>
                    </a:lnTo>
                    <a:lnTo>
                      <a:pt x="112773" y="438189"/>
                    </a:lnTo>
                    <a:lnTo>
                      <a:pt x="110479" y="436154"/>
                    </a:lnTo>
                    <a:lnTo>
                      <a:pt x="109749" y="429085"/>
                    </a:lnTo>
                    <a:lnTo>
                      <a:pt x="112148" y="427181"/>
                    </a:lnTo>
                    <a:lnTo>
                      <a:pt x="112747" y="424520"/>
                    </a:lnTo>
                    <a:lnTo>
                      <a:pt x="111053" y="422720"/>
                    </a:lnTo>
                    <a:lnTo>
                      <a:pt x="112695" y="419590"/>
                    </a:lnTo>
                    <a:lnTo>
                      <a:pt x="111365" y="415338"/>
                    </a:lnTo>
                    <a:lnTo>
                      <a:pt x="113320" y="411007"/>
                    </a:lnTo>
                    <a:lnTo>
                      <a:pt x="112434" y="405894"/>
                    </a:lnTo>
                    <a:lnTo>
                      <a:pt x="110870" y="404329"/>
                    </a:lnTo>
                    <a:lnTo>
                      <a:pt x="111131" y="399373"/>
                    </a:lnTo>
                    <a:lnTo>
                      <a:pt x="107638" y="396451"/>
                    </a:lnTo>
                    <a:lnTo>
                      <a:pt x="105526" y="397730"/>
                    </a:lnTo>
                    <a:lnTo>
                      <a:pt x="103206" y="395565"/>
                    </a:lnTo>
                    <a:lnTo>
                      <a:pt x="104458" y="393086"/>
                    </a:lnTo>
                    <a:lnTo>
                      <a:pt x="103415" y="390608"/>
                    </a:lnTo>
                    <a:lnTo>
                      <a:pt x="98436" y="390269"/>
                    </a:lnTo>
                    <a:lnTo>
                      <a:pt x="97211" y="388469"/>
                    </a:lnTo>
                    <a:lnTo>
                      <a:pt x="102060" y="384765"/>
                    </a:lnTo>
                    <a:lnTo>
                      <a:pt x="101564" y="382626"/>
                    </a:lnTo>
                    <a:lnTo>
                      <a:pt x="103832" y="378165"/>
                    </a:lnTo>
                    <a:lnTo>
                      <a:pt x="104458" y="372818"/>
                    </a:lnTo>
                    <a:lnTo>
                      <a:pt x="103415" y="366636"/>
                    </a:lnTo>
                    <a:lnTo>
                      <a:pt x="105683" y="362227"/>
                    </a:lnTo>
                    <a:lnTo>
                      <a:pt x="103154" y="358731"/>
                    </a:lnTo>
                    <a:lnTo>
                      <a:pt x="98619" y="358992"/>
                    </a:lnTo>
                    <a:lnTo>
                      <a:pt x="99531" y="351584"/>
                    </a:lnTo>
                    <a:lnTo>
                      <a:pt x="101121" y="348245"/>
                    </a:lnTo>
                    <a:lnTo>
                      <a:pt x="98410" y="345767"/>
                    </a:lnTo>
                    <a:lnTo>
                      <a:pt x="96664" y="341489"/>
                    </a:lnTo>
                    <a:lnTo>
                      <a:pt x="94787" y="340132"/>
                    </a:lnTo>
                    <a:lnTo>
                      <a:pt x="91372" y="342089"/>
                    </a:lnTo>
                    <a:lnTo>
                      <a:pt x="91502" y="339454"/>
                    </a:lnTo>
                    <a:lnTo>
                      <a:pt x="89156" y="336193"/>
                    </a:lnTo>
                    <a:lnTo>
                      <a:pt x="85194" y="335358"/>
                    </a:lnTo>
                    <a:lnTo>
                      <a:pt x="82666" y="338124"/>
                    </a:lnTo>
                    <a:lnTo>
                      <a:pt x="78755" y="336585"/>
                    </a:lnTo>
                    <a:lnTo>
                      <a:pt x="79903" y="334654"/>
                    </a:lnTo>
                    <a:lnTo>
                      <a:pt x="75132" y="331289"/>
                    </a:lnTo>
                    <a:lnTo>
                      <a:pt x="73203" y="333532"/>
                    </a:lnTo>
                    <a:lnTo>
                      <a:pt x="70753" y="331707"/>
                    </a:lnTo>
                    <a:lnTo>
                      <a:pt x="68329" y="327298"/>
                    </a:lnTo>
                    <a:lnTo>
                      <a:pt x="63663" y="320959"/>
                    </a:lnTo>
                    <a:lnTo>
                      <a:pt x="60665" y="320985"/>
                    </a:lnTo>
                    <a:lnTo>
                      <a:pt x="59205" y="319368"/>
                    </a:lnTo>
                    <a:lnTo>
                      <a:pt x="57563" y="314125"/>
                    </a:lnTo>
                    <a:lnTo>
                      <a:pt x="54696" y="315925"/>
                    </a:lnTo>
                    <a:lnTo>
                      <a:pt x="52297" y="311125"/>
                    </a:lnTo>
                    <a:lnTo>
                      <a:pt x="49039" y="310655"/>
                    </a:lnTo>
                    <a:lnTo>
                      <a:pt x="47736" y="301786"/>
                    </a:lnTo>
                    <a:lnTo>
                      <a:pt x="44816" y="299412"/>
                    </a:lnTo>
                    <a:lnTo>
                      <a:pt x="45885" y="294717"/>
                    </a:lnTo>
                    <a:lnTo>
                      <a:pt x="45025" y="291587"/>
                    </a:lnTo>
                    <a:lnTo>
                      <a:pt x="42522" y="290621"/>
                    </a:lnTo>
                    <a:lnTo>
                      <a:pt x="39681" y="286943"/>
                    </a:lnTo>
                    <a:lnTo>
                      <a:pt x="40437" y="280344"/>
                    </a:lnTo>
                    <a:lnTo>
                      <a:pt x="35980" y="279926"/>
                    </a:lnTo>
                    <a:lnTo>
                      <a:pt x="32095" y="278387"/>
                    </a:lnTo>
                    <a:lnTo>
                      <a:pt x="29723" y="274213"/>
                    </a:lnTo>
                    <a:lnTo>
                      <a:pt x="27872" y="266362"/>
                    </a:lnTo>
                    <a:lnTo>
                      <a:pt x="22946" y="263388"/>
                    </a:lnTo>
                    <a:lnTo>
                      <a:pt x="18097" y="253240"/>
                    </a:lnTo>
                    <a:lnTo>
                      <a:pt x="13379" y="251780"/>
                    </a:lnTo>
                    <a:lnTo>
                      <a:pt x="10277" y="249745"/>
                    </a:lnTo>
                    <a:lnTo>
                      <a:pt x="7671" y="249823"/>
                    </a:lnTo>
                    <a:lnTo>
                      <a:pt x="33" y="245049"/>
                    </a:lnTo>
                    <a:lnTo>
                      <a:pt x="33" y="245049"/>
                    </a:lnTo>
                  </a:path>
                </a:pathLst>
              </a:custGeom>
              <a:solidFill>
                <a:srgbClr val="74A4D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56" name="TX-29">
                <a:extLst>
                  <a:ext uri="{FF2B5EF4-FFF2-40B4-BE49-F238E27FC236}">
                    <a16:creationId xmlns:a16="http://schemas.microsoft.com/office/drawing/2014/main" id="{FA632A3C-E88A-FCC5-CBCD-6E2F991B3012}"/>
                  </a:ext>
                </a:extLst>
              </p:cNvPr>
              <p:cNvSpPr/>
              <p:nvPr/>
            </p:nvSpPr>
            <p:spPr>
              <a:xfrm>
                <a:off x="4771481" y="5013473"/>
                <a:ext cx="43999" cy="54177"/>
              </a:xfrm>
              <a:custGeom>
                <a:avLst/>
                <a:gdLst>
                  <a:gd name="connsiteX0" fmla="*/ 33 w 51352"/>
                  <a:gd name="connsiteY0" fmla="*/ 4721 h 63231"/>
                  <a:gd name="connsiteX1" fmla="*/ 3396 w 51352"/>
                  <a:gd name="connsiteY1" fmla="*/ 4695 h 63231"/>
                  <a:gd name="connsiteX2" fmla="*/ 2666 w 51352"/>
                  <a:gd name="connsiteY2" fmla="*/ 156 h 63231"/>
                  <a:gd name="connsiteX3" fmla="*/ 9287 w 51352"/>
                  <a:gd name="connsiteY3" fmla="*/ 0 h 63231"/>
                  <a:gd name="connsiteX4" fmla="*/ 12441 w 51352"/>
                  <a:gd name="connsiteY4" fmla="*/ 3417 h 63231"/>
                  <a:gd name="connsiteX5" fmla="*/ 16090 w 51352"/>
                  <a:gd name="connsiteY5" fmla="*/ 2765 h 63231"/>
                  <a:gd name="connsiteX6" fmla="*/ 19297 w 51352"/>
                  <a:gd name="connsiteY6" fmla="*/ 4460 h 63231"/>
                  <a:gd name="connsiteX7" fmla="*/ 27039 w 51352"/>
                  <a:gd name="connsiteY7" fmla="*/ 4278 h 63231"/>
                  <a:gd name="connsiteX8" fmla="*/ 28681 w 51352"/>
                  <a:gd name="connsiteY8" fmla="*/ 0 h 63231"/>
                  <a:gd name="connsiteX9" fmla="*/ 31236 w 51352"/>
                  <a:gd name="connsiteY9" fmla="*/ 1643 h 63231"/>
                  <a:gd name="connsiteX10" fmla="*/ 33946 w 51352"/>
                  <a:gd name="connsiteY10" fmla="*/ 626 h 63231"/>
                  <a:gd name="connsiteX11" fmla="*/ 33738 w 51352"/>
                  <a:gd name="connsiteY11" fmla="*/ 5243 h 63231"/>
                  <a:gd name="connsiteX12" fmla="*/ 39003 w 51352"/>
                  <a:gd name="connsiteY12" fmla="*/ 5243 h 63231"/>
                  <a:gd name="connsiteX13" fmla="*/ 40880 w 51352"/>
                  <a:gd name="connsiteY13" fmla="*/ 7121 h 63231"/>
                  <a:gd name="connsiteX14" fmla="*/ 40541 w 51352"/>
                  <a:gd name="connsiteY14" fmla="*/ 12860 h 63231"/>
                  <a:gd name="connsiteX15" fmla="*/ 42731 w 51352"/>
                  <a:gd name="connsiteY15" fmla="*/ 15782 h 63231"/>
                  <a:gd name="connsiteX16" fmla="*/ 42966 w 51352"/>
                  <a:gd name="connsiteY16" fmla="*/ 20216 h 63231"/>
                  <a:gd name="connsiteX17" fmla="*/ 44373 w 51352"/>
                  <a:gd name="connsiteY17" fmla="*/ 22042 h 63231"/>
                  <a:gd name="connsiteX18" fmla="*/ 49039 w 51352"/>
                  <a:gd name="connsiteY18" fmla="*/ 19877 h 63231"/>
                  <a:gd name="connsiteX19" fmla="*/ 51307 w 51352"/>
                  <a:gd name="connsiteY19" fmla="*/ 21625 h 63231"/>
                  <a:gd name="connsiteX20" fmla="*/ 51385 w 51352"/>
                  <a:gd name="connsiteY20" fmla="*/ 24155 h 63231"/>
                  <a:gd name="connsiteX21" fmla="*/ 49117 w 51352"/>
                  <a:gd name="connsiteY21" fmla="*/ 25016 h 63231"/>
                  <a:gd name="connsiteX22" fmla="*/ 48935 w 51352"/>
                  <a:gd name="connsiteY22" fmla="*/ 29424 h 63231"/>
                  <a:gd name="connsiteX23" fmla="*/ 46250 w 51352"/>
                  <a:gd name="connsiteY23" fmla="*/ 32790 h 63231"/>
                  <a:gd name="connsiteX24" fmla="*/ 42288 w 51352"/>
                  <a:gd name="connsiteY24" fmla="*/ 32685 h 63231"/>
                  <a:gd name="connsiteX25" fmla="*/ 44764 w 51352"/>
                  <a:gd name="connsiteY25" fmla="*/ 36389 h 63231"/>
                  <a:gd name="connsiteX26" fmla="*/ 44842 w 51352"/>
                  <a:gd name="connsiteY26" fmla="*/ 48337 h 63231"/>
                  <a:gd name="connsiteX27" fmla="*/ 41871 w 51352"/>
                  <a:gd name="connsiteY27" fmla="*/ 47737 h 63231"/>
                  <a:gd name="connsiteX28" fmla="*/ 41819 w 51352"/>
                  <a:gd name="connsiteY28" fmla="*/ 51024 h 63231"/>
                  <a:gd name="connsiteX29" fmla="*/ 38169 w 51352"/>
                  <a:gd name="connsiteY29" fmla="*/ 52641 h 63231"/>
                  <a:gd name="connsiteX30" fmla="*/ 42992 w 51352"/>
                  <a:gd name="connsiteY30" fmla="*/ 59215 h 63231"/>
                  <a:gd name="connsiteX31" fmla="*/ 39733 w 51352"/>
                  <a:gd name="connsiteY31" fmla="*/ 62527 h 63231"/>
                  <a:gd name="connsiteX32" fmla="*/ 38273 w 51352"/>
                  <a:gd name="connsiteY32" fmla="*/ 59632 h 63231"/>
                  <a:gd name="connsiteX33" fmla="*/ 35276 w 51352"/>
                  <a:gd name="connsiteY33" fmla="*/ 59058 h 63231"/>
                  <a:gd name="connsiteX34" fmla="*/ 32982 w 51352"/>
                  <a:gd name="connsiteY34" fmla="*/ 63232 h 63231"/>
                  <a:gd name="connsiteX35" fmla="*/ 31209 w 51352"/>
                  <a:gd name="connsiteY35" fmla="*/ 61693 h 63231"/>
                  <a:gd name="connsiteX36" fmla="*/ 26830 w 51352"/>
                  <a:gd name="connsiteY36" fmla="*/ 61380 h 63231"/>
                  <a:gd name="connsiteX37" fmla="*/ 25787 w 51352"/>
                  <a:gd name="connsiteY37" fmla="*/ 57336 h 63231"/>
                  <a:gd name="connsiteX38" fmla="*/ 28577 w 51352"/>
                  <a:gd name="connsiteY38" fmla="*/ 57336 h 63231"/>
                  <a:gd name="connsiteX39" fmla="*/ 34155 w 51352"/>
                  <a:gd name="connsiteY39" fmla="*/ 53345 h 63231"/>
                  <a:gd name="connsiteX40" fmla="*/ 31496 w 51352"/>
                  <a:gd name="connsiteY40" fmla="*/ 48728 h 63231"/>
                  <a:gd name="connsiteX41" fmla="*/ 27664 w 51352"/>
                  <a:gd name="connsiteY41" fmla="*/ 44267 h 63231"/>
                  <a:gd name="connsiteX42" fmla="*/ 25136 w 51352"/>
                  <a:gd name="connsiteY42" fmla="*/ 43119 h 63231"/>
                  <a:gd name="connsiteX43" fmla="*/ 22607 w 51352"/>
                  <a:gd name="connsiteY43" fmla="*/ 44945 h 63231"/>
                  <a:gd name="connsiteX44" fmla="*/ 20287 w 51352"/>
                  <a:gd name="connsiteY44" fmla="*/ 37355 h 63231"/>
                  <a:gd name="connsiteX45" fmla="*/ 24640 w 51352"/>
                  <a:gd name="connsiteY45" fmla="*/ 33337 h 63231"/>
                  <a:gd name="connsiteX46" fmla="*/ 24745 w 51352"/>
                  <a:gd name="connsiteY46" fmla="*/ 29659 h 63231"/>
                  <a:gd name="connsiteX47" fmla="*/ 28133 w 51352"/>
                  <a:gd name="connsiteY47" fmla="*/ 29529 h 63231"/>
                  <a:gd name="connsiteX48" fmla="*/ 29176 w 51352"/>
                  <a:gd name="connsiteY48" fmla="*/ 36128 h 63231"/>
                  <a:gd name="connsiteX49" fmla="*/ 33112 w 51352"/>
                  <a:gd name="connsiteY49" fmla="*/ 39154 h 63231"/>
                  <a:gd name="connsiteX50" fmla="*/ 32799 w 51352"/>
                  <a:gd name="connsiteY50" fmla="*/ 32868 h 63231"/>
                  <a:gd name="connsiteX51" fmla="*/ 31444 w 51352"/>
                  <a:gd name="connsiteY51" fmla="*/ 32633 h 63231"/>
                  <a:gd name="connsiteX52" fmla="*/ 30871 w 51352"/>
                  <a:gd name="connsiteY52" fmla="*/ 28485 h 63231"/>
                  <a:gd name="connsiteX53" fmla="*/ 29307 w 51352"/>
                  <a:gd name="connsiteY53" fmla="*/ 27155 h 63231"/>
                  <a:gd name="connsiteX54" fmla="*/ 36579 w 51352"/>
                  <a:gd name="connsiteY54" fmla="*/ 23529 h 63231"/>
                  <a:gd name="connsiteX55" fmla="*/ 36788 w 51352"/>
                  <a:gd name="connsiteY55" fmla="*/ 18103 h 63231"/>
                  <a:gd name="connsiteX56" fmla="*/ 35484 w 51352"/>
                  <a:gd name="connsiteY56" fmla="*/ 15938 h 63231"/>
                  <a:gd name="connsiteX57" fmla="*/ 35562 w 51352"/>
                  <a:gd name="connsiteY57" fmla="*/ 9782 h 63231"/>
                  <a:gd name="connsiteX58" fmla="*/ 33451 w 51352"/>
                  <a:gd name="connsiteY58" fmla="*/ 7147 h 63231"/>
                  <a:gd name="connsiteX59" fmla="*/ 25110 w 51352"/>
                  <a:gd name="connsiteY59" fmla="*/ 9364 h 63231"/>
                  <a:gd name="connsiteX60" fmla="*/ 23832 w 51352"/>
                  <a:gd name="connsiteY60" fmla="*/ 12443 h 63231"/>
                  <a:gd name="connsiteX61" fmla="*/ 25501 w 51352"/>
                  <a:gd name="connsiteY61" fmla="*/ 12416 h 63231"/>
                  <a:gd name="connsiteX62" fmla="*/ 21330 w 51352"/>
                  <a:gd name="connsiteY62" fmla="*/ 24260 h 63231"/>
                  <a:gd name="connsiteX63" fmla="*/ 18932 w 51352"/>
                  <a:gd name="connsiteY63" fmla="*/ 24286 h 63231"/>
                  <a:gd name="connsiteX64" fmla="*/ 19948 w 51352"/>
                  <a:gd name="connsiteY64" fmla="*/ 30311 h 63231"/>
                  <a:gd name="connsiteX65" fmla="*/ 16846 w 51352"/>
                  <a:gd name="connsiteY65" fmla="*/ 31902 h 63231"/>
                  <a:gd name="connsiteX66" fmla="*/ 15960 w 51352"/>
                  <a:gd name="connsiteY66" fmla="*/ 29138 h 63231"/>
                  <a:gd name="connsiteX67" fmla="*/ 13796 w 51352"/>
                  <a:gd name="connsiteY67" fmla="*/ 29111 h 63231"/>
                  <a:gd name="connsiteX68" fmla="*/ 13588 w 51352"/>
                  <a:gd name="connsiteY68" fmla="*/ 26346 h 63231"/>
                  <a:gd name="connsiteX69" fmla="*/ 15882 w 51352"/>
                  <a:gd name="connsiteY69" fmla="*/ 26320 h 63231"/>
                  <a:gd name="connsiteX70" fmla="*/ 14135 w 51352"/>
                  <a:gd name="connsiteY70" fmla="*/ 21938 h 63231"/>
                  <a:gd name="connsiteX71" fmla="*/ 10460 w 51352"/>
                  <a:gd name="connsiteY71" fmla="*/ 21129 h 63231"/>
                  <a:gd name="connsiteX72" fmla="*/ 8896 w 51352"/>
                  <a:gd name="connsiteY72" fmla="*/ 12886 h 63231"/>
                  <a:gd name="connsiteX73" fmla="*/ 4777 w 51352"/>
                  <a:gd name="connsiteY73" fmla="*/ 13538 h 63231"/>
                  <a:gd name="connsiteX74" fmla="*/ 502 w 51352"/>
                  <a:gd name="connsiteY74" fmla="*/ 9051 h 63231"/>
                  <a:gd name="connsiteX75" fmla="*/ 33 w 51352"/>
                  <a:gd name="connsiteY75" fmla="*/ 4721 h 63231"/>
                  <a:gd name="connsiteX76" fmla="*/ 33 w 51352"/>
                  <a:gd name="connsiteY76" fmla="*/ 4721 h 63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51352" h="63231">
                    <a:moveTo>
                      <a:pt x="33" y="4721"/>
                    </a:moveTo>
                    <a:lnTo>
                      <a:pt x="3396" y="4695"/>
                    </a:lnTo>
                    <a:lnTo>
                      <a:pt x="2666" y="156"/>
                    </a:lnTo>
                    <a:lnTo>
                      <a:pt x="9287" y="0"/>
                    </a:lnTo>
                    <a:lnTo>
                      <a:pt x="12441" y="3417"/>
                    </a:lnTo>
                    <a:lnTo>
                      <a:pt x="16090" y="2765"/>
                    </a:lnTo>
                    <a:lnTo>
                      <a:pt x="19297" y="4460"/>
                    </a:lnTo>
                    <a:lnTo>
                      <a:pt x="27039" y="4278"/>
                    </a:lnTo>
                    <a:lnTo>
                      <a:pt x="28681" y="0"/>
                    </a:lnTo>
                    <a:lnTo>
                      <a:pt x="31236" y="1643"/>
                    </a:lnTo>
                    <a:lnTo>
                      <a:pt x="33946" y="626"/>
                    </a:lnTo>
                    <a:lnTo>
                      <a:pt x="33738" y="5243"/>
                    </a:lnTo>
                    <a:lnTo>
                      <a:pt x="39003" y="5243"/>
                    </a:lnTo>
                    <a:lnTo>
                      <a:pt x="40880" y="7121"/>
                    </a:lnTo>
                    <a:lnTo>
                      <a:pt x="40541" y="12860"/>
                    </a:lnTo>
                    <a:lnTo>
                      <a:pt x="42731" y="15782"/>
                    </a:lnTo>
                    <a:lnTo>
                      <a:pt x="42966" y="20216"/>
                    </a:lnTo>
                    <a:lnTo>
                      <a:pt x="44373" y="22042"/>
                    </a:lnTo>
                    <a:lnTo>
                      <a:pt x="49039" y="19877"/>
                    </a:lnTo>
                    <a:lnTo>
                      <a:pt x="51307" y="21625"/>
                    </a:lnTo>
                    <a:lnTo>
                      <a:pt x="51385" y="24155"/>
                    </a:lnTo>
                    <a:lnTo>
                      <a:pt x="49117" y="25016"/>
                    </a:lnTo>
                    <a:lnTo>
                      <a:pt x="48935" y="29424"/>
                    </a:lnTo>
                    <a:lnTo>
                      <a:pt x="46250" y="32790"/>
                    </a:lnTo>
                    <a:lnTo>
                      <a:pt x="42288" y="32685"/>
                    </a:lnTo>
                    <a:lnTo>
                      <a:pt x="44764" y="36389"/>
                    </a:lnTo>
                    <a:lnTo>
                      <a:pt x="44842" y="48337"/>
                    </a:lnTo>
                    <a:lnTo>
                      <a:pt x="41871" y="47737"/>
                    </a:lnTo>
                    <a:lnTo>
                      <a:pt x="41819" y="51024"/>
                    </a:lnTo>
                    <a:lnTo>
                      <a:pt x="38169" y="52641"/>
                    </a:lnTo>
                    <a:lnTo>
                      <a:pt x="42992" y="59215"/>
                    </a:lnTo>
                    <a:lnTo>
                      <a:pt x="39733" y="62527"/>
                    </a:lnTo>
                    <a:lnTo>
                      <a:pt x="38273" y="59632"/>
                    </a:lnTo>
                    <a:lnTo>
                      <a:pt x="35276" y="59058"/>
                    </a:lnTo>
                    <a:lnTo>
                      <a:pt x="32982" y="63232"/>
                    </a:lnTo>
                    <a:lnTo>
                      <a:pt x="31209" y="61693"/>
                    </a:lnTo>
                    <a:lnTo>
                      <a:pt x="26830" y="61380"/>
                    </a:lnTo>
                    <a:lnTo>
                      <a:pt x="25787" y="57336"/>
                    </a:lnTo>
                    <a:lnTo>
                      <a:pt x="28577" y="57336"/>
                    </a:lnTo>
                    <a:lnTo>
                      <a:pt x="34155" y="53345"/>
                    </a:lnTo>
                    <a:lnTo>
                      <a:pt x="31496" y="48728"/>
                    </a:lnTo>
                    <a:lnTo>
                      <a:pt x="27664" y="44267"/>
                    </a:lnTo>
                    <a:lnTo>
                      <a:pt x="25136" y="43119"/>
                    </a:lnTo>
                    <a:lnTo>
                      <a:pt x="22607" y="44945"/>
                    </a:lnTo>
                    <a:lnTo>
                      <a:pt x="20287" y="37355"/>
                    </a:lnTo>
                    <a:lnTo>
                      <a:pt x="24640" y="33337"/>
                    </a:lnTo>
                    <a:lnTo>
                      <a:pt x="24745" y="29659"/>
                    </a:lnTo>
                    <a:lnTo>
                      <a:pt x="28133" y="29529"/>
                    </a:lnTo>
                    <a:lnTo>
                      <a:pt x="29176" y="36128"/>
                    </a:lnTo>
                    <a:lnTo>
                      <a:pt x="33112" y="39154"/>
                    </a:lnTo>
                    <a:lnTo>
                      <a:pt x="32799" y="32868"/>
                    </a:lnTo>
                    <a:lnTo>
                      <a:pt x="31444" y="32633"/>
                    </a:lnTo>
                    <a:lnTo>
                      <a:pt x="30871" y="28485"/>
                    </a:lnTo>
                    <a:lnTo>
                      <a:pt x="29307" y="27155"/>
                    </a:lnTo>
                    <a:lnTo>
                      <a:pt x="36579" y="23529"/>
                    </a:lnTo>
                    <a:lnTo>
                      <a:pt x="36788" y="18103"/>
                    </a:lnTo>
                    <a:lnTo>
                      <a:pt x="35484" y="15938"/>
                    </a:lnTo>
                    <a:lnTo>
                      <a:pt x="35562" y="9782"/>
                    </a:lnTo>
                    <a:lnTo>
                      <a:pt x="33451" y="7147"/>
                    </a:lnTo>
                    <a:lnTo>
                      <a:pt x="25110" y="9364"/>
                    </a:lnTo>
                    <a:lnTo>
                      <a:pt x="23832" y="12443"/>
                    </a:lnTo>
                    <a:lnTo>
                      <a:pt x="25501" y="12416"/>
                    </a:lnTo>
                    <a:lnTo>
                      <a:pt x="21330" y="24260"/>
                    </a:lnTo>
                    <a:lnTo>
                      <a:pt x="18932" y="24286"/>
                    </a:lnTo>
                    <a:lnTo>
                      <a:pt x="19948" y="30311"/>
                    </a:lnTo>
                    <a:lnTo>
                      <a:pt x="16846" y="31902"/>
                    </a:lnTo>
                    <a:lnTo>
                      <a:pt x="15960" y="29138"/>
                    </a:lnTo>
                    <a:lnTo>
                      <a:pt x="13796" y="29111"/>
                    </a:lnTo>
                    <a:lnTo>
                      <a:pt x="13588" y="26346"/>
                    </a:lnTo>
                    <a:lnTo>
                      <a:pt x="15882" y="26320"/>
                    </a:lnTo>
                    <a:lnTo>
                      <a:pt x="14135" y="21938"/>
                    </a:lnTo>
                    <a:lnTo>
                      <a:pt x="10460" y="21129"/>
                    </a:lnTo>
                    <a:lnTo>
                      <a:pt x="8896" y="12886"/>
                    </a:lnTo>
                    <a:lnTo>
                      <a:pt x="4777" y="13538"/>
                    </a:lnTo>
                    <a:lnTo>
                      <a:pt x="502" y="9051"/>
                    </a:lnTo>
                    <a:lnTo>
                      <a:pt x="33" y="4721"/>
                    </a:lnTo>
                    <a:lnTo>
                      <a:pt x="33" y="4721"/>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58" name="TX-30">
                <a:extLst>
                  <a:ext uri="{FF2B5EF4-FFF2-40B4-BE49-F238E27FC236}">
                    <a16:creationId xmlns:a16="http://schemas.microsoft.com/office/drawing/2014/main" id="{2AE9CEF2-B2BB-B3E7-D2F1-5CC1D87EA5E4}"/>
                  </a:ext>
                </a:extLst>
              </p:cNvPr>
              <p:cNvSpPr/>
              <p:nvPr/>
            </p:nvSpPr>
            <p:spPr>
              <a:xfrm>
                <a:off x="4574154" y="4594151"/>
                <a:ext cx="68099" cy="46244"/>
              </a:xfrm>
              <a:custGeom>
                <a:avLst/>
                <a:gdLst>
                  <a:gd name="connsiteX0" fmla="*/ 33 w 79478"/>
                  <a:gd name="connsiteY0" fmla="*/ 30833 h 53971"/>
                  <a:gd name="connsiteX1" fmla="*/ 59 w 79478"/>
                  <a:gd name="connsiteY1" fmla="*/ 28903 h 53971"/>
                  <a:gd name="connsiteX2" fmla="*/ 2666 w 79478"/>
                  <a:gd name="connsiteY2" fmla="*/ 28903 h 53971"/>
                  <a:gd name="connsiteX3" fmla="*/ 2640 w 79478"/>
                  <a:gd name="connsiteY3" fmla="*/ 26425 h 53971"/>
                  <a:gd name="connsiteX4" fmla="*/ 10590 w 79478"/>
                  <a:gd name="connsiteY4" fmla="*/ 25825 h 53971"/>
                  <a:gd name="connsiteX5" fmla="*/ 10642 w 79478"/>
                  <a:gd name="connsiteY5" fmla="*/ 23529 h 53971"/>
                  <a:gd name="connsiteX6" fmla="*/ 16143 w 79478"/>
                  <a:gd name="connsiteY6" fmla="*/ 28407 h 53971"/>
                  <a:gd name="connsiteX7" fmla="*/ 20157 w 79478"/>
                  <a:gd name="connsiteY7" fmla="*/ 23712 h 53971"/>
                  <a:gd name="connsiteX8" fmla="*/ 23780 w 79478"/>
                  <a:gd name="connsiteY8" fmla="*/ 23947 h 53971"/>
                  <a:gd name="connsiteX9" fmla="*/ 26882 w 79478"/>
                  <a:gd name="connsiteY9" fmla="*/ 28277 h 53971"/>
                  <a:gd name="connsiteX10" fmla="*/ 28551 w 79478"/>
                  <a:gd name="connsiteY10" fmla="*/ 26477 h 53971"/>
                  <a:gd name="connsiteX11" fmla="*/ 38404 w 79478"/>
                  <a:gd name="connsiteY11" fmla="*/ 26164 h 53971"/>
                  <a:gd name="connsiteX12" fmla="*/ 38404 w 79478"/>
                  <a:gd name="connsiteY12" fmla="*/ 23790 h 53971"/>
                  <a:gd name="connsiteX13" fmla="*/ 35197 w 79478"/>
                  <a:gd name="connsiteY13" fmla="*/ 23972 h 53971"/>
                  <a:gd name="connsiteX14" fmla="*/ 35536 w 79478"/>
                  <a:gd name="connsiteY14" fmla="*/ 21625 h 53971"/>
                  <a:gd name="connsiteX15" fmla="*/ 38534 w 79478"/>
                  <a:gd name="connsiteY15" fmla="*/ 20581 h 53971"/>
                  <a:gd name="connsiteX16" fmla="*/ 39003 w 79478"/>
                  <a:gd name="connsiteY16" fmla="*/ 17373 h 53971"/>
                  <a:gd name="connsiteX17" fmla="*/ 32330 w 79478"/>
                  <a:gd name="connsiteY17" fmla="*/ 18964 h 53971"/>
                  <a:gd name="connsiteX18" fmla="*/ 31913 w 79478"/>
                  <a:gd name="connsiteY18" fmla="*/ 16486 h 53971"/>
                  <a:gd name="connsiteX19" fmla="*/ 37179 w 79478"/>
                  <a:gd name="connsiteY19" fmla="*/ 15599 h 53971"/>
                  <a:gd name="connsiteX20" fmla="*/ 36240 w 79478"/>
                  <a:gd name="connsiteY20" fmla="*/ 13095 h 53971"/>
                  <a:gd name="connsiteX21" fmla="*/ 32435 w 79478"/>
                  <a:gd name="connsiteY21" fmla="*/ 11295 h 53971"/>
                  <a:gd name="connsiteX22" fmla="*/ 32200 w 79478"/>
                  <a:gd name="connsiteY22" fmla="*/ 13955 h 53971"/>
                  <a:gd name="connsiteX23" fmla="*/ 29854 w 79478"/>
                  <a:gd name="connsiteY23" fmla="*/ 13955 h 53971"/>
                  <a:gd name="connsiteX24" fmla="*/ 29932 w 79478"/>
                  <a:gd name="connsiteY24" fmla="*/ 7721 h 53971"/>
                  <a:gd name="connsiteX25" fmla="*/ 34494 w 79478"/>
                  <a:gd name="connsiteY25" fmla="*/ 5112 h 53971"/>
                  <a:gd name="connsiteX26" fmla="*/ 30532 w 79478"/>
                  <a:gd name="connsiteY26" fmla="*/ 2452 h 53971"/>
                  <a:gd name="connsiteX27" fmla="*/ 32695 w 79478"/>
                  <a:gd name="connsiteY27" fmla="*/ 0 h 53971"/>
                  <a:gd name="connsiteX28" fmla="*/ 37413 w 79478"/>
                  <a:gd name="connsiteY28" fmla="*/ 1513 h 53971"/>
                  <a:gd name="connsiteX29" fmla="*/ 37830 w 79478"/>
                  <a:gd name="connsiteY29" fmla="*/ 6339 h 53971"/>
                  <a:gd name="connsiteX30" fmla="*/ 42496 w 79478"/>
                  <a:gd name="connsiteY30" fmla="*/ 6521 h 53971"/>
                  <a:gd name="connsiteX31" fmla="*/ 41454 w 79478"/>
                  <a:gd name="connsiteY31" fmla="*/ 9730 h 53971"/>
                  <a:gd name="connsiteX32" fmla="*/ 46354 w 79478"/>
                  <a:gd name="connsiteY32" fmla="*/ 13382 h 53971"/>
                  <a:gd name="connsiteX33" fmla="*/ 54904 w 79478"/>
                  <a:gd name="connsiteY33" fmla="*/ 14086 h 53971"/>
                  <a:gd name="connsiteX34" fmla="*/ 54826 w 79478"/>
                  <a:gd name="connsiteY34" fmla="*/ 16564 h 53971"/>
                  <a:gd name="connsiteX35" fmla="*/ 57381 w 79478"/>
                  <a:gd name="connsiteY35" fmla="*/ 17138 h 53971"/>
                  <a:gd name="connsiteX36" fmla="*/ 57381 w 79478"/>
                  <a:gd name="connsiteY36" fmla="*/ 21573 h 53971"/>
                  <a:gd name="connsiteX37" fmla="*/ 60848 w 79478"/>
                  <a:gd name="connsiteY37" fmla="*/ 21599 h 53971"/>
                  <a:gd name="connsiteX38" fmla="*/ 62333 w 79478"/>
                  <a:gd name="connsiteY38" fmla="*/ 24103 h 53971"/>
                  <a:gd name="connsiteX39" fmla="*/ 62307 w 79478"/>
                  <a:gd name="connsiteY39" fmla="*/ 27468 h 53971"/>
                  <a:gd name="connsiteX40" fmla="*/ 64940 w 79478"/>
                  <a:gd name="connsiteY40" fmla="*/ 29111 h 53971"/>
                  <a:gd name="connsiteX41" fmla="*/ 67286 w 79478"/>
                  <a:gd name="connsiteY41" fmla="*/ 27233 h 53971"/>
                  <a:gd name="connsiteX42" fmla="*/ 74611 w 79478"/>
                  <a:gd name="connsiteY42" fmla="*/ 27259 h 53971"/>
                  <a:gd name="connsiteX43" fmla="*/ 75732 w 79478"/>
                  <a:gd name="connsiteY43" fmla="*/ 28851 h 53971"/>
                  <a:gd name="connsiteX44" fmla="*/ 70101 w 79478"/>
                  <a:gd name="connsiteY44" fmla="*/ 34146 h 53971"/>
                  <a:gd name="connsiteX45" fmla="*/ 71900 w 79478"/>
                  <a:gd name="connsiteY45" fmla="*/ 35633 h 53971"/>
                  <a:gd name="connsiteX46" fmla="*/ 66139 w 79478"/>
                  <a:gd name="connsiteY46" fmla="*/ 41554 h 53971"/>
                  <a:gd name="connsiteX47" fmla="*/ 70883 w 79478"/>
                  <a:gd name="connsiteY47" fmla="*/ 43511 h 53971"/>
                  <a:gd name="connsiteX48" fmla="*/ 72838 w 79478"/>
                  <a:gd name="connsiteY48" fmla="*/ 49589 h 53971"/>
                  <a:gd name="connsiteX49" fmla="*/ 75601 w 79478"/>
                  <a:gd name="connsiteY49" fmla="*/ 52849 h 53971"/>
                  <a:gd name="connsiteX50" fmla="*/ 79511 w 79478"/>
                  <a:gd name="connsiteY50" fmla="*/ 53971 h 53971"/>
                  <a:gd name="connsiteX51" fmla="*/ 4047 w 79478"/>
                  <a:gd name="connsiteY51" fmla="*/ 53345 h 53971"/>
                  <a:gd name="connsiteX52" fmla="*/ 4908 w 79478"/>
                  <a:gd name="connsiteY52" fmla="*/ 51441 h 53971"/>
                  <a:gd name="connsiteX53" fmla="*/ 2770 w 79478"/>
                  <a:gd name="connsiteY53" fmla="*/ 47111 h 53971"/>
                  <a:gd name="connsiteX54" fmla="*/ 5168 w 79478"/>
                  <a:gd name="connsiteY54" fmla="*/ 45884 h 53971"/>
                  <a:gd name="connsiteX55" fmla="*/ 1519 w 79478"/>
                  <a:gd name="connsiteY55" fmla="*/ 39989 h 53971"/>
                  <a:gd name="connsiteX56" fmla="*/ 2692 w 79478"/>
                  <a:gd name="connsiteY56" fmla="*/ 35659 h 53971"/>
                  <a:gd name="connsiteX57" fmla="*/ 2614 w 79478"/>
                  <a:gd name="connsiteY57" fmla="*/ 31329 h 53971"/>
                  <a:gd name="connsiteX58" fmla="*/ 33 w 79478"/>
                  <a:gd name="connsiteY58" fmla="*/ 30833 h 53971"/>
                  <a:gd name="connsiteX59" fmla="*/ 33 w 79478"/>
                  <a:gd name="connsiteY59" fmla="*/ 30833 h 53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79478" h="53971">
                    <a:moveTo>
                      <a:pt x="33" y="30833"/>
                    </a:moveTo>
                    <a:lnTo>
                      <a:pt x="59" y="28903"/>
                    </a:lnTo>
                    <a:lnTo>
                      <a:pt x="2666" y="28903"/>
                    </a:lnTo>
                    <a:lnTo>
                      <a:pt x="2640" y="26425"/>
                    </a:lnTo>
                    <a:lnTo>
                      <a:pt x="10590" y="25825"/>
                    </a:lnTo>
                    <a:lnTo>
                      <a:pt x="10642" y="23529"/>
                    </a:lnTo>
                    <a:lnTo>
                      <a:pt x="16143" y="28407"/>
                    </a:lnTo>
                    <a:lnTo>
                      <a:pt x="20157" y="23712"/>
                    </a:lnTo>
                    <a:lnTo>
                      <a:pt x="23780" y="23947"/>
                    </a:lnTo>
                    <a:lnTo>
                      <a:pt x="26882" y="28277"/>
                    </a:lnTo>
                    <a:lnTo>
                      <a:pt x="28551" y="26477"/>
                    </a:lnTo>
                    <a:lnTo>
                      <a:pt x="38404" y="26164"/>
                    </a:lnTo>
                    <a:lnTo>
                      <a:pt x="38404" y="23790"/>
                    </a:lnTo>
                    <a:lnTo>
                      <a:pt x="35197" y="23972"/>
                    </a:lnTo>
                    <a:lnTo>
                      <a:pt x="35536" y="21625"/>
                    </a:lnTo>
                    <a:lnTo>
                      <a:pt x="38534" y="20581"/>
                    </a:lnTo>
                    <a:lnTo>
                      <a:pt x="39003" y="17373"/>
                    </a:lnTo>
                    <a:lnTo>
                      <a:pt x="32330" y="18964"/>
                    </a:lnTo>
                    <a:lnTo>
                      <a:pt x="31913" y="16486"/>
                    </a:lnTo>
                    <a:lnTo>
                      <a:pt x="37179" y="15599"/>
                    </a:lnTo>
                    <a:lnTo>
                      <a:pt x="36240" y="13095"/>
                    </a:lnTo>
                    <a:lnTo>
                      <a:pt x="32435" y="11295"/>
                    </a:lnTo>
                    <a:lnTo>
                      <a:pt x="32200" y="13955"/>
                    </a:lnTo>
                    <a:lnTo>
                      <a:pt x="29854" y="13955"/>
                    </a:lnTo>
                    <a:lnTo>
                      <a:pt x="29932" y="7721"/>
                    </a:lnTo>
                    <a:lnTo>
                      <a:pt x="34494" y="5112"/>
                    </a:lnTo>
                    <a:lnTo>
                      <a:pt x="30532" y="2452"/>
                    </a:lnTo>
                    <a:lnTo>
                      <a:pt x="32695" y="0"/>
                    </a:lnTo>
                    <a:lnTo>
                      <a:pt x="37413" y="1513"/>
                    </a:lnTo>
                    <a:lnTo>
                      <a:pt x="37830" y="6339"/>
                    </a:lnTo>
                    <a:lnTo>
                      <a:pt x="42496" y="6521"/>
                    </a:lnTo>
                    <a:lnTo>
                      <a:pt x="41454" y="9730"/>
                    </a:lnTo>
                    <a:lnTo>
                      <a:pt x="46354" y="13382"/>
                    </a:lnTo>
                    <a:lnTo>
                      <a:pt x="54904" y="14086"/>
                    </a:lnTo>
                    <a:lnTo>
                      <a:pt x="54826" y="16564"/>
                    </a:lnTo>
                    <a:lnTo>
                      <a:pt x="57381" y="17138"/>
                    </a:lnTo>
                    <a:lnTo>
                      <a:pt x="57381" y="21573"/>
                    </a:lnTo>
                    <a:lnTo>
                      <a:pt x="60848" y="21599"/>
                    </a:lnTo>
                    <a:lnTo>
                      <a:pt x="62333" y="24103"/>
                    </a:lnTo>
                    <a:lnTo>
                      <a:pt x="62307" y="27468"/>
                    </a:lnTo>
                    <a:lnTo>
                      <a:pt x="64940" y="29111"/>
                    </a:lnTo>
                    <a:lnTo>
                      <a:pt x="67286" y="27233"/>
                    </a:lnTo>
                    <a:lnTo>
                      <a:pt x="74611" y="27259"/>
                    </a:lnTo>
                    <a:lnTo>
                      <a:pt x="75732" y="28851"/>
                    </a:lnTo>
                    <a:lnTo>
                      <a:pt x="70101" y="34146"/>
                    </a:lnTo>
                    <a:lnTo>
                      <a:pt x="71900" y="35633"/>
                    </a:lnTo>
                    <a:lnTo>
                      <a:pt x="66139" y="41554"/>
                    </a:lnTo>
                    <a:lnTo>
                      <a:pt x="70883" y="43511"/>
                    </a:lnTo>
                    <a:lnTo>
                      <a:pt x="72838" y="49589"/>
                    </a:lnTo>
                    <a:lnTo>
                      <a:pt x="75601" y="52849"/>
                    </a:lnTo>
                    <a:lnTo>
                      <a:pt x="79511" y="53971"/>
                    </a:lnTo>
                    <a:lnTo>
                      <a:pt x="4047" y="53345"/>
                    </a:lnTo>
                    <a:lnTo>
                      <a:pt x="4908" y="51441"/>
                    </a:lnTo>
                    <a:lnTo>
                      <a:pt x="2770" y="47111"/>
                    </a:lnTo>
                    <a:lnTo>
                      <a:pt x="5168" y="45884"/>
                    </a:lnTo>
                    <a:lnTo>
                      <a:pt x="1519" y="39989"/>
                    </a:lnTo>
                    <a:lnTo>
                      <a:pt x="2692" y="35659"/>
                    </a:lnTo>
                    <a:lnTo>
                      <a:pt x="2614" y="31329"/>
                    </a:lnTo>
                    <a:lnTo>
                      <a:pt x="33" y="30833"/>
                    </a:lnTo>
                    <a:lnTo>
                      <a:pt x="33" y="30833"/>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59" name="TX-31">
                <a:extLst>
                  <a:ext uri="{FF2B5EF4-FFF2-40B4-BE49-F238E27FC236}">
                    <a16:creationId xmlns:a16="http://schemas.microsoft.com/office/drawing/2014/main" id="{DEBBA83E-783C-486D-35A1-E76783A061D7}"/>
                  </a:ext>
                </a:extLst>
              </p:cNvPr>
              <p:cNvSpPr/>
              <p:nvPr/>
            </p:nvSpPr>
            <p:spPr>
              <a:xfrm>
                <a:off x="4403293" y="4689857"/>
                <a:ext cx="172156" cy="257749"/>
              </a:xfrm>
              <a:custGeom>
                <a:avLst/>
                <a:gdLst>
                  <a:gd name="connsiteX0" fmla="*/ 33 w 200925"/>
                  <a:gd name="connsiteY0" fmla="*/ 88979 h 300821"/>
                  <a:gd name="connsiteX1" fmla="*/ 44321 w 200925"/>
                  <a:gd name="connsiteY1" fmla="*/ 62214 h 300821"/>
                  <a:gd name="connsiteX2" fmla="*/ 36840 w 200925"/>
                  <a:gd name="connsiteY2" fmla="*/ 49354 h 300821"/>
                  <a:gd name="connsiteX3" fmla="*/ 86289 w 200925"/>
                  <a:gd name="connsiteY3" fmla="*/ 20503 h 300821"/>
                  <a:gd name="connsiteX4" fmla="*/ 120124 w 200925"/>
                  <a:gd name="connsiteY4" fmla="*/ 0 h 300821"/>
                  <a:gd name="connsiteX5" fmla="*/ 124920 w 200925"/>
                  <a:gd name="connsiteY5" fmla="*/ 626 h 300821"/>
                  <a:gd name="connsiteX6" fmla="*/ 126067 w 200925"/>
                  <a:gd name="connsiteY6" fmla="*/ 2817 h 300821"/>
                  <a:gd name="connsiteX7" fmla="*/ 124347 w 200925"/>
                  <a:gd name="connsiteY7" fmla="*/ 5400 h 300821"/>
                  <a:gd name="connsiteX8" fmla="*/ 129117 w 200925"/>
                  <a:gd name="connsiteY8" fmla="*/ 5269 h 300821"/>
                  <a:gd name="connsiteX9" fmla="*/ 129169 w 200925"/>
                  <a:gd name="connsiteY9" fmla="*/ 9756 h 300821"/>
                  <a:gd name="connsiteX10" fmla="*/ 136651 w 200925"/>
                  <a:gd name="connsiteY10" fmla="*/ 12573 h 300821"/>
                  <a:gd name="connsiteX11" fmla="*/ 137328 w 200925"/>
                  <a:gd name="connsiteY11" fmla="*/ 7747 h 300821"/>
                  <a:gd name="connsiteX12" fmla="*/ 140900 w 200925"/>
                  <a:gd name="connsiteY12" fmla="*/ 6104 h 300821"/>
                  <a:gd name="connsiteX13" fmla="*/ 144784 w 200925"/>
                  <a:gd name="connsiteY13" fmla="*/ 6208 h 300821"/>
                  <a:gd name="connsiteX14" fmla="*/ 143350 w 200925"/>
                  <a:gd name="connsiteY14" fmla="*/ 10121 h 300821"/>
                  <a:gd name="connsiteX15" fmla="*/ 139909 w 200925"/>
                  <a:gd name="connsiteY15" fmla="*/ 11504 h 300821"/>
                  <a:gd name="connsiteX16" fmla="*/ 139570 w 200925"/>
                  <a:gd name="connsiteY16" fmla="*/ 13486 h 300821"/>
                  <a:gd name="connsiteX17" fmla="*/ 143220 w 200925"/>
                  <a:gd name="connsiteY17" fmla="*/ 20555 h 300821"/>
                  <a:gd name="connsiteX18" fmla="*/ 140117 w 200925"/>
                  <a:gd name="connsiteY18" fmla="*/ 25146 h 300821"/>
                  <a:gd name="connsiteX19" fmla="*/ 141004 w 200925"/>
                  <a:gd name="connsiteY19" fmla="*/ 32320 h 300821"/>
                  <a:gd name="connsiteX20" fmla="*/ 142594 w 200925"/>
                  <a:gd name="connsiteY20" fmla="*/ 33598 h 300821"/>
                  <a:gd name="connsiteX21" fmla="*/ 147364 w 200925"/>
                  <a:gd name="connsiteY21" fmla="*/ 32868 h 300821"/>
                  <a:gd name="connsiteX22" fmla="*/ 149710 w 200925"/>
                  <a:gd name="connsiteY22" fmla="*/ 30572 h 300821"/>
                  <a:gd name="connsiteX23" fmla="*/ 150127 w 200925"/>
                  <a:gd name="connsiteY23" fmla="*/ 33963 h 300821"/>
                  <a:gd name="connsiteX24" fmla="*/ 152890 w 200925"/>
                  <a:gd name="connsiteY24" fmla="*/ 37615 h 300821"/>
                  <a:gd name="connsiteX25" fmla="*/ 156097 w 200925"/>
                  <a:gd name="connsiteY25" fmla="*/ 37772 h 300821"/>
                  <a:gd name="connsiteX26" fmla="*/ 156279 w 200925"/>
                  <a:gd name="connsiteY26" fmla="*/ 39963 h 300821"/>
                  <a:gd name="connsiteX27" fmla="*/ 147807 w 200925"/>
                  <a:gd name="connsiteY27" fmla="*/ 46615 h 300821"/>
                  <a:gd name="connsiteX28" fmla="*/ 151613 w 200925"/>
                  <a:gd name="connsiteY28" fmla="*/ 50658 h 300821"/>
                  <a:gd name="connsiteX29" fmla="*/ 153646 w 200925"/>
                  <a:gd name="connsiteY29" fmla="*/ 50658 h 300821"/>
                  <a:gd name="connsiteX30" fmla="*/ 159120 w 200925"/>
                  <a:gd name="connsiteY30" fmla="*/ 53893 h 300821"/>
                  <a:gd name="connsiteX31" fmla="*/ 156019 w 200925"/>
                  <a:gd name="connsiteY31" fmla="*/ 54989 h 300821"/>
                  <a:gd name="connsiteX32" fmla="*/ 155862 w 200925"/>
                  <a:gd name="connsiteY32" fmla="*/ 57284 h 300821"/>
                  <a:gd name="connsiteX33" fmla="*/ 158808 w 200925"/>
                  <a:gd name="connsiteY33" fmla="*/ 58276 h 300821"/>
                  <a:gd name="connsiteX34" fmla="*/ 163917 w 200925"/>
                  <a:gd name="connsiteY34" fmla="*/ 62266 h 300821"/>
                  <a:gd name="connsiteX35" fmla="*/ 167436 w 200925"/>
                  <a:gd name="connsiteY35" fmla="*/ 61093 h 300821"/>
                  <a:gd name="connsiteX36" fmla="*/ 170407 w 200925"/>
                  <a:gd name="connsiteY36" fmla="*/ 61979 h 300821"/>
                  <a:gd name="connsiteX37" fmla="*/ 170407 w 200925"/>
                  <a:gd name="connsiteY37" fmla="*/ 65345 h 300821"/>
                  <a:gd name="connsiteX38" fmla="*/ 163995 w 200925"/>
                  <a:gd name="connsiteY38" fmla="*/ 71292 h 300821"/>
                  <a:gd name="connsiteX39" fmla="*/ 166341 w 200925"/>
                  <a:gd name="connsiteY39" fmla="*/ 75831 h 300821"/>
                  <a:gd name="connsiteX40" fmla="*/ 171085 w 200925"/>
                  <a:gd name="connsiteY40" fmla="*/ 78544 h 300821"/>
                  <a:gd name="connsiteX41" fmla="*/ 123799 w 200925"/>
                  <a:gd name="connsiteY41" fmla="*/ 105282 h 300821"/>
                  <a:gd name="connsiteX42" fmla="*/ 150727 w 200925"/>
                  <a:gd name="connsiteY42" fmla="*/ 150541 h 300821"/>
                  <a:gd name="connsiteX43" fmla="*/ 161571 w 200925"/>
                  <a:gd name="connsiteY43" fmla="*/ 163375 h 300821"/>
                  <a:gd name="connsiteX44" fmla="*/ 170981 w 200925"/>
                  <a:gd name="connsiteY44" fmla="*/ 157375 h 300821"/>
                  <a:gd name="connsiteX45" fmla="*/ 200958 w 200925"/>
                  <a:gd name="connsiteY45" fmla="*/ 206886 h 300821"/>
                  <a:gd name="connsiteX46" fmla="*/ 174995 w 200925"/>
                  <a:gd name="connsiteY46" fmla="*/ 222172 h 300821"/>
                  <a:gd name="connsiteX47" fmla="*/ 173744 w 200925"/>
                  <a:gd name="connsiteY47" fmla="*/ 223111 h 300821"/>
                  <a:gd name="connsiteX48" fmla="*/ 165585 w 200925"/>
                  <a:gd name="connsiteY48" fmla="*/ 246171 h 300821"/>
                  <a:gd name="connsiteX49" fmla="*/ 172154 w 200925"/>
                  <a:gd name="connsiteY49" fmla="*/ 249015 h 300821"/>
                  <a:gd name="connsiteX50" fmla="*/ 179531 w 200925"/>
                  <a:gd name="connsiteY50" fmla="*/ 270014 h 300821"/>
                  <a:gd name="connsiteX51" fmla="*/ 168870 w 200925"/>
                  <a:gd name="connsiteY51" fmla="*/ 273170 h 300821"/>
                  <a:gd name="connsiteX52" fmla="*/ 156957 w 200925"/>
                  <a:gd name="connsiteY52" fmla="*/ 275987 h 300821"/>
                  <a:gd name="connsiteX53" fmla="*/ 156201 w 200925"/>
                  <a:gd name="connsiteY53" fmla="*/ 280057 h 300821"/>
                  <a:gd name="connsiteX54" fmla="*/ 152213 w 200925"/>
                  <a:gd name="connsiteY54" fmla="*/ 280448 h 300821"/>
                  <a:gd name="connsiteX55" fmla="*/ 150961 w 200925"/>
                  <a:gd name="connsiteY55" fmla="*/ 286057 h 300821"/>
                  <a:gd name="connsiteX56" fmla="*/ 148824 w 200925"/>
                  <a:gd name="connsiteY56" fmla="*/ 285717 h 300821"/>
                  <a:gd name="connsiteX57" fmla="*/ 149919 w 200925"/>
                  <a:gd name="connsiteY57" fmla="*/ 283318 h 300821"/>
                  <a:gd name="connsiteX58" fmla="*/ 143272 w 200925"/>
                  <a:gd name="connsiteY58" fmla="*/ 282222 h 300821"/>
                  <a:gd name="connsiteX59" fmla="*/ 142802 w 200925"/>
                  <a:gd name="connsiteY59" fmla="*/ 284961 h 300821"/>
                  <a:gd name="connsiteX60" fmla="*/ 140509 w 200925"/>
                  <a:gd name="connsiteY60" fmla="*/ 285378 h 300821"/>
                  <a:gd name="connsiteX61" fmla="*/ 141421 w 200925"/>
                  <a:gd name="connsiteY61" fmla="*/ 279431 h 300821"/>
                  <a:gd name="connsiteX62" fmla="*/ 135243 w 200925"/>
                  <a:gd name="connsiteY62" fmla="*/ 280683 h 300821"/>
                  <a:gd name="connsiteX63" fmla="*/ 134383 w 200925"/>
                  <a:gd name="connsiteY63" fmla="*/ 285717 h 300821"/>
                  <a:gd name="connsiteX64" fmla="*/ 130525 w 200925"/>
                  <a:gd name="connsiteY64" fmla="*/ 283579 h 300821"/>
                  <a:gd name="connsiteX65" fmla="*/ 130707 w 200925"/>
                  <a:gd name="connsiteY65" fmla="*/ 286604 h 300821"/>
                  <a:gd name="connsiteX66" fmla="*/ 126954 w 200925"/>
                  <a:gd name="connsiteY66" fmla="*/ 282353 h 300821"/>
                  <a:gd name="connsiteX67" fmla="*/ 122548 w 200925"/>
                  <a:gd name="connsiteY67" fmla="*/ 283135 h 300821"/>
                  <a:gd name="connsiteX68" fmla="*/ 125989 w 200925"/>
                  <a:gd name="connsiteY68" fmla="*/ 285457 h 300821"/>
                  <a:gd name="connsiteX69" fmla="*/ 124842 w 200925"/>
                  <a:gd name="connsiteY69" fmla="*/ 287778 h 300821"/>
                  <a:gd name="connsiteX70" fmla="*/ 119264 w 200925"/>
                  <a:gd name="connsiteY70" fmla="*/ 287022 h 300821"/>
                  <a:gd name="connsiteX71" fmla="*/ 116318 w 200925"/>
                  <a:gd name="connsiteY71" fmla="*/ 285535 h 300821"/>
                  <a:gd name="connsiteX72" fmla="*/ 117752 w 200925"/>
                  <a:gd name="connsiteY72" fmla="*/ 280031 h 300821"/>
                  <a:gd name="connsiteX73" fmla="*/ 115250 w 200925"/>
                  <a:gd name="connsiteY73" fmla="*/ 280761 h 300821"/>
                  <a:gd name="connsiteX74" fmla="*/ 115224 w 200925"/>
                  <a:gd name="connsiteY74" fmla="*/ 277213 h 300821"/>
                  <a:gd name="connsiteX75" fmla="*/ 111209 w 200925"/>
                  <a:gd name="connsiteY75" fmla="*/ 278727 h 300821"/>
                  <a:gd name="connsiteX76" fmla="*/ 112095 w 200925"/>
                  <a:gd name="connsiteY76" fmla="*/ 286291 h 300821"/>
                  <a:gd name="connsiteX77" fmla="*/ 108811 w 200925"/>
                  <a:gd name="connsiteY77" fmla="*/ 285039 h 300821"/>
                  <a:gd name="connsiteX78" fmla="*/ 106439 w 200925"/>
                  <a:gd name="connsiteY78" fmla="*/ 289526 h 300821"/>
                  <a:gd name="connsiteX79" fmla="*/ 104275 w 200925"/>
                  <a:gd name="connsiteY79" fmla="*/ 288274 h 300821"/>
                  <a:gd name="connsiteX80" fmla="*/ 105266 w 200925"/>
                  <a:gd name="connsiteY80" fmla="*/ 285378 h 300821"/>
                  <a:gd name="connsiteX81" fmla="*/ 103597 w 200925"/>
                  <a:gd name="connsiteY81" fmla="*/ 285274 h 300821"/>
                  <a:gd name="connsiteX82" fmla="*/ 95282 w 200925"/>
                  <a:gd name="connsiteY82" fmla="*/ 289083 h 300821"/>
                  <a:gd name="connsiteX83" fmla="*/ 93927 w 200925"/>
                  <a:gd name="connsiteY83" fmla="*/ 287935 h 300821"/>
                  <a:gd name="connsiteX84" fmla="*/ 90773 w 200925"/>
                  <a:gd name="connsiteY84" fmla="*/ 292187 h 300821"/>
                  <a:gd name="connsiteX85" fmla="*/ 89104 w 200925"/>
                  <a:gd name="connsiteY85" fmla="*/ 292552 h 300821"/>
                  <a:gd name="connsiteX86" fmla="*/ 86758 w 200925"/>
                  <a:gd name="connsiteY86" fmla="*/ 288926 h 300821"/>
                  <a:gd name="connsiteX87" fmla="*/ 87697 w 200925"/>
                  <a:gd name="connsiteY87" fmla="*/ 287231 h 300821"/>
                  <a:gd name="connsiteX88" fmla="*/ 85429 w 200925"/>
                  <a:gd name="connsiteY88" fmla="*/ 284674 h 300821"/>
                  <a:gd name="connsiteX89" fmla="*/ 85950 w 200925"/>
                  <a:gd name="connsiteY89" fmla="*/ 280683 h 300821"/>
                  <a:gd name="connsiteX90" fmla="*/ 80971 w 200925"/>
                  <a:gd name="connsiteY90" fmla="*/ 276535 h 300821"/>
                  <a:gd name="connsiteX91" fmla="*/ 77426 w 200925"/>
                  <a:gd name="connsiteY91" fmla="*/ 277135 h 300821"/>
                  <a:gd name="connsiteX92" fmla="*/ 79121 w 200925"/>
                  <a:gd name="connsiteY92" fmla="*/ 274970 h 300821"/>
                  <a:gd name="connsiteX93" fmla="*/ 78860 w 200925"/>
                  <a:gd name="connsiteY93" fmla="*/ 270901 h 300821"/>
                  <a:gd name="connsiteX94" fmla="*/ 76305 w 200925"/>
                  <a:gd name="connsiteY94" fmla="*/ 269988 h 300821"/>
                  <a:gd name="connsiteX95" fmla="*/ 73125 w 200925"/>
                  <a:gd name="connsiteY95" fmla="*/ 266988 h 300821"/>
                  <a:gd name="connsiteX96" fmla="*/ 68198 w 200925"/>
                  <a:gd name="connsiteY96" fmla="*/ 270066 h 300821"/>
                  <a:gd name="connsiteX97" fmla="*/ 65983 w 200925"/>
                  <a:gd name="connsiteY97" fmla="*/ 267118 h 300821"/>
                  <a:gd name="connsiteX98" fmla="*/ 65071 w 200925"/>
                  <a:gd name="connsiteY98" fmla="*/ 268918 h 300821"/>
                  <a:gd name="connsiteX99" fmla="*/ 61630 w 200925"/>
                  <a:gd name="connsiteY99" fmla="*/ 269753 h 300821"/>
                  <a:gd name="connsiteX100" fmla="*/ 59701 w 200925"/>
                  <a:gd name="connsiteY100" fmla="*/ 267666 h 300821"/>
                  <a:gd name="connsiteX101" fmla="*/ 49144 w 200925"/>
                  <a:gd name="connsiteY101" fmla="*/ 291039 h 300821"/>
                  <a:gd name="connsiteX102" fmla="*/ 52793 w 200925"/>
                  <a:gd name="connsiteY102" fmla="*/ 288796 h 300821"/>
                  <a:gd name="connsiteX103" fmla="*/ 52819 w 200925"/>
                  <a:gd name="connsiteY103" fmla="*/ 293882 h 300821"/>
                  <a:gd name="connsiteX104" fmla="*/ 48805 w 200925"/>
                  <a:gd name="connsiteY104" fmla="*/ 300821 h 300821"/>
                  <a:gd name="connsiteX105" fmla="*/ 16273 w 200925"/>
                  <a:gd name="connsiteY105" fmla="*/ 290804 h 300821"/>
                  <a:gd name="connsiteX106" fmla="*/ 16143 w 200925"/>
                  <a:gd name="connsiteY106" fmla="*/ 278700 h 300821"/>
                  <a:gd name="connsiteX107" fmla="*/ 12702 w 200925"/>
                  <a:gd name="connsiteY107" fmla="*/ 276092 h 300821"/>
                  <a:gd name="connsiteX108" fmla="*/ 9417 w 200925"/>
                  <a:gd name="connsiteY108" fmla="*/ 277788 h 300821"/>
                  <a:gd name="connsiteX109" fmla="*/ 7514 w 200925"/>
                  <a:gd name="connsiteY109" fmla="*/ 273692 h 300821"/>
                  <a:gd name="connsiteX110" fmla="*/ 9209 w 200925"/>
                  <a:gd name="connsiteY110" fmla="*/ 271970 h 300821"/>
                  <a:gd name="connsiteX111" fmla="*/ 6680 w 200925"/>
                  <a:gd name="connsiteY111" fmla="*/ 267144 h 300821"/>
                  <a:gd name="connsiteX112" fmla="*/ 6550 w 200925"/>
                  <a:gd name="connsiteY112" fmla="*/ 264014 h 300821"/>
                  <a:gd name="connsiteX113" fmla="*/ 3604 w 200925"/>
                  <a:gd name="connsiteY113" fmla="*/ 259423 h 300821"/>
                  <a:gd name="connsiteX114" fmla="*/ 8661 w 200925"/>
                  <a:gd name="connsiteY114" fmla="*/ 258953 h 300821"/>
                  <a:gd name="connsiteX115" fmla="*/ 7201 w 200925"/>
                  <a:gd name="connsiteY115" fmla="*/ 254206 h 300821"/>
                  <a:gd name="connsiteX116" fmla="*/ 13275 w 200925"/>
                  <a:gd name="connsiteY116" fmla="*/ 248154 h 300821"/>
                  <a:gd name="connsiteX117" fmla="*/ 12806 w 200925"/>
                  <a:gd name="connsiteY117" fmla="*/ 247137 h 300821"/>
                  <a:gd name="connsiteX118" fmla="*/ 5377 w 200925"/>
                  <a:gd name="connsiteY118" fmla="*/ 246302 h 300821"/>
                  <a:gd name="connsiteX119" fmla="*/ 5976 w 200925"/>
                  <a:gd name="connsiteY119" fmla="*/ 242363 h 300821"/>
                  <a:gd name="connsiteX120" fmla="*/ 4595 w 200925"/>
                  <a:gd name="connsiteY120" fmla="*/ 240459 h 300821"/>
                  <a:gd name="connsiteX121" fmla="*/ 7228 w 200925"/>
                  <a:gd name="connsiteY121" fmla="*/ 239128 h 300821"/>
                  <a:gd name="connsiteX122" fmla="*/ 8740 w 200925"/>
                  <a:gd name="connsiteY122" fmla="*/ 235137 h 300821"/>
                  <a:gd name="connsiteX123" fmla="*/ 10669 w 200925"/>
                  <a:gd name="connsiteY123" fmla="*/ 235059 h 300821"/>
                  <a:gd name="connsiteX124" fmla="*/ 12571 w 200925"/>
                  <a:gd name="connsiteY124" fmla="*/ 232294 h 300821"/>
                  <a:gd name="connsiteX125" fmla="*/ 8505 w 200925"/>
                  <a:gd name="connsiteY125" fmla="*/ 230807 h 300821"/>
                  <a:gd name="connsiteX126" fmla="*/ 6107 w 200925"/>
                  <a:gd name="connsiteY126" fmla="*/ 232294 h 300821"/>
                  <a:gd name="connsiteX127" fmla="*/ 6446 w 200925"/>
                  <a:gd name="connsiteY127" fmla="*/ 228225 h 300821"/>
                  <a:gd name="connsiteX128" fmla="*/ 945 w 200925"/>
                  <a:gd name="connsiteY128" fmla="*/ 224912 h 300821"/>
                  <a:gd name="connsiteX129" fmla="*/ 2197 w 200925"/>
                  <a:gd name="connsiteY129" fmla="*/ 222981 h 300821"/>
                  <a:gd name="connsiteX130" fmla="*/ 2640 w 200925"/>
                  <a:gd name="connsiteY130" fmla="*/ 217764 h 300821"/>
                  <a:gd name="connsiteX131" fmla="*/ 6002 w 200925"/>
                  <a:gd name="connsiteY131" fmla="*/ 217268 h 300821"/>
                  <a:gd name="connsiteX132" fmla="*/ 7123 w 200925"/>
                  <a:gd name="connsiteY132" fmla="*/ 214268 h 300821"/>
                  <a:gd name="connsiteX133" fmla="*/ 2431 w 200925"/>
                  <a:gd name="connsiteY133" fmla="*/ 212651 h 300821"/>
                  <a:gd name="connsiteX134" fmla="*/ 1597 w 200925"/>
                  <a:gd name="connsiteY134" fmla="*/ 209808 h 300821"/>
                  <a:gd name="connsiteX135" fmla="*/ 3187 w 200925"/>
                  <a:gd name="connsiteY135" fmla="*/ 207173 h 300821"/>
                  <a:gd name="connsiteX136" fmla="*/ 685 w 200925"/>
                  <a:gd name="connsiteY136" fmla="*/ 203234 h 300821"/>
                  <a:gd name="connsiteX137" fmla="*/ 3500 w 200925"/>
                  <a:gd name="connsiteY137" fmla="*/ 199530 h 300821"/>
                  <a:gd name="connsiteX138" fmla="*/ 79642 w 200925"/>
                  <a:gd name="connsiteY138" fmla="*/ 198643 h 300821"/>
                  <a:gd name="connsiteX139" fmla="*/ 83370 w 200925"/>
                  <a:gd name="connsiteY139" fmla="*/ 204460 h 300821"/>
                  <a:gd name="connsiteX140" fmla="*/ 89912 w 200925"/>
                  <a:gd name="connsiteY140" fmla="*/ 216434 h 300821"/>
                  <a:gd name="connsiteX141" fmla="*/ 91685 w 200925"/>
                  <a:gd name="connsiteY141" fmla="*/ 220607 h 300821"/>
                  <a:gd name="connsiteX142" fmla="*/ 105840 w 200925"/>
                  <a:gd name="connsiteY142" fmla="*/ 223425 h 300821"/>
                  <a:gd name="connsiteX143" fmla="*/ 108550 w 200925"/>
                  <a:gd name="connsiteY143" fmla="*/ 219173 h 300821"/>
                  <a:gd name="connsiteX144" fmla="*/ 107638 w 200925"/>
                  <a:gd name="connsiteY144" fmla="*/ 216121 h 300821"/>
                  <a:gd name="connsiteX145" fmla="*/ 108133 w 200925"/>
                  <a:gd name="connsiteY145" fmla="*/ 212286 h 300821"/>
                  <a:gd name="connsiteX146" fmla="*/ 110375 w 200925"/>
                  <a:gd name="connsiteY146" fmla="*/ 211086 h 300821"/>
                  <a:gd name="connsiteX147" fmla="*/ 109567 w 200925"/>
                  <a:gd name="connsiteY147" fmla="*/ 208321 h 300821"/>
                  <a:gd name="connsiteX148" fmla="*/ 112174 w 200925"/>
                  <a:gd name="connsiteY148" fmla="*/ 209938 h 300821"/>
                  <a:gd name="connsiteX149" fmla="*/ 111548 w 200925"/>
                  <a:gd name="connsiteY149" fmla="*/ 206156 h 300821"/>
                  <a:gd name="connsiteX150" fmla="*/ 115615 w 200925"/>
                  <a:gd name="connsiteY150" fmla="*/ 206339 h 300821"/>
                  <a:gd name="connsiteX151" fmla="*/ 117909 w 200925"/>
                  <a:gd name="connsiteY151" fmla="*/ 205217 h 300821"/>
                  <a:gd name="connsiteX152" fmla="*/ 116579 w 200925"/>
                  <a:gd name="connsiteY152" fmla="*/ 202321 h 300821"/>
                  <a:gd name="connsiteX153" fmla="*/ 117544 w 200925"/>
                  <a:gd name="connsiteY153" fmla="*/ 198800 h 300821"/>
                  <a:gd name="connsiteX154" fmla="*/ 119733 w 200925"/>
                  <a:gd name="connsiteY154" fmla="*/ 195774 h 300821"/>
                  <a:gd name="connsiteX155" fmla="*/ 115875 w 200925"/>
                  <a:gd name="connsiteY155" fmla="*/ 194626 h 300821"/>
                  <a:gd name="connsiteX156" fmla="*/ 113607 w 200925"/>
                  <a:gd name="connsiteY156" fmla="*/ 190974 h 300821"/>
                  <a:gd name="connsiteX157" fmla="*/ 114441 w 200925"/>
                  <a:gd name="connsiteY157" fmla="*/ 187139 h 300821"/>
                  <a:gd name="connsiteX158" fmla="*/ 116788 w 200925"/>
                  <a:gd name="connsiteY158" fmla="*/ 183618 h 300821"/>
                  <a:gd name="connsiteX159" fmla="*/ 110453 w 200925"/>
                  <a:gd name="connsiteY159" fmla="*/ 180774 h 300821"/>
                  <a:gd name="connsiteX160" fmla="*/ 109150 w 200925"/>
                  <a:gd name="connsiteY160" fmla="*/ 183018 h 300821"/>
                  <a:gd name="connsiteX161" fmla="*/ 105031 w 200925"/>
                  <a:gd name="connsiteY161" fmla="*/ 181661 h 300821"/>
                  <a:gd name="connsiteX162" fmla="*/ 103493 w 200925"/>
                  <a:gd name="connsiteY162" fmla="*/ 185470 h 300821"/>
                  <a:gd name="connsiteX163" fmla="*/ 99192 w 200925"/>
                  <a:gd name="connsiteY163" fmla="*/ 183957 h 300821"/>
                  <a:gd name="connsiteX164" fmla="*/ 95100 w 200925"/>
                  <a:gd name="connsiteY164" fmla="*/ 183957 h 300821"/>
                  <a:gd name="connsiteX165" fmla="*/ 80294 w 200925"/>
                  <a:gd name="connsiteY165" fmla="*/ 192852 h 300821"/>
                  <a:gd name="connsiteX166" fmla="*/ 74820 w 200925"/>
                  <a:gd name="connsiteY166" fmla="*/ 183435 h 300821"/>
                  <a:gd name="connsiteX167" fmla="*/ 40932 w 200925"/>
                  <a:gd name="connsiteY167" fmla="*/ 126281 h 300821"/>
                  <a:gd name="connsiteX168" fmla="*/ 27821 w 200925"/>
                  <a:gd name="connsiteY168" fmla="*/ 134290 h 300821"/>
                  <a:gd name="connsiteX169" fmla="*/ 6993 w 200925"/>
                  <a:gd name="connsiteY169" fmla="*/ 100091 h 300821"/>
                  <a:gd name="connsiteX170" fmla="*/ 33 w 200925"/>
                  <a:gd name="connsiteY170" fmla="*/ 88979 h 300821"/>
                  <a:gd name="connsiteX171" fmla="*/ 33 w 200925"/>
                  <a:gd name="connsiteY171" fmla="*/ 88979 h 300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200925" h="300821">
                    <a:moveTo>
                      <a:pt x="33" y="88979"/>
                    </a:moveTo>
                    <a:lnTo>
                      <a:pt x="44321" y="62214"/>
                    </a:lnTo>
                    <a:lnTo>
                      <a:pt x="36840" y="49354"/>
                    </a:lnTo>
                    <a:lnTo>
                      <a:pt x="86289" y="20503"/>
                    </a:lnTo>
                    <a:lnTo>
                      <a:pt x="120124" y="0"/>
                    </a:lnTo>
                    <a:lnTo>
                      <a:pt x="124920" y="626"/>
                    </a:lnTo>
                    <a:lnTo>
                      <a:pt x="126067" y="2817"/>
                    </a:lnTo>
                    <a:lnTo>
                      <a:pt x="124347" y="5400"/>
                    </a:lnTo>
                    <a:lnTo>
                      <a:pt x="129117" y="5269"/>
                    </a:lnTo>
                    <a:lnTo>
                      <a:pt x="129169" y="9756"/>
                    </a:lnTo>
                    <a:lnTo>
                      <a:pt x="136651" y="12573"/>
                    </a:lnTo>
                    <a:lnTo>
                      <a:pt x="137328" y="7747"/>
                    </a:lnTo>
                    <a:lnTo>
                      <a:pt x="140900" y="6104"/>
                    </a:lnTo>
                    <a:lnTo>
                      <a:pt x="144784" y="6208"/>
                    </a:lnTo>
                    <a:lnTo>
                      <a:pt x="143350" y="10121"/>
                    </a:lnTo>
                    <a:lnTo>
                      <a:pt x="139909" y="11504"/>
                    </a:lnTo>
                    <a:lnTo>
                      <a:pt x="139570" y="13486"/>
                    </a:lnTo>
                    <a:lnTo>
                      <a:pt x="143220" y="20555"/>
                    </a:lnTo>
                    <a:lnTo>
                      <a:pt x="140117" y="25146"/>
                    </a:lnTo>
                    <a:lnTo>
                      <a:pt x="141004" y="32320"/>
                    </a:lnTo>
                    <a:lnTo>
                      <a:pt x="142594" y="33598"/>
                    </a:lnTo>
                    <a:lnTo>
                      <a:pt x="147364" y="32868"/>
                    </a:lnTo>
                    <a:lnTo>
                      <a:pt x="149710" y="30572"/>
                    </a:lnTo>
                    <a:lnTo>
                      <a:pt x="150127" y="33963"/>
                    </a:lnTo>
                    <a:lnTo>
                      <a:pt x="152890" y="37615"/>
                    </a:lnTo>
                    <a:lnTo>
                      <a:pt x="156097" y="37772"/>
                    </a:lnTo>
                    <a:lnTo>
                      <a:pt x="156279" y="39963"/>
                    </a:lnTo>
                    <a:lnTo>
                      <a:pt x="147807" y="46615"/>
                    </a:lnTo>
                    <a:lnTo>
                      <a:pt x="151613" y="50658"/>
                    </a:lnTo>
                    <a:lnTo>
                      <a:pt x="153646" y="50658"/>
                    </a:lnTo>
                    <a:lnTo>
                      <a:pt x="159120" y="53893"/>
                    </a:lnTo>
                    <a:lnTo>
                      <a:pt x="156019" y="54989"/>
                    </a:lnTo>
                    <a:lnTo>
                      <a:pt x="155862" y="57284"/>
                    </a:lnTo>
                    <a:lnTo>
                      <a:pt x="158808" y="58276"/>
                    </a:lnTo>
                    <a:lnTo>
                      <a:pt x="163917" y="62266"/>
                    </a:lnTo>
                    <a:lnTo>
                      <a:pt x="167436" y="61093"/>
                    </a:lnTo>
                    <a:lnTo>
                      <a:pt x="170407" y="61979"/>
                    </a:lnTo>
                    <a:lnTo>
                      <a:pt x="170407" y="65345"/>
                    </a:lnTo>
                    <a:lnTo>
                      <a:pt x="163995" y="71292"/>
                    </a:lnTo>
                    <a:lnTo>
                      <a:pt x="166341" y="75831"/>
                    </a:lnTo>
                    <a:lnTo>
                      <a:pt x="171085" y="78544"/>
                    </a:lnTo>
                    <a:lnTo>
                      <a:pt x="123799" y="105282"/>
                    </a:lnTo>
                    <a:lnTo>
                      <a:pt x="150727" y="150541"/>
                    </a:lnTo>
                    <a:lnTo>
                      <a:pt x="161571" y="163375"/>
                    </a:lnTo>
                    <a:lnTo>
                      <a:pt x="170981" y="157375"/>
                    </a:lnTo>
                    <a:lnTo>
                      <a:pt x="200958" y="206886"/>
                    </a:lnTo>
                    <a:lnTo>
                      <a:pt x="174995" y="222172"/>
                    </a:lnTo>
                    <a:lnTo>
                      <a:pt x="173744" y="223111"/>
                    </a:lnTo>
                    <a:lnTo>
                      <a:pt x="165585" y="246171"/>
                    </a:lnTo>
                    <a:lnTo>
                      <a:pt x="172154" y="249015"/>
                    </a:lnTo>
                    <a:lnTo>
                      <a:pt x="179531" y="270014"/>
                    </a:lnTo>
                    <a:lnTo>
                      <a:pt x="168870" y="273170"/>
                    </a:lnTo>
                    <a:lnTo>
                      <a:pt x="156957" y="275987"/>
                    </a:lnTo>
                    <a:lnTo>
                      <a:pt x="156201" y="280057"/>
                    </a:lnTo>
                    <a:lnTo>
                      <a:pt x="152213" y="280448"/>
                    </a:lnTo>
                    <a:lnTo>
                      <a:pt x="150961" y="286057"/>
                    </a:lnTo>
                    <a:lnTo>
                      <a:pt x="148824" y="285717"/>
                    </a:lnTo>
                    <a:lnTo>
                      <a:pt x="149919" y="283318"/>
                    </a:lnTo>
                    <a:lnTo>
                      <a:pt x="143272" y="282222"/>
                    </a:lnTo>
                    <a:lnTo>
                      <a:pt x="142802" y="284961"/>
                    </a:lnTo>
                    <a:lnTo>
                      <a:pt x="140509" y="285378"/>
                    </a:lnTo>
                    <a:lnTo>
                      <a:pt x="141421" y="279431"/>
                    </a:lnTo>
                    <a:lnTo>
                      <a:pt x="135243" y="280683"/>
                    </a:lnTo>
                    <a:lnTo>
                      <a:pt x="134383" y="285717"/>
                    </a:lnTo>
                    <a:lnTo>
                      <a:pt x="130525" y="283579"/>
                    </a:lnTo>
                    <a:lnTo>
                      <a:pt x="130707" y="286604"/>
                    </a:lnTo>
                    <a:lnTo>
                      <a:pt x="126954" y="282353"/>
                    </a:lnTo>
                    <a:lnTo>
                      <a:pt x="122548" y="283135"/>
                    </a:lnTo>
                    <a:lnTo>
                      <a:pt x="125989" y="285457"/>
                    </a:lnTo>
                    <a:lnTo>
                      <a:pt x="124842" y="287778"/>
                    </a:lnTo>
                    <a:lnTo>
                      <a:pt x="119264" y="287022"/>
                    </a:lnTo>
                    <a:lnTo>
                      <a:pt x="116318" y="285535"/>
                    </a:lnTo>
                    <a:lnTo>
                      <a:pt x="117752" y="280031"/>
                    </a:lnTo>
                    <a:lnTo>
                      <a:pt x="115250" y="280761"/>
                    </a:lnTo>
                    <a:lnTo>
                      <a:pt x="115224" y="277213"/>
                    </a:lnTo>
                    <a:lnTo>
                      <a:pt x="111209" y="278727"/>
                    </a:lnTo>
                    <a:lnTo>
                      <a:pt x="112095" y="286291"/>
                    </a:lnTo>
                    <a:lnTo>
                      <a:pt x="108811" y="285039"/>
                    </a:lnTo>
                    <a:lnTo>
                      <a:pt x="106439" y="289526"/>
                    </a:lnTo>
                    <a:lnTo>
                      <a:pt x="104275" y="288274"/>
                    </a:lnTo>
                    <a:lnTo>
                      <a:pt x="105266" y="285378"/>
                    </a:lnTo>
                    <a:lnTo>
                      <a:pt x="103597" y="285274"/>
                    </a:lnTo>
                    <a:lnTo>
                      <a:pt x="95282" y="289083"/>
                    </a:lnTo>
                    <a:lnTo>
                      <a:pt x="93927" y="287935"/>
                    </a:lnTo>
                    <a:lnTo>
                      <a:pt x="90773" y="292187"/>
                    </a:lnTo>
                    <a:lnTo>
                      <a:pt x="89104" y="292552"/>
                    </a:lnTo>
                    <a:lnTo>
                      <a:pt x="86758" y="288926"/>
                    </a:lnTo>
                    <a:lnTo>
                      <a:pt x="87697" y="287231"/>
                    </a:lnTo>
                    <a:lnTo>
                      <a:pt x="85429" y="284674"/>
                    </a:lnTo>
                    <a:lnTo>
                      <a:pt x="85950" y="280683"/>
                    </a:lnTo>
                    <a:lnTo>
                      <a:pt x="80971" y="276535"/>
                    </a:lnTo>
                    <a:lnTo>
                      <a:pt x="77426" y="277135"/>
                    </a:lnTo>
                    <a:lnTo>
                      <a:pt x="79121" y="274970"/>
                    </a:lnTo>
                    <a:lnTo>
                      <a:pt x="78860" y="270901"/>
                    </a:lnTo>
                    <a:lnTo>
                      <a:pt x="76305" y="269988"/>
                    </a:lnTo>
                    <a:lnTo>
                      <a:pt x="73125" y="266988"/>
                    </a:lnTo>
                    <a:lnTo>
                      <a:pt x="68198" y="270066"/>
                    </a:lnTo>
                    <a:lnTo>
                      <a:pt x="65983" y="267118"/>
                    </a:lnTo>
                    <a:lnTo>
                      <a:pt x="65071" y="268918"/>
                    </a:lnTo>
                    <a:lnTo>
                      <a:pt x="61630" y="269753"/>
                    </a:lnTo>
                    <a:lnTo>
                      <a:pt x="59701" y="267666"/>
                    </a:lnTo>
                    <a:lnTo>
                      <a:pt x="49144" y="291039"/>
                    </a:lnTo>
                    <a:lnTo>
                      <a:pt x="52793" y="288796"/>
                    </a:lnTo>
                    <a:lnTo>
                      <a:pt x="52819" y="293882"/>
                    </a:lnTo>
                    <a:lnTo>
                      <a:pt x="48805" y="300821"/>
                    </a:lnTo>
                    <a:lnTo>
                      <a:pt x="16273" y="290804"/>
                    </a:lnTo>
                    <a:lnTo>
                      <a:pt x="16143" y="278700"/>
                    </a:lnTo>
                    <a:lnTo>
                      <a:pt x="12702" y="276092"/>
                    </a:lnTo>
                    <a:lnTo>
                      <a:pt x="9417" y="277788"/>
                    </a:lnTo>
                    <a:lnTo>
                      <a:pt x="7514" y="273692"/>
                    </a:lnTo>
                    <a:lnTo>
                      <a:pt x="9209" y="271970"/>
                    </a:lnTo>
                    <a:lnTo>
                      <a:pt x="6680" y="267144"/>
                    </a:lnTo>
                    <a:lnTo>
                      <a:pt x="6550" y="264014"/>
                    </a:lnTo>
                    <a:lnTo>
                      <a:pt x="3604" y="259423"/>
                    </a:lnTo>
                    <a:lnTo>
                      <a:pt x="8661" y="258953"/>
                    </a:lnTo>
                    <a:lnTo>
                      <a:pt x="7201" y="254206"/>
                    </a:lnTo>
                    <a:lnTo>
                      <a:pt x="13275" y="248154"/>
                    </a:lnTo>
                    <a:lnTo>
                      <a:pt x="12806" y="247137"/>
                    </a:lnTo>
                    <a:lnTo>
                      <a:pt x="5377" y="246302"/>
                    </a:lnTo>
                    <a:lnTo>
                      <a:pt x="5976" y="242363"/>
                    </a:lnTo>
                    <a:lnTo>
                      <a:pt x="4595" y="240459"/>
                    </a:lnTo>
                    <a:lnTo>
                      <a:pt x="7228" y="239128"/>
                    </a:lnTo>
                    <a:lnTo>
                      <a:pt x="8740" y="235137"/>
                    </a:lnTo>
                    <a:lnTo>
                      <a:pt x="10669" y="235059"/>
                    </a:lnTo>
                    <a:lnTo>
                      <a:pt x="12571" y="232294"/>
                    </a:lnTo>
                    <a:lnTo>
                      <a:pt x="8505" y="230807"/>
                    </a:lnTo>
                    <a:lnTo>
                      <a:pt x="6107" y="232294"/>
                    </a:lnTo>
                    <a:lnTo>
                      <a:pt x="6446" y="228225"/>
                    </a:lnTo>
                    <a:lnTo>
                      <a:pt x="945" y="224912"/>
                    </a:lnTo>
                    <a:lnTo>
                      <a:pt x="2197" y="222981"/>
                    </a:lnTo>
                    <a:lnTo>
                      <a:pt x="2640" y="217764"/>
                    </a:lnTo>
                    <a:lnTo>
                      <a:pt x="6002" y="217268"/>
                    </a:lnTo>
                    <a:lnTo>
                      <a:pt x="7123" y="214268"/>
                    </a:lnTo>
                    <a:lnTo>
                      <a:pt x="2431" y="212651"/>
                    </a:lnTo>
                    <a:lnTo>
                      <a:pt x="1597" y="209808"/>
                    </a:lnTo>
                    <a:lnTo>
                      <a:pt x="3187" y="207173"/>
                    </a:lnTo>
                    <a:lnTo>
                      <a:pt x="685" y="203234"/>
                    </a:lnTo>
                    <a:lnTo>
                      <a:pt x="3500" y="199530"/>
                    </a:lnTo>
                    <a:lnTo>
                      <a:pt x="79642" y="198643"/>
                    </a:lnTo>
                    <a:lnTo>
                      <a:pt x="83370" y="204460"/>
                    </a:lnTo>
                    <a:lnTo>
                      <a:pt x="89912" y="216434"/>
                    </a:lnTo>
                    <a:lnTo>
                      <a:pt x="91685" y="220607"/>
                    </a:lnTo>
                    <a:lnTo>
                      <a:pt x="105840" y="223425"/>
                    </a:lnTo>
                    <a:lnTo>
                      <a:pt x="108550" y="219173"/>
                    </a:lnTo>
                    <a:lnTo>
                      <a:pt x="107638" y="216121"/>
                    </a:lnTo>
                    <a:lnTo>
                      <a:pt x="108133" y="212286"/>
                    </a:lnTo>
                    <a:lnTo>
                      <a:pt x="110375" y="211086"/>
                    </a:lnTo>
                    <a:lnTo>
                      <a:pt x="109567" y="208321"/>
                    </a:lnTo>
                    <a:lnTo>
                      <a:pt x="112174" y="209938"/>
                    </a:lnTo>
                    <a:lnTo>
                      <a:pt x="111548" y="206156"/>
                    </a:lnTo>
                    <a:lnTo>
                      <a:pt x="115615" y="206339"/>
                    </a:lnTo>
                    <a:lnTo>
                      <a:pt x="117909" y="205217"/>
                    </a:lnTo>
                    <a:lnTo>
                      <a:pt x="116579" y="202321"/>
                    </a:lnTo>
                    <a:lnTo>
                      <a:pt x="117544" y="198800"/>
                    </a:lnTo>
                    <a:lnTo>
                      <a:pt x="119733" y="195774"/>
                    </a:lnTo>
                    <a:lnTo>
                      <a:pt x="115875" y="194626"/>
                    </a:lnTo>
                    <a:lnTo>
                      <a:pt x="113607" y="190974"/>
                    </a:lnTo>
                    <a:lnTo>
                      <a:pt x="114441" y="187139"/>
                    </a:lnTo>
                    <a:lnTo>
                      <a:pt x="116788" y="183618"/>
                    </a:lnTo>
                    <a:lnTo>
                      <a:pt x="110453" y="180774"/>
                    </a:lnTo>
                    <a:lnTo>
                      <a:pt x="109150" y="183018"/>
                    </a:lnTo>
                    <a:lnTo>
                      <a:pt x="105031" y="181661"/>
                    </a:lnTo>
                    <a:lnTo>
                      <a:pt x="103493" y="185470"/>
                    </a:lnTo>
                    <a:lnTo>
                      <a:pt x="99192" y="183957"/>
                    </a:lnTo>
                    <a:lnTo>
                      <a:pt x="95100" y="183957"/>
                    </a:lnTo>
                    <a:lnTo>
                      <a:pt x="80294" y="192852"/>
                    </a:lnTo>
                    <a:lnTo>
                      <a:pt x="74820" y="183435"/>
                    </a:lnTo>
                    <a:lnTo>
                      <a:pt x="40932" y="126281"/>
                    </a:lnTo>
                    <a:lnTo>
                      <a:pt x="27821" y="134290"/>
                    </a:lnTo>
                    <a:lnTo>
                      <a:pt x="6993" y="100091"/>
                    </a:lnTo>
                    <a:lnTo>
                      <a:pt x="33" y="88979"/>
                    </a:lnTo>
                    <a:lnTo>
                      <a:pt x="33" y="88979"/>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60" name="TX-32">
                <a:extLst>
                  <a:ext uri="{FF2B5EF4-FFF2-40B4-BE49-F238E27FC236}">
                    <a16:creationId xmlns:a16="http://schemas.microsoft.com/office/drawing/2014/main" id="{3DCA8451-65A5-6766-F8CF-E3D88E3D3690}"/>
                  </a:ext>
                </a:extLst>
              </p:cNvPr>
              <p:cNvSpPr/>
              <p:nvPr/>
            </p:nvSpPr>
            <p:spPr>
              <a:xfrm>
                <a:off x="4591552" y="4567084"/>
                <a:ext cx="47014" cy="52010"/>
              </a:xfrm>
              <a:custGeom>
                <a:avLst/>
                <a:gdLst>
                  <a:gd name="connsiteX0" fmla="*/ 33 w 54871"/>
                  <a:gd name="connsiteY0" fmla="*/ 9443 h 60701"/>
                  <a:gd name="connsiteX1" fmla="*/ 4334 w 54871"/>
                  <a:gd name="connsiteY1" fmla="*/ 9547 h 60701"/>
                  <a:gd name="connsiteX2" fmla="*/ 4334 w 54871"/>
                  <a:gd name="connsiteY2" fmla="*/ 7721 h 60701"/>
                  <a:gd name="connsiteX3" fmla="*/ 9678 w 54871"/>
                  <a:gd name="connsiteY3" fmla="*/ 8034 h 60701"/>
                  <a:gd name="connsiteX4" fmla="*/ 10668 w 54871"/>
                  <a:gd name="connsiteY4" fmla="*/ 5504 h 60701"/>
                  <a:gd name="connsiteX5" fmla="*/ 13874 w 54871"/>
                  <a:gd name="connsiteY5" fmla="*/ 5582 h 60701"/>
                  <a:gd name="connsiteX6" fmla="*/ 13823 w 54871"/>
                  <a:gd name="connsiteY6" fmla="*/ 9703 h 60701"/>
                  <a:gd name="connsiteX7" fmla="*/ 26465 w 54871"/>
                  <a:gd name="connsiteY7" fmla="*/ 9886 h 60701"/>
                  <a:gd name="connsiteX8" fmla="*/ 26413 w 54871"/>
                  <a:gd name="connsiteY8" fmla="*/ 7460 h 60701"/>
                  <a:gd name="connsiteX9" fmla="*/ 32356 w 54871"/>
                  <a:gd name="connsiteY9" fmla="*/ 6547 h 60701"/>
                  <a:gd name="connsiteX10" fmla="*/ 31105 w 54871"/>
                  <a:gd name="connsiteY10" fmla="*/ 4304 h 60701"/>
                  <a:gd name="connsiteX11" fmla="*/ 33269 w 54871"/>
                  <a:gd name="connsiteY11" fmla="*/ 4147 h 60701"/>
                  <a:gd name="connsiteX12" fmla="*/ 33998 w 54871"/>
                  <a:gd name="connsiteY12" fmla="*/ 1069 h 60701"/>
                  <a:gd name="connsiteX13" fmla="*/ 37126 w 54871"/>
                  <a:gd name="connsiteY13" fmla="*/ 0 h 60701"/>
                  <a:gd name="connsiteX14" fmla="*/ 37205 w 54871"/>
                  <a:gd name="connsiteY14" fmla="*/ 2165 h 60701"/>
                  <a:gd name="connsiteX15" fmla="*/ 40359 w 54871"/>
                  <a:gd name="connsiteY15" fmla="*/ 2191 h 60701"/>
                  <a:gd name="connsiteX16" fmla="*/ 43018 w 54871"/>
                  <a:gd name="connsiteY16" fmla="*/ 5373 h 60701"/>
                  <a:gd name="connsiteX17" fmla="*/ 47136 w 54871"/>
                  <a:gd name="connsiteY17" fmla="*/ 5843 h 60701"/>
                  <a:gd name="connsiteX18" fmla="*/ 47084 w 54871"/>
                  <a:gd name="connsiteY18" fmla="*/ 10225 h 60701"/>
                  <a:gd name="connsiteX19" fmla="*/ 43122 w 54871"/>
                  <a:gd name="connsiteY19" fmla="*/ 10173 h 60701"/>
                  <a:gd name="connsiteX20" fmla="*/ 42835 w 54871"/>
                  <a:gd name="connsiteY20" fmla="*/ 13538 h 60701"/>
                  <a:gd name="connsiteX21" fmla="*/ 39577 w 54871"/>
                  <a:gd name="connsiteY21" fmla="*/ 15860 h 60701"/>
                  <a:gd name="connsiteX22" fmla="*/ 39577 w 54871"/>
                  <a:gd name="connsiteY22" fmla="*/ 29633 h 60701"/>
                  <a:gd name="connsiteX23" fmla="*/ 44008 w 54871"/>
                  <a:gd name="connsiteY23" fmla="*/ 34381 h 60701"/>
                  <a:gd name="connsiteX24" fmla="*/ 40619 w 54871"/>
                  <a:gd name="connsiteY24" fmla="*/ 36598 h 60701"/>
                  <a:gd name="connsiteX25" fmla="*/ 38325 w 54871"/>
                  <a:gd name="connsiteY25" fmla="*/ 42076 h 60701"/>
                  <a:gd name="connsiteX26" fmla="*/ 40984 w 54871"/>
                  <a:gd name="connsiteY26" fmla="*/ 43067 h 60701"/>
                  <a:gd name="connsiteX27" fmla="*/ 42288 w 54871"/>
                  <a:gd name="connsiteY27" fmla="*/ 47345 h 60701"/>
                  <a:gd name="connsiteX28" fmla="*/ 44868 w 54871"/>
                  <a:gd name="connsiteY28" fmla="*/ 46406 h 60701"/>
                  <a:gd name="connsiteX29" fmla="*/ 49430 w 54871"/>
                  <a:gd name="connsiteY29" fmla="*/ 47502 h 60701"/>
                  <a:gd name="connsiteX30" fmla="*/ 47136 w 54871"/>
                  <a:gd name="connsiteY30" fmla="*/ 51076 h 60701"/>
                  <a:gd name="connsiteX31" fmla="*/ 51776 w 54871"/>
                  <a:gd name="connsiteY31" fmla="*/ 51284 h 60701"/>
                  <a:gd name="connsiteX32" fmla="*/ 54904 w 54871"/>
                  <a:gd name="connsiteY32" fmla="*/ 53058 h 60701"/>
                  <a:gd name="connsiteX33" fmla="*/ 51203 w 54871"/>
                  <a:gd name="connsiteY33" fmla="*/ 57049 h 60701"/>
                  <a:gd name="connsiteX34" fmla="*/ 52610 w 54871"/>
                  <a:gd name="connsiteY34" fmla="*/ 58484 h 60701"/>
                  <a:gd name="connsiteX35" fmla="*/ 46980 w 54871"/>
                  <a:gd name="connsiteY35" fmla="*/ 58823 h 60701"/>
                  <a:gd name="connsiteX36" fmla="*/ 44634 w 54871"/>
                  <a:gd name="connsiteY36" fmla="*/ 60701 h 60701"/>
                  <a:gd name="connsiteX37" fmla="*/ 42001 w 54871"/>
                  <a:gd name="connsiteY37" fmla="*/ 59058 h 60701"/>
                  <a:gd name="connsiteX38" fmla="*/ 42027 w 54871"/>
                  <a:gd name="connsiteY38" fmla="*/ 55693 h 60701"/>
                  <a:gd name="connsiteX39" fmla="*/ 40541 w 54871"/>
                  <a:gd name="connsiteY39" fmla="*/ 53189 h 60701"/>
                  <a:gd name="connsiteX40" fmla="*/ 37074 w 54871"/>
                  <a:gd name="connsiteY40" fmla="*/ 53163 h 60701"/>
                  <a:gd name="connsiteX41" fmla="*/ 37074 w 54871"/>
                  <a:gd name="connsiteY41" fmla="*/ 48728 h 60701"/>
                  <a:gd name="connsiteX42" fmla="*/ 34520 w 54871"/>
                  <a:gd name="connsiteY42" fmla="*/ 48154 h 60701"/>
                  <a:gd name="connsiteX43" fmla="*/ 34598 w 54871"/>
                  <a:gd name="connsiteY43" fmla="*/ 45676 h 60701"/>
                  <a:gd name="connsiteX44" fmla="*/ 26048 w 54871"/>
                  <a:gd name="connsiteY44" fmla="*/ 44972 h 60701"/>
                  <a:gd name="connsiteX45" fmla="*/ 21252 w 54871"/>
                  <a:gd name="connsiteY45" fmla="*/ 40198 h 60701"/>
                  <a:gd name="connsiteX46" fmla="*/ 23963 w 54871"/>
                  <a:gd name="connsiteY46" fmla="*/ 34068 h 60701"/>
                  <a:gd name="connsiteX47" fmla="*/ 24406 w 54871"/>
                  <a:gd name="connsiteY47" fmla="*/ 29555 h 60701"/>
                  <a:gd name="connsiteX48" fmla="*/ 26048 w 54871"/>
                  <a:gd name="connsiteY48" fmla="*/ 27572 h 60701"/>
                  <a:gd name="connsiteX49" fmla="*/ 30192 w 54871"/>
                  <a:gd name="connsiteY49" fmla="*/ 28381 h 60701"/>
                  <a:gd name="connsiteX50" fmla="*/ 30479 w 54871"/>
                  <a:gd name="connsiteY50" fmla="*/ 32111 h 60701"/>
                  <a:gd name="connsiteX51" fmla="*/ 34520 w 54871"/>
                  <a:gd name="connsiteY51" fmla="*/ 30885 h 60701"/>
                  <a:gd name="connsiteX52" fmla="*/ 34546 w 54871"/>
                  <a:gd name="connsiteY52" fmla="*/ 27390 h 60701"/>
                  <a:gd name="connsiteX53" fmla="*/ 32904 w 54871"/>
                  <a:gd name="connsiteY53" fmla="*/ 25694 h 60701"/>
                  <a:gd name="connsiteX54" fmla="*/ 29776 w 54871"/>
                  <a:gd name="connsiteY54" fmla="*/ 27129 h 60701"/>
                  <a:gd name="connsiteX55" fmla="*/ 30740 w 54871"/>
                  <a:gd name="connsiteY55" fmla="*/ 23685 h 60701"/>
                  <a:gd name="connsiteX56" fmla="*/ 27456 w 54871"/>
                  <a:gd name="connsiteY56" fmla="*/ 24259 h 60701"/>
                  <a:gd name="connsiteX57" fmla="*/ 26231 w 54871"/>
                  <a:gd name="connsiteY57" fmla="*/ 27077 h 60701"/>
                  <a:gd name="connsiteX58" fmla="*/ 23493 w 54871"/>
                  <a:gd name="connsiteY58" fmla="*/ 26451 h 60701"/>
                  <a:gd name="connsiteX59" fmla="*/ 24666 w 54871"/>
                  <a:gd name="connsiteY59" fmla="*/ 18103 h 60701"/>
                  <a:gd name="connsiteX60" fmla="*/ 23519 w 54871"/>
                  <a:gd name="connsiteY60" fmla="*/ 16199 h 60701"/>
                  <a:gd name="connsiteX61" fmla="*/ 29619 w 54871"/>
                  <a:gd name="connsiteY61" fmla="*/ 15964 h 60701"/>
                  <a:gd name="connsiteX62" fmla="*/ 30610 w 54871"/>
                  <a:gd name="connsiteY62" fmla="*/ 14268 h 60701"/>
                  <a:gd name="connsiteX63" fmla="*/ 28785 w 54871"/>
                  <a:gd name="connsiteY63" fmla="*/ 11269 h 60701"/>
                  <a:gd name="connsiteX64" fmla="*/ 22242 w 54871"/>
                  <a:gd name="connsiteY64" fmla="*/ 11086 h 60701"/>
                  <a:gd name="connsiteX65" fmla="*/ 22138 w 54871"/>
                  <a:gd name="connsiteY65" fmla="*/ 14034 h 60701"/>
                  <a:gd name="connsiteX66" fmla="*/ 19531 w 54871"/>
                  <a:gd name="connsiteY66" fmla="*/ 14008 h 60701"/>
                  <a:gd name="connsiteX67" fmla="*/ 19662 w 54871"/>
                  <a:gd name="connsiteY67" fmla="*/ 20346 h 60701"/>
                  <a:gd name="connsiteX68" fmla="*/ 12102 w 54871"/>
                  <a:gd name="connsiteY68" fmla="*/ 20555 h 60701"/>
                  <a:gd name="connsiteX69" fmla="*/ 12128 w 54871"/>
                  <a:gd name="connsiteY69" fmla="*/ 17842 h 60701"/>
                  <a:gd name="connsiteX70" fmla="*/ 17003 w 54871"/>
                  <a:gd name="connsiteY70" fmla="*/ 17947 h 60701"/>
                  <a:gd name="connsiteX71" fmla="*/ 19010 w 54871"/>
                  <a:gd name="connsiteY71" fmla="*/ 15443 h 60701"/>
                  <a:gd name="connsiteX72" fmla="*/ 12102 w 54871"/>
                  <a:gd name="connsiteY72" fmla="*/ 14764 h 60701"/>
                  <a:gd name="connsiteX73" fmla="*/ 10877 w 54871"/>
                  <a:gd name="connsiteY73" fmla="*/ 10069 h 60701"/>
                  <a:gd name="connsiteX74" fmla="*/ 7228 w 54871"/>
                  <a:gd name="connsiteY74" fmla="*/ 11738 h 60701"/>
                  <a:gd name="connsiteX75" fmla="*/ 2353 w 54871"/>
                  <a:gd name="connsiteY75" fmla="*/ 11843 h 60701"/>
                  <a:gd name="connsiteX76" fmla="*/ 33 w 54871"/>
                  <a:gd name="connsiteY76" fmla="*/ 9443 h 60701"/>
                  <a:gd name="connsiteX77" fmla="*/ 33 w 54871"/>
                  <a:gd name="connsiteY77" fmla="*/ 9443 h 60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54871" h="60701">
                    <a:moveTo>
                      <a:pt x="33" y="9443"/>
                    </a:moveTo>
                    <a:lnTo>
                      <a:pt x="4334" y="9547"/>
                    </a:lnTo>
                    <a:lnTo>
                      <a:pt x="4334" y="7721"/>
                    </a:lnTo>
                    <a:lnTo>
                      <a:pt x="9678" y="8034"/>
                    </a:lnTo>
                    <a:lnTo>
                      <a:pt x="10668" y="5504"/>
                    </a:lnTo>
                    <a:lnTo>
                      <a:pt x="13874" y="5582"/>
                    </a:lnTo>
                    <a:lnTo>
                      <a:pt x="13823" y="9703"/>
                    </a:lnTo>
                    <a:lnTo>
                      <a:pt x="26465" y="9886"/>
                    </a:lnTo>
                    <a:lnTo>
                      <a:pt x="26413" y="7460"/>
                    </a:lnTo>
                    <a:lnTo>
                      <a:pt x="32356" y="6547"/>
                    </a:lnTo>
                    <a:lnTo>
                      <a:pt x="31105" y="4304"/>
                    </a:lnTo>
                    <a:lnTo>
                      <a:pt x="33269" y="4147"/>
                    </a:lnTo>
                    <a:lnTo>
                      <a:pt x="33998" y="1069"/>
                    </a:lnTo>
                    <a:lnTo>
                      <a:pt x="37126" y="0"/>
                    </a:lnTo>
                    <a:lnTo>
                      <a:pt x="37205" y="2165"/>
                    </a:lnTo>
                    <a:lnTo>
                      <a:pt x="40359" y="2191"/>
                    </a:lnTo>
                    <a:lnTo>
                      <a:pt x="43018" y="5373"/>
                    </a:lnTo>
                    <a:lnTo>
                      <a:pt x="47136" y="5843"/>
                    </a:lnTo>
                    <a:lnTo>
                      <a:pt x="47084" y="10225"/>
                    </a:lnTo>
                    <a:lnTo>
                      <a:pt x="43122" y="10173"/>
                    </a:lnTo>
                    <a:lnTo>
                      <a:pt x="42835" y="13538"/>
                    </a:lnTo>
                    <a:lnTo>
                      <a:pt x="39577" y="15860"/>
                    </a:lnTo>
                    <a:lnTo>
                      <a:pt x="39577" y="29633"/>
                    </a:lnTo>
                    <a:lnTo>
                      <a:pt x="44008" y="34381"/>
                    </a:lnTo>
                    <a:lnTo>
                      <a:pt x="40619" y="36598"/>
                    </a:lnTo>
                    <a:lnTo>
                      <a:pt x="38325" y="42076"/>
                    </a:lnTo>
                    <a:lnTo>
                      <a:pt x="40984" y="43067"/>
                    </a:lnTo>
                    <a:lnTo>
                      <a:pt x="42288" y="47345"/>
                    </a:lnTo>
                    <a:lnTo>
                      <a:pt x="44868" y="46406"/>
                    </a:lnTo>
                    <a:lnTo>
                      <a:pt x="49430" y="47502"/>
                    </a:lnTo>
                    <a:lnTo>
                      <a:pt x="47136" y="51076"/>
                    </a:lnTo>
                    <a:lnTo>
                      <a:pt x="51776" y="51284"/>
                    </a:lnTo>
                    <a:lnTo>
                      <a:pt x="54904" y="53058"/>
                    </a:lnTo>
                    <a:lnTo>
                      <a:pt x="51203" y="57049"/>
                    </a:lnTo>
                    <a:lnTo>
                      <a:pt x="52610" y="58484"/>
                    </a:lnTo>
                    <a:lnTo>
                      <a:pt x="46980" y="58823"/>
                    </a:lnTo>
                    <a:lnTo>
                      <a:pt x="44634" y="60701"/>
                    </a:lnTo>
                    <a:lnTo>
                      <a:pt x="42001" y="59058"/>
                    </a:lnTo>
                    <a:lnTo>
                      <a:pt x="42027" y="55693"/>
                    </a:lnTo>
                    <a:lnTo>
                      <a:pt x="40541" y="53189"/>
                    </a:lnTo>
                    <a:lnTo>
                      <a:pt x="37074" y="53163"/>
                    </a:lnTo>
                    <a:lnTo>
                      <a:pt x="37074" y="48728"/>
                    </a:lnTo>
                    <a:lnTo>
                      <a:pt x="34520" y="48154"/>
                    </a:lnTo>
                    <a:lnTo>
                      <a:pt x="34598" y="45676"/>
                    </a:lnTo>
                    <a:lnTo>
                      <a:pt x="26048" y="44972"/>
                    </a:lnTo>
                    <a:lnTo>
                      <a:pt x="21252" y="40198"/>
                    </a:lnTo>
                    <a:lnTo>
                      <a:pt x="23963" y="34068"/>
                    </a:lnTo>
                    <a:lnTo>
                      <a:pt x="24406" y="29555"/>
                    </a:lnTo>
                    <a:lnTo>
                      <a:pt x="26048" y="27572"/>
                    </a:lnTo>
                    <a:lnTo>
                      <a:pt x="30192" y="28381"/>
                    </a:lnTo>
                    <a:lnTo>
                      <a:pt x="30479" y="32111"/>
                    </a:lnTo>
                    <a:lnTo>
                      <a:pt x="34520" y="30885"/>
                    </a:lnTo>
                    <a:lnTo>
                      <a:pt x="34546" y="27390"/>
                    </a:lnTo>
                    <a:lnTo>
                      <a:pt x="32904" y="25694"/>
                    </a:lnTo>
                    <a:lnTo>
                      <a:pt x="29776" y="27129"/>
                    </a:lnTo>
                    <a:lnTo>
                      <a:pt x="30740" y="23685"/>
                    </a:lnTo>
                    <a:lnTo>
                      <a:pt x="27456" y="24259"/>
                    </a:lnTo>
                    <a:lnTo>
                      <a:pt x="26231" y="27077"/>
                    </a:lnTo>
                    <a:lnTo>
                      <a:pt x="23493" y="26451"/>
                    </a:lnTo>
                    <a:lnTo>
                      <a:pt x="24666" y="18103"/>
                    </a:lnTo>
                    <a:lnTo>
                      <a:pt x="23519" y="16199"/>
                    </a:lnTo>
                    <a:lnTo>
                      <a:pt x="29619" y="15964"/>
                    </a:lnTo>
                    <a:lnTo>
                      <a:pt x="30610" y="14268"/>
                    </a:lnTo>
                    <a:lnTo>
                      <a:pt x="28785" y="11269"/>
                    </a:lnTo>
                    <a:lnTo>
                      <a:pt x="22242" y="11086"/>
                    </a:lnTo>
                    <a:lnTo>
                      <a:pt x="22138" y="14034"/>
                    </a:lnTo>
                    <a:lnTo>
                      <a:pt x="19531" y="14008"/>
                    </a:lnTo>
                    <a:lnTo>
                      <a:pt x="19662" y="20346"/>
                    </a:lnTo>
                    <a:lnTo>
                      <a:pt x="12102" y="20555"/>
                    </a:lnTo>
                    <a:lnTo>
                      <a:pt x="12128" y="17842"/>
                    </a:lnTo>
                    <a:lnTo>
                      <a:pt x="17003" y="17947"/>
                    </a:lnTo>
                    <a:lnTo>
                      <a:pt x="19010" y="15443"/>
                    </a:lnTo>
                    <a:lnTo>
                      <a:pt x="12102" y="14764"/>
                    </a:lnTo>
                    <a:lnTo>
                      <a:pt x="10877" y="10069"/>
                    </a:lnTo>
                    <a:lnTo>
                      <a:pt x="7228" y="11738"/>
                    </a:lnTo>
                    <a:lnTo>
                      <a:pt x="2353" y="11843"/>
                    </a:lnTo>
                    <a:lnTo>
                      <a:pt x="33" y="9443"/>
                    </a:lnTo>
                    <a:lnTo>
                      <a:pt x="33" y="9443"/>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61" name="TX-33">
                <a:extLst>
                  <a:ext uri="{FF2B5EF4-FFF2-40B4-BE49-F238E27FC236}">
                    <a16:creationId xmlns:a16="http://schemas.microsoft.com/office/drawing/2014/main" id="{CCCB74E0-984A-AB89-BB56-DB7AD3BA9336}"/>
                  </a:ext>
                </a:extLst>
              </p:cNvPr>
              <p:cNvSpPr/>
              <p:nvPr/>
            </p:nvSpPr>
            <p:spPr>
              <a:xfrm>
                <a:off x="4534442" y="4578862"/>
                <a:ext cx="73100" cy="52904"/>
              </a:xfrm>
              <a:custGeom>
                <a:avLst/>
                <a:gdLst>
                  <a:gd name="connsiteX0" fmla="*/ 33 w 85317"/>
                  <a:gd name="connsiteY0" fmla="*/ 25746 h 61744"/>
                  <a:gd name="connsiteX1" fmla="*/ 137 w 85317"/>
                  <a:gd name="connsiteY1" fmla="*/ 24885 h 61744"/>
                  <a:gd name="connsiteX2" fmla="*/ 7931 w 85317"/>
                  <a:gd name="connsiteY2" fmla="*/ 20868 h 61744"/>
                  <a:gd name="connsiteX3" fmla="*/ 10199 w 85317"/>
                  <a:gd name="connsiteY3" fmla="*/ 23868 h 61744"/>
                  <a:gd name="connsiteX4" fmla="*/ 12962 w 85317"/>
                  <a:gd name="connsiteY4" fmla="*/ 23972 h 61744"/>
                  <a:gd name="connsiteX5" fmla="*/ 13562 w 85317"/>
                  <a:gd name="connsiteY5" fmla="*/ 26346 h 61744"/>
                  <a:gd name="connsiteX6" fmla="*/ 16116 w 85317"/>
                  <a:gd name="connsiteY6" fmla="*/ 26477 h 61744"/>
                  <a:gd name="connsiteX7" fmla="*/ 16090 w 85317"/>
                  <a:gd name="connsiteY7" fmla="*/ 31407 h 61744"/>
                  <a:gd name="connsiteX8" fmla="*/ 18619 w 85317"/>
                  <a:gd name="connsiteY8" fmla="*/ 31642 h 61744"/>
                  <a:gd name="connsiteX9" fmla="*/ 17133 w 85317"/>
                  <a:gd name="connsiteY9" fmla="*/ 34094 h 61744"/>
                  <a:gd name="connsiteX10" fmla="*/ 25448 w 85317"/>
                  <a:gd name="connsiteY10" fmla="*/ 32137 h 61744"/>
                  <a:gd name="connsiteX11" fmla="*/ 32174 w 85317"/>
                  <a:gd name="connsiteY11" fmla="*/ 31642 h 61744"/>
                  <a:gd name="connsiteX12" fmla="*/ 33633 w 85317"/>
                  <a:gd name="connsiteY12" fmla="*/ 27781 h 61744"/>
                  <a:gd name="connsiteX13" fmla="*/ 40333 w 85317"/>
                  <a:gd name="connsiteY13" fmla="*/ 27572 h 61744"/>
                  <a:gd name="connsiteX14" fmla="*/ 43669 w 85317"/>
                  <a:gd name="connsiteY14" fmla="*/ 26659 h 61744"/>
                  <a:gd name="connsiteX15" fmla="*/ 43643 w 85317"/>
                  <a:gd name="connsiteY15" fmla="*/ 24311 h 61744"/>
                  <a:gd name="connsiteX16" fmla="*/ 49169 w 85317"/>
                  <a:gd name="connsiteY16" fmla="*/ 24311 h 61744"/>
                  <a:gd name="connsiteX17" fmla="*/ 49169 w 85317"/>
                  <a:gd name="connsiteY17" fmla="*/ 21703 h 61744"/>
                  <a:gd name="connsiteX18" fmla="*/ 54826 w 85317"/>
                  <a:gd name="connsiteY18" fmla="*/ 21807 h 61744"/>
                  <a:gd name="connsiteX19" fmla="*/ 54930 w 85317"/>
                  <a:gd name="connsiteY19" fmla="*/ 18390 h 61744"/>
                  <a:gd name="connsiteX20" fmla="*/ 58267 w 85317"/>
                  <a:gd name="connsiteY20" fmla="*/ 13147 h 61744"/>
                  <a:gd name="connsiteX21" fmla="*/ 60795 w 85317"/>
                  <a:gd name="connsiteY21" fmla="*/ 15807 h 61744"/>
                  <a:gd name="connsiteX22" fmla="*/ 61812 w 85317"/>
                  <a:gd name="connsiteY22" fmla="*/ 14790 h 61744"/>
                  <a:gd name="connsiteX23" fmla="*/ 56859 w 85317"/>
                  <a:gd name="connsiteY23" fmla="*/ 9625 h 61744"/>
                  <a:gd name="connsiteX24" fmla="*/ 56859 w 85317"/>
                  <a:gd name="connsiteY24" fmla="*/ 7408 h 61744"/>
                  <a:gd name="connsiteX25" fmla="*/ 61056 w 85317"/>
                  <a:gd name="connsiteY25" fmla="*/ 10721 h 61744"/>
                  <a:gd name="connsiteX26" fmla="*/ 63949 w 85317"/>
                  <a:gd name="connsiteY26" fmla="*/ 8269 h 61744"/>
                  <a:gd name="connsiteX27" fmla="*/ 58892 w 85317"/>
                  <a:gd name="connsiteY27" fmla="*/ 6990 h 61744"/>
                  <a:gd name="connsiteX28" fmla="*/ 58945 w 85317"/>
                  <a:gd name="connsiteY28" fmla="*/ 3364 h 61744"/>
                  <a:gd name="connsiteX29" fmla="*/ 62437 w 85317"/>
                  <a:gd name="connsiteY29" fmla="*/ 1591 h 61744"/>
                  <a:gd name="connsiteX30" fmla="*/ 67338 w 85317"/>
                  <a:gd name="connsiteY30" fmla="*/ 4617 h 61744"/>
                  <a:gd name="connsiteX31" fmla="*/ 66895 w 85317"/>
                  <a:gd name="connsiteY31" fmla="*/ 8660 h 61744"/>
                  <a:gd name="connsiteX32" fmla="*/ 72239 w 85317"/>
                  <a:gd name="connsiteY32" fmla="*/ 6469 h 61744"/>
                  <a:gd name="connsiteX33" fmla="*/ 70883 w 85317"/>
                  <a:gd name="connsiteY33" fmla="*/ 1721 h 61744"/>
                  <a:gd name="connsiteX34" fmla="*/ 73829 w 85317"/>
                  <a:gd name="connsiteY34" fmla="*/ 0 h 61744"/>
                  <a:gd name="connsiteX35" fmla="*/ 76644 w 85317"/>
                  <a:gd name="connsiteY35" fmla="*/ 1799 h 61744"/>
                  <a:gd name="connsiteX36" fmla="*/ 76279 w 85317"/>
                  <a:gd name="connsiteY36" fmla="*/ 4278 h 61744"/>
                  <a:gd name="connsiteX37" fmla="*/ 73777 w 85317"/>
                  <a:gd name="connsiteY37" fmla="*/ 4382 h 61744"/>
                  <a:gd name="connsiteX38" fmla="*/ 73151 w 85317"/>
                  <a:gd name="connsiteY38" fmla="*/ 7903 h 61744"/>
                  <a:gd name="connsiteX39" fmla="*/ 75054 w 85317"/>
                  <a:gd name="connsiteY39" fmla="*/ 9051 h 61744"/>
                  <a:gd name="connsiteX40" fmla="*/ 78755 w 85317"/>
                  <a:gd name="connsiteY40" fmla="*/ 7851 h 61744"/>
                  <a:gd name="connsiteX41" fmla="*/ 78729 w 85317"/>
                  <a:gd name="connsiteY41" fmla="*/ 14347 h 61744"/>
                  <a:gd name="connsiteX42" fmla="*/ 80111 w 85317"/>
                  <a:gd name="connsiteY42" fmla="*/ 17268 h 61744"/>
                  <a:gd name="connsiteX43" fmla="*/ 76879 w 85317"/>
                  <a:gd name="connsiteY43" fmla="*/ 20294 h 61744"/>
                  <a:gd name="connsiteX44" fmla="*/ 80841 w 85317"/>
                  <a:gd name="connsiteY44" fmla="*/ 22955 h 61744"/>
                  <a:gd name="connsiteX45" fmla="*/ 76279 w 85317"/>
                  <a:gd name="connsiteY45" fmla="*/ 25564 h 61744"/>
                  <a:gd name="connsiteX46" fmla="*/ 76201 w 85317"/>
                  <a:gd name="connsiteY46" fmla="*/ 31798 h 61744"/>
                  <a:gd name="connsiteX47" fmla="*/ 78547 w 85317"/>
                  <a:gd name="connsiteY47" fmla="*/ 31798 h 61744"/>
                  <a:gd name="connsiteX48" fmla="*/ 78782 w 85317"/>
                  <a:gd name="connsiteY48" fmla="*/ 29137 h 61744"/>
                  <a:gd name="connsiteX49" fmla="*/ 82587 w 85317"/>
                  <a:gd name="connsiteY49" fmla="*/ 30937 h 61744"/>
                  <a:gd name="connsiteX50" fmla="*/ 83552 w 85317"/>
                  <a:gd name="connsiteY50" fmla="*/ 33363 h 61744"/>
                  <a:gd name="connsiteX51" fmla="*/ 78260 w 85317"/>
                  <a:gd name="connsiteY51" fmla="*/ 34328 h 61744"/>
                  <a:gd name="connsiteX52" fmla="*/ 78677 w 85317"/>
                  <a:gd name="connsiteY52" fmla="*/ 36807 h 61744"/>
                  <a:gd name="connsiteX53" fmla="*/ 85350 w 85317"/>
                  <a:gd name="connsiteY53" fmla="*/ 35215 h 61744"/>
                  <a:gd name="connsiteX54" fmla="*/ 84881 w 85317"/>
                  <a:gd name="connsiteY54" fmla="*/ 38424 h 61744"/>
                  <a:gd name="connsiteX55" fmla="*/ 81883 w 85317"/>
                  <a:gd name="connsiteY55" fmla="*/ 39467 h 61744"/>
                  <a:gd name="connsiteX56" fmla="*/ 81544 w 85317"/>
                  <a:gd name="connsiteY56" fmla="*/ 41815 h 61744"/>
                  <a:gd name="connsiteX57" fmla="*/ 84751 w 85317"/>
                  <a:gd name="connsiteY57" fmla="*/ 41632 h 61744"/>
                  <a:gd name="connsiteX58" fmla="*/ 84751 w 85317"/>
                  <a:gd name="connsiteY58" fmla="*/ 44006 h 61744"/>
                  <a:gd name="connsiteX59" fmla="*/ 74898 w 85317"/>
                  <a:gd name="connsiteY59" fmla="*/ 44319 h 61744"/>
                  <a:gd name="connsiteX60" fmla="*/ 73229 w 85317"/>
                  <a:gd name="connsiteY60" fmla="*/ 46119 h 61744"/>
                  <a:gd name="connsiteX61" fmla="*/ 70127 w 85317"/>
                  <a:gd name="connsiteY61" fmla="*/ 41789 h 61744"/>
                  <a:gd name="connsiteX62" fmla="*/ 66504 w 85317"/>
                  <a:gd name="connsiteY62" fmla="*/ 41554 h 61744"/>
                  <a:gd name="connsiteX63" fmla="*/ 62490 w 85317"/>
                  <a:gd name="connsiteY63" fmla="*/ 46250 h 61744"/>
                  <a:gd name="connsiteX64" fmla="*/ 56990 w 85317"/>
                  <a:gd name="connsiteY64" fmla="*/ 41372 h 61744"/>
                  <a:gd name="connsiteX65" fmla="*/ 56937 w 85317"/>
                  <a:gd name="connsiteY65" fmla="*/ 43667 h 61744"/>
                  <a:gd name="connsiteX66" fmla="*/ 48987 w 85317"/>
                  <a:gd name="connsiteY66" fmla="*/ 44267 h 61744"/>
                  <a:gd name="connsiteX67" fmla="*/ 49013 w 85317"/>
                  <a:gd name="connsiteY67" fmla="*/ 46745 h 61744"/>
                  <a:gd name="connsiteX68" fmla="*/ 46406 w 85317"/>
                  <a:gd name="connsiteY68" fmla="*/ 44241 h 61744"/>
                  <a:gd name="connsiteX69" fmla="*/ 48961 w 85317"/>
                  <a:gd name="connsiteY69" fmla="*/ 41737 h 61744"/>
                  <a:gd name="connsiteX70" fmla="*/ 48987 w 85317"/>
                  <a:gd name="connsiteY70" fmla="*/ 39181 h 61744"/>
                  <a:gd name="connsiteX71" fmla="*/ 55061 w 85317"/>
                  <a:gd name="connsiteY71" fmla="*/ 38293 h 61744"/>
                  <a:gd name="connsiteX72" fmla="*/ 55243 w 85317"/>
                  <a:gd name="connsiteY72" fmla="*/ 40354 h 61744"/>
                  <a:gd name="connsiteX73" fmla="*/ 59022 w 85317"/>
                  <a:gd name="connsiteY73" fmla="*/ 39754 h 61744"/>
                  <a:gd name="connsiteX74" fmla="*/ 58267 w 85317"/>
                  <a:gd name="connsiteY74" fmla="*/ 38059 h 61744"/>
                  <a:gd name="connsiteX75" fmla="*/ 58788 w 85317"/>
                  <a:gd name="connsiteY75" fmla="*/ 31955 h 61744"/>
                  <a:gd name="connsiteX76" fmla="*/ 63793 w 85317"/>
                  <a:gd name="connsiteY76" fmla="*/ 31068 h 61744"/>
                  <a:gd name="connsiteX77" fmla="*/ 63975 w 85317"/>
                  <a:gd name="connsiteY77" fmla="*/ 32946 h 61744"/>
                  <a:gd name="connsiteX78" fmla="*/ 68668 w 85317"/>
                  <a:gd name="connsiteY78" fmla="*/ 31224 h 61744"/>
                  <a:gd name="connsiteX79" fmla="*/ 69449 w 85317"/>
                  <a:gd name="connsiteY79" fmla="*/ 29189 h 61744"/>
                  <a:gd name="connsiteX80" fmla="*/ 65226 w 85317"/>
                  <a:gd name="connsiteY80" fmla="*/ 25590 h 61744"/>
                  <a:gd name="connsiteX81" fmla="*/ 65618 w 85317"/>
                  <a:gd name="connsiteY81" fmla="*/ 21807 h 61744"/>
                  <a:gd name="connsiteX82" fmla="*/ 68068 w 85317"/>
                  <a:gd name="connsiteY82" fmla="*/ 21860 h 61744"/>
                  <a:gd name="connsiteX83" fmla="*/ 67729 w 85317"/>
                  <a:gd name="connsiteY83" fmla="*/ 24181 h 61744"/>
                  <a:gd name="connsiteX84" fmla="*/ 69997 w 85317"/>
                  <a:gd name="connsiteY84" fmla="*/ 25694 h 61744"/>
                  <a:gd name="connsiteX85" fmla="*/ 73881 w 85317"/>
                  <a:gd name="connsiteY85" fmla="*/ 22799 h 61744"/>
                  <a:gd name="connsiteX86" fmla="*/ 75210 w 85317"/>
                  <a:gd name="connsiteY86" fmla="*/ 17581 h 61744"/>
                  <a:gd name="connsiteX87" fmla="*/ 72343 w 85317"/>
                  <a:gd name="connsiteY87" fmla="*/ 17033 h 61744"/>
                  <a:gd name="connsiteX88" fmla="*/ 72682 w 85317"/>
                  <a:gd name="connsiteY88" fmla="*/ 9573 h 61744"/>
                  <a:gd name="connsiteX89" fmla="*/ 70779 w 85317"/>
                  <a:gd name="connsiteY89" fmla="*/ 11712 h 61744"/>
                  <a:gd name="connsiteX90" fmla="*/ 63923 w 85317"/>
                  <a:gd name="connsiteY90" fmla="*/ 11660 h 61744"/>
                  <a:gd name="connsiteX91" fmla="*/ 61577 w 85317"/>
                  <a:gd name="connsiteY91" fmla="*/ 18625 h 61744"/>
                  <a:gd name="connsiteX92" fmla="*/ 57771 w 85317"/>
                  <a:gd name="connsiteY92" fmla="*/ 18390 h 61744"/>
                  <a:gd name="connsiteX93" fmla="*/ 56625 w 85317"/>
                  <a:gd name="connsiteY93" fmla="*/ 22459 h 61744"/>
                  <a:gd name="connsiteX94" fmla="*/ 57459 w 85317"/>
                  <a:gd name="connsiteY94" fmla="*/ 25172 h 61744"/>
                  <a:gd name="connsiteX95" fmla="*/ 53079 w 85317"/>
                  <a:gd name="connsiteY95" fmla="*/ 25303 h 61744"/>
                  <a:gd name="connsiteX96" fmla="*/ 52975 w 85317"/>
                  <a:gd name="connsiteY96" fmla="*/ 31590 h 61744"/>
                  <a:gd name="connsiteX97" fmla="*/ 48987 w 85317"/>
                  <a:gd name="connsiteY97" fmla="*/ 31746 h 61744"/>
                  <a:gd name="connsiteX98" fmla="*/ 48752 w 85317"/>
                  <a:gd name="connsiteY98" fmla="*/ 28824 h 61744"/>
                  <a:gd name="connsiteX99" fmla="*/ 45963 w 85317"/>
                  <a:gd name="connsiteY99" fmla="*/ 31303 h 61744"/>
                  <a:gd name="connsiteX100" fmla="*/ 42183 w 85317"/>
                  <a:gd name="connsiteY100" fmla="*/ 29738 h 61744"/>
                  <a:gd name="connsiteX101" fmla="*/ 36579 w 85317"/>
                  <a:gd name="connsiteY101" fmla="*/ 32946 h 61744"/>
                  <a:gd name="connsiteX102" fmla="*/ 36423 w 85317"/>
                  <a:gd name="connsiteY102" fmla="*/ 35111 h 61744"/>
                  <a:gd name="connsiteX103" fmla="*/ 32043 w 85317"/>
                  <a:gd name="connsiteY103" fmla="*/ 40067 h 61744"/>
                  <a:gd name="connsiteX104" fmla="*/ 28133 w 85317"/>
                  <a:gd name="connsiteY104" fmla="*/ 40563 h 61744"/>
                  <a:gd name="connsiteX105" fmla="*/ 26517 w 85317"/>
                  <a:gd name="connsiteY105" fmla="*/ 45728 h 61744"/>
                  <a:gd name="connsiteX106" fmla="*/ 23884 w 85317"/>
                  <a:gd name="connsiteY106" fmla="*/ 45728 h 61744"/>
                  <a:gd name="connsiteX107" fmla="*/ 22998 w 85317"/>
                  <a:gd name="connsiteY107" fmla="*/ 52771 h 61744"/>
                  <a:gd name="connsiteX108" fmla="*/ 21590 w 85317"/>
                  <a:gd name="connsiteY108" fmla="*/ 52771 h 61744"/>
                  <a:gd name="connsiteX109" fmla="*/ 21564 w 85317"/>
                  <a:gd name="connsiteY109" fmla="*/ 56945 h 61744"/>
                  <a:gd name="connsiteX110" fmla="*/ 16612 w 85317"/>
                  <a:gd name="connsiteY110" fmla="*/ 59606 h 61744"/>
                  <a:gd name="connsiteX111" fmla="*/ 15595 w 85317"/>
                  <a:gd name="connsiteY111" fmla="*/ 61745 h 61744"/>
                  <a:gd name="connsiteX112" fmla="*/ 11893 w 85317"/>
                  <a:gd name="connsiteY112" fmla="*/ 61484 h 61744"/>
                  <a:gd name="connsiteX113" fmla="*/ 11763 w 85317"/>
                  <a:gd name="connsiteY113" fmla="*/ 50997 h 61744"/>
                  <a:gd name="connsiteX114" fmla="*/ 6680 w 85317"/>
                  <a:gd name="connsiteY114" fmla="*/ 50789 h 61744"/>
                  <a:gd name="connsiteX115" fmla="*/ 4178 w 85317"/>
                  <a:gd name="connsiteY115" fmla="*/ 48415 h 61744"/>
                  <a:gd name="connsiteX116" fmla="*/ 8348 w 85317"/>
                  <a:gd name="connsiteY116" fmla="*/ 43641 h 61744"/>
                  <a:gd name="connsiteX117" fmla="*/ 10199 w 85317"/>
                  <a:gd name="connsiteY117" fmla="*/ 43041 h 61744"/>
                  <a:gd name="connsiteX118" fmla="*/ 10199 w 85317"/>
                  <a:gd name="connsiteY118" fmla="*/ 39624 h 61744"/>
                  <a:gd name="connsiteX119" fmla="*/ 14318 w 85317"/>
                  <a:gd name="connsiteY119" fmla="*/ 37798 h 61744"/>
                  <a:gd name="connsiteX120" fmla="*/ 13483 w 85317"/>
                  <a:gd name="connsiteY120" fmla="*/ 33363 h 61744"/>
                  <a:gd name="connsiteX121" fmla="*/ 11085 w 85317"/>
                  <a:gd name="connsiteY121" fmla="*/ 31198 h 61744"/>
                  <a:gd name="connsiteX122" fmla="*/ 8922 w 85317"/>
                  <a:gd name="connsiteY122" fmla="*/ 32398 h 61744"/>
                  <a:gd name="connsiteX123" fmla="*/ 10277 w 85317"/>
                  <a:gd name="connsiteY123" fmla="*/ 34772 h 61744"/>
                  <a:gd name="connsiteX124" fmla="*/ 5064 w 85317"/>
                  <a:gd name="connsiteY124" fmla="*/ 34068 h 61744"/>
                  <a:gd name="connsiteX125" fmla="*/ 4256 w 85317"/>
                  <a:gd name="connsiteY125" fmla="*/ 31329 h 61744"/>
                  <a:gd name="connsiteX126" fmla="*/ 1623 w 85317"/>
                  <a:gd name="connsiteY126" fmla="*/ 29555 h 61744"/>
                  <a:gd name="connsiteX127" fmla="*/ 2014 w 85317"/>
                  <a:gd name="connsiteY127" fmla="*/ 27051 h 61744"/>
                  <a:gd name="connsiteX128" fmla="*/ 33 w 85317"/>
                  <a:gd name="connsiteY128" fmla="*/ 25746 h 61744"/>
                  <a:gd name="connsiteX129" fmla="*/ 33 w 85317"/>
                  <a:gd name="connsiteY129" fmla="*/ 25746 h 61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Lst>
                <a:rect l="l" t="t" r="r" b="b"/>
                <a:pathLst>
                  <a:path w="85317" h="61744">
                    <a:moveTo>
                      <a:pt x="33" y="25746"/>
                    </a:moveTo>
                    <a:lnTo>
                      <a:pt x="137" y="24885"/>
                    </a:lnTo>
                    <a:lnTo>
                      <a:pt x="7931" y="20868"/>
                    </a:lnTo>
                    <a:lnTo>
                      <a:pt x="10199" y="23868"/>
                    </a:lnTo>
                    <a:lnTo>
                      <a:pt x="12962" y="23972"/>
                    </a:lnTo>
                    <a:lnTo>
                      <a:pt x="13562" y="26346"/>
                    </a:lnTo>
                    <a:lnTo>
                      <a:pt x="16116" y="26477"/>
                    </a:lnTo>
                    <a:lnTo>
                      <a:pt x="16090" y="31407"/>
                    </a:lnTo>
                    <a:lnTo>
                      <a:pt x="18619" y="31642"/>
                    </a:lnTo>
                    <a:lnTo>
                      <a:pt x="17133" y="34094"/>
                    </a:lnTo>
                    <a:lnTo>
                      <a:pt x="25448" y="32137"/>
                    </a:lnTo>
                    <a:lnTo>
                      <a:pt x="32174" y="31642"/>
                    </a:lnTo>
                    <a:lnTo>
                      <a:pt x="33633" y="27781"/>
                    </a:lnTo>
                    <a:lnTo>
                      <a:pt x="40333" y="27572"/>
                    </a:lnTo>
                    <a:lnTo>
                      <a:pt x="43669" y="26659"/>
                    </a:lnTo>
                    <a:lnTo>
                      <a:pt x="43643" y="24311"/>
                    </a:lnTo>
                    <a:lnTo>
                      <a:pt x="49169" y="24311"/>
                    </a:lnTo>
                    <a:lnTo>
                      <a:pt x="49169" y="21703"/>
                    </a:lnTo>
                    <a:lnTo>
                      <a:pt x="54826" y="21807"/>
                    </a:lnTo>
                    <a:lnTo>
                      <a:pt x="54930" y="18390"/>
                    </a:lnTo>
                    <a:lnTo>
                      <a:pt x="58267" y="13147"/>
                    </a:lnTo>
                    <a:lnTo>
                      <a:pt x="60795" y="15807"/>
                    </a:lnTo>
                    <a:lnTo>
                      <a:pt x="61812" y="14790"/>
                    </a:lnTo>
                    <a:lnTo>
                      <a:pt x="56859" y="9625"/>
                    </a:lnTo>
                    <a:lnTo>
                      <a:pt x="56859" y="7408"/>
                    </a:lnTo>
                    <a:lnTo>
                      <a:pt x="61056" y="10721"/>
                    </a:lnTo>
                    <a:lnTo>
                      <a:pt x="63949" y="8269"/>
                    </a:lnTo>
                    <a:lnTo>
                      <a:pt x="58892" y="6990"/>
                    </a:lnTo>
                    <a:lnTo>
                      <a:pt x="58945" y="3364"/>
                    </a:lnTo>
                    <a:lnTo>
                      <a:pt x="62437" y="1591"/>
                    </a:lnTo>
                    <a:lnTo>
                      <a:pt x="67338" y="4617"/>
                    </a:lnTo>
                    <a:lnTo>
                      <a:pt x="66895" y="8660"/>
                    </a:lnTo>
                    <a:lnTo>
                      <a:pt x="72239" y="6469"/>
                    </a:lnTo>
                    <a:lnTo>
                      <a:pt x="70883" y="1721"/>
                    </a:lnTo>
                    <a:lnTo>
                      <a:pt x="73829" y="0"/>
                    </a:lnTo>
                    <a:lnTo>
                      <a:pt x="76644" y="1799"/>
                    </a:lnTo>
                    <a:lnTo>
                      <a:pt x="76279" y="4278"/>
                    </a:lnTo>
                    <a:lnTo>
                      <a:pt x="73777" y="4382"/>
                    </a:lnTo>
                    <a:lnTo>
                      <a:pt x="73151" y="7903"/>
                    </a:lnTo>
                    <a:lnTo>
                      <a:pt x="75054" y="9051"/>
                    </a:lnTo>
                    <a:lnTo>
                      <a:pt x="78755" y="7851"/>
                    </a:lnTo>
                    <a:lnTo>
                      <a:pt x="78729" y="14347"/>
                    </a:lnTo>
                    <a:lnTo>
                      <a:pt x="80111" y="17268"/>
                    </a:lnTo>
                    <a:lnTo>
                      <a:pt x="76879" y="20294"/>
                    </a:lnTo>
                    <a:lnTo>
                      <a:pt x="80841" y="22955"/>
                    </a:lnTo>
                    <a:lnTo>
                      <a:pt x="76279" y="25564"/>
                    </a:lnTo>
                    <a:lnTo>
                      <a:pt x="76201" y="31798"/>
                    </a:lnTo>
                    <a:lnTo>
                      <a:pt x="78547" y="31798"/>
                    </a:lnTo>
                    <a:lnTo>
                      <a:pt x="78782" y="29137"/>
                    </a:lnTo>
                    <a:lnTo>
                      <a:pt x="82587" y="30937"/>
                    </a:lnTo>
                    <a:lnTo>
                      <a:pt x="83552" y="33363"/>
                    </a:lnTo>
                    <a:lnTo>
                      <a:pt x="78260" y="34328"/>
                    </a:lnTo>
                    <a:lnTo>
                      <a:pt x="78677" y="36807"/>
                    </a:lnTo>
                    <a:lnTo>
                      <a:pt x="85350" y="35215"/>
                    </a:lnTo>
                    <a:lnTo>
                      <a:pt x="84881" y="38424"/>
                    </a:lnTo>
                    <a:lnTo>
                      <a:pt x="81883" y="39467"/>
                    </a:lnTo>
                    <a:lnTo>
                      <a:pt x="81544" y="41815"/>
                    </a:lnTo>
                    <a:lnTo>
                      <a:pt x="84751" y="41632"/>
                    </a:lnTo>
                    <a:lnTo>
                      <a:pt x="84751" y="44006"/>
                    </a:lnTo>
                    <a:lnTo>
                      <a:pt x="74898" y="44319"/>
                    </a:lnTo>
                    <a:lnTo>
                      <a:pt x="73229" y="46119"/>
                    </a:lnTo>
                    <a:lnTo>
                      <a:pt x="70127" y="41789"/>
                    </a:lnTo>
                    <a:lnTo>
                      <a:pt x="66504" y="41554"/>
                    </a:lnTo>
                    <a:lnTo>
                      <a:pt x="62490" y="46250"/>
                    </a:lnTo>
                    <a:lnTo>
                      <a:pt x="56990" y="41372"/>
                    </a:lnTo>
                    <a:lnTo>
                      <a:pt x="56937" y="43667"/>
                    </a:lnTo>
                    <a:lnTo>
                      <a:pt x="48987" y="44267"/>
                    </a:lnTo>
                    <a:lnTo>
                      <a:pt x="49013" y="46745"/>
                    </a:lnTo>
                    <a:lnTo>
                      <a:pt x="46406" y="44241"/>
                    </a:lnTo>
                    <a:lnTo>
                      <a:pt x="48961" y="41737"/>
                    </a:lnTo>
                    <a:lnTo>
                      <a:pt x="48987" y="39181"/>
                    </a:lnTo>
                    <a:lnTo>
                      <a:pt x="55061" y="38293"/>
                    </a:lnTo>
                    <a:lnTo>
                      <a:pt x="55243" y="40354"/>
                    </a:lnTo>
                    <a:lnTo>
                      <a:pt x="59022" y="39754"/>
                    </a:lnTo>
                    <a:lnTo>
                      <a:pt x="58267" y="38059"/>
                    </a:lnTo>
                    <a:lnTo>
                      <a:pt x="58788" y="31955"/>
                    </a:lnTo>
                    <a:lnTo>
                      <a:pt x="63793" y="31068"/>
                    </a:lnTo>
                    <a:lnTo>
                      <a:pt x="63975" y="32946"/>
                    </a:lnTo>
                    <a:lnTo>
                      <a:pt x="68668" y="31224"/>
                    </a:lnTo>
                    <a:lnTo>
                      <a:pt x="69449" y="29189"/>
                    </a:lnTo>
                    <a:lnTo>
                      <a:pt x="65226" y="25590"/>
                    </a:lnTo>
                    <a:lnTo>
                      <a:pt x="65618" y="21807"/>
                    </a:lnTo>
                    <a:lnTo>
                      <a:pt x="68068" y="21860"/>
                    </a:lnTo>
                    <a:lnTo>
                      <a:pt x="67729" y="24181"/>
                    </a:lnTo>
                    <a:lnTo>
                      <a:pt x="69997" y="25694"/>
                    </a:lnTo>
                    <a:lnTo>
                      <a:pt x="73881" y="22799"/>
                    </a:lnTo>
                    <a:lnTo>
                      <a:pt x="75210" y="17581"/>
                    </a:lnTo>
                    <a:lnTo>
                      <a:pt x="72343" y="17033"/>
                    </a:lnTo>
                    <a:lnTo>
                      <a:pt x="72682" y="9573"/>
                    </a:lnTo>
                    <a:lnTo>
                      <a:pt x="70779" y="11712"/>
                    </a:lnTo>
                    <a:lnTo>
                      <a:pt x="63923" y="11660"/>
                    </a:lnTo>
                    <a:lnTo>
                      <a:pt x="61577" y="18625"/>
                    </a:lnTo>
                    <a:lnTo>
                      <a:pt x="57771" y="18390"/>
                    </a:lnTo>
                    <a:lnTo>
                      <a:pt x="56625" y="22459"/>
                    </a:lnTo>
                    <a:lnTo>
                      <a:pt x="57459" y="25172"/>
                    </a:lnTo>
                    <a:lnTo>
                      <a:pt x="53079" y="25303"/>
                    </a:lnTo>
                    <a:lnTo>
                      <a:pt x="52975" y="31590"/>
                    </a:lnTo>
                    <a:lnTo>
                      <a:pt x="48987" y="31746"/>
                    </a:lnTo>
                    <a:lnTo>
                      <a:pt x="48752" y="28824"/>
                    </a:lnTo>
                    <a:lnTo>
                      <a:pt x="45963" y="31303"/>
                    </a:lnTo>
                    <a:lnTo>
                      <a:pt x="42183" y="29738"/>
                    </a:lnTo>
                    <a:lnTo>
                      <a:pt x="36579" y="32946"/>
                    </a:lnTo>
                    <a:lnTo>
                      <a:pt x="36423" y="35111"/>
                    </a:lnTo>
                    <a:lnTo>
                      <a:pt x="32043" y="40067"/>
                    </a:lnTo>
                    <a:lnTo>
                      <a:pt x="28133" y="40563"/>
                    </a:lnTo>
                    <a:lnTo>
                      <a:pt x="26517" y="45728"/>
                    </a:lnTo>
                    <a:lnTo>
                      <a:pt x="23884" y="45728"/>
                    </a:lnTo>
                    <a:lnTo>
                      <a:pt x="22998" y="52771"/>
                    </a:lnTo>
                    <a:lnTo>
                      <a:pt x="21590" y="52771"/>
                    </a:lnTo>
                    <a:lnTo>
                      <a:pt x="21564" y="56945"/>
                    </a:lnTo>
                    <a:lnTo>
                      <a:pt x="16612" y="59606"/>
                    </a:lnTo>
                    <a:lnTo>
                      <a:pt x="15595" y="61745"/>
                    </a:lnTo>
                    <a:lnTo>
                      <a:pt x="11893" y="61484"/>
                    </a:lnTo>
                    <a:lnTo>
                      <a:pt x="11763" y="50997"/>
                    </a:lnTo>
                    <a:lnTo>
                      <a:pt x="6680" y="50789"/>
                    </a:lnTo>
                    <a:lnTo>
                      <a:pt x="4178" y="48415"/>
                    </a:lnTo>
                    <a:lnTo>
                      <a:pt x="8348" y="43641"/>
                    </a:lnTo>
                    <a:lnTo>
                      <a:pt x="10199" y="43041"/>
                    </a:lnTo>
                    <a:lnTo>
                      <a:pt x="10199" y="39624"/>
                    </a:lnTo>
                    <a:lnTo>
                      <a:pt x="14318" y="37798"/>
                    </a:lnTo>
                    <a:lnTo>
                      <a:pt x="13483" y="33363"/>
                    </a:lnTo>
                    <a:lnTo>
                      <a:pt x="11085" y="31198"/>
                    </a:lnTo>
                    <a:lnTo>
                      <a:pt x="8922" y="32398"/>
                    </a:lnTo>
                    <a:lnTo>
                      <a:pt x="10277" y="34772"/>
                    </a:lnTo>
                    <a:lnTo>
                      <a:pt x="5064" y="34068"/>
                    </a:lnTo>
                    <a:lnTo>
                      <a:pt x="4256" y="31329"/>
                    </a:lnTo>
                    <a:lnTo>
                      <a:pt x="1623" y="29555"/>
                    </a:lnTo>
                    <a:lnTo>
                      <a:pt x="2014" y="27051"/>
                    </a:lnTo>
                    <a:lnTo>
                      <a:pt x="33" y="25746"/>
                    </a:lnTo>
                    <a:lnTo>
                      <a:pt x="33" y="25746"/>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62" name="TX-34">
                <a:extLst>
                  <a:ext uri="{FF2B5EF4-FFF2-40B4-BE49-F238E27FC236}">
                    <a16:creationId xmlns:a16="http://schemas.microsoft.com/office/drawing/2014/main" id="{A5DA20CF-D648-006B-C717-7BD6654DC098}"/>
                  </a:ext>
                </a:extLst>
              </p:cNvPr>
              <p:cNvSpPr/>
              <p:nvPr/>
            </p:nvSpPr>
            <p:spPr>
              <a:xfrm>
                <a:off x="4434137" y="5342163"/>
                <a:ext cx="138854" cy="248630"/>
              </a:xfrm>
              <a:custGeom>
                <a:avLst/>
                <a:gdLst>
                  <a:gd name="connsiteX0" fmla="*/ 33 w 162058"/>
                  <a:gd name="connsiteY0" fmla="*/ 225068 h 290178"/>
                  <a:gd name="connsiteX1" fmla="*/ 346 w 162058"/>
                  <a:gd name="connsiteY1" fmla="*/ 223894 h 290178"/>
                  <a:gd name="connsiteX2" fmla="*/ 8035 w 162058"/>
                  <a:gd name="connsiteY2" fmla="*/ 225068 h 290178"/>
                  <a:gd name="connsiteX3" fmla="*/ 8583 w 162058"/>
                  <a:gd name="connsiteY3" fmla="*/ 216225 h 290178"/>
                  <a:gd name="connsiteX4" fmla="*/ 16924 w 162058"/>
                  <a:gd name="connsiteY4" fmla="*/ 217503 h 290178"/>
                  <a:gd name="connsiteX5" fmla="*/ 17993 w 162058"/>
                  <a:gd name="connsiteY5" fmla="*/ 216590 h 290178"/>
                  <a:gd name="connsiteX6" fmla="*/ 23493 w 162058"/>
                  <a:gd name="connsiteY6" fmla="*/ 217451 h 290178"/>
                  <a:gd name="connsiteX7" fmla="*/ 28967 w 162058"/>
                  <a:gd name="connsiteY7" fmla="*/ 216851 h 290178"/>
                  <a:gd name="connsiteX8" fmla="*/ 28863 w 162058"/>
                  <a:gd name="connsiteY8" fmla="*/ 211033 h 290178"/>
                  <a:gd name="connsiteX9" fmla="*/ 39968 w 162058"/>
                  <a:gd name="connsiteY9" fmla="*/ 212833 h 290178"/>
                  <a:gd name="connsiteX10" fmla="*/ 40880 w 162058"/>
                  <a:gd name="connsiteY10" fmla="*/ 206886 h 290178"/>
                  <a:gd name="connsiteX11" fmla="*/ 50812 w 162058"/>
                  <a:gd name="connsiteY11" fmla="*/ 208529 h 290178"/>
                  <a:gd name="connsiteX12" fmla="*/ 50812 w 162058"/>
                  <a:gd name="connsiteY12" fmla="*/ 194782 h 290178"/>
                  <a:gd name="connsiteX13" fmla="*/ 44113 w 162058"/>
                  <a:gd name="connsiteY13" fmla="*/ 194547 h 290178"/>
                  <a:gd name="connsiteX14" fmla="*/ 30297 w 162058"/>
                  <a:gd name="connsiteY14" fmla="*/ 192330 h 290178"/>
                  <a:gd name="connsiteX15" fmla="*/ 32017 w 162058"/>
                  <a:gd name="connsiteY15" fmla="*/ 185469 h 290178"/>
                  <a:gd name="connsiteX16" fmla="*/ 33164 w 162058"/>
                  <a:gd name="connsiteY16" fmla="*/ 178165 h 290178"/>
                  <a:gd name="connsiteX17" fmla="*/ 36110 w 162058"/>
                  <a:gd name="connsiteY17" fmla="*/ 178661 h 290178"/>
                  <a:gd name="connsiteX18" fmla="*/ 35380 w 162058"/>
                  <a:gd name="connsiteY18" fmla="*/ 175792 h 290178"/>
                  <a:gd name="connsiteX19" fmla="*/ 37048 w 162058"/>
                  <a:gd name="connsiteY19" fmla="*/ 166035 h 290178"/>
                  <a:gd name="connsiteX20" fmla="*/ 33008 w 162058"/>
                  <a:gd name="connsiteY20" fmla="*/ 165383 h 290178"/>
                  <a:gd name="connsiteX21" fmla="*/ 32904 w 162058"/>
                  <a:gd name="connsiteY21" fmla="*/ 61040 h 290178"/>
                  <a:gd name="connsiteX22" fmla="*/ 22529 w 162058"/>
                  <a:gd name="connsiteY22" fmla="*/ 60962 h 290178"/>
                  <a:gd name="connsiteX23" fmla="*/ 22268 w 162058"/>
                  <a:gd name="connsiteY23" fmla="*/ 26 h 290178"/>
                  <a:gd name="connsiteX24" fmla="*/ 40645 w 162058"/>
                  <a:gd name="connsiteY24" fmla="*/ 0 h 290178"/>
                  <a:gd name="connsiteX25" fmla="*/ 42288 w 162058"/>
                  <a:gd name="connsiteY25" fmla="*/ 2138 h 290178"/>
                  <a:gd name="connsiteX26" fmla="*/ 46980 w 162058"/>
                  <a:gd name="connsiteY26" fmla="*/ 2608 h 290178"/>
                  <a:gd name="connsiteX27" fmla="*/ 48596 w 162058"/>
                  <a:gd name="connsiteY27" fmla="*/ 4408 h 290178"/>
                  <a:gd name="connsiteX28" fmla="*/ 49091 w 162058"/>
                  <a:gd name="connsiteY28" fmla="*/ 7851 h 290178"/>
                  <a:gd name="connsiteX29" fmla="*/ 51359 w 162058"/>
                  <a:gd name="connsiteY29" fmla="*/ 8999 h 290178"/>
                  <a:gd name="connsiteX30" fmla="*/ 53862 w 162058"/>
                  <a:gd name="connsiteY30" fmla="*/ 12651 h 290178"/>
                  <a:gd name="connsiteX31" fmla="*/ 87566 w 162058"/>
                  <a:gd name="connsiteY31" fmla="*/ 12312 h 290178"/>
                  <a:gd name="connsiteX32" fmla="*/ 118690 w 162058"/>
                  <a:gd name="connsiteY32" fmla="*/ 12364 h 290178"/>
                  <a:gd name="connsiteX33" fmla="*/ 128179 w 162058"/>
                  <a:gd name="connsiteY33" fmla="*/ 12234 h 290178"/>
                  <a:gd name="connsiteX34" fmla="*/ 140170 w 162058"/>
                  <a:gd name="connsiteY34" fmla="*/ 8634 h 290178"/>
                  <a:gd name="connsiteX35" fmla="*/ 143037 w 162058"/>
                  <a:gd name="connsiteY35" fmla="*/ 9703 h 290178"/>
                  <a:gd name="connsiteX36" fmla="*/ 151274 w 162058"/>
                  <a:gd name="connsiteY36" fmla="*/ 11034 h 290178"/>
                  <a:gd name="connsiteX37" fmla="*/ 146269 w 162058"/>
                  <a:gd name="connsiteY37" fmla="*/ 22094 h 290178"/>
                  <a:gd name="connsiteX38" fmla="*/ 138996 w 162058"/>
                  <a:gd name="connsiteY38" fmla="*/ 39650 h 290178"/>
                  <a:gd name="connsiteX39" fmla="*/ 132323 w 162058"/>
                  <a:gd name="connsiteY39" fmla="*/ 62710 h 290178"/>
                  <a:gd name="connsiteX40" fmla="*/ 130472 w 162058"/>
                  <a:gd name="connsiteY40" fmla="*/ 71500 h 290178"/>
                  <a:gd name="connsiteX41" fmla="*/ 128961 w 162058"/>
                  <a:gd name="connsiteY41" fmla="*/ 85457 h 290178"/>
                  <a:gd name="connsiteX42" fmla="*/ 128466 w 162058"/>
                  <a:gd name="connsiteY42" fmla="*/ 101630 h 290178"/>
                  <a:gd name="connsiteX43" fmla="*/ 129508 w 162058"/>
                  <a:gd name="connsiteY43" fmla="*/ 114725 h 290178"/>
                  <a:gd name="connsiteX44" fmla="*/ 131750 w 162058"/>
                  <a:gd name="connsiteY44" fmla="*/ 130037 h 290178"/>
                  <a:gd name="connsiteX45" fmla="*/ 134305 w 162058"/>
                  <a:gd name="connsiteY45" fmla="*/ 141541 h 290178"/>
                  <a:gd name="connsiteX46" fmla="*/ 138788 w 162058"/>
                  <a:gd name="connsiteY46" fmla="*/ 157949 h 290178"/>
                  <a:gd name="connsiteX47" fmla="*/ 144210 w 162058"/>
                  <a:gd name="connsiteY47" fmla="*/ 171696 h 290178"/>
                  <a:gd name="connsiteX48" fmla="*/ 144419 w 162058"/>
                  <a:gd name="connsiteY48" fmla="*/ 174122 h 290178"/>
                  <a:gd name="connsiteX49" fmla="*/ 148459 w 162058"/>
                  <a:gd name="connsiteY49" fmla="*/ 187948 h 290178"/>
                  <a:gd name="connsiteX50" fmla="*/ 152499 w 162058"/>
                  <a:gd name="connsiteY50" fmla="*/ 204147 h 290178"/>
                  <a:gd name="connsiteX51" fmla="*/ 156878 w 162058"/>
                  <a:gd name="connsiteY51" fmla="*/ 224259 h 290178"/>
                  <a:gd name="connsiteX52" fmla="*/ 159198 w 162058"/>
                  <a:gd name="connsiteY52" fmla="*/ 241919 h 290178"/>
                  <a:gd name="connsiteX53" fmla="*/ 159459 w 162058"/>
                  <a:gd name="connsiteY53" fmla="*/ 247710 h 290178"/>
                  <a:gd name="connsiteX54" fmla="*/ 162092 w 162058"/>
                  <a:gd name="connsiteY54" fmla="*/ 252406 h 290178"/>
                  <a:gd name="connsiteX55" fmla="*/ 160971 w 162058"/>
                  <a:gd name="connsiteY55" fmla="*/ 258301 h 290178"/>
                  <a:gd name="connsiteX56" fmla="*/ 161936 w 162058"/>
                  <a:gd name="connsiteY56" fmla="*/ 268709 h 290178"/>
                  <a:gd name="connsiteX57" fmla="*/ 149554 w 162058"/>
                  <a:gd name="connsiteY57" fmla="*/ 270066 h 290178"/>
                  <a:gd name="connsiteX58" fmla="*/ 147625 w 162058"/>
                  <a:gd name="connsiteY58" fmla="*/ 271918 h 290178"/>
                  <a:gd name="connsiteX59" fmla="*/ 144809 w 162058"/>
                  <a:gd name="connsiteY59" fmla="*/ 270353 h 290178"/>
                  <a:gd name="connsiteX60" fmla="*/ 139466 w 162058"/>
                  <a:gd name="connsiteY60" fmla="*/ 272805 h 290178"/>
                  <a:gd name="connsiteX61" fmla="*/ 133314 w 162058"/>
                  <a:gd name="connsiteY61" fmla="*/ 271866 h 290178"/>
                  <a:gd name="connsiteX62" fmla="*/ 135191 w 162058"/>
                  <a:gd name="connsiteY62" fmla="*/ 274866 h 290178"/>
                  <a:gd name="connsiteX63" fmla="*/ 131150 w 162058"/>
                  <a:gd name="connsiteY63" fmla="*/ 274918 h 290178"/>
                  <a:gd name="connsiteX64" fmla="*/ 128257 w 162058"/>
                  <a:gd name="connsiteY64" fmla="*/ 277552 h 290178"/>
                  <a:gd name="connsiteX65" fmla="*/ 124764 w 162058"/>
                  <a:gd name="connsiteY65" fmla="*/ 275596 h 290178"/>
                  <a:gd name="connsiteX66" fmla="*/ 121114 w 162058"/>
                  <a:gd name="connsiteY66" fmla="*/ 279587 h 290178"/>
                  <a:gd name="connsiteX67" fmla="*/ 123539 w 162058"/>
                  <a:gd name="connsiteY67" fmla="*/ 282665 h 290178"/>
                  <a:gd name="connsiteX68" fmla="*/ 123252 w 162058"/>
                  <a:gd name="connsiteY68" fmla="*/ 285482 h 290178"/>
                  <a:gd name="connsiteX69" fmla="*/ 120932 w 162058"/>
                  <a:gd name="connsiteY69" fmla="*/ 287935 h 290178"/>
                  <a:gd name="connsiteX70" fmla="*/ 121271 w 162058"/>
                  <a:gd name="connsiteY70" fmla="*/ 290178 h 290178"/>
                  <a:gd name="connsiteX71" fmla="*/ 113529 w 162058"/>
                  <a:gd name="connsiteY71" fmla="*/ 289969 h 290178"/>
                  <a:gd name="connsiteX72" fmla="*/ 107195 w 162058"/>
                  <a:gd name="connsiteY72" fmla="*/ 282404 h 290178"/>
                  <a:gd name="connsiteX73" fmla="*/ 103363 w 162058"/>
                  <a:gd name="connsiteY73" fmla="*/ 283734 h 290178"/>
                  <a:gd name="connsiteX74" fmla="*/ 103154 w 162058"/>
                  <a:gd name="connsiteY74" fmla="*/ 280761 h 290178"/>
                  <a:gd name="connsiteX75" fmla="*/ 99974 w 162058"/>
                  <a:gd name="connsiteY75" fmla="*/ 282795 h 290178"/>
                  <a:gd name="connsiteX76" fmla="*/ 96247 w 162058"/>
                  <a:gd name="connsiteY76" fmla="*/ 274996 h 290178"/>
                  <a:gd name="connsiteX77" fmla="*/ 94370 w 162058"/>
                  <a:gd name="connsiteY77" fmla="*/ 276352 h 290178"/>
                  <a:gd name="connsiteX78" fmla="*/ 90877 w 162058"/>
                  <a:gd name="connsiteY78" fmla="*/ 274839 h 290178"/>
                  <a:gd name="connsiteX79" fmla="*/ 93457 w 162058"/>
                  <a:gd name="connsiteY79" fmla="*/ 273248 h 290178"/>
                  <a:gd name="connsiteX80" fmla="*/ 91189 w 162058"/>
                  <a:gd name="connsiteY80" fmla="*/ 270666 h 290178"/>
                  <a:gd name="connsiteX81" fmla="*/ 88713 w 162058"/>
                  <a:gd name="connsiteY81" fmla="*/ 271448 h 290178"/>
                  <a:gd name="connsiteX82" fmla="*/ 84568 w 162058"/>
                  <a:gd name="connsiteY82" fmla="*/ 265005 h 290178"/>
                  <a:gd name="connsiteX83" fmla="*/ 77635 w 162058"/>
                  <a:gd name="connsiteY83" fmla="*/ 260362 h 290178"/>
                  <a:gd name="connsiteX84" fmla="*/ 72812 w 162058"/>
                  <a:gd name="connsiteY84" fmla="*/ 258927 h 290178"/>
                  <a:gd name="connsiteX85" fmla="*/ 70336 w 162058"/>
                  <a:gd name="connsiteY85" fmla="*/ 260857 h 290178"/>
                  <a:gd name="connsiteX86" fmla="*/ 65279 w 162058"/>
                  <a:gd name="connsiteY86" fmla="*/ 260362 h 290178"/>
                  <a:gd name="connsiteX87" fmla="*/ 65122 w 162058"/>
                  <a:gd name="connsiteY87" fmla="*/ 257988 h 290178"/>
                  <a:gd name="connsiteX88" fmla="*/ 63011 w 162058"/>
                  <a:gd name="connsiteY88" fmla="*/ 259788 h 290178"/>
                  <a:gd name="connsiteX89" fmla="*/ 60117 w 162058"/>
                  <a:gd name="connsiteY89" fmla="*/ 258171 h 290178"/>
                  <a:gd name="connsiteX90" fmla="*/ 61186 w 162058"/>
                  <a:gd name="connsiteY90" fmla="*/ 256292 h 290178"/>
                  <a:gd name="connsiteX91" fmla="*/ 51020 w 162058"/>
                  <a:gd name="connsiteY91" fmla="*/ 256006 h 290178"/>
                  <a:gd name="connsiteX92" fmla="*/ 47084 w 162058"/>
                  <a:gd name="connsiteY92" fmla="*/ 253840 h 290178"/>
                  <a:gd name="connsiteX93" fmla="*/ 46224 w 162058"/>
                  <a:gd name="connsiteY93" fmla="*/ 254832 h 290178"/>
                  <a:gd name="connsiteX94" fmla="*/ 39837 w 162058"/>
                  <a:gd name="connsiteY94" fmla="*/ 255901 h 290178"/>
                  <a:gd name="connsiteX95" fmla="*/ 37934 w 162058"/>
                  <a:gd name="connsiteY95" fmla="*/ 254545 h 290178"/>
                  <a:gd name="connsiteX96" fmla="*/ 35797 w 162058"/>
                  <a:gd name="connsiteY96" fmla="*/ 256162 h 290178"/>
                  <a:gd name="connsiteX97" fmla="*/ 32721 w 162058"/>
                  <a:gd name="connsiteY97" fmla="*/ 253945 h 290178"/>
                  <a:gd name="connsiteX98" fmla="*/ 29280 w 162058"/>
                  <a:gd name="connsiteY98" fmla="*/ 255405 h 290178"/>
                  <a:gd name="connsiteX99" fmla="*/ 26361 w 162058"/>
                  <a:gd name="connsiteY99" fmla="*/ 254179 h 290178"/>
                  <a:gd name="connsiteX100" fmla="*/ 25240 w 162058"/>
                  <a:gd name="connsiteY100" fmla="*/ 257884 h 290178"/>
                  <a:gd name="connsiteX101" fmla="*/ 21512 w 162058"/>
                  <a:gd name="connsiteY101" fmla="*/ 257310 h 290178"/>
                  <a:gd name="connsiteX102" fmla="*/ 19818 w 162058"/>
                  <a:gd name="connsiteY102" fmla="*/ 253293 h 290178"/>
                  <a:gd name="connsiteX103" fmla="*/ 20026 w 162058"/>
                  <a:gd name="connsiteY103" fmla="*/ 248101 h 290178"/>
                  <a:gd name="connsiteX104" fmla="*/ 21434 w 162058"/>
                  <a:gd name="connsiteY104" fmla="*/ 239076 h 290178"/>
                  <a:gd name="connsiteX105" fmla="*/ 19010 w 162058"/>
                  <a:gd name="connsiteY105" fmla="*/ 235215 h 290178"/>
                  <a:gd name="connsiteX106" fmla="*/ 15334 w 162058"/>
                  <a:gd name="connsiteY106" fmla="*/ 232111 h 290178"/>
                  <a:gd name="connsiteX107" fmla="*/ 14578 w 162058"/>
                  <a:gd name="connsiteY107" fmla="*/ 237093 h 290178"/>
                  <a:gd name="connsiteX108" fmla="*/ 13379 w 162058"/>
                  <a:gd name="connsiteY108" fmla="*/ 236911 h 290178"/>
                  <a:gd name="connsiteX109" fmla="*/ 12363 w 162058"/>
                  <a:gd name="connsiteY109" fmla="*/ 243849 h 290178"/>
                  <a:gd name="connsiteX110" fmla="*/ 11216 w 162058"/>
                  <a:gd name="connsiteY110" fmla="*/ 243667 h 290178"/>
                  <a:gd name="connsiteX111" fmla="*/ 12258 w 162058"/>
                  <a:gd name="connsiteY111" fmla="*/ 236754 h 290178"/>
                  <a:gd name="connsiteX112" fmla="*/ 11138 w 162058"/>
                  <a:gd name="connsiteY112" fmla="*/ 236571 h 290178"/>
                  <a:gd name="connsiteX113" fmla="*/ 9730 w 162058"/>
                  <a:gd name="connsiteY113" fmla="*/ 245780 h 290178"/>
                  <a:gd name="connsiteX114" fmla="*/ 4986 w 162058"/>
                  <a:gd name="connsiteY114" fmla="*/ 245075 h 290178"/>
                  <a:gd name="connsiteX115" fmla="*/ 6393 w 162058"/>
                  <a:gd name="connsiteY115" fmla="*/ 235841 h 290178"/>
                  <a:gd name="connsiteX116" fmla="*/ 4021 w 162058"/>
                  <a:gd name="connsiteY116" fmla="*/ 235476 h 290178"/>
                  <a:gd name="connsiteX117" fmla="*/ 4464 w 162058"/>
                  <a:gd name="connsiteY117" fmla="*/ 232476 h 290178"/>
                  <a:gd name="connsiteX118" fmla="*/ 6080 w 162058"/>
                  <a:gd name="connsiteY118" fmla="*/ 232815 h 290178"/>
                  <a:gd name="connsiteX119" fmla="*/ 7332 w 162058"/>
                  <a:gd name="connsiteY119" fmla="*/ 229685 h 290178"/>
                  <a:gd name="connsiteX120" fmla="*/ 2196 w 162058"/>
                  <a:gd name="connsiteY120" fmla="*/ 227728 h 290178"/>
                  <a:gd name="connsiteX121" fmla="*/ 33 w 162058"/>
                  <a:gd name="connsiteY121" fmla="*/ 225068 h 290178"/>
                  <a:gd name="connsiteX122" fmla="*/ 33 w 162058"/>
                  <a:gd name="connsiteY122" fmla="*/ 225068 h 290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162058" h="290178">
                    <a:moveTo>
                      <a:pt x="33" y="225068"/>
                    </a:moveTo>
                    <a:lnTo>
                      <a:pt x="346" y="223894"/>
                    </a:lnTo>
                    <a:lnTo>
                      <a:pt x="8035" y="225068"/>
                    </a:lnTo>
                    <a:lnTo>
                      <a:pt x="8583" y="216225"/>
                    </a:lnTo>
                    <a:lnTo>
                      <a:pt x="16924" y="217503"/>
                    </a:lnTo>
                    <a:lnTo>
                      <a:pt x="17993" y="216590"/>
                    </a:lnTo>
                    <a:lnTo>
                      <a:pt x="23493" y="217451"/>
                    </a:lnTo>
                    <a:lnTo>
                      <a:pt x="28967" y="216851"/>
                    </a:lnTo>
                    <a:lnTo>
                      <a:pt x="28863" y="211033"/>
                    </a:lnTo>
                    <a:lnTo>
                      <a:pt x="39968" y="212833"/>
                    </a:lnTo>
                    <a:lnTo>
                      <a:pt x="40880" y="206886"/>
                    </a:lnTo>
                    <a:lnTo>
                      <a:pt x="50812" y="208529"/>
                    </a:lnTo>
                    <a:lnTo>
                      <a:pt x="50812" y="194782"/>
                    </a:lnTo>
                    <a:lnTo>
                      <a:pt x="44113" y="194547"/>
                    </a:lnTo>
                    <a:lnTo>
                      <a:pt x="30297" y="192330"/>
                    </a:lnTo>
                    <a:lnTo>
                      <a:pt x="32017" y="185469"/>
                    </a:lnTo>
                    <a:lnTo>
                      <a:pt x="33164" y="178165"/>
                    </a:lnTo>
                    <a:lnTo>
                      <a:pt x="36110" y="178661"/>
                    </a:lnTo>
                    <a:lnTo>
                      <a:pt x="35380" y="175792"/>
                    </a:lnTo>
                    <a:lnTo>
                      <a:pt x="37048" y="166035"/>
                    </a:lnTo>
                    <a:lnTo>
                      <a:pt x="33008" y="165383"/>
                    </a:lnTo>
                    <a:lnTo>
                      <a:pt x="32904" y="61040"/>
                    </a:lnTo>
                    <a:lnTo>
                      <a:pt x="22529" y="60962"/>
                    </a:lnTo>
                    <a:lnTo>
                      <a:pt x="22268" y="26"/>
                    </a:lnTo>
                    <a:lnTo>
                      <a:pt x="40645" y="0"/>
                    </a:lnTo>
                    <a:lnTo>
                      <a:pt x="42288" y="2138"/>
                    </a:lnTo>
                    <a:lnTo>
                      <a:pt x="46980" y="2608"/>
                    </a:lnTo>
                    <a:lnTo>
                      <a:pt x="48596" y="4408"/>
                    </a:lnTo>
                    <a:lnTo>
                      <a:pt x="49091" y="7851"/>
                    </a:lnTo>
                    <a:lnTo>
                      <a:pt x="51359" y="8999"/>
                    </a:lnTo>
                    <a:lnTo>
                      <a:pt x="53862" y="12651"/>
                    </a:lnTo>
                    <a:lnTo>
                      <a:pt x="87566" y="12312"/>
                    </a:lnTo>
                    <a:lnTo>
                      <a:pt x="118690" y="12364"/>
                    </a:lnTo>
                    <a:lnTo>
                      <a:pt x="128179" y="12234"/>
                    </a:lnTo>
                    <a:lnTo>
                      <a:pt x="140170" y="8634"/>
                    </a:lnTo>
                    <a:lnTo>
                      <a:pt x="143037" y="9703"/>
                    </a:lnTo>
                    <a:lnTo>
                      <a:pt x="151274" y="11034"/>
                    </a:lnTo>
                    <a:lnTo>
                      <a:pt x="146269" y="22094"/>
                    </a:lnTo>
                    <a:lnTo>
                      <a:pt x="138996" y="39650"/>
                    </a:lnTo>
                    <a:lnTo>
                      <a:pt x="132323" y="62710"/>
                    </a:lnTo>
                    <a:lnTo>
                      <a:pt x="130472" y="71500"/>
                    </a:lnTo>
                    <a:lnTo>
                      <a:pt x="128961" y="85457"/>
                    </a:lnTo>
                    <a:lnTo>
                      <a:pt x="128466" y="101630"/>
                    </a:lnTo>
                    <a:lnTo>
                      <a:pt x="129508" y="114725"/>
                    </a:lnTo>
                    <a:lnTo>
                      <a:pt x="131750" y="130037"/>
                    </a:lnTo>
                    <a:lnTo>
                      <a:pt x="134305" y="141541"/>
                    </a:lnTo>
                    <a:lnTo>
                      <a:pt x="138788" y="157949"/>
                    </a:lnTo>
                    <a:lnTo>
                      <a:pt x="144210" y="171696"/>
                    </a:lnTo>
                    <a:lnTo>
                      <a:pt x="144419" y="174122"/>
                    </a:lnTo>
                    <a:lnTo>
                      <a:pt x="148459" y="187948"/>
                    </a:lnTo>
                    <a:lnTo>
                      <a:pt x="152499" y="204147"/>
                    </a:lnTo>
                    <a:lnTo>
                      <a:pt x="156878" y="224259"/>
                    </a:lnTo>
                    <a:lnTo>
                      <a:pt x="159198" y="241919"/>
                    </a:lnTo>
                    <a:lnTo>
                      <a:pt x="159459" y="247710"/>
                    </a:lnTo>
                    <a:lnTo>
                      <a:pt x="162092" y="252406"/>
                    </a:lnTo>
                    <a:lnTo>
                      <a:pt x="160971" y="258301"/>
                    </a:lnTo>
                    <a:lnTo>
                      <a:pt x="161936" y="268709"/>
                    </a:lnTo>
                    <a:lnTo>
                      <a:pt x="149554" y="270066"/>
                    </a:lnTo>
                    <a:lnTo>
                      <a:pt x="147625" y="271918"/>
                    </a:lnTo>
                    <a:lnTo>
                      <a:pt x="144809" y="270353"/>
                    </a:lnTo>
                    <a:lnTo>
                      <a:pt x="139466" y="272805"/>
                    </a:lnTo>
                    <a:lnTo>
                      <a:pt x="133314" y="271866"/>
                    </a:lnTo>
                    <a:lnTo>
                      <a:pt x="135191" y="274866"/>
                    </a:lnTo>
                    <a:lnTo>
                      <a:pt x="131150" y="274918"/>
                    </a:lnTo>
                    <a:lnTo>
                      <a:pt x="128257" y="277552"/>
                    </a:lnTo>
                    <a:lnTo>
                      <a:pt x="124764" y="275596"/>
                    </a:lnTo>
                    <a:lnTo>
                      <a:pt x="121114" y="279587"/>
                    </a:lnTo>
                    <a:lnTo>
                      <a:pt x="123539" y="282665"/>
                    </a:lnTo>
                    <a:lnTo>
                      <a:pt x="123252" y="285482"/>
                    </a:lnTo>
                    <a:lnTo>
                      <a:pt x="120932" y="287935"/>
                    </a:lnTo>
                    <a:lnTo>
                      <a:pt x="121271" y="290178"/>
                    </a:lnTo>
                    <a:lnTo>
                      <a:pt x="113529" y="289969"/>
                    </a:lnTo>
                    <a:lnTo>
                      <a:pt x="107195" y="282404"/>
                    </a:lnTo>
                    <a:lnTo>
                      <a:pt x="103363" y="283734"/>
                    </a:lnTo>
                    <a:lnTo>
                      <a:pt x="103154" y="280761"/>
                    </a:lnTo>
                    <a:lnTo>
                      <a:pt x="99974" y="282795"/>
                    </a:lnTo>
                    <a:lnTo>
                      <a:pt x="96247" y="274996"/>
                    </a:lnTo>
                    <a:lnTo>
                      <a:pt x="94370" y="276352"/>
                    </a:lnTo>
                    <a:lnTo>
                      <a:pt x="90877" y="274839"/>
                    </a:lnTo>
                    <a:lnTo>
                      <a:pt x="93457" y="273248"/>
                    </a:lnTo>
                    <a:lnTo>
                      <a:pt x="91189" y="270666"/>
                    </a:lnTo>
                    <a:lnTo>
                      <a:pt x="88713" y="271448"/>
                    </a:lnTo>
                    <a:lnTo>
                      <a:pt x="84568" y="265005"/>
                    </a:lnTo>
                    <a:lnTo>
                      <a:pt x="77635" y="260362"/>
                    </a:lnTo>
                    <a:lnTo>
                      <a:pt x="72812" y="258927"/>
                    </a:lnTo>
                    <a:lnTo>
                      <a:pt x="70336" y="260857"/>
                    </a:lnTo>
                    <a:lnTo>
                      <a:pt x="65279" y="260362"/>
                    </a:lnTo>
                    <a:lnTo>
                      <a:pt x="65122" y="257988"/>
                    </a:lnTo>
                    <a:lnTo>
                      <a:pt x="63011" y="259788"/>
                    </a:lnTo>
                    <a:lnTo>
                      <a:pt x="60117" y="258171"/>
                    </a:lnTo>
                    <a:lnTo>
                      <a:pt x="61186" y="256292"/>
                    </a:lnTo>
                    <a:lnTo>
                      <a:pt x="51020" y="256006"/>
                    </a:lnTo>
                    <a:lnTo>
                      <a:pt x="47084" y="253840"/>
                    </a:lnTo>
                    <a:lnTo>
                      <a:pt x="46224" y="254832"/>
                    </a:lnTo>
                    <a:lnTo>
                      <a:pt x="39837" y="255901"/>
                    </a:lnTo>
                    <a:lnTo>
                      <a:pt x="37934" y="254545"/>
                    </a:lnTo>
                    <a:lnTo>
                      <a:pt x="35797" y="256162"/>
                    </a:lnTo>
                    <a:lnTo>
                      <a:pt x="32721" y="253945"/>
                    </a:lnTo>
                    <a:lnTo>
                      <a:pt x="29280" y="255405"/>
                    </a:lnTo>
                    <a:lnTo>
                      <a:pt x="26361" y="254179"/>
                    </a:lnTo>
                    <a:lnTo>
                      <a:pt x="25240" y="257884"/>
                    </a:lnTo>
                    <a:lnTo>
                      <a:pt x="21512" y="257310"/>
                    </a:lnTo>
                    <a:lnTo>
                      <a:pt x="19818" y="253293"/>
                    </a:lnTo>
                    <a:lnTo>
                      <a:pt x="20026" y="248101"/>
                    </a:lnTo>
                    <a:lnTo>
                      <a:pt x="21434" y="239076"/>
                    </a:lnTo>
                    <a:lnTo>
                      <a:pt x="19010" y="235215"/>
                    </a:lnTo>
                    <a:lnTo>
                      <a:pt x="15334" y="232111"/>
                    </a:lnTo>
                    <a:lnTo>
                      <a:pt x="14578" y="237093"/>
                    </a:lnTo>
                    <a:lnTo>
                      <a:pt x="13379" y="236911"/>
                    </a:lnTo>
                    <a:lnTo>
                      <a:pt x="12363" y="243849"/>
                    </a:lnTo>
                    <a:lnTo>
                      <a:pt x="11216" y="243667"/>
                    </a:lnTo>
                    <a:lnTo>
                      <a:pt x="12258" y="236754"/>
                    </a:lnTo>
                    <a:lnTo>
                      <a:pt x="11138" y="236571"/>
                    </a:lnTo>
                    <a:lnTo>
                      <a:pt x="9730" y="245780"/>
                    </a:lnTo>
                    <a:lnTo>
                      <a:pt x="4986" y="245075"/>
                    </a:lnTo>
                    <a:lnTo>
                      <a:pt x="6393" y="235841"/>
                    </a:lnTo>
                    <a:lnTo>
                      <a:pt x="4021" y="235476"/>
                    </a:lnTo>
                    <a:lnTo>
                      <a:pt x="4464" y="232476"/>
                    </a:lnTo>
                    <a:lnTo>
                      <a:pt x="6080" y="232815"/>
                    </a:lnTo>
                    <a:lnTo>
                      <a:pt x="7332" y="229685"/>
                    </a:lnTo>
                    <a:lnTo>
                      <a:pt x="2196" y="227728"/>
                    </a:lnTo>
                    <a:lnTo>
                      <a:pt x="33" y="225068"/>
                    </a:lnTo>
                    <a:lnTo>
                      <a:pt x="33" y="225068"/>
                    </a:lnTo>
                  </a:path>
                </a:pathLst>
              </a:custGeom>
              <a:solidFill>
                <a:srgbClr val="ACACA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63" name="TX-35">
                <a:extLst>
                  <a:ext uri="{FF2B5EF4-FFF2-40B4-BE49-F238E27FC236}">
                    <a16:creationId xmlns:a16="http://schemas.microsoft.com/office/drawing/2014/main" id="{6E130EF9-F5AD-DAD4-B5F1-F1AE793680E9}"/>
                  </a:ext>
                </a:extLst>
              </p:cNvPr>
              <p:cNvSpPr/>
              <p:nvPr/>
            </p:nvSpPr>
            <p:spPr>
              <a:xfrm>
                <a:off x="4393533" y="4946733"/>
                <a:ext cx="131618" cy="147894"/>
              </a:xfrm>
              <a:custGeom>
                <a:avLst/>
                <a:gdLst>
                  <a:gd name="connsiteX0" fmla="*/ 33 w 153613"/>
                  <a:gd name="connsiteY0" fmla="*/ 167340 h 172609"/>
                  <a:gd name="connsiteX1" fmla="*/ 555 w 153613"/>
                  <a:gd name="connsiteY1" fmla="*/ 162384 h 172609"/>
                  <a:gd name="connsiteX2" fmla="*/ 2171 w 153613"/>
                  <a:gd name="connsiteY2" fmla="*/ 162514 h 172609"/>
                  <a:gd name="connsiteX3" fmla="*/ 3709 w 153613"/>
                  <a:gd name="connsiteY3" fmla="*/ 159253 h 172609"/>
                  <a:gd name="connsiteX4" fmla="*/ 7645 w 153613"/>
                  <a:gd name="connsiteY4" fmla="*/ 157871 h 172609"/>
                  <a:gd name="connsiteX5" fmla="*/ 7306 w 153613"/>
                  <a:gd name="connsiteY5" fmla="*/ 160532 h 172609"/>
                  <a:gd name="connsiteX6" fmla="*/ 10955 w 153613"/>
                  <a:gd name="connsiteY6" fmla="*/ 162775 h 172609"/>
                  <a:gd name="connsiteX7" fmla="*/ 10486 w 153613"/>
                  <a:gd name="connsiteY7" fmla="*/ 164679 h 172609"/>
                  <a:gd name="connsiteX8" fmla="*/ 14683 w 153613"/>
                  <a:gd name="connsiteY8" fmla="*/ 165071 h 172609"/>
                  <a:gd name="connsiteX9" fmla="*/ 16586 w 153613"/>
                  <a:gd name="connsiteY9" fmla="*/ 162488 h 172609"/>
                  <a:gd name="connsiteX10" fmla="*/ 18593 w 153613"/>
                  <a:gd name="connsiteY10" fmla="*/ 162488 h 172609"/>
                  <a:gd name="connsiteX11" fmla="*/ 19140 w 153613"/>
                  <a:gd name="connsiteY11" fmla="*/ 158888 h 172609"/>
                  <a:gd name="connsiteX12" fmla="*/ 14553 w 153613"/>
                  <a:gd name="connsiteY12" fmla="*/ 156958 h 172609"/>
                  <a:gd name="connsiteX13" fmla="*/ 18410 w 153613"/>
                  <a:gd name="connsiteY13" fmla="*/ 154193 h 172609"/>
                  <a:gd name="connsiteX14" fmla="*/ 16664 w 153613"/>
                  <a:gd name="connsiteY14" fmla="*/ 149419 h 172609"/>
                  <a:gd name="connsiteX15" fmla="*/ 20339 w 153613"/>
                  <a:gd name="connsiteY15" fmla="*/ 146211 h 172609"/>
                  <a:gd name="connsiteX16" fmla="*/ 23624 w 153613"/>
                  <a:gd name="connsiteY16" fmla="*/ 148349 h 172609"/>
                  <a:gd name="connsiteX17" fmla="*/ 23311 w 153613"/>
                  <a:gd name="connsiteY17" fmla="*/ 151454 h 172609"/>
                  <a:gd name="connsiteX18" fmla="*/ 21043 w 153613"/>
                  <a:gd name="connsiteY18" fmla="*/ 153567 h 172609"/>
                  <a:gd name="connsiteX19" fmla="*/ 24718 w 153613"/>
                  <a:gd name="connsiteY19" fmla="*/ 153541 h 172609"/>
                  <a:gd name="connsiteX20" fmla="*/ 25032 w 153613"/>
                  <a:gd name="connsiteY20" fmla="*/ 150201 h 172609"/>
                  <a:gd name="connsiteX21" fmla="*/ 27091 w 153613"/>
                  <a:gd name="connsiteY21" fmla="*/ 148480 h 172609"/>
                  <a:gd name="connsiteX22" fmla="*/ 23546 w 153613"/>
                  <a:gd name="connsiteY22" fmla="*/ 146054 h 172609"/>
                  <a:gd name="connsiteX23" fmla="*/ 27951 w 153613"/>
                  <a:gd name="connsiteY23" fmla="*/ 143471 h 172609"/>
                  <a:gd name="connsiteX24" fmla="*/ 31053 w 153613"/>
                  <a:gd name="connsiteY24" fmla="*/ 139402 h 172609"/>
                  <a:gd name="connsiteX25" fmla="*/ 42105 w 153613"/>
                  <a:gd name="connsiteY25" fmla="*/ 132880 h 172609"/>
                  <a:gd name="connsiteX26" fmla="*/ 47058 w 153613"/>
                  <a:gd name="connsiteY26" fmla="*/ 130846 h 172609"/>
                  <a:gd name="connsiteX27" fmla="*/ 47788 w 153613"/>
                  <a:gd name="connsiteY27" fmla="*/ 132150 h 172609"/>
                  <a:gd name="connsiteX28" fmla="*/ 51907 w 153613"/>
                  <a:gd name="connsiteY28" fmla="*/ 129176 h 172609"/>
                  <a:gd name="connsiteX29" fmla="*/ 56625 w 153613"/>
                  <a:gd name="connsiteY29" fmla="*/ 127846 h 172609"/>
                  <a:gd name="connsiteX30" fmla="*/ 58319 w 153613"/>
                  <a:gd name="connsiteY30" fmla="*/ 124872 h 172609"/>
                  <a:gd name="connsiteX31" fmla="*/ 63793 w 153613"/>
                  <a:gd name="connsiteY31" fmla="*/ 122785 h 172609"/>
                  <a:gd name="connsiteX32" fmla="*/ 66113 w 153613"/>
                  <a:gd name="connsiteY32" fmla="*/ 118116 h 172609"/>
                  <a:gd name="connsiteX33" fmla="*/ 69893 w 153613"/>
                  <a:gd name="connsiteY33" fmla="*/ 114282 h 172609"/>
                  <a:gd name="connsiteX34" fmla="*/ 76097 w 153613"/>
                  <a:gd name="connsiteY34" fmla="*/ 105230 h 172609"/>
                  <a:gd name="connsiteX35" fmla="*/ 75601 w 153613"/>
                  <a:gd name="connsiteY35" fmla="*/ 103430 h 172609"/>
                  <a:gd name="connsiteX36" fmla="*/ 82170 w 153613"/>
                  <a:gd name="connsiteY36" fmla="*/ 96648 h 172609"/>
                  <a:gd name="connsiteX37" fmla="*/ 83630 w 153613"/>
                  <a:gd name="connsiteY37" fmla="*/ 93387 h 172609"/>
                  <a:gd name="connsiteX38" fmla="*/ 80398 w 153613"/>
                  <a:gd name="connsiteY38" fmla="*/ 88848 h 172609"/>
                  <a:gd name="connsiteX39" fmla="*/ 87566 w 153613"/>
                  <a:gd name="connsiteY39" fmla="*/ 90465 h 172609"/>
                  <a:gd name="connsiteX40" fmla="*/ 91059 w 153613"/>
                  <a:gd name="connsiteY40" fmla="*/ 87726 h 172609"/>
                  <a:gd name="connsiteX41" fmla="*/ 91972 w 153613"/>
                  <a:gd name="connsiteY41" fmla="*/ 84126 h 172609"/>
                  <a:gd name="connsiteX42" fmla="*/ 96194 w 153613"/>
                  <a:gd name="connsiteY42" fmla="*/ 77683 h 172609"/>
                  <a:gd name="connsiteX43" fmla="*/ 94135 w 153613"/>
                  <a:gd name="connsiteY43" fmla="*/ 70431 h 172609"/>
                  <a:gd name="connsiteX44" fmla="*/ 95100 w 153613"/>
                  <a:gd name="connsiteY44" fmla="*/ 64431 h 172609"/>
                  <a:gd name="connsiteX45" fmla="*/ 98932 w 153613"/>
                  <a:gd name="connsiteY45" fmla="*/ 62110 h 172609"/>
                  <a:gd name="connsiteX46" fmla="*/ 101304 w 153613"/>
                  <a:gd name="connsiteY46" fmla="*/ 58640 h 172609"/>
                  <a:gd name="connsiteX47" fmla="*/ 103441 w 153613"/>
                  <a:gd name="connsiteY47" fmla="*/ 59319 h 172609"/>
                  <a:gd name="connsiteX48" fmla="*/ 109150 w 153613"/>
                  <a:gd name="connsiteY48" fmla="*/ 44319 h 172609"/>
                  <a:gd name="connsiteX49" fmla="*/ 116396 w 153613"/>
                  <a:gd name="connsiteY49" fmla="*/ 31616 h 172609"/>
                  <a:gd name="connsiteX50" fmla="*/ 116162 w 153613"/>
                  <a:gd name="connsiteY50" fmla="*/ 29085 h 172609"/>
                  <a:gd name="connsiteX51" fmla="*/ 118091 w 153613"/>
                  <a:gd name="connsiteY51" fmla="*/ 24181 h 172609"/>
                  <a:gd name="connsiteX52" fmla="*/ 122679 w 153613"/>
                  <a:gd name="connsiteY52" fmla="*/ 23868 h 172609"/>
                  <a:gd name="connsiteX53" fmla="*/ 124477 w 153613"/>
                  <a:gd name="connsiteY53" fmla="*/ 20894 h 172609"/>
                  <a:gd name="connsiteX54" fmla="*/ 124947 w 153613"/>
                  <a:gd name="connsiteY54" fmla="*/ 15808 h 172609"/>
                  <a:gd name="connsiteX55" fmla="*/ 126458 w 153613"/>
                  <a:gd name="connsiteY55" fmla="*/ 10016 h 172609"/>
                  <a:gd name="connsiteX56" fmla="*/ 130394 w 153613"/>
                  <a:gd name="connsiteY56" fmla="*/ 4773 h 172609"/>
                  <a:gd name="connsiteX57" fmla="*/ 131854 w 153613"/>
                  <a:gd name="connsiteY57" fmla="*/ 4460 h 172609"/>
                  <a:gd name="connsiteX58" fmla="*/ 135008 w 153613"/>
                  <a:gd name="connsiteY58" fmla="*/ 0 h 172609"/>
                  <a:gd name="connsiteX59" fmla="*/ 143741 w 153613"/>
                  <a:gd name="connsiteY59" fmla="*/ 5243 h 172609"/>
                  <a:gd name="connsiteX60" fmla="*/ 144392 w 153613"/>
                  <a:gd name="connsiteY60" fmla="*/ 4147 h 172609"/>
                  <a:gd name="connsiteX61" fmla="*/ 147911 w 153613"/>
                  <a:gd name="connsiteY61" fmla="*/ 6026 h 172609"/>
                  <a:gd name="connsiteX62" fmla="*/ 150701 w 153613"/>
                  <a:gd name="connsiteY62" fmla="*/ 14086 h 172609"/>
                  <a:gd name="connsiteX63" fmla="*/ 153646 w 153613"/>
                  <a:gd name="connsiteY63" fmla="*/ 18181 h 172609"/>
                  <a:gd name="connsiteX64" fmla="*/ 151535 w 153613"/>
                  <a:gd name="connsiteY64" fmla="*/ 21990 h 172609"/>
                  <a:gd name="connsiteX65" fmla="*/ 148329 w 153613"/>
                  <a:gd name="connsiteY65" fmla="*/ 20686 h 172609"/>
                  <a:gd name="connsiteX66" fmla="*/ 146530 w 153613"/>
                  <a:gd name="connsiteY66" fmla="*/ 21520 h 172609"/>
                  <a:gd name="connsiteX67" fmla="*/ 142490 w 153613"/>
                  <a:gd name="connsiteY67" fmla="*/ 29189 h 172609"/>
                  <a:gd name="connsiteX68" fmla="*/ 147260 w 153613"/>
                  <a:gd name="connsiteY68" fmla="*/ 30859 h 172609"/>
                  <a:gd name="connsiteX69" fmla="*/ 146634 w 153613"/>
                  <a:gd name="connsiteY69" fmla="*/ 33102 h 172609"/>
                  <a:gd name="connsiteX70" fmla="*/ 151457 w 153613"/>
                  <a:gd name="connsiteY70" fmla="*/ 37146 h 172609"/>
                  <a:gd name="connsiteX71" fmla="*/ 128831 w 153613"/>
                  <a:gd name="connsiteY71" fmla="*/ 60858 h 172609"/>
                  <a:gd name="connsiteX72" fmla="*/ 128205 w 153613"/>
                  <a:gd name="connsiteY72" fmla="*/ 60258 h 172609"/>
                  <a:gd name="connsiteX73" fmla="*/ 120411 w 153613"/>
                  <a:gd name="connsiteY73" fmla="*/ 68162 h 172609"/>
                  <a:gd name="connsiteX74" fmla="*/ 112695 w 153613"/>
                  <a:gd name="connsiteY74" fmla="*/ 74292 h 172609"/>
                  <a:gd name="connsiteX75" fmla="*/ 108185 w 153613"/>
                  <a:gd name="connsiteY75" fmla="*/ 81335 h 172609"/>
                  <a:gd name="connsiteX76" fmla="*/ 100026 w 153613"/>
                  <a:gd name="connsiteY76" fmla="*/ 86161 h 172609"/>
                  <a:gd name="connsiteX77" fmla="*/ 93588 w 153613"/>
                  <a:gd name="connsiteY77" fmla="*/ 91535 h 172609"/>
                  <a:gd name="connsiteX78" fmla="*/ 92910 w 153613"/>
                  <a:gd name="connsiteY78" fmla="*/ 95969 h 172609"/>
                  <a:gd name="connsiteX79" fmla="*/ 96273 w 153613"/>
                  <a:gd name="connsiteY79" fmla="*/ 95787 h 172609"/>
                  <a:gd name="connsiteX80" fmla="*/ 86419 w 153613"/>
                  <a:gd name="connsiteY80" fmla="*/ 104317 h 172609"/>
                  <a:gd name="connsiteX81" fmla="*/ 78391 w 153613"/>
                  <a:gd name="connsiteY81" fmla="*/ 113368 h 172609"/>
                  <a:gd name="connsiteX82" fmla="*/ 65409 w 153613"/>
                  <a:gd name="connsiteY82" fmla="*/ 124742 h 172609"/>
                  <a:gd name="connsiteX83" fmla="*/ 49144 w 153613"/>
                  <a:gd name="connsiteY83" fmla="*/ 132672 h 172609"/>
                  <a:gd name="connsiteX84" fmla="*/ 33451 w 153613"/>
                  <a:gd name="connsiteY84" fmla="*/ 139611 h 172609"/>
                  <a:gd name="connsiteX85" fmla="*/ 34442 w 153613"/>
                  <a:gd name="connsiteY85" fmla="*/ 141228 h 172609"/>
                  <a:gd name="connsiteX86" fmla="*/ 28055 w 153613"/>
                  <a:gd name="connsiteY86" fmla="*/ 146106 h 172609"/>
                  <a:gd name="connsiteX87" fmla="*/ 29671 w 153613"/>
                  <a:gd name="connsiteY87" fmla="*/ 148871 h 172609"/>
                  <a:gd name="connsiteX88" fmla="*/ 27403 w 153613"/>
                  <a:gd name="connsiteY88" fmla="*/ 150228 h 172609"/>
                  <a:gd name="connsiteX89" fmla="*/ 30167 w 153613"/>
                  <a:gd name="connsiteY89" fmla="*/ 153462 h 172609"/>
                  <a:gd name="connsiteX90" fmla="*/ 33060 w 153613"/>
                  <a:gd name="connsiteY90" fmla="*/ 152341 h 172609"/>
                  <a:gd name="connsiteX91" fmla="*/ 34859 w 153613"/>
                  <a:gd name="connsiteY91" fmla="*/ 149602 h 172609"/>
                  <a:gd name="connsiteX92" fmla="*/ 36710 w 153613"/>
                  <a:gd name="connsiteY92" fmla="*/ 154636 h 172609"/>
                  <a:gd name="connsiteX93" fmla="*/ 42914 w 153613"/>
                  <a:gd name="connsiteY93" fmla="*/ 151819 h 172609"/>
                  <a:gd name="connsiteX94" fmla="*/ 46041 w 153613"/>
                  <a:gd name="connsiteY94" fmla="*/ 157245 h 172609"/>
                  <a:gd name="connsiteX95" fmla="*/ 36683 w 153613"/>
                  <a:gd name="connsiteY95" fmla="*/ 160819 h 172609"/>
                  <a:gd name="connsiteX96" fmla="*/ 22034 w 153613"/>
                  <a:gd name="connsiteY96" fmla="*/ 165905 h 172609"/>
                  <a:gd name="connsiteX97" fmla="*/ 22138 w 153613"/>
                  <a:gd name="connsiteY97" fmla="*/ 167966 h 172609"/>
                  <a:gd name="connsiteX98" fmla="*/ 10747 w 153613"/>
                  <a:gd name="connsiteY98" fmla="*/ 167679 h 172609"/>
                  <a:gd name="connsiteX99" fmla="*/ 8322 w 153613"/>
                  <a:gd name="connsiteY99" fmla="*/ 166818 h 172609"/>
                  <a:gd name="connsiteX100" fmla="*/ 8922 w 153613"/>
                  <a:gd name="connsiteY100" fmla="*/ 171461 h 172609"/>
                  <a:gd name="connsiteX101" fmla="*/ 7593 w 153613"/>
                  <a:gd name="connsiteY101" fmla="*/ 172609 h 172609"/>
                  <a:gd name="connsiteX102" fmla="*/ 502 w 153613"/>
                  <a:gd name="connsiteY102" fmla="*/ 171435 h 172609"/>
                  <a:gd name="connsiteX103" fmla="*/ 33 w 153613"/>
                  <a:gd name="connsiteY103" fmla="*/ 167340 h 172609"/>
                  <a:gd name="connsiteX104" fmla="*/ 33 w 153613"/>
                  <a:gd name="connsiteY104" fmla="*/ 167340 h 172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53613" h="172609">
                    <a:moveTo>
                      <a:pt x="33" y="167340"/>
                    </a:moveTo>
                    <a:lnTo>
                      <a:pt x="555" y="162384"/>
                    </a:lnTo>
                    <a:lnTo>
                      <a:pt x="2171" y="162514"/>
                    </a:lnTo>
                    <a:lnTo>
                      <a:pt x="3709" y="159253"/>
                    </a:lnTo>
                    <a:lnTo>
                      <a:pt x="7645" y="157871"/>
                    </a:lnTo>
                    <a:lnTo>
                      <a:pt x="7306" y="160532"/>
                    </a:lnTo>
                    <a:lnTo>
                      <a:pt x="10955" y="162775"/>
                    </a:lnTo>
                    <a:lnTo>
                      <a:pt x="10486" y="164679"/>
                    </a:lnTo>
                    <a:lnTo>
                      <a:pt x="14683" y="165071"/>
                    </a:lnTo>
                    <a:lnTo>
                      <a:pt x="16586" y="162488"/>
                    </a:lnTo>
                    <a:lnTo>
                      <a:pt x="18593" y="162488"/>
                    </a:lnTo>
                    <a:lnTo>
                      <a:pt x="19140" y="158888"/>
                    </a:lnTo>
                    <a:lnTo>
                      <a:pt x="14553" y="156958"/>
                    </a:lnTo>
                    <a:lnTo>
                      <a:pt x="18410" y="154193"/>
                    </a:lnTo>
                    <a:lnTo>
                      <a:pt x="16664" y="149419"/>
                    </a:lnTo>
                    <a:lnTo>
                      <a:pt x="20339" y="146211"/>
                    </a:lnTo>
                    <a:lnTo>
                      <a:pt x="23624" y="148349"/>
                    </a:lnTo>
                    <a:lnTo>
                      <a:pt x="23311" y="151454"/>
                    </a:lnTo>
                    <a:lnTo>
                      <a:pt x="21043" y="153567"/>
                    </a:lnTo>
                    <a:lnTo>
                      <a:pt x="24718" y="153541"/>
                    </a:lnTo>
                    <a:lnTo>
                      <a:pt x="25032" y="150201"/>
                    </a:lnTo>
                    <a:lnTo>
                      <a:pt x="27091" y="148480"/>
                    </a:lnTo>
                    <a:lnTo>
                      <a:pt x="23546" y="146054"/>
                    </a:lnTo>
                    <a:lnTo>
                      <a:pt x="27951" y="143471"/>
                    </a:lnTo>
                    <a:lnTo>
                      <a:pt x="31053" y="139402"/>
                    </a:lnTo>
                    <a:lnTo>
                      <a:pt x="42105" y="132880"/>
                    </a:lnTo>
                    <a:lnTo>
                      <a:pt x="47058" y="130846"/>
                    </a:lnTo>
                    <a:lnTo>
                      <a:pt x="47788" y="132150"/>
                    </a:lnTo>
                    <a:lnTo>
                      <a:pt x="51907" y="129176"/>
                    </a:lnTo>
                    <a:lnTo>
                      <a:pt x="56625" y="127846"/>
                    </a:lnTo>
                    <a:lnTo>
                      <a:pt x="58319" y="124872"/>
                    </a:lnTo>
                    <a:lnTo>
                      <a:pt x="63793" y="122785"/>
                    </a:lnTo>
                    <a:lnTo>
                      <a:pt x="66113" y="118116"/>
                    </a:lnTo>
                    <a:lnTo>
                      <a:pt x="69893" y="114282"/>
                    </a:lnTo>
                    <a:lnTo>
                      <a:pt x="76097" y="105230"/>
                    </a:lnTo>
                    <a:lnTo>
                      <a:pt x="75601" y="103430"/>
                    </a:lnTo>
                    <a:lnTo>
                      <a:pt x="82170" y="96648"/>
                    </a:lnTo>
                    <a:lnTo>
                      <a:pt x="83630" y="93387"/>
                    </a:lnTo>
                    <a:lnTo>
                      <a:pt x="80398" y="88848"/>
                    </a:lnTo>
                    <a:lnTo>
                      <a:pt x="87566" y="90465"/>
                    </a:lnTo>
                    <a:lnTo>
                      <a:pt x="91059" y="87726"/>
                    </a:lnTo>
                    <a:lnTo>
                      <a:pt x="91972" y="84126"/>
                    </a:lnTo>
                    <a:lnTo>
                      <a:pt x="96194" y="77683"/>
                    </a:lnTo>
                    <a:lnTo>
                      <a:pt x="94135" y="70431"/>
                    </a:lnTo>
                    <a:lnTo>
                      <a:pt x="95100" y="64431"/>
                    </a:lnTo>
                    <a:lnTo>
                      <a:pt x="98932" y="62110"/>
                    </a:lnTo>
                    <a:lnTo>
                      <a:pt x="101304" y="58640"/>
                    </a:lnTo>
                    <a:lnTo>
                      <a:pt x="103441" y="59319"/>
                    </a:lnTo>
                    <a:lnTo>
                      <a:pt x="109150" y="44319"/>
                    </a:lnTo>
                    <a:lnTo>
                      <a:pt x="116396" y="31616"/>
                    </a:lnTo>
                    <a:lnTo>
                      <a:pt x="116162" y="29085"/>
                    </a:lnTo>
                    <a:lnTo>
                      <a:pt x="118091" y="24181"/>
                    </a:lnTo>
                    <a:lnTo>
                      <a:pt x="122679" y="23868"/>
                    </a:lnTo>
                    <a:lnTo>
                      <a:pt x="124477" y="20894"/>
                    </a:lnTo>
                    <a:lnTo>
                      <a:pt x="124947" y="15808"/>
                    </a:lnTo>
                    <a:lnTo>
                      <a:pt x="126458" y="10016"/>
                    </a:lnTo>
                    <a:lnTo>
                      <a:pt x="130394" y="4773"/>
                    </a:lnTo>
                    <a:lnTo>
                      <a:pt x="131854" y="4460"/>
                    </a:lnTo>
                    <a:lnTo>
                      <a:pt x="135008" y="0"/>
                    </a:lnTo>
                    <a:lnTo>
                      <a:pt x="143741" y="5243"/>
                    </a:lnTo>
                    <a:lnTo>
                      <a:pt x="144392" y="4147"/>
                    </a:lnTo>
                    <a:lnTo>
                      <a:pt x="147911" y="6026"/>
                    </a:lnTo>
                    <a:lnTo>
                      <a:pt x="150701" y="14086"/>
                    </a:lnTo>
                    <a:lnTo>
                      <a:pt x="153646" y="18181"/>
                    </a:lnTo>
                    <a:lnTo>
                      <a:pt x="151535" y="21990"/>
                    </a:lnTo>
                    <a:lnTo>
                      <a:pt x="148329" y="20686"/>
                    </a:lnTo>
                    <a:lnTo>
                      <a:pt x="146530" y="21520"/>
                    </a:lnTo>
                    <a:lnTo>
                      <a:pt x="142490" y="29189"/>
                    </a:lnTo>
                    <a:lnTo>
                      <a:pt x="147260" y="30859"/>
                    </a:lnTo>
                    <a:lnTo>
                      <a:pt x="146634" y="33102"/>
                    </a:lnTo>
                    <a:lnTo>
                      <a:pt x="151457" y="37146"/>
                    </a:lnTo>
                    <a:lnTo>
                      <a:pt x="128831" y="60858"/>
                    </a:lnTo>
                    <a:lnTo>
                      <a:pt x="128205" y="60258"/>
                    </a:lnTo>
                    <a:lnTo>
                      <a:pt x="120411" y="68162"/>
                    </a:lnTo>
                    <a:lnTo>
                      <a:pt x="112695" y="74292"/>
                    </a:lnTo>
                    <a:lnTo>
                      <a:pt x="108185" y="81335"/>
                    </a:lnTo>
                    <a:lnTo>
                      <a:pt x="100026" y="86161"/>
                    </a:lnTo>
                    <a:lnTo>
                      <a:pt x="93588" y="91535"/>
                    </a:lnTo>
                    <a:lnTo>
                      <a:pt x="92910" y="95969"/>
                    </a:lnTo>
                    <a:lnTo>
                      <a:pt x="96273" y="95787"/>
                    </a:lnTo>
                    <a:lnTo>
                      <a:pt x="86419" y="104317"/>
                    </a:lnTo>
                    <a:lnTo>
                      <a:pt x="78391" y="113368"/>
                    </a:lnTo>
                    <a:lnTo>
                      <a:pt x="65409" y="124742"/>
                    </a:lnTo>
                    <a:lnTo>
                      <a:pt x="49144" y="132672"/>
                    </a:lnTo>
                    <a:lnTo>
                      <a:pt x="33451" y="139611"/>
                    </a:lnTo>
                    <a:lnTo>
                      <a:pt x="34442" y="141228"/>
                    </a:lnTo>
                    <a:lnTo>
                      <a:pt x="28055" y="146106"/>
                    </a:lnTo>
                    <a:lnTo>
                      <a:pt x="29671" y="148871"/>
                    </a:lnTo>
                    <a:lnTo>
                      <a:pt x="27403" y="150228"/>
                    </a:lnTo>
                    <a:lnTo>
                      <a:pt x="30167" y="153462"/>
                    </a:lnTo>
                    <a:lnTo>
                      <a:pt x="33060" y="152341"/>
                    </a:lnTo>
                    <a:lnTo>
                      <a:pt x="34859" y="149602"/>
                    </a:lnTo>
                    <a:lnTo>
                      <a:pt x="36710" y="154636"/>
                    </a:lnTo>
                    <a:lnTo>
                      <a:pt x="42914" y="151819"/>
                    </a:lnTo>
                    <a:lnTo>
                      <a:pt x="46041" y="157245"/>
                    </a:lnTo>
                    <a:lnTo>
                      <a:pt x="36683" y="160819"/>
                    </a:lnTo>
                    <a:lnTo>
                      <a:pt x="22034" y="165905"/>
                    </a:lnTo>
                    <a:lnTo>
                      <a:pt x="22138" y="167966"/>
                    </a:lnTo>
                    <a:lnTo>
                      <a:pt x="10747" y="167679"/>
                    </a:lnTo>
                    <a:lnTo>
                      <a:pt x="8322" y="166818"/>
                    </a:lnTo>
                    <a:lnTo>
                      <a:pt x="8922" y="171461"/>
                    </a:lnTo>
                    <a:lnTo>
                      <a:pt x="7593" y="172609"/>
                    </a:lnTo>
                    <a:lnTo>
                      <a:pt x="502" y="171435"/>
                    </a:lnTo>
                    <a:lnTo>
                      <a:pt x="33" y="167340"/>
                    </a:lnTo>
                    <a:lnTo>
                      <a:pt x="33" y="167340"/>
                    </a:lnTo>
                  </a:path>
                </a:pathLst>
              </a:custGeom>
              <a:solidFill>
                <a:srgbClr val="EC3C4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64" name="TX-36">
                <a:extLst>
                  <a:ext uri="{FF2B5EF4-FFF2-40B4-BE49-F238E27FC236}">
                    <a16:creationId xmlns:a16="http://schemas.microsoft.com/office/drawing/2014/main" id="{B504A848-FCD9-3AC4-3A2E-00C0C4F5DD66}"/>
                  </a:ext>
                </a:extLst>
              </p:cNvPr>
              <p:cNvSpPr/>
              <p:nvPr/>
            </p:nvSpPr>
            <p:spPr>
              <a:xfrm>
                <a:off x="4798796" y="4838175"/>
                <a:ext cx="216646" cy="242103"/>
              </a:xfrm>
              <a:custGeom>
                <a:avLst/>
                <a:gdLst>
                  <a:gd name="connsiteX0" fmla="*/ 33 w 252850"/>
                  <a:gd name="connsiteY0" fmla="*/ 267509 h 282561"/>
                  <a:gd name="connsiteX1" fmla="*/ 3395 w 252850"/>
                  <a:gd name="connsiteY1" fmla="*/ 263649 h 282561"/>
                  <a:gd name="connsiteX2" fmla="*/ 6393 w 252850"/>
                  <a:gd name="connsiteY2" fmla="*/ 264222 h 282561"/>
                  <a:gd name="connsiteX3" fmla="*/ 7853 w 252850"/>
                  <a:gd name="connsiteY3" fmla="*/ 267118 h 282561"/>
                  <a:gd name="connsiteX4" fmla="*/ 11111 w 252850"/>
                  <a:gd name="connsiteY4" fmla="*/ 263805 h 282561"/>
                  <a:gd name="connsiteX5" fmla="*/ 6289 w 252850"/>
                  <a:gd name="connsiteY5" fmla="*/ 257232 h 282561"/>
                  <a:gd name="connsiteX6" fmla="*/ 9938 w 252850"/>
                  <a:gd name="connsiteY6" fmla="*/ 255614 h 282561"/>
                  <a:gd name="connsiteX7" fmla="*/ 9990 w 252850"/>
                  <a:gd name="connsiteY7" fmla="*/ 252327 h 282561"/>
                  <a:gd name="connsiteX8" fmla="*/ 12962 w 252850"/>
                  <a:gd name="connsiteY8" fmla="*/ 252927 h 282561"/>
                  <a:gd name="connsiteX9" fmla="*/ 12884 w 252850"/>
                  <a:gd name="connsiteY9" fmla="*/ 240980 h 282561"/>
                  <a:gd name="connsiteX10" fmla="*/ 10408 w 252850"/>
                  <a:gd name="connsiteY10" fmla="*/ 237276 h 282561"/>
                  <a:gd name="connsiteX11" fmla="*/ 19896 w 252850"/>
                  <a:gd name="connsiteY11" fmla="*/ 236832 h 282561"/>
                  <a:gd name="connsiteX12" fmla="*/ 27612 w 252850"/>
                  <a:gd name="connsiteY12" fmla="*/ 232893 h 282561"/>
                  <a:gd name="connsiteX13" fmla="*/ 34676 w 252850"/>
                  <a:gd name="connsiteY13" fmla="*/ 235737 h 282561"/>
                  <a:gd name="connsiteX14" fmla="*/ 35901 w 252850"/>
                  <a:gd name="connsiteY14" fmla="*/ 237171 h 282561"/>
                  <a:gd name="connsiteX15" fmla="*/ 38169 w 252850"/>
                  <a:gd name="connsiteY15" fmla="*/ 231798 h 282561"/>
                  <a:gd name="connsiteX16" fmla="*/ 37413 w 252850"/>
                  <a:gd name="connsiteY16" fmla="*/ 225120 h 282561"/>
                  <a:gd name="connsiteX17" fmla="*/ 33816 w 252850"/>
                  <a:gd name="connsiteY17" fmla="*/ 225172 h 282561"/>
                  <a:gd name="connsiteX18" fmla="*/ 32773 w 252850"/>
                  <a:gd name="connsiteY18" fmla="*/ 222616 h 282561"/>
                  <a:gd name="connsiteX19" fmla="*/ 32669 w 252850"/>
                  <a:gd name="connsiteY19" fmla="*/ 217451 h 282561"/>
                  <a:gd name="connsiteX20" fmla="*/ 28941 w 252850"/>
                  <a:gd name="connsiteY20" fmla="*/ 217399 h 282561"/>
                  <a:gd name="connsiteX21" fmla="*/ 33242 w 252850"/>
                  <a:gd name="connsiteY21" fmla="*/ 209234 h 282561"/>
                  <a:gd name="connsiteX22" fmla="*/ 39837 w 252850"/>
                  <a:gd name="connsiteY22" fmla="*/ 203364 h 282561"/>
                  <a:gd name="connsiteX23" fmla="*/ 37856 w 252850"/>
                  <a:gd name="connsiteY23" fmla="*/ 200312 h 282561"/>
                  <a:gd name="connsiteX24" fmla="*/ 33320 w 252850"/>
                  <a:gd name="connsiteY24" fmla="*/ 199999 h 282561"/>
                  <a:gd name="connsiteX25" fmla="*/ 23389 w 252850"/>
                  <a:gd name="connsiteY25" fmla="*/ 169401 h 282561"/>
                  <a:gd name="connsiteX26" fmla="*/ 13901 w 252850"/>
                  <a:gd name="connsiteY26" fmla="*/ 141306 h 282561"/>
                  <a:gd name="connsiteX27" fmla="*/ 36866 w 252850"/>
                  <a:gd name="connsiteY27" fmla="*/ 129750 h 282561"/>
                  <a:gd name="connsiteX28" fmla="*/ 60508 w 252850"/>
                  <a:gd name="connsiteY28" fmla="*/ 117464 h 282561"/>
                  <a:gd name="connsiteX29" fmla="*/ 59544 w 252850"/>
                  <a:gd name="connsiteY29" fmla="*/ 116446 h 282561"/>
                  <a:gd name="connsiteX30" fmla="*/ 69919 w 252850"/>
                  <a:gd name="connsiteY30" fmla="*/ 117203 h 282561"/>
                  <a:gd name="connsiteX31" fmla="*/ 104458 w 252850"/>
                  <a:gd name="connsiteY31" fmla="*/ 116864 h 282561"/>
                  <a:gd name="connsiteX32" fmla="*/ 103858 w 252850"/>
                  <a:gd name="connsiteY32" fmla="*/ 113473 h 282561"/>
                  <a:gd name="connsiteX33" fmla="*/ 87123 w 252850"/>
                  <a:gd name="connsiteY33" fmla="*/ 29398 h 282561"/>
                  <a:gd name="connsiteX34" fmla="*/ 100965 w 252850"/>
                  <a:gd name="connsiteY34" fmla="*/ 21520 h 282561"/>
                  <a:gd name="connsiteX35" fmla="*/ 105057 w 252850"/>
                  <a:gd name="connsiteY35" fmla="*/ 21860 h 282561"/>
                  <a:gd name="connsiteX36" fmla="*/ 108628 w 252850"/>
                  <a:gd name="connsiteY36" fmla="*/ 24129 h 282561"/>
                  <a:gd name="connsiteX37" fmla="*/ 111913 w 252850"/>
                  <a:gd name="connsiteY37" fmla="*/ 24807 h 282561"/>
                  <a:gd name="connsiteX38" fmla="*/ 113815 w 252850"/>
                  <a:gd name="connsiteY38" fmla="*/ 27024 h 282561"/>
                  <a:gd name="connsiteX39" fmla="*/ 115666 w 252850"/>
                  <a:gd name="connsiteY39" fmla="*/ 25877 h 282561"/>
                  <a:gd name="connsiteX40" fmla="*/ 145435 w 252850"/>
                  <a:gd name="connsiteY40" fmla="*/ 18833 h 282561"/>
                  <a:gd name="connsiteX41" fmla="*/ 173483 w 252850"/>
                  <a:gd name="connsiteY41" fmla="*/ 12364 h 282561"/>
                  <a:gd name="connsiteX42" fmla="*/ 175907 w 252850"/>
                  <a:gd name="connsiteY42" fmla="*/ 11321 h 282561"/>
                  <a:gd name="connsiteX43" fmla="*/ 176376 w 252850"/>
                  <a:gd name="connsiteY43" fmla="*/ 8817 h 282561"/>
                  <a:gd name="connsiteX44" fmla="*/ 194806 w 252850"/>
                  <a:gd name="connsiteY44" fmla="*/ 4799 h 282561"/>
                  <a:gd name="connsiteX45" fmla="*/ 239641 w 252850"/>
                  <a:gd name="connsiteY45" fmla="*/ 1747 h 282561"/>
                  <a:gd name="connsiteX46" fmla="*/ 241231 w 252850"/>
                  <a:gd name="connsiteY46" fmla="*/ 3469 h 282561"/>
                  <a:gd name="connsiteX47" fmla="*/ 247045 w 252850"/>
                  <a:gd name="connsiteY47" fmla="*/ 0 h 282561"/>
                  <a:gd name="connsiteX48" fmla="*/ 249156 w 252850"/>
                  <a:gd name="connsiteY48" fmla="*/ 182 h 282561"/>
                  <a:gd name="connsiteX49" fmla="*/ 247070 w 252850"/>
                  <a:gd name="connsiteY49" fmla="*/ 5165 h 282561"/>
                  <a:gd name="connsiteX50" fmla="*/ 248400 w 252850"/>
                  <a:gd name="connsiteY50" fmla="*/ 12025 h 282561"/>
                  <a:gd name="connsiteX51" fmla="*/ 244985 w 252850"/>
                  <a:gd name="connsiteY51" fmla="*/ 15103 h 282561"/>
                  <a:gd name="connsiteX52" fmla="*/ 246549 w 252850"/>
                  <a:gd name="connsiteY52" fmla="*/ 18129 h 282561"/>
                  <a:gd name="connsiteX53" fmla="*/ 250094 w 252850"/>
                  <a:gd name="connsiteY53" fmla="*/ 18886 h 282561"/>
                  <a:gd name="connsiteX54" fmla="*/ 250511 w 252850"/>
                  <a:gd name="connsiteY54" fmla="*/ 24859 h 282561"/>
                  <a:gd name="connsiteX55" fmla="*/ 252884 w 252850"/>
                  <a:gd name="connsiteY55" fmla="*/ 25981 h 282561"/>
                  <a:gd name="connsiteX56" fmla="*/ 248426 w 252850"/>
                  <a:gd name="connsiteY56" fmla="*/ 30050 h 282561"/>
                  <a:gd name="connsiteX57" fmla="*/ 246028 w 252850"/>
                  <a:gd name="connsiteY57" fmla="*/ 30807 h 282561"/>
                  <a:gd name="connsiteX58" fmla="*/ 244620 w 252850"/>
                  <a:gd name="connsiteY58" fmla="*/ 29216 h 282561"/>
                  <a:gd name="connsiteX59" fmla="*/ 242822 w 252850"/>
                  <a:gd name="connsiteY59" fmla="*/ 31433 h 282561"/>
                  <a:gd name="connsiteX60" fmla="*/ 244646 w 252850"/>
                  <a:gd name="connsiteY60" fmla="*/ 33024 h 282561"/>
                  <a:gd name="connsiteX61" fmla="*/ 243369 w 252850"/>
                  <a:gd name="connsiteY61" fmla="*/ 35841 h 282561"/>
                  <a:gd name="connsiteX62" fmla="*/ 249521 w 252850"/>
                  <a:gd name="connsiteY62" fmla="*/ 38450 h 282561"/>
                  <a:gd name="connsiteX63" fmla="*/ 250329 w 252850"/>
                  <a:gd name="connsiteY63" fmla="*/ 41945 h 282561"/>
                  <a:gd name="connsiteX64" fmla="*/ 249469 w 252850"/>
                  <a:gd name="connsiteY64" fmla="*/ 44267 h 282561"/>
                  <a:gd name="connsiteX65" fmla="*/ 245663 w 252850"/>
                  <a:gd name="connsiteY65" fmla="*/ 45963 h 282561"/>
                  <a:gd name="connsiteX66" fmla="*/ 246992 w 252850"/>
                  <a:gd name="connsiteY66" fmla="*/ 48675 h 282561"/>
                  <a:gd name="connsiteX67" fmla="*/ 243395 w 252850"/>
                  <a:gd name="connsiteY67" fmla="*/ 50841 h 282561"/>
                  <a:gd name="connsiteX68" fmla="*/ 245663 w 252850"/>
                  <a:gd name="connsiteY68" fmla="*/ 53658 h 282561"/>
                  <a:gd name="connsiteX69" fmla="*/ 244203 w 252850"/>
                  <a:gd name="connsiteY69" fmla="*/ 57727 h 282561"/>
                  <a:gd name="connsiteX70" fmla="*/ 246367 w 252850"/>
                  <a:gd name="connsiteY70" fmla="*/ 59162 h 282561"/>
                  <a:gd name="connsiteX71" fmla="*/ 245011 w 252850"/>
                  <a:gd name="connsiteY71" fmla="*/ 64040 h 282561"/>
                  <a:gd name="connsiteX72" fmla="*/ 242222 w 252850"/>
                  <a:gd name="connsiteY72" fmla="*/ 64536 h 282561"/>
                  <a:gd name="connsiteX73" fmla="*/ 240815 w 252850"/>
                  <a:gd name="connsiteY73" fmla="*/ 71161 h 282561"/>
                  <a:gd name="connsiteX74" fmla="*/ 237608 w 252850"/>
                  <a:gd name="connsiteY74" fmla="*/ 71736 h 282561"/>
                  <a:gd name="connsiteX75" fmla="*/ 236904 w 252850"/>
                  <a:gd name="connsiteY75" fmla="*/ 74787 h 282561"/>
                  <a:gd name="connsiteX76" fmla="*/ 238886 w 252850"/>
                  <a:gd name="connsiteY76" fmla="*/ 78961 h 282561"/>
                  <a:gd name="connsiteX77" fmla="*/ 237191 w 252850"/>
                  <a:gd name="connsiteY77" fmla="*/ 78726 h 282561"/>
                  <a:gd name="connsiteX78" fmla="*/ 236722 w 252850"/>
                  <a:gd name="connsiteY78" fmla="*/ 82822 h 282561"/>
                  <a:gd name="connsiteX79" fmla="*/ 235158 w 252850"/>
                  <a:gd name="connsiteY79" fmla="*/ 85561 h 282561"/>
                  <a:gd name="connsiteX80" fmla="*/ 231743 w 252850"/>
                  <a:gd name="connsiteY80" fmla="*/ 86839 h 282561"/>
                  <a:gd name="connsiteX81" fmla="*/ 227677 w 252850"/>
                  <a:gd name="connsiteY81" fmla="*/ 91769 h 282561"/>
                  <a:gd name="connsiteX82" fmla="*/ 228328 w 252850"/>
                  <a:gd name="connsiteY82" fmla="*/ 99595 h 282561"/>
                  <a:gd name="connsiteX83" fmla="*/ 223271 w 252850"/>
                  <a:gd name="connsiteY83" fmla="*/ 100691 h 282561"/>
                  <a:gd name="connsiteX84" fmla="*/ 221290 w 252850"/>
                  <a:gd name="connsiteY84" fmla="*/ 102856 h 282561"/>
                  <a:gd name="connsiteX85" fmla="*/ 221055 w 252850"/>
                  <a:gd name="connsiteY85" fmla="*/ 107864 h 282561"/>
                  <a:gd name="connsiteX86" fmla="*/ 219439 w 252850"/>
                  <a:gd name="connsiteY86" fmla="*/ 108751 h 282561"/>
                  <a:gd name="connsiteX87" fmla="*/ 223193 w 252850"/>
                  <a:gd name="connsiteY87" fmla="*/ 112247 h 282561"/>
                  <a:gd name="connsiteX88" fmla="*/ 222750 w 252850"/>
                  <a:gd name="connsiteY88" fmla="*/ 118090 h 282561"/>
                  <a:gd name="connsiteX89" fmla="*/ 225513 w 252850"/>
                  <a:gd name="connsiteY89" fmla="*/ 125602 h 282561"/>
                  <a:gd name="connsiteX90" fmla="*/ 216963 w 252850"/>
                  <a:gd name="connsiteY90" fmla="*/ 133637 h 282561"/>
                  <a:gd name="connsiteX91" fmla="*/ 217354 w 252850"/>
                  <a:gd name="connsiteY91" fmla="*/ 137785 h 282561"/>
                  <a:gd name="connsiteX92" fmla="*/ 215816 w 252850"/>
                  <a:gd name="connsiteY92" fmla="*/ 141437 h 282561"/>
                  <a:gd name="connsiteX93" fmla="*/ 219752 w 252850"/>
                  <a:gd name="connsiteY93" fmla="*/ 148897 h 282561"/>
                  <a:gd name="connsiteX94" fmla="*/ 224601 w 252850"/>
                  <a:gd name="connsiteY94" fmla="*/ 150515 h 282561"/>
                  <a:gd name="connsiteX95" fmla="*/ 223949 w 252850"/>
                  <a:gd name="connsiteY95" fmla="*/ 158184 h 282561"/>
                  <a:gd name="connsiteX96" fmla="*/ 165037 w 252850"/>
                  <a:gd name="connsiteY96" fmla="*/ 158575 h 282561"/>
                  <a:gd name="connsiteX97" fmla="*/ 165116 w 252850"/>
                  <a:gd name="connsiteY97" fmla="*/ 162931 h 282561"/>
                  <a:gd name="connsiteX98" fmla="*/ 168765 w 252850"/>
                  <a:gd name="connsiteY98" fmla="*/ 165984 h 282561"/>
                  <a:gd name="connsiteX99" fmla="*/ 166132 w 252850"/>
                  <a:gd name="connsiteY99" fmla="*/ 167470 h 282561"/>
                  <a:gd name="connsiteX100" fmla="*/ 165637 w 252850"/>
                  <a:gd name="connsiteY100" fmla="*/ 174148 h 282561"/>
                  <a:gd name="connsiteX101" fmla="*/ 166367 w 252850"/>
                  <a:gd name="connsiteY101" fmla="*/ 175870 h 282561"/>
                  <a:gd name="connsiteX102" fmla="*/ 170537 w 252850"/>
                  <a:gd name="connsiteY102" fmla="*/ 177696 h 282561"/>
                  <a:gd name="connsiteX103" fmla="*/ 171267 w 252850"/>
                  <a:gd name="connsiteY103" fmla="*/ 180200 h 282561"/>
                  <a:gd name="connsiteX104" fmla="*/ 169417 w 252850"/>
                  <a:gd name="connsiteY104" fmla="*/ 181400 h 282561"/>
                  <a:gd name="connsiteX105" fmla="*/ 165350 w 252850"/>
                  <a:gd name="connsiteY105" fmla="*/ 189226 h 282561"/>
                  <a:gd name="connsiteX106" fmla="*/ 161362 w 252850"/>
                  <a:gd name="connsiteY106" fmla="*/ 186122 h 282561"/>
                  <a:gd name="connsiteX107" fmla="*/ 160423 w 252850"/>
                  <a:gd name="connsiteY107" fmla="*/ 183330 h 282561"/>
                  <a:gd name="connsiteX108" fmla="*/ 154611 w 252850"/>
                  <a:gd name="connsiteY108" fmla="*/ 183669 h 282561"/>
                  <a:gd name="connsiteX109" fmla="*/ 154637 w 252850"/>
                  <a:gd name="connsiteY109" fmla="*/ 186122 h 282561"/>
                  <a:gd name="connsiteX110" fmla="*/ 151483 w 252850"/>
                  <a:gd name="connsiteY110" fmla="*/ 186122 h 282561"/>
                  <a:gd name="connsiteX111" fmla="*/ 152291 w 252850"/>
                  <a:gd name="connsiteY111" fmla="*/ 190530 h 282561"/>
                  <a:gd name="connsiteX112" fmla="*/ 154689 w 252850"/>
                  <a:gd name="connsiteY112" fmla="*/ 192460 h 282561"/>
                  <a:gd name="connsiteX113" fmla="*/ 154715 w 252850"/>
                  <a:gd name="connsiteY113" fmla="*/ 194913 h 282561"/>
                  <a:gd name="connsiteX114" fmla="*/ 149945 w 252850"/>
                  <a:gd name="connsiteY114" fmla="*/ 194939 h 282561"/>
                  <a:gd name="connsiteX115" fmla="*/ 150805 w 252850"/>
                  <a:gd name="connsiteY115" fmla="*/ 200234 h 282561"/>
                  <a:gd name="connsiteX116" fmla="*/ 152603 w 252850"/>
                  <a:gd name="connsiteY116" fmla="*/ 201747 h 282561"/>
                  <a:gd name="connsiteX117" fmla="*/ 149241 w 252850"/>
                  <a:gd name="connsiteY117" fmla="*/ 205608 h 282561"/>
                  <a:gd name="connsiteX118" fmla="*/ 145826 w 252850"/>
                  <a:gd name="connsiteY118" fmla="*/ 211190 h 282561"/>
                  <a:gd name="connsiteX119" fmla="*/ 143245 w 252850"/>
                  <a:gd name="connsiteY119" fmla="*/ 210251 h 282561"/>
                  <a:gd name="connsiteX120" fmla="*/ 135451 w 252850"/>
                  <a:gd name="connsiteY120" fmla="*/ 217607 h 282561"/>
                  <a:gd name="connsiteX121" fmla="*/ 130394 w 252850"/>
                  <a:gd name="connsiteY121" fmla="*/ 217216 h 282561"/>
                  <a:gd name="connsiteX122" fmla="*/ 130968 w 252850"/>
                  <a:gd name="connsiteY122" fmla="*/ 263466 h 282561"/>
                  <a:gd name="connsiteX123" fmla="*/ 127292 w 252850"/>
                  <a:gd name="connsiteY123" fmla="*/ 262553 h 282561"/>
                  <a:gd name="connsiteX124" fmla="*/ 125989 w 252850"/>
                  <a:gd name="connsiteY124" fmla="*/ 266101 h 282561"/>
                  <a:gd name="connsiteX125" fmla="*/ 121558 w 252850"/>
                  <a:gd name="connsiteY125" fmla="*/ 267170 h 282561"/>
                  <a:gd name="connsiteX126" fmla="*/ 122548 w 252850"/>
                  <a:gd name="connsiteY126" fmla="*/ 269805 h 282561"/>
                  <a:gd name="connsiteX127" fmla="*/ 121036 w 252850"/>
                  <a:gd name="connsiteY127" fmla="*/ 270979 h 282561"/>
                  <a:gd name="connsiteX128" fmla="*/ 113581 w 252850"/>
                  <a:gd name="connsiteY128" fmla="*/ 272309 h 282561"/>
                  <a:gd name="connsiteX129" fmla="*/ 110166 w 252850"/>
                  <a:gd name="connsiteY129" fmla="*/ 274526 h 282561"/>
                  <a:gd name="connsiteX130" fmla="*/ 106543 w 252850"/>
                  <a:gd name="connsiteY130" fmla="*/ 275153 h 282561"/>
                  <a:gd name="connsiteX131" fmla="*/ 106439 w 252850"/>
                  <a:gd name="connsiteY131" fmla="*/ 273274 h 282561"/>
                  <a:gd name="connsiteX132" fmla="*/ 103285 w 252850"/>
                  <a:gd name="connsiteY132" fmla="*/ 269935 h 282561"/>
                  <a:gd name="connsiteX133" fmla="*/ 99766 w 252850"/>
                  <a:gd name="connsiteY133" fmla="*/ 269857 h 282561"/>
                  <a:gd name="connsiteX134" fmla="*/ 95282 w 252850"/>
                  <a:gd name="connsiteY134" fmla="*/ 272126 h 282561"/>
                  <a:gd name="connsiteX135" fmla="*/ 79772 w 252850"/>
                  <a:gd name="connsiteY135" fmla="*/ 275752 h 282561"/>
                  <a:gd name="connsiteX136" fmla="*/ 72056 w 252850"/>
                  <a:gd name="connsiteY136" fmla="*/ 277970 h 282561"/>
                  <a:gd name="connsiteX137" fmla="*/ 69606 w 252850"/>
                  <a:gd name="connsiteY137" fmla="*/ 276952 h 282561"/>
                  <a:gd name="connsiteX138" fmla="*/ 67859 w 252850"/>
                  <a:gd name="connsiteY138" fmla="*/ 273613 h 282561"/>
                  <a:gd name="connsiteX139" fmla="*/ 61838 w 252850"/>
                  <a:gd name="connsiteY139" fmla="*/ 279170 h 282561"/>
                  <a:gd name="connsiteX140" fmla="*/ 55816 w 252850"/>
                  <a:gd name="connsiteY140" fmla="*/ 279535 h 282561"/>
                  <a:gd name="connsiteX141" fmla="*/ 50812 w 252850"/>
                  <a:gd name="connsiteY141" fmla="*/ 282561 h 282561"/>
                  <a:gd name="connsiteX142" fmla="*/ 40984 w 252850"/>
                  <a:gd name="connsiteY142" fmla="*/ 280031 h 282561"/>
                  <a:gd name="connsiteX143" fmla="*/ 37387 w 252850"/>
                  <a:gd name="connsiteY143" fmla="*/ 277657 h 282561"/>
                  <a:gd name="connsiteX144" fmla="*/ 35275 w 252850"/>
                  <a:gd name="connsiteY144" fmla="*/ 273978 h 282561"/>
                  <a:gd name="connsiteX145" fmla="*/ 30610 w 252850"/>
                  <a:gd name="connsiteY145" fmla="*/ 272257 h 282561"/>
                  <a:gd name="connsiteX146" fmla="*/ 27716 w 252850"/>
                  <a:gd name="connsiteY146" fmla="*/ 272674 h 282561"/>
                  <a:gd name="connsiteX147" fmla="*/ 26282 w 252850"/>
                  <a:gd name="connsiteY147" fmla="*/ 276378 h 282561"/>
                  <a:gd name="connsiteX148" fmla="*/ 23832 w 252850"/>
                  <a:gd name="connsiteY148" fmla="*/ 276378 h 282561"/>
                  <a:gd name="connsiteX149" fmla="*/ 22789 w 252850"/>
                  <a:gd name="connsiteY149" fmla="*/ 280187 h 282561"/>
                  <a:gd name="connsiteX150" fmla="*/ 17498 w 252850"/>
                  <a:gd name="connsiteY150" fmla="*/ 280891 h 282561"/>
                  <a:gd name="connsiteX151" fmla="*/ 14187 w 252850"/>
                  <a:gd name="connsiteY151" fmla="*/ 282300 h 282561"/>
                  <a:gd name="connsiteX152" fmla="*/ 13353 w 252850"/>
                  <a:gd name="connsiteY152" fmla="*/ 279509 h 282561"/>
                  <a:gd name="connsiteX153" fmla="*/ 11424 w 252850"/>
                  <a:gd name="connsiteY153" fmla="*/ 278805 h 282561"/>
                  <a:gd name="connsiteX154" fmla="*/ 9078 w 252850"/>
                  <a:gd name="connsiteY154" fmla="*/ 274578 h 282561"/>
                  <a:gd name="connsiteX155" fmla="*/ 9313 w 252850"/>
                  <a:gd name="connsiteY155" fmla="*/ 272309 h 282561"/>
                  <a:gd name="connsiteX156" fmla="*/ 3526 w 252850"/>
                  <a:gd name="connsiteY156" fmla="*/ 271787 h 282561"/>
                  <a:gd name="connsiteX157" fmla="*/ 1258 w 252850"/>
                  <a:gd name="connsiteY157" fmla="*/ 273066 h 282561"/>
                  <a:gd name="connsiteX158" fmla="*/ 33 w 252850"/>
                  <a:gd name="connsiteY158" fmla="*/ 267509 h 282561"/>
                  <a:gd name="connsiteX159" fmla="*/ 33 w 252850"/>
                  <a:gd name="connsiteY159" fmla="*/ 267509 h 28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252850" h="282561">
                    <a:moveTo>
                      <a:pt x="33" y="267509"/>
                    </a:moveTo>
                    <a:lnTo>
                      <a:pt x="3395" y="263649"/>
                    </a:lnTo>
                    <a:lnTo>
                      <a:pt x="6393" y="264222"/>
                    </a:lnTo>
                    <a:lnTo>
                      <a:pt x="7853" y="267118"/>
                    </a:lnTo>
                    <a:lnTo>
                      <a:pt x="11111" y="263805"/>
                    </a:lnTo>
                    <a:lnTo>
                      <a:pt x="6289" y="257232"/>
                    </a:lnTo>
                    <a:lnTo>
                      <a:pt x="9938" y="255614"/>
                    </a:lnTo>
                    <a:lnTo>
                      <a:pt x="9990" y="252327"/>
                    </a:lnTo>
                    <a:lnTo>
                      <a:pt x="12962" y="252927"/>
                    </a:lnTo>
                    <a:lnTo>
                      <a:pt x="12884" y="240980"/>
                    </a:lnTo>
                    <a:lnTo>
                      <a:pt x="10408" y="237276"/>
                    </a:lnTo>
                    <a:lnTo>
                      <a:pt x="19896" y="236832"/>
                    </a:lnTo>
                    <a:lnTo>
                      <a:pt x="27612" y="232893"/>
                    </a:lnTo>
                    <a:lnTo>
                      <a:pt x="34676" y="235737"/>
                    </a:lnTo>
                    <a:lnTo>
                      <a:pt x="35901" y="237171"/>
                    </a:lnTo>
                    <a:lnTo>
                      <a:pt x="38169" y="231798"/>
                    </a:lnTo>
                    <a:lnTo>
                      <a:pt x="37413" y="225120"/>
                    </a:lnTo>
                    <a:lnTo>
                      <a:pt x="33816" y="225172"/>
                    </a:lnTo>
                    <a:lnTo>
                      <a:pt x="32773" y="222616"/>
                    </a:lnTo>
                    <a:lnTo>
                      <a:pt x="32669" y="217451"/>
                    </a:lnTo>
                    <a:lnTo>
                      <a:pt x="28941" y="217399"/>
                    </a:lnTo>
                    <a:lnTo>
                      <a:pt x="33242" y="209234"/>
                    </a:lnTo>
                    <a:lnTo>
                      <a:pt x="39837" y="203364"/>
                    </a:lnTo>
                    <a:lnTo>
                      <a:pt x="37856" y="200312"/>
                    </a:lnTo>
                    <a:lnTo>
                      <a:pt x="33320" y="199999"/>
                    </a:lnTo>
                    <a:lnTo>
                      <a:pt x="23389" y="169401"/>
                    </a:lnTo>
                    <a:lnTo>
                      <a:pt x="13901" y="141306"/>
                    </a:lnTo>
                    <a:lnTo>
                      <a:pt x="36866" y="129750"/>
                    </a:lnTo>
                    <a:lnTo>
                      <a:pt x="60508" y="117464"/>
                    </a:lnTo>
                    <a:lnTo>
                      <a:pt x="59544" y="116446"/>
                    </a:lnTo>
                    <a:lnTo>
                      <a:pt x="69919" y="117203"/>
                    </a:lnTo>
                    <a:lnTo>
                      <a:pt x="104458" y="116864"/>
                    </a:lnTo>
                    <a:lnTo>
                      <a:pt x="103858" y="113473"/>
                    </a:lnTo>
                    <a:lnTo>
                      <a:pt x="87123" y="29398"/>
                    </a:lnTo>
                    <a:lnTo>
                      <a:pt x="100965" y="21520"/>
                    </a:lnTo>
                    <a:lnTo>
                      <a:pt x="105057" y="21860"/>
                    </a:lnTo>
                    <a:lnTo>
                      <a:pt x="108628" y="24129"/>
                    </a:lnTo>
                    <a:lnTo>
                      <a:pt x="111913" y="24807"/>
                    </a:lnTo>
                    <a:lnTo>
                      <a:pt x="113815" y="27024"/>
                    </a:lnTo>
                    <a:lnTo>
                      <a:pt x="115666" y="25877"/>
                    </a:lnTo>
                    <a:lnTo>
                      <a:pt x="145435" y="18833"/>
                    </a:lnTo>
                    <a:lnTo>
                      <a:pt x="173483" y="12364"/>
                    </a:lnTo>
                    <a:lnTo>
                      <a:pt x="175907" y="11321"/>
                    </a:lnTo>
                    <a:lnTo>
                      <a:pt x="176376" y="8817"/>
                    </a:lnTo>
                    <a:lnTo>
                      <a:pt x="194806" y="4799"/>
                    </a:lnTo>
                    <a:lnTo>
                      <a:pt x="239641" y="1747"/>
                    </a:lnTo>
                    <a:lnTo>
                      <a:pt x="241231" y="3469"/>
                    </a:lnTo>
                    <a:lnTo>
                      <a:pt x="247045" y="0"/>
                    </a:lnTo>
                    <a:lnTo>
                      <a:pt x="249156" y="182"/>
                    </a:lnTo>
                    <a:lnTo>
                      <a:pt x="247070" y="5165"/>
                    </a:lnTo>
                    <a:lnTo>
                      <a:pt x="248400" y="12025"/>
                    </a:lnTo>
                    <a:lnTo>
                      <a:pt x="244985" y="15103"/>
                    </a:lnTo>
                    <a:lnTo>
                      <a:pt x="246549" y="18129"/>
                    </a:lnTo>
                    <a:lnTo>
                      <a:pt x="250094" y="18886"/>
                    </a:lnTo>
                    <a:lnTo>
                      <a:pt x="250511" y="24859"/>
                    </a:lnTo>
                    <a:lnTo>
                      <a:pt x="252884" y="25981"/>
                    </a:lnTo>
                    <a:lnTo>
                      <a:pt x="248426" y="30050"/>
                    </a:lnTo>
                    <a:lnTo>
                      <a:pt x="246028" y="30807"/>
                    </a:lnTo>
                    <a:lnTo>
                      <a:pt x="244620" y="29216"/>
                    </a:lnTo>
                    <a:lnTo>
                      <a:pt x="242822" y="31433"/>
                    </a:lnTo>
                    <a:lnTo>
                      <a:pt x="244646" y="33024"/>
                    </a:lnTo>
                    <a:lnTo>
                      <a:pt x="243369" y="35841"/>
                    </a:lnTo>
                    <a:lnTo>
                      <a:pt x="249521" y="38450"/>
                    </a:lnTo>
                    <a:lnTo>
                      <a:pt x="250329" y="41945"/>
                    </a:lnTo>
                    <a:lnTo>
                      <a:pt x="249469" y="44267"/>
                    </a:lnTo>
                    <a:lnTo>
                      <a:pt x="245663" y="45963"/>
                    </a:lnTo>
                    <a:lnTo>
                      <a:pt x="246992" y="48675"/>
                    </a:lnTo>
                    <a:lnTo>
                      <a:pt x="243395" y="50841"/>
                    </a:lnTo>
                    <a:lnTo>
                      <a:pt x="245663" y="53658"/>
                    </a:lnTo>
                    <a:lnTo>
                      <a:pt x="244203" y="57727"/>
                    </a:lnTo>
                    <a:lnTo>
                      <a:pt x="246367" y="59162"/>
                    </a:lnTo>
                    <a:lnTo>
                      <a:pt x="245011" y="64040"/>
                    </a:lnTo>
                    <a:lnTo>
                      <a:pt x="242222" y="64536"/>
                    </a:lnTo>
                    <a:lnTo>
                      <a:pt x="240815" y="71161"/>
                    </a:lnTo>
                    <a:lnTo>
                      <a:pt x="237608" y="71736"/>
                    </a:lnTo>
                    <a:lnTo>
                      <a:pt x="236904" y="74787"/>
                    </a:lnTo>
                    <a:lnTo>
                      <a:pt x="238886" y="78961"/>
                    </a:lnTo>
                    <a:lnTo>
                      <a:pt x="237191" y="78726"/>
                    </a:lnTo>
                    <a:lnTo>
                      <a:pt x="236722" y="82822"/>
                    </a:lnTo>
                    <a:lnTo>
                      <a:pt x="235158" y="85561"/>
                    </a:lnTo>
                    <a:lnTo>
                      <a:pt x="231743" y="86839"/>
                    </a:lnTo>
                    <a:lnTo>
                      <a:pt x="227677" y="91769"/>
                    </a:lnTo>
                    <a:lnTo>
                      <a:pt x="228328" y="99595"/>
                    </a:lnTo>
                    <a:lnTo>
                      <a:pt x="223271" y="100691"/>
                    </a:lnTo>
                    <a:lnTo>
                      <a:pt x="221290" y="102856"/>
                    </a:lnTo>
                    <a:lnTo>
                      <a:pt x="221055" y="107864"/>
                    </a:lnTo>
                    <a:lnTo>
                      <a:pt x="219439" y="108751"/>
                    </a:lnTo>
                    <a:lnTo>
                      <a:pt x="223193" y="112247"/>
                    </a:lnTo>
                    <a:lnTo>
                      <a:pt x="222750" y="118090"/>
                    </a:lnTo>
                    <a:lnTo>
                      <a:pt x="225513" y="125602"/>
                    </a:lnTo>
                    <a:lnTo>
                      <a:pt x="216963" y="133637"/>
                    </a:lnTo>
                    <a:lnTo>
                      <a:pt x="217354" y="137785"/>
                    </a:lnTo>
                    <a:lnTo>
                      <a:pt x="215816" y="141437"/>
                    </a:lnTo>
                    <a:lnTo>
                      <a:pt x="219752" y="148897"/>
                    </a:lnTo>
                    <a:lnTo>
                      <a:pt x="224601" y="150515"/>
                    </a:lnTo>
                    <a:lnTo>
                      <a:pt x="223949" y="158184"/>
                    </a:lnTo>
                    <a:lnTo>
                      <a:pt x="165037" y="158575"/>
                    </a:lnTo>
                    <a:lnTo>
                      <a:pt x="165116" y="162931"/>
                    </a:lnTo>
                    <a:lnTo>
                      <a:pt x="168765" y="165984"/>
                    </a:lnTo>
                    <a:lnTo>
                      <a:pt x="166132" y="167470"/>
                    </a:lnTo>
                    <a:lnTo>
                      <a:pt x="165637" y="174148"/>
                    </a:lnTo>
                    <a:lnTo>
                      <a:pt x="166367" y="175870"/>
                    </a:lnTo>
                    <a:lnTo>
                      <a:pt x="170537" y="177696"/>
                    </a:lnTo>
                    <a:lnTo>
                      <a:pt x="171267" y="180200"/>
                    </a:lnTo>
                    <a:lnTo>
                      <a:pt x="169417" y="181400"/>
                    </a:lnTo>
                    <a:lnTo>
                      <a:pt x="165350" y="189226"/>
                    </a:lnTo>
                    <a:lnTo>
                      <a:pt x="161362" y="186122"/>
                    </a:lnTo>
                    <a:lnTo>
                      <a:pt x="160423" y="183330"/>
                    </a:lnTo>
                    <a:lnTo>
                      <a:pt x="154611" y="183669"/>
                    </a:lnTo>
                    <a:lnTo>
                      <a:pt x="154637" y="186122"/>
                    </a:lnTo>
                    <a:lnTo>
                      <a:pt x="151483" y="186122"/>
                    </a:lnTo>
                    <a:lnTo>
                      <a:pt x="152291" y="190530"/>
                    </a:lnTo>
                    <a:lnTo>
                      <a:pt x="154689" y="192460"/>
                    </a:lnTo>
                    <a:lnTo>
                      <a:pt x="154715" y="194913"/>
                    </a:lnTo>
                    <a:lnTo>
                      <a:pt x="149945" y="194939"/>
                    </a:lnTo>
                    <a:lnTo>
                      <a:pt x="150805" y="200234"/>
                    </a:lnTo>
                    <a:lnTo>
                      <a:pt x="152603" y="201747"/>
                    </a:lnTo>
                    <a:lnTo>
                      <a:pt x="149241" y="205608"/>
                    </a:lnTo>
                    <a:lnTo>
                      <a:pt x="145826" y="211190"/>
                    </a:lnTo>
                    <a:lnTo>
                      <a:pt x="143245" y="210251"/>
                    </a:lnTo>
                    <a:lnTo>
                      <a:pt x="135451" y="217607"/>
                    </a:lnTo>
                    <a:lnTo>
                      <a:pt x="130394" y="217216"/>
                    </a:lnTo>
                    <a:lnTo>
                      <a:pt x="130968" y="263466"/>
                    </a:lnTo>
                    <a:lnTo>
                      <a:pt x="127292" y="262553"/>
                    </a:lnTo>
                    <a:lnTo>
                      <a:pt x="125989" y="266101"/>
                    </a:lnTo>
                    <a:lnTo>
                      <a:pt x="121558" y="267170"/>
                    </a:lnTo>
                    <a:lnTo>
                      <a:pt x="122548" y="269805"/>
                    </a:lnTo>
                    <a:lnTo>
                      <a:pt x="121036" y="270979"/>
                    </a:lnTo>
                    <a:lnTo>
                      <a:pt x="113581" y="272309"/>
                    </a:lnTo>
                    <a:lnTo>
                      <a:pt x="110166" y="274526"/>
                    </a:lnTo>
                    <a:lnTo>
                      <a:pt x="106543" y="275153"/>
                    </a:lnTo>
                    <a:lnTo>
                      <a:pt x="106439" y="273274"/>
                    </a:lnTo>
                    <a:lnTo>
                      <a:pt x="103285" y="269935"/>
                    </a:lnTo>
                    <a:lnTo>
                      <a:pt x="99766" y="269857"/>
                    </a:lnTo>
                    <a:lnTo>
                      <a:pt x="95282" y="272126"/>
                    </a:lnTo>
                    <a:lnTo>
                      <a:pt x="79772" y="275752"/>
                    </a:lnTo>
                    <a:lnTo>
                      <a:pt x="72056" y="277970"/>
                    </a:lnTo>
                    <a:lnTo>
                      <a:pt x="69606" y="276952"/>
                    </a:lnTo>
                    <a:lnTo>
                      <a:pt x="67859" y="273613"/>
                    </a:lnTo>
                    <a:lnTo>
                      <a:pt x="61838" y="279170"/>
                    </a:lnTo>
                    <a:lnTo>
                      <a:pt x="55816" y="279535"/>
                    </a:lnTo>
                    <a:lnTo>
                      <a:pt x="50812" y="282561"/>
                    </a:lnTo>
                    <a:lnTo>
                      <a:pt x="40984" y="280031"/>
                    </a:lnTo>
                    <a:lnTo>
                      <a:pt x="37387" y="277657"/>
                    </a:lnTo>
                    <a:lnTo>
                      <a:pt x="35275" y="273978"/>
                    </a:lnTo>
                    <a:lnTo>
                      <a:pt x="30610" y="272257"/>
                    </a:lnTo>
                    <a:lnTo>
                      <a:pt x="27716" y="272674"/>
                    </a:lnTo>
                    <a:lnTo>
                      <a:pt x="26282" y="276378"/>
                    </a:lnTo>
                    <a:lnTo>
                      <a:pt x="23832" y="276378"/>
                    </a:lnTo>
                    <a:lnTo>
                      <a:pt x="22789" y="280187"/>
                    </a:lnTo>
                    <a:lnTo>
                      <a:pt x="17498" y="280891"/>
                    </a:lnTo>
                    <a:lnTo>
                      <a:pt x="14187" y="282300"/>
                    </a:lnTo>
                    <a:lnTo>
                      <a:pt x="13353" y="279509"/>
                    </a:lnTo>
                    <a:lnTo>
                      <a:pt x="11424" y="278805"/>
                    </a:lnTo>
                    <a:lnTo>
                      <a:pt x="9078" y="274578"/>
                    </a:lnTo>
                    <a:lnTo>
                      <a:pt x="9313" y="272309"/>
                    </a:lnTo>
                    <a:lnTo>
                      <a:pt x="3526" y="271787"/>
                    </a:lnTo>
                    <a:lnTo>
                      <a:pt x="1258" y="273066"/>
                    </a:lnTo>
                    <a:lnTo>
                      <a:pt x="33" y="267509"/>
                    </a:lnTo>
                    <a:lnTo>
                      <a:pt x="33" y="267509"/>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65" name="TX-37">
                <a:extLst>
                  <a:ext uri="{FF2B5EF4-FFF2-40B4-BE49-F238E27FC236}">
                    <a16:creationId xmlns:a16="http://schemas.microsoft.com/office/drawing/2014/main" id="{C0CED610-63AB-945F-77AA-17F9966A7E6D}"/>
                  </a:ext>
                </a:extLst>
              </p:cNvPr>
              <p:cNvSpPr/>
              <p:nvPr/>
            </p:nvSpPr>
            <p:spPr>
              <a:xfrm>
                <a:off x="4469382" y="4937167"/>
                <a:ext cx="38081" cy="57284"/>
              </a:xfrm>
              <a:custGeom>
                <a:avLst/>
                <a:gdLst>
                  <a:gd name="connsiteX0" fmla="*/ 33 w 44444"/>
                  <a:gd name="connsiteY0" fmla="*/ 52302 h 66857"/>
                  <a:gd name="connsiteX1" fmla="*/ 1545 w 44444"/>
                  <a:gd name="connsiteY1" fmla="*/ 49589 h 66857"/>
                  <a:gd name="connsiteX2" fmla="*/ 4334 w 44444"/>
                  <a:gd name="connsiteY2" fmla="*/ 48206 h 66857"/>
                  <a:gd name="connsiteX3" fmla="*/ 5872 w 44444"/>
                  <a:gd name="connsiteY3" fmla="*/ 45128 h 66857"/>
                  <a:gd name="connsiteX4" fmla="*/ 3265 w 44444"/>
                  <a:gd name="connsiteY4" fmla="*/ 43693 h 66857"/>
                  <a:gd name="connsiteX5" fmla="*/ 6107 w 44444"/>
                  <a:gd name="connsiteY5" fmla="*/ 41659 h 66857"/>
                  <a:gd name="connsiteX6" fmla="*/ 8296 w 44444"/>
                  <a:gd name="connsiteY6" fmla="*/ 44137 h 66857"/>
                  <a:gd name="connsiteX7" fmla="*/ 10955 w 44444"/>
                  <a:gd name="connsiteY7" fmla="*/ 41711 h 66857"/>
                  <a:gd name="connsiteX8" fmla="*/ 15047 w 44444"/>
                  <a:gd name="connsiteY8" fmla="*/ 44111 h 66857"/>
                  <a:gd name="connsiteX9" fmla="*/ 17055 w 44444"/>
                  <a:gd name="connsiteY9" fmla="*/ 42859 h 66857"/>
                  <a:gd name="connsiteX10" fmla="*/ 14891 w 44444"/>
                  <a:gd name="connsiteY10" fmla="*/ 38320 h 66857"/>
                  <a:gd name="connsiteX11" fmla="*/ 11033 w 44444"/>
                  <a:gd name="connsiteY11" fmla="*/ 36311 h 66857"/>
                  <a:gd name="connsiteX12" fmla="*/ 12363 w 44444"/>
                  <a:gd name="connsiteY12" fmla="*/ 34876 h 66857"/>
                  <a:gd name="connsiteX13" fmla="*/ 9026 w 44444"/>
                  <a:gd name="connsiteY13" fmla="*/ 32242 h 66857"/>
                  <a:gd name="connsiteX14" fmla="*/ 6445 w 44444"/>
                  <a:gd name="connsiteY14" fmla="*/ 35476 h 66857"/>
                  <a:gd name="connsiteX15" fmla="*/ 2979 w 44444"/>
                  <a:gd name="connsiteY15" fmla="*/ 32242 h 66857"/>
                  <a:gd name="connsiteX16" fmla="*/ 2848 w 44444"/>
                  <a:gd name="connsiteY16" fmla="*/ 28016 h 66857"/>
                  <a:gd name="connsiteX17" fmla="*/ 4204 w 44444"/>
                  <a:gd name="connsiteY17" fmla="*/ 26633 h 66857"/>
                  <a:gd name="connsiteX18" fmla="*/ 11268 w 44444"/>
                  <a:gd name="connsiteY18" fmla="*/ 24677 h 66857"/>
                  <a:gd name="connsiteX19" fmla="*/ 12441 w 44444"/>
                  <a:gd name="connsiteY19" fmla="*/ 28903 h 66857"/>
                  <a:gd name="connsiteX20" fmla="*/ 15047 w 44444"/>
                  <a:gd name="connsiteY20" fmla="*/ 28251 h 66857"/>
                  <a:gd name="connsiteX21" fmla="*/ 20626 w 44444"/>
                  <a:gd name="connsiteY21" fmla="*/ 33729 h 66857"/>
                  <a:gd name="connsiteX22" fmla="*/ 22086 w 44444"/>
                  <a:gd name="connsiteY22" fmla="*/ 31016 h 66857"/>
                  <a:gd name="connsiteX23" fmla="*/ 19062 w 44444"/>
                  <a:gd name="connsiteY23" fmla="*/ 24964 h 66857"/>
                  <a:gd name="connsiteX24" fmla="*/ 20026 w 44444"/>
                  <a:gd name="connsiteY24" fmla="*/ 22277 h 66857"/>
                  <a:gd name="connsiteX25" fmla="*/ 17576 w 44444"/>
                  <a:gd name="connsiteY25" fmla="*/ 20008 h 66857"/>
                  <a:gd name="connsiteX26" fmla="*/ 11737 w 44444"/>
                  <a:gd name="connsiteY26" fmla="*/ 17242 h 66857"/>
                  <a:gd name="connsiteX27" fmla="*/ 7931 w 44444"/>
                  <a:gd name="connsiteY27" fmla="*/ 20868 h 66857"/>
                  <a:gd name="connsiteX28" fmla="*/ 5377 w 44444"/>
                  <a:gd name="connsiteY28" fmla="*/ 21729 h 66857"/>
                  <a:gd name="connsiteX29" fmla="*/ 2588 w 44444"/>
                  <a:gd name="connsiteY29" fmla="*/ 18156 h 66857"/>
                  <a:gd name="connsiteX30" fmla="*/ 4282 w 44444"/>
                  <a:gd name="connsiteY30" fmla="*/ 17451 h 66857"/>
                  <a:gd name="connsiteX31" fmla="*/ 3343 w 44444"/>
                  <a:gd name="connsiteY31" fmla="*/ 13016 h 66857"/>
                  <a:gd name="connsiteX32" fmla="*/ 10668 w 44444"/>
                  <a:gd name="connsiteY32" fmla="*/ 10851 h 66857"/>
                  <a:gd name="connsiteX33" fmla="*/ 12337 w 44444"/>
                  <a:gd name="connsiteY33" fmla="*/ 12130 h 66857"/>
                  <a:gd name="connsiteX34" fmla="*/ 14500 w 44444"/>
                  <a:gd name="connsiteY34" fmla="*/ 7695 h 66857"/>
                  <a:gd name="connsiteX35" fmla="*/ 17055 w 44444"/>
                  <a:gd name="connsiteY35" fmla="*/ 5869 h 66857"/>
                  <a:gd name="connsiteX36" fmla="*/ 17993 w 44444"/>
                  <a:gd name="connsiteY36" fmla="*/ 2113 h 66857"/>
                  <a:gd name="connsiteX37" fmla="*/ 24588 w 44444"/>
                  <a:gd name="connsiteY37" fmla="*/ 0 h 66857"/>
                  <a:gd name="connsiteX38" fmla="*/ 25944 w 44444"/>
                  <a:gd name="connsiteY38" fmla="*/ 4199 h 66857"/>
                  <a:gd name="connsiteX39" fmla="*/ 30166 w 44444"/>
                  <a:gd name="connsiteY39" fmla="*/ 4721 h 66857"/>
                  <a:gd name="connsiteX40" fmla="*/ 29958 w 44444"/>
                  <a:gd name="connsiteY40" fmla="*/ 7225 h 66857"/>
                  <a:gd name="connsiteX41" fmla="*/ 33790 w 44444"/>
                  <a:gd name="connsiteY41" fmla="*/ 6286 h 66857"/>
                  <a:gd name="connsiteX42" fmla="*/ 33659 w 44444"/>
                  <a:gd name="connsiteY42" fmla="*/ 8243 h 66857"/>
                  <a:gd name="connsiteX43" fmla="*/ 36631 w 44444"/>
                  <a:gd name="connsiteY43" fmla="*/ 10564 h 66857"/>
                  <a:gd name="connsiteX44" fmla="*/ 37882 w 44444"/>
                  <a:gd name="connsiteY44" fmla="*/ 9678 h 66857"/>
                  <a:gd name="connsiteX45" fmla="*/ 44477 w 44444"/>
                  <a:gd name="connsiteY45" fmla="*/ 13356 h 66857"/>
                  <a:gd name="connsiteX46" fmla="*/ 37934 w 44444"/>
                  <a:gd name="connsiteY46" fmla="*/ 21181 h 66857"/>
                  <a:gd name="connsiteX47" fmla="*/ 35823 w 44444"/>
                  <a:gd name="connsiteY47" fmla="*/ 29477 h 66857"/>
                  <a:gd name="connsiteX48" fmla="*/ 35953 w 44444"/>
                  <a:gd name="connsiteY48" fmla="*/ 32059 h 66857"/>
                  <a:gd name="connsiteX49" fmla="*/ 34155 w 44444"/>
                  <a:gd name="connsiteY49" fmla="*/ 35033 h 66857"/>
                  <a:gd name="connsiteX50" fmla="*/ 29567 w 44444"/>
                  <a:gd name="connsiteY50" fmla="*/ 35346 h 66857"/>
                  <a:gd name="connsiteX51" fmla="*/ 27638 w 44444"/>
                  <a:gd name="connsiteY51" fmla="*/ 40250 h 66857"/>
                  <a:gd name="connsiteX52" fmla="*/ 27872 w 44444"/>
                  <a:gd name="connsiteY52" fmla="*/ 42780 h 66857"/>
                  <a:gd name="connsiteX53" fmla="*/ 20626 w 44444"/>
                  <a:gd name="connsiteY53" fmla="*/ 55484 h 66857"/>
                  <a:gd name="connsiteX54" fmla="*/ 16638 w 44444"/>
                  <a:gd name="connsiteY54" fmla="*/ 66858 h 66857"/>
                  <a:gd name="connsiteX55" fmla="*/ 33 w 44444"/>
                  <a:gd name="connsiteY55" fmla="*/ 53058 h 66857"/>
                  <a:gd name="connsiteX56" fmla="*/ 33 w 44444"/>
                  <a:gd name="connsiteY56" fmla="*/ 52302 h 66857"/>
                  <a:gd name="connsiteX57" fmla="*/ 33 w 44444"/>
                  <a:gd name="connsiteY57" fmla="*/ 52302 h 66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44444" h="66857">
                    <a:moveTo>
                      <a:pt x="33" y="52302"/>
                    </a:moveTo>
                    <a:lnTo>
                      <a:pt x="1545" y="49589"/>
                    </a:lnTo>
                    <a:lnTo>
                      <a:pt x="4334" y="48206"/>
                    </a:lnTo>
                    <a:lnTo>
                      <a:pt x="5872" y="45128"/>
                    </a:lnTo>
                    <a:lnTo>
                      <a:pt x="3265" y="43693"/>
                    </a:lnTo>
                    <a:lnTo>
                      <a:pt x="6107" y="41659"/>
                    </a:lnTo>
                    <a:lnTo>
                      <a:pt x="8296" y="44137"/>
                    </a:lnTo>
                    <a:lnTo>
                      <a:pt x="10955" y="41711"/>
                    </a:lnTo>
                    <a:lnTo>
                      <a:pt x="15047" y="44111"/>
                    </a:lnTo>
                    <a:lnTo>
                      <a:pt x="17055" y="42859"/>
                    </a:lnTo>
                    <a:lnTo>
                      <a:pt x="14891" y="38320"/>
                    </a:lnTo>
                    <a:lnTo>
                      <a:pt x="11033" y="36311"/>
                    </a:lnTo>
                    <a:lnTo>
                      <a:pt x="12363" y="34876"/>
                    </a:lnTo>
                    <a:lnTo>
                      <a:pt x="9026" y="32242"/>
                    </a:lnTo>
                    <a:lnTo>
                      <a:pt x="6445" y="35476"/>
                    </a:lnTo>
                    <a:lnTo>
                      <a:pt x="2979" y="32242"/>
                    </a:lnTo>
                    <a:lnTo>
                      <a:pt x="2848" y="28016"/>
                    </a:lnTo>
                    <a:lnTo>
                      <a:pt x="4204" y="26633"/>
                    </a:lnTo>
                    <a:lnTo>
                      <a:pt x="11268" y="24677"/>
                    </a:lnTo>
                    <a:lnTo>
                      <a:pt x="12441" y="28903"/>
                    </a:lnTo>
                    <a:lnTo>
                      <a:pt x="15047" y="28251"/>
                    </a:lnTo>
                    <a:lnTo>
                      <a:pt x="20626" y="33729"/>
                    </a:lnTo>
                    <a:lnTo>
                      <a:pt x="22086" y="31016"/>
                    </a:lnTo>
                    <a:lnTo>
                      <a:pt x="19062" y="24964"/>
                    </a:lnTo>
                    <a:lnTo>
                      <a:pt x="20026" y="22277"/>
                    </a:lnTo>
                    <a:lnTo>
                      <a:pt x="17576" y="20008"/>
                    </a:lnTo>
                    <a:lnTo>
                      <a:pt x="11737" y="17242"/>
                    </a:lnTo>
                    <a:lnTo>
                      <a:pt x="7931" y="20868"/>
                    </a:lnTo>
                    <a:lnTo>
                      <a:pt x="5377" y="21729"/>
                    </a:lnTo>
                    <a:lnTo>
                      <a:pt x="2588" y="18156"/>
                    </a:lnTo>
                    <a:lnTo>
                      <a:pt x="4282" y="17451"/>
                    </a:lnTo>
                    <a:lnTo>
                      <a:pt x="3343" y="13016"/>
                    </a:lnTo>
                    <a:lnTo>
                      <a:pt x="10668" y="10851"/>
                    </a:lnTo>
                    <a:lnTo>
                      <a:pt x="12337" y="12130"/>
                    </a:lnTo>
                    <a:lnTo>
                      <a:pt x="14500" y="7695"/>
                    </a:lnTo>
                    <a:lnTo>
                      <a:pt x="17055" y="5869"/>
                    </a:lnTo>
                    <a:lnTo>
                      <a:pt x="17993" y="2113"/>
                    </a:lnTo>
                    <a:lnTo>
                      <a:pt x="24588" y="0"/>
                    </a:lnTo>
                    <a:lnTo>
                      <a:pt x="25944" y="4199"/>
                    </a:lnTo>
                    <a:lnTo>
                      <a:pt x="30166" y="4721"/>
                    </a:lnTo>
                    <a:lnTo>
                      <a:pt x="29958" y="7225"/>
                    </a:lnTo>
                    <a:lnTo>
                      <a:pt x="33790" y="6286"/>
                    </a:lnTo>
                    <a:lnTo>
                      <a:pt x="33659" y="8243"/>
                    </a:lnTo>
                    <a:lnTo>
                      <a:pt x="36631" y="10564"/>
                    </a:lnTo>
                    <a:lnTo>
                      <a:pt x="37882" y="9678"/>
                    </a:lnTo>
                    <a:lnTo>
                      <a:pt x="44477" y="13356"/>
                    </a:lnTo>
                    <a:lnTo>
                      <a:pt x="37934" y="21181"/>
                    </a:lnTo>
                    <a:lnTo>
                      <a:pt x="35823" y="29477"/>
                    </a:lnTo>
                    <a:lnTo>
                      <a:pt x="35953" y="32059"/>
                    </a:lnTo>
                    <a:lnTo>
                      <a:pt x="34155" y="35033"/>
                    </a:lnTo>
                    <a:lnTo>
                      <a:pt x="29567" y="35346"/>
                    </a:lnTo>
                    <a:lnTo>
                      <a:pt x="27638" y="40250"/>
                    </a:lnTo>
                    <a:lnTo>
                      <a:pt x="27872" y="42780"/>
                    </a:lnTo>
                    <a:lnTo>
                      <a:pt x="20626" y="55484"/>
                    </a:lnTo>
                    <a:lnTo>
                      <a:pt x="16638" y="66858"/>
                    </a:lnTo>
                    <a:lnTo>
                      <a:pt x="33" y="53058"/>
                    </a:lnTo>
                    <a:lnTo>
                      <a:pt x="33" y="52302"/>
                    </a:lnTo>
                    <a:lnTo>
                      <a:pt x="33" y="52302"/>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66" name="TX-38">
                <a:extLst>
                  <a:ext uri="{FF2B5EF4-FFF2-40B4-BE49-F238E27FC236}">
                    <a16:creationId xmlns:a16="http://schemas.microsoft.com/office/drawing/2014/main" id="{4C6025C8-09ED-729A-8A67-6B7FAAF8B06C}"/>
                  </a:ext>
                </a:extLst>
              </p:cNvPr>
              <p:cNvSpPr/>
              <p:nvPr/>
            </p:nvSpPr>
            <p:spPr>
              <a:xfrm>
                <a:off x="4734539" y="4986898"/>
                <a:ext cx="46055" cy="62894"/>
              </a:xfrm>
              <a:custGeom>
                <a:avLst/>
                <a:gdLst>
                  <a:gd name="connsiteX0" fmla="*/ 33 w 53750"/>
                  <a:gd name="connsiteY0" fmla="*/ 20764 h 73405"/>
                  <a:gd name="connsiteX1" fmla="*/ 215 w 53750"/>
                  <a:gd name="connsiteY1" fmla="*/ 13930 h 73405"/>
                  <a:gd name="connsiteX2" fmla="*/ 3786 w 53750"/>
                  <a:gd name="connsiteY2" fmla="*/ 12208 h 73405"/>
                  <a:gd name="connsiteX3" fmla="*/ 4829 w 53750"/>
                  <a:gd name="connsiteY3" fmla="*/ 9339 h 73405"/>
                  <a:gd name="connsiteX4" fmla="*/ 6993 w 53750"/>
                  <a:gd name="connsiteY4" fmla="*/ 9703 h 73405"/>
                  <a:gd name="connsiteX5" fmla="*/ 13953 w 53750"/>
                  <a:gd name="connsiteY5" fmla="*/ 7486 h 73405"/>
                  <a:gd name="connsiteX6" fmla="*/ 15856 w 53750"/>
                  <a:gd name="connsiteY6" fmla="*/ 8373 h 73405"/>
                  <a:gd name="connsiteX7" fmla="*/ 18541 w 53750"/>
                  <a:gd name="connsiteY7" fmla="*/ 7095 h 73405"/>
                  <a:gd name="connsiteX8" fmla="*/ 22972 w 53750"/>
                  <a:gd name="connsiteY8" fmla="*/ 2660 h 73405"/>
                  <a:gd name="connsiteX9" fmla="*/ 26152 w 53750"/>
                  <a:gd name="connsiteY9" fmla="*/ 3156 h 73405"/>
                  <a:gd name="connsiteX10" fmla="*/ 29984 w 53750"/>
                  <a:gd name="connsiteY10" fmla="*/ 0 h 73405"/>
                  <a:gd name="connsiteX11" fmla="*/ 30036 w 53750"/>
                  <a:gd name="connsiteY11" fmla="*/ 3652 h 73405"/>
                  <a:gd name="connsiteX12" fmla="*/ 31678 w 53750"/>
                  <a:gd name="connsiteY12" fmla="*/ 2530 h 73405"/>
                  <a:gd name="connsiteX13" fmla="*/ 40046 w 53750"/>
                  <a:gd name="connsiteY13" fmla="*/ 1930 h 73405"/>
                  <a:gd name="connsiteX14" fmla="*/ 39759 w 53750"/>
                  <a:gd name="connsiteY14" fmla="*/ 9156 h 73405"/>
                  <a:gd name="connsiteX15" fmla="*/ 41193 w 53750"/>
                  <a:gd name="connsiteY15" fmla="*/ 12964 h 73405"/>
                  <a:gd name="connsiteX16" fmla="*/ 44112 w 53750"/>
                  <a:gd name="connsiteY16" fmla="*/ 13538 h 73405"/>
                  <a:gd name="connsiteX17" fmla="*/ 44503 w 53750"/>
                  <a:gd name="connsiteY17" fmla="*/ 17216 h 73405"/>
                  <a:gd name="connsiteX18" fmla="*/ 41766 w 53750"/>
                  <a:gd name="connsiteY18" fmla="*/ 16903 h 73405"/>
                  <a:gd name="connsiteX19" fmla="*/ 37778 w 53750"/>
                  <a:gd name="connsiteY19" fmla="*/ 22251 h 73405"/>
                  <a:gd name="connsiteX20" fmla="*/ 40984 w 53750"/>
                  <a:gd name="connsiteY20" fmla="*/ 27337 h 73405"/>
                  <a:gd name="connsiteX21" fmla="*/ 33868 w 53750"/>
                  <a:gd name="connsiteY21" fmla="*/ 31798 h 73405"/>
                  <a:gd name="connsiteX22" fmla="*/ 32539 w 53750"/>
                  <a:gd name="connsiteY22" fmla="*/ 30729 h 73405"/>
                  <a:gd name="connsiteX23" fmla="*/ 29228 w 53750"/>
                  <a:gd name="connsiteY23" fmla="*/ 31746 h 73405"/>
                  <a:gd name="connsiteX24" fmla="*/ 33008 w 53750"/>
                  <a:gd name="connsiteY24" fmla="*/ 32711 h 73405"/>
                  <a:gd name="connsiteX25" fmla="*/ 28498 w 53750"/>
                  <a:gd name="connsiteY25" fmla="*/ 36467 h 73405"/>
                  <a:gd name="connsiteX26" fmla="*/ 31027 w 53750"/>
                  <a:gd name="connsiteY26" fmla="*/ 37381 h 73405"/>
                  <a:gd name="connsiteX27" fmla="*/ 30453 w 53750"/>
                  <a:gd name="connsiteY27" fmla="*/ 39102 h 73405"/>
                  <a:gd name="connsiteX28" fmla="*/ 37596 w 53750"/>
                  <a:gd name="connsiteY28" fmla="*/ 35841 h 73405"/>
                  <a:gd name="connsiteX29" fmla="*/ 37100 w 53750"/>
                  <a:gd name="connsiteY29" fmla="*/ 37746 h 73405"/>
                  <a:gd name="connsiteX30" fmla="*/ 37231 w 53750"/>
                  <a:gd name="connsiteY30" fmla="*/ 48702 h 73405"/>
                  <a:gd name="connsiteX31" fmla="*/ 33738 w 53750"/>
                  <a:gd name="connsiteY31" fmla="*/ 46928 h 73405"/>
                  <a:gd name="connsiteX32" fmla="*/ 29958 w 53750"/>
                  <a:gd name="connsiteY32" fmla="*/ 47424 h 73405"/>
                  <a:gd name="connsiteX33" fmla="*/ 30636 w 53750"/>
                  <a:gd name="connsiteY33" fmla="*/ 53293 h 73405"/>
                  <a:gd name="connsiteX34" fmla="*/ 36188 w 53750"/>
                  <a:gd name="connsiteY34" fmla="*/ 53189 h 73405"/>
                  <a:gd name="connsiteX35" fmla="*/ 36058 w 53750"/>
                  <a:gd name="connsiteY35" fmla="*/ 55641 h 73405"/>
                  <a:gd name="connsiteX36" fmla="*/ 38716 w 53750"/>
                  <a:gd name="connsiteY36" fmla="*/ 56110 h 73405"/>
                  <a:gd name="connsiteX37" fmla="*/ 38378 w 53750"/>
                  <a:gd name="connsiteY37" fmla="*/ 58014 h 73405"/>
                  <a:gd name="connsiteX38" fmla="*/ 44243 w 53750"/>
                  <a:gd name="connsiteY38" fmla="*/ 58536 h 73405"/>
                  <a:gd name="connsiteX39" fmla="*/ 45338 w 53750"/>
                  <a:gd name="connsiteY39" fmla="*/ 61119 h 73405"/>
                  <a:gd name="connsiteX40" fmla="*/ 50994 w 53750"/>
                  <a:gd name="connsiteY40" fmla="*/ 62345 h 73405"/>
                  <a:gd name="connsiteX41" fmla="*/ 52037 w 53750"/>
                  <a:gd name="connsiteY41" fmla="*/ 64771 h 73405"/>
                  <a:gd name="connsiteX42" fmla="*/ 53783 w 53750"/>
                  <a:gd name="connsiteY42" fmla="*/ 64119 h 73405"/>
                  <a:gd name="connsiteX43" fmla="*/ 53601 w 53750"/>
                  <a:gd name="connsiteY43" fmla="*/ 68136 h 73405"/>
                  <a:gd name="connsiteX44" fmla="*/ 40593 w 53750"/>
                  <a:gd name="connsiteY44" fmla="*/ 68971 h 73405"/>
                  <a:gd name="connsiteX45" fmla="*/ 40567 w 53750"/>
                  <a:gd name="connsiteY45" fmla="*/ 66414 h 73405"/>
                  <a:gd name="connsiteX46" fmla="*/ 38117 w 53750"/>
                  <a:gd name="connsiteY46" fmla="*/ 68136 h 73405"/>
                  <a:gd name="connsiteX47" fmla="*/ 35197 w 53750"/>
                  <a:gd name="connsiteY47" fmla="*/ 67327 h 73405"/>
                  <a:gd name="connsiteX48" fmla="*/ 32408 w 53750"/>
                  <a:gd name="connsiteY48" fmla="*/ 69075 h 73405"/>
                  <a:gd name="connsiteX49" fmla="*/ 32356 w 53750"/>
                  <a:gd name="connsiteY49" fmla="*/ 65084 h 73405"/>
                  <a:gd name="connsiteX50" fmla="*/ 29437 w 53750"/>
                  <a:gd name="connsiteY50" fmla="*/ 64066 h 73405"/>
                  <a:gd name="connsiteX51" fmla="*/ 27951 w 53750"/>
                  <a:gd name="connsiteY51" fmla="*/ 67953 h 73405"/>
                  <a:gd name="connsiteX52" fmla="*/ 25448 w 53750"/>
                  <a:gd name="connsiteY52" fmla="*/ 67536 h 73405"/>
                  <a:gd name="connsiteX53" fmla="*/ 25422 w 53750"/>
                  <a:gd name="connsiteY53" fmla="*/ 64927 h 73405"/>
                  <a:gd name="connsiteX54" fmla="*/ 19609 w 53750"/>
                  <a:gd name="connsiteY54" fmla="*/ 65971 h 73405"/>
                  <a:gd name="connsiteX55" fmla="*/ 17837 w 53750"/>
                  <a:gd name="connsiteY55" fmla="*/ 70379 h 73405"/>
                  <a:gd name="connsiteX56" fmla="*/ 13588 w 53750"/>
                  <a:gd name="connsiteY56" fmla="*/ 73405 h 73405"/>
                  <a:gd name="connsiteX57" fmla="*/ 7514 w 53750"/>
                  <a:gd name="connsiteY57" fmla="*/ 69518 h 73405"/>
                  <a:gd name="connsiteX58" fmla="*/ 9339 w 53750"/>
                  <a:gd name="connsiteY58" fmla="*/ 65319 h 73405"/>
                  <a:gd name="connsiteX59" fmla="*/ 6784 w 53750"/>
                  <a:gd name="connsiteY59" fmla="*/ 63493 h 73405"/>
                  <a:gd name="connsiteX60" fmla="*/ 6732 w 53750"/>
                  <a:gd name="connsiteY60" fmla="*/ 61067 h 73405"/>
                  <a:gd name="connsiteX61" fmla="*/ 19870 w 53750"/>
                  <a:gd name="connsiteY61" fmla="*/ 61145 h 73405"/>
                  <a:gd name="connsiteX62" fmla="*/ 19766 w 53750"/>
                  <a:gd name="connsiteY62" fmla="*/ 49902 h 73405"/>
                  <a:gd name="connsiteX63" fmla="*/ 23467 w 53750"/>
                  <a:gd name="connsiteY63" fmla="*/ 49798 h 73405"/>
                  <a:gd name="connsiteX64" fmla="*/ 21564 w 53750"/>
                  <a:gd name="connsiteY64" fmla="*/ 45389 h 73405"/>
                  <a:gd name="connsiteX65" fmla="*/ 18462 w 53750"/>
                  <a:gd name="connsiteY65" fmla="*/ 45441 h 73405"/>
                  <a:gd name="connsiteX66" fmla="*/ 18567 w 53750"/>
                  <a:gd name="connsiteY66" fmla="*/ 40668 h 73405"/>
                  <a:gd name="connsiteX67" fmla="*/ 20105 w 53750"/>
                  <a:gd name="connsiteY67" fmla="*/ 41424 h 73405"/>
                  <a:gd name="connsiteX68" fmla="*/ 23467 w 53750"/>
                  <a:gd name="connsiteY68" fmla="*/ 39467 h 73405"/>
                  <a:gd name="connsiteX69" fmla="*/ 11737 w 53750"/>
                  <a:gd name="connsiteY69" fmla="*/ 30050 h 73405"/>
                  <a:gd name="connsiteX70" fmla="*/ 11138 w 53750"/>
                  <a:gd name="connsiteY70" fmla="*/ 33989 h 73405"/>
                  <a:gd name="connsiteX71" fmla="*/ 9287 w 53750"/>
                  <a:gd name="connsiteY71" fmla="*/ 32555 h 73405"/>
                  <a:gd name="connsiteX72" fmla="*/ 1858 w 53750"/>
                  <a:gd name="connsiteY72" fmla="*/ 33755 h 73405"/>
                  <a:gd name="connsiteX73" fmla="*/ 2092 w 53750"/>
                  <a:gd name="connsiteY73" fmla="*/ 25616 h 73405"/>
                  <a:gd name="connsiteX74" fmla="*/ 85 w 53750"/>
                  <a:gd name="connsiteY74" fmla="*/ 24755 h 73405"/>
                  <a:gd name="connsiteX75" fmla="*/ 33 w 53750"/>
                  <a:gd name="connsiteY75" fmla="*/ 20764 h 73405"/>
                  <a:gd name="connsiteX76" fmla="*/ 33 w 53750"/>
                  <a:gd name="connsiteY76" fmla="*/ 20764 h 73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53750" h="73405">
                    <a:moveTo>
                      <a:pt x="33" y="20764"/>
                    </a:moveTo>
                    <a:lnTo>
                      <a:pt x="215" y="13930"/>
                    </a:lnTo>
                    <a:lnTo>
                      <a:pt x="3786" y="12208"/>
                    </a:lnTo>
                    <a:lnTo>
                      <a:pt x="4829" y="9339"/>
                    </a:lnTo>
                    <a:lnTo>
                      <a:pt x="6993" y="9703"/>
                    </a:lnTo>
                    <a:lnTo>
                      <a:pt x="13953" y="7486"/>
                    </a:lnTo>
                    <a:lnTo>
                      <a:pt x="15856" y="8373"/>
                    </a:lnTo>
                    <a:lnTo>
                      <a:pt x="18541" y="7095"/>
                    </a:lnTo>
                    <a:lnTo>
                      <a:pt x="22972" y="2660"/>
                    </a:lnTo>
                    <a:lnTo>
                      <a:pt x="26152" y="3156"/>
                    </a:lnTo>
                    <a:lnTo>
                      <a:pt x="29984" y="0"/>
                    </a:lnTo>
                    <a:lnTo>
                      <a:pt x="30036" y="3652"/>
                    </a:lnTo>
                    <a:lnTo>
                      <a:pt x="31678" y="2530"/>
                    </a:lnTo>
                    <a:lnTo>
                      <a:pt x="40046" y="1930"/>
                    </a:lnTo>
                    <a:lnTo>
                      <a:pt x="39759" y="9156"/>
                    </a:lnTo>
                    <a:lnTo>
                      <a:pt x="41193" y="12964"/>
                    </a:lnTo>
                    <a:lnTo>
                      <a:pt x="44112" y="13538"/>
                    </a:lnTo>
                    <a:lnTo>
                      <a:pt x="44503" y="17216"/>
                    </a:lnTo>
                    <a:lnTo>
                      <a:pt x="41766" y="16903"/>
                    </a:lnTo>
                    <a:lnTo>
                      <a:pt x="37778" y="22251"/>
                    </a:lnTo>
                    <a:lnTo>
                      <a:pt x="40984" y="27337"/>
                    </a:lnTo>
                    <a:lnTo>
                      <a:pt x="33868" y="31798"/>
                    </a:lnTo>
                    <a:lnTo>
                      <a:pt x="32539" y="30729"/>
                    </a:lnTo>
                    <a:lnTo>
                      <a:pt x="29228" y="31746"/>
                    </a:lnTo>
                    <a:lnTo>
                      <a:pt x="33008" y="32711"/>
                    </a:lnTo>
                    <a:lnTo>
                      <a:pt x="28498" y="36467"/>
                    </a:lnTo>
                    <a:lnTo>
                      <a:pt x="31027" y="37381"/>
                    </a:lnTo>
                    <a:lnTo>
                      <a:pt x="30453" y="39102"/>
                    </a:lnTo>
                    <a:lnTo>
                      <a:pt x="37596" y="35841"/>
                    </a:lnTo>
                    <a:lnTo>
                      <a:pt x="37100" y="37746"/>
                    </a:lnTo>
                    <a:lnTo>
                      <a:pt x="37231" y="48702"/>
                    </a:lnTo>
                    <a:lnTo>
                      <a:pt x="33738" y="46928"/>
                    </a:lnTo>
                    <a:lnTo>
                      <a:pt x="29958" y="47424"/>
                    </a:lnTo>
                    <a:lnTo>
                      <a:pt x="30636" y="53293"/>
                    </a:lnTo>
                    <a:lnTo>
                      <a:pt x="36188" y="53189"/>
                    </a:lnTo>
                    <a:lnTo>
                      <a:pt x="36058" y="55641"/>
                    </a:lnTo>
                    <a:lnTo>
                      <a:pt x="38716" y="56110"/>
                    </a:lnTo>
                    <a:lnTo>
                      <a:pt x="38378" y="58014"/>
                    </a:lnTo>
                    <a:lnTo>
                      <a:pt x="44243" y="58536"/>
                    </a:lnTo>
                    <a:lnTo>
                      <a:pt x="45338" y="61119"/>
                    </a:lnTo>
                    <a:lnTo>
                      <a:pt x="50994" y="62345"/>
                    </a:lnTo>
                    <a:lnTo>
                      <a:pt x="52037" y="64771"/>
                    </a:lnTo>
                    <a:lnTo>
                      <a:pt x="53783" y="64119"/>
                    </a:lnTo>
                    <a:lnTo>
                      <a:pt x="53601" y="68136"/>
                    </a:lnTo>
                    <a:lnTo>
                      <a:pt x="40593" y="68971"/>
                    </a:lnTo>
                    <a:lnTo>
                      <a:pt x="40567" y="66414"/>
                    </a:lnTo>
                    <a:lnTo>
                      <a:pt x="38117" y="68136"/>
                    </a:lnTo>
                    <a:lnTo>
                      <a:pt x="35197" y="67327"/>
                    </a:lnTo>
                    <a:lnTo>
                      <a:pt x="32408" y="69075"/>
                    </a:lnTo>
                    <a:lnTo>
                      <a:pt x="32356" y="65084"/>
                    </a:lnTo>
                    <a:lnTo>
                      <a:pt x="29437" y="64066"/>
                    </a:lnTo>
                    <a:lnTo>
                      <a:pt x="27951" y="67953"/>
                    </a:lnTo>
                    <a:lnTo>
                      <a:pt x="25448" y="67536"/>
                    </a:lnTo>
                    <a:lnTo>
                      <a:pt x="25422" y="64927"/>
                    </a:lnTo>
                    <a:lnTo>
                      <a:pt x="19609" y="65971"/>
                    </a:lnTo>
                    <a:lnTo>
                      <a:pt x="17837" y="70379"/>
                    </a:lnTo>
                    <a:lnTo>
                      <a:pt x="13588" y="73405"/>
                    </a:lnTo>
                    <a:lnTo>
                      <a:pt x="7514" y="69518"/>
                    </a:lnTo>
                    <a:lnTo>
                      <a:pt x="9339" y="65319"/>
                    </a:lnTo>
                    <a:lnTo>
                      <a:pt x="6784" y="63493"/>
                    </a:lnTo>
                    <a:lnTo>
                      <a:pt x="6732" y="61067"/>
                    </a:lnTo>
                    <a:lnTo>
                      <a:pt x="19870" y="61145"/>
                    </a:lnTo>
                    <a:lnTo>
                      <a:pt x="19766" y="49902"/>
                    </a:lnTo>
                    <a:lnTo>
                      <a:pt x="23467" y="49798"/>
                    </a:lnTo>
                    <a:lnTo>
                      <a:pt x="21564" y="45389"/>
                    </a:lnTo>
                    <a:lnTo>
                      <a:pt x="18462" y="45441"/>
                    </a:lnTo>
                    <a:lnTo>
                      <a:pt x="18567" y="40668"/>
                    </a:lnTo>
                    <a:lnTo>
                      <a:pt x="20105" y="41424"/>
                    </a:lnTo>
                    <a:lnTo>
                      <a:pt x="23467" y="39467"/>
                    </a:lnTo>
                    <a:lnTo>
                      <a:pt x="11737" y="30050"/>
                    </a:lnTo>
                    <a:lnTo>
                      <a:pt x="11138" y="33989"/>
                    </a:lnTo>
                    <a:lnTo>
                      <a:pt x="9287" y="32555"/>
                    </a:lnTo>
                    <a:lnTo>
                      <a:pt x="1858" y="33755"/>
                    </a:lnTo>
                    <a:lnTo>
                      <a:pt x="2092" y="25616"/>
                    </a:lnTo>
                    <a:lnTo>
                      <a:pt x="85" y="24755"/>
                    </a:lnTo>
                    <a:lnTo>
                      <a:pt x="33" y="20764"/>
                    </a:lnTo>
                    <a:lnTo>
                      <a:pt x="33" y="20764"/>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57" name="UT">
              <a:extLst>
                <a:ext uri="{FF2B5EF4-FFF2-40B4-BE49-F238E27FC236}">
                  <a16:creationId xmlns:a16="http://schemas.microsoft.com/office/drawing/2014/main" id="{87ADF659-97D9-0618-342C-03119E00D931}"/>
                </a:ext>
              </a:extLst>
            </p:cNvPr>
            <p:cNvGrpSpPr/>
            <p:nvPr/>
          </p:nvGrpSpPr>
          <p:grpSpPr>
            <a:xfrm>
              <a:off x="2548584" y="3070506"/>
              <a:ext cx="576105" cy="748247"/>
              <a:chOff x="2057900" y="2663565"/>
              <a:chExt cx="729926" cy="948032"/>
            </a:xfrm>
            <a:solidFill>
              <a:schemeClr val="bg2"/>
            </a:solidFill>
          </p:grpSpPr>
          <p:sp>
            <p:nvSpPr>
              <p:cNvPr id="95" name="UT-1">
                <a:extLst>
                  <a:ext uri="{FF2B5EF4-FFF2-40B4-BE49-F238E27FC236}">
                    <a16:creationId xmlns:a16="http://schemas.microsoft.com/office/drawing/2014/main" id="{CDD54208-77F8-85B1-83A2-7C6A66D006E3}"/>
                  </a:ext>
                </a:extLst>
              </p:cNvPr>
              <p:cNvSpPr/>
              <p:nvPr/>
            </p:nvSpPr>
            <p:spPr>
              <a:xfrm>
                <a:off x="2059482" y="2663565"/>
                <a:ext cx="464673" cy="257316"/>
              </a:xfrm>
              <a:custGeom>
                <a:avLst/>
                <a:gdLst>
                  <a:gd name="connsiteX0" fmla="*/ 36 w 459948"/>
                  <a:gd name="connsiteY0" fmla="*/ 192677 h 254146"/>
                  <a:gd name="connsiteX1" fmla="*/ 403 w 459948"/>
                  <a:gd name="connsiteY1" fmla="*/ 54730 h 254146"/>
                  <a:gd name="connsiteX2" fmla="*/ 302 w 459948"/>
                  <a:gd name="connsiteY2" fmla="*/ 10265 h 254146"/>
                  <a:gd name="connsiteX3" fmla="*/ 114 w 459948"/>
                  <a:gd name="connsiteY3" fmla="*/ 1521 h 254146"/>
                  <a:gd name="connsiteX4" fmla="*/ 20285 w 459948"/>
                  <a:gd name="connsiteY4" fmla="*/ 2554 h 254146"/>
                  <a:gd name="connsiteX5" fmla="*/ 116039 w 459948"/>
                  <a:gd name="connsiteY5" fmla="*/ 1090 h 254146"/>
                  <a:gd name="connsiteX6" fmla="*/ 193378 w 459948"/>
                  <a:gd name="connsiteY6" fmla="*/ 297 h 254146"/>
                  <a:gd name="connsiteX7" fmla="*/ 269481 w 459948"/>
                  <a:gd name="connsiteY7" fmla="*/ 36 h 254146"/>
                  <a:gd name="connsiteX8" fmla="*/ 272262 w 459948"/>
                  <a:gd name="connsiteY8" fmla="*/ 868 h 254146"/>
                  <a:gd name="connsiteX9" fmla="*/ 330376 w 459948"/>
                  <a:gd name="connsiteY9" fmla="*/ 462 h 254146"/>
                  <a:gd name="connsiteX10" fmla="*/ 368908 w 459948"/>
                  <a:gd name="connsiteY10" fmla="*/ 420 h 254146"/>
                  <a:gd name="connsiteX11" fmla="*/ 393776 w 459948"/>
                  <a:gd name="connsiteY11" fmla="*/ 94 h 254146"/>
                  <a:gd name="connsiteX12" fmla="*/ 431884 w 459948"/>
                  <a:gd name="connsiteY12" fmla="*/ 0 h 254146"/>
                  <a:gd name="connsiteX13" fmla="*/ 432017 w 459948"/>
                  <a:gd name="connsiteY13" fmla="*/ 95857 h 254146"/>
                  <a:gd name="connsiteX14" fmla="*/ 431871 w 459948"/>
                  <a:gd name="connsiteY14" fmla="*/ 145728 h 254146"/>
                  <a:gd name="connsiteX15" fmla="*/ 431868 w 459948"/>
                  <a:gd name="connsiteY15" fmla="*/ 193382 h 254146"/>
                  <a:gd name="connsiteX16" fmla="*/ 457065 w 459948"/>
                  <a:gd name="connsiteY16" fmla="*/ 193509 h 254146"/>
                  <a:gd name="connsiteX17" fmla="*/ 459982 w 459948"/>
                  <a:gd name="connsiteY17" fmla="*/ 199927 h 254146"/>
                  <a:gd name="connsiteX18" fmla="*/ 456851 w 459948"/>
                  <a:gd name="connsiteY18" fmla="*/ 208838 h 254146"/>
                  <a:gd name="connsiteX19" fmla="*/ 452847 w 459948"/>
                  <a:gd name="connsiteY19" fmla="*/ 212169 h 254146"/>
                  <a:gd name="connsiteX20" fmla="*/ 449901 w 459948"/>
                  <a:gd name="connsiteY20" fmla="*/ 219468 h 254146"/>
                  <a:gd name="connsiteX21" fmla="*/ 443661 w 459948"/>
                  <a:gd name="connsiteY21" fmla="*/ 221904 h 254146"/>
                  <a:gd name="connsiteX22" fmla="*/ 442650 w 459948"/>
                  <a:gd name="connsiteY22" fmla="*/ 224119 h 254146"/>
                  <a:gd name="connsiteX23" fmla="*/ 439381 w 459948"/>
                  <a:gd name="connsiteY23" fmla="*/ 221562 h 254146"/>
                  <a:gd name="connsiteX24" fmla="*/ 437827 w 459948"/>
                  <a:gd name="connsiteY24" fmla="*/ 222692 h 254146"/>
                  <a:gd name="connsiteX25" fmla="*/ 429465 w 459948"/>
                  <a:gd name="connsiteY25" fmla="*/ 222671 h 254146"/>
                  <a:gd name="connsiteX26" fmla="*/ 427684 w 459948"/>
                  <a:gd name="connsiteY26" fmla="*/ 224792 h 254146"/>
                  <a:gd name="connsiteX27" fmla="*/ 415389 w 459948"/>
                  <a:gd name="connsiteY27" fmla="*/ 226500 h 254146"/>
                  <a:gd name="connsiteX28" fmla="*/ 412425 w 459948"/>
                  <a:gd name="connsiteY28" fmla="*/ 229466 h 254146"/>
                  <a:gd name="connsiteX29" fmla="*/ 410037 w 459948"/>
                  <a:gd name="connsiteY29" fmla="*/ 228835 h 254146"/>
                  <a:gd name="connsiteX30" fmla="*/ 399039 w 459948"/>
                  <a:gd name="connsiteY30" fmla="*/ 229552 h 254146"/>
                  <a:gd name="connsiteX31" fmla="*/ 391767 w 459948"/>
                  <a:gd name="connsiteY31" fmla="*/ 231203 h 254146"/>
                  <a:gd name="connsiteX32" fmla="*/ 383209 w 459948"/>
                  <a:gd name="connsiteY32" fmla="*/ 228725 h 254146"/>
                  <a:gd name="connsiteX33" fmla="*/ 379846 w 459948"/>
                  <a:gd name="connsiteY33" fmla="*/ 229534 h 254146"/>
                  <a:gd name="connsiteX34" fmla="*/ 379877 w 459948"/>
                  <a:gd name="connsiteY34" fmla="*/ 236368 h 254146"/>
                  <a:gd name="connsiteX35" fmla="*/ 383939 w 459948"/>
                  <a:gd name="connsiteY35" fmla="*/ 240138 h 254146"/>
                  <a:gd name="connsiteX36" fmla="*/ 383928 w 459948"/>
                  <a:gd name="connsiteY36" fmla="*/ 242984 h 254146"/>
                  <a:gd name="connsiteX37" fmla="*/ 376059 w 459948"/>
                  <a:gd name="connsiteY37" fmla="*/ 242770 h 254146"/>
                  <a:gd name="connsiteX38" fmla="*/ 376012 w 459948"/>
                  <a:gd name="connsiteY38" fmla="*/ 253113 h 254146"/>
                  <a:gd name="connsiteX39" fmla="*/ 370439 w 459948"/>
                  <a:gd name="connsiteY39" fmla="*/ 253473 h 254146"/>
                  <a:gd name="connsiteX40" fmla="*/ 365303 w 459948"/>
                  <a:gd name="connsiteY40" fmla="*/ 252740 h 254146"/>
                  <a:gd name="connsiteX41" fmla="*/ 362212 w 459948"/>
                  <a:gd name="connsiteY41" fmla="*/ 254146 h 254146"/>
                  <a:gd name="connsiteX42" fmla="*/ 353943 w 459948"/>
                  <a:gd name="connsiteY42" fmla="*/ 252145 h 254146"/>
                  <a:gd name="connsiteX43" fmla="*/ 351198 w 459948"/>
                  <a:gd name="connsiteY43" fmla="*/ 247750 h 254146"/>
                  <a:gd name="connsiteX44" fmla="*/ 329271 w 459948"/>
                  <a:gd name="connsiteY44" fmla="*/ 248031 h 254146"/>
                  <a:gd name="connsiteX45" fmla="*/ 326601 w 459948"/>
                  <a:gd name="connsiteY45" fmla="*/ 248712 h 254146"/>
                  <a:gd name="connsiteX46" fmla="*/ 326638 w 459948"/>
                  <a:gd name="connsiteY46" fmla="*/ 252002 h 254146"/>
                  <a:gd name="connsiteX47" fmla="*/ 318828 w 459948"/>
                  <a:gd name="connsiteY47" fmla="*/ 252656 h 254146"/>
                  <a:gd name="connsiteX48" fmla="*/ 318852 w 459948"/>
                  <a:gd name="connsiteY48" fmla="*/ 241633 h 254146"/>
                  <a:gd name="connsiteX49" fmla="*/ 317702 w 459948"/>
                  <a:gd name="connsiteY49" fmla="*/ 240717 h 254146"/>
                  <a:gd name="connsiteX50" fmla="*/ 310148 w 459948"/>
                  <a:gd name="connsiteY50" fmla="*/ 240722 h 254146"/>
                  <a:gd name="connsiteX51" fmla="*/ 310143 w 459948"/>
                  <a:gd name="connsiteY51" fmla="*/ 236058 h 254146"/>
                  <a:gd name="connsiteX52" fmla="*/ 306423 w 459948"/>
                  <a:gd name="connsiteY52" fmla="*/ 230181 h 254146"/>
                  <a:gd name="connsiteX53" fmla="*/ 306618 w 459948"/>
                  <a:gd name="connsiteY53" fmla="*/ 226993 h 254146"/>
                  <a:gd name="connsiteX54" fmla="*/ 310166 w 459948"/>
                  <a:gd name="connsiteY54" fmla="*/ 226991 h 254146"/>
                  <a:gd name="connsiteX55" fmla="*/ 312846 w 459948"/>
                  <a:gd name="connsiteY55" fmla="*/ 224557 h 254146"/>
                  <a:gd name="connsiteX56" fmla="*/ 315583 w 459948"/>
                  <a:gd name="connsiteY56" fmla="*/ 224544 h 254146"/>
                  <a:gd name="connsiteX57" fmla="*/ 315573 w 459948"/>
                  <a:gd name="connsiteY57" fmla="*/ 220391 h 254146"/>
                  <a:gd name="connsiteX58" fmla="*/ 318336 w 459948"/>
                  <a:gd name="connsiteY58" fmla="*/ 220451 h 254146"/>
                  <a:gd name="connsiteX59" fmla="*/ 318286 w 459948"/>
                  <a:gd name="connsiteY59" fmla="*/ 217579 h 254146"/>
                  <a:gd name="connsiteX60" fmla="*/ 321036 w 459948"/>
                  <a:gd name="connsiteY60" fmla="*/ 217587 h 254146"/>
                  <a:gd name="connsiteX61" fmla="*/ 321062 w 459948"/>
                  <a:gd name="connsiteY61" fmla="*/ 214832 h 254146"/>
                  <a:gd name="connsiteX62" fmla="*/ 316954 w 459948"/>
                  <a:gd name="connsiteY62" fmla="*/ 215510 h 254146"/>
                  <a:gd name="connsiteX63" fmla="*/ 315580 w 459948"/>
                  <a:gd name="connsiteY63" fmla="*/ 209247 h 254146"/>
                  <a:gd name="connsiteX64" fmla="*/ 313925 w 459948"/>
                  <a:gd name="connsiteY64" fmla="*/ 209260 h 254146"/>
                  <a:gd name="connsiteX65" fmla="*/ 311720 w 459948"/>
                  <a:gd name="connsiteY65" fmla="*/ 193283 h 254146"/>
                  <a:gd name="connsiteX66" fmla="*/ 309981 w 459948"/>
                  <a:gd name="connsiteY66" fmla="*/ 189816 h 254146"/>
                  <a:gd name="connsiteX67" fmla="*/ 304408 w 459948"/>
                  <a:gd name="connsiteY67" fmla="*/ 191331 h 254146"/>
                  <a:gd name="connsiteX68" fmla="*/ 304382 w 459948"/>
                  <a:gd name="connsiteY68" fmla="*/ 193708 h 254146"/>
                  <a:gd name="connsiteX69" fmla="*/ 298793 w 459948"/>
                  <a:gd name="connsiteY69" fmla="*/ 195568 h 254146"/>
                  <a:gd name="connsiteX70" fmla="*/ 296661 w 459948"/>
                  <a:gd name="connsiteY70" fmla="*/ 194154 h 254146"/>
                  <a:gd name="connsiteX71" fmla="*/ 293921 w 459948"/>
                  <a:gd name="connsiteY71" fmla="*/ 195761 h 254146"/>
                  <a:gd name="connsiteX72" fmla="*/ 287199 w 459948"/>
                  <a:gd name="connsiteY72" fmla="*/ 194258 h 254146"/>
                  <a:gd name="connsiteX73" fmla="*/ 284972 w 459948"/>
                  <a:gd name="connsiteY73" fmla="*/ 188806 h 254146"/>
                  <a:gd name="connsiteX74" fmla="*/ 280387 w 459948"/>
                  <a:gd name="connsiteY74" fmla="*/ 186229 h 254146"/>
                  <a:gd name="connsiteX75" fmla="*/ 277189 w 459948"/>
                  <a:gd name="connsiteY75" fmla="*/ 180688 h 254146"/>
                  <a:gd name="connsiteX76" fmla="*/ 276167 w 459948"/>
                  <a:gd name="connsiteY76" fmla="*/ 175909 h 254146"/>
                  <a:gd name="connsiteX77" fmla="*/ 229332 w 459948"/>
                  <a:gd name="connsiteY77" fmla="*/ 176269 h 254146"/>
                  <a:gd name="connsiteX78" fmla="*/ 179195 w 459948"/>
                  <a:gd name="connsiteY78" fmla="*/ 192988 h 254146"/>
                  <a:gd name="connsiteX79" fmla="*/ 33 w 459948"/>
                  <a:gd name="connsiteY79" fmla="*/ 192996 h 254146"/>
                  <a:gd name="connsiteX80" fmla="*/ 36 w 459948"/>
                  <a:gd name="connsiteY80" fmla="*/ 192677 h 254146"/>
                  <a:gd name="connsiteX81" fmla="*/ 36 w 459948"/>
                  <a:gd name="connsiteY81" fmla="*/ 192677 h 254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459948" h="254146">
                    <a:moveTo>
                      <a:pt x="36" y="192677"/>
                    </a:moveTo>
                    <a:lnTo>
                      <a:pt x="403" y="54730"/>
                    </a:lnTo>
                    <a:lnTo>
                      <a:pt x="302" y="10265"/>
                    </a:lnTo>
                    <a:lnTo>
                      <a:pt x="114" y="1521"/>
                    </a:lnTo>
                    <a:lnTo>
                      <a:pt x="20285" y="2554"/>
                    </a:lnTo>
                    <a:lnTo>
                      <a:pt x="116039" y="1090"/>
                    </a:lnTo>
                    <a:lnTo>
                      <a:pt x="193378" y="297"/>
                    </a:lnTo>
                    <a:lnTo>
                      <a:pt x="269481" y="36"/>
                    </a:lnTo>
                    <a:lnTo>
                      <a:pt x="272262" y="868"/>
                    </a:lnTo>
                    <a:lnTo>
                      <a:pt x="330376" y="462"/>
                    </a:lnTo>
                    <a:lnTo>
                      <a:pt x="368908" y="420"/>
                    </a:lnTo>
                    <a:lnTo>
                      <a:pt x="393776" y="94"/>
                    </a:lnTo>
                    <a:lnTo>
                      <a:pt x="431884" y="0"/>
                    </a:lnTo>
                    <a:lnTo>
                      <a:pt x="432017" y="95857"/>
                    </a:lnTo>
                    <a:lnTo>
                      <a:pt x="431871" y="145728"/>
                    </a:lnTo>
                    <a:lnTo>
                      <a:pt x="431868" y="193382"/>
                    </a:lnTo>
                    <a:lnTo>
                      <a:pt x="457065" y="193509"/>
                    </a:lnTo>
                    <a:lnTo>
                      <a:pt x="459982" y="199927"/>
                    </a:lnTo>
                    <a:lnTo>
                      <a:pt x="456851" y="208838"/>
                    </a:lnTo>
                    <a:lnTo>
                      <a:pt x="452847" y="212169"/>
                    </a:lnTo>
                    <a:lnTo>
                      <a:pt x="449901" y="219468"/>
                    </a:lnTo>
                    <a:lnTo>
                      <a:pt x="443661" y="221904"/>
                    </a:lnTo>
                    <a:lnTo>
                      <a:pt x="442650" y="224119"/>
                    </a:lnTo>
                    <a:lnTo>
                      <a:pt x="439381" y="221562"/>
                    </a:lnTo>
                    <a:lnTo>
                      <a:pt x="437827" y="222692"/>
                    </a:lnTo>
                    <a:lnTo>
                      <a:pt x="429465" y="222671"/>
                    </a:lnTo>
                    <a:lnTo>
                      <a:pt x="427684" y="224792"/>
                    </a:lnTo>
                    <a:lnTo>
                      <a:pt x="415389" y="226500"/>
                    </a:lnTo>
                    <a:lnTo>
                      <a:pt x="412425" y="229466"/>
                    </a:lnTo>
                    <a:lnTo>
                      <a:pt x="410037" y="228835"/>
                    </a:lnTo>
                    <a:lnTo>
                      <a:pt x="399039" y="229552"/>
                    </a:lnTo>
                    <a:lnTo>
                      <a:pt x="391767" y="231203"/>
                    </a:lnTo>
                    <a:lnTo>
                      <a:pt x="383209" y="228725"/>
                    </a:lnTo>
                    <a:lnTo>
                      <a:pt x="379846" y="229534"/>
                    </a:lnTo>
                    <a:lnTo>
                      <a:pt x="379877" y="236368"/>
                    </a:lnTo>
                    <a:lnTo>
                      <a:pt x="383939" y="240138"/>
                    </a:lnTo>
                    <a:lnTo>
                      <a:pt x="383928" y="242984"/>
                    </a:lnTo>
                    <a:lnTo>
                      <a:pt x="376059" y="242770"/>
                    </a:lnTo>
                    <a:lnTo>
                      <a:pt x="376012" y="253113"/>
                    </a:lnTo>
                    <a:lnTo>
                      <a:pt x="370439" y="253473"/>
                    </a:lnTo>
                    <a:lnTo>
                      <a:pt x="365303" y="252740"/>
                    </a:lnTo>
                    <a:lnTo>
                      <a:pt x="362212" y="254146"/>
                    </a:lnTo>
                    <a:lnTo>
                      <a:pt x="353943" y="252145"/>
                    </a:lnTo>
                    <a:lnTo>
                      <a:pt x="351198" y="247750"/>
                    </a:lnTo>
                    <a:lnTo>
                      <a:pt x="329271" y="248031"/>
                    </a:lnTo>
                    <a:lnTo>
                      <a:pt x="326601" y="248712"/>
                    </a:lnTo>
                    <a:lnTo>
                      <a:pt x="326638" y="252002"/>
                    </a:lnTo>
                    <a:lnTo>
                      <a:pt x="318828" y="252656"/>
                    </a:lnTo>
                    <a:lnTo>
                      <a:pt x="318852" y="241633"/>
                    </a:lnTo>
                    <a:lnTo>
                      <a:pt x="317702" y="240717"/>
                    </a:lnTo>
                    <a:lnTo>
                      <a:pt x="310148" y="240722"/>
                    </a:lnTo>
                    <a:lnTo>
                      <a:pt x="310143" y="236058"/>
                    </a:lnTo>
                    <a:lnTo>
                      <a:pt x="306423" y="230181"/>
                    </a:lnTo>
                    <a:lnTo>
                      <a:pt x="306618" y="226993"/>
                    </a:lnTo>
                    <a:lnTo>
                      <a:pt x="310166" y="226991"/>
                    </a:lnTo>
                    <a:lnTo>
                      <a:pt x="312846" y="224557"/>
                    </a:lnTo>
                    <a:lnTo>
                      <a:pt x="315583" y="224544"/>
                    </a:lnTo>
                    <a:lnTo>
                      <a:pt x="315573" y="220391"/>
                    </a:lnTo>
                    <a:lnTo>
                      <a:pt x="318336" y="220451"/>
                    </a:lnTo>
                    <a:lnTo>
                      <a:pt x="318286" y="217579"/>
                    </a:lnTo>
                    <a:lnTo>
                      <a:pt x="321036" y="217587"/>
                    </a:lnTo>
                    <a:lnTo>
                      <a:pt x="321062" y="214832"/>
                    </a:lnTo>
                    <a:lnTo>
                      <a:pt x="316954" y="215510"/>
                    </a:lnTo>
                    <a:lnTo>
                      <a:pt x="315580" y="209247"/>
                    </a:lnTo>
                    <a:lnTo>
                      <a:pt x="313925" y="209260"/>
                    </a:lnTo>
                    <a:lnTo>
                      <a:pt x="311720" y="193283"/>
                    </a:lnTo>
                    <a:lnTo>
                      <a:pt x="309981" y="189816"/>
                    </a:lnTo>
                    <a:lnTo>
                      <a:pt x="304408" y="191331"/>
                    </a:lnTo>
                    <a:lnTo>
                      <a:pt x="304382" y="193708"/>
                    </a:lnTo>
                    <a:lnTo>
                      <a:pt x="298793" y="195568"/>
                    </a:lnTo>
                    <a:lnTo>
                      <a:pt x="296661" y="194154"/>
                    </a:lnTo>
                    <a:lnTo>
                      <a:pt x="293921" y="195761"/>
                    </a:lnTo>
                    <a:lnTo>
                      <a:pt x="287199" y="194258"/>
                    </a:lnTo>
                    <a:lnTo>
                      <a:pt x="284972" y="188806"/>
                    </a:lnTo>
                    <a:lnTo>
                      <a:pt x="280387" y="186229"/>
                    </a:lnTo>
                    <a:lnTo>
                      <a:pt x="277189" y="180688"/>
                    </a:lnTo>
                    <a:lnTo>
                      <a:pt x="276167" y="175909"/>
                    </a:lnTo>
                    <a:lnTo>
                      <a:pt x="229332" y="176269"/>
                    </a:lnTo>
                    <a:lnTo>
                      <a:pt x="179195" y="192988"/>
                    </a:lnTo>
                    <a:lnTo>
                      <a:pt x="33" y="192996"/>
                    </a:lnTo>
                    <a:lnTo>
                      <a:pt x="36" y="192677"/>
                    </a:lnTo>
                    <a:lnTo>
                      <a:pt x="36" y="192677"/>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6" name="UT-2">
                <a:extLst>
                  <a:ext uri="{FF2B5EF4-FFF2-40B4-BE49-F238E27FC236}">
                    <a16:creationId xmlns:a16="http://schemas.microsoft.com/office/drawing/2014/main" id="{4B321DFE-FA64-0CA6-FB0E-74E1A0F7D4A4}"/>
                  </a:ext>
                </a:extLst>
              </p:cNvPr>
              <p:cNvSpPr/>
              <p:nvPr/>
            </p:nvSpPr>
            <p:spPr>
              <a:xfrm>
                <a:off x="2057900" y="2841668"/>
                <a:ext cx="606760" cy="769478"/>
              </a:xfrm>
              <a:custGeom>
                <a:avLst/>
                <a:gdLst>
                  <a:gd name="connsiteX0" fmla="*/ 33 w 600590"/>
                  <a:gd name="connsiteY0" fmla="*/ 659728 h 760001"/>
                  <a:gd name="connsiteX1" fmla="*/ 210 w 600590"/>
                  <a:gd name="connsiteY1" fmla="*/ 623573 h 760001"/>
                  <a:gd name="connsiteX2" fmla="*/ 505 w 600590"/>
                  <a:gd name="connsiteY2" fmla="*/ 610426 h 760001"/>
                  <a:gd name="connsiteX3" fmla="*/ 377 w 600590"/>
                  <a:gd name="connsiteY3" fmla="*/ 586688 h 760001"/>
                  <a:gd name="connsiteX4" fmla="*/ 547 w 600590"/>
                  <a:gd name="connsiteY4" fmla="*/ 529351 h 760001"/>
                  <a:gd name="connsiteX5" fmla="*/ 406 w 600590"/>
                  <a:gd name="connsiteY5" fmla="*/ 500239 h 760001"/>
                  <a:gd name="connsiteX6" fmla="*/ 802 w 600590"/>
                  <a:gd name="connsiteY6" fmla="*/ 277258 h 760001"/>
                  <a:gd name="connsiteX7" fmla="*/ 1011 w 600590"/>
                  <a:gd name="connsiteY7" fmla="*/ 130901 h 760001"/>
                  <a:gd name="connsiteX8" fmla="*/ 1597 w 600590"/>
                  <a:gd name="connsiteY8" fmla="*/ 17086 h 760001"/>
                  <a:gd name="connsiteX9" fmla="*/ 180759 w 600590"/>
                  <a:gd name="connsiteY9" fmla="*/ 17078 h 760001"/>
                  <a:gd name="connsiteX10" fmla="*/ 230896 w 600590"/>
                  <a:gd name="connsiteY10" fmla="*/ 360 h 760001"/>
                  <a:gd name="connsiteX11" fmla="*/ 277731 w 600590"/>
                  <a:gd name="connsiteY11" fmla="*/ 0 h 760001"/>
                  <a:gd name="connsiteX12" fmla="*/ 278753 w 600590"/>
                  <a:gd name="connsiteY12" fmla="*/ 4779 h 760001"/>
                  <a:gd name="connsiteX13" fmla="*/ 281951 w 600590"/>
                  <a:gd name="connsiteY13" fmla="*/ 10319 h 760001"/>
                  <a:gd name="connsiteX14" fmla="*/ 286537 w 600590"/>
                  <a:gd name="connsiteY14" fmla="*/ 12897 h 760001"/>
                  <a:gd name="connsiteX15" fmla="*/ 288763 w 600590"/>
                  <a:gd name="connsiteY15" fmla="*/ 18349 h 760001"/>
                  <a:gd name="connsiteX16" fmla="*/ 295485 w 600590"/>
                  <a:gd name="connsiteY16" fmla="*/ 19851 h 760001"/>
                  <a:gd name="connsiteX17" fmla="*/ 299716 w 600590"/>
                  <a:gd name="connsiteY17" fmla="*/ 19616 h 760001"/>
                  <a:gd name="connsiteX18" fmla="*/ 305946 w 600590"/>
                  <a:gd name="connsiteY18" fmla="*/ 17798 h 760001"/>
                  <a:gd name="connsiteX19" fmla="*/ 305972 w 600590"/>
                  <a:gd name="connsiteY19" fmla="*/ 15422 h 760001"/>
                  <a:gd name="connsiteX20" fmla="*/ 311545 w 600590"/>
                  <a:gd name="connsiteY20" fmla="*/ 13906 h 760001"/>
                  <a:gd name="connsiteX21" fmla="*/ 313284 w 600590"/>
                  <a:gd name="connsiteY21" fmla="*/ 17373 h 760001"/>
                  <a:gd name="connsiteX22" fmla="*/ 315489 w 600590"/>
                  <a:gd name="connsiteY22" fmla="*/ 33351 h 760001"/>
                  <a:gd name="connsiteX23" fmla="*/ 317145 w 600590"/>
                  <a:gd name="connsiteY23" fmla="*/ 33337 h 760001"/>
                  <a:gd name="connsiteX24" fmla="*/ 318518 w 600590"/>
                  <a:gd name="connsiteY24" fmla="*/ 39601 h 760001"/>
                  <a:gd name="connsiteX25" fmla="*/ 322626 w 600590"/>
                  <a:gd name="connsiteY25" fmla="*/ 38922 h 760001"/>
                  <a:gd name="connsiteX26" fmla="*/ 322600 w 600590"/>
                  <a:gd name="connsiteY26" fmla="*/ 41677 h 760001"/>
                  <a:gd name="connsiteX27" fmla="*/ 319850 w 600590"/>
                  <a:gd name="connsiteY27" fmla="*/ 41669 h 760001"/>
                  <a:gd name="connsiteX28" fmla="*/ 319900 w 600590"/>
                  <a:gd name="connsiteY28" fmla="*/ 44541 h 760001"/>
                  <a:gd name="connsiteX29" fmla="*/ 317137 w 600590"/>
                  <a:gd name="connsiteY29" fmla="*/ 44481 h 760001"/>
                  <a:gd name="connsiteX30" fmla="*/ 317147 w 600590"/>
                  <a:gd name="connsiteY30" fmla="*/ 48634 h 760001"/>
                  <a:gd name="connsiteX31" fmla="*/ 314410 w 600590"/>
                  <a:gd name="connsiteY31" fmla="*/ 48647 h 760001"/>
                  <a:gd name="connsiteX32" fmla="*/ 311730 w 600590"/>
                  <a:gd name="connsiteY32" fmla="*/ 51081 h 760001"/>
                  <a:gd name="connsiteX33" fmla="*/ 308183 w 600590"/>
                  <a:gd name="connsiteY33" fmla="*/ 51084 h 760001"/>
                  <a:gd name="connsiteX34" fmla="*/ 307987 w 600590"/>
                  <a:gd name="connsiteY34" fmla="*/ 54271 h 760001"/>
                  <a:gd name="connsiteX35" fmla="*/ 311707 w 600590"/>
                  <a:gd name="connsiteY35" fmla="*/ 60148 h 760001"/>
                  <a:gd name="connsiteX36" fmla="*/ 311712 w 600590"/>
                  <a:gd name="connsiteY36" fmla="*/ 64813 h 760001"/>
                  <a:gd name="connsiteX37" fmla="*/ 319266 w 600590"/>
                  <a:gd name="connsiteY37" fmla="*/ 64807 h 760001"/>
                  <a:gd name="connsiteX38" fmla="*/ 320416 w 600590"/>
                  <a:gd name="connsiteY38" fmla="*/ 65723 h 760001"/>
                  <a:gd name="connsiteX39" fmla="*/ 320392 w 600590"/>
                  <a:gd name="connsiteY39" fmla="*/ 76747 h 760001"/>
                  <a:gd name="connsiteX40" fmla="*/ 307917 w 600590"/>
                  <a:gd name="connsiteY40" fmla="*/ 76760 h 760001"/>
                  <a:gd name="connsiteX41" fmla="*/ 304820 w 600590"/>
                  <a:gd name="connsiteY41" fmla="*/ 77689 h 760001"/>
                  <a:gd name="connsiteX42" fmla="*/ 292441 w 600590"/>
                  <a:gd name="connsiteY42" fmla="*/ 77699 h 760001"/>
                  <a:gd name="connsiteX43" fmla="*/ 292456 w 600590"/>
                  <a:gd name="connsiteY43" fmla="*/ 85976 h 760001"/>
                  <a:gd name="connsiteX44" fmla="*/ 290957 w 600590"/>
                  <a:gd name="connsiteY44" fmla="*/ 87369 h 760001"/>
                  <a:gd name="connsiteX45" fmla="*/ 284550 w 600590"/>
                  <a:gd name="connsiteY45" fmla="*/ 87799 h 760001"/>
                  <a:gd name="connsiteX46" fmla="*/ 268566 w 600590"/>
                  <a:gd name="connsiteY46" fmla="*/ 87979 h 760001"/>
                  <a:gd name="connsiteX47" fmla="*/ 267763 w 600590"/>
                  <a:gd name="connsiteY47" fmla="*/ 89268 h 760001"/>
                  <a:gd name="connsiteX48" fmla="*/ 270729 w 600590"/>
                  <a:gd name="connsiteY48" fmla="*/ 92547 h 760001"/>
                  <a:gd name="connsiteX49" fmla="*/ 269843 w 600590"/>
                  <a:gd name="connsiteY49" fmla="*/ 97031 h 760001"/>
                  <a:gd name="connsiteX50" fmla="*/ 270234 w 600590"/>
                  <a:gd name="connsiteY50" fmla="*/ 108162 h 760001"/>
                  <a:gd name="connsiteX51" fmla="*/ 268954 w 600590"/>
                  <a:gd name="connsiteY51" fmla="*/ 109675 h 760001"/>
                  <a:gd name="connsiteX52" fmla="*/ 271087 w 600590"/>
                  <a:gd name="connsiteY52" fmla="*/ 118539 h 760001"/>
                  <a:gd name="connsiteX53" fmla="*/ 265412 w 600590"/>
                  <a:gd name="connsiteY53" fmla="*/ 120015 h 760001"/>
                  <a:gd name="connsiteX54" fmla="*/ 265795 w 600590"/>
                  <a:gd name="connsiteY54" fmla="*/ 125120 h 760001"/>
                  <a:gd name="connsiteX55" fmla="*/ 267940 w 600590"/>
                  <a:gd name="connsiteY55" fmla="*/ 127239 h 760001"/>
                  <a:gd name="connsiteX56" fmla="*/ 267291 w 600590"/>
                  <a:gd name="connsiteY56" fmla="*/ 134558 h 760001"/>
                  <a:gd name="connsiteX57" fmla="*/ 268039 w 600590"/>
                  <a:gd name="connsiteY57" fmla="*/ 138852 h 760001"/>
                  <a:gd name="connsiteX58" fmla="*/ 270701 w 600590"/>
                  <a:gd name="connsiteY58" fmla="*/ 143401 h 760001"/>
                  <a:gd name="connsiteX59" fmla="*/ 267716 w 600590"/>
                  <a:gd name="connsiteY59" fmla="*/ 145321 h 760001"/>
                  <a:gd name="connsiteX60" fmla="*/ 267375 w 600590"/>
                  <a:gd name="connsiteY60" fmla="*/ 148877 h 760001"/>
                  <a:gd name="connsiteX61" fmla="*/ 269118 w 600590"/>
                  <a:gd name="connsiteY61" fmla="*/ 152669 h 760001"/>
                  <a:gd name="connsiteX62" fmla="*/ 268386 w 600590"/>
                  <a:gd name="connsiteY62" fmla="*/ 157062 h 760001"/>
                  <a:gd name="connsiteX63" fmla="*/ 270127 w 600590"/>
                  <a:gd name="connsiteY63" fmla="*/ 159744 h 760001"/>
                  <a:gd name="connsiteX64" fmla="*/ 270101 w 600590"/>
                  <a:gd name="connsiteY64" fmla="*/ 162997 h 760001"/>
                  <a:gd name="connsiteX65" fmla="*/ 274454 w 600590"/>
                  <a:gd name="connsiteY65" fmla="*/ 166818 h 760001"/>
                  <a:gd name="connsiteX66" fmla="*/ 274968 w 600590"/>
                  <a:gd name="connsiteY66" fmla="*/ 174582 h 760001"/>
                  <a:gd name="connsiteX67" fmla="*/ 271016 w 600590"/>
                  <a:gd name="connsiteY67" fmla="*/ 177508 h 760001"/>
                  <a:gd name="connsiteX68" fmla="*/ 270607 w 600590"/>
                  <a:gd name="connsiteY68" fmla="*/ 181985 h 760001"/>
                  <a:gd name="connsiteX69" fmla="*/ 274230 w 600590"/>
                  <a:gd name="connsiteY69" fmla="*/ 186965 h 760001"/>
                  <a:gd name="connsiteX70" fmla="*/ 271295 w 600590"/>
                  <a:gd name="connsiteY70" fmla="*/ 190687 h 760001"/>
                  <a:gd name="connsiteX71" fmla="*/ 269512 w 600590"/>
                  <a:gd name="connsiteY71" fmla="*/ 195513 h 760001"/>
                  <a:gd name="connsiteX72" fmla="*/ 271212 w 600590"/>
                  <a:gd name="connsiteY72" fmla="*/ 199374 h 760001"/>
                  <a:gd name="connsiteX73" fmla="*/ 270086 w 600590"/>
                  <a:gd name="connsiteY73" fmla="*/ 204617 h 760001"/>
                  <a:gd name="connsiteX74" fmla="*/ 272935 w 600590"/>
                  <a:gd name="connsiteY74" fmla="*/ 205538 h 760001"/>
                  <a:gd name="connsiteX75" fmla="*/ 276967 w 600590"/>
                  <a:gd name="connsiteY75" fmla="*/ 211117 h 760001"/>
                  <a:gd name="connsiteX76" fmla="*/ 280168 w 600590"/>
                  <a:gd name="connsiteY76" fmla="*/ 211746 h 760001"/>
                  <a:gd name="connsiteX77" fmla="*/ 281073 w 600590"/>
                  <a:gd name="connsiteY77" fmla="*/ 220221 h 760001"/>
                  <a:gd name="connsiteX78" fmla="*/ 283716 w 600590"/>
                  <a:gd name="connsiteY78" fmla="*/ 220837 h 760001"/>
                  <a:gd name="connsiteX79" fmla="*/ 284292 w 600590"/>
                  <a:gd name="connsiteY79" fmla="*/ 223159 h 760001"/>
                  <a:gd name="connsiteX80" fmla="*/ 288291 w 600590"/>
                  <a:gd name="connsiteY80" fmla="*/ 226857 h 760001"/>
                  <a:gd name="connsiteX81" fmla="*/ 287480 w 600590"/>
                  <a:gd name="connsiteY81" fmla="*/ 229320 h 760001"/>
                  <a:gd name="connsiteX82" fmla="*/ 284297 w 600590"/>
                  <a:gd name="connsiteY82" fmla="*/ 232197 h 760001"/>
                  <a:gd name="connsiteX83" fmla="*/ 286547 w 600590"/>
                  <a:gd name="connsiteY83" fmla="*/ 238841 h 760001"/>
                  <a:gd name="connsiteX84" fmla="*/ 284952 w 600590"/>
                  <a:gd name="connsiteY84" fmla="*/ 244366 h 760001"/>
                  <a:gd name="connsiteX85" fmla="*/ 279441 w 600590"/>
                  <a:gd name="connsiteY85" fmla="*/ 252479 h 760001"/>
                  <a:gd name="connsiteX86" fmla="*/ 270052 w 600590"/>
                  <a:gd name="connsiteY86" fmla="*/ 252422 h 760001"/>
                  <a:gd name="connsiteX87" fmla="*/ 265542 w 600590"/>
                  <a:gd name="connsiteY87" fmla="*/ 262037 h 760001"/>
                  <a:gd name="connsiteX88" fmla="*/ 252785 w 600590"/>
                  <a:gd name="connsiteY88" fmla="*/ 273110 h 760001"/>
                  <a:gd name="connsiteX89" fmla="*/ 248552 w 600590"/>
                  <a:gd name="connsiteY89" fmla="*/ 283339 h 760001"/>
                  <a:gd name="connsiteX90" fmla="*/ 244902 w 600590"/>
                  <a:gd name="connsiteY90" fmla="*/ 290598 h 760001"/>
                  <a:gd name="connsiteX91" fmla="*/ 265435 w 600590"/>
                  <a:gd name="connsiteY91" fmla="*/ 290541 h 760001"/>
                  <a:gd name="connsiteX92" fmla="*/ 268141 w 600590"/>
                  <a:gd name="connsiteY92" fmla="*/ 293074 h 760001"/>
                  <a:gd name="connsiteX93" fmla="*/ 268146 w 600590"/>
                  <a:gd name="connsiteY93" fmla="*/ 295774 h 760001"/>
                  <a:gd name="connsiteX94" fmla="*/ 265446 w 600590"/>
                  <a:gd name="connsiteY94" fmla="*/ 295771 h 760001"/>
                  <a:gd name="connsiteX95" fmla="*/ 266793 w 600590"/>
                  <a:gd name="connsiteY95" fmla="*/ 302538 h 760001"/>
                  <a:gd name="connsiteX96" fmla="*/ 268141 w 600590"/>
                  <a:gd name="connsiteY96" fmla="*/ 302540 h 760001"/>
                  <a:gd name="connsiteX97" fmla="*/ 268097 w 600590"/>
                  <a:gd name="connsiteY97" fmla="*/ 324348 h 760001"/>
                  <a:gd name="connsiteX98" fmla="*/ 268772 w 600590"/>
                  <a:gd name="connsiteY98" fmla="*/ 324348 h 760001"/>
                  <a:gd name="connsiteX99" fmla="*/ 268769 w 600590"/>
                  <a:gd name="connsiteY99" fmla="*/ 332502 h 760001"/>
                  <a:gd name="connsiteX100" fmla="*/ 285611 w 600590"/>
                  <a:gd name="connsiteY100" fmla="*/ 332445 h 760001"/>
                  <a:gd name="connsiteX101" fmla="*/ 285595 w 600590"/>
                  <a:gd name="connsiteY101" fmla="*/ 335200 h 760001"/>
                  <a:gd name="connsiteX102" fmla="*/ 293700 w 600590"/>
                  <a:gd name="connsiteY102" fmla="*/ 335267 h 760001"/>
                  <a:gd name="connsiteX103" fmla="*/ 293694 w 600590"/>
                  <a:gd name="connsiteY103" fmla="*/ 356976 h 760001"/>
                  <a:gd name="connsiteX104" fmla="*/ 293976 w 600590"/>
                  <a:gd name="connsiteY104" fmla="*/ 385331 h 760001"/>
                  <a:gd name="connsiteX105" fmla="*/ 317650 w 600590"/>
                  <a:gd name="connsiteY105" fmla="*/ 385331 h 760001"/>
                  <a:gd name="connsiteX106" fmla="*/ 317158 w 600590"/>
                  <a:gd name="connsiteY106" fmla="*/ 387679 h 760001"/>
                  <a:gd name="connsiteX107" fmla="*/ 346642 w 600590"/>
                  <a:gd name="connsiteY107" fmla="*/ 387783 h 760001"/>
                  <a:gd name="connsiteX108" fmla="*/ 397022 w 600590"/>
                  <a:gd name="connsiteY108" fmla="*/ 387810 h 760001"/>
                  <a:gd name="connsiteX109" fmla="*/ 397191 w 600590"/>
                  <a:gd name="connsiteY109" fmla="*/ 390496 h 760001"/>
                  <a:gd name="connsiteX110" fmla="*/ 397053 w 600590"/>
                  <a:gd name="connsiteY110" fmla="*/ 454485 h 760001"/>
                  <a:gd name="connsiteX111" fmla="*/ 395919 w 600590"/>
                  <a:gd name="connsiteY111" fmla="*/ 454485 h 760001"/>
                  <a:gd name="connsiteX112" fmla="*/ 396109 w 600590"/>
                  <a:gd name="connsiteY112" fmla="*/ 486310 h 760001"/>
                  <a:gd name="connsiteX113" fmla="*/ 580696 w 600590"/>
                  <a:gd name="connsiteY113" fmla="*/ 486310 h 760001"/>
                  <a:gd name="connsiteX114" fmla="*/ 584097 w 600590"/>
                  <a:gd name="connsiteY114" fmla="*/ 489936 h 760001"/>
                  <a:gd name="connsiteX115" fmla="*/ 581392 w 600590"/>
                  <a:gd name="connsiteY115" fmla="*/ 496066 h 760001"/>
                  <a:gd name="connsiteX116" fmla="*/ 580471 w 600590"/>
                  <a:gd name="connsiteY116" fmla="*/ 495987 h 760001"/>
                  <a:gd name="connsiteX117" fmla="*/ 583915 w 600590"/>
                  <a:gd name="connsiteY117" fmla="*/ 502065 h 760001"/>
                  <a:gd name="connsiteX118" fmla="*/ 579747 w 600590"/>
                  <a:gd name="connsiteY118" fmla="*/ 507491 h 760001"/>
                  <a:gd name="connsiteX119" fmla="*/ 582445 w 600590"/>
                  <a:gd name="connsiteY119" fmla="*/ 508326 h 760001"/>
                  <a:gd name="connsiteX120" fmla="*/ 582176 w 600590"/>
                  <a:gd name="connsiteY120" fmla="*/ 511247 h 760001"/>
                  <a:gd name="connsiteX121" fmla="*/ 587434 w 600590"/>
                  <a:gd name="connsiteY121" fmla="*/ 506735 h 760001"/>
                  <a:gd name="connsiteX122" fmla="*/ 588164 w 600590"/>
                  <a:gd name="connsiteY122" fmla="*/ 509135 h 760001"/>
                  <a:gd name="connsiteX123" fmla="*/ 586834 w 600590"/>
                  <a:gd name="connsiteY123" fmla="*/ 513647 h 760001"/>
                  <a:gd name="connsiteX124" fmla="*/ 590171 w 600590"/>
                  <a:gd name="connsiteY124" fmla="*/ 515656 h 760001"/>
                  <a:gd name="connsiteX125" fmla="*/ 589363 w 600590"/>
                  <a:gd name="connsiteY125" fmla="*/ 517717 h 760001"/>
                  <a:gd name="connsiteX126" fmla="*/ 592126 w 600590"/>
                  <a:gd name="connsiteY126" fmla="*/ 521864 h 760001"/>
                  <a:gd name="connsiteX127" fmla="*/ 591865 w 600590"/>
                  <a:gd name="connsiteY127" fmla="*/ 525125 h 760001"/>
                  <a:gd name="connsiteX128" fmla="*/ 594159 w 600590"/>
                  <a:gd name="connsiteY128" fmla="*/ 526012 h 760001"/>
                  <a:gd name="connsiteX129" fmla="*/ 594967 w 600590"/>
                  <a:gd name="connsiteY129" fmla="*/ 530473 h 760001"/>
                  <a:gd name="connsiteX130" fmla="*/ 597366 w 600590"/>
                  <a:gd name="connsiteY130" fmla="*/ 528412 h 760001"/>
                  <a:gd name="connsiteX131" fmla="*/ 598460 w 600590"/>
                  <a:gd name="connsiteY131" fmla="*/ 531203 h 760001"/>
                  <a:gd name="connsiteX132" fmla="*/ 596323 w 600590"/>
                  <a:gd name="connsiteY132" fmla="*/ 532899 h 760001"/>
                  <a:gd name="connsiteX133" fmla="*/ 600337 w 600590"/>
                  <a:gd name="connsiteY133" fmla="*/ 535716 h 760001"/>
                  <a:gd name="connsiteX134" fmla="*/ 596010 w 600590"/>
                  <a:gd name="connsiteY134" fmla="*/ 536942 h 760001"/>
                  <a:gd name="connsiteX135" fmla="*/ 596245 w 600590"/>
                  <a:gd name="connsiteY135" fmla="*/ 538664 h 760001"/>
                  <a:gd name="connsiteX136" fmla="*/ 600493 w 600590"/>
                  <a:gd name="connsiteY136" fmla="*/ 540125 h 760001"/>
                  <a:gd name="connsiteX137" fmla="*/ 598304 w 600590"/>
                  <a:gd name="connsiteY137" fmla="*/ 542785 h 760001"/>
                  <a:gd name="connsiteX138" fmla="*/ 600624 w 600590"/>
                  <a:gd name="connsiteY138" fmla="*/ 543281 h 760001"/>
                  <a:gd name="connsiteX139" fmla="*/ 594290 w 600590"/>
                  <a:gd name="connsiteY139" fmla="*/ 549202 h 760001"/>
                  <a:gd name="connsiteX140" fmla="*/ 593977 w 600590"/>
                  <a:gd name="connsiteY140" fmla="*/ 553167 h 760001"/>
                  <a:gd name="connsiteX141" fmla="*/ 590588 w 600590"/>
                  <a:gd name="connsiteY141" fmla="*/ 554446 h 760001"/>
                  <a:gd name="connsiteX142" fmla="*/ 589597 w 600590"/>
                  <a:gd name="connsiteY142" fmla="*/ 557211 h 760001"/>
                  <a:gd name="connsiteX143" fmla="*/ 584932 w 600590"/>
                  <a:gd name="connsiteY143" fmla="*/ 559741 h 760001"/>
                  <a:gd name="connsiteX144" fmla="*/ 582976 w 600590"/>
                  <a:gd name="connsiteY144" fmla="*/ 558072 h 760001"/>
                  <a:gd name="connsiteX145" fmla="*/ 577557 w 600590"/>
                  <a:gd name="connsiteY145" fmla="*/ 565219 h 760001"/>
                  <a:gd name="connsiteX146" fmla="*/ 577458 w 600590"/>
                  <a:gd name="connsiteY146" fmla="*/ 569236 h 760001"/>
                  <a:gd name="connsiteX147" fmla="*/ 574870 w 600590"/>
                  <a:gd name="connsiteY147" fmla="*/ 570697 h 760001"/>
                  <a:gd name="connsiteX148" fmla="*/ 573420 w 600590"/>
                  <a:gd name="connsiteY148" fmla="*/ 573932 h 760001"/>
                  <a:gd name="connsiteX149" fmla="*/ 573196 w 600590"/>
                  <a:gd name="connsiteY149" fmla="*/ 578366 h 760001"/>
                  <a:gd name="connsiteX150" fmla="*/ 571007 w 600590"/>
                  <a:gd name="connsiteY150" fmla="*/ 579123 h 760001"/>
                  <a:gd name="connsiteX151" fmla="*/ 567876 w 600590"/>
                  <a:gd name="connsiteY151" fmla="*/ 576619 h 760001"/>
                  <a:gd name="connsiteX152" fmla="*/ 564651 w 600590"/>
                  <a:gd name="connsiteY152" fmla="*/ 577166 h 760001"/>
                  <a:gd name="connsiteX153" fmla="*/ 561213 w 600590"/>
                  <a:gd name="connsiteY153" fmla="*/ 581288 h 760001"/>
                  <a:gd name="connsiteX154" fmla="*/ 560580 w 600590"/>
                  <a:gd name="connsiteY154" fmla="*/ 583922 h 760001"/>
                  <a:gd name="connsiteX155" fmla="*/ 555179 w 600590"/>
                  <a:gd name="connsiteY155" fmla="*/ 587940 h 760001"/>
                  <a:gd name="connsiteX156" fmla="*/ 555744 w 600590"/>
                  <a:gd name="connsiteY156" fmla="*/ 593235 h 760001"/>
                  <a:gd name="connsiteX157" fmla="*/ 553367 w 600590"/>
                  <a:gd name="connsiteY157" fmla="*/ 597826 h 760001"/>
                  <a:gd name="connsiteX158" fmla="*/ 546423 w 600590"/>
                  <a:gd name="connsiteY158" fmla="*/ 596600 h 760001"/>
                  <a:gd name="connsiteX159" fmla="*/ 544535 w 600590"/>
                  <a:gd name="connsiteY159" fmla="*/ 598087 h 760001"/>
                  <a:gd name="connsiteX160" fmla="*/ 544332 w 600590"/>
                  <a:gd name="connsiteY160" fmla="*/ 601713 h 760001"/>
                  <a:gd name="connsiteX161" fmla="*/ 542307 w 600590"/>
                  <a:gd name="connsiteY161" fmla="*/ 602000 h 760001"/>
                  <a:gd name="connsiteX162" fmla="*/ 540388 w 600590"/>
                  <a:gd name="connsiteY162" fmla="*/ 598192 h 760001"/>
                  <a:gd name="connsiteX163" fmla="*/ 531856 w 600590"/>
                  <a:gd name="connsiteY163" fmla="*/ 597879 h 760001"/>
                  <a:gd name="connsiteX164" fmla="*/ 526023 w 600590"/>
                  <a:gd name="connsiteY164" fmla="*/ 600122 h 760001"/>
                  <a:gd name="connsiteX165" fmla="*/ 526348 w 600590"/>
                  <a:gd name="connsiteY165" fmla="*/ 605182 h 760001"/>
                  <a:gd name="connsiteX166" fmla="*/ 521737 w 600590"/>
                  <a:gd name="connsiteY166" fmla="*/ 609278 h 760001"/>
                  <a:gd name="connsiteX167" fmla="*/ 521276 w 600590"/>
                  <a:gd name="connsiteY167" fmla="*/ 613452 h 760001"/>
                  <a:gd name="connsiteX168" fmla="*/ 516352 w 600590"/>
                  <a:gd name="connsiteY168" fmla="*/ 613165 h 760001"/>
                  <a:gd name="connsiteX169" fmla="*/ 515653 w 600590"/>
                  <a:gd name="connsiteY169" fmla="*/ 614573 h 760001"/>
                  <a:gd name="connsiteX170" fmla="*/ 517592 w 600590"/>
                  <a:gd name="connsiteY170" fmla="*/ 619843 h 760001"/>
                  <a:gd name="connsiteX171" fmla="*/ 522636 w 600590"/>
                  <a:gd name="connsiteY171" fmla="*/ 618564 h 760001"/>
                  <a:gd name="connsiteX172" fmla="*/ 519985 w 600590"/>
                  <a:gd name="connsiteY172" fmla="*/ 622295 h 760001"/>
                  <a:gd name="connsiteX173" fmla="*/ 519871 w 600590"/>
                  <a:gd name="connsiteY173" fmla="*/ 626234 h 760001"/>
                  <a:gd name="connsiteX174" fmla="*/ 516865 w 600590"/>
                  <a:gd name="connsiteY174" fmla="*/ 628451 h 760001"/>
                  <a:gd name="connsiteX175" fmla="*/ 514157 w 600590"/>
                  <a:gd name="connsiteY175" fmla="*/ 632338 h 760001"/>
                  <a:gd name="connsiteX176" fmla="*/ 514352 w 600590"/>
                  <a:gd name="connsiteY176" fmla="*/ 637503 h 760001"/>
                  <a:gd name="connsiteX177" fmla="*/ 512040 w 600590"/>
                  <a:gd name="connsiteY177" fmla="*/ 642094 h 760001"/>
                  <a:gd name="connsiteX178" fmla="*/ 510666 w 600590"/>
                  <a:gd name="connsiteY178" fmla="*/ 640842 h 760001"/>
                  <a:gd name="connsiteX179" fmla="*/ 507682 w 600590"/>
                  <a:gd name="connsiteY179" fmla="*/ 644650 h 760001"/>
                  <a:gd name="connsiteX180" fmla="*/ 503175 w 600590"/>
                  <a:gd name="connsiteY180" fmla="*/ 644311 h 760001"/>
                  <a:gd name="connsiteX181" fmla="*/ 502713 w 600590"/>
                  <a:gd name="connsiteY181" fmla="*/ 648302 h 760001"/>
                  <a:gd name="connsiteX182" fmla="*/ 497706 w 600590"/>
                  <a:gd name="connsiteY182" fmla="*/ 650911 h 760001"/>
                  <a:gd name="connsiteX183" fmla="*/ 497333 w 600590"/>
                  <a:gd name="connsiteY183" fmla="*/ 656441 h 760001"/>
                  <a:gd name="connsiteX184" fmla="*/ 492920 w 600590"/>
                  <a:gd name="connsiteY184" fmla="*/ 659258 h 760001"/>
                  <a:gd name="connsiteX185" fmla="*/ 489255 w 600590"/>
                  <a:gd name="connsiteY185" fmla="*/ 664423 h 760001"/>
                  <a:gd name="connsiteX186" fmla="*/ 488423 w 600590"/>
                  <a:gd name="connsiteY186" fmla="*/ 670371 h 760001"/>
                  <a:gd name="connsiteX187" fmla="*/ 491955 w 600590"/>
                  <a:gd name="connsiteY187" fmla="*/ 672093 h 760001"/>
                  <a:gd name="connsiteX188" fmla="*/ 487488 w 600590"/>
                  <a:gd name="connsiteY188" fmla="*/ 673475 h 760001"/>
                  <a:gd name="connsiteX189" fmla="*/ 480668 w 600590"/>
                  <a:gd name="connsiteY189" fmla="*/ 672771 h 760001"/>
                  <a:gd name="connsiteX190" fmla="*/ 479657 w 600590"/>
                  <a:gd name="connsiteY190" fmla="*/ 676762 h 760001"/>
                  <a:gd name="connsiteX191" fmla="*/ 476803 w 600590"/>
                  <a:gd name="connsiteY191" fmla="*/ 677988 h 760001"/>
                  <a:gd name="connsiteX192" fmla="*/ 479759 w 600590"/>
                  <a:gd name="connsiteY192" fmla="*/ 681092 h 760001"/>
                  <a:gd name="connsiteX193" fmla="*/ 483551 w 600590"/>
                  <a:gd name="connsiteY193" fmla="*/ 682005 h 760001"/>
                  <a:gd name="connsiteX194" fmla="*/ 482053 w 600590"/>
                  <a:gd name="connsiteY194" fmla="*/ 686179 h 760001"/>
                  <a:gd name="connsiteX195" fmla="*/ 480236 w 600590"/>
                  <a:gd name="connsiteY195" fmla="*/ 687692 h 760001"/>
                  <a:gd name="connsiteX196" fmla="*/ 475924 w 600590"/>
                  <a:gd name="connsiteY196" fmla="*/ 686492 h 760001"/>
                  <a:gd name="connsiteX197" fmla="*/ 475794 w 600590"/>
                  <a:gd name="connsiteY197" fmla="*/ 687796 h 760001"/>
                  <a:gd name="connsiteX198" fmla="*/ 480220 w 600590"/>
                  <a:gd name="connsiteY198" fmla="*/ 692440 h 760001"/>
                  <a:gd name="connsiteX199" fmla="*/ 478231 w 600590"/>
                  <a:gd name="connsiteY199" fmla="*/ 697526 h 760001"/>
                  <a:gd name="connsiteX200" fmla="*/ 476125 w 600590"/>
                  <a:gd name="connsiteY200" fmla="*/ 696222 h 760001"/>
                  <a:gd name="connsiteX201" fmla="*/ 475288 w 600590"/>
                  <a:gd name="connsiteY201" fmla="*/ 699352 h 760001"/>
                  <a:gd name="connsiteX202" fmla="*/ 472218 w 600590"/>
                  <a:gd name="connsiteY202" fmla="*/ 701543 h 760001"/>
                  <a:gd name="connsiteX203" fmla="*/ 467215 w 600590"/>
                  <a:gd name="connsiteY203" fmla="*/ 701178 h 760001"/>
                  <a:gd name="connsiteX204" fmla="*/ 461663 w 600590"/>
                  <a:gd name="connsiteY204" fmla="*/ 697369 h 760001"/>
                  <a:gd name="connsiteX205" fmla="*/ 458955 w 600590"/>
                  <a:gd name="connsiteY205" fmla="*/ 696874 h 760001"/>
                  <a:gd name="connsiteX206" fmla="*/ 459559 w 600590"/>
                  <a:gd name="connsiteY206" fmla="*/ 700813 h 760001"/>
                  <a:gd name="connsiteX207" fmla="*/ 463164 w 600590"/>
                  <a:gd name="connsiteY207" fmla="*/ 702300 h 760001"/>
                  <a:gd name="connsiteX208" fmla="*/ 463654 w 600590"/>
                  <a:gd name="connsiteY208" fmla="*/ 705847 h 760001"/>
                  <a:gd name="connsiteX209" fmla="*/ 458391 w 600590"/>
                  <a:gd name="connsiteY209" fmla="*/ 708065 h 760001"/>
                  <a:gd name="connsiteX210" fmla="*/ 460193 w 600590"/>
                  <a:gd name="connsiteY210" fmla="*/ 712160 h 760001"/>
                  <a:gd name="connsiteX211" fmla="*/ 456528 w 600590"/>
                  <a:gd name="connsiteY211" fmla="*/ 715290 h 760001"/>
                  <a:gd name="connsiteX212" fmla="*/ 458102 w 600590"/>
                  <a:gd name="connsiteY212" fmla="*/ 718864 h 760001"/>
                  <a:gd name="connsiteX213" fmla="*/ 455402 w 600590"/>
                  <a:gd name="connsiteY213" fmla="*/ 720664 h 760001"/>
                  <a:gd name="connsiteX214" fmla="*/ 456257 w 600590"/>
                  <a:gd name="connsiteY214" fmla="*/ 723221 h 760001"/>
                  <a:gd name="connsiteX215" fmla="*/ 454669 w 600590"/>
                  <a:gd name="connsiteY215" fmla="*/ 728151 h 760001"/>
                  <a:gd name="connsiteX216" fmla="*/ 451447 w 600590"/>
                  <a:gd name="connsiteY216" fmla="*/ 727707 h 760001"/>
                  <a:gd name="connsiteX217" fmla="*/ 449364 w 600590"/>
                  <a:gd name="connsiteY217" fmla="*/ 733186 h 760001"/>
                  <a:gd name="connsiteX218" fmla="*/ 446487 w 600590"/>
                  <a:gd name="connsiteY218" fmla="*/ 733342 h 760001"/>
                  <a:gd name="connsiteX219" fmla="*/ 447295 w 600590"/>
                  <a:gd name="connsiteY219" fmla="*/ 735611 h 760001"/>
                  <a:gd name="connsiteX220" fmla="*/ 445731 w 600590"/>
                  <a:gd name="connsiteY220" fmla="*/ 737724 h 760001"/>
                  <a:gd name="connsiteX221" fmla="*/ 442949 w 600590"/>
                  <a:gd name="connsiteY221" fmla="*/ 736890 h 760001"/>
                  <a:gd name="connsiteX222" fmla="*/ 442618 w 600590"/>
                  <a:gd name="connsiteY222" fmla="*/ 739316 h 760001"/>
                  <a:gd name="connsiteX223" fmla="*/ 438208 w 600590"/>
                  <a:gd name="connsiteY223" fmla="*/ 739107 h 760001"/>
                  <a:gd name="connsiteX224" fmla="*/ 431868 w 600590"/>
                  <a:gd name="connsiteY224" fmla="*/ 742054 h 760001"/>
                  <a:gd name="connsiteX225" fmla="*/ 422747 w 600590"/>
                  <a:gd name="connsiteY225" fmla="*/ 740489 h 760001"/>
                  <a:gd name="connsiteX226" fmla="*/ 420839 w 600590"/>
                  <a:gd name="connsiteY226" fmla="*/ 743568 h 760001"/>
                  <a:gd name="connsiteX227" fmla="*/ 418225 w 600590"/>
                  <a:gd name="connsiteY227" fmla="*/ 743385 h 760001"/>
                  <a:gd name="connsiteX228" fmla="*/ 416429 w 600590"/>
                  <a:gd name="connsiteY228" fmla="*/ 740985 h 760001"/>
                  <a:gd name="connsiteX229" fmla="*/ 414469 w 600590"/>
                  <a:gd name="connsiteY229" fmla="*/ 741481 h 760001"/>
                  <a:gd name="connsiteX230" fmla="*/ 408945 w 600590"/>
                  <a:gd name="connsiteY230" fmla="*/ 749619 h 760001"/>
                  <a:gd name="connsiteX231" fmla="*/ 405723 w 600590"/>
                  <a:gd name="connsiteY231" fmla="*/ 747507 h 760001"/>
                  <a:gd name="connsiteX232" fmla="*/ 404401 w 600590"/>
                  <a:gd name="connsiteY232" fmla="*/ 750820 h 760001"/>
                  <a:gd name="connsiteX233" fmla="*/ 406724 w 600590"/>
                  <a:gd name="connsiteY233" fmla="*/ 752332 h 760001"/>
                  <a:gd name="connsiteX234" fmla="*/ 404500 w 600590"/>
                  <a:gd name="connsiteY234" fmla="*/ 756115 h 760001"/>
                  <a:gd name="connsiteX235" fmla="*/ 401430 w 600590"/>
                  <a:gd name="connsiteY235" fmla="*/ 750219 h 760001"/>
                  <a:gd name="connsiteX236" fmla="*/ 397236 w 600590"/>
                  <a:gd name="connsiteY236" fmla="*/ 748002 h 760001"/>
                  <a:gd name="connsiteX237" fmla="*/ 396279 w 600590"/>
                  <a:gd name="connsiteY237" fmla="*/ 750898 h 760001"/>
                  <a:gd name="connsiteX238" fmla="*/ 399357 w 600590"/>
                  <a:gd name="connsiteY238" fmla="*/ 753011 h 760001"/>
                  <a:gd name="connsiteX239" fmla="*/ 395880 w 600590"/>
                  <a:gd name="connsiteY239" fmla="*/ 755515 h 760001"/>
                  <a:gd name="connsiteX240" fmla="*/ 394788 w 600590"/>
                  <a:gd name="connsiteY240" fmla="*/ 757836 h 760001"/>
                  <a:gd name="connsiteX241" fmla="*/ 392408 w 600590"/>
                  <a:gd name="connsiteY241" fmla="*/ 756376 h 760001"/>
                  <a:gd name="connsiteX242" fmla="*/ 387200 w 600590"/>
                  <a:gd name="connsiteY242" fmla="*/ 759636 h 760001"/>
                  <a:gd name="connsiteX243" fmla="*/ 380670 w 600590"/>
                  <a:gd name="connsiteY243" fmla="*/ 759741 h 760001"/>
                  <a:gd name="connsiteX244" fmla="*/ 225357 w 600590"/>
                  <a:gd name="connsiteY244" fmla="*/ 759845 h 760001"/>
                  <a:gd name="connsiteX245" fmla="*/ 142469 w 600590"/>
                  <a:gd name="connsiteY245" fmla="*/ 760002 h 760001"/>
                  <a:gd name="connsiteX246" fmla="*/ 443 w 600590"/>
                  <a:gd name="connsiteY246" fmla="*/ 759975 h 760001"/>
                  <a:gd name="connsiteX247" fmla="*/ 114 w 600590"/>
                  <a:gd name="connsiteY247" fmla="*/ 742211 h 760001"/>
                  <a:gd name="connsiteX248" fmla="*/ 216 w 600590"/>
                  <a:gd name="connsiteY248" fmla="*/ 726716 h 760001"/>
                  <a:gd name="connsiteX249" fmla="*/ 33 w 600590"/>
                  <a:gd name="connsiteY249" fmla="*/ 659728 h 760001"/>
                  <a:gd name="connsiteX250" fmla="*/ 33 w 600590"/>
                  <a:gd name="connsiteY250" fmla="*/ 659728 h 760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Lst>
                <a:rect l="l" t="t" r="r" b="b"/>
                <a:pathLst>
                  <a:path w="600590" h="760001">
                    <a:moveTo>
                      <a:pt x="33" y="659728"/>
                    </a:moveTo>
                    <a:lnTo>
                      <a:pt x="210" y="623573"/>
                    </a:lnTo>
                    <a:lnTo>
                      <a:pt x="505" y="610426"/>
                    </a:lnTo>
                    <a:lnTo>
                      <a:pt x="377" y="586688"/>
                    </a:lnTo>
                    <a:lnTo>
                      <a:pt x="547" y="529351"/>
                    </a:lnTo>
                    <a:lnTo>
                      <a:pt x="406" y="500239"/>
                    </a:lnTo>
                    <a:lnTo>
                      <a:pt x="802" y="277258"/>
                    </a:lnTo>
                    <a:lnTo>
                      <a:pt x="1011" y="130901"/>
                    </a:lnTo>
                    <a:lnTo>
                      <a:pt x="1597" y="17086"/>
                    </a:lnTo>
                    <a:lnTo>
                      <a:pt x="180759" y="17078"/>
                    </a:lnTo>
                    <a:lnTo>
                      <a:pt x="230896" y="360"/>
                    </a:lnTo>
                    <a:lnTo>
                      <a:pt x="277731" y="0"/>
                    </a:lnTo>
                    <a:lnTo>
                      <a:pt x="278753" y="4779"/>
                    </a:lnTo>
                    <a:lnTo>
                      <a:pt x="281951" y="10319"/>
                    </a:lnTo>
                    <a:lnTo>
                      <a:pt x="286537" y="12897"/>
                    </a:lnTo>
                    <a:lnTo>
                      <a:pt x="288763" y="18349"/>
                    </a:lnTo>
                    <a:lnTo>
                      <a:pt x="295485" y="19851"/>
                    </a:lnTo>
                    <a:lnTo>
                      <a:pt x="299716" y="19616"/>
                    </a:lnTo>
                    <a:lnTo>
                      <a:pt x="305946" y="17798"/>
                    </a:lnTo>
                    <a:lnTo>
                      <a:pt x="305972" y="15422"/>
                    </a:lnTo>
                    <a:lnTo>
                      <a:pt x="311545" y="13906"/>
                    </a:lnTo>
                    <a:lnTo>
                      <a:pt x="313284" y="17373"/>
                    </a:lnTo>
                    <a:lnTo>
                      <a:pt x="315489" y="33351"/>
                    </a:lnTo>
                    <a:lnTo>
                      <a:pt x="317145" y="33337"/>
                    </a:lnTo>
                    <a:lnTo>
                      <a:pt x="318518" y="39601"/>
                    </a:lnTo>
                    <a:lnTo>
                      <a:pt x="322626" y="38922"/>
                    </a:lnTo>
                    <a:lnTo>
                      <a:pt x="322600" y="41677"/>
                    </a:lnTo>
                    <a:lnTo>
                      <a:pt x="319850" y="41669"/>
                    </a:lnTo>
                    <a:lnTo>
                      <a:pt x="319900" y="44541"/>
                    </a:lnTo>
                    <a:lnTo>
                      <a:pt x="317137" y="44481"/>
                    </a:lnTo>
                    <a:lnTo>
                      <a:pt x="317147" y="48634"/>
                    </a:lnTo>
                    <a:lnTo>
                      <a:pt x="314410" y="48647"/>
                    </a:lnTo>
                    <a:lnTo>
                      <a:pt x="311730" y="51081"/>
                    </a:lnTo>
                    <a:lnTo>
                      <a:pt x="308183" y="51084"/>
                    </a:lnTo>
                    <a:lnTo>
                      <a:pt x="307987" y="54271"/>
                    </a:lnTo>
                    <a:lnTo>
                      <a:pt x="311707" y="60148"/>
                    </a:lnTo>
                    <a:lnTo>
                      <a:pt x="311712" y="64813"/>
                    </a:lnTo>
                    <a:lnTo>
                      <a:pt x="319266" y="64807"/>
                    </a:lnTo>
                    <a:lnTo>
                      <a:pt x="320416" y="65723"/>
                    </a:lnTo>
                    <a:lnTo>
                      <a:pt x="320392" y="76747"/>
                    </a:lnTo>
                    <a:lnTo>
                      <a:pt x="307917" y="76760"/>
                    </a:lnTo>
                    <a:lnTo>
                      <a:pt x="304820" y="77689"/>
                    </a:lnTo>
                    <a:lnTo>
                      <a:pt x="292441" y="77699"/>
                    </a:lnTo>
                    <a:lnTo>
                      <a:pt x="292456" y="85976"/>
                    </a:lnTo>
                    <a:lnTo>
                      <a:pt x="290957" y="87369"/>
                    </a:lnTo>
                    <a:lnTo>
                      <a:pt x="284550" y="87799"/>
                    </a:lnTo>
                    <a:lnTo>
                      <a:pt x="268566" y="87979"/>
                    </a:lnTo>
                    <a:lnTo>
                      <a:pt x="267763" y="89268"/>
                    </a:lnTo>
                    <a:lnTo>
                      <a:pt x="270729" y="92547"/>
                    </a:lnTo>
                    <a:lnTo>
                      <a:pt x="269843" y="97031"/>
                    </a:lnTo>
                    <a:lnTo>
                      <a:pt x="270234" y="108162"/>
                    </a:lnTo>
                    <a:lnTo>
                      <a:pt x="268954" y="109675"/>
                    </a:lnTo>
                    <a:lnTo>
                      <a:pt x="271087" y="118539"/>
                    </a:lnTo>
                    <a:lnTo>
                      <a:pt x="265412" y="120015"/>
                    </a:lnTo>
                    <a:lnTo>
                      <a:pt x="265795" y="125120"/>
                    </a:lnTo>
                    <a:lnTo>
                      <a:pt x="267940" y="127239"/>
                    </a:lnTo>
                    <a:lnTo>
                      <a:pt x="267291" y="134558"/>
                    </a:lnTo>
                    <a:lnTo>
                      <a:pt x="268039" y="138852"/>
                    </a:lnTo>
                    <a:lnTo>
                      <a:pt x="270701" y="143401"/>
                    </a:lnTo>
                    <a:lnTo>
                      <a:pt x="267716" y="145321"/>
                    </a:lnTo>
                    <a:lnTo>
                      <a:pt x="267375" y="148877"/>
                    </a:lnTo>
                    <a:lnTo>
                      <a:pt x="269118" y="152669"/>
                    </a:lnTo>
                    <a:lnTo>
                      <a:pt x="268386" y="157062"/>
                    </a:lnTo>
                    <a:lnTo>
                      <a:pt x="270127" y="159744"/>
                    </a:lnTo>
                    <a:lnTo>
                      <a:pt x="270101" y="162997"/>
                    </a:lnTo>
                    <a:lnTo>
                      <a:pt x="274454" y="166818"/>
                    </a:lnTo>
                    <a:lnTo>
                      <a:pt x="274968" y="174582"/>
                    </a:lnTo>
                    <a:lnTo>
                      <a:pt x="271016" y="177508"/>
                    </a:lnTo>
                    <a:lnTo>
                      <a:pt x="270607" y="181985"/>
                    </a:lnTo>
                    <a:lnTo>
                      <a:pt x="274230" y="186965"/>
                    </a:lnTo>
                    <a:lnTo>
                      <a:pt x="271295" y="190687"/>
                    </a:lnTo>
                    <a:lnTo>
                      <a:pt x="269512" y="195513"/>
                    </a:lnTo>
                    <a:lnTo>
                      <a:pt x="271212" y="199374"/>
                    </a:lnTo>
                    <a:lnTo>
                      <a:pt x="270086" y="204617"/>
                    </a:lnTo>
                    <a:lnTo>
                      <a:pt x="272935" y="205538"/>
                    </a:lnTo>
                    <a:lnTo>
                      <a:pt x="276967" y="211117"/>
                    </a:lnTo>
                    <a:lnTo>
                      <a:pt x="280168" y="211746"/>
                    </a:lnTo>
                    <a:lnTo>
                      <a:pt x="281073" y="220221"/>
                    </a:lnTo>
                    <a:lnTo>
                      <a:pt x="283716" y="220837"/>
                    </a:lnTo>
                    <a:lnTo>
                      <a:pt x="284292" y="223159"/>
                    </a:lnTo>
                    <a:lnTo>
                      <a:pt x="288291" y="226857"/>
                    </a:lnTo>
                    <a:lnTo>
                      <a:pt x="287480" y="229320"/>
                    </a:lnTo>
                    <a:lnTo>
                      <a:pt x="284297" y="232197"/>
                    </a:lnTo>
                    <a:lnTo>
                      <a:pt x="286547" y="238841"/>
                    </a:lnTo>
                    <a:lnTo>
                      <a:pt x="284952" y="244366"/>
                    </a:lnTo>
                    <a:lnTo>
                      <a:pt x="279441" y="252479"/>
                    </a:lnTo>
                    <a:lnTo>
                      <a:pt x="270052" y="252422"/>
                    </a:lnTo>
                    <a:lnTo>
                      <a:pt x="265542" y="262037"/>
                    </a:lnTo>
                    <a:lnTo>
                      <a:pt x="252785" y="273110"/>
                    </a:lnTo>
                    <a:lnTo>
                      <a:pt x="248552" y="283339"/>
                    </a:lnTo>
                    <a:lnTo>
                      <a:pt x="244902" y="290598"/>
                    </a:lnTo>
                    <a:lnTo>
                      <a:pt x="265435" y="290541"/>
                    </a:lnTo>
                    <a:lnTo>
                      <a:pt x="268141" y="293074"/>
                    </a:lnTo>
                    <a:lnTo>
                      <a:pt x="268146" y="295774"/>
                    </a:lnTo>
                    <a:lnTo>
                      <a:pt x="265446" y="295771"/>
                    </a:lnTo>
                    <a:lnTo>
                      <a:pt x="266793" y="302538"/>
                    </a:lnTo>
                    <a:lnTo>
                      <a:pt x="268141" y="302540"/>
                    </a:lnTo>
                    <a:lnTo>
                      <a:pt x="268097" y="324348"/>
                    </a:lnTo>
                    <a:lnTo>
                      <a:pt x="268772" y="324348"/>
                    </a:lnTo>
                    <a:lnTo>
                      <a:pt x="268769" y="332502"/>
                    </a:lnTo>
                    <a:lnTo>
                      <a:pt x="285611" y="332445"/>
                    </a:lnTo>
                    <a:lnTo>
                      <a:pt x="285595" y="335200"/>
                    </a:lnTo>
                    <a:lnTo>
                      <a:pt x="293700" y="335267"/>
                    </a:lnTo>
                    <a:lnTo>
                      <a:pt x="293694" y="356976"/>
                    </a:lnTo>
                    <a:lnTo>
                      <a:pt x="293976" y="385331"/>
                    </a:lnTo>
                    <a:lnTo>
                      <a:pt x="317650" y="385331"/>
                    </a:lnTo>
                    <a:lnTo>
                      <a:pt x="317158" y="387679"/>
                    </a:lnTo>
                    <a:lnTo>
                      <a:pt x="346642" y="387783"/>
                    </a:lnTo>
                    <a:lnTo>
                      <a:pt x="397022" y="387810"/>
                    </a:lnTo>
                    <a:lnTo>
                      <a:pt x="397191" y="390496"/>
                    </a:lnTo>
                    <a:lnTo>
                      <a:pt x="397053" y="454485"/>
                    </a:lnTo>
                    <a:lnTo>
                      <a:pt x="395919" y="454485"/>
                    </a:lnTo>
                    <a:lnTo>
                      <a:pt x="396109" y="486310"/>
                    </a:lnTo>
                    <a:lnTo>
                      <a:pt x="580696" y="486310"/>
                    </a:lnTo>
                    <a:lnTo>
                      <a:pt x="584097" y="489936"/>
                    </a:lnTo>
                    <a:lnTo>
                      <a:pt x="581392" y="496066"/>
                    </a:lnTo>
                    <a:lnTo>
                      <a:pt x="580471" y="495987"/>
                    </a:lnTo>
                    <a:lnTo>
                      <a:pt x="583915" y="502065"/>
                    </a:lnTo>
                    <a:lnTo>
                      <a:pt x="579747" y="507491"/>
                    </a:lnTo>
                    <a:lnTo>
                      <a:pt x="582445" y="508326"/>
                    </a:lnTo>
                    <a:lnTo>
                      <a:pt x="582176" y="511247"/>
                    </a:lnTo>
                    <a:lnTo>
                      <a:pt x="587434" y="506735"/>
                    </a:lnTo>
                    <a:lnTo>
                      <a:pt x="588164" y="509135"/>
                    </a:lnTo>
                    <a:lnTo>
                      <a:pt x="586834" y="513647"/>
                    </a:lnTo>
                    <a:lnTo>
                      <a:pt x="590171" y="515656"/>
                    </a:lnTo>
                    <a:lnTo>
                      <a:pt x="589363" y="517717"/>
                    </a:lnTo>
                    <a:lnTo>
                      <a:pt x="592126" y="521864"/>
                    </a:lnTo>
                    <a:lnTo>
                      <a:pt x="591865" y="525125"/>
                    </a:lnTo>
                    <a:lnTo>
                      <a:pt x="594159" y="526012"/>
                    </a:lnTo>
                    <a:lnTo>
                      <a:pt x="594967" y="530473"/>
                    </a:lnTo>
                    <a:lnTo>
                      <a:pt x="597366" y="528412"/>
                    </a:lnTo>
                    <a:lnTo>
                      <a:pt x="598460" y="531203"/>
                    </a:lnTo>
                    <a:lnTo>
                      <a:pt x="596323" y="532899"/>
                    </a:lnTo>
                    <a:lnTo>
                      <a:pt x="600337" y="535716"/>
                    </a:lnTo>
                    <a:lnTo>
                      <a:pt x="596010" y="536942"/>
                    </a:lnTo>
                    <a:lnTo>
                      <a:pt x="596245" y="538664"/>
                    </a:lnTo>
                    <a:lnTo>
                      <a:pt x="600493" y="540125"/>
                    </a:lnTo>
                    <a:lnTo>
                      <a:pt x="598304" y="542785"/>
                    </a:lnTo>
                    <a:lnTo>
                      <a:pt x="600624" y="543281"/>
                    </a:lnTo>
                    <a:lnTo>
                      <a:pt x="594290" y="549202"/>
                    </a:lnTo>
                    <a:lnTo>
                      <a:pt x="593977" y="553167"/>
                    </a:lnTo>
                    <a:lnTo>
                      <a:pt x="590588" y="554446"/>
                    </a:lnTo>
                    <a:lnTo>
                      <a:pt x="589597" y="557211"/>
                    </a:lnTo>
                    <a:lnTo>
                      <a:pt x="584932" y="559741"/>
                    </a:lnTo>
                    <a:lnTo>
                      <a:pt x="582976" y="558072"/>
                    </a:lnTo>
                    <a:lnTo>
                      <a:pt x="577557" y="565219"/>
                    </a:lnTo>
                    <a:lnTo>
                      <a:pt x="577458" y="569236"/>
                    </a:lnTo>
                    <a:lnTo>
                      <a:pt x="574870" y="570697"/>
                    </a:lnTo>
                    <a:lnTo>
                      <a:pt x="573420" y="573932"/>
                    </a:lnTo>
                    <a:lnTo>
                      <a:pt x="573196" y="578366"/>
                    </a:lnTo>
                    <a:lnTo>
                      <a:pt x="571007" y="579123"/>
                    </a:lnTo>
                    <a:lnTo>
                      <a:pt x="567876" y="576619"/>
                    </a:lnTo>
                    <a:lnTo>
                      <a:pt x="564651" y="577166"/>
                    </a:lnTo>
                    <a:lnTo>
                      <a:pt x="561213" y="581288"/>
                    </a:lnTo>
                    <a:lnTo>
                      <a:pt x="560580" y="583922"/>
                    </a:lnTo>
                    <a:lnTo>
                      <a:pt x="555179" y="587940"/>
                    </a:lnTo>
                    <a:lnTo>
                      <a:pt x="555744" y="593235"/>
                    </a:lnTo>
                    <a:lnTo>
                      <a:pt x="553367" y="597826"/>
                    </a:lnTo>
                    <a:lnTo>
                      <a:pt x="546423" y="596600"/>
                    </a:lnTo>
                    <a:lnTo>
                      <a:pt x="544535" y="598087"/>
                    </a:lnTo>
                    <a:lnTo>
                      <a:pt x="544332" y="601713"/>
                    </a:lnTo>
                    <a:lnTo>
                      <a:pt x="542307" y="602000"/>
                    </a:lnTo>
                    <a:lnTo>
                      <a:pt x="540388" y="598192"/>
                    </a:lnTo>
                    <a:lnTo>
                      <a:pt x="531856" y="597879"/>
                    </a:lnTo>
                    <a:lnTo>
                      <a:pt x="526023" y="600122"/>
                    </a:lnTo>
                    <a:lnTo>
                      <a:pt x="526348" y="605182"/>
                    </a:lnTo>
                    <a:lnTo>
                      <a:pt x="521737" y="609278"/>
                    </a:lnTo>
                    <a:lnTo>
                      <a:pt x="521276" y="613452"/>
                    </a:lnTo>
                    <a:lnTo>
                      <a:pt x="516352" y="613165"/>
                    </a:lnTo>
                    <a:lnTo>
                      <a:pt x="515653" y="614573"/>
                    </a:lnTo>
                    <a:lnTo>
                      <a:pt x="517592" y="619843"/>
                    </a:lnTo>
                    <a:lnTo>
                      <a:pt x="522636" y="618564"/>
                    </a:lnTo>
                    <a:lnTo>
                      <a:pt x="519985" y="622295"/>
                    </a:lnTo>
                    <a:lnTo>
                      <a:pt x="519871" y="626234"/>
                    </a:lnTo>
                    <a:lnTo>
                      <a:pt x="516865" y="628451"/>
                    </a:lnTo>
                    <a:lnTo>
                      <a:pt x="514157" y="632338"/>
                    </a:lnTo>
                    <a:lnTo>
                      <a:pt x="514352" y="637503"/>
                    </a:lnTo>
                    <a:lnTo>
                      <a:pt x="512040" y="642094"/>
                    </a:lnTo>
                    <a:lnTo>
                      <a:pt x="510666" y="640842"/>
                    </a:lnTo>
                    <a:lnTo>
                      <a:pt x="507682" y="644650"/>
                    </a:lnTo>
                    <a:lnTo>
                      <a:pt x="503175" y="644311"/>
                    </a:lnTo>
                    <a:lnTo>
                      <a:pt x="502713" y="648302"/>
                    </a:lnTo>
                    <a:lnTo>
                      <a:pt x="497706" y="650911"/>
                    </a:lnTo>
                    <a:lnTo>
                      <a:pt x="497333" y="656441"/>
                    </a:lnTo>
                    <a:lnTo>
                      <a:pt x="492920" y="659258"/>
                    </a:lnTo>
                    <a:lnTo>
                      <a:pt x="489255" y="664423"/>
                    </a:lnTo>
                    <a:lnTo>
                      <a:pt x="488423" y="670371"/>
                    </a:lnTo>
                    <a:lnTo>
                      <a:pt x="491955" y="672093"/>
                    </a:lnTo>
                    <a:lnTo>
                      <a:pt x="487488" y="673475"/>
                    </a:lnTo>
                    <a:lnTo>
                      <a:pt x="480668" y="672771"/>
                    </a:lnTo>
                    <a:lnTo>
                      <a:pt x="479657" y="676762"/>
                    </a:lnTo>
                    <a:lnTo>
                      <a:pt x="476803" y="677988"/>
                    </a:lnTo>
                    <a:lnTo>
                      <a:pt x="479759" y="681092"/>
                    </a:lnTo>
                    <a:lnTo>
                      <a:pt x="483551" y="682005"/>
                    </a:lnTo>
                    <a:lnTo>
                      <a:pt x="482053" y="686179"/>
                    </a:lnTo>
                    <a:lnTo>
                      <a:pt x="480236" y="687692"/>
                    </a:lnTo>
                    <a:lnTo>
                      <a:pt x="475924" y="686492"/>
                    </a:lnTo>
                    <a:lnTo>
                      <a:pt x="475794" y="687796"/>
                    </a:lnTo>
                    <a:lnTo>
                      <a:pt x="480220" y="692440"/>
                    </a:lnTo>
                    <a:lnTo>
                      <a:pt x="478231" y="697526"/>
                    </a:lnTo>
                    <a:lnTo>
                      <a:pt x="476125" y="696222"/>
                    </a:lnTo>
                    <a:lnTo>
                      <a:pt x="475288" y="699352"/>
                    </a:lnTo>
                    <a:lnTo>
                      <a:pt x="472218" y="701543"/>
                    </a:lnTo>
                    <a:lnTo>
                      <a:pt x="467215" y="701178"/>
                    </a:lnTo>
                    <a:lnTo>
                      <a:pt x="461663" y="697369"/>
                    </a:lnTo>
                    <a:lnTo>
                      <a:pt x="458955" y="696874"/>
                    </a:lnTo>
                    <a:lnTo>
                      <a:pt x="459559" y="700813"/>
                    </a:lnTo>
                    <a:lnTo>
                      <a:pt x="463164" y="702300"/>
                    </a:lnTo>
                    <a:lnTo>
                      <a:pt x="463654" y="705847"/>
                    </a:lnTo>
                    <a:lnTo>
                      <a:pt x="458391" y="708065"/>
                    </a:lnTo>
                    <a:lnTo>
                      <a:pt x="460193" y="712160"/>
                    </a:lnTo>
                    <a:lnTo>
                      <a:pt x="456528" y="715290"/>
                    </a:lnTo>
                    <a:lnTo>
                      <a:pt x="458102" y="718864"/>
                    </a:lnTo>
                    <a:lnTo>
                      <a:pt x="455402" y="720664"/>
                    </a:lnTo>
                    <a:lnTo>
                      <a:pt x="456257" y="723221"/>
                    </a:lnTo>
                    <a:lnTo>
                      <a:pt x="454669" y="728151"/>
                    </a:lnTo>
                    <a:lnTo>
                      <a:pt x="451447" y="727707"/>
                    </a:lnTo>
                    <a:lnTo>
                      <a:pt x="449364" y="733186"/>
                    </a:lnTo>
                    <a:lnTo>
                      <a:pt x="446487" y="733342"/>
                    </a:lnTo>
                    <a:lnTo>
                      <a:pt x="447295" y="735611"/>
                    </a:lnTo>
                    <a:lnTo>
                      <a:pt x="445731" y="737724"/>
                    </a:lnTo>
                    <a:lnTo>
                      <a:pt x="442949" y="736890"/>
                    </a:lnTo>
                    <a:lnTo>
                      <a:pt x="442618" y="739316"/>
                    </a:lnTo>
                    <a:lnTo>
                      <a:pt x="438208" y="739107"/>
                    </a:lnTo>
                    <a:lnTo>
                      <a:pt x="431868" y="742054"/>
                    </a:lnTo>
                    <a:lnTo>
                      <a:pt x="422747" y="740489"/>
                    </a:lnTo>
                    <a:lnTo>
                      <a:pt x="420839" y="743568"/>
                    </a:lnTo>
                    <a:lnTo>
                      <a:pt x="418225" y="743385"/>
                    </a:lnTo>
                    <a:lnTo>
                      <a:pt x="416429" y="740985"/>
                    </a:lnTo>
                    <a:lnTo>
                      <a:pt x="414469" y="741481"/>
                    </a:lnTo>
                    <a:lnTo>
                      <a:pt x="408945" y="749619"/>
                    </a:lnTo>
                    <a:lnTo>
                      <a:pt x="405723" y="747507"/>
                    </a:lnTo>
                    <a:lnTo>
                      <a:pt x="404401" y="750820"/>
                    </a:lnTo>
                    <a:lnTo>
                      <a:pt x="406724" y="752332"/>
                    </a:lnTo>
                    <a:lnTo>
                      <a:pt x="404500" y="756115"/>
                    </a:lnTo>
                    <a:lnTo>
                      <a:pt x="401430" y="750219"/>
                    </a:lnTo>
                    <a:lnTo>
                      <a:pt x="397236" y="748002"/>
                    </a:lnTo>
                    <a:lnTo>
                      <a:pt x="396279" y="750898"/>
                    </a:lnTo>
                    <a:lnTo>
                      <a:pt x="399357" y="753011"/>
                    </a:lnTo>
                    <a:lnTo>
                      <a:pt x="395880" y="755515"/>
                    </a:lnTo>
                    <a:lnTo>
                      <a:pt x="394788" y="757836"/>
                    </a:lnTo>
                    <a:lnTo>
                      <a:pt x="392408" y="756376"/>
                    </a:lnTo>
                    <a:lnTo>
                      <a:pt x="387200" y="759636"/>
                    </a:lnTo>
                    <a:lnTo>
                      <a:pt x="380670" y="759741"/>
                    </a:lnTo>
                    <a:lnTo>
                      <a:pt x="225357" y="759845"/>
                    </a:lnTo>
                    <a:lnTo>
                      <a:pt x="142469" y="760002"/>
                    </a:lnTo>
                    <a:lnTo>
                      <a:pt x="443" y="759975"/>
                    </a:lnTo>
                    <a:lnTo>
                      <a:pt x="114" y="742211"/>
                    </a:lnTo>
                    <a:lnTo>
                      <a:pt x="216" y="726716"/>
                    </a:lnTo>
                    <a:lnTo>
                      <a:pt x="33" y="659728"/>
                    </a:lnTo>
                    <a:lnTo>
                      <a:pt x="33" y="659728"/>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7" name="UT-3">
                <a:extLst>
                  <a:ext uri="{FF2B5EF4-FFF2-40B4-BE49-F238E27FC236}">
                    <a16:creationId xmlns:a16="http://schemas.microsoft.com/office/drawing/2014/main" id="{8E196E42-E362-D5FB-32D4-EE7F3B1BB4EB}"/>
                  </a:ext>
                </a:extLst>
              </p:cNvPr>
              <p:cNvSpPr/>
              <p:nvPr/>
            </p:nvSpPr>
            <p:spPr>
              <a:xfrm>
                <a:off x="2369398" y="2858746"/>
                <a:ext cx="418428" cy="752851"/>
              </a:xfrm>
              <a:custGeom>
                <a:avLst/>
                <a:gdLst>
                  <a:gd name="connsiteX0" fmla="*/ 33 w 414174"/>
                  <a:gd name="connsiteY0" fmla="*/ 103164 h 743578"/>
                  <a:gd name="connsiteX1" fmla="*/ 3398 w 414174"/>
                  <a:gd name="connsiteY1" fmla="*/ 96616 h 743578"/>
                  <a:gd name="connsiteX2" fmla="*/ 3396 w 414174"/>
                  <a:gd name="connsiteY2" fmla="*/ 90171 h 743578"/>
                  <a:gd name="connsiteX3" fmla="*/ 2291 w 414174"/>
                  <a:gd name="connsiteY3" fmla="*/ 84059 h 743578"/>
                  <a:gd name="connsiteX4" fmla="*/ 1524 w 414174"/>
                  <a:gd name="connsiteY4" fmla="*/ 72500 h 743578"/>
                  <a:gd name="connsiteX5" fmla="*/ 6996 w 414174"/>
                  <a:gd name="connsiteY5" fmla="*/ 72221 h 743578"/>
                  <a:gd name="connsiteX6" fmla="*/ 7064 w 414174"/>
                  <a:gd name="connsiteY6" fmla="*/ 59885 h 743578"/>
                  <a:gd name="connsiteX7" fmla="*/ 16883 w 414174"/>
                  <a:gd name="connsiteY7" fmla="*/ 59888 h 743578"/>
                  <a:gd name="connsiteX8" fmla="*/ 19870 w 414174"/>
                  <a:gd name="connsiteY8" fmla="*/ 59225 h 743578"/>
                  <a:gd name="connsiteX9" fmla="*/ 19834 w 414174"/>
                  <a:gd name="connsiteY9" fmla="*/ 55936 h 743578"/>
                  <a:gd name="connsiteX10" fmla="*/ 22503 w 414174"/>
                  <a:gd name="connsiteY10" fmla="*/ 55255 h 743578"/>
                  <a:gd name="connsiteX11" fmla="*/ 44431 w 414174"/>
                  <a:gd name="connsiteY11" fmla="*/ 54973 h 743578"/>
                  <a:gd name="connsiteX12" fmla="*/ 47176 w 414174"/>
                  <a:gd name="connsiteY12" fmla="*/ 59368 h 743578"/>
                  <a:gd name="connsiteX13" fmla="*/ 55444 w 414174"/>
                  <a:gd name="connsiteY13" fmla="*/ 61369 h 743578"/>
                  <a:gd name="connsiteX14" fmla="*/ 58536 w 414174"/>
                  <a:gd name="connsiteY14" fmla="*/ 59963 h 743578"/>
                  <a:gd name="connsiteX15" fmla="*/ 69244 w 414174"/>
                  <a:gd name="connsiteY15" fmla="*/ 60336 h 743578"/>
                  <a:gd name="connsiteX16" fmla="*/ 69291 w 414174"/>
                  <a:gd name="connsiteY16" fmla="*/ 49993 h 743578"/>
                  <a:gd name="connsiteX17" fmla="*/ 77160 w 414174"/>
                  <a:gd name="connsiteY17" fmla="*/ 50207 h 743578"/>
                  <a:gd name="connsiteX18" fmla="*/ 77171 w 414174"/>
                  <a:gd name="connsiteY18" fmla="*/ 47361 h 743578"/>
                  <a:gd name="connsiteX19" fmla="*/ 73110 w 414174"/>
                  <a:gd name="connsiteY19" fmla="*/ 43592 h 743578"/>
                  <a:gd name="connsiteX20" fmla="*/ 73078 w 414174"/>
                  <a:gd name="connsiteY20" fmla="*/ 36757 h 743578"/>
                  <a:gd name="connsiteX21" fmla="*/ 76441 w 414174"/>
                  <a:gd name="connsiteY21" fmla="*/ 35949 h 743578"/>
                  <a:gd name="connsiteX22" fmla="*/ 84999 w 414174"/>
                  <a:gd name="connsiteY22" fmla="*/ 38427 h 743578"/>
                  <a:gd name="connsiteX23" fmla="*/ 92162 w 414174"/>
                  <a:gd name="connsiteY23" fmla="*/ 36749 h 743578"/>
                  <a:gd name="connsiteX24" fmla="*/ 103269 w 414174"/>
                  <a:gd name="connsiteY24" fmla="*/ 36058 h 743578"/>
                  <a:gd name="connsiteX25" fmla="*/ 105657 w 414174"/>
                  <a:gd name="connsiteY25" fmla="*/ 36689 h 743578"/>
                  <a:gd name="connsiteX26" fmla="*/ 108621 w 414174"/>
                  <a:gd name="connsiteY26" fmla="*/ 33724 h 743578"/>
                  <a:gd name="connsiteX27" fmla="*/ 120917 w 414174"/>
                  <a:gd name="connsiteY27" fmla="*/ 32015 h 743578"/>
                  <a:gd name="connsiteX28" fmla="*/ 122697 w 414174"/>
                  <a:gd name="connsiteY28" fmla="*/ 29894 h 743578"/>
                  <a:gd name="connsiteX29" fmla="*/ 131059 w 414174"/>
                  <a:gd name="connsiteY29" fmla="*/ 29915 h 743578"/>
                  <a:gd name="connsiteX30" fmla="*/ 132613 w 414174"/>
                  <a:gd name="connsiteY30" fmla="*/ 28786 h 743578"/>
                  <a:gd name="connsiteX31" fmla="*/ 135882 w 414174"/>
                  <a:gd name="connsiteY31" fmla="*/ 31342 h 743578"/>
                  <a:gd name="connsiteX32" fmla="*/ 136510 w 414174"/>
                  <a:gd name="connsiteY32" fmla="*/ 29213 h 743578"/>
                  <a:gd name="connsiteX33" fmla="*/ 143134 w 414174"/>
                  <a:gd name="connsiteY33" fmla="*/ 26691 h 743578"/>
                  <a:gd name="connsiteX34" fmla="*/ 146079 w 414174"/>
                  <a:gd name="connsiteY34" fmla="*/ 19392 h 743578"/>
                  <a:gd name="connsiteX35" fmla="*/ 150083 w 414174"/>
                  <a:gd name="connsiteY35" fmla="*/ 16061 h 743578"/>
                  <a:gd name="connsiteX36" fmla="*/ 153214 w 414174"/>
                  <a:gd name="connsiteY36" fmla="*/ 7150 h 743578"/>
                  <a:gd name="connsiteX37" fmla="*/ 150297 w 414174"/>
                  <a:gd name="connsiteY37" fmla="*/ 733 h 743578"/>
                  <a:gd name="connsiteX38" fmla="*/ 197325 w 414174"/>
                  <a:gd name="connsiteY38" fmla="*/ 900 h 743578"/>
                  <a:gd name="connsiteX39" fmla="*/ 203208 w 414174"/>
                  <a:gd name="connsiteY39" fmla="*/ 1192 h 743578"/>
                  <a:gd name="connsiteX40" fmla="*/ 236506 w 414174"/>
                  <a:gd name="connsiteY40" fmla="*/ 1189 h 743578"/>
                  <a:gd name="connsiteX41" fmla="*/ 261674 w 414174"/>
                  <a:gd name="connsiteY41" fmla="*/ 764 h 743578"/>
                  <a:gd name="connsiteX42" fmla="*/ 303866 w 414174"/>
                  <a:gd name="connsiteY42" fmla="*/ 639 h 743578"/>
                  <a:gd name="connsiteX43" fmla="*/ 346538 w 414174"/>
                  <a:gd name="connsiteY43" fmla="*/ 381 h 743578"/>
                  <a:gd name="connsiteX44" fmla="*/ 384152 w 414174"/>
                  <a:gd name="connsiteY44" fmla="*/ 0 h 743578"/>
                  <a:gd name="connsiteX45" fmla="*/ 412983 w 414174"/>
                  <a:gd name="connsiteY45" fmla="*/ 68 h 743578"/>
                  <a:gd name="connsiteX46" fmla="*/ 413217 w 414174"/>
                  <a:gd name="connsiteY46" fmla="*/ 33403 h 743578"/>
                  <a:gd name="connsiteX47" fmla="*/ 413113 w 414174"/>
                  <a:gd name="connsiteY47" fmla="*/ 54660 h 743578"/>
                  <a:gd name="connsiteX48" fmla="*/ 413270 w 414174"/>
                  <a:gd name="connsiteY48" fmla="*/ 80052 h 743578"/>
                  <a:gd name="connsiteX49" fmla="*/ 412983 w 414174"/>
                  <a:gd name="connsiteY49" fmla="*/ 89884 h 743578"/>
                  <a:gd name="connsiteX50" fmla="*/ 412878 w 414174"/>
                  <a:gd name="connsiteY50" fmla="*/ 119126 h 743578"/>
                  <a:gd name="connsiteX51" fmla="*/ 412800 w 414174"/>
                  <a:gd name="connsiteY51" fmla="*/ 280373 h 743578"/>
                  <a:gd name="connsiteX52" fmla="*/ 412826 w 414174"/>
                  <a:gd name="connsiteY52" fmla="*/ 350439 h 743578"/>
                  <a:gd name="connsiteX53" fmla="*/ 412409 w 414174"/>
                  <a:gd name="connsiteY53" fmla="*/ 400393 h 743578"/>
                  <a:gd name="connsiteX54" fmla="*/ 411575 w 414174"/>
                  <a:gd name="connsiteY54" fmla="*/ 429244 h 743578"/>
                  <a:gd name="connsiteX55" fmla="*/ 411523 w 414174"/>
                  <a:gd name="connsiteY55" fmla="*/ 510736 h 743578"/>
                  <a:gd name="connsiteX56" fmla="*/ 414025 w 414174"/>
                  <a:gd name="connsiteY56" fmla="*/ 530822 h 743578"/>
                  <a:gd name="connsiteX57" fmla="*/ 414208 w 414174"/>
                  <a:gd name="connsiteY57" fmla="*/ 641217 h 743578"/>
                  <a:gd name="connsiteX58" fmla="*/ 413686 w 414174"/>
                  <a:gd name="connsiteY58" fmla="*/ 669573 h 743578"/>
                  <a:gd name="connsiteX59" fmla="*/ 413582 w 414174"/>
                  <a:gd name="connsiteY59" fmla="*/ 709275 h 743578"/>
                  <a:gd name="connsiteX60" fmla="*/ 413686 w 414174"/>
                  <a:gd name="connsiteY60" fmla="*/ 743343 h 743578"/>
                  <a:gd name="connsiteX61" fmla="*/ 343696 w 414174"/>
                  <a:gd name="connsiteY61" fmla="*/ 743291 h 743578"/>
                  <a:gd name="connsiteX62" fmla="*/ 330194 w 414174"/>
                  <a:gd name="connsiteY62" fmla="*/ 743474 h 743578"/>
                  <a:gd name="connsiteX63" fmla="*/ 249443 w 414174"/>
                  <a:gd name="connsiteY63" fmla="*/ 743474 h 743578"/>
                  <a:gd name="connsiteX64" fmla="*/ 208301 w 414174"/>
                  <a:gd name="connsiteY64" fmla="*/ 743578 h 743578"/>
                  <a:gd name="connsiteX65" fmla="*/ 205338 w 414174"/>
                  <a:gd name="connsiteY65" fmla="*/ 742508 h 743578"/>
                  <a:gd name="connsiteX66" fmla="*/ 153764 w 414174"/>
                  <a:gd name="connsiteY66" fmla="*/ 742717 h 743578"/>
                  <a:gd name="connsiteX67" fmla="*/ 122486 w 414174"/>
                  <a:gd name="connsiteY67" fmla="*/ 742743 h 743578"/>
                  <a:gd name="connsiteX68" fmla="*/ 110141 w 414174"/>
                  <a:gd name="connsiteY68" fmla="*/ 742978 h 743578"/>
                  <a:gd name="connsiteX69" fmla="*/ 78868 w 414174"/>
                  <a:gd name="connsiteY69" fmla="*/ 742769 h 743578"/>
                  <a:gd name="connsiteX70" fmla="*/ 84076 w 414174"/>
                  <a:gd name="connsiteY70" fmla="*/ 739508 h 743578"/>
                  <a:gd name="connsiteX71" fmla="*/ 86456 w 414174"/>
                  <a:gd name="connsiteY71" fmla="*/ 740969 h 743578"/>
                  <a:gd name="connsiteX72" fmla="*/ 87548 w 414174"/>
                  <a:gd name="connsiteY72" fmla="*/ 738648 h 743578"/>
                  <a:gd name="connsiteX73" fmla="*/ 91026 w 414174"/>
                  <a:gd name="connsiteY73" fmla="*/ 736144 h 743578"/>
                  <a:gd name="connsiteX74" fmla="*/ 87947 w 414174"/>
                  <a:gd name="connsiteY74" fmla="*/ 734031 h 743578"/>
                  <a:gd name="connsiteX75" fmla="*/ 88904 w 414174"/>
                  <a:gd name="connsiteY75" fmla="*/ 731135 h 743578"/>
                  <a:gd name="connsiteX76" fmla="*/ 93098 w 414174"/>
                  <a:gd name="connsiteY76" fmla="*/ 733352 h 743578"/>
                  <a:gd name="connsiteX77" fmla="*/ 96169 w 414174"/>
                  <a:gd name="connsiteY77" fmla="*/ 739248 h 743578"/>
                  <a:gd name="connsiteX78" fmla="*/ 98392 w 414174"/>
                  <a:gd name="connsiteY78" fmla="*/ 735465 h 743578"/>
                  <a:gd name="connsiteX79" fmla="*/ 96070 w 414174"/>
                  <a:gd name="connsiteY79" fmla="*/ 733952 h 743578"/>
                  <a:gd name="connsiteX80" fmla="*/ 97391 w 414174"/>
                  <a:gd name="connsiteY80" fmla="*/ 730640 h 743578"/>
                  <a:gd name="connsiteX81" fmla="*/ 100613 w 414174"/>
                  <a:gd name="connsiteY81" fmla="*/ 732752 h 743578"/>
                  <a:gd name="connsiteX82" fmla="*/ 106137 w 414174"/>
                  <a:gd name="connsiteY82" fmla="*/ 724614 h 743578"/>
                  <a:gd name="connsiteX83" fmla="*/ 108097 w 414174"/>
                  <a:gd name="connsiteY83" fmla="*/ 724118 h 743578"/>
                  <a:gd name="connsiteX84" fmla="*/ 109893 w 414174"/>
                  <a:gd name="connsiteY84" fmla="*/ 726518 h 743578"/>
                  <a:gd name="connsiteX85" fmla="*/ 112507 w 414174"/>
                  <a:gd name="connsiteY85" fmla="*/ 726701 h 743578"/>
                  <a:gd name="connsiteX86" fmla="*/ 114416 w 414174"/>
                  <a:gd name="connsiteY86" fmla="*/ 723622 h 743578"/>
                  <a:gd name="connsiteX87" fmla="*/ 123536 w 414174"/>
                  <a:gd name="connsiteY87" fmla="*/ 725187 h 743578"/>
                  <a:gd name="connsiteX88" fmla="*/ 129876 w 414174"/>
                  <a:gd name="connsiteY88" fmla="*/ 722240 h 743578"/>
                  <a:gd name="connsiteX89" fmla="*/ 134287 w 414174"/>
                  <a:gd name="connsiteY89" fmla="*/ 722449 h 743578"/>
                  <a:gd name="connsiteX90" fmla="*/ 134618 w 414174"/>
                  <a:gd name="connsiteY90" fmla="*/ 720022 h 743578"/>
                  <a:gd name="connsiteX91" fmla="*/ 137399 w 414174"/>
                  <a:gd name="connsiteY91" fmla="*/ 720857 h 743578"/>
                  <a:gd name="connsiteX92" fmla="*/ 138963 w 414174"/>
                  <a:gd name="connsiteY92" fmla="*/ 718744 h 743578"/>
                  <a:gd name="connsiteX93" fmla="*/ 138155 w 414174"/>
                  <a:gd name="connsiteY93" fmla="*/ 716475 h 743578"/>
                  <a:gd name="connsiteX94" fmla="*/ 141033 w 414174"/>
                  <a:gd name="connsiteY94" fmla="*/ 716318 h 743578"/>
                  <a:gd name="connsiteX95" fmla="*/ 143115 w 414174"/>
                  <a:gd name="connsiteY95" fmla="*/ 710840 h 743578"/>
                  <a:gd name="connsiteX96" fmla="*/ 146337 w 414174"/>
                  <a:gd name="connsiteY96" fmla="*/ 711284 h 743578"/>
                  <a:gd name="connsiteX97" fmla="*/ 147925 w 414174"/>
                  <a:gd name="connsiteY97" fmla="*/ 706354 h 743578"/>
                  <a:gd name="connsiteX98" fmla="*/ 147070 w 414174"/>
                  <a:gd name="connsiteY98" fmla="*/ 703797 h 743578"/>
                  <a:gd name="connsiteX99" fmla="*/ 149770 w 414174"/>
                  <a:gd name="connsiteY99" fmla="*/ 701997 h 743578"/>
                  <a:gd name="connsiteX100" fmla="*/ 148196 w 414174"/>
                  <a:gd name="connsiteY100" fmla="*/ 698423 h 743578"/>
                  <a:gd name="connsiteX101" fmla="*/ 151861 w 414174"/>
                  <a:gd name="connsiteY101" fmla="*/ 695293 h 743578"/>
                  <a:gd name="connsiteX102" fmla="*/ 150060 w 414174"/>
                  <a:gd name="connsiteY102" fmla="*/ 691198 h 743578"/>
                  <a:gd name="connsiteX103" fmla="*/ 155323 w 414174"/>
                  <a:gd name="connsiteY103" fmla="*/ 688980 h 743578"/>
                  <a:gd name="connsiteX104" fmla="*/ 154833 w 414174"/>
                  <a:gd name="connsiteY104" fmla="*/ 685433 h 743578"/>
                  <a:gd name="connsiteX105" fmla="*/ 151227 w 414174"/>
                  <a:gd name="connsiteY105" fmla="*/ 683946 h 743578"/>
                  <a:gd name="connsiteX106" fmla="*/ 150623 w 414174"/>
                  <a:gd name="connsiteY106" fmla="*/ 680007 h 743578"/>
                  <a:gd name="connsiteX107" fmla="*/ 153331 w 414174"/>
                  <a:gd name="connsiteY107" fmla="*/ 680502 h 743578"/>
                  <a:gd name="connsiteX108" fmla="*/ 158883 w 414174"/>
                  <a:gd name="connsiteY108" fmla="*/ 684311 h 743578"/>
                  <a:gd name="connsiteX109" fmla="*/ 163886 w 414174"/>
                  <a:gd name="connsiteY109" fmla="*/ 684676 h 743578"/>
                  <a:gd name="connsiteX110" fmla="*/ 166956 w 414174"/>
                  <a:gd name="connsiteY110" fmla="*/ 682485 h 743578"/>
                  <a:gd name="connsiteX111" fmla="*/ 167793 w 414174"/>
                  <a:gd name="connsiteY111" fmla="*/ 679355 h 743578"/>
                  <a:gd name="connsiteX112" fmla="*/ 169899 w 414174"/>
                  <a:gd name="connsiteY112" fmla="*/ 680659 h 743578"/>
                  <a:gd name="connsiteX113" fmla="*/ 171888 w 414174"/>
                  <a:gd name="connsiteY113" fmla="*/ 675572 h 743578"/>
                  <a:gd name="connsiteX114" fmla="*/ 167462 w 414174"/>
                  <a:gd name="connsiteY114" fmla="*/ 670929 h 743578"/>
                  <a:gd name="connsiteX115" fmla="*/ 167592 w 414174"/>
                  <a:gd name="connsiteY115" fmla="*/ 669625 h 743578"/>
                  <a:gd name="connsiteX116" fmla="*/ 171904 w 414174"/>
                  <a:gd name="connsiteY116" fmla="*/ 670825 h 743578"/>
                  <a:gd name="connsiteX117" fmla="*/ 173721 w 414174"/>
                  <a:gd name="connsiteY117" fmla="*/ 669312 h 743578"/>
                  <a:gd name="connsiteX118" fmla="*/ 175220 w 414174"/>
                  <a:gd name="connsiteY118" fmla="*/ 665138 h 743578"/>
                  <a:gd name="connsiteX119" fmla="*/ 171427 w 414174"/>
                  <a:gd name="connsiteY119" fmla="*/ 664225 h 743578"/>
                  <a:gd name="connsiteX120" fmla="*/ 168471 w 414174"/>
                  <a:gd name="connsiteY120" fmla="*/ 661121 h 743578"/>
                  <a:gd name="connsiteX121" fmla="*/ 171325 w 414174"/>
                  <a:gd name="connsiteY121" fmla="*/ 659895 h 743578"/>
                  <a:gd name="connsiteX122" fmla="*/ 172337 w 414174"/>
                  <a:gd name="connsiteY122" fmla="*/ 655904 h 743578"/>
                  <a:gd name="connsiteX123" fmla="*/ 179156 w 414174"/>
                  <a:gd name="connsiteY123" fmla="*/ 656608 h 743578"/>
                  <a:gd name="connsiteX124" fmla="*/ 183624 w 414174"/>
                  <a:gd name="connsiteY124" fmla="*/ 655225 h 743578"/>
                  <a:gd name="connsiteX125" fmla="*/ 180092 w 414174"/>
                  <a:gd name="connsiteY125" fmla="*/ 653504 h 743578"/>
                  <a:gd name="connsiteX126" fmla="*/ 180923 w 414174"/>
                  <a:gd name="connsiteY126" fmla="*/ 647556 h 743578"/>
                  <a:gd name="connsiteX127" fmla="*/ 184588 w 414174"/>
                  <a:gd name="connsiteY127" fmla="*/ 642391 h 743578"/>
                  <a:gd name="connsiteX128" fmla="*/ 189001 w 414174"/>
                  <a:gd name="connsiteY128" fmla="*/ 639574 h 743578"/>
                  <a:gd name="connsiteX129" fmla="*/ 189374 w 414174"/>
                  <a:gd name="connsiteY129" fmla="*/ 634044 h 743578"/>
                  <a:gd name="connsiteX130" fmla="*/ 194382 w 414174"/>
                  <a:gd name="connsiteY130" fmla="*/ 631435 h 743578"/>
                  <a:gd name="connsiteX131" fmla="*/ 194843 w 414174"/>
                  <a:gd name="connsiteY131" fmla="*/ 627444 h 743578"/>
                  <a:gd name="connsiteX132" fmla="*/ 199350 w 414174"/>
                  <a:gd name="connsiteY132" fmla="*/ 627783 h 743578"/>
                  <a:gd name="connsiteX133" fmla="*/ 202335 w 414174"/>
                  <a:gd name="connsiteY133" fmla="*/ 623975 h 743578"/>
                  <a:gd name="connsiteX134" fmla="*/ 203708 w 414174"/>
                  <a:gd name="connsiteY134" fmla="*/ 625227 h 743578"/>
                  <a:gd name="connsiteX135" fmla="*/ 206021 w 414174"/>
                  <a:gd name="connsiteY135" fmla="*/ 620636 h 743578"/>
                  <a:gd name="connsiteX136" fmla="*/ 205825 w 414174"/>
                  <a:gd name="connsiteY136" fmla="*/ 615471 h 743578"/>
                  <a:gd name="connsiteX137" fmla="*/ 208533 w 414174"/>
                  <a:gd name="connsiteY137" fmla="*/ 611584 h 743578"/>
                  <a:gd name="connsiteX138" fmla="*/ 211539 w 414174"/>
                  <a:gd name="connsiteY138" fmla="*/ 609367 h 743578"/>
                  <a:gd name="connsiteX139" fmla="*/ 211654 w 414174"/>
                  <a:gd name="connsiteY139" fmla="*/ 605428 h 743578"/>
                  <a:gd name="connsiteX140" fmla="*/ 214305 w 414174"/>
                  <a:gd name="connsiteY140" fmla="*/ 601697 h 743578"/>
                  <a:gd name="connsiteX141" fmla="*/ 209261 w 414174"/>
                  <a:gd name="connsiteY141" fmla="*/ 602976 h 743578"/>
                  <a:gd name="connsiteX142" fmla="*/ 207321 w 414174"/>
                  <a:gd name="connsiteY142" fmla="*/ 597706 h 743578"/>
                  <a:gd name="connsiteX143" fmla="*/ 208020 w 414174"/>
                  <a:gd name="connsiteY143" fmla="*/ 596298 h 743578"/>
                  <a:gd name="connsiteX144" fmla="*/ 212944 w 414174"/>
                  <a:gd name="connsiteY144" fmla="*/ 596585 h 743578"/>
                  <a:gd name="connsiteX145" fmla="*/ 213405 w 414174"/>
                  <a:gd name="connsiteY145" fmla="*/ 592411 h 743578"/>
                  <a:gd name="connsiteX146" fmla="*/ 218017 w 414174"/>
                  <a:gd name="connsiteY146" fmla="*/ 588315 h 743578"/>
                  <a:gd name="connsiteX147" fmla="*/ 217691 w 414174"/>
                  <a:gd name="connsiteY147" fmla="*/ 583255 h 743578"/>
                  <a:gd name="connsiteX148" fmla="*/ 223524 w 414174"/>
                  <a:gd name="connsiteY148" fmla="*/ 581011 h 743578"/>
                  <a:gd name="connsiteX149" fmla="*/ 232056 w 414174"/>
                  <a:gd name="connsiteY149" fmla="*/ 581324 h 743578"/>
                  <a:gd name="connsiteX150" fmla="*/ 233975 w 414174"/>
                  <a:gd name="connsiteY150" fmla="*/ 585133 h 743578"/>
                  <a:gd name="connsiteX151" fmla="*/ 236000 w 414174"/>
                  <a:gd name="connsiteY151" fmla="*/ 584846 h 743578"/>
                  <a:gd name="connsiteX152" fmla="*/ 236204 w 414174"/>
                  <a:gd name="connsiteY152" fmla="*/ 581220 h 743578"/>
                  <a:gd name="connsiteX153" fmla="*/ 238091 w 414174"/>
                  <a:gd name="connsiteY153" fmla="*/ 579733 h 743578"/>
                  <a:gd name="connsiteX154" fmla="*/ 245035 w 414174"/>
                  <a:gd name="connsiteY154" fmla="*/ 580959 h 743578"/>
                  <a:gd name="connsiteX155" fmla="*/ 247412 w 414174"/>
                  <a:gd name="connsiteY155" fmla="*/ 576368 h 743578"/>
                  <a:gd name="connsiteX156" fmla="*/ 246847 w 414174"/>
                  <a:gd name="connsiteY156" fmla="*/ 571073 h 743578"/>
                  <a:gd name="connsiteX157" fmla="*/ 252248 w 414174"/>
                  <a:gd name="connsiteY157" fmla="*/ 567055 h 743578"/>
                  <a:gd name="connsiteX158" fmla="*/ 252881 w 414174"/>
                  <a:gd name="connsiteY158" fmla="*/ 564421 h 743578"/>
                  <a:gd name="connsiteX159" fmla="*/ 256319 w 414174"/>
                  <a:gd name="connsiteY159" fmla="*/ 560299 h 743578"/>
                  <a:gd name="connsiteX160" fmla="*/ 259544 w 414174"/>
                  <a:gd name="connsiteY160" fmla="*/ 559751 h 743578"/>
                  <a:gd name="connsiteX161" fmla="*/ 262675 w 414174"/>
                  <a:gd name="connsiteY161" fmla="*/ 562256 h 743578"/>
                  <a:gd name="connsiteX162" fmla="*/ 264864 w 414174"/>
                  <a:gd name="connsiteY162" fmla="*/ 561499 h 743578"/>
                  <a:gd name="connsiteX163" fmla="*/ 265088 w 414174"/>
                  <a:gd name="connsiteY163" fmla="*/ 557065 h 743578"/>
                  <a:gd name="connsiteX164" fmla="*/ 266538 w 414174"/>
                  <a:gd name="connsiteY164" fmla="*/ 553830 h 743578"/>
                  <a:gd name="connsiteX165" fmla="*/ 269126 w 414174"/>
                  <a:gd name="connsiteY165" fmla="*/ 552369 h 743578"/>
                  <a:gd name="connsiteX166" fmla="*/ 269225 w 414174"/>
                  <a:gd name="connsiteY166" fmla="*/ 548352 h 743578"/>
                  <a:gd name="connsiteX167" fmla="*/ 274645 w 414174"/>
                  <a:gd name="connsiteY167" fmla="*/ 541205 h 743578"/>
                  <a:gd name="connsiteX168" fmla="*/ 276600 w 414174"/>
                  <a:gd name="connsiteY168" fmla="*/ 542874 h 743578"/>
                  <a:gd name="connsiteX169" fmla="*/ 281266 w 414174"/>
                  <a:gd name="connsiteY169" fmla="*/ 540343 h 743578"/>
                  <a:gd name="connsiteX170" fmla="*/ 282256 w 414174"/>
                  <a:gd name="connsiteY170" fmla="*/ 537579 h 743578"/>
                  <a:gd name="connsiteX171" fmla="*/ 285645 w 414174"/>
                  <a:gd name="connsiteY171" fmla="*/ 536300 h 743578"/>
                  <a:gd name="connsiteX172" fmla="*/ 285958 w 414174"/>
                  <a:gd name="connsiteY172" fmla="*/ 532335 h 743578"/>
                  <a:gd name="connsiteX173" fmla="*/ 292292 w 414174"/>
                  <a:gd name="connsiteY173" fmla="*/ 526414 h 743578"/>
                  <a:gd name="connsiteX174" fmla="*/ 289972 w 414174"/>
                  <a:gd name="connsiteY174" fmla="*/ 525918 h 743578"/>
                  <a:gd name="connsiteX175" fmla="*/ 292162 w 414174"/>
                  <a:gd name="connsiteY175" fmla="*/ 523257 h 743578"/>
                  <a:gd name="connsiteX176" fmla="*/ 287913 w 414174"/>
                  <a:gd name="connsiteY176" fmla="*/ 521797 h 743578"/>
                  <a:gd name="connsiteX177" fmla="*/ 287678 w 414174"/>
                  <a:gd name="connsiteY177" fmla="*/ 520075 h 743578"/>
                  <a:gd name="connsiteX178" fmla="*/ 292005 w 414174"/>
                  <a:gd name="connsiteY178" fmla="*/ 518849 h 743578"/>
                  <a:gd name="connsiteX179" fmla="*/ 287991 w 414174"/>
                  <a:gd name="connsiteY179" fmla="*/ 516032 h 743578"/>
                  <a:gd name="connsiteX180" fmla="*/ 290129 w 414174"/>
                  <a:gd name="connsiteY180" fmla="*/ 514336 h 743578"/>
                  <a:gd name="connsiteX181" fmla="*/ 289034 w 414174"/>
                  <a:gd name="connsiteY181" fmla="*/ 511545 h 743578"/>
                  <a:gd name="connsiteX182" fmla="*/ 286635 w 414174"/>
                  <a:gd name="connsiteY182" fmla="*/ 513606 h 743578"/>
                  <a:gd name="connsiteX183" fmla="*/ 285827 w 414174"/>
                  <a:gd name="connsiteY183" fmla="*/ 509145 h 743578"/>
                  <a:gd name="connsiteX184" fmla="*/ 283533 w 414174"/>
                  <a:gd name="connsiteY184" fmla="*/ 508258 h 743578"/>
                  <a:gd name="connsiteX185" fmla="*/ 283794 w 414174"/>
                  <a:gd name="connsiteY185" fmla="*/ 504997 h 743578"/>
                  <a:gd name="connsiteX186" fmla="*/ 281031 w 414174"/>
                  <a:gd name="connsiteY186" fmla="*/ 500850 h 743578"/>
                  <a:gd name="connsiteX187" fmla="*/ 281839 w 414174"/>
                  <a:gd name="connsiteY187" fmla="*/ 498789 h 743578"/>
                  <a:gd name="connsiteX188" fmla="*/ 278503 w 414174"/>
                  <a:gd name="connsiteY188" fmla="*/ 496780 h 743578"/>
                  <a:gd name="connsiteX189" fmla="*/ 279832 w 414174"/>
                  <a:gd name="connsiteY189" fmla="*/ 492268 h 743578"/>
                  <a:gd name="connsiteX190" fmla="*/ 279102 w 414174"/>
                  <a:gd name="connsiteY190" fmla="*/ 489868 h 743578"/>
                  <a:gd name="connsiteX191" fmla="*/ 273844 w 414174"/>
                  <a:gd name="connsiteY191" fmla="*/ 494380 h 743578"/>
                  <a:gd name="connsiteX192" fmla="*/ 274113 w 414174"/>
                  <a:gd name="connsiteY192" fmla="*/ 491459 h 743578"/>
                  <a:gd name="connsiteX193" fmla="*/ 271415 w 414174"/>
                  <a:gd name="connsiteY193" fmla="*/ 490624 h 743578"/>
                  <a:gd name="connsiteX194" fmla="*/ 275583 w 414174"/>
                  <a:gd name="connsiteY194" fmla="*/ 485198 h 743578"/>
                  <a:gd name="connsiteX195" fmla="*/ 273060 w 414174"/>
                  <a:gd name="connsiteY195" fmla="*/ 479199 h 743578"/>
                  <a:gd name="connsiteX196" fmla="*/ 275766 w 414174"/>
                  <a:gd name="connsiteY196" fmla="*/ 473068 h 743578"/>
                  <a:gd name="connsiteX197" fmla="*/ 272364 w 414174"/>
                  <a:gd name="connsiteY197" fmla="*/ 469442 h 743578"/>
                  <a:gd name="connsiteX198" fmla="*/ 87778 w 414174"/>
                  <a:gd name="connsiteY198" fmla="*/ 469442 h 743578"/>
                  <a:gd name="connsiteX199" fmla="*/ 87587 w 414174"/>
                  <a:gd name="connsiteY199" fmla="*/ 437618 h 743578"/>
                  <a:gd name="connsiteX200" fmla="*/ 88721 w 414174"/>
                  <a:gd name="connsiteY200" fmla="*/ 437618 h 743578"/>
                  <a:gd name="connsiteX201" fmla="*/ 88859 w 414174"/>
                  <a:gd name="connsiteY201" fmla="*/ 373629 h 743578"/>
                  <a:gd name="connsiteX202" fmla="*/ 88687 w 414174"/>
                  <a:gd name="connsiteY202" fmla="*/ 373629 h 743578"/>
                  <a:gd name="connsiteX203" fmla="*/ 88638 w 414174"/>
                  <a:gd name="connsiteY203" fmla="*/ 322133 h 743578"/>
                  <a:gd name="connsiteX204" fmla="*/ 88416 w 414174"/>
                  <a:gd name="connsiteY204" fmla="*/ 316744 h 743578"/>
                  <a:gd name="connsiteX205" fmla="*/ 88468 w 414174"/>
                  <a:gd name="connsiteY205" fmla="*/ 289899 h 743578"/>
                  <a:gd name="connsiteX206" fmla="*/ 96132 w 414174"/>
                  <a:gd name="connsiteY206" fmla="*/ 289904 h 743578"/>
                  <a:gd name="connsiteX207" fmla="*/ 96229 w 414174"/>
                  <a:gd name="connsiteY207" fmla="*/ 274169 h 743578"/>
                  <a:gd name="connsiteX208" fmla="*/ 96169 w 414174"/>
                  <a:gd name="connsiteY208" fmla="*/ 225110 h 743578"/>
                  <a:gd name="connsiteX209" fmla="*/ 120453 w 414174"/>
                  <a:gd name="connsiteY209" fmla="*/ 225261 h 743578"/>
                  <a:gd name="connsiteX210" fmla="*/ 120453 w 414174"/>
                  <a:gd name="connsiteY210" fmla="*/ 224904 h 743578"/>
                  <a:gd name="connsiteX211" fmla="*/ 152356 w 414174"/>
                  <a:gd name="connsiteY211" fmla="*/ 225112 h 743578"/>
                  <a:gd name="connsiteX212" fmla="*/ 152374 w 414174"/>
                  <a:gd name="connsiteY212" fmla="*/ 208819 h 743578"/>
                  <a:gd name="connsiteX213" fmla="*/ 119963 w 414174"/>
                  <a:gd name="connsiteY213" fmla="*/ 208736 h 743578"/>
                  <a:gd name="connsiteX214" fmla="*/ 119877 w 414174"/>
                  <a:gd name="connsiteY214" fmla="*/ 200639 h 743578"/>
                  <a:gd name="connsiteX215" fmla="*/ 112922 w 414174"/>
                  <a:gd name="connsiteY215" fmla="*/ 199848 h 743578"/>
                  <a:gd name="connsiteX216" fmla="*/ 114655 w 414174"/>
                  <a:gd name="connsiteY216" fmla="*/ 195941 h 743578"/>
                  <a:gd name="connsiteX217" fmla="*/ 111228 w 414174"/>
                  <a:gd name="connsiteY217" fmla="*/ 192396 h 743578"/>
                  <a:gd name="connsiteX218" fmla="*/ 107677 w 414174"/>
                  <a:gd name="connsiteY218" fmla="*/ 191717 h 743578"/>
                  <a:gd name="connsiteX219" fmla="*/ 107643 w 414174"/>
                  <a:gd name="connsiteY219" fmla="*/ 189307 h 743578"/>
                  <a:gd name="connsiteX220" fmla="*/ 102182 w 414174"/>
                  <a:gd name="connsiteY220" fmla="*/ 181020 h 743578"/>
                  <a:gd name="connsiteX221" fmla="*/ 99166 w 414174"/>
                  <a:gd name="connsiteY221" fmla="*/ 183219 h 743578"/>
                  <a:gd name="connsiteX222" fmla="*/ 95903 w 414174"/>
                  <a:gd name="connsiteY222" fmla="*/ 179541 h 743578"/>
                  <a:gd name="connsiteX223" fmla="*/ 97816 w 414174"/>
                  <a:gd name="connsiteY223" fmla="*/ 176921 h 743578"/>
                  <a:gd name="connsiteX224" fmla="*/ 96909 w 414174"/>
                  <a:gd name="connsiteY224" fmla="*/ 173757 h 743578"/>
                  <a:gd name="connsiteX225" fmla="*/ 99925 w 414174"/>
                  <a:gd name="connsiteY225" fmla="*/ 166466 h 743578"/>
                  <a:gd name="connsiteX226" fmla="*/ 98481 w 414174"/>
                  <a:gd name="connsiteY226" fmla="*/ 162071 h 743578"/>
                  <a:gd name="connsiteX227" fmla="*/ 99338 w 414174"/>
                  <a:gd name="connsiteY227" fmla="*/ 158390 h 743578"/>
                  <a:gd name="connsiteX228" fmla="*/ 94631 w 414174"/>
                  <a:gd name="connsiteY228" fmla="*/ 152628 h 743578"/>
                  <a:gd name="connsiteX229" fmla="*/ 92438 w 414174"/>
                  <a:gd name="connsiteY229" fmla="*/ 148091 h 743578"/>
                  <a:gd name="connsiteX230" fmla="*/ 93674 w 414174"/>
                  <a:gd name="connsiteY230" fmla="*/ 144223 h 743578"/>
                  <a:gd name="connsiteX231" fmla="*/ 86461 w 414174"/>
                  <a:gd name="connsiteY231" fmla="*/ 135669 h 743578"/>
                  <a:gd name="connsiteX232" fmla="*/ 79840 w 414174"/>
                  <a:gd name="connsiteY232" fmla="*/ 135450 h 743578"/>
                  <a:gd name="connsiteX233" fmla="*/ 77883 w 414174"/>
                  <a:gd name="connsiteY233" fmla="*/ 133864 h 743578"/>
                  <a:gd name="connsiteX234" fmla="*/ 72687 w 414174"/>
                  <a:gd name="connsiteY234" fmla="*/ 134243 h 743578"/>
                  <a:gd name="connsiteX235" fmla="*/ 70362 w 414174"/>
                  <a:gd name="connsiteY235" fmla="*/ 135795 h 743578"/>
                  <a:gd name="connsiteX236" fmla="*/ 65696 w 414174"/>
                  <a:gd name="connsiteY236" fmla="*/ 133243 h 743578"/>
                  <a:gd name="connsiteX237" fmla="*/ 63827 w 414174"/>
                  <a:gd name="connsiteY237" fmla="*/ 134806 h 743578"/>
                  <a:gd name="connsiteX238" fmla="*/ 58429 w 414174"/>
                  <a:gd name="connsiteY238" fmla="*/ 136285 h 743578"/>
                  <a:gd name="connsiteX239" fmla="*/ 53648 w 414174"/>
                  <a:gd name="connsiteY239" fmla="*/ 140657 h 743578"/>
                  <a:gd name="connsiteX240" fmla="*/ 53653 w 414174"/>
                  <a:gd name="connsiteY240" fmla="*/ 143302 h 743578"/>
                  <a:gd name="connsiteX241" fmla="*/ 56054 w 414174"/>
                  <a:gd name="connsiteY241" fmla="*/ 143362 h 743578"/>
                  <a:gd name="connsiteX242" fmla="*/ 58119 w 414174"/>
                  <a:gd name="connsiteY242" fmla="*/ 145986 h 743578"/>
                  <a:gd name="connsiteX243" fmla="*/ 60553 w 414174"/>
                  <a:gd name="connsiteY243" fmla="*/ 153050 h 743578"/>
                  <a:gd name="connsiteX244" fmla="*/ 59591 w 414174"/>
                  <a:gd name="connsiteY244" fmla="*/ 159387 h 743578"/>
                  <a:gd name="connsiteX245" fmla="*/ 53101 w 414174"/>
                  <a:gd name="connsiteY245" fmla="*/ 161231 h 743578"/>
                  <a:gd name="connsiteX246" fmla="*/ 49733 w 414174"/>
                  <a:gd name="connsiteY246" fmla="*/ 160592 h 743578"/>
                  <a:gd name="connsiteX247" fmla="*/ 49008 w 414174"/>
                  <a:gd name="connsiteY247" fmla="*/ 158510 h 743578"/>
                  <a:gd name="connsiteX248" fmla="*/ 45635 w 414174"/>
                  <a:gd name="connsiteY248" fmla="*/ 157988 h 743578"/>
                  <a:gd name="connsiteX249" fmla="*/ 45252 w 414174"/>
                  <a:gd name="connsiteY249" fmla="*/ 159574 h 743578"/>
                  <a:gd name="connsiteX250" fmla="*/ 26507 w 414174"/>
                  <a:gd name="connsiteY250" fmla="*/ 160193 h 743578"/>
                  <a:gd name="connsiteX251" fmla="*/ 25402 w 414174"/>
                  <a:gd name="connsiteY251" fmla="*/ 156126 h 743578"/>
                  <a:gd name="connsiteX252" fmla="*/ 28256 w 414174"/>
                  <a:gd name="connsiteY252" fmla="*/ 155273 h 743578"/>
                  <a:gd name="connsiteX253" fmla="*/ 26374 w 414174"/>
                  <a:gd name="connsiteY253" fmla="*/ 153108 h 743578"/>
                  <a:gd name="connsiteX254" fmla="*/ 26358 w 414174"/>
                  <a:gd name="connsiteY254" fmla="*/ 147781 h 743578"/>
                  <a:gd name="connsiteX255" fmla="*/ 25300 w 414174"/>
                  <a:gd name="connsiteY255" fmla="*/ 146505 h 743578"/>
                  <a:gd name="connsiteX256" fmla="*/ 26523 w 414174"/>
                  <a:gd name="connsiteY256" fmla="*/ 141515 h 743578"/>
                  <a:gd name="connsiteX257" fmla="*/ 22482 w 414174"/>
                  <a:gd name="connsiteY257" fmla="*/ 137115 h 743578"/>
                  <a:gd name="connsiteX258" fmla="*/ 20436 w 414174"/>
                  <a:gd name="connsiteY258" fmla="*/ 137070 h 743578"/>
                  <a:gd name="connsiteX259" fmla="*/ 20436 w 414174"/>
                  <a:gd name="connsiteY259" fmla="*/ 125551 h 743578"/>
                  <a:gd name="connsiteX260" fmla="*/ 16276 w 414174"/>
                  <a:gd name="connsiteY260" fmla="*/ 124995 h 743578"/>
                  <a:gd name="connsiteX261" fmla="*/ 16325 w 414174"/>
                  <a:gd name="connsiteY261" fmla="*/ 119908 h 743578"/>
                  <a:gd name="connsiteX262" fmla="*/ 12097 w 414174"/>
                  <a:gd name="connsiteY262" fmla="*/ 117394 h 743578"/>
                  <a:gd name="connsiteX263" fmla="*/ 244 w 414174"/>
                  <a:gd name="connsiteY263" fmla="*/ 104805 h 743578"/>
                  <a:gd name="connsiteX264" fmla="*/ 33 w 414174"/>
                  <a:gd name="connsiteY264" fmla="*/ 103164 h 743578"/>
                  <a:gd name="connsiteX265" fmla="*/ 33 w 414174"/>
                  <a:gd name="connsiteY265" fmla="*/ 103164 h 743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Lst>
                <a:rect l="l" t="t" r="r" b="b"/>
                <a:pathLst>
                  <a:path w="414174" h="743578">
                    <a:moveTo>
                      <a:pt x="33" y="103164"/>
                    </a:moveTo>
                    <a:lnTo>
                      <a:pt x="3398" y="96616"/>
                    </a:lnTo>
                    <a:lnTo>
                      <a:pt x="3396" y="90171"/>
                    </a:lnTo>
                    <a:lnTo>
                      <a:pt x="2291" y="84059"/>
                    </a:lnTo>
                    <a:lnTo>
                      <a:pt x="1524" y="72500"/>
                    </a:lnTo>
                    <a:lnTo>
                      <a:pt x="6996" y="72221"/>
                    </a:lnTo>
                    <a:lnTo>
                      <a:pt x="7064" y="59885"/>
                    </a:lnTo>
                    <a:lnTo>
                      <a:pt x="16883" y="59888"/>
                    </a:lnTo>
                    <a:lnTo>
                      <a:pt x="19870" y="59225"/>
                    </a:lnTo>
                    <a:lnTo>
                      <a:pt x="19834" y="55936"/>
                    </a:lnTo>
                    <a:lnTo>
                      <a:pt x="22503" y="55255"/>
                    </a:lnTo>
                    <a:lnTo>
                      <a:pt x="44431" y="54973"/>
                    </a:lnTo>
                    <a:lnTo>
                      <a:pt x="47176" y="59368"/>
                    </a:lnTo>
                    <a:lnTo>
                      <a:pt x="55444" y="61369"/>
                    </a:lnTo>
                    <a:lnTo>
                      <a:pt x="58536" y="59963"/>
                    </a:lnTo>
                    <a:lnTo>
                      <a:pt x="69244" y="60336"/>
                    </a:lnTo>
                    <a:lnTo>
                      <a:pt x="69291" y="49993"/>
                    </a:lnTo>
                    <a:lnTo>
                      <a:pt x="77160" y="50207"/>
                    </a:lnTo>
                    <a:lnTo>
                      <a:pt x="77171" y="47361"/>
                    </a:lnTo>
                    <a:lnTo>
                      <a:pt x="73110" y="43592"/>
                    </a:lnTo>
                    <a:lnTo>
                      <a:pt x="73078" y="36757"/>
                    </a:lnTo>
                    <a:lnTo>
                      <a:pt x="76441" y="35949"/>
                    </a:lnTo>
                    <a:lnTo>
                      <a:pt x="84999" y="38427"/>
                    </a:lnTo>
                    <a:lnTo>
                      <a:pt x="92162" y="36749"/>
                    </a:lnTo>
                    <a:lnTo>
                      <a:pt x="103269" y="36058"/>
                    </a:lnTo>
                    <a:lnTo>
                      <a:pt x="105657" y="36689"/>
                    </a:lnTo>
                    <a:lnTo>
                      <a:pt x="108621" y="33724"/>
                    </a:lnTo>
                    <a:lnTo>
                      <a:pt x="120917" y="32015"/>
                    </a:lnTo>
                    <a:lnTo>
                      <a:pt x="122697" y="29894"/>
                    </a:lnTo>
                    <a:lnTo>
                      <a:pt x="131059" y="29915"/>
                    </a:lnTo>
                    <a:lnTo>
                      <a:pt x="132613" y="28786"/>
                    </a:lnTo>
                    <a:lnTo>
                      <a:pt x="135882" y="31342"/>
                    </a:lnTo>
                    <a:lnTo>
                      <a:pt x="136510" y="29213"/>
                    </a:lnTo>
                    <a:lnTo>
                      <a:pt x="143134" y="26691"/>
                    </a:lnTo>
                    <a:lnTo>
                      <a:pt x="146079" y="19392"/>
                    </a:lnTo>
                    <a:lnTo>
                      <a:pt x="150083" y="16061"/>
                    </a:lnTo>
                    <a:lnTo>
                      <a:pt x="153214" y="7150"/>
                    </a:lnTo>
                    <a:lnTo>
                      <a:pt x="150297" y="733"/>
                    </a:lnTo>
                    <a:lnTo>
                      <a:pt x="197325" y="900"/>
                    </a:lnTo>
                    <a:lnTo>
                      <a:pt x="203208" y="1192"/>
                    </a:lnTo>
                    <a:lnTo>
                      <a:pt x="236506" y="1189"/>
                    </a:lnTo>
                    <a:lnTo>
                      <a:pt x="261674" y="764"/>
                    </a:lnTo>
                    <a:lnTo>
                      <a:pt x="303866" y="639"/>
                    </a:lnTo>
                    <a:lnTo>
                      <a:pt x="346538" y="381"/>
                    </a:lnTo>
                    <a:lnTo>
                      <a:pt x="384152" y="0"/>
                    </a:lnTo>
                    <a:lnTo>
                      <a:pt x="412983" y="68"/>
                    </a:lnTo>
                    <a:lnTo>
                      <a:pt x="413217" y="33403"/>
                    </a:lnTo>
                    <a:lnTo>
                      <a:pt x="413113" y="54660"/>
                    </a:lnTo>
                    <a:lnTo>
                      <a:pt x="413270" y="80052"/>
                    </a:lnTo>
                    <a:lnTo>
                      <a:pt x="412983" y="89884"/>
                    </a:lnTo>
                    <a:lnTo>
                      <a:pt x="412878" y="119126"/>
                    </a:lnTo>
                    <a:lnTo>
                      <a:pt x="412800" y="280373"/>
                    </a:lnTo>
                    <a:lnTo>
                      <a:pt x="412826" y="350439"/>
                    </a:lnTo>
                    <a:lnTo>
                      <a:pt x="412409" y="400393"/>
                    </a:lnTo>
                    <a:lnTo>
                      <a:pt x="411575" y="429244"/>
                    </a:lnTo>
                    <a:lnTo>
                      <a:pt x="411523" y="510736"/>
                    </a:lnTo>
                    <a:lnTo>
                      <a:pt x="414025" y="530822"/>
                    </a:lnTo>
                    <a:lnTo>
                      <a:pt x="414208" y="641217"/>
                    </a:lnTo>
                    <a:lnTo>
                      <a:pt x="413686" y="669573"/>
                    </a:lnTo>
                    <a:lnTo>
                      <a:pt x="413582" y="709275"/>
                    </a:lnTo>
                    <a:lnTo>
                      <a:pt x="413686" y="743343"/>
                    </a:lnTo>
                    <a:lnTo>
                      <a:pt x="343696" y="743291"/>
                    </a:lnTo>
                    <a:lnTo>
                      <a:pt x="330194" y="743474"/>
                    </a:lnTo>
                    <a:lnTo>
                      <a:pt x="249443" y="743474"/>
                    </a:lnTo>
                    <a:lnTo>
                      <a:pt x="208301" y="743578"/>
                    </a:lnTo>
                    <a:lnTo>
                      <a:pt x="205338" y="742508"/>
                    </a:lnTo>
                    <a:lnTo>
                      <a:pt x="153764" y="742717"/>
                    </a:lnTo>
                    <a:lnTo>
                      <a:pt x="122486" y="742743"/>
                    </a:lnTo>
                    <a:lnTo>
                      <a:pt x="110141" y="742978"/>
                    </a:lnTo>
                    <a:lnTo>
                      <a:pt x="78868" y="742769"/>
                    </a:lnTo>
                    <a:lnTo>
                      <a:pt x="84076" y="739508"/>
                    </a:lnTo>
                    <a:lnTo>
                      <a:pt x="86456" y="740969"/>
                    </a:lnTo>
                    <a:lnTo>
                      <a:pt x="87548" y="738648"/>
                    </a:lnTo>
                    <a:lnTo>
                      <a:pt x="91026" y="736144"/>
                    </a:lnTo>
                    <a:lnTo>
                      <a:pt x="87947" y="734031"/>
                    </a:lnTo>
                    <a:lnTo>
                      <a:pt x="88904" y="731135"/>
                    </a:lnTo>
                    <a:lnTo>
                      <a:pt x="93098" y="733352"/>
                    </a:lnTo>
                    <a:lnTo>
                      <a:pt x="96169" y="739248"/>
                    </a:lnTo>
                    <a:lnTo>
                      <a:pt x="98392" y="735465"/>
                    </a:lnTo>
                    <a:lnTo>
                      <a:pt x="96070" y="733952"/>
                    </a:lnTo>
                    <a:lnTo>
                      <a:pt x="97391" y="730640"/>
                    </a:lnTo>
                    <a:lnTo>
                      <a:pt x="100613" y="732752"/>
                    </a:lnTo>
                    <a:lnTo>
                      <a:pt x="106137" y="724614"/>
                    </a:lnTo>
                    <a:lnTo>
                      <a:pt x="108097" y="724118"/>
                    </a:lnTo>
                    <a:lnTo>
                      <a:pt x="109893" y="726518"/>
                    </a:lnTo>
                    <a:lnTo>
                      <a:pt x="112507" y="726701"/>
                    </a:lnTo>
                    <a:lnTo>
                      <a:pt x="114416" y="723622"/>
                    </a:lnTo>
                    <a:lnTo>
                      <a:pt x="123536" y="725187"/>
                    </a:lnTo>
                    <a:lnTo>
                      <a:pt x="129876" y="722240"/>
                    </a:lnTo>
                    <a:lnTo>
                      <a:pt x="134287" y="722449"/>
                    </a:lnTo>
                    <a:lnTo>
                      <a:pt x="134618" y="720022"/>
                    </a:lnTo>
                    <a:lnTo>
                      <a:pt x="137399" y="720857"/>
                    </a:lnTo>
                    <a:lnTo>
                      <a:pt x="138963" y="718744"/>
                    </a:lnTo>
                    <a:lnTo>
                      <a:pt x="138155" y="716475"/>
                    </a:lnTo>
                    <a:lnTo>
                      <a:pt x="141033" y="716318"/>
                    </a:lnTo>
                    <a:lnTo>
                      <a:pt x="143115" y="710840"/>
                    </a:lnTo>
                    <a:lnTo>
                      <a:pt x="146337" y="711284"/>
                    </a:lnTo>
                    <a:lnTo>
                      <a:pt x="147925" y="706354"/>
                    </a:lnTo>
                    <a:lnTo>
                      <a:pt x="147070" y="703797"/>
                    </a:lnTo>
                    <a:lnTo>
                      <a:pt x="149770" y="701997"/>
                    </a:lnTo>
                    <a:lnTo>
                      <a:pt x="148196" y="698423"/>
                    </a:lnTo>
                    <a:lnTo>
                      <a:pt x="151861" y="695293"/>
                    </a:lnTo>
                    <a:lnTo>
                      <a:pt x="150060" y="691198"/>
                    </a:lnTo>
                    <a:lnTo>
                      <a:pt x="155323" y="688980"/>
                    </a:lnTo>
                    <a:lnTo>
                      <a:pt x="154833" y="685433"/>
                    </a:lnTo>
                    <a:lnTo>
                      <a:pt x="151227" y="683946"/>
                    </a:lnTo>
                    <a:lnTo>
                      <a:pt x="150623" y="680007"/>
                    </a:lnTo>
                    <a:lnTo>
                      <a:pt x="153331" y="680502"/>
                    </a:lnTo>
                    <a:lnTo>
                      <a:pt x="158883" y="684311"/>
                    </a:lnTo>
                    <a:lnTo>
                      <a:pt x="163886" y="684676"/>
                    </a:lnTo>
                    <a:lnTo>
                      <a:pt x="166956" y="682485"/>
                    </a:lnTo>
                    <a:lnTo>
                      <a:pt x="167793" y="679355"/>
                    </a:lnTo>
                    <a:lnTo>
                      <a:pt x="169899" y="680659"/>
                    </a:lnTo>
                    <a:lnTo>
                      <a:pt x="171888" y="675572"/>
                    </a:lnTo>
                    <a:lnTo>
                      <a:pt x="167462" y="670929"/>
                    </a:lnTo>
                    <a:lnTo>
                      <a:pt x="167592" y="669625"/>
                    </a:lnTo>
                    <a:lnTo>
                      <a:pt x="171904" y="670825"/>
                    </a:lnTo>
                    <a:lnTo>
                      <a:pt x="173721" y="669312"/>
                    </a:lnTo>
                    <a:lnTo>
                      <a:pt x="175220" y="665138"/>
                    </a:lnTo>
                    <a:lnTo>
                      <a:pt x="171427" y="664225"/>
                    </a:lnTo>
                    <a:lnTo>
                      <a:pt x="168471" y="661121"/>
                    </a:lnTo>
                    <a:lnTo>
                      <a:pt x="171325" y="659895"/>
                    </a:lnTo>
                    <a:lnTo>
                      <a:pt x="172337" y="655904"/>
                    </a:lnTo>
                    <a:lnTo>
                      <a:pt x="179156" y="656608"/>
                    </a:lnTo>
                    <a:lnTo>
                      <a:pt x="183624" y="655225"/>
                    </a:lnTo>
                    <a:lnTo>
                      <a:pt x="180092" y="653504"/>
                    </a:lnTo>
                    <a:lnTo>
                      <a:pt x="180923" y="647556"/>
                    </a:lnTo>
                    <a:lnTo>
                      <a:pt x="184588" y="642391"/>
                    </a:lnTo>
                    <a:lnTo>
                      <a:pt x="189001" y="639574"/>
                    </a:lnTo>
                    <a:lnTo>
                      <a:pt x="189374" y="634044"/>
                    </a:lnTo>
                    <a:lnTo>
                      <a:pt x="194382" y="631435"/>
                    </a:lnTo>
                    <a:lnTo>
                      <a:pt x="194843" y="627444"/>
                    </a:lnTo>
                    <a:lnTo>
                      <a:pt x="199350" y="627783"/>
                    </a:lnTo>
                    <a:lnTo>
                      <a:pt x="202335" y="623975"/>
                    </a:lnTo>
                    <a:lnTo>
                      <a:pt x="203708" y="625227"/>
                    </a:lnTo>
                    <a:lnTo>
                      <a:pt x="206021" y="620636"/>
                    </a:lnTo>
                    <a:lnTo>
                      <a:pt x="205825" y="615471"/>
                    </a:lnTo>
                    <a:lnTo>
                      <a:pt x="208533" y="611584"/>
                    </a:lnTo>
                    <a:lnTo>
                      <a:pt x="211539" y="609367"/>
                    </a:lnTo>
                    <a:lnTo>
                      <a:pt x="211654" y="605428"/>
                    </a:lnTo>
                    <a:lnTo>
                      <a:pt x="214305" y="601697"/>
                    </a:lnTo>
                    <a:lnTo>
                      <a:pt x="209261" y="602976"/>
                    </a:lnTo>
                    <a:lnTo>
                      <a:pt x="207321" y="597706"/>
                    </a:lnTo>
                    <a:lnTo>
                      <a:pt x="208020" y="596298"/>
                    </a:lnTo>
                    <a:lnTo>
                      <a:pt x="212944" y="596585"/>
                    </a:lnTo>
                    <a:lnTo>
                      <a:pt x="213405" y="592411"/>
                    </a:lnTo>
                    <a:lnTo>
                      <a:pt x="218017" y="588315"/>
                    </a:lnTo>
                    <a:lnTo>
                      <a:pt x="217691" y="583255"/>
                    </a:lnTo>
                    <a:lnTo>
                      <a:pt x="223524" y="581011"/>
                    </a:lnTo>
                    <a:lnTo>
                      <a:pt x="232056" y="581324"/>
                    </a:lnTo>
                    <a:lnTo>
                      <a:pt x="233975" y="585133"/>
                    </a:lnTo>
                    <a:lnTo>
                      <a:pt x="236000" y="584846"/>
                    </a:lnTo>
                    <a:lnTo>
                      <a:pt x="236204" y="581220"/>
                    </a:lnTo>
                    <a:lnTo>
                      <a:pt x="238091" y="579733"/>
                    </a:lnTo>
                    <a:lnTo>
                      <a:pt x="245035" y="580959"/>
                    </a:lnTo>
                    <a:lnTo>
                      <a:pt x="247412" y="576368"/>
                    </a:lnTo>
                    <a:lnTo>
                      <a:pt x="246847" y="571073"/>
                    </a:lnTo>
                    <a:lnTo>
                      <a:pt x="252248" y="567055"/>
                    </a:lnTo>
                    <a:lnTo>
                      <a:pt x="252881" y="564421"/>
                    </a:lnTo>
                    <a:lnTo>
                      <a:pt x="256319" y="560299"/>
                    </a:lnTo>
                    <a:lnTo>
                      <a:pt x="259544" y="559751"/>
                    </a:lnTo>
                    <a:lnTo>
                      <a:pt x="262675" y="562256"/>
                    </a:lnTo>
                    <a:lnTo>
                      <a:pt x="264864" y="561499"/>
                    </a:lnTo>
                    <a:lnTo>
                      <a:pt x="265088" y="557065"/>
                    </a:lnTo>
                    <a:lnTo>
                      <a:pt x="266538" y="553830"/>
                    </a:lnTo>
                    <a:lnTo>
                      <a:pt x="269126" y="552369"/>
                    </a:lnTo>
                    <a:lnTo>
                      <a:pt x="269225" y="548352"/>
                    </a:lnTo>
                    <a:lnTo>
                      <a:pt x="274645" y="541205"/>
                    </a:lnTo>
                    <a:lnTo>
                      <a:pt x="276600" y="542874"/>
                    </a:lnTo>
                    <a:lnTo>
                      <a:pt x="281266" y="540343"/>
                    </a:lnTo>
                    <a:lnTo>
                      <a:pt x="282256" y="537579"/>
                    </a:lnTo>
                    <a:lnTo>
                      <a:pt x="285645" y="536300"/>
                    </a:lnTo>
                    <a:lnTo>
                      <a:pt x="285958" y="532335"/>
                    </a:lnTo>
                    <a:lnTo>
                      <a:pt x="292292" y="526414"/>
                    </a:lnTo>
                    <a:lnTo>
                      <a:pt x="289972" y="525918"/>
                    </a:lnTo>
                    <a:lnTo>
                      <a:pt x="292162" y="523257"/>
                    </a:lnTo>
                    <a:lnTo>
                      <a:pt x="287913" y="521797"/>
                    </a:lnTo>
                    <a:lnTo>
                      <a:pt x="287678" y="520075"/>
                    </a:lnTo>
                    <a:lnTo>
                      <a:pt x="292005" y="518849"/>
                    </a:lnTo>
                    <a:lnTo>
                      <a:pt x="287991" y="516032"/>
                    </a:lnTo>
                    <a:lnTo>
                      <a:pt x="290129" y="514336"/>
                    </a:lnTo>
                    <a:lnTo>
                      <a:pt x="289034" y="511545"/>
                    </a:lnTo>
                    <a:lnTo>
                      <a:pt x="286635" y="513606"/>
                    </a:lnTo>
                    <a:lnTo>
                      <a:pt x="285827" y="509145"/>
                    </a:lnTo>
                    <a:lnTo>
                      <a:pt x="283533" y="508258"/>
                    </a:lnTo>
                    <a:lnTo>
                      <a:pt x="283794" y="504997"/>
                    </a:lnTo>
                    <a:lnTo>
                      <a:pt x="281031" y="500850"/>
                    </a:lnTo>
                    <a:lnTo>
                      <a:pt x="281839" y="498789"/>
                    </a:lnTo>
                    <a:lnTo>
                      <a:pt x="278503" y="496780"/>
                    </a:lnTo>
                    <a:lnTo>
                      <a:pt x="279832" y="492268"/>
                    </a:lnTo>
                    <a:lnTo>
                      <a:pt x="279102" y="489868"/>
                    </a:lnTo>
                    <a:lnTo>
                      <a:pt x="273844" y="494380"/>
                    </a:lnTo>
                    <a:lnTo>
                      <a:pt x="274113" y="491459"/>
                    </a:lnTo>
                    <a:lnTo>
                      <a:pt x="271415" y="490624"/>
                    </a:lnTo>
                    <a:lnTo>
                      <a:pt x="275583" y="485198"/>
                    </a:lnTo>
                    <a:lnTo>
                      <a:pt x="273060" y="479199"/>
                    </a:lnTo>
                    <a:lnTo>
                      <a:pt x="275766" y="473068"/>
                    </a:lnTo>
                    <a:lnTo>
                      <a:pt x="272364" y="469442"/>
                    </a:lnTo>
                    <a:lnTo>
                      <a:pt x="87778" y="469442"/>
                    </a:lnTo>
                    <a:lnTo>
                      <a:pt x="87587" y="437618"/>
                    </a:lnTo>
                    <a:lnTo>
                      <a:pt x="88721" y="437618"/>
                    </a:lnTo>
                    <a:lnTo>
                      <a:pt x="88859" y="373629"/>
                    </a:lnTo>
                    <a:lnTo>
                      <a:pt x="88687" y="373629"/>
                    </a:lnTo>
                    <a:lnTo>
                      <a:pt x="88638" y="322133"/>
                    </a:lnTo>
                    <a:lnTo>
                      <a:pt x="88416" y="316744"/>
                    </a:lnTo>
                    <a:lnTo>
                      <a:pt x="88468" y="289899"/>
                    </a:lnTo>
                    <a:lnTo>
                      <a:pt x="96132" y="289904"/>
                    </a:lnTo>
                    <a:lnTo>
                      <a:pt x="96229" y="274169"/>
                    </a:lnTo>
                    <a:lnTo>
                      <a:pt x="96169" y="225110"/>
                    </a:lnTo>
                    <a:lnTo>
                      <a:pt x="120453" y="225261"/>
                    </a:lnTo>
                    <a:lnTo>
                      <a:pt x="120453" y="224904"/>
                    </a:lnTo>
                    <a:lnTo>
                      <a:pt x="152356" y="225112"/>
                    </a:lnTo>
                    <a:lnTo>
                      <a:pt x="152374" y="208819"/>
                    </a:lnTo>
                    <a:lnTo>
                      <a:pt x="119963" y="208736"/>
                    </a:lnTo>
                    <a:lnTo>
                      <a:pt x="119877" y="200639"/>
                    </a:lnTo>
                    <a:lnTo>
                      <a:pt x="112922" y="199848"/>
                    </a:lnTo>
                    <a:lnTo>
                      <a:pt x="114655" y="195941"/>
                    </a:lnTo>
                    <a:lnTo>
                      <a:pt x="111228" y="192396"/>
                    </a:lnTo>
                    <a:lnTo>
                      <a:pt x="107677" y="191717"/>
                    </a:lnTo>
                    <a:lnTo>
                      <a:pt x="107643" y="189307"/>
                    </a:lnTo>
                    <a:lnTo>
                      <a:pt x="102182" y="181020"/>
                    </a:lnTo>
                    <a:lnTo>
                      <a:pt x="99166" y="183219"/>
                    </a:lnTo>
                    <a:lnTo>
                      <a:pt x="95903" y="179541"/>
                    </a:lnTo>
                    <a:lnTo>
                      <a:pt x="97816" y="176921"/>
                    </a:lnTo>
                    <a:lnTo>
                      <a:pt x="96909" y="173757"/>
                    </a:lnTo>
                    <a:lnTo>
                      <a:pt x="99925" y="166466"/>
                    </a:lnTo>
                    <a:lnTo>
                      <a:pt x="98481" y="162071"/>
                    </a:lnTo>
                    <a:lnTo>
                      <a:pt x="99338" y="158390"/>
                    </a:lnTo>
                    <a:lnTo>
                      <a:pt x="94631" y="152628"/>
                    </a:lnTo>
                    <a:lnTo>
                      <a:pt x="92438" y="148091"/>
                    </a:lnTo>
                    <a:lnTo>
                      <a:pt x="93674" y="144223"/>
                    </a:lnTo>
                    <a:lnTo>
                      <a:pt x="86461" y="135669"/>
                    </a:lnTo>
                    <a:lnTo>
                      <a:pt x="79840" y="135450"/>
                    </a:lnTo>
                    <a:lnTo>
                      <a:pt x="77883" y="133864"/>
                    </a:lnTo>
                    <a:lnTo>
                      <a:pt x="72687" y="134243"/>
                    </a:lnTo>
                    <a:lnTo>
                      <a:pt x="70362" y="135795"/>
                    </a:lnTo>
                    <a:lnTo>
                      <a:pt x="65696" y="133243"/>
                    </a:lnTo>
                    <a:lnTo>
                      <a:pt x="63827" y="134806"/>
                    </a:lnTo>
                    <a:lnTo>
                      <a:pt x="58429" y="136285"/>
                    </a:lnTo>
                    <a:lnTo>
                      <a:pt x="53648" y="140657"/>
                    </a:lnTo>
                    <a:lnTo>
                      <a:pt x="53653" y="143302"/>
                    </a:lnTo>
                    <a:lnTo>
                      <a:pt x="56054" y="143362"/>
                    </a:lnTo>
                    <a:lnTo>
                      <a:pt x="58119" y="145986"/>
                    </a:lnTo>
                    <a:lnTo>
                      <a:pt x="60553" y="153050"/>
                    </a:lnTo>
                    <a:lnTo>
                      <a:pt x="59591" y="159387"/>
                    </a:lnTo>
                    <a:lnTo>
                      <a:pt x="53101" y="161231"/>
                    </a:lnTo>
                    <a:lnTo>
                      <a:pt x="49733" y="160592"/>
                    </a:lnTo>
                    <a:lnTo>
                      <a:pt x="49008" y="158510"/>
                    </a:lnTo>
                    <a:lnTo>
                      <a:pt x="45635" y="157988"/>
                    </a:lnTo>
                    <a:lnTo>
                      <a:pt x="45252" y="159574"/>
                    </a:lnTo>
                    <a:lnTo>
                      <a:pt x="26507" y="160193"/>
                    </a:lnTo>
                    <a:lnTo>
                      <a:pt x="25402" y="156126"/>
                    </a:lnTo>
                    <a:lnTo>
                      <a:pt x="28256" y="155273"/>
                    </a:lnTo>
                    <a:lnTo>
                      <a:pt x="26374" y="153108"/>
                    </a:lnTo>
                    <a:lnTo>
                      <a:pt x="26358" y="147781"/>
                    </a:lnTo>
                    <a:lnTo>
                      <a:pt x="25300" y="146505"/>
                    </a:lnTo>
                    <a:lnTo>
                      <a:pt x="26523" y="141515"/>
                    </a:lnTo>
                    <a:lnTo>
                      <a:pt x="22482" y="137115"/>
                    </a:lnTo>
                    <a:lnTo>
                      <a:pt x="20436" y="137070"/>
                    </a:lnTo>
                    <a:lnTo>
                      <a:pt x="20436" y="125551"/>
                    </a:lnTo>
                    <a:lnTo>
                      <a:pt x="16276" y="124995"/>
                    </a:lnTo>
                    <a:lnTo>
                      <a:pt x="16325" y="119908"/>
                    </a:lnTo>
                    <a:lnTo>
                      <a:pt x="12097" y="117394"/>
                    </a:lnTo>
                    <a:lnTo>
                      <a:pt x="244" y="104805"/>
                    </a:lnTo>
                    <a:lnTo>
                      <a:pt x="33" y="103164"/>
                    </a:lnTo>
                    <a:lnTo>
                      <a:pt x="33" y="103164"/>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8" name="UT-4">
                <a:extLst>
                  <a:ext uri="{FF2B5EF4-FFF2-40B4-BE49-F238E27FC236}">
                    <a16:creationId xmlns:a16="http://schemas.microsoft.com/office/drawing/2014/main" id="{9CFC9BFA-1417-4A67-FCD9-103C9BF66B60}"/>
                  </a:ext>
                </a:extLst>
              </p:cNvPr>
              <p:cNvSpPr/>
              <p:nvPr/>
            </p:nvSpPr>
            <p:spPr>
              <a:xfrm>
                <a:off x="2305284" y="2919378"/>
                <a:ext cx="218021" cy="314935"/>
              </a:xfrm>
              <a:custGeom>
                <a:avLst/>
                <a:gdLst>
                  <a:gd name="connsiteX0" fmla="*/ 182 w 215804"/>
                  <a:gd name="connsiteY0" fmla="*/ 213551 h 311057"/>
                  <a:gd name="connsiteX1" fmla="*/ 3682 w 215804"/>
                  <a:gd name="connsiteY1" fmla="*/ 206586 h 311057"/>
                  <a:gd name="connsiteX2" fmla="*/ 7916 w 215804"/>
                  <a:gd name="connsiteY2" fmla="*/ 196358 h 311057"/>
                  <a:gd name="connsiteX3" fmla="*/ 20673 w 215804"/>
                  <a:gd name="connsiteY3" fmla="*/ 185285 h 311057"/>
                  <a:gd name="connsiteX4" fmla="*/ 25183 w 215804"/>
                  <a:gd name="connsiteY4" fmla="*/ 175669 h 311057"/>
                  <a:gd name="connsiteX5" fmla="*/ 34572 w 215804"/>
                  <a:gd name="connsiteY5" fmla="*/ 175727 h 311057"/>
                  <a:gd name="connsiteX6" fmla="*/ 40083 w 215804"/>
                  <a:gd name="connsiteY6" fmla="*/ 167614 h 311057"/>
                  <a:gd name="connsiteX7" fmla="*/ 41678 w 215804"/>
                  <a:gd name="connsiteY7" fmla="*/ 162089 h 311057"/>
                  <a:gd name="connsiteX8" fmla="*/ 39428 w 215804"/>
                  <a:gd name="connsiteY8" fmla="*/ 155445 h 311057"/>
                  <a:gd name="connsiteX9" fmla="*/ 42611 w 215804"/>
                  <a:gd name="connsiteY9" fmla="*/ 152568 h 311057"/>
                  <a:gd name="connsiteX10" fmla="*/ 43422 w 215804"/>
                  <a:gd name="connsiteY10" fmla="*/ 150105 h 311057"/>
                  <a:gd name="connsiteX11" fmla="*/ 39423 w 215804"/>
                  <a:gd name="connsiteY11" fmla="*/ 146406 h 311057"/>
                  <a:gd name="connsiteX12" fmla="*/ 38847 w 215804"/>
                  <a:gd name="connsiteY12" fmla="*/ 144085 h 311057"/>
                  <a:gd name="connsiteX13" fmla="*/ 36204 w 215804"/>
                  <a:gd name="connsiteY13" fmla="*/ 143469 h 311057"/>
                  <a:gd name="connsiteX14" fmla="*/ 36371 w 215804"/>
                  <a:gd name="connsiteY14" fmla="*/ 137801 h 311057"/>
                  <a:gd name="connsiteX15" fmla="*/ 35299 w 215804"/>
                  <a:gd name="connsiteY15" fmla="*/ 134994 h 311057"/>
                  <a:gd name="connsiteX16" fmla="*/ 32098 w 215804"/>
                  <a:gd name="connsiteY16" fmla="*/ 134365 h 311057"/>
                  <a:gd name="connsiteX17" fmla="*/ 28066 w 215804"/>
                  <a:gd name="connsiteY17" fmla="*/ 128785 h 311057"/>
                  <a:gd name="connsiteX18" fmla="*/ 25216 w 215804"/>
                  <a:gd name="connsiteY18" fmla="*/ 127864 h 311057"/>
                  <a:gd name="connsiteX19" fmla="*/ 26343 w 215804"/>
                  <a:gd name="connsiteY19" fmla="*/ 122621 h 311057"/>
                  <a:gd name="connsiteX20" fmla="*/ 24643 w 215804"/>
                  <a:gd name="connsiteY20" fmla="*/ 118760 h 311057"/>
                  <a:gd name="connsiteX21" fmla="*/ 26426 w 215804"/>
                  <a:gd name="connsiteY21" fmla="*/ 113935 h 311057"/>
                  <a:gd name="connsiteX22" fmla="*/ 29361 w 215804"/>
                  <a:gd name="connsiteY22" fmla="*/ 110212 h 311057"/>
                  <a:gd name="connsiteX23" fmla="*/ 25738 w 215804"/>
                  <a:gd name="connsiteY23" fmla="*/ 105232 h 311057"/>
                  <a:gd name="connsiteX24" fmla="*/ 26147 w 215804"/>
                  <a:gd name="connsiteY24" fmla="*/ 100756 h 311057"/>
                  <a:gd name="connsiteX25" fmla="*/ 29966 w 215804"/>
                  <a:gd name="connsiteY25" fmla="*/ 96525 h 311057"/>
                  <a:gd name="connsiteX26" fmla="*/ 29585 w 215804"/>
                  <a:gd name="connsiteY26" fmla="*/ 90066 h 311057"/>
                  <a:gd name="connsiteX27" fmla="*/ 25232 w 215804"/>
                  <a:gd name="connsiteY27" fmla="*/ 86245 h 311057"/>
                  <a:gd name="connsiteX28" fmla="*/ 25258 w 215804"/>
                  <a:gd name="connsiteY28" fmla="*/ 82992 h 311057"/>
                  <a:gd name="connsiteX29" fmla="*/ 23517 w 215804"/>
                  <a:gd name="connsiteY29" fmla="*/ 80310 h 311057"/>
                  <a:gd name="connsiteX30" fmla="*/ 24249 w 215804"/>
                  <a:gd name="connsiteY30" fmla="*/ 75917 h 311057"/>
                  <a:gd name="connsiteX31" fmla="*/ 22506 w 215804"/>
                  <a:gd name="connsiteY31" fmla="*/ 72124 h 311057"/>
                  <a:gd name="connsiteX32" fmla="*/ 22847 w 215804"/>
                  <a:gd name="connsiteY32" fmla="*/ 68569 h 311057"/>
                  <a:gd name="connsiteX33" fmla="*/ 25832 w 215804"/>
                  <a:gd name="connsiteY33" fmla="*/ 66649 h 311057"/>
                  <a:gd name="connsiteX34" fmla="*/ 23170 w 215804"/>
                  <a:gd name="connsiteY34" fmla="*/ 62100 h 311057"/>
                  <a:gd name="connsiteX35" fmla="*/ 22422 w 215804"/>
                  <a:gd name="connsiteY35" fmla="*/ 57806 h 311057"/>
                  <a:gd name="connsiteX36" fmla="*/ 23071 w 215804"/>
                  <a:gd name="connsiteY36" fmla="*/ 50486 h 311057"/>
                  <a:gd name="connsiteX37" fmla="*/ 20926 w 215804"/>
                  <a:gd name="connsiteY37" fmla="*/ 48368 h 311057"/>
                  <a:gd name="connsiteX38" fmla="*/ 20543 w 215804"/>
                  <a:gd name="connsiteY38" fmla="*/ 43263 h 311057"/>
                  <a:gd name="connsiteX39" fmla="*/ 26218 w 215804"/>
                  <a:gd name="connsiteY39" fmla="*/ 41787 h 311057"/>
                  <a:gd name="connsiteX40" fmla="*/ 24085 w 215804"/>
                  <a:gd name="connsiteY40" fmla="*/ 32923 h 311057"/>
                  <a:gd name="connsiteX41" fmla="*/ 25365 w 215804"/>
                  <a:gd name="connsiteY41" fmla="*/ 31410 h 311057"/>
                  <a:gd name="connsiteX42" fmla="*/ 24974 w 215804"/>
                  <a:gd name="connsiteY42" fmla="*/ 20279 h 311057"/>
                  <a:gd name="connsiteX43" fmla="*/ 25860 w 215804"/>
                  <a:gd name="connsiteY43" fmla="*/ 15795 h 311057"/>
                  <a:gd name="connsiteX44" fmla="*/ 22894 w 215804"/>
                  <a:gd name="connsiteY44" fmla="*/ 12516 h 311057"/>
                  <a:gd name="connsiteX45" fmla="*/ 23697 w 215804"/>
                  <a:gd name="connsiteY45" fmla="*/ 11227 h 311057"/>
                  <a:gd name="connsiteX46" fmla="*/ 39681 w 215804"/>
                  <a:gd name="connsiteY46" fmla="*/ 11047 h 311057"/>
                  <a:gd name="connsiteX47" fmla="*/ 46088 w 215804"/>
                  <a:gd name="connsiteY47" fmla="*/ 10617 h 311057"/>
                  <a:gd name="connsiteX48" fmla="*/ 47587 w 215804"/>
                  <a:gd name="connsiteY48" fmla="*/ 9224 h 311057"/>
                  <a:gd name="connsiteX49" fmla="*/ 47572 w 215804"/>
                  <a:gd name="connsiteY49" fmla="*/ 947 h 311057"/>
                  <a:gd name="connsiteX50" fmla="*/ 59951 w 215804"/>
                  <a:gd name="connsiteY50" fmla="*/ 936 h 311057"/>
                  <a:gd name="connsiteX51" fmla="*/ 63048 w 215804"/>
                  <a:gd name="connsiteY51" fmla="*/ 8 h 311057"/>
                  <a:gd name="connsiteX52" fmla="*/ 70526 w 215804"/>
                  <a:gd name="connsiteY52" fmla="*/ 0 h 311057"/>
                  <a:gd name="connsiteX53" fmla="*/ 70459 w 215804"/>
                  <a:gd name="connsiteY53" fmla="*/ 12336 h 311057"/>
                  <a:gd name="connsiteX54" fmla="*/ 64987 w 215804"/>
                  <a:gd name="connsiteY54" fmla="*/ 12615 h 311057"/>
                  <a:gd name="connsiteX55" fmla="*/ 65753 w 215804"/>
                  <a:gd name="connsiteY55" fmla="*/ 24173 h 311057"/>
                  <a:gd name="connsiteX56" fmla="*/ 66859 w 215804"/>
                  <a:gd name="connsiteY56" fmla="*/ 30285 h 311057"/>
                  <a:gd name="connsiteX57" fmla="*/ 66861 w 215804"/>
                  <a:gd name="connsiteY57" fmla="*/ 36731 h 311057"/>
                  <a:gd name="connsiteX58" fmla="*/ 63618 w 215804"/>
                  <a:gd name="connsiteY58" fmla="*/ 42488 h 311057"/>
                  <a:gd name="connsiteX59" fmla="*/ 64041 w 215804"/>
                  <a:gd name="connsiteY59" fmla="*/ 45449 h 311057"/>
                  <a:gd name="connsiteX60" fmla="*/ 75560 w 215804"/>
                  <a:gd name="connsiteY60" fmla="*/ 57509 h 311057"/>
                  <a:gd name="connsiteX61" fmla="*/ 79788 w 215804"/>
                  <a:gd name="connsiteY61" fmla="*/ 60023 h 311057"/>
                  <a:gd name="connsiteX62" fmla="*/ 79738 w 215804"/>
                  <a:gd name="connsiteY62" fmla="*/ 65110 h 311057"/>
                  <a:gd name="connsiteX63" fmla="*/ 83899 w 215804"/>
                  <a:gd name="connsiteY63" fmla="*/ 65665 h 311057"/>
                  <a:gd name="connsiteX64" fmla="*/ 83899 w 215804"/>
                  <a:gd name="connsiteY64" fmla="*/ 77185 h 311057"/>
                  <a:gd name="connsiteX65" fmla="*/ 85945 w 215804"/>
                  <a:gd name="connsiteY65" fmla="*/ 77229 h 311057"/>
                  <a:gd name="connsiteX66" fmla="*/ 89985 w 215804"/>
                  <a:gd name="connsiteY66" fmla="*/ 81630 h 311057"/>
                  <a:gd name="connsiteX67" fmla="*/ 88763 w 215804"/>
                  <a:gd name="connsiteY67" fmla="*/ 86620 h 311057"/>
                  <a:gd name="connsiteX68" fmla="*/ 89821 w 215804"/>
                  <a:gd name="connsiteY68" fmla="*/ 87896 h 311057"/>
                  <a:gd name="connsiteX69" fmla="*/ 89837 w 215804"/>
                  <a:gd name="connsiteY69" fmla="*/ 93223 h 311057"/>
                  <a:gd name="connsiteX70" fmla="*/ 91719 w 215804"/>
                  <a:gd name="connsiteY70" fmla="*/ 95388 h 311057"/>
                  <a:gd name="connsiteX71" fmla="*/ 88864 w 215804"/>
                  <a:gd name="connsiteY71" fmla="*/ 96241 h 311057"/>
                  <a:gd name="connsiteX72" fmla="*/ 89970 w 215804"/>
                  <a:gd name="connsiteY72" fmla="*/ 100307 h 311057"/>
                  <a:gd name="connsiteX73" fmla="*/ 108715 w 215804"/>
                  <a:gd name="connsiteY73" fmla="*/ 99689 h 311057"/>
                  <a:gd name="connsiteX74" fmla="*/ 109098 w 215804"/>
                  <a:gd name="connsiteY74" fmla="*/ 98103 h 311057"/>
                  <a:gd name="connsiteX75" fmla="*/ 112471 w 215804"/>
                  <a:gd name="connsiteY75" fmla="*/ 98625 h 311057"/>
                  <a:gd name="connsiteX76" fmla="*/ 113196 w 215804"/>
                  <a:gd name="connsiteY76" fmla="*/ 100707 h 311057"/>
                  <a:gd name="connsiteX77" fmla="*/ 116563 w 215804"/>
                  <a:gd name="connsiteY77" fmla="*/ 101346 h 311057"/>
                  <a:gd name="connsiteX78" fmla="*/ 123445 w 215804"/>
                  <a:gd name="connsiteY78" fmla="*/ 99337 h 311057"/>
                  <a:gd name="connsiteX79" fmla="*/ 124128 w 215804"/>
                  <a:gd name="connsiteY79" fmla="*/ 93820 h 311057"/>
                  <a:gd name="connsiteX80" fmla="*/ 122778 w 215804"/>
                  <a:gd name="connsiteY80" fmla="*/ 93168 h 311057"/>
                  <a:gd name="connsiteX81" fmla="*/ 121581 w 215804"/>
                  <a:gd name="connsiteY81" fmla="*/ 86101 h 311057"/>
                  <a:gd name="connsiteX82" fmla="*/ 119517 w 215804"/>
                  <a:gd name="connsiteY82" fmla="*/ 83477 h 311057"/>
                  <a:gd name="connsiteX83" fmla="*/ 117116 w 215804"/>
                  <a:gd name="connsiteY83" fmla="*/ 83417 h 311057"/>
                  <a:gd name="connsiteX84" fmla="*/ 117111 w 215804"/>
                  <a:gd name="connsiteY84" fmla="*/ 80772 h 311057"/>
                  <a:gd name="connsiteX85" fmla="*/ 121892 w 215804"/>
                  <a:gd name="connsiteY85" fmla="*/ 76400 h 311057"/>
                  <a:gd name="connsiteX86" fmla="*/ 127290 w 215804"/>
                  <a:gd name="connsiteY86" fmla="*/ 74921 h 311057"/>
                  <a:gd name="connsiteX87" fmla="*/ 129159 w 215804"/>
                  <a:gd name="connsiteY87" fmla="*/ 73358 h 311057"/>
                  <a:gd name="connsiteX88" fmla="*/ 133825 w 215804"/>
                  <a:gd name="connsiteY88" fmla="*/ 75909 h 311057"/>
                  <a:gd name="connsiteX89" fmla="*/ 136150 w 215804"/>
                  <a:gd name="connsiteY89" fmla="*/ 74357 h 311057"/>
                  <a:gd name="connsiteX90" fmla="*/ 141345 w 215804"/>
                  <a:gd name="connsiteY90" fmla="*/ 73979 h 311057"/>
                  <a:gd name="connsiteX91" fmla="*/ 143303 w 215804"/>
                  <a:gd name="connsiteY91" fmla="*/ 75565 h 311057"/>
                  <a:gd name="connsiteX92" fmla="*/ 149924 w 215804"/>
                  <a:gd name="connsiteY92" fmla="*/ 75784 h 311057"/>
                  <a:gd name="connsiteX93" fmla="*/ 157137 w 215804"/>
                  <a:gd name="connsiteY93" fmla="*/ 84338 h 311057"/>
                  <a:gd name="connsiteX94" fmla="*/ 155901 w 215804"/>
                  <a:gd name="connsiteY94" fmla="*/ 88206 h 311057"/>
                  <a:gd name="connsiteX95" fmla="*/ 158093 w 215804"/>
                  <a:gd name="connsiteY95" fmla="*/ 92743 h 311057"/>
                  <a:gd name="connsiteX96" fmla="*/ 162801 w 215804"/>
                  <a:gd name="connsiteY96" fmla="*/ 98505 h 311057"/>
                  <a:gd name="connsiteX97" fmla="*/ 161944 w 215804"/>
                  <a:gd name="connsiteY97" fmla="*/ 102186 h 311057"/>
                  <a:gd name="connsiteX98" fmla="*/ 163388 w 215804"/>
                  <a:gd name="connsiteY98" fmla="*/ 106581 h 311057"/>
                  <a:gd name="connsiteX99" fmla="*/ 160372 w 215804"/>
                  <a:gd name="connsiteY99" fmla="*/ 113872 h 311057"/>
                  <a:gd name="connsiteX100" fmla="*/ 161279 w 215804"/>
                  <a:gd name="connsiteY100" fmla="*/ 117036 h 311057"/>
                  <a:gd name="connsiteX101" fmla="*/ 159366 w 215804"/>
                  <a:gd name="connsiteY101" fmla="*/ 119655 h 311057"/>
                  <a:gd name="connsiteX102" fmla="*/ 162629 w 215804"/>
                  <a:gd name="connsiteY102" fmla="*/ 123333 h 311057"/>
                  <a:gd name="connsiteX103" fmla="*/ 165645 w 215804"/>
                  <a:gd name="connsiteY103" fmla="*/ 121134 h 311057"/>
                  <a:gd name="connsiteX104" fmla="*/ 171106 w 215804"/>
                  <a:gd name="connsiteY104" fmla="*/ 129422 h 311057"/>
                  <a:gd name="connsiteX105" fmla="*/ 171140 w 215804"/>
                  <a:gd name="connsiteY105" fmla="*/ 131832 h 311057"/>
                  <a:gd name="connsiteX106" fmla="*/ 174690 w 215804"/>
                  <a:gd name="connsiteY106" fmla="*/ 132510 h 311057"/>
                  <a:gd name="connsiteX107" fmla="*/ 178118 w 215804"/>
                  <a:gd name="connsiteY107" fmla="*/ 136055 h 311057"/>
                  <a:gd name="connsiteX108" fmla="*/ 176385 w 215804"/>
                  <a:gd name="connsiteY108" fmla="*/ 139963 h 311057"/>
                  <a:gd name="connsiteX109" fmla="*/ 183339 w 215804"/>
                  <a:gd name="connsiteY109" fmla="*/ 140754 h 311057"/>
                  <a:gd name="connsiteX110" fmla="*/ 183425 w 215804"/>
                  <a:gd name="connsiteY110" fmla="*/ 148851 h 311057"/>
                  <a:gd name="connsiteX111" fmla="*/ 215837 w 215804"/>
                  <a:gd name="connsiteY111" fmla="*/ 148934 h 311057"/>
                  <a:gd name="connsiteX112" fmla="*/ 215819 w 215804"/>
                  <a:gd name="connsiteY112" fmla="*/ 165227 h 311057"/>
                  <a:gd name="connsiteX113" fmla="*/ 183916 w 215804"/>
                  <a:gd name="connsiteY113" fmla="*/ 165019 h 311057"/>
                  <a:gd name="connsiteX114" fmla="*/ 183916 w 215804"/>
                  <a:gd name="connsiteY114" fmla="*/ 165376 h 311057"/>
                  <a:gd name="connsiteX115" fmla="*/ 159631 w 215804"/>
                  <a:gd name="connsiteY115" fmla="*/ 165225 h 311057"/>
                  <a:gd name="connsiteX116" fmla="*/ 159691 w 215804"/>
                  <a:gd name="connsiteY116" fmla="*/ 214284 h 311057"/>
                  <a:gd name="connsiteX117" fmla="*/ 159595 w 215804"/>
                  <a:gd name="connsiteY117" fmla="*/ 230019 h 311057"/>
                  <a:gd name="connsiteX118" fmla="*/ 151931 w 215804"/>
                  <a:gd name="connsiteY118" fmla="*/ 230014 h 311057"/>
                  <a:gd name="connsiteX119" fmla="*/ 151879 w 215804"/>
                  <a:gd name="connsiteY119" fmla="*/ 256859 h 311057"/>
                  <a:gd name="connsiteX120" fmla="*/ 152101 w 215804"/>
                  <a:gd name="connsiteY120" fmla="*/ 262248 h 311057"/>
                  <a:gd name="connsiteX121" fmla="*/ 152153 w 215804"/>
                  <a:gd name="connsiteY121" fmla="*/ 311057 h 311057"/>
                  <a:gd name="connsiteX122" fmla="*/ 109838 w 215804"/>
                  <a:gd name="connsiteY122" fmla="*/ 311057 h 311057"/>
                  <a:gd name="connsiteX123" fmla="*/ 72289 w 215804"/>
                  <a:gd name="connsiteY123" fmla="*/ 310927 h 311057"/>
                  <a:gd name="connsiteX124" fmla="*/ 72781 w 215804"/>
                  <a:gd name="connsiteY124" fmla="*/ 308579 h 311057"/>
                  <a:gd name="connsiteX125" fmla="*/ 49107 w 215804"/>
                  <a:gd name="connsiteY125" fmla="*/ 308579 h 311057"/>
                  <a:gd name="connsiteX126" fmla="*/ 48825 w 215804"/>
                  <a:gd name="connsiteY126" fmla="*/ 280224 h 311057"/>
                  <a:gd name="connsiteX127" fmla="*/ 48831 w 215804"/>
                  <a:gd name="connsiteY127" fmla="*/ 258515 h 311057"/>
                  <a:gd name="connsiteX128" fmla="*/ 40726 w 215804"/>
                  <a:gd name="connsiteY128" fmla="*/ 258447 h 311057"/>
                  <a:gd name="connsiteX129" fmla="*/ 40742 w 215804"/>
                  <a:gd name="connsiteY129" fmla="*/ 255693 h 311057"/>
                  <a:gd name="connsiteX130" fmla="*/ 23900 w 215804"/>
                  <a:gd name="connsiteY130" fmla="*/ 255750 h 311057"/>
                  <a:gd name="connsiteX131" fmla="*/ 23903 w 215804"/>
                  <a:gd name="connsiteY131" fmla="*/ 247596 h 311057"/>
                  <a:gd name="connsiteX132" fmla="*/ 23228 w 215804"/>
                  <a:gd name="connsiteY132" fmla="*/ 247596 h 311057"/>
                  <a:gd name="connsiteX133" fmla="*/ 23272 w 215804"/>
                  <a:gd name="connsiteY133" fmla="*/ 225788 h 311057"/>
                  <a:gd name="connsiteX134" fmla="*/ 21924 w 215804"/>
                  <a:gd name="connsiteY134" fmla="*/ 225785 h 311057"/>
                  <a:gd name="connsiteX135" fmla="*/ 20577 w 215804"/>
                  <a:gd name="connsiteY135" fmla="*/ 219019 h 311057"/>
                  <a:gd name="connsiteX136" fmla="*/ 23277 w 215804"/>
                  <a:gd name="connsiteY136" fmla="*/ 219021 h 311057"/>
                  <a:gd name="connsiteX137" fmla="*/ 23272 w 215804"/>
                  <a:gd name="connsiteY137" fmla="*/ 216321 h 311057"/>
                  <a:gd name="connsiteX138" fmla="*/ 20566 w 215804"/>
                  <a:gd name="connsiteY138" fmla="*/ 213788 h 311057"/>
                  <a:gd name="connsiteX139" fmla="*/ 33 w 215804"/>
                  <a:gd name="connsiteY139" fmla="*/ 213846 h 311057"/>
                  <a:gd name="connsiteX140" fmla="*/ 182 w 215804"/>
                  <a:gd name="connsiteY140" fmla="*/ 213551 h 311057"/>
                  <a:gd name="connsiteX141" fmla="*/ 182 w 215804"/>
                  <a:gd name="connsiteY141" fmla="*/ 213551 h 311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215804" h="311057">
                    <a:moveTo>
                      <a:pt x="182" y="213551"/>
                    </a:moveTo>
                    <a:lnTo>
                      <a:pt x="3682" y="206586"/>
                    </a:lnTo>
                    <a:lnTo>
                      <a:pt x="7916" y="196358"/>
                    </a:lnTo>
                    <a:lnTo>
                      <a:pt x="20673" y="185285"/>
                    </a:lnTo>
                    <a:lnTo>
                      <a:pt x="25183" y="175669"/>
                    </a:lnTo>
                    <a:lnTo>
                      <a:pt x="34572" y="175727"/>
                    </a:lnTo>
                    <a:lnTo>
                      <a:pt x="40083" y="167614"/>
                    </a:lnTo>
                    <a:lnTo>
                      <a:pt x="41678" y="162089"/>
                    </a:lnTo>
                    <a:lnTo>
                      <a:pt x="39428" y="155445"/>
                    </a:lnTo>
                    <a:lnTo>
                      <a:pt x="42611" y="152568"/>
                    </a:lnTo>
                    <a:lnTo>
                      <a:pt x="43422" y="150105"/>
                    </a:lnTo>
                    <a:lnTo>
                      <a:pt x="39423" y="146406"/>
                    </a:lnTo>
                    <a:lnTo>
                      <a:pt x="38847" y="144085"/>
                    </a:lnTo>
                    <a:lnTo>
                      <a:pt x="36204" y="143469"/>
                    </a:lnTo>
                    <a:lnTo>
                      <a:pt x="36371" y="137801"/>
                    </a:lnTo>
                    <a:lnTo>
                      <a:pt x="35299" y="134994"/>
                    </a:lnTo>
                    <a:lnTo>
                      <a:pt x="32098" y="134365"/>
                    </a:lnTo>
                    <a:lnTo>
                      <a:pt x="28066" y="128785"/>
                    </a:lnTo>
                    <a:lnTo>
                      <a:pt x="25216" y="127864"/>
                    </a:lnTo>
                    <a:lnTo>
                      <a:pt x="26343" y="122621"/>
                    </a:lnTo>
                    <a:lnTo>
                      <a:pt x="24643" y="118760"/>
                    </a:lnTo>
                    <a:lnTo>
                      <a:pt x="26426" y="113935"/>
                    </a:lnTo>
                    <a:lnTo>
                      <a:pt x="29361" y="110212"/>
                    </a:lnTo>
                    <a:lnTo>
                      <a:pt x="25738" y="105232"/>
                    </a:lnTo>
                    <a:lnTo>
                      <a:pt x="26147" y="100756"/>
                    </a:lnTo>
                    <a:lnTo>
                      <a:pt x="29966" y="96525"/>
                    </a:lnTo>
                    <a:lnTo>
                      <a:pt x="29585" y="90066"/>
                    </a:lnTo>
                    <a:lnTo>
                      <a:pt x="25232" y="86245"/>
                    </a:lnTo>
                    <a:lnTo>
                      <a:pt x="25258" y="82992"/>
                    </a:lnTo>
                    <a:lnTo>
                      <a:pt x="23517" y="80310"/>
                    </a:lnTo>
                    <a:lnTo>
                      <a:pt x="24249" y="75917"/>
                    </a:lnTo>
                    <a:lnTo>
                      <a:pt x="22506" y="72124"/>
                    </a:lnTo>
                    <a:lnTo>
                      <a:pt x="22847" y="68569"/>
                    </a:lnTo>
                    <a:lnTo>
                      <a:pt x="25832" y="66649"/>
                    </a:lnTo>
                    <a:lnTo>
                      <a:pt x="23170" y="62100"/>
                    </a:lnTo>
                    <a:lnTo>
                      <a:pt x="22422" y="57806"/>
                    </a:lnTo>
                    <a:lnTo>
                      <a:pt x="23071" y="50486"/>
                    </a:lnTo>
                    <a:lnTo>
                      <a:pt x="20926" y="48368"/>
                    </a:lnTo>
                    <a:lnTo>
                      <a:pt x="20543" y="43263"/>
                    </a:lnTo>
                    <a:lnTo>
                      <a:pt x="26218" y="41787"/>
                    </a:lnTo>
                    <a:lnTo>
                      <a:pt x="24085" y="32923"/>
                    </a:lnTo>
                    <a:lnTo>
                      <a:pt x="25365" y="31410"/>
                    </a:lnTo>
                    <a:lnTo>
                      <a:pt x="24974" y="20279"/>
                    </a:lnTo>
                    <a:lnTo>
                      <a:pt x="25860" y="15795"/>
                    </a:lnTo>
                    <a:lnTo>
                      <a:pt x="22894" y="12516"/>
                    </a:lnTo>
                    <a:lnTo>
                      <a:pt x="23697" y="11227"/>
                    </a:lnTo>
                    <a:lnTo>
                      <a:pt x="39681" y="11047"/>
                    </a:lnTo>
                    <a:lnTo>
                      <a:pt x="46088" y="10617"/>
                    </a:lnTo>
                    <a:lnTo>
                      <a:pt x="47587" y="9224"/>
                    </a:lnTo>
                    <a:lnTo>
                      <a:pt x="47572" y="947"/>
                    </a:lnTo>
                    <a:lnTo>
                      <a:pt x="59951" y="936"/>
                    </a:lnTo>
                    <a:lnTo>
                      <a:pt x="63048" y="8"/>
                    </a:lnTo>
                    <a:lnTo>
                      <a:pt x="70526" y="0"/>
                    </a:lnTo>
                    <a:lnTo>
                      <a:pt x="70459" y="12336"/>
                    </a:lnTo>
                    <a:lnTo>
                      <a:pt x="64987" y="12615"/>
                    </a:lnTo>
                    <a:lnTo>
                      <a:pt x="65753" y="24173"/>
                    </a:lnTo>
                    <a:lnTo>
                      <a:pt x="66859" y="30285"/>
                    </a:lnTo>
                    <a:lnTo>
                      <a:pt x="66861" y="36731"/>
                    </a:lnTo>
                    <a:lnTo>
                      <a:pt x="63618" y="42488"/>
                    </a:lnTo>
                    <a:lnTo>
                      <a:pt x="64041" y="45449"/>
                    </a:lnTo>
                    <a:lnTo>
                      <a:pt x="75560" y="57509"/>
                    </a:lnTo>
                    <a:lnTo>
                      <a:pt x="79788" y="60023"/>
                    </a:lnTo>
                    <a:lnTo>
                      <a:pt x="79738" y="65110"/>
                    </a:lnTo>
                    <a:lnTo>
                      <a:pt x="83899" y="65665"/>
                    </a:lnTo>
                    <a:lnTo>
                      <a:pt x="83899" y="77185"/>
                    </a:lnTo>
                    <a:lnTo>
                      <a:pt x="85945" y="77229"/>
                    </a:lnTo>
                    <a:lnTo>
                      <a:pt x="89985" y="81630"/>
                    </a:lnTo>
                    <a:lnTo>
                      <a:pt x="88763" y="86620"/>
                    </a:lnTo>
                    <a:lnTo>
                      <a:pt x="89821" y="87896"/>
                    </a:lnTo>
                    <a:lnTo>
                      <a:pt x="89837" y="93223"/>
                    </a:lnTo>
                    <a:lnTo>
                      <a:pt x="91719" y="95388"/>
                    </a:lnTo>
                    <a:lnTo>
                      <a:pt x="88864" y="96241"/>
                    </a:lnTo>
                    <a:lnTo>
                      <a:pt x="89970" y="100307"/>
                    </a:lnTo>
                    <a:lnTo>
                      <a:pt x="108715" y="99689"/>
                    </a:lnTo>
                    <a:lnTo>
                      <a:pt x="109098" y="98103"/>
                    </a:lnTo>
                    <a:lnTo>
                      <a:pt x="112471" y="98625"/>
                    </a:lnTo>
                    <a:lnTo>
                      <a:pt x="113196" y="100707"/>
                    </a:lnTo>
                    <a:lnTo>
                      <a:pt x="116563" y="101346"/>
                    </a:lnTo>
                    <a:lnTo>
                      <a:pt x="123445" y="99337"/>
                    </a:lnTo>
                    <a:lnTo>
                      <a:pt x="124128" y="93820"/>
                    </a:lnTo>
                    <a:lnTo>
                      <a:pt x="122778" y="93168"/>
                    </a:lnTo>
                    <a:lnTo>
                      <a:pt x="121581" y="86101"/>
                    </a:lnTo>
                    <a:lnTo>
                      <a:pt x="119517" y="83477"/>
                    </a:lnTo>
                    <a:lnTo>
                      <a:pt x="117116" y="83417"/>
                    </a:lnTo>
                    <a:lnTo>
                      <a:pt x="117111" y="80772"/>
                    </a:lnTo>
                    <a:lnTo>
                      <a:pt x="121892" y="76400"/>
                    </a:lnTo>
                    <a:lnTo>
                      <a:pt x="127290" y="74921"/>
                    </a:lnTo>
                    <a:lnTo>
                      <a:pt x="129159" y="73358"/>
                    </a:lnTo>
                    <a:lnTo>
                      <a:pt x="133825" y="75909"/>
                    </a:lnTo>
                    <a:lnTo>
                      <a:pt x="136150" y="74357"/>
                    </a:lnTo>
                    <a:lnTo>
                      <a:pt x="141345" y="73979"/>
                    </a:lnTo>
                    <a:lnTo>
                      <a:pt x="143303" y="75565"/>
                    </a:lnTo>
                    <a:lnTo>
                      <a:pt x="149924" y="75784"/>
                    </a:lnTo>
                    <a:lnTo>
                      <a:pt x="157137" y="84338"/>
                    </a:lnTo>
                    <a:lnTo>
                      <a:pt x="155901" y="88206"/>
                    </a:lnTo>
                    <a:lnTo>
                      <a:pt x="158093" y="92743"/>
                    </a:lnTo>
                    <a:lnTo>
                      <a:pt x="162801" y="98505"/>
                    </a:lnTo>
                    <a:lnTo>
                      <a:pt x="161944" y="102186"/>
                    </a:lnTo>
                    <a:lnTo>
                      <a:pt x="163388" y="106581"/>
                    </a:lnTo>
                    <a:lnTo>
                      <a:pt x="160372" y="113872"/>
                    </a:lnTo>
                    <a:lnTo>
                      <a:pt x="161279" y="117036"/>
                    </a:lnTo>
                    <a:lnTo>
                      <a:pt x="159366" y="119655"/>
                    </a:lnTo>
                    <a:lnTo>
                      <a:pt x="162629" y="123333"/>
                    </a:lnTo>
                    <a:lnTo>
                      <a:pt x="165645" y="121134"/>
                    </a:lnTo>
                    <a:lnTo>
                      <a:pt x="171106" y="129422"/>
                    </a:lnTo>
                    <a:lnTo>
                      <a:pt x="171140" y="131832"/>
                    </a:lnTo>
                    <a:lnTo>
                      <a:pt x="174690" y="132510"/>
                    </a:lnTo>
                    <a:lnTo>
                      <a:pt x="178118" y="136055"/>
                    </a:lnTo>
                    <a:lnTo>
                      <a:pt x="176385" y="139963"/>
                    </a:lnTo>
                    <a:lnTo>
                      <a:pt x="183339" y="140754"/>
                    </a:lnTo>
                    <a:lnTo>
                      <a:pt x="183425" y="148851"/>
                    </a:lnTo>
                    <a:lnTo>
                      <a:pt x="215837" y="148934"/>
                    </a:lnTo>
                    <a:lnTo>
                      <a:pt x="215819" y="165227"/>
                    </a:lnTo>
                    <a:lnTo>
                      <a:pt x="183916" y="165019"/>
                    </a:lnTo>
                    <a:lnTo>
                      <a:pt x="183916" y="165376"/>
                    </a:lnTo>
                    <a:lnTo>
                      <a:pt x="159631" y="165225"/>
                    </a:lnTo>
                    <a:lnTo>
                      <a:pt x="159691" y="214284"/>
                    </a:lnTo>
                    <a:lnTo>
                      <a:pt x="159595" y="230019"/>
                    </a:lnTo>
                    <a:lnTo>
                      <a:pt x="151931" y="230014"/>
                    </a:lnTo>
                    <a:lnTo>
                      <a:pt x="151879" y="256859"/>
                    </a:lnTo>
                    <a:lnTo>
                      <a:pt x="152101" y="262248"/>
                    </a:lnTo>
                    <a:lnTo>
                      <a:pt x="152153" y="311057"/>
                    </a:lnTo>
                    <a:lnTo>
                      <a:pt x="109838" y="311057"/>
                    </a:lnTo>
                    <a:lnTo>
                      <a:pt x="72289" y="310927"/>
                    </a:lnTo>
                    <a:lnTo>
                      <a:pt x="72781" y="308579"/>
                    </a:lnTo>
                    <a:lnTo>
                      <a:pt x="49107" y="308579"/>
                    </a:lnTo>
                    <a:lnTo>
                      <a:pt x="48825" y="280224"/>
                    </a:lnTo>
                    <a:lnTo>
                      <a:pt x="48831" y="258515"/>
                    </a:lnTo>
                    <a:lnTo>
                      <a:pt x="40726" y="258447"/>
                    </a:lnTo>
                    <a:lnTo>
                      <a:pt x="40742" y="255693"/>
                    </a:lnTo>
                    <a:lnTo>
                      <a:pt x="23900" y="255750"/>
                    </a:lnTo>
                    <a:lnTo>
                      <a:pt x="23903" y="247596"/>
                    </a:lnTo>
                    <a:lnTo>
                      <a:pt x="23228" y="247596"/>
                    </a:lnTo>
                    <a:lnTo>
                      <a:pt x="23272" y="225788"/>
                    </a:lnTo>
                    <a:lnTo>
                      <a:pt x="21924" y="225785"/>
                    </a:lnTo>
                    <a:lnTo>
                      <a:pt x="20577" y="219019"/>
                    </a:lnTo>
                    <a:lnTo>
                      <a:pt x="23277" y="219021"/>
                    </a:lnTo>
                    <a:lnTo>
                      <a:pt x="23272" y="216321"/>
                    </a:lnTo>
                    <a:lnTo>
                      <a:pt x="20566" y="213788"/>
                    </a:lnTo>
                    <a:lnTo>
                      <a:pt x="33" y="213846"/>
                    </a:lnTo>
                    <a:lnTo>
                      <a:pt x="182" y="213551"/>
                    </a:lnTo>
                    <a:lnTo>
                      <a:pt x="182" y="213551"/>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58" name="VA">
              <a:extLst>
                <a:ext uri="{FF2B5EF4-FFF2-40B4-BE49-F238E27FC236}">
                  <a16:creationId xmlns:a16="http://schemas.microsoft.com/office/drawing/2014/main" id="{FEAA06F5-05DD-0EF8-DAB0-8133C41EEEF7}"/>
                </a:ext>
              </a:extLst>
            </p:cNvPr>
            <p:cNvGrpSpPr/>
            <p:nvPr/>
          </p:nvGrpSpPr>
          <p:grpSpPr>
            <a:xfrm>
              <a:off x="6041012" y="3456398"/>
              <a:ext cx="969278" cy="428102"/>
              <a:chOff x="6041012" y="3456398"/>
              <a:chExt cx="969278" cy="428102"/>
            </a:xfrm>
          </p:grpSpPr>
          <p:sp>
            <p:nvSpPr>
              <p:cNvPr id="84" name="VA-1">
                <a:extLst>
                  <a:ext uri="{FF2B5EF4-FFF2-40B4-BE49-F238E27FC236}">
                    <a16:creationId xmlns:a16="http://schemas.microsoft.com/office/drawing/2014/main" id="{CA5129B3-7925-1C7D-E76C-E649B6D1BD0A}"/>
                  </a:ext>
                </a:extLst>
              </p:cNvPr>
              <p:cNvSpPr/>
              <p:nvPr/>
            </p:nvSpPr>
            <p:spPr>
              <a:xfrm>
                <a:off x="6707260" y="3632418"/>
                <a:ext cx="188708" cy="172724"/>
              </a:xfrm>
              <a:custGeom>
                <a:avLst/>
                <a:gdLst>
                  <a:gd name="connsiteX0" fmla="*/ 33 w 236663"/>
                  <a:gd name="connsiteY0" fmla="*/ 163297 h 216146"/>
                  <a:gd name="connsiteX1" fmla="*/ 1545 w 236663"/>
                  <a:gd name="connsiteY1" fmla="*/ 161314 h 216146"/>
                  <a:gd name="connsiteX2" fmla="*/ 424 w 236663"/>
                  <a:gd name="connsiteY2" fmla="*/ 157401 h 216146"/>
                  <a:gd name="connsiteX3" fmla="*/ 4282 w 236663"/>
                  <a:gd name="connsiteY3" fmla="*/ 157610 h 216146"/>
                  <a:gd name="connsiteX4" fmla="*/ 9991 w 236663"/>
                  <a:gd name="connsiteY4" fmla="*/ 155549 h 216146"/>
                  <a:gd name="connsiteX5" fmla="*/ 11633 w 236663"/>
                  <a:gd name="connsiteY5" fmla="*/ 149602 h 216146"/>
                  <a:gd name="connsiteX6" fmla="*/ 27038 w 236663"/>
                  <a:gd name="connsiteY6" fmla="*/ 135541 h 216146"/>
                  <a:gd name="connsiteX7" fmla="*/ 35484 w 236663"/>
                  <a:gd name="connsiteY7" fmla="*/ 128394 h 216146"/>
                  <a:gd name="connsiteX8" fmla="*/ 37778 w 236663"/>
                  <a:gd name="connsiteY8" fmla="*/ 128055 h 216146"/>
                  <a:gd name="connsiteX9" fmla="*/ 36058 w 236663"/>
                  <a:gd name="connsiteY9" fmla="*/ 123959 h 216146"/>
                  <a:gd name="connsiteX10" fmla="*/ 32643 w 236663"/>
                  <a:gd name="connsiteY10" fmla="*/ 120855 h 216146"/>
                  <a:gd name="connsiteX11" fmla="*/ 32304 w 236663"/>
                  <a:gd name="connsiteY11" fmla="*/ 116525 h 216146"/>
                  <a:gd name="connsiteX12" fmla="*/ 35719 w 236663"/>
                  <a:gd name="connsiteY12" fmla="*/ 104682 h 216146"/>
                  <a:gd name="connsiteX13" fmla="*/ 32356 w 236663"/>
                  <a:gd name="connsiteY13" fmla="*/ 96961 h 216146"/>
                  <a:gd name="connsiteX14" fmla="*/ 34676 w 236663"/>
                  <a:gd name="connsiteY14" fmla="*/ 97065 h 216146"/>
                  <a:gd name="connsiteX15" fmla="*/ 38403 w 236663"/>
                  <a:gd name="connsiteY15" fmla="*/ 94769 h 216146"/>
                  <a:gd name="connsiteX16" fmla="*/ 43826 w 236663"/>
                  <a:gd name="connsiteY16" fmla="*/ 88457 h 216146"/>
                  <a:gd name="connsiteX17" fmla="*/ 48830 w 236663"/>
                  <a:gd name="connsiteY17" fmla="*/ 88978 h 216146"/>
                  <a:gd name="connsiteX18" fmla="*/ 47006 w 236663"/>
                  <a:gd name="connsiteY18" fmla="*/ 91431 h 216146"/>
                  <a:gd name="connsiteX19" fmla="*/ 51698 w 236663"/>
                  <a:gd name="connsiteY19" fmla="*/ 91352 h 216146"/>
                  <a:gd name="connsiteX20" fmla="*/ 54618 w 236663"/>
                  <a:gd name="connsiteY20" fmla="*/ 92526 h 216146"/>
                  <a:gd name="connsiteX21" fmla="*/ 57954 w 236663"/>
                  <a:gd name="connsiteY21" fmla="*/ 91639 h 216146"/>
                  <a:gd name="connsiteX22" fmla="*/ 60170 w 236663"/>
                  <a:gd name="connsiteY22" fmla="*/ 87648 h 216146"/>
                  <a:gd name="connsiteX23" fmla="*/ 69658 w 236663"/>
                  <a:gd name="connsiteY23" fmla="*/ 87022 h 216146"/>
                  <a:gd name="connsiteX24" fmla="*/ 69502 w 236663"/>
                  <a:gd name="connsiteY24" fmla="*/ 91613 h 216146"/>
                  <a:gd name="connsiteX25" fmla="*/ 72786 w 236663"/>
                  <a:gd name="connsiteY25" fmla="*/ 91665 h 216146"/>
                  <a:gd name="connsiteX26" fmla="*/ 74402 w 236663"/>
                  <a:gd name="connsiteY26" fmla="*/ 87883 h 216146"/>
                  <a:gd name="connsiteX27" fmla="*/ 76827 w 236663"/>
                  <a:gd name="connsiteY27" fmla="*/ 88874 h 216146"/>
                  <a:gd name="connsiteX28" fmla="*/ 86393 w 236663"/>
                  <a:gd name="connsiteY28" fmla="*/ 79353 h 216146"/>
                  <a:gd name="connsiteX29" fmla="*/ 90955 w 236663"/>
                  <a:gd name="connsiteY29" fmla="*/ 73536 h 216146"/>
                  <a:gd name="connsiteX30" fmla="*/ 91815 w 236663"/>
                  <a:gd name="connsiteY30" fmla="*/ 67431 h 216146"/>
                  <a:gd name="connsiteX31" fmla="*/ 96168 w 236663"/>
                  <a:gd name="connsiteY31" fmla="*/ 68971 h 216146"/>
                  <a:gd name="connsiteX32" fmla="*/ 96351 w 236663"/>
                  <a:gd name="connsiteY32" fmla="*/ 71710 h 216146"/>
                  <a:gd name="connsiteX33" fmla="*/ 100495 w 236663"/>
                  <a:gd name="connsiteY33" fmla="*/ 70718 h 216146"/>
                  <a:gd name="connsiteX34" fmla="*/ 99765 w 236663"/>
                  <a:gd name="connsiteY34" fmla="*/ 67145 h 216146"/>
                  <a:gd name="connsiteX35" fmla="*/ 100887 w 236663"/>
                  <a:gd name="connsiteY35" fmla="*/ 63884 h 216146"/>
                  <a:gd name="connsiteX36" fmla="*/ 100417 w 236663"/>
                  <a:gd name="connsiteY36" fmla="*/ 60128 h 216146"/>
                  <a:gd name="connsiteX37" fmla="*/ 105214 w 236663"/>
                  <a:gd name="connsiteY37" fmla="*/ 56032 h 216146"/>
                  <a:gd name="connsiteX38" fmla="*/ 111391 w 236663"/>
                  <a:gd name="connsiteY38" fmla="*/ 56136 h 216146"/>
                  <a:gd name="connsiteX39" fmla="*/ 113712 w 236663"/>
                  <a:gd name="connsiteY39" fmla="*/ 57519 h 216146"/>
                  <a:gd name="connsiteX40" fmla="*/ 116735 w 236663"/>
                  <a:gd name="connsiteY40" fmla="*/ 56110 h 216146"/>
                  <a:gd name="connsiteX41" fmla="*/ 116188 w 236663"/>
                  <a:gd name="connsiteY41" fmla="*/ 51858 h 216146"/>
                  <a:gd name="connsiteX42" fmla="*/ 113816 w 236663"/>
                  <a:gd name="connsiteY42" fmla="*/ 48389 h 216146"/>
                  <a:gd name="connsiteX43" fmla="*/ 107820 w 236663"/>
                  <a:gd name="connsiteY43" fmla="*/ 47659 h 216146"/>
                  <a:gd name="connsiteX44" fmla="*/ 109098 w 236663"/>
                  <a:gd name="connsiteY44" fmla="*/ 44737 h 216146"/>
                  <a:gd name="connsiteX45" fmla="*/ 105683 w 236663"/>
                  <a:gd name="connsiteY45" fmla="*/ 42415 h 216146"/>
                  <a:gd name="connsiteX46" fmla="*/ 105761 w 236663"/>
                  <a:gd name="connsiteY46" fmla="*/ 40380 h 216146"/>
                  <a:gd name="connsiteX47" fmla="*/ 102138 w 236663"/>
                  <a:gd name="connsiteY47" fmla="*/ 36311 h 216146"/>
                  <a:gd name="connsiteX48" fmla="*/ 105709 w 236663"/>
                  <a:gd name="connsiteY48" fmla="*/ 33624 h 216146"/>
                  <a:gd name="connsiteX49" fmla="*/ 105839 w 236663"/>
                  <a:gd name="connsiteY49" fmla="*/ 28746 h 216146"/>
                  <a:gd name="connsiteX50" fmla="*/ 111496 w 236663"/>
                  <a:gd name="connsiteY50" fmla="*/ 27468 h 216146"/>
                  <a:gd name="connsiteX51" fmla="*/ 109932 w 236663"/>
                  <a:gd name="connsiteY51" fmla="*/ 23425 h 216146"/>
                  <a:gd name="connsiteX52" fmla="*/ 114468 w 236663"/>
                  <a:gd name="connsiteY52" fmla="*/ 21521 h 216146"/>
                  <a:gd name="connsiteX53" fmla="*/ 115771 w 236663"/>
                  <a:gd name="connsiteY53" fmla="*/ 25016 h 216146"/>
                  <a:gd name="connsiteX54" fmla="*/ 119655 w 236663"/>
                  <a:gd name="connsiteY54" fmla="*/ 17451 h 216146"/>
                  <a:gd name="connsiteX55" fmla="*/ 120228 w 236663"/>
                  <a:gd name="connsiteY55" fmla="*/ 3130 h 216146"/>
                  <a:gd name="connsiteX56" fmla="*/ 125832 w 236663"/>
                  <a:gd name="connsiteY56" fmla="*/ 0 h 216146"/>
                  <a:gd name="connsiteX57" fmla="*/ 129326 w 236663"/>
                  <a:gd name="connsiteY57" fmla="*/ 600 h 216146"/>
                  <a:gd name="connsiteX58" fmla="*/ 132115 w 236663"/>
                  <a:gd name="connsiteY58" fmla="*/ 3860 h 216146"/>
                  <a:gd name="connsiteX59" fmla="*/ 132845 w 236663"/>
                  <a:gd name="connsiteY59" fmla="*/ 7460 h 216146"/>
                  <a:gd name="connsiteX60" fmla="*/ 132089 w 236663"/>
                  <a:gd name="connsiteY60" fmla="*/ 11634 h 216146"/>
                  <a:gd name="connsiteX61" fmla="*/ 139518 w 236663"/>
                  <a:gd name="connsiteY61" fmla="*/ 14764 h 216146"/>
                  <a:gd name="connsiteX62" fmla="*/ 144627 w 236663"/>
                  <a:gd name="connsiteY62" fmla="*/ 19329 h 216146"/>
                  <a:gd name="connsiteX63" fmla="*/ 149892 w 236663"/>
                  <a:gd name="connsiteY63" fmla="*/ 20921 h 216146"/>
                  <a:gd name="connsiteX64" fmla="*/ 155497 w 236663"/>
                  <a:gd name="connsiteY64" fmla="*/ 19929 h 216146"/>
                  <a:gd name="connsiteX65" fmla="*/ 161206 w 236663"/>
                  <a:gd name="connsiteY65" fmla="*/ 20347 h 216146"/>
                  <a:gd name="connsiteX66" fmla="*/ 165767 w 236663"/>
                  <a:gd name="connsiteY66" fmla="*/ 26764 h 216146"/>
                  <a:gd name="connsiteX67" fmla="*/ 171398 w 236663"/>
                  <a:gd name="connsiteY67" fmla="*/ 21547 h 216146"/>
                  <a:gd name="connsiteX68" fmla="*/ 174943 w 236663"/>
                  <a:gd name="connsiteY68" fmla="*/ 23842 h 216146"/>
                  <a:gd name="connsiteX69" fmla="*/ 178592 w 236663"/>
                  <a:gd name="connsiteY69" fmla="*/ 28538 h 216146"/>
                  <a:gd name="connsiteX70" fmla="*/ 179635 w 236663"/>
                  <a:gd name="connsiteY70" fmla="*/ 27573 h 216146"/>
                  <a:gd name="connsiteX71" fmla="*/ 178045 w 236663"/>
                  <a:gd name="connsiteY71" fmla="*/ 23712 h 216146"/>
                  <a:gd name="connsiteX72" fmla="*/ 182659 w 236663"/>
                  <a:gd name="connsiteY72" fmla="*/ 23738 h 216146"/>
                  <a:gd name="connsiteX73" fmla="*/ 184197 w 236663"/>
                  <a:gd name="connsiteY73" fmla="*/ 30729 h 216146"/>
                  <a:gd name="connsiteX74" fmla="*/ 186986 w 236663"/>
                  <a:gd name="connsiteY74" fmla="*/ 33311 h 216146"/>
                  <a:gd name="connsiteX75" fmla="*/ 193633 w 236663"/>
                  <a:gd name="connsiteY75" fmla="*/ 37407 h 216146"/>
                  <a:gd name="connsiteX76" fmla="*/ 195745 w 236663"/>
                  <a:gd name="connsiteY76" fmla="*/ 42467 h 216146"/>
                  <a:gd name="connsiteX77" fmla="*/ 191470 w 236663"/>
                  <a:gd name="connsiteY77" fmla="*/ 43459 h 216146"/>
                  <a:gd name="connsiteX78" fmla="*/ 190792 w 236663"/>
                  <a:gd name="connsiteY78" fmla="*/ 46380 h 216146"/>
                  <a:gd name="connsiteX79" fmla="*/ 196344 w 236663"/>
                  <a:gd name="connsiteY79" fmla="*/ 46041 h 216146"/>
                  <a:gd name="connsiteX80" fmla="*/ 204034 w 236663"/>
                  <a:gd name="connsiteY80" fmla="*/ 49954 h 216146"/>
                  <a:gd name="connsiteX81" fmla="*/ 202626 w 236663"/>
                  <a:gd name="connsiteY81" fmla="*/ 53658 h 216146"/>
                  <a:gd name="connsiteX82" fmla="*/ 207318 w 236663"/>
                  <a:gd name="connsiteY82" fmla="*/ 53763 h 216146"/>
                  <a:gd name="connsiteX83" fmla="*/ 210811 w 236663"/>
                  <a:gd name="connsiteY83" fmla="*/ 56971 h 216146"/>
                  <a:gd name="connsiteX84" fmla="*/ 218892 w 236663"/>
                  <a:gd name="connsiteY84" fmla="*/ 59632 h 216146"/>
                  <a:gd name="connsiteX85" fmla="*/ 224106 w 236663"/>
                  <a:gd name="connsiteY85" fmla="*/ 62162 h 216146"/>
                  <a:gd name="connsiteX86" fmla="*/ 233359 w 236663"/>
                  <a:gd name="connsiteY86" fmla="*/ 67901 h 216146"/>
                  <a:gd name="connsiteX87" fmla="*/ 236696 w 236663"/>
                  <a:gd name="connsiteY87" fmla="*/ 71162 h 216146"/>
                  <a:gd name="connsiteX88" fmla="*/ 234715 w 236663"/>
                  <a:gd name="connsiteY88" fmla="*/ 81074 h 216146"/>
                  <a:gd name="connsiteX89" fmla="*/ 232473 w 236663"/>
                  <a:gd name="connsiteY89" fmla="*/ 84283 h 216146"/>
                  <a:gd name="connsiteX90" fmla="*/ 226634 w 236663"/>
                  <a:gd name="connsiteY90" fmla="*/ 83448 h 216146"/>
                  <a:gd name="connsiteX91" fmla="*/ 225383 w 236663"/>
                  <a:gd name="connsiteY91" fmla="*/ 90752 h 216146"/>
                  <a:gd name="connsiteX92" fmla="*/ 227781 w 236663"/>
                  <a:gd name="connsiteY92" fmla="*/ 90465 h 216146"/>
                  <a:gd name="connsiteX93" fmla="*/ 225279 w 236663"/>
                  <a:gd name="connsiteY93" fmla="*/ 94117 h 216146"/>
                  <a:gd name="connsiteX94" fmla="*/ 226530 w 236663"/>
                  <a:gd name="connsiteY94" fmla="*/ 100013 h 216146"/>
                  <a:gd name="connsiteX95" fmla="*/ 224288 w 236663"/>
                  <a:gd name="connsiteY95" fmla="*/ 100561 h 216146"/>
                  <a:gd name="connsiteX96" fmla="*/ 227129 w 236663"/>
                  <a:gd name="connsiteY96" fmla="*/ 105282 h 216146"/>
                  <a:gd name="connsiteX97" fmla="*/ 225774 w 236663"/>
                  <a:gd name="connsiteY97" fmla="*/ 108517 h 216146"/>
                  <a:gd name="connsiteX98" fmla="*/ 222620 w 236663"/>
                  <a:gd name="connsiteY98" fmla="*/ 108517 h 216146"/>
                  <a:gd name="connsiteX99" fmla="*/ 223949 w 236663"/>
                  <a:gd name="connsiteY99" fmla="*/ 110291 h 216146"/>
                  <a:gd name="connsiteX100" fmla="*/ 221812 w 236663"/>
                  <a:gd name="connsiteY100" fmla="*/ 113734 h 216146"/>
                  <a:gd name="connsiteX101" fmla="*/ 222985 w 236663"/>
                  <a:gd name="connsiteY101" fmla="*/ 118508 h 216146"/>
                  <a:gd name="connsiteX102" fmla="*/ 224731 w 236663"/>
                  <a:gd name="connsiteY102" fmla="*/ 119029 h 216146"/>
                  <a:gd name="connsiteX103" fmla="*/ 225696 w 236663"/>
                  <a:gd name="connsiteY103" fmla="*/ 116238 h 216146"/>
                  <a:gd name="connsiteX104" fmla="*/ 228641 w 236663"/>
                  <a:gd name="connsiteY104" fmla="*/ 117360 h 216146"/>
                  <a:gd name="connsiteX105" fmla="*/ 230544 w 236663"/>
                  <a:gd name="connsiteY105" fmla="*/ 120620 h 216146"/>
                  <a:gd name="connsiteX106" fmla="*/ 225748 w 236663"/>
                  <a:gd name="connsiteY106" fmla="*/ 119421 h 216146"/>
                  <a:gd name="connsiteX107" fmla="*/ 219700 w 236663"/>
                  <a:gd name="connsiteY107" fmla="*/ 120229 h 216146"/>
                  <a:gd name="connsiteX108" fmla="*/ 218579 w 236663"/>
                  <a:gd name="connsiteY108" fmla="*/ 122055 h 216146"/>
                  <a:gd name="connsiteX109" fmla="*/ 215868 w 236663"/>
                  <a:gd name="connsiteY109" fmla="*/ 119003 h 216146"/>
                  <a:gd name="connsiteX110" fmla="*/ 212897 w 236663"/>
                  <a:gd name="connsiteY110" fmla="*/ 118951 h 216146"/>
                  <a:gd name="connsiteX111" fmla="*/ 207423 w 236663"/>
                  <a:gd name="connsiteY111" fmla="*/ 114386 h 216146"/>
                  <a:gd name="connsiteX112" fmla="*/ 205650 w 236663"/>
                  <a:gd name="connsiteY112" fmla="*/ 115038 h 216146"/>
                  <a:gd name="connsiteX113" fmla="*/ 202730 w 236663"/>
                  <a:gd name="connsiteY113" fmla="*/ 111960 h 216146"/>
                  <a:gd name="connsiteX114" fmla="*/ 205337 w 236663"/>
                  <a:gd name="connsiteY114" fmla="*/ 109873 h 216146"/>
                  <a:gd name="connsiteX115" fmla="*/ 203252 w 236663"/>
                  <a:gd name="connsiteY115" fmla="*/ 106482 h 216146"/>
                  <a:gd name="connsiteX116" fmla="*/ 200593 w 236663"/>
                  <a:gd name="connsiteY116" fmla="*/ 108386 h 216146"/>
                  <a:gd name="connsiteX117" fmla="*/ 201923 w 236663"/>
                  <a:gd name="connsiteY117" fmla="*/ 109769 h 216146"/>
                  <a:gd name="connsiteX118" fmla="*/ 197283 w 236663"/>
                  <a:gd name="connsiteY118" fmla="*/ 116212 h 216146"/>
                  <a:gd name="connsiteX119" fmla="*/ 193816 w 236663"/>
                  <a:gd name="connsiteY119" fmla="*/ 112821 h 216146"/>
                  <a:gd name="connsiteX120" fmla="*/ 192695 w 236663"/>
                  <a:gd name="connsiteY120" fmla="*/ 104265 h 216146"/>
                  <a:gd name="connsiteX121" fmla="*/ 188707 w 236663"/>
                  <a:gd name="connsiteY121" fmla="*/ 99439 h 216146"/>
                  <a:gd name="connsiteX122" fmla="*/ 186360 w 236663"/>
                  <a:gd name="connsiteY122" fmla="*/ 92657 h 216146"/>
                  <a:gd name="connsiteX123" fmla="*/ 184040 w 236663"/>
                  <a:gd name="connsiteY123" fmla="*/ 92448 h 216146"/>
                  <a:gd name="connsiteX124" fmla="*/ 180417 w 236663"/>
                  <a:gd name="connsiteY124" fmla="*/ 87387 h 216146"/>
                  <a:gd name="connsiteX125" fmla="*/ 176898 w 236663"/>
                  <a:gd name="connsiteY125" fmla="*/ 88144 h 216146"/>
                  <a:gd name="connsiteX126" fmla="*/ 172753 w 236663"/>
                  <a:gd name="connsiteY126" fmla="*/ 82770 h 216146"/>
                  <a:gd name="connsiteX127" fmla="*/ 169677 w 236663"/>
                  <a:gd name="connsiteY127" fmla="*/ 83318 h 216146"/>
                  <a:gd name="connsiteX128" fmla="*/ 166132 w 236663"/>
                  <a:gd name="connsiteY128" fmla="*/ 80840 h 216146"/>
                  <a:gd name="connsiteX129" fmla="*/ 163056 w 236663"/>
                  <a:gd name="connsiteY129" fmla="*/ 73614 h 216146"/>
                  <a:gd name="connsiteX130" fmla="*/ 160424 w 236663"/>
                  <a:gd name="connsiteY130" fmla="*/ 72988 h 216146"/>
                  <a:gd name="connsiteX131" fmla="*/ 159981 w 236663"/>
                  <a:gd name="connsiteY131" fmla="*/ 69362 h 216146"/>
                  <a:gd name="connsiteX132" fmla="*/ 155705 w 236663"/>
                  <a:gd name="connsiteY132" fmla="*/ 64588 h 216146"/>
                  <a:gd name="connsiteX133" fmla="*/ 150753 w 236663"/>
                  <a:gd name="connsiteY133" fmla="*/ 63388 h 216146"/>
                  <a:gd name="connsiteX134" fmla="*/ 148224 w 236663"/>
                  <a:gd name="connsiteY134" fmla="*/ 59606 h 216146"/>
                  <a:gd name="connsiteX135" fmla="*/ 148042 w 236663"/>
                  <a:gd name="connsiteY135" fmla="*/ 55797 h 216146"/>
                  <a:gd name="connsiteX136" fmla="*/ 145227 w 236663"/>
                  <a:gd name="connsiteY136" fmla="*/ 53476 h 216146"/>
                  <a:gd name="connsiteX137" fmla="*/ 142203 w 236663"/>
                  <a:gd name="connsiteY137" fmla="*/ 53397 h 216146"/>
                  <a:gd name="connsiteX138" fmla="*/ 141030 w 236663"/>
                  <a:gd name="connsiteY138" fmla="*/ 51128 h 216146"/>
                  <a:gd name="connsiteX139" fmla="*/ 138423 w 236663"/>
                  <a:gd name="connsiteY139" fmla="*/ 51076 h 216146"/>
                  <a:gd name="connsiteX140" fmla="*/ 137120 w 236663"/>
                  <a:gd name="connsiteY140" fmla="*/ 54232 h 216146"/>
                  <a:gd name="connsiteX141" fmla="*/ 138762 w 236663"/>
                  <a:gd name="connsiteY141" fmla="*/ 55719 h 216146"/>
                  <a:gd name="connsiteX142" fmla="*/ 144340 w 236663"/>
                  <a:gd name="connsiteY142" fmla="*/ 56293 h 216146"/>
                  <a:gd name="connsiteX143" fmla="*/ 142776 w 236663"/>
                  <a:gd name="connsiteY143" fmla="*/ 59684 h 216146"/>
                  <a:gd name="connsiteX144" fmla="*/ 146843 w 236663"/>
                  <a:gd name="connsiteY144" fmla="*/ 62736 h 216146"/>
                  <a:gd name="connsiteX145" fmla="*/ 148641 w 236663"/>
                  <a:gd name="connsiteY145" fmla="*/ 66179 h 216146"/>
                  <a:gd name="connsiteX146" fmla="*/ 151691 w 236663"/>
                  <a:gd name="connsiteY146" fmla="*/ 66597 h 216146"/>
                  <a:gd name="connsiteX147" fmla="*/ 152317 w 236663"/>
                  <a:gd name="connsiteY147" fmla="*/ 68736 h 216146"/>
                  <a:gd name="connsiteX148" fmla="*/ 156279 w 236663"/>
                  <a:gd name="connsiteY148" fmla="*/ 70066 h 216146"/>
                  <a:gd name="connsiteX149" fmla="*/ 157973 w 236663"/>
                  <a:gd name="connsiteY149" fmla="*/ 75909 h 216146"/>
                  <a:gd name="connsiteX150" fmla="*/ 164959 w 236663"/>
                  <a:gd name="connsiteY150" fmla="*/ 87700 h 216146"/>
                  <a:gd name="connsiteX151" fmla="*/ 167670 w 236663"/>
                  <a:gd name="connsiteY151" fmla="*/ 90048 h 216146"/>
                  <a:gd name="connsiteX152" fmla="*/ 172727 w 236663"/>
                  <a:gd name="connsiteY152" fmla="*/ 91091 h 216146"/>
                  <a:gd name="connsiteX153" fmla="*/ 173223 w 236663"/>
                  <a:gd name="connsiteY153" fmla="*/ 95474 h 216146"/>
                  <a:gd name="connsiteX154" fmla="*/ 178566 w 236663"/>
                  <a:gd name="connsiteY154" fmla="*/ 96413 h 216146"/>
                  <a:gd name="connsiteX155" fmla="*/ 181929 w 236663"/>
                  <a:gd name="connsiteY155" fmla="*/ 98082 h 216146"/>
                  <a:gd name="connsiteX156" fmla="*/ 181538 w 236663"/>
                  <a:gd name="connsiteY156" fmla="*/ 100065 h 216146"/>
                  <a:gd name="connsiteX157" fmla="*/ 184718 w 236663"/>
                  <a:gd name="connsiteY157" fmla="*/ 102569 h 216146"/>
                  <a:gd name="connsiteX158" fmla="*/ 184849 w 236663"/>
                  <a:gd name="connsiteY158" fmla="*/ 105752 h 216146"/>
                  <a:gd name="connsiteX159" fmla="*/ 187299 w 236663"/>
                  <a:gd name="connsiteY159" fmla="*/ 110577 h 216146"/>
                  <a:gd name="connsiteX160" fmla="*/ 185813 w 236663"/>
                  <a:gd name="connsiteY160" fmla="*/ 111934 h 216146"/>
                  <a:gd name="connsiteX161" fmla="*/ 191626 w 236663"/>
                  <a:gd name="connsiteY161" fmla="*/ 120020 h 216146"/>
                  <a:gd name="connsiteX162" fmla="*/ 194806 w 236663"/>
                  <a:gd name="connsiteY162" fmla="*/ 121872 h 216146"/>
                  <a:gd name="connsiteX163" fmla="*/ 208700 w 236663"/>
                  <a:gd name="connsiteY163" fmla="*/ 121899 h 216146"/>
                  <a:gd name="connsiteX164" fmla="*/ 207762 w 236663"/>
                  <a:gd name="connsiteY164" fmla="*/ 124481 h 216146"/>
                  <a:gd name="connsiteX165" fmla="*/ 210968 w 236663"/>
                  <a:gd name="connsiteY165" fmla="*/ 127481 h 216146"/>
                  <a:gd name="connsiteX166" fmla="*/ 215582 w 236663"/>
                  <a:gd name="connsiteY166" fmla="*/ 128838 h 216146"/>
                  <a:gd name="connsiteX167" fmla="*/ 219231 w 236663"/>
                  <a:gd name="connsiteY167" fmla="*/ 128733 h 216146"/>
                  <a:gd name="connsiteX168" fmla="*/ 227546 w 236663"/>
                  <a:gd name="connsiteY168" fmla="*/ 130898 h 216146"/>
                  <a:gd name="connsiteX169" fmla="*/ 227182 w 236663"/>
                  <a:gd name="connsiteY169" fmla="*/ 132803 h 216146"/>
                  <a:gd name="connsiteX170" fmla="*/ 223063 w 236663"/>
                  <a:gd name="connsiteY170" fmla="*/ 135098 h 216146"/>
                  <a:gd name="connsiteX171" fmla="*/ 218684 w 236663"/>
                  <a:gd name="connsiteY171" fmla="*/ 135829 h 216146"/>
                  <a:gd name="connsiteX172" fmla="*/ 219987 w 236663"/>
                  <a:gd name="connsiteY172" fmla="*/ 141228 h 216146"/>
                  <a:gd name="connsiteX173" fmla="*/ 222359 w 236663"/>
                  <a:gd name="connsiteY173" fmla="*/ 141333 h 216146"/>
                  <a:gd name="connsiteX174" fmla="*/ 223923 w 236663"/>
                  <a:gd name="connsiteY174" fmla="*/ 144646 h 216146"/>
                  <a:gd name="connsiteX175" fmla="*/ 227912 w 236663"/>
                  <a:gd name="connsiteY175" fmla="*/ 140889 h 216146"/>
                  <a:gd name="connsiteX176" fmla="*/ 230310 w 236663"/>
                  <a:gd name="connsiteY176" fmla="*/ 140707 h 216146"/>
                  <a:gd name="connsiteX177" fmla="*/ 232160 w 236663"/>
                  <a:gd name="connsiteY177" fmla="*/ 145559 h 216146"/>
                  <a:gd name="connsiteX178" fmla="*/ 226582 w 236663"/>
                  <a:gd name="connsiteY178" fmla="*/ 143054 h 216146"/>
                  <a:gd name="connsiteX179" fmla="*/ 226269 w 236663"/>
                  <a:gd name="connsiteY179" fmla="*/ 144202 h 216146"/>
                  <a:gd name="connsiteX180" fmla="*/ 230518 w 236663"/>
                  <a:gd name="connsiteY180" fmla="*/ 146732 h 216146"/>
                  <a:gd name="connsiteX181" fmla="*/ 230362 w 236663"/>
                  <a:gd name="connsiteY181" fmla="*/ 148350 h 216146"/>
                  <a:gd name="connsiteX182" fmla="*/ 233906 w 236663"/>
                  <a:gd name="connsiteY182" fmla="*/ 150750 h 216146"/>
                  <a:gd name="connsiteX183" fmla="*/ 235106 w 236663"/>
                  <a:gd name="connsiteY183" fmla="*/ 164158 h 216146"/>
                  <a:gd name="connsiteX184" fmla="*/ 231222 w 236663"/>
                  <a:gd name="connsiteY184" fmla="*/ 169453 h 216146"/>
                  <a:gd name="connsiteX185" fmla="*/ 231248 w 236663"/>
                  <a:gd name="connsiteY185" fmla="*/ 176027 h 216146"/>
                  <a:gd name="connsiteX186" fmla="*/ 226347 w 236663"/>
                  <a:gd name="connsiteY186" fmla="*/ 173131 h 216146"/>
                  <a:gd name="connsiteX187" fmla="*/ 220560 w 236663"/>
                  <a:gd name="connsiteY187" fmla="*/ 165462 h 216146"/>
                  <a:gd name="connsiteX188" fmla="*/ 215295 w 236663"/>
                  <a:gd name="connsiteY188" fmla="*/ 163140 h 216146"/>
                  <a:gd name="connsiteX189" fmla="*/ 213314 w 236663"/>
                  <a:gd name="connsiteY189" fmla="*/ 157271 h 216146"/>
                  <a:gd name="connsiteX190" fmla="*/ 210837 w 236663"/>
                  <a:gd name="connsiteY190" fmla="*/ 158628 h 216146"/>
                  <a:gd name="connsiteX191" fmla="*/ 211072 w 236663"/>
                  <a:gd name="connsiteY191" fmla="*/ 166062 h 216146"/>
                  <a:gd name="connsiteX192" fmla="*/ 209013 w 236663"/>
                  <a:gd name="connsiteY192" fmla="*/ 163662 h 216146"/>
                  <a:gd name="connsiteX193" fmla="*/ 204347 w 236663"/>
                  <a:gd name="connsiteY193" fmla="*/ 162592 h 216146"/>
                  <a:gd name="connsiteX194" fmla="*/ 203122 w 236663"/>
                  <a:gd name="connsiteY194" fmla="*/ 165645 h 216146"/>
                  <a:gd name="connsiteX195" fmla="*/ 204998 w 236663"/>
                  <a:gd name="connsiteY195" fmla="*/ 167679 h 216146"/>
                  <a:gd name="connsiteX196" fmla="*/ 206797 w 236663"/>
                  <a:gd name="connsiteY196" fmla="*/ 166375 h 216146"/>
                  <a:gd name="connsiteX197" fmla="*/ 211046 w 236663"/>
                  <a:gd name="connsiteY197" fmla="*/ 171253 h 216146"/>
                  <a:gd name="connsiteX198" fmla="*/ 210707 w 236663"/>
                  <a:gd name="connsiteY198" fmla="*/ 174722 h 216146"/>
                  <a:gd name="connsiteX199" fmla="*/ 207814 w 236663"/>
                  <a:gd name="connsiteY199" fmla="*/ 174070 h 216146"/>
                  <a:gd name="connsiteX200" fmla="*/ 207605 w 236663"/>
                  <a:gd name="connsiteY200" fmla="*/ 175949 h 216146"/>
                  <a:gd name="connsiteX201" fmla="*/ 214800 w 236663"/>
                  <a:gd name="connsiteY201" fmla="*/ 176914 h 216146"/>
                  <a:gd name="connsiteX202" fmla="*/ 216572 w 236663"/>
                  <a:gd name="connsiteY202" fmla="*/ 181974 h 216146"/>
                  <a:gd name="connsiteX203" fmla="*/ 219987 w 236663"/>
                  <a:gd name="connsiteY203" fmla="*/ 182392 h 216146"/>
                  <a:gd name="connsiteX204" fmla="*/ 218579 w 236663"/>
                  <a:gd name="connsiteY204" fmla="*/ 184139 h 216146"/>
                  <a:gd name="connsiteX205" fmla="*/ 210681 w 236663"/>
                  <a:gd name="connsiteY205" fmla="*/ 184791 h 216146"/>
                  <a:gd name="connsiteX206" fmla="*/ 203852 w 236663"/>
                  <a:gd name="connsiteY206" fmla="*/ 187531 h 216146"/>
                  <a:gd name="connsiteX207" fmla="*/ 201219 w 236663"/>
                  <a:gd name="connsiteY207" fmla="*/ 186644 h 216146"/>
                  <a:gd name="connsiteX208" fmla="*/ 197439 w 236663"/>
                  <a:gd name="connsiteY208" fmla="*/ 189435 h 216146"/>
                  <a:gd name="connsiteX209" fmla="*/ 202809 w 236663"/>
                  <a:gd name="connsiteY209" fmla="*/ 193687 h 216146"/>
                  <a:gd name="connsiteX210" fmla="*/ 215060 w 236663"/>
                  <a:gd name="connsiteY210" fmla="*/ 191835 h 216146"/>
                  <a:gd name="connsiteX211" fmla="*/ 212845 w 236663"/>
                  <a:gd name="connsiteY211" fmla="*/ 195382 h 216146"/>
                  <a:gd name="connsiteX212" fmla="*/ 214487 w 236663"/>
                  <a:gd name="connsiteY212" fmla="*/ 197834 h 216146"/>
                  <a:gd name="connsiteX213" fmla="*/ 214018 w 236663"/>
                  <a:gd name="connsiteY213" fmla="*/ 201199 h 216146"/>
                  <a:gd name="connsiteX214" fmla="*/ 211385 w 236663"/>
                  <a:gd name="connsiteY214" fmla="*/ 203547 h 216146"/>
                  <a:gd name="connsiteX215" fmla="*/ 215842 w 236663"/>
                  <a:gd name="connsiteY215" fmla="*/ 204591 h 216146"/>
                  <a:gd name="connsiteX216" fmla="*/ 218970 w 236663"/>
                  <a:gd name="connsiteY216" fmla="*/ 202269 h 216146"/>
                  <a:gd name="connsiteX217" fmla="*/ 221316 w 236663"/>
                  <a:gd name="connsiteY217" fmla="*/ 203234 h 216146"/>
                  <a:gd name="connsiteX218" fmla="*/ 222880 w 236663"/>
                  <a:gd name="connsiteY218" fmla="*/ 206625 h 216146"/>
                  <a:gd name="connsiteX219" fmla="*/ 228276 w 236663"/>
                  <a:gd name="connsiteY219" fmla="*/ 210199 h 216146"/>
                  <a:gd name="connsiteX220" fmla="*/ 227338 w 236663"/>
                  <a:gd name="connsiteY220" fmla="*/ 214086 h 216146"/>
                  <a:gd name="connsiteX221" fmla="*/ 221134 w 236663"/>
                  <a:gd name="connsiteY221" fmla="*/ 215260 h 216146"/>
                  <a:gd name="connsiteX222" fmla="*/ 217849 w 236663"/>
                  <a:gd name="connsiteY222" fmla="*/ 212312 h 216146"/>
                  <a:gd name="connsiteX223" fmla="*/ 212975 w 236663"/>
                  <a:gd name="connsiteY223" fmla="*/ 213669 h 216146"/>
                  <a:gd name="connsiteX224" fmla="*/ 211776 w 236663"/>
                  <a:gd name="connsiteY224" fmla="*/ 216147 h 216146"/>
                  <a:gd name="connsiteX225" fmla="*/ 206693 w 236663"/>
                  <a:gd name="connsiteY225" fmla="*/ 215651 h 216146"/>
                  <a:gd name="connsiteX226" fmla="*/ 204399 w 236663"/>
                  <a:gd name="connsiteY226" fmla="*/ 214138 h 216146"/>
                  <a:gd name="connsiteX227" fmla="*/ 197830 w 236663"/>
                  <a:gd name="connsiteY227" fmla="*/ 204878 h 216146"/>
                  <a:gd name="connsiteX228" fmla="*/ 196292 w 236663"/>
                  <a:gd name="connsiteY228" fmla="*/ 200417 h 216146"/>
                  <a:gd name="connsiteX229" fmla="*/ 194962 w 236663"/>
                  <a:gd name="connsiteY229" fmla="*/ 200808 h 216146"/>
                  <a:gd name="connsiteX230" fmla="*/ 189332 w 236663"/>
                  <a:gd name="connsiteY230" fmla="*/ 192852 h 216146"/>
                  <a:gd name="connsiteX231" fmla="*/ 185579 w 236663"/>
                  <a:gd name="connsiteY231" fmla="*/ 194183 h 216146"/>
                  <a:gd name="connsiteX232" fmla="*/ 187038 w 236663"/>
                  <a:gd name="connsiteY232" fmla="*/ 199739 h 216146"/>
                  <a:gd name="connsiteX233" fmla="*/ 182868 w 236663"/>
                  <a:gd name="connsiteY233" fmla="*/ 202452 h 216146"/>
                  <a:gd name="connsiteX234" fmla="*/ 180026 w 236663"/>
                  <a:gd name="connsiteY234" fmla="*/ 195356 h 216146"/>
                  <a:gd name="connsiteX235" fmla="*/ 177133 w 236663"/>
                  <a:gd name="connsiteY235" fmla="*/ 192800 h 216146"/>
                  <a:gd name="connsiteX236" fmla="*/ 170903 w 236663"/>
                  <a:gd name="connsiteY236" fmla="*/ 192278 h 216146"/>
                  <a:gd name="connsiteX237" fmla="*/ 165351 w 236663"/>
                  <a:gd name="connsiteY237" fmla="*/ 194365 h 216146"/>
                  <a:gd name="connsiteX238" fmla="*/ 161284 w 236663"/>
                  <a:gd name="connsiteY238" fmla="*/ 194339 h 216146"/>
                  <a:gd name="connsiteX239" fmla="*/ 164855 w 236663"/>
                  <a:gd name="connsiteY239" fmla="*/ 196008 h 216146"/>
                  <a:gd name="connsiteX240" fmla="*/ 161570 w 236663"/>
                  <a:gd name="connsiteY240" fmla="*/ 198095 h 216146"/>
                  <a:gd name="connsiteX241" fmla="*/ 158286 w 236663"/>
                  <a:gd name="connsiteY241" fmla="*/ 194887 h 216146"/>
                  <a:gd name="connsiteX242" fmla="*/ 156409 w 236663"/>
                  <a:gd name="connsiteY242" fmla="*/ 190922 h 216146"/>
                  <a:gd name="connsiteX243" fmla="*/ 152291 w 236663"/>
                  <a:gd name="connsiteY243" fmla="*/ 188678 h 216146"/>
                  <a:gd name="connsiteX244" fmla="*/ 145461 w 236663"/>
                  <a:gd name="connsiteY244" fmla="*/ 188939 h 216146"/>
                  <a:gd name="connsiteX245" fmla="*/ 145748 w 236663"/>
                  <a:gd name="connsiteY245" fmla="*/ 185574 h 216146"/>
                  <a:gd name="connsiteX246" fmla="*/ 143663 w 236663"/>
                  <a:gd name="connsiteY246" fmla="*/ 183644 h 216146"/>
                  <a:gd name="connsiteX247" fmla="*/ 145149 w 236663"/>
                  <a:gd name="connsiteY247" fmla="*/ 179261 h 216146"/>
                  <a:gd name="connsiteX248" fmla="*/ 143950 w 236663"/>
                  <a:gd name="connsiteY248" fmla="*/ 176653 h 216146"/>
                  <a:gd name="connsiteX249" fmla="*/ 144888 w 236663"/>
                  <a:gd name="connsiteY249" fmla="*/ 166949 h 216146"/>
                  <a:gd name="connsiteX250" fmla="*/ 143272 w 236663"/>
                  <a:gd name="connsiteY250" fmla="*/ 166010 h 216146"/>
                  <a:gd name="connsiteX251" fmla="*/ 139674 w 236663"/>
                  <a:gd name="connsiteY251" fmla="*/ 169636 h 216146"/>
                  <a:gd name="connsiteX252" fmla="*/ 138788 w 236663"/>
                  <a:gd name="connsiteY252" fmla="*/ 168905 h 216146"/>
                  <a:gd name="connsiteX253" fmla="*/ 141265 w 236663"/>
                  <a:gd name="connsiteY253" fmla="*/ 164732 h 216146"/>
                  <a:gd name="connsiteX254" fmla="*/ 138475 w 236663"/>
                  <a:gd name="connsiteY254" fmla="*/ 163166 h 216146"/>
                  <a:gd name="connsiteX255" fmla="*/ 140482 w 236663"/>
                  <a:gd name="connsiteY255" fmla="*/ 159619 h 216146"/>
                  <a:gd name="connsiteX256" fmla="*/ 135582 w 236663"/>
                  <a:gd name="connsiteY256" fmla="*/ 160401 h 216146"/>
                  <a:gd name="connsiteX257" fmla="*/ 131150 w 236663"/>
                  <a:gd name="connsiteY257" fmla="*/ 159123 h 216146"/>
                  <a:gd name="connsiteX258" fmla="*/ 130733 w 236663"/>
                  <a:gd name="connsiteY258" fmla="*/ 156958 h 216146"/>
                  <a:gd name="connsiteX259" fmla="*/ 123591 w 236663"/>
                  <a:gd name="connsiteY259" fmla="*/ 157401 h 216146"/>
                  <a:gd name="connsiteX260" fmla="*/ 122809 w 236663"/>
                  <a:gd name="connsiteY260" fmla="*/ 155028 h 216146"/>
                  <a:gd name="connsiteX261" fmla="*/ 115640 w 236663"/>
                  <a:gd name="connsiteY261" fmla="*/ 152810 h 216146"/>
                  <a:gd name="connsiteX262" fmla="*/ 112825 w 236663"/>
                  <a:gd name="connsiteY262" fmla="*/ 152993 h 216146"/>
                  <a:gd name="connsiteX263" fmla="*/ 109488 w 236663"/>
                  <a:gd name="connsiteY263" fmla="*/ 150150 h 216146"/>
                  <a:gd name="connsiteX264" fmla="*/ 108342 w 236663"/>
                  <a:gd name="connsiteY264" fmla="*/ 147280 h 216146"/>
                  <a:gd name="connsiteX265" fmla="*/ 102086 w 236663"/>
                  <a:gd name="connsiteY265" fmla="*/ 145506 h 216146"/>
                  <a:gd name="connsiteX266" fmla="*/ 94761 w 236663"/>
                  <a:gd name="connsiteY266" fmla="*/ 136089 h 216146"/>
                  <a:gd name="connsiteX267" fmla="*/ 88974 w 236663"/>
                  <a:gd name="connsiteY267" fmla="*/ 133090 h 216146"/>
                  <a:gd name="connsiteX268" fmla="*/ 82535 w 236663"/>
                  <a:gd name="connsiteY268" fmla="*/ 131029 h 216146"/>
                  <a:gd name="connsiteX269" fmla="*/ 68459 w 236663"/>
                  <a:gd name="connsiteY269" fmla="*/ 122994 h 216146"/>
                  <a:gd name="connsiteX270" fmla="*/ 68225 w 236663"/>
                  <a:gd name="connsiteY270" fmla="*/ 119238 h 216146"/>
                  <a:gd name="connsiteX271" fmla="*/ 64262 w 236663"/>
                  <a:gd name="connsiteY271" fmla="*/ 115690 h 216146"/>
                  <a:gd name="connsiteX272" fmla="*/ 61499 w 236663"/>
                  <a:gd name="connsiteY272" fmla="*/ 117360 h 216146"/>
                  <a:gd name="connsiteX273" fmla="*/ 58162 w 236663"/>
                  <a:gd name="connsiteY273" fmla="*/ 115821 h 216146"/>
                  <a:gd name="connsiteX274" fmla="*/ 56051 w 236663"/>
                  <a:gd name="connsiteY274" fmla="*/ 113108 h 216146"/>
                  <a:gd name="connsiteX275" fmla="*/ 53940 w 236663"/>
                  <a:gd name="connsiteY275" fmla="*/ 113160 h 216146"/>
                  <a:gd name="connsiteX276" fmla="*/ 52819 w 236663"/>
                  <a:gd name="connsiteY276" fmla="*/ 115925 h 216146"/>
                  <a:gd name="connsiteX277" fmla="*/ 50030 w 236663"/>
                  <a:gd name="connsiteY277" fmla="*/ 114960 h 216146"/>
                  <a:gd name="connsiteX278" fmla="*/ 48700 w 236663"/>
                  <a:gd name="connsiteY278" fmla="*/ 117960 h 216146"/>
                  <a:gd name="connsiteX279" fmla="*/ 51072 w 236663"/>
                  <a:gd name="connsiteY279" fmla="*/ 120334 h 216146"/>
                  <a:gd name="connsiteX280" fmla="*/ 53027 w 236663"/>
                  <a:gd name="connsiteY280" fmla="*/ 124690 h 216146"/>
                  <a:gd name="connsiteX281" fmla="*/ 52193 w 236663"/>
                  <a:gd name="connsiteY281" fmla="*/ 127272 h 216146"/>
                  <a:gd name="connsiteX282" fmla="*/ 49899 w 236663"/>
                  <a:gd name="connsiteY282" fmla="*/ 125290 h 216146"/>
                  <a:gd name="connsiteX283" fmla="*/ 47710 w 236663"/>
                  <a:gd name="connsiteY283" fmla="*/ 128942 h 216146"/>
                  <a:gd name="connsiteX284" fmla="*/ 50837 w 236663"/>
                  <a:gd name="connsiteY284" fmla="*/ 129724 h 216146"/>
                  <a:gd name="connsiteX285" fmla="*/ 50290 w 236663"/>
                  <a:gd name="connsiteY285" fmla="*/ 131368 h 216146"/>
                  <a:gd name="connsiteX286" fmla="*/ 40802 w 236663"/>
                  <a:gd name="connsiteY286" fmla="*/ 131994 h 216146"/>
                  <a:gd name="connsiteX287" fmla="*/ 41245 w 236663"/>
                  <a:gd name="connsiteY287" fmla="*/ 136142 h 216146"/>
                  <a:gd name="connsiteX288" fmla="*/ 47006 w 236663"/>
                  <a:gd name="connsiteY288" fmla="*/ 134524 h 216146"/>
                  <a:gd name="connsiteX289" fmla="*/ 48075 w 236663"/>
                  <a:gd name="connsiteY289" fmla="*/ 137028 h 216146"/>
                  <a:gd name="connsiteX290" fmla="*/ 50421 w 236663"/>
                  <a:gd name="connsiteY290" fmla="*/ 136324 h 216146"/>
                  <a:gd name="connsiteX291" fmla="*/ 49196 w 236663"/>
                  <a:gd name="connsiteY291" fmla="*/ 139742 h 216146"/>
                  <a:gd name="connsiteX292" fmla="*/ 46484 w 236663"/>
                  <a:gd name="connsiteY292" fmla="*/ 141646 h 216146"/>
                  <a:gd name="connsiteX293" fmla="*/ 42470 w 236663"/>
                  <a:gd name="connsiteY293" fmla="*/ 147958 h 216146"/>
                  <a:gd name="connsiteX294" fmla="*/ 36996 w 236663"/>
                  <a:gd name="connsiteY294" fmla="*/ 148923 h 216146"/>
                  <a:gd name="connsiteX295" fmla="*/ 40098 w 236663"/>
                  <a:gd name="connsiteY295" fmla="*/ 150802 h 216146"/>
                  <a:gd name="connsiteX296" fmla="*/ 41036 w 236663"/>
                  <a:gd name="connsiteY296" fmla="*/ 153097 h 216146"/>
                  <a:gd name="connsiteX297" fmla="*/ 35771 w 236663"/>
                  <a:gd name="connsiteY297" fmla="*/ 155993 h 216146"/>
                  <a:gd name="connsiteX298" fmla="*/ 37648 w 236663"/>
                  <a:gd name="connsiteY298" fmla="*/ 158106 h 216146"/>
                  <a:gd name="connsiteX299" fmla="*/ 41401 w 236663"/>
                  <a:gd name="connsiteY299" fmla="*/ 158236 h 216146"/>
                  <a:gd name="connsiteX300" fmla="*/ 40802 w 236663"/>
                  <a:gd name="connsiteY300" fmla="*/ 160897 h 216146"/>
                  <a:gd name="connsiteX301" fmla="*/ 43773 w 236663"/>
                  <a:gd name="connsiteY301" fmla="*/ 162671 h 216146"/>
                  <a:gd name="connsiteX302" fmla="*/ 38925 w 236663"/>
                  <a:gd name="connsiteY302" fmla="*/ 163740 h 216146"/>
                  <a:gd name="connsiteX303" fmla="*/ 37465 w 236663"/>
                  <a:gd name="connsiteY303" fmla="*/ 169375 h 216146"/>
                  <a:gd name="connsiteX304" fmla="*/ 35745 w 236663"/>
                  <a:gd name="connsiteY304" fmla="*/ 171722 h 216146"/>
                  <a:gd name="connsiteX305" fmla="*/ 39863 w 236663"/>
                  <a:gd name="connsiteY305" fmla="*/ 172349 h 216146"/>
                  <a:gd name="connsiteX306" fmla="*/ 44321 w 236663"/>
                  <a:gd name="connsiteY306" fmla="*/ 175453 h 216146"/>
                  <a:gd name="connsiteX307" fmla="*/ 46927 w 236663"/>
                  <a:gd name="connsiteY307" fmla="*/ 173992 h 216146"/>
                  <a:gd name="connsiteX308" fmla="*/ 44634 w 236663"/>
                  <a:gd name="connsiteY308" fmla="*/ 181922 h 216146"/>
                  <a:gd name="connsiteX309" fmla="*/ 46354 w 236663"/>
                  <a:gd name="connsiteY309" fmla="*/ 187504 h 216146"/>
                  <a:gd name="connsiteX310" fmla="*/ 43513 w 236663"/>
                  <a:gd name="connsiteY310" fmla="*/ 189904 h 216146"/>
                  <a:gd name="connsiteX311" fmla="*/ 38326 w 236663"/>
                  <a:gd name="connsiteY311" fmla="*/ 183774 h 216146"/>
                  <a:gd name="connsiteX312" fmla="*/ 32747 w 236663"/>
                  <a:gd name="connsiteY312" fmla="*/ 184765 h 216146"/>
                  <a:gd name="connsiteX313" fmla="*/ 30166 w 236663"/>
                  <a:gd name="connsiteY313" fmla="*/ 179757 h 216146"/>
                  <a:gd name="connsiteX314" fmla="*/ 26725 w 236663"/>
                  <a:gd name="connsiteY314" fmla="*/ 181792 h 216146"/>
                  <a:gd name="connsiteX315" fmla="*/ 25526 w 236663"/>
                  <a:gd name="connsiteY315" fmla="*/ 179157 h 216146"/>
                  <a:gd name="connsiteX316" fmla="*/ 20704 w 236663"/>
                  <a:gd name="connsiteY316" fmla="*/ 181244 h 216146"/>
                  <a:gd name="connsiteX317" fmla="*/ 20235 w 236663"/>
                  <a:gd name="connsiteY317" fmla="*/ 183826 h 216146"/>
                  <a:gd name="connsiteX318" fmla="*/ 17289 w 236663"/>
                  <a:gd name="connsiteY318" fmla="*/ 184139 h 216146"/>
                  <a:gd name="connsiteX319" fmla="*/ 13484 w 236663"/>
                  <a:gd name="connsiteY319" fmla="*/ 179079 h 216146"/>
                  <a:gd name="connsiteX320" fmla="*/ 10330 w 236663"/>
                  <a:gd name="connsiteY320" fmla="*/ 177644 h 216146"/>
                  <a:gd name="connsiteX321" fmla="*/ 11685 w 236663"/>
                  <a:gd name="connsiteY321" fmla="*/ 172349 h 216146"/>
                  <a:gd name="connsiteX322" fmla="*/ 5924 w 236663"/>
                  <a:gd name="connsiteY322" fmla="*/ 171488 h 216146"/>
                  <a:gd name="connsiteX323" fmla="*/ 3813 w 236663"/>
                  <a:gd name="connsiteY323" fmla="*/ 168331 h 216146"/>
                  <a:gd name="connsiteX324" fmla="*/ 137 w 236663"/>
                  <a:gd name="connsiteY324" fmla="*/ 166427 h 216146"/>
                  <a:gd name="connsiteX325" fmla="*/ 33 w 236663"/>
                  <a:gd name="connsiteY325" fmla="*/ 163297 h 216146"/>
                  <a:gd name="connsiteX326" fmla="*/ 33 w 236663"/>
                  <a:gd name="connsiteY326" fmla="*/ 163297 h 216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Lst>
                <a:rect l="l" t="t" r="r" b="b"/>
                <a:pathLst>
                  <a:path w="236663" h="216146">
                    <a:moveTo>
                      <a:pt x="33" y="163297"/>
                    </a:moveTo>
                    <a:lnTo>
                      <a:pt x="1545" y="161314"/>
                    </a:lnTo>
                    <a:lnTo>
                      <a:pt x="424" y="157401"/>
                    </a:lnTo>
                    <a:lnTo>
                      <a:pt x="4282" y="157610"/>
                    </a:lnTo>
                    <a:lnTo>
                      <a:pt x="9991" y="155549"/>
                    </a:lnTo>
                    <a:lnTo>
                      <a:pt x="11633" y="149602"/>
                    </a:lnTo>
                    <a:lnTo>
                      <a:pt x="27038" y="135541"/>
                    </a:lnTo>
                    <a:lnTo>
                      <a:pt x="35484" y="128394"/>
                    </a:lnTo>
                    <a:lnTo>
                      <a:pt x="37778" y="128055"/>
                    </a:lnTo>
                    <a:lnTo>
                      <a:pt x="36058" y="123959"/>
                    </a:lnTo>
                    <a:lnTo>
                      <a:pt x="32643" y="120855"/>
                    </a:lnTo>
                    <a:lnTo>
                      <a:pt x="32304" y="116525"/>
                    </a:lnTo>
                    <a:lnTo>
                      <a:pt x="35719" y="104682"/>
                    </a:lnTo>
                    <a:lnTo>
                      <a:pt x="32356" y="96961"/>
                    </a:lnTo>
                    <a:lnTo>
                      <a:pt x="34676" y="97065"/>
                    </a:lnTo>
                    <a:lnTo>
                      <a:pt x="38403" y="94769"/>
                    </a:lnTo>
                    <a:lnTo>
                      <a:pt x="43826" y="88457"/>
                    </a:lnTo>
                    <a:lnTo>
                      <a:pt x="48830" y="88978"/>
                    </a:lnTo>
                    <a:lnTo>
                      <a:pt x="47006" y="91431"/>
                    </a:lnTo>
                    <a:lnTo>
                      <a:pt x="51698" y="91352"/>
                    </a:lnTo>
                    <a:lnTo>
                      <a:pt x="54618" y="92526"/>
                    </a:lnTo>
                    <a:lnTo>
                      <a:pt x="57954" y="91639"/>
                    </a:lnTo>
                    <a:lnTo>
                      <a:pt x="60170" y="87648"/>
                    </a:lnTo>
                    <a:lnTo>
                      <a:pt x="69658" y="87022"/>
                    </a:lnTo>
                    <a:lnTo>
                      <a:pt x="69502" y="91613"/>
                    </a:lnTo>
                    <a:lnTo>
                      <a:pt x="72786" y="91665"/>
                    </a:lnTo>
                    <a:lnTo>
                      <a:pt x="74402" y="87883"/>
                    </a:lnTo>
                    <a:lnTo>
                      <a:pt x="76827" y="88874"/>
                    </a:lnTo>
                    <a:lnTo>
                      <a:pt x="86393" y="79353"/>
                    </a:lnTo>
                    <a:lnTo>
                      <a:pt x="90955" y="73536"/>
                    </a:lnTo>
                    <a:lnTo>
                      <a:pt x="91815" y="67431"/>
                    </a:lnTo>
                    <a:lnTo>
                      <a:pt x="96168" y="68971"/>
                    </a:lnTo>
                    <a:lnTo>
                      <a:pt x="96351" y="71710"/>
                    </a:lnTo>
                    <a:lnTo>
                      <a:pt x="100495" y="70718"/>
                    </a:lnTo>
                    <a:lnTo>
                      <a:pt x="99765" y="67145"/>
                    </a:lnTo>
                    <a:lnTo>
                      <a:pt x="100887" y="63884"/>
                    </a:lnTo>
                    <a:lnTo>
                      <a:pt x="100417" y="60128"/>
                    </a:lnTo>
                    <a:lnTo>
                      <a:pt x="105214" y="56032"/>
                    </a:lnTo>
                    <a:lnTo>
                      <a:pt x="111391" y="56136"/>
                    </a:lnTo>
                    <a:lnTo>
                      <a:pt x="113712" y="57519"/>
                    </a:lnTo>
                    <a:lnTo>
                      <a:pt x="116735" y="56110"/>
                    </a:lnTo>
                    <a:lnTo>
                      <a:pt x="116188" y="51858"/>
                    </a:lnTo>
                    <a:lnTo>
                      <a:pt x="113816" y="48389"/>
                    </a:lnTo>
                    <a:lnTo>
                      <a:pt x="107820" y="47659"/>
                    </a:lnTo>
                    <a:lnTo>
                      <a:pt x="109098" y="44737"/>
                    </a:lnTo>
                    <a:lnTo>
                      <a:pt x="105683" y="42415"/>
                    </a:lnTo>
                    <a:lnTo>
                      <a:pt x="105761" y="40380"/>
                    </a:lnTo>
                    <a:lnTo>
                      <a:pt x="102138" y="36311"/>
                    </a:lnTo>
                    <a:lnTo>
                      <a:pt x="105709" y="33624"/>
                    </a:lnTo>
                    <a:lnTo>
                      <a:pt x="105839" y="28746"/>
                    </a:lnTo>
                    <a:lnTo>
                      <a:pt x="111496" y="27468"/>
                    </a:lnTo>
                    <a:lnTo>
                      <a:pt x="109932" y="23425"/>
                    </a:lnTo>
                    <a:lnTo>
                      <a:pt x="114468" y="21521"/>
                    </a:lnTo>
                    <a:lnTo>
                      <a:pt x="115771" y="25016"/>
                    </a:lnTo>
                    <a:lnTo>
                      <a:pt x="119655" y="17451"/>
                    </a:lnTo>
                    <a:lnTo>
                      <a:pt x="120228" y="3130"/>
                    </a:lnTo>
                    <a:lnTo>
                      <a:pt x="125832" y="0"/>
                    </a:lnTo>
                    <a:lnTo>
                      <a:pt x="129326" y="600"/>
                    </a:lnTo>
                    <a:lnTo>
                      <a:pt x="132115" y="3860"/>
                    </a:lnTo>
                    <a:lnTo>
                      <a:pt x="132845" y="7460"/>
                    </a:lnTo>
                    <a:lnTo>
                      <a:pt x="132089" y="11634"/>
                    </a:lnTo>
                    <a:lnTo>
                      <a:pt x="139518" y="14764"/>
                    </a:lnTo>
                    <a:lnTo>
                      <a:pt x="144627" y="19329"/>
                    </a:lnTo>
                    <a:lnTo>
                      <a:pt x="149892" y="20921"/>
                    </a:lnTo>
                    <a:lnTo>
                      <a:pt x="155497" y="19929"/>
                    </a:lnTo>
                    <a:lnTo>
                      <a:pt x="161206" y="20347"/>
                    </a:lnTo>
                    <a:lnTo>
                      <a:pt x="165767" y="26764"/>
                    </a:lnTo>
                    <a:lnTo>
                      <a:pt x="171398" y="21547"/>
                    </a:lnTo>
                    <a:lnTo>
                      <a:pt x="174943" y="23842"/>
                    </a:lnTo>
                    <a:lnTo>
                      <a:pt x="178592" y="28538"/>
                    </a:lnTo>
                    <a:lnTo>
                      <a:pt x="179635" y="27573"/>
                    </a:lnTo>
                    <a:lnTo>
                      <a:pt x="178045" y="23712"/>
                    </a:lnTo>
                    <a:lnTo>
                      <a:pt x="182659" y="23738"/>
                    </a:lnTo>
                    <a:lnTo>
                      <a:pt x="184197" y="30729"/>
                    </a:lnTo>
                    <a:lnTo>
                      <a:pt x="186986" y="33311"/>
                    </a:lnTo>
                    <a:lnTo>
                      <a:pt x="193633" y="37407"/>
                    </a:lnTo>
                    <a:lnTo>
                      <a:pt x="195745" y="42467"/>
                    </a:lnTo>
                    <a:lnTo>
                      <a:pt x="191470" y="43459"/>
                    </a:lnTo>
                    <a:lnTo>
                      <a:pt x="190792" y="46380"/>
                    </a:lnTo>
                    <a:lnTo>
                      <a:pt x="196344" y="46041"/>
                    </a:lnTo>
                    <a:lnTo>
                      <a:pt x="204034" y="49954"/>
                    </a:lnTo>
                    <a:lnTo>
                      <a:pt x="202626" y="53658"/>
                    </a:lnTo>
                    <a:lnTo>
                      <a:pt x="207318" y="53763"/>
                    </a:lnTo>
                    <a:lnTo>
                      <a:pt x="210811" y="56971"/>
                    </a:lnTo>
                    <a:lnTo>
                      <a:pt x="218892" y="59632"/>
                    </a:lnTo>
                    <a:lnTo>
                      <a:pt x="224106" y="62162"/>
                    </a:lnTo>
                    <a:lnTo>
                      <a:pt x="233359" y="67901"/>
                    </a:lnTo>
                    <a:lnTo>
                      <a:pt x="236696" y="71162"/>
                    </a:lnTo>
                    <a:lnTo>
                      <a:pt x="234715" y="81074"/>
                    </a:lnTo>
                    <a:lnTo>
                      <a:pt x="232473" y="84283"/>
                    </a:lnTo>
                    <a:lnTo>
                      <a:pt x="226634" y="83448"/>
                    </a:lnTo>
                    <a:lnTo>
                      <a:pt x="225383" y="90752"/>
                    </a:lnTo>
                    <a:lnTo>
                      <a:pt x="227781" y="90465"/>
                    </a:lnTo>
                    <a:lnTo>
                      <a:pt x="225279" y="94117"/>
                    </a:lnTo>
                    <a:lnTo>
                      <a:pt x="226530" y="100013"/>
                    </a:lnTo>
                    <a:lnTo>
                      <a:pt x="224288" y="100561"/>
                    </a:lnTo>
                    <a:lnTo>
                      <a:pt x="227129" y="105282"/>
                    </a:lnTo>
                    <a:lnTo>
                      <a:pt x="225774" y="108517"/>
                    </a:lnTo>
                    <a:lnTo>
                      <a:pt x="222620" y="108517"/>
                    </a:lnTo>
                    <a:lnTo>
                      <a:pt x="223949" y="110291"/>
                    </a:lnTo>
                    <a:lnTo>
                      <a:pt x="221812" y="113734"/>
                    </a:lnTo>
                    <a:lnTo>
                      <a:pt x="222985" y="118508"/>
                    </a:lnTo>
                    <a:lnTo>
                      <a:pt x="224731" y="119029"/>
                    </a:lnTo>
                    <a:lnTo>
                      <a:pt x="225696" y="116238"/>
                    </a:lnTo>
                    <a:lnTo>
                      <a:pt x="228641" y="117360"/>
                    </a:lnTo>
                    <a:lnTo>
                      <a:pt x="230544" y="120620"/>
                    </a:lnTo>
                    <a:lnTo>
                      <a:pt x="225748" y="119421"/>
                    </a:lnTo>
                    <a:lnTo>
                      <a:pt x="219700" y="120229"/>
                    </a:lnTo>
                    <a:lnTo>
                      <a:pt x="218579" y="122055"/>
                    </a:lnTo>
                    <a:lnTo>
                      <a:pt x="215868" y="119003"/>
                    </a:lnTo>
                    <a:lnTo>
                      <a:pt x="212897" y="118951"/>
                    </a:lnTo>
                    <a:lnTo>
                      <a:pt x="207423" y="114386"/>
                    </a:lnTo>
                    <a:lnTo>
                      <a:pt x="205650" y="115038"/>
                    </a:lnTo>
                    <a:lnTo>
                      <a:pt x="202730" y="111960"/>
                    </a:lnTo>
                    <a:lnTo>
                      <a:pt x="205337" y="109873"/>
                    </a:lnTo>
                    <a:lnTo>
                      <a:pt x="203252" y="106482"/>
                    </a:lnTo>
                    <a:lnTo>
                      <a:pt x="200593" y="108386"/>
                    </a:lnTo>
                    <a:lnTo>
                      <a:pt x="201923" y="109769"/>
                    </a:lnTo>
                    <a:lnTo>
                      <a:pt x="197283" y="116212"/>
                    </a:lnTo>
                    <a:lnTo>
                      <a:pt x="193816" y="112821"/>
                    </a:lnTo>
                    <a:lnTo>
                      <a:pt x="192695" y="104265"/>
                    </a:lnTo>
                    <a:lnTo>
                      <a:pt x="188707" y="99439"/>
                    </a:lnTo>
                    <a:lnTo>
                      <a:pt x="186360" y="92657"/>
                    </a:lnTo>
                    <a:lnTo>
                      <a:pt x="184040" y="92448"/>
                    </a:lnTo>
                    <a:lnTo>
                      <a:pt x="180417" y="87387"/>
                    </a:lnTo>
                    <a:lnTo>
                      <a:pt x="176898" y="88144"/>
                    </a:lnTo>
                    <a:lnTo>
                      <a:pt x="172753" y="82770"/>
                    </a:lnTo>
                    <a:lnTo>
                      <a:pt x="169677" y="83318"/>
                    </a:lnTo>
                    <a:lnTo>
                      <a:pt x="166132" y="80840"/>
                    </a:lnTo>
                    <a:lnTo>
                      <a:pt x="163056" y="73614"/>
                    </a:lnTo>
                    <a:lnTo>
                      <a:pt x="160424" y="72988"/>
                    </a:lnTo>
                    <a:lnTo>
                      <a:pt x="159981" y="69362"/>
                    </a:lnTo>
                    <a:lnTo>
                      <a:pt x="155705" y="64588"/>
                    </a:lnTo>
                    <a:lnTo>
                      <a:pt x="150753" y="63388"/>
                    </a:lnTo>
                    <a:lnTo>
                      <a:pt x="148224" y="59606"/>
                    </a:lnTo>
                    <a:lnTo>
                      <a:pt x="148042" y="55797"/>
                    </a:lnTo>
                    <a:lnTo>
                      <a:pt x="145227" y="53476"/>
                    </a:lnTo>
                    <a:lnTo>
                      <a:pt x="142203" y="53397"/>
                    </a:lnTo>
                    <a:lnTo>
                      <a:pt x="141030" y="51128"/>
                    </a:lnTo>
                    <a:lnTo>
                      <a:pt x="138423" y="51076"/>
                    </a:lnTo>
                    <a:lnTo>
                      <a:pt x="137120" y="54232"/>
                    </a:lnTo>
                    <a:lnTo>
                      <a:pt x="138762" y="55719"/>
                    </a:lnTo>
                    <a:lnTo>
                      <a:pt x="144340" y="56293"/>
                    </a:lnTo>
                    <a:lnTo>
                      <a:pt x="142776" y="59684"/>
                    </a:lnTo>
                    <a:lnTo>
                      <a:pt x="146843" y="62736"/>
                    </a:lnTo>
                    <a:lnTo>
                      <a:pt x="148641" y="66179"/>
                    </a:lnTo>
                    <a:lnTo>
                      <a:pt x="151691" y="66597"/>
                    </a:lnTo>
                    <a:lnTo>
                      <a:pt x="152317" y="68736"/>
                    </a:lnTo>
                    <a:lnTo>
                      <a:pt x="156279" y="70066"/>
                    </a:lnTo>
                    <a:lnTo>
                      <a:pt x="157973" y="75909"/>
                    </a:lnTo>
                    <a:lnTo>
                      <a:pt x="164959" y="87700"/>
                    </a:lnTo>
                    <a:lnTo>
                      <a:pt x="167670" y="90048"/>
                    </a:lnTo>
                    <a:lnTo>
                      <a:pt x="172727" y="91091"/>
                    </a:lnTo>
                    <a:lnTo>
                      <a:pt x="173223" y="95474"/>
                    </a:lnTo>
                    <a:lnTo>
                      <a:pt x="178566" y="96413"/>
                    </a:lnTo>
                    <a:lnTo>
                      <a:pt x="181929" y="98082"/>
                    </a:lnTo>
                    <a:lnTo>
                      <a:pt x="181538" y="100065"/>
                    </a:lnTo>
                    <a:lnTo>
                      <a:pt x="184718" y="102569"/>
                    </a:lnTo>
                    <a:lnTo>
                      <a:pt x="184849" y="105752"/>
                    </a:lnTo>
                    <a:lnTo>
                      <a:pt x="187299" y="110577"/>
                    </a:lnTo>
                    <a:lnTo>
                      <a:pt x="185813" y="111934"/>
                    </a:lnTo>
                    <a:lnTo>
                      <a:pt x="191626" y="120020"/>
                    </a:lnTo>
                    <a:lnTo>
                      <a:pt x="194806" y="121872"/>
                    </a:lnTo>
                    <a:lnTo>
                      <a:pt x="208700" y="121899"/>
                    </a:lnTo>
                    <a:lnTo>
                      <a:pt x="207762" y="124481"/>
                    </a:lnTo>
                    <a:lnTo>
                      <a:pt x="210968" y="127481"/>
                    </a:lnTo>
                    <a:lnTo>
                      <a:pt x="215582" y="128838"/>
                    </a:lnTo>
                    <a:lnTo>
                      <a:pt x="219231" y="128733"/>
                    </a:lnTo>
                    <a:lnTo>
                      <a:pt x="227546" y="130898"/>
                    </a:lnTo>
                    <a:lnTo>
                      <a:pt x="227182" y="132803"/>
                    </a:lnTo>
                    <a:lnTo>
                      <a:pt x="223063" y="135098"/>
                    </a:lnTo>
                    <a:lnTo>
                      <a:pt x="218684" y="135829"/>
                    </a:lnTo>
                    <a:lnTo>
                      <a:pt x="219987" y="141228"/>
                    </a:lnTo>
                    <a:lnTo>
                      <a:pt x="222359" y="141333"/>
                    </a:lnTo>
                    <a:lnTo>
                      <a:pt x="223923" y="144646"/>
                    </a:lnTo>
                    <a:lnTo>
                      <a:pt x="227912" y="140889"/>
                    </a:lnTo>
                    <a:lnTo>
                      <a:pt x="230310" y="140707"/>
                    </a:lnTo>
                    <a:lnTo>
                      <a:pt x="232160" y="145559"/>
                    </a:lnTo>
                    <a:lnTo>
                      <a:pt x="226582" y="143054"/>
                    </a:lnTo>
                    <a:lnTo>
                      <a:pt x="226269" y="144202"/>
                    </a:lnTo>
                    <a:lnTo>
                      <a:pt x="230518" y="146732"/>
                    </a:lnTo>
                    <a:lnTo>
                      <a:pt x="230362" y="148350"/>
                    </a:lnTo>
                    <a:lnTo>
                      <a:pt x="233906" y="150750"/>
                    </a:lnTo>
                    <a:lnTo>
                      <a:pt x="235106" y="164158"/>
                    </a:lnTo>
                    <a:lnTo>
                      <a:pt x="231222" y="169453"/>
                    </a:lnTo>
                    <a:lnTo>
                      <a:pt x="231248" y="176027"/>
                    </a:lnTo>
                    <a:lnTo>
                      <a:pt x="226347" y="173131"/>
                    </a:lnTo>
                    <a:lnTo>
                      <a:pt x="220560" y="165462"/>
                    </a:lnTo>
                    <a:lnTo>
                      <a:pt x="215295" y="163140"/>
                    </a:lnTo>
                    <a:lnTo>
                      <a:pt x="213314" y="157271"/>
                    </a:lnTo>
                    <a:lnTo>
                      <a:pt x="210837" y="158628"/>
                    </a:lnTo>
                    <a:lnTo>
                      <a:pt x="211072" y="166062"/>
                    </a:lnTo>
                    <a:lnTo>
                      <a:pt x="209013" y="163662"/>
                    </a:lnTo>
                    <a:lnTo>
                      <a:pt x="204347" y="162592"/>
                    </a:lnTo>
                    <a:lnTo>
                      <a:pt x="203122" y="165645"/>
                    </a:lnTo>
                    <a:lnTo>
                      <a:pt x="204998" y="167679"/>
                    </a:lnTo>
                    <a:lnTo>
                      <a:pt x="206797" y="166375"/>
                    </a:lnTo>
                    <a:lnTo>
                      <a:pt x="211046" y="171253"/>
                    </a:lnTo>
                    <a:lnTo>
                      <a:pt x="210707" y="174722"/>
                    </a:lnTo>
                    <a:lnTo>
                      <a:pt x="207814" y="174070"/>
                    </a:lnTo>
                    <a:lnTo>
                      <a:pt x="207605" y="175949"/>
                    </a:lnTo>
                    <a:lnTo>
                      <a:pt x="214800" y="176914"/>
                    </a:lnTo>
                    <a:lnTo>
                      <a:pt x="216572" y="181974"/>
                    </a:lnTo>
                    <a:lnTo>
                      <a:pt x="219987" y="182392"/>
                    </a:lnTo>
                    <a:lnTo>
                      <a:pt x="218579" y="184139"/>
                    </a:lnTo>
                    <a:lnTo>
                      <a:pt x="210681" y="184791"/>
                    </a:lnTo>
                    <a:lnTo>
                      <a:pt x="203852" y="187531"/>
                    </a:lnTo>
                    <a:lnTo>
                      <a:pt x="201219" y="186644"/>
                    </a:lnTo>
                    <a:lnTo>
                      <a:pt x="197439" y="189435"/>
                    </a:lnTo>
                    <a:lnTo>
                      <a:pt x="202809" y="193687"/>
                    </a:lnTo>
                    <a:lnTo>
                      <a:pt x="215060" y="191835"/>
                    </a:lnTo>
                    <a:lnTo>
                      <a:pt x="212845" y="195382"/>
                    </a:lnTo>
                    <a:lnTo>
                      <a:pt x="214487" y="197834"/>
                    </a:lnTo>
                    <a:lnTo>
                      <a:pt x="214018" y="201199"/>
                    </a:lnTo>
                    <a:lnTo>
                      <a:pt x="211385" y="203547"/>
                    </a:lnTo>
                    <a:lnTo>
                      <a:pt x="215842" y="204591"/>
                    </a:lnTo>
                    <a:lnTo>
                      <a:pt x="218970" y="202269"/>
                    </a:lnTo>
                    <a:lnTo>
                      <a:pt x="221316" y="203234"/>
                    </a:lnTo>
                    <a:lnTo>
                      <a:pt x="222880" y="206625"/>
                    </a:lnTo>
                    <a:lnTo>
                      <a:pt x="228276" y="210199"/>
                    </a:lnTo>
                    <a:lnTo>
                      <a:pt x="227338" y="214086"/>
                    </a:lnTo>
                    <a:lnTo>
                      <a:pt x="221134" y="215260"/>
                    </a:lnTo>
                    <a:lnTo>
                      <a:pt x="217849" y="212312"/>
                    </a:lnTo>
                    <a:lnTo>
                      <a:pt x="212975" y="213669"/>
                    </a:lnTo>
                    <a:lnTo>
                      <a:pt x="211776" y="216147"/>
                    </a:lnTo>
                    <a:lnTo>
                      <a:pt x="206693" y="215651"/>
                    </a:lnTo>
                    <a:lnTo>
                      <a:pt x="204399" y="214138"/>
                    </a:lnTo>
                    <a:lnTo>
                      <a:pt x="197830" y="204878"/>
                    </a:lnTo>
                    <a:lnTo>
                      <a:pt x="196292" y="200417"/>
                    </a:lnTo>
                    <a:lnTo>
                      <a:pt x="194962" y="200808"/>
                    </a:lnTo>
                    <a:lnTo>
                      <a:pt x="189332" y="192852"/>
                    </a:lnTo>
                    <a:lnTo>
                      <a:pt x="185579" y="194183"/>
                    </a:lnTo>
                    <a:lnTo>
                      <a:pt x="187038" y="199739"/>
                    </a:lnTo>
                    <a:lnTo>
                      <a:pt x="182868" y="202452"/>
                    </a:lnTo>
                    <a:lnTo>
                      <a:pt x="180026" y="195356"/>
                    </a:lnTo>
                    <a:lnTo>
                      <a:pt x="177133" y="192800"/>
                    </a:lnTo>
                    <a:lnTo>
                      <a:pt x="170903" y="192278"/>
                    </a:lnTo>
                    <a:lnTo>
                      <a:pt x="165351" y="194365"/>
                    </a:lnTo>
                    <a:lnTo>
                      <a:pt x="161284" y="194339"/>
                    </a:lnTo>
                    <a:lnTo>
                      <a:pt x="164855" y="196008"/>
                    </a:lnTo>
                    <a:lnTo>
                      <a:pt x="161570" y="198095"/>
                    </a:lnTo>
                    <a:lnTo>
                      <a:pt x="158286" y="194887"/>
                    </a:lnTo>
                    <a:lnTo>
                      <a:pt x="156409" y="190922"/>
                    </a:lnTo>
                    <a:lnTo>
                      <a:pt x="152291" y="188678"/>
                    </a:lnTo>
                    <a:lnTo>
                      <a:pt x="145461" y="188939"/>
                    </a:lnTo>
                    <a:lnTo>
                      <a:pt x="145748" y="185574"/>
                    </a:lnTo>
                    <a:lnTo>
                      <a:pt x="143663" y="183644"/>
                    </a:lnTo>
                    <a:lnTo>
                      <a:pt x="145149" y="179261"/>
                    </a:lnTo>
                    <a:lnTo>
                      <a:pt x="143950" y="176653"/>
                    </a:lnTo>
                    <a:lnTo>
                      <a:pt x="144888" y="166949"/>
                    </a:lnTo>
                    <a:lnTo>
                      <a:pt x="143272" y="166010"/>
                    </a:lnTo>
                    <a:lnTo>
                      <a:pt x="139674" y="169636"/>
                    </a:lnTo>
                    <a:lnTo>
                      <a:pt x="138788" y="168905"/>
                    </a:lnTo>
                    <a:lnTo>
                      <a:pt x="141265" y="164732"/>
                    </a:lnTo>
                    <a:lnTo>
                      <a:pt x="138475" y="163166"/>
                    </a:lnTo>
                    <a:lnTo>
                      <a:pt x="140482" y="159619"/>
                    </a:lnTo>
                    <a:lnTo>
                      <a:pt x="135582" y="160401"/>
                    </a:lnTo>
                    <a:lnTo>
                      <a:pt x="131150" y="159123"/>
                    </a:lnTo>
                    <a:lnTo>
                      <a:pt x="130733" y="156958"/>
                    </a:lnTo>
                    <a:lnTo>
                      <a:pt x="123591" y="157401"/>
                    </a:lnTo>
                    <a:lnTo>
                      <a:pt x="122809" y="155028"/>
                    </a:lnTo>
                    <a:lnTo>
                      <a:pt x="115640" y="152810"/>
                    </a:lnTo>
                    <a:lnTo>
                      <a:pt x="112825" y="152993"/>
                    </a:lnTo>
                    <a:lnTo>
                      <a:pt x="109488" y="150150"/>
                    </a:lnTo>
                    <a:lnTo>
                      <a:pt x="108342" y="147280"/>
                    </a:lnTo>
                    <a:lnTo>
                      <a:pt x="102086" y="145506"/>
                    </a:lnTo>
                    <a:lnTo>
                      <a:pt x="94761" y="136089"/>
                    </a:lnTo>
                    <a:lnTo>
                      <a:pt x="88974" y="133090"/>
                    </a:lnTo>
                    <a:lnTo>
                      <a:pt x="82535" y="131029"/>
                    </a:lnTo>
                    <a:lnTo>
                      <a:pt x="68459" y="122994"/>
                    </a:lnTo>
                    <a:lnTo>
                      <a:pt x="68225" y="119238"/>
                    </a:lnTo>
                    <a:lnTo>
                      <a:pt x="64262" y="115690"/>
                    </a:lnTo>
                    <a:lnTo>
                      <a:pt x="61499" y="117360"/>
                    </a:lnTo>
                    <a:lnTo>
                      <a:pt x="58162" y="115821"/>
                    </a:lnTo>
                    <a:lnTo>
                      <a:pt x="56051" y="113108"/>
                    </a:lnTo>
                    <a:lnTo>
                      <a:pt x="53940" y="113160"/>
                    </a:lnTo>
                    <a:lnTo>
                      <a:pt x="52819" y="115925"/>
                    </a:lnTo>
                    <a:lnTo>
                      <a:pt x="50030" y="114960"/>
                    </a:lnTo>
                    <a:lnTo>
                      <a:pt x="48700" y="117960"/>
                    </a:lnTo>
                    <a:lnTo>
                      <a:pt x="51072" y="120334"/>
                    </a:lnTo>
                    <a:lnTo>
                      <a:pt x="53027" y="124690"/>
                    </a:lnTo>
                    <a:lnTo>
                      <a:pt x="52193" y="127272"/>
                    </a:lnTo>
                    <a:lnTo>
                      <a:pt x="49899" y="125290"/>
                    </a:lnTo>
                    <a:lnTo>
                      <a:pt x="47710" y="128942"/>
                    </a:lnTo>
                    <a:lnTo>
                      <a:pt x="50837" y="129724"/>
                    </a:lnTo>
                    <a:lnTo>
                      <a:pt x="50290" y="131368"/>
                    </a:lnTo>
                    <a:lnTo>
                      <a:pt x="40802" y="131994"/>
                    </a:lnTo>
                    <a:lnTo>
                      <a:pt x="41245" y="136142"/>
                    </a:lnTo>
                    <a:lnTo>
                      <a:pt x="47006" y="134524"/>
                    </a:lnTo>
                    <a:lnTo>
                      <a:pt x="48075" y="137028"/>
                    </a:lnTo>
                    <a:lnTo>
                      <a:pt x="50421" y="136324"/>
                    </a:lnTo>
                    <a:lnTo>
                      <a:pt x="49196" y="139742"/>
                    </a:lnTo>
                    <a:lnTo>
                      <a:pt x="46484" y="141646"/>
                    </a:lnTo>
                    <a:lnTo>
                      <a:pt x="42470" y="147958"/>
                    </a:lnTo>
                    <a:lnTo>
                      <a:pt x="36996" y="148923"/>
                    </a:lnTo>
                    <a:lnTo>
                      <a:pt x="40098" y="150802"/>
                    </a:lnTo>
                    <a:lnTo>
                      <a:pt x="41036" y="153097"/>
                    </a:lnTo>
                    <a:lnTo>
                      <a:pt x="35771" y="155993"/>
                    </a:lnTo>
                    <a:lnTo>
                      <a:pt x="37648" y="158106"/>
                    </a:lnTo>
                    <a:lnTo>
                      <a:pt x="41401" y="158236"/>
                    </a:lnTo>
                    <a:lnTo>
                      <a:pt x="40802" y="160897"/>
                    </a:lnTo>
                    <a:lnTo>
                      <a:pt x="43773" y="162671"/>
                    </a:lnTo>
                    <a:lnTo>
                      <a:pt x="38925" y="163740"/>
                    </a:lnTo>
                    <a:lnTo>
                      <a:pt x="37465" y="169375"/>
                    </a:lnTo>
                    <a:lnTo>
                      <a:pt x="35745" y="171722"/>
                    </a:lnTo>
                    <a:lnTo>
                      <a:pt x="39863" y="172349"/>
                    </a:lnTo>
                    <a:lnTo>
                      <a:pt x="44321" y="175453"/>
                    </a:lnTo>
                    <a:lnTo>
                      <a:pt x="46927" y="173992"/>
                    </a:lnTo>
                    <a:lnTo>
                      <a:pt x="44634" y="181922"/>
                    </a:lnTo>
                    <a:lnTo>
                      <a:pt x="46354" y="187504"/>
                    </a:lnTo>
                    <a:lnTo>
                      <a:pt x="43513" y="189904"/>
                    </a:lnTo>
                    <a:lnTo>
                      <a:pt x="38326" y="183774"/>
                    </a:lnTo>
                    <a:lnTo>
                      <a:pt x="32747" y="184765"/>
                    </a:lnTo>
                    <a:lnTo>
                      <a:pt x="30166" y="179757"/>
                    </a:lnTo>
                    <a:lnTo>
                      <a:pt x="26725" y="181792"/>
                    </a:lnTo>
                    <a:lnTo>
                      <a:pt x="25526" y="179157"/>
                    </a:lnTo>
                    <a:lnTo>
                      <a:pt x="20704" y="181244"/>
                    </a:lnTo>
                    <a:lnTo>
                      <a:pt x="20235" y="183826"/>
                    </a:lnTo>
                    <a:lnTo>
                      <a:pt x="17289" y="184139"/>
                    </a:lnTo>
                    <a:lnTo>
                      <a:pt x="13484" y="179079"/>
                    </a:lnTo>
                    <a:lnTo>
                      <a:pt x="10330" y="177644"/>
                    </a:lnTo>
                    <a:lnTo>
                      <a:pt x="11685" y="172349"/>
                    </a:lnTo>
                    <a:lnTo>
                      <a:pt x="5924" y="171488"/>
                    </a:lnTo>
                    <a:lnTo>
                      <a:pt x="3813" y="168331"/>
                    </a:lnTo>
                    <a:lnTo>
                      <a:pt x="137" y="166427"/>
                    </a:lnTo>
                    <a:lnTo>
                      <a:pt x="33" y="163297"/>
                    </a:lnTo>
                    <a:lnTo>
                      <a:pt x="33" y="163297"/>
                    </a:lnTo>
                  </a:path>
                </a:pathLst>
              </a:custGeom>
              <a:solidFill>
                <a:srgbClr val="F4748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5" name="VA-2">
                <a:extLst>
                  <a:ext uri="{FF2B5EF4-FFF2-40B4-BE49-F238E27FC236}">
                    <a16:creationId xmlns:a16="http://schemas.microsoft.com/office/drawing/2014/main" id="{F9A4F63A-9C7F-1792-3C98-8294079FD0F1}"/>
                  </a:ext>
                </a:extLst>
              </p:cNvPr>
              <p:cNvSpPr/>
              <p:nvPr/>
            </p:nvSpPr>
            <p:spPr>
              <a:xfrm>
                <a:off x="6795934" y="3669126"/>
                <a:ext cx="214356" cy="214936"/>
              </a:xfrm>
              <a:custGeom>
                <a:avLst/>
                <a:gdLst>
                  <a:gd name="connsiteX0" fmla="*/ 50591 w 214356"/>
                  <a:gd name="connsiteY0" fmla="*/ 128992 h 214936"/>
                  <a:gd name="connsiteX1" fmla="*/ 51609 w 214356"/>
                  <a:gd name="connsiteY1" fmla="*/ 135308 h 214936"/>
                  <a:gd name="connsiteX2" fmla="*/ 50258 w 214356"/>
                  <a:gd name="connsiteY2" fmla="*/ 140645 h 214936"/>
                  <a:gd name="connsiteX3" fmla="*/ 53002 w 214356"/>
                  <a:gd name="connsiteY3" fmla="*/ 144063 h 214936"/>
                  <a:gd name="connsiteX4" fmla="*/ 56909 w 214356"/>
                  <a:gd name="connsiteY4" fmla="*/ 144146 h 214936"/>
                  <a:gd name="connsiteX5" fmla="*/ 59840 w 214356"/>
                  <a:gd name="connsiteY5" fmla="*/ 145147 h 214936"/>
                  <a:gd name="connsiteX6" fmla="*/ 61045 w 214356"/>
                  <a:gd name="connsiteY6" fmla="*/ 147065 h 214936"/>
                  <a:gd name="connsiteX7" fmla="*/ 60671 w 214356"/>
                  <a:gd name="connsiteY7" fmla="*/ 149462 h 214936"/>
                  <a:gd name="connsiteX8" fmla="*/ 62562 w 214356"/>
                  <a:gd name="connsiteY8" fmla="*/ 148753 h 214936"/>
                  <a:gd name="connsiteX9" fmla="*/ 66928 w 214356"/>
                  <a:gd name="connsiteY9" fmla="*/ 151630 h 214936"/>
                  <a:gd name="connsiteX10" fmla="*/ 68258 w 214356"/>
                  <a:gd name="connsiteY10" fmla="*/ 153902 h 214936"/>
                  <a:gd name="connsiteX11" fmla="*/ 71355 w 214356"/>
                  <a:gd name="connsiteY11" fmla="*/ 155569 h 214936"/>
                  <a:gd name="connsiteX12" fmla="*/ 71459 w 214356"/>
                  <a:gd name="connsiteY12" fmla="*/ 158154 h 214936"/>
                  <a:gd name="connsiteX13" fmla="*/ 69817 w 214356"/>
                  <a:gd name="connsiteY13" fmla="*/ 159488 h 214936"/>
                  <a:gd name="connsiteX14" fmla="*/ 72082 w 214356"/>
                  <a:gd name="connsiteY14" fmla="*/ 161656 h 214936"/>
                  <a:gd name="connsiteX15" fmla="*/ 70773 w 214356"/>
                  <a:gd name="connsiteY15" fmla="*/ 166451 h 214936"/>
                  <a:gd name="connsiteX16" fmla="*/ 74992 w 214356"/>
                  <a:gd name="connsiteY16" fmla="*/ 166013 h 214936"/>
                  <a:gd name="connsiteX17" fmla="*/ 76510 w 214356"/>
                  <a:gd name="connsiteY17" fmla="*/ 162844 h 214936"/>
                  <a:gd name="connsiteX18" fmla="*/ 80417 w 214356"/>
                  <a:gd name="connsiteY18" fmla="*/ 164095 h 214936"/>
                  <a:gd name="connsiteX19" fmla="*/ 80812 w 214356"/>
                  <a:gd name="connsiteY19" fmla="*/ 165867 h 214936"/>
                  <a:gd name="connsiteX20" fmla="*/ 76571 w 214356"/>
                  <a:gd name="connsiteY20" fmla="*/ 171996 h 214936"/>
                  <a:gd name="connsiteX21" fmla="*/ 74681 w 214356"/>
                  <a:gd name="connsiteY21" fmla="*/ 175998 h 214936"/>
                  <a:gd name="connsiteX22" fmla="*/ 74182 w 214356"/>
                  <a:gd name="connsiteY22" fmla="*/ 180625 h 214936"/>
                  <a:gd name="connsiteX23" fmla="*/ 76905 w 214356"/>
                  <a:gd name="connsiteY23" fmla="*/ 181168 h 214936"/>
                  <a:gd name="connsiteX24" fmla="*/ 81311 w 214356"/>
                  <a:gd name="connsiteY24" fmla="*/ 179938 h 214936"/>
                  <a:gd name="connsiteX25" fmla="*/ 85364 w 214356"/>
                  <a:gd name="connsiteY25" fmla="*/ 182147 h 214936"/>
                  <a:gd name="connsiteX26" fmla="*/ 87734 w 214356"/>
                  <a:gd name="connsiteY26" fmla="*/ 182376 h 214936"/>
                  <a:gd name="connsiteX27" fmla="*/ 87629 w 214356"/>
                  <a:gd name="connsiteY27" fmla="*/ 184107 h 214936"/>
                  <a:gd name="connsiteX28" fmla="*/ 96048 w 214356"/>
                  <a:gd name="connsiteY28" fmla="*/ 184690 h 214936"/>
                  <a:gd name="connsiteX29" fmla="*/ 98147 w 214356"/>
                  <a:gd name="connsiteY29" fmla="*/ 186399 h 214936"/>
                  <a:gd name="connsiteX30" fmla="*/ 99435 w 214356"/>
                  <a:gd name="connsiteY30" fmla="*/ 183878 h 214936"/>
                  <a:gd name="connsiteX31" fmla="*/ 101307 w 214356"/>
                  <a:gd name="connsiteY31" fmla="*/ 186003 h 214936"/>
                  <a:gd name="connsiteX32" fmla="*/ 101369 w 214356"/>
                  <a:gd name="connsiteY32" fmla="*/ 183460 h 214936"/>
                  <a:gd name="connsiteX33" fmla="*/ 103531 w 214356"/>
                  <a:gd name="connsiteY33" fmla="*/ 181439 h 214936"/>
                  <a:gd name="connsiteX34" fmla="*/ 101057 w 214356"/>
                  <a:gd name="connsiteY34" fmla="*/ 173393 h 214936"/>
                  <a:gd name="connsiteX35" fmla="*/ 101286 w 214356"/>
                  <a:gd name="connsiteY35" fmla="*/ 172370 h 214936"/>
                  <a:gd name="connsiteX36" fmla="*/ 104258 w 214356"/>
                  <a:gd name="connsiteY36" fmla="*/ 174101 h 214936"/>
                  <a:gd name="connsiteX37" fmla="*/ 106939 w 214356"/>
                  <a:gd name="connsiteY37" fmla="*/ 169911 h 214936"/>
                  <a:gd name="connsiteX38" fmla="*/ 105048 w 214356"/>
                  <a:gd name="connsiteY38" fmla="*/ 168723 h 214936"/>
                  <a:gd name="connsiteX39" fmla="*/ 104466 w 214356"/>
                  <a:gd name="connsiteY39" fmla="*/ 165638 h 214936"/>
                  <a:gd name="connsiteX40" fmla="*/ 106357 w 214356"/>
                  <a:gd name="connsiteY40" fmla="*/ 162761 h 214936"/>
                  <a:gd name="connsiteX41" fmla="*/ 105131 w 214356"/>
                  <a:gd name="connsiteY41" fmla="*/ 161094 h 214936"/>
                  <a:gd name="connsiteX42" fmla="*/ 106919 w 214356"/>
                  <a:gd name="connsiteY42" fmla="*/ 159384 h 214936"/>
                  <a:gd name="connsiteX43" fmla="*/ 111221 w 214356"/>
                  <a:gd name="connsiteY43" fmla="*/ 160385 h 214936"/>
                  <a:gd name="connsiteX44" fmla="*/ 116875 w 214356"/>
                  <a:gd name="connsiteY44" fmla="*/ 162594 h 214936"/>
                  <a:gd name="connsiteX45" fmla="*/ 120595 w 214356"/>
                  <a:gd name="connsiteY45" fmla="*/ 161281 h 214936"/>
                  <a:gd name="connsiteX46" fmla="*/ 122487 w 214356"/>
                  <a:gd name="connsiteY46" fmla="*/ 159405 h 214936"/>
                  <a:gd name="connsiteX47" fmla="*/ 126415 w 214356"/>
                  <a:gd name="connsiteY47" fmla="*/ 159530 h 214936"/>
                  <a:gd name="connsiteX48" fmla="*/ 127704 w 214356"/>
                  <a:gd name="connsiteY48" fmla="*/ 160531 h 214936"/>
                  <a:gd name="connsiteX49" fmla="*/ 133066 w 214356"/>
                  <a:gd name="connsiteY49" fmla="*/ 183710 h 214936"/>
                  <a:gd name="connsiteX50" fmla="*/ 136268 w 214356"/>
                  <a:gd name="connsiteY50" fmla="*/ 193654 h 214936"/>
                  <a:gd name="connsiteX51" fmla="*/ 139822 w 214356"/>
                  <a:gd name="connsiteY51" fmla="*/ 202471 h 214936"/>
                  <a:gd name="connsiteX52" fmla="*/ 141734 w 214356"/>
                  <a:gd name="connsiteY52" fmla="*/ 209204 h 214936"/>
                  <a:gd name="connsiteX53" fmla="*/ 142565 w 214356"/>
                  <a:gd name="connsiteY53" fmla="*/ 213956 h 214936"/>
                  <a:gd name="connsiteX54" fmla="*/ 91267 w 214356"/>
                  <a:gd name="connsiteY54" fmla="*/ 213978 h 214936"/>
                  <a:gd name="connsiteX55" fmla="*/ 33339 w 214356"/>
                  <a:gd name="connsiteY55" fmla="*/ 213915 h 214936"/>
                  <a:gd name="connsiteX56" fmla="*/ 21990 w 214356"/>
                  <a:gd name="connsiteY56" fmla="*/ 213749 h 214936"/>
                  <a:gd name="connsiteX57" fmla="*/ 21969 w 214356"/>
                  <a:gd name="connsiteY57" fmla="*/ 214936 h 214936"/>
                  <a:gd name="connsiteX58" fmla="*/ 477 w 214356"/>
                  <a:gd name="connsiteY58" fmla="*/ 214832 h 214936"/>
                  <a:gd name="connsiteX59" fmla="*/ 0 w 214356"/>
                  <a:gd name="connsiteY59" fmla="*/ 211998 h 214936"/>
                  <a:gd name="connsiteX60" fmla="*/ 2078 w 214356"/>
                  <a:gd name="connsiteY60" fmla="*/ 211601 h 214936"/>
                  <a:gd name="connsiteX61" fmla="*/ 4053 w 214356"/>
                  <a:gd name="connsiteY61" fmla="*/ 214644 h 214936"/>
                  <a:gd name="connsiteX62" fmla="*/ 7898 w 214356"/>
                  <a:gd name="connsiteY62" fmla="*/ 210934 h 214936"/>
                  <a:gd name="connsiteX63" fmla="*/ 4842 w 214356"/>
                  <a:gd name="connsiteY63" fmla="*/ 211331 h 214936"/>
                  <a:gd name="connsiteX64" fmla="*/ 3013 w 214356"/>
                  <a:gd name="connsiteY64" fmla="*/ 208328 h 214936"/>
                  <a:gd name="connsiteX65" fmla="*/ 3283 w 214356"/>
                  <a:gd name="connsiteY65" fmla="*/ 205056 h 214936"/>
                  <a:gd name="connsiteX66" fmla="*/ 7045 w 214356"/>
                  <a:gd name="connsiteY66" fmla="*/ 204513 h 214936"/>
                  <a:gd name="connsiteX67" fmla="*/ 6235 w 214356"/>
                  <a:gd name="connsiteY67" fmla="*/ 200929 h 214936"/>
                  <a:gd name="connsiteX68" fmla="*/ 2805 w 214356"/>
                  <a:gd name="connsiteY68" fmla="*/ 201867 h 214936"/>
                  <a:gd name="connsiteX69" fmla="*/ 4177 w 214356"/>
                  <a:gd name="connsiteY69" fmla="*/ 198657 h 214936"/>
                  <a:gd name="connsiteX70" fmla="*/ 1600 w 214356"/>
                  <a:gd name="connsiteY70" fmla="*/ 192632 h 214936"/>
                  <a:gd name="connsiteX71" fmla="*/ 4510 w 214356"/>
                  <a:gd name="connsiteY71" fmla="*/ 190589 h 214936"/>
                  <a:gd name="connsiteX72" fmla="*/ 3097 w 214356"/>
                  <a:gd name="connsiteY72" fmla="*/ 189714 h 214936"/>
                  <a:gd name="connsiteX73" fmla="*/ 4988 w 214356"/>
                  <a:gd name="connsiteY73" fmla="*/ 187650 h 214936"/>
                  <a:gd name="connsiteX74" fmla="*/ 5133 w 214356"/>
                  <a:gd name="connsiteY74" fmla="*/ 185441 h 214936"/>
                  <a:gd name="connsiteX75" fmla="*/ 7024 w 214356"/>
                  <a:gd name="connsiteY75" fmla="*/ 181813 h 214936"/>
                  <a:gd name="connsiteX76" fmla="*/ 11369 w 214356"/>
                  <a:gd name="connsiteY76" fmla="*/ 180771 h 214936"/>
                  <a:gd name="connsiteX77" fmla="*/ 10995 w 214356"/>
                  <a:gd name="connsiteY77" fmla="*/ 178833 h 214936"/>
                  <a:gd name="connsiteX78" fmla="*/ 16378 w 214356"/>
                  <a:gd name="connsiteY78" fmla="*/ 180834 h 214936"/>
                  <a:gd name="connsiteX79" fmla="*/ 18560 w 214356"/>
                  <a:gd name="connsiteY79" fmla="*/ 173621 h 214936"/>
                  <a:gd name="connsiteX80" fmla="*/ 14195 w 214356"/>
                  <a:gd name="connsiteY80" fmla="*/ 171432 h 214936"/>
                  <a:gd name="connsiteX81" fmla="*/ 14902 w 214356"/>
                  <a:gd name="connsiteY81" fmla="*/ 169828 h 214936"/>
                  <a:gd name="connsiteX82" fmla="*/ 10953 w 214356"/>
                  <a:gd name="connsiteY82" fmla="*/ 170119 h 214936"/>
                  <a:gd name="connsiteX83" fmla="*/ 11203 w 214356"/>
                  <a:gd name="connsiteY83" fmla="*/ 165783 h 214936"/>
                  <a:gd name="connsiteX84" fmla="*/ 15733 w 214356"/>
                  <a:gd name="connsiteY84" fmla="*/ 165325 h 214936"/>
                  <a:gd name="connsiteX85" fmla="*/ 13572 w 214356"/>
                  <a:gd name="connsiteY85" fmla="*/ 161615 h 214936"/>
                  <a:gd name="connsiteX86" fmla="*/ 12076 w 214356"/>
                  <a:gd name="connsiteY86" fmla="*/ 160718 h 214936"/>
                  <a:gd name="connsiteX87" fmla="*/ 30990 w 214356"/>
                  <a:gd name="connsiteY87" fmla="*/ 148962 h 214936"/>
                  <a:gd name="connsiteX88" fmla="*/ 45456 w 214356"/>
                  <a:gd name="connsiteY88" fmla="*/ 141290 h 214936"/>
                  <a:gd name="connsiteX89" fmla="*/ 48595 w 214356"/>
                  <a:gd name="connsiteY89" fmla="*/ 136559 h 214936"/>
                  <a:gd name="connsiteX90" fmla="*/ 49073 w 214356"/>
                  <a:gd name="connsiteY90" fmla="*/ 131035 h 214936"/>
                  <a:gd name="connsiteX91" fmla="*/ 214356 w 214356"/>
                  <a:gd name="connsiteY91" fmla="*/ 0 h 214936"/>
                  <a:gd name="connsiteX92" fmla="*/ 207954 w 214356"/>
                  <a:gd name="connsiteY92" fmla="*/ 10276 h 214936"/>
                  <a:gd name="connsiteX93" fmla="*/ 202009 w 214356"/>
                  <a:gd name="connsiteY93" fmla="*/ 21887 h 214936"/>
                  <a:gd name="connsiteX94" fmla="*/ 197998 w 214356"/>
                  <a:gd name="connsiteY94" fmla="*/ 25660 h 214936"/>
                  <a:gd name="connsiteX95" fmla="*/ 196502 w 214356"/>
                  <a:gd name="connsiteY95" fmla="*/ 22950 h 214936"/>
                  <a:gd name="connsiteX96" fmla="*/ 198018 w 214356"/>
                  <a:gd name="connsiteY96" fmla="*/ 22054 h 214936"/>
                  <a:gd name="connsiteX97" fmla="*/ 200118 w 214356"/>
                  <a:gd name="connsiteY97" fmla="*/ 23576 h 214936"/>
                  <a:gd name="connsiteX98" fmla="*/ 201718 w 214356"/>
                  <a:gd name="connsiteY98" fmla="*/ 20094 h 214936"/>
                  <a:gd name="connsiteX99" fmla="*/ 197811 w 214356"/>
                  <a:gd name="connsiteY99" fmla="*/ 18657 h 214936"/>
                  <a:gd name="connsiteX100" fmla="*/ 194901 w 214356"/>
                  <a:gd name="connsiteY100" fmla="*/ 19052 h 214936"/>
                  <a:gd name="connsiteX101" fmla="*/ 193342 w 214356"/>
                  <a:gd name="connsiteY101" fmla="*/ 22950 h 214936"/>
                  <a:gd name="connsiteX102" fmla="*/ 190203 w 214356"/>
                  <a:gd name="connsiteY102" fmla="*/ 23909 h 214936"/>
                  <a:gd name="connsiteX103" fmla="*/ 185985 w 214356"/>
                  <a:gd name="connsiteY103" fmla="*/ 28454 h 214936"/>
                  <a:gd name="connsiteX104" fmla="*/ 181660 w 214356"/>
                  <a:gd name="connsiteY104" fmla="*/ 34832 h 214936"/>
                  <a:gd name="connsiteX105" fmla="*/ 177524 w 214356"/>
                  <a:gd name="connsiteY105" fmla="*/ 42440 h 214936"/>
                  <a:gd name="connsiteX106" fmla="*/ 175738 w 214356"/>
                  <a:gd name="connsiteY106" fmla="*/ 48319 h 214936"/>
                  <a:gd name="connsiteX107" fmla="*/ 174739 w 214356"/>
                  <a:gd name="connsiteY107" fmla="*/ 49278 h 214936"/>
                  <a:gd name="connsiteX108" fmla="*/ 173326 w 214356"/>
                  <a:gd name="connsiteY108" fmla="*/ 56949 h 214936"/>
                  <a:gd name="connsiteX109" fmla="*/ 171580 w 214356"/>
                  <a:gd name="connsiteY109" fmla="*/ 60972 h 214936"/>
                  <a:gd name="connsiteX110" fmla="*/ 171788 w 214356"/>
                  <a:gd name="connsiteY110" fmla="*/ 65641 h 214936"/>
                  <a:gd name="connsiteX111" fmla="*/ 173243 w 214356"/>
                  <a:gd name="connsiteY111" fmla="*/ 66496 h 214936"/>
                  <a:gd name="connsiteX112" fmla="*/ 165262 w 214356"/>
                  <a:gd name="connsiteY112" fmla="*/ 79149 h 214936"/>
                  <a:gd name="connsiteX113" fmla="*/ 163599 w 214356"/>
                  <a:gd name="connsiteY113" fmla="*/ 78691 h 214936"/>
                  <a:gd name="connsiteX114" fmla="*/ 163599 w 214356"/>
                  <a:gd name="connsiteY114" fmla="*/ 82213 h 214936"/>
                  <a:gd name="connsiteX115" fmla="*/ 166259 w 214356"/>
                  <a:gd name="connsiteY115" fmla="*/ 82234 h 214936"/>
                  <a:gd name="connsiteX116" fmla="*/ 166446 w 214356"/>
                  <a:gd name="connsiteY116" fmla="*/ 84631 h 214936"/>
                  <a:gd name="connsiteX117" fmla="*/ 164596 w 214356"/>
                  <a:gd name="connsiteY117" fmla="*/ 86779 h 214936"/>
                  <a:gd name="connsiteX118" fmla="*/ 158610 w 214356"/>
                  <a:gd name="connsiteY118" fmla="*/ 97138 h 214936"/>
                  <a:gd name="connsiteX119" fmla="*/ 158050 w 214356"/>
                  <a:gd name="connsiteY119" fmla="*/ 99452 h 214936"/>
                  <a:gd name="connsiteX120" fmla="*/ 155181 w 214356"/>
                  <a:gd name="connsiteY120" fmla="*/ 103851 h 214936"/>
                  <a:gd name="connsiteX121" fmla="*/ 152707 w 214356"/>
                  <a:gd name="connsiteY121" fmla="*/ 106310 h 214936"/>
                  <a:gd name="connsiteX122" fmla="*/ 150442 w 214356"/>
                  <a:gd name="connsiteY122" fmla="*/ 106436 h 214936"/>
                  <a:gd name="connsiteX123" fmla="*/ 150940 w 214356"/>
                  <a:gd name="connsiteY123" fmla="*/ 112502 h 214936"/>
                  <a:gd name="connsiteX124" fmla="*/ 149464 w 214356"/>
                  <a:gd name="connsiteY124" fmla="*/ 117567 h 214936"/>
                  <a:gd name="connsiteX125" fmla="*/ 147989 w 214356"/>
                  <a:gd name="connsiteY125" fmla="*/ 118568 h 214936"/>
                  <a:gd name="connsiteX126" fmla="*/ 148259 w 214356"/>
                  <a:gd name="connsiteY126" fmla="*/ 121319 h 214936"/>
                  <a:gd name="connsiteX127" fmla="*/ 146597 w 214356"/>
                  <a:gd name="connsiteY127" fmla="*/ 124008 h 214936"/>
                  <a:gd name="connsiteX128" fmla="*/ 143790 w 214356"/>
                  <a:gd name="connsiteY128" fmla="*/ 126384 h 214936"/>
                  <a:gd name="connsiteX129" fmla="*/ 139072 w 214356"/>
                  <a:gd name="connsiteY129" fmla="*/ 132242 h 214936"/>
                  <a:gd name="connsiteX130" fmla="*/ 136349 w 214356"/>
                  <a:gd name="connsiteY130" fmla="*/ 133139 h 214936"/>
                  <a:gd name="connsiteX131" fmla="*/ 137451 w 214356"/>
                  <a:gd name="connsiteY131" fmla="*/ 131533 h 214936"/>
                  <a:gd name="connsiteX132" fmla="*/ 135581 w 214356"/>
                  <a:gd name="connsiteY132" fmla="*/ 130471 h 214936"/>
                  <a:gd name="connsiteX133" fmla="*/ 131216 w 214356"/>
                  <a:gd name="connsiteY133" fmla="*/ 132221 h 214936"/>
                  <a:gd name="connsiteX134" fmla="*/ 134022 w 214356"/>
                  <a:gd name="connsiteY134" fmla="*/ 135057 h 214936"/>
                  <a:gd name="connsiteX135" fmla="*/ 131797 w 214356"/>
                  <a:gd name="connsiteY135" fmla="*/ 137287 h 214936"/>
                  <a:gd name="connsiteX136" fmla="*/ 129449 w 214356"/>
                  <a:gd name="connsiteY136" fmla="*/ 135473 h 214936"/>
                  <a:gd name="connsiteX137" fmla="*/ 130758 w 214356"/>
                  <a:gd name="connsiteY137" fmla="*/ 133139 h 214936"/>
                  <a:gd name="connsiteX138" fmla="*/ 129969 w 214356"/>
                  <a:gd name="connsiteY138" fmla="*/ 126968 h 214936"/>
                  <a:gd name="connsiteX139" fmla="*/ 125770 w 214356"/>
                  <a:gd name="connsiteY139" fmla="*/ 119506 h 214936"/>
                  <a:gd name="connsiteX140" fmla="*/ 126061 w 214356"/>
                  <a:gd name="connsiteY140" fmla="*/ 115816 h 214936"/>
                  <a:gd name="connsiteX141" fmla="*/ 124316 w 214356"/>
                  <a:gd name="connsiteY141" fmla="*/ 112064 h 214936"/>
                  <a:gd name="connsiteX142" fmla="*/ 125770 w 214356"/>
                  <a:gd name="connsiteY142" fmla="*/ 108875 h 214936"/>
                  <a:gd name="connsiteX143" fmla="*/ 124793 w 214356"/>
                  <a:gd name="connsiteY143" fmla="*/ 105810 h 214936"/>
                  <a:gd name="connsiteX144" fmla="*/ 125874 w 214356"/>
                  <a:gd name="connsiteY144" fmla="*/ 100995 h 214936"/>
                  <a:gd name="connsiteX145" fmla="*/ 129116 w 214356"/>
                  <a:gd name="connsiteY145" fmla="*/ 95763 h 214936"/>
                  <a:gd name="connsiteX146" fmla="*/ 128867 w 214356"/>
                  <a:gd name="connsiteY146" fmla="*/ 93991 h 214936"/>
                  <a:gd name="connsiteX147" fmla="*/ 131008 w 214356"/>
                  <a:gd name="connsiteY147" fmla="*/ 91427 h 214936"/>
                  <a:gd name="connsiteX148" fmla="*/ 129573 w 214356"/>
                  <a:gd name="connsiteY148" fmla="*/ 90718 h 214936"/>
                  <a:gd name="connsiteX149" fmla="*/ 129615 w 214356"/>
                  <a:gd name="connsiteY149" fmla="*/ 85840 h 214936"/>
                  <a:gd name="connsiteX150" fmla="*/ 132048 w 214356"/>
                  <a:gd name="connsiteY150" fmla="*/ 81296 h 214936"/>
                  <a:gd name="connsiteX151" fmla="*/ 131466 w 214356"/>
                  <a:gd name="connsiteY151" fmla="*/ 80442 h 214936"/>
                  <a:gd name="connsiteX152" fmla="*/ 133024 w 214356"/>
                  <a:gd name="connsiteY152" fmla="*/ 73688 h 214936"/>
                  <a:gd name="connsiteX153" fmla="*/ 135061 w 214356"/>
                  <a:gd name="connsiteY153" fmla="*/ 69519 h 214936"/>
                  <a:gd name="connsiteX154" fmla="*/ 134043 w 214356"/>
                  <a:gd name="connsiteY154" fmla="*/ 67580 h 214936"/>
                  <a:gd name="connsiteX155" fmla="*/ 136745 w 214356"/>
                  <a:gd name="connsiteY155" fmla="*/ 64391 h 214936"/>
                  <a:gd name="connsiteX156" fmla="*/ 135850 w 214356"/>
                  <a:gd name="connsiteY156" fmla="*/ 62869 h 214936"/>
                  <a:gd name="connsiteX157" fmla="*/ 137659 w 214356"/>
                  <a:gd name="connsiteY157" fmla="*/ 59034 h 214936"/>
                  <a:gd name="connsiteX158" fmla="*/ 139052 w 214356"/>
                  <a:gd name="connsiteY158" fmla="*/ 61202 h 214936"/>
                  <a:gd name="connsiteX159" fmla="*/ 141525 w 214356"/>
                  <a:gd name="connsiteY159" fmla="*/ 60159 h 214936"/>
                  <a:gd name="connsiteX160" fmla="*/ 139654 w 214356"/>
                  <a:gd name="connsiteY160" fmla="*/ 56866 h 214936"/>
                  <a:gd name="connsiteX161" fmla="*/ 140237 w 214356"/>
                  <a:gd name="connsiteY161" fmla="*/ 54594 h 214936"/>
                  <a:gd name="connsiteX162" fmla="*/ 142398 w 214356"/>
                  <a:gd name="connsiteY162" fmla="*/ 52384 h 214936"/>
                  <a:gd name="connsiteX163" fmla="*/ 144996 w 214356"/>
                  <a:gd name="connsiteY163" fmla="*/ 52176 h 214936"/>
                  <a:gd name="connsiteX164" fmla="*/ 144248 w 214356"/>
                  <a:gd name="connsiteY164" fmla="*/ 49903 h 214936"/>
                  <a:gd name="connsiteX165" fmla="*/ 145931 w 214356"/>
                  <a:gd name="connsiteY165" fmla="*/ 45880 h 214936"/>
                  <a:gd name="connsiteX166" fmla="*/ 150837 w 214356"/>
                  <a:gd name="connsiteY166" fmla="*/ 43858 h 214936"/>
                  <a:gd name="connsiteX167" fmla="*/ 147282 w 214356"/>
                  <a:gd name="connsiteY167" fmla="*/ 43671 h 214936"/>
                  <a:gd name="connsiteX168" fmla="*/ 148862 w 214356"/>
                  <a:gd name="connsiteY168" fmla="*/ 40544 h 214936"/>
                  <a:gd name="connsiteX169" fmla="*/ 151107 w 214356"/>
                  <a:gd name="connsiteY169" fmla="*/ 40377 h 214936"/>
                  <a:gd name="connsiteX170" fmla="*/ 149777 w 214356"/>
                  <a:gd name="connsiteY170" fmla="*/ 35895 h 214936"/>
                  <a:gd name="connsiteX171" fmla="*/ 148384 w 214356"/>
                  <a:gd name="connsiteY171" fmla="*/ 34728 h 214936"/>
                  <a:gd name="connsiteX172" fmla="*/ 151024 w 214356"/>
                  <a:gd name="connsiteY172" fmla="*/ 32518 h 214936"/>
                  <a:gd name="connsiteX173" fmla="*/ 153643 w 214356"/>
                  <a:gd name="connsiteY173" fmla="*/ 32518 h 214936"/>
                  <a:gd name="connsiteX174" fmla="*/ 155742 w 214356"/>
                  <a:gd name="connsiteY174" fmla="*/ 34832 h 214936"/>
                  <a:gd name="connsiteX175" fmla="*/ 159587 w 214356"/>
                  <a:gd name="connsiteY175" fmla="*/ 34165 h 214936"/>
                  <a:gd name="connsiteX176" fmla="*/ 159089 w 214356"/>
                  <a:gd name="connsiteY176" fmla="*/ 30246 h 214936"/>
                  <a:gd name="connsiteX177" fmla="*/ 161146 w 214356"/>
                  <a:gd name="connsiteY177" fmla="*/ 28954 h 214936"/>
                  <a:gd name="connsiteX178" fmla="*/ 161416 w 214356"/>
                  <a:gd name="connsiteY178" fmla="*/ 25932 h 214936"/>
                  <a:gd name="connsiteX179" fmla="*/ 163016 w 214356"/>
                  <a:gd name="connsiteY179" fmla="*/ 27869 h 214936"/>
                  <a:gd name="connsiteX180" fmla="*/ 164949 w 214356"/>
                  <a:gd name="connsiteY180" fmla="*/ 25744 h 214936"/>
                  <a:gd name="connsiteX181" fmla="*/ 162580 w 214356"/>
                  <a:gd name="connsiteY181" fmla="*/ 23284 h 214936"/>
                  <a:gd name="connsiteX182" fmla="*/ 164181 w 214356"/>
                  <a:gd name="connsiteY182" fmla="*/ 20282 h 214936"/>
                  <a:gd name="connsiteX183" fmla="*/ 163100 w 214356"/>
                  <a:gd name="connsiteY183" fmla="*/ 18719 h 214936"/>
                  <a:gd name="connsiteX184" fmla="*/ 157591 w 214356"/>
                  <a:gd name="connsiteY184" fmla="*/ 18260 h 214936"/>
                  <a:gd name="connsiteX185" fmla="*/ 156760 w 214356"/>
                  <a:gd name="connsiteY185" fmla="*/ 16822 h 214936"/>
                  <a:gd name="connsiteX186" fmla="*/ 160356 w 214356"/>
                  <a:gd name="connsiteY186" fmla="*/ 13007 h 214936"/>
                  <a:gd name="connsiteX187" fmla="*/ 162455 w 214356"/>
                  <a:gd name="connsiteY187" fmla="*/ 14154 h 214936"/>
                  <a:gd name="connsiteX188" fmla="*/ 164201 w 214356"/>
                  <a:gd name="connsiteY188" fmla="*/ 12340 h 214936"/>
                  <a:gd name="connsiteX189" fmla="*/ 168317 w 214356"/>
                  <a:gd name="connsiteY189" fmla="*/ 13278 h 214936"/>
                  <a:gd name="connsiteX190" fmla="*/ 169023 w 214356"/>
                  <a:gd name="connsiteY190" fmla="*/ 10443 h 214936"/>
                  <a:gd name="connsiteX191" fmla="*/ 167714 w 214356"/>
                  <a:gd name="connsiteY191" fmla="*/ 8817 h 214936"/>
                  <a:gd name="connsiteX192" fmla="*/ 170457 w 214356"/>
                  <a:gd name="connsiteY192" fmla="*/ 4815 h 21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Lst>
                <a:rect l="l" t="t" r="r" b="b"/>
                <a:pathLst>
                  <a:path w="214356" h="214936">
                    <a:moveTo>
                      <a:pt x="50591" y="128992"/>
                    </a:moveTo>
                    <a:lnTo>
                      <a:pt x="51609" y="135308"/>
                    </a:lnTo>
                    <a:lnTo>
                      <a:pt x="50258" y="140645"/>
                    </a:lnTo>
                    <a:lnTo>
                      <a:pt x="53002" y="144063"/>
                    </a:lnTo>
                    <a:lnTo>
                      <a:pt x="56909" y="144146"/>
                    </a:lnTo>
                    <a:lnTo>
                      <a:pt x="59840" y="145147"/>
                    </a:lnTo>
                    <a:lnTo>
                      <a:pt x="61045" y="147065"/>
                    </a:lnTo>
                    <a:lnTo>
                      <a:pt x="60671" y="149462"/>
                    </a:lnTo>
                    <a:lnTo>
                      <a:pt x="62562" y="148753"/>
                    </a:lnTo>
                    <a:lnTo>
                      <a:pt x="66928" y="151630"/>
                    </a:lnTo>
                    <a:lnTo>
                      <a:pt x="68258" y="153902"/>
                    </a:lnTo>
                    <a:lnTo>
                      <a:pt x="71355" y="155569"/>
                    </a:lnTo>
                    <a:lnTo>
                      <a:pt x="71459" y="158154"/>
                    </a:lnTo>
                    <a:lnTo>
                      <a:pt x="69817" y="159488"/>
                    </a:lnTo>
                    <a:lnTo>
                      <a:pt x="72082" y="161656"/>
                    </a:lnTo>
                    <a:lnTo>
                      <a:pt x="70773" y="166451"/>
                    </a:lnTo>
                    <a:lnTo>
                      <a:pt x="74992" y="166013"/>
                    </a:lnTo>
                    <a:lnTo>
                      <a:pt x="76510" y="162844"/>
                    </a:lnTo>
                    <a:lnTo>
                      <a:pt x="80417" y="164095"/>
                    </a:lnTo>
                    <a:lnTo>
                      <a:pt x="80812" y="165867"/>
                    </a:lnTo>
                    <a:lnTo>
                      <a:pt x="76571" y="171996"/>
                    </a:lnTo>
                    <a:lnTo>
                      <a:pt x="74681" y="175998"/>
                    </a:lnTo>
                    <a:lnTo>
                      <a:pt x="74182" y="180625"/>
                    </a:lnTo>
                    <a:lnTo>
                      <a:pt x="76905" y="181168"/>
                    </a:lnTo>
                    <a:lnTo>
                      <a:pt x="81311" y="179938"/>
                    </a:lnTo>
                    <a:lnTo>
                      <a:pt x="85364" y="182147"/>
                    </a:lnTo>
                    <a:lnTo>
                      <a:pt x="87734" y="182376"/>
                    </a:lnTo>
                    <a:lnTo>
                      <a:pt x="87629" y="184107"/>
                    </a:lnTo>
                    <a:lnTo>
                      <a:pt x="96048" y="184690"/>
                    </a:lnTo>
                    <a:lnTo>
                      <a:pt x="98147" y="186399"/>
                    </a:lnTo>
                    <a:lnTo>
                      <a:pt x="99435" y="183878"/>
                    </a:lnTo>
                    <a:lnTo>
                      <a:pt x="101307" y="186003"/>
                    </a:lnTo>
                    <a:lnTo>
                      <a:pt x="101369" y="183460"/>
                    </a:lnTo>
                    <a:lnTo>
                      <a:pt x="103531" y="181439"/>
                    </a:lnTo>
                    <a:lnTo>
                      <a:pt x="101057" y="173393"/>
                    </a:lnTo>
                    <a:lnTo>
                      <a:pt x="101286" y="172370"/>
                    </a:lnTo>
                    <a:lnTo>
                      <a:pt x="104258" y="174101"/>
                    </a:lnTo>
                    <a:lnTo>
                      <a:pt x="106939" y="169911"/>
                    </a:lnTo>
                    <a:lnTo>
                      <a:pt x="105048" y="168723"/>
                    </a:lnTo>
                    <a:lnTo>
                      <a:pt x="104466" y="165638"/>
                    </a:lnTo>
                    <a:lnTo>
                      <a:pt x="106357" y="162761"/>
                    </a:lnTo>
                    <a:lnTo>
                      <a:pt x="105131" y="161094"/>
                    </a:lnTo>
                    <a:lnTo>
                      <a:pt x="106919" y="159384"/>
                    </a:lnTo>
                    <a:lnTo>
                      <a:pt x="111221" y="160385"/>
                    </a:lnTo>
                    <a:lnTo>
                      <a:pt x="116875" y="162594"/>
                    </a:lnTo>
                    <a:lnTo>
                      <a:pt x="120595" y="161281"/>
                    </a:lnTo>
                    <a:lnTo>
                      <a:pt x="122487" y="159405"/>
                    </a:lnTo>
                    <a:lnTo>
                      <a:pt x="126415" y="159530"/>
                    </a:lnTo>
                    <a:lnTo>
                      <a:pt x="127704" y="160531"/>
                    </a:lnTo>
                    <a:lnTo>
                      <a:pt x="133066" y="183710"/>
                    </a:lnTo>
                    <a:lnTo>
                      <a:pt x="136268" y="193654"/>
                    </a:lnTo>
                    <a:lnTo>
                      <a:pt x="139822" y="202471"/>
                    </a:lnTo>
                    <a:lnTo>
                      <a:pt x="141734" y="209204"/>
                    </a:lnTo>
                    <a:lnTo>
                      <a:pt x="142565" y="213956"/>
                    </a:lnTo>
                    <a:lnTo>
                      <a:pt x="91267" y="213978"/>
                    </a:lnTo>
                    <a:lnTo>
                      <a:pt x="33339" y="213915"/>
                    </a:lnTo>
                    <a:lnTo>
                      <a:pt x="21990" y="213749"/>
                    </a:lnTo>
                    <a:lnTo>
                      <a:pt x="21969" y="214936"/>
                    </a:lnTo>
                    <a:lnTo>
                      <a:pt x="477" y="214832"/>
                    </a:lnTo>
                    <a:lnTo>
                      <a:pt x="0" y="211998"/>
                    </a:lnTo>
                    <a:lnTo>
                      <a:pt x="2078" y="211601"/>
                    </a:lnTo>
                    <a:lnTo>
                      <a:pt x="4053" y="214644"/>
                    </a:lnTo>
                    <a:lnTo>
                      <a:pt x="7898" y="210934"/>
                    </a:lnTo>
                    <a:lnTo>
                      <a:pt x="4842" y="211331"/>
                    </a:lnTo>
                    <a:lnTo>
                      <a:pt x="3013" y="208328"/>
                    </a:lnTo>
                    <a:lnTo>
                      <a:pt x="3283" y="205056"/>
                    </a:lnTo>
                    <a:lnTo>
                      <a:pt x="7045" y="204513"/>
                    </a:lnTo>
                    <a:lnTo>
                      <a:pt x="6235" y="200929"/>
                    </a:lnTo>
                    <a:lnTo>
                      <a:pt x="2805" y="201867"/>
                    </a:lnTo>
                    <a:lnTo>
                      <a:pt x="4177" y="198657"/>
                    </a:lnTo>
                    <a:lnTo>
                      <a:pt x="1600" y="192632"/>
                    </a:lnTo>
                    <a:lnTo>
                      <a:pt x="4510" y="190589"/>
                    </a:lnTo>
                    <a:lnTo>
                      <a:pt x="3097" y="189714"/>
                    </a:lnTo>
                    <a:lnTo>
                      <a:pt x="4988" y="187650"/>
                    </a:lnTo>
                    <a:lnTo>
                      <a:pt x="5133" y="185441"/>
                    </a:lnTo>
                    <a:lnTo>
                      <a:pt x="7024" y="181813"/>
                    </a:lnTo>
                    <a:lnTo>
                      <a:pt x="11369" y="180771"/>
                    </a:lnTo>
                    <a:lnTo>
                      <a:pt x="10995" y="178833"/>
                    </a:lnTo>
                    <a:lnTo>
                      <a:pt x="16378" y="180834"/>
                    </a:lnTo>
                    <a:lnTo>
                      <a:pt x="18560" y="173621"/>
                    </a:lnTo>
                    <a:lnTo>
                      <a:pt x="14195" y="171432"/>
                    </a:lnTo>
                    <a:lnTo>
                      <a:pt x="14902" y="169828"/>
                    </a:lnTo>
                    <a:lnTo>
                      <a:pt x="10953" y="170119"/>
                    </a:lnTo>
                    <a:lnTo>
                      <a:pt x="11203" y="165783"/>
                    </a:lnTo>
                    <a:lnTo>
                      <a:pt x="15733" y="165325"/>
                    </a:lnTo>
                    <a:lnTo>
                      <a:pt x="13572" y="161615"/>
                    </a:lnTo>
                    <a:lnTo>
                      <a:pt x="12076" y="160718"/>
                    </a:lnTo>
                    <a:lnTo>
                      <a:pt x="30990" y="148962"/>
                    </a:lnTo>
                    <a:lnTo>
                      <a:pt x="45456" y="141290"/>
                    </a:lnTo>
                    <a:lnTo>
                      <a:pt x="48595" y="136559"/>
                    </a:lnTo>
                    <a:lnTo>
                      <a:pt x="49073" y="131035"/>
                    </a:lnTo>
                    <a:close/>
                    <a:moveTo>
                      <a:pt x="214356" y="0"/>
                    </a:moveTo>
                    <a:lnTo>
                      <a:pt x="207954" y="10276"/>
                    </a:lnTo>
                    <a:lnTo>
                      <a:pt x="202009" y="21887"/>
                    </a:lnTo>
                    <a:lnTo>
                      <a:pt x="197998" y="25660"/>
                    </a:lnTo>
                    <a:lnTo>
                      <a:pt x="196502" y="22950"/>
                    </a:lnTo>
                    <a:lnTo>
                      <a:pt x="198018" y="22054"/>
                    </a:lnTo>
                    <a:lnTo>
                      <a:pt x="200118" y="23576"/>
                    </a:lnTo>
                    <a:lnTo>
                      <a:pt x="201718" y="20094"/>
                    </a:lnTo>
                    <a:lnTo>
                      <a:pt x="197811" y="18657"/>
                    </a:lnTo>
                    <a:lnTo>
                      <a:pt x="194901" y="19052"/>
                    </a:lnTo>
                    <a:lnTo>
                      <a:pt x="193342" y="22950"/>
                    </a:lnTo>
                    <a:lnTo>
                      <a:pt x="190203" y="23909"/>
                    </a:lnTo>
                    <a:lnTo>
                      <a:pt x="185985" y="28454"/>
                    </a:lnTo>
                    <a:lnTo>
                      <a:pt x="181660" y="34832"/>
                    </a:lnTo>
                    <a:lnTo>
                      <a:pt x="177524" y="42440"/>
                    </a:lnTo>
                    <a:lnTo>
                      <a:pt x="175738" y="48319"/>
                    </a:lnTo>
                    <a:lnTo>
                      <a:pt x="174739" y="49278"/>
                    </a:lnTo>
                    <a:lnTo>
                      <a:pt x="173326" y="56949"/>
                    </a:lnTo>
                    <a:lnTo>
                      <a:pt x="171580" y="60972"/>
                    </a:lnTo>
                    <a:lnTo>
                      <a:pt x="171788" y="65641"/>
                    </a:lnTo>
                    <a:lnTo>
                      <a:pt x="173243" y="66496"/>
                    </a:lnTo>
                    <a:lnTo>
                      <a:pt x="165262" y="79149"/>
                    </a:lnTo>
                    <a:lnTo>
                      <a:pt x="163599" y="78691"/>
                    </a:lnTo>
                    <a:lnTo>
                      <a:pt x="163599" y="82213"/>
                    </a:lnTo>
                    <a:lnTo>
                      <a:pt x="166259" y="82234"/>
                    </a:lnTo>
                    <a:lnTo>
                      <a:pt x="166446" y="84631"/>
                    </a:lnTo>
                    <a:lnTo>
                      <a:pt x="164596" y="86779"/>
                    </a:lnTo>
                    <a:lnTo>
                      <a:pt x="158610" y="97138"/>
                    </a:lnTo>
                    <a:lnTo>
                      <a:pt x="158050" y="99452"/>
                    </a:lnTo>
                    <a:lnTo>
                      <a:pt x="155181" y="103851"/>
                    </a:lnTo>
                    <a:lnTo>
                      <a:pt x="152707" y="106310"/>
                    </a:lnTo>
                    <a:lnTo>
                      <a:pt x="150442" y="106436"/>
                    </a:lnTo>
                    <a:lnTo>
                      <a:pt x="150940" y="112502"/>
                    </a:lnTo>
                    <a:lnTo>
                      <a:pt x="149464" y="117567"/>
                    </a:lnTo>
                    <a:lnTo>
                      <a:pt x="147989" y="118568"/>
                    </a:lnTo>
                    <a:lnTo>
                      <a:pt x="148259" y="121319"/>
                    </a:lnTo>
                    <a:lnTo>
                      <a:pt x="146597" y="124008"/>
                    </a:lnTo>
                    <a:lnTo>
                      <a:pt x="143790" y="126384"/>
                    </a:lnTo>
                    <a:lnTo>
                      <a:pt x="139072" y="132242"/>
                    </a:lnTo>
                    <a:lnTo>
                      <a:pt x="136349" y="133139"/>
                    </a:lnTo>
                    <a:lnTo>
                      <a:pt x="137451" y="131533"/>
                    </a:lnTo>
                    <a:lnTo>
                      <a:pt x="135581" y="130471"/>
                    </a:lnTo>
                    <a:lnTo>
                      <a:pt x="131216" y="132221"/>
                    </a:lnTo>
                    <a:lnTo>
                      <a:pt x="134022" y="135057"/>
                    </a:lnTo>
                    <a:lnTo>
                      <a:pt x="131797" y="137287"/>
                    </a:lnTo>
                    <a:lnTo>
                      <a:pt x="129449" y="135473"/>
                    </a:lnTo>
                    <a:lnTo>
                      <a:pt x="130758" y="133139"/>
                    </a:lnTo>
                    <a:lnTo>
                      <a:pt x="129969" y="126968"/>
                    </a:lnTo>
                    <a:lnTo>
                      <a:pt x="125770" y="119506"/>
                    </a:lnTo>
                    <a:lnTo>
                      <a:pt x="126061" y="115816"/>
                    </a:lnTo>
                    <a:lnTo>
                      <a:pt x="124316" y="112064"/>
                    </a:lnTo>
                    <a:lnTo>
                      <a:pt x="125770" y="108875"/>
                    </a:lnTo>
                    <a:lnTo>
                      <a:pt x="124793" y="105810"/>
                    </a:lnTo>
                    <a:lnTo>
                      <a:pt x="125874" y="100995"/>
                    </a:lnTo>
                    <a:lnTo>
                      <a:pt x="129116" y="95763"/>
                    </a:lnTo>
                    <a:lnTo>
                      <a:pt x="128867" y="93991"/>
                    </a:lnTo>
                    <a:lnTo>
                      <a:pt x="131008" y="91427"/>
                    </a:lnTo>
                    <a:lnTo>
                      <a:pt x="129573" y="90718"/>
                    </a:lnTo>
                    <a:lnTo>
                      <a:pt x="129615" y="85840"/>
                    </a:lnTo>
                    <a:lnTo>
                      <a:pt x="132048" y="81296"/>
                    </a:lnTo>
                    <a:lnTo>
                      <a:pt x="131466" y="80442"/>
                    </a:lnTo>
                    <a:lnTo>
                      <a:pt x="133024" y="73688"/>
                    </a:lnTo>
                    <a:lnTo>
                      <a:pt x="135061" y="69519"/>
                    </a:lnTo>
                    <a:lnTo>
                      <a:pt x="134043" y="67580"/>
                    </a:lnTo>
                    <a:lnTo>
                      <a:pt x="136745" y="64391"/>
                    </a:lnTo>
                    <a:lnTo>
                      <a:pt x="135850" y="62869"/>
                    </a:lnTo>
                    <a:lnTo>
                      <a:pt x="137659" y="59034"/>
                    </a:lnTo>
                    <a:lnTo>
                      <a:pt x="139052" y="61202"/>
                    </a:lnTo>
                    <a:lnTo>
                      <a:pt x="141525" y="60159"/>
                    </a:lnTo>
                    <a:lnTo>
                      <a:pt x="139654" y="56866"/>
                    </a:lnTo>
                    <a:lnTo>
                      <a:pt x="140237" y="54594"/>
                    </a:lnTo>
                    <a:lnTo>
                      <a:pt x="142398" y="52384"/>
                    </a:lnTo>
                    <a:lnTo>
                      <a:pt x="144996" y="52176"/>
                    </a:lnTo>
                    <a:lnTo>
                      <a:pt x="144248" y="49903"/>
                    </a:lnTo>
                    <a:lnTo>
                      <a:pt x="145931" y="45880"/>
                    </a:lnTo>
                    <a:lnTo>
                      <a:pt x="150837" y="43858"/>
                    </a:lnTo>
                    <a:lnTo>
                      <a:pt x="147282" y="43671"/>
                    </a:lnTo>
                    <a:lnTo>
                      <a:pt x="148862" y="40544"/>
                    </a:lnTo>
                    <a:lnTo>
                      <a:pt x="151107" y="40377"/>
                    </a:lnTo>
                    <a:lnTo>
                      <a:pt x="149777" y="35895"/>
                    </a:lnTo>
                    <a:lnTo>
                      <a:pt x="148384" y="34728"/>
                    </a:lnTo>
                    <a:lnTo>
                      <a:pt x="151024" y="32518"/>
                    </a:lnTo>
                    <a:lnTo>
                      <a:pt x="153643" y="32518"/>
                    </a:lnTo>
                    <a:lnTo>
                      <a:pt x="155742" y="34832"/>
                    </a:lnTo>
                    <a:lnTo>
                      <a:pt x="159587" y="34165"/>
                    </a:lnTo>
                    <a:lnTo>
                      <a:pt x="159089" y="30246"/>
                    </a:lnTo>
                    <a:lnTo>
                      <a:pt x="161146" y="28954"/>
                    </a:lnTo>
                    <a:lnTo>
                      <a:pt x="161416" y="25932"/>
                    </a:lnTo>
                    <a:lnTo>
                      <a:pt x="163016" y="27869"/>
                    </a:lnTo>
                    <a:lnTo>
                      <a:pt x="164949" y="25744"/>
                    </a:lnTo>
                    <a:lnTo>
                      <a:pt x="162580" y="23284"/>
                    </a:lnTo>
                    <a:lnTo>
                      <a:pt x="164181" y="20282"/>
                    </a:lnTo>
                    <a:lnTo>
                      <a:pt x="163100" y="18719"/>
                    </a:lnTo>
                    <a:lnTo>
                      <a:pt x="157591" y="18260"/>
                    </a:lnTo>
                    <a:lnTo>
                      <a:pt x="156760" y="16822"/>
                    </a:lnTo>
                    <a:lnTo>
                      <a:pt x="160356" y="13007"/>
                    </a:lnTo>
                    <a:lnTo>
                      <a:pt x="162455" y="14154"/>
                    </a:lnTo>
                    <a:lnTo>
                      <a:pt x="164201" y="12340"/>
                    </a:lnTo>
                    <a:lnTo>
                      <a:pt x="168317" y="13278"/>
                    </a:lnTo>
                    <a:lnTo>
                      <a:pt x="169023" y="10443"/>
                    </a:lnTo>
                    <a:lnTo>
                      <a:pt x="167714" y="8817"/>
                    </a:lnTo>
                    <a:lnTo>
                      <a:pt x="170457" y="4815"/>
                    </a:lnTo>
                    <a:close/>
                  </a:path>
                </a:pathLst>
              </a:custGeom>
              <a:solidFill>
                <a:srgbClr val="ACACAC">
                  <a:lumMod val="100000"/>
                </a:srgbClr>
              </a:solidFill>
              <a:ln w="3175" cap="sq">
                <a:solidFill>
                  <a:schemeClr val="bg1"/>
                </a:solidFill>
                <a:prstDash val="solid"/>
                <a:bevel/>
              </a:ln>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6" name="VA-3">
                <a:extLst>
                  <a:ext uri="{FF2B5EF4-FFF2-40B4-BE49-F238E27FC236}">
                    <a16:creationId xmlns:a16="http://schemas.microsoft.com/office/drawing/2014/main" id="{7B658BC5-5ED4-3AD3-47DF-8C845F43C3D2}"/>
                  </a:ext>
                </a:extLst>
              </p:cNvPr>
              <p:cNvSpPr/>
              <p:nvPr/>
            </p:nvSpPr>
            <p:spPr>
              <a:xfrm>
                <a:off x="6851035" y="3786527"/>
                <a:ext cx="51837" cy="68997"/>
              </a:xfrm>
              <a:custGeom>
                <a:avLst/>
                <a:gdLst>
                  <a:gd name="connsiteX0" fmla="*/ 38077 w 51837"/>
                  <a:gd name="connsiteY0" fmla="*/ 36375 h 68997"/>
                  <a:gd name="connsiteX1" fmla="*/ 41382 w 51837"/>
                  <a:gd name="connsiteY1" fmla="*/ 37022 h 68997"/>
                  <a:gd name="connsiteX2" fmla="*/ 46682 w 51837"/>
                  <a:gd name="connsiteY2" fmla="*/ 40606 h 68997"/>
                  <a:gd name="connsiteX3" fmla="*/ 51816 w 51837"/>
                  <a:gd name="connsiteY3" fmla="*/ 41982 h 68997"/>
                  <a:gd name="connsiteX4" fmla="*/ 50028 w 51837"/>
                  <a:gd name="connsiteY4" fmla="*/ 43692 h 68997"/>
                  <a:gd name="connsiteX5" fmla="*/ 51254 w 51837"/>
                  <a:gd name="connsiteY5" fmla="*/ 45359 h 68997"/>
                  <a:gd name="connsiteX6" fmla="*/ 49364 w 51837"/>
                  <a:gd name="connsiteY6" fmla="*/ 48236 h 68997"/>
                  <a:gd name="connsiteX7" fmla="*/ 49946 w 51837"/>
                  <a:gd name="connsiteY7" fmla="*/ 51320 h 68997"/>
                  <a:gd name="connsiteX8" fmla="*/ 51837 w 51837"/>
                  <a:gd name="connsiteY8" fmla="*/ 52509 h 68997"/>
                  <a:gd name="connsiteX9" fmla="*/ 49156 w 51837"/>
                  <a:gd name="connsiteY9" fmla="*/ 56698 h 68997"/>
                  <a:gd name="connsiteX10" fmla="*/ 46183 w 51837"/>
                  <a:gd name="connsiteY10" fmla="*/ 54968 h 68997"/>
                  <a:gd name="connsiteX11" fmla="*/ 45954 w 51837"/>
                  <a:gd name="connsiteY11" fmla="*/ 55990 h 68997"/>
                  <a:gd name="connsiteX12" fmla="*/ 48429 w 51837"/>
                  <a:gd name="connsiteY12" fmla="*/ 64036 h 68997"/>
                  <a:gd name="connsiteX13" fmla="*/ 46267 w 51837"/>
                  <a:gd name="connsiteY13" fmla="*/ 66058 h 68997"/>
                  <a:gd name="connsiteX14" fmla="*/ 46204 w 51837"/>
                  <a:gd name="connsiteY14" fmla="*/ 68601 h 68997"/>
                  <a:gd name="connsiteX15" fmla="*/ 44333 w 51837"/>
                  <a:gd name="connsiteY15" fmla="*/ 66475 h 68997"/>
                  <a:gd name="connsiteX16" fmla="*/ 43045 w 51837"/>
                  <a:gd name="connsiteY16" fmla="*/ 68997 h 68997"/>
                  <a:gd name="connsiteX17" fmla="*/ 40946 w 51837"/>
                  <a:gd name="connsiteY17" fmla="*/ 67288 h 68997"/>
                  <a:gd name="connsiteX18" fmla="*/ 32528 w 51837"/>
                  <a:gd name="connsiteY18" fmla="*/ 66705 h 68997"/>
                  <a:gd name="connsiteX19" fmla="*/ 32632 w 51837"/>
                  <a:gd name="connsiteY19" fmla="*/ 64974 h 68997"/>
                  <a:gd name="connsiteX20" fmla="*/ 30262 w 51837"/>
                  <a:gd name="connsiteY20" fmla="*/ 64744 h 68997"/>
                  <a:gd name="connsiteX21" fmla="*/ 26210 w 51837"/>
                  <a:gd name="connsiteY21" fmla="*/ 62536 h 68997"/>
                  <a:gd name="connsiteX22" fmla="*/ 21804 w 51837"/>
                  <a:gd name="connsiteY22" fmla="*/ 63765 h 68997"/>
                  <a:gd name="connsiteX23" fmla="*/ 19081 w 51837"/>
                  <a:gd name="connsiteY23" fmla="*/ 63223 h 68997"/>
                  <a:gd name="connsiteX24" fmla="*/ 19579 w 51837"/>
                  <a:gd name="connsiteY24" fmla="*/ 58595 h 68997"/>
                  <a:gd name="connsiteX25" fmla="*/ 21470 w 51837"/>
                  <a:gd name="connsiteY25" fmla="*/ 54594 h 68997"/>
                  <a:gd name="connsiteX26" fmla="*/ 25711 w 51837"/>
                  <a:gd name="connsiteY26" fmla="*/ 48465 h 68997"/>
                  <a:gd name="connsiteX27" fmla="*/ 25752 w 51837"/>
                  <a:gd name="connsiteY27" fmla="*/ 46631 h 68997"/>
                  <a:gd name="connsiteX28" fmla="*/ 27623 w 51837"/>
                  <a:gd name="connsiteY28" fmla="*/ 46381 h 68997"/>
                  <a:gd name="connsiteX29" fmla="*/ 27810 w 51837"/>
                  <a:gd name="connsiteY29" fmla="*/ 42962 h 68997"/>
                  <a:gd name="connsiteX30" fmla="*/ 31405 w 51837"/>
                  <a:gd name="connsiteY30" fmla="*/ 43024 h 68997"/>
                  <a:gd name="connsiteX31" fmla="*/ 32008 w 51837"/>
                  <a:gd name="connsiteY31" fmla="*/ 47005 h 68997"/>
                  <a:gd name="connsiteX32" fmla="*/ 35189 w 51837"/>
                  <a:gd name="connsiteY32" fmla="*/ 48361 h 68997"/>
                  <a:gd name="connsiteX33" fmla="*/ 36061 w 51837"/>
                  <a:gd name="connsiteY33" fmla="*/ 45963 h 68997"/>
                  <a:gd name="connsiteX34" fmla="*/ 34690 w 51837"/>
                  <a:gd name="connsiteY34" fmla="*/ 45776 h 68997"/>
                  <a:gd name="connsiteX35" fmla="*/ 34212 w 51837"/>
                  <a:gd name="connsiteY35" fmla="*/ 40252 h 68997"/>
                  <a:gd name="connsiteX36" fmla="*/ 34731 w 51837"/>
                  <a:gd name="connsiteY36" fmla="*/ 37209 h 68997"/>
                  <a:gd name="connsiteX37" fmla="*/ 37620 w 51837"/>
                  <a:gd name="connsiteY37" fmla="*/ 38188 h 68997"/>
                  <a:gd name="connsiteX38" fmla="*/ 7192 w 51837"/>
                  <a:gd name="connsiteY38" fmla="*/ 0 h 68997"/>
                  <a:gd name="connsiteX39" fmla="*/ 11681 w 51837"/>
                  <a:gd name="connsiteY39" fmla="*/ 6358 h 68997"/>
                  <a:gd name="connsiteX40" fmla="*/ 12741 w 51837"/>
                  <a:gd name="connsiteY40" fmla="*/ 6044 h 68997"/>
                  <a:gd name="connsiteX41" fmla="*/ 13968 w 51837"/>
                  <a:gd name="connsiteY41" fmla="*/ 9609 h 68997"/>
                  <a:gd name="connsiteX42" fmla="*/ 19206 w 51837"/>
                  <a:gd name="connsiteY42" fmla="*/ 17009 h 68997"/>
                  <a:gd name="connsiteX43" fmla="*/ 21035 w 51837"/>
                  <a:gd name="connsiteY43" fmla="*/ 18219 h 68997"/>
                  <a:gd name="connsiteX44" fmla="*/ 25088 w 51837"/>
                  <a:gd name="connsiteY44" fmla="*/ 18614 h 68997"/>
                  <a:gd name="connsiteX45" fmla="*/ 26045 w 51837"/>
                  <a:gd name="connsiteY45" fmla="*/ 16634 h 68997"/>
                  <a:gd name="connsiteX46" fmla="*/ 29931 w 51837"/>
                  <a:gd name="connsiteY46" fmla="*/ 15551 h 68997"/>
                  <a:gd name="connsiteX47" fmla="*/ 32551 w 51837"/>
                  <a:gd name="connsiteY47" fmla="*/ 17906 h 68997"/>
                  <a:gd name="connsiteX48" fmla="*/ 37498 w 51837"/>
                  <a:gd name="connsiteY48" fmla="*/ 16968 h 68997"/>
                  <a:gd name="connsiteX49" fmla="*/ 38141 w 51837"/>
                  <a:gd name="connsiteY49" fmla="*/ 16030 h 68997"/>
                  <a:gd name="connsiteX50" fmla="*/ 40969 w 51837"/>
                  <a:gd name="connsiteY50" fmla="*/ 19240 h 68997"/>
                  <a:gd name="connsiteX51" fmla="*/ 37185 w 51837"/>
                  <a:gd name="connsiteY51" fmla="*/ 31685 h 68997"/>
                  <a:gd name="connsiteX52" fmla="*/ 33007 w 51837"/>
                  <a:gd name="connsiteY52" fmla="*/ 29684 h 68997"/>
                  <a:gd name="connsiteX53" fmla="*/ 28788 w 51837"/>
                  <a:gd name="connsiteY53" fmla="*/ 32331 h 68997"/>
                  <a:gd name="connsiteX54" fmla="*/ 24922 w 51837"/>
                  <a:gd name="connsiteY54" fmla="*/ 37230 h 68997"/>
                  <a:gd name="connsiteX55" fmla="*/ 23280 w 51837"/>
                  <a:gd name="connsiteY55" fmla="*/ 36730 h 68997"/>
                  <a:gd name="connsiteX56" fmla="*/ 20204 w 51837"/>
                  <a:gd name="connsiteY56" fmla="*/ 32164 h 68997"/>
                  <a:gd name="connsiteX57" fmla="*/ 20640 w 51837"/>
                  <a:gd name="connsiteY57" fmla="*/ 30767 h 68997"/>
                  <a:gd name="connsiteX58" fmla="*/ 18769 w 51837"/>
                  <a:gd name="connsiteY58" fmla="*/ 27912 h 68997"/>
                  <a:gd name="connsiteX59" fmla="*/ 11681 w 51837"/>
                  <a:gd name="connsiteY59" fmla="*/ 22804 h 68997"/>
                  <a:gd name="connsiteX60" fmla="*/ 11639 w 51837"/>
                  <a:gd name="connsiteY60" fmla="*/ 20553 h 68997"/>
                  <a:gd name="connsiteX61" fmla="*/ 7004 w 51837"/>
                  <a:gd name="connsiteY61" fmla="*/ 15508 h 68997"/>
                  <a:gd name="connsiteX62" fmla="*/ 8896 w 51837"/>
                  <a:gd name="connsiteY62" fmla="*/ 20115 h 68997"/>
                  <a:gd name="connsiteX63" fmla="*/ 7399 w 51837"/>
                  <a:gd name="connsiteY63" fmla="*/ 20595 h 68997"/>
                  <a:gd name="connsiteX64" fmla="*/ 3387 w 51837"/>
                  <a:gd name="connsiteY64" fmla="*/ 15801 h 68997"/>
                  <a:gd name="connsiteX65" fmla="*/ 0 w 51837"/>
                  <a:gd name="connsiteY65" fmla="*/ 13695 h 68997"/>
                  <a:gd name="connsiteX66" fmla="*/ 2474 w 51837"/>
                  <a:gd name="connsiteY66" fmla="*/ 9109 h 68997"/>
                  <a:gd name="connsiteX67" fmla="*/ 2162 w 51837"/>
                  <a:gd name="connsiteY67" fmla="*/ 7587 h 68997"/>
                  <a:gd name="connsiteX68" fmla="*/ 5362 w 51837"/>
                  <a:gd name="connsiteY68" fmla="*/ 5503 h 68997"/>
                  <a:gd name="connsiteX69" fmla="*/ 4198 w 51837"/>
                  <a:gd name="connsiteY69" fmla="*/ 1063 h 68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51837" h="68997">
                    <a:moveTo>
                      <a:pt x="38077" y="36375"/>
                    </a:moveTo>
                    <a:lnTo>
                      <a:pt x="41382" y="37022"/>
                    </a:lnTo>
                    <a:lnTo>
                      <a:pt x="46682" y="40606"/>
                    </a:lnTo>
                    <a:lnTo>
                      <a:pt x="51816" y="41982"/>
                    </a:lnTo>
                    <a:lnTo>
                      <a:pt x="50028" y="43692"/>
                    </a:lnTo>
                    <a:lnTo>
                      <a:pt x="51254" y="45359"/>
                    </a:lnTo>
                    <a:lnTo>
                      <a:pt x="49364" y="48236"/>
                    </a:lnTo>
                    <a:lnTo>
                      <a:pt x="49946" y="51320"/>
                    </a:lnTo>
                    <a:lnTo>
                      <a:pt x="51837" y="52509"/>
                    </a:lnTo>
                    <a:lnTo>
                      <a:pt x="49156" y="56698"/>
                    </a:lnTo>
                    <a:lnTo>
                      <a:pt x="46183" y="54968"/>
                    </a:lnTo>
                    <a:lnTo>
                      <a:pt x="45954" y="55990"/>
                    </a:lnTo>
                    <a:lnTo>
                      <a:pt x="48429" y="64036"/>
                    </a:lnTo>
                    <a:lnTo>
                      <a:pt x="46267" y="66058"/>
                    </a:lnTo>
                    <a:lnTo>
                      <a:pt x="46204" y="68601"/>
                    </a:lnTo>
                    <a:lnTo>
                      <a:pt x="44333" y="66475"/>
                    </a:lnTo>
                    <a:lnTo>
                      <a:pt x="43045" y="68997"/>
                    </a:lnTo>
                    <a:lnTo>
                      <a:pt x="40946" y="67288"/>
                    </a:lnTo>
                    <a:lnTo>
                      <a:pt x="32528" y="66705"/>
                    </a:lnTo>
                    <a:lnTo>
                      <a:pt x="32632" y="64974"/>
                    </a:lnTo>
                    <a:lnTo>
                      <a:pt x="30262" y="64744"/>
                    </a:lnTo>
                    <a:lnTo>
                      <a:pt x="26210" y="62536"/>
                    </a:lnTo>
                    <a:lnTo>
                      <a:pt x="21804" y="63765"/>
                    </a:lnTo>
                    <a:lnTo>
                      <a:pt x="19081" y="63223"/>
                    </a:lnTo>
                    <a:lnTo>
                      <a:pt x="19579" y="58595"/>
                    </a:lnTo>
                    <a:lnTo>
                      <a:pt x="21470" y="54594"/>
                    </a:lnTo>
                    <a:lnTo>
                      <a:pt x="25711" y="48465"/>
                    </a:lnTo>
                    <a:lnTo>
                      <a:pt x="25752" y="46631"/>
                    </a:lnTo>
                    <a:lnTo>
                      <a:pt x="27623" y="46381"/>
                    </a:lnTo>
                    <a:lnTo>
                      <a:pt x="27810" y="42962"/>
                    </a:lnTo>
                    <a:lnTo>
                      <a:pt x="31405" y="43024"/>
                    </a:lnTo>
                    <a:lnTo>
                      <a:pt x="32008" y="47005"/>
                    </a:lnTo>
                    <a:lnTo>
                      <a:pt x="35189" y="48361"/>
                    </a:lnTo>
                    <a:lnTo>
                      <a:pt x="36061" y="45963"/>
                    </a:lnTo>
                    <a:lnTo>
                      <a:pt x="34690" y="45776"/>
                    </a:lnTo>
                    <a:lnTo>
                      <a:pt x="34212" y="40252"/>
                    </a:lnTo>
                    <a:lnTo>
                      <a:pt x="34731" y="37209"/>
                    </a:lnTo>
                    <a:lnTo>
                      <a:pt x="37620" y="38188"/>
                    </a:lnTo>
                    <a:close/>
                    <a:moveTo>
                      <a:pt x="7192" y="0"/>
                    </a:moveTo>
                    <a:lnTo>
                      <a:pt x="11681" y="6358"/>
                    </a:lnTo>
                    <a:lnTo>
                      <a:pt x="12741" y="6044"/>
                    </a:lnTo>
                    <a:lnTo>
                      <a:pt x="13968" y="9609"/>
                    </a:lnTo>
                    <a:lnTo>
                      <a:pt x="19206" y="17009"/>
                    </a:lnTo>
                    <a:lnTo>
                      <a:pt x="21035" y="18219"/>
                    </a:lnTo>
                    <a:lnTo>
                      <a:pt x="25088" y="18614"/>
                    </a:lnTo>
                    <a:lnTo>
                      <a:pt x="26045" y="16634"/>
                    </a:lnTo>
                    <a:lnTo>
                      <a:pt x="29931" y="15551"/>
                    </a:lnTo>
                    <a:lnTo>
                      <a:pt x="32551" y="17906"/>
                    </a:lnTo>
                    <a:lnTo>
                      <a:pt x="37498" y="16968"/>
                    </a:lnTo>
                    <a:lnTo>
                      <a:pt x="38141" y="16030"/>
                    </a:lnTo>
                    <a:lnTo>
                      <a:pt x="40969" y="19240"/>
                    </a:lnTo>
                    <a:lnTo>
                      <a:pt x="37185" y="31685"/>
                    </a:lnTo>
                    <a:lnTo>
                      <a:pt x="33007" y="29684"/>
                    </a:lnTo>
                    <a:lnTo>
                      <a:pt x="28788" y="32331"/>
                    </a:lnTo>
                    <a:lnTo>
                      <a:pt x="24922" y="37230"/>
                    </a:lnTo>
                    <a:lnTo>
                      <a:pt x="23280" y="36730"/>
                    </a:lnTo>
                    <a:lnTo>
                      <a:pt x="20204" y="32164"/>
                    </a:lnTo>
                    <a:lnTo>
                      <a:pt x="20640" y="30767"/>
                    </a:lnTo>
                    <a:lnTo>
                      <a:pt x="18769" y="27912"/>
                    </a:lnTo>
                    <a:lnTo>
                      <a:pt x="11681" y="22804"/>
                    </a:lnTo>
                    <a:lnTo>
                      <a:pt x="11639" y="20553"/>
                    </a:lnTo>
                    <a:lnTo>
                      <a:pt x="7004" y="15508"/>
                    </a:lnTo>
                    <a:lnTo>
                      <a:pt x="8896" y="20115"/>
                    </a:lnTo>
                    <a:lnTo>
                      <a:pt x="7399" y="20595"/>
                    </a:lnTo>
                    <a:lnTo>
                      <a:pt x="3387" y="15801"/>
                    </a:lnTo>
                    <a:lnTo>
                      <a:pt x="0" y="13695"/>
                    </a:lnTo>
                    <a:lnTo>
                      <a:pt x="2474" y="9109"/>
                    </a:lnTo>
                    <a:lnTo>
                      <a:pt x="2162" y="7587"/>
                    </a:lnTo>
                    <a:lnTo>
                      <a:pt x="5362" y="5503"/>
                    </a:lnTo>
                    <a:lnTo>
                      <a:pt x="4198" y="1063"/>
                    </a:lnTo>
                    <a:close/>
                  </a:path>
                </a:pathLst>
              </a:custGeom>
              <a:solidFill>
                <a:srgbClr val="245C94">
                  <a:lumMod val="100000"/>
                </a:srgbClr>
              </a:solidFill>
              <a:ln w="3175" cap="sq">
                <a:solidFill>
                  <a:schemeClr val="bg1"/>
                </a:solidFill>
                <a:prstDash val="solid"/>
                <a:bevel/>
              </a:ln>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7" name="VA-4">
                <a:extLst>
                  <a:ext uri="{FF2B5EF4-FFF2-40B4-BE49-F238E27FC236}">
                    <a16:creationId xmlns:a16="http://schemas.microsoft.com/office/drawing/2014/main" id="{26B80D9C-329A-4661-9438-C5830F1E3BB4}"/>
                  </a:ext>
                </a:extLst>
              </p:cNvPr>
              <p:cNvSpPr/>
              <p:nvPr/>
            </p:nvSpPr>
            <p:spPr>
              <a:xfrm>
                <a:off x="6687950" y="3722804"/>
                <a:ext cx="158922" cy="161217"/>
              </a:xfrm>
              <a:custGeom>
                <a:avLst/>
                <a:gdLst>
                  <a:gd name="connsiteX0" fmla="*/ 84 w 199308"/>
                  <a:gd name="connsiteY0" fmla="*/ 201095 h 201747"/>
                  <a:gd name="connsiteX1" fmla="*/ 2457 w 199308"/>
                  <a:gd name="connsiteY1" fmla="*/ 163793 h 201747"/>
                  <a:gd name="connsiteX2" fmla="*/ 6158 w 199308"/>
                  <a:gd name="connsiteY2" fmla="*/ 115534 h 201747"/>
                  <a:gd name="connsiteX3" fmla="*/ 11502 w 199308"/>
                  <a:gd name="connsiteY3" fmla="*/ 121951 h 201747"/>
                  <a:gd name="connsiteX4" fmla="*/ 16376 w 199308"/>
                  <a:gd name="connsiteY4" fmla="*/ 122499 h 201747"/>
                  <a:gd name="connsiteX5" fmla="*/ 22580 w 199308"/>
                  <a:gd name="connsiteY5" fmla="*/ 121664 h 201747"/>
                  <a:gd name="connsiteX6" fmla="*/ 21068 w 199308"/>
                  <a:gd name="connsiteY6" fmla="*/ 93622 h 201747"/>
                  <a:gd name="connsiteX7" fmla="*/ 25370 w 199308"/>
                  <a:gd name="connsiteY7" fmla="*/ 92448 h 201747"/>
                  <a:gd name="connsiteX8" fmla="*/ 29514 w 199308"/>
                  <a:gd name="connsiteY8" fmla="*/ 88926 h 201747"/>
                  <a:gd name="connsiteX9" fmla="*/ 34675 w 199308"/>
                  <a:gd name="connsiteY9" fmla="*/ 87831 h 201747"/>
                  <a:gd name="connsiteX10" fmla="*/ 36552 w 199308"/>
                  <a:gd name="connsiteY10" fmla="*/ 84231 h 201747"/>
                  <a:gd name="connsiteX11" fmla="*/ 43069 w 199308"/>
                  <a:gd name="connsiteY11" fmla="*/ 84779 h 201747"/>
                  <a:gd name="connsiteX12" fmla="*/ 48334 w 199308"/>
                  <a:gd name="connsiteY12" fmla="*/ 80161 h 201747"/>
                  <a:gd name="connsiteX13" fmla="*/ 51228 w 199308"/>
                  <a:gd name="connsiteY13" fmla="*/ 79614 h 201747"/>
                  <a:gd name="connsiteX14" fmla="*/ 51828 w 199308"/>
                  <a:gd name="connsiteY14" fmla="*/ 77083 h 201747"/>
                  <a:gd name="connsiteX15" fmla="*/ 55607 w 199308"/>
                  <a:gd name="connsiteY15" fmla="*/ 75884 h 201747"/>
                  <a:gd name="connsiteX16" fmla="*/ 57067 w 199308"/>
                  <a:gd name="connsiteY16" fmla="*/ 71683 h 201747"/>
                  <a:gd name="connsiteX17" fmla="*/ 62542 w 199308"/>
                  <a:gd name="connsiteY17" fmla="*/ 70666 h 201747"/>
                  <a:gd name="connsiteX18" fmla="*/ 67729 w 199308"/>
                  <a:gd name="connsiteY18" fmla="*/ 76796 h 201747"/>
                  <a:gd name="connsiteX19" fmla="*/ 70570 w 199308"/>
                  <a:gd name="connsiteY19" fmla="*/ 74396 h 201747"/>
                  <a:gd name="connsiteX20" fmla="*/ 68850 w 199308"/>
                  <a:gd name="connsiteY20" fmla="*/ 68814 h 201747"/>
                  <a:gd name="connsiteX21" fmla="*/ 71143 w 199308"/>
                  <a:gd name="connsiteY21" fmla="*/ 60884 h 201747"/>
                  <a:gd name="connsiteX22" fmla="*/ 68536 w 199308"/>
                  <a:gd name="connsiteY22" fmla="*/ 62345 h 201747"/>
                  <a:gd name="connsiteX23" fmla="*/ 64079 w 199308"/>
                  <a:gd name="connsiteY23" fmla="*/ 59241 h 201747"/>
                  <a:gd name="connsiteX24" fmla="*/ 59961 w 199308"/>
                  <a:gd name="connsiteY24" fmla="*/ 58614 h 201747"/>
                  <a:gd name="connsiteX25" fmla="*/ 61681 w 199308"/>
                  <a:gd name="connsiteY25" fmla="*/ 56267 h 201747"/>
                  <a:gd name="connsiteX26" fmla="*/ 63141 w 199308"/>
                  <a:gd name="connsiteY26" fmla="*/ 50632 h 201747"/>
                  <a:gd name="connsiteX27" fmla="*/ 67989 w 199308"/>
                  <a:gd name="connsiteY27" fmla="*/ 49563 h 201747"/>
                  <a:gd name="connsiteX28" fmla="*/ 65018 w 199308"/>
                  <a:gd name="connsiteY28" fmla="*/ 47789 h 201747"/>
                  <a:gd name="connsiteX29" fmla="*/ 65617 w 199308"/>
                  <a:gd name="connsiteY29" fmla="*/ 45128 h 201747"/>
                  <a:gd name="connsiteX30" fmla="*/ 61864 w 199308"/>
                  <a:gd name="connsiteY30" fmla="*/ 44998 h 201747"/>
                  <a:gd name="connsiteX31" fmla="*/ 59987 w 199308"/>
                  <a:gd name="connsiteY31" fmla="*/ 42885 h 201747"/>
                  <a:gd name="connsiteX32" fmla="*/ 65252 w 199308"/>
                  <a:gd name="connsiteY32" fmla="*/ 39989 h 201747"/>
                  <a:gd name="connsiteX33" fmla="*/ 64314 w 199308"/>
                  <a:gd name="connsiteY33" fmla="*/ 37694 h 201747"/>
                  <a:gd name="connsiteX34" fmla="*/ 61212 w 199308"/>
                  <a:gd name="connsiteY34" fmla="*/ 35815 h 201747"/>
                  <a:gd name="connsiteX35" fmla="*/ 66686 w 199308"/>
                  <a:gd name="connsiteY35" fmla="*/ 34850 h 201747"/>
                  <a:gd name="connsiteX36" fmla="*/ 70700 w 199308"/>
                  <a:gd name="connsiteY36" fmla="*/ 28538 h 201747"/>
                  <a:gd name="connsiteX37" fmla="*/ 73411 w 199308"/>
                  <a:gd name="connsiteY37" fmla="*/ 26634 h 201747"/>
                  <a:gd name="connsiteX38" fmla="*/ 74636 w 199308"/>
                  <a:gd name="connsiteY38" fmla="*/ 23216 h 201747"/>
                  <a:gd name="connsiteX39" fmla="*/ 72291 w 199308"/>
                  <a:gd name="connsiteY39" fmla="*/ 23921 h 201747"/>
                  <a:gd name="connsiteX40" fmla="*/ 71221 w 199308"/>
                  <a:gd name="connsiteY40" fmla="*/ 21416 h 201747"/>
                  <a:gd name="connsiteX41" fmla="*/ 65461 w 199308"/>
                  <a:gd name="connsiteY41" fmla="*/ 23034 h 201747"/>
                  <a:gd name="connsiteX42" fmla="*/ 65018 w 199308"/>
                  <a:gd name="connsiteY42" fmla="*/ 18886 h 201747"/>
                  <a:gd name="connsiteX43" fmla="*/ 74506 w 199308"/>
                  <a:gd name="connsiteY43" fmla="*/ 18260 h 201747"/>
                  <a:gd name="connsiteX44" fmla="*/ 75053 w 199308"/>
                  <a:gd name="connsiteY44" fmla="*/ 16616 h 201747"/>
                  <a:gd name="connsiteX45" fmla="*/ 71925 w 199308"/>
                  <a:gd name="connsiteY45" fmla="*/ 15834 h 201747"/>
                  <a:gd name="connsiteX46" fmla="*/ 74115 w 199308"/>
                  <a:gd name="connsiteY46" fmla="*/ 12182 h 201747"/>
                  <a:gd name="connsiteX47" fmla="*/ 76409 w 199308"/>
                  <a:gd name="connsiteY47" fmla="*/ 14164 h 201747"/>
                  <a:gd name="connsiteX48" fmla="*/ 77243 w 199308"/>
                  <a:gd name="connsiteY48" fmla="*/ 11582 h 201747"/>
                  <a:gd name="connsiteX49" fmla="*/ 75288 w 199308"/>
                  <a:gd name="connsiteY49" fmla="*/ 7226 h 201747"/>
                  <a:gd name="connsiteX50" fmla="*/ 72916 w 199308"/>
                  <a:gd name="connsiteY50" fmla="*/ 4852 h 201747"/>
                  <a:gd name="connsiteX51" fmla="*/ 74246 w 199308"/>
                  <a:gd name="connsiteY51" fmla="*/ 1852 h 201747"/>
                  <a:gd name="connsiteX52" fmla="*/ 77034 w 199308"/>
                  <a:gd name="connsiteY52" fmla="*/ 2817 h 201747"/>
                  <a:gd name="connsiteX53" fmla="*/ 78156 w 199308"/>
                  <a:gd name="connsiteY53" fmla="*/ 52 h 201747"/>
                  <a:gd name="connsiteX54" fmla="*/ 80267 w 199308"/>
                  <a:gd name="connsiteY54" fmla="*/ 0 h 201747"/>
                  <a:gd name="connsiteX55" fmla="*/ 82378 w 199308"/>
                  <a:gd name="connsiteY55" fmla="*/ 2713 h 201747"/>
                  <a:gd name="connsiteX56" fmla="*/ 85715 w 199308"/>
                  <a:gd name="connsiteY56" fmla="*/ 4252 h 201747"/>
                  <a:gd name="connsiteX57" fmla="*/ 88478 w 199308"/>
                  <a:gd name="connsiteY57" fmla="*/ 2582 h 201747"/>
                  <a:gd name="connsiteX58" fmla="*/ 92440 w 199308"/>
                  <a:gd name="connsiteY58" fmla="*/ 6130 h 201747"/>
                  <a:gd name="connsiteX59" fmla="*/ 92675 w 199308"/>
                  <a:gd name="connsiteY59" fmla="*/ 9886 h 201747"/>
                  <a:gd name="connsiteX60" fmla="*/ 106751 w 199308"/>
                  <a:gd name="connsiteY60" fmla="*/ 17921 h 201747"/>
                  <a:gd name="connsiteX61" fmla="*/ 113190 w 199308"/>
                  <a:gd name="connsiteY61" fmla="*/ 19982 h 201747"/>
                  <a:gd name="connsiteX62" fmla="*/ 118976 w 199308"/>
                  <a:gd name="connsiteY62" fmla="*/ 22981 h 201747"/>
                  <a:gd name="connsiteX63" fmla="*/ 126301 w 199308"/>
                  <a:gd name="connsiteY63" fmla="*/ 32398 h 201747"/>
                  <a:gd name="connsiteX64" fmla="*/ 132557 w 199308"/>
                  <a:gd name="connsiteY64" fmla="*/ 34172 h 201747"/>
                  <a:gd name="connsiteX65" fmla="*/ 133704 w 199308"/>
                  <a:gd name="connsiteY65" fmla="*/ 37042 h 201747"/>
                  <a:gd name="connsiteX66" fmla="*/ 137041 w 199308"/>
                  <a:gd name="connsiteY66" fmla="*/ 39885 h 201747"/>
                  <a:gd name="connsiteX67" fmla="*/ 139856 w 199308"/>
                  <a:gd name="connsiteY67" fmla="*/ 39702 h 201747"/>
                  <a:gd name="connsiteX68" fmla="*/ 147025 w 199308"/>
                  <a:gd name="connsiteY68" fmla="*/ 41920 h 201747"/>
                  <a:gd name="connsiteX69" fmla="*/ 147807 w 199308"/>
                  <a:gd name="connsiteY69" fmla="*/ 44293 h 201747"/>
                  <a:gd name="connsiteX70" fmla="*/ 154949 w 199308"/>
                  <a:gd name="connsiteY70" fmla="*/ 43850 h 201747"/>
                  <a:gd name="connsiteX71" fmla="*/ 155366 w 199308"/>
                  <a:gd name="connsiteY71" fmla="*/ 46015 h 201747"/>
                  <a:gd name="connsiteX72" fmla="*/ 161309 w 199308"/>
                  <a:gd name="connsiteY72" fmla="*/ 47267 h 201747"/>
                  <a:gd name="connsiteX73" fmla="*/ 164698 w 199308"/>
                  <a:gd name="connsiteY73" fmla="*/ 46511 h 201747"/>
                  <a:gd name="connsiteX74" fmla="*/ 162691 w 199308"/>
                  <a:gd name="connsiteY74" fmla="*/ 50059 h 201747"/>
                  <a:gd name="connsiteX75" fmla="*/ 165480 w 199308"/>
                  <a:gd name="connsiteY75" fmla="*/ 51624 h 201747"/>
                  <a:gd name="connsiteX76" fmla="*/ 163004 w 199308"/>
                  <a:gd name="connsiteY76" fmla="*/ 55797 h 201747"/>
                  <a:gd name="connsiteX77" fmla="*/ 163890 w 199308"/>
                  <a:gd name="connsiteY77" fmla="*/ 56528 h 201747"/>
                  <a:gd name="connsiteX78" fmla="*/ 167488 w 199308"/>
                  <a:gd name="connsiteY78" fmla="*/ 52902 h 201747"/>
                  <a:gd name="connsiteX79" fmla="*/ 169103 w 199308"/>
                  <a:gd name="connsiteY79" fmla="*/ 53841 h 201747"/>
                  <a:gd name="connsiteX80" fmla="*/ 168165 w 199308"/>
                  <a:gd name="connsiteY80" fmla="*/ 63545 h 201747"/>
                  <a:gd name="connsiteX81" fmla="*/ 169364 w 199308"/>
                  <a:gd name="connsiteY81" fmla="*/ 66153 h 201747"/>
                  <a:gd name="connsiteX82" fmla="*/ 167931 w 199308"/>
                  <a:gd name="connsiteY82" fmla="*/ 67979 h 201747"/>
                  <a:gd name="connsiteX83" fmla="*/ 168869 w 199308"/>
                  <a:gd name="connsiteY83" fmla="*/ 72440 h 201747"/>
                  <a:gd name="connsiteX84" fmla="*/ 163238 w 199308"/>
                  <a:gd name="connsiteY84" fmla="*/ 75570 h 201747"/>
                  <a:gd name="connsiteX85" fmla="*/ 162717 w 199308"/>
                  <a:gd name="connsiteY85" fmla="*/ 77266 h 201747"/>
                  <a:gd name="connsiteX86" fmla="*/ 159459 w 199308"/>
                  <a:gd name="connsiteY86" fmla="*/ 76640 h 201747"/>
                  <a:gd name="connsiteX87" fmla="*/ 158494 w 199308"/>
                  <a:gd name="connsiteY87" fmla="*/ 78388 h 201747"/>
                  <a:gd name="connsiteX88" fmla="*/ 164932 w 199308"/>
                  <a:gd name="connsiteY88" fmla="*/ 83500 h 201747"/>
                  <a:gd name="connsiteX89" fmla="*/ 170224 w 199308"/>
                  <a:gd name="connsiteY89" fmla="*/ 81831 h 201747"/>
                  <a:gd name="connsiteX90" fmla="*/ 179556 w 199308"/>
                  <a:gd name="connsiteY90" fmla="*/ 82379 h 201747"/>
                  <a:gd name="connsiteX91" fmla="*/ 182189 w 199308"/>
                  <a:gd name="connsiteY91" fmla="*/ 87413 h 201747"/>
                  <a:gd name="connsiteX92" fmla="*/ 185187 w 199308"/>
                  <a:gd name="connsiteY92" fmla="*/ 89239 h 201747"/>
                  <a:gd name="connsiteX93" fmla="*/ 187246 w 199308"/>
                  <a:gd name="connsiteY93" fmla="*/ 92422 h 201747"/>
                  <a:gd name="connsiteX94" fmla="*/ 191912 w 199308"/>
                  <a:gd name="connsiteY94" fmla="*/ 92891 h 201747"/>
                  <a:gd name="connsiteX95" fmla="*/ 196057 w 199308"/>
                  <a:gd name="connsiteY95" fmla="*/ 83970 h 201747"/>
                  <a:gd name="connsiteX96" fmla="*/ 199341 w 199308"/>
                  <a:gd name="connsiteY96" fmla="*/ 88196 h 201747"/>
                  <a:gd name="connsiteX97" fmla="*/ 198064 w 199308"/>
                  <a:gd name="connsiteY97" fmla="*/ 95448 h 201747"/>
                  <a:gd name="connsiteX98" fmla="*/ 196969 w 199308"/>
                  <a:gd name="connsiteY98" fmla="*/ 96804 h 201747"/>
                  <a:gd name="connsiteX99" fmla="*/ 196369 w 199308"/>
                  <a:gd name="connsiteY99" fmla="*/ 103717 h 201747"/>
                  <a:gd name="connsiteX100" fmla="*/ 192433 w 199308"/>
                  <a:gd name="connsiteY100" fmla="*/ 109638 h 201747"/>
                  <a:gd name="connsiteX101" fmla="*/ 174291 w 199308"/>
                  <a:gd name="connsiteY101" fmla="*/ 119238 h 201747"/>
                  <a:gd name="connsiteX102" fmla="*/ 150570 w 199308"/>
                  <a:gd name="connsiteY102" fmla="*/ 133950 h 201747"/>
                  <a:gd name="connsiteX103" fmla="*/ 152447 w 199308"/>
                  <a:gd name="connsiteY103" fmla="*/ 135072 h 201747"/>
                  <a:gd name="connsiteX104" fmla="*/ 155157 w 199308"/>
                  <a:gd name="connsiteY104" fmla="*/ 139715 h 201747"/>
                  <a:gd name="connsiteX105" fmla="*/ 149475 w 199308"/>
                  <a:gd name="connsiteY105" fmla="*/ 140289 h 201747"/>
                  <a:gd name="connsiteX106" fmla="*/ 149162 w 199308"/>
                  <a:gd name="connsiteY106" fmla="*/ 145715 h 201747"/>
                  <a:gd name="connsiteX107" fmla="*/ 154115 w 199308"/>
                  <a:gd name="connsiteY107" fmla="*/ 145350 h 201747"/>
                  <a:gd name="connsiteX108" fmla="*/ 153228 w 199308"/>
                  <a:gd name="connsiteY108" fmla="*/ 147358 h 201747"/>
                  <a:gd name="connsiteX109" fmla="*/ 158703 w 199308"/>
                  <a:gd name="connsiteY109" fmla="*/ 150097 h 201747"/>
                  <a:gd name="connsiteX110" fmla="*/ 155966 w 199308"/>
                  <a:gd name="connsiteY110" fmla="*/ 159123 h 201747"/>
                  <a:gd name="connsiteX111" fmla="*/ 149215 w 199308"/>
                  <a:gd name="connsiteY111" fmla="*/ 156619 h 201747"/>
                  <a:gd name="connsiteX112" fmla="*/ 149684 w 199308"/>
                  <a:gd name="connsiteY112" fmla="*/ 159045 h 201747"/>
                  <a:gd name="connsiteX113" fmla="*/ 144235 w 199308"/>
                  <a:gd name="connsiteY113" fmla="*/ 160349 h 201747"/>
                  <a:gd name="connsiteX114" fmla="*/ 141863 w 199308"/>
                  <a:gd name="connsiteY114" fmla="*/ 164888 h 201747"/>
                  <a:gd name="connsiteX115" fmla="*/ 141681 w 199308"/>
                  <a:gd name="connsiteY115" fmla="*/ 167653 h 201747"/>
                  <a:gd name="connsiteX116" fmla="*/ 139309 w 199308"/>
                  <a:gd name="connsiteY116" fmla="*/ 170236 h 201747"/>
                  <a:gd name="connsiteX117" fmla="*/ 141081 w 199308"/>
                  <a:gd name="connsiteY117" fmla="*/ 171331 h 201747"/>
                  <a:gd name="connsiteX118" fmla="*/ 137380 w 199308"/>
                  <a:gd name="connsiteY118" fmla="*/ 173914 h 201747"/>
                  <a:gd name="connsiteX119" fmla="*/ 140664 w 199308"/>
                  <a:gd name="connsiteY119" fmla="*/ 181427 h 201747"/>
                  <a:gd name="connsiteX120" fmla="*/ 138944 w 199308"/>
                  <a:gd name="connsiteY120" fmla="*/ 185444 h 201747"/>
                  <a:gd name="connsiteX121" fmla="*/ 143245 w 199308"/>
                  <a:gd name="connsiteY121" fmla="*/ 184270 h 201747"/>
                  <a:gd name="connsiteX122" fmla="*/ 144261 w 199308"/>
                  <a:gd name="connsiteY122" fmla="*/ 188756 h 201747"/>
                  <a:gd name="connsiteX123" fmla="*/ 139543 w 199308"/>
                  <a:gd name="connsiteY123" fmla="*/ 189435 h 201747"/>
                  <a:gd name="connsiteX124" fmla="*/ 139205 w 199308"/>
                  <a:gd name="connsiteY124" fmla="*/ 193530 h 201747"/>
                  <a:gd name="connsiteX125" fmla="*/ 141498 w 199308"/>
                  <a:gd name="connsiteY125" fmla="*/ 197287 h 201747"/>
                  <a:gd name="connsiteX126" fmla="*/ 145331 w 199308"/>
                  <a:gd name="connsiteY126" fmla="*/ 196791 h 201747"/>
                  <a:gd name="connsiteX127" fmla="*/ 140508 w 199308"/>
                  <a:gd name="connsiteY127" fmla="*/ 201434 h 201747"/>
                  <a:gd name="connsiteX128" fmla="*/ 136572 w 199308"/>
                  <a:gd name="connsiteY128" fmla="*/ 196713 h 201747"/>
                  <a:gd name="connsiteX129" fmla="*/ 136024 w 199308"/>
                  <a:gd name="connsiteY129" fmla="*/ 201669 h 201747"/>
                  <a:gd name="connsiteX130" fmla="*/ 42782 w 199308"/>
                  <a:gd name="connsiteY130" fmla="*/ 201512 h 201747"/>
                  <a:gd name="connsiteX131" fmla="*/ 33 w 199308"/>
                  <a:gd name="connsiteY131" fmla="*/ 201747 h 201747"/>
                  <a:gd name="connsiteX132" fmla="*/ 84 w 199308"/>
                  <a:gd name="connsiteY132" fmla="*/ 201095 h 201747"/>
                  <a:gd name="connsiteX133" fmla="*/ 84 w 199308"/>
                  <a:gd name="connsiteY133" fmla="*/ 201095 h 201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199308" h="201747">
                    <a:moveTo>
                      <a:pt x="84" y="201095"/>
                    </a:moveTo>
                    <a:lnTo>
                      <a:pt x="2457" y="163793"/>
                    </a:lnTo>
                    <a:lnTo>
                      <a:pt x="6158" y="115534"/>
                    </a:lnTo>
                    <a:lnTo>
                      <a:pt x="11502" y="121951"/>
                    </a:lnTo>
                    <a:lnTo>
                      <a:pt x="16376" y="122499"/>
                    </a:lnTo>
                    <a:lnTo>
                      <a:pt x="22580" y="121664"/>
                    </a:lnTo>
                    <a:lnTo>
                      <a:pt x="21068" y="93622"/>
                    </a:lnTo>
                    <a:lnTo>
                      <a:pt x="25370" y="92448"/>
                    </a:lnTo>
                    <a:lnTo>
                      <a:pt x="29514" y="88926"/>
                    </a:lnTo>
                    <a:lnTo>
                      <a:pt x="34675" y="87831"/>
                    </a:lnTo>
                    <a:lnTo>
                      <a:pt x="36552" y="84231"/>
                    </a:lnTo>
                    <a:lnTo>
                      <a:pt x="43069" y="84779"/>
                    </a:lnTo>
                    <a:lnTo>
                      <a:pt x="48334" y="80161"/>
                    </a:lnTo>
                    <a:lnTo>
                      <a:pt x="51228" y="79614"/>
                    </a:lnTo>
                    <a:lnTo>
                      <a:pt x="51828" y="77083"/>
                    </a:lnTo>
                    <a:lnTo>
                      <a:pt x="55607" y="75884"/>
                    </a:lnTo>
                    <a:lnTo>
                      <a:pt x="57067" y="71683"/>
                    </a:lnTo>
                    <a:lnTo>
                      <a:pt x="62542" y="70666"/>
                    </a:lnTo>
                    <a:lnTo>
                      <a:pt x="67729" y="76796"/>
                    </a:lnTo>
                    <a:lnTo>
                      <a:pt x="70570" y="74396"/>
                    </a:lnTo>
                    <a:lnTo>
                      <a:pt x="68850" y="68814"/>
                    </a:lnTo>
                    <a:lnTo>
                      <a:pt x="71143" y="60884"/>
                    </a:lnTo>
                    <a:lnTo>
                      <a:pt x="68536" y="62345"/>
                    </a:lnTo>
                    <a:lnTo>
                      <a:pt x="64079" y="59241"/>
                    </a:lnTo>
                    <a:lnTo>
                      <a:pt x="59961" y="58614"/>
                    </a:lnTo>
                    <a:lnTo>
                      <a:pt x="61681" y="56267"/>
                    </a:lnTo>
                    <a:lnTo>
                      <a:pt x="63141" y="50632"/>
                    </a:lnTo>
                    <a:lnTo>
                      <a:pt x="67989" y="49563"/>
                    </a:lnTo>
                    <a:lnTo>
                      <a:pt x="65018" y="47789"/>
                    </a:lnTo>
                    <a:lnTo>
                      <a:pt x="65617" y="45128"/>
                    </a:lnTo>
                    <a:lnTo>
                      <a:pt x="61864" y="44998"/>
                    </a:lnTo>
                    <a:lnTo>
                      <a:pt x="59987" y="42885"/>
                    </a:lnTo>
                    <a:lnTo>
                      <a:pt x="65252" y="39989"/>
                    </a:lnTo>
                    <a:lnTo>
                      <a:pt x="64314" y="37694"/>
                    </a:lnTo>
                    <a:lnTo>
                      <a:pt x="61212" y="35815"/>
                    </a:lnTo>
                    <a:lnTo>
                      <a:pt x="66686" y="34850"/>
                    </a:lnTo>
                    <a:lnTo>
                      <a:pt x="70700" y="28538"/>
                    </a:lnTo>
                    <a:lnTo>
                      <a:pt x="73411" y="26634"/>
                    </a:lnTo>
                    <a:lnTo>
                      <a:pt x="74636" y="23216"/>
                    </a:lnTo>
                    <a:lnTo>
                      <a:pt x="72291" y="23921"/>
                    </a:lnTo>
                    <a:lnTo>
                      <a:pt x="71221" y="21416"/>
                    </a:lnTo>
                    <a:lnTo>
                      <a:pt x="65461" y="23034"/>
                    </a:lnTo>
                    <a:lnTo>
                      <a:pt x="65018" y="18886"/>
                    </a:lnTo>
                    <a:lnTo>
                      <a:pt x="74506" y="18260"/>
                    </a:lnTo>
                    <a:lnTo>
                      <a:pt x="75053" y="16616"/>
                    </a:lnTo>
                    <a:lnTo>
                      <a:pt x="71925" y="15834"/>
                    </a:lnTo>
                    <a:lnTo>
                      <a:pt x="74115" y="12182"/>
                    </a:lnTo>
                    <a:lnTo>
                      <a:pt x="76409" y="14164"/>
                    </a:lnTo>
                    <a:lnTo>
                      <a:pt x="77243" y="11582"/>
                    </a:lnTo>
                    <a:lnTo>
                      <a:pt x="75288" y="7226"/>
                    </a:lnTo>
                    <a:lnTo>
                      <a:pt x="72916" y="4852"/>
                    </a:lnTo>
                    <a:lnTo>
                      <a:pt x="74246" y="1852"/>
                    </a:lnTo>
                    <a:lnTo>
                      <a:pt x="77034" y="2817"/>
                    </a:lnTo>
                    <a:lnTo>
                      <a:pt x="78156" y="52"/>
                    </a:lnTo>
                    <a:lnTo>
                      <a:pt x="80267" y="0"/>
                    </a:lnTo>
                    <a:lnTo>
                      <a:pt x="82378" y="2713"/>
                    </a:lnTo>
                    <a:lnTo>
                      <a:pt x="85715" y="4252"/>
                    </a:lnTo>
                    <a:lnTo>
                      <a:pt x="88478" y="2582"/>
                    </a:lnTo>
                    <a:lnTo>
                      <a:pt x="92440" y="6130"/>
                    </a:lnTo>
                    <a:lnTo>
                      <a:pt x="92675" y="9886"/>
                    </a:lnTo>
                    <a:lnTo>
                      <a:pt x="106751" y="17921"/>
                    </a:lnTo>
                    <a:lnTo>
                      <a:pt x="113190" y="19982"/>
                    </a:lnTo>
                    <a:lnTo>
                      <a:pt x="118976" y="22981"/>
                    </a:lnTo>
                    <a:lnTo>
                      <a:pt x="126301" y="32398"/>
                    </a:lnTo>
                    <a:lnTo>
                      <a:pt x="132557" y="34172"/>
                    </a:lnTo>
                    <a:lnTo>
                      <a:pt x="133704" y="37042"/>
                    </a:lnTo>
                    <a:lnTo>
                      <a:pt x="137041" y="39885"/>
                    </a:lnTo>
                    <a:lnTo>
                      <a:pt x="139856" y="39702"/>
                    </a:lnTo>
                    <a:lnTo>
                      <a:pt x="147025" y="41920"/>
                    </a:lnTo>
                    <a:lnTo>
                      <a:pt x="147807" y="44293"/>
                    </a:lnTo>
                    <a:lnTo>
                      <a:pt x="154949" y="43850"/>
                    </a:lnTo>
                    <a:lnTo>
                      <a:pt x="155366" y="46015"/>
                    </a:lnTo>
                    <a:lnTo>
                      <a:pt x="161309" y="47267"/>
                    </a:lnTo>
                    <a:lnTo>
                      <a:pt x="164698" y="46511"/>
                    </a:lnTo>
                    <a:lnTo>
                      <a:pt x="162691" y="50059"/>
                    </a:lnTo>
                    <a:lnTo>
                      <a:pt x="165480" y="51624"/>
                    </a:lnTo>
                    <a:lnTo>
                      <a:pt x="163004" y="55797"/>
                    </a:lnTo>
                    <a:lnTo>
                      <a:pt x="163890" y="56528"/>
                    </a:lnTo>
                    <a:lnTo>
                      <a:pt x="167488" y="52902"/>
                    </a:lnTo>
                    <a:lnTo>
                      <a:pt x="169103" y="53841"/>
                    </a:lnTo>
                    <a:lnTo>
                      <a:pt x="168165" y="63545"/>
                    </a:lnTo>
                    <a:lnTo>
                      <a:pt x="169364" y="66153"/>
                    </a:lnTo>
                    <a:lnTo>
                      <a:pt x="167931" y="67979"/>
                    </a:lnTo>
                    <a:lnTo>
                      <a:pt x="168869" y="72440"/>
                    </a:lnTo>
                    <a:lnTo>
                      <a:pt x="163238" y="75570"/>
                    </a:lnTo>
                    <a:lnTo>
                      <a:pt x="162717" y="77266"/>
                    </a:lnTo>
                    <a:lnTo>
                      <a:pt x="159459" y="76640"/>
                    </a:lnTo>
                    <a:lnTo>
                      <a:pt x="158494" y="78388"/>
                    </a:lnTo>
                    <a:lnTo>
                      <a:pt x="164932" y="83500"/>
                    </a:lnTo>
                    <a:lnTo>
                      <a:pt x="170224" y="81831"/>
                    </a:lnTo>
                    <a:lnTo>
                      <a:pt x="179556" y="82379"/>
                    </a:lnTo>
                    <a:lnTo>
                      <a:pt x="182189" y="87413"/>
                    </a:lnTo>
                    <a:lnTo>
                      <a:pt x="185187" y="89239"/>
                    </a:lnTo>
                    <a:lnTo>
                      <a:pt x="187246" y="92422"/>
                    </a:lnTo>
                    <a:lnTo>
                      <a:pt x="191912" y="92891"/>
                    </a:lnTo>
                    <a:lnTo>
                      <a:pt x="196057" y="83970"/>
                    </a:lnTo>
                    <a:lnTo>
                      <a:pt x="199341" y="88196"/>
                    </a:lnTo>
                    <a:lnTo>
                      <a:pt x="198064" y="95448"/>
                    </a:lnTo>
                    <a:lnTo>
                      <a:pt x="196969" y="96804"/>
                    </a:lnTo>
                    <a:lnTo>
                      <a:pt x="196369" y="103717"/>
                    </a:lnTo>
                    <a:lnTo>
                      <a:pt x="192433" y="109638"/>
                    </a:lnTo>
                    <a:lnTo>
                      <a:pt x="174291" y="119238"/>
                    </a:lnTo>
                    <a:lnTo>
                      <a:pt x="150570" y="133950"/>
                    </a:lnTo>
                    <a:lnTo>
                      <a:pt x="152447" y="135072"/>
                    </a:lnTo>
                    <a:lnTo>
                      <a:pt x="155157" y="139715"/>
                    </a:lnTo>
                    <a:lnTo>
                      <a:pt x="149475" y="140289"/>
                    </a:lnTo>
                    <a:lnTo>
                      <a:pt x="149162" y="145715"/>
                    </a:lnTo>
                    <a:lnTo>
                      <a:pt x="154115" y="145350"/>
                    </a:lnTo>
                    <a:lnTo>
                      <a:pt x="153228" y="147358"/>
                    </a:lnTo>
                    <a:lnTo>
                      <a:pt x="158703" y="150097"/>
                    </a:lnTo>
                    <a:lnTo>
                      <a:pt x="155966" y="159123"/>
                    </a:lnTo>
                    <a:lnTo>
                      <a:pt x="149215" y="156619"/>
                    </a:lnTo>
                    <a:lnTo>
                      <a:pt x="149684" y="159045"/>
                    </a:lnTo>
                    <a:lnTo>
                      <a:pt x="144235" y="160349"/>
                    </a:lnTo>
                    <a:lnTo>
                      <a:pt x="141863" y="164888"/>
                    </a:lnTo>
                    <a:lnTo>
                      <a:pt x="141681" y="167653"/>
                    </a:lnTo>
                    <a:lnTo>
                      <a:pt x="139309" y="170236"/>
                    </a:lnTo>
                    <a:lnTo>
                      <a:pt x="141081" y="171331"/>
                    </a:lnTo>
                    <a:lnTo>
                      <a:pt x="137380" y="173914"/>
                    </a:lnTo>
                    <a:lnTo>
                      <a:pt x="140664" y="181427"/>
                    </a:lnTo>
                    <a:lnTo>
                      <a:pt x="138944" y="185444"/>
                    </a:lnTo>
                    <a:lnTo>
                      <a:pt x="143245" y="184270"/>
                    </a:lnTo>
                    <a:lnTo>
                      <a:pt x="144261" y="188756"/>
                    </a:lnTo>
                    <a:lnTo>
                      <a:pt x="139543" y="189435"/>
                    </a:lnTo>
                    <a:lnTo>
                      <a:pt x="139205" y="193530"/>
                    </a:lnTo>
                    <a:lnTo>
                      <a:pt x="141498" y="197287"/>
                    </a:lnTo>
                    <a:lnTo>
                      <a:pt x="145331" y="196791"/>
                    </a:lnTo>
                    <a:lnTo>
                      <a:pt x="140508" y="201434"/>
                    </a:lnTo>
                    <a:lnTo>
                      <a:pt x="136572" y="196713"/>
                    </a:lnTo>
                    <a:lnTo>
                      <a:pt x="136024" y="201669"/>
                    </a:lnTo>
                    <a:lnTo>
                      <a:pt x="42782" y="201512"/>
                    </a:lnTo>
                    <a:lnTo>
                      <a:pt x="33" y="201747"/>
                    </a:lnTo>
                    <a:lnTo>
                      <a:pt x="84" y="201095"/>
                    </a:lnTo>
                    <a:lnTo>
                      <a:pt x="84" y="201095"/>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8" name="VA-5">
                <a:extLst>
                  <a:ext uri="{FF2B5EF4-FFF2-40B4-BE49-F238E27FC236}">
                    <a16:creationId xmlns:a16="http://schemas.microsoft.com/office/drawing/2014/main" id="{16690BBF-06C3-CE8D-5453-1A24E1858400}"/>
                  </a:ext>
                </a:extLst>
              </p:cNvPr>
              <p:cNvSpPr/>
              <p:nvPr/>
            </p:nvSpPr>
            <p:spPr>
              <a:xfrm>
                <a:off x="6496125" y="3635252"/>
                <a:ext cx="265197" cy="249248"/>
              </a:xfrm>
              <a:custGeom>
                <a:avLst/>
                <a:gdLst>
                  <a:gd name="connsiteX0" fmla="*/ 397 w 332589"/>
                  <a:gd name="connsiteY0" fmla="*/ 309795 h 311908"/>
                  <a:gd name="connsiteX1" fmla="*/ 15699 w 332589"/>
                  <a:gd name="connsiteY1" fmla="*/ 229085 h 311908"/>
                  <a:gd name="connsiteX2" fmla="*/ 17445 w 332589"/>
                  <a:gd name="connsiteY2" fmla="*/ 221573 h 311908"/>
                  <a:gd name="connsiteX3" fmla="*/ 21981 w 332589"/>
                  <a:gd name="connsiteY3" fmla="*/ 222877 h 311908"/>
                  <a:gd name="connsiteX4" fmla="*/ 25318 w 332589"/>
                  <a:gd name="connsiteY4" fmla="*/ 220112 h 311908"/>
                  <a:gd name="connsiteX5" fmla="*/ 25865 w 332589"/>
                  <a:gd name="connsiteY5" fmla="*/ 221781 h 311908"/>
                  <a:gd name="connsiteX6" fmla="*/ 31704 w 332589"/>
                  <a:gd name="connsiteY6" fmla="*/ 225250 h 311908"/>
                  <a:gd name="connsiteX7" fmla="*/ 33789 w 332589"/>
                  <a:gd name="connsiteY7" fmla="*/ 228146 h 311908"/>
                  <a:gd name="connsiteX8" fmla="*/ 36605 w 332589"/>
                  <a:gd name="connsiteY8" fmla="*/ 225303 h 311908"/>
                  <a:gd name="connsiteX9" fmla="*/ 33424 w 332589"/>
                  <a:gd name="connsiteY9" fmla="*/ 222825 h 311908"/>
                  <a:gd name="connsiteX10" fmla="*/ 32277 w 332589"/>
                  <a:gd name="connsiteY10" fmla="*/ 218677 h 311908"/>
                  <a:gd name="connsiteX11" fmla="*/ 34206 w 332589"/>
                  <a:gd name="connsiteY11" fmla="*/ 217608 h 311908"/>
                  <a:gd name="connsiteX12" fmla="*/ 39238 w 332589"/>
                  <a:gd name="connsiteY12" fmla="*/ 219120 h 311908"/>
                  <a:gd name="connsiteX13" fmla="*/ 55451 w 332589"/>
                  <a:gd name="connsiteY13" fmla="*/ 186070 h 311908"/>
                  <a:gd name="connsiteX14" fmla="*/ 51254 w 332589"/>
                  <a:gd name="connsiteY14" fmla="*/ 184687 h 311908"/>
                  <a:gd name="connsiteX15" fmla="*/ 44295 w 332589"/>
                  <a:gd name="connsiteY15" fmla="*/ 178896 h 311908"/>
                  <a:gd name="connsiteX16" fmla="*/ 45415 w 332589"/>
                  <a:gd name="connsiteY16" fmla="*/ 176131 h 311908"/>
                  <a:gd name="connsiteX17" fmla="*/ 46171 w 332589"/>
                  <a:gd name="connsiteY17" fmla="*/ 169505 h 311908"/>
                  <a:gd name="connsiteX18" fmla="*/ 52115 w 332589"/>
                  <a:gd name="connsiteY18" fmla="*/ 167549 h 311908"/>
                  <a:gd name="connsiteX19" fmla="*/ 56025 w 332589"/>
                  <a:gd name="connsiteY19" fmla="*/ 164810 h 311908"/>
                  <a:gd name="connsiteX20" fmla="*/ 57119 w 332589"/>
                  <a:gd name="connsiteY20" fmla="*/ 161184 h 311908"/>
                  <a:gd name="connsiteX21" fmla="*/ 52792 w 332589"/>
                  <a:gd name="connsiteY21" fmla="*/ 159410 h 311908"/>
                  <a:gd name="connsiteX22" fmla="*/ 48569 w 332589"/>
                  <a:gd name="connsiteY22" fmla="*/ 147724 h 311908"/>
                  <a:gd name="connsiteX23" fmla="*/ 45546 w 332589"/>
                  <a:gd name="connsiteY23" fmla="*/ 146967 h 311908"/>
                  <a:gd name="connsiteX24" fmla="*/ 46432 w 332589"/>
                  <a:gd name="connsiteY24" fmla="*/ 144020 h 311908"/>
                  <a:gd name="connsiteX25" fmla="*/ 51749 w 332589"/>
                  <a:gd name="connsiteY25" fmla="*/ 141463 h 311908"/>
                  <a:gd name="connsiteX26" fmla="*/ 54278 w 332589"/>
                  <a:gd name="connsiteY26" fmla="*/ 143185 h 311908"/>
                  <a:gd name="connsiteX27" fmla="*/ 60143 w 332589"/>
                  <a:gd name="connsiteY27" fmla="*/ 138698 h 311908"/>
                  <a:gd name="connsiteX28" fmla="*/ 53809 w 332589"/>
                  <a:gd name="connsiteY28" fmla="*/ 135437 h 311908"/>
                  <a:gd name="connsiteX29" fmla="*/ 50134 w 332589"/>
                  <a:gd name="connsiteY29" fmla="*/ 129281 h 311908"/>
                  <a:gd name="connsiteX30" fmla="*/ 48257 w 332589"/>
                  <a:gd name="connsiteY30" fmla="*/ 122107 h 311908"/>
                  <a:gd name="connsiteX31" fmla="*/ 44764 w 332589"/>
                  <a:gd name="connsiteY31" fmla="*/ 119003 h 311908"/>
                  <a:gd name="connsiteX32" fmla="*/ 41922 w 332589"/>
                  <a:gd name="connsiteY32" fmla="*/ 120177 h 311908"/>
                  <a:gd name="connsiteX33" fmla="*/ 40098 w 332589"/>
                  <a:gd name="connsiteY33" fmla="*/ 117282 h 311908"/>
                  <a:gd name="connsiteX34" fmla="*/ 45180 w 332589"/>
                  <a:gd name="connsiteY34" fmla="*/ 115638 h 311908"/>
                  <a:gd name="connsiteX35" fmla="*/ 48257 w 332589"/>
                  <a:gd name="connsiteY35" fmla="*/ 112586 h 311908"/>
                  <a:gd name="connsiteX36" fmla="*/ 53314 w 332589"/>
                  <a:gd name="connsiteY36" fmla="*/ 109351 h 311908"/>
                  <a:gd name="connsiteX37" fmla="*/ 53991 w 332589"/>
                  <a:gd name="connsiteY37" fmla="*/ 106065 h 311908"/>
                  <a:gd name="connsiteX38" fmla="*/ 56624 w 332589"/>
                  <a:gd name="connsiteY38" fmla="*/ 103456 h 311908"/>
                  <a:gd name="connsiteX39" fmla="*/ 58631 w 332589"/>
                  <a:gd name="connsiteY39" fmla="*/ 95891 h 311908"/>
                  <a:gd name="connsiteX40" fmla="*/ 64940 w 332589"/>
                  <a:gd name="connsiteY40" fmla="*/ 84883 h 311908"/>
                  <a:gd name="connsiteX41" fmla="*/ 69345 w 332589"/>
                  <a:gd name="connsiteY41" fmla="*/ 81674 h 311908"/>
                  <a:gd name="connsiteX42" fmla="*/ 74324 w 332589"/>
                  <a:gd name="connsiteY42" fmla="*/ 86083 h 311908"/>
                  <a:gd name="connsiteX43" fmla="*/ 78442 w 332589"/>
                  <a:gd name="connsiteY43" fmla="*/ 83866 h 311908"/>
                  <a:gd name="connsiteX44" fmla="*/ 80163 w 332589"/>
                  <a:gd name="connsiteY44" fmla="*/ 76979 h 311908"/>
                  <a:gd name="connsiteX45" fmla="*/ 82248 w 332589"/>
                  <a:gd name="connsiteY45" fmla="*/ 73692 h 311908"/>
                  <a:gd name="connsiteX46" fmla="*/ 82040 w 332589"/>
                  <a:gd name="connsiteY46" fmla="*/ 67666 h 311908"/>
                  <a:gd name="connsiteX47" fmla="*/ 92075 w 332589"/>
                  <a:gd name="connsiteY47" fmla="*/ 62866 h 311908"/>
                  <a:gd name="connsiteX48" fmla="*/ 95568 w 332589"/>
                  <a:gd name="connsiteY48" fmla="*/ 63310 h 311908"/>
                  <a:gd name="connsiteX49" fmla="*/ 96663 w 332589"/>
                  <a:gd name="connsiteY49" fmla="*/ 67301 h 311908"/>
                  <a:gd name="connsiteX50" fmla="*/ 100599 w 332589"/>
                  <a:gd name="connsiteY50" fmla="*/ 66832 h 311908"/>
                  <a:gd name="connsiteX51" fmla="*/ 102346 w 332589"/>
                  <a:gd name="connsiteY51" fmla="*/ 68997 h 311908"/>
                  <a:gd name="connsiteX52" fmla="*/ 108993 w 332589"/>
                  <a:gd name="connsiteY52" fmla="*/ 61927 h 311908"/>
                  <a:gd name="connsiteX53" fmla="*/ 111443 w 332589"/>
                  <a:gd name="connsiteY53" fmla="*/ 58276 h 311908"/>
                  <a:gd name="connsiteX54" fmla="*/ 117178 w 332589"/>
                  <a:gd name="connsiteY54" fmla="*/ 56241 h 311908"/>
                  <a:gd name="connsiteX55" fmla="*/ 118429 w 332589"/>
                  <a:gd name="connsiteY55" fmla="*/ 51519 h 311908"/>
                  <a:gd name="connsiteX56" fmla="*/ 116631 w 332589"/>
                  <a:gd name="connsiteY56" fmla="*/ 49484 h 311908"/>
                  <a:gd name="connsiteX57" fmla="*/ 118977 w 332589"/>
                  <a:gd name="connsiteY57" fmla="*/ 48258 h 311908"/>
                  <a:gd name="connsiteX58" fmla="*/ 121297 w 332589"/>
                  <a:gd name="connsiteY58" fmla="*/ 42102 h 311908"/>
                  <a:gd name="connsiteX59" fmla="*/ 128804 w 332589"/>
                  <a:gd name="connsiteY59" fmla="*/ 36494 h 311908"/>
                  <a:gd name="connsiteX60" fmla="*/ 132975 w 332589"/>
                  <a:gd name="connsiteY60" fmla="*/ 34616 h 311908"/>
                  <a:gd name="connsiteX61" fmla="*/ 134930 w 332589"/>
                  <a:gd name="connsiteY61" fmla="*/ 32059 h 311908"/>
                  <a:gd name="connsiteX62" fmla="*/ 134930 w 332589"/>
                  <a:gd name="connsiteY62" fmla="*/ 27755 h 311908"/>
                  <a:gd name="connsiteX63" fmla="*/ 133653 w 332589"/>
                  <a:gd name="connsiteY63" fmla="*/ 24181 h 311908"/>
                  <a:gd name="connsiteX64" fmla="*/ 135477 w 332589"/>
                  <a:gd name="connsiteY64" fmla="*/ 21494 h 311908"/>
                  <a:gd name="connsiteX65" fmla="*/ 136494 w 332589"/>
                  <a:gd name="connsiteY65" fmla="*/ 15547 h 311908"/>
                  <a:gd name="connsiteX66" fmla="*/ 139830 w 332589"/>
                  <a:gd name="connsiteY66" fmla="*/ 8034 h 311908"/>
                  <a:gd name="connsiteX67" fmla="*/ 142776 w 332589"/>
                  <a:gd name="connsiteY67" fmla="*/ 4982 h 311908"/>
                  <a:gd name="connsiteX68" fmla="*/ 151873 w 332589"/>
                  <a:gd name="connsiteY68" fmla="*/ 4434 h 311908"/>
                  <a:gd name="connsiteX69" fmla="*/ 152916 w 332589"/>
                  <a:gd name="connsiteY69" fmla="*/ 2426 h 311908"/>
                  <a:gd name="connsiteX70" fmla="*/ 160866 w 332589"/>
                  <a:gd name="connsiteY70" fmla="*/ 4017 h 311908"/>
                  <a:gd name="connsiteX71" fmla="*/ 159823 w 332589"/>
                  <a:gd name="connsiteY71" fmla="*/ 0 h 311908"/>
                  <a:gd name="connsiteX72" fmla="*/ 171945 w 332589"/>
                  <a:gd name="connsiteY72" fmla="*/ 4982 h 311908"/>
                  <a:gd name="connsiteX73" fmla="*/ 197595 w 332589"/>
                  <a:gd name="connsiteY73" fmla="*/ 14738 h 311908"/>
                  <a:gd name="connsiteX74" fmla="*/ 217067 w 332589"/>
                  <a:gd name="connsiteY74" fmla="*/ 23321 h 311908"/>
                  <a:gd name="connsiteX75" fmla="*/ 222541 w 332589"/>
                  <a:gd name="connsiteY75" fmla="*/ 23581 h 311908"/>
                  <a:gd name="connsiteX76" fmla="*/ 226451 w 332589"/>
                  <a:gd name="connsiteY76" fmla="*/ 21155 h 311908"/>
                  <a:gd name="connsiteX77" fmla="*/ 230465 w 332589"/>
                  <a:gd name="connsiteY77" fmla="*/ 21677 h 311908"/>
                  <a:gd name="connsiteX78" fmla="*/ 232603 w 332589"/>
                  <a:gd name="connsiteY78" fmla="*/ 19382 h 311908"/>
                  <a:gd name="connsiteX79" fmla="*/ 240371 w 332589"/>
                  <a:gd name="connsiteY79" fmla="*/ 22433 h 311908"/>
                  <a:gd name="connsiteX80" fmla="*/ 246992 w 332589"/>
                  <a:gd name="connsiteY80" fmla="*/ 22120 h 311908"/>
                  <a:gd name="connsiteX81" fmla="*/ 250146 w 332589"/>
                  <a:gd name="connsiteY81" fmla="*/ 25433 h 311908"/>
                  <a:gd name="connsiteX82" fmla="*/ 259244 w 332589"/>
                  <a:gd name="connsiteY82" fmla="*/ 25668 h 311908"/>
                  <a:gd name="connsiteX83" fmla="*/ 261433 w 332589"/>
                  <a:gd name="connsiteY83" fmla="*/ 27520 h 311908"/>
                  <a:gd name="connsiteX84" fmla="*/ 270869 w 332589"/>
                  <a:gd name="connsiteY84" fmla="*/ 28825 h 311908"/>
                  <a:gd name="connsiteX85" fmla="*/ 274519 w 332589"/>
                  <a:gd name="connsiteY85" fmla="*/ 32764 h 311908"/>
                  <a:gd name="connsiteX86" fmla="*/ 278038 w 332589"/>
                  <a:gd name="connsiteY86" fmla="*/ 33364 h 311908"/>
                  <a:gd name="connsiteX87" fmla="*/ 279211 w 332589"/>
                  <a:gd name="connsiteY87" fmla="*/ 36598 h 311908"/>
                  <a:gd name="connsiteX88" fmla="*/ 284007 w 332589"/>
                  <a:gd name="connsiteY88" fmla="*/ 38033 h 311908"/>
                  <a:gd name="connsiteX89" fmla="*/ 284816 w 332589"/>
                  <a:gd name="connsiteY89" fmla="*/ 41294 h 311908"/>
                  <a:gd name="connsiteX90" fmla="*/ 288804 w 332589"/>
                  <a:gd name="connsiteY90" fmla="*/ 45024 h 311908"/>
                  <a:gd name="connsiteX91" fmla="*/ 294643 w 332589"/>
                  <a:gd name="connsiteY91" fmla="*/ 46641 h 311908"/>
                  <a:gd name="connsiteX92" fmla="*/ 298813 w 332589"/>
                  <a:gd name="connsiteY92" fmla="*/ 48780 h 311908"/>
                  <a:gd name="connsiteX93" fmla="*/ 298657 w 332589"/>
                  <a:gd name="connsiteY93" fmla="*/ 51050 h 311908"/>
                  <a:gd name="connsiteX94" fmla="*/ 303740 w 332589"/>
                  <a:gd name="connsiteY94" fmla="*/ 55693 h 311908"/>
                  <a:gd name="connsiteX95" fmla="*/ 307650 w 332589"/>
                  <a:gd name="connsiteY95" fmla="*/ 56397 h 311908"/>
                  <a:gd name="connsiteX96" fmla="*/ 308302 w 332589"/>
                  <a:gd name="connsiteY96" fmla="*/ 55015 h 311908"/>
                  <a:gd name="connsiteX97" fmla="*/ 312681 w 332589"/>
                  <a:gd name="connsiteY97" fmla="*/ 62736 h 311908"/>
                  <a:gd name="connsiteX98" fmla="*/ 315183 w 332589"/>
                  <a:gd name="connsiteY98" fmla="*/ 61849 h 311908"/>
                  <a:gd name="connsiteX99" fmla="*/ 317217 w 332589"/>
                  <a:gd name="connsiteY99" fmla="*/ 64849 h 311908"/>
                  <a:gd name="connsiteX100" fmla="*/ 320319 w 332589"/>
                  <a:gd name="connsiteY100" fmla="*/ 66153 h 311908"/>
                  <a:gd name="connsiteX101" fmla="*/ 321648 w 332589"/>
                  <a:gd name="connsiteY101" fmla="*/ 68684 h 311908"/>
                  <a:gd name="connsiteX102" fmla="*/ 327201 w 332589"/>
                  <a:gd name="connsiteY102" fmla="*/ 66597 h 311908"/>
                  <a:gd name="connsiteX103" fmla="*/ 330589 w 332589"/>
                  <a:gd name="connsiteY103" fmla="*/ 72049 h 311908"/>
                  <a:gd name="connsiteX104" fmla="*/ 329703 w 332589"/>
                  <a:gd name="connsiteY104" fmla="*/ 78518 h 311908"/>
                  <a:gd name="connsiteX105" fmla="*/ 332622 w 332589"/>
                  <a:gd name="connsiteY105" fmla="*/ 83318 h 311908"/>
                  <a:gd name="connsiteX106" fmla="*/ 324959 w 332589"/>
                  <a:gd name="connsiteY106" fmla="*/ 84100 h 311908"/>
                  <a:gd name="connsiteX107" fmla="*/ 322743 w 332589"/>
                  <a:gd name="connsiteY107" fmla="*/ 88091 h 311908"/>
                  <a:gd name="connsiteX108" fmla="*/ 319407 w 332589"/>
                  <a:gd name="connsiteY108" fmla="*/ 88978 h 311908"/>
                  <a:gd name="connsiteX109" fmla="*/ 316487 w 332589"/>
                  <a:gd name="connsiteY109" fmla="*/ 87805 h 311908"/>
                  <a:gd name="connsiteX110" fmla="*/ 311795 w 332589"/>
                  <a:gd name="connsiteY110" fmla="*/ 87883 h 311908"/>
                  <a:gd name="connsiteX111" fmla="*/ 313619 w 332589"/>
                  <a:gd name="connsiteY111" fmla="*/ 85431 h 311908"/>
                  <a:gd name="connsiteX112" fmla="*/ 308614 w 332589"/>
                  <a:gd name="connsiteY112" fmla="*/ 84909 h 311908"/>
                  <a:gd name="connsiteX113" fmla="*/ 303192 w 332589"/>
                  <a:gd name="connsiteY113" fmla="*/ 91222 h 311908"/>
                  <a:gd name="connsiteX114" fmla="*/ 299465 w 332589"/>
                  <a:gd name="connsiteY114" fmla="*/ 93517 h 311908"/>
                  <a:gd name="connsiteX115" fmla="*/ 297145 w 332589"/>
                  <a:gd name="connsiteY115" fmla="*/ 93413 h 311908"/>
                  <a:gd name="connsiteX116" fmla="*/ 300508 w 332589"/>
                  <a:gd name="connsiteY116" fmla="*/ 101134 h 311908"/>
                  <a:gd name="connsiteX117" fmla="*/ 297093 w 332589"/>
                  <a:gd name="connsiteY117" fmla="*/ 112977 h 311908"/>
                  <a:gd name="connsiteX118" fmla="*/ 297432 w 332589"/>
                  <a:gd name="connsiteY118" fmla="*/ 117307 h 311908"/>
                  <a:gd name="connsiteX119" fmla="*/ 300847 w 332589"/>
                  <a:gd name="connsiteY119" fmla="*/ 120412 h 311908"/>
                  <a:gd name="connsiteX120" fmla="*/ 302567 w 332589"/>
                  <a:gd name="connsiteY120" fmla="*/ 124507 h 311908"/>
                  <a:gd name="connsiteX121" fmla="*/ 295529 w 332589"/>
                  <a:gd name="connsiteY121" fmla="*/ 128655 h 311908"/>
                  <a:gd name="connsiteX122" fmla="*/ 276422 w 332589"/>
                  <a:gd name="connsiteY122" fmla="*/ 146054 h 311908"/>
                  <a:gd name="connsiteX123" fmla="*/ 274779 w 332589"/>
                  <a:gd name="connsiteY123" fmla="*/ 152002 h 311908"/>
                  <a:gd name="connsiteX124" fmla="*/ 269071 w 332589"/>
                  <a:gd name="connsiteY124" fmla="*/ 154063 h 311908"/>
                  <a:gd name="connsiteX125" fmla="*/ 265213 w 332589"/>
                  <a:gd name="connsiteY125" fmla="*/ 153854 h 311908"/>
                  <a:gd name="connsiteX126" fmla="*/ 266334 w 332589"/>
                  <a:gd name="connsiteY126" fmla="*/ 157767 h 311908"/>
                  <a:gd name="connsiteX127" fmla="*/ 264926 w 332589"/>
                  <a:gd name="connsiteY127" fmla="*/ 162880 h 311908"/>
                  <a:gd name="connsiteX128" fmla="*/ 268602 w 332589"/>
                  <a:gd name="connsiteY128" fmla="*/ 164784 h 311908"/>
                  <a:gd name="connsiteX129" fmla="*/ 270713 w 332589"/>
                  <a:gd name="connsiteY129" fmla="*/ 167940 h 311908"/>
                  <a:gd name="connsiteX130" fmla="*/ 276474 w 332589"/>
                  <a:gd name="connsiteY130" fmla="*/ 168801 h 311908"/>
                  <a:gd name="connsiteX131" fmla="*/ 275119 w 332589"/>
                  <a:gd name="connsiteY131" fmla="*/ 174096 h 311908"/>
                  <a:gd name="connsiteX132" fmla="*/ 278273 w 332589"/>
                  <a:gd name="connsiteY132" fmla="*/ 175531 h 311908"/>
                  <a:gd name="connsiteX133" fmla="*/ 282078 w 332589"/>
                  <a:gd name="connsiteY133" fmla="*/ 180592 h 311908"/>
                  <a:gd name="connsiteX134" fmla="*/ 285024 w 332589"/>
                  <a:gd name="connsiteY134" fmla="*/ 180279 h 311908"/>
                  <a:gd name="connsiteX135" fmla="*/ 285493 w 332589"/>
                  <a:gd name="connsiteY135" fmla="*/ 177696 h 311908"/>
                  <a:gd name="connsiteX136" fmla="*/ 290315 w 332589"/>
                  <a:gd name="connsiteY136" fmla="*/ 175609 h 311908"/>
                  <a:gd name="connsiteX137" fmla="*/ 291514 w 332589"/>
                  <a:gd name="connsiteY137" fmla="*/ 178244 h 311908"/>
                  <a:gd name="connsiteX138" fmla="*/ 294955 w 332589"/>
                  <a:gd name="connsiteY138" fmla="*/ 176209 h 311908"/>
                  <a:gd name="connsiteX139" fmla="*/ 297875 w 332589"/>
                  <a:gd name="connsiteY139" fmla="*/ 182992 h 311908"/>
                  <a:gd name="connsiteX140" fmla="*/ 295790 w 332589"/>
                  <a:gd name="connsiteY140" fmla="*/ 185757 h 311908"/>
                  <a:gd name="connsiteX141" fmla="*/ 292401 w 332589"/>
                  <a:gd name="connsiteY141" fmla="*/ 186644 h 311908"/>
                  <a:gd name="connsiteX142" fmla="*/ 291801 w 332589"/>
                  <a:gd name="connsiteY142" fmla="*/ 189174 h 311908"/>
                  <a:gd name="connsiteX143" fmla="*/ 288908 w 332589"/>
                  <a:gd name="connsiteY143" fmla="*/ 189722 h 311908"/>
                  <a:gd name="connsiteX144" fmla="*/ 283642 w 332589"/>
                  <a:gd name="connsiteY144" fmla="*/ 194339 h 311908"/>
                  <a:gd name="connsiteX145" fmla="*/ 277125 w 332589"/>
                  <a:gd name="connsiteY145" fmla="*/ 193791 h 311908"/>
                  <a:gd name="connsiteX146" fmla="*/ 275249 w 332589"/>
                  <a:gd name="connsiteY146" fmla="*/ 197391 h 311908"/>
                  <a:gd name="connsiteX147" fmla="*/ 270087 w 332589"/>
                  <a:gd name="connsiteY147" fmla="*/ 198487 h 311908"/>
                  <a:gd name="connsiteX148" fmla="*/ 265943 w 332589"/>
                  <a:gd name="connsiteY148" fmla="*/ 202008 h 311908"/>
                  <a:gd name="connsiteX149" fmla="*/ 261642 w 332589"/>
                  <a:gd name="connsiteY149" fmla="*/ 203182 h 311908"/>
                  <a:gd name="connsiteX150" fmla="*/ 263154 w 332589"/>
                  <a:gd name="connsiteY150" fmla="*/ 231224 h 311908"/>
                  <a:gd name="connsiteX151" fmla="*/ 259165 w 332589"/>
                  <a:gd name="connsiteY151" fmla="*/ 232163 h 311908"/>
                  <a:gd name="connsiteX152" fmla="*/ 252075 w 332589"/>
                  <a:gd name="connsiteY152" fmla="*/ 231511 h 311908"/>
                  <a:gd name="connsiteX153" fmla="*/ 246731 w 332589"/>
                  <a:gd name="connsiteY153" fmla="*/ 225094 h 311908"/>
                  <a:gd name="connsiteX154" fmla="*/ 243030 w 332589"/>
                  <a:gd name="connsiteY154" fmla="*/ 273353 h 311908"/>
                  <a:gd name="connsiteX155" fmla="*/ 240606 w 332589"/>
                  <a:gd name="connsiteY155" fmla="*/ 311308 h 311908"/>
                  <a:gd name="connsiteX156" fmla="*/ 211254 w 332589"/>
                  <a:gd name="connsiteY156" fmla="*/ 311256 h 311908"/>
                  <a:gd name="connsiteX157" fmla="*/ 173665 w 332589"/>
                  <a:gd name="connsiteY157" fmla="*/ 311882 h 311908"/>
                  <a:gd name="connsiteX158" fmla="*/ 150414 w 332589"/>
                  <a:gd name="connsiteY158" fmla="*/ 311673 h 311908"/>
                  <a:gd name="connsiteX159" fmla="*/ 83160 w 332589"/>
                  <a:gd name="connsiteY159" fmla="*/ 311699 h 311908"/>
                  <a:gd name="connsiteX160" fmla="*/ 66947 w 332589"/>
                  <a:gd name="connsiteY160" fmla="*/ 311856 h 311908"/>
                  <a:gd name="connsiteX161" fmla="*/ 26386 w 332589"/>
                  <a:gd name="connsiteY161" fmla="*/ 311908 h 311908"/>
                  <a:gd name="connsiteX162" fmla="*/ 33 w 332589"/>
                  <a:gd name="connsiteY162" fmla="*/ 311699 h 311908"/>
                  <a:gd name="connsiteX163" fmla="*/ 397 w 332589"/>
                  <a:gd name="connsiteY163" fmla="*/ 309795 h 311908"/>
                  <a:gd name="connsiteX164" fmla="*/ 397 w 332589"/>
                  <a:gd name="connsiteY164" fmla="*/ 309795 h 31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332589" h="311908">
                    <a:moveTo>
                      <a:pt x="397" y="309795"/>
                    </a:moveTo>
                    <a:lnTo>
                      <a:pt x="15699" y="229085"/>
                    </a:lnTo>
                    <a:lnTo>
                      <a:pt x="17445" y="221573"/>
                    </a:lnTo>
                    <a:lnTo>
                      <a:pt x="21981" y="222877"/>
                    </a:lnTo>
                    <a:lnTo>
                      <a:pt x="25318" y="220112"/>
                    </a:lnTo>
                    <a:lnTo>
                      <a:pt x="25865" y="221781"/>
                    </a:lnTo>
                    <a:lnTo>
                      <a:pt x="31704" y="225250"/>
                    </a:lnTo>
                    <a:lnTo>
                      <a:pt x="33789" y="228146"/>
                    </a:lnTo>
                    <a:lnTo>
                      <a:pt x="36605" y="225303"/>
                    </a:lnTo>
                    <a:lnTo>
                      <a:pt x="33424" y="222825"/>
                    </a:lnTo>
                    <a:lnTo>
                      <a:pt x="32277" y="218677"/>
                    </a:lnTo>
                    <a:lnTo>
                      <a:pt x="34206" y="217608"/>
                    </a:lnTo>
                    <a:lnTo>
                      <a:pt x="39238" y="219120"/>
                    </a:lnTo>
                    <a:lnTo>
                      <a:pt x="55451" y="186070"/>
                    </a:lnTo>
                    <a:lnTo>
                      <a:pt x="51254" y="184687"/>
                    </a:lnTo>
                    <a:lnTo>
                      <a:pt x="44295" y="178896"/>
                    </a:lnTo>
                    <a:lnTo>
                      <a:pt x="45415" y="176131"/>
                    </a:lnTo>
                    <a:lnTo>
                      <a:pt x="46171" y="169505"/>
                    </a:lnTo>
                    <a:lnTo>
                      <a:pt x="52115" y="167549"/>
                    </a:lnTo>
                    <a:lnTo>
                      <a:pt x="56025" y="164810"/>
                    </a:lnTo>
                    <a:lnTo>
                      <a:pt x="57119" y="161184"/>
                    </a:lnTo>
                    <a:lnTo>
                      <a:pt x="52792" y="159410"/>
                    </a:lnTo>
                    <a:lnTo>
                      <a:pt x="48569" y="147724"/>
                    </a:lnTo>
                    <a:lnTo>
                      <a:pt x="45546" y="146967"/>
                    </a:lnTo>
                    <a:lnTo>
                      <a:pt x="46432" y="144020"/>
                    </a:lnTo>
                    <a:lnTo>
                      <a:pt x="51749" y="141463"/>
                    </a:lnTo>
                    <a:lnTo>
                      <a:pt x="54278" y="143185"/>
                    </a:lnTo>
                    <a:lnTo>
                      <a:pt x="60143" y="138698"/>
                    </a:lnTo>
                    <a:lnTo>
                      <a:pt x="53809" y="135437"/>
                    </a:lnTo>
                    <a:lnTo>
                      <a:pt x="50134" y="129281"/>
                    </a:lnTo>
                    <a:lnTo>
                      <a:pt x="48257" y="122107"/>
                    </a:lnTo>
                    <a:lnTo>
                      <a:pt x="44764" y="119003"/>
                    </a:lnTo>
                    <a:lnTo>
                      <a:pt x="41922" y="120177"/>
                    </a:lnTo>
                    <a:lnTo>
                      <a:pt x="40098" y="117282"/>
                    </a:lnTo>
                    <a:lnTo>
                      <a:pt x="45180" y="115638"/>
                    </a:lnTo>
                    <a:lnTo>
                      <a:pt x="48257" y="112586"/>
                    </a:lnTo>
                    <a:lnTo>
                      <a:pt x="53314" y="109351"/>
                    </a:lnTo>
                    <a:lnTo>
                      <a:pt x="53991" y="106065"/>
                    </a:lnTo>
                    <a:lnTo>
                      <a:pt x="56624" y="103456"/>
                    </a:lnTo>
                    <a:lnTo>
                      <a:pt x="58631" y="95891"/>
                    </a:lnTo>
                    <a:lnTo>
                      <a:pt x="64940" y="84883"/>
                    </a:lnTo>
                    <a:lnTo>
                      <a:pt x="69345" y="81674"/>
                    </a:lnTo>
                    <a:lnTo>
                      <a:pt x="74324" y="86083"/>
                    </a:lnTo>
                    <a:lnTo>
                      <a:pt x="78442" y="83866"/>
                    </a:lnTo>
                    <a:lnTo>
                      <a:pt x="80163" y="76979"/>
                    </a:lnTo>
                    <a:lnTo>
                      <a:pt x="82248" y="73692"/>
                    </a:lnTo>
                    <a:lnTo>
                      <a:pt x="82040" y="67666"/>
                    </a:lnTo>
                    <a:lnTo>
                      <a:pt x="92075" y="62866"/>
                    </a:lnTo>
                    <a:lnTo>
                      <a:pt x="95568" y="63310"/>
                    </a:lnTo>
                    <a:lnTo>
                      <a:pt x="96663" y="67301"/>
                    </a:lnTo>
                    <a:lnTo>
                      <a:pt x="100599" y="66832"/>
                    </a:lnTo>
                    <a:lnTo>
                      <a:pt x="102346" y="68997"/>
                    </a:lnTo>
                    <a:lnTo>
                      <a:pt x="108993" y="61927"/>
                    </a:lnTo>
                    <a:lnTo>
                      <a:pt x="111443" y="58276"/>
                    </a:lnTo>
                    <a:lnTo>
                      <a:pt x="117178" y="56241"/>
                    </a:lnTo>
                    <a:lnTo>
                      <a:pt x="118429" y="51519"/>
                    </a:lnTo>
                    <a:lnTo>
                      <a:pt x="116631" y="49484"/>
                    </a:lnTo>
                    <a:lnTo>
                      <a:pt x="118977" y="48258"/>
                    </a:lnTo>
                    <a:lnTo>
                      <a:pt x="121297" y="42102"/>
                    </a:lnTo>
                    <a:lnTo>
                      <a:pt x="128804" y="36494"/>
                    </a:lnTo>
                    <a:lnTo>
                      <a:pt x="132975" y="34616"/>
                    </a:lnTo>
                    <a:lnTo>
                      <a:pt x="134930" y="32059"/>
                    </a:lnTo>
                    <a:lnTo>
                      <a:pt x="134930" y="27755"/>
                    </a:lnTo>
                    <a:lnTo>
                      <a:pt x="133653" y="24181"/>
                    </a:lnTo>
                    <a:lnTo>
                      <a:pt x="135477" y="21494"/>
                    </a:lnTo>
                    <a:lnTo>
                      <a:pt x="136494" y="15547"/>
                    </a:lnTo>
                    <a:lnTo>
                      <a:pt x="139830" y="8034"/>
                    </a:lnTo>
                    <a:lnTo>
                      <a:pt x="142776" y="4982"/>
                    </a:lnTo>
                    <a:lnTo>
                      <a:pt x="151873" y="4434"/>
                    </a:lnTo>
                    <a:lnTo>
                      <a:pt x="152916" y="2426"/>
                    </a:lnTo>
                    <a:lnTo>
                      <a:pt x="160866" y="4017"/>
                    </a:lnTo>
                    <a:lnTo>
                      <a:pt x="159823" y="0"/>
                    </a:lnTo>
                    <a:lnTo>
                      <a:pt x="171945" y="4982"/>
                    </a:lnTo>
                    <a:lnTo>
                      <a:pt x="197595" y="14738"/>
                    </a:lnTo>
                    <a:lnTo>
                      <a:pt x="217067" y="23321"/>
                    </a:lnTo>
                    <a:lnTo>
                      <a:pt x="222541" y="23581"/>
                    </a:lnTo>
                    <a:lnTo>
                      <a:pt x="226451" y="21155"/>
                    </a:lnTo>
                    <a:lnTo>
                      <a:pt x="230465" y="21677"/>
                    </a:lnTo>
                    <a:lnTo>
                      <a:pt x="232603" y="19382"/>
                    </a:lnTo>
                    <a:lnTo>
                      <a:pt x="240371" y="22433"/>
                    </a:lnTo>
                    <a:lnTo>
                      <a:pt x="246992" y="22120"/>
                    </a:lnTo>
                    <a:lnTo>
                      <a:pt x="250146" y="25433"/>
                    </a:lnTo>
                    <a:lnTo>
                      <a:pt x="259244" y="25668"/>
                    </a:lnTo>
                    <a:lnTo>
                      <a:pt x="261433" y="27520"/>
                    </a:lnTo>
                    <a:lnTo>
                      <a:pt x="270869" y="28825"/>
                    </a:lnTo>
                    <a:lnTo>
                      <a:pt x="274519" y="32764"/>
                    </a:lnTo>
                    <a:lnTo>
                      <a:pt x="278038" y="33364"/>
                    </a:lnTo>
                    <a:lnTo>
                      <a:pt x="279211" y="36598"/>
                    </a:lnTo>
                    <a:lnTo>
                      <a:pt x="284007" y="38033"/>
                    </a:lnTo>
                    <a:lnTo>
                      <a:pt x="284816" y="41294"/>
                    </a:lnTo>
                    <a:lnTo>
                      <a:pt x="288804" y="45024"/>
                    </a:lnTo>
                    <a:lnTo>
                      <a:pt x="294643" y="46641"/>
                    </a:lnTo>
                    <a:lnTo>
                      <a:pt x="298813" y="48780"/>
                    </a:lnTo>
                    <a:lnTo>
                      <a:pt x="298657" y="51050"/>
                    </a:lnTo>
                    <a:lnTo>
                      <a:pt x="303740" y="55693"/>
                    </a:lnTo>
                    <a:lnTo>
                      <a:pt x="307650" y="56397"/>
                    </a:lnTo>
                    <a:lnTo>
                      <a:pt x="308302" y="55015"/>
                    </a:lnTo>
                    <a:lnTo>
                      <a:pt x="312681" y="62736"/>
                    </a:lnTo>
                    <a:lnTo>
                      <a:pt x="315183" y="61849"/>
                    </a:lnTo>
                    <a:lnTo>
                      <a:pt x="317217" y="64849"/>
                    </a:lnTo>
                    <a:lnTo>
                      <a:pt x="320319" y="66153"/>
                    </a:lnTo>
                    <a:lnTo>
                      <a:pt x="321648" y="68684"/>
                    </a:lnTo>
                    <a:lnTo>
                      <a:pt x="327201" y="66597"/>
                    </a:lnTo>
                    <a:lnTo>
                      <a:pt x="330589" y="72049"/>
                    </a:lnTo>
                    <a:lnTo>
                      <a:pt x="329703" y="78518"/>
                    </a:lnTo>
                    <a:lnTo>
                      <a:pt x="332622" y="83318"/>
                    </a:lnTo>
                    <a:lnTo>
                      <a:pt x="324959" y="84100"/>
                    </a:lnTo>
                    <a:lnTo>
                      <a:pt x="322743" y="88091"/>
                    </a:lnTo>
                    <a:lnTo>
                      <a:pt x="319407" y="88978"/>
                    </a:lnTo>
                    <a:lnTo>
                      <a:pt x="316487" y="87805"/>
                    </a:lnTo>
                    <a:lnTo>
                      <a:pt x="311795" y="87883"/>
                    </a:lnTo>
                    <a:lnTo>
                      <a:pt x="313619" y="85431"/>
                    </a:lnTo>
                    <a:lnTo>
                      <a:pt x="308614" y="84909"/>
                    </a:lnTo>
                    <a:lnTo>
                      <a:pt x="303192" y="91222"/>
                    </a:lnTo>
                    <a:lnTo>
                      <a:pt x="299465" y="93517"/>
                    </a:lnTo>
                    <a:lnTo>
                      <a:pt x="297145" y="93413"/>
                    </a:lnTo>
                    <a:lnTo>
                      <a:pt x="300508" y="101134"/>
                    </a:lnTo>
                    <a:lnTo>
                      <a:pt x="297093" y="112977"/>
                    </a:lnTo>
                    <a:lnTo>
                      <a:pt x="297432" y="117307"/>
                    </a:lnTo>
                    <a:lnTo>
                      <a:pt x="300847" y="120412"/>
                    </a:lnTo>
                    <a:lnTo>
                      <a:pt x="302567" y="124507"/>
                    </a:lnTo>
                    <a:lnTo>
                      <a:pt x="295529" y="128655"/>
                    </a:lnTo>
                    <a:lnTo>
                      <a:pt x="276422" y="146054"/>
                    </a:lnTo>
                    <a:lnTo>
                      <a:pt x="274779" y="152002"/>
                    </a:lnTo>
                    <a:lnTo>
                      <a:pt x="269071" y="154063"/>
                    </a:lnTo>
                    <a:lnTo>
                      <a:pt x="265213" y="153854"/>
                    </a:lnTo>
                    <a:lnTo>
                      <a:pt x="266334" y="157767"/>
                    </a:lnTo>
                    <a:lnTo>
                      <a:pt x="264926" y="162880"/>
                    </a:lnTo>
                    <a:lnTo>
                      <a:pt x="268602" y="164784"/>
                    </a:lnTo>
                    <a:lnTo>
                      <a:pt x="270713" y="167940"/>
                    </a:lnTo>
                    <a:lnTo>
                      <a:pt x="276474" y="168801"/>
                    </a:lnTo>
                    <a:lnTo>
                      <a:pt x="275119" y="174096"/>
                    </a:lnTo>
                    <a:lnTo>
                      <a:pt x="278273" y="175531"/>
                    </a:lnTo>
                    <a:lnTo>
                      <a:pt x="282078" y="180592"/>
                    </a:lnTo>
                    <a:lnTo>
                      <a:pt x="285024" y="180279"/>
                    </a:lnTo>
                    <a:lnTo>
                      <a:pt x="285493" y="177696"/>
                    </a:lnTo>
                    <a:lnTo>
                      <a:pt x="290315" y="175609"/>
                    </a:lnTo>
                    <a:lnTo>
                      <a:pt x="291514" y="178244"/>
                    </a:lnTo>
                    <a:lnTo>
                      <a:pt x="294955" y="176209"/>
                    </a:lnTo>
                    <a:lnTo>
                      <a:pt x="297875" y="182992"/>
                    </a:lnTo>
                    <a:lnTo>
                      <a:pt x="295790" y="185757"/>
                    </a:lnTo>
                    <a:lnTo>
                      <a:pt x="292401" y="186644"/>
                    </a:lnTo>
                    <a:lnTo>
                      <a:pt x="291801" y="189174"/>
                    </a:lnTo>
                    <a:lnTo>
                      <a:pt x="288908" y="189722"/>
                    </a:lnTo>
                    <a:lnTo>
                      <a:pt x="283642" y="194339"/>
                    </a:lnTo>
                    <a:lnTo>
                      <a:pt x="277125" y="193791"/>
                    </a:lnTo>
                    <a:lnTo>
                      <a:pt x="275249" y="197391"/>
                    </a:lnTo>
                    <a:lnTo>
                      <a:pt x="270087" y="198487"/>
                    </a:lnTo>
                    <a:lnTo>
                      <a:pt x="265943" y="202008"/>
                    </a:lnTo>
                    <a:lnTo>
                      <a:pt x="261642" y="203182"/>
                    </a:lnTo>
                    <a:lnTo>
                      <a:pt x="263154" y="231224"/>
                    </a:lnTo>
                    <a:lnTo>
                      <a:pt x="259165" y="232163"/>
                    </a:lnTo>
                    <a:lnTo>
                      <a:pt x="252075" y="231511"/>
                    </a:lnTo>
                    <a:lnTo>
                      <a:pt x="246731" y="225094"/>
                    </a:lnTo>
                    <a:lnTo>
                      <a:pt x="243030" y="273353"/>
                    </a:lnTo>
                    <a:lnTo>
                      <a:pt x="240606" y="311308"/>
                    </a:lnTo>
                    <a:lnTo>
                      <a:pt x="211254" y="311256"/>
                    </a:lnTo>
                    <a:lnTo>
                      <a:pt x="173665" y="311882"/>
                    </a:lnTo>
                    <a:lnTo>
                      <a:pt x="150414" y="311673"/>
                    </a:lnTo>
                    <a:lnTo>
                      <a:pt x="83160" y="311699"/>
                    </a:lnTo>
                    <a:lnTo>
                      <a:pt x="66947" y="311856"/>
                    </a:lnTo>
                    <a:lnTo>
                      <a:pt x="26386" y="311908"/>
                    </a:lnTo>
                    <a:lnTo>
                      <a:pt x="33" y="311699"/>
                    </a:lnTo>
                    <a:lnTo>
                      <a:pt x="397" y="309795"/>
                    </a:lnTo>
                    <a:lnTo>
                      <a:pt x="397" y="309795"/>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9" name="VA-6">
                <a:extLst>
                  <a:ext uri="{FF2B5EF4-FFF2-40B4-BE49-F238E27FC236}">
                    <a16:creationId xmlns:a16="http://schemas.microsoft.com/office/drawing/2014/main" id="{43E16A6E-490D-C752-4F1F-98224B64EF94}"/>
                  </a:ext>
                </a:extLst>
              </p:cNvPr>
              <p:cNvSpPr/>
              <p:nvPr/>
            </p:nvSpPr>
            <p:spPr>
              <a:xfrm>
                <a:off x="6429528" y="3456398"/>
                <a:ext cx="283467" cy="342178"/>
              </a:xfrm>
              <a:custGeom>
                <a:avLst/>
                <a:gdLst>
                  <a:gd name="connsiteX0" fmla="*/ 33 w 355502"/>
                  <a:gd name="connsiteY0" fmla="*/ 327092 h 428200"/>
                  <a:gd name="connsiteX1" fmla="*/ 5220 w 355502"/>
                  <a:gd name="connsiteY1" fmla="*/ 322214 h 428200"/>
                  <a:gd name="connsiteX2" fmla="*/ 4542 w 355502"/>
                  <a:gd name="connsiteY2" fmla="*/ 318979 h 428200"/>
                  <a:gd name="connsiteX3" fmla="*/ 6341 w 355502"/>
                  <a:gd name="connsiteY3" fmla="*/ 313971 h 428200"/>
                  <a:gd name="connsiteX4" fmla="*/ 9208 w 355502"/>
                  <a:gd name="connsiteY4" fmla="*/ 311702 h 428200"/>
                  <a:gd name="connsiteX5" fmla="*/ 10929 w 355502"/>
                  <a:gd name="connsiteY5" fmla="*/ 305936 h 428200"/>
                  <a:gd name="connsiteX6" fmla="*/ 15569 w 355502"/>
                  <a:gd name="connsiteY6" fmla="*/ 300850 h 428200"/>
                  <a:gd name="connsiteX7" fmla="*/ 19062 w 355502"/>
                  <a:gd name="connsiteY7" fmla="*/ 294015 h 428200"/>
                  <a:gd name="connsiteX8" fmla="*/ 22033 w 355502"/>
                  <a:gd name="connsiteY8" fmla="*/ 292685 h 428200"/>
                  <a:gd name="connsiteX9" fmla="*/ 31704 w 355502"/>
                  <a:gd name="connsiteY9" fmla="*/ 281729 h 428200"/>
                  <a:gd name="connsiteX10" fmla="*/ 35458 w 355502"/>
                  <a:gd name="connsiteY10" fmla="*/ 278938 h 428200"/>
                  <a:gd name="connsiteX11" fmla="*/ 42079 w 355502"/>
                  <a:gd name="connsiteY11" fmla="*/ 272495 h 428200"/>
                  <a:gd name="connsiteX12" fmla="*/ 46536 w 355502"/>
                  <a:gd name="connsiteY12" fmla="*/ 264721 h 428200"/>
                  <a:gd name="connsiteX13" fmla="*/ 49143 w 355502"/>
                  <a:gd name="connsiteY13" fmla="*/ 256243 h 428200"/>
                  <a:gd name="connsiteX14" fmla="*/ 53053 w 355502"/>
                  <a:gd name="connsiteY14" fmla="*/ 251521 h 428200"/>
                  <a:gd name="connsiteX15" fmla="*/ 51228 w 355502"/>
                  <a:gd name="connsiteY15" fmla="*/ 250713 h 428200"/>
                  <a:gd name="connsiteX16" fmla="*/ 50395 w 355502"/>
                  <a:gd name="connsiteY16" fmla="*/ 247061 h 428200"/>
                  <a:gd name="connsiteX17" fmla="*/ 54174 w 355502"/>
                  <a:gd name="connsiteY17" fmla="*/ 242783 h 428200"/>
                  <a:gd name="connsiteX18" fmla="*/ 54774 w 355502"/>
                  <a:gd name="connsiteY18" fmla="*/ 236627 h 428200"/>
                  <a:gd name="connsiteX19" fmla="*/ 57224 w 355502"/>
                  <a:gd name="connsiteY19" fmla="*/ 235714 h 428200"/>
                  <a:gd name="connsiteX20" fmla="*/ 64758 w 355502"/>
                  <a:gd name="connsiteY20" fmla="*/ 226949 h 428200"/>
                  <a:gd name="connsiteX21" fmla="*/ 69137 w 355502"/>
                  <a:gd name="connsiteY21" fmla="*/ 225019 h 428200"/>
                  <a:gd name="connsiteX22" fmla="*/ 72864 w 355502"/>
                  <a:gd name="connsiteY22" fmla="*/ 221888 h 428200"/>
                  <a:gd name="connsiteX23" fmla="*/ 71926 w 355502"/>
                  <a:gd name="connsiteY23" fmla="*/ 217923 h 428200"/>
                  <a:gd name="connsiteX24" fmla="*/ 69814 w 355502"/>
                  <a:gd name="connsiteY24" fmla="*/ 215210 h 428200"/>
                  <a:gd name="connsiteX25" fmla="*/ 71769 w 355502"/>
                  <a:gd name="connsiteY25" fmla="*/ 211819 h 428200"/>
                  <a:gd name="connsiteX26" fmla="*/ 75158 w 355502"/>
                  <a:gd name="connsiteY26" fmla="*/ 209602 h 428200"/>
                  <a:gd name="connsiteX27" fmla="*/ 76409 w 355502"/>
                  <a:gd name="connsiteY27" fmla="*/ 205741 h 428200"/>
                  <a:gd name="connsiteX28" fmla="*/ 79511 w 355502"/>
                  <a:gd name="connsiteY28" fmla="*/ 206315 h 428200"/>
                  <a:gd name="connsiteX29" fmla="*/ 81987 w 355502"/>
                  <a:gd name="connsiteY29" fmla="*/ 204385 h 428200"/>
                  <a:gd name="connsiteX30" fmla="*/ 81127 w 355502"/>
                  <a:gd name="connsiteY30" fmla="*/ 202637 h 428200"/>
                  <a:gd name="connsiteX31" fmla="*/ 84725 w 355502"/>
                  <a:gd name="connsiteY31" fmla="*/ 194837 h 428200"/>
                  <a:gd name="connsiteX32" fmla="*/ 87175 w 355502"/>
                  <a:gd name="connsiteY32" fmla="*/ 191942 h 428200"/>
                  <a:gd name="connsiteX33" fmla="*/ 87331 w 355502"/>
                  <a:gd name="connsiteY33" fmla="*/ 187064 h 428200"/>
                  <a:gd name="connsiteX34" fmla="*/ 85793 w 355502"/>
                  <a:gd name="connsiteY34" fmla="*/ 183959 h 428200"/>
                  <a:gd name="connsiteX35" fmla="*/ 88504 w 355502"/>
                  <a:gd name="connsiteY35" fmla="*/ 177360 h 428200"/>
                  <a:gd name="connsiteX36" fmla="*/ 91163 w 355502"/>
                  <a:gd name="connsiteY36" fmla="*/ 176447 h 428200"/>
                  <a:gd name="connsiteX37" fmla="*/ 89573 w 355502"/>
                  <a:gd name="connsiteY37" fmla="*/ 174021 h 428200"/>
                  <a:gd name="connsiteX38" fmla="*/ 91033 w 355502"/>
                  <a:gd name="connsiteY38" fmla="*/ 166325 h 428200"/>
                  <a:gd name="connsiteX39" fmla="*/ 93040 w 355502"/>
                  <a:gd name="connsiteY39" fmla="*/ 162413 h 428200"/>
                  <a:gd name="connsiteX40" fmla="*/ 109201 w 355502"/>
                  <a:gd name="connsiteY40" fmla="*/ 169925 h 428200"/>
                  <a:gd name="connsiteX41" fmla="*/ 111417 w 355502"/>
                  <a:gd name="connsiteY41" fmla="*/ 173056 h 428200"/>
                  <a:gd name="connsiteX42" fmla="*/ 117882 w 355502"/>
                  <a:gd name="connsiteY42" fmla="*/ 187194 h 428200"/>
                  <a:gd name="connsiteX43" fmla="*/ 141577 w 355502"/>
                  <a:gd name="connsiteY43" fmla="*/ 195541 h 428200"/>
                  <a:gd name="connsiteX44" fmla="*/ 144731 w 355502"/>
                  <a:gd name="connsiteY44" fmla="*/ 193898 h 428200"/>
                  <a:gd name="connsiteX45" fmla="*/ 152030 w 355502"/>
                  <a:gd name="connsiteY45" fmla="*/ 184846 h 428200"/>
                  <a:gd name="connsiteX46" fmla="*/ 156253 w 355502"/>
                  <a:gd name="connsiteY46" fmla="*/ 180620 h 428200"/>
                  <a:gd name="connsiteX47" fmla="*/ 156930 w 355502"/>
                  <a:gd name="connsiteY47" fmla="*/ 174777 h 428200"/>
                  <a:gd name="connsiteX48" fmla="*/ 160084 w 355502"/>
                  <a:gd name="connsiteY48" fmla="*/ 169795 h 428200"/>
                  <a:gd name="connsiteX49" fmla="*/ 163786 w 355502"/>
                  <a:gd name="connsiteY49" fmla="*/ 162125 h 428200"/>
                  <a:gd name="connsiteX50" fmla="*/ 163656 w 355502"/>
                  <a:gd name="connsiteY50" fmla="*/ 160639 h 428200"/>
                  <a:gd name="connsiteX51" fmla="*/ 167722 w 355502"/>
                  <a:gd name="connsiteY51" fmla="*/ 151039 h 428200"/>
                  <a:gd name="connsiteX52" fmla="*/ 173196 w 355502"/>
                  <a:gd name="connsiteY52" fmla="*/ 149865 h 428200"/>
                  <a:gd name="connsiteX53" fmla="*/ 174447 w 355502"/>
                  <a:gd name="connsiteY53" fmla="*/ 144883 h 428200"/>
                  <a:gd name="connsiteX54" fmla="*/ 173248 w 355502"/>
                  <a:gd name="connsiteY54" fmla="*/ 141961 h 428200"/>
                  <a:gd name="connsiteX55" fmla="*/ 176142 w 355502"/>
                  <a:gd name="connsiteY55" fmla="*/ 133588 h 428200"/>
                  <a:gd name="connsiteX56" fmla="*/ 179166 w 355502"/>
                  <a:gd name="connsiteY56" fmla="*/ 128944 h 428200"/>
                  <a:gd name="connsiteX57" fmla="*/ 178697 w 355502"/>
                  <a:gd name="connsiteY57" fmla="*/ 126519 h 428200"/>
                  <a:gd name="connsiteX58" fmla="*/ 182398 w 355502"/>
                  <a:gd name="connsiteY58" fmla="*/ 125553 h 428200"/>
                  <a:gd name="connsiteX59" fmla="*/ 183806 w 355502"/>
                  <a:gd name="connsiteY59" fmla="*/ 120571 h 428200"/>
                  <a:gd name="connsiteX60" fmla="*/ 185474 w 355502"/>
                  <a:gd name="connsiteY60" fmla="*/ 119762 h 428200"/>
                  <a:gd name="connsiteX61" fmla="*/ 187481 w 355502"/>
                  <a:gd name="connsiteY61" fmla="*/ 114597 h 428200"/>
                  <a:gd name="connsiteX62" fmla="*/ 205468 w 355502"/>
                  <a:gd name="connsiteY62" fmla="*/ 130744 h 428200"/>
                  <a:gd name="connsiteX63" fmla="*/ 210889 w 355502"/>
                  <a:gd name="connsiteY63" fmla="*/ 121119 h 428200"/>
                  <a:gd name="connsiteX64" fmla="*/ 217172 w 355502"/>
                  <a:gd name="connsiteY64" fmla="*/ 108102 h 428200"/>
                  <a:gd name="connsiteX65" fmla="*/ 221342 w 355502"/>
                  <a:gd name="connsiteY65" fmla="*/ 105259 h 428200"/>
                  <a:gd name="connsiteX66" fmla="*/ 224262 w 355502"/>
                  <a:gd name="connsiteY66" fmla="*/ 100302 h 428200"/>
                  <a:gd name="connsiteX67" fmla="*/ 227390 w 355502"/>
                  <a:gd name="connsiteY67" fmla="*/ 98685 h 428200"/>
                  <a:gd name="connsiteX68" fmla="*/ 227520 w 355502"/>
                  <a:gd name="connsiteY68" fmla="*/ 104450 h 428200"/>
                  <a:gd name="connsiteX69" fmla="*/ 232681 w 355502"/>
                  <a:gd name="connsiteY69" fmla="*/ 100667 h 428200"/>
                  <a:gd name="connsiteX70" fmla="*/ 237556 w 355502"/>
                  <a:gd name="connsiteY70" fmla="*/ 92711 h 428200"/>
                  <a:gd name="connsiteX71" fmla="*/ 241336 w 355502"/>
                  <a:gd name="connsiteY71" fmla="*/ 90024 h 428200"/>
                  <a:gd name="connsiteX72" fmla="*/ 244046 w 355502"/>
                  <a:gd name="connsiteY72" fmla="*/ 93363 h 428200"/>
                  <a:gd name="connsiteX73" fmla="*/ 248530 w 355502"/>
                  <a:gd name="connsiteY73" fmla="*/ 86503 h 428200"/>
                  <a:gd name="connsiteX74" fmla="*/ 251423 w 355502"/>
                  <a:gd name="connsiteY74" fmla="*/ 83451 h 428200"/>
                  <a:gd name="connsiteX75" fmla="*/ 248322 w 355502"/>
                  <a:gd name="connsiteY75" fmla="*/ 80868 h 428200"/>
                  <a:gd name="connsiteX76" fmla="*/ 256324 w 355502"/>
                  <a:gd name="connsiteY76" fmla="*/ 71608 h 428200"/>
                  <a:gd name="connsiteX77" fmla="*/ 261798 w 355502"/>
                  <a:gd name="connsiteY77" fmla="*/ 66391 h 428200"/>
                  <a:gd name="connsiteX78" fmla="*/ 264483 w 355502"/>
                  <a:gd name="connsiteY78" fmla="*/ 65739 h 428200"/>
                  <a:gd name="connsiteX79" fmla="*/ 269175 w 355502"/>
                  <a:gd name="connsiteY79" fmla="*/ 58408 h 428200"/>
                  <a:gd name="connsiteX80" fmla="*/ 272590 w 355502"/>
                  <a:gd name="connsiteY80" fmla="*/ 55669 h 428200"/>
                  <a:gd name="connsiteX81" fmla="*/ 267533 w 355502"/>
                  <a:gd name="connsiteY81" fmla="*/ 49983 h 428200"/>
                  <a:gd name="connsiteX82" fmla="*/ 272303 w 355502"/>
                  <a:gd name="connsiteY82" fmla="*/ 43816 h 428200"/>
                  <a:gd name="connsiteX83" fmla="*/ 273164 w 355502"/>
                  <a:gd name="connsiteY83" fmla="*/ 41450 h 428200"/>
                  <a:gd name="connsiteX84" fmla="*/ 270322 w 355502"/>
                  <a:gd name="connsiteY84" fmla="*/ 38914 h 428200"/>
                  <a:gd name="connsiteX85" fmla="*/ 278872 w 355502"/>
                  <a:gd name="connsiteY85" fmla="*/ 27677 h 428200"/>
                  <a:gd name="connsiteX86" fmla="*/ 281688 w 355502"/>
                  <a:gd name="connsiteY86" fmla="*/ 21012 h 428200"/>
                  <a:gd name="connsiteX87" fmla="*/ 277881 w 355502"/>
                  <a:gd name="connsiteY87" fmla="*/ 19929 h 428200"/>
                  <a:gd name="connsiteX88" fmla="*/ 281296 w 355502"/>
                  <a:gd name="connsiteY88" fmla="*/ 14423 h 428200"/>
                  <a:gd name="connsiteX89" fmla="*/ 278977 w 355502"/>
                  <a:gd name="connsiteY89" fmla="*/ 9991 h 428200"/>
                  <a:gd name="connsiteX90" fmla="*/ 280801 w 355502"/>
                  <a:gd name="connsiteY90" fmla="*/ 7173 h 428200"/>
                  <a:gd name="connsiteX91" fmla="*/ 280749 w 355502"/>
                  <a:gd name="connsiteY91" fmla="*/ 0 h 428200"/>
                  <a:gd name="connsiteX92" fmla="*/ 292896 w 355502"/>
                  <a:gd name="connsiteY92" fmla="*/ 9654 h 428200"/>
                  <a:gd name="connsiteX93" fmla="*/ 307963 w 355502"/>
                  <a:gd name="connsiteY93" fmla="*/ 22895 h 428200"/>
                  <a:gd name="connsiteX94" fmla="*/ 326054 w 355502"/>
                  <a:gd name="connsiteY94" fmla="*/ 37626 h 428200"/>
                  <a:gd name="connsiteX95" fmla="*/ 355535 w 355502"/>
                  <a:gd name="connsiteY95" fmla="*/ 62191 h 428200"/>
                  <a:gd name="connsiteX96" fmla="*/ 353294 w 355502"/>
                  <a:gd name="connsiteY96" fmla="*/ 64565 h 428200"/>
                  <a:gd name="connsiteX97" fmla="*/ 350557 w 355502"/>
                  <a:gd name="connsiteY97" fmla="*/ 71764 h 428200"/>
                  <a:gd name="connsiteX98" fmla="*/ 348419 w 355502"/>
                  <a:gd name="connsiteY98" fmla="*/ 72312 h 428200"/>
                  <a:gd name="connsiteX99" fmla="*/ 346178 w 355502"/>
                  <a:gd name="connsiteY99" fmla="*/ 76512 h 428200"/>
                  <a:gd name="connsiteX100" fmla="*/ 339269 w 355502"/>
                  <a:gd name="connsiteY100" fmla="*/ 82433 h 428200"/>
                  <a:gd name="connsiteX101" fmla="*/ 337080 w 355502"/>
                  <a:gd name="connsiteY101" fmla="*/ 82929 h 428200"/>
                  <a:gd name="connsiteX102" fmla="*/ 328687 w 355502"/>
                  <a:gd name="connsiteY102" fmla="*/ 92085 h 428200"/>
                  <a:gd name="connsiteX103" fmla="*/ 324802 w 355502"/>
                  <a:gd name="connsiteY103" fmla="*/ 98294 h 428200"/>
                  <a:gd name="connsiteX104" fmla="*/ 322274 w 355502"/>
                  <a:gd name="connsiteY104" fmla="*/ 99311 h 428200"/>
                  <a:gd name="connsiteX105" fmla="*/ 319954 w 355502"/>
                  <a:gd name="connsiteY105" fmla="*/ 103015 h 428200"/>
                  <a:gd name="connsiteX106" fmla="*/ 321883 w 355502"/>
                  <a:gd name="connsiteY106" fmla="*/ 106850 h 428200"/>
                  <a:gd name="connsiteX107" fmla="*/ 314610 w 355502"/>
                  <a:gd name="connsiteY107" fmla="*/ 108989 h 428200"/>
                  <a:gd name="connsiteX108" fmla="*/ 312056 w 355502"/>
                  <a:gd name="connsiteY108" fmla="*/ 112250 h 428200"/>
                  <a:gd name="connsiteX109" fmla="*/ 308771 w 355502"/>
                  <a:gd name="connsiteY109" fmla="*/ 113815 h 428200"/>
                  <a:gd name="connsiteX110" fmla="*/ 306477 w 355502"/>
                  <a:gd name="connsiteY110" fmla="*/ 117649 h 428200"/>
                  <a:gd name="connsiteX111" fmla="*/ 304157 w 355502"/>
                  <a:gd name="connsiteY111" fmla="*/ 125214 h 428200"/>
                  <a:gd name="connsiteX112" fmla="*/ 300977 w 355502"/>
                  <a:gd name="connsiteY112" fmla="*/ 128657 h 428200"/>
                  <a:gd name="connsiteX113" fmla="*/ 294304 w 355502"/>
                  <a:gd name="connsiteY113" fmla="*/ 131840 h 428200"/>
                  <a:gd name="connsiteX114" fmla="*/ 289742 w 355502"/>
                  <a:gd name="connsiteY114" fmla="*/ 131370 h 428200"/>
                  <a:gd name="connsiteX115" fmla="*/ 287031 w 355502"/>
                  <a:gd name="connsiteY115" fmla="*/ 135179 h 428200"/>
                  <a:gd name="connsiteX116" fmla="*/ 284816 w 355502"/>
                  <a:gd name="connsiteY116" fmla="*/ 135387 h 428200"/>
                  <a:gd name="connsiteX117" fmla="*/ 282965 w 355502"/>
                  <a:gd name="connsiteY117" fmla="*/ 141883 h 428200"/>
                  <a:gd name="connsiteX118" fmla="*/ 285467 w 355502"/>
                  <a:gd name="connsiteY118" fmla="*/ 145613 h 428200"/>
                  <a:gd name="connsiteX119" fmla="*/ 285285 w 355502"/>
                  <a:gd name="connsiteY119" fmla="*/ 151326 h 428200"/>
                  <a:gd name="connsiteX120" fmla="*/ 283799 w 355502"/>
                  <a:gd name="connsiteY120" fmla="*/ 155187 h 428200"/>
                  <a:gd name="connsiteX121" fmla="*/ 278872 w 355502"/>
                  <a:gd name="connsiteY121" fmla="*/ 158317 h 428200"/>
                  <a:gd name="connsiteX122" fmla="*/ 275171 w 355502"/>
                  <a:gd name="connsiteY122" fmla="*/ 164056 h 428200"/>
                  <a:gd name="connsiteX123" fmla="*/ 275875 w 355502"/>
                  <a:gd name="connsiteY123" fmla="*/ 167995 h 428200"/>
                  <a:gd name="connsiteX124" fmla="*/ 271130 w 355502"/>
                  <a:gd name="connsiteY124" fmla="*/ 170603 h 428200"/>
                  <a:gd name="connsiteX125" fmla="*/ 267898 w 355502"/>
                  <a:gd name="connsiteY125" fmla="*/ 175221 h 428200"/>
                  <a:gd name="connsiteX126" fmla="*/ 266725 w 355502"/>
                  <a:gd name="connsiteY126" fmla="*/ 181246 h 428200"/>
                  <a:gd name="connsiteX127" fmla="*/ 262659 w 355502"/>
                  <a:gd name="connsiteY127" fmla="*/ 188968 h 428200"/>
                  <a:gd name="connsiteX128" fmla="*/ 259687 w 355502"/>
                  <a:gd name="connsiteY128" fmla="*/ 196559 h 428200"/>
                  <a:gd name="connsiteX129" fmla="*/ 256506 w 355502"/>
                  <a:gd name="connsiteY129" fmla="*/ 198881 h 428200"/>
                  <a:gd name="connsiteX130" fmla="*/ 255412 w 355502"/>
                  <a:gd name="connsiteY130" fmla="*/ 203341 h 428200"/>
                  <a:gd name="connsiteX131" fmla="*/ 252649 w 355502"/>
                  <a:gd name="connsiteY131" fmla="*/ 204202 h 428200"/>
                  <a:gd name="connsiteX132" fmla="*/ 251267 w 355502"/>
                  <a:gd name="connsiteY132" fmla="*/ 209445 h 428200"/>
                  <a:gd name="connsiteX133" fmla="*/ 246080 w 355502"/>
                  <a:gd name="connsiteY133" fmla="*/ 211558 h 428200"/>
                  <a:gd name="connsiteX134" fmla="*/ 243969 w 355502"/>
                  <a:gd name="connsiteY134" fmla="*/ 214741 h 428200"/>
                  <a:gd name="connsiteX135" fmla="*/ 236904 w 355502"/>
                  <a:gd name="connsiteY135" fmla="*/ 217323 h 428200"/>
                  <a:gd name="connsiteX136" fmla="*/ 234219 w 355502"/>
                  <a:gd name="connsiteY136" fmla="*/ 225801 h 428200"/>
                  <a:gd name="connsiteX137" fmla="*/ 232603 w 355502"/>
                  <a:gd name="connsiteY137" fmla="*/ 224418 h 428200"/>
                  <a:gd name="connsiteX138" fmla="*/ 226295 w 355502"/>
                  <a:gd name="connsiteY138" fmla="*/ 228488 h 428200"/>
                  <a:gd name="connsiteX139" fmla="*/ 223349 w 355502"/>
                  <a:gd name="connsiteY139" fmla="*/ 231853 h 428200"/>
                  <a:gd name="connsiteX140" fmla="*/ 220013 w 355502"/>
                  <a:gd name="connsiteY140" fmla="*/ 239366 h 428200"/>
                  <a:gd name="connsiteX141" fmla="*/ 218996 w 355502"/>
                  <a:gd name="connsiteY141" fmla="*/ 245313 h 428200"/>
                  <a:gd name="connsiteX142" fmla="*/ 217172 w 355502"/>
                  <a:gd name="connsiteY142" fmla="*/ 248000 h 428200"/>
                  <a:gd name="connsiteX143" fmla="*/ 218449 w 355502"/>
                  <a:gd name="connsiteY143" fmla="*/ 251574 h 428200"/>
                  <a:gd name="connsiteX144" fmla="*/ 218449 w 355502"/>
                  <a:gd name="connsiteY144" fmla="*/ 255878 h 428200"/>
                  <a:gd name="connsiteX145" fmla="*/ 216494 w 355502"/>
                  <a:gd name="connsiteY145" fmla="*/ 258434 h 428200"/>
                  <a:gd name="connsiteX146" fmla="*/ 212323 w 355502"/>
                  <a:gd name="connsiteY146" fmla="*/ 260312 h 428200"/>
                  <a:gd name="connsiteX147" fmla="*/ 207057 w 355502"/>
                  <a:gd name="connsiteY147" fmla="*/ 265765 h 428200"/>
                  <a:gd name="connsiteX148" fmla="*/ 204816 w 355502"/>
                  <a:gd name="connsiteY148" fmla="*/ 265921 h 428200"/>
                  <a:gd name="connsiteX149" fmla="*/ 202496 w 355502"/>
                  <a:gd name="connsiteY149" fmla="*/ 272077 h 428200"/>
                  <a:gd name="connsiteX150" fmla="*/ 200150 w 355502"/>
                  <a:gd name="connsiteY150" fmla="*/ 273303 h 428200"/>
                  <a:gd name="connsiteX151" fmla="*/ 201948 w 355502"/>
                  <a:gd name="connsiteY151" fmla="*/ 275338 h 428200"/>
                  <a:gd name="connsiteX152" fmla="*/ 199967 w 355502"/>
                  <a:gd name="connsiteY152" fmla="*/ 281051 h 428200"/>
                  <a:gd name="connsiteX153" fmla="*/ 194962 w 355502"/>
                  <a:gd name="connsiteY153" fmla="*/ 282094 h 428200"/>
                  <a:gd name="connsiteX154" fmla="*/ 192512 w 355502"/>
                  <a:gd name="connsiteY154" fmla="*/ 285746 h 428200"/>
                  <a:gd name="connsiteX155" fmla="*/ 185865 w 355502"/>
                  <a:gd name="connsiteY155" fmla="*/ 292815 h 428200"/>
                  <a:gd name="connsiteX156" fmla="*/ 184118 w 355502"/>
                  <a:gd name="connsiteY156" fmla="*/ 290650 h 428200"/>
                  <a:gd name="connsiteX157" fmla="*/ 180182 w 355502"/>
                  <a:gd name="connsiteY157" fmla="*/ 291120 h 428200"/>
                  <a:gd name="connsiteX158" fmla="*/ 179087 w 355502"/>
                  <a:gd name="connsiteY158" fmla="*/ 287129 h 428200"/>
                  <a:gd name="connsiteX159" fmla="*/ 175594 w 355502"/>
                  <a:gd name="connsiteY159" fmla="*/ 286685 h 428200"/>
                  <a:gd name="connsiteX160" fmla="*/ 165559 w 355502"/>
                  <a:gd name="connsiteY160" fmla="*/ 291485 h 428200"/>
                  <a:gd name="connsiteX161" fmla="*/ 165767 w 355502"/>
                  <a:gd name="connsiteY161" fmla="*/ 297511 h 428200"/>
                  <a:gd name="connsiteX162" fmla="*/ 161961 w 355502"/>
                  <a:gd name="connsiteY162" fmla="*/ 307684 h 428200"/>
                  <a:gd name="connsiteX163" fmla="*/ 157843 w 355502"/>
                  <a:gd name="connsiteY163" fmla="*/ 309901 h 428200"/>
                  <a:gd name="connsiteX164" fmla="*/ 152864 w 355502"/>
                  <a:gd name="connsiteY164" fmla="*/ 305493 h 428200"/>
                  <a:gd name="connsiteX165" fmla="*/ 148459 w 355502"/>
                  <a:gd name="connsiteY165" fmla="*/ 308702 h 428200"/>
                  <a:gd name="connsiteX166" fmla="*/ 142151 w 355502"/>
                  <a:gd name="connsiteY166" fmla="*/ 319710 h 428200"/>
                  <a:gd name="connsiteX167" fmla="*/ 140143 w 355502"/>
                  <a:gd name="connsiteY167" fmla="*/ 327275 h 428200"/>
                  <a:gd name="connsiteX168" fmla="*/ 137510 w 355502"/>
                  <a:gd name="connsiteY168" fmla="*/ 329883 h 428200"/>
                  <a:gd name="connsiteX169" fmla="*/ 136833 w 355502"/>
                  <a:gd name="connsiteY169" fmla="*/ 333170 h 428200"/>
                  <a:gd name="connsiteX170" fmla="*/ 125129 w 355502"/>
                  <a:gd name="connsiteY170" fmla="*/ 341387 h 428200"/>
                  <a:gd name="connsiteX171" fmla="*/ 122418 w 355502"/>
                  <a:gd name="connsiteY171" fmla="*/ 340891 h 428200"/>
                  <a:gd name="connsiteX172" fmla="*/ 120593 w 355502"/>
                  <a:gd name="connsiteY172" fmla="*/ 343135 h 428200"/>
                  <a:gd name="connsiteX173" fmla="*/ 122287 w 355502"/>
                  <a:gd name="connsiteY173" fmla="*/ 348535 h 428200"/>
                  <a:gd name="connsiteX174" fmla="*/ 124034 w 355502"/>
                  <a:gd name="connsiteY174" fmla="*/ 349239 h 428200"/>
                  <a:gd name="connsiteX175" fmla="*/ 117543 w 355502"/>
                  <a:gd name="connsiteY175" fmla="*/ 353595 h 428200"/>
                  <a:gd name="connsiteX176" fmla="*/ 113815 w 355502"/>
                  <a:gd name="connsiteY176" fmla="*/ 357065 h 428200"/>
                  <a:gd name="connsiteX177" fmla="*/ 111782 w 355502"/>
                  <a:gd name="connsiteY177" fmla="*/ 360873 h 428200"/>
                  <a:gd name="connsiteX178" fmla="*/ 107846 w 355502"/>
                  <a:gd name="connsiteY178" fmla="*/ 364369 h 428200"/>
                  <a:gd name="connsiteX179" fmla="*/ 106569 w 355502"/>
                  <a:gd name="connsiteY179" fmla="*/ 362569 h 428200"/>
                  <a:gd name="connsiteX180" fmla="*/ 101017 w 355502"/>
                  <a:gd name="connsiteY180" fmla="*/ 371699 h 428200"/>
                  <a:gd name="connsiteX181" fmla="*/ 97680 w 355502"/>
                  <a:gd name="connsiteY181" fmla="*/ 370029 h 428200"/>
                  <a:gd name="connsiteX182" fmla="*/ 96038 w 355502"/>
                  <a:gd name="connsiteY182" fmla="*/ 370838 h 428200"/>
                  <a:gd name="connsiteX183" fmla="*/ 91632 w 355502"/>
                  <a:gd name="connsiteY183" fmla="*/ 365125 h 428200"/>
                  <a:gd name="connsiteX184" fmla="*/ 87123 w 355502"/>
                  <a:gd name="connsiteY184" fmla="*/ 366690 h 428200"/>
                  <a:gd name="connsiteX185" fmla="*/ 84021 w 355502"/>
                  <a:gd name="connsiteY185" fmla="*/ 370629 h 428200"/>
                  <a:gd name="connsiteX186" fmla="*/ 77582 w 355502"/>
                  <a:gd name="connsiteY186" fmla="*/ 375977 h 428200"/>
                  <a:gd name="connsiteX187" fmla="*/ 72629 w 355502"/>
                  <a:gd name="connsiteY187" fmla="*/ 378977 h 428200"/>
                  <a:gd name="connsiteX188" fmla="*/ 69215 w 355502"/>
                  <a:gd name="connsiteY188" fmla="*/ 379916 h 428200"/>
                  <a:gd name="connsiteX189" fmla="*/ 72395 w 355502"/>
                  <a:gd name="connsiteY189" fmla="*/ 384064 h 428200"/>
                  <a:gd name="connsiteX190" fmla="*/ 74350 w 355502"/>
                  <a:gd name="connsiteY190" fmla="*/ 383881 h 428200"/>
                  <a:gd name="connsiteX191" fmla="*/ 72890 w 355502"/>
                  <a:gd name="connsiteY191" fmla="*/ 389776 h 428200"/>
                  <a:gd name="connsiteX192" fmla="*/ 64887 w 355502"/>
                  <a:gd name="connsiteY192" fmla="*/ 395515 h 428200"/>
                  <a:gd name="connsiteX193" fmla="*/ 65409 w 355502"/>
                  <a:gd name="connsiteY193" fmla="*/ 399063 h 428200"/>
                  <a:gd name="connsiteX194" fmla="*/ 62854 w 355502"/>
                  <a:gd name="connsiteY194" fmla="*/ 404671 h 428200"/>
                  <a:gd name="connsiteX195" fmla="*/ 65122 w 355502"/>
                  <a:gd name="connsiteY195" fmla="*/ 411454 h 428200"/>
                  <a:gd name="connsiteX196" fmla="*/ 63767 w 355502"/>
                  <a:gd name="connsiteY196" fmla="*/ 414141 h 428200"/>
                  <a:gd name="connsiteX197" fmla="*/ 61238 w 355502"/>
                  <a:gd name="connsiteY197" fmla="*/ 413828 h 428200"/>
                  <a:gd name="connsiteX198" fmla="*/ 57745 w 355502"/>
                  <a:gd name="connsiteY198" fmla="*/ 416984 h 428200"/>
                  <a:gd name="connsiteX199" fmla="*/ 57563 w 355502"/>
                  <a:gd name="connsiteY199" fmla="*/ 420140 h 428200"/>
                  <a:gd name="connsiteX200" fmla="*/ 55164 w 355502"/>
                  <a:gd name="connsiteY200" fmla="*/ 420975 h 428200"/>
                  <a:gd name="connsiteX201" fmla="*/ 53835 w 355502"/>
                  <a:gd name="connsiteY201" fmla="*/ 423949 h 428200"/>
                  <a:gd name="connsiteX202" fmla="*/ 47918 w 355502"/>
                  <a:gd name="connsiteY202" fmla="*/ 428201 h 428200"/>
                  <a:gd name="connsiteX203" fmla="*/ 42261 w 355502"/>
                  <a:gd name="connsiteY203" fmla="*/ 425592 h 428200"/>
                  <a:gd name="connsiteX204" fmla="*/ 42105 w 355502"/>
                  <a:gd name="connsiteY204" fmla="*/ 418653 h 428200"/>
                  <a:gd name="connsiteX205" fmla="*/ 48778 w 355502"/>
                  <a:gd name="connsiteY205" fmla="*/ 414975 h 428200"/>
                  <a:gd name="connsiteX206" fmla="*/ 45884 w 355502"/>
                  <a:gd name="connsiteY206" fmla="*/ 410175 h 428200"/>
                  <a:gd name="connsiteX207" fmla="*/ 45103 w 355502"/>
                  <a:gd name="connsiteY207" fmla="*/ 411454 h 428200"/>
                  <a:gd name="connsiteX208" fmla="*/ 42704 w 355502"/>
                  <a:gd name="connsiteY208" fmla="*/ 407410 h 428200"/>
                  <a:gd name="connsiteX209" fmla="*/ 38273 w 355502"/>
                  <a:gd name="connsiteY209" fmla="*/ 408949 h 428200"/>
                  <a:gd name="connsiteX210" fmla="*/ 37621 w 355502"/>
                  <a:gd name="connsiteY210" fmla="*/ 405454 h 428200"/>
                  <a:gd name="connsiteX211" fmla="*/ 35041 w 355502"/>
                  <a:gd name="connsiteY211" fmla="*/ 407384 h 428200"/>
                  <a:gd name="connsiteX212" fmla="*/ 31704 w 355502"/>
                  <a:gd name="connsiteY212" fmla="*/ 406497 h 428200"/>
                  <a:gd name="connsiteX213" fmla="*/ 28941 w 355502"/>
                  <a:gd name="connsiteY213" fmla="*/ 401906 h 428200"/>
                  <a:gd name="connsiteX214" fmla="*/ 24666 w 355502"/>
                  <a:gd name="connsiteY214" fmla="*/ 404567 h 428200"/>
                  <a:gd name="connsiteX215" fmla="*/ 22607 w 355502"/>
                  <a:gd name="connsiteY215" fmla="*/ 404019 h 428200"/>
                  <a:gd name="connsiteX216" fmla="*/ 18228 w 355502"/>
                  <a:gd name="connsiteY216" fmla="*/ 406002 h 428200"/>
                  <a:gd name="connsiteX217" fmla="*/ 14682 w 355502"/>
                  <a:gd name="connsiteY217" fmla="*/ 410619 h 428200"/>
                  <a:gd name="connsiteX218" fmla="*/ 5142 w 355502"/>
                  <a:gd name="connsiteY218" fmla="*/ 397159 h 428200"/>
                  <a:gd name="connsiteX219" fmla="*/ 4647 w 355502"/>
                  <a:gd name="connsiteY219" fmla="*/ 391185 h 428200"/>
                  <a:gd name="connsiteX220" fmla="*/ 13561 w 355502"/>
                  <a:gd name="connsiteY220" fmla="*/ 384507 h 428200"/>
                  <a:gd name="connsiteX221" fmla="*/ 21147 w 355502"/>
                  <a:gd name="connsiteY221" fmla="*/ 383751 h 428200"/>
                  <a:gd name="connsiteX222" fmla="*/ 31052 w 355502"/>
                  <a:gd name="connsiteY222" fmla="*/ 377046 h 428200"/>
                  <a:gd name="connsiteX223" fmla="*/ 35562 w 355502"/>
                  <a:gd name="connsiteY223" fmla="*/ 372742 h 428200"/>
                  <a:gd name="connsiteX224" fmla="*/ 41062 w 355502"/>
                  <a:gd name="connsiteY224" fmla="*/ 360430 h 428200"/>
                  <a:gd name="connsiteX225" fmla="*/ 46901 w 355502"/>
                  <a:gd name="connsiteY225" fmla="*/ 354326 h 428200"/>
                  <a:gd name="connsiteX226" fmla="*/ 38456 w 355502"/>
                  <a:gd name="connsiteY226" fmla="*/ 339796 h 428200"/>
                  <a:gd name="connsiteX227" fmla="*/ 37804 w 355502"/>
                  <a:gd name="connsiteY227" fmla="*/ 337187 h 428200"/>
                  <a:gd name="connsiteX228" fmla="*/ 39472 w 355502"/>
                  <a:gd name="connsiteY228" fmla="*/ 335570 h 428200"/>
                  <a:gd name="connsiteX229" fmla="*/ 37726 w 355502"/>
                  <a:gd name="connsiteY229" fmla="*/ 333222 h 428200"/>
                  <a:gd name="connsiteX230" fmla="*/ 29827 w 355502"/>
                  <a:gd name="connsiteY230" fmla="*/ 339352 h 428200"/>
                  <a:gd name="connsiteX231" fmla="*/ 27325 w 355502"/>
                  <a:gd name="connsiteY231" fmla="*/ 340083 h 428200"/>
                  <a:gd name="connsiteX232" fmla="*/ 21616 w 355502"/>
                  <a:gd name="connsiteY232" fmla="*/ 344830 h 428200"/>
                  <a:gd name="connsiteX233" fmla="*/ 18149 w 355502"/>
                  <a:gd name="connsiteY233" fmla="*/ 341413 h 428200"/>
                  <a:gd name="connsiteX234" fmla="*/ 12858 w 355502"/>
                  <a:gd name="connsiteY234" fmla="*/ 341231 h 428200"/>
                  <a:gd name="connsiteX235" fmla="*/ 2144 w 355502"/>
                  <a:gd name="connsiteY235" fmla="*/ 333796 h 428200"/>
                  <a:gd name="connsiteX236" fmla="*/ 33 w 355502"/>
                  <a:gd name="connsiteY236" fmla="*/ 327092 h 428200"/>
                  <a:gd name="connsiteX237" fmla="*/ 33 w 355502"/>
                  <a:gd name="connsiteY237" fmla="*/ 327092 h 42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355502" h="428200">
                    <a:moveTo>
                      <a:pt x="33" y="327092"/>
                    </a:moveTo>
                    <a:lnTo>
                      <a:pt x="5220" y="322214"/>
                    </a:lnTo>
                    <a:lnTo>
                      <a:pt x="4542" y="318979"/>
                    </a:lnTo>
                    <a:lnTo>
                      <a:pt x="6341" y="313971"/>
                    </a:lnTo>
                    <a:lnTo>
                      <a:pt x="9208" y="311702"/>
                    </a:lnTo>
                    <a:lnTo>
                      <a:pt x="10929" y="305936"/>
                    </a:lnTo>
                    <a:lnTo>
                      <a:pt x="15569" y="300850"/>
                    </a:lnTo>
                    <a:lnTo>
                      <a:pt x="19062" y="294015"/>
                    </a:lnTo>
                    <a:lnTo>
                      <a:pt x="22033" y="292685"/>
                    </a:lnTo>
                    <a:lnTo>
                      <a:pt x="31704" y="281729"/>
                    </a:lnTo>
                    <a:lnTo>
                      <a:pt x="35458" y="278938"/>
                    </a:lnTo>
                    <a:lnTo>
                      <a:pt x="42079" y="272495"/>
                    </a:lnTo>
                    <a:lnTo>
                      <a:pt x="46536" y="264721"/>
                    </a:lnTo>
                    <a:lnTo>
                      <a:pt x="49143" y="256243"/>
                    </a:lnTo>
                    <a:lnTo>
                      <a:pt x="53053" y="251521"/>
                    </a:lnTo>
                    <a:lnTo>
                      <a:pt x="51228" y="250713"/>
                    </a:lnTo>
                    <a:lnTo>
                      <a:pt x="50395" y="247061"/>
                    </a:lnTo>
                    <a:lnTo>
                      <a:pt x="54174" y="242783"/>
                    </a:lnTo>
                    <a:lnTo>
                      <a:pt x="54774" y="236627"/>
                    </a:lnTo>
                    <a:lnTo>
                      <a:pt x="57224" y="235714"/>
                    </a:lnTo>
                    <a:lnTo>
                      <a:pt x="64758" y="226949"/>
                    </a:lnTo>
                    <a:lnTo>
                      <a:pt x="69137" y="225019"/>
                    </a:lnTo>
                    <a:lnTo>
                      <a:pt x="72864" y="221888"/>
                    </a:lnTo>
                    <a:lnTo>
                      <a:pt x="71926" y="217923"/>
                    </a:lnTo>
                    <a:lnTo>
                      <a:pt x="69814" y="215210"/>
                    </a:lnTo>
                    <a:lnTo>
                      <a:pt x="71769" y="211819"/>
                    </a:lnTo>
                    <a:lnTo>
                      <a:pt x="75158" y="209602"/>
                    </a:lnTo>
                    <a:lnTo>
                      <a:pt x="76409" y="205741"/>
                    </a:lnTo>
                    <a:lnTo>
                      <a:pt x="79511" y="206315"/>
                    </a:lnTo>
                    <a:lnTo>
                      <a:pt x="81987" y="204385"/>
                    </a:lnTo>
                    <a:lnTo>
                      <a:pt x="81127" y="202637"/>
                    </a:lnTo>
                    <a:lnTo>
                      <a:pt x="84725" y="194837"/>
                    </a:lnTo>
                    <a:lnTo>
                      <a:pt x="87175" y="191942"/>
                    </a:lnTo>
                    <a:lnTo>
                      <a:pt x="87331" y="187064"/>
                    </a:lnTo>
                    <a:lnTo>
                      <a:pt x="85793" y="183959"/>
                    </a:lnTo>
                    <a:lnTo>
                      <a:pt x="88504" y="177360"/>
                    </a:lnTo>
                    <a:lnTo>
                      <a:pt x="91163" y="176447"/>
                    </a:lnTo>
                    <a:lnTo>
                      <a:pt x="89573" y="174021"/>
                    </a:lnTo>
                    <a:lnTo>
                      <a:pt x="91033" y="166325"/>
                    </a:lnTo>
                    <a:lnTo>
                      <a:pt x="93040" y="162413"/>
                    </a:lnTo>
                    <a:lnTo>
                      <a:pt x="109201" y="169925"/>
                    </a:lnTo>
                    <a:lnTo>
                      <a:pt x="111417" y="173056"/>
                    </a:lnTo>
                    <a:lnTo>
                      <a:pt x="117882" y="187194"/>
                    </a:lnTo>
                    <a:lnTo>
                      <a:pt x="141577" y="195541"/>
                    </a:lnTo>
                    <a:lnTo>
                      <a:pt x="144731" y="193898"/>
                    </a:lnTo>
                    <a:lnTo>
                      <a:pt x="152030" y="184846"/>
                    </a:lnTo>
                    <a:lnTo>
                      <a:pt x="156253" y="180620"/>
                    </a:lnTo>
                    <a:lnTo>
                      <a:pt x="156930" y="174777"/>
                    </a:lnTo>
                    <a:lnTo>
                      <a:pt x="160084" y="169795"/>
                    </a:lnTo>
                    <a:lnTo>
                      <a:pt x="163786" y="162125"/>
                    </a:lnTo>
                    <a:lnTo>
                      <a:pt x="163656" y="160639"/>
                    </a:lnTo>
                    <a:lnTo>
                      <a:pt x="167722" y="151039"/>
                    </a:lnTo>
                    <a:lnTo>
                      <a:pt x="173196" y="149865"/>
                    </a:lnTo>
                    <a:lnTo>
                      <a:pt x="174447" y="144883"/>
                    </a:lnTo>
                    <a:lnTo>
                      <a:pt x="173248" y="141961"/>
                    </a:lnTo>
                    <a:lnTo>
                      <a:pt x="176142" y="133588"/>
                    </a:lnTo>
                    <a:lnTo>
                      <a:pt x="179166" y="128944"/>
                    </a:lnTo>
                    <a:lnTo>
                      <a:pt x="178697" y="126519"/>
                    </a:lnTo>
                    <a:lnTo>
                      <a:pt x="182398" y="125553"/>
                    </a:lnTo>
                    <a:lnTo>
                      <a:pt x="183806" y="120571"/>
                    </a:lnTo>
                    <a:lnTo>
                      <a:pt x="185474" y="119762"/>
                    </a:lnTo>
                    <a:lnTo>
                      <a:pt x="187481" y="114597"/>
                    </a:lnTo>
                    <a:lnTo>
                      <a:pt x="205468" y="130744"/>
                    </a:lnTo>
                    <a:lnTo>
                      <a:pt x="210889" y="121119"/>
                    </a:lnTo>
                    <a:lnTo>
                      <a:pt x="217172" y="108102"/>
                    </a:lnTo>
                    <a:lnTo>
                      <a:pt x="221342" y="105259"/>
                    </a:lnTo>
                    <a:lnTo>
                      <a:pt x="224262" y="100302"/>
                    </a:lnTo>
                    <a:lnTo>
                      <a:pt x="227390" y="98685"/>
                    </a:lnTo>
                    <a:lnTo>
                      <a:pt x="227520" y="104450"/>
                    </a:lnTo>
                    <a:lnTo>
                      <a:pt x="232681" y="100667"/>
                    </a:lnTo>
                    <a:lnTo>
                      <a:pt x="237556" y="92711"/>
                    </a:lnTo>
                    <a:lnTo>
                      <a:pt x="241336" y="90024"/>
                    </a:lnTo>
                    <a:lnTo>
                      <a:pt x="244046" y="93363"/>
                    </a:lnTo>
                    <a:lnTo>
                      <a:pt x="248530" y="86503"/>
                    </a:lnTo>
                    <a:lnTo>
                      <a:pt x="251423" y="83451"/>
                    </a:lnTo>
                    <a:lnTo>
                      <a:pt x="248322" y="80868"/>
                    </a:lnTo>
                    <a:lnTo>
                      <a:pt x="256324" y="71608"/>
                    </a:lnTo>
                    <a:lnTo>
                      <a:pt x="261798" y="66391"/>
                    </a:lnTo>
                    <a:lnTo>
                      <a:pt x="264483" y="65739"/>
                    </a:lnTo>
                    <a:lnTo>
                      <a:pt x="269175" y="58408"/>
                    </a:lnTo>
                    <a:lnTo>
                      <a:pt x="272590" y="55669"/>
                    </a:lnTo>
                    <a:lnTo>
                      <a:pt x="267533" y="49983"/>
                    </a:lnTo>
                    <a:lnTo>
                      <a:pt x="272303" y="43816"/>
                    </a:lnTo>
                    <a:lnTo>
                      <a:pt x="273164" y="41450"/>
                    </a:lnTo>
                    <a:lnTo>
                      <a:pt x="270322" y="38914"/>
                    </a:lnTo>
                    <a:lnTo>
                      <a:pt x="278872" y="27677"/>
                    </a:lnTo>
                    <a:lnTo>
                      <a:pt x="281688" y="21012"/>
                    </a:lnTo>
                    <a:lnTo>
                      <a:pt x="277881" y="19929"/>
                    </a:lnTo>
                    <a:lnTo>
                      <a:pt x="281296" y="14423"/>
                    </a:lnTo>
                    <a:lnTo>
                      <a:pt x="278977" y="9991"/>
                    </a:lnTo>
                    <a:lnTo>
                      <a:pt x="280801" y="7173"/>
                    </a:lnTo>
                    <a:lnTo>
                      <a:pt x="280749" y="0"/>
                    </a:lnTo>
                    <a:lnTo>
                      <a:pt x="292896" y="9654"/>
                    </a:lnTo>
                    <a:lnTo>
                      <a:pt x="307963" y="22895"/>
                    </a:lnTo>
                    <a:lnTo>
                      <a:pt x="326054" y="37626"/>
                    </a:lnTo>
                    <a:lnTo>
                      <a:pt x="355535" y="62191"/>
                    </a:lnTo>
                    <a:lnTo>
                      <a:pt x="353294" y="64565"/>
                    </a:lnTo>
                    <a:lnTo>
                      <a:pt x="350557" y="71764"/>
                    </a:lnTo>
                    <a:lnTo>
                      <a:pt x="348419" y="72312"/>
                    </a:lnTo>
                    <a:lnTo>
                      <a:pt x="346178" y="76512"/>
                    </a:lnTo>
                    <a:lnTo>
                      <a:pt x="339269" y="82433"/>
                    </a:lnTo>
                    <a:lnTo>
                      <a:pt x="337080" y="82929"/>
                    </a:lnTo>
                    <a:lnTo>
                      <a:pt x="328687" y="92085"/>
                    </a:lnTo>
                    <a:lnTo>
                      <a:pt x="324802" y="98294"/>
                    </a:lnTo>
                    <a:lnTo>
                      <a:pt x="322274" y="99311"/>
                    </a:lnTo>
                    <a:lnTo>
                      <a:pt x="319954" y="103015"/>
                    </a:lnTo>
                    <a:lnTo>
                      <a:pt x="321883" y="106850"/>
                    </a:lnTo>
                    <a:lnTo>
                      <a:pt x="314610" y="108989"/>
                    </a:lnTo>
                    <a:lnTo>
                      <a:pt x="312056" y="112250"/>
                    </a:lnTo>
                    <a:lnTo>
                      <a:pt x="308771" y="113815"/>
                    </a:lnTo>
                    <a:lnTo>
                      <a:pt x="306477" y="117649"/>
                    </a:lnTo>
                    <a:lnTo>
                      <a:pt x="304157" y="125214"/>
                    </a:lnTo>
                    <a:lnTo>
                      <a:pt x="300977" y="128657"/>
                    </a:lnTo>
                    <a:lnTo>
                      <a:pt x="294304" y="131840"/>
                    </a:lnTo>
                    <a:lnTo>
                      <a:pt x="289742" y="131370"/>
                    </a:lnTo>
                    <a:lnTo>
                      <a:pt x="287031" y="135179"/>
                    </a:lnTo>
                    <a:lnTo>
                      <a:pt x="284816" y="135387"/>
                    </a:lnTo>
                    <a:lnTo>
                      <a:pt x="282965" y="141883"/>
                    </a:lnTo>
                    <a:lnTo>
                      <a:pt x="285467" y="145613"/>
                    </a:lnTo>
                    <a:lnTo>
                      <a:pt x="285285" y="151326"/>
                    </a:lnTo>
                    <a:lnTo>
                      <a:pt x="283799" y="155187"/>
                    </a:lnTo>
                    <a:lnTo>
                      <a:pt x="278872" y="158317"/>
                    </a:lnTo>
                    <a:lnTo>
                      <a:pt x="275171" y="164056"/>
                    </a:lnTo>
                    <a:lnTo>
                      <a:pt x="275875" y="167995"/>
                    </a:lnTo>
                    <a:lnTo>
                      <a:pt x="271130" y="170603"/>
                    </a:lnTo>
                    <a:lnTo>
                      <a:pt x="267898" y="175221"/>
                    </a:lnTo>
                    <a:lnTo>
                      <a:pt x="266725" y="181246"/>
                    </a:lnTo>
                    <a:lnTo>
                      <a:pt x="262659" y="188968"/>
                    </a:lnTo>
                    <a:lnTo>
                      <a:pt x="259687" y="196559"/>
                    </a:lnTo>
                    <a:lnTo>
                      <a:pt x="256506" y="198881"/>
                    </a:lnTo>
                    <a:lnTo>
                      <a:pt x="255412" y="203341"/>
                    </a:lnTo>
                    <a:lnTo>
                      <a:pt x="252649" y="204202"/>
                    </a:lnTo>
                    <a:lnTo>
                      <a:pt x="251267" y="209445"/>
                    </a:lnTo>
                    <a:lnTo>
                      <a:pt x="246080" y="211558"/>
                    </a:lnTo>
                    <a:lnTo>
                      <a:pt x="243969" y="214741"/>
                    </a:lnTo>
                    <a:lnTo>
                      <a:pt x="236904" y="217323"/>
                    </a:lnTo>
                    <a:lnTo>
                      <a:pt x="234219" y="225801"/>
                    </a:lnTo>
                    <a:lnTo>
                      <a:pt x="232603" y="224418"/>
                    </a:lnTo>
                    <a:lnTo>
                      <a:pt x="226295" y="228488"/>
                    </a:lnTo>
                    <a:lnTo>
                      <a:pt x="223349" y="231853"/>
                    </a:lnTo>
                    <a:lnTo>
                      <a:pt x="220013" y="239366"/>
                    </a:lnTo>
                    <a:lnTo>
                      <a:pt x="218996" y="245313"/>
                    </a:lnTo>
                    <a:lnTo>
                      <a:pt x="217172" y="248000"/>
                    </a:lnTo>
                    <a:lnTo>
                      <a:pt x="218449" y="251574"/>
                    </a:lnTo>
                    <a:lnTo>
                      <a:pt x="218449" y="255878"/>
                    </a:lnTo>
                    <a:lnTo>
                      <a:pt x="216494" y="258434"/>
                    </a:lnTo>
                    <a:lnTo>
                      <a:pt x="212323" y="260312"/>
                    </a:lnTo>
                    <a:lnTo>
                      <a:pt x="207057" y="265765"/>
                    </a:lnTo>
                    <a:lnTo>
                      <a:pt x="204816" y="265921"/>
                    </a:lnTo>
                    <a:lnTo>
                      <a:pt x="202496" y="272077"/>
                    </a:lnTo>
                    <a:lnTo>
                      <a:pt x="200150" y="273303"/>
                    </a:lnTo>
                    <a:lnTo>
                      <a:pt x="201948" y="275338"/>
                    </a:lnTo>
                    <a:lnTo>
                      <a:pt x="199967" y="281051"/>
                    </a:lnTo>
                    <a:lnTo>
                      <a:pt x="194962" y="282094"/>
                    </a:lnTo>
                    <a:lnTo>
                      <a:pt x="192512" y="285746"/>
                    </a:lnTo>
                    <a:lnTo>
                      <a:pt x="185865" y="292815"/>
                    </a:lnTo>
                    <a:lnTo>
                      <a:pt x="184118" y="290650"/>
                    </a:lnTo>
                    <a:lnTo>
                      <a:pt x="180182" y="291120"/>
                    </a:lnTo>
                    <a:lnTo>
                      <a:pt x="179087" y="287129"/>
                    </a:lnTo>
                    <a:lnTo>
                      <a:pt x="175594" y="286685"/>
                    </a:lnTo>
                    <a:lnTo>
                      <a:pt x="165559" y="291485"/>
                    </a:lnTo>
                    <a:lnTo>
                      <a:pt x="165767" y="297511"/>
                    </a:lnTo>
                    <a:lnTo>
                      <a:pt x="161961" y="307684"/>
                    </a:lnTo>
                    <a:lnTo>
                      <a:pt x="157843" y="309901"/>
                    </a:lnTo>
                    <a:lnTo>
                      <a:pt x="152864" y="305493"/>
                    </a:lnTo>
                    <a:lnTo>
                      <a:pt x="148459" y="308702"/>
                    </a:lnTo>
                    <a:lnTo>
                      <a:pt x="142151" y="319710"/>
                    </a:lnTo>
                    <a:lnTo>
                      <a:pt x="140143" y="327275"/>
                    </a:lnTo>
                    <a:lnTo>
                      <a:pt x="137510" y="329883"/>
                    </a:lnTo>
                    <a:lnTo>
                      <a:pt x="136833" y="333170"/>
                    </a:lnTo>
                    <a:lnTo>
                      <a:pt x="125129" y="341387"/>
                    </a:lnTo>
                    <a:lnTo>
                      <a:pt x="122418" y="340891"/>
                    </a:lnTo>
                    <a:lnTo>
                      <a:pt x="120593" y="343135"/>
                    </a:lnTo>
                    <a:lnTo>
                      <a:pt x="122287" y="348535"/>
                    </a:lnTo>
                    <a:lnTo>
                      <a:pt x="124034" y="349239"/>
                    </a:lnTo>
                    <a:lnTo>
                      <a:pt x="117543" y="353595"/>
                    </a:lnTo>
                    <a:lnTo>
                      <a:pt x="113815" y="357065"/>
                    </a:lnTo>
                    <a:lnTo>
                      <a:pt x="111782" y="360873"/>
                    </a:lnTo>
                    <a:lnTo>
                      <a:pt x="107846" y="364369"/>
                    </a:lnTo>
                    <a:lnTo>
                      <a:pt x="106569" y="362569"/>
                    </a:lnTo>
                    <a:lnTo>
                      <a:pt x="101017" y="371699"/>
                    </a:lnTo>
                    <a:lnTo>
                      <a:pt x="97680" y="370029"/>
                    </a:lnTo>
                    <a:lnTo>
                      <a:pt x="96038" y="370838"/>
                    </a:lnTo>
                    <a:lnTo>
                      <a:pt x="91632" y="365125"/>
                    </a:lnTo>
                    <a:lnTo>
                      <a:pt x="87123" y="366690"/>
                    </a:lnTo>
                    <a:lnTo>
                      <a:pt x="84021" y="370629"/>
                    </a:lnTo>
                    <a:lnTo>
                      <a:pt x="77582" y="375977"/>
                    </a:lnTo>
                    <a:lnTo>
                      <a:pt x="72629" y="378977"/>
                    </a:lnTo>
                    <a:lnTo>
                      <a:pt x="69215" y="379916"/>
                    </a:lnTo>
                    <a:lnTo>
                      <a:pt x="72395" y="384064"/>
                    </a:lnTo>
                    <a:lnTo>
                      <a:pt x="74350" y="383881"/>
                    </a:lnTo>
                    <a:lnTo>
                      <a:pt x="72890" y="389776"/>
                    </a:lnTo>
                    <a:lnTo>
                      <a:pt x="64887" y="395515"/>
                    </a:lnTo>
                    <a:lnTo>
                      <a:pt x="65409" y="399063"/>
                    </a:lnTo>
                    <a:lnTo>
                      <a:pt x="62854" y="404671"/>
                    </a:lnTo>
                    <a:lnTo>
                      <a:pt x="65122" y="411454"/>
                    </a:lnTo>
                    <a:lnTo>
                      <a:pt x="63767" y="414141"/>
                    </a:lnTo>
                    <a:lnTo>
                      <a:pt x="61238" y="413828"/>
                    </a:lnTo>
                    <a:lnTo>
                      <a:pt x="57745" y="416984"/>
                    </a:lnTo>
                    <a:lnTo>
                      <a:pt x="57563" y="420140"/>
                    </a:lnTo>
                    <a:lnTo>
                      <a:pt x="55164" y="420975"/>
                    </a:lnTo>
                    <a:lnTo>
                      <a:pt x="53835" y="423949"/>
                    </a:lnTo>
                    <a:lnTo>
                      <a:pt x="47918" y="428201"/>
                    </a:lnTo>
                    <a:lnTo>
                      <a:pt x="42261" y="425592"/>
                    </a:lnTo>
                    <a:lnTo>
                      <a:pt x="42105" y="418653"/>
                    </a:lnTo>
                    <a:lnTo>
                      <a:pt x="48778" y="414975"/>
                    </a:lnTo>
                    <a:lnTo>
                      <a:pt x="45884" y="410175"/>
                    </a:lnTo>
                    <a:lnTo>
                      <a:pt x="45103" y="411454"/>
                    </a:lnTo>
                    <a:lnTo>
                      <a:pt x="42704" y="407410"/>
                    </a:lnTo>
                    <a:lnTo>
                      <a:pt x="38273" y="408949"/>
                    </a:lnTo>
                    <a:lnTo>
                      <a:pt x="37621" y="405454"/>
                    </a:lnTo>
                    <a:lnTo>
                      <a:pt x="35041" y="407384"/>
                    </a:lnTo>
                    <a:lnTo>
                      <a:pt x="31704" y="406497"/>
                    </a:lnTo>
                    <a:lnTo>
                      <a:pt x="28941" y="401906"/>
                    </a:lnTo>
                    <a:lnTo>
                      <a:pt x="24666" y="404567"/>
                    </a:lnTo>
                    <a:lnTo>
                      <a:pt x="22607" y="404019"/>
                    </a:lnTo>
                    <a:lnTo>
                      <a:pt x="18228" y="406002"/>
                    </a:lnTo>
                    <a:lnTo>
                      <a:pt x="14682" y="410619"/>
                    </a:lnTo>
                    <a:lnTo>
                      <a:pt x="5142" y="397159"/>
                    </a:lnTo>
                    <a:lnTo>
                      <a:pt x="4647" y="391185"/>
                    </a:lnTo>
                    <a:lnTo>
                      <a:pt x="13561" y="384507"/>
                    </a:lnTo>
                    <a:lnTo>
                      <a:pt x="21147" y="383751"/>
                    </a:lnTo>
                    <a:lnTo>
                      <a:pt x="31052" y="377046"/>
                    </a:lnTo>
                    <a:lnTo>
                      <a:pt x="35562" y="372742"/>
                    </a:lnTo>
                    <a:lnTo>
                      <a:pt x="41062" y="360430"/>
                    </a:lnTo>
                    <a:lnTo>
                      <a:pt x="46901" y="354326"/>
                    </a:lnTo>
                    <a:lnTo>
                      <a:pt x="38456" y="339796"/>
                    </a:lnTo>
                    <a:lnTo>
                      <a:pt x="37804" y="337187"/>
                    </a:lnTo>
                    <a:lnTo>
                      <a:pt x="39472" y="335570"/>
                    </a:lnTo>
                    <a:lnTo>
                      <a:pt x="37726" y="333222"/>
                    </a:lnTo>
                    <a:lnTo>
                      <a:pt x="29827" y="339352"/>
                    </a:lnTo>
                    <a:lnTo>
                      <a:pt x="27325" y="340083"/>
                    </a:lnTo>
                    <a:lnTo>
                      <a:pt x="21616" y="344830"/>
                    </a:lnTo>
                    <a:lnTo>
                      <a:pt x="18149" y="341413"/>
                    </a:lnTo>
                    <a:lnTo>
                      <a:pt x="12858" y="341231"/>
                    </a:lnTo>
                    <a:lnTo>
                      <a:pt x="2144" y="333796"/>
                    </a:lnTo>
                    <a:lnTo>
                      <a:pt x="33" y="327092"/>
                    </a:lnTo>
                    <a:lnTo>
                      <a:pt x="33" y="327092"/>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0" name="VA-7">
                <a:extLst>
                  <a:ext uri="{FF2B5EF4-FFF2-40B4-BE49-F238E27FC236}">
                    <a16:creationId xmlns:a16="http://schemas.microsoft.com/office/drawing/2014/main" id="{F9132DF3-EAEB-C687-88FF-E978A72A3574}"/>
                  </a:ext>
                </a:extLst>
              </p:cNvPr>
              <p:cNvSpPr/>
              <p:nvPr/>
            </p:nvSpPr>
            <p:spPr>
              <a:xfrm>
                <a:off x="6609776" y="3567735"/>
                <a:ext cx="198228" cy="137933"/>
              </a:xfrm>
              <a:custGeom>
                <a:avLst/>
                <a:gdLst>
                  <a:gd name="connsiteX0" fmla="*/ 33 w 248601"/>
                  <a:gd name="connsiteY0" fmla="*/ 89292 h 172609"/>
                  <a:gd name="connsiteX1" fmla="*/ 6550 w 248601"/>
                  <a:gd name="connsiteY1" fmla="*/ 85092 h 172609"/>
                  <a:gd name="connsiteX2" fmla="*/ 8165 w 248601"/>
                  <a:gd name="connsiteY2" fmla="*/ 86474 h 172609"/>
                  <a:gd name="connsiteX3" fmla="*/ 10850 w 248601"/>
                  <a:gd name="connsiteY3" fmla="*/ 77996 h 172609"/>
                  <a:gd name="connsiteX4" fmla="*/ 17915 w 248601"/>
                  <a:gd name="connsiteY4" fmla="*/ 75414 h 172609"/>
                  <a:gd name="connsiteX5" fmla="*/ 20026 w 248601"/>
                  <a:gd name="connsiteY5" fmla="*/ 72231 h 172609"/>
                  <a:gd name="connsiteX6" fmla="*/ 25213 w 248601"/>
                  <a:gd name="connsiteY6" fmla="*/ 70118 h 172609"/>
                  <a:gd name="connsiteX7" fmla="*/ 26595 w 248601"/>
                  <a:gd name="connsiteY7" fmla="*/ 64875 h 172609"/>
                  <a:gd name="connsiteX8" fmla="*/ 29358 w 248601"/>
                  <a:gd name="connsiteY8" fmla="*/ 64014 h 172609"/>
                  <a:gd name="connsiteX9" fmla="*/ 30453 w 248601"/>
                  <a:gd name="connsiteY9" fmla="*/ 59554 h 172609"/>
                  <a:gd name="connsiteX10" fmla="*/ 34546 w 248601"/>
                  <a:gd name="connsiteY10" fmla="*/ 55432 h 172609"/>
                  <a:gd name="connsiteX11" fmla="*/ 36605 w 248601"/>
                  <a:gd name="connsiteY11" fmla="*/ 49641 h 172609"/>
                  <a:gd name="connsiteX12" fmla="*/ 40672 w 248601"/>
                  <a:gd name="connsiteY12" fmla="*/ 41920 h 172609"/>
                  <a:gd name="connsiteX13" fmla="*/ 40306 w 248601"/>
                  <a:gd name="connsiteY13" fmla="*/ 40120 h 172609"/>
                  <a:gd name="connsiteX14" fmla="*/ 45077 w 248601"/>
                  <a:gd name="connsiteY14" fmla="*/ 31277 h 172609"/>
                  <a:gd name="connsiteX15" fmla="*/ 49821 w 248601"/>
                  <a:gd name="connsiteY15" fmla="*/ 28668 h 172609"/>
                  <a:gd name="connsiteX16" fmla="*/ 49117 w 248601"/>
                  <a:gd name="connsiteY16" fmla="*/ 24729 h 172609"/>
                  <a:gd name="connsiteX17" fmla="*/ 52819 w 248601"/>
                  <a:gd name="connsiteY17" fmla="*/ 18990 h 172609"/>
                  <a:gd name="connsiteX18" fmla="*/ 55973 w 248601"/>
                  <a:gd name="connsiteY18" fmla="*/ 16486 h 172609"/>
                  <a:gd name="connsiteX19" fmla="*/ 71300 w 248601"/>
                  <a:gd name="connsiteY19" fmla="*/ 33990 h 172609"/>
                  <a:gd name="connsiteX20" fmla="*/ 73751 w 248601"/>
                  <a:gd name="connsiteY20" fmla="*/ 32894 h 172609"/>
                  <a:gd name="connsiteX21" fmla="*/ 77192 w 248601"/>
                  <a:gd name="connsiteY21" fmla="*/ 35529 h 172609"/>
                  <a:gd name="connsiteX22" fmla="*/ 80398 w 248601"/>
                  <a:gd name="connsiteY22" fmla="*/ 35581 h 172609"/>
                  <a:gd name="connsiteX23" fmla="*/ 91737 w 248601"/>
                  <a:gd name="connsiteY23" fmla="*/ 22121 h 172609"/>
                  <a:gd name="connsiteX24" fmla="*/ 114624 w 248601"/>
                  <a:gd name="connsiteY24" fmla="*/ 3365 h 172609"/>
                  <a:gd name="connsiteX25" fmla="*/ 118221 w 248601"/>
                  <a:gd name="connsiteY25" fmla="*/ 3782 h 172609"/>
                  <a:gd name="connsiteX26" fmla="*/ 120332 w 248601"/>
                  <a:gd name="connsiteY26" fmla="*/ 6547 h 172609"/>
                  <a:gd name="connsiteX27" fmla="*/ 118638 w 248601"/>
                  <a:gd name="connsiteY27" fmla="*/ 8582 h 172609"/>
                  <a:gd name="connsiteX28" fmla="*/ 121192 w 248601"/>
                  <a:gd name="connsiteY28" fmla="*/ 9234 h 172609"/>
                  <a:gd name="connsiteX29" fmla="*/ 123252 w 248601"/>
                  <a:gd name="connsiteY29" fmla="*/ 12677 h 172609"/>
                  <a:gd name="connsiteX30" fmla="*/ 121975 w 248601"/>
                  <a:gd name="connsiteY30" fmla="*/ 14660 h 172609"/>
                  <a:gd name="connsiteX31" fmla="*/ 124920 w 248601"/>
                  <a:gd name="connsiteY31" fmla="*/ 17764 h 172609"/>
                  <a:gd name="connsiteX32" fmla="*/ 122887 w 248601"/>
                  <a:gd name="connsiteY32" fmla="*/ 20216 h 172609"/>
                  <a:gd name="connsiteX33" fmla="*/ 124581 w 248601"/>
                  <a:gd name="connsiteY33" fmla="*/ 21807 h 172609"/>
                  <a:gd name="connsiteX34" fmla="*/ 122444 w 248601"/>
                  <a:gd name="connsiteY34" fmla="*/ 24312 h 172609"/>
                  <a:gd name="connsiteX35" fmla="*/ 125363 w 248601"/>
                  <a:gd name="connsiteY35" fmla="*/ 29320 h 172609"/>
                  <a:gd name="connsiteX36" fmla="*/ 133470 w 248601"/>
                  <a:gd name="connsiteY36" fmla="*/ 37876 h 172609"/>
                  <a:gd name="connsiteX37" fmla="*/ 136233 w 248601"/>
                  <a:gd name="connsiteY37" fmla="*/ 42181 h 172609"/>
                  <a:gd name="connsiteX38" fmla="*/ 137276 w 248601"/>
                  <a:gd name="connsiteY38" fmla="*/ 46798 h 172609"/>
                  <a:gd name="connsiteX39" fmla="*/ 139178 w 248601"/>
                  <a:gd name="connsiteY39" fmla="*/ 47685 h 172609"/>
                  <a:gd name="connsiteX40" fmla="*/ 140039 w 248601"/>
                  <a:gd name="connsiteY40" fmla="*/ 52980 h 172609"/>
                  <a:gd name="connsiteX41" fmla="*/ 142854 w 248601"/>
                  <a:gd name="connsiteY41" fmla="*/ 55980 h 172609"/>
                  <a:gd name="connsiteX42" fmla="*/ 149162 w 248601"/>
                  <a:gd name="connsiteY42" fmla="*/ 53450 h 172609"/>
                  <a:gd name="connsiteX43" fmla="*/ 157374 w 248601"/>
                  <a:gd name="connsiteY43" fmla="*/ 56528 h 172609"/>
                  <a:gd name="connsiteX44" fmla="*/ 158286 w 248601"/>
                  <a:gd name="connsiteY44" fmla="*/ 48806 h 172609"/>
                  <a:gd name="connsiteX45" fmla="*/ 157452 w 248601"/>
                  <a:gd name="connsiteY45" fmla="*/ 46589 h 172609"/>
                  <a:gd name="connsiteX46" fmla="*/ 168061 w 248601"/>
                  <a:gd name="connsiteY46" fmla="*/ 34981 h 172609"/>
                  <a:gd name="connsiteX47" fmla="*/ 172075 w 248601"/>
                  <a:gd name="connsiteY47" fmla="*/ 29425 h 172609"/>
                  <a:gd name="connsiteX48" fmla="*/ 165350 w 248601"/>
                  <a:gd name="connsiteY48" fmla="*/ 16434 h 172609"/>
                  <a:gd name="connsiteX49" fmla="*/ 169156 w 248601"/>
                  <a:gd name="connsiteY49" fmla="*/ 18756 h 172609"/>
                  <a:gd name="connsiteX50" fmla="*/ 174552 w 248601"/>
                  <a:gd name="connsiteY50" fmla="*/ 16538 h 172609"/>
                  <a:gd name="connsiteX51" fmla="*/ 175151 w 248601"/>
                  <a:gd name="connsiteY51" fmla="*/ 13851 h 172609"/>
                  <a:gd name="connsiteX52" fmla="*/ 180183 w 248601"/>
                  <a:gd name="connsiteY52" fmla="*/ 14217 h 172609"/>
                  <a:gd name="connsiteX53" fmla="*/ 182502 w 248601"/>
                  <a:gd name="connsiteY53" fmla="*/ 15599 h 172609"/>
                  <a:gd name="connsiteX54" fmla="*/ 187142 w 248601"/>
                  <a:gd name="connsiteY54" fmla="*/ 15182 h 172609"/>
                  <a:gd name="connsiteX55" fmla="*/ 185135 w 248601"/>
                  <a:gd name="connsiteY55" fmla="*/ 13565 h 172609"/>
                  <a:gd name="connsiteX56" fmla="*/ 185370 w 248601"/>
                  <a:gd name="connsiteY56" fmla="*/ 10695 h 172609"/>
                  <a:gd name="connsiteX57" fmla="*/ 187898 w 248601"/>
                  <a:gd name="connsiteY57" fmla="*/ 10747 h 172609"/>
                  <a:gd name="connsiteX58" fmla="*/ 192095 w 248601"/>
                  <a:gd name="connsiteY58" fmla="*/ 8112 h 172609"/>
                  <a:gd name="connsiteX59" fmla="*/ 198585 w 248601"/>
                  <a:gd name="connsiteY59" fmla="*/ 7095 h 172609"/>
                  <a:gd name="connsiteX60" fmla="*/ 198351 w 248601"/>
                  <a:gd name="connsiteY60" fmla="*/ 5034 h 172609"/>
                  <a:gd name="connsiteX61" fmla="*/ 201010 w 248601"/>
                  <a:gd name="connsiteY61" fmla="*/ 0 h 172609"/>
                  <a:gd name="connsiteX62" fmla="*/ 203330 w 248601"/>
                  <a:gd name="connsiteY62" fmla="*/ 2843 h 172609"/>
                  <a:gd name="connsiteX63" fmla="*/ 205180 w 248601"/>
                  <a:gd name="connsiteY63" fmla="*/ 1565 h 172609"/>
                  <a:gd name="connsiteX64" fmla="*/ 209169 w 248601"/>
                  <a:gd name="connsiteY64" fmla="*/ 4095 h 172609"/>
                  <a:gd name="connsiteX65" fmla="*/ 213783 w 248601"/>
                  <a:gd name="connsiteY65" fmla="*/ 8426 h 172609"/>
                  <a:gd name="connsiteX66" fmla="*/ 216624 w 248601"/>
                  <a:gd name="connsiteY66" fmla="*/ 13043 h 172609"/>
                  <a:gd name="connsiteX67" fmla="*/ 213340 w 248601"/>
                  <a:gd name="connsiteY67" fmla="*/ 15025 h 172609"/>
                  <a:gd name="connsiteX68" fmla="*/ 211932 w 248601"/>
                  <a:gd name="connsiteY68" fmla="*/ 21703 h 172609"/>
                  <a:gd name="connsiteX69" fmla="*/ 213288 w 248601"/>
                  <a:gd name="connsiteY69" fmla="*/ 23268 h 172609"/>
                  <a:gd name="connsiteX70" fmla="*/ 210655 w 248601"/>
                  <a:gd name="connsiteY70" fmla="*/ 25173 h 172609"/>
                  <a:gd name="connsiteX71" fmla="*/ 211854 w 248601"/>
                  <a:gd name="connsiteY71" fmla="*/ 28694 h 172609"/>
                  <a:gd name="connsiteX72" fmla="*/ 209038 w 248601"/>
                  <a:gd name="connsiteY72" fmla="*/ 31277 h 172609"/>
                  <a:gd name="connsiteX73" fmla="*/ 208153 w 248601"/>
                  <a:gd name="connsiteY73" fmla="*/ 35138 h 172609"/>
                  <a:gd name="connsiteX74" fmla="*/ 204424 w 248601"/>
                  <a:gd name="connsiteY74" fmla="*/ 40589 h 172609"/>
                  <a:gd name="connsiteX75" fmla="*/ 202391 w 248601"/>
                  <a:gd name="connsiteY75" fmla="*/ 46041 h 172609"/>
                  <a:gd name="connsiteX76" fmla="*/ 201870 w 248601"/>
                  <a:gd name="connsiteY76" fmla="*/ 50372 h 172609"/>
                  <a:gd name="connsiteX77" fmla="*/ 204034 w 248601"/>
                  <a:gd name="connsiteY77" fmla="*/ 58954 h 172609"/>
                  <a:gd name="connsiteX78" fmla="*/ 203173 w 248601"/>
                  <a:gd name="connsiteY78" fmla="*/ 61432 h 172609"/>
                  <a:gd name="connsiteX79" fmla="*/ 206197 w 248601"/>
                  <a:gd name="connsiteY79" fmla="*/ 63936 h 172609"/>
                  <a:gd name="connsiteX80" fmla="*/ 208595 w 248601"/>
                  <a:gd name="connsiteY80" fmla="*/ 69545 h 172609"/>
                  <a:gd name="connsiteX81" fmla="*/ 214278 w 248601"/>
                  <a:gd name="connsiteY81" fmla="*/ 71110 h 172609"/>
                  <a:gd name="connsiteX82" fmla="*/ 225461 w 248601"/>
                  <a:gd name="connsiteY82" fmla="*/ 68345 h 172609"/>
                  <a:gd name="connsiteX83" fmla="*/ 228980 w 248601"/>
                  <a:gd name="connsiteY83" fmla="*/ 64301 h 172609"/>
                  <a:gd name="connsiteX84" fmla="*/ 236670 w 248601"/>
                  <a:gd name="connsiteY84" fmla="*/ 64223 h 172609"/>
                  <a:gd name="connsiteX85" fmla="*/ 241205 w 248601"/>
                  <a:gd name="connsiteY85" fmla="*/ 58615 h 172609"/>
                  <a:gd name="connsiteX86" fmla="*/ 242926 w 248601"/>
                  <a:gd name="connsiteY86" fmla="*/ 58354 h 172609"/>
                  <a:gd name="connsiteX87" fmla="*/ 247201 w 248601"/>
                  <a:gd name="connsiteY87" fmla="*/ 63075 h 172609"/>
                  <a:gd name="connsiteX88" fmla="*/ 246757 w 248601"/>
                  <a:gd name="connsiteY88" fmla="*/ 70771 h 172609"/>
                  <a:gd name="connsiteX89" fmla="*/ 244490 w 248601"/>
                  <a:gd name="connsiteY89" fmla="*/ 74657 h 172609"/>
                  <a:gd name="connsiteX90" fmla="*/ 248634 w 248601"/>
                  <a:gd name="connsiteY90" fmla="*/ 80162 h 172609"/>
                  <a:gd name="connsiteX91" fmla="*/ 246888 w 248601"/>
                  <a:gd name="connsiteY91" fmla="*/ 82353 h 172609"/>
                  <a:gd name="connsiteX92" fmla="*/ 242483 w 248601"/>
                  <a:gd name="connsiteY92" fmla="*/ 84075 h 172609"/>
                  <a:gd name="connsiteX93" fmla="*/ 241909 w 248601"/>
                  <a:gd name="connsiteY93" fmla="*/ 98396 h 172609"/>
                  <a:gd name="connsiteX94" fmla="*/ 239928 w 248601"/>
                  <a:gd name="connsiteY94" fmla="*/ 99856 h 172609"/>
                  <a:gd name="connsiteX95" fmla="*/ 239250 w 248601"/>
                  <a:gd name="connsiteY95" fmla="*/ 104786 h 172609"/>
                  <a:gd name="connsiteX96" fmla="*/ 238025 w 248601"/>
                  <a:gd name="connsiteY96" fmla="*/ 105960 h 172609"/>
                  <a:gd name="connsiteX97" fmla="*/ 236722 w 248601"/>
                  <a:gd name="connsiteY97" fmla="*/ 102465 h 172609"/>
                  <a:gd name="connsiteX98" fmla="*/ 232186 w 248601"/>
                  <a:gd name="connsiteY98" fmla="*/ 104369 h 172609"/>
                  <a:gd name="connsiteX99" fmla="*/ 233750 w 248601"/>
                  <a:gd name="connsiteY99" fmla="*/ 108412 h 172609"/>
                  <a:gd name="connsiteX100" fmla="*/ 228094 w 248601"/>
                  <a:gd name="connsiteY100" fmla="*/ 109691 h 172609"/>
                  <a:gd name="connsiteX101" fmla="*/ 227963 w 248601"/>
                  <a:gd name="connsiteY101" fmla="*/ 114569 h 172609"/>
                  <a:gd name="connsiteX102" fmla="*/ 224392 w 248601"/>
                  <a:gd name="connsiteY102" fmla="*/ 117256 h 172609"/>
                  <a:gd name="connsiteX103" fmla="*/ 228015 w 248601"/>
                  <a:gd name="connsiteY103" fmla="*/ 121325 h 172609"/>
                  <a:gd name="connsiteX104" fmla="*/ 227937 w 248601"/>
                  <a:gd name="connsiteY104" fmla="*/ 123360 h 172609"/>
                  <a:gd name="connsiteX105" fmla="*/ 231352 w 248601"/>
                  <a:gd name="connsiteY105" fmla="*/ 125681 h 172609"/>
                  <a:gd name="connsiteX106" fmla="*/ 230075 w 248601"/>
                  <a:gd name="connsiteY106" fmla="*/ 128603 h 172609"/>
                  <a:gd name="connsiteX107" fmla="*/ 236070 w 248601"/>
                  <a:gd name="connsiteY107" fmla="*/ 129333 h 172609"/>
                  <a:gd name="connsiteX108" fmla="*/ 238442 w 248601"/>
                  <a:gd name="connsiteY108" fmla="*/ 132803 h 172609"/>
                  <a:gd name="connsiteX109" fmla="*/ 238989 w 248601"/>
                  <a:gd name="connsiteY109" fmla="*/ 137055 h 172609"/>
                  <a:gd name="connsiteX110" fmla="*/ 235966 w 248601"/>
                  <a:gd name="connsiteY110" fmla="*/ 138463 h 172609"/>
                  <a:gd name="connsiteX111" fmla="*/ 233646 w 248601"/>
                  <a:gd name="connsiteY111" fmla="*/ 137081 h 172609"/>
                  <a:gd name="connsiteX112" fmla="*/ 227468 w 248601"/>
                  <a:gd name="connsiteY112" fmla="*/ 136976 h 172609"/>
                  <a:gd name="connsiteX113" fmla="*/ 222671 w 248601"/>
                  <a:gd name="connsiteY113" fmla="*/ 141072 h 172609"/>
                  <a:gd name="connsiteX114" fmla="*/ 223141 w 248601"/>
                  <a:gd name="connsiteY114" fmla="*/ 144828 h 172609"/>
                  <a:gd name="connsiteX115" fmla="*/ 222020 w 248601"/>
                  <a:gd name="connsiteY115" fmla="*/ 148089 h 172609"/>
                  <a:gd name="connsiteX116" fmla="*/ 222750 w 248601"/>
                  <a:gd name="connsiteY116" fmla="*/ 151663 h 172609"/>
                  <a:gd name="connsiteX117" fmla="*/ 218605 w 248601"/>
                  <a:gd name="connsiteY117" fmla="*/ 152654 h 172609"/>
                  <a:gd name="connsiteX118" fmla="*/ 218423 w 248601"/>
                  <a:gd name="connsiteY118" fmla="*/ 149915 h 172609"/>
                  <a:gd name="connsiteX119" fmla="*/ 214070 w 248601"/>
                  <a:gd name="connsiteY119" fmla="*/ 148376 h 172609"/>
                  <a:gd name="connsiteX120" fmla="*/ 213209 w 248601"/>
                  <a:gd name="connsiteY120" fmla="*/ 154480 h 172609"/>
                  <a:gd name="connsiteX121" fmla="*/ 208648 w 248601"/>
                  <a:gd name="connsiteY121" fmla="*/ 160297 h 172609"/>
                  <a:gd name="connsiteX122" fmla="*/ 199081 w 248601"/>
                  <a:gd name="connsiteY122" fmla="*/ 169819 h 172609"/>
                  <a:gd name="connsiteX123" fmla="*/ 196657 w 248601"/>
                  <a:gd name="connsiteY123" fmla="*/ 168827 h 172609"/>
                  <a:gd name="connsiteX124" fmla="*/ 195041 w 248601"/>
                  <a:gd name="connsiteY124" fmla="*/ 172610 h 172609"/>
                  <a:gd name="connsiteX125" fmla="*/ 191756 w 248601"/>
                  <a:gd name="connsiteY125" fmla="*/ 172557 h 172609"/>
                  <a:gd name="connsiteX126" fmla="*/ 191913 w 248601"/>
                  <a:gd name="connsiteY126" fmla="*/ 167966 h 172609"/>
                  <a:gd name="connsiteX127" fmla="*/ 188315 w 248601"/>
                  <a:gd name="connsiteY127" fmla="*/ 165514 h 172609"/>
                  <a:gd name="connsiteX128" fmla="*/ 187168 w 248601"/>
                  <a:gd name="connsiteY128" fmla="*/ 163010 h 172609"/>
                  <a:gd name="connsiteX129" fmla="*/ 188054 w 248601"/>
                  <a:gd name="connsiteY129" fmla="*/ 156541 h 172609"/>
                  <a:gd name="connsiteX130" fmla="*/ 184666 w 248601"/>
                  <a:gd name="connsiteY130" fmla="*/ 151089 h 172609"/>
                  <a:gd name="connsiteX131" fmla="*/ 179113 w 248601"/>
                  <a:gd name="connsiteY131" fmla="*/ 153176 h 172609"/>
                  <a:gd name="connsiteX132" fmla="*/ 177784 w 248601"/>
                  <a:gd name="connsiteY132" fmla="*/ 150645 h 172609"/>
                  <a:gd name="connsiteX133" fmla="*/ 174682 w 248601"/>
                  <a:gd name="connsiteY133" fmla="*/ 149341 h 172609"/>
                  <a:gd name="connsiteX134" fmla="*/ 172649 w 248601"/>
                  <a:gd name="connsiteY134" fmla="*/ 146341 h 172609"/>
                  <a:gd name="connsiteX135" fmla="*/ 170147 w 248601"/>
                  <a:gd name="connsiteY135" fmla="*/ 147228 h 172609"/>
                  <a:gd name="connsiteX136" fmla="*/ 165767 w 248601"/>
                  <a:gd name="connsiteY136" fmla="*/ 139507 h 172609"/>
                  <a:gd name="connsiteX137" fmla="*/ 165116 w 248601"/>
                  <a:gd name="connsiteY137" fmla="*/ 140889 h 172609"/>
                  <a:gd name="connsiteX138" fmla="*/ 161206 w 248601"/>
                  <a:gd name="connsiteY138" fmla="*/ 140185 h 172609"/>
                  <a:gd name="connsiteX139" fmla="*/ 156122 w 248601"/>
                  <a:gd name="connsiteY139" fmla="*/ 135542 h 172609"/>
                  <a:gd name="connsiteX140" fmla="*/ 156279 w 248601"/>
                  <a:gd name="connsiteY140" fmla="*/ 133272 h 172609"/>
                  <a:gd name="connsiteX141" fmla="*/ 152108 w 248601"/>
                  <a:gd name="connsiteY141" fmla="*/ 131133 h 172609"/>
                  <a:gd name="connsiteX142" fmla="*/ 146269 w 248601"/>
                  <a:gd name="connsiteY142" fmla="*/ 129516 h 172609"/>
                  <a:gd name="connsiteX143" fmla="*/ 142281 w 248601"/>
                  <a:gd name="connsiteY143" fmla="*/ 125786 h 172609"/>
                  <a:gd name="connsiteX144" fmla="*/ 141473 w 248601"/>
                  <a:gd name="connsiteY144" fmla="*/ 122525 h 172609"/>
                  <a:gd name="connsiteX145" fmla="*/ 136676 w 248601"/>
                  <a:gd name="connsiteY145" fmla="*/ 121090 h 172609"/>
                  <a:gd name="connsiteX146" fmla="*/ 135503 w 248601"/>
                  <a:gd name="connsiteY146" fmla="*/ 117855 h 172609"/>
                  <a:gd name="connsiteX147" fmla="*/ 131984 w 248601"/>
                  <a:gd name="connsiteY147" fmla="*/ 117256 h 172609"/>
                  <a:gd name="connsiteX148" fmla="*/ 128335 w 248601"/>
                  <a:gd name="connsiteY148" fmla="*/ 113317 h 172609"/>
                  <a:gd name="connsiteX149" fmla="*/ 126797 w 248601"/>
                  <a:gd name="connsiteY149" fmla="*/ 113812 h 172609"/>
                  <a:gd name="connsiteX150" fmla="*/ 120828 w 248601"/>
                  <a:gd name="connsiteY150" fmla="*/ 111099 h 172609"/>
                  <a:gd name="connsiteX151" fmla="*/ 118899 w 248601"/>
                  <a:gd name="connsiteY151" fmla="*/ 112012 h 172609"/>
                  <a:gd name="connsiteX152" fmla="*/ 116709 w 248601"/>
                  <a:gd name="connsiteY152" fmla="*/ 110160 h 172609"/>
                  <a:gd name="connsiteX153" fmla="*/ 107612 w 248601"/>
                  <a:gd name="connsiteY153" fmla="*/ 109925 h 172609"/>
                  <a:gd name="connsiteX154" fmla="*/ 104458 w 248601"/>
                  <a:gd name="connsiteY154" fmla="*/ 106612 h 172609"/>
                  <a:gd name="connsiteX155" fmla="*/ 97836 w 248601"/>
                  <a:gd name="connsiteY155" fmla="*/ 106925 h 172609"/>
                  <a:gd name="connsiteX156" fmla="*/ 90069 w 248601"/>
                  <a:gd name="connsiteY156" fmla="*/ 103874 h 172609"/>
                  <a:gd name="connsiteX157" fmla="*/ 87931 w 248601"/>
                  <a:gd name="connsiteY157" fmla="*/ 106169 h 172609"/>
                  <a:gd name="connsiteX158" fmla="*/ 83916 w 248601"/>
                  <a:gd name="connsiteY158" fmla="*/ 105647 h 172609"/>
                  <a:gd name="connsiteX159" fmla="*/ 80006 w 248601"/>
                  <a:gd name="connsiteY159" fmla="*/ 108073 h 172609"/>
                  <a:gd name="connsiteX160" fmla="*/ 74533 w 248601"/>
                  <a:gd name="connsiteY160" fmla="*/ 107813 h 172609"/>
                  <a:gd name="connsiteX161" fmla="*/ 55061 w 248601"/>
                  <a:gd name="connsiteY161" fmla="*/ 99230 h 172609"/>
                  <a:gd name="connsiteX162" fmla="*/ 29410 w 248601"/>
                  <a:gd name="connsiteY162" fmla="*/ 89474 h 172609"/>
                  <a:gd name="connsiteX163" fmla="*/ 17289 w 248601"/>
                  <a:gd name="connsiteY163" fmla="*/ 84492 h 172609"/>
                  <a:gd name="connsiteX164" fmla="*/ 18332 w 248601"/>
                  <a:gd name="connsiteY164" fmla="*/ 88509 h 172609"/>
                  <a:gd name="connsiteX165" fmla="*/ 10381 w 248601"/>
                  <a:gd name="connsiteY165" fmla="*/ 86918 h 172609"/>
                  <a:gd name="connsiteX166" fmla="*/ 9339 w 248601"/>
                  <a:gd name="connsiteY166" fmla="*/ 88926 h 172609"/>
                  <a:gd name="connsiteX167" fmla="*/ 33 w 248601"/>
                  <a:gd name="connsiteY167" fmla="*/ 89292 h 172609"/>
                  <a:gd name="connsiteX168" fmla="*/ 33 w 248601"/>
                  <a:gd name="connsiteY168" fmla="*/ 89292 h 172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248601" h="172609">
                    <a:moveTo>
                      <a:pt x="33" y="89292"/>
                    </a:moveTo>
                    <a:lnTo>
                      <a:pt x="6550" y="85092"/>
                    </a:lnTo>
                    <a:lnTo>
                      <a:pt x="8165" y="86474"/>
                    </a:lnTo>
                    <a:lnTo>
                      <a:pt x="10850" y="77996"/>
                    </a:lnTo>
                    <a:lnTo>
                      <a:pt x="17915" y="75414"/>
                    </a:lnTo>
                    <a:lnTo>
                      <a:pt x="20026" y="72231"/>
                    </a:lnTo>
                    <a:lnTo>
                      <a:pt x="25213" y="70118"/>
                    </a:lnTo>
                    <a:lnTo>
                      <a:pt x="26595" y="64875"/>
                    </a:lnTo>
                    <a:lnTo>
                      <a:pt x="29358" y="64014"/>
                    </a:lnTo>
                    <a:lnTo>
                      <a:pt x="30453" y="59554"/>
                    </a:lnTo>
                    <a:lnTo>
                      <a:pt x="34546" y="55432"/>
                    </a:lnTo>
                    <a:lnTo>
                      <a:pt x="36605" y="49641"/>
                    </a:lnTo>
                    <a:lnTo>
                      <a:pt x="40672" y="41920"/>
                    </a:lnTo>
                    <a:lnTo>
                      <a:pt x="40306" y="40120"/>
                    </a:lnTo>
                    <a:lnTo>
                      <a:pt x="45077" y="31277"/>
                    </a:lnTo>
                    <a:lnTo>
                      <a:pt x="49821" y="28668"/>
                    </a:lnTo>
                    <a:lnTo>
                      <a:pt x="49117" y="24729"/>
                    </a:lnTo>
                    <a:lnTo>
                      <a:pt x="52819" y="18990"/>
                    </a:lnTo>
                    <a:lnTo>
                      <a:pt x="55973" y="16486"/>
                    </a:lnTo>
                    <a:lnTo>
                      <a:pt x="71300" y="33990"/>
                    </a:lnTo>
                    <a:lnTo>
                      <a:pt x="73751" y="32894"/>
                    </a:lnTo>
                    <a:lnTo>
                      <a:pt x="77192" y="35529"/>
                    </a:lnTo>
                    <a:lnTo>
                      <a:pt x="80398" y="35581"/>
                    </a:lnTo>
                    <a:lnTo>
                      <a:pt x="91737" y="22121"/>
                    </a:lnTo>
                    <a:lnTo>
                      <a:pt x="114624" y="3365"/>
                    </a:lnTo>
                    <a:lnTo>
                      <a:pt x="118221" y="3782"/>
                    </a:lnTo>
                    <a:lnTo>
                      <a:pt x="120332" y="6547"/>
                    </a:lnTo>
                    <a:lnTo>
                      <a:pt x="118638" y="8582"/>
                    </a:lnTo>
                    <a:lnTo>
                      <a:pt x="121192" y="9234"/>
                    </a:lnTo>
                    <a:lnTo>
                      <a:pt x="123252" y="12677"/>
                    </a:lnTo>
                    <a:lnTo>
                      <a:pt x="121975" y="14660"/>
                    </a:lnTo>
                    <a:lnTo>
                      <a:pt x="124920" y="17764"/>
                    </a:lnTo>
                    <a:lnTo>
                      <a:pt x="122887" y="20216"/>
                    </a:lnTo>
                    <a:lnTo>
                      <a:pt x="124581" y="21807"/>
                    </a:lnTo>
                    <a:lnTo>
                      <a:pt x="122444" y="24312"/>
                    </a:lnTo>
                    <a:lnTo>
                      <a:pt x="125363" y="29320"/>
                    </a:lnTo>
                    <a:lnTo>
                      <a:pt x="133470" y="37876"/>
                    </a:lnTo>
                    <a:lnTo>
                      <a:pt x="136233" y="42181"/>
                    </a:lnTo>
                    <a:lnTo>
                      <a:pt x="137276" y="46798"/>
                    </a:lnTo>
                    <a:lnTo>
                      <a:pt x="139178" y="47685"/>
                    </a:lnTo>
                    <a:lnTo>
                      <a:pt x="140039" y="52980"/>
                    </a:lnTo>
                    <a:lnTo>
                      <a:pt x="142854" y="55980"/>
                    </a:lnTo>
                    <a:lnTo>
                      <a:pt x="149162" y="53450"/>
                    </a:lnTo>
                    <a:lnTo>
                      <a:pt x="157374" y="56528"/>
                    </a:lnTo>
                    <a:lnTo>
                      <a:pt x="158286" y="48806"/>
                    </a:lnTo>
                    <a:lnTo>
                      <a:pt x="157452" y="46589"/>
                    </a:lnTo>
                    <a:lnTo>
                      <a:pt x="168061" y="34981"/>
                    </a:lnTo>
                    <a:lnTo>
                      <a:pt x="172075" y="29425"/>
                    </a:lnTo>
                    <a:lnTo>
                      <a:pt x="165350" y="16434"/>
                    </a:lnTo>
                    <a:lnTo>
                      <a:pt x="169156" y="18756"/>
                    </a:lnTo>
                    <a:lnTo>
                      <a:pt x="174552" y="16538"/>
                    </a:lnTo>
                    <a:lnTo>
                      <a:pt x="175151" y="13851"/>
                    </a:lnTo>
                    <a:lnTo>
                      <a:pt x="180183" y="14217"/>
                    </a:lnTo>
                    <a:lnTo>
                      <a:pt x="182502" y="15599"/>
                    </a:lnTo>
                    <a:lnTo>
                      <a:pt x="187142" y="15182"/>
                    </a:lnTo>
                    <a:lnTo>
                      <a:pt x="185135" y="13565"/>
                    </a:lnTo>
                    <a:lnTo>
                      <a:pt x="185370" y="10695"/>
                    </a:lnTo>
                    <a:lnTo>
                      <a:pt x="187898" y="10747"/>
                    </a:lnTo>
                    <a:lnTo>
                      <a:pt x="192095" y="8112"/>
                    </a:lnTo>
                    <a:lnTo>
                      <a:pt x="198585" y="7095"/>
                    </a:lnTo>
                    <a:lnTo>
                      <a:pt x="198351" y="5034"/>
                    </a:lnTo>
                    <a:lnTo>
                      <a:pt x="201010" y="0"/>
                    </a:lnTo>
                    <a:lnTo>
                      <a:pt x="203330" y="2843"/>
                    </a:lnTo>
                    <a:lnTo>
                      <a:pt x="205180" y="1565"/>
                    </a:lnTo>
                    <a:lnTo>
                      <a:pt x="209169" y="4095"/>
                    </a:lnTo>
                    <a:lnTo>
                      <a:pt x="213783" y="8426"/>
                    </a:lnTo>
                    <a:lnTo>
                      <a:pt x="216624" y="13043"/>
                    </a:lnTo>
                    <a:lnTo>
                      <a:pt x="213340" y="15025"/>
                    </a:lnTo>
                    <a:lnTo>
                      <a:pt x="211932" y="21703"/>
                    </a:lnTo>
                    <a:lnTo>
                      <a:pt x="213288" y="23268"/>
                    </a:lnTo>
                    <a:lnTo>
                      <a:pt x="210655" y="25173"/>
                    </a:lnTo>
                    <a:lnTo>
                      <a:pt x="211854" y="28694"/>
                    </a:lnTo>
                    <a:lnTo>
                      <a:pt x="209038" y="31277"/>
                    </a:lnTo>
                    <a:lnTo>
                      <a:pt x="208153" y="35138"/>
                    </a:lnTo>
                    <a:lnTo>
                      <a:pt x="204424" y="40589"/>
                    </a:lnTo>
                    <a:lnTo>
                      <a:pt x="202391" y="46041"/>
                    </a:lnTo>
                    <a:lnTo>
                      <a:pt x="201870" y="50372"/>
                    </a:lnTo>
                    <a:lnTo>
                      <a:pt x="204034" y="58954"/>
                    </a:lnTo>
                    <a:lnTo>
                      <a:pt x="203173" y="61432"/>
                    </a:lnTo>
                    <a:lnTo>
                      <a:pt x="206197" y="63936"/>
                    </a:lnTo>
                    <a:lnTo>
                      <a:pt x="208595" y="69545"/>
                    </a:lnTo>
                    <a:lnTo>
                      <a:pt x="214278" y="71110"/>
                    </a:lnTo>
                    <a:lnTo>
                      <a:pt x="225461" y="68345"/>
                    </a:lnTo>
                    <a:lnTo>
                      <a:pt x="228980" y="64301"/>
                    </a:lnTo>
                    <a:lnTo>
                      <a:pt x="236670" y="64223"/>
                    </a:lnTo>
                    <a:lnTo>
                      <a:pt x="241205" y="58615"/>
                    </a:lnTo>
                    <a:lnTo>
                      <a:pt x="242926" y="58354"/>
                    </a:lnTo>
                    <a:lnTo>
                      <a:pt x="247201" y="63075"/>
                    </a:lnTo>
                    <a:lnTo>
                      <a:pt x="246757" y="70771"/>
                    </a:lnTo>
                    <a:lnTo>
                      <a:pt x="244490" y="74657"/>
                    </a:lnTo>
                    <a:lnTo>
                      <a:pt x="248634" y="80162"/>
                    </a:lnTo>
                    <a:lnTo>
                      <a:pt x="246888" y="82353"/>
                    </a:lnTo>
                    <a:lnTo>
                      <a:pt x="242483" y="84075"/>
                    </a:lnTo>
                    <a:lnTo>
                      <a:pt x="241909" y="98396"/>
                    </a:lnTo>
                    <a:lnTo>
                      <a:pt x="239928" y="99856"/>
                    </a:lnTo>
                    <a:lnTo>
                      <a:pt x="239250" y="104786"/>
                    </a:lnTo>
                    <a:lnTo>
                      <a:pt x="238025" y="105960"/>
                    </a:lnTo>
                    <a:lnTo>
                      <a:pt x="236722" y="102465"/>
                    </a:lnTo>
                    <a:lnTo>
                      <a:pt x="232186" y="104369"/>
                    </a:lnTo>
                    <a:lnTo>
                      <a:pt x="233750" y="108412"/>
                    </a:lnTo>
                    <a:lnTo>
                      <a:pt x="228094" y="109691"/>
                    </a:lnTo>
                    <a:lnTo>
                      <a:pt x="227963" y="114569"/>
                    </a:lnTo>
                    <a:lnTo>
                      <a:pt x="224392" y="117256"/>
                    </a:lnTo>
                    <a:lnTo>
                      <a:pt x="228015" y="121325"/>
                    </a:lnTo>
                    <a:lnTo>
                      <a:pt x="227937" y="123360"/>
                    </a:lnTo>
                    <a:lnTo>
                      <a:pt x="231352" y="125681"/>
                    </a:lnTo>
                    <a:lnTo>
                      <a:pt x="230075" y="128603"/>
                    </a:lnTo>
                    <a:lnTo>
                      <a:pt x="236070" y="129333"/>
                    </a:lnTo>
                    <a:lnTo>
                      <a:pt x="238442" y="132803"/>
                    </a:lnTo>
                    <a:lnTo>
                      <a:pt x="238989" y="137055"/>
                    </a:lnTo>
                    <a:lnTo>
                      <a:pt x="235966" y="138463"/>
                    </a:lnTo>
                    <a:lnTo>
                      <a:pt x="233646" y="137081"/>
                    </a:lnTo>
                    <a:lnTo>
                      <a:pt x="227468" y="136976"/>
                    </a:lnTo>
                    <a:lnTo>
                      <a:pt x="222671" y="141072"/>
                    </a:lnTo>
                    <a:lnTo>
                      <a:pt x="223141" y="144828"/>
                    </a:lnTo>
                    <a:lnTo>
                      <a:pt x="222020" y="148089"/>
                    </a:lnTo>
                    <a:lnTo>
                      <a:pt x="222750" y="151663"/>
                    </a:lnTo>
                    <a:lnTo>
                      <a:pt x="218605" y="152654"/>
                    </a:lnTo>
                    <a:lnTo>
                      <a:pt x="218423" y="149915"/>
                    </a:lnTo>
                    <a:lnTo>
                      <a:pt x="214070" y="148376"/>
                    </a:lnTo>
                    <a:lnTo>
                      <a:pt x="213209" y="154480"/>
                    </a:lnTo>
                    <a:lnTo>
                      <a:pt x="208648" y="160297"/>
                    </a:lnTo>
                    <a:lnTo>
                      <a:pt x="199081" y="169819"/>
                    </a:lnTo>
                    <a:lnTo>
                      <a:pt x="196657" y="168827"/>
                    </a:lnTo>
                    <a:lnTo>
                      <a:pt x="195041" y="172610"/>
                    </a:lnTo>
                    <a:lnTo>
                      <a:pt x="191756" y="172557"/>
                    </a:lnTo>
                    <a:lnTo>
                      <a:pt x="191913" y="167966"/>
                    </a:lnTo>
                    <a:lnTo>
                      <a:pt x="188315" y="165514"/>
                    </a:lnTo>
                    <a:lnTo>
                      <a:pt x="187168" y="163010"/>
                    </a:lnTo>
                    <a:lnTo>
                      <a:pt x="188054" y="156541"/>
                    </a:lnTo>
                    <a:lnTo>
                      <a:pt x="184666" y="151089"/>
                    </a:lnTo>
                    <a:lnTo>
                      <a:pt x="179113" y="153176"/>
                    </a:lnTo>
                    <a:lnTo>
                      <a:pt x="177784" y="150645"/>
                    </a:lnTo>
                    <a:lnTo>
                      <a:pt x="174682" y="149341"/>
                    </a:lnTo>
                    <a:lnTo>
                      <a:pt x="172649" y="146341"/>
                    </a:lnTo>
                    <a:lnTo>
                      <a:pt x="170147" y="147228"/>
                    </a:lnTo>
                    <a:lnTo>
                      <a:pt x="165767" y="139507"/>
                    </a:lnTo>
                    <a:lnTo>
                      <a:pt x="165116" y="140889"/>
                    </a:lnTo>
                    <a:lnTo>
                      <a:pt x="161206" y="140185"/>
                    </a:lnTo>
                    <a:lnTo>
                      <a:pt x="156122" y="135542"/>
                    </a:lnTo>
                    <a:lnTo>
                      <a:pt x="156279" y="133272"/>
                    </a:lnTo>
                    <a:lnTo>
                      <a:pt x="152108" y="131133"/>
                    </a:lnTo>
                    <a:lnTo>
                      <a:pt x="146269" y="129516"/>
                    </a:lnTo>
                    <a:lnTo>
                      <a:pt x="142281" y="125786"/>
                    </a:lnTo>
                    <a:lnTo>
                      <a:pt x="141473" y="122525"/>
                    </a:lnTo>
                    <a:lnTo>
                      <a:pt x="136676" y="121090"/>
                    </a:lnTo>
                    <a:lnTo>
                      <a:pt x="135503" y="117855"/>
                    </a:lnTo>
                    <a:lnTo>
                      <a:pt x="131984" y="117256"/>
                    </a:lnTo>
                    <a:lnTo>
                      <a:pt x="128335" y="113317"/>
                    </a:lnTo>
                    <a:lnTo>
                      <a:pt x="126797" y="113812"/>
                    </a:lnTo>
                    <a:lnTo>
                      <a:pt x="120828" y="111099"/>
                    </a:lnTo>
                    <a:lnTo>
                      <a:pt x="118899" y="112012"/>
                    </a:lnTo>
                    <a:lnTo>
                      <a:pt x="116709" y="110160"/>
                    </a:lnTo>
                    <a:lnTo>
                      <a:pt x="107612" y="109925"/>
                    </a:lnTo>
                    <a:lnTo>
                      <a:pt x="104458" y="106612"/>
                    </a:lnTo>
                    <a:lnTo>
                      <a:pt x="97836" y="106925"/>
                    </a:lnTo>
                    <a:lnTo>
                      <a:pt x="90069" y="103874"/>
                    </a:lnTo>
                    <a:lnTo>
                      <a:pt x="87931" y="106169"/>
                    </a:lnTo>
                    <a:lnTo>
                      <a:pt x="83916" y="105647"/>
                    </a:lnTo>
                    <a:lnTo>
                      <a:pt x="80006" y="108073"/>
                    </a:lnTo>
                    <a:lnTo>
                      <a:pt x="74533" y="107813"/>
                    </a:lnTo>
                    <a:lnTo>
                      <a:pt x="55061" y="99230"/>
                    </a:lnTo>
                    <a:lnTo>
                      <a:pt x="29410" y="89474"/>
                    </a:lnTo>
                    <a:lnTo>
                      <a:pt x="17289" y="84492"/>
                    </a:lnTo>
                    <a:lnTo>
                      <a:pt x="18332" y="88509"/>
                    </a:lnTo>
                    <a:lnTo>
                      <a:pt x="10381" y="86918"/>
                    </a:lnTo>
                    <a:lnTo>
                      <a:pt x="9339" y="88926"/>
                    </a:lnTo>
                    <a:lnTo>
                      <a:pt x="33" y="89292"/>
                    </a:lnTo>
                    <a:lnTo>
                      <a:pt x="33" y="89292"/>
                    </a:lnTo>
                  </a:path>
                </a:pathLst>
              </a:custGeom>
              <a:solidFill>
                <a:srgbClr val="347CB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1" name="VA-8">
                <a:extLst>
                  <a:ext uri="{FF2B5EF4-FFF2-40B4-BE49-F238E27FC236}">
                    <a16:creationId xmlns:a16="http://schemas.microsoft.com/office/drawing/2014/main" id="{B6EE0B33-ABEA-A6BD-2598-62A4BF7E984E}"/>
                  </a:ext>
                </a:extLst>
              </p:cNvPr>
              <p:cNvSpPr/>
              <p:nvPr/>
            </p:nvSpPr>
            <p:spPr>
              <a:xfrm>
                <a:off x="6780797" y="3530463"/>
                <a:ext cx="23716" cy="51864"/>
              </a:xfrm>
              <a:custGeom>
                <a:avLst/>
                <a:gdLst>
                  <a:gd name="connsiteX0" fmla="*/ 33 w 29742"/>
                  <a:gd name="connsiteY0" fmla="*/ 55823 h 64901"/>
                  <a:gd name="connsiteX1" fmla="*/ 4621 w 29742"/>
                  <a:gd name="connsiteY1" fmla="*/ 51780 h 64901"/>
                  <a:gd name="connsiteX2" fmla="*/ 6862 w 29742"/>
                  <a:gd name="connsiteY2" fmla="*/ 46041 h 64901"/>
                  <a:gd name="connsiteX3" fmla="*/ 9339 w 29742"/>
                  <a:gd name="connsiteY3" fmla="*/ 45624 h 64901"/>
                  <a:gd name="connsiteX4" fmla="*/ 11972 w 29742"/>
                  <a:gd name="connsiteY4" fmla="*/ 37589 h 64901"/>
                  <a:gd name="connsiteX5" fmla="*/ 13770 w 29742"/>
                  <a:gd name="connsiteY5" fmla="*/ 37276 h 64901"/>
                  <a:gd name="connsiteX6" fmla="*/ 14917 w 29742"/>
                  <a:gd name="connsiteY6" fmla="*/ 31851 h 64901"/>
                  <a:gd name="connsiteX7" fmla="*/ 9860 w 29742"/>
                  <a:gd name="connsiteY7" fmla="*/ 33050 h 64901"/>
                  <a:gd name="connsiteX8" fmla="*/ 6471 w 29742"/>
                  <a:gd name="connsiteY8" fmla="*/ 31720 h 64901"/>
                  <a:gd name="connsiteX9" fmla="*/ 2874 w 29742"/>
                  <a:gd name="connsiteY9" fmla="*/ 32529 h 64901"/>
                  <a:gd name="connsiteX10" fmla="*/ 3891 w 29742"/>
                  <a:gd name="connsiteY10" fmla="*/ 30546 h 64901"/>
                  <a:gd name="connsiteX11" fmla="*/ 3004 w 29742"/>
                  <a:gd name="connsiteY11" fmla="*/ 25068 h 64901"/>
                  <a:gd name="connsiteX12" fmla="*/ 2587 w 29742"/>
                  <a:gd name="connsiteY12" fmla="*/ 15573 h 64901"/>
                  <a:gd name="connsiteX13" fmla="*/ 3082 w 29742"/>
                  <a:gd name="connsiteY13" fmla="*/ 10799 h 64901"/>
                  <a:gd name="connsiteX14" fmla="*/ 6132 w 29742"/>
                  <a:gd name="connsiteY14" fmla="*/ 8321 h 64901"/>
                  <a:gd name="connsiteX15" fmla="*/ 4125 w 29742"/>
                  <a:gd name="connsiteY15" fmla="*/ 6834 h 64901"/>
                  <a:gd name="connsiteX16" fmla="*/ 8531 w 29742"/>
                  <a:gd name="connsiteY16" fmla="*/ 0 h 64901"/>
                  <a:gd name="connsiteX17" fmla="*/ 13379 w 29742"/>
                  <a:gd name="connsiteY17" fmla="*/ 887 h 64901"/>
                  <a:gd name="connsiteX18" fmla="*/ 19531 w 29742"/>
                  <a:gd name="connsiteY18" fmla="*/ 10278 h 64901"/>
                  <a:gd name="connsiteX19" fmla="*/ 24666 w 29742"/>
                  <a:gd name="connsiteY19" fmla="*/ 12756 h 64901"/>
                  <a:gd name="connsiteX20" fmla="*/ 25891 w 29742"/>
                  <a:gd name="connsiteY20" fmla="*/ 16199 h 64901"/>
                  <a:gd name="connsiteX21" fmla="*/ 28785 w 29742"/>
                  <a:gd name="connsiteY21" fmla="*/ 18573 h 64901"/>
                  <a:gd name="connsiteX22" fmla="*/ 29775 w 29742"/>
                  <a:gd name="connsiteY22" fmla="*/ 22251 h 64901"/>
                  <a:gd name="connsiteX23" fmla="*/ 27820 w 29742"/>
                  <a:gd name="connsiteY23" fmla="*/ 23790 h 64901"/>
                  <a:gd name="connsiteX24" fmla="*/ 28941 w 29742"/>
                  <a:gd name="connsiteY24" fmla="*/ 25903 h 64901"/>
                  <a:gd name="connsiteX25" fmla="*/ 28419 w 29742"/>
                  <a:gd name="connsiteY25" fmla="*/ 44711 h 64901"/>
                  <a:gd name="connsiteX26" fmla="*/ 26751 w 29742"/>
                  <a:gd name="connsiteY26" fmla="*/ 47867 h 64901"/>
                  <a:gd name="connsiteX27" fmla="*/ 22894 w 29742"/>
                  <a:gd name="connsiteY27" fmla="*/ 48024 h 64901"/>
                  <a:gd name="connsiteX28" fmla="*/ 19166 w 29742"/>
                  <a:gd name="connsiteY28" fmla="*/ 50293 h 64901"/>
                  <a:gd name="connsiteX29" fmla="*/ 15334 w 29742"/>
                  <a:gd name="connsiteY29" fmla="*/ 54467 h 64901"/>
                  <a:gd name="connsiteX30" fmla="*/ 14786 w 29742"/>
                  <a:gd name="connsiteY30" fmla="*/ 59449 h 64901"/>
                  <a:gd name="connsiteX31" fmla="*/ 15647 w 29742"/>
                  <a:gd name="connsiteY31" fmla="*/ 61693 h 64901"/>
                  <a:gd name="connsiteX32" fmla="*/ 11632 w 29742"/>
                  <a:gd name="connsiteY32" fmla="*/ 61353 h 64901"/>
                  <a:gd name="connsiteX33" fmla="*/ 10068 w 29742"/>
                  <a:gd name="connsiteY33" fmla="*/ 63467 h 64901"/>
                  <a:gd name="connsiteX34" fmla="*/ 5298 w 29742"/>
                  <a:gd name="connsiteY34" fmla="*/ 64901 h 64901"/>
                  <a:gd name="connsiteX35" fmla="*/ 3448 w 29742"/>
                  <a:gd name="connsiteY35" fmla="*/ 61171 h 64901"/>
                  <a:gd name="connsiteX36" fmla="*/ 6549 w 29742"/>
                  <a:gd name="connsiteY36" fmla="*/ 58771 h 64901"/>
                  <a:gd name="connsiteX37" fmla="*/ 33 w 29742"/>
                  <a:gd name="connsiteY37" fmla="*/ 55823 h 64901"/>
                  <a:gd name="connsiteX38" fmla="*/ 33 w 29742"/>
                  <a:gd name="connsiteY38" fmla="*/ 55823 h 64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9742" h="64901">
                    <a:moveTo>
                      <a:pt x="33" y="55823"/>
                    </a:moveTo>
                    <a:lnTo>
                      <a:pt x="4621" y="51780"/>
                    </a:lnTo>
                    <a:lnTo>
                      <a:pt x="6862" y="46041"/>
                    </a:lnTo>
                    <a:lnTo>
                      <a:pt x="9339" y="45624"/>
                    </a:lnTo>
                    <a:lnTo>
                      <a:pt x="11972" y="37589"/>
                    </a:lnTo>
                    <a:lnTo>
                      <a:pt x="13770" y="37276"/>
                    </a:lnTo>
                    <a:lnTo>
                      <a:pt x="14917" y="31851"/>
                    </a:lnTo>
                    <a:lnTo>
                      <a:pt x="9860" y="33050"/>
                    </a:lnTo>
                    <a:lnTo>
                      <a:pt x="6471" y="31720"/>
                    </a:lnTo>
                    <a:lnTo>
                      <a:pt x="2874" y="32529"/>
                    </a:lnTo>
                    <a:lnTo>
                      <a:pt x="3891" y="30546"/>
                    </a:lnTo>
                    <a:lnTo>
                      <a:pt x="3004" y="25068"/>
                    </a:lnTo>
                    <a:lnTo>
                      <a:pt x="2587" y="15573"/>
                    </a:lnTo>
                    <a:lnTo>
                      <a:pt x="3082" y="10799"/>
                    </a:lnTo>
                    <a:lnTo>
                      <a:pt x="6132" y="8321"/>
                    </a:lnTo>
                    <a:lnTo>
                      <a:pt x="4125" y="6834"/>
                    </a:lnTo>
                    <a:lnTo>
                      <a:pt x="8531" y="0"/>
                    </a:lnTo>
                    <a:lnTo>
                      <a:pt x="13379" y="887"/>
                    </a:lnTo>
                    <a:lnTo>
                      <a:pt x="19531" y="10278"/>
                    </a:lnTo>
                    <a:lnTo>
                      <a:pt x="24666" y="12756"/>
                    </a:lnTo>
                    <a:lnTo>
                      <a:pt x="25891" y="16199"/>
                    </a:lnTo>
                    <a:lnTo>
                      <a:pt x="28785" y="18573"/>
                    </a:lnTo>
                    <a:lnTo>
                      <a:pt x="29775" y="22251"/>
                    </a:lnTo>
                    <a:lnTo>
                      <a:pt x="27820" y="23790"/>
                    </a:lnTo>
                    <a:lnTo>
                      <a:pt x="28941" y="25903"/>
                    </a:lnTo>
                    <a:lnTo>
                      <a:pt x="28419" y="44711"/>
                    </a:lnTo>
                    <a:lnTo>
                      <a:pt x="26751" y="47867"/>
                    </a:lnTo>
                    <a:lnTo>
                      <a:pt x="22894" y="48024"/>
                    </a:lnTo>
                    <a:lnTo>
                      <a:pt x="19166" y="50293"/>
                    </a:lnTo>
                    <a:lnTo>
                      <a:pt x="15334" y="54467"/>
                    </a:lnTo>
                    <a:lnTo>
                      <a:pt x="14786" y="59449"/>
                    </a:lnTo>
                    <a:lnTo>
                      <a:pt x="15647" y="61693"/>
                    </a:lnTo>
                    <a:lnTo>
                      <a:pt x="11632" y="61353"/>
                    </a:lnTo>
                    <a:lnTo>
                      <a:pt x="10068" y="63467"/>
                    </a:lnTo>
                    <a:lnTo>
                      <a:pt x="5298" y="64901"/>
                    </a:lnTo>
                    <a:lnTo>
                      <a:pt x="3448" y="61171"/>
                    </a:lnTo>
                    <a:lnTo>
                      <a:pt x="6549" y="58771"/>
                    </a:lnTo>
                    <a:lnTo>
                      <a:pt x="33" y="55823"/>
                    </a:lnTo>
                    <a:lnTo>
                      <a:pt x="33" y="55823"/>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2" name="VA-9">
                <a:extLst>
                  <a:ext uri="{FF2B5EF4-FFF2-40B4-BE49-F238E27FC236}">
                    <a16:creationId xmlns:a16="http://schemas.microsoft.com/office/drawing/2014/main" id="{812D5EE4-3C49-05A8-5C97-54BD3BF2A329}"/>
                  </a:ext>
                </a:extLst>
              </p:cNvPr>
              <p:cNvSpPr/>
              <p:nvPr/>
            </p:nvSpPr>
            <p:spPr>
              <a:xfrm>
                <a:off x="6041012" y="3722678"/>
                <a:ext cx="503040" cy="161655"/>
              </a:xfrm>
              <a:custGeom>
                <a:avLst/>
                <a:gdLst>
                  <a:gd name="connsiteX0" fmla="*/ 33 w 630874"/>
                  <a:gd name="connsiteY0" fmla="*/ 191182 h 202295"/>
                  <a:gd name="connsiteX1" fmla="*/ 3708 w 630874"/>
                  <a:gd name="connsiteY1" fmla="*/ 187791 h 202295"/>
                  <a:gd name="connsiteX2" fmla="*/ 13874 w 630874"/>
                  <a:gd name="connsiteY2" fmla="*/ 184452 h 202295"/>
                  <a:gd name="connsiteX3" fmla="*/ 20469 w 630874"/>
                  <a:gd name="connsiteY3" fmla="*/ 180200 h 202295"/>
                  <a:gd name="connsiteX4" fmla="*/ 25943 w 630874"/>
                  <a:gd name="connsiteY4" fmla="*/ 179287 h 202295"/>
                  <a:gd name="connsiteX5" fmla="*/ 31600 w 630874"/>
                  <a:gd name="connsiteY5" fmla="*/ 180226 h 202295"/>
                  <a:gd name="connsiteX6" fmla="*/ 36057 w 630874"/>
                  <a:gd name="connsiteY6" fmla="*/ 179757 h 202295"/>
                  <a:gd name="connsiteX7" fmla="*/ 41036 w 630874"/>
                  <a:gd name="connsiteY7" fmla="*/ 176600 h 202295"/>
                  <a:gd name="connsiteX8" fmla="*/ 52506 w 630874"/>
                  <a:gd name="connsiteY8" fmla="*/ 171983 h 202295"/>
                  <a:gd name="connsiteX9" fmla="*/ 55790 w 630874"/>
                  <a:gd name="connsiteY9" fmla="*/ 171383 h 202295"/>
                  <a:gd name="connsiteX10" fmla="*/ 69188 w 630874"/>
                  <a:gd name="connsiteY10" fmla="*/ 166792 h 202295"/>
                  <a:gd name="connsiteX11" fmla="*/ 77686 w 630874"/>
                  <a:gd name="connsiteY11" fmla="*/ 166218 h 202295"/>
                  <a:gd name="connsiteX12" fmla="*/ 79042 w 630874"/>
                  <a:gd name="connsiteY12" fmla="*/ 162801 h 202295"/>
                  <a:gd name="connsiteX13" fmla="*/ 77947 w 630874"/>
                  <a:gd name="connsiteY13" fmla="*/ 158914 h 202295"/>
                  <a:gd name="connsiteX14" fmla="*/ 80006 w 630874"/>
                  <a:gd name="connsiteY14" fmla="*/ 157740 h 202295"/>
                  <a:gd name="connsiteX15" fmla="*/ 82952 w 630874"/>
                  <a:gd name="connsiteY15" fmla="*/ 153515 h 202295"/>
                  <a:gd name="connsiteX16" fmla="*/ 82457 w 630874"/>
                  <a:gd name="connsiteY16" fmla="*/ 150854 h 202295"/>
                  <a:gd name="connsiteX17" fmla="*/ 86314 w 630874"/>
                  <a:gd name="connsiteY17" fmla="*/ 148558 h 202295"/>
                  <a:gd name="connsiteX18" fmla="*/ 86680 w 630874"/>
                  <a:gd name="connsiteY18" fmla="*/ 146054 h 202295"/>
                  <a:gd name="connsiteX19" fmla="*/ 93379 w 630874"/>
                  <a:gd name="connsiteY19" fmla="*/ 145923 h 202295"/>
                  <a:gd name="connsiteX20" fmla="*/ 96272 w 630874"/>
                  <a:gd name="connsiteY20" fmla="*/ 147254 h 202295"/>
                  <a:gd name="connsiteX21" fmla="*/ 97393 w 630874"/>
                  <a:gd name="connsiteY21" fmla="*/ 145689 h 202295"/>
                  <a:gd name="connsiteX22" fmla="*/ 101433 w 630874"/>
                  <a:gd name="connsiteY22" fmla="*/ 145480 h 202295"/>
                  <a:gd name="connsiteX23" fmla="*/ 114519 w 630874"/>
                  <a:gd name="connsiteY23" fmla="*/ 139820 h 202295"/>
                  <a:gd name="connsiteX24" fmla="*/ 114832 w 630874"/>
                  <a:gd name="connsiteY24" fmla="*/ 136402 h 202295"/>
                  <a:gd name="connsiteX25" fmla="*/ 117673 w 630874"/>
                  <a:gd name="connsiteY25" fmla="*/ 132646 h 202295"/>
                  <a:gd name="connsiteX26" fmla="*/ 117908 w 630874"/>
                  <a:gd name="connsiteY26" fmla="*/ 128394 h 202295"/>
                  <a:gd name="connsiteX27" fmla="*/ 116109 w 630874"/>
                  <a:gd name="connsiteY27" fmla="*/ 124064 h 202295"/>
                  <a:gd name="connsiteX28" fmla="*/ 121557 w 630874"/>
                  <a:gd name="connsiteY28" fmla="*/ 120986 h 202295"/>
                  <a:gd name="connsiteX29" fmla="*/ 121870 w 630874"/>
                  <a:gd name="connsiteY29" fmla="*/ 118768 h 202295"/>
                  <a:gd name="connsiteX30" fmla="*/ 128543 w 630874"/>
                  <a:gd name="connsiteY30" fmla="*/ 118351 h 202295"/>
                  <a:gd name="connsiteX31" fmla="*/ 131880 w 630874"/>
                  <a:gd name="connsiteY31" fmla="*/ 114855 h 202295"/>
                  <a:gd name="connsiteX32" fmla="*/ 133183 w 630874"/>
                  <a:gd name="connsiteY32" fmla="*/ 115612 h 202295"/>
                  <a:gd name="connsiteX33" fmla="*/ 134278 w 630874"/>
                  <a:gd name="connsiteY33" fmla="*/ 112038 h 202295"/>
                  <a:gd name="connsiteX34" fmla="*/ 137171 w 630874"/>
                  <a:gd name="connsiteY34" fmla="*/ 111647 h 202295"/>
                  <a:gd name="connsiteX35" fmla="*/ 136598 w 630874"/>
                  <a:gd name="connsiteY35" fmla="*/ 99021 h 202295"/>
                  <a:gd name="connsiteX36" fmla="*/ 146920 w 630874"/>
                  <a:gd name="connsiteY36" fmla="*/ 92630 h 202295"/>
                  <a:gd name="connsiteX37" fmla="*/ 149996 w 630874"/>
                  <a:gd name="connsiteY37" fmla="*/ 91900 h 202295"/>
                  <a:gd name="connsiteX38" fmla="*/ 155913 w 630874"/>
                  <a:gd name="connsiteY38" fmla="*/ 86735 h 202295"/>
                  <a:gd name="connsiteX39" fmla="*/ 161987 w 630874"/>
                  <a:gd name="connsiteY39" fmla="*/ 82822 h 202295"/>
                  <a:gd name="connsiteX40" fmla="*/ 164463 w 630874"/>
                  <a:gd name="connsiteY40" fmla="*/ 82431 h 202295"/>
                  <a:gd name="connsiteX41" fmla="*/ 169391 w 630874"/>
                  <a:gd name="connsiteY41" fmla="*/ 78753 h 202295"/>
                  <a:gd name="connsiteX42" fmla="*/ 176715 w 630874"/>
                  <a:gd name="connsiteY42" fmla="*/ 75649 h 202295"/>
                  <a:gd name="connsiteX43" fmla="*/ 190088 w 630874"/>
                  <a:gd name="connsiteY43" fmla="*/ 71814 h 202295"/>
                  <a:gd name="connsiteX44" fmla="*/ 195744 w 630874"/>
                  <a:gd name="connsiteY44" fmla="*/ 66466 h 202295"/>
                  <a:gd name="connsiteX45" fmla="*/ 223323 w 630874"/>
                  <a:gd name="connsiteY45" fmla="*/ 42389 h 202295"/>
                  <a:gd name="connsiteX46" fmla="*/ 245949 w 630874"/>
                  <a:gd name="connsiteY46" fmla="*/ 22251 h 202295"/>
                  <a:gd name="connsiteX47" fmla="*/ 249103 w 630874"/>
                  <a:gd name="connsiteY47" fmla="*/ 23399 h 202295"/>
                  <a:gd name="connsiteX48" fmla="*/ 249547 w 630874"/>
                  <a:gd name="connsiteY48" fmla="*/ 27624 h 202295"/>
                  <a:gd name="connsiteX49" fmla="*/ 244568 w 630874"/>
                  <a:gd name="connsiteY49" fmla="*/ 31981 h 202295"/>
                  <a:gd name="connsiteX50" fmla="*/ 242352 w 630874"/>
                  <a:gd name="connsiteY50" fmla="*/ 32268 h 202295"/>
                  <a:gd name="connsiteX51" fmla="*/ 242457 w 630874"/>
                  <a:gd name="connsiteY51" fmla="*/ 36285 h 202295"/>
                  <a:gd name="connsiteX52" fmla="*/ 245949 w 630874"/>
                  <a:gd name="connsiteY52" fmla="*/ 38893 h 202295"/>
                  <a:gd name="connsiteX53" fmla="*/ 250615 w 630874"/>
                  <a:gd name="connsiteY53" fmla="*/ 40380 h 202295"/>
                  <a:gd name="connsiteX54" fmla="*/ 249911 w 630874"/>
                  <a:gd name="connsiteY54" fmla="*/ 42076 h 202295"/>
                  <a:gd name="connsiteX55" fmla="*/ 251606 w 630874"/>
                  <a:gd name="connsiteY55" fmla="*/ 48467 h 202295"/>
                  <a:gd name="connsiteX56" fmla="*/ 250563 w 630874"/>
                  <a:gd name="connsiteY56" fmla="*/ 51258 h 202295"/>
                  <a:gd name="connsiteX57" fmla="*/ 253144 w 630874"/>
                  <a:gd name="connsiteY57" fmla="*/ 56501 h 202295"/>
                  <a:gd name="connsiteX58" fmla="*/ 256246 w 630874"/>
                  <a:gd name="connsiteY58" fmla="*/ 59710 h 202295"/>
                  <a:gd name="connsiteX59" fmla="*/ 258878 w 630874"/>
                  <a:gd name="connsiteY59" fmla="*/ 60258 h 202295"/>
                  <a:gd name="connsiteX60" fmla="*/ 262319 w 630874"/>
                  <a:gd name="connsiteY60" fmla="*/ 64301 h 202295"/>
                  <a:gd name="connsiteX61" fmla="*/ 262450 w 630874"/>
                  <a:gd name="connsiteY61" fmla="*/ 67744 h 202295"/>
                  <a:gd name="connsiteX62" fmla="*/ 267324 w 630874"/>
                  <a:gd name="connsiteY62" fmla="*/ 69231 h 202295"/>
                  <a:gd name="connsiteX63" fmla="*/ 271704 w 630874"/>
                  <a:gd name="connsiteY63" fmla="*/ 68318 h 202295"/>
                  <a:gd name="connsiteX64" fmla="*/ 277934 w 630874"/>
                  <a:gd name="connsiteY64" fmla="*/ 72153 h 202295"/>
                  <a:gd name="connsiteX65" fmla="*/ 278976 w 630874"/>
                  <a:gd name="connsiteY65" fmla="*/ 76666 h 202295"/>
                  <a:gd name="connsiteX66" fmla="*/ 281270 w 630874"/>
                  <a:gd name="connsiteY66" fmla="*/ 76301 h 202295"/>
                  <a:gd name="connsiteX67" fmla="*/ 282313 w 630874"/>
                  <a:gd name="connsiteY67" fmla="*/ 78413 h 202295"/>
                  <a:gd name="connsiteX68" fmla="*/ 287735 w 630874"/>
                  <a:gd name="connsiteY68" fmla="*/ 83370 h 202295"/>
                  <a:gd name="connsiteX69" fmla="*/ 304678 w 630874"/>
                  <a:gd name="connsiteY69" fmla="*/ 82431 h 202295"/>
                  <a:gd name="connsiteX70" fmla="*/ 306894 w 630874"/>
                  <a:gd name="connsiteY70" fmla="*/ 79979 h 202295"/>
                  <a:gd name="connsiteX71" fmla="*/ 312160 w 630874"/>
                  <a:gd name="connsiteY71" fmla="*/ 77735 h 202295"/>
                  <a:gd name="connsiteX72" fmla="*/ 313567 w 630874"/>
                  <a:gd name="connsiteY72" fmla="*/ 73118 h 202295"/>
                  <a:gd name="connsiteX73" fmla="*/ 316278 w 630874"/>
                  <a:gd name="connsiteY73" fmla="*/ 74370 h 202295"/>
                  <a:gd name="connsiteX74" fmla="*/ 322482 w 630874"/>
                  <a:gd name="connsiteY74" fmla="*/ 70196 h 202295"/>
                  <a:gd name="connsiteX75" fmla="*/ 325428 w 630874"/>
                  <a:gd name="connsiteY75" fmla="*/ 70353 h 202295"/>
                  <a:gd name="connsiteX76" fmla="*/ 329755 w 630874"/>
                  <a:gd name="connsiteY76" fmla="*/ 61797 h 202295"/>
                  <a:gd name="connsiteX77" fmla="*/ 331528 w 630874"/>
                  <a:gd name="connsiteY77" fmla="*/ 62136 h 202295"/>
                  <a:gd name="connsiteX78" fmla="*/ 333300 w 630874"/>
                  <a:gd name="connsiteY78" fmla="*/ 58667 h 202295"/>
                  <a:gd name="connsiteX79" fmla="*/ 339348 w 630874"/>
                  <a:gd name="connsiteY79" fmla="*/ 65631 h 202295"/>
                  <a:gd name="connsiteX80" fmla="*/ 353059 w 630874"/>
                  <a:gd name="connsiteY80" fmla="*/ 77318 h 202295"/>
                  <a:gd name="connsiteX81" fmla="*/ 361426 w 630874"/>
                  <a:gd name="connsiteY81" fmla="*/ 72231 h 202295"/>
                  <a:gd name="connsiteX82" fmla="*/ 369273 w 630874"/>
                  <a:gd name="connsiteY82" fmla="*/ 69414 h 202295"/>
                  <a:gd name="connsiteX83" fmla="*/ 380299 w 630874"/>
                  <a:gd name="connsiteY83" fmla="*/ 67275 h 202295"/>
                  <a:gd name="connsiteX84" fmla="*/ 387572 w 630874"/>
                  <a:gd name="connsiteY84" fmla="*/ 65266 h 202295"/>
                  <a:gd name="connsiteX85" fmla="*/ 389266 w 630874"/>
                  <a:gd name="connsiteY85" fmla="*/ 67066 h 202295"/>
                  <a:gd name="connsiteX86" fmla="*/ 392576 w 630874"/>
                  <a:gd name="connsiteY86" fmla="*/ 66414 h 202295"/>
                  <a:gd name="connsiteX87" fmla="*/ 400032 w 630874"/>
                  <a:gd name="connsiteY87" fmla="*/ 62658 h 202295"/>
                  <a:gd name="connsiteX88" fmla="*/ 407200 w 630874"/>
                  <a:gd name="connsiteY88" fmla="*/ 56997 h 202295"/>
                  <a:gd name="connsiteX89" fmla="*/ 402326 w 630874"/>
                  <a:gd name="connsiteY89" fmla="*/ 50267 h 202295"/>
                  <a:gd name="connsiteX90" fmla="*/ 405298 w 630874"/>
                  <a:gd name="connsiteY90" fmla="*/ 45206 h 202295"/>
                  <a:gd name="connsiteX91" fmla="*/ 405767 w 630874"/>
                  <a:gd name="connsiteY91" fmla="*/ 41998 h 202295"/>
                  <a:gd name="connsiteX92" fmla="*/ 408921 w 630874"/>
                  <a:gd name="connsiteY92" fmla="*/ 42702 h 202295"/>
                  <a:gd name="connsiteX93" fmla="*/ 416610 w 630874"/>
                  <a:gd name="connsiteY93" fmla="*/ 48336 h 202295"/>
                  <a:gd name="connsiteX94" fmla="*/ 418644 w 630874"/>
                  <a:gd name="connsiteY94" fmla="*/ 52380 h 202295"/>
                  <a:gd name="connsiteX95" fmla="*/ 428002 w 630874"/>
                  <a:gd name="connsiteY95" fmla="*/ 48336 h 202295"/>
                  <a:gd name="connsiteX96" fmla="*/ 435457 w 630874"/>
                  <a:gd name="connsiteY96" fmla="*/ 43798 h 202295"/>
                  <a:gd name="connsiteX97" fmla="*/ 450081 w 630874"/>
                  <a:gd name="connsiteY97" fmla="*/ 33989 h 202295"/>
                  <a:gd name="connsiteX98" fmla="*/ 455946 w 630874"/>
                  <a:gd name="connsiteY98" fmla="*/ 32503 h 202295"/>
                  <a:gd name="connsiteX99" fmla="*/ 458605 w 630874"/>
                  <a:gd name="connsiteY99" fmla="*/ 36859 h 202295"/>
                  <a:gd name="connsiteX100" fmla="*/ 458344 w 630874"/>
                  <a:gd name="connsiteY100" fmla="*/ 40980 h 202295"/>
                  <a:gd name="connsiteX101" fmla="*/ 461107 w 630874"/>
                  <a:gd name="connsiteY101" fmla="*/ 43172 h 202295"/>
                  <a:gd name="connsiteX102" fmla="*/ 477321 w 630874"/>
                  <a:gd name="connsiteY102" fmla="*/ 32816 h 202295"/>
                  <a:gd name="connsiteX103" fmla="*/ 476799 w 630874"/>
                  <a:gd name="connsiteY103" fmla="*/ 31929 h 202295"/>
                  <a:gd name="connsiteX104" fmla="*/ 481804 w 630874"/>
                  <a:gd name="connsiteY104" fmla="*/ 30311 h 202295"/>
                  <a:gd name="connsiteX105" fmla="*/ 486470 w 630874"/>
                  <a:gd name="connsiteY105" fmla="*/ 27677 h 202295"/>
                  <a:gd name="connsiteX106" fmla="*/ 488972 w 630874"/>
                  <a:gd name="connsiteY106" fmla="*/ 23086 h 202295"/>
                  <a:gd name="connsiteX107" fmla="*/ 485088 w 630874"/>
                  <a:gd name="connsiteY107" fmla="*/ 24207 h 202295"/>
                  <a:gd name="connsiteX108" fmla="*/ 482065 w 630874"/>
                  <a:gd name="connsiteY108" fmla="*/ 22590 h 202295"/>
                  <a:gd name="connsiteX109" fmla="*/ 484646 w 630874"/>
                  <a:gd name="connsiteY109" fmla="*/ 20764 h 202295"/>
                  <a:gd name="connsiteX110" fmla="*/ 482325 w 630874"/>
                  <a:gd name="connsiteY110" fmla="*/ 17477 h 202295"/>
                  <a:gd name="connsiteX111" fmla="*/ 492361 w 630874"/>
                  <a:gd name="connsiteY111" fmla="*/ 11791 h 202295"/>
                  <a:gd name="connsiteX112" fmla="*/ 497810 w 630874"/>
                  <a:gd name="connsiteY112" fmla="*/ 5921 h 202295"/>
                  <a:gd name="connsiteX113" fmla="*/ 500103 w 630874"/>
                  <a:gd name="connsiteY113" fmla="*/ 8008 h 202295"/>
                  <a:gd name="connsiteX114" fmla="*/ 505395 w 630874"/>
                  <a:gd name="connsiteY114" fmla="*/ 8191 h 202295"/>
                  <a:gd name="connsiteX115" fmla="*/ 508862 w 630874"/>
                  <a:gd name="connsiteY115" fmla="*/ 11608 h 202295"/>
                  <a:gd name="connsiteX116" fmla="*/ 514571 w 630874"/>
                  <a:gd name="connsiteY116" fmla="*/ 6860 h 202295"/>
                  <a:gd name="connsiteX117" fmla="*/ 517073 w 630874"/>
                  <a:gd name="connsiteY117" fmla="*/ 6130 h 202295"/>
                  <a:gd name="connsiteX118" fmla="*/ 524971 w 630874"/>
                  <a:gd name="connsiteY118" fmla="*/ 0 h 202295"/>
                  <a:gd name="connsiteX119" fmla="*/ 526718 w 630874"/>
                  <a:gd name="connsiteY119" fmla="*/ 2347 h 202295"/>
                  <a:gd name="connsiteX120" fmla="*/ 525050 w 630874"/>
                  <a:gd name="connsiteY120" fmla="*/ 3965 h 202295"/>
                  <a:gd name="connsiteX121" fmla="*/ 525701 w 630874"/>
                  <a:gd name="connsiteY121" fmla="*/ 6573 h 202295"/>
                  <a:gd name="connsiteX122" fmla="*/ 534147 w 630874"/>
                  <a:gd name="connsiteY122" fmla="*/ 21103 h 202295"/>
                  <a:gd name="connsiteX123" fmla="*/ 528308 w 630874"/>
                  <a:gd name="connsiteY123" fmla="*/ 27207 h 202295"/>
                  <a:gd name="connsiteX124" fmla="*/ 522807 w 630874"/>
                  <a:gd name="connsiteY124" fmla="*/ 39520 h 202295"/>
                  <a:gd name="connsiteX125" fmla="*/ 518298 w 630874"/>
                  <a:gd name="connsiteY125" fmla="*/ 43824 h 202295"/>
                  <a:gd name="connsiteX126" fmla="*/ 508392 w 630874"/>
                  <a:gd name="connsiteY126" fmla="*/ 50528 h 202295"/>
                  <a:gd name="connsiteX127" fmla="*/ 500807 w 630874"/>
                  <a:gd name="connsiteY127" fmla="*/ 51284 h 202295"/>
                  <a:gd name="connsiteX128" fmla="*/ 491892 w 630874"/>
                  <a:gd name="connsiteY128" fmla="*/ 57962 h 202295"/>
                  <a:gd name="connsiteX129" fmla="*/ 492387 w 630874"/>
                  <a:gd name="connsiteY129" fmla="*/ 63936 h 202295"/>
                  <a:gd name="connsiteX130" fmla="*/ 501928 w 630874"/>
                  <a:gd name="connsiteY130" fmla="*/ 77396 h 202295"/>
                  <a:gd name="connsiteX131" fmla="*/ 505473 w 630874"/>
                  <a:gd name="connsiteY131" fmla="*/ 72779 h 202295"/>
                  <a:gd name="connsiteX132" fmla="*/ 509852 w 630874"/>
                  <a:gd name="connsiteY132" fmla="*/ 70797 h 202295"/>
                  <a:gd name="connsiteX133" fmla="*/ 511912 w 630874"/>
                  <a:gd name="connsiteY133" fmla="*/ 71344 h 202295"/>
                  <a:gd name="connsiteX134" fmla="*/ 516186 w 630874"/>
                  <a:gd name="connsiteY134" fmla="*/ 68683 h 202295"/>
                  <a:gd name="connsiteX135" fmla="*/ 518950 w 630874"/>
                  <a:gd name="connsiteY135" fmla="*/ 73275 h 202295"/>
                  <a:gd name="connsiteX136" fmla="*/ 522286 w 630874"/>
                  <a:gd name="connsiteY136" fmla="*/ 74161 h 202295"/>
                  <a:gd name="connsiteX137" fmla="*/ 524867 w 630874"/>
                  <a:gd name="connsiteY137" fmla="*/ 72231 h 202295"/>
                  <a:gd name="connsiteX138" fmla="*/ 525519 w 630874"/>
                  <a:gd name="connsiteY138" fmla="*/ 75727 h 202295"/>
                  <a:gd name="connsiteX139" fmla="*/ 529950 w 630874"/>
                  <a:gd name="connsiteY139" fmla="*/ 74188 h 202295"/>
                  <a:gd name="connsiteX140" fmla="*/ 532348 w 630874"/>
                  <a:gd name="connsiteY140" fmla="*/ 78231 h 202295"/>
                  <a:gd name="connsiteX141" fmla="*/ 533130 w 630874"/>
                  <a:gd name="connsiteY141" fmla="*/ 76953 h 202295"/>
                  <a:gd name="connsiteX142" fmla="*/ 536024 w 630874"/>
                  <a:gd name="connsiteY142" fmla="*/ 81753 h 202295"/>
                  <a:gd name="connsiteX143" fmla="*/ 529350 w 630874"/>
                  <a:gd name="connsiteY143" fmla="*/ 85431 h 202295"/>
                  <a:gd name="connsiteX144" fmla="*/ 529507 w 630874"/>
                  <a:gd name="connsiteY144" fmla="*/ 92369 h 202295"/>
                  <a:gd name="connsiteX145" fmla="*/ 535163 w 630874"/>
                  <a:gd name="connsiteY145" fmla="*/ 94978 h 202295"/>
                  <a:gd name="connsiteX146" fmla="*/ 541081 w 630874"/>
                  <a:gd name="connsiteY146" fmla="*/ 90726 h 202295"/>
                  <a:gd name="connsiteX147" fmla="*/ 542410 w 630874"/>
                  <a:gd name="connsiteY147" fmla="*/ 87752 h 202295"/>
                  <a:gd name="connsiteX148" fmla="*/ 544809 w 630874"/>
                  <a:gd name="connsiteY148" fmla="*/ 86917 h 202295"/>
                  <a:gd name="connsiteX149" fmla="*/ 544991 w 630874"/>
                  <a:gd name="connsiteY149" fmla="*/ 83761 h 202295"/>
                  <a:gd name="connsiteX150" fmla="*/ 548484 w 630874"/>
                  <a:gd name="connsiteY150" fmla="*/ 80605 h 202295"/>
                  <a:gd name="connsiteX151" fmla="*/ 551012 w 630874"/>
                  <a:gd name="connsiteY151" fmla="*/ 80918 h 202295"/>
                  <a:gd name="connsiteX152" fmla="*/ 552368 w 630874"/>
                  <a:gd name="connsiteY152" fmla="*/ 78231 h 202295"/>
                  <a:gd name="connsiteX153" fmla="*/ 550100 w 630874"/>
                  <a:gd name="connsiteY153" fmla="*/ 71449 h 202295"/>
                  <a:gd name="connsiteX154" fmla="*/ 552655 w 630874"/>
                  <a:gd name="connsiteY154" fmla="*/ 65840 h 202295"/>
                  <a:gd name="connsiteX155" fmla="*/ 552133 w 630874"/>
                  <a:gd name="connsiteY155" fmla="*/ 62293 h 202295"/>
                  <a:gd name="connsiteX156" fmla="*/ 560136 w 630874"/>
                  <a:gd name="connsiteY156" fmla="*/ 56554 h 202295"/>
                  <a:gd name="connsiteX157" fmla="*/ 561596 w 630874"/>
                  <a:gd name="connsiteY157" fmla="*/ 50658 h 202295"/>
                  <a:gd name="connsiteX158" fmla="*/ 559641 w 630874"/>
                  <a:gd name="connsiteY158" fmla="*/ 50841 h 202295"/>
                  <a:gd name="connsiteX159" fmla="*/ 556460 w 630874"/>
                  <a:gd name="connsiteY159" fmla="*/ 46693 h 202295"/>
                  <a:gd name="connsiteX160" fmla="*/ 559875 w 630874"/>
                  <a:gd name="connsiteY160" fmla="*/ 45754 h 202295"/>
                  <a:gd name="connsiteX161" fmla="*/ 570172 w 630874"/>
                  <a:gd name="connsiteY161" fmla="*/ 38450 h 202295"/>
                  <a:gd name="connsiteX162" fmla="*/ 574368 w 630874"/>
                  <a:gd name="connsiteY162" fmla="*/ 33468 h 202295"/>
                  <a:gd name="connsiteX163" fmla="*/ 578878 w 630874"/>
                  <a:gd name="connsiteY163" fmla="*/ 31903 h 202295"/>
                  <a:gd name="connsiteX164" fmla="*/ 583284 w 630874"/>
                  <a:gd name="connsiteY164" fmla="*/ 37615 h 202295"/>
                  <a:gd name="connsiteX165" fmla="*/ 584926 w 630874"/>
                  <a:gd name="connsiteY165" fmla="*/ 36807 h 202295"/>
                  <a:gd name="connsiteX166" fmla="*/ 588262 w 630874"/>
                  <a:gd name="connsiteY166" fmla="*/ 38476 h 202295"/>
                  <a:gd name="connsiteX167" fmla="*/ 593814 w 630874"/>
                  <a:gd name="connsiteY167" fmla="*/ 29346 h 202295"/>
                  <a:gd name="connsiteX168" fmla="*/ 595091 w 630874"/>
                  <a:gd name="connsiteY168" fmla="*/ 31146 h 202295"/>
                  <a:gd name="connsiteX169" fmla="*/ 599028 w 630874"/>
                  <a:gd name="connsiteY169" fmla="*/ 27651 h 202295"/>
                  <a:gd name="connsiteX170" fmla="*/ 601061 w 630874"/>
                  <a:gd name="connsiteY170" fmla="*/ 23842 h 202295"/>
                  <a:gd name="connsiteX171" fmla="*/ 611280 w 630874"/>
                  <a:gd name="connsiteY171" fmla="*/ 16016 h 202295"/>
                  <a:gd name="connsiteX172" fmla="*/ 609533 w 630874"/>
                  <a:gd name="connsiteY172" fmla="*/ 15312 h 202295"/>
                  <a:gd name="connsiteX173" fmla="*/ 607839 w 630874"/>
                  <a:gd name="connsiteY173" fmla="*/ 9912 h 202295"/>
                  <a:gd name="connsiteX174" fmla="*/ 609663 w 630874"/>
                  <a:gd name="connsiteY174" fmla="*/ 7669 h 202295"/>
                  <a:gd name="connsiteX175" fmla="*/ 612687 w 630874"/>
                  <a:gd name="connsiteY175" fmla="*/ 10773 h 202295"/>
                  <a:gd name="connsiteX176" fmla="*/ 615528 w 630874"/>
                  <a:gd name="connsiteY176" fmla="*/ 9599 h 202295"/>
                  <a:gd name="connsiteX177" fmla="*/ 619021 w 630874"/>
                  <a:gd name="connsiteY177" fmla="*/ 12703 h 202295"/>
                  <a:gd name="connsiteX178" fmla="*/ 620898 w 630874"/>
                  <a:gd name="connsiteY178" fmla="*/ 19877 h 202295"/>
                  <a:gd name="connsiteX179" fmla="*/ 624573 w 630874"/>
                  <a:gd name="connsiteY179" fmla="*/ 26033 h 202295"/>
                  <a:gd name="connsiteX180" fmla="*/ 630908 w 630874"/>
                  <a:gd name="connsiteY180" fmla="*/ 29294 h 202295"/>
                  <a:gd name="connsiteX181" fmla="*/ 625042 w 630874"/>
                  <a:gd name="connsiteY181" fmla="*/ 33781 h 202295"/>
                  <a:gd name="connsiteX182" fmla="*/ 622514 w 630874"/>
                  <a:gd name="connsiteY182" fmla="*/ 32059 h 202295"/>
                  <a:gd name="connsiteX183" fmla="*/ 617196 w 630874"/>
                  <a:gd name="connsiteY183" fmla="*/ 34616 h 202295"/>
                  <a:gd name="connsiteX184" fmla="*/ 616310 w 630874"/>
                  <a:gd name="connsiteY184" fmla="*/ 37563 h 202295"/>
                  <a:gd name="connsiteX185" fmla="*/ 619334 w 630874"/>
                  <a:gd name="connsiteY185" fmla="*/ 38320 h 202295"/>
                  <a:gd name="connsiteX186" fmla="*/ 623557 w 630874"/>
                  <a:gd name="connsiteY186" fmla="*/ 50006 h 202295"/>
                  <a:gd name="connsiteX187" fmla="*/ 627884 w 630874"/>
                  <a:gd name="connsiteY187" fmla="*/ 51780 h 202295"/>
                  <a:gd name="connsiteX188" fmla="*/ 626789 w 630874"/>
                  <a:gd name="connsiteY188" fmla="*/ 55406 h 202295"/>
                  <a:gd name="connsiteX189" fmla="*/ 619621 w 630874"/>
                  <a:gd name="connsiteY189" fmla="*/ 59580 h 202295"/>
                  <a:gd name="connsiteX190" fmla="*/ 616936 w 630874"/>
                  <a:gd name="connsiteY190" fmla="*/ 60101 h 202295"/>
                  <a:gd name="connsiteX191" fmla="*/ 616180 w 630874"/>
                  <a:gd name="connsiteY191" fmla="*/ 66727 h 202295"/>
                  <a:gd name="connsiteX192" fmla="*/ 615059 w 630874"/>
                  <a:gd name="connsiteY192" fmla="*/ 69492 h 202295"/>
                  <a:gd name="connsiteX193" fmla="*/ 622019 w 630874"/>
                  <a:gd name="connsiteY193" fmla="*/ 75283 h 202295"/>
                  <a:gd name="connsiteX194" fmla="*/ 626216 w 630874"/>
                  <a:gd name="connsiteY194" fmla="*/ 76666 h 202295"/>
                  <a:gd name="connsiteX195" fmla="*/ 610002 w 630874"/>
                  <a:gd name="connsiteY195" fmla="*/ 109716 h 202295"/>
                  <a:gd name="connsiteX196" fmla="*/ 604971 w 630874"/>
                  <a:gd name="connsiteY196" fmla="*/ 108204 h 202295"/>
                  <a:gd name="connsiteX197" fmla="*/ 603042 w 630874"/>
                  <a:gd name="connsiteY197" fmla="*/ 109273 h 202295"/>
                  <a:gd name="connsiteX198" fmla="*/ 604189 w 630874"/>
                  <a:gd name="connsiteY198" fmla="*/ 113421 h 202295"/>
                  <a:gd name="connsiteX199" fmla="*/ 607370 w 630874"/>
                  <a:gd name="connsiteY199" fmla="*/ 115899 h 202295"/>
                  <a:gd name="connsiteX200" fmla="*/ 604554 w 630874"/>
                  <a:gd name="connsiteY200" fmla="*/ 118742 h 202295"/>
                  <a:gd name="connsiteX201" fmla="*/ 602469 w 630874"/>
                  <a:gd name="connsiteY201" fmla="*/ 115846 h 202295"/>
                  <a:gd name="connsiteX202" fmla="*/ 595665 w 630874"/>
                  <a:gd name="connsiteY202" fmla="*/ 111516 h 202295"/>
                  <a:gd name="connsiteX203" fmla="*/ 592746 w 630874"/>
                  <a:gd name="connsiteY203" fmla="*/ 113473 h 202295"/>
                  <a:gd name="connsiteX204" fmla="*/ 588210 w 630874"/>
                  <a:gd name="connsiteY204" fmla="*/ 112169 h 202295"/>
                  <a:gd name="connsiteX205" fmla="*/ 586464 w 630874"/>
                  <a:gd name="connsiteY205" fmla="*/ 119681 h 202295"/>
                  <a:gd name="connsiteX206" fmla="*/ 570797 w 630874"/>
                  <a:gd name="connsiteY206" fmla="*/ 202295 h 202295"/>
                  <a:gd name="connsiteX207" fmla="*/ 545929 w 630874"/>
                  <a:gd name="connsiteY207" fmla="*/ 202139 h 202295"/>
                  <a:gd name="connsiteX208" fmla="*/ 512355 w 630874"/>
                  <a:gd name="connsiteY208" fmla="*/ 202191 h 202295"/>
                  <a:gd name="connsiteX209" fmla="*/ 487174 w 630874"/>
                  <a:gd name="connsiteY209" fmla="*/ 201930 h 202295"/>
                  <a:gd name="connsiteX210" fmla="*/ 428054 w 630874"/>
                  <a:gd name="connsiteY210" fmla="*/ 198643 h 202295"/>
                  <a:gd name="connsiteX211" fmla="*/ 408921 w 630874"/>
                  <a:gd name="connsiteY211" fmla="*/ 199217 h 202295"/>
                  <a:gd name="connsiteX212" fmla="*/ 384965 w 630874"/>
                  <a:gd name="connsiteY212" fmla="*/ 198408 h 202295"/>
                  <a:gd name="connsiteX213" fmla="*/ 360019 w 630874"/>
                  <a:gd name="connsiteY213" fmla="*/ 196921 h 202295"/>
                  <a:gd name="connsiteX214" fmla="*/ 321752 w 630874"/>
                  <a:gd name="connsiteY214" fmla="*/ 196035 h 202295"/>
                  <a:gd name="connsiteX215" fmla="*/ 310335 w 630874"/>
                  <a:gd name="connsiteY215" fmla="*/ 195356 h 202295"/>
                  <a:gd name="connsiteX216" fmla="*/ 298865 w 630874"/>
                  <a:gd name="connsiteY216" fmla="*/ 194208 h 202295"/>
                  <a:gd name="connsiteX217" fmla="*/ 287839 w 630874"/>
                  <a:gd name="connsiteY217" fmla="*/ 194000 h 202295"/>
                  <a:gd name="connsiteX218" fmla="*/ 292244 w 630874"/>
                  <a:gd name="connsiteY218" fmla="*/ 189748 h 202295"/>
                  <a:gd name="connsiteX219" fmla="*/ 279263 w 630874"/>
                  <a:gd name="connsiteY219" fmla="*/ 189643 h 202295"/>
                  <a:gd name="connsiteX220" fmla="*/ 252492 w 630874"/>
                  <a:gd name="connsiteY220" fmla="*/ 188965 h 202295"/>
                  <a:gd name="connsiteX221" fmla="*/ 250824 w 630874"/>
                  <a:gd name="connsiteY221" fmla="*/ 192930 h 202295"/>
                  <a:gd name="connsiteX222" fmla="*/ 216285 w 630874"/>
                  <a:gd name="connsiteY222" fmla="*/ 192852 h 202295"/>
                  <a:gd name="connsiteX223" fmla="*/ 210993 w 630874"/>
                  <a:gd name="connsiteY223" fmla="*/ 192643 h 202295"/>
                  <a:gd name="connsiteX224" fmla="*/ 174056 w 630874"/>
                  <a:gd name="connsiteY224" fmla="*/ 192878 h 202295"/>
                  <a:gd name="connsiteX225" fmla="*/ 171085 w 630874"/>
                  <a:gd name="connsiteY225" fmla="*/ 192643 h 202295"/>
                  <a:gd name="connsiteX226" fmla="*/ 143297 w 630874"/>
                  <a:gd name="connsiteY226" fmla="*/ 193008 h 202295"/>
                  <a:gd name="connsiteX227" fmla="*/ 59517 w 630874"/>
                  <a:gd name="connsiteY227" fmla="*/ 192982 h 202295"/>
                  <a:gd name="connsiteX228" fmla="*/ 57328 w 630874"/>
                  <a:gd name="connsiteY228" fmla="*/ 192200 h 202295"/>
                  <a:gd name="connsiteX229" fmla="*/ 43095 w 630874"/>
                  <a:gd name="connsiteY229" fmla="*/ 192356 h 202295"/>
                  <a:gd name="connsiteX230" fmla="*/ 7383 w 630874"/>
                  <a:gd name="connsiteY230" fmla="*/ 192226 h 202295"/>
                  <a:gd name="connsiteX231" fmla="*/ 33 w 630874"/>
                  <a:gd name="connsiteY231" fmla="*/ 191182 h 202295"/>
                  <a:gd name="connsiteX232" fmla="*/ 33 w 630874"/>
                  <a:gd name="connsiteY232" fmla="*/ 191182 h 202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630874" h="202295">
                    <a:moveTo>
                      <a:pt x="33" y="191182"/>
                    </a:moveTo>
                    <a:lnTo>
                      <a:pt x="3708" y="187791"/>
                    </a:lnTo>
                    <a:lnTo>
                      <a:pt x="13874" y="184452"/>
                    </a:lnTo>
                    <a:lnTo>
                      <a:pt x="20469" y="180200"/>
                    </a:lnTo>
                    <a:lnTo>
                      <a:pt x="25943" y="179287"/>
                    </a:lnTo>
                    <a:lnTo>
                      <a:pt x="31600" y="180226"/>
                    </a:lnTo>
                    <a:lnTo>
                      <a:pt x="36057" y="179757"/>
                    </a:lnTo>
                    <a:lnTo>
                      <a:pt x="41036" y="176600"/>
                    </a:lnTo>
                    <a:lnTo>
                      <a:pt x="52506" y="171983"/>
                    </a:lnTo>
                    <a:lnTo>
                      <a:pt x="55790" y="171383"/>
                    </a:lnTo>
                    <a:lnTo>
                      <a:pt x="69188" y="166792"/>
                    </a:lnTo>
                    <a:lnTo>
                      <a:pt x="77686" y="166218"/>
                    </a:lnTo>
                    <a:lnTo>
                      <a:pt x="79042" y="162801"/>
                    </a:lnTo>
                    <a:lnTo>
                      <a:pt x="77947" y="158914"/>
                    </a:lnTo>
                    <a:lnTo>
                      <a:pt x="80006" y="157740"/>
                    </a:lnTo>
                    <a:lnTo>
                      <a:pt x="82952" y="153515"/>
                    </a:lnTo>
                    <a:lnTo>
                      <a:pt x="82457" y="150854"/>
                    </a:lnTo>
                    <a:lnTo>
                      <a:pt x="86314" y="148558"/>
                    </a:lnTo>
                    <a:lnTo>
                      <a:pt x="86680" y="146054"/>
                    </a:lnTo>
                    <a:lnTo>
                      <a:pt x="93379" y="145923"/>
                    </a:lnTo>
                    <a:lnTo>
                      <a:pt x="96272" y="147254"/>
                    </a:lnTo>
                    <a:lnTo>
                      <a:pt x="97393" y="145689"/>
                    </a:lnTo>
                    <a:lnTo>
                      <a:pt x="101433" y="145480"/>
                    </a:lnTo>
                    <a:lnTo>
                      <a:pt x="114519" y="139820"/>
                    </a:lnTo>
                    <a:lnTo>
                      <a:pt x="114832" y="136402"/>
                    </a:lnTo>
                    <a:lnTo>
                      <a:pt x="117673" y="132646"/>
                    </a:lnTo>
                    <a:lnTo>
                      <a:pt x="117908" y="128394"/>
                    </a:lnTo>
                    <a:lnTo>
                      <a:pt x="116109" y="124064"/>
                    </a:lnTo>
                    <a:lnTo>
                      <a:pt x="121557" y="120986"/>
                    </a:lnTo>
                    <a:lnTo>
                      <a:pt x="121870" y="118768"/>
                    </a:lnTo>
                    <a:lnTo>
                      <a:pt x="128543" y="118351"/>
                    </a:lnTo>
                    <a:lnTo>
                      <a:pt x="131880" y="114855"/>
                    </a:lnTo>
                    <a:lnTo>
                      <a:pt x="133183" y="115612"/>
                    </a:lnTo>
                    <a:lnTo>
                      <a:pt x="134278" y="112038"/>
                    </a:lnTo>
                    <a:lnTo>
                      <a:pt x="137171" y="111647"/>
                    </a:lnTo>
                    <a:lnTo>
                      <a:pt x="136598" y="99021"/>
                    </a:lnTo>
                    <a:lnTo>
                      <a:pt x="146920" y="92630"/>
                    </a:lnTo>
                    <a:lnTo>
                      <a:pt x="149996" y="91900"/>
                    </a:lnTo>
                    <a:lnTo>
                      <a:pt x="155913" y="86735"/>
                    </a:lnTo>
                    <a:lnTo>
                      <a:pt x="161987" y="82822"/>
                    </a:lnTo>
                    <a:lnTo>
                      <a:pt x="164463" y="82431"/>
                    </a:lnTo>
                    <a:lnTo>
                      <a:pt x="169391" y="78753"/>
                    </a:lnTo>
                    <a:lnTo>
                      <a:pt x="176715" y="75649"/>
                    </a:lnTo>
                    <a:lnTo>
                      <a:pt x="190088" y="71814"/>
                    </a:lnTo>
                    <a:lnTo>
                      <a:pt x="195744" y="66466"/>
                    </a:lnTo>
                    <a:lnTo>
                      <a:pt x="223323" y="42389"/>
                    </a:lnTo>
                    <a:lnTo>
                      <a:pt x="245949" y="22251"/>
                    </a:lnTo>
                    <a:lnTo>
                      <a:pt x="249103" y="23399"/>
                    </a:lnTo>
                    <a:lnTo>
                      <a:pt x="249547" y="27624"/>
                    </a:lnTo>
                    <a:lnTo>
                      <a:pt x="244568" y="31981"/>
                    </a:lnTo>
                    <a:lnTo>
                      <a:pt x="242352" y="32268"/>
                    </a:lnTo>
                    <a:lnTo>
                      <a:pt x="242457" y="36285"/>
                    </a:lnTo>
                    <a:lnTo>
                      <a:pt x="245949" y="38893"/>
                    </a:lnTo>
                    <a:lnTo>
                      <a:pt x="250615" y="40380"/>
                    </a:lnTo>
                    <a:lnTo>
                      <a:pt x="249911" y="42076"/>
                    </a:lnTo>
                    <a:lnTo>
                      <a:pt x="251606" y="48467"/>
                    </a:lnTo>
                    <a:lnTo>
                      <a:pt x="250563" y="51258"/>
                    </a:lnTo>
                    <a:lnTo>
                      <a:pt x="253144" y="56501"/>
                    </a:lnTo>
                    <a:lnTo>
                      <a:pt x="256246" y="59710"/>
                    </a:lnTo>
                    <a:lnTo>
                      <a:pt x="258878" y="60258"/>
                    </a:lnTo>
                    <a:lnTo>
                      <a:pt x="262319" y="64301"/>
                    </a:lnTo>
                    <a:lnTo>
                      <a:pt x="262450" y="67744"/>
                    </a:lnTo>
                    <a:lnTo>
                      <a:pt x="267324" y="69231"/>
                    </a:lnTo>
                    <a:lnTo>
                      <a:pt x="271704" y="68318"/>
                    </a:lnTo>
                    <a:lnTo>
                      <a:pt x="277934" y="72153"/>
                    </a:lnTo>
                    <a:lnTo>
                      <a:pt x="278976" y="76666"/>
                    </a:lnTo>
                    <a:lnTo>
                      <a:pt x="281270" y="76301"/>
                    </a:lnTo>
                    <a:lnTo>
                      <a:pt x="282313" y="78413"/>
                    </a:lnTo>
                    <a:lnTo>
                      <a:pt x="287735" y="83370"/>
                    </a:lnTo>
                    <a:lnTo>
                      <a:pt x="304678" y="82431"/>
                    </a:lnTo>
                    <a:lnTo>
                      <a:pt x="306894" y="79979"/>
                    </a:lnTo>
                    <a:lnTo>
                      <a:pt x="312160" y="77735"/>
                    </a:lnTo>
                    <a:lnTo>
                      <a:pt x="313567" y="73118"/>
                    </a:lnTo>
                    <a:lnTo>
                      <a:pt x="316278" y="74370"/>
                    </a:lnTo>
                    <a:lnTo>
                      <a:pt x="322482" y="70196"/>
                    </a:lnTo>
                    <a:lnTo>
                      <a:pt x="325428" y="70353"/>
                    </a:lnTo>
                    <a:lnTo>
                      <a:pt x="329755" y="61797"/>
                    </a:lnTo>
                    <a:lnTo>
                      <a:pt x="331528" y="62136"/>
                    </a:lnTo>
                    <a:lnTo>
                      <a:pt x="333300" y="58667"/>
                    </a:lnTo>
                    <a:lnTo>
                      <a:pt x="339348" y="65631"/>
                    </a:lnTo>
                    <a:lnTo>
                      <a:pt x="353059" y="77318"/>
                    </a:lnTo>
                    <a:lnTo>
                      <a:pt x="361426" y="72231"/>
                    </a:lnTo>
                    <a:lnTo>
                      <a:pt x="369273" y="69414"/>
                    </a:lnTo>
                    <a:lnTo>
                      <a:pt x="380299" y="67275"/>
                    </a:lnTo>
                    <a:lnTo>
                      <a:pt x="387572" y="65266"/>
                    </a:lnTo>
                    <a:lnTo>
                      <a:pt x="389266" y="67066"/>
                    </a:lnTo>
                    <a:lnTo>
                      <a:pt x="392576" y="66414"/>
                    </a:lnTo>
                    <a:lnTo>
                      <a:pt x="400032" y="62658"/>
                    </a:lnTo>
                    <a:lnTo>
                      <a:pt x="407200" y="56997"/>
                    </a:lnTo>
                    <a:lnTo>
                      <a:pt x="402326" y="50267"/>
                    </a:lnTo>
                    <a:lnTo>
                      <a:pt x="405298" y="45206"/>
                    </a:lnTo>
                    <a:lnTo>
                      <a:pt x="405767" y="41998"/>
                    </a:lnTo>
                    <a:lnTo>
                      <a:pt x="408921" y="42702"/>
                    </a:lnTo>
                    <a:lnTo>
                      <a:pt x="416610" y="48336"/>
                    </a:lnTo>
                    <a:lnTo>
                      <a:pt x="418644" y="52380"/>
                    </a:lnTo>
                    <a:lnTo>
                      <a:pt x="428002" y="48336"/>
                    </a:lnTo>
                    <a:lnTo>
                      <a:pt x="435457" y="43798"/>
                    </a:lnTo>
                    <a:lnTo>
                      <a:pt x="450081" y="33989"/>
                    </a:lnTo>
                    <a:lnTo>
                      <a:pt x="455946" y="32503"/>
                    </a:lnTo>
                    <a:lnTo>
                      <a:pt x="458605" y="36859"/>
                    </a:lnTo>
                    <a:lnTo>
                      <a:pt x="458344" y="40980"/>
                    </a:lnTo>
                    <a:lnTo>
                      <a:pt x="461107" y="43172"/>
                    </a:lnTo>
                    <a:lnTo>
                      <a:pt x="477321" y="32816"/>
                    </a:lnTo>
                    <a:lnTo>
                      <a:pt x="476799" y="31929"/>
                    </a:lnTo>
                    <a:lnTo>
                      <a:pt x="481804" y="30311"/>
                    </a:lnTo>
                    <a:lnTo>
                      <a:pt x="486470" y="27677"/>
                    </a:lnTo>
                    <a:lnTo>
                      <a:pt x="488972" y="23086"/>
                    </a:lnTo>
                    <a:lnTo>
                      <a:pt x="485088" y="24207"/>
                    </a:lnTo>
                    <a:lnTo>
                      <a:pt x="482065" y="22590"/>
                    </a:lnTo>
                    <a:lnTo>
                      <a:pt x="484646" y="20764"/>
                    </a:lnTo>
                    <a:lnTo>
                      <a:pt x="482325" y="17477"/>
                    </a:lnTo>
                    <a:lnTo>
                      <a:pt x="492361" y="11791"/>
                    </a:lnTo>
                    <a:lnTo>
                      <a:pt x="497810" y="5921"/>
                    </a:lnTo>
                    <a:lnTo>
                      <a:pt x="500103" y="8008"/>
                    </a:lnTo>
                    <a:lnTo>
                      <a:pt x="505395" y="8191"/>
                    </a:lnTo>
                    <a:lnTo>
                      <a:pt x="508862" y="11608"/>
                    </a:lnTo>
                    <a:lnTo>
                      <a:pt x="514571" y="6860"/>
                    </a:lnTo>
                    <a:lnTo>
                      <a:pt x="517073" y="6130"/>
                    </a:lnTo>
                    <a:lnTo>
                      <a:pt x="524971" y="0"/>
                    </a:lnTo>
                    <a:lnTo>
                      <a:pt x="526718" y="2347"/>
                    </a:lnTo>
                    <a:lnTo>
                      <a:pt x="525050" y="3965"/>
                    </a:lnTo>
                    <a:lnTo>
                      <a:pt x="525701" y="6573"/>
                    </a:lnTo>
                    <a:lnTo>
                      <a:pt x="534147" y="21103"/>
                    </a:lnTo>
                    <a:lnTo>
                      <a:pt x="528308" y="27207"/>
                    </a:lnTo>
                    <a:lnTo>
                      <a:pt x="522807" y="39520"/>
                    </a:lnTo>
                    <a:lnTo>
                      <a:pt x="518298" y="43824"/>
                    </a:lnTo>
                    <a:lnTo>
                      <a:pt x="508392" y="50528"/>
                    </a:lnTo>
                    <a:lnTo>
                      <a:pt x="500807" y="51284"/>
                    </a:lnTo>
                    <a:lnTo>
                      <a:pt x="491892" y="57962"/>
                    </a:lnTo>
                    <a:lnTo>
                      <a:pt x="492387" y="63936"/>
                    </a:lnTo>
                    <a:lnTo>
                      <a:pt x="501928" y="77396"/>
                    </a:lnTo>
                    <a:lnTo>
                      <a:pt x="505473" y="72779"/>
                    </a:lnTo>
                    <a:lnTo>
                      <a:pt x="509852" y="70797"/>
                    </a:lnTo>
                    <a:lnTo>
                      <a:pt x="511912" y="71344"/>
                    </a:lnTo>
                    <a:lnTo>
                      <a:pt x="516186" y="68683"/>
                    </a:lnTo>
                    <a:lnTo>
                      <a:pt x="518950" y="73275"/>
                    </a:lnTo>
                    <a:lnTo>
                      <a:pt x="522286" y="74161"/>
                    </a:lnTo>
                    <a:lnTo>
                      <a:pt x="524867" y="72231"/>
                    </a:lnTo>
                    <a:lnTo>
                      <a:pt x="525519" y="75727"/>
                    </a:lnTo>
                    <a:lnTo>
                      <a:pt x="529950" y="74188"/>
                    </a:lnTo>
                    <a:lnTo>
                      <a:pt x="532348" y="78231"/>
                    </a:lnTo>
                    <a:lnTo>
                      <a:pt x="533130" y="76953"/>
                    </a:lnTo>
                    <a:lnTo>
                      <a:pt x="536024" y="81753"/>
                    </a:lnTo>
                    <a:lnTo>
                      <a:pt x="529350" y="85431"/>
                    </a:lnTo>
                    <a:lnTo>
                      <a:pt x="529507" y="92369"/>
                    </a:lnTo>
                    <a:lnTo>
                      <a:pt x="535163" y="94978"/>
                    </a:lnTo>
                    <a:lnTo>
                      <a:pt x="541081" y="90726"/>
                    </a:lnTo>
                    <a:lnTo>
                      <a:pt x="542410" y="87752"/>
                    </a:lnTo>
                    <a:lnTo>
                      <a:pt x="544809" y="86917"/>
                    </a:lnTo>
                    <a:lnTo>
                      <a:pt x="544991" y="83761"/>
                    </a:lnTo>
                    <a:lnTo>
                      <a:pt x="548484" y="80605"/>
                    </a:lnTo>
                    <a:lnTo>
                      <a:pt x="551012" y="80918"/>
                    </a:lnTo>
                    <a:lnTo>
                      <a:pt x="552368" y="78231"/>
                    </a:lnTo>
                    <a:lnTo>
                      <a:pt x="550100" y="71449"/>
                    </a:lnTo>
                    <a:lnTo>
                      <a:pt x="552655" y="65840"/>
                    </a:lnTo>
                    <a:lnTo>
                      <a:pt x="552133" y="62293"/>
                    </a:lnTo>
                    <a:lnTo>
                      <a:pt x="560136" y="56554"/>
                    </a:lnTo>
                    <a:lnTo>
                      <a:pt x="561596" y="50658"/>
                    </a:lnTo>
                    <a:lnTo>
                      <a:pt x="559641" y="50841"/>
                    </a:lnTo>
                    <a:lnTo>
                      <a:pt x="556460" y="46693"/>
                    </a:lnTo>
                    <a:lnTo>
                      <a:pt x="559875" y="45754"/>
                    </a:lnTo>
                    <a:lnTo>
                      <a:pt x="570172" y="38450"/>
                    </a:lnTo>
                    <a:lnTo>
                      <a:pt x="574368" y="33468"/>
                    </a:lnTo>
                    <a:lnTo>
                      <a:pt x="578878" y="31903"/>
                    </a:lnTo>
                    <a:lnTo>
                      <a:pt x="583284" y="37615"/>
                    </a:lnTo>
                    <a:lnTo>
                      <a:pt x="584926" y="36807"/>
                    </a:lnTo>
                    <a:lnTo>
                      <a:pt x="588262" y="38476"/>
                    </a:lnTo>
                    <a:lnTo>
                      <a:pt x="593814" y="29346"/>
                    </a:lnTo>
                    <a:lnTo>
                      <a:pt x="595091" y="31146"/>
                    </a:lnTo>
                    <a:lnTo>
                      <a:pt x="599028" y="27651"/>
                    </a:lnTo>
                    <a:lnTo>
                      <a:pt x="601061" y="23842"/>
                    </a:lnTo>
                    <a:lnTo>
                      <a:pt x="611280" y="16016"/>
                    </a:lnTo>
                    <a:lnTo>
                      <a:pt x="609533" y="15312"/>
                    </a:lnTo>
                    <a:lnTo>
                      <a:pt x="607839" y="9912"/>
                    </a:lnTo>
                    <a:lnTo>
                      <a:pt x="609663" y="7669"/>
                    </a:lnTo>
                    <a:lnTo>
                      <a:pt x="612687" y="10773"/>
                    </a:lnTo>
                    <a:lnTo>
                      <a:pt x="615528" y="9599"/>
                    </a:lnTo>
                    <a:lnTo>
                      <a:pt x="619021" y="12703"/>
                    </a:lnTo>
                    <a:lnTo>
                      <a:pt x="620898" y="19877"/>
                    </a:lnTo>
                    <a:lnTo>
                      <a:pt x="624573" y="26033"/>
                    </a:lnTo>
                    <a:lnTo>
                      <a:pt x="630908" y="29294"/>
                    </a:lnTo>
                    <a:lnTo>
                      <a:pt x="625042" y="33781"/>
                    </a:lnTo>
                    <a:lnTo>
                      <a:pt x="622514" y="32059"/>
                    </a:lnTo>
                    <a:lnTo>
                      <a:pt x="617196" y="34616"/>
                    </a:lnTo>
                    <a:lnTo>
                      <a:pt x="616310" y="37563"/>
                    </a:lnTo>
                    <a:lnTo>
                      <a:pt x="619334" y="38320"/>
                    </a:lnTo>
                    <a:lnTo>
                      <a:pt x="623557" y="50006"/>
                    </a:lnTo>
                    <a:lnTo>
                      <a:pt x="627884" y="51780"/>
                    </a:lnTo>
                    <a:lnTo>
                      <a:pt x="626789" y="55406"/>
                    </a:lnTo>
                    <a:lnTo>
                      <a:pt x="619621" y="59580"/>
                    </a:lnTo>
                    <a:lnTo>
                      <a:pt x="616936" y="60101"/>
                    </a:lnTo>
                    <a:lnTo>
                      <a:pt x="616180" y="66727"/>
                    </a:lnTo>
                    <a:lnTo>
                      <a:pt x="615059" y="69492"/>
                    </a:lnTo>
                    <a:lnTo>
                      <a:pt x="622019" y="75283"/>
                    </a:lnTo>
                    <a:lnTo>
                      <a:pt x="626216" y="76666"/>
                    </a:lnTo>
                    <a:lnTo>
                      <a:pt x="610002" y="109716"/>
                    </a:lnTo>
                    <a:lnTo>
                      <a:pt x="604971" y="108204"/>
                    </a:lnTo>
                    <a:lnTo>
                      <a:pt x="603042" y="109273"/>
                    </a:lnTo>
                    <a:lnTo>
                      <a:pt x="604189" y="113421"/>
                    </a:lnTo>
                    <a:lnTo>
                      <a:pt x="607370" y="115899"/>
                    </a:lnTo>
                    <a:lnTo>
                      <a:pt x="604554" y="118742"/>
                    </a:lnTo>
                    <a:lnTo>
                      <a:pt x="602469" y="115846"/>
                    </a:lnTo>
                    <a:lnTo>
                      <a:pt x="595665" y="111516"/>
                    </a:lnTo>
                    <a:lnTo>
                      <a:pt x="592746" y="113473"/>
                    </a:lnTo>
                    <a:lnTo>
                      <a:pt x="588210" y="112169"/>
                    </a:lnTo>
                    <a:lnTo>
                      <a:pt x="586464" y="119681"/>
                    </a:lnTo>
                    <a:lnTo>
                      <a:pt x="570797" y="202295"/>
                    </a:lnTo>
                    <a:lnTo>
                      <a:pt x="545929" y="202139"/>
                    </a:lnTo>
                    <a:lnTo>
                      <a:pt x="512355" y="202191"/>
                    </a:lnTo>
                    <a:lnTo>
                      <a:pt x="487174" y="201930"/>
                    </a:lnTo>
                    <a:lnTo>
                      <a:pt x="428054" y="198643"/>
                    </a:lnTo>
                    <a:lnTo>
                      <a:pt x="408921" y="199217"/>
                    </a:lnTo>
                    <a:lnTo>
                      <a:pt x="384965" y="198408"/>
                    </a:lnTo>
                    <a:lnTo>
                      <a:pt x="360019" y="196921"/>
                    </a:lnTo>
                    <a:lnTo>
                      <a:pt x="321752" y="196035"/>
                    </a:lnTo>
                    <a:lnTo>
                      <a:pt x="310335" y="195356"/>
                    </a:lnTo>
                    <a:lnTo>
                      <a:pt x="298865" y="194208"/>
                    </a:lnTo>
                    <a:lnTo>
                      <a:pt x="287839" y="194000"/>
                    </a:lnTo>
                    <a:lnTo>
                      <a:pt x="292244" y="189748"/>
                    </a:lnTo>
                    <a:lnTo>
                      <a:pt x="279263" y="189643"/>
                    </a:lnTo>
                    <a:lnTo>
                      <a:pt x="252492" y="188965"/>
                    </a:lnTo>
                    <a:lnTo>
                      <a:pt x="250824" y="192930"/>
                    </a:lnTo>
                    <a:lnTo>
                      <a:pt x="216285" y="192852"/>
                    </a:lnTo>
                    <a:lnTo>
                      <a:pt x="210993" y="192643"/>
                    </a:lnTo>
                    <a:lnTo>
                      <a:pt x="174056" y="192878"/>
                    </a:lnTo>
                    <a:lnTo>
                      <a:pt x="171085" y="192643"/>
                    </a:lnTo>
                    <a:lnTo>
                      <a:pt x="143297" y="193008"/>
                    </a:lnTo>
                    <a:lnTo>
                      <a:pt x="59517" y="192982"/>
                    </a:lnTo>
                    <a:lnTo>
                      <a:pt x="57328" y="192200"/>
                    </a:lnTo>
                    <a:lnTo>
                      <a:pt x="43095" y="192356"/>
                    </a:lnTo>
                    <a:lnTo>
                      <a:pt x="7383" y="192226"/>
                    </a:lnTo>
                    <a:lnTo>
                      <a:pt x="33" y="191182"/>
                    </a:lnTo>
                    <a:lnTo>
                      <a:pt x="33" y="191182"/>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3" name="VA-10">
                <a:extLst>
                  <a:ext uri="{FF2B5EF4-FFF2-40B4-BE49-F238E27FC236}">
                    <a16:creationId xmlns:a16="http://schemas.microsoft.com/office/drawing/2014/main" id="{BA250E5F-6CBA-863D-F6B4-8CF30EDFD14B}"/>
                  </a:ext>
                </a:extLst>
              </p:cNvPr>
              <p:cNvSpPr/>
              <p:nvPr/>
            </p:nvSpPr>
            <p:spPr>
              <a:xfrm>
                <a:off x="6654423" y="3477559"/>
                <a:ext cx="119618" cy="135348"/>
              </a:xfrm>
              <a:custGeom>
                <a:avLst/>
                <a:gdLst>
                  <a:gd name="connsiteX0" fmla="*/ 33 w 150016"/>
                  <a:gd name="connsiteY0" fmla="*/ 129307 h 169375"/>
                  <a:gd name="connsiteX1" fmla="*/ 1753 w 150016"/>
                  <a:gd name="connsiteY1" fmla="*/ 128707 h 169375"/>
                  <a:gd name="connsiteX2" fmla="*/ 3239 w 150016"/>
                  <a:gd name="connsiteY2" fmla="*/ 124846 h 169375"/>
                  <a:gd name="connsiteX3" fmla="*/ 3422 w 150016"/>
                  <a:gd name="connsiteY3" fmla="*/ 119134 h 169375"/>
                  <a:gd name="connsiteX4" fmla="*/ 919 w 150016"/>
                  <a:gd name="connsiteY4" fmla="*/ 115403 h 169375"/>
                  <a:gd name="connsiteX5" fmla="*/ 2770 w 150016"/>
                  <a:gd name="connsiteY5" fmla="*/ 108908 h 169375"/>
                  <a:gd name="connsiteX6" fmla="*/ 4985 w 150016"/>
                  <a:gd name="connsiteY6" fmla="*/ 108699 h 169375"/>
                  <a:gd name="connsiteX7" fmla="*/ 7696 w 150016"/>
                  <a:gd name="connsiteY7" fmla="*/ 104891 h 169375"/>
                  <a:gd name="connsiteX8" fmla="*/ 12258 w 150016"/>
                  <a:gd name="connsiteY8" fmla="*/ 105360 h 169375"/>
                  <a:gd name="connsiteX9" fmla="*/ 18931 w 150016"/>
                  <a:gd name="connsiteY9" fmla="*/ 102178 h 169375"/>
                  <a:gd name="connsiteX10" fmla="*/ 22111 w 150016"/>
                  <a:gd name="connsiteY10" fmla="*/ 98735 h 169375"/>
                  <a:gd name="connsiteX11" fmla="*/ 24432 w 150016"/>
                  <a:gd name="connsiteY11" fmla="*/ 91170 h 169375"/>
                  <a:gd name="connsiteX12" fmla="*/ 26725 w 150016"/>
                  <a:gd name="connsiteY12" fmla="*/ 87335 h 169375"/>
                  <a:gd name="connsiteX13" fmla="*/ 30010 w 150016"/>
                  <a:gd name="connsiteY13" fmla="*/ 85770 h 169375"/>
                  <a:gd name="connsiteX14" fmla="*/ 30531 w 150016"/>
                  <a:gd name="connsiteY14" fmla="*/ 83892 h 169375"/>
                  <a:gd name="connsiteX15" fmla="*/ 39837 w 150016"/>
                  <a:gd name="connsiteY15" fmla="*/ 80370 h 169375"/>
                  <a:gd name="connsiteX16" fmla="*/ 37908 w 150016"/>
                  <a:gd name="connsiteY16" fmla="*/ 76535 h 169375"/>
                  <a:gd name="connsiteX17" fmla="*/ 40228 w 150016"/>
                  <a:gd name="connsiteY17" fmla="*/ 72831 h 169375"/>
                  <a:gd name="connsiteX18" fmla="*/ 42756 w 150016"/>
                  <a:gd name="connsiteY18" fmla="*/ 71814 h 169375"/>
                  <a:gd name="connsiteX19" fmla="*/ 46641 w 150016"/>
                  <a:gd name="connsiteY19" fmla="*/ 65605 h 169375"/>
                  <a:gd name="connsiteX20" fmla="*/ 55035 w 150016"/>
                  <a:gd name="connsiteY20" fmla="*/ 56449 h 169375"/>
                  <a:gd name="connsiteX21" fmla="*/ 57224 w 150016"/>
                  <a:gd name="connsiteY21" fmla="*/ 55954 h 169375"/>
                  <a:gd name="connsiteX22" fmla="*/ 64132 w 150016"/>
                  <a:gd name="connsiteY22" fmla="*/ 50032 h 169375"/>
                  <a:gd name="connsiteX23" fmla="*/ 66373 w 150016"/>
                  <a:gd name="connsiteY23" fmla="*/ 45833 h 169375"/>
                  <a:gd name="connsiteX24" fmla="*/ 68511 w 150016"/>
                  <a:gd name="connsiteY24" fmla="*/ 45285 h 169375"/>
                  <a:gd name="connsiteX25" fmla="*/ 71248 w 150016"/>
                  <a:gd name="connsiteY25" fmla="*/ 38085 h 169375"/>
                  <a:gd name="connsiteX26" fmla="*/ 74376 w 150016"/>
                  <a:gd name="connsiteY26" fmla="*/ 34277 h 169375"/>
                  <a:gd name="connsiteX27" fmla="*/ 76696 w 150016"/>
                  <a:gd name="connsiteY27" fmla="*/ 28407 h 169375"/>
                  <a:gd name="connsiteX28" fmla="*/ 77843 w 150016"/>
                  <a:gd name="connsiteY28" fmla="*/ 23010 h 169375"/>
                  <a:gd name="connsiteX29" fmla="*/ 81701 w 150016"/>
                  <a:gd name="connsiteY29" fmla="*/ 16345 h 169375"/>
                  <a:gd name="connsiteX30" fmla="*/ 85168 w 150016"/>
                  <a:gd name="connsiteY30" fmla="*/ 5441 h 169375"/>
                  <a:gd name="connsiteX31" fmla="*/ 89182 w 150016"/>
                  <a:gd name="connsiteY31" fmla="*/ 535 h 169375"/>
                  <a:gd name="connsiteX32" fmla="*/ 95465 w 150016"/>
                  <a:gd name="connsiteY32" fmla="*/ 0 h 169375"/>
                  <a:gd name="connsiteX33" fmla="*/ 99062 w 150016"/>
                  <a:gd name="connsiteY33" fmla="*/ 2499 h 169375"/>
                  <a:gd name="connsiteX34" fmla="*/ 104040 w 150016"/>
                  <a:gd name="connsiteY34" fmla="*/ 4020 h 169375"/>
                  <a:gd name="connsiteX35" fmla="*/ 110792 w 150016"/>
                  <a:gd name="connsiteY35" fmla="*/ 3334 h 169375"/>
                  <a:gd name="connsiteX36" fmla="*/ 112043 w 150016"/>
                  <a:gd name="connsiteY36" fmla="*/ 7092 h 169375"/>
                  <a:gd name="connsiteX37" fmla="*/ 114963 w 150016"/>
                  <a:gd name="connsiteY37" fmla="*/ 11044 h 169375"/>
                  <a:gd name="connsiteX38" fmla="*/ 123017 w 150016"/>
                  <a:gd name="connsiteY38" fmla="*/ 14563 h 169375"/>
                  <a:gd name="connsiteX39" fmla="*/ 126927 w 150016"/>
                  <a:gd name="connsiteY39" fmla="*/ 18508 h 169375"/>
                  <a:gd name="connsiteX40" fmla="*/ 124555 w 150016"/>
                  <a:gd name="connsiteY40" fmla="*/ 21695 h 169375"/>
                  <a:gd name="connsiteX41" fmla="*/ 123617 w 150016"/>
                  <a:gd name="connsiteY41" fmla="*/ 25324 h 169375"/>
                  <a:gd name="connsiteX42" fmla="*/ 119733 w 150016"/>
                  <a:gd name="connsiteY42" fmla="*/ 26607 h 169375"/>
                  <a:gd name="connsiteX43" fmla="*/ 116892 w 150016"/>
                  <a:gd name="connsiteY43" fmla="*/ 33024 h 169375"/>
                  <a:gd name="connsiteX44" fmla="*/ 118534 w 150016"/>
                  <a:gd name="connsiteY44" fmla="*/ 38268 h 169375"/>
                  <a:gd name="connsiteX45" fmla="*/ 122861 w 150016"/>
                  <a:gd name="connsiteY45" fmla="*/ 40015 h 169375"/>
                  <a:gd name="connsiteX46" fmla="*/ 126223 w 150016"/>
                  <a:gd name="connsiteY46" fmla="*/ 46172 h 169375"/>
                  <a:gd name="connsiteX47" fmla="*/ 132271 w 150016"/>
                  <a:gd name="connsiteY47" fmla="*/ 47998 h 169375"/>
                  <a:gd name="connsiteX48" fmla="*/ 138840 w 150016"/>
                  <a:gd name="connsiteY48" fmla="*/ 48937 h 169375"/>
                  <a:gd name="connsiteX49" fmla="*/ 143792 w 150016"/>
                  <a:gd name="connsiteY49" fmla="*/ 48624 h 169375"/>
                  <a:gd name="connsiteX50" fmla="*/ 145539 w 150016"/>
                  <a:gd name="connsiteY50" fmla="*/ 49641 h 169375"/>
                  <a:gd name="connsiteX51" fmla="*/ 121297 w 150016"/>
                  <a:gd name="connsiteY51" fmla="*/ 81257 h 169375"/>
                  <a:gd name="connsiteX52" fmla="*/ 126041 w 150016"/>
                  <a:gd name="connsiteY52" fmla="*/ 84883 h 169375"/>
                  <a:gd name="connsiteX53" fmla="*/ 123930 w 150016"/>
                  <a:gd name="connsiteY53" fmla="*/ 85822 h 169375"/>
                  <a:gd name="connsiteX54" fmla="*/ 126171 w 150016"/>
                  <a:gd name="connsiteY54" fmla="*/ 89996 h 169375"/>
                  <a:gd name="connsiteX55" fmla="*/ 127188 w 150016"/>
                  <a:gd name="connsiteY55" fmla="*/ 95213 h 169375"/>
                  <a:gd name="connsiteX56" fmla="*/ 132167 w 150016"/>
                  <a:gd name="connsiteY56" fmla="*/ 97013 h 169375"/>
                  <a:gd name="connsiteX57" fmla="*/ 133314 w 150016"/>
                  <a:gd name="connsiteY57" fmla="*/ 93726 h 169375"/>
                  <a:gd name="connsiteX58" fmla="*/ 135555 w 150016"/>
                  <a:gd name="connsiteY58" fmla="*/ 95239 h 169375"/>
                  <a:gd name="connsiteX59" fmla="*/ 134539 w 150016"/>
                  <a:gd name="connsiteY59" fmla="*/ 89970 h 169375"/>
                  <a:gd name="connsiteX60" fmla="*/ 136207 w 150016"/>
                  <a:gd name="connsiteY60" fmla="*/ 89761 h 169375"/>
                  <a:gd name="connsiteX61" fmla="*/ 141290 w 150016"/>
                  <a:gd name="connsiteY61" fmla="*/ 99961 h 169375"/>
                  <a:gd name="connsiteX62" fmla="*/ 145826 w 150016"/>
                  <a:gd name="connsiteY62" fmla="*/ 99569 h 169375"/>
                  <a:gd name="connsiteX63" fmla="*/ 150049 w 150016"/>
                  <a:gd name="connsiteY63" fmla="*/ 101786 h 169375"/>
                  <a:gd name="connsiteX64" fmla="*/ 147676 w 150016"/>
                  <a:gd name="connsiteY64" fmla="*/ 103534 h 169375"/>
                  <a:gd name="connsiteX65" fmla="*/ 149345 w 150016"/>
                  <a:gd name="connsiteY65" fmla="*/ 106143 h 169375"/>
                  <a:gd name="connsiteX66" fmla="*/ 146530 w 150016"/>
                  <a:gd name="connsiteY66" fmla="*/ 107369 h 169375"/>
                  <a:gd name="connsiteX67" fmla="*/ 144862 w 150016"/>
                  <a:gd name="connsiteY67" fmla="*/ 110160 h 169375"/>
                  <a:gd name="connsiteX68" fmla="*/ 142933 w 150016"/>
                  <a:gd name="connsiteY68" fmla="*/ 108960 h 169375"/>
                  <a:gd name="connsiteX69" fmla="*/ 141186 w 150016"/>
                  <a:gd name="connsiteY69" fmla="*/ 110734 h 169375"/>
                  <a:gd name="connsiteX70" fmla="*/ 144940 w 150016"/>
                  <a:gd name="connsiteY70" fmla="*/ 112508 h 169375"/>
                  <a:gd name="connsiteX71" fmla="*/ 142359 w 150016"/>
                  <a:gd name="connsiteY71" fmla="*/ 117881 h 169375"/>
                  <a:gd name="connsiteX72" fmla="*/ 142593 w 150016"/>
                  <a:gd name="connsiteY72" fmla="*/ 119942 h 169375"/>
                  <a:gd name="connsiteX73" fmla="*/ 136103 w 150016"/>
                  <a:gd name="connsiteY73" fmla="*/ 120959 h 169375"/>
                  <a:gd name="connsiteX74" fmla="*/ 131906 w 150016"/>
                  <a:gd name="connsiteY74" fmla="*/ 123594 h 169375"/>
                  <a:gd name="connsiteX75" fmla="*/ 129378 w 150016"/>
                  <a:gd name="connsiteY75" fmla="*/ 123542 h 169375"/>
                  <a:gd name="connsiteX76" fmla="*/ 129143 w 150016"/>
                  <a:gd name="connsiteY76" fmla="*/ 126412 h 169375"/>
                  <a:gd name="connsiteX77" fmla="*/ 131150 w 150016"/>
                  <a:gd name="connsiteY77" fmla="*/ 128029 h 169375"/>
                  <a:gd name="connsiteX78" fmla="*/ 126510 w 150016"/>
                  <a:gd name="connsiteY78" fmla="*/ 128446 h 169375"/>
                  <a:gd name="connsiteX79" fmla="*/ 124191 w 150016"/>
                  <a:gd name="connsiteY79" fmla="*/ 127064 h 169375"/>
                  <a:gd name="connsiteX80" fmla="*/ 119159 w 150016"/>
                  <a:gd name="connsiteY80" fmla="*/ 126698 h 169375"/>
                  <a:gd name="connsiteX81" fmla="*/ 118560 w 150016"/>
                  <a:gd name="connsiteY81" fmla="*/ 129385 h 169375"/>
                  <a:gd name="connsiteX82" fmla="*/ 113164 w 150016"/>
                  <a:gd name="connsiteY82" fmla="*/ 131603 h 169375"/>
                  <a:gd name="connsiteX83" fmla="*/ 109358 w 150016"/>
                  <a:gd name="connsiteY83" fmla="*/ 129281 h 169375"/>
                  <a:gd name="connsiteX84" fmla="*/ 116083 w 150016"/>
                  <a:gd name="connsiteY84" fmla="*/ 142272 h 169375"/>
                  <a:gd name="connsiteX85" fmla="*/ 112069 w 150016"/>
                  <a:gd name="connsiteY85" fmla="*/ 147828 h 169375"/>
                  <a:gd name="connsiteX86" fmla="*/ 101460 w 150016"/>
                  <a:gd name="connsiteY86" fmla="*/ 159436 h 169375"/>
                  <a:gd name="connsiteX87" fmla="*/ 102294 w 150016"/>
                  <a:gd name="connsiteY87" fmla="*/ 161653 h 169375"/>
                  <a:gd name="connsiteX88" fmla="*/ 101382 w 150016"/>
                  <a:gd name="connsiteY88" fmla="*/ 169375 h 169375"/>
                  <a:gd name="connsiteX89" fmla="*/ 93170 w 150016"/>
                  <a:gd name="connsiteY89" fmla="*/ 166297 h 169375"/>
                  <a:gd name="connsiteX90" fmla="*/ 86862 w 150016"/>
                  <a:gd name="connsiteY90" fmla="*/ 168827 h 169375"/>
                  <a:gd name="connsiteX91" fmla="*/ 84047 w 150016"/>
                  <a:gd name="connsiteY91" fmla="*/ 165827 h 169375"/>
                  <a:gd name="connsiteX92" fmla="*/ 83186 w 150016"/>
                  <a:gd name="connsiteY92" fmla="*/ 160532 h 169375"/>
                  <a:gd name="connsiteX93" fmla="*/ 81284 w 150016"/>
                  <a:gd name="connsiteY93" fmla="*/ 159645 h 169375"/>
                  <a:gd name="connsiteX94" fmla="*/ 80241 w 150016"/>
                  <a:gd name="connsiteY94" fmla="*/ 155028 h 169375"/>
                  <a:gd name="connsiteX95" fmla="*/ 77478 w 150016"/>
                  <a:gd name="connsiteY95" fmla="*/ 150723 h 169375"/>
                  <a:gd name="connsiteX96" fmla="*/ 69371 w 150016"/>
                  <a:gd name="connsiteY96" fmla="*/ 142167 h 169375"/>
                  <a:gd name="connsiteX97" fmla="*/ 66452 w 150016"/>
                  <a:gd name="connsiteY97" fmla="*/ 137159 h 169375"/>
                  <a:gd name="connsiteX98" fmla="*/ 68589 w 150016"/>
                  <a:gd name="connsiteY98" fmla="*/ 134654 h 169375"/>
                  <a:gd name="connsiteX99" fmla="*/ 66895 w 150016"/>
                  <a:gd name="connsiteY99" fmla="*/ 133063 h 169375"/>
                  <a:gd name="connsiteX100" fmla="*/ 68928 w 150016"/>
                  <a:gd name="connsiteY100" fmla="*/ 130611 h 169375"/>
                  <a:gd name="connsiteX101" fmla="*/ 65983 w 150016"/>
                  <a:gd name="connsiteY101" fmla="*/ 127507 h 169375"/>
                  <a:gd name="connsiteX102" fmla="*/ 67260 w 150016"/>
                  <a:gd name="connsiteY102" fmla="*/ 125524 h 169375"/>
                  <a:gd name="connsiteX103" fmla="*/ 65200 w 150016"/>
                  <a:gd name="connsiteY103" fmla="*/ 122081 h 169375"/>
                  <a:gd name="connsiteX104" fmla="*/ 62646 w 150016"/>
                  <a:gd name="connsiteY104" fmla="*/ 121429 h 169375"/>
                  <a:gd name="connsiteX105" fmla="*/ 64340 w 150016"/>
                  <a:gd name="connsiteY105" fmla="*/ 119394 h 169375"/>
                  <a:gd name="connsiteX106" fmla="*/ 62229 w 150016"/>
                  <a:gd name="connsiteY106" fmla="*/ 116629 h 169375"/>
                  <a:gd name="connsiteX107" fmla="*/ 58631 w 150016"/>
                  <a:gd name="connsiteY107" fmla="*/ 116212 h 169375"/>
                  <a:gd name="connsiteX108" fmla="*/ 35745 w 150016"/>
                  <a:gd name="connsiteY108" fmla="*/ 134968 h 169375"/>
                  <a:gd name="connsiteX109" fmla="*/ 24406 w 150016"/>
                  <a:gd name="connsiteY109" fmla="*/ 148428 h 169375"/>
                  <a:gd name="connsiteX110" fmla="*/ 21200 w 150016"/>
                  <a:gd name="connsiteY110" fmla="*/ 148376 h 169375"/>
                  <a:gd name="connsiteX111" fmla="*/ 17758 w 150016"/>
                  <a:gd name="connsiteY111" fmla="*/ 145741 h 169375"/>
                  <a:gd name="connsiteX112" fmla="*/ 15308 w 150016"/>
                  <a:gd name="connsiteY112" fmla="*/ 146837 h 169375"/>
                  <a:gd name="connsiteX113" fmla="*/ 33 w 150016"/>
                  <a:gd name="connsiteY113" fmla="*/ 129307 h 169375"/>
                  <a:gd name="connsiteX114" fmla="*/ 33 w 150016"/>
                  <a:gd name="connsiteY114" fmla="*/ 129307 h 169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150016" h="169375">
                    <a:moveTo>
                      <a:pt x="33" y="129307"/>
                    </a:moveTo>
                    <a:lnTo>
                      <a:pt x="1753" y="128707"/>
                    </a:lnTo>
                    <a:lnTo>
                      <a:pt x="3239" y="124846"/>
                    </a:lnTo>
                    <a:lnTo>
                      <a:pt x="3422" y="119134"/>
                    </a:lnTo>
                    <a:lnTo>
                      <a:pt x="919" y="115403"/>
                    </a:lnTo>
                    <a:lnTo>
                      <a:pt x="2770" y="108908"/>
                    </a:lnTo>
                    <a:lnTo>
                      <a:pt x="4985" y="108699"/>
                    </a:lnTo>
                    <a:lnTo>
                      <a:pt x="7696" y="104891"/>
                    </a:lnTo>
                    <a:lnTo>
                      <a:pt x="12258" y="105360"/>
                    </a:lnTo>
                    <a:lnTo>
                      <a:pt x="18931" y="102178"/>
                    </a:lnTo>
                    <a:lnTo>
                      <a:pt x="22111" y="98735"/>
                    </a:lnTo>
                    <a:lnTo>
                      <a:pt x="24432" y="91170"/>
                    </a:lnTo>
                    <a:lnTo>
                      <a:pt x="26725" y="87335"/>
                    </a:lnTo>
                    <a:lnTo>
                      <a:pt x="30010" y="85770"/>
                    </a:lnTo>
                    <a:lnTo>
                      <a:pt x="30531" y="83892"/>
                    </a:lnTo>
                    <a:lnTo>
                      <a:pt x="39837" y="80370"/>
                    </a:lnTo>
                    <a:lnTo>
                      <a:pt x="37908" y="76535"/>
                    </a:lnTo>
                    <a:lnTo>
                      <a:pt x="40228" y="72831"/>
                    </a:lnTo>
                    <a:lnTo>
                      <a:pt x="42756" y="71814"/>
                    </a:lnTo>
                    <a:lnTo>
                      <a:pt x="46641" y="65605"/>
                    </a:lnTo>
                    <a:lnTo>
                      <a:pt x="55035" y="56449"/>
                    </a:lnTo>
                    <a:lnTo>
                      <a:pt x="57224" y="55954"/>
                    </a:lnTo>
                    <a:lnTo>
                      <a:pt x="64132" y="50032"/>
                    </a:lnTo>
                    <a:lnTo>
                      <a:pt x="66373" y="45833"/>
                    </a:lnTo>
                    <a:lnTo>
                      <a:pt x="68511" y="45285"/>
                    </a:lnTo>
                    <a:lnTo>
                      <a:pt x="71248" y="38085"/>
                    </a:lnTo>
                    <a:lnTo>
                      <a:pt x="74376" y="34277"/>
                    </a:lnTo>
                    <a:lnTo>
                      <a:pt x="76696" y="28407"/>
                    </a:lnTo>
                    <a:lnTo>
                      <a:pt x="77843" y="23010"/>
                    </a:lnTo>
                    <a:lnTo>
                      <a:pt x="81701" y="16345"/>
                    </a:lnTo>
                    <a:lnTo>
                      <a:pt x="85168" y="5441"/>
                    </a:lnTo>
                    <a:lnTo>
                      <a:pt x="89182" y="535"/>
                    </a:lnTo>
                    <a:lnTo>
                      <a:pt x="95465" y="0"/>
                    </a:lnTo>
                    <a:lnTo>
                      <a:pt x="99062" y="2499"/>
                    </a:lnTo>
                    <a:lnTo>
                      <a:pt x="104040" y="4020"/>
                    </a:lnTo>
                    <a:lnTo>
                      <a:pt x="110792" y="3334"/>
                    </a:lnTo>
                    <a:lnTo>
                      <a:pt x="112043" y="7092"/>
                    </a:lnTo>
                    <a:lnTo>
                      <a:pt x="114963" y="11044"/>
                    </a:lnTo>
                    <a:lnTo>
                      <a:pt x="123017" y="14563"/>
                    </a:lnTo>
                    <a:lnTo>
                      <a:pt x="126927" y="18508"/>
                    </a:lnTo>
                    <a:lnTo>
                      <a:pt x="124555" y="21695"/>
                    </a:lnTo>
                    <a:lnTo>
                      <a:pt x="123617" y="25324"/>
                    </a:lnTo>
                    <a:lnTo>
                      <a:pt x="119733" y="26607"/>
                    </a:lnTo>
                    <a:lnTo>
                      <a:pt x="116892" y="33024"/>
                    </a:lnTo>
                    <a:lnTo>
                      <a:pt x="118534" y="38268"/>
                    </a:lnTo>
                    <a:lnTo>
                      <a:pt x="122861" y="40015"/>
                    </a:lnTo>
                    <a:lnTo>
                      <a:pt x="126223" y="46172"/>
                    </a:lnTo>
                    <a:lnTo>
                      <a:pt x="132271" y="47998"/>
                    </a:lnTo>
                    <a:lnTo>
                      <a:pt x="138840" y="48937"/>
                    </a:lnTo>
                    <a:lnTo>
                      <a:pt x="143792" y="48624"/>
                    </a:lnTo>
                    <a:lnTo>
                      <a:pt x="145539" y="49641"/>
                    </a:lnTo>
                    <a:lnTo>
                      <a:pt x="121297" y="81257"/>
                    </a:lnTo>
                    <a:lnTo>
                      <a:pt x="126041" y="84883"/>
                    </a:lnTo>
                    <a:lnTo>
                      <a:pt x="123930" y="85822"/>
                    </a:lnTo>
                    <a:lnTo>
                      <a:pt x="126171" y="89996"/>
                    </a:lnTo>
                    <a:lnTo>
                      <a:pt x="127188" y="95213"/>
                    </a:lnTo>
                    <a:lnTo>
                      <a:pt x="132167" y="97013"/>
                    </a:lnTo>
                    <a:lnTo>
                      <a:pt x="133314" y="93726"/>
                    </a:lnTo>
                    <a:lnTo>
                      <a:pt x="135555" y="95239"/>
                    </a:lnTo>
                    <a:lnTo>
                      <a:pt x="134539" y="89970"/>
                    </a:lnTo>
                    <a:lnTo>
                      <a:pt x="136207" y="89761"/>
                    </a:lnTo>
                    <a:lnTo>
                      <a:pt x="141290" y="99961"/>
                    </a:lnTo>
                    <a:lnTo>
                      <a:pt x="145826" y="99569"/>
                    </a:lnTo>
                    <a:lnTo>
                      <a:pt x="150049" y="101786"/>
                    </a:lnTo>
                    <a:lnTo>
                      <a:pt x="147676" y="103534"/>
                    </a:lnTo>
                    <a:lnTo>
                      <a:pt x="149345" y="106143"/>
                    </a:lnTo>
                    <a:lnTo>
                      <a:pt x="146530" y="107369"/>
                    </a:lnTo>
                    <a:lnTo>
                      <a:pt x="144862" y="110160"/>
                    </a:lnTo>
                    <a:lnTo>
                      <a:pt x="142933" y="108960"/>
                    </a:lnTo>
                    <a:lnTo>
                      <a:pt x="141186" y="110734"/>
                    </a:lnTo>
                    <a:lnTo>
                      <a:pt x="144940" y="112508"/>
                    </a:lnTo>
                    <a:lnTo>
                      <a:pt x="142359" y="117881"/>
                    </a:lnTo>
                    <a:lnTo>
                      <a:pt x="142593" y="119942"/>
                    </a:lnTo>
                    <a:lnTo>
                      <a:pt x="136103" y="120959"/>
                    </a:lnTo>
                    <a:lnTo>
                      <a:pt x="131906" y="123594"/>
                    </a:lnTo>
                    <a:lnTo>
                      <a:pt x="129378" y="123542"/>
                    </a:lnTo>
                    <a:lnTo>
                      <a:pt x="129143" y="126412"/>
                    </a:lnTo>
                    <a:lnTo>
                      <a:pt x="131150" y="128029"/>
                    </a:lnTo>
                    <a:lnTo>
                      <a:pt x="126510" y="128446"/>
                    </a:lnTo>
                    <a:lnTo>
                      <a:pt x="124191" y="127064"/>
                    </a:lnTo>
                    <a:lnTo>
                      <a:pt x="119159" y="126698"/>
                    </a:lnTo>
                    <a:lnTo>
                      <a:pt x="118560" y="129385"/>
                    </a:lnTo>
                    <a:lnTo>
                      <a:pt x="113164" y="131603"/>
                    </a:lnTo>
                    <a:lnTo>
                      <a:pt x="109358" y="129281"/>
                    </a:lnTo>
                    <a:lnTo>
                      <a:pt x="116083" y="142272"/>
                    </a:lnTo>
                    <a:lnTo>
                      <a:pt x="112069" y="147828"/>
                    </a:lnTo>
                    <a:lnTo>
                      <a:pt x="101460" y="159436"/>
                    </a:lnTo>
                    <a:lnTo>
                      <a:pt x="102294" y="161653"/>
                    </a:lnTo>
                    <a:lnTo>
                      <a:pt x="101382" y="169375"/>
                    </a:lnTo>
                    <a:lnTo>
                      <a:pt x="93170" y="166297"/>
                    </a:lnTo>
                    <a:lnTo>
                      <a:pt x="86862" y="168827"/>
                    </a:lnTo>
                    <a:lnTo>
                      <a:pt x="84047" y="165827"/>
                    </a:lnTo>
                    <a:lnTo>
                      <a:pt x="83186" y="160532"/>
                    </a:lnTo>
                    <a:lnTo>
                      <a:pt x="81284" y="159645"/>
                    </a:lnTo>
                    <a:lnTo>
                      <a:pt x="80241" y="155028"/>
                    </a:lnTo>
                    <a:lnTo>
                      <a:pt x="77478" y="150723"/>
                    </a:lnTo>
                    <a:lnTo>
                      <a:pt x="69371" y="142167"/>
                    </a:lnTo>
                    <a:lnTo>
                      <a:pt x="66452" y="137159"/>
                    </a:lnTo>
                    <a:lnTo>
                      <a:pt x="68589" y="134654"/>
                    </a:lnTo>
                    <a:lnTo>
                      <a:pt x="66895" y="133063"/>
                    </a:lnTo>
                    <a:lnTo>
                      <a:pt x="68928" y="130611"/>
                    </a:lnTo>
                    <a:lnTo>
                      <a:pt x="65983" y="127507"/>
                    </a:lnTo>
                    <a:lnTo>
                      <a:pt x="67260" y="125524"/>
                    </a:lnTo>
                    <a:lnTo>
                      <a:pt x="65200" y="122081"/>
                    </a:lnTo>
                    <a:lnTo>
                      <a:pt x="62646" y="121429"/>
                    </a:lnTo>
                    <a:lnTo>
                      <a:pt x="64340" y="119394"/>
                    </a:lnTo>
                    <a:lnTo>
                      <a:pt x="62229" y="116629"/>
                    </a:lnTo>
                    <a:lnTo>
                      <a:pt x="58631" y="116212"/>
                    </a:lnTo>
                    <a:lnTo>
                      <a:pt x="35745" y="134968"/>
                    </a:lnTo>
                    <a:lnTo>
                      <a:pt x="24406" y="148428"/>
                    </a:lnTo>
                    <a:lnTo>
                      <a:pt x="21200" y="148376"/>
                    </a:lnTo>
                    <a:lnTo>
                      <a:pt x="17758" y="145741"/>
                    </a:lnTo>
                    <a:lnTo>
                      <a:pt x="15308" y="146837"/>
                    </a:lnTo>
                    <a:lnTo>
                      <a:pt x="33" y="129307"/>
                    </a:lnTo>
                    <a:lnTo>
                      <a:pt x="33" y="129307"/>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4" name="VA-11">
                <a:extLst>
                  <a:ext uri="{FF2B5EF4-FFF2-40B4-BE49-F238E27FC236}">
                    <a16:creationId xmlns:a16="http://schemas.microsoft.com/office/drawing/2014/main" id="{E7C0F24D-F775-9001-2C0E-1EC7A4F7E86F}"/>
                  </a:ext>
                </a:extLst>
              </p:cNvPr>
              <p:cNvSpPr/>
              <p:nvPr/>
            </p:nvSpPr>
            <p:spPr>
              <a:xfrm>
                <a:off x="6751220" y="3517226"/>
                <a:ext cx="41444" cy="57888"/>
              </a:xfrm>
              <a:custGeom>
                <a:avLst/>
                <a:gdLst>
                  <a:gd name="connsiteX0" fmla="*/ 33 w 51977"/>
                  <a:gd name="connsiteY0" fmla="*/ 31407 h 72440"/>
                  <a:gd name="connsiteX1" fmla="*/ 24145 w 51977"/>
                  <a:gd name="connsiteY1" fmla="*/ 0 h 72440"/>
                  <a:gd name="connsiteX2" fmla="*/ 29306 w 51977"/>
                  <a:gd name="connsiteY2" fmla="*/ 2087 h 72440"/>
                  <a:gd name="connsiteX3" fmla="*/ 36214 w 51977"/>
                  <a:gd name="connsiteY3" fmla="*/ 6756 h 72440"/>
                  <a:gd name="connsiteX4" fmla="*/ 34650 w 51977"/>
                  <a:gd name="connsiteY4" fmla="*/ 10304 h 72440"/>
                  <a:gd name="connsiteX5" fmla="*/ 36187 w 51977"/>
                  <a:gd name="connsiteY5" fmla="*/ 13877 h 72440"/>
                  <a:gd name="connsiteX6" fmla="*/ 39576 w 51977"/>
                  <a:gd name="connsiteY6" fmla="*/ 16016 h 72440"/>
                  <a:gd name="connsiteX7" fmla="*/ 45624 w 51977"/>
                  <a:gd name="connsiteY7" fmla="*/ 16564 h 72440"/>
                  <a:gd name="connsiteX8" fmla="*/ 41219 w 51977"/>
                  <a:gd name="connsiteY8" fmla="*/ 23399 h 72440"/>
                  <a:gd name="connsiteX9" fmla="*/ 43225 w 51977"/>
                  <a:gd name="connsiteY9" fmla="*/ 24886 h 72440"/>
                  <a:gd name="connsiteX10" fmla="*/ 40176 w 51977"/>
                  <a:gd name="connsiteY10" fmla="*/ 27364 h 72440"/>
                  <a:gd name="connsiteX11" fmla="*/ 39681 w 51977"/>
                  <a:gd name="connsiteY11" fmla="*/ 32137 h 72440"/>
                  <a:gd name="connsiteX12" fmla="*/ 40097 w 51977"/>
                  <a:gd name="connsiteY12" fmla="*/ 41633 h 72440"/>
                  <a:gd name="connsiteX13" fmla="*/ 40984 w 51977"/>
                  <a:gd name="connsiteY13" fmla="*/ 47111 h 72440"/>
                  <a:gd name="connsiteX14" fmla="*/ 39967 w 51977"/>
                  <a:gd name="connsiteY14" fmla="*/ 49093 h 72440"/>
                  <a:gd name="connsiteX15" fmla="*/ 43565 w 51977"/>
                  <a:gd name="connsiteY15" fmla="*/ 48285 h 72440"/>
                  <a:gd name="connsiteX16" fmla="*/ 46953 w 51977"/>
                  <a:gd name="connsiteY16" fmla="*/ 49615 h 72440"/>
                  <a:gd name="connsiteX17" fmla="*/ 52010 w 51977"/>
                  <a:gd name="connsiteY17" fmla="*/ 48415 h 72440"/>
                  <a:gd name="connsiteX18" fmla="*/ 50864 w 51977"/>
                  <a:gd name="connsiteY18" fmla="*/ 53841 h 72440"/>
                  <a:gd name="connsiteX19" fmla="*/ 49065 w 51977"/>
                  <a:gd name="connsiteY19" fmla="*/ 54154 h 72440"/>
                  <a:gd name="connsiteX20" fmla="*/ 46432 w 51977"/>
                  <a:gd name="connsiteY20" fmla="*/ 62188 h 72440"/>
                  <a:gd name="connsiteX21" fmla="*/ 43955 w 51977"/>
                  <a:gd name="connsiteY21" fmla="*/ 62606 h 72440"/>
                  <a:gd name="connsiteX22" fmla="*/ 41714 w 51977"/>
                  <a:gd name="connsiteY22" fmla="*/ 68345 h 72440"/>
                  <a:gd name="connsiteX23" fmla="*/ 36996 w 51977"/>
                  <a:gd name="connsiteY23" fmla="*/ 72440 h 72440"/>
                  <a:gd name="connsiteX24" fmla="*/ 34780 w 51977"/>
                  <a:gd name="connsiteY24" fmla="*/ 69701 h 72440"/>
                  <a:gd name="connsiteX25" fmla="*/ 27794 w 51977"/>
                  <a:gd name="connsiteY25" fmla="*/ 64771 h 72440"/>
                  <a:gd name="connsiteX26" fmla="*/ 25943 w 51977"/>
                  <a:gd name="connsiteY26" fmla="*/ 66049 h 72440"/>
                  <a:gd name="connsiteX27" fmla="*/ 23545 w 51977"/>
                  <a:gd name="connsiteY27" fmla="*/ 62866 h 72440"/>
                  <a:gd name="connsiteX28" fmla="*/ 19791 w 51977"/>
                  <a:gd name="connsiteY28" fmla="*/ 61093 h 72440"/>
                  <a:gd name="connsiteX29" fmla="*/ 21538 w 51977"/>
                  <a:gd name="connsiteY29" fmla="*/ 59319 h 72440"/>
                  <a:gd name="connsiteX30" fmla="*/ 23467 w 51977"/>
                  <a:gd name="connsiteY30" fmla="*/ 60519 h 72440"/>
                  <a:gd name="connsiteX31" fmla="*/ 25787 w 51977"/>
                  <a:gd name="connsiteY31" fmla="*/ 56762 h 72440"/>
                  <a:gd name="connsiteX32" fmla="*/ 27950 w 51977"/>
                  <a:gd name="connsiteY32" fmla="*/ 56502 h 72440"/>
                  <a:gd name="connsiteX33" fmla="*/ 26282 w 51977"/>
                  <a:gd name="connsiteY33" fmla="*/ 53893 h 72440"/>
                  <a:gd name="connsiteX34" fmla="*/ 28654 w 51977"/>
                  <a:gd name="connsiteY34" fmla="*/ 52145 h 72440"/>
                  <a:gd name="connsiteX35" fmla="*/ 24431 w 51977"/>
                  <a:gd name="connsiteY35" fmla="*/ 49928 h 72440"/>
                  <a:gd name="connsiteX36" fmla="*/ 19896 w 51977"/>
                  <a:gd name="connsiteY36" fmla="*/ 50319 h 72440"/>
                  <a:gd name="connsiteX37" fmla="*/ 14813 w 51977"/>
                  <a:gd name="connsiteY37" fmla="*/ 40120 h 72440"/>
                  <a:gd name="connsiteX38" fmla="*/ 13145 w 51977"/>
                  <a:gd name="connsiteY38" fmla="*/ 40329 h 72440"/>
                  <a:gd name="connsiteX39" fmla="*/ 14161 w 51977"/>
                  <a:gd name="connsiteY39" fmla="*/ 45598 h 72440"/>
                  <a:gd name="connsiteX40" fmla="*/ 11919 w 51977"/>
                  <a:gd name="connsiteY40" fmla="*/ 44085 h 72440"/>
                  <a:gd name="connsiteX41" fmla="*/ 10772 w 51977"/>
                  <a:gd name="connsiteY41" fmla="*/ 47372 h 72440"/>
                  <a:gd name="connsiteX42" fmla="*/ 5793 w 51977"/>
                  <a:gd name="connsiteY42" fmla="*/ 45572 h 72440"/>
                  <a:gd name="connsiteX43" fmla="*/ 4776 w 51977"/>
                  <a:gd name="connsiteY43" fmla="*/ 40354 h 72440"/>
                  <a:gd name="connsiteX44" fmla="*/ 2535 w 51977"/>
                  <a:gd name="connsiteY44" fmla="*/ 36181 h 72440"/>
                  <a:gd name="connsiteX45" fmla="*/ 4647 w 51977"/>
                  <a:gd name="connsiteY45" fmla="*/ 35242 h 72440"/>
                  <a:gd name="connsiteX46" fmla="*/ 33 w 51977"/>
                  <a:gd name="connsiteY46" fmla="*/ 31407 h 72440"/>
                  <a:gd name="connsiteX47" fmla="*/ 33 w 51977"/>
                  <a:gd name="connsiteY47" fmla="*/ 31407 h 72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51977" h="72440">
                    <a:moveTo>
                      <a:pt x="33" y="31407"/>
                    </a:moveTo>
                    <a:lnTo>
                      <a:pt x="24145" y="0"/>
                    </a:lnTo>
                    <a:lnTo>
                      <a:pt x="29306" y="2087"/>
                    </a:lnTo>
                    <a:lnTo>
                      <a:pt x="36214" y="6756"/>
                    </a:lnTo>
                    <a:lnTo>
                      <a:pt x="34650" y="10304"/>
                    </a:lnTo>
                    <a:lnTo>
                      <a:pt x="36187" y="13877"/>
                    </a:lnTo>
                    <a:lnTo>
                      <a:pt x="39576" y="16016"/>
                    </a:lnTo>
                    <a:lnTo>
                      <a:pt x="45624" y="16564"/>
                    </a:lnTo>
                    <a:lnTo>
                      <a:pt x="41219" y="23399"/>
                    </a:lnTo>
                    <a:lnTo>
                      <a:pt x="43225" y="24886"/>
                    </a:lnTo>
                    <a:lnTo>
                      <a:pt x="40176" y="27364"/>
                    </a:lnTo>
                    <a:lnTo>
                      <a:pt x="39681" y="32137"/>
                    </a:lnTo>
                    <a:lnTo>
                      <a:pt x="40097" y="41633"/>
                    </a:lnTo>
                    <a:lnTo>
                      <a:pt x="40984" y="47111"/>
                    </a:lnTo>
                    <a:lnTo>
                      <a:pt x="39967" y="49093"/>
                    </a:lnTo>
                    <a:lnTo>
                      <a:pt x="43565" y="48285"/>
                    </a:lnTo>
                    <a:lnTo>
                      <a:pt x="46953" y="49615"/>
                    </a:lnTo>
                    <a:lnTo>
                      <a:pt x="52010" y="48415"/>
                    </a:lnTo>
                    <a:lnTo>
                      <a:pt x="50864" y="53841"/>
                    </a:lnTo>
                    <a:lnTo>
                      <a:pt x="49065" y="54154"/>
                    </a:lnTo>
                    <a:lnTo>
                      <a:pt x="46432" y="62188"/>
                    </a:lnTo>
                    <a:lnTo>
                      <a:pt x="43955" y="62606"/>
                    </a:lnTo>
                    <a:lnTo>
                      <a:pt x="41714" y="68345"/>
                    </a:lnTo>
                    <a:lnTo>
                      <a:pt x="36996" y="72440"/>
                    </a:lnTo>
                    <a:lnTo>
                      <a:pt x="34780" y="69701"/>
                    </a:lnTo>
                    <a:lnTo>
                      <a:pt x="27794" y="64771"/>
                    </a:lnTo>
                    <a:lnTo>
                      <a:pt x="25943" y="66049"/>
                    </a:lnTo>
                    <a:lnTo>
                      <a:pt x="23545" y="62866"/>
                    </a:lnTo>
                    <a:lnTo>
                      <a:pt x="19791" y="61093"/>
                    </a:lnTo>
                    <a:lnTo>
                      <a:pt x="21538" y="59319"/>
                    </a:lnTo>
                    <a:lnTo>
                      <a:pt x="23467" y="60519"/>
                    </a:lnTo>
                    <a:lnTo>
                      <a:pt x="25787" y="56762"/>
                    </a:lnTo>
                    <a:lnTo>
                      <a:pt x="27950" y="56502"/>
                    </a:lnTo>
                    <a:lnTo>
                      <a:pt x="26282" y="53893"/>
                    </a:lnTo>
                    <a:lnTo>
                      <a:pt x="28654" y="52145"/>
                    </a:lnTo>
                    <a:lnTo>
                      <a:pt x="24431" y="49928"/>
                    </a:lnTo>
                    <a:lnTo>
                      <a:pt x="19896" y="50319"/>
                    </a:lnTo>
                    <a:lnTo>
                      <a:pt x="14813" y="40120"/>
                    </a:lnTo>
                    <a:lnTo>
                      <a:pt x="13145" y="40329"/>
                    </a:lnTo>
                    <a:lnTo>
                      <a:pt x="14161" y="45598"/>
                    </a:lnTo>
                    <a:lnTo>
                      <a:pt x="11919" y="44085"/>
                    </a:lnTo>
                    <a:lnTo>
                      <a:pt x="10772" y="47372"/>
                    </a:lnTo>
                    <a:lnTo>
                      <a:pt x="5793" y="45572"/>
                    </a:lnTo>
                    <a:lnTo>
                      <a:pt x="4776" y="40354"/>
                    </a:lnTo>
                    <a:lnTo>
                      <a:pt x="2535" y="36181"/>
                    </a:lnTo>
                    <a:lnTo>
                      <a:pt x="4647" y="35242"/>
                    </a:lnTo>
                    <a:lnTo>
                      <a:pt x="33" y="31407"/>
                    </a:lnTo>
                    <a:lnTo>
                      <a:pt x="33" y="31407"/>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59" name="VT">
              <a:extLst>
                <a:ext uri="{FF2B5EF4-FFF2-40B4-BE49-F238E27FC236}">
                  <a16:creationId xmlns:a16="http://schemas.microsoft.com/office/drawing/2014/main" id="{D78DD8F5-558D-9D37-FC02-5FDFDD41C63B}"/>
                </a:ext>
              </a:extLst>
            </p:cNvPr>
            <p:cNvSpPr/>
            <p:nvPr/>
          </p:nvSpPr>
          <p:spPr>
            <a:xfrm>
              <a:off x="7217743" y="2591069"/>
              <a:ext cx="226787" cy="366269"/>
            </a:xfrm>
            <a:custGeom>
              <a:avLst/>
              <a:gdLst>
                <a:gd name="connsiteX0" fmla="*/ 33 w 284418"/>
                <a:gd name="connsiteY0" fmla="*/ 196439 h 458348"/>
                <a:gd name="connsiteX1" fmla="*/ 1258 w 284418"/>
                <a:gd name="connsiteY1" fmla="*/ 189667 h 458348"/>
                <a:gd name="connsiteX2" fmla="*/ 3864 w 284418"/>
                <a:gd name="connsiteY2" fmla="*/ 182848 h 458348"/>
                <a:gd name="connsiteX3" fmla="*/ 3134 w 284418"/>
                <a:gd name="connsiteY3" fmla="*/ 179113 h 458348"/>
                <a:gd name="connsiteX4" fmla="*/ 5037 w 284418"/>
                <a:gd name="connsiteY4" fmla="*/ 176575 h 458348"/>
                <a:gd name="connsiteX5" fmla="*/ 6836 w 284418"/>
                <a:gd name="connsiteY5" fmla="*/ 167304 h 458348"/>
                <a:gd name="connsiteX6" fmla="*/ 10747 w 284418"/>
                <a:gd name="connsiteY6" fmla="*/ 163949 h 458348"/>
                <a:gd name="connsiteX7" fmla="*/ 13640 w 284418"/>
                <a:gd name="connsiteY7" fmla="*/ 157819 h 458348"/>
                <a:gd name="connsiteX8" fmla="*/ 17055 w 284418"/>
                <a:gd name="connsiteY8" fmla="*/ 155458 h 458348"/>
                <a:gd name="connsiteX9" fmla="*/ 18306 w 284418"/>
                <a:gd name="connsiteY9" fmla="*/ 150546 h 458348"/>
                <a:gd name="connsiteX10" fmla="*/ 16403 w 284418"/>
                <a:gd name="connsiteY10" fmla="*/ 143341 h 458348"/>
                <a:gd name="connsiteX11" fmla="*/ 16429 w 284418"/>
                <a:gd name="connsiteY11" fmla="*/ 138541 h 458348"/>
                <a:gd name="connsiteX12" fmla="*/ 15047 w 284418"/>
                <a:gd name="connsiteY12" fmla="*/ 130781 h 458348"/>
                <a:gd name="connsiteX13" fmla="*/ 17732 w 284418"/>
                <a:gd name="connsiteY13" fmla="*/ 127505 h 458348"/>
                <a:gd name="connsiteX14" fmla="*/ 20469 w 284418"/>
                <a:gd name="connsiteY14" fmla="*/ 119465 h 458348"/>
                <a:gd name="connsiteX15" fmla="*/ 19895 w 284418"/>
                <a:gd name="connsiteY15" fmla="*/ 109698 h 458348"/>
                <a:gd name="connsiteX16" fmla="*/ 18931 w 284418"/>
                <a:gd name="connsiteY16" fmla="*/ 104909 h 458348"/>
                <a:gd name="connsiteX17" fmla="*/ 16898 w 284418"/>
                <a:gd name="connsiteY17" fmla="*/ 102220 h 458348"/>
                <a:gd name="connsiteX18" fmla="*/ 13692 w 284418"/>
                <a:gd name="connsiteY18" fmla="*/ 94472 h 458348"/>
                <a:gd name="connsiteX19" fmla="*/ 11711 w 284418"/>
                <a:gd name="connsiteY19" fmla="*/ 93257 h 458348"/>
                <a:gd name="connsiteX20" fmla="*/ 8088 w 284418"/>
                <a:gd name="connsiteY20" fmla="*/ 86897 h 458348"/>
                <a:gd name="connsiteX21" fmla="*/ 8817 w 284418"/>
                <a:gd name="connsiteY21" fmla="*/ 84813 h 458348"/>
                <a:gd name="connsiteX22" fmla="*/ 6940 w 284418"/>
                <a:gd name="connsiteY22" fmla="*/ 81244 h 458348"/>
                <a:gd name="connsiteX23" fmla="*/ 7775 w 284418"/>
                <a:gd name="connsiteY23" fmla="*/ 75082 h 458348"/>
                <a:gd name="connsiteX24" fmla="*/ 9703 w 284418"/>
                <a:gd name="connsiteY24" fmla="*/ 72057 h 458348"/>
                <a:gd name="connsiteX25" fmla="*/ 10694 w 284418"/>
                <a:gd name="connsiteY25" fmla="*/ 55263 h 458348"/>
                <a:gd name="connsiteX26" fmla="*/ 15100 w 284418"/>
                <a:gd name="connsiteY26" fmla="*/ 46252 h 458348"/>
                <a:gd name="connsiteX27" fmla="*/ 14839 w 284418"/>
                <a:gd name="connsiteY27" fmla="*/ 43300 h 458348"/>
                <a:gd name="connsiteX28" fmla="*/ 8426 w 284418"/>
                <a:gd name="connsiteY28" fmla="*/ 36405 h 458348"/>
                <a:gd name="connsiteX29" fmla="*/ 8374 w 284418"/>
                <a:gd name="connsiteY29" fmla="*/ 32531 h 458348"/>
                <a:gd name="connsiteX30" fmla="*/ 9938 w 284418"/>
                <a:gd name="connsiteY30" fmla="*/ 30570 h 458348"/>
                <a:gd name="connsiteX31" fmla="*/ 11789 w 284418"/>
                <a:gd name="connsiteY31" fmla="*/ 22869 h 458348"/>
                <a:gd name="connsiteX32" fmla="*/ 14317 w 284418"/>
                <a:gd name="connsiteY32" fmla="*/ 19838 h 458348"/>
                <a:gd name="connsiteX33" fmla="*/ 14370 w 284418"/>
                <a:gd name="connsiteY33" fmla="*/ 10588 h 458348"/>
                <a:gd name="connsiteX34" fmla="*/ 12024 w 284418"/>
                <a:gd name="connsiteY34" fmla="*/ 5979 h 458348"/>
                <a:gd name="connsiteX35" fmla="*/ 13666 w 284418"/>
                <a:gd name="connsiteY35" fmla="*/ 1213 h 458348"/>
                <a:gd name="connsiteX36" fmla="*/ 53731 w 284418"/>
                <a:gd name="connsiteY36" fmla="*/ 143 h 458348"/>
                <a:gd name="connsiteX37" fmla="*/ 67911 w 284418"/>
                <a:gd name="connsiteY37" fmla="*/ 511 h 458348"/>
                <a:gd name="connsiteX38" fmla="*/ 85194 w 284418"/>
                <a:gd name="connsiteY38" fmla="*/ 0 h 458348"/>
                <a:gd name="connsiteX39" fmla="*/ 115822 w 284418"/>
                <a:gd name="connsiteY39" fmla="*/ 402 h 458348"/>
                <a:gd name="connsiteX40" fmla="*/ 127240 w 284418"/>
                <a:gd name="connsiteY40" fmla="*/ 1761 h 458348"/>
                <a:gd name="connsiteX41" fmla="*/ 142385 w 284418"/>
                <a:gd name="connsiteY41" fmla="*/ 1651 h 458348"/>
                <a:gd name="connsiteX42" fmla="*/ 162352 w 284418"/>
                <a:gd name="connsiteY42" fmla="*/ 2627 h 458348"/>
                <a:gd name="connsiteX43" fmla="*/ 185526 w 284418"/>
                <a:gd name="connsiteY43" fmla="*/ 2170 h 458348"/>
                <a:gd name="connsiteX44" fmla="*/ 219726 w 284418"/>
                <a:gd name="connsiteY44" fmla="*/ 1844 h 458348"/>
                <a:gd name="connsiteX45" fmla="*/ 242769 w 284418"/>
                <a:gd name="connsiteY45" fmla="*/ 1085 h 458348"/>
                <a:gd name="connsiteX46" fmla="*/ 284451 w 284418"/>
                <a:gd name="connsiteY46" fmla="*/ 615 h 458348"/>
                <a:gd name="connsiteX47" fmla="*/ 281088 w 284418"/>
                <a:gd name="connsiteY47" fmla="*/ 3248 h 458348"/>
                <a:gd name="connsiteX48" fmla="*/ 278742 w 284418"/>
                <a:gd name="connsiteY48" fmla="*/ 1701 h 458348"/>
                <a:gd name="connsiteX49" fmla="*/ 275014 w 284418"/>
                <a:gd name="connsiteY49" fmla="*/ 3547 h 458348"/>
                <a:gd name="connsiteX50" fmla="*/ 273450 w 284418"/>
                <a:gd name="connsiteY50" fmla="*/ 6396 h 458348"/>
                <a:gd name="connsiteX51" fmla="*/ 277256 w 284418"/>
                <a:gd name="connsiteY51" fmla="*/ 11843 h 458348"/>
                <a:gd name="connsiteX52" fmla="*/ 276552 w 284418"/>
                <a:gd name="connsiteY52" fmla="*/ 16295 h 458348"/>
                <a:gd name="connsiteX53" fmla="*/ 279628 w 284418"/>
                <a:gd name="connsiteY53" fmla="*/ 21555 h 458348"/>
                <a:gd name="connsiteX54" fmla="*/ 277856 w 284418"/>
                <a:gd name="connsiteY54" fmla="*/ 25780 h 458348"/>
                <a:gd name="connsiteX55" fmla="*/ 271417 w 284418"/>
                <a:gd name="connsiteY55" fmla="*/ 34060 h 458348"/>
                <a:gd name="connsiteX56" fmla="*/ 272043 w 284418"/>
                <a:gd name="connsiteY56" fmla="*/ 36616 h 458348"/>
                <a:gd name="connsiteX57" fmla="*/ 268341 w 284418"/>
                <a:gd name="connsiteY57" fmla="*/ 41445 h 458348"/>
                <a:gd name="connsiteX58" fmla="*/ 269540 w 284418"/>
                <a:gd name="connsiteY58" fmla="*/ 42705 h 458348"/>
                <a:gd name="connsiteX59" fmla="*/ 268081 w 284418"/>
                <a:gd name="connsiteY59" fmla="*/ 47095 h 458348"/>
                <a:gd name="connsiteX60" fmla="*/ 262424 w 284418"/>
                <a:gd name="connsiteY60" fmla="*/ 53113 h 458348"/>
                <a:gd name="connsiteX61" fmla="*/ 260677 w 284418"/>
                <a:gd name="connsiteY61" fmla="*/ 53569 h 458348"/>
                <a:gd name="connsiteX62" fmla="*/ 261225 w 284418"/>
                <a:gd name="connsiteY62" fmla="*/ 58656 h 458348"/>
                <a:gd name="connsiteX63" fmla="*/ 262502 w 284418"/>
                <a:gd name="connsiteY63" fmla="*/ 58609 h 458348"/>
                <a:gd name="connsiteX64" fmla="*/ 265760 w 284418"/>
                <a:gd name="connsiteY64" fmla="*/ 65053 h 458348"/>
                <a:gd name="connsiteX65" fmla="*/ 265448 w 284418"/>
                <a:gd name="connsiteY65" fmla="*/ 68754 h 458348"/>
                <a:gd name="connsiteX66" fmla="*/ 267637 w 284418"/>
                <a:gd name="connsiteY66" fmla="*/ 70056 h 458348"/>
                <a:gd name="connsiteX67" fmla="*/ 267898 w 284418"/>
                <a:gd name="connsiteY67" fmla="*/ 74141 h 458348"/>
                <a:gd name="connsiteX68" fmla="*/ 270348 w 284418"/>
                <a:gd name="connsiteY68" fmla="*/ 74117 h 458348"/>
                <a:gd name="connsiteX69" fmla="*/ 271443 w 284418"/>
                <a:gd name="connsiteY69" fmla="*/ 79637 h 458348"/>
                <a:gd name="connsiteX70" fmla="*/ 271469 w 284418"/>
                <a:gd name="connsiteY70" fmla="*/ 86104 h 458348"/>
                <a:gd name="connsiteX71" fmla="*/ 273946 w 284418"/>
                <a:gd name="connsiteY71" fmla="*/ 85973 h 458348"/>
                <a:gd name="connsiteX72" fmla="*/ 272538 w 284418"/>
                <a:gd name="connsiteY72" fmla="*/ 90528 h 458348"/>
                <a:gd name="connsiteX73" fmla="*/ 269566 w 284418"/>
                <a:gd name="connsiteY73" fmla="*/ 92276 h 458348"/>
                <a:gd name="connsiteX74" fmla="*/ 266777 w 284418"/>
                <a:gd name="connsiteY74" fmla="*/ 91660 h 458348"/>
                <a:gd name="connsiteX75" fmla="*/ 265343 w 284418"/>
                <a:gd name="connsiteY75" fmla="*/ 94036 h 458348"/>
                <a:gd name="connsiteX76" fmla="*/ 268993 w 284418"/>
                <a:gd name="connsiteY76" fmla="*/ 97149 h 458348"/>
                <a:gd name="connsiteX77" fmla="*/ 265839 w 284418"/>
                <a:gd name="connsiteY77" fmla="*/ 100555 h 458348"/>
                <a:gd name="connsiteX78" fmla="*/ 267898 w 284418"/>
                <a:gd name="connsiteY78" fmla="*/ 104674 h 458348"/>
                <a:gd name="connsiteX79" fmla="*/ 265187 w 284418"/>
                <a:gd name="connsiteY79" fmla="*/ 107643 h 458348"/>
                <a:gd name="connsiteX80" fmla="*/ 260130 w 284418"/>
                <a:gd name="connsiteY80" fmla="*/ 108785 h 458348"/>
                <a:gd name="connsiteX81" fmla="*/ 256506 w 284418"/>
                <a:gd name="connsiteY81" fmla="*/ 116577 h 458348"/>
                <a:gd name="connsiteX82" fmla="*/ 248504 w 284418"/>
                <a:gd name="connsiteY82" fmla="*/ 123260 h 458348"/>
                <a:gd name="connsiteX83" fmla="*/ 244568 w 284418"/>
                <a:gd name="connsiteY83" fmla="*/ 124781 h 458348"/>
                <a:gd name="connsiteX84" fmla="*/ 240866 w 284418"/>
                <a:gd name="connsiteY84" fmla="*/ 124033 h 458348"/>
                <a:gd name="connsiteX85" fmla="*/ 237060 w 284418"/>
                <a:gd name="connsiteY85" fmla="*/ 125298 h 458348"/>
                <a:gd name="connsiteX86" fmla="*/ 234063 w 284418"/>
                <a:gd name="connsiteY86" fmla="*/ 128837 h 458348"/>
                <a:gd name="connsiteX87" fmla="*/ 234272 w 284418"/>
                <a:gd name="connsiteY87" fmla="*/ 134128 h 458348"/>
                <a:gd name="connsiteX88" fmla="*/ 225617 w 284418"/>
                <a:gd name="connsiteY88" fmla="*/ 137952 h 458348"/>
                <a:gd name="connsiteX89" fmla="*/ 220951 w 284418"/>
                <a:gd name="connsiteY89" fmla="*/ 135638 h 458348"/>
                <a:gd name="connsiteX90" fmla="*/ 217510 w 284418"/>
                <a:gd name="connsiteY90" fmla="*/ 137806 h 458348"/>
                <a:gd name="connsiteX91" fmla="*/ 210003 w 284418"/>
                <a:gd name="connsiteY91" fmla="*/ 137829 h 458348"/>
                <a:gd name="connsiteX92" fmla="*/ 208934 w 284418"/>
                <a:gd name="connsiteY92" fmla="*/ 139368 h 458348"/>
                <a:gd name="connsiteX93" fmla="*/ 203147 w 284418"/>
                <a:gd name="connsiteY93" fmla="*/ 140853 h 458348"/>
                <a:gd name="connsiteX94" fmla="*/ 202574 w 284418"/>
                <a:gd name="connsiteY94" fmla="*/ 144927 h 458348"/>
                <a:gd name="connsiteX95" fmla="*/ 198872 w 284418"/>
                <a:gd name="connsiteY95" fmla="*/ 148086 h 458348"/>
                <a:gd name="connsiteX96" fmla="*/ 197491 w 284418"/>
                <a:gd name="connsiteY96" fmla="*/ 150917 h 458348"/>
                <a:gd name="connsiteX97" fmla="*/ 200410 w 284418"/>
                <a:gd name="connsiteY97" fmla="*/ 157887 h 458348"/>
                <a:gd name="connsiteX98" fmla="*/ 197829 w 284418"/>
                <a:gd name="connsiteY98" fmla="*/ 167656 h 458348"/>
                <a:gd name="connsiteX99" fmla="*/ 201713 w 284418"/>
                <a:gd name="connsiteY99" fmla="*/ 174292 h 458348"/>
                <a:gd name="connsiteX100" fmla="*/ 201974 w 284418"/>
                <a:gd name="connsiteY100" fmla="*/ 180581 h 458348"/>
                <a:gd name="connsiteX101" fmla="*/ 199655 w 284418"/>
                <a:gd name="connsiteY101" fmla="*/ 181695 h 458348"/>
                <a:gd name="connsiteX102" fmla="*/ 199707 w 284418"/>
                <a:gd name="connsiteY102" fmla="*/ 185324 h 458348"/>
                <a:gd name="connsiteX103" fmla="*/ 202887 w 284418"/>
                <a:gd name="connsiteY103" fmla="*/ 185864 h 458348"/>
                <a:gd name="connsiteX104" fmla="*/ 200932 w 284418"/>
                <a:gd name="connsiteY104" fmla="*/ 188428 h 458348"/>
                <a:gd name="connsiteX105" fmla="*/ 202756 w 284418"/>
                <a:gd name="connsiteY105" fmla="*/ 189800 h 458348"/>
                <a:gd name="connsiteX106" fmla="*/ 200358 w 284418"/>
                <a:gd name="connsiteY106" fmla="*/ 191569 h 458348"/>
                <a:gd name="connsiteX107" fmla="*/ 195874 w 284418"/>
                <a:gd name="connsiteY107" fmla="*/ 197386 h 458348"/>
                <a:gd name="connsiteX108" fmla="*/ 196526 w 284418"/>
                <a:gd name="connsiteY108" fmla="*/ 199188 h 458348"/>
                <a:gd name="connsiteX109" fmla="*/ 192147 w 284418"/>
                <a:gd name="connsiteY109" fmla="*/ 203070 h 458348"/>
                <a:gd name="connsiteX110" fmla="*/ 190453 w 284418"/>
                <a:gd name="connsiteY110" fmla="*/ 207165 h 458348"/>
                <a:gd name="connsiteX111" fmla="*/ 190817 w 284418"/>
                <a:gd name="connsiteY111" fmla="*/ 212095 h 458348"/>
                <a:gd name="connsiteX112" fmla="*/ 194024 w 284418"/>
                <a:gd name="connsiteY112" fmla="*/ 212294 h 458348"/>
                <a:gd name="connsiteX113" fmla="*/ 190114 w 284418"/>
                <a:gd name="connsiteY113" fmla="*/ 216966 h 458348"/>
                <a:gd name="connsiteX114" fmla="*/ 189723 w 284418"/>
                <a:gd name="connsiteY114" fmla="*/ 222110 h 458348"/>
                <a:gd name="connsiteX115" fmla="*/ 185682 w 284418"/>
                <a:gd name="connsiteY115" fmla="*/ 225245 h 458348"/>
                <a:gd name="connsiteX116" fmla="*/ 180730 w 284418"/>
                <a:gd name="connsiteY116" fmla="*/ 232842 h 458348"/>
                <a:gd name="connsiteX117" fmla="*/ 180886 w 284418"/>
                <a:gd name="connsiteY117" fmla="*/ 243712 h 458348"/>
                <a:gd name="connsiteX118" fmla="*/ 177680 w 284418"/>
                <a:gd name="connsiteY118" fmla="*/ 248817 h 458348"/>
                <a:gd name="connsiteX119" fmla="*/ 177732 w 284418"/>
                <a:gd name="connsiteY119" fmla="*/ 251545 h 458348"/>
                <a:gd name="connsiteX120" fmla="*/ 173379 w 284418"/>
                <a:gd name="connsiteY120" fmla="*/ 256655 h 458348"/>
                <a:gd name="connsiteX121" fmla="*/ 168244 w 284418"/>
                <a:gd name="connsiteY121" fmla="*/ 258938 h 458348"/>
                <a:gd name="connsiteX122" fmla="*/ 163317 w 284418"/>
                <a:gd name="connsiteY122" fmla="*/ 266644 h 458348"/>
                <a:gd name="connsiteX123" fmla="*/ 163577 w 284418"/>
                <a:gd name="connsiteY123" fmla="*/ 272098 h 458348"/>
                <a:gd name="connsiteX124" fmla="*/ 161779 w 284418"/>
                <a:gd name="connsiteY124" fmla="*/ 277532 h 458348"/>
                <a:gd name="connsiteX125" fmla="*/ 159928 w 284418"/>
                <a:gd name="connsiteY125" fmla="*/ 278494 h 458348"/>
                <a:gd name="connsiteX126" fmla="*/ 158990 w 284418"/>
                <a:gd name="connsiteY126" fmla="*/ 282428 h 458348"/>
                <a:gd name="connsiteX127" fmla="*/ 159954 w 284418"/>
                <a:gd name="connsiteY127" fmla="*/ 285467 h 458348"/>
                <a:gd name="connsiteX128" fmla="*/ 153438 w 284418"/>
                <a:gd name="connsiteY128" fmla="*/ 289808 h 458348"/>
                <a:gd name="connsiteX129" fmla="*/ 152108 w 284418"/>
                <a:gd name="connsiteY129" fmla="*/ 292935 h 458348"/>
                <a:gd name="connsiteX130" fmla="*/ 152473 w 284418"/>
                <a:gd name="connsiteY130" fmla="*/ 297360 h 458348"/>
                <a:gd name="connsiteX131" fmla="*/ 149814 w 284418"/>
                <a:gd name="connsiteY131" fmla="*/ 303038 h 458348"/>
                <a:gd name="connsiteX132" fmla="*/ 152499 w 284418"/>
                <a:gd name="connsiteY132" fmla="*/ 307100 h 458348"/>
                <a:gd name="connsiteX133" fmla="*/ 150727 w 284418"/>
                <a:gd name="connsiteY133" fmla="*/ 312140 h 458348"/>
                <a:gd name="connsiteX134" fmla="*/ 149136 w 284418"/>
                <a:gd name="connsiteY134" fmla="*/ 327100 h 458348"/>
                <a:gd name="connsiteX135" fmla="*/ 147442 w 284418"/>
                <a:gd name="connsiteY135" fmla="*/ 332195 h 458348"/>
                <a:gd name="connsiteX136" fmla="*/ 151117 w 284418"/>
                <a:gd name="connsiteY136" fmla="*/ 334159 h 458348"/>
                <a:gd name="connsiteX137" fmla="*/ 148120 w 284418"/>
                <a:gd name="connsiteY137" fmla="*/ 339099 h 458348"/>
                <a:gd name="connsiteX138" fmla="*/ 150335 w 284418"/>
                <a:gd name="connsiteY138" fmla="*/ 342754 h 458348"/>
                <a:gd name="connsiteX139" fmla="*/ 146477 w 284418"/>
                <a:gd name="connsiteY139" fmla="*/ 352573 h 458348"/>
                <a:gd name="connsiteX140" fmla="*/ 144288 w 284418"/>
                <a:gd name="connsiteY140" fmla="*/ 353979 h 458348"/>
                <a:gd name="connsiteX141" fmla="*/ 144731 w 284418"/>
                <a:gd name="connsiteY141" fmla="*/ 358760 h 458348"/>
                <a:gd name="connsiteX142" fmla="*/ 144053 w 284418"/>
                <a:gd name="connsiteY142" fmla="*/ 364844 h 458348"/>
                <a:gd name="connsiteX143" fmla="*/ 142359 w 284418"/>
                <a:gd name="connsiteY143" fmla="*/ 366542 h 458348"/>
                <a:gd name="connsiteX144" fmla="*/ 141994 w 284418"/>
                <a:gd name="connsiteY144" fmla="*/ 377065 h 458348"/>
                <a:gd name="connsiteX145" fmla="*/ 143766 w 284418"/>
                <a:gd name="connsiteY145" fmla="*/ 377615 h 458348"/>
                <a:gd name="connsiteX146" fmla="*/ 144809 w 284418"/>
                <a:gd name="connsiteY146" fmla="*/ 382762 h 458348"/>
                <a:gd name="connsiteX147" fmla="*/ 143454 w 284418"/>
                <a:gd name="connsiteY147" fmla="*/ 384768 h 458348"/>
                <a:gd name="connsiteX148" fmla="*/ 144679 w 284418"/>
                <a:gd name="connsiteY148" fmla="*/ 387499 h 458348"/>
                <a:gd name="connsiteX149" fmla="*/ 139934 w 284418"/>
                <a:gd name="connsiteY149" fmla="*/ 393994 h 458348"/>
                <a:gd name="connsiteX150" fmla="*/ 140612 w 284418"/>
                <a:gd name="connsiteY150" fmla="*/ 399509 h 458348"/>
                <a:gd name="connsiteX151" fmla="*/ 143349 w 284418"/>
                <a:gd name="connsiteY151" fmla="*/ 402642 h 458348"/>
                <a:gd name="connsiteX152" fmla="*/ 141107 w 284418"/>
                <a:gd name="connsiteY152" fmla="*/ 404483 h 458348"/>
                <a:gd name="connsiteX153" fmla="*/ 139101 w 284418"/>
                <a:gd name="connsiteY153" fmla="*/ 410016 h 458348"/>
                <a:gd name="connsiteX154" fmla="*/ 132584 w 284418"/>
                <a:gd name="connsiteY154" fmla="*/ 411868 h 458348"/>
                <a:gd name="connsiteX155" fmla="*/ 130603 w 284418"/>
                <a:gd name="connsiteY155" fmla="*/ 413483 h 458348"/>
                <a:gd name="connsiteX156" fmla="*/ 131671 w 284418"/>
                <a:gd name="connsiteY156" fmla="*/ 421379 h 458348"/>
                <a:gd name="connsiteX157" fmla="*/ 130707 w 284418"/>
                <a:gd name="connsiteY157" fmla="*/ 424666 h 458348"/>
                <a:gd name="connsiteX158" fmla="*/ 127657 w 284418"/>
                <a:gd name="connsiteY158" fmla="*/ 427256 h 458348"/>
                <a:gd name="connsiteX159" fmla="*/ 127031 w 284418"/>
                <a:gd name="connsiteY159" fmla="*/ 433687 h 458348"/>
                <a:gd name="connsiteX160" fmla="*/ 128439 w 284418"/>
                <a:gd name="connsiteY160" fmla="*/ 436407 h 458348"/>
                <a:gd name="connsiteX161" fmla="*/ 129247 w 284418"/>
                <a:gd name="connsiteY161" fmla="*/ 442595 h 458348"/>
                <a:gd name="connsiteX162" fmla="*/ 133991 w 284418"/>
                <a:gd name="connsiteY162" fmla="*/ 448623 h 458348"/>
                <a:gd name="connsiteX163" fmla="*/ 133287 w 284418"/>
                <a:gd name="connsiteY163" fmla="*/ 451028 h 458348"/>
                <a:gd name="connsiteX164" fmla="*/ 136598 w 284418"/>
                <a:gd name="connsiteY164" fmla="*/ 449346 h 458348"/>
                <a:gd name="connsiteX165" fmla="*/ 141238 w 284418"/>
                <a:gd name="connsiteY165" fmla="*/ 458348 h 458348"/>
                <a:gd name="connsiteX166" fmla="*/ 90668 w 284418"/>
                <a:gd name="connsiteY166" fmla="*/ 456454 h 458348"/>
                <a:gd name="connsiteX167" fmla="*/ 23284 w 284418"/>
                <a:gd name="connsiteY167" fmla="*/ 454600 h 458348"/>
                <a:gd name="connsiteX168" fmla="*/ 21199 w 284418"/>
                <a:gd name="connsiteY168" fmla="*/ 443612 h 458348"/>
                <a:gd name="connsiteX169" fmla="*/ 22972 w 284418"/>
                <a:gd name="connsiteY169" fmla="*/ 437417 h 458348"/>
                <a:gd name="connsiteX170" fmla="*/ 23623 w 284418"/>
                <a:gd name="connsiteY170" fmla="*/ 414649 h 458348"/>
                <a:gd name="connsiteX171" fmla="*/ 26178 w 284418"/>
                <a:gd name="connsiteY171" fmla="*/ 353178 h 458348"/>
                <a:gd name="connsiteX172" fmla="*/ 27560 w 284418"/>
                <a:gd name="connsiteY172" fmla="*/ 302123 h 458348"/>
                <a:gd name="connsiteX173" fmla="*/ 28316 w 284418"/>
                <a:gd name="connsiteY173" fmla="*/ 299066 h 458348"/>
                <a:gd name="connsiteX174" fmla="*/ 27299 w 284418"/>
                <a:gd name="connsiteY174" fmla="*/ 294837 h 458348"/>
                <a:gd name="connsiteX175" fmla="*/ 22580 w 284418"/>
                <a:gd name="connsiteY175" fmla="*/ 290116 h 458348"/>
                <a:gd name="connsiteX176" fmla="*/ 20287 w 284418"/>
                <a:gd name="connsiteY176" fmla="*/ 289693 h 458348"/>
                <a:gd name="connsiteX177" fmla="*/ 21173 w 284418"/>
                <a:gd name="connsiteY177" fmla="*/ 285801 h 458348"/>
                <a:gd name="connsiteX178" fmla="*/ 19531 w 284418"/>
                <a:gd name="connsiteY178" fmla="*/ 280526 h 458348"/>
                <a:gd name="connsiteX179" fmla="*/ 9521 w 284418"/>
                <a:gd name="connsiteY179" fmla="*/ 280769 h 458348"/>
                <a:gd name="connsiteX180" fmla="*/ 9469 w 284418"/>
                <a:gd name="connsiteY180" fmla="*/ 284450 h 458348"/>
                <a:gd name="connsiteX181" fmla="*/ 7358 w 284418"/>
                <a:gd name="connsiteY181" fmla="*/ 287486 h 458348"/>
                <a:gd name="connsiteX182" fmla="*/ 7722 w 284418"/>
                <a:gd name="connsiteY182" fmla="*/ 290549 h 458348"/>
                <a:gd name="connsiteX183" fmla="*/ 5741 w 284418"/>
                <a:gd name="connsiteY183" fmla="*/ 292009 h 458348"/>
                <a:gd name="connsiteX184" fmla="*/ 1336 w 284418"/>
                <a:gd name="connsiteY184" fmla="*/ 288837 h 458348"/>
                <a:gd name="connsiteX185" fmla="*/ 2822 w 284418"/>
                <a:gd name="connsiteY185" fmla="*/ 281001 h 458348"/>
                <a:gd name="connsiteX186" fmla="*/ 1440 w 284418"/>
                <a:gd name="connsiteY186" fmla="*/ 278787 h 458348"/>
                <a:gd name="connsiteX187" fmla="*/ 4307 w 284418"/>
                <a:gd name="connsiteY187" fmla="*/ 271806 h 458348"/>
                <a:gd name="connsiteX188" fmla="*/ 5063 w 284418"/>
                <a:gd name="connsiteY188" fmla="*/ 267207 h 458348"/>
                <a:gd name="connsiteX189" fmla="*/ 9703 w 284418"/>
                <a:gd name="connsiteY189" fmla="*/ 260652 h 458348"/>
                <a:gd name="connsiteX190" fmla="*/ 9808 w 284418"/>
                <a:gd name="connsiteY190" fmla="*/ 256953 h 458348"/>
                <a:gd name="connsiteX191" fmla="*/ 12493 w 284418"/>
                <a:gd name="connsiteY191" fmla="*/ 251767 h 458348"/>
                <a:gd name="connsiteX192" fmla="*/ 11606 w 284418"/>
                <a:gd name="connsiteY192" fmla="*/ 248624 h 458348"/>
                <a:gd name="connsiteX193" fmla="*/ 6758 w 284418"/>
                <a:gd name="connsiteY193" fmla="*/ 242055 h 458348"/>
                <a:gd name="connsiteX194" fmla="*/ 9417 w 284418"/>
                <a:gd name="connsiteY194" fmla="*/ 236666 h 458348"/>
                <a:gd name="connsiteX195" fmla="*/ 8035 w 284418"/>
                <a:gd name="connsiteY195" fmla="*/ 234331 h 458348"/>
                <a:gd name="connsiteX196" fmla="*/ 9208 w 284418"/>
                <a:gd name="connsiteY196" fmla="*/ 230674 h 458348"/>
                <a:gd name="connsiteX197" fmla="*/ 6028 w 284418"/>
                <a:gd name="connsiteY197" fmla="*/ 225076 h 458348"/>
                <a:gd name="connsiteX198" fmla="*/ 4204 w 284418"/>
                <a:gd name="connsiteY198" fmla="*/ 218818 h 458348"/>
                <a:gd name="connsiteX199" fmla="*/ 4464 w 284418"/>
                <a:gd name="connsiteY199" fmla="*/ 212072 h 458348"/>
                <a:gd name="connsiteX200" fmla="*/ 3682 w 284418"/>
                <a:gd name="connsiteY200" fmla="*/ 209255 h 458348"/>
                <a:gd name="connsiteX201" fmla="*/ 4594 w 284418"/>
                <a:gd name="connsiteY201" fmla="*/ 203399 h 458348"/>
                <a:gd name="connsiteX202" fmla="*/ 3969 w 284418"/>
                <a:gd name="connsiteY202" fmla="*/ 200373 h 458348"/>
                <a:gd name="connsiteX203" fmla="*/ 33 w 284418"/>
                <a:gd name="connsiteY203" fmla="*/ 196439 h 458348"/>
                <a:gd name="connsiteX204" fmla="*/ 33 w 284418"/>
                <a:gd name="connsiteY204" fmla="*/ 196439 h 45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Lst>
              <a:rect l="l" t="t" r="r" b="b"/>
              <a:pathLst>
                <a:path w="284418" h="458348">
                  <a:moveTo>
                    <a:pt x="33" y="196439"/>
                  </a:moveTo>
                  <a:lnTo>
                    <a:pt x="1258" y="189667"/>
                  </a:lnTo>
                  <a:lnTo>
                    <a:pt x="3864" y="182848"/>
                  </a:lnTo>
                  <a:lnTo>
                    <a:pt x="3134" y="179113"/>
                  </a:lnTo>
                  <a:lnTo>
                    <a:pt x="5037" y="176575"/>
                  </a:lnTo>
                  <a:lnTo>
                    <a:pt x="6836" y="167304"/>
                  </a:lnTo>
                  <a:lnTo>
                    <a:pt x="10747" y="163949"/>
                  </a:lnTo>
                  <a:lnTo>
                    <a:pt x="13640" y="157819"/>
                  </a:lnTo>
                  <a:lnTo>
                    <a:pt x="17055" y="155458"/>
                  </a:lnTo>
                  <a:lnTo>
                    <a:pt x="18306" y="150546"/>
                  </a:lnTo>
                  <a:lnTo>
                    <a:pt x="16403" y="143341"/>
                  </a:lnTo>
                  <a:lnTo>
                    <a:pt x="16429" y="138541"/>
                  </a:lnTo>
                  <a:lnTo>
                    <a:pt x="15047" y="130781"/>
                  </a:lnTo>
                  <a:lnTo>
                    <a:pt x="17732" y="127505"/>
                  </a:lnTo>
                  <a:lnTo>
                    <a:pt x="20469" y="119465"/>
                  </a:lnTo>
                  <a:lnTo>
                    <a:pt x="19895" y="109698"/>
                  </a:lnTo>
                  <a:lnTo>
                    <a:pt x="18931" y="104909"/>
                  </a:lnTo>
                  <a:lnTo>
                    <a:pt x="16898" y="102220"/>
                  </a:lnTo>
                  <a:lnTo>
                    <a:pt x="13692" y="94472"/>
                  </a:lnTo>
                  <a:lnTo>
                    <a:pt x="11711" y="93257"/>
                  </a:lnTo>
                  <a:lnTo>
                    <a:pt x="8088" y="86897"/>
                  </a:lnTo>
                  <a:lnTo>
                    <a:pt x="8817" y="84813"/>
                  </a:lnTo>
                  <a:lnTo>
                    <a:pt x="6940" y="81244"/>
                  </a:lnTo>
                  <a:lnTo>
                    <a:pt x="7775" y="75082"/>
                  </a:lnTo>
                  <a:lnTo>
                    <a:pt x="9703" y="72057"/>
                  </a:lnTo>
                  <a:lnTo>
                    <a:pt x="10694" y="55263"/>
                  </a:lnTo>
                  <a:lnTo>
                    <a:pt x="15100" y="46252"/>
                  </a:lnTo>
                  <a:lnTo>
                    <a:pt x="14839" y="43300"/>
                  </a:lnTo>
                  <a:lnTo>
                    <a:pt x="8426" y="36405"/>
                  </a:lnTo>
                  <a:lnTo>
                    <a:pt x="8374" y="32531"/>
                  </a:lnTo>
                  <a:lnTo>
                    <a:pt x="9938" y="30570"/>
                  </a:lnTo>
                  <a:lnTo>
                    <a:pt x="11789" y="22869"/>
                  </a:lnTo>
                  <a:lnTo>
                    <a:pt x="14317" y="19838"/>
                  </a:lnTo>
                  <a:lnTo>
                    <a:pt x="14370" y="10588"/>
                  </a:lnTo>
                  <a:lnTo>
                    <a:pt x="12024" y="5979"/>
                  </a:lnTo>
                  <a:lnTo>
                    <a:pt x="13666" y="1213"/>
                  </a:lnTo>
                  <a:lnTo>
                    <a:pt x="53731" y="143"/>
                  </a:lnTo>
                  <a:lnTo>
                    <a:pt x="67911" y="511"/>
                  </a:lnTo>
                  <a:lnTo>
                    <a:pt x="85194" y="0"/>
                  </a:lnTo>
                  <a:lnTo>
                    <a:pt x="115822" y="402"/>
                  </a:lnTo>
                  <a:lnTo>
                    <a:pt x="127240" y="1761"/>
                  </a:lnTo>
                  <a:lnTo>
                    <a:pt x="142385" y="1651"/>
                  </a:lnTo>
                  <a:lnTo>
                    <a:pt x="162352" y="2627"/>
                  </a:lnTo>
                  <a:lnTo>
                    <a:pt x="185526" y="2170"/>
                  </a:lnTo>
                  <a:lnTo>
                    <a:pt x="219726" y="1844"/>
                  </a:lnTo>
                  <a:lnTo>
                    <a:pt x="242769" y="1085"/>
                  </a:lnTo>
                  <a:lnTo>
                    <a:pt x="284451" y="615"/>
                  </a:lnTo>
                  <a:lnTo>
                    <a:pt x="281088" y="3248"/>
                  </a:lnTo>
                  <a:lnTo>
                    <a:pt x="278742" y="1701"/>
                  </a:lnTo>
                  <a:lnTo>
                    <a:pt x="275014" y="3547"/>
                  </a:lnTo>
                  <a:lnTo>
                    <a:pt x="273450" y="6396"/>
                  </a:lnTo>
                  <a:lnTo>
                    <a:pt x="277256" y="11843"/>
                  </a:lnTo>
                  <a:lnTo>
                    <a:pt x="276552" y="16295"/>
                  </a:lnTo>
                  <a:lnTo>
                    <a:pt x="279628" y="21555"/>
                  </a:lnTo>
                  <a:lnTo>
                    <a:pt x="277856" y="25780"/>
                  </a:lnTo>
                  <a:lnTo>
                    <a:pt x="271417" y="34060"/>
                  </a:lnTo>
                  <a:lnTo>
                    <a:pt x="272043" y="36616"/>
                  </a:lnTo>
                  <a:lnTo>
                    <a:pt x="268341" y="41445"/>
                  </a:lnTo>
                  <a:lnTo>
                    <a:pt x="269540" y="42705"/>
                  </a:lnTo>
                  <a:lnTo>
                    <a:pt x="268081" y="47095"/>
                  </a:lnTo>
                  <a:lnTo>
                    <a:pt x="262424" y="53113"/>
                  </a:lnTo>
                  <a:lnTo>
                    <a:pt x="260677" y="53569"/>
                  </a:lnTo>
                  <a:lnTo>
                    <a:pt x="261225" y="58656"/>
                  </a:lnTo>
                  <a:lnTo>
                    <a:pt x="262502" y="58609"/>
                  </a:lnTo>
                  <a:lnTo>
                    <a:pt x="265760" y="65053"/>
                  </a:lnTo>
                  <a:lnTo>
                    <a:pt x="265448" y="68754"/>
                  </a:lnTo>
                  <a:lnTo>
                    <a:pt x="267637" y="70056"/>
                  </a:lnTo>
                  <a:lnTo>
                    <a:pt x="267898" y="74141"/>
                  </a:lnTo>
                  <a:lnTo>
                    <a:pt x="270348" y="74117"/>
                  </a:lnTo>
                  <a:lnTo>
                    <a:pt x="271443" y="79637"/>
                  </a:lnTo>
                  <a:lnTo>
                    <a:pt x="271469" y="86104"/>
                  </a:lnTo>
                  <a:lnTo>
                    <a:pt x="273946" y="85973"/>
                  </a:lnTo>
                  <a:lnTo>
                    <a:pt x="272538" y="90528"/>
                  </a:lnTo>
                  <a:lnTo>
                    <a:pt x="269566" y="92276"/>
                  </a:lnTo>
                  <a:lnTo>
                    <a:pt x="266777" y="91660"/>
                  </a:lnTo>
                  <a:lnTo>
                    <a:pt x="265343" y="94036"/>
                  </a:lnTo>
                  <a:lnTo>
                    <a:pt x="268993" y="97149"/>
                  </a:lnTo>
                  <a:lnTo>
                    <a:pt x="265839" y="100555"/>
                  </a:lnTo>
                  <a:lnTo>
                    <a:pt x="267898" y="104674"/>
                  </a:lnTo>
                  <a:lnTo>
                    <a:pt x="265187" y="107643"/>
                  </a:lnTo>
                  <a:lnTo>
                    <a:pt x="260130" y="108785"/>
                  </a:lnTo>
                  <a:lnTo>
                    <a:pt x="256506" y="116577"/>
                  </a:lnTo>
                  <a:lnTo>
                    <a:pt x="248504" y="123260"/>
                  </a:lnTo>
                  <a:lnTo>
                    <a:pt x="244568" y="124781"/>
                  </a:lnTo>
                  <a:lnTo>
                    <a:pt x="240866" y="124033"/>
                  </a:lnTo>
                  <a:lnTo>
                    <a:pt x="237060" y="125298"/>
                  </a:lnTo>
                  <a:lnTo>
                    <a:pt x="234063" y="128837"/>
                  </a:lnTo>
                  <a:lnTo>
                    <a:pt x="234272" y="134128"/>
                  </a:lnTo>
                  <a:lnTo>
                    <a:pt x="225617" y="137952"/>
                  </a:lnTo>
                  <a:lnTo>
                    <a:pt x="220951" y="135638"/>
                  </a:lnTo>
                  <a:lnTo>
                    <a:pt x="217510" y="137806"/>
                  </a:lnTo>
                  <a:lnTo>
                    <a:pt x="210003" y="137829"/>
                  </a:lnTo>
                  <a:lnTo>
                    <a:pt x="208934" y="139368"/>
                  </a:lnTo>
                  <a:lnTo>
                    <a:pt x="203147" y="140853"/>
                  </a:lnTo>
                  <a:lnTo>
                    <a:pt x="202574" y="144927"/>
                  </a:lnTo>
                  <a:lnTo>
                    <a:pt x="198872" y="148086"/>
                  </a:lnTo>
                  <a:lnTo>
                    <a:pt x="197491" y="150917"/>
                  </a:lnTo>
                  <a:lnTo>
                    <a:pt x="200410" y="157887"/>
                  </a:lnTo>
                  <a:lnTo>
                    <a:pt x="197829" y="167656"/>
                  </a:lnTo>
                  <a:lnTo>
                    <a:pt x="201713" y="174292"/>
                  </a:lnTo>
                  <a:lnTo>
                    <a:pt x="201974" y="180581"/>
                  </a:lnTo>
                  <a:lnTo>
                    <a:pt x="199655" y="181695"/>
                  </a:lnTo>
                  <a:lnTo>
                    <a:pt x="199707" y="185324"/>
                  </a:lnTo>
                  <a:lnTo>
                    <a:pt x="202887" y="185864"/>
                  </a:lnTo>
                  <a:lnTo>
                    <a:pt x="200932" y="188428"/>
                  </a:lnTo>
                  <a:lnTo>
                    <a:pt x="202756" y="189800"/>
                  </a:lnTo>
                  <a:lnTo>
                    <a:pt x="200358" y="191569"/>
                  </a:lnTo>
                  <a:lnTo>
                    <a:pt x="195874" y="197386"/>
                  </a:lnTo>
                  <a:lnTo>
                    <a:pt x="196526" y="199188"/>
                  </a:lnTo>
                  <a:lnTo>
                    <a:pt x="192147" y="203070"/>
                  </a:lnTo>
                  <a:lnTo>
                    <a:pt x="190453" y="207165"/>
                  </a:lnTo>
                  <a:lnTo>
                    <a:pt x="190817" y="212095"/>
                  </a:lnTo>
                  <a:lnTo>
                    <a:pt x="194024" y="212294"/>
                  </a:lnTo>
                  <a:lnTo>
                    <a:pt x="190114" y="216966"/>
                  </a:lnTo>
                  <a:lnTo>
                    <a:pt x="189723" y="222110"/>
                  </a:lnTo>
                  <a:lnTo>
                    <a:pt x="185682" y="225245"/>
                  </a:lnTo>
                  <a:lnTo>
                    <a:pt x="180730" y="232842"/>
                  </a:lnTo>
                  <a:lnTo>
                    <a:pt x="180886" y="243712"/>
                  </a:lnTo>
                  <a:lnTo>
                    <a:pt x="177680" y="248817"/>
                  </a:lnTo>
                  <a:lnTo>
                    <a:pt x="177732" y="251545"/>
                  </a:lnTo>
                  <a:lnTo>
                    <a:pt x="173379" y="256655"/>
                  </a:lnTo>
                  <a:lnTo>
                    <a:pt x="168244" y="258938"/>
                  </a:lnTo>
                  <a:lnTo>
                    <a:pt x="163317" y="266644"/>
                  </a:lnTo>
                  <a:lnTo>
                    <a:pt x="163577" y="272098"/>
                  </a:lnTo>
                  <a:lnTo>
                    <a:pt x="161779" y="277532"/>
                  </a:lnTo>
                  <a:lnTo>
                    <a:pt x="159928" y="278494"/>
                  </a:lnTo>
                  <a:lnTo>
                    <a:pt x="158990" y="282428"/>
                  </a:lnTo>
                  <a:lnTo>
                    <a:pt x="159954" y="285467"/>
                  </a:lnTo>
                  <a:lnTo>
                    <a:pt x="153438" y="289808"/>
                  </a:lnTo>
                  <a:lnTo>
                    <a:pt x="152108" y="292935"/>
                  </a:lnTo>
                  <a:lnTo>
                    <a:pt x="152473" y="297360"/>
                  </a:lnTo>
                  <a:lnTo>
                    <a:pt x="149814" y="303038"/>
                  </a:lnTo>
                  <a:lnTo>
                    <a:pt x="152499" y="307100"/>
                  </a:lnTo>
                  <a:lnTo>
                    <a:pt x="150727" y="312140"/>
                  </a:lnTo>
                  <a:lnTo>
                    <a:pt x="149136" y="327100"/>
                  </a:lnTo>
                  <a:lnTo>
                    <a:pt x="147442" y="332195"/>
                  </a:lnTo>
                  <a:lnTo>
                    <a:pt x="151117" y="334159"/>
                  </a:lnTo>
                  <a:lnTo>
                    <a:pt x="148120" y="339099"/>
                  </a:lnTo>
                  <a:lnTo>
                    <a:pt x="150335" y="342754"/>
                  </a:lnTo>
                  <a:lnTo>
                    <a:pt x="146477" y="352573"/>
                  </a:lnTo>
                  <a:lnTo>
                    <a:pt x="144288" y="353979"/>
                  </a:lnTo>
                  <a:lnTo>
                    <a:pt x="144731" y="358760"/>
                  </a:lnTo>
                  <a:lnTo>
                    <a:pt x="144053" y="364844"/>
                  </a:lnTo>
                  <a:lnTo>
                    <a:pt x="142359" y="366542"/>
                  </a:lnTo>
                  <a:lnTo>
                    <a:pt x="141994" y="377065"/>
                  </a:lnTo>
                  <a:lnTo>
                    <a:pt x="143766" y="377615"/>
                  </a:lnTo>
                  <a:lnTo>
                    <a:pt x="144809" y="382762"/>
                  </a:lnTo>
                  <a:lnTo>
                    <a:pt x="143454" y="384768"/>
                  </a:lnTo>
                  <a:lnTo>
                    <a:pt x="144679" y="387499"/>
                  </a:lnTo>
                  <a:lnTo>
                    <a:pt x="139934" y="393994"/>
                  </a:lnTo>
                  <a:lnTo>
                    <a:pt x="140612" y="399509"/>
                  </a:lnTo>
                  <a:lnTo>
                    <a:pt x="143349" y="402642"/>
                  </a:lnTo>
                  <a:lnTo>
                    <a:pt x="141107" y="404483"/>
                  </a:lnTo>
                  <a:lnTo>
                    <a:pt x="139101" y="410016"/>
                  </a:lnTo>
                  <a:lnTo>
                    <a:pt x="132584" y="411868"/>
                  </a:lnTo>
                  <a:lnTo>
                    <a:pt x="130603" y="413483"/>
                  </a:lnTo>
                  <a:lnTo>
                    <a:pt x="131671" y="421379"/>
                  </a:lnTo>
                  <a:lnTo>
                    <a:pt x="130707" y="424666"/>
                  </a:lnTo>
                  <a:lnTo>
                    <a:pt x="127657" y="427256"/>
                  </a:lnTo>
                  <a:lnTo>
                    <a:pt x="127031" y="433687"/>
                  </a:lnTo>
                  <a:lnTo>
                    <a:pt x="128439" y="436407"/>
                  </a:lnTo>
                  <a:lnTo>
                    <a:pt x="129247" y="442595"/>
                  </a:lnTo>
                  <a:lnTo>
                    <a:pt x="133991" y="448623"/>
                  </a:lnTo>
                  <a:lnTo>
                    <a:pt x="133287" y="451028"/>
                  </a:lnTo>
                  <a:lnTo>
                    <a:pt x="136598" y="449346"/>
                  </a:lnTo>
                  <a:lnTo>
                    <a:pt x="141238" y="458348"/>
                  </a:lnTo>
                  <a:lnTo>
                    <a:pt x="90668" y="456454"/>
                  </a:lnTo>
                  <a:lnTo>
                    <a:pt x="23284" y="454600"/>
                  </a:lnTo>
                  <a:lnTo>
                    <a:pt x="21199" y="443612"/>
                  </a:lnTo>
                  <a:lnTo>
                    <a:pt x="22972" y="437417"/>
                  </a:lnTo>
                  <a:lnTo>
                    <a:pt x="23623" y="414649"/>
                  </a:lnTo>
                  <a:lnTo>
                    <a:pt x="26178" y="353178"/>
                  </a:lnTo>
                  <a:lnTo>
                    <a:pt x="27560" y="302123"/>
                  </a:lnTo>
                  <a:lnTo>
                    <a:pt x="28316" y="299066"/>
                  </a:lnTo>
                  <a:lnTo>
                    <a:pt x="27299" y="294837"/>
                  </a:lnTo>
                  <a:lnTo>
                    <a:pt x="22580" y="290116"/>
                  </a:lnTo>
                  <a:lnTo>
                    <a:pt x="20287" y="289693"/>
                  </a:lnTo>
                  <a:lnTo>
                    <a:pt x="21173" y="285801"/>
                  </a:lnTo>
                  <a:lnTo>
                    <a:pt x="19531" y="280526"/>
                  </a:lnTo>
                  <a:lnTo>
                    <a:pt x="9521" y="280769"/>
                  </a:lnTo>
                  <a:lnTo>
                    <a:pt x="9469" y="284450"/>
                  </a:lnTo>
                  <a:lnTo>
                    <a:pt x="7358" y="287486"/>
                  </a:lnTo>
                  <a:lnTo>
                    <a:pt x="7722" y="290549"/>
                  </a:lnTo>
                  <a:lnTo>
                    <a:pt x="5741" y="292009"/>
                  </a:lnTo>
                  <a:lnTo>
                    <a:pt x="1336" y="288837"/>
                  </a:lnTo>
                  <a:lnTo>
                    <a:pt x="2822" y="281001"/>
                  </a:lnTo>
                  <a:lnTo>
                    <a:pt x="1440" y="278787"/>
                  </a:lnTo>
                  <a:lnTo>
                    <a:pt x="4307" y="271806"/>
                  </a:lnTo>
                  <a:lnTo>
                    <a:pt x="5063" y="267207"/>
                  </a:lnTo>
                  <a:lnTo>
                    <a:pt x="9703" y="260652"/>
                  </a:lnTo>
                  <a:lnTo>
                    <a:pt x="9808" y="256953"/>
                  </a:lnTo>
                  <a:lnTo>
                    <a:pt x="12493" y="251767"/>
                  </a:lnTo>
                  <a:lnTo>
                    <a:pt x="11606" y="248624"/>
                  </a:lnTo>
                  <a:lnTo>
                    <a:pt x="6758" y="242055"/>
                  </a:lnTo>
                  <a:lnTo>
                    <a:pt x="9417" y="236666"/>
                  </a:lnTo>
                  <a:lnTo>
                    <a:pt x="8035" y="234331"/>
                  </a:lnTo>
                  <a:lnTo>
                    <a:pt x="9208" y="230674"/>
                  </a:lnTo>
                  <a:lnTo>
                    <a:pt x="6028" y="225076"/>
                  </a:lnTo>
                  <a:lnTo>
                    <a:pt x="4204" y="218818"/>
                  </a:lnTo>
                  <a:lnTo>
                    <a:pt x="4464" y="212072"/>
                  </a:lnTo>
                  <a:lnTo>
                    <a:pt x="3682" y="209255"/>
                  </a:lnTo>
                  <a:lnTo>
                    <a:pt x="4594" y="203399"/>
                  </a:lnTo>
                  <a:lnTo>
                    <a:pt x="3969" y="200373"/>
                  </a:lnTo>
                  <a:lnTo>
                    <a:pt x="33" y="196439"/>
                  </a:lnTo>
                  <a:lnTo>
                    <a:pt x="33" y="196439"/>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60" name="WA">
              <a:extLst>
                <a:ext uri="{FF2B5EF4-FFF2-40B4-BE49-F238E27FC236}">
                  <a16:creationId xmlns:a16="http://schemas.microsoft.com/office/drawing/2014/main" id="{30D4C303-86B2-ADF8-83C1-FED69BA2C39A}"/>
                </a:ext>
              </a:extLst>
            </p:cNvPr>
            <p:cNvGrpSpPr/>
            <p:nvPr/>
          </p:nvGrpSpPr>
          <p:grpSpPr>
            <a:xfrm>
              <a:off x="1307455" y="1916693"/>
              <a:ext cx="911974" cy="588026"/>
              <a:chOff x="485386" y="1201681"/>
              <a:chExt cx="1155474" cy="745031"/>
            </a:xfrm>
            <a:solidFill>
              <a:schemeClr val="bg2"/>
            </a:solidFill>
          </p:grpSpPr>
          <p:sp>
            <p:nvSpPr>
              <p:cNvPr id="74" name="WA-1">
                <a:extLst>
                  <a:ext uri="{FF2B5EF4-FFF2-40B4-BE49-F238E27FC236}">
                    <a16:creationId xmlns:a16="http://schemas.microsoft.com/office/drawing/2014/main" id="{8D363A2C-760A-53C5-47DB-0C36FBA1378E}"/>
                  </a:ext>
                </a:extLst>
              </p:cNvPr>
              <p:cNvSpPr/>
              <p:nvPr/>
            </p:nvSpPr>
            <p:spPr>
              <a:xfrm>
                <a:off x="851794" y="1378129"/>
                <a:ext cx="57667" cy="131041"/>
              </a:xfrm>
              <a:custGeom>
                <a:avLst/>
                <a:gdLst>
                  <a:gd name="connsiteX0" fmla="*/ 33 w 57081"/>
                  <a:gd name="connsiteY0" fmla="*/ 90077 h 129427"/>
                  <a:gd name="connsiteX1" fmla="*/ 711 w 57081"/>
                  <a:gd name="connsiteY1" fmla="*/ 86613 h 129427"/>
                  <a:gd name="connsiteX2" fmla="*/ 5953 w 57081"/>
                  <a:gd name="connsiteY2" fmla="*/ 85663 h 129427"/>
                  <a:gd name="connsiteX3" fmla="*/ 10171 w 57081"/>
                  <a:gd name="connsiteY3" fmla="*/ 80112 h 129427"/>
                  <a:gd name="connsiteX4" fmla="*/ 8573 w 57081"/>
                  <a:gd name="connsiteY4" fmla="*/ 77295 h 129427"/>
                  <a:gd name="connsiteX5" fmla="*/ 8513 w 57081"/>
                  <a:gd name="connsiteY5" fmla="*/ 73254 h 129427"/>
                  <a:gd name="connsiteX6" fmla="*/ 11623 w 57081"/>
                  <a:gd name="connsiteY6" fmla="*/ 73711 h 129427"/>
                  <a:gd name="connsiteX7" fmla="*/ 14352 w 57081"/>
                  <a:gd name="connsiteY7" fmla="*/ 69435 h 129427"/>
                  <a:gd name="connsiteX8" fmla="*/ 10846 w 57081"/>
                  <a:gd name="connsiteY8" fmla="*/ 67823 h 129427"/>
                  <a:gd name="connsiteX9" fmla="*/ 13169 w 57081"/>
                  <a:gd name="connsiteY9" fmla="*/ 64747 h 129427"/>
                  <a:gd name="connsiteX10" fmla="*/ 14438 w 57081"/>
                  <a:gd name="connsiteY10" fmla="*/ 67082 h 129427"/>
                  <a:gd name="connsiteX11" fmla="*/ 19054 w 57081"/>
                  <a:gd name="connsiteY11" fmla="*/ 69665 h 129427"/>
                  <a:gd name="connsiteX12" fmla="*/ 20783 w 57081"/>
                  <a:gd name="connsiteY12" fmla="*/ 64035 h 129427"/>
                  <a:gd name="connsiteX13" fmla="*/ 18606 w 57081"/>
                  <a:gd name="connsiteY13" fmla="*/ 60842 h 129427"/>
                  <a:gd name="connsiteX14" fmla="*/ 22993 w 57081"/>
                  <a:gd name="connsiteY14" fmla="*/ 60889 h 129427"/>
                  <a:gd name="connsiteX15" fmla="*/ 23330 w 57081"/>
                  <a:gd name="connsiteY15" fmla="*/ 56562 h 129427"/>
                  <a:gd name="connsiteX16" fmla="*/ 20491 w 57081"/>
                  <a:gd name="connsiteY16" fmla="*/ 55132 h 129427"/>
                  <a:gd name="connsiteX17" fmla="*/ 21273 w 57081"/>
                  <a:gd name="connsiteY17" fmla="*/ 49046 h 129427"/>
                  <a:gd name="connsiteX18" fmla="*/ 25358 w 57081"/>
                  <a:gd name="connsiteY18" fmla="*/ 47053 h 129427"/>
                  <a:gd name="connsiteX19" fmla="*/ 27190 w 57081"/>
                  <a:gd name="connsiteY19" fmla="*/ 39502 h 129427"/>
                  <a:gd name="connsiteX20" fmla="*/ 21554 w 57081"/>
                  <a:gd name="connsiteY20" fmla="*/ 33387 h 129427"/>
                  <a:gd name="connsiteX21" fmla="*/ 21526 w 57081"/>
                  <a:gd name="connsiteY21" fmla="*/ 17464 h 129427"/>
                  <a:gd name="connsiteX22" fmla="*/ 18809 w 57081"/>
                  <a:gd name="connsiteY22" fmla="*/ 11976 h 129427"/>
                  <a:gd name="connsiteX23" fmla="*/ 20785 w 57081"/>
                  <a:gd name="connsiteY23" fmla="*/ 6834 h 129427"/>
                  <a:gd name="connsiteX24" fmla="*/ 22983 w 57081"/>
                  <a:gd name="connsiteY24" fmla="*/ 7946 h 129427"/>
                  <a:gd name="connsiteX25" fmla="*/ 23486 w 57081"/>
                  <a:gd name="connsiteY25" fmla="*/ 4993 h 129427"/>
                  <a:gd name="connsiteX26" fmla="*/ 27060 w 57081"/>
                  <a:gd name="connsiteY26" fmla="*/ 5689 h 129427"/>
                  <a:gd name="connsiteX27" fmla="*/ 26007 w 57081"/>
                  <a:gd name="connsiteY27" fmla="*/ 3295 h 129427"/>
                  <a:gd name="connsiteX28" fmla="*/ 28918 w 57081"/>
                  <a:gd name="connsiteY28" fmla="*/ 3399 h 129427"/>
                  <a:gd name="connsiteX29" fmla="*/ 29619 w 57081"/>
                  <a:gd name="connsiteY29" fmla="*/ 0 h 129427"/>
                  <a:gd name="connsiteX30" fmla="*/ 33339 w 57081"/>
                  <a:gd name="connsiteY30" fmla="*/ 6534 h 129427"/>
                  <a:gd name="connsiteX31" fmla="*/ 31006 w 57081"/>
                  <a:gd name="connsiteY31" fmla="*/ 4941 h 129427"/>
                  <a:gd name="connsiteX32" fmla="*/ 32458 w 57081"/>
                  <a:gd name="connsiteY32" fmla="*/ 12839 h 129427"/>
                  <a:gd name="connsiteX33" fmla="*/ 36952 w 57081"/>
                  <a:gd name="connsiteY33" fmla="*/ 14527 h 129427"/>
                  <a:gd name="connsiteX34" fmla="*/ 37184 w 57081"/>
                  <a:gd name="connsiteY34" fmla="*/ 20610 h 129427"/>
                  <a:gd name="connsiteX35" fmla="*/ 40315 w 57081"/>
                  <a:gd name="connsiteY35" fmla="*/ 20558 h 129427"/>
                  <a:gd name="connsiteX36" fmla="*/ 41045 w 57081"/>
                  <a:gd name="connsiteY36" fmla="*/ 26761 h 129427"/>
                  <a:gd name="connsiteX37" fmla="*/ 46242 w 57081"/>
                  <a:gd name="connsiteY37" fmla="*/ 26067 h 129427"/>
                  <a:gd name="connsiteX38" fmla="*/ 46245 w 57081"/>
                  <a:gd name="connsiteY38" fmla="*/ 30450 h 129427"/>
                  <a:gd name="connsiteX39" fmla="*/ 43834 w 57081"/>
                  <a:gd name="connsiteY39" fmla="*/ 33671 h 129427"/>
                  <a:gd name="connsiteX40" fmla="*/ 46592 w 57081"/>
                  <a:gd name="connsiteY40" fmla="*/ 36197 h 129427"/>
                  <a:gd name="connsiteX41" fmla="*/ 46242 w 57081"/>
                  <a:gd name="connsiteY41" fmla="*/ 44807 h 129427"/>
                  <a:gd name="connsiteX42" fmla="*/ 47637 w 57081"/>
                  <a:gd name="connsiteY42" fmla="*/ 45405 h 129427"/>
                  <a:gd name="connsiteX43" fmla="*/ 48072 w 57081"/>
                  <a:gd name="connsiteY43" fmla="*/ 51895 h 129427"/>
                  <a:gd name="connsiteX44" fmla="*/ 52496 w 57081"/>
                  <a:gd name="connsiteY44" fmla="*/ 52046 h 129427"/>
                  <a:gd name="connsiteX45" fmla="*/ 55877 w 57081"/>
                  <a:gd name="connsiteY45" fmla="*/ 55250 h 129427"/>
                  <a:gd name="connsiteX46" fmla="*/ 56974 w 57081"/>
                  <a:gd name="connsiteY46" fmla="*/ 61082 h 129427"/>
                  <a:gd name="connsiteX47" fmla="*/ 57115 w 57081"/>
                  <a:gd name="connsiteY47" fmla="*/ 69607 h 129427"/>
                  <a:gd name="connsiteX48" fmla="*/ 56320 w 57081"/>
                  <a:gd name="connsiteY48" fmla="*/ 73776 h 129427"/>
                  <a:gd name="connsiteX49" fmla="*/ 48792 w 57081"/>
                  <a:gd name="connsiteY49" fmla="*/ 80722 h 129427"/>
                  <a:gd name="connsiteX50" fmla="*/ 43620 w 57081"/>
                  <a:gd name="connsiteY50" fmla="*/ 82314 h 129427"/>
                  <a:gd name="connsiteX51" fmla="*/ 47483 w 57081"/>
                  <a:gd name="connsiteY51" fmla="*/ 85316 h 129427"/>
                  <a:gd name="connsiteX52" fmla="*/ 48049 w 57081"/>
                  <a:gd name="connsiteY52" fmla="*/ 92331 h 129427"/>
                  <a:gd name="connsiteX53" fmla="*/ 31817 w 57081"/>
                  <a:gd name="connsiteY53" fmla="*/ 92211 h 129427"/>
                  <a:gd name="connsiteX54" fmla="*/ 29721 w 57081"/>
                  <a:gd name="connsiteY54" fmla="*/ 100717 h 129427"/>
                  <a:gd name="connsiteX55" fmla="*/ 31489 w 57081"/>
                  <a:gd name="connsiteY55" fmla="*/ 100441 h 129427"/>
                  <a:gd name="connsiteX56" fmla="*/ 32164 w 57081"/>
                  <a:gd name="connsiteY56" fmla="*/ 105407 h 129427"/>
                  <a:gd name="connsiteX57" fmla="*/ 35331 w 57081"/>
                  <a:gd name="connsiteY57" fmla="*/ 105180 h 129427"/>
                  <a:gd name="connsiteX58" fmla="*/ 35044 w 57081"/>
                  <a:gd name="connsiteY58" fmla="*/ 111592 h 129427"/>
                  <a:gd name="connsiteX59" fmla="*/ 36671 w 57081"/>
                  <a:gd name="connsiteY59" fmla="*/ 116225 h 129427"/>
                  <a:gd name="connsiteX60" fmla="*/ 33949 w 57081"/>
                  <a:gd name="connsiteY60" fmla="*/ 119564 h 129427"/>
                  <a:gd name="connsiteX61" fmla="*/ 36569 w 57081"/>
                  <a:gd name="connsiteY61" fmla="*/ 123041 h 129427"/>
                  <a:gd name="connsiteX62" fmla="*/ 34184 w 57081"/>
                  <a:gd name="connsiteY62" fmla="*/ 129427 h 129427"/>
                  <a:gd name="connsiteX63" fmla="*/ 31309 w 57081"/>
                  <a:gd name="connsiteY63" fmla="*/ 129393 h 129427"/>
                  <a:gd name="connsiteX64" fmla="*/ 29010 w 57081"/>
                  <a:gd name="connsiteY64" fmla="*/ 126284 h 129427"/>
                  <a:gd name="connsiteX65" fmla="*/ 20905 w 57081"/>
                  <a:gd name="connsiteY65" fmla="*/ 126208 h 129427"/>
                  <a:gd name="connsiteX66" fmla="*/ 20605 w 57081"/>
                  <a:gd name="connsiteY66" fmla="*/ 129328 h 129427"/>
                  <a:gd name="connsiteX67" fmla="*/ 16349 w 57081"/>
                  <a:gd name="connsiteY67" fmla="*/ 127755 h 129427"/>
                  <a:gd name="connsiteX68" fmla="*/ 10090 w 57081"/>
                  <a:gd name="connsiteY68" fmla="*/ 127116 h 129427"/>
                  <a:gd name="connsiteX69" fmla="*/ 10671 w 57081"/>
                  <a:gd name="connsiteY69" fmla="*/ 121278 h 129427"/>
                  <a:gd name="connsiteX70" fmla="*/ 14099 w 57081"/>
                  <a:gd name="connsiteY70" fmla="*/ 116940 h 129427"/>
                  <a:gd name="connsiteX71" fmla="*/ 14892 w 57081"/>
                  <a:gd name="connsiteY71" fmla="*/ 112784 h 129427"/>
                  <a:gd name="connsiteX72" fmla="*/ 10512 w 57081"/>
                  <a:gd name="connsiteY72" fmla="*/ 108019 h 129427"/>
                  <a:gd name="connsiteX73" fmla="*/ 8289 w 57081"/>
                  <a:gd name="connsiteY73" fmla="*/ 99987 h 129427"/>
                  <a:gd name="connsiteX74" fmla="*/ 9608 w 57081"/>
                  <a:gd name="connsiteY74" fmla="*/ 97323 h 129427"/>
                  <a:gd name="connsiteX75" fmla="*/ 9027 w 57081"/>
                  <a:gd name="connsiteY75" fmla="*/ 91965 h 129427"/>
                  <a:gd name="connsiteX76" fmla="*/ 922 w 57081"/>
                  <a:gd name="connsiteY76" fmla="*/ 91843 h 129427"/>
                  <a:gd name="connsiteX77" fmla="*/ 33 w 57081"/>
                  <a:gd name="connsiteY77" fmla="*/ 90077 h 129427"/>
                  <a:gd name="connsiteX78" fmla="*/ 33 w 57081"/>
                  <a:gd name="connsiteY78" fmla="*/ 90077 h 129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57081" h="129427">
                    <a:moveTo>
                      <a:pt x="33" y="90077"/>
                    </a:moveTo>
                    <a:lnTo>
                      <a:pt x="711" y="86613"/>
                    </a:lnTo>
                    <a:lnTo>
                      <a:pt x="5953" y="85663"/>
                    </a:lnTo>
                    <a:lnTo>
                      <a:pt x="10171" y="80112"/>
                    </a:lnTo>
                    <a:lnTo>
                      <a:pt x="8573" y="77295"/>
                    </a:lnTo>
                    <a:lnTo>
                      <a:pt x="8513" y="73254"/>
                    </a:lnTo>
                    <a:lnTo>
                      <a:pt x="11623" y="73711"/>
                    </a:lnTo>
                    <a:lnTo>
                      <a:pt x="14352" y="69435"/>
                    </a:lnTo>
                    <a:lnTo>
                      <a:pt x="10846" y="67823"/>
                    </a:lnTo>
                    <a:lnTo>
                      <a:pt x="13169" y="64747"/>
                    </a:lnTo>
                    <a:lnTo>
                      <a:pt x="14438" y="67082"/>
                    </a:lnTo>
                    <a:lnTo>
                      <a:pt x="19054" y="69665"/>
                    </a:lnTo>
                    <a:lnTo>
                      <a:pt x="20783" y="64035"/>
                    </a:lnTo>
                    <a:lnTo>
                      <a:pt x="18606" y="60842"/>
                    </a:lnTo>
                    <a:lnTo>
                      <a:pt x="22993" y="60889"/>
                    </a:lnTo>
                    <a:lnTo>
                      <a:pt x="23330" y="56562"/>
                    </a:lnTo>
                    <a:lnTo>
                      <a:pt x="20491" y="55132"/>
                    </a:lnTo>
                    <a:lnTo>
                      <a:pt x="21273" y="49046"/>
                    </a:lnTo>
                    <a:lnTo>
                      <a:pt x="25358" y="47053"/>
                    </a:lnTo>
                    <a:lnTo>
                      <a:pt x="27190" y="39502"/>
                    </a:lnTo>
                    <a:lnTo>
                      <a:pt x="21554" y="33387"/>
                    </a:lnTo>
                    <a:lnTo>
                      <a:pt x="21526" y="17464"/>
                    </a:lnTo>
                    <a:lnTo>
                      <a:pt x="18809" y="11976"/>
                    </a:lnTo>
                    <a:lnTo>
                      <a:pt x="20785" y="6834"/>
                    </a:lnTo>
                    <a:lnTo>
                      <a:pt x="22983" y="7946"/>
                    </a:lnTo>
                    <a:lnTo>
                      <a:pt x="23486" y="4993"/>
                    </a:lnTo>
                    <a:lnTo>
                      <a:pt x="27060" y="5689"/>
                    </a:lnTo>
                    <a:lnTo>
                      <a:pt x="26007" y="3295"/>
                    </a:lnTo>
                    <a:lnTo>
                      <a:pt x="28918" y="3399"/>
                    </a:lnTo>
                    <a:lnTo>
                      <a:pt x="29619" y="0"/>
                    </a:lnTo>
                    <a:lnTo>
                      <a:pt x="33339" y="6534"/>
                    </a:lnTo>
                    <a:lnTo>
                      <a:pt x="31006" y="4941"/>
                    </a:lnTo>
                    <a:lnTo>
                      <a:pt x="32458" y="12839"/>
                    </a:lnTo>
                    <a:lnTo>
                      <a:pt x="36952" y="14527"/>
                    </a:lnTo>
                    <a:lnTo>
                      <a:pt x="37184" y="20610"/>
                    </a:lnTo>
                    <a:lnTo>
                      <a:pt x="40315" y="20558"/>
                    </a:lnTo>
                    <a:lnTo>
                      <a:pt x="41045" y="26761"/>
                    </a:lnTo>
                    <a:lnTo>
                      <a:pt x="46242" y="26067"/>
                    </a:lnTo>
                    <a:lnTo>
                      <a:pt x="46245" y="30450"/>
                    </a:lnTo>
                    <a:lnTo>
                      <a:pt x="43834" y="33671"/>
                    </a:lnTo>
                    <a:lnTo>
                      <a:pt x="46592" y="36197"/>
                    </a:lnTo>
                    <a:lnTo>
                      <a:pt x="46242" y="44807"/>
                    </a:lnTo>
                    <a:lnTo>
                      <a:pt x="47637" y="45405"/>
                    </a:lnTo>
                    <a:lnTo>
                      <a:pt x="48072" y="51895"/>
                    </a:lnTo>
                    <a:lnTo>
                      <a:pt x="52496" y="52046"/>
                    </a:lnTo>
                    <a:lnTo>
                      <a:pt x="55877" y="55250"/>
                    </a:lnTo>
                    <a:lnTo>
                      <a:pt x="56974" y="61082"/>
                    </a:lnTo>
                    <a:lnTo>
                      <a:pt x="57115" y="69607"/>
                    </a:lnTo>
                    <a:lnTo>
                      <a:pt x="56320" y="73776"/>
                    </a:lnTo>
                    <a:lnTo>
                      <a:pt x="48792" y="80722"/>
                    </a:lnTo>
                    <a:lnTo>
                      <a:pt x="43620" y="82314"/>
                    </a:lnTo>
                    <a:lnTo>
                      <a:pt x="47483" y="85316"/>
                    </a:lnTo>
                    <a:lnTo>
                      <a:pt x="48049" y="92331"/>
                    </a:lnTo>
                    <a:lnTo>
                      <a:pt x="31817" y="92211"/>
                    </a:lnTo>
                    <a:lnTo>
                      <a:pt x="29721" y="100717"/>
                    </a:lnTo>
                    <a:lnTo>
                      <a:pt x="31489" y="100441"/>
                    </a:lnTo>
                    <a:lnTo>
                      <a:pt x="32164" y="105407"/>
                    </a:lnTo>
                    <a:lnTo>
                      <a:pt x="35331" y="105180"/>
                    </a:lnTo>
                    <a:lnTo>
                      <a:pt x="35044" y="111592"/>
                    </a:lnTo>
                    <a:lnTo>
                      <a:pt x="36671" y="116225"/>
                    </a:lnTo>
                    <a:lnTo>
                      <a:pt x="33949" y="119564"/>
                    </a:lnTo>
                    <a:lnTo>
                      <a:pt x="36569" y="123041"/>
                    </a:lnTo>
                    <a:lnTo>
                      <a:pt x="34184" y="129427"/>
                    </a:lnTo>
                    <a:lnTo>
                      <a:pt x="31309" y="129393"/>
                    </a:lnTo>
                    <a:lnTo>
                      <a:pt x="29010" y="126284"/>
                    </a:lnTo>
                    <a:lnTo>
                      <a:pt x="20905" y="126208"/>
                    </a:lnTo>
                    <a:lnTo>
                      <a:pt x="20605" y="129328"/>
                    </a:lnTo>
                    <a:lnTo>
                      <a:pt x="16349" y="127755"/>
                    </a:lnTo>
                    <a:lnTo>
                      <a:pt x="10090" y="127116"/>
                    </a:lnTo>
                    <a:lnTo>
                      <a:pt x="10671" y="121278"/>
                    </a:lnTo>
                    <a:lnTo>
                      <a:pt x="14099" y="116940"/>
                    </a:lnTo>
                    <a:lnTo>
                      <a:pt x="14892" y="112784"/>
                    </a:lnTo>
                    <a:lnTo>
                      <a:pt x="10512" y="108019"/>
                    </a:lnTo>
                    <a:lnTo>
                      <a:pt x="8289" y="99987"/>
                    </a:lnTo>
                    <a:lnTo>
                      <a:pt x="9608" y="97323"/>
                    </a:lnTo>
                    <a:lnTo>
                      <a:pt x="9027" y="91965"/>
                    </a:lnTo>
                    <a:lnTo>
                      <a:pt x="922" y="91843"/>
                    </a:lnTo>
                    <a:lnTo>
                      <a:pt x="33" y="90077"/>
                    </a:lnTo>
                    <a:lnTo>
                      <a:pt x="33" y="90077"/>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5" name="WA-2">
                <a:extLst>
                  <a:ext uri="{FF2B5EF4-FFF2-40B4-BE49-F238E27FC236}">
                    <a16:creationId xmlns:a16="http://schemas.microsoft.com/office/drawing/2014/main" id="{A770782F-95FB-02ED-CB1B-5956D7246C95}"/>
                  </a:ext>
                </a:extLst>
              </p:cNvPr>
              <p:cNvSpPr/>
              <p:nvPr/>
            </p:nvSpPr>
            <p:spPr>
              <a:xfrm>
                <a:off x="707763" y="1201681"/>
                <a:ext cx="388358" cy="269438"/>
              </a:xfrm>
              <a:custGeom>
                <a:avLst/>
                <a:gdLst>
                  <a:gd name="connsiteX0" fmla="*/ 33 w 384408"/>
                  <a:gd name="connsiteY0" fmla="*/ 76 h 266119"/>
                  <a:gd name="connsiteX1" fmla="*/ 176531 w 384408"/>
                  <a:gd name="connsiteY1" fmla="*/ 0 h 266119"/>
                  <a:gd name="connsiteX2" fmla="*/ 225331 w 384408"/>
                  <a:gd name="connsiteY2" fmla="*/ 1127 h 266119"/>
                  <a:gd name="connsiteX3" fmla="*/ 286565 w 384408"/>
                  <a:gd name="connsiteY3" fmla="*/ 331 h 266119"/>
                  <a:gd name="connsiteX4" fmla="*/ 356248 w 384408"/>
                  <a:gd name="connsiteY4" fmla="*/ 467 h 266119"/>
                  <a:gd name="connsiteX5" fmla="*/ 351772 w 384408"/>
                  <a:gd name="connsiteY5" fmla="*/ 7453 h 266119"/>
                  <a:gd name="connsiteX6" fmla="*/ 356615 w 384408"/>
                  <a:gd name="connsiteY6" fmla="*/ 10223 h 266119"/>
                  <a:gd name="connsiteX7" fmla="*/ 358568 w 384408"/>
                  <a:gd name="connsiteY7" fmla="*/ 13872 h 266119"/>
                  <a:gd name="connsiteX8" fmla="*/ 364821 w 384408"/>
                  <a:gd name="connsiteY8" fmla="*/ 9456 h 266119"/>
                  <a:gd name="connsiteX9" fmla="*/ 368218 w 384408"/>
                  <a:gd name="connsiteY9" fmla="*/ 10536 h 266119"/>
                  <a:gd name="connsiteX10" fmla="*/ 370303 w 384408"/>
                  <a:gd name="connsiteY10" fmla="*/ 14540 h 266119"/>
                  <a:gd name="connsiteX11" fmla="*/ 367949 w 384408"/>
                  <a:gd name="connsiteY11" fmla="*/ 16486 h 266119"/>
                  <a:gd name="connsiteX12" fmla="*/ 367696 w 384408"/>
                  <a:gd name="connsiteY12" fmla="*/ 21030 h 266119"/>
                  <a:gd name="connsiteX13" fmla="*/ 369054 w 384408"/>
                  <a:gd name="connsiteY13" fmla="*/ 22608 h 266119"/>
                  <a:gd name="connsiteX14" fmla="*/ 368442 w 384408"/>
                  <a:gd name="connsiteY14" fmla="*/ 27677 h 266119"/>
                  <a:gd name="connsiteX15" fmla="*/ 373009 w 384408"/>
                  <a:gd name="connsiteY15" fmla="*/ 30319 h 266119"/>
                  <a:gd name="connsiteX16" fmla="*/ 373575 w 384408"/>
                  <a:gd name="connsiteY16" fmla="*/ 32370 h 266119"/>
                  <a:gd name="connsiteX17" fmla="*/ 371982 w 384408"/>
                  <a:gd name="connsiteY17" fmla="*/ 39593 h 266119"/>
                  <a:gd name="connsiteX18" fmla="*/ 372988 w 384408"/>
                  <a:gd name="connsiteY18" fmla="*/ 47387 h 266119"/>
                  <a:gd name="connsiteX19" fmla="*/ 376666 w 384408"/>
                  <a:gd name="connsiteY19" fmla="*/ 50599 h 266119"/>
                  <a:gd name="connsiteX20" fmla="*/ 379325 w 384408"/>
                  <a:gd name="connsiteY20" fmla="*/ 55829 h 266119"/>
                  <a:gd name="connsiteX21" fmla="*/ 384442 w 384408"/>
                  <a:gd name="connsiteY21" fmla="*/ 60866 h 266119"/>
                  <a:gd name="connsiteX22" fmla="*/ 381238 w 384408"/>
                  <a:gd name="connsiteY22" fmla="*/ 62413 h 266119"/>
                  <a:gd name="connsiteX23" fmla="*/ 381254 w 384408"/>
                  <a:gd name="connsiteY23" fmla="*/ 67142 h 266119"/>
                  <a:gd name="connsiteX24" fmla="*/ 377599 w 384408"/>
                  <a:gd name="connsiteY24" fmla="*/ 66983 h 266119"/>
                  <a:gd name="connsiteX25" fmla="*/ 375595 w 384408"/>
                  <a:gd name="connsiteY25" fmla="*/ 74063 h 266119"/>
                  <a:gd name="connsiteX26" fmla="*/ 370918 w 384408"/>
                  <a:gd name="connsiteY26" fmla="*/ 75210 h 266119"/>
                  <a:gd name="connsiteX27" fmla="*/ 365363 w 384408"/>
                  <a:gd name="connsiteY27" fmla="*/ 82668 h 266119"/>
                  <a:gd name="connsiteX28" fmla="*/ 366033 w 384408"/>
                  <a:gd name="connsiteY28" fmla="*/ 87742 h 266119"/>
                  <a:gd name="connsiteX29" fmla="*/ 369378 w 384408"/>
                  <a:gd name="connsiteY29" fmla="*/ 91908 h 266119"/>
                  <a:gd name="connsiteX30" fmla="*/ 373674 w 384408"/>
                  <a:gd name="connsiteY30" fmla="*/ 92010 h 266119"/>
                  <a:gd name="connsiteX31" fmla="*/ 374839 w 384408"/>
                  <a:gd name="connsiteY31" fmla="*/ 88989 h 266119"/>
                  <a:gd name="connsiteX32" fmla="*/ 379750 w 384408"/>
                  <a:gd name="connsiteY32" fmla="*/ 93447 h 266119"/>
                  <a:gd name="connsiteX33" fmla="*/ 376843 w 384408"/>
                  <a:gd name="connsiteY33" fmla="*/ 100837 h 266119"/>
                  <a:gd name="connsiteX34" fmla="*/ 377581 w 384408"/>
                  <a:gd name="connsiteY34" fmla="*/ 104194 h 266119"/>
                  <a:gd name="connsiteX35" fmla="*/ 368632 w 384408"/>
                  <a:gd name="connsiteY35" fmla="*/ 108011 h 266119"/>
                  <a:gd name="connsiteX36" fmla="*/ 365418 w 384408"/>
                  <a:gd name="connsiteY36" fmla="*/ 108397 h 266119"/>
                  <a:gd name="connsiteX37" fmla="*/ 361258 w 384408"/>
                  <a:gd name="connsiteY37" fmla="*/ 105673 h 266119"/>
                  <a:gd name="connsiteX38" fmla="*/ 362334 w 384408"/>
                  <a:gd name="connsiteY38" fmla="*/ 103709 h 266119"/>
                  <a:gd name="connsiteX39" fmla="*/ 360226 w 384408"/>
                  <a:gd name="connsiteY39" fmla="*/ 100135 h 266119"/>
                  <a:gd name="connsiteX40" fmla="*/ 355398 w 384408"/>
                  <a:gd name="connsiteY40" fmla="*/ 99559 h 266119"/>
                  <a:gd name="connsiteX41" fmla="*/ 354564 w 384408"/>
                  <a:gd name="connsiteY41" fmla="*/ 103394 h 266119"/>
                  <a:gd name="connsiteX42" fmla="*/ 351365 w 384408"/>
                  <a:gd name="connsiteY42" fmla="*/ 101625 h 266119"/>
                  <a:gd name="connsiteX43" fmla="*/ 348597 w 384408"/>
                  <a:gd name="connsiteY43" fmla="*/ 104792 h 266119"/>
                  <a:gd name="connsiteX44" fmla="*/ 341979 w 384408"/>
                  <a:gd name="connsiteY44" fmla="*/ 103500 h 266119"/>
                  <a:gd name="connsiteX45" fmla="*/ 341898 w 384408"/>
                  <a:gd name="connsiteY45" fmla="*/ 110022 h 266119"/>
                  <a:gd name="connsiteX46" fmla="*/ 329618 w 384408"/>
                  <a:gd name="connsiteY46" fmla="*/ 110969 h 266119"/>
                  <a:gd name="connsiteX47" fmla="*/ 327676 w 384408"/>
                  <a:gd name="connsiteY47" fmla="*/ 113124 h 266119"/>
                  <a:gd name="connsiteX48" fmla="*/ 325715 w 384408"/>
                  <a:gd name="connsiteY48" fmla="*/ 118643 h 266119"/>
                  <a:gd name="connsiteX49" fmla="*/ 328932 w 384408"/>
                  <a:gd name="connsiteY49" fmla="*/ 121753 h 266119"/>
                  <a:gd name="connsiteX50" fmla="*/ 329367 w 384408"/>
                  <a:gd name="connsiteY50" fmla="*/ 124773 h 266119"/>
                  <a:gd name="connsiteX51" fmla="*/ 325361 w 384408"/>
                  <a:gd name="connsiteY51" fmla="*/ 133481 h 266119"/>
                  <a:gd name="connsiteX52" fmla="*/ 328570 w 384408"/>
                  <a:gd name="connsiteY52" fmla="*/ 139517 h 266119"/>
                  <a:gd name="connsiteX53" fmla="*/ 328637 w 384408"/>
                  <a:gd name="connsiteY53" fmla="*/ 143485 h 266119"/>
                  <a:gd name="connsiteX54" fmla="*/ 326271 w 384408"/>
                  <a:gd name="connsiteY54" fmla="*/ 143276 h 266119"/>
                  <a:gd name="connsiteX55" fmla="*/ 324522 w 384408"/>
                  <a:gd name="connsiteY55" fmla="*/ 149545 h 266119"/>
                  <a:gd name="connsiteX56" fmla="*/ 334604 w 384408"/>
                  <a:gd name="connsiteY56" fmla="*/ 154271 h 266119"/>
                  <a:gd name="connsiteX57" fmla="*/ 264507 w 384408"/>
                  <a:gd name="connsiteY57" fmla="*/ 154256 h 266119"/>
                  <a:gd name="connsiteX58" fmla="*/ 245012 w 384408"/>
                  <a:gd name="connsiteY58" fmla="*/ 153734 h 266119"/>
                  <a:gd name="connsiteX59" fmla="*/ 225381 w 384408"/>
                  <a:gd name="connsiteY59" fmla="*/ 153648 h 266119"/>
                  <a:gd name="connsiteX60" fmla="*/ 197880 w 384408"/>
                  <a:gd name="connsiteY60" fmla="*/ 153974 h 266119"/>
                  <a:gd name="connsiteX61" fmla="*/ 146841 w 384408"/>
                  <a:gd name="connsiteY61" fmla="*/ 153932 h 266119"/>
                  <a:gd name="connsiteX62" fmla="*/ 158748 w 384408"/>
                  <a:gd name="connsiteY62" fmla="*/ 170171 h 266119"/>
                  <a:gd name="connsiteX63" fmla="*/ 162687 w 384408"/>
                  <a:gd name="connsiteY63" fmla="*/ 179807 h 266119"/>
                  <a:gd name="connsiteX64" fmla="*/ 161375 w 384408"/>
                  <a:gd name="connsiteY64" fmla="*/ 186253 h 266119"/>
                  <a:gd name="connsiteX65" fmla="*/ 164092 w 384408"/>
                  <a:gd name="connsiteY65" fmla="*/ 191741 h 266119"/>
                  <a:gd name="connsiteX66" fmla="*/ 164120 w 384408"/>
                  <a:gd name="connsiteY66" fmla="*/ 207664 h 266119"/>
                  <a:gd name="connsiteX67" fmla="*/ 169756 w 384408"/>
                  <a:gd name="connsiteY67" fmla="*/ 213778 h 266119"/>
                  <a:gd name="connsiteX68" fmla="*/ 167924 w 384408"/>
                  <a:gd name="connsiteY68" fmla="*/ 221330 h 266119"/>
                  <a:gd name="connsiteX69" fmla="*/ 163839 w 384408"/>
                  <a:gd name="connsiteY69" fmla="*/ 223323 h 266119"/>
                  <a:gd name="connsiteX70" fmla="*/ 163057 w 384408"/>
                  <a:gd name="connsiteY70" fmla="*/ 229409 h 266119"/>
                  <a:gd name="connsiteX71" fmla="*/ 165896 w 384408"/>
                  <a:gd name="connsiteY71" fmla="*/ 230838 h 266119"/>
                  <a:gd name="connsiteX72" fmla="*/ 165559 w 384408"/>
                  <a:gd name="connsiteY72" fmla="*/ 235166 h 266119"/>
                  <a:gd name="connsiteX73" fmla="*/ 161172 w 384408"/>
                  <a:gd name="connsiteY73" fmla="*/ 235119 h 266119"/>
                  <a:gd name="connsiteX74" fmla="*/ 163349 w 384408"/>
                  <a:gd name="connsiteY74" fmla="*/ 238312 h 266119"/>
                  <a:gd name="connsiteX75" fmla="*/ 161620 w 384408"/>
                  <a:gd name="connsiteY75" fmla="*/ 243941 h 266119"/>
                  <a:gd name="connsiteX76" fmla="*/ 157004 w 384408"/>
                  <a:gd name="connsiteY76" fmla="*/ 241359 h 266119"/>
                  <a:gd name="connsiteX77" fmla="*/ 155735 w 384408"/>
                  <a:gd name="connsiteY77" fmla="*/ 239024 h 266119"/>
                  <a:gd name="connsiteX78" fmla="*/ 153412 w 384408"/>
                  <a:gd name="connsiteY78" fmla="*/ 242100 h 266119"/>
                  <a:gd name="connsiteX79" fmla="*/ 156918 w 384408"/>
                  <a:gd name="connsiteY79" fmla="*/ 243712 h 266119"/>
                  <a:gd name="connsiteX80" fmla="*/ 154189 w 384408"/>
                  <a:gd name="connsiteY80" fmla="*/ 247987 h 266119"/>
                  <a:gd name="connsiteX81" fmla="*/ 151079 w 384408"/>
                  <a:gd name="connsiteY81" fmla="*/ 247531 h 266119"/>
                  <a:gd name="connsiteX82" fmla="*/ 151139 w 384408"/>
                  <a:gd name="connsiteY82" fmla="*/ 251571 h 266119"/>
                  <a:gd name="connsiteX83" fmla="*/ 152737 w 384408"/>
                  <a:gd name="connsiteY83" fmla="*/ 254389 h 266119"/>
                  <a:gd name="connsiteX84" fmla="*/ 148519 w 384408"/>
                  <a:gd name="connsiteY84" fmla="*/ 259940 h 266119"/>
                  <a:gd name="connsiteX85" fmla="*/ 143277 w 384408"/>
                  <a:gd name="connsiteY85" fmla="*/ 260889 h 266119"/>
                  <a:gd name="connsiteX86" fmla="*/ 143488 w 384408"/>
                  <a:gd name="connsiteY86" fmla="*/ 266119 h 266119"/>
                  <a:gd name="connsiteX87" fmla="*/ 127507 w 384408"/>
                  <a:gd name="connsiteY87" fmla="*/ 266085 h 266119"/>
                  <a:gd name="connsiteX88" fmla="*/ 126910 w 384408"/>
                  <a:gd name="connsiteY88" fmla="*/ 261656 h 266119"/>
                  <a:gd name="connsiteX89" fmla="*/ 128726 w 384408"/>
                  <a:gd name="connsiteY89" fmla="*/ 255286 h 266119"/>
                  <a:gd name="connsiteX90" fmla="*/ 128286 w 384408"/>
                  <a:gd name="connsiteY90" fmla="*/ 252289 h 266119"/>
                  <a:gd name="connsiteX91" fmla="*/ 122491 w 384408"/>
                  <a:gd name="connsiteY91" fmla="*/ 244019 h 266119"/>
                  <a:gd name="connsiteX92" fmla="*/ 120054 w 384408"/>
                  <a:gd name="connsiteY92" fmla="*/ 236593 h 266119"/>
                  <a:gd name="connsiteX93" fmla="*/ 117046 w 384408"/>
                  <a:gd name="connsiteY93" fmla="*/ 232576 h 266119"/>
                  <a:gd name="connsiteX94" fmla="*/ 106374 w 384408"/>
                  <a:gd name="connsiteY94" fmla="*/ 227737 h 266119"/>
                  <a:gd name="connsiteX95" fmla="*/ 102302 w 384408"/>
                  <a:gd name="connsiteY95" fmla="*/ 223033 h 266119"/>
                  <a:gd name="connsiteX96" fmla="*/ 99649 w 384408"/>
                  <a:gd name="connsiteY96" fmla="*/ 217647 h 266119"/>
                  <a:gd name="connsiteX97" fmla="*/ 98679 w 384408"/>
                  <a:gd name="connsiteY97" fmla="*/ 211410 h 266119"/>
                  <a:gd name="connsiteX98" fmla="*/ 98069 w 384408"/>
                  <a:gd name="connsiteY98" fmla="*/ 198043 h 266119"/>
                  <a:gd name="connsiteX99" fmla="*/ 95374 w 384408"/>
                  <a:gd name="connsiteY99" fmla="*/ 190708 h 266119"/>
                  <a:gd name="connsiteX100" fmla="*/ 89269 w 384408"/>
                  <a:gd name="connsiteY100" fmla="*/ 189260 h 266119"/>
                  <a:gd name="connsiteX101" fmla="*/ 80223 w 384408"/>
                  <a:gd name="connsiteY101" fmla="*/ 180853 h 266119"/>
                  <a:gd name="connsiteX102" fmla="*/ 72685 w 384408"/>
                  <a:gd name="connsiteY102" fmla="*/ 175328 h 266119"/>
                  <a:gd name="connsiteX103" fmla="*/ 67818 w 384408"/>
                  <a:gd name="connsiteY103" fmla="*/ 169344 h 266119"/>
                  <a:gd name="connsiteX104" fmla="*/ 66291 w 384408"/>
                  <a:gd name="connsiteY104" fmla="*/ 165619 h 266119"/>
                  <a:gd name="connsiteX105" fmla="*/ 66233 w 384408"/>
                  <a:gd name="connsiteY105" fmla="*/ 138135 h 266119"/>
                  <a:gd name="connsiteX106" fmla="*/ 10750 w 384408"/>
                  <a:gd name="connsiteY106" fmla="*/ 156755 h 266119"/>
                  <a:gd name="connsiteX107" fmla="*/ 29893 w 384408"/>
                  <a:gd name="connsiteY107" fmla="*/ 126735 h 266119"/>
                  <a:gd name="connsiteX108" fmla="*/ 23442 w 384408"/>
                  <a:gd name="connsiteY108" fmla="*/ 120062 h 266119"/>
                  <a:gd name="connsiteX109" fmla="*/ 14928 w 384408"/>
                  <a:gd name="connsiteY109" fmla="*/ 99332 h 266119"/>
                  <a:gd name="connsiteX110" fmla="*/ 7872 w 384408"/>
                  <a:gd name="connsiteY110" fmla="*/ 67622 h 266119"/>
                  <a:gd name="connsiteX111" fmla="*/ 45270 w 384408"/>
                  <a:gd name="connsiteY111" fmla="*/ 51631 h 266119"/>
                  <a:gd name="connsiteX112" fmla="*/ 45270 w 384408"/>
                  <a:gd name="connsiteY112" fmla="*/ 37587 h 266119"/>
                  <a:gd name="connsiteX113" fmla="*/ 33 w 384408"/>
                  <a:gd name="connsiteY113" fmla="*/ 76 h 266119"/>
                  <a:gd name="connsiteX114" fmla="*/ 33 w 384408"/>
                  <a:gd name="connsiteY114" fmla="*/ 76 h 266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384408" h="266119">
                    <a:moveTo>
                      <a:pt x="33" y="76"/>
                    </a:moveTo>
                    <a:lnTo>
                      <a:pt x="176531" y="0"/>
                    </a:lnTo>
                    <a:lnTo>
                      <a:pt x="225331" y="1127"/>
                    </a:lnTo>
                    <a:lnTo>
                      <a:pt x="286565" y="331"/>
                    </a:lnTo>
                    <a:lnTo>
                      <a:pt x="356248" y="467"/>
                    </a:lnTo>
                    <a:lnTo>
                      <a:pt x="351772" y="7453"/>
                    </a:lnTo>
                    <a:lnTo>
                      <a:pt x="356615" y="10223"/>
                    </a:lnTo>
                    <a:lnTo>
                      <a:pt x="358568" y="13872"/>
                    </a:lnTo>
                    <a:lnTo>
                      <a:pt x="364821" y="9456"/>
                    </a:lnTo>
                    <a:lnTo>
                      <a:pt x="368218" y="10536"/>
                    </a:lnTo>
                    <a:lnTo>
                      <a:pt x="370303" y="14540"/>
                    </a:lnTo>
                    <a:lnTo>
                      <a:pt x="367949" y="16486"/>
                    </a:lnTo>
                    <a:lnTo>
                      <a:pt x="367696" y="21030"/>
                    </a:lnTo>
                    <a:lnTo>
                      <a:pt x="369054" y="22608"/>
                    </a:lnTo>
                    <a:lnTo>
                      <a:pt x="368442" y="27677"/>
                    </a:lnTo>
                    <a:lnTo>
                      <a:pt x="373009" y="30319"/>
                    </a:lnTo>
                    <a:lnTo>
                      <a:pt x="373575" y="32370"/>
                    </a:lnTo>
                    <a:lnTo>
                      <a:pt x="371982" y="39593"/>
                    </a:lnTo>
                    <a:lnTo>
                      <a:pt x="372988" y="47387"/>
                    </a:lnTo>
                    <a:lnTo>
                      <a:pt x="376666" y="50599"/>
                    </a:lnTo>
                    <a:lnTo>
                      <a:pt x="379325" y="55829"/>
                    </a:lnTo>
                    <a:lnTo>
                      <a:pt x="384442" y="60866"/>
                    </a:lnTo>
                    <a:lnTo>
                      <a:pt x="381238" y="62413"/>
                    </a:lnTo>
                    <a:lnTo>
                      <a:pt x="381254" y="67142"/>
                    </a:lnTo>
                    <a:lnTo>
                      <a:pt x="377599" y="66983"/>
                    </a:lnTo>
                    <a:lnTo>
                      <a:pt x="375595" y="74063"/>
                    </a:lnTo>
                    <a:lnTo>
                      <a:pt x="370918" y="75210"/>
                    </a:lnTo>
                    <a:lnTo>
                      <a:pt x="365363" y="82668"/>
                    </a:lnTo>
                    <a:lnTo>
                      <a:pt x="366033" y="87742"/>
                    </a:lnTo>
                    <a:lnTo>
                      <a:pt x="369378" y="91908"/>
                    </a:lnTo>
                    <a:lnTo>
                      <a:pt x="373674" y="92010"/>
                    </a:lnTo>
                    <a:lnTo>
                      <a:pt x="374839" y="88989"/>
                    </a:lnTo>
                    <a:lnTo>
                      <a:pt x="379750" y="93447"/>
                    </a:lnTo>
                    <a:lnTo>
                      <a:pt x="376843" y="100837"/>
                    </a:lnTo>
                    <a:lnTo>
                      <a:pt x="377581" y="104194"/>
                    </a:lnTo>
                    <a:lnTo>
                      <a:pt x="368632" y="108011"/>
                    </a:lnTo>
                    <a:lnTo>
                      <a:pt x="365418" y="108397"/>
                    </a:lnTo>
                    <a:lnTo>
                      <a:pt x="361258" y="105673"/>
                    </a:lnTo>
                    <a:lnTo>
                      <a:pt x="362334" y="103709"/>
                    </a:lnTo>
                    <a:lnTo>
                      <a:pt x="360226" y="100135"/>
                    </a:lnTo>
                    <a:lnTo>
                      <a:pt x="355398" y="99559"/>
                    </a:lnTo>
                    <a:lnTo>
                      <a:pt x="354564" y="103394"/>
                    </a:lnTo>
                    <a:lnTo>
                      <a:pt x="351365" y="101625"/>
                    </a:lnTo>
                    <a:lnTo>
                      <a:pt x="348597" y="104792"/>
                    </a:lnTo>
                    <a:lnTo>
                      <a:pt x="341979" y="103500"/>
                    </a:lnTo>
                    <a:lnTo>
                      <a:pt x="341898" y="110022"/>
                    </a:lnTo>
                    <a:lnTo>
                      <a:pt x="329618" y="110969"/>
                    </a:lnTo>
                    <a:lnTo>
                      <a:pt x="327676" y="113124"/>
                    </a:lnTo>
                    <a:lnTo>
                      <a:pt x="325715" y="118643"/>
                    </a:lnTo>
                    <a:lnTo>
                      <a:pt x="328932" y="121753"/>
                    </a:lnTo>
                    <a:lnTo>
                      <a:pt x="329367" y="124773"/>
                    </a:lnTo>
                    <a:lnTo>
                      <a:pt x="325361" y="133481"/>
                    </a:lnTo>
                    <a:lnTo>
                      <a:pt x="328570" y="139517"/>
                    </a:lnTo>
                    <a:lnTo>
                      <a:pt x="328637" y="143485"/>
                    </a:lnTo>
                    <a:lnTo>
                      <a:pt x="326271" y="143276"/>
                    </a:lnTo>
                    <a:lnTo>
                      <a:pt x="324522" y="149545"/>
                    </a:lnTo>
                    <a:lnTo>
                      <a:pt x="334604" y="154271"/>
                    </a:lnTo>
                    <a:lnTo>
                      <a:pt x="264507" y="154256"/>
                    </a:lnTo>
                    <a:lnTo>
                      <a:pt x="245012" y="153734"/>
                    </a:lnTo>
                    <a:lnTo>
                      <a:pt x="225381" y="153648"/>
                    </a:lnTo>
                    <a:lnTo>
                      <a:pt x="197880" y="153974"/>
                    </a:lnTo>
                    <a:lnTo>
                      <a:pt x="146841" y="153932"/>
                    </a:lnTo>
                    <a:lnTo>
                      <a:pt x="158748" y="170171"/>
                    </a:lnTo>
                    <a:lnTo>
                      <a:pt x="162687" y="179807"/>
                    </a:lnTo>
                    <a:lnTo>
                      <a:pt x="161375" y="186253"/>
                    </a:lnTo>
                    <a:lnTo>
                      <a:pt x="164092" y="191741"/>
                    </a:lnTo>
                    <a:lnTo>
                      <a:pt x="164120" y="207664"/>
                    </a:lnTo>
                    <a:lnTo>
                      <a:pt x="169756" y="213778"/>
                    </a:lnTo>
                    <a:lnTo>
                      <a:pt x="167924" y="221330"/>
                    </a:lnTo>
                    <a:lnTo>
                      <a:pt x="163839" y="223323"/>
                    </a:lnTo>
                    <a:lnTo>
                      <a:pt x="163057" y="229409"/>
                    </a:lnTo>
                    <a:lnTo>
                      <a:pt x="165896" y="230838"/>
                    </a:lnTo>
                    <a:lnTo>
                      <a:pt x="165559" y="235166"/>
                    </a:lnTo>
                    <a:lnTo>
                      <a:pt x="161172" y="235119"/>
                    </a:lnTo>
                    <a:lnTo>
                      <a:pt x="163349" y="238312"/>
                    </a:lnTo>
                    <a:lnTo>
                      <a:pt x="161620" y="243941"/>
                    </a:lnTo>
                    <a:lnTo>
                      <a:pt x="157004" y="241359"/>
                    </a:lnTo>
                    <a:lnTo>
                      <a:pt x="155735" y="239024"/>
                    </a:lnTo>
                    <a:lnTo>
                      <a:pt x="153412" y="242100"/>
                    </a:lnTo>
                    <a:lnTo>
                      <a:pt x="156918" y="243712"/>
                    </a:lnTo>
                    <a:lnTo>
                      <a:pt x="154189" y="247987"/>
                    </a:lnTo>
                    <a:lnTo>
                      <a:pt x="151079" y="247531"/>
                    </a:lnTo>
                    <a:lnTo>
                      <a:pt x="151139" y="251571"/>
                    </a:lnTo>
                    <a:lnTo>
                      <a:pt x="152737" y="254389"/>
                    </a:lnTo>
                    <a:lnTo>
                      <a:pt x="148519" y="259940"/>
                    </a:lnTo>
                    <a:lnTo>
                      <a:pt x="143277" y="260889"/>
                    </a:lnTo>
                    <a:lnTo>
                      <a:pt x="143488" y="266119"/>
                    </a:lnTo>
                    <a:lnTo>
                      <a:pt x="127507" y="266085"/>
                    </a:lnTo>
                    <a:lnTo>
                      <a:pt x="126910" y="261656"/>
                    </a:lnTo>
                    <a:lnTo>
                      <a:pt x="128726" y="255286"/>
                    </a:lnTo>
                    <a:lnTo>
                      <a:pt x="128286" y="252289"/>
                    </a:lnTo>
                    <a:lnTo>
                      <a:pt x="122491" y="244019"/>
                    </a:lnTo>
                    <a:lnTo>
                      <a:pt x="120054" y="236593"/>
                    </a:lnTo>
                    <a:lnTo>
                      <a:pt x="117046" y="232576"/>
                    </a:lnTo>
                    <a:lnTo>
                      <a:pt x="106374" y="227737"/>
                    </a:lnTo>
                    <a:lnTo>
                      <a:pt x="102302" y="223033"/>
                    </a:lnTo>
                    <a:lnTo>
                      <a:pt x="99649" y="217647"/>
                    </a:lnTo>
                    <a:lnTo>
                      <a:pt x="98679" y="211410"/>
                    </a:lnTo>
                    <a:lnTo>
                      <a:pt x="98069" y="198043"/>
                    </a:lnTo>
                    <a:lnTo>
                      <a:pt x="95374" y="190708"/>
                    </a:lnTo>
                    <a:lnTo>
                      <a:pt x="89269" y="189260"/>
                    </a:lnTo>
                    <a:lnTo>
                      <a:pt x="80223" y="180853"/>
                    </a:lnTo>
                    <a:lnTo>
                      <a:pt x="72685" y="175328"/>
                    </a:lnTo>
                    <a:lnTo>
                      <a:pt x="67818" y="169344"/>
                    </a:lnTo>
                    <a:lnTo>
                      <a:pt x="66291" y="165619"/>
                    </a:lnTo>
                    <a:lnTo>
                      <a:pt x="66233" y="138135"/>
                    </a:lnTo>
                    <a:lnTo>
                      <a:pt x="10750" y="156755"/>
                    </a:lnTo>
                    <a:lnTo>
                      <a:pt x="29893" y="126735"/>
                    </a:lnTo>
                    <a:lnTo>
                      <a:pt x="23442" y="120062"/>
                    </a:lnTo>
                    <a:lnTo>
                      <a:pt x="14928" y="99332"/>
                    </a:lnTo>
                    <a:lnTo>
                      <a:pt x="7872" y="67622"/>
                    </a:lnTo>
                    <a:lnTo>
                      <a:pt x="45270" y="51631"/>
                    </a:lnTo>
                    <a:lnTo>
                      <a:pt x="45270" y="37587"/>
                    </a:lnTo>
                    <a:lnTo>
                      <a:pt x="33" y="76"/>
                    </a:lnTo>
                    <a:lnTo>
                      <a:pt x="33" y="76"/>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6" name="WA-3">
                <a:extLst>
                  <a:ext uri="{FF2B5EF4-FFF2-40B4-BE49-F238E27FC236}">
                    <a16:creationId xmlns:a16="http://schemas.microsoft.com/office/drawing/2014/main" id="{AAFC8C0D-05F2-AC0B-9C87-78A6FC1E146C}"/>
                  </a:ext>
                </a:extLst>
              </p:cNvPr>
              <p:cNvSpPr/>
              <p:nvPr/>
            </p:nvSpPr>
            <p:spPr>
              <a:xfrm>
                <a:off x="583534" y="1652172"/>
                <a:ext cx="410979" cy="294540"/>
              </a:xfrm>
              <a:custGeom>
                <a:avLst/>
                <a:gdLst>
                  <a:gd name="connsiteX0" fmla="*/ 33 w 406800"/>
                  <a:gd name="connsiteY0" fmla="*/ 30460 h 290911"/>
                  <a:gd name="connsiteX1" fmla="*/ 13513 w 406800"/>
                  <a:gd name="connsiteY1" fmla="*/ 30353 h 290911"/>
                  <a:gd name="connsiteX2" fmla="*/ 45971 w 406800"/>
                  <a:gd name="connsiteY2" fmla="*/ 30914 h 290911"/>
                  <a:gd name="connsiteX3" fmla="*/ 90687 w 406800"/>
                  <a:gd name="connsiteY3" fmla="*/ 30382 h 290911"/>
                  <a:gd name="connsiteX4" fmla="*/ 117426 w 406800"/>
                  <a:gd name="connsiteY4" fmla="*/ 30854 h 290911"/>
                  <a:gd name="connsiteX5" fmla="*/ 118798 w 406800"/>
                  <a:gd name="connsiteY5" fmla="*/ 30507 h 290911"/>
                  <a:gd name="connsiteX6" fmla="*/ 146306 w 406800"/>
                  <a:gd name="connsiteY6" fmla="*/ 30533 h 290911"/>
                  <a:gd name="connsiteX7" fmla="*/ 146317 w 406800"/>
                  <a:gd name="connsiteY7" fmla="*/ 21236 h 290911"/>
                  <a:gd name="connsiteX8" fmla="*/ 150399 w 406800"/>
                  <a:gd name="connsiteY8" fmla="*/ 20425 h 290911"/>
                  <a:gd name="connsiteX9" fmla="*/ 152609 w 406800"/>
                  <a:gd name="connsiteY9" fmla="*/ 22559 h 290911"/>
                  <a:gd name="connsiteX10" fmla="*/ 155362 w 406800"/>
                  <a:gd name="connsiteY10" fmla="*/ 18430 h 290911"/>
                  <a:gd name="connsiteX11" fmla="*/ 157452 w 406800"/>
                  <a:gd name="connsiteY11" fmla="*/ 17595 h 290911"/>
                  <a:gd name="connsiteX12" fmla="*/ 162251 w 406800"/>
                  <a:gd name="connsiteY12" fmla="*/ 18925 h 290911"/>
                  <a:gd name="connsiteX13" fmla="*/ 162486 w 406800"/>
                  <a:gd name="connsiteY13" fmla="*/ 22888 h 290911"/>
                  <a:gd name="connsiteX14" fmla="*/ 165484 w 406800"/>
                  <a:gd name="connsiteY14" fmla="*/ 22024 h 290911"/>
                  <a:gd name="connsiteX15" fmla="*/ 165549 w 406800"/>
                  <a:gd name="connsiteY15" fmla="*/ 24471 h 290911"/>
                  <a:gd name="connsiteX16" fmla="*/ 171039 w 406800"/>
                  <a:gd name="connsiteY16" fmla="*/ 24408 h 290911"/>
                  <a:gd name="connsiteX17" fmla="*/ 170981 w 406800"/>
                  <a:gd name="connsiteY17" fmla="*/ 27108 h 290911"/>
                  <a:gd name="connsiteX18" fmla="*/ 177733 w 406800"/>
                  <a:gd name="connsiteY18" fmla="*/ 22556 h 290911"/>
                  <a:gd name="connsiteX19" fmla="*/ 184836 w 406800"/>
                  <a:gd name="connsiteY19" fmla="*/ 20149 h 290911"/>
                  <a:gd name="connsiteX20" fmla="*/ 190711 w 406800"/>
                  <a:gd name="connsiteY20" fmla="*/ 15664 h 290911"/>
                  <a:gd name="connsiteX21" fmla="*/ 194528 w 406800"/>
                  <a:gd name="connsiteY21" fmla="*/ 17013 h 290911"/>
                  <a:gd name="connsiteX22" fmla="*/ 202024 w 406800"/>
                  <a:gd name="connsiteY22" fmla="*/ 16215 h 290911"/>
                  <a:gd name="connsiteX23" fmla="*/ 210765 w 406800"/>
                  <a:gd name="connsiteY23" fmla="*/ 13158 h 290911"/>
                  <a:gd name="connsiteX24" fmla="*/ 213040 w 406800"/>
                  <a:gd name="connsiteY24" fmla="*/ 11538 h 290911"/>
                  <a:gd name="connsiteX25" fmla="*/ 213992 w 406800"/>
                  <a:gd name="connsiteY25" fmla="*/ 4664 h 290911"/>
                  <a:gd name="connsiteX26" fmla="*/ 216807 w 406800"/>
                  <a:gd name="connsiteY26" fmla="*/ 3115 h 290911"/>
                  <a:gd name="connsiteX27" fmla="*/ 222026 w 406800"/>
                  <a:gd name="connsiteY27" fmla="*/ 3055 h 290911"/>
                  <a:gd name="connsiteX28" fmla="*/ 220871 w 406800"/>
                  <a:gd name="connsiteY28" fmla="*/ 13 h 290911"/>
                  <a:gd name="connsiteX29" fmla="*/ 223926 w 406800"/>
                  <a:gd name="connsiteY29" fmla="*/ 0 h 290911"/>
                  <a:gd name="connsiteX30" fmla="*/ 229020 w 406800"/>
                  <a:gd name="connsiteY30" fmla="*/ 3062 h 290911"/>
                  <a:gd name="connsiteX31" fmla="*/ 232367 w 406800"/>
                  <a:gd name="connsiteY31" fmla="*/ 1270 h 290911"/>
                  <a:gd name="connsiteX32" fmla="*/ 237528 w 406800"/>
                  <a:gd name="connsiteY32" fmla="*/ 2768 h 290911"/>
                  <a:gd name="connsiteX33" fmla="*/ 242395 w 406800"/>
                  <a:gd name="connsiteY33" fmla="*/ 6941 h 290911"/>
                  <a:gd name="connsiteX34" fmla="*/ 242861 w 406800"/>
                  <a:gd name="connsiteY34" fmla="*/ 14913 h 290911"/>
                  <a:gd name="connsiteX35" fmla="*/ 246438 w 406800"/>
                  <a:gd name="connsiteY35" fmla="*/ 15242 h 290911"/>
                  <a:gd name="connsiteX36" fmla="*/ 248664 w 406800"/>
                  <a:gd name="connsiteY36" fmla="*/ 18067 h 290911"/>
                  <a:gd name="connsiteX37" fmla="*/ 259062 w 406800"/>
                  <a:gd name="connsiteY37" fmla="*/ 20840 h 290911"/>
                  <a:gd name="connsiteX38" fmla="*/ 260118 w 406800"/>
                  <a:gd name="connsiteY38" fmla="*/ 19564 h 290911"/>
                  <a:gd name="connsiteX39" fmla="*/ 266762 w 406800"/>
                  <a:gd name="connsiteY39" fmla="*/ 22710 h 290911"/>
                  <a:gd name="connsiteX40" fmla="*/ 269867 w 406800"/>
                  <a:gd name="connsiteY40" fmla="*/ 23211 h 290911"/>
                  <a:gd name="connsiteX41" fmla="*/ 270026 w 406800"/>
                  <a:gd name="connsiteY41" fmla="*/ 27239 h 290911"/>
                  <a:gd name="connsiteX42" fmla="*/ 268576 w 406800"/>
                  <a:gd name="connsiteY42" fmla="*/ 29988 h 290911"/>
                  <a:gd name="connsiteX43" fmla="*/ 274759 w 406800"/>
                  <a:gd name="connsiteY43" fmla="*/ 36134 h 290911"/>
                  <a:gd name="connsiteX44" fmla="*/ 279306 w 406800"/>
                  <a:gd name="connsiteY44" fmla="*/ 34339 h 290911"/>
                  <a:gd name="connsiteX45" fmla="*/ 283169 w 406800"/>
                  <a:gd name="connsiteY45" fmla="*/ 35424 h 290911"/>
                  <a:gd name="connsiteX46" fmla="*/ 287988 w 406800"/>
                  <a:gd name="connsiteY46" fmla="*/ 38576 h 290911"/>
                  <a:gd name="connsiteX47" fmla="*/ 295032 w 406800"/>
                  <a:gd name="connsiteY47" fmla="*/ 38690 h 290911"/>
                  <a:gd name="connsiteX48" fmla="*/ 296974 w 406800"/>
                  <a:gd name="connsiteY48" fmla="*/ 39903 h 290911"/>
                  <a:gd name="connsiteX49" fmla="*/ 301768 w 406800"/>
                  <a:gd name="connsiteY49" fmla="*/ 39204 h 290911"/>
                  <a:gd name="connsiteX50" fmla="*/ 310258 w 406800"/>
                  <a:gd name="connsiteY50" fmla="*/ 41302 h 290911"/>
                  <a:gd name="connsiteX51" fmla="*/ 312465 w 406800"/>
                  <a:gd name="connsiteY51" fmla="*/ 39131 h 290911"/>
                  <a:gd name="connsiteX52" fmla="*/ 315865 w 406800"/>
                  <a:gd name="connsiteY52" fmla="*/ 40866 h 290911"/>
                  <a:gd name="connsiteX53" fmla="*/ 319816 w 406800"/>
                  <a:gd name="connsiteY53" fmla="*/ 38610 h 290911"/>
                  <a:gd name="connsiteX54" fmla="*/ 323547 w 406800"/>
                  <a:gd name="connsiteY54" fmla="*/ 41698 h 290911"/>
                  <a:gd name="connsiteX55" fmla="*/ 332746 w 406800"/>
                  <a:gd name="connsiteY55" fmla="*/ 44064 h 290911"/>
                  <a:gd name="connsiteX56" fmla="*/ 337889 w 406800"/>
                  <a:gd name="connsiteY56" fmla="*/ 43832 h 290911"/>
                  <a:gd name="connsiteX57" fmla="*/ 339961 w 406800"/>
                  <a:gd name="connsiteY57" fmla="*/ 40242 h 290911"/>
                  <a:gd name="connsiteX58" fmla="*/ 345779 w 406800"/>
                  <a:gd name="connsiteY58" fmla="*/ 34099 h 290911"/>
                  <a:gd name="connsiteX59" fmla="*/ 348438 w 406800"/>
                  <a:gd name="connsiteY59" fmla="*/ 32555 h 290911"/>
                  <a:gd name="connsiteX60" fmla="*/ 392179 w 406800"/>
                  <a:gd name="connsiteY60" fmla="*/ 32552 h 290911"/>
                  <a:gd name="connsiteX61" fmla="*/ 394108 w 406800"/>
                  <a:gd name="connsiteY61" fmla="*/ 37950 h 290911"/>
                  <a:gd name="connsiteX62" fmla="*/ 396493 w 406800"/>
                  <a:gd name="connsiteY62" fmla="*/ 38109 h 290911"/>
                  <a:gd name="connsiteX63" fmla="*/ 395646 w 406800"/>
                  <a:gd name="connsiteY63" fmla="*/ 41380 h 290911"/>
                  <a:gd name="connsiteX64" fmla="*/ 398982 w 406800"/>
                  <a:gd name="connsiteY64" fmla="*/ 44249 h 290911"/>
                  <a:gd name="connsiteX65" fmla="*/ 404631 w 406800"/>
                  <a:gd name="connsiteY65" fmla="*/ 44690 h 290911"/>
                  <a:gd name="connsiteX66" fmla="*/ 406834 w 406800"/>
                  <a:gd name="connsiteY66" fmla="*/ 47776 h 290911"/>
                  <a:gd name="connsiteX67" fmla="*/ 403619 w 406800"/>
                  <a:gd name="connsiteY67" fmla="*/ 49086 h 290911"/>
                  <a:gd name="connsiteX68" fmla="*/ 403502 w 406800"/>
                  <a:gd name="connsiteY68" fmla="*/ 53038 h 290911"/>
                  <a:gd name="connsiteX69" fmla="*/ 400291 w 406800"/>
                  <a:gd name="connsiteY69" fmla="*/ 52704 h 290911"/>
                  <a:gd name="connsiteX70" fmla="*/ 398234 w 406800"/>
                  <a:gd name="connsiteY70" fmla="*/ 55271 h 290911"/>
                  <a:gd name="connsiteX71" fmla="*/ 398158 w 406800"/>
                  <a:gd name="connsiteY71" fmla="*/ 60981 h 290911"/>
                  <a:gd name="connsiteX72" fmla="*/ 400833 w 406800"/>
                  <a:gd name="connsiteY72" fmla="*/ 61586 h 290911"/>
                  <a:gd name="connsiteX73" fmla="*/ 402055 w 406800"/>
                  <a:gd name="connsiteY73" fmla="*/ 66761 h 290911"/>
                  <a:gd name="connsiteX74" fmla="*/ 399045 w 406800"/>
                  <a:gd name="connsiteY74" fmla="*/ 70904 h 290911"/>
                  <a:gd name="connsiteX75" fmla="*/ 399316 w 406800"/>
                  <a:gd name="connsiteY75" fmla="*/ 74921 h 290911"/>
                  <a:gd name="connsiteX76" fmla="*/ 396592 w 406800"/>
                  <a:gd name="connsiteY76" fmla="*/ 77509 h 290911"/>
                  <a:gd name="connsiteX77" fmla="*/ 398307 w 406800"/>
                  <a:gd name="connsiteY77" fmla="*/ 79890 h 290911"/>
                  <a:gd name="connsiteX78" fmla="*/ 395802 w 406800"/>
                  <a:gd name="connsiteY78" fmla="*/ 83980 h 290911"/>
                  <a:gd name="connsiteX79" fmla="*/ 392750 w 406800"/>
                  <a:gd name="connsiteY79" fmla="*/ 85087 h 290911"/>
                  <a:gd name="connsiteX80" fmla="*/ 392908 w 406800"/>
                  <a:gd name="connsiteY80" fmla="*/ 91454 h 290911"/>
                  <a:gd name="connsiteX81" fmla="*/ 396793 w 406800"/>
                  <a:gd name="connsiteY81" fmla="*/ 93726 h 290911"/>
                  <a:gd name="connsiteX82" fmla="*/ 394970 w 406800"/>
                  <a:gd name="connsiteY82" fmla="*/ 97243 h 290911"/>
                  <a:gd name="connsiteX83" fmla="*/ 398411 w 406800"/>
                  <a:gd name="connsiteY83" fmla="*/ 100673 h 290911"/>
                  <a:gd name="connsiteX84" fmla="*/ 399019 w 406800"/>
                  <a:gd name="connsiteY84" fmla="*/ 106662 h 290911"/>
                  <a:gd name="connsiteX85" fmla="*/ 402076 w 406800"/>
                  <a:gd name="connsiteY85" fmla="*/ 110917 h 290911"/>
                  <a:gd name="connsiteX86" fmla="*/ 400570 w 406800"/>
                  <a:gd name="connsiteY86" fmla="*/ 115625 h 290911"/>
                  <a:gd name="connsiteX87" fmla="*/ 382503 w 406800"/>
                  <a:gd name="connsiteY87" fmla="*/ 115597 h 290911"/>
                  <a:gd name="connsiteX88" fmla="*/ 382503 w 406800"/>
                  <a:gd name="connsiteY88" fmla="*/ 187372 h 290911"/>
                  <a:gd name="connsiteX89" fmla="*/ 369539 w 406800"/>
                  <a:gd name="connsiteY89" fmla="*/ 187353 h 290911"/>
                  <a:gd name="connsiteX90" fmla="*/ 369500 w 406800"/>
                  <a:gd name="connsiteY90" fmla="*/ 223399 h 290911"/>
                  <a:gd name="connsiteX91" fmla="*/ 370061 w 406800"/>
                  <a:gd name="connsiteY91" fmla="*/ 223409 h 290911"/>
                  <a:gd name="connsiteX92" fmla="*/ 369969 w 406800"/>
                  <a:gd name="connsiteY92" fmla="*/ 241596 h 290911"/>
                  <a:gd name="connsiteX93" fmla="*/ 383647 w 406800"/>
                  <a:gd name="connsiteY93" fmla="*/ 241680 h 290911"/>
                  <a:gd name="connsiteX94" fmla="*/ 380193 w 406800"/>
                  <a:gd name="connsiteY94" fmla="*/ 244160 h 290911"/>
                  <a:gd name="connsiteX95" fmla="*/ 382638 w 406800"/>
                  <a:gd name="connsiteY95" fmla="*/ 248704 h 290911"/>
                  <a:gd name="connsiteX96" fmla="*/ 382307 w 406800"/>
                  <a:gd name="connsiteY96" fmla="*/ 253504 h 290911"/>
                  <a:gd name="connsiteX97" fmla="*/ 380972 w 406800"/>
                  <a:gd name="connsiteY97" fmla="*/ 253178 h 290911"/>
                  <a:gd name="connsiteX98" fmla="*/ 366787 w 406800"/>
                  <a:gd name="connsiteY98" fmla="*/ 257686 h 290911"/>
                  <a:gd name="connsiteX99" fmla="*/ 361440 w 406800"/>
                  <a:gd name="connsiteY99" fmla="*/ 257600 h 290911"/>
                  <a:gd name="connsiteX100" fmla="*/ 355833 w 406800"/>
                  <a:gd name="connsiteY100" fmla="*/ 259723 h 290911"/>
                  <a:gd name="connsiteX101" fmla="*/ 351829 w 406800"/>
                  <a:gd name="connsiteY101" fmla="*/ 259895 h 290911"/>
                  <a:gd name="connsiteX102" fmla="*/ 340855 w 406800"/>
                  <a:gd name="connsiteY102" fmla="*/ 257268 h 290911"/>
                  <a:gd name="connsiteX103" fmla="*/ 332806 w 406800"/>
                  <a:gd name="connsiteY103" fmla="*/ 260021 h 290911"/>
                  <a:gd name="connsiteX104" fmla="*/ 327801 w 406800"/>
                  <a:gd name="connsiteY104" fmla="*/ 264713 h 290911"/>
                  <a:gd name="connsiteX105" fmla="*/ 326878 w 406800"/>
                  <a:gd name="connsiteY105" fmla="*/ 268039 h 290911"/>
                  <a:gd name="connsiteX106" fmla="*/ 320009 w 406800"/>
                  <a:gd name="connsiteY106" fmla="*/ 270304 h 290911"/>
                  <a:gd name="connsiteX107" fmla="*/ 318956 w 406800"/>
                  <a:gd name="connsiteY107" fmla="*/ 272510 h 290911"/>
                  <a:gd name="connsiteX108" fmla="*/ 313122 w 406800"/>
                  <a:gd name="connsiteY108" fmla="*/ 276006 h 290911"/>
                  <a:gd name="connsiteX109" fmla="*/ 307247 w 406800"/>
                  <a:gd name="connsiteY109" fmla="*/ 277328 h 290911"/>
                  <a:gd name="connsiteX110" fmla="*/ 298963 w 406800"/>
                  <a:gd name="connsiteY110" fmla="*/ 282765 h 290911"/>
                  <a:gd name="connsiteX111" fmla="*/ 293218 w 406800"/>
                  <a:gd name="connsiteY111" fmla="*/ 282593 h 290911"/>
                  <a:gd name="connsiteX112" fmla="*/ 287269 w 406800"/>
                  <a:gd name="connsiteY112" fmla="*/ 284082 h 290911"/>
                  <a:gd name="connsiteX113" fmla="*/ 284686 w 406800"/>
                  <a:gd name="connsiteY113" fmla="*/ 286487 h 290911"/>
                  <a:gd name="connsiteX114" fmla="*/ 277736 w 406800"/>
                  <a:gd name="connsiteY114" fmla="*/ 290066 h 290911"/>
                  <a:gd name="connsiteX115" fmla="*/ 270870 w 406800"/>
                  <a:gd name="connsiteY115" fmla="*/ 290911 h 290911"/>
                  <a:gd name="connsiteX116" fmla="*/ 265839 w 406800"/>
                  <a:gd name="connsiteY116" fmla="*/ 289964 h 290911"/>
                  <a:gd name="connsiteX117" fmla="*/ 262769 w 406800"/>
                  <a:gd name="connsiteY117" fmla="*/ 285595 h 290911"/>
                  <a:gd name="connsiteX118" fmla="*/ 258804 w 406800"/>
                  <a:gd name="connsiteY118" fmla="*/ 284257 h 290911"/>
                  <a:gd name="connsiteX119" fmla="*/ 250387 w 406800"/>
                  <a:gd name="connsiteY119" fmla="*/ 286803 h 290911"/>
                  <a:gd name="connsiteX120" fmla="*/ 245142 w 406800"/>
                  <a:gd name="connsiteY120" fmla="*/ 283735 h 290911"/>
                  <a:gd name="connsiteX121" fmla="*/ 234932 w 406800"/>
                  <a:gd name="connsiteY121" fmla="*/ 280080 h 290911"/>
                  <a:gd name="connsiteX122" fmla="*/ 226017 w 406800"/>
                  <a:gd name="connsiteY122" fmla="*/ 277618 h 290911"/>
                  <a:gd name="connsiteX123" fmla="*/ 220798 w 406800"/>
                  <a:gd name="connsiteY123" fmla="*/ 277287 h 290911"/>
                  <a:gd name="connsiteX124" fmla="*/ 216314 w 406800"/>
                  <a:gd name="connsiteY124" fmla="*/ 275578 h 290911"/>
                  <a:gd name="connsiteX125" fmla="*/ 210793 w 406800"/>
                  <a:gd name="connsiteY125" fmla="*/ 271574 h 290911"/>
                  <a:gd name="connsiteX126" fmla="*/ 203510 w 406800"/>
                  <a:gd name="connsiteY126" fmla="*/ 267507 h 290911"/>
                  <a:gd name="connsiteX127" fmla="*/ 201970 w 406800"/>
                  <a:gd name="connsiteY127" fmla="*/ 262697 h 290911"/>
                  <a:gd name="connsiteX128" fmla="*/ 204045 w 406800"/>
                  <a:gd name="connsiteY128" fmla="*/ 251545 h 290911"/>
                  <a:gd name="connsiteX129" fmla="*/ 202687 w 406800"/>
                  <a:gd name="connsiteY129" fmla="*/ 241998 h 290911"/>
                  <a:gd name="connsiteX130" fmla="*/ 198928 w 406800"/>
                  <a:gd name="connsiteY130" fmla="*/ 235909 h 290911"/>
                  <a:gd name="connsiteX131" fmla="*/ 200356 w 406800"/>
                  <a:gd name="connsiteY131" fmla="*/ 228824 h 290911"/>
                  <a:gd name="connsiteX132" fmla="*/ 200453 w 406800"/>
                  <a:gd name="connsiteY132" fmla="*/ 223959 h 290911"/>
                  <a:gd name="connsiteX133" fmla="*/ 196636 w 406800"/>
                  <a:gd name="connsiteY133" fmla="*/ 214629 h 290911"/>
                  <a:gd name="connsiteX134" fmla="*/ 197403 w 406800"/>
                  <a:gd name="connsiteY134" fmla="*/ 210544 h 290911"/>
                  <a:gd name="connsiteX135" fmla="*/ 196277 w 406800"/>
                  <a:gd name="connsiteY135" fmla="*/ 204617 h 290911"/>
                  <a:gd name="connsiteX136" fmla="*/ 192867 w 406800"/>
                  <a:gd name="connsiteY136" fmla="*/ 200498 h 290911"/>
                  <a:gd name="connsiteX137" fmla="*/ 190198 w 406800"/>
                  <a:gd name="connsiteY137" fmla="*/ 193510 h 290911"/>
                  <a:gd name="connsiteX138" fmla="*/ 187036 w 406800"/>
                  <a:gd name="connsiteY138" fmla="*/ 190017 h 290911"/>
                  <a:gd name="connsiteX139" fmla="*/ 186113 w 406800"/>
                  <a:gd name="connsiteY139" fmla="*/ 183988 h 290911"/>
                  <a:gd name="connsiteX140" fmla="*/ 183282 w 406800"/>
                  <a:gd name="connsiteY140" fmla="*/ 179110 h 290911"/>
                  <a:gd name="connsiteX141" fmla="*/ 174839 w 406800"/>
                  <a:gd name="connsiteY141" fmla="*/ 174725 h 290911"/>
                  <a:gd name="connsiteX142" fmla="*/ 168849 w 406800"/>
                  <a:gd name="connsiteY142" fmla="*/ 168686 h 290911"/>
                  <a:gd name="connsiteX143" fmla="*/ 154317 w 406800"/>
                  <a:gd name="connsiteY143" fmla="*/ 159554 h 290911"/>
                  <a:gd name="connsiteX144" fmla="*/ 152747 w 406800"/>
                  <a:gd name="connsiteY144" fmla="*/ 157970 h 290911"/>
                  <a:gd name="connsiteX145" fmla="*/ 145467 w 406800"/>
                  <a:gd name="connsiteY145" fmla="*/ 157198 h 290911"/>
                  <a:gd name="connsiteX146" fmla="*/ 129065 w 406800"/>
                  <a:gd name="connsiteY146" fmla="*/ 166391 h 290911"/>
                  <a:gd name="connsiteX147" fmla="*/ 115907 w 406800"/>
                  <a:gd name="connsiteY147" fmla="*/ 166072 h 290911"/>
                  <a:gd name="connsiteX148" fmla="*/ 107320 w 406800"/>
                  <a:gd name="connsiteY148" fmla="*/ 158740 h 290911"/>
                  <a:gd name="connsiteX149" fmla="*/ 107805 w 406800"/>
                  <a:gd name="connsiteY149" fmla="*/ 148780 h 290911"/>
                  <a:gd name="connsiteX150" fmla="*/ 104927 w 406800"/>
                  <a:gd name="connsiteY150" fmla="*/ 144507 h 290911"/>
                  <a:gd name="connsiteX151" fmla="*/ 100306 w 406800"/>
                  <a:gd name="connsiteY151" fmla="*/ 140480 h 290911"/>
                  <a:gd name="connsiteX152" fmla="*/ 97191 w 406800"/>
                  <a:gd name="connsiteY152" fmla="*/ 140094 h 290911"/>
                  <a:gd name="connsiteX153" fmla="*/ 91878 w 406800"/>
                  <a:gd name="connsiteY153" fmla="*/ 142259 h 290911"/>
                  <a:gd name="connsiteX154" fmla="*/ 84835 w 406800"/>
                  <a:gd name="connsiteY154" fmla="*/ 143245 h 290911"/>
                  <a:gd name="connsiteX155" fmla="*/ 75922 w 406800"/>
                  <a:gd name="connsiteY155" fmla="*/ 142637 h 290911"/>
                  <a:gd name="connsiteX156" fmla="*/ 70250 w 406800"/>
                  <a:gd name="connsiteY156" fmla="*/ 144450 h 290911"/>
                  <a:gd name="connsiteX157" fmla="*/ 62560 w 406800"/>
                  <a:gd name="connsiteY157" fmla="*/ 140475 h 290911"/>
                  <a:gd name="connsiteX158" fmla="*/ 57274 w 406800"/>
                  <a:gd name="connsiteY158" fmla="*/ 143587 h 290911"/>
                  <a:gd name="connsiteX159" fmla="*/ 51935 w 406800"/>
                  <a:gd name="connsiteY159" fmla="*/ 144510 h 290911"/>
                  <a:gd name="connsiteX160" fmla="*/ 43758 w 406800"/>
                  <a:gd name="connsiteY160" fmla="*/ 147612 h 290911"/>
                  <a:gd name="connsiteX161" fmla="*/ 35307 w 406800"/>
                  <a:gd name="connsiteY161" fmla="*/ 146808 h 290911"/>
                  <a:gd name="connsiteX162" fmla="*/ 28705 w 406800"/>
                  <a:gd name="connsiteY162" fmla="*/ 140318 h 290911"/>
                  <a:gd name="connsiteX163" fmla="*/ 25102 w 406800"/>
                  <a:gd name="connsiteY163" fmla="*/ 139462 h 290911"/>
                  <a:gd name="connsiteX164" fmla="*/ 23139 w 406800"/>
                  <a:gd name="connsiteY164" fmla="*/ 135463 h 290911"/>
                  <a:gd name="connsiteX165" fmla="*/ 20152 w 406800"/>
                  <a:gd name="connsiteY165" fmla="*/ 134694 h 290911"/>
                  <a:gd name="connsiteX166" fmla="*/ 20100 w 406800"/>
                  <a:gd name="connsiteY166" fmla="*/ 141513 h 290911"/>
                  <a:gd name="connsiteX167" fmla="*/ 2280 w 406800"/>
                  <a:gd name="connsiteY167" fmla="*/ 142149 h 290911"/>
                  <a:gd name="connsiteX168" fmla="*/ 1848 w 406800"/>
                  <a:gd name="connsiteY168" fmla="*/ 139940 h 290911"/>
                  <a:gd name="connsiteX169" fmla="*/ 5792 w 406800"/>
                  <a:gd name="connsiteY169" fmla="*/ 123722 h 290911"/>
                  <a:gd name="connsiteX170" fmla="*/ 6548 w 406800"/>
                  <a:gd name="connsiteY170" fmla="*/ 107492 h 290911"/>
                  <a:gd name="connsiteX171" fmla="*/ 5520 w 406800"/>
                  <a:gd name="connsiteY171" fmla="*/ 80031 h 290911"/>
                  <a:gd name="connsiteX172" fmla="*/ 4626 w 406800"/>
                  <a:gd name="connsiteY172" fmla="*/ 64667 h 290911"/>
                  <a:gd name="connsiteX173" fmla="*/ 3748 w 406800"/>
                  <a:gd name="connsiteY173" fmla="*/ 61242 h 290911"/>
                  <a:gd name="connsiteX174" fmla="*/ 4342 w 406800"/>
                  <a:gd name="connsiteY174" fmla="*/ 56405 h 290911"/>
                  <a:gd name="connsiteX175" fmla="*/ 1068 w 406800"/>
                  <a:gd name="connsiteY175" fmla="*/ 44153 h 290911"/>
                  <a:gd name="connsiteX176" fmla="*/ 33 w 406800"/>
                  <a:gd name="connsiteY176" fmla="*/ 30460 h 290911"/>
                  <a:gd name="connsiteX177" fmla="*/ 33 w 406800"/>
                  <a:gd name="connsiteY177" fmla="*/ 30460 h 290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Lst>
                <a:rect l="l" t="t" r="r" b="b"/>
                <a:pathLst>
                  <a:path w="406800" h="290911">
                    <a:moveTo>
                      <a:pt x="33" y="30460"/>
                    </a:moveTo>
                    <a:lnTo>
                      <a:pt x="13513" y="30353"/>
                    </a:lnTo>
                    <a:lnTo>
                      <a:pt x="45971" y="30914"/>
                    </a:lnTo>
                    <a:lnTo>
                      <a:pt x="90687" y="30382"/>
                    </a:lnTo>
                    <a:lnTo>
                      <a:pt x="117426" y="30854"/>
                    </a:lnTo>
                    <a:lnTo>
                      <a:pt x="118798" y="30507"/>
                    </a:lnTo>
                    <a:lnTo>
                      <a:pt x="146306" y="30533"/>
                    </a:lnTo>
                    <a:lnTo>
                      <a:pt x="146317" y="21236"/>
                    </a:lnTo>
                    <a:lnTo>
                      <a:pt x="150399" y="20425"/>
                    </a:lnTo>
                    <a:lnTo>
                      <a:pt x="152609" y="22559"/>
                    </a:lnTo>
                    <a:lnTo>
                      <a:pt x="155362" y="18430"/>
                    </a:lnTo>
                    <a:lnTo>
                      <a:pt x="157452" y="17595"/>
                    </a:lnTo>
                    <a:lnTo>
                      <a:pt x="162251" y="18925"/>
                    </a:lnTo>
                    <a:lnTo>
                      <a:pt x="162486" y="22888"/>
                    </a:lnTo>
                    <a:lnTo>
                      <a:pt x="165484" y="22024"/>
                    </a:lnTo>
                    <a:lnTo>
                      <a:pt x="165549" y="24471"/>
                    </a:lnTo>
                    <a:lnTo>
                      <a:pt x="171039" y="24408"/>
                    </a:lnTo>
                    <a:lnTo>
                      <a:pt x="170981" y="27108"/>
                    </a:lnTo>
                    <a:lnTo>
                      <a:pt x="177733" y="22556"/>
                    </a:lnTo>
                    <a:lnTo>
                      <a:pt x="184836" y="20149"/>
                    </a:lnTo>
                    <a:lnTo>
                      <a:pt x="190711" y="15664"/>
                    </a:lnTo>
                    <a:lnTo>
                      <a:pt x="194528" y="17013"/>
                    </a:lnTo>
                    <a:lnTo>
                      <a:pt x="202024" y="16215"/>
                    </a:lnTo>
                    <a:lnTo>
                      <a:pt x="210765" y="13158"/>
                    </a:lnTo>
                    <a:lnTo>
                      <a:pt x="213040" y="11538"/>
                    </a:lnTo>
                    <a:lnTo>
                      <a:pt x="213992" y="4664"/>
                    </a:lnTo>
                    <a:lnTo>
                      <a:pt x="216807" y="3115"/>
                    </a:lnTo>
                    <a:lnTo>
                      <a:pt x="222026" y="3055"/>
                    </a:lnTo>
                    <a:lnTo>
                      <a:pt x="220871" y="13"/>
                    </a:lnTo>
                    <a:lnTo>
                      <a:pt x="223926" y="0"/>
                    </a:lnTo>
                    <a:lnTo>
                      <a:pt x="229020" y="3062"/>
                    </a:lnTo>
                    <a:lnTo>
                      <a:pt x="232367" y="1270"/>
                    </a:lnTo>
                    <a:lnTo>
                      <a:pt x="237528" y="2768"/>
                    </a:lnTo>
                    <a:lnTo>
                      <a:pt x="242395" y="6941"/>
                    </a:lnTo>
                    <a:lnTo>
                      <a:pt x="242861" y="14913"/>
                    </a:lnTo>
                    <a:lnTo>
                      <a:pt x="246438" y="15242"/>
                    </a:lnTo>
                    <a:lnTo>
                      <a:pt x="248664" y="18067"/>
                    </a:lnTo>
                    <a:lnTo>
                      <a:pt x="259062" y="20840"/>
                    </a:lnTo>
                    <a:lnTo>
                      <a:pt x="260118" y="19564"/>
                    </a:lnTo>
                    <a:lnTo>
                      <a:pt x="266762" y="22710"/>
                    </a:lnTo>
                    <a:lnTo>
                      <a:pt x="269867" y="23211"/>
                    </a:lnTo>
                    <a:lnTo>
                      <a:pt x="270026" y="27239"/>
                    </a:lnTo>
                    <a:lnTo>
                      <a:pt x="268576" y="29988"/>
                    </a:lnTo>
                    <a:lnTo>
                      <a:pt x="274759" y="36134"/>
                    </a:lnTo>
                    <a:lnTo>
                      <a:pt x="279306" y="34339"/>
                    </a:lnTo>
                    <a:lnTo>
                      <a:pt x="283169" y="35424"/>
                    </a:lnTo>
                    <a:lnTo>
                      <a:pt x="287988" y="38576"/>
                    </a:lnTo>
                    <a:lnTo>
                      <a:pt x="295032" y="38690"/>
                    </a:lnTo>
                    <a:lnTo>
                      <a:pt x="296974" y="39903"/>
                    </a:lnTo>
                    <a:lnTo>
                      <a:pt x="301768" y="39204"/>
                    </a:lnTo>
                    <a:lnTo>
                      <a:pt x="310258" y="41302"/>
                    </a:lnTo>
                    <a:lnTo>
                      <a:pt x="312465" y="39131"/>
                    </a:lnTo>
                    <a:lnTo>
                      <a:pt x="315865" y="40866"/>
                    </a:lnTo>
                    <a:lnTo>
                      <a:pt x="319816" y="38610"/>
                    </a:lnTo>
                    <a:lnTo>
                      <a:pt x="323547" y="41698"/>
                    </a:lnTo>
                    <a:lnTo>
                      <a:pt x="332746" y="44064"/>
                    </a:lnTo>
                    <a:lnTo>
                      <a:pt x="337889" y="43832"/>
                    </a:lnTo>
                    <a:lnTo>
                      <a:pt x="339961" y="40242"/>
                    </a:lnTo>
                    <a:lnTo>
                      <a:pt x="345779" y="34099"/>
                    </a:lnTo>
                    <a:lnTo>
                      <a:pt x="348438" y="32555"/>
                    </a:lnTo>
                    <a:lnTo>
                      <a:pt x="392179" y="32552"/>
                    </a:lnTo>
                    <a:lnTo>
                      <a:pt x="394108" y="37950"/>
                    </a:lnTo>
                    <a:lnTo>
                      <a:pt x="396493" y="38109"/>
                    </a:lnTo>
                    <a:lnTo>
                      <a:pt x="395646" y="41380"/>
                    </a:lnTo>
                    <a:lnTo>
                      <a:pt x="398982" y="44249"/>
                    </a:lnTo>
                    <a:lnTo>
                      <a:pt x="404631" y="44690"/>
                    </a:lnTo>
                    <a:lnTo>
                      <a:pt x="406834" y="47776"/>
                    </a:lnTo>
                    <a:lnTo>
                      <a:pt x="403619" y="49086"/>
                    </a:lnTo>
                    <a:lnTo>
                      <a:pt x="403502" y="53038"/>
                    </a:lnTo>
                    <a:lnTo>
                      <a:pt x="400291" y="52704"/>
                    </a:lnTo>
                    <a:lnTo>
                      <a:pt x="398234" y="55271"/>
                    </a:lnTo>
                    <a:lnTo>
                      <a:pt x="398158" y="60981"/>
                    </a:lnTo>
                    <a:lnTo>
                      <a:pt x="400833" y="61586"/>
                    </a:lnTo>
                    <a:lnTo>
                      <a:pt x="402055" y="66761"/>
                    </a:lnTo>
                    <a:lnTo>
                      <a:pt x="399045" y="70904"/>
                    </a:lnTo>
                    <a:lnTo>
                      <a:pt x="399316" y="74921"/>
                    </a:lnTo>
                    <a:lnTo>
                      <a:pt x="396592" y="77509"/>
                    </a:lnTo>
                    <a:lnTo>
                      <a:pt x="398307" y="79890"/>
                    </a:lnTo>
                    <a:lnTo>
                      <a:pt x="395802" y="83980"/>
                    </a:lnTo>
                    <a:lnTo>
                      <a:pt x="392750" y="85087"/>
                    </a:lnTo>
                    <a:lnTo>
                      <a:pt x="392908" y="91454"/>
                    </a:lnTo>
                    <a:lnTo>
                      <a:pt x="396793" y="93726"/>
                    </a:lnTo>
                    <a:lnTo>
                      <a:pt x="394970" y="97243"/>
                    </a:lnTo>
                    <a:lnTo>
                      <a:pt x="398411" y="100673"/>
                    </a:lnTo>
                    <a:lnTo>
                      <a:pt x="399019" y="106662"/>
                    </a:lnTo>
                    <a:lnTo>
                      <a:pt x="402076" y="110917"/>
                    </a:lnTo>
                    <a:lnTo>
                      <a:pt x="400570" y="115625"/>
                    </a:lnTo>
                    <a:lnTo>
                      <a:pt x="382503" y="115597"/>
                    </a:lnTo>
                    <a:lnTo>
                      <a:pt x="382503" y="187372"/>
                    </a:lnTo>
                    <a:lnTo>
                      <a:pt x="369539" y="187353"/>
                    </a:lnTo>
                    <a:lnTo>
                      <a:pt x="369500" y="223399"/>
                    </a:lnTo>
                    <a:lnTo>
                      <a:pt x="370061" y="223409"/>
                    </a:lnTo>
                    <a:lnTo>
                      <a:pt x="369969" y="241596"/>
                    </a:lnTo>
                    <a:lnTo>
                      <a:pt x="383647" y="241680"/>
                    </a:lnTo>
                    <a:lnTo>
                      <a:pt x="380193" y="244160"/>
                    </a:lnTo>
                    <a:lnTo>
                      <a:pt x="382638" y="248704"/>
                    </a:lnTo>
                    <a:lnTo>
                      <a:pt x="382307" y="253504"/>
                    </a:lnTo>
                    <a:lnTo>
                      <a:pt x="380972" y="253178"/>
                    </a:lnTo>
                    <a:lnTo>
                      <a:pt x="366787" y="257686"/>
                    </a:lnTo>
                    <a:lnTo>
                      <a:pt x="361440" y="257600"/>
                    </a:lnTo>
                    <a:lnTo>
                      <a:pt x="355833" y="259723"/>
                    </a:lnTo>
                    <a:lnTo>
                      <a:pt x="351829" y="259895"/>
                    </a:lnTo>
                    <a:lnTo>
                      <a:pt x="340855" y="257268"/>
                    </a:lnTo>
                    <a:lnTo>
                      <a:pt x="332806" y="260021"/>
                    </a:lnTo>
                    <a:lnTo>
                      <a:pt x="327801" y="264713"/>
                    </a:lnTo>
                    <a:lnTo>
                      <a:pt x="326878" y="268039"/>
                    </a:lnTo>
                    <a:lnTo>
                      <a:pt x="320009" y="270304"/>
                    </a:lnTo>
                    <a:lnTo>
                      <a:pt x="318956" y="272510"/>
                    </a:lnTo>
                    <a:lnTo>
                      <a:pt x="313122" y="276006"/>
                    </a:lnTo>
                    <a:lnTo>
                      <a:pt x="307247" y="277328"/>
                    </a:lnTo>
                    <a:lnTo>
                      <a:pt x="298963" y="282765"/>
                    </a:lnTo>
                    <a:lnTo>
                      <a:pt x="293218" y="282593"/>
                    </a:lnTo>
                    <a:lnTo>
                      <a:pt x="287269" y="284082"/>
                    </a:lnTo>
                    <a:lnTo>
                      <a:pt x="284686" y="286487"/>
                    </a:lnTo>
                    <a:lnTo>
                      <a:pt x="277736" y="290066"/>
                    </a:lnTo>
                    <a:lnTo>
                      <a:pt x="270870" y="290911"/>
                    </a:lnTo>
                    <a:lnTo>
                      <a:pt x="265839" y="289964"/>
                    </a:lnTo>
                    <a:lnTo>
                      <a:pt x="262769" y="285595"/>
                    </a:lnTo>
                    <a:lnTo>
                      <a:pt x="258804" y="284257"/>
                    </a:lnTo>
                    <a:lnTo>
                      <a:pt x="250387" y="286803"/>
                    </a:lnTo>
                    <a:lnTo>
                      <a:pt x="245142" y="283735"/>
                    </a:lnTo>
                    <a:lnTo>
                      <a:pt x="234932" y="280080"/>
                    </a:lnTo>
                    <a:lnTo>
                      <a:pt x="226017" y="277618"/>
                    </a:lnTo>
                    <a:lnTo>
                      <a:pt x="220798" y="277287"/>
                    </a:lnTo>
                    <a:lnTo>
                      <a:pt x="216314" y="275578"/>
                    </a:lnTo>
                    <a:lnTo>
                      <a:pt x="210793" y="271574"/>
                    </a:lnTo>
                    <a:lnTo>
                      <a:pt x="203510" y="267507"/>
                    </a:lnTo>
                    <a:lnTo>
                      <a:pt x="201970" y="262697"/>
                    </a:lnTo>
                    <a:lnTo>
                      <a:pt x="204045" y="251545"/>
                    </a:lnTo>
                    <a:lnTo>
                      <a:pt x="202687" y="241998"/>
                    </a:lnTo>
                    <a:lnTo>
                      <a:pt x="198928" y="235909"/>
                    </a:lnTo>
                    <a:lnTo>
                      <a:pt x="200356" y="228824"/>
                    </a:lnTo>
                    <a:lnTo>
                      <a:pt x="200453" y="223959"/>
                    </a:lnTo>
                    <a:lnTo>
                      <a:pt x="196636" y="214629"/>
                    </a:lnTo>
                    <a:lnTo>
                      <a:pt x="197403" y="210544"/>
                    </a:lnTo>
                    <a:lnTo>
                      <a:pt x="196277" y="204617"/>
                    </a:lnTo>
                    <a:lnTo>
                      <a:pt x="192867" y="200498"/>
                    </a:lnTo>
                    <a:lnTo>
                      <a:pt x="190198" y="193510"/>
                    </a:lnTo>
                    <a:lnTo>
                      <a:pt x="187036" y="190017"/>
                    </a:lnTo>
                    <a:lnTo>
                      <a:pt x="186113" y="183988"/>
                    </a:lnTo>
                    <a:lnTo>
                      <a:pt x="183282" y="179110"/>
                    </a:lnTo>
                    <a:lnTo>
                      <a:pt x="174839" y="174725"/>
                    </a:lnTo>
                    <a:lnTo>
                      <a:pt x="168849" y="168686"/>
                    </a:lnTo>
                    <a:lnTo>
                      <a:pt x="154317" y="159554"/>
                    </a:lnTo>
                    <a:lnTo>
                      <a:pt x="152747" y="157970"/>
                    </a:lnTo>
                    <a:lnTo>
                      <a:pt x="145467" y="157198"/>
                    </a:lnTo>
                    <a:lnTo>
                      <a:pt x="129065" y="166391"/>
                    </a:lnTo>
                    <a:lnTo>
                      <a:pt x="115907" y="166072"/>
                    </a:lnTo>
                    <a:lnTo>
                      <a:pt x="107320" y="158740"/>
                    </a:lnTo>
                    <a:lnTo>
                      <a:pt x="107805" y="148780"/>
                    </a:lnTo>
                    <a:lnTo>
                      <a:pt x="104927" y="144507"/>
                    </a:lnTo>
                    <a:lnTo>
                      <a:pt x="100306" y="140480"/>
                    </a:lnTo>
                    <a:lnTo>
                      <a:pt x="97191" y="140094"/>
                    </a:lnTo>
                    <a:lnTo>
                      <a:pt x="91878" y="142259"/>
                    </a:lnTo>
                    <a:lnTo>
                      <a:pt x="84835" y="143245"/>
                    </a:lnTo>
                    <a:lnTo>
                      <a:pt x="75922" y="142637"/>
                    </a:lnTo>
                    <a:lnTo>
                      <a:pt x="70250" y="144450"/>
                    </a:lnTo>
                    <a:lnTo>
                      <a:pt x="62560" y="140475"/>
                    </a:lnTo>
                    <a:lnTo>
                      <a:pt x="57274" y="143587"/>
                    </a:lnTo>
                    <a:lnTo>
                      <a:pt x="51935" y="144510"/>
                    </a:lnTo>
                    <a:lnTo>
                      <a:pt x="43758" y="147612"/>
                    </a:lnTo>
                    <a:lnTo>
                      <a:pt x="35307" y="146808"/>
                    </a:lnTo>
                    <a:lnTo>
                      <a:pt x="28705" y="140318"/>
                    </a:lnTo>
                    <a:lnTo>
                      <a:pt x="25102" y="139462"/>
                    </a:lnTo>
                    <a:lnTo>
                      <a:pt x="23139" y="135463"/>
                    </a:lnTo>
                    <a:lnTo>
                      <a:pt x="20152" y="134694"/>
                    </a:lnTo>
                    <a:lnTo>
                      <a:pt x="20100" y="141513"/>
                    </a:lnTo>
                    <a:lnTo>
                      <a:pt x="2280" y="142149"/>
                    </a:lnTo>
                    <a:lnTo>
                      <a:pt x="1848" y="139940"/>
                    </a:lnTo>
                    <a:lnTo>
                      <a:pt x="5792" y="123722"/>
                    </a:lnTo>
                    <a:lnTo>
                      <a:pt x="6548" y="107492"/>
                    </a:lnTo>
                    <a:lnTo>
                      <a:pt x="5520" y="80031"/>
                    </a:lnTo>
                    <a:lnTo>
                      <a:pt x="4626" y="64667"/>
                    </a:lnTo>
                    <a:lnTo>
                      <a:pt x="3748" y="61242"/>
                    </a:lnTo>
                    <a:lnTo>
                      <a:pt x="4342" y="56405"/>
                    </a:lnTo>
                    <a:lnTo>
                      <a:pt x="1068" y="44153"/>
                    </a:lnTo>
                    <a:lnTo>
                      <a:pt x="33" y="30460"/>
                    </a:lnTo>
                    <a:lnTo>
                      <a:pt x="33" y="30460"/>
                    </a:lnTo>
                  </a:path>
                </a:pathLst>
              </a:custGeom>
              <a:solidFill>
                <a:srgbClr val="ACACA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7" name="WA-4">
                <a:extLst>
                  <a:ext uri="{FF2B5EF4-FFF2-40B4-BE49-F238E27FC236}">
                    <a16:creationId xmlns:a16="http://schemas.microsoft.com/office/drawing/2014/main" id="{FCF9BE28-0DCB-540D-8BA2-662ECBD08645}"/>
                  </a:ext>
                </a:extLst>
              </p:cNvPr>
              <p:cNvSpPr/>
              <p:nvPr/>
            </p:nvSpPr>
            <p:spPr>
              <a:xfrm>
                <a:off x="956764" y="1202151"/>
                <a:ext cx="412989" cy="731454"/>
              </a:xfrm>
              <a:custGeom>
                <a:avLst/>
                <a:gdLst>
                  <a:gd name="connsiteX0" fmla="*/ 33 w 408791"/>
                  <a:gd name="connsiteY0" fmla="*/ 664916 h 722443"/>
                  <a:gd name="connsiteX1" fmla="*/ 104 w 408791"/>
                  <a:gd name="connsiteY1" fmla="*/ 631832 h 722443"/>
                  <a:gd name="connsiteX2" fmla="*/ 13067 w 408791"/>
                  <a:gd name="connsiteY2" fmla="*/ 631850 h 722443"/>
                  <a:gd name="connsiteX3" fmla="*/ 13067 w 408791"/>
                  <a:gd name="connsiteY3" fmla="*/ 560075 h 722443"/>
                  <a:gd name="connsiteX4" fmla="*/ 31134 w 408791"/>
                  <a:gd name="connsiteY4" fmla="*/ 560104 h 722443"/>
                  <a:gd name="connsiteX5" fmla="*/ 32641 w 408791"/>
                  <a:gd name="connsiteY5" fmla="*/ 555395 h 722443"/>
                  <a:gd name="connsiteX6" fmla="*/ 29583 w 408791"/>
                  <a:gd name="connsiteY6" fmla="*/ 551141 h 722443"/>
                  <a:gd name="connsiteX7" fmla="*/ 28976 w 408791"/>
                  <a:gd name="connsiteY7" fmla="*/ 545151 h 722443"/>
                  <a:gd name="connsiteX8" fmla="*/ 25535 w 408791"/>
                  <a:gd name="connsiteY8" fmla="*/ 541721 h 722443"/>
                  <a:gd name="connsiteX9" fmla="*/ 27357 w 408791"/>
                  <a:gd name="connsiteY9" fmla="*/ 538205 h 722443"/>
                  <a:gd name="connsiteX10" fmla="*/ 23473 w 408791"/>
                  <a:gd name="connsiteY10" fmla="*/ 535933 h 722443"/>
                  <a:gd name="connsiteX11" fmla="*/ 23314 w 408791"/>
                  <a:gd name="connsiteY11" fmla="*/ 529565 h 722443"/>
                  <a:gd name="connsiteX12" fmla="*/ 26366 w 408791"/>
                  <a:gd name="connsiteY12" fmla="*/ 528459 h 722443"/>
                  <a:gd name="connsiteX13" fmla="*/ 28871 w 408791"/>
                  <a:gd name="connsiteY13" fmla="*/ 524369 h 722443"/>
                  <a:gd name="connsiteX14" fmla="*/ 27156 w 408791"/>
                  <a:gd name="connsiteY14" fmla="*/ 521987 h 722443"/>
                  <a:gd name="connsiteX15" fmla="*/ 29880 w 408791"/>
                  <a:gd name="connsiteY15" fmla="*/ 519399 h 722443"/>
                  <a:gd name="connsiteX16" fmla="*/ 29609 w 408791"/>
                  <a:gd name="connsiteY16" fmla="*/ 515382 h 722443"/>
                  <a:gd name="connsiteX17" fmla="*/ 32620 w 408791"/>
                  <a:gd name="connsiteY17" fmla="*/ 511240 h 722443"/>
                  <a:gd name="connsiteX18" fmla="*/ 31397 w 408791"/>
                  <a:gd name="connsiteY18" fmla="*/ 506064 h 722443"/>
                  <a:gd name="connsiteX19" fmla="*/ 28723 w 408791"/>
                  <a:gd name="connsiteY19" fmla="*/ 505459 h 722443"/>
                  <a:gd name="connsiteX20" fmla="*/ 28798 w 408791"/>
                  <a:gd name="connsiteY20" fmla="*/ 499749 h 722443"/>
                  <a:gd name="connsiteX21" fmla="*/ 30855 w 408791"/>
                  <a:gd name="connsiteY21" fmla="*/ 497182 h 722443"/>
                  <a:gd name="connsiteX22" fmla="*/ 34066 w 408791"/>
                  <a:gd name="connsiteY22" fmla="*/ 497516 h 722443"/>
                  <a:gd name="connsiteX23" fmla="*/ 34184 w 408791"/>
                  <a:gd name="connsiteY23" fmla="*/ 493564 h 722443"/>
                  <a:gd name="connsiteX24" fmla="*/ 37398 w 408791"/>
                  <a:gd name="connsiteY24" fmla="*/ 492254 h 722443"/>
                  <a:gd name="connsiteX25" fmla="*/ 35195 w 408791"/>
                  <a:gd name="connsiteY25" fmla="*/ 489169 h 722443"/>
                  <a:gd name="connsiteX26" fmla="*/ 29546 w 408791"/>
                  <a:gd name="connsiteY26" fmla="*/ 488728 h 722443"/>
                  <a:gd name="connsiteX27" fmla="*/ 26210 w 408791"/>
                  <a:gd name="connsiteY27" fmla="*/ 485858 h 722443"/>
                  <a:gd name="connsiteX28" fmla="*/ 27057 w 408791"/>
                  <a:gd name="connsiteY28" fmla="*/ 482587 h 722443"/>
                  <a:gd name="connsiteX29" fmla="*/ 24672 w 408791"/>
                  <a:gd name="connsiteY29" fmla="*/ 482428 h 722443"/>
                  <a:gd name="connsiteX30" fmla="*/ 22693 w 408791"/>
                  <a:gd name="connsiteY30" fmla="*/ 476593 h 722443"/>
                  <a:gd name="connsiteX31" fmla="*/ 24573 w 408791"/>
                  <a:gd name="connsiteY31" fmla="*/ 475163 h 722443"/>
                  <a:gd name="connsiteX32" fmla="*/ 19980 w 408791"/>
                  <a:gd name="connsiteY32" fmla="*/ 469317 h 722443"/>
                  <a:gd name="connsiteX33" fmla="*/ 16669 w 408791"/>
                  <a:gd name="connsiteY33" fmla="*/ 460359 h 722443"/>
                  <a:gd name="connsiteX34" fmla="*/ 12960 w 408791"/>
                  <a:gd name="connsiteY34" fmla="*/ 458267 h 722443"/>
                  <a:gd name="connsiteX35" fmla="*/ 16719 w 408791"/>
                  <a:gd name="connsiteY35" fmla="*/ 450760 h 722443"/>
                  <a:gd name="connsiteX36" fmla="*/ 22566 w 408791"/>
                  <a:gd name="connsiteY36" fmla="*/ 447541 h 722443"/>
                  <a:gd name="connsiteX37" fmla="*/ 23572 w 408791"/>
                  <a:gd name="connsiteY37" fmla="*/ 445264 h 722443"/>
                  <a:gd name="connsiteX38" fmla="*/ 22287 w 408791"/>
                  <a:gd name="connsiteY38" fmla="*/ 439723 h 722443"/>
                  <a:gd name="connsiteX39" fmla="*/ 24093 w 408791"/>
                  <a:gd name="connsiteY39" fmla="*/ 435567 h 722443"/>
                  <a:gd name="connsiteX40" fmla="*/ 29773 w 408791"/>
                  <a:gd name="connsiteY40" fmla="*/ 431652 h 722443"/>
                  <a:gd name="connsiteX41" fmla="*/ 31462 w 408791"/>
                  <a:gd name="connsiteY41" fmla="*/ 426461 h 722443"/>
                  <a:gd name="connsiteX42" fmla="*/ 30732 w 408791"/>
                  <a:gd name="connsiteY42" fmla="*/ 424304 h 722443"/>
                  <a:gd name="connsiteX43" fmla="*/ 34434 w 408791"/>
                  <a:gd name="connsiteY43" fmla="*/ 419319 h 722443"/>
                  <a:gd name="connsiteX44" fmla="*/ 33110 w 408791"/>
                  <a:gd name="connsiteY44" fmla="*/ 413434 h 722443"/>
                  <a:gd name="connsiteX45" fmla="*/ 36579 w 408791"/>
                  <a:gd name="connsiteY45" fmla="*/ 416410 h 722443"/>
                  <a:gd name="connsiteX46" fmla="*/ 38326 w 408791"/>
                  <a:gd name="connsiteY46" fmla="*/ 414717 h 722443"/>
                  <a:gd name="connsiteX47" fmla="*/ 43498 w 408791"/>
                  <a:gd name="connsiteY47" fmla="*/ 415103 h 722443"/>
                  <a:gd name="connsiteX48" fmla="*/ 47900 w 408791"/>
                  <a:gd name="connsiteY48" fmla="*/ 412599 h 722443"/>
                  <a:gd name="connsiteX49" fmla="*/ 56307 w 408791"/>
                  <a:gd name="connsiteY49" fmla="*/ 417234 h 722443"/>
                  <a:gd name="connsiteX50" fmla="*/ 58074 w 408791"/>
                  <a:gd name="connsiteY50" fmla="*/ 420062 h 722443"/>
                  <a:gd name="connsiteX51" fmla="*/ 64502 w 408791"/>
                  <a:gd name="connsiteY51" fmla="*/ 423873 h 722443"/>
                  <a:gd name="connsiteX52" fmla="*/ 68798 w 408791"/>
                  <a:gd name="connsiteY52" fmla="*/ 427739 h 722443"/>
                  <a:gd name="connsiteX53" fmla="*/ 70529 w 408791"/>
                  <a:gd name="connsiteY53" fmla="*/ 431571 h 722443"/>
                  <a:gd name="connsiteX54" fmla="*/ 75391 w 408791"/>
                  <a:gd name="connsiteY54" fmla="*/ 433288 h 722443"/>
                  <a:gd name="connsiteX55" fmla="*/ 75404 w 408791"/>
                  <a:gd name="connsiteY55" fmla="*/ 437879 h 722443"/>
                  <a:gd name="connsiteX56" fmla="*/ 78446 w 408791"/>
                  <a:gd name="connsiteY56" fmla="*/ 440169 h 722443"/>
                  <a:gd name="connsiteX57" fmla="*/ 78451 w 408791"/>
                  <a:gd name="connsiteY57" fmla="*/ 442470 h 722443"/>
                  <a:gd name="connsiteX58" fmla="*/ 84535 w 408791"/>
                  <a:gd name="connsiteY58" fmla="*/ 450134 h 722443"/>
                  <a:gd name="connsiteX59" fmla="*/ 115148 w 408791"/>
                  <a:gd name="connsiteY59" fmla="*/ 450204 h 722443"/>
                  <a:gd name="connsiteX60" fmla="*/ 141059 w 408791"/>
                  <a:gd name="connsiteY60" fmla="*/ 449959 h 722443"/>
                  <a:gd name="connsiteX61" fmla="*/ 141145 w 408791"/>
                  <a:gd name="connsiteY61" fmla="*/ 468183 h 722443"/>
                  <a:gd name="connsiteX62" fmla="*/ 159220 w 408791"/>
                  <a:gd name="connsiteY62" fmla="*/ 468376 h 722443"/>
                  <a:gd name="connsiteX63" fmla="*/ 159019 w 408791"/>
                  <a:gd name="connsiteY63" fmla="*/ 486688 h 722443"/>
                  <a:gd name="connsiteX64" fmla="*/ 214023 w 408791"/>
                  <a:gd name="connsiteY64" fmla="*/ 487058 h 722443"/>
                  <a:gd name="connsiteX65" fmla="*/ 236436 w 408791"/>
                  <a:gd name="connsiteY65" fmla="*/ 486860 h 722443"/>
                  <a:gd name="connsiteX66" fmla="*/ 236876 w 408791"/>
                  <a:gd name="connsiteY66" fmla="*/ 483104 h 722443"/>
                  <a:gd name="connsiteX67" fmla="*/ 240758 w 408791"/>
                  <a:gd name="connsiteY67" fmla="*/ 478948 h 722443"/>
                  <a:gd name="connsiteX68" fmla="*/ 243010 w 408791"/>
                  <a:gd name="connsiteY68" fmla="*/ 473945 h 722443"/>
                  <a:gd name="connsiteX69" fmla="*/ 242994 w 408791"/>
                  <a:gd name="connsiteY69" fmla="*/ 470014 h 722443"/>
                  <a:gd name="connsiteX70" fmla="*/ 237603 w 408791"/>
                  <a:gd name="connsiteY70" fmla="*/ 461218 h 722443"/>
                  <a:gd name="connsiteX71" fmla="*/ 237854 w 408791"/>
                  <a:gd name="connsiteY71" fmla="*/ 448548 h 722443"/>
                  <a:gd name="connsiteX72" fmla="*/ 237431 w 408791"/>
                  <a:gd name="connsiteY72" fmla="*/ 443278 h 722443"/>
                  <a:gd name="connsiteX73" fmla="*/ 232387 w 408791"/>
                  <a:gd name="connsiteY73" fmla="*/ 432732 h 722443"/>
                  <a:gd name="connsiteX74" fmla="*/ 231428 w 408791"/>
                  <a:gd name="connsiteY74" fmla="*/ 424009 h 722443"/>
                  <a:gd name="connsiteX75" fmla="*/ 227794 w 408791"/>
                  <a:gd name="connsiteY75" fmla="*/ 419903 h 722443"/>
                  <a:gd name="connsiteX76" fmla="*/ 226368 w 408791"/>
                  <a:gd name="connsiteY76" fmla="*/ 415836 h 722443"/>
                  <a:gd name="connsiteX77" fmla="*/ 228790 w 408791"/>
                  <a:gd name="connsiteY77" fmla="*/ 408759 h 722443"/>
                  <a:gd name="connsiteX78" fmla="*/ 232249 w 408791"/>
                  <a:gd name="connsiteY78" fmla="*/ 404666 h 722443"/>
                  <a:gd name="connsiteX79" fmla="*/ 232380 w 408791"/>
                  <a:gd name="connsiteY79" fmla="*/ 400472 h 722443"/>
                  <a:gd name="connsiteX80" fmla="*/ 231021 w 408791"/>
                  <a:gd name="connsiteY80" fmla="*/ 397216 h 722443"/>
                  <a:gd name="connsiteX81" fmla="*/ 232168 w 408791"/>
                  <a:gd name="connsiteY81" fmla="*/ 386391 h 722443"/>
                  <a:gd name="connsiteX82" fmla="*/ 229796 w 408791"/>
                  <a:gd name="connsiteY82" fmla="*/ 383336 h 722443"/>
                  <a:gd name="connsiteX83" fmla="*/ 221361 w 408791"/>
                  <a:gd name="connsiteY83" fmla="*/ 383265 h 722443"/>
                  <a:gd name="connsiteX84" fmla="*/ 218660 w 408791"/>
                  <a:gd name="connsiteY84" fmla="*/ 377394 h 722443"/>
                  <a:gd name="connsiteX85" fmla="*/ 220141 w 408791"/>
                  <a:gd name="connsiteY85" fmla="*/ 367677 h 722443"/>
                  <a:gd name="connsiteX86" fmla="*/ 220543 w 408791"/>
                  <a:gd name="connsiteY86" fmla="*/ 360571 h 722443"/>
                  <a:gd name="connsiteX87" fmla="*/ 213867 w 408791"/>
                  <a:gd name="connsiteY87" fmla="*/ 353637 h 722443"/>
                  <a:gd name="connsiteX88" fmla="*/ 208677 w 408791"/>
                  <a:gd name="connsiteY88" fmla="*/ 353327 h 722443"/>
                  <a:gd name="connsiteX89" fmla="*/ 203482 w 408791"/>
                  <a:gd name="connsiteY89" fmla="*/ 351454 h 722443"/>
                  <a:gd name="connsiteX90" fmla="*/ 198453 w 408791"/>
                  <a:gd name="connsiteY90" fmla="*/ 350974 h 722443"/>
                  <a:gd name="connsiteX91" fmla="*/ 191238 w 408791"/>
                  <a:gd name="connsiteY91" fmla="*/ 347914 h 722443"/>
                  <a:gd name="connsiteX92" fmla="*/ 188073 w 408791"/>
                  <a:gd name="connsiteY92" fmla="*/ 339548 h 722443"/>
                  <a:gd name="connsiteX93" fmla="*/ 186903 w 408791"/>
                  <a:gd name="connsiteY93" fmla="*/ 331243 h 722443"/>
                  <a:gd name="connsiteX94" fmla="*/ 188874 w 408791"/>
                  <a:gd name="connsiteY94" fmla="*/ 320827 h 722443"/>
                  <a:gd name="connsiteX95" fmla="*/ 190331 w 408791"/>
                  <a:gd name="connsiteY95" fmla="*/ 316955 h 722443"/>
                  <a:gd name="connsiteX96" fmla="*/ 195143 w 408791"/>
                  <a:gd name="connsiteY96" fmla="*/ 312612 h 722443"/>
                  <a:gd name="connsiteX97" fmla="*/ 198870 w 408791"/>
                  <a:gd name="connsiteY97" fmla="*/ 304241 h 722443"/>
                  <a:gd name="connsiteX98" fmla="*/ 198388 w 408791"/>
                  <a:gd name="connsiteY98" fmla="*/ 296932 h 722443"/>
                  <a:gd name="connsiteX99" fmla="*/ 203849 w 408791"/>
                  <a:gd name="connsiteY99" fmla="*/ 286114 h 722443"/>
                  <a:gd name="connsiteX100" fmla="*/ 202960 w 408791"/>
                  <a:gd name="connsiteY100" fmla="*/ 281875 h 722443"/>
                  <a:gd name="connsiteX101" fmla="*/ 200419 w 408791"/>
                  <a:gd name="connsiteY101" fmla="*/ 277318 h 722443"/>
                  <a:gd name="connsiteX102" fmla="*/ 202718 w 408791"/>
                  <a:gd name="connsiteY102" fmla="*/ 271457 h 722443"/>
                  <a:gd name="connsiteX103" fmla="*/ 204952 w 408791"/>
                  <a:gd name="connsiteY103" fmla="*/ 269552 h 722443"/>
                  <a:gd name="connsiteX104" fmla="*/ 213674 w 408791"/>
                  <a:gd name="connsiteY104" fmla="*/ 265882 h 722443"/>
                  <a:gd name="connsiteX105" fmla="*/ 218963 w 408791"/>
                  <a:gd name="connsiteY105" fmla="*/ 268678 h 722443"/>
                  <a:gd name="connsiteX106" fmla="*/ 233605 w 408791"/>
                  <a:gd name="connsiteY106" fmla="*/ 264476 h 722443"/>
                  <a:gd name="connsiteX107" fmla="*/ 237640 w 408791"/>
                  <a:gd name="connsiteY107" fmla="*/ 255231 h 722443"/>
                  <a:gd name="connsiteX108" fmla="*/ 238297 w 408791"/>
                  <a:gd name="connsiteY108" fmla="*/ 251016 h 722443"/>
                  <a:gd name="connsiteX109" fmla="*/ 244183 w 408791"/>
                  <a:gd name="connsiteY109" fmla="*/ 247463 h 722443"/>
                  <a:gd name="connsiteX110" fmla="*/ 245749 w 408791"/>
                  <a:gd name="connsiteY110" fmla="*/ 243790 h 722443"/>
                  <a:gd name="connsiteX111" fmla="*/ 244795 w 408791"/>
                  <a:gd name="connsiteY111" fmla="*/ 239063 h 722443"/>
                  <a:gd name="connsiteX112" fmla="*/ 252774 w 408791"/>
                  <a:gd name="connsiteY112" fmla="*/ 230231 h 722443"/>
                  <a:gd name="connsiteX113" fmla="*/ 251205 w 408791"/>
                  <a:gd name="connsiteY113" fmla="*/ 226341 h 722443"/>
                  <a:gd name="connsiteX114" fmla="*/ 225534 w 408791"/>
                  <a:gd name="connsiteY114" fmla="*/ 226305 h 722443"/>
                  <a:gd name="connsiteX115" fmla="*/ 222477 w 408791"/>
                  <a:gd name="connsiteY115" fmla="*/ 224064 h 722443"/>
                  <a:gd name="connsiteX116" fmla="*/ 223353 w 408791"/>
                  <a:gd name="connsiteY116" fmla="*/ 221813 h 722443"/>
                  <a:gd name="connsiteX117" fmla="*/ 220863 w 408791"/>
                  <a:gd name="connsiteY117" fmla="*/ 219321 h 722443"/>
                  <a:gd name="connsiteX118" fmla="*/ 220561 w 408791"/>
                  <a:gd name="connsiteY118" fmla="*/ 215471 h 722443"/>
                  <a:gd name="connsiteX119" fmla="*/ 214990 w 408791"/>
                  <a:gd name="connsiteY119" fmla="*/ 210875 h 722443"/>
                  <a:gd name="connsiteX120" fmla="*/ 211442 w 408791"/>
                  <a:gd name="connsiteY120" fmla="*/ 209764 h 722443"/>
                  <a:gd name="connsiteX121" fmla="*/ 211919 w 408791"/>
                  <a:gd name="connsiteY121" fmla="*/ 203819 h 722443"/>
                  <a:gd name="connsiteX122" fmla="*/ 201829 w 408791"/>
                  <a:gd name="connsiteY122" fmla="*/ 200761 h 722443"/>
                  <a:gd name="connsiteX123" fmla="*/ 190675 w 408791"/>
                  <a:gd name="connsiteY123" fmla="*/ 189938 h 722443"/>
                  <a:gd name="connsiteX124" fmla="*/ 186681 w 408791"/>
                  <a:gd name="connsiteY124" fmla="*/ 190990 h 722443"/>
                  <a:gd name="connsiteX125" fmla="*/ 180459 w 408791"/>
                  <a:gd name="connsiteY125" fmla="*/ 183790 h 722443"/>
                  <a:gd name="connsiteX126" fmla="*/ 180501 w 408791"/>
                  <a:gd name="connsiteY126" fmla="*/ 180558 h 722443"/>
                  <a:gd name="connsiteX127" fmla="*/ 182623 w 408791"/>
                  <a:gd name="connsiteY127" fmla="*/ 174613 h 722443"/>
                  <a:gd name="connsiteX128" fmla="*/ 181020 w 408791"/>
                  <a:gd name="connsiteY128" fmla="*/ 170403 h 722443"/>
                  <a:gd name="connsiteX129" fmla="*/ 178700 w 408791"/>
                  <a:gd name="connsiteY129" fmla="*/ 170757 h 722443"/>
                  <a:gd name="connsiteX130" fmla="*/ 176116 w 408791"/>
                  <a:gd name="connsiteY130" fmla="*/ 168373 h 722443"/>
                  <a:gd name="connsiteX131" fmla="*/ 175989 w 408791"/>
                  <a:gd name="connsiteY131" fmla="*/ 165363 h 722443"/>
                  <a:gd name="connsiteX132" fmla="*/ 171847 w 408791"/>
                  <a:gd name="connsiteY132" fmla="*/ 163886 h 722443"/>
                  <a:gd name="connsiteX133" fmla="*/ 164913 w 408791"/>
                  <a:gd name="connsiteY133" fmla="*/ 159668 h 722443"/>
                  <a:gd name="connsiteX134" fmla="*/ 160630 w 408791"/>
                  <a:gd name="connsiteY134" fmla="*/ 154010 h 722443"/>
                  <a:gd name="connsiteX135" fmla="*/ 159277 w 408791"/>
                  <a:gd name="connsiteY135" fmla="*/ 150698 h 722443"/>
                  <a:gd name="connsiteX136" fmla="*/ 153654 w 408791"/>
                  <a:gd name="connsiteY136" fmla="*/ 151485 h 722443"/>
                  <a:gd name="connsiteX137" fmla="*/ 148470 w 408791"/>
                  <a:gd name="connsiteY137" fmla="*/ 148793 h 722443"/>
                  <a:gd name="connsiteX138" fmla="*/ 148063 w 408791"/>
                  <a:gd name="connsiteY138" fmla="*/ 144956 h 722443"/>
                  <a:gd name="connsiteX139" fmla="*/ 151780 w 408791"/>
                  <a:gd name="connsiteY139" fmla="*/ 139695 h 722443"/>
                  <a:gd name="connsiteX140" fmla="*/ 150753 w 408791"/>
                  <a:gd name="connsiteY140" fmla="*/ 136551 h 722443"/>
                  <a:gd name="connsiteX141" fmla="*/ 146113 w 408791"/>
                  <a:gd name="connsiteY141" fmla="*/ 134339 h 722443"/>
                  <a:gd name="connsiteX142" fmla="*/ 143001 w 408791"/>
                  <a:gd name="connsiteY142" fmla="*/ 131498 h 722443"/>
                  <a:gd name="connsiteX143" fmla="*/ 138843 w 408791"/>
                  <a:gd name="connsiteY143" fmla="*/ 131637 h 722443"/>
                  <a:gd name="connsiteX144" fmla="*/ 138434 w 408791"/>
                  <a:gd name="connsiteY144" fmla="*/ 122981 h 722443"/>
                  <a:gd name="connsiteX145" fmla="*/ 136122 w 408791"/>
                  <a:gd name="connsiteY145" fmla="*/ 120420 h 722443"/>
                  <a:gd name="connsiteX146" fmla="*/ 141236 w 408791"/>
                  <a:gd name="connsiteY146" fmla="*/ 116418 h 722443"/>
                  <a:gd name="connsiteX147" fmla="*/ 138640 w 408791"/>
                  <a:gd name="connsiteY147" fmla="*/ 114334 h 722443"/>
                  <a:gd name="connsiteX148" fmla="*/ 138984 w 408791"/>
                  <a:gd name="connsiteY148" fmla="*/ 111751 h 722443"/>
                  <a:gd name="connsiteX149" fmla="*/ 141716 w 408791"/>
                  <a:gd name="connsiteY149" fmla="*/ 109589 h 722443"/>
                  <a:gd name="connsiteX150" fmla="*/ 137795 w 408791"/>
                  <a:gd name="connsiteY150" fmla="*/ 107888 h 722443"/>
                  <a:gd name="connsiteX151" fmla="*/ 138504 w 408791"/>
                  <a:gd name="connsiteY151" fmla="*/ 101435 h 722443"/>
                  <a:gd name="connsiteX152" fmla="*/ 131328 w 408791"/>
                  <a:gd name="connsiteY152" fmla="*/ 102598 h 722443"/>
                  <a:gd name="connsiteX153" fmla="*/ 130374 w 408791"/>
                  <a:gd name="connsiteY153" fmla="*/ 100373 h 722443"/>
                  <a:gd name="connsiteX154" fmla="*/ 133280 w 408791"/>
                  <a:gd name="connsiteY154" fmla="*/ 92983 h 722443"/>
                  <a:gd name="connsiteX155" fmla="*/ 128369 w 408791"/>
                  <a:gd name="connsiteY155" fmla="*/ 88525 h 722443"/>
                  <a:gd name="connsiteX156" fmla="*/ 127204 w 408791"/>
                  <a:gd name="connsiteY156" fmla="*/ 91545 h 722443"/>
                  <a:gd name="connsiteX157" fmla="*/ 122908 w 408791"/>
                  <a:gd name="connsiteY157" fmla="*/ 91444 h 722443"/>
                  <a:gd name="connsiteX158" fmla="*/ 119564 w 408791"/>
                  <a:gd name="connsiteY158" fmla="*/ 87278 h 722443"/>
                  <a:gd name="connsiteX159" fmla="*/ 118894 w 408791"/>
                  <a:gd name="connsiteY159" fmla="*/ 82204 h 722443"/>
                  <a:gd name="connsiteX160" fmla="*/ 124449 w 408791"/>
                  <a:gd name="connsiteY160" fmla="*/ 74746 h 722443"/>
                  <a:gd name="connsiteX161" fmla="*/ 129125 w 408791"/>
                  <a:gd name="connsiteY161" fmla="*/ 73598 h 722443"/>
                  <a:gd name="connsiteX162" fmla="*/ 131130 w 408791"/>
                  <a:gd name="connsiteY162" fmla="*/ 66519 h 722443"/>
                  <a:gd name="connsiteX163" fmla="*/ 134784 w 408791"/>
                  <a:gd name="connsiteY163" fmla="*/ 66678 h 722443"/>
                  <a:gd name="connsiteX164" fmla="*/ 134769 w 408791"/>
                  <a:gd name="connsiteY164" fmla="*/ 61948 h 722443"/>
                  <a:gd name="connsiteX165" fmla="*/ 137972 w 408791"/>
                  <a:gd name="connsiteY165" fmla="*/ 60402 h 722443"/>
                  <a:gd name="connsiteX166" fmla="*/ 134774 w 408791"/>
                  <a:gd name="connsiteY166" fmla="*/ 58179 h 722443"/>
                  <a:gd name="connsiteX167" fmla="*/ 130197 w 408791"/>
                  <a:gd name="connsiteY167" fmla="*/ 50134 h 722443"/>
                  <a:gd name="connsiteX168" fmla="*/ 126519 w 408791"/>
                  <a:gd name="connsiteY168" fmla="*/ 46923 h 722443"/>
                  <a:gd name="connsiteX169" fmla="*/ 125512 w 408791"/>
                  <a:gd name="connsiteY169" fmla="*/ 39129 h 722443"/>
                  <a:gd name="connsiteX170" fmla="*/ 127105 w 408791"/>
                  <a:gd name="connsiteY170" fmla="*/ 31905 h 722443"/>
                  <a:gd name="connsiteX171" fmla="*/ 126539 w 408791"/>
                  <a:gd name="connsiteY171" fmla="*/ 29855 h 722443"/>
                  <a:gd name="connsiteX172" fmla="*/ 121972 w 408791"/>
                  <a:gd name="connsiteY172" fmla="*/ 27213 h 722443"/>
                  <a:gd name="connsiteX173" fmla="*/ 122585 w 408791"/>
                  <a:gd name="connsiteY173" fmla="*/ 22144 h 722443"/>
                  <a:gd name="connsiteX174" fmla="*/ 121227 w 408791"/>
                  <a:gd name="connsiteY174" fmla="*/ 20566 h 722443"/>
                  <a:gd name="connsiteX175" fmla="*/ 121480 w 408791"/>
                  <a:gd name="connsiteY175" fmla="*/ 16022 h 722443"/>
                  <a:gd name="connsiteX176" fmla="*/ 123834 w 408791"/>
                  <a:gd name="connsiteY176" fmla="*/ 14076 h 722443"/>
                  <a:gd name="connsiteX177" fmla="*/ 121748 w 408791"/>
                  <a:gd name="connsiteY177" fmla="*/ 10072 h 722443"/>
                  <a:gd name="connsiteX178" fmla="*/ 118352 w 408791"/>
                  <a:gd name="connsiteY178" fmla="*/ 8992 h 722443"/>
                  <a:gd name="connsiteX179" fmla="*/ 112098 w 408791"/>
                  <a:gd name="connsiteY179" fmla="*/ 13408 h 722443"/>
                  <a:gd name="connsiteX180" fmla="*/ 110146 w 408791"/>
                  <a:gd name="connsiteY180" fmla="*/ 9759 h 722443"/>
                  <a:gd name="connsiteX181" fmla="*/ 105303 w 408791"/>
                  <a:gd name="connsiteY181" fmla="*/ 6988 h 722443"/>
                  <a:gd name="connsiteX182" fmla="*/ 109778 w 408791"/>
                  <a:gd name="connsiteY182" fmla="*/ 3 h 722443"/>
                  <a:gd name="connsiteX183" fmla="*/ 189335 w 408791"/>
                  <a:gd name="connsiteY183" fmla="*/ 0 h 722443"/>
                  <a:gd name="connsiteX184" fmla="*/ 227171 w 408791"/>
                  <a:gd name="connsiteY184" fmla="*/ 190 h 722443"/>
                  <a:gd name="connsiteX185" fmla="*/ 271319 w 408791"/>
                  <a:gd name="connsiteY185" fmla="*/ 44 h 722443"/>
                  <a:gd name="connsiteX186" fmla="*/ 400280 w 408791"/>
                  <a:gd name="connsiteY186" fmla="*/ 49 h 722443"/>
                  <a:gd name="connsiteX187" fmla="*/ 400223 w 408791"/>
                  <a:gd name="connsiteY187" fmla="*/ 75925 h 722443"/>
                  <a:gd name="connsiteX188" fmla="*/ 395518 w 408791"/>
                  <a:gd name="connsiteY188" fmla="*/ 75936 h 722443"/>
                  <a:gd name="connsiteX189" fmla="*/ 395536 w 408791"/>
                  <a:gd name="connsiteY189" fmla="*/ 113478 h 722443"/>
                  <a:gd name="connsiteX190" fmla="*/ 399230 w 408791"/>
                  <a:gd name="connsiteY190" fmla="*/ 113455 h 722443"/>
                  <a:gd name="connsiteX191" fmla="*/ 399019 w 408791"/>
                  <a:gd name="connsiteY191" fmla="*/ 166336 h 722443"/>
                  <a:gd name="connsiteX192" fmla="*/ 398956 w 408791"/>
                  <a:gd name="connsiteY192" fmla="*/ 225689 h 722443"/>
                  <a:gd name="connsiteX193" fmla="*/ 391050 w 408791"/>
                  <a:gd name="connsiteY193" fmla="*/ 229036 h 722443"/>
                  <a:gd name="connsiteX194" fmla="*/ 382578 w 408791"/>
                  <a:gd name="connsiteY194" fmla="*/ 230546 h 722443"/>
                  <a:gd name="connsiteX195" fmla="*/ 380542 w 408791"/>
                  <a:gd name="connsiteY195" fmla="*/ 230011 h 722443"/>
                  <a:gd name="connsiteX196" fmla="*/ 379927 w 408791"/>
                  <a:gd name="connsiteY196" fmla="*/ 304340 h 722443"/>
                  <a:gd name="connsiteX197" fmla="*/ 379963 w 408791"/>
                  <a:gd name="connsiteY197" fmla="*/ 326145 h 722443"/>
                  <a:gd name="connsiteX198" fmla="*/ 379677 w 408791"/>
                  <a:gd name="connsiteY198" fmla="*/ 357198 h 722443"/>
                  <a:gd name="connsiteX199" fmla="*/ 379622 w 408791"/>
                  <a:gd name="connsiteY199" fmla="*/ 388274 h 722443"/>
                  <a:gd name="connsiteX200" fmla="*/ 379223 w 408791"/>
                  <a:gd name="connsiteY200" fmla="*/ 450126 h 722443"/>
                  <a:gd name="connsiteX201" fmla="*/ 357105 w 408791"/>
                  <a:gd name="connsiteY201" fmla="*/ 449941 h 722443"/>
                  <a:gd name="connsiteX202" fmla="*/ 355969 w 408791"/>
                  <a:gd name="connsiteY202" fmla="*/ 452586 h 722443"/>
                  <a:gd name="connsiteX203" fmla="*/ 357535 w 408791"/>
                  <a:gd name="connsiteY203" fmla="*/ 455458 h 722443"/>
                  <a:gd name="connsiteX204" fmla="*/ 357369 w 408791"/>
                  <a:gd name="connsiteY204" fmla="*/ 480800 h 722443"/>
                  <a:gd name="connsiteX205" fmla="*/ 359764 w 408791"/>
                  <a:gd name="connsiteY205" fmla="*/ 484390 h 722443"/>
                  <a:gd name="connsiteX206" fmla="*/ 365074 w 408791"/>
                  <a:gd name="connsiteY206" fmla="*/ 486727 h 722443"/>
                  <a:gd name="connsiteX207" fmla="*/ 323461 w 408791"/>
                  <a:gd name="connsiteY207" fmla="*/ 486743 h 722443"/>
                  <a:gd name="connsiteX208" fmla="*/ 323500 w 408791"/>
                  <a:gd name="connsiteY208" fmla="*/ 499264 h 722443"/>
                  <a:gd name="connsiteX209" fmla="*/ 311384 w 408791"/>
                  <a:gd name="connsiteY209" fmla="*/ 499039 h 722443"/>
                  <a:gd name="connsiteX210" fmla="*/ 310800 w 408791"/>
                  <a:gd name="connsiteY210" fmla="*/ 500503 h 722443"/>
                  <a:gd name="connsiteX211" fmla="*/ 317173 w 408791"/>
                  <a:gd name="connsiteY211" fmla="*/ 504635 h 722443"/>
                  <a:gd name="connsiteX212" fmla="*/ 318615 w 408791"/>
                  <a:gd name="connsiteY212" fmla="*/ 512954 h 722443"/>
                  <a:gd name="connsiteX213" fmla="*/ 323758 w 408791"/>
                  <a:gd name="connsiteY213" fmla="*/ 519334 h 722443"/>
                  <a:gd name="connsiteX214" fmla="*/ 329618 w 408791"/>
                  <a:gd name="connsiteY214" fmla="*/ 523406 h 722443"/>
                  <a:gd name="connsiteX215" fmla="*/ 332717 w 408791"/>
                  <a:gd name="connsiteY215" fmla="*/ 528417 h 722443"/>
                  <a:gd name="connsiteX216" fmla="*/ 337750 w 408791"/>
                  <a:gd name="connsiteY216" fmla="*/ 532205 h 722443"/>
                  <a:gd name="connsiteX217" fmla="*/ 339260 w 408791"/>
                  <a:gd name="connsiteY217" fmla="*/ 537393 h 722443"/>
                  <a:gd name="connsiteX218" fmla="*/ 338676 w 408791"/>
                  <a:gd name="connsiteY218" fmla="*/ 540722 h 722443"/>
                  <a:gd name="connsiteX219" fmla="*/ 339359 w 408791"/>
                  <a:gd name="connsiteY219" fmla="*/ 550136 h 722443"/>
                  <a:gd name="connsiteX220" fmla="*/ 337886 w 408791"/>
                  <a:gd name="connsiteY220" fmla="*/ 563826 h 722443"/>
                  <a:gd name="connsiteX221" fmla="*/ 340756 w 408791"/>
                  <a:gd name="connsiteY221" fmla="*/ 563837 h 722443"/>
                  <a:gd name="connsiteX222" fmla="*/ 343808 w 408791"/>
                  <a:gd name="connsiteY222" fmla="*/ 560258 h 722443"/>
                  <a:gd name="connsiteX223" fmla="*/ 354173 w 408791"/>
                  <a:gd name="connsiteY223" fmla="*/ 560305 h 722443"/>
                  <a:gd name="connsiteX224" fmla="*/ 354199 w 408791"/>
                  <a:gd name="connsiteY224" fmla="*/ 563351 h 722443"/>
                  <a:gd name="connsiteX225" fmla="*/ 360212 w 408791"/>
                  <a:gd name="connsiteY225" fmla="*/ 563351 h 722443"/>
                  <a:gd name="connsiteX226" fmla="*/ 360212 w 408791"/>
                  <a:gd name="connsiteY226" fmla="*/ 570520 h 722443"/>
                  <a:gd name="connsiteX227" fmla="*/ 358750 w 408791"/>
                  <a:gd name="connsiteY227" fmla="*/ 574889 h 722443"/>
                  <a:gd name="connsiteX228" fmla="*/ 360059 w 408791"/>
                  <a:gd name="connsiteY228" fmla="*/ 580028 h 722443"/>
                  <a:gd name="connsiteX229" fmla="*/ 363257 w 408791"/>
                  <a:gd name="connsiteY229" fmla="*/ 581611 h 722443"/>
                  <a:gd name="connsiteX230" fmla="*/ 369117 w 408791"/>
                  <a:gd name="connsiteY230" fmla="*/ 581593 h 722443"/>
                  <a:gd name="connsiteX231" fmla="*/ 369357 w 408791"/>
                  <a:gd name="connsiteY231" fmla="*/ 578481 h 722443"/>
                  <a:gd name="connsiteX232" fmla="*/ 378405 w 408791"/>
                  <a:gd name="connsiteY232" fmla="*/ 578489 h 722443"/>
                  <a:gd name="connsiteX233" fmla="*/ 378420 w 408791"/>
                  <a:gd name="connsiteY233" fmla="*/ 572395 h 722443"/>
                  <a:gd name="connsiteX234" fmla="*/ 381731 w 408791"/>
                  <a:gd name="connsiteY234" fmla="*/ 575972 h 722443"/>
                  <a:gd name="connsiteX235" fmla="*/ 383657 w 408791"/>
                  <a:gd name="connsiteY235" fmla="*/ 575541 h 722443"/>
                  <a:gd name="connsiteX236" fmla="*/ 383725 w 408791"/>
                  <a:gd name="connsiteY236" fmla="*/ 582120 h 722443"/>
                  <a:gd name="connsiteX237" fmla="*/ 396722 w 408791"/>
                  <a:gd name="connsiteY237" fmla="*/ 581870 h 722443"/>
                  <a:gd name="connsiteX238" fmla="*/ 399094 w 408791"/>
                  <a:gd name="connsiteY238" fmla="*/ 577372 h 722443"/>
                  <a:gd name="connsiteX239" fmla="*/ 403174 w 408791"/>
                  <a:gd name="connsiteY239" fmla="*/ 577409 h 722443"/>
                  <a:gd name="connsiteX240" fmla="*/ 408825 w 408791"/>
                  <a:gd name="connsiteY240" fmla="*/ 580571 h 722443"/>
                  <a:gd name="connsiteX241" fmla="*/ 405723 w 408791"/>
                  <a:gd name="connsiteY241" fmla="*/ 580435 h 722443"/>
                  <a:gd name="connsiteX242" fmla="*/ 401221 w 408791"/>
                  <a:gd name="connsiteY242" fmla="*/ 582352 h 722443"/>
                  <a:gd name="connsiteX243" fmla="*/ 396803 w 408791"/>
                  <a:gd name="connsiteY243" fmla="*/ 588438 h 722443"/>
                  <a:gd name="connsiteX244" fmla="*/ 388086 w 408791"/>
                  <a:gd name="connsiteY244" fmla="*/ 590415 h 722443"/>
                  <a:gd name="connsiteX245" fmla="*/ 380641 w 408791"/>
                  <a:gd name="connsiteY245" fmla="*/ 591308 h 722443"/>
                  <a:gd name="connsiteX246" fmla="*/ 373348 w 408791"/>
                  <a:gd name="connsiteY246" fmla="*/ 595906 h 722443"/>
                  <a:gd name="connsiteX247" fmla="*/ 370741 w 408791"/>
                  <a:gd name="connsiteY247" fmla="*/ 600907 h 722443"/>
                  <a:gd name="connsiteX248" fmla="*/ 374675 w 408791"/>
                  <a:gd name="connsiteY248" fmla="*/ 604340 h 722443"/>
                  <a:gd name="connsiteX249" fmla="*/ 380375 w 408791"/>
                  <a:gd name="connsiteY249" fmla="*/ 611978 h 722443"/>
                  <a:gd name="connsiteX250" fmla="*/ 381361 w 408791"/>
                  <a:gd name="connsiteY250" fmla="*/ 616958 h 722443"/>
                  <a:gd name="connsiteX251" fmla="*/ 384437 w 408791"/>
                  <a:gd name="connsiteY251" fmla="*/ 623766 h 722443"/>
                  <a:gd name="connsiteX252" fmla="*/ 385135 w 408791"/>
                  <a:gd name="connsiteY252" fmla="*/ 635387 h 722443"/>
                  <a:gd name="connsiteX253" fmla="*/ 382244 w 408791"/>
                  <a:gd name="connsiteY253" fmla="*/ 636976 h 722443"/>
                  <a:gd name="connsiteX254" fmla="*/ 375475 w 408791"/>
                  <a:gd name="connsiteY254" fmla="*/ 645308 h 722443"/>
                  <a:gd name="connsiteX255" fmla="*/ 363273 w 408791"/>
                  <a:gd name="connsiteY255" fmla="*/ 652883 h 722443"/>
                  <a:gd name="connsiteX256" fmla="*/ 358510 w 408791"/>
                  <a:gd name="connsiteY256" fmla="*/ 654946 h 722443"/>
                  <a:gd name="connsiteX257" fmla="*/ 348534 w 408791"/>
                  <a:gd name="connsiteY257" fmla="*/ 655959 h 722443"/>
                  <a:gd name="connsiteX258" fmla="*/ 339659 w 408791"/>
                  <a:gd name="connsiteY258" fmla="*/ 653475 h 722443"/>
                  <a:gd name="connsiteX259" fmla="*/ 330217 w 408791"/>
                  <a:gd name="connsiteY259" fmla="*/ 654886 h 722443"/>
                  <a:gd name="connsiteX260" fmla="*/ 324172 w 408791"/>
                  <a:gd name="connsiteY260" fmla="*/ 657276 h 722443"/>
                  <a:gd name="connsiteX261" fmla="*/ 311788 w 408791"/>
                  <a:gd name="connsiteY261" fmla="*/ 658139 h 722443"/>
                  <a:gd name="connsiteX262" fmla="*/ 306353 w 408791"/>
                  <a:gd name="connsiteY262" fmla="*/ 660424 h 722443"/>
                  <a:gd name="connsiteX263" fmla="*/ 301100 w 408791"/>
                  <a:gd name="connsiteY263" fmla="*/ 659968 h 722443"/>
                  <a:gd name="connsiteX264" fmla="*/ 294312 w 408791"/>
                  <a:gd name="connsiteY264" fmla="*/ 656462 h 722443"/>
                  <a:gd name="connsiteX265" fmla="*/ 290139 w 408791"/>
                  <a:gd name="connsiteY265" fmla="*/ 657691 h 722443"/>
                  <a:gd name="connsiteX266" fmla="*/ 286810 w 408791"/>
                  <a:gd name="connsiteY266" fmla="*/ 660584 h 722443"/>
                  <a:gd name="connsiteX267" fmla="*/ 280129 w 408791"/>
                  <a:gd name="connsiteY267" fmla="*/ 670674 h 722443"/>
                  <a:gd name="connsiteX268" fmla="*/ 265297 w 408791"/>
                  <a:gd name="connsiteY268" fmla="*/ 672990 h 722443"/>
                  <a:gd name="connsiteX269" fmla="*/ 260993 w 408791"/>
                  <a:gd name="connsiteY269" fmla="*/ 672596 h 722443"/>
                  <a:gd name="connsiteX270" fmla="*/ 245921 w 408791"/>
                  <a:gd name="connsiteY270" fmla="*/ 676626 h 722443"/>
                  <a:gd name="connsiteX271" fmla="*/ 237483 w 408791"/>
                  <a:gd name="connsiteY271" fmla="*/ 677411 h 722443"/>
                  <a:gd name="connsiteX272" fmla="*/ 222422 w 408791"/>
                  <a:gd name="connsiteY272" fmla="*/ 685529 h 722443"/>
                  <a:gd name="connsiteX273" fmla="*/ 212149 w 408791"/>
                  <a:gd name="connsiteY273" fmla="*/ 688002 h 722443"/>
                  <a:gd name="connsiteX274" fmla="*/ 207952 w 408791"/>
                  <a:gd name="connsiteY274" fmla="*/ 690324 h 722443"/>
                  <a:gd name="connsiteX275" fmla="*/ 202160 w 408791"/>
                  <a:gd name="connsiteY275" fmla="*/ 697779 h 722443"/>
                  <a:gd name="connsiteX276" fmla="*/ 191684 w 408791"/>
                  <a:gd name="connsiteY276" fmla="*/ 698760 h 722443"/>
                  <a:gd name="connsiteX277" fmla="*/ 185498 w 408791"/>
                  <a:gd name="connsiteY277" fmla="*/ 700774 h 722443"/>
                  <a:gd name="connsiteX278" fmla="*/ 174352 w 408791"/>
                  <a:gd name="connsiteY278" fmla="*/ 703249 h 722443"/>
                  <a:gd name="connsiteX279" fmla="*/ 162968 w 408791"/>
                  <a:gd name="connsiteY279" fmla="*/ 704290 h 722443"/>
                  <a:gd name="connsiteX280" fmla="*/ 159632 w 408791"/>
                  <a:gd name="connsiteY280" fmla="*/ 703145 h 722443"/>
                  <a:gd name="connsiteX281" fmla="*/ 151913 w 408791"/>
                  <a:gd name="connsiteY281" fmla="*/ 695218 h 722443"/>
                  <a:gd name="connsiteX282" fmla="*/ 147320 w 408791"/>
                  <a:gd name="connsiteY282" fmla="*/ 693522 h 722443"/>
                  <a:gd name="connsiteX283" fmla="*/ 140988 w 408791"/>
                  <a:gd name="connsiteY283" fmla="*/ 693686 h 722443"/>
                  <a:gd name="connsiteX284" fmla="*/ 133134 w 408791"/>
                  <a:gd name="connsiteY284" fmla="*/ 699884 h 722443"/>
                  <a:gd name="connsiteX285" fmla="*/ 118855 w 408791"/>
                  <a:gd name="connsiteY285" fmla="*/ 705939 h 722443"/>
                  <a:gd name="connsiteX286" fmla="*/ 109218 w 408791"/>
                  <a:gd name="connsiteY286" fmla="*/ 708973 h 722443"/>
                  <a:gd name="connsiteX287" fmla="*/ 103392 w 408791"/>
                  <a:gd name="connsiteY287" fmla="*/ 714920 h 722443"/>
                  <a:gd name="connsiteX288" fmla="*/ 100829 w 408791"/>
                  <a:gd name="connsiteY288" fmla="*/ 715523 h 722443"/>
                  <a:gd name="connsiteX289" fmla="*/ 96445 w 408791"/>
                  <a:gd name="connsiteY289" fmla="*/ 712139 h 722443"/>
                  <a:gd name="connsiteX290" fmla="*/ 90752 w 408791"/>
                  <a:gd name="connsiteY290" fmla="*/ 713798 h 722443"/>
                  <a:gd name="connsiteX291" fmla="*/ 87311 w 408791"/>
                  <a:gd name="connsiteY291" fmla="*/ 712799 h 722443"/>
                  <a:gd name="connsiteX292" fmla="*/ 79079 w 408791"/>
                  <a:gd name="connsiteY292" fmla="*/ 712946 h 722443"/>
                  <a:gd name="connsiteX293" fmla="*/ 76139 w 408791"/>
                  <a:gd name="connsiteY293" fmla="*/ 713885 h 722443"/>
                  <a:gd name="connsiteX294" fmla="*/ 69367 w 408791"/>
                  <a:gd name="connsiteY294" fmla="*/ 721763 h 722443"/>
                  <a:gd name="connsiteX295" fmla="*/ 61890 w 408791"/>
                  <a:gd name="connsiteY295" fmla="*/ 722443 h 722443"/>
                  <a:gd name="connsiteX296" fmla="*/ 60047 w 408791"/>
                  <a:gd name="connsiteY296" fmla="*/ 720349 h 722443"/>
                  <a:gd name="connsiteX297" fmla="*/ 59487 w 408791"/>
                  <a:gd name="connsiteY297" fmla="*/ 713491 h 722443"/>
                  <a:gd name="connsiteX298" fmla="*/ 57264 w 408791"/>
                  <a:gd name="connsiteY298" fmla="*/ 709077 h 722443"/>
                  <a:gd name="connsiteX299" fmla="*/ 46951 w 408791"/>
                  <a:gd name="connsiteY299" fmla="*/ 705848 h 722443"/>
                  <a:gd name="connsiteX300" fmla="*/ 43349 w 408791"/>
                  <a:gd name="connsiteY300" fmla="*/ 703169 h 722443"/>
                  <a:gd name="connsiteX301" fmla="*/ 39684 w 408791"/>
                  <a:gd name="connsiteY301" fmla="*/ 702136 h 722443"/>
                  <a:gd name="connsiteX302" fmla="*/ 34658 w 408791"/>
                  <a:gd name="connsiteY302" fmla="*/ 702509 h 722443"/>
                  <a:gd name="connsiteX303" fmla="*/ 30451 w 408791"/>
                  <a:gd name="connsiteY303" fmla="*/ 704603 h 722443"/>
                  <a:gd name="connsiteX304" fmla="*/ 21651 w 408791"/>
                  <a:gd name="connsiteY304" fmla="*/ 702869 h 722443"/>
                  <a:gd name="connsiteX305" fmla="*/ 16416 w 408791"/>
                  <a:gd name="connsiteY305" fmla="*/ 698849 h 722443"/>
                  <a:gd name="connsiteX306" fmla="*/ 12871 w 408791"/>
                  <a:gd name="connsiteY306" fmla="*/ 697983 h 722443"/>
                  <a:gd name="connsiteX307" fmla="*/ 13202 w 408791"/>
                  <a:gd name="connsiteY307" fmla="*/ 693183 h 722443"/>
                  <a:gd name="connsiteX308" fmla="*/ 10757 w 408791"/>
                  <a:gd name="connsiteY308" fmla="*/ 688639 h 722443"/>
                  <a:gd name="connsiteX309" fmla="*/ 14211 w 408791"/>
                  <a:gd name="connsiteY309" fmla="*/ 686158 h 722443"/>
                  <a:gd name="connsiteX310" fmla="*/ 534 w 408791"/>
                  <a:gd name="connsiteY310" fmla="*/ 686075 h 722443"/>
                  <a:gd name="connsiteX311" fmla="*/ 625 w 408791"/>
                  <a:gd name="connsiteY311" fmla="*/ 667888 h 722443"/>
                  <a:gd name="connsiteX312" fmla="*/ 33 w 408791"/>
                  <a:gd name="connsiteY312" fmla="*/ 664916 h 722443"/>
                  <a:gd name="connsiteX313" fmla="*/ 33 w 408791"/>
                  <a:gd name="connsiteY313" fmla="*/ 664916 h 722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Lst>
                <a:rect l="l" t="t" r="r" b="b"/>
                <a:pathLst>
                  <a:path w="408791" h="722443">
                    <a:moveTo>
                      <a:pt x="33" y="664916"/>
                    </a:moveTo>
                    <a:lnTo>
                      <a:pt x="104" y="631832"/>
                    </a:lnTo>
                    <a:lnTo>
                      <a:pt x="13067" y="631850"/>
                    </a:lnTo>
                    <a:lnTo>
                      <a:pt x="13067" y="560075"/>
                    </a:lnTo>
                    <a:lnTo>
                      <a:pt x="31134" y="560104"/>
                    </a:lnTo>
                    <a:lnTo>
                      <a:pt x="32641" y="555395"/>
                    </a:lnTo>
                    <a:lnTo>
                      <a:pt x="29583" y="551141"/>
                    </a:lnTo>
                    <a:lnTo>
                      <a:pt x="28976" y="545151"/>
                    </a:lnTo>
                    <a:lnTo>
                      <a:pt x="25535" y="541721"/>
                    </a:lnTo>
                    <a:lnTo>
                      <a:pt x="27357" y="538205"/>
                    </a:lnTo>
                    <a:lnTo>
                      <a:pt x="23473" y="535933"/>
                    </a:lnTo>
                    <a:lnTo>
                      <a:pt x="23314" y="529565"/>
                    </a:lnTo>
                    <a:lnTo>
                      <a:pt x="26366" y="528459"/>
                    </a:lnTo>
                    <a:lnTo>
                      <a:pt x="28871" y="524369"/>
                    </a:lnTo>
                    <a:lnTo>
                      <a:pt x="27156" y="521987"/>
                    </a:lnTo>
                    <a:lnTo>
                      <a:pt x="29880" y="519399"/>
                    </a:lnTo>
                    <a:lnTo>
                      <a:pt x="29609" y="515382"/>
                    </a:lnTo>
                    <a:lnTo>
                      <a:pt x="32620" y="511240"/>
                    </a:lnTo>
                    <a:lnTo>
                      <a:pt x="31397" y="506064"/>
                    </a:lnTo>
                    <a:lnTo>
                      <a:pt x="28723" y="505459"/>
                    </a:lnTo>
                    <a:lnTo>
                      <a:pt x="28798" y="499749"/>
                    </a:lnTo>
                    <a:lnTo>
                      <a:pt x="30855" y="497182"/>
                    </a:lnTo>
                    <a:lnTo>
                      <a:pt x="34066" y="497516"/>
                    </a:lnTo>
                    <a:lnTo>
                      <a:pt x="34184" y="493564"/>
                    </a:lnTo>
                    <a:lnTo>
                      <a:pt x="37398" y="492254"/>
                    </a:lnTo>
                    <a:lnTo>
                      <a:pt x="35195" y="489169"/>
                    </a:lnTo>
                    <a:lnTo>
                      <a:pt x="29546" y="488728"/>
                    </a:lnTo>
                    <a:lnTo>
                      <a:pt x="26210" y="485858"/>
                    </a:lnTo>
                    <a:lnTo>
                      <a:pt x="27057" y="482587"/>
                    </a:lnTo>
                    <a:lnTo>
                      <a:pt x="24672" y="482428"/>
                    </a:lnTo>
                    <a:lnTo>
                      <a:pt x="22693" y="476593"/>
                    </a:lnTo>
                    <a:lnTo>
                      <a:pt x="24573" y="475163"/>
                    </a:lnTo>
                    <a:lnTo>
                      <a:pt x="19980" y="469317"/>
                    </a:lnTo>
                    <a:lnTo>
                      <a:pt x="16669" y="460359"/>
                    </a:lnTo>
                    <a:lnTo>
                      <a:pt x="12960" y="458267"/>
                    </a:lnTo>
                    <a:lnTo>
                      <a:pt x="16719" y="450760"/>
                    </a:lnTo>
                    <a:lnTo>
                      <a:pt x="22566" y="447541"/>
                    </a:lnTo>
                    <a:lnTo>
                      <a:pt x="23572" y="445264"/>
                    </a:lnTo>
                    <a:lnTo>
                      <a:pt x="22287" y="439723"/>
                    </a:lnTo>
                    <a:lnTo>
                      <a:pt x="24093" y="435567"/>
                    </a:lnTo>
                    <a:lnTo>
                      <a:pt x="29773" y="431652"/>
                    </a:lnTo>
                    <a:lnTo>
                      <a:pt x="31462" y="426461"/>
                    </a:lnTo>
                    <a:lnTo>
                      <a:pt x="30732" y="424304"/>
                    </a:lnTo>
                    <a:lnTo>
                      <a:pt x="34434" y="419319"/>
                    </a:lnTo>
                    <a:lnTo>
                      <a:pt x="33110" y="413434"/>
                    </a:lnTo>
                    <a:lnTo>
                      <a:pt x="36579" y="416410"/>
                    </a:lnTo>
                    <a:lnTo>
                      <a:pt x="38326" y="414717"/>
                    </a:lnTo>
                    <a:lnTo>
                      <a:pt x="43498" y="415103"/>
                    </a:lnTo>
                    <a:lnTo>
                      <a:pt x="47900" y="412599"/>
                    </a:lnTo>
                    <a:lnTo>
                      <a:pt x="56307" y="417234"/>
                    </a:lnTo>
                    <a:lnTo>
                      <a:pt x="58074" y="420062"/>
                    </a:lnTo>
                    <a:lnTo>
                      <a:pt x="64502" y="423873"/>
                    </a:lnTo>
                    <a:lnTo>
                      <a:pt x="68798" y="427739"/>
                    </a:lnTo>
                    <a:lnTo>
                      <a:pt x="70529" y="431571"/>
                    </a:lnTo>
                    <a:lnTo>
                      <a:pt x="75391" y="433288"/>
                    </a:lnTo>
                    <a:lnTo>
                      <a:pt x="75404" y="437879"/>
                    </a:lnTo>
                    <a:lnTo>
                      <a:pt x="78446" y="440169"/>
                    </a:lnTo>
                    <a:lnTo>
                      <a:pt x="78451" y="442470"/>
                    </a:lnTo>
                    <a:lnTo>
                      <a:pt x="84535" y="450134"/>
                    </a:lnTo>
                    <a:lnTo>
                      <a:pt x="115148" y="450204"/>
                    </a:lnTo>
                    <a:lnTo>
                      <a:pt x="141059" y="449959"/>
                    </a:lnTo>
                    <a:lnTo>
                      <a:pt x="141145" y="468183"/>
                    </a:lnTo>
                    <a:lnTo>
                      <a:pt x="159220" y="468376"/>
                    </a:lnTo>
                    <a:lnTo>
                      <a:pt x="159019" y="486688"/>
                    </a:lnTo>
                    <a:lnTo>
                      <a:pt x="214023" y="487058"/>
                    </a:lnTo>
                    <a:lnTo>
                      <a:pt x="236436" y="486860"/>
                    </a:lnTo>
                    <a:lnTo>
                      <a:pt x="236876" y="483104"/>
                    </a:lnTo>
                    <a:lnTo>
                      <a:pt x="240758" y="478948"/>
                    </a:lnTo>
                    <a:lnTo>
                      <a:pt x="243010" y="473945"/>
                    </a:lnTo>
                    <a:lnTo>
                      <a:pt x="242994" y="470014"/>
                    </a:lnTo>
                    <a:lnTo>
                      <a:pt x="237603" y="461218"/>
                    </a:lnTo>
                    <a:lnTo>
                      <a:pt x="237854" y="448548"/>
                    </a:lnTo>
                    <a:lnTo>
                      <a:pt x="237431" y="443278"/>
                    </a:lnTo>
                    <a:lnTo>
                      <a:pt x="232387" y="432732"/>
                    </a:lnTo>
                    <a:lnTo>
                      <a:pt x="231428" y="424009"/>
                    </a:lnTo>
                    <a:lnTo>
                      <a:pt x="227794" y="419903"/>
                    </a:lnTo>
                    <a:lnTo>
                      <a:pt x="226368" y="415836"/>
                    </a:lnTo>
                    <a:lnTo>
                      <a:pt x="228790" y="408759"/>
                    </a:lnTo>
                    <a:lnTo>
                      <a:pt x="232249" y="404666"/>
                    </a:lnTo>
                    <a:lnTo>
                      <a:pt x="232380" y="400472"/>
                    </a:lnTo>
                    <a:lnTo>
                      <a:pt x="231021" y="397216"/>
                    </a:lnTo>
                    <a:lnTo>
                      <a:pt x="232168" y="386391"/>
                    </a:lnTo>
                    <a:lnTo>
                      <a:pt x="229796" y="383336"/>
                    </a:lnTo>
                    <a:lnTo>
                      <a:pt x="221361" y="383265"/>
                    </a:lnTo>
                    <a:lnTo>
                      <a:pt x="218660" y="377394"/>
                    </a:lnTo>
                    <a:lnTo>
                      <a:pt x="220141" y="367677"/>
                    </a:lnTo>
                    <a:lnTo>
                      <a:pt x="220543" y="360571"/>
                    </a:lnTo>
                    <a:lnTo>
                      <a:pt x="213867" y="353637"/>
                    </a:lnTo>
                    <a:lnTo>
                      <a:pt x="208677" y="353327"/>
                    </a:lnTo>
                    <a:lnTo>
                      <a:pt x="203482" y="351454"/>
                    </a:lnTo>
                    <a:lnTo>
                      <a:pt x="198453" y="350974"/>
                    </a:lnTo>
                    <a:lnTo>
                      <a:pt x="191238" y="347914"/>
                    </a:lnTo>
                    <a:lnTo>
                      <a:pt x="188073" y="339548"/>
                    </a:lnTo>
                    <a:lnTo>
                      <a:pt x="186903" y="331243"/>
                    </a:lnTo>
                    <a:lnTo>
                      <a:pt x="188874" y="320827"/>
                    </a:lnTo>
                    <a:lnTo>
                      <a:pt x="190331" y="316955"/>
                    </a:lnTo>
                    <a:lnTo>
                      <a:pt x="195143" y="312612"/>
                    </a:lnTo>
                    <a:lnTo>
                      <a:pt x="198870" y="304241"/>
                    </a:lnTo>
                    <a:lnTo>
                      <a:pt x="198388" y="296932"/>
                    </a:lnTo>
                    <a:lnTo>
                      <a:pt x="203849" y="286114"/>
                    </a:lnTo>
                    <a:lnTo>
                      <a:pt x="202960" y="281875"/>
                    </a:lnTo>
                    <a:lnTo>
                      <a:pt x="200419" y="277318"/>
                    </a:lnTo>
                    <a:lnTo>
                      <a:pt x="202718" y="271457"/>
                    </a:lnTo>
                    <a:lnTo>
                      <a:pt x="204952" y="269552"/>
                    </a:lnTo>
                    <a:lnTo>
                      <a:pt x="213674" y="265882"/>
                    </a:lnTo>
                    <a:lnTo>
                      <a:pt x="218963" y="268678"/>
                    </a:lnTo>
                    <a:lnTo>
                      <a:pt x="233605" y="264476"/>
                    </a:lnTo>
                    <a:lnTo>
                      <a:pt x="237640" y="255231"/>
                    </a:lnTo>
                    <a:lnTo>
                      <a:pt x="238297" y="251016"/>
                    </a:lnTo>
                    <a:lnTo>
                      <a:pt x="244183" y="247463"/>
                    </a:lnTo>
                    <a:lnTo>
                      <a:pt x="245749" y="243790"/>
                    </a:lnTo>
                    <a:lnTo>
                      <a:pt x="244795" y="239063"/>
                    </a:lnTo>
                    <a:lnTo>
                      <a:pt x="252774" y="230231"/>
                    </a:lnTo>
                    <a:lnTo>
                      <a:pt x="251205" y="226341"/>
                    </a:lnTo>
                    <a:lnTo>
                      <a:pt x="225534" y="226305"/>
                    </a:lnTo>
                    <a:lnTo>
                      <a:pt x="222477" y="224064"/>
                    </a:lnTo>
                    <a:lnTo>
                      <a:pt x="223353" y="221813"/>
                    </a:lnTo>
                    <a:lnTo>
                      <a:pt x="220863" y="219321"/>
                    </a:lnTo>
                    <a:lnTo>
                      <a:pt x="220561" y="215471"/>
                    </a:lnTo>
                    <a:lnTo>
                      <a:pt x="214990" y="210875"/>
                    </a:lnTo>
                    <a:lnTo>
                      <a:pt x="211442" y="209764"/>
                    </a:lnTo>
                    <a:lnTo>
                      <a:pt x="211919" y="203819"/>
                    </a:lnTo>
                    <a:lnTo>
                      <a:pt x="201829" y="200761"/>
                    </a:lnTo>
                    <a:lnTo>
                      <a:pt x="190675" y="189938"/>
                    </a:lnTo>
                    <a:lnTo>
                      <a:pt x="186681" y="190990"/>
                    </a:lnTo>
                    <a:lnTo>
                      <a:pt x="180459" y="183790"/>
                    </a:lnTo>
                    <a:lnTo>
                      <a:pt x="180501" y="180558"/>
                    </a:lnTo>
                    <a:lnTo>
                      <a:pt x="182623" y="174613"/>
                    </a:lnTo>
                    <a:lnTo>
                      <a:pt x="181020" y="170403"/>
                    </a:lnTo>
                    <a:lnTo>
                      <a:pt x="178700" y="170757"/>
                    </a:lnTo>
                    <a:lnTo>
                      <a:pt x="176116" y="168373"/>
                    </a:lnTo>
                    <a:lnTo>
                      <a:pt x="175989" y="165363"/>
                    </a:lnTo>
                    <a:lnTo>
                      <a:pt x="171847" y="163886"/>
                    </a:lnTo>
                    <a:lnTo>
                      <a:pt x="164913" y="159668"/>
                    </a:lnTo>
                    <a:lnTo>
                      <a:pt x="160630" y="154010"/>
                    </a:lnTo>
                    <a:lnTo>
                      <a:pt x="159277" y="150698"/>
                    </a:lnTo>
                    <a:lnTo>
                      <a:pt x="153654" y="151485"/>
                    </a:lnTo>
                    <a:lnTo>
                      <a:pt x="148470" y="148793"/>
                    </a:lnTo>
                    <a:lnTo>
                      <a:pt x="148063" y="144956"/>
                    </a:lnTo>
                    <a:lnTo>
                      <a:pt x="151780" y="139695"/>
                    </a:lnTo>
                    <a:lnTo>
                      <a:pt x="150753" y="136551"/>
                    </a:lnTo>
                    <a:lnTo>
                      <a:pt x="146113" y="134339"/>
                    </a:lnTo>
                    <a:lnTo>
                      <a:pt x="143001" y="131498"/>
                    </a:lnTo>
                    <a:lnTo>
                      <a:pt x="138843" y="131637"/>
                    </a:lnTo>
                    <a:lnTo>
                      <a:pt x="138434" y="122981"/>
                    </a:lnTo>
                    <a:lnTo>
                      <a:pt x="136122" y="120420"/>
                    </a:lnTo>
                    <a:lnTo>
                      <a:pt x="141236" y="116418"/>
                    </a:lnTo>
                    <a:lnTo>
                      <a:pt x="138640" y="114334"/>
                    </a:lnTo>
                    <a:lnTo>
                      <a:pt x="138984" y="111751"/>
                    </a:lnTo>
                    <a:lnTo>
                      <a:pt x="141716" y="109589"/>
                    </a:lnTo>
                    <a:lnTo>
                      <a:pt x="137795" y="107888"/>
                    </a:lnTo>
                    <a:lnTo>
                      <a:pt x="138504" y="101435"/>
                    </a:lnTo>
                    <a:lnTo>
                      <a:pt x="131328" y="102598"/>
                    </a:lnTo>
                    <a:lnTo>
                      <a:pt x="130374" y="100373"/>
                    </a:lnTo>
                    <a:lnTo>
                      <a:pt x="133280" y="92983"/>
                    </a:lnTo>
                    <a:lnTo>
                      <a:pt x="128369" y="88525"/>
                    </a:lnTo>
                    <a:lnTo>
                      <a:pt x="127204" y="91545"/>
                    </a:lnTo>
                    <a:lnTo>
                      <a:pt x="122908" y="91444"/>
                    </a:lnTo>
                    <a:lnTo>
                      <a:pt x="119564" y="87278"/>
                    </a:lnTo>
                    <a:lnTo>
                      <a:pt x="118894" y="82204"/>
                    </a:lnTo>
                    <a:lnTo>
                      <a:pt x="124449" y="74746"/>
                    </a:lnTo>
                    <a:lnTo>
                      <a:pt x="129125" y="73598"/>
                    </a:lnTo>
                    <a:lnTo>
                      <a:pt x="131130" y="66519"/>
                    </a:lnTo>
                    <a:lnTo>
                      <a:pt x="134784" y="66678"/>
                    </a:lnTo>
                    <a:lnTo>
                      <a:pt x="134769" y="61948"/>
                    </a:lnTo>
                    <a:lnTo>
                      <a:pt x="137972" y="60402"/>
                    </a:lnTo>
                    <a:lnTo>
                      <a:pt x="134774" y="58179"/>
                    </a:lnTo>
                    <a:lnTo>
                      <a:pt x="130197" y="50134"/>
                    </a:lnTo>
                    <a:lnTo>
                      <a:pt x="126519" y="46923"/>
                    </a:lnTo>
                    <a:lnTo>
                      <a:pt x="125512" y="39129"/>
                    </a:lnTo>
                    <a:lnTo>
                      <a:pt x="127105" y="31905"/>
                    </a:lnTo>
                    <a:lnTo>
                      <a:pt x="126539" y="29855"/>
                    </a:lnTo>
                    <a:lnTo>
                      <a:pt x="121972" y="27213"/>
                    </a:lnTo>
                    <a:lnTo>
                      <a:pt x="122585" y="22144"/>
                    </a:lnTo>
                    <a:lnTo>
                      <a:pt x="121227" y="20566"/>
                    </a:lnTo>
                    <a:lnTo>
                      <a:pt x="121480" y="16022"/>
                    </a:lnTo>
                    <a:lnTo>
                      <a:pt x="123834" y="14076"/>
                    </a:lnTo>
                    <a:lnTo>
                      <a:pt x="121748" y="10072"/>
                    </a:lnTo>
                    <a:lnTo>
                      <a:pt x="118352" y="8992"/>
                    </a:lnTo>
                    <a:lnTo>
                      <a:pt x="112098" y="13408"/>
                    </a:lnTo>
                    <a:lnTo>
                      <a:pt x="110146" y="9759"/>
                    </a:lnTo>
                    <a:lnTo>
                      <a:pt x="105303" y="6988"/>
                    </a:lnTo>
                    <a:lnTo>
                      <a:pt x="109778" y="3"/>
                    </a:lnTo>
                    <a:lnTo>
                      <a:pt x="189335" y="0"/>
                    </a:lnTo>
                    <a:lnTo>
                      <a:pt x="227171" y="190"/>
                    </a:lnTo>
                    <a:lnTo>
                      <a:pt x="271319" y="44"/>
                    </a:lnTo>
                    <a:lnTo>
                      <a:pt x="400280" y="49"/>
                    </a:lnTo>
                    <a:lnTo>
                      <a:pt x="400223" y="75925"/>
                    </a:lnTo>
                    <a:lnTo>
                      <a:pt x="395518" y="75936"/>
                    </a:lnTo>
                    <a:lnTo>
                      <a:pt x="395536" y="113478"/>
                    </a:lnTo>
                    <a:lnTo>
                      <a:pt x="399230" y="113455"/>
                    </a:lnTo>
                    <a:lnTo>
                      <a:pt x="399019" y="166336"/>
                    </a:lnTo>
                    <a:lnTo>
                      <a:pt x="398956" y="225689"/>
                    </a:lnTo>
                    <a:lnTo>
                      <a:pt x="391050" y="229036"/>
                    </a:lnTo>
                    <a:lnTo>
                      <a:pt x="382578" y="230546"/>
                    </a:lnTo>
                    <a:lnTo>
                      <a:pt x="380542" y="230011"/>
                    </a:lnTo>
                    <a:lnTo>
                      <a:pt x="379927" y="304340"/>
                    </a:lnTo>
                    <a:lnTo>
                      <a:pt x="379963" y="326145"/>
                    </a:lnTo>
                    <a:lnTo>
                      <a:pt x="379677" y="357198"/>
                    </a:lnTo>
                    <a:lnTo>
                      <a:pt x="379622" y="388274"/>
                    </a:lnTo>
                    <a:lnTo>
                      <a:pt x="379223" y="450126"/>
                    </a:lnTo>
                    <a:lnTo>
                      <a:pt x="357105" y="449941"/>
                    </a:lnTo>
                    <a:lnTo>
                      <a:pt x="355969" y="452586"/>
                    </a:lnTo>
                    <a:lnTo>
                      <a:pt x="357535" y="455458"/>
                    </a:lnTo>
                    <a:lnTo>
                      <a:pt x="357369" y="480800"/>
                    </a:lnTo>
                    <a:lnTo>
                      <a:pt x="359764" y="484390"/>
                    </a:lnTo>
                    <a:lnTo>
                      <a:pt x="365074" y="486727"/>
                    </a:lnTo>
                    <a:lnTo>
                      <a:pt x="323461" y="486743"/>
                    </a:lnTo>
                    <a:lnTo>
                      <a:pt x="323500" y="499264"/>
                    </a:lnTo>
                    <a:lnTo>
                      <a:pt x="311384" y="499039"/>
                    </a:lnTo>
                    <a:lnTo>
                      <a:pt x="310800" y="500503"/>
                    </a:lnTo>
                    <a:lnTo>
                      <a:pt x="317173" y="504635"/>
                    </a:lnTo>
                    <a:lnTo>
                      <a:pt x="318615" y="512954"/>
                    </a:lnTo>
                    <a:lnTo>
                      <a:pt x="323758" y="519334"/>
                    </a:lnTo>
                    <a:lnTo>
                      <a:pt x="329618" y="523406"/>
                    </a:lnTo>
                    <a:lnTo>
                      <a:pt x="332717" y="528417"/>
                    </a:lnTo>
                    <a:lnTo>
                      <a:pt x="337750" y="532205"/>
                    </a:lnTo>
                    <a:lnTo>
                      <a:pt x="339260" y="537393"/>
                    </a:lnTo>
                    <a:lnTo>
                      <a:pt x="338676" y="540722"/>
                    </a:lnTo>
                    <a:lnTo>
                      <a:pt x="339359" y="550136"/>
                    </a:lnTo>
                    <a:lnTo>
                      <a:pt x="337886" y="563826"/>
                    </a:lnTo>
                    <a:lnTo>
                      <a:pt x="340756" y="563837"/>
                    </a:lnTo>
                    <a:lnTo>
                      <a:pt x="343808" y="560258"/>
                    </a:lnTo>
                    <a:lnTo>
                      <a:pt x="354173" y="560305"/>
                    </a:lnTo>
                    <a:lnTo>
                      <a:pt x="354199" y="563351"/>
                    </a:lnTo>
                    <a:lnTo>
                      <a:pt x="360212" y="563351"/>
                    </a:lnTo>
                    <a:lnTo>
                      <a:pt x="360212" y="570520"/>
                    </a:lnTo>
                    <a:lnTo>
                      <a:pt x="358750" y="574889"/>
                    </a:lnTo>
                    <a:lnTo>
                      <a:pt x="360059" y="580028"/>
                    </a:lnTo>
                    <a:lnTo>
                      <a:pt x="363257" y="581611"/>
                    </a:lnTo>
                    <a:lnTo>
                      <a:pt x="369117" y="581593"/>
                    </a:lnTo>
                    <a:lnTo>
                      <a:pt x="369357" y="578481"/>
                    </a:lnTo>
                    <a:lnTo>
                      <a:pt x="378405" y="578489"/>
                    </a:lnTo>
                    <a:lnTo>
                      <a:pt x="378420" y="572395"/>
                    </a:lnTo>
                    <a:lnTo>
                      <a:pt x="381731" y="575972"/>
                    </a:lnTo>
                    <a:lnTo>
                      <a:pt x="383657" y="575541"/>
                    </a:lnTo>
                    <a:lnTo>
                      <a:pt x="383725" y="582120"/>
                    </a:lnTo>
                    <a:lnTo>
                      <a:pt x="396722" y="581870"/>
                    </a:lnTo>
                    <a:lnTo>
                      <a:pt x="399094" y="577372"/>
                    </a:lnTo>
                    <a:lnTo>
                      <a:pt x="403174" y="577409"/>
                    </a:lnTo>
                    <a:lnTo>
                      <a:pt x="408825" y="580571"/>
                    </a:lnTo>
                    <a:lnTo>
                      <a:pt x="405723" y="580435"/>
                    </a:lnTo>
                    <a:lnTo>
                      <a:pt x="401221" y="582352"/>
                    </a:lnTo>
                    <a:lnTo>
                      <a:pt x="396803" y="588438"/>
                    </a:lnTo>
                    <a:lnTo>
                      <a:pt x="388086" y="590415"/>
                    </a:lnTo>
                    <a:lnTo>
                      <a:pt x="380641" y="591308"/>
                    </a:lnTo>
                    <a:lnTo>
                      <a:pt x="373348" y="595906"/>
                    </a:lnTo>
                    <a:lnTo>
                      <a:pt x="370741" y="600907"/>
                    </a:lnTo>
                    <a:lnTo>
                      <a:pt x="374675" y="604340"/>
                    </a:lnTo>
                    <a:lnTo>
                      <a:pt x="380375" y="611978"/>
                    </a:lnTo>
                    <a:lnTo>
                      <a:pt x="381361" y="616958"/>
                    </a:lnTo>
                    <a:lnTo>
                      <a:pt x="384437" y="623766"/>
                    </a:lnTo>
                    <a:lnTo>
                      <a:pt x="385135" y="635387"/>
                    </a:lnTo>
                    <a:lnTo>
                      <a:pt x="382244" y="636976"/>
                    </a:lnTo>
                    <a:lnTo>
                      <a:pt x="375475" y="645308"/>
                    </a:lnTo>
                    <a:lnTo>
                      <a:pt x="363273" y="652883"/>
                    </a:lnTo>
                    <a:lnTo>
                      <a:pt x="358510" y="654946"/>
                    </a:lnTo>
                    <a:lnTo>
                      <a:pt x="348534" y="655959"/>
                    </a:lnTo>
                    <a:lnTo>
                      <a:pt x="339659" y="653475"/>
                    </a:lnTo>
                    <a:lnTo>
                      <a:pt x="330217" y="654886"/>
                    </a:lnTo>
                    <a:lnTo>
                      <a:pt x="324172" y="657276"/>
                    </a:lnTo>
                    <a:lnTo>
                      <a:pt x="311788" y="658139"/>
                    </a:lnTo>
                    <a:lnTo>
                      <a:pt x="306353" y="660424"/>
                    </a:lnTo>
                    <a:lnTo>
                      <a:pt x="301100" y="659968"/>
                    </a:lnTo>
                    <a:lnTo>
                      <a:pt x="294312" y="656462"/>
                    </a:lnTo>
                    <a:lnTo>
                      <a:pt x="290139" y="657691"/>
                    </a:lnTo>
                    <a:lnTo>
                      <a:pt x="286810" y="660584"/>
                    </a:lnTo>
                    <a:lnTo>
                      <a:pt x="280129" y="670674"/>
                    </a:lnTo>
                    <a:lnTo>
                      <a:pt x="265297" y="672990"/>
                    </a:lnTo>
                    <a:lnTo>
                      <a:pt x="260993" y="672596"/>
                    </a:lnTo>
                    <a:lnTo>
                      <a:pt x="245921" y="676626"/>
                    </a:lnTo>
                    <a:lnTo>
                      <a:pt x="237483" y="677411"/>
                    </a:lnTo>
                    <a:lnTo>
                      <a:pt x="222422" y="685529"/>
                    </a:lnTo>
                    <a:lnTo>
                      <a:pt x="212149" y="688002"/>
                    </a:lnTo>
                    <a:lnTo>
                      <a:pt x="207952" y="690324"/>
                    </a:lnTo>
                    <a:lnTo>
                      <a:pt x="202160" y="697779"/>
                    </a:lnTo>
                    <a:lnTo>
                      <a:pt x="191684" y="698760"/>
                    </a:lnTo>
                    <a:lnTo>
                      <a:pt x="185498" y="700774"/>
                    </a:lnTo>
                    <a:lnTo>
                      <a:pt x="174352" y="703249"/>
                    </a:lnTo>
                    <a:lnTo>
                      <a:pt x="162968" y="704290"/>
                    </a:lnTo>
                    <a:lnTo>
                      <a:pt x="159632" y="703145"/>
                    </a:lnTo>
                    <a:lnTo>
                      <a:pt x="151913" y="695218"/>
                    </a:lnTo>
                    <a:lnTo>
                      <a:pt x="147320" y="693522"/>
                    </a:lnTo>
                    <a:lnTo>
                      <a:pt x="140988" y="693686"/>
                    </a:lnTo>
                    <a:lnTo>
                      <a:pt x="133134" y="699884"/>
                    </a:lnTo>
                    <a:lnTo>
                      <a:pt x="118855" y="705939"/>
                    </a:lnTo>
                    <a:lnTo>
                      <a:pt x="109218" y="708973"/>
                    </a:lnTo>
                    <a:lnTo>
                      <a:pt x="103392" y="714920"/>
                    </a:lnTo>
                    <a:lnTo>
                      <a:pt x="100829" y="715523"/>
                    </a:lnTo>
                    <a:lnTo>
                      <a:pt x="96445" y="712139"/>
                    </a:lnTo>
                    <a:lnTo>
                      <a:pt x="90752" y="713798"/>
                    </a:lnTo>
                    <a:lnTo>
                      <a:pt x="87311" y="712799"/>
                    </a:lnTo>
                    <a:lnTo>
                      <a:pt x="79079" y="712946"/>
                    </a:lnTo>
                    <a:lnTo>
                      <a:pt x="76139" y="713885"/>
                    </a:lnTo>
                    <a:lnTo>
                      <a:pt x="69367" y="721763"/>
                    </a:lnTo>
                    <a:lnTo>
                      <a:pt x="61890" y="722443"/>
                    </a:lnTo>
                    <a:lnTo>
                      <a:pt x="60047" y="720349"/>
                    </a:lnTo>
                    <a:lnTo>
                      <a:pt x="59487" y="713491"/>
                    </a:lnTo>
                    <a:lnTo>
                      <a:pt x="57264" y="709077"/>
                    </a:lnTo>
                    <a:lnTo>
                      <a:pt x="46951" y="705848"/>
                    </a:lnTo>
                    <a:lnTo>
                      <a:pt x="43349" y="703169"/>
                    </a:lnTo>
                    <a:lnTo>
                      <a:pt x="39684" y="702136"/>
                    </a:lnTo>
                    <a:lnTo>
                      <a:pt x="34658" y="702509"/>
                    </a:lnTo>
                    <a:lnTo>
                      <a:pt x="30451" y="704603"/>
                    </a:lnTo>
                    <a:lnTo>
                      <a:pt x="21651" y="702869"/>
                    </a:lnTo>
                    <a:lnTo>
                      <a:pt x="16416" y="698849"/>
                    </a:lnTo>
                    <a:lnTo>
                      <a:pt x="12871" y="697983"/>
                    </a:lnTo>
                    <a:lnTo>
                      <a:pt x="13202" y="693183"/>
                    </a:lnTo>
                    <a:lnTo>
                      <a:pt x="10757" y="688639"/>
                    </a:lnTo>
                    <a:lnTo>
                      <a:pt x="14211" y="686158"/>
                    </a:lnTo>
                    <a:lnTo>
                      <a:pt x="534" y="686075"/>
                    </a:lnTo>
                    <a:lnTo>
                      <a:pt x="625" y="667888"/>
                    </a:lnTo>
                    <a:lnTo>
                      <a:pt x="33" y="664916"/>
                    </a:lnTo>
                    <a:lnTo>
                      <a:pt x="33" y="664916"/>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8" name="WA-5">
                <a:extLst>
                  <a:ext uri="{FF2B5EF4-FFF2-40B4-BE49-F238E27FC236}">
                    <a16:creationId xmlns:a16="http://schemas.microsoft.com/office/drawing/2014/main" id="{94E1594F-9FAB-3E20-6562-6BC6CD958E45}"/>
                  </a:ext>
                </a:extLst>
              </p:cNvPr>
              <p:cNvSpPr/>
              <p:nvPr/>
            </p:nvSpPr>
            <p:spPr>
              <a:xfrm>
                <a:off x="1270690" y="1202056"/>
                <a:ext cx="370170" cy="650059"/>
              </a:xfrm>
              <a:custGeom>
                <a:avLst/>
                <a:gdLst>
                  <a:gd name="connsiteX0" fmla="*/ 33 w 366406"/>
                  <a:gd name="connsiteY0" fmla="*/ 500078 h 642052"/>
                  <a:gd name="connsiteX1" fmla="*/ 651 w 366406"/>
                  <a:gd name="connsiteY1" fmla="*/ 499133 h 642052"/>
                  <a:gd name="connsiteX2" fmla="*/ 12767 w 366406"/>
                  <a:gd name="connsiteY2" fmla="*/ 499358 h 642052"/>
                  <a:gd name="connsiteX3" fmla="*/ 12728 w 366406"/>
                  <a:gd name="connsiteY3" fmla="*/ 486837 h 642052"/>
                  <a:gd name="connsiteX4" fmla="*/ 54341 w 366406"/>
                  <a:gd name="connsiteY4" fmla="*/ 486821 h 642052"/>
                  <a:gd name="connsiteX5" fmla="*/ 49032 w 366406"/>
                  <a:gd name="connsiteY5" fmla="*/ 484484 h 642052"/>
                  <a:gd name="connsiteX6" fmla="*/ 46636 w 366406"/>
                  <a:gd name="connsiteY6" fmla="*/ 480894 h 642052"/>
                  <a:gd name="connsiteX7" fmla="*/ 46803 w 366406"/>
                  <a:gd name="connsiteY7" fmla="*/ 455552 h 642052"/>
                  <a:gd name="connsiteX8" fmla="*/ 45236 w 366406"/>
                  <a:gd name="connsiteY8" fmla="*/ 452680 h 642052"/>
                  <a:gd name="connsiteX9" fmla="*/ 46373 w 366406"/>
                  <a:gd name="connsiteY9" fmla="*/ 450035 h 642052"/>
                  <a:gd name="connsiteX10" fmla="*/ 68491 w 366406"/>
                  <a:gd name="connsiteY10" fmla="*/ 450220 h 642052"/>
                  <a:gd name="connsiteX11" fmla="*/ 68889 w 366406"/>
                  <a:gd name="connsiteY11" fmla="*/ 388368 h 642052"/>
                  <a:gd name="connsiteX12" fmla="*/ 68944 w 366406"/>
                  <a:gd name="connsiteY12" fmla="*/ 357292 h 642052"/>
                  <a:gd name="connsiteX13" fmla="*/ 69231 w 366406"/>
                  <a:gd name="connsiteY13" fmla="*/ 326239 h 642052"/>
                  <a:gd name="connsiteX14" fmla="*/ 69194 w 366406"/>
                  <a:gd name="connsiteY14" fmla="*/ 304434 h 642052"/>
                  <a:gd name="connsiteX15" fmla="*/ 69810 w 366406"/>
                  <a:gd name="connsiteY15" fmla="*/ 230105 h 642052"/>
                  <a:gd name="connsiteX16" fmla="*/ 71846 w 366406"/>
                  <a:gd name="connsiteY16" fmla="*/ 230640 h 642052"/>
                  <a:gd name="connsiteX17" fmla="*/ 80317 w 366406"/>
                  <a:gd name="connsiteY17" fmla="*/ 229130 h 642052"/>
                  <a:gd name="connsiteX18" fmla="*/ 88223 w 366406"/>
                  <a:gd name="connsiteY18" fmla="*/ 225783 h 642052"/>
                  <a:gd name="connsiteX19" fmla="*/ 88221 w 366406"/>
                  <a:gd name="connsiteY19" fmla="*/ 194623 h 642052"/>
                  <a:gd name="connsiteX20" fmla="*/ 88497 w 366406"/>
                  <a:gd name="connsiteY20" fmla="*/ 113549 h 642052"/>
                  <a:gd name="connsiteX21" fmla="*/ 84803 w 366406"/>
                  <a:gd name="connsiteY21" fmla="*/ 113572 h 642052"/>
                  <a:gd name="connsiteX22" fmla="*/ 84785 w 366406"/>
                  <a:gd name="connsiteY22" fmla="*/ 76030 h 642052"/>
                  <a:gd name="connsiteX23" fmla="*/ 89490 w 366406"/>
                  <a:gd name="connsiteY23" fmla="*/ 76019 h 642052"/>
                  <a:gd name="connsiteX24" fmla="*/ 89548 w 366406"/>
                  <a:gd name="connsiteY24" fmla="*/ 143 h 642052"/>
                  <a:gd name="connsiteX25" fmla="*/ 185190 w 366406"/>
                  <a:gd name="connsiteY25" fmla="*/ 146 h 642052"/>
                  <a:gd name="connsiteX26" fmla="*/ 262430 w 366406"/>
                  <a:gd name="connsiteY26" fmla="*/ 0 h 642052"/>
                  <a:gd name="connsiteX27" fmla="*/ 303657 w 366406"/>
                  <a:gd name="connsiteY27" fmla="*/ 94 h 642052"/>
                  <a:gd name="connsiteX28" fmla="*/ 334891 w 366406"/>
                  <a:gd name="connsiteY28" fmla="*/ 425 h 642052"/>
                  <a:gd name="connsiteX29" fmla="*/ 349676 w 366406"/>
                  <a:gd name="connsiteY29" fmla="*/ 336 h 642052"/>
                  <a:gd name="connsiteX30" fmla="*/ 349710 w 366406"/>
                  <a:gd name="connsiteY30" fmla="*/ 27633 h 642052"/>
                  <a:gd name="connsiteX31" fmla="*/ 349233 w 366406"/>
                  <a:gd name="connsiteY31" fmla="*/ 109592 h 642052"/>
                  <a:gd name="connsiteX32" fmla="*/ 349283 w 366406"/>
                  <a:gd name="connsiteY32" fmla="*/ 134540 h 642052"/>
                  <a:gd name="connsiteX33" fmla="*/ 348269 w 366406"/>
                  <a:gd name="connsiteY33" fmla="*/ 211193 h 642052"/>
                  <a:gd name="connsiteX34" fmla="*/ 348266 w 366406"/>
                  <a:gd name="connsiteY34" fmla="*/ 269928 h 642052"/>
                  <a:gd name="connsiteX35" fmla="*/ 348602 w 366406"/>
                  <a:gd name="connsiteY35" fmla="*/ 334952 h 642052"/>
                  <a:gd name="connsiteX36" fmla="*/ 348660 w 366406"/>
                  <a:gd name="connsiteY36" fmla="*/ 448989 h 642052"/>
                  <a:gd name="connsiteX37" fmla="*/ 348581 w 366406"/>
                  <a:gd name="connsiteY37" fmla="*/ 484395 h 642052"/>
                  <a:gd name="connsiteX38" fmla="*/ 348607 w 366406"/>
                  <a:gd name="connsiteY38" fmla="*/ 552288 h 642052"/>
                  <a:gd name="connsiteX39" fmla="*/ 349348 w 366406"/>
                  <a:gd name="connsiteY39" fmla="*/ 553971 h 642052"/>
                  <a:gd name="connsiteX40" fmla="*/ 347388 w 366406"/>
                  <a:gd name="connsiteY40" fmla="*/ 562376 h 642052"/>
                  <a:gd name="connsiteX41" fmla="*/ 345289 w 366406"/>
                  <a:gd name="connsiteY41" fmla="*/ 564990 h 642052"/>
                  <a:gd name="connsiteX42" fmla="*/ 346173 w 366406"/>
                  <a:gd name="connsiteY42" fmla="*/ 569038 h 642052"/>
                  <a:gd name="connsiteX43" fmla="*/ 351034 w 366406"/>
                  <a:gd name="connsiteY43" fmla="*/ 571375 h 642052"/>
                  <a:gd name="connsiteX44" fmla="*/ 351373 w 366406"/>
                  <a:gd name="connsiteY44" fmla="*/ 575520 h 642052"/>
                  <a:gd name="connsiteX45" fmla="*/ 356532 w 366406"/>
                  <a:gd name="connsiteY45" fmla="*/ 580051 h 642052"/>
                  <a:gd name="connsiteX46" fmla="*/ 355664 w 366406"/>
                  <a:gd name="connsiteY46" fmla="*/ 583576 h 642052"/>
                  <a:gd name="connsiteX47" fmla="*/ 357973 w 366406"/>
                  <a:gd name="connsiteY47" fmla="*/ 585811 h 642052"/>
                  <a:gd name="connsiteX48" fmla="*/ 360434 w 366406"/>
                  <a:gd name="connsiteY48" fmla="*/ 591300 h 642052"/>
                  <a:gd name="connsiteX49" fmla="*/ 359199 w 366406"/>
                  <a:gd name="connsiteY49" fmla="*/ 597555 h 642052"/>
                  <a:gd name="connsiteX50" fmla="*/ 365679 w 366406"/>
                  <a:gd name="connsiteY50" fmla="*/ 606868 h 642052"/>
                  <a:gd name="connsiteX51" fmla="*/ 363768 w 366406"/>
                  <a:gd name="connsiteY51" fmla="*/ 609025 h 642052"/>
                  <a:gd name="connsiteX52" fmla="*/ 363666 w 366406"/>
                  <a:gd name="connsiteY52" fmla="*/ 612719 h 642052"/>
                  <a:gd name="connsiteX53" fmla="*/ 361498 w 366406"/>
                  <a:gd name="connsiteY53" fmla="*/ 615434 h 642052"/>
                  <a:gd name="connsiteX54" fmla="*/ 360152 w 366406"/>
                  <a:gd name="connsiteY54" fmla="*/ 620503 h 642052"/>
                  <a:gd name="connsiteX55" fmla="*/ 356868 w 366406"/>
                  <a:gd name="connsiteY55" fmla="*/ 621977 h 642052"/>
                  <a:gd name="connsiteX56" fmla="*/ 357317 w 366406"/>
                  <a:gd name="connsiteY56" fmla="*/ 624358 h 642052"/>
                  <a:gd name="connsiteX57" fmla="*/ 360416 w 366406"/>
                  <a:gd name="connsiteY57" fmla="*/ 625404 h 642052"/>
                  <a:gd name="connsiteX58" fmla="*/ 362587 w 366406"/>
                  <a:gd name="connsiteY58" fmla="*/ 628386 h 642052"/>
                  <a:gd name="connsiteX59" fmla="*/ 366440 w 366406"/>
                  <a:gd name="connsiteY59" fmla="*/ 642052 h 642052"/>
                  <a:gd name="connsiteX60" fmla="*/ 336153 w 366406"/>
                  <a:gd name="connsiteY60" fmla="*/ 641523 h 642052"/>
                  <a:gd name="connsiteX61" fmla="*/ 305623 w 366406"/>
                  <a:gd name="connsiteY61" fmla="*/ 641384 h 642052"/>
                  <a:gd name="connsiteX62" fmla="*/ 285173 w 366406"/>
                  <a:gd name="connsiteY62" fmla="*/ 641549 h 642052"/>
                  <a:gd name="connsiteX63" fmla="*/ 265769 w 366406"/>
                  <a:gd name="connsiteY63" fmla="*/ 641249 h 642052"/>
                  <a:gd name="connsiteX64" fmla="*/ 209214 w 366406"/>
                  <a:gd name="connsiteY64" fmla="*/ 640967 h 642052"/>
                  <a:gd name="connsiteX65" fmla="*/ 98311 w 366406"/>
                  <a:gd name="connsiteY65" fmla="*/ 640857 h 642052"/>
                  <a:gd name="connsiteX66" fmla="*/ 67829 w 366406"/>
                  <a:gd name="connsiteY66" fmla="*/ 641118 h 642052"/>
                  <a:gd name="connsiteX67" fmla="*/ 74403 w 366406"/>
                  <a:gd name="connsiteY67" fmla="*/ 635481 h 642052"/>
                  <a:gd name="connsiteX68" fmla="*/ 73704 w 366406"/>
                  <a:gd name="connsiteY68" fmla="*/ 623860 h 642052"/>
                  <a:gd name="connsiteX69" fmla="*/ 70628 w 366406"/>
                  <a:gd name="connsiteY69" fmla="*/ 617052 h 642052"/>
                  <a:gd name="connsiteX70" fmla="*/ 69643 w 366406"/>
                  <a:gd name="connsiteY70" fmla="*/ 612072 h 642052"/>
                  <a:gd name="connsiteX71" fmla="*/ 63942 w 366406"/>
                  <a:gd name="connsiteY71" fmla="*/ 604434 h 642052"/>
                  <a:gd name="connsiteX72" fmla="*/ 60008 w 366406"/>
                  <a:gd name="connsiteY72" fmla="*/ 601001 h 642052"/>
                  <a:gd name="connsiteX73" fmla="*/ 62615 w 366406"/>
                  <a:gd name="connsiteY73" fmla="*/ 596000 h 642052"/>
                  <a:gd name="connsiteX74" fmla="*/ 69909 w 366406"/>
                  <a:gd name="connsiteY74" fmla="*/ 591401 h 642052"/>
                  <a:gd name="connsiteX75" fmla="*/ 77353 w 366406"/>
                  <a:gd name="connsiteY75" fmla="*/ 590509 h 642052"/>
                  <a:gd name="connsiteX76" fmla="*/ 86070 w 366406"/>
                  <a:gd name="connsiteY76" fmla="*/ 588532 h 642052"/>
                  <a:gd name="connsiteX77" fmla="*/ 90489 w 366406"/>
                  <a:gd name="connsiteY77" fmla="*/ 582446 h 642052"/>
                  <a:gd name="connsiteX78" fmla="*/ 94990 w 366406"/>
                  <a:gd name="connsiteY78" fmla="*/ 580529 h 642052"/>
                  <a:gd name="connsiteX79" fmla="*/ 98092 w 366406"/>
                  <a:gd name="connsiteY79" fmla="*/ 580665 h 642052"/>
                  <a:gd name="connsiteX80" fmla="*/ 92441 w 366406"/>
                  <a:gd name="connsiteY80" fmla="*/ 577503 h 642052"/>
                  <a:gd name="connsiteX81" fmla="*/ 88362 w 366406"/>
                  <a:gd name="connsiteY81" fmla="*/ 577466 h 642052"/>
                  <a:gd name="connsiteX82" fmla="*/ 85989 w 366406"/>
                  <a:gd name="connsiteY82" fmla="*/ 581964 h 642052"/>
                  <a:gd name="connsiteX83" fmla="*/ 72992 w 366406"/>
                  <a:gd name="connsiteY83" fmla="*/ 582214 h 642052"/>
                  <a:gd name="connsiteX84" fmla="*/ 72925 w 366406"/>
                  <a:gd name="connsiteY84" fmla="*/ 575635 h 642052"/>
                  <a:gd name="connsiteX85" fmla="*/ 70998 w 366406"/>
                  <a:gd name="connsiteY85" fmla="*/ 576066 h 642052"/>
                  <a:gd name="connsiteX86" fmla="*/ 67688 w 366406"/>
                  <a:gd name="connsiteY86" fmla="*/ 572489 h 642052"/>
                  <a:gd name="connsiteX87" fmla="*/ 67672 w 366406"/>
                  <a:gd name="connsiteY87" fmla="*/ 578583 h 642052"/>
                  <a:gd name="connsiteX88" fmla="*/ 58624 w 366406"/>
                  <a:gd name="connsiteY88" fmla="*/ 578575 h 642052"/>
                  <a:gd name="connsiteX89" fmla="*/ 58384 w 366406"/>
                  <a:gd name="connsiteY89" fmla="*/ 581687 h 642052"/>
                  <a:gd name="connsiteX90" fmla="*/ 52525 w 366406"/>
                  <a:gd name="connsiteY90" fmla="*/ 581705 h 642052"/>
                  <a:gd name="connsiteX91" fmla="*/ 49326 w 366406"/>
                  <a:gd name="connsiteY91" fmla="*/ 580122 h 642052"/>
                  <a:gd name="connsiteX92" fmla="*/ 48018 w 366406"/>
                  <a:gd name="connsiteY92" fmla="*/ 574983 h 642052"/>
                  <a:gd name="connsiteX93" fmla="*/ 49480 w 366406"/>
                  <a:gd name="connsiteY93" fmla="*/ 570614 h 642052"/>
                  <a:gd name="connsiteX94" fmla="*/ 49480 w 366406"/>
                  <a:gd name="connsiteY94" fmla="*/ 563445 h 642052"/>
                  <a:gd name="connsiteX95" fmla="*/ 43466 w 366406"/>
                  <a:gd name="connsiteY95" fmla="*/ 563445 h 642052"/>
                  <a:gd name="connsiteX96" fmla="*/ 43440 w 366406"/>
                  <a:gd name="connsiteY96" fmla="*/ 560398 h 642052"/>
                  <a:gd name="connsiteX97" fmla="*/ 33076 w 366406"/>
                  <a:gd name="connsiteY97" fmla="*/ 560351 h 642052"/>
                  <a:gd name="connsiteX98" fmla="*/ 30023 w 366406"/>
                  <a:gd name="connsiteY98" fmla="*/ 563930 h 642052"/>
                  <a:gd name="connsiteX99" fmla="*/ 27153 w 366406"/>
                  <a:gd name="connsiteY99" fmla="*/ 563920 h 642052"/>
                  <a:gd name="connsiteX100" fmla="*/ 28626 w 366406"/>
                  <a:gd name="connsiteY100" fmla="*/ 550230 h 642052"/>
                  <a:gd name="connsiteX101" fmla="*/ 27943 w 366406"/>
                  <a:gd name="connsiteY101" fmla="*/ 540816 h 642052"/>
                  <a:gd name="connsiteX102" fmla="*/ 28527 w 366406"/>
                  <a:gd name="connsiteY102" fmla="*/ 537487 h 642052"/>
                  <a:gd name="connsiteX103" fmla="*/ 27018 w 366406"/>
                  <a:gd name="connsiteY103" fmla="*/ 532299 h 642052"/>
                  <a:gd name="connsiteX104" fmla="*/ 21984 w 366406"/>
                  <a:gd name="connsiteY104" fmla="*/ 528511 h 642052"/>
                  <a:gd name="connsiteX105" fmla="*/ 18885 w 366406"/>
                  <a:gd name="connsiteY105" fmla="*/ 523500 h 642052"/>
                  <a:gd name="connsiteX106" fmla="*/ 13025 w 366406"/>
                  <a:gd name="connsiteY106" fmla="*/ 519428 h 642052"/>
                  <a:gd name="connsiteX107" fmla="*/ 7882 w 366406"/>
                  <a:gd name="connsiteY107" fmla="*/ 513047 h 642052"/>
                  <a:gd name="connsiteX108" fmla="*/ 6441 w 366406"/>
                  <a:gd name="connsiteY108" fmla="*/ 504729 h 642052"/>
                  <a:gd name="connsiteX109" fmla="*/ 33 w 366406"/>
                  <a:gd name="connsiteY109" fmla="*/ 500078 h 642052"/>
                  <a:gd name="connsiteX110" fmla="*/ 33 w 366406"/>
                  <a:gd name="connsiteY110" fmla="*/ 500078 h 642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366406" h="642052">
                    <a:moveTo>
                      <a:pt x="33" y="500078"/>
                    </a:moveTo>
                    <a:lnTo>
                      <a:pt x="651" y="499133"/>
                    </a:lnTo>
                    <a:lnTo>
                      <a:pt x="12767" y="499358"/>
                    </a:lnTo>
                    <a:lnTo>
                      <a:pt x="12728" y="486837"/>
                    </a:lnTo>
                    <a:lnTo>
                      <a:pt x="54341" y="486821"/>
                    </a:lnTo>
                    <a:lnTo>
                      <a:pt x="49032" y="484484"/>
                    </a:lnTo>
                    <a:lnTo>
                      <a:pt x="46636" y="480894"/>
                    </a:lnTo>
                    <a:lnTo>
                      <a:pt x="46803" y="455552"/>
                    </a:lnTo>
                    <a:lnTo>
                      <a:pt x="45236" y="452680"/>
                    </a:lnTo>
                    <a:lnTo>
                      <a:pt x="46373" y="450035"/>
                    </a:lnTo>
                    <a:lnTo>
                      <a:pt x="68491" y="450220"/>
                    </a:lnTo>
                    <a:lnTo>
                      <a:pt x="68889" y="388368"/>
                    </a:lnTo>
                    <a:lnTo>
                      <a:pt x="68944" y="357292"/>
                    </a:lnTo>
                    <a:lnTo>
                      <a:pt x="69231" y="326239"/>
                    </a:lnTo>
                    <a:lnTo>
                      <a:pt x="69194" y="304434"/>
                    </a:lnTo>
                    <a:lnTo>
                      <a:pt x="69810" y="230105"/>
                    </a:lnTo>
                    <a:lnTo>
                      <a:pt x="71846" y="230640"/>
                    </a:lnTo>
                    <a:lnTo>
                      <a:pt x="80317" y="229130"/>
                    </a:lnTo>
                    <a:lnTo>
                      <a:pt x="88223" y="225783"/>
                    </a:lnTo>
                    <a:lnTo>
                      <a:pt x="88221" y="194623"/>
                    </a:lnTo>
                    <a:lnTo>
                      <a:pt x="88497" y="113549"/>
                    </a:lnTo>
                    <a:lnTo>
                      <a:pt x="84803" y="113572"/>
                    </a:lnTo>
                    <a:lnTo>
                      <a:pt x="84785" y="76030"/>
                    </a:lnTo>
                    <a:lnTo>
                      <a:pt x="89490" y="76019"/>
                    </a:lnTo>
                    <a:lnTo>
                      <a:pt x="89548" y="143"/>
                    </a:lnTo>
                    <a:lnTo>
                      <a:pt x="185190" y="146"/>
                    </a:lnTo>
                    <a:lnTo>
                      <a:pt x="262430" y="0"/>
                    </a:lnTo>
                    <a:lnTo>
                      <a:pt x="303657" y="94"/>
                    </a:lnTo>
                    <a:lnTo>
                      <a:pt x="334891" y="425"/>
                    </a:lnTo>
                    <a:lnTo>
                      <a:pt x="349676" y="336"/>
                    </a:lnTo>
                    <a:lnTo>
                      <a:pt x="349710" y="27633"/>
                    </a:lnTo>
                    <a:lnTo>
                      <a:pt x="349233" y="109592"/>
                    </a:lnTo>
                    <a:lnTo>
                      <a:pt x="349283" y="134540"/>
                    </a:lnTo>
                    <a:lnTo>
                      <a:pt x="348269" y="211193"/>
                    </a:lnTo>
                    <a:lnTo>
                      <a:pt x="348266" y="269928"/>
                    </a:lnTo>
                    <a:lnTo>
                      <a:pt x="348602" y="334952"/>
                    </a:lnTo>
                    <a:lnTo>
                      <a:pt x="348660" y="448989"/>
                    </a:lnTo>
                    <a:lnTo>
                      <a:pt x="348581" y="484395"/>
                    </a:lnTo>
                    <a:lnTo>
                      <a:pt x="348607" y="552288"/>
                    </a:lnTo>
                    <a:lnTo>
                      <a:pt x="349348" y="553971"/>
                    </a:lnTo>
                    <a:lnTo>
                      <a:pt x="347388" y="562376"/>
                    </a:lnTo>
                    <a:lnTo>
                      <a:pt x="345289" y="564990"/>
                    </a:lnTo>
                    <a:lnTo>
                      <a:pt x="346173" y="569038"/>
                    </a:lnTo>
                    <a:lnTo>
                      <a:pt x="351034" y="571375"/>
                    </a:lnTo>
                    <a:lnTo>
                      <a:pt x="351373" y="575520"/>
                    </a:lnTo>
                    <a:lnTo>
                      <a:pt x="356532" y="580051"/>
                    </a:lnTo>
                    <a:lnTo>
                      <a:pt x="355664" y="583576"/>
                    </a:lnTo>
                    <a:lnTo>
                      <a:pt x="357973" y="585811"/>
                    </a:lnTo>
                    <a:lnTo>
                      <a:pt x="360434" y="591300"/>
                    </a:lnTo>
                    <a:lnTo>
                      <a:pt x="359199" y="597555"/>
                    </a:lnTo>
                    <a:lnTo>
                      <a:pt x="365679" y="606868"/>
                    </a:lnTo>
                    <a:lnTo>
                      <a:pt x="363768" y="609025"/>
                    </a:lnTo>
                    <a:lnTo>
                      <a:pt x="363666" y="612719"/>
                    </a:lnTo>
                    <a:lnTo>
                      <a:pt x="361498" y="615434"/>
                    </a:lnTo>
                    <a:lnTo>
                      <a:pt x="360152" y="620503"/>
                    </a:lnTo>
                    <a:lnTo>
                      <a:pt x="356868" y="621977"/>
                    </a:lnTo>
                    <a:lnTo>
                      <a:pt x="357317" y="624358"/>
                    </a:lnTo>
                    <a:lnTo>
                      <a:pt x="360416" y="625404"/>
                    </a:lnTo>
                    <a:lnTo>
                      <a:pt x="362587" y="628386"/>
                    </a:lnTo>
                    <a:lnTo>
                      <a:pt x="366440" y="642052"/>
                    </a:lnTo>
                    <a:lnTo>
                      <a:pt x="336153" y="641523"/>
                    </a:lnTo>
                    <a:lnTo>
                      <a:pt x="305623" y="641384"/>
                    </a:lnTo>
                    <a:lnTo>
                      <a:pt x="285173" y="641549"/>
                    </a:lnTo>
                    <a:lnTo>
                      <a:pt x="265769" y="641249"/>
                    </a:lnTo>
                    <a:lnTo>
                      <a:pt x="209214" y="640967"/>
                    </a:lnTo>
                    <a:lnTo>
                      <a:pt x="98311" y="640857"/>
                    </a:lnTo>
                    <a:lnTo>
                      <a:pt x="67829" y="641118"/>
                    </a:lnTo>
                    <a:lnTo>
                      <a:pt x="74403" y="635481"/>
                    </a:lnTo>
                    <a:lnTo>
                      <a:pt x="73704" y="623860"/>
                    </a:lnTo>
                    <a:lnTo>
                      <a:pt x="70628" y="617052"/>
                    </a:lnTo>
                    <a:lnTo>
                      <a:pt x="69643" y="612072"/>
                    </a:lnTo>
                    <a:lnTo>
                      <a:pt x="63942" y="604434"/>
                    </a:lnTo>
                    <a:lnTo>
                      <a:pt x="60008" y="601001"/>
                    </a:lnTo>
                    <a:lnTo>
                      <a:pt x="62615" y="596000"/>
                    </a:lnTo>
                    <a:lnTo>
                      <a:pt x="69909" y="591401"/>
                    </a:lnTo>
                    <a:lnTo>
                      <a:pt x="77353" y="590509"/>
                    </a:lnTo>
                    <a:lnTo>
                      <a:pt x="86070" y="588532"/>
                    </a:lnTo>
                    <a:lnTo>
                      <a:pt x="90489" y="582446"/>
                    </a:lnTo>
                    <a:lnTo>
                      <a:pt x="94990" y="580529"/>
                    </a:lnTo>
                    <a:lnTo>
                      <a:pt x="98092" y="580665"/>
                    </a:lnTo>
                    <a:lnTo>
                      <a:pt x="92441" y="577503"/>
                    </a:lnTo>
                    <a:lnTo>
                      <a:pt x="88362" y="577466"/>
                    </a:lnTo>
                    <a:lnTo>
                      <a:pt x="85989" y="581964"/>
                    </a:lnTo>
                    <a:lnTo>
                      <a:pt x="72992" y="582214"/>
                    </a:lnTo>
                    <a:lnTo>
                      <a:pt x="72925" y="575635"/>
                    </a:lnTo>
                    <a:lnTo>
                      <a:pt x="70998" y="576066"/>
                    </a:lnTo>
                    <a:lnTo>
                      <a:pt x="67688" y="572489"/>
                    </a:lnTo>
                    <a:lnTo>
                      <a:pt x="67672" y="578583"/>
                    </a:lnTo>
                    <a:lnTo>
                      <a:pt x="58624" y="578575"/>
                    </a:lnTo>
                    <a:lnTo>
                      <a:pt x="58384" y="581687"/>
                    </a:lnTo>
                    <a:lnTo>
                      <a:pt x="52525" y="581705"/>
                    </a:lnTo>
                    <a:lnTo>
                      <a:pt x="49326" y="580122"/>
                    </a:lnTo>
                    <a:lnTo>
                      <a:pt x="48018" y="574983"/>
                    </a:lnTo>
                    <a:lnTo>
                      <a:pt x="49480" y="570614"/>
                    </a:lnTo>
                    <a:lnTo>
                      <a:pt x="49480" y="563445"/>
                    </a:lnTo>
                    <a:lnTo>
                      <a:pt x="43466" y="563445"/>
                    </a:lnTo>
                    <a:lnTo>
                      <a:pt x="43440" y="560398"/>
                    </a:lnTo>
                    <a:lnTo>
                      <a:pt x="33076" y="560351"/>
                    </a:lnTo>
                    <a:lnTo>
                      <a:pt x="30023" y="563930"/>
                    </a:lnTo>
                    <a:lnTo>
                      <a:pt x="27153" y="563920"/>
                    </a:lnTo>
                    <a:lnTo>
                      <a:pt x="28626" y="550230"/>
                    </a:lnTo>
                    <a:lnTo>
                      <a:pt x="27943" y="540816"/>
                    </a:lnTo>
                    <a:lnTo>
                      <a:pt x="28527" y="537487"/>
                    </a:lnTo>
                    <a:lnTo>
                      <a:pt x="27018" y="532299"/>
                    </a:lnTo>
                    <a:lnTo>
                      <a:pt x="21984" y="528511"/>
                    </a:lnTo>
                    <a:lnTo>
                      <a:pt x="18885" y="523500"/>
                    </a:lnTo>
                    <a:lnTo>
                      <a:pt x="13025" y="519428"/>
                    </a:lnTo>
                    <a:lnTo>
                      <a:pt x="7882" y="513047"/>
                    </a:lnTo>
                    <a:lnTo>
                      <a:pt x="6441" y="504729"/>
                    </a:lnTo>
                    <a:lnTo>
                      <a:pt x="33" y="500078"/>
                    </a:lnTo>
                    <a:lnTo>
                      <a:pt x="33" y="500078"/>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9" name="WA-6">
                <a:extLst>
                  <a:ext uri="{FF2B5EF4-FFF2-40B4-BE49-F238E27FC236}">
                    <a16:creationId xmlns:a16="http://schemas.microsoft.com/office/drawing/2014/main" id="{162FBA85-BDB5-F396-D3D4-E63FC416DCDA}"/>
                  </a:ext>
                </a:extLst>
              </p:cNvPr>
              <p:cNvSpPr/>
              <p:nvPr/>
            </p:nvSpPr>
            <p:spPr>
              <a:xfrm>
                <a:off x="485386" y="1313043"/>
                <a:ext cx="372160" cy="370429"/>
              </a:xfrm>
              <a:custGeom>
                <a:avLst/>
                <a:gdLst>
                  <a:gd name="connsiteX0" fmla="*/ 33 w 368377"/>
                  <a:gd name="connsiteY0" fmla="*/ 69114 h 365866"/>
                  <a:gd name="connsiteX1" fmla="*/ 3101 w 368377"/>
                  <a:gd name="connsiteY1" fmla="*/ 62089 h 365866"/>
                  <a:gd name="connsiteX2" fmla="*/ 9905 w 368377"/>
                  <a:gd name="connsiteY2" fmla="*/ 58894 h 365866"/>
                  <a:gd name="connsiteX3" fmla="*/ 8401 w 368377"/>
                  <a:gd name="connsiteY3" fmla="*/ 54303 h 365866"/>
                  <a:gd name="connsiteX4" fmla="*/ 9053 w 368377"/>
                  <a:gd name="connsiteY4" fmla="*/ 49425 h 365866"/>
                  <a:gd name="connsiteX5" fmla="*/ 12660 w 368377"/>
                  <a:gd name="connsiteY5" fmla="*/ 44351 h 365866"/>
                  <a:gd name="connsiteX6" fmla="*/ 11354 w 368377"/>
                  <a:gd name="connsiteY6" fmla="*/ 38310 h 365866"/>
                  <a:gd name="connsiteX7" fmla="*/ 7577 w 368377"/>
                  <a:gd name="connsiteY7" fmla="*/ 33841 h 365866"/>
                  <a:gd name="connsiteX8" fmla="*/ 4642 w 368377"/>
                  <a:gd name="connsiteY8" fmla="*/ 24862 h 365866"/>
                  <a:gd name="connsiteX9" fmla="*/ 5979 w 368377"/>
                  <a:gd name="connsiteY9" fmla="*/ 17890 h 365866"/>
                  <a:gd name="connsiteX10" fmla="*/ 8742 w 368377"/>
                  <a:gd name="connsiteY10" fmla="*/ 14715 h 365866"/>
                  <a:gd name="connsiteX11" fmla="*/ 14850 w 368377"/>
                  <a:gd name="connsiteY11" fmla="*/ 11825 h 365866"/>
                  <a:gd name="connsiteX12" fmla="*/ 12100 w 368377"/>
                  <a:gd name="connsiteY12" fmla="*/ 8538 h 365866"/>
                  <a:gd name="connsiteX13" fmla="*/ 11117 w 368377"/>
                  <a:gd name="connsiteY13" fmla="*/ 2976 h 365866"/>
                  <a:gd name="connsiteX14" fmla="*/ 14339 w 368377"/>
                  <a:gd name="connsiteY14" fmla="*/ 0 h 365866"/>
                  <a:gd name="connsiteX15" fmla="*/ 72787 w 368377"/>
                  <a:gd name="connsiteY15" fmla="*/ 24129 h 365866"/>
                  <a:gd name="connsiteX16" fmla="*/ 120695 w 368377"/>
                  <a:gd name="connsiteY16" fmla="*/ 44137 h 365866"/>
                  <a:gd name="connsiteX17" fmla="*/ 168703 w 368377"/>
                  <a:gd name="connsiteY17" fmla="*/ 56421 h 365866"/>
                  <a:gd name="connsiteX18" fmla="*/ 188579 w 368377"/>
                  <a:gd name="connsiteY18" fmla="*/ 59768 h 365866"/>
                  <a:gd name="connsiteX19" fmla="*/ 230790 w 368377"/>
                  <a:gd name="connsiteY19" fmla="*/ 46881 h 365866"/>
                  <a:gd name="connsiteX20" fmla="*/ 286349 w 368377"/>
                  <a:gd name="connsiteY20" fmla="*/ 28144 h 365866"/>
                  <a:gd name="connsiteX21" fmla="*/ 286406 w 368377"/>
                  <a:gd name="connsiteY21" fmla="*/ 55628 h 365866"/>
                  <a:gd name="connsiteX22" fmla="*/ 287934 w 368377"/>
                  <a:gd name="connsiteY22" fmla="*/ 59353 h 365866"/>
                  <a:gd name="connsiteX23" fmla="*/ 292801 w 368377"/>
                  <a:gd name="connsiteY23" fmla="*/ 65337 h 365866"/>
                  <a:gd name="connsiteX24" fmla="*/ 300339 w 368377"/>
                  <a:gd name="connsiteY24" fmla="*/ 70862 h 365866"/>
                  <a:gd name="connsiteX25" fmla="*/ 309384 w 368377"/>
                  <a:gd name="connsiteY25" fmla="*/ 79269 h 365866"/>
                  <a:gd name="connsiteX26" fmla="*/ 315489 w 368377"/>
                  <a:gd name="connsiteY26" fmla="*/ 80717 h 365866"/>
                  <a:gd name="connsiteX27" fmla="*/ 318185 w 368377"/>
                  <a:gd name="connsiteY27" fmla="*/ 88053 h 365866"/>
                  <a:gd name="connsiteX28" fmla="*/ 318795 w 368377"/>
                  <a:gd name="connsiteY28" fmla="*/ 101419 h 365866"/>
                  <a:gd name="connsiteX29" fmla="*/ 319764 w 368377"/>
                  <a:gd name="connsiteY29" fmla="*/ 107656 h 365866"/>
                  <a:gd name="connsiteX30" fmla="*/ 322418 w 368377"/>
                  <a:gd name="connsiteY30" fmla="*/ 113043 h 365866"/>
                  <a:gd name="connsiteX31" fmla="*/ 326490 w 368377"/>
                  <a:gd name="connsiteY31" fmla="*/ 117746 h 365866"/>
                  <a:gd name="connsiteX32" fmla="*/ 337161 w 368377"/>
                  <a:gd name="connsiteY32" fmla="*/ 122585 h 365866"/>
                  <a:gd name="connsiteX33" fmla="*/ 340170 w 368377"/>
                  <a:gd name="connsiteY33" fmla="*/ 126602 h 365866"/>
                  <a:gd name="connsiteX34" fmla="*/ 342607 w 368377"/>
                  <a:gd name="connsiteY34" fmla="*/ 134029 h 365866"/>
                  <a:gd name="connsiteX35" fmla="*/ 348402 w 368377"/>
                  <a:gd name="connsiteY35" fmla="*/ 142298 h 365866"/>
                  <a:gd name="connsiteX36" fmla="*/ 348842 w 368377"/>
                  <a:gd name="connsiteY36" fmla="*/ 145295 h 365866"/>
                  <a:gd name="connsiteX37" fmla="*/ 346924 w 368377"/>
                  <a:gd name="connsiteY37" fmla="*/ 153515 h 365866"/>
                  <a:gd name="connsiteX38" fmla="*/ 349199 w 368377"/>
                  <a:gd name="connsiteY38" fmla="*/ 163060 h 365866"/>
                  <a:gd name="connsiteX39" fmla="*/ 347713 w 368377"/>
                  <a:gd name="connsiteY39" fmla="*/ 169993 h 365866"/>
                  <a:gd name="connsiteX40" fmla="*/ 344807 w 368377"/>
                  <a:gd name="connsiteY40" fmla="*/ 175969 h 365866"/>
                  <a:gd name="connsiteX41" fmla="*/ 345185 w 368377"/>
                  <a:gd name="connsiteY41" fmla="*/ 188386 h 365866"/>
                  <a:gd name="connsiteX42" fmla="*/ 346473 w 368377"/>
                  <a:gd name="connsiteY42" fmla="*/ 192495 h 365866"/>
                  <a:gd name="connsiteX43" fmla="*/ 345206 w 368377"/>
                  <a:gd name="connsiteY43" fmla="*/ 199606 h 365866"/>
                  <a:gd name="connsiteX44" fmla="*/ 346788 w 368377"/>
                  <a:gd name="connsiteY44" fmla="*/ 204515 h 365866"/>
                  <a:gd name="connsiteX45" fmla="*/ 346334 w 368377"/>
                  <a:gd name="connsiteY45" fmla="*/ 207027 h 365866"/>
                  <a:gd name="connsiteX46" fmla="*/ 342437 w 368377"/>
                  <a:gd name="connsiteY46" fmla="*/ 209897 h 365866"/>
                  <a:gd name="connsiteX47" fmla="*/ 340438 w 368377"/>
                  <a:gd name="connsiteY47" fmla="*/ 215176 h 365866"/>
                  <a:gd name="connsiteX48" fmla="*/ 336653 w 368377"/>
                  <a:gd name="connsiteY48" fmla="*/ 221964 h 365866"/>
                  <a:gd name="connsiteX49" fmla="*/ 335259 w 368377"/>
                  <a:gd name="connsiteY49" fmla="*/ 231331 h 365866"/>
                  <a:gd name="connsiteX50" fmla="*/ 333043 w 368377"/>
                  <a:gd name="connsiteY50" fmla="*/ 237190 h 365866"/>
                  <a:gd name="connsiteX51" fmla="*/ 334505 w 368377"/>
                  <a:gd name="connsiteY51" fmla="*/ 242681 h 365866"/>
                  <a:gd name="connsiteX52" fmla="*/ 333032 w 368377"/>
                  <a:gd name="connsiteY52" fmla="*/ 245973 h 365866"/>
                  <a:gd name="connsiteX53" fmla="*/ 333682 w 368377"/>
                  <a:gd name="connsiteY53" fmla="*/ 251097 h 365866"/>
                  <a:gd name="connsiteX54" fmla="*/ 336197 w 368377"/>
                  <a:gd name="connsiteY54" fmla="*/ 253622 h 365866"/>
                  <a:gd name="connsiteX55" fmla="*/ 342797 w 368377"/>
                  <a:gd name="connsiteY55" fmla="*/ 254253 h 365866"/>
                  <a:gd name="connsiteX56" fmla="*/ 347742 w 368377"/>
                  <a:gd name="connsiteY56" fmla="*/ 251039 h 365866"/>
                  <a:gd name="connsiteX57" fmla="*/ 362509 w 368377"/>
                  <a:gd name="connsiteY57" fmla="*/ 266059 h 365866"/>
                  <a:gd name="connsiteX58" fmla="*/ 362496 w 368377"/>
                  <a:gd name="connsiteY58" fmla="*/ 267280 h 365866"/>
                  <a:gd name="connsiteX59" fmla="*/ 368314 w 368377"/>
                  <a:gd name="connsiteY59" fmla="*/ 267314 h 365866"/>
                  <a:gd name="connsiteX60" fmla="*/ 368411 w 368377"/>
                  <a:gd name="connsiteY60" fmla="*/ 270390 h 365866"/>
                  <a:gd name="connsiteX61" fmla="*/ 363839 w 368377"/>
                  <a:gd name="connsiteY61" fmla="*/ 271172 h 365866"/>
                  <a:gd name="connsiteX62" fmla="*/ 364589 w 368377"/>
                  <a:gd name="connsiteY62" fmla="*/ 277978 h 365866"/>
                  <a:gd name="connsiteX63" fmla="*/ 353167 w 368377"/>
                  <a:gd name="connsiteY63" fmla="*/ 270763 h 365866"/>
                  <a:gd name="connsiteX64" fmla="*/ 346890 w 368377"/>
                  <a:gd name="connsiteY64" fmla="*/ 272933 h 365866"/>
                  <a:gd name="connsiteX65" fmla="*/ 345576 w 368377"/>
                  <a:gd name="connsiteY65" fmla="*/ 274553 h 365866"/>
                  <a:gd name="connsiteX66" fmla="*/ 345534 w 368377"/>
                  <a:gd name="connsiteY66" fmla="*/ 282736 h 365866"/>
                  <a:gd name="connsiteX67" fmla="*/ 337977 w 368377"/>
                  <a:gd name="connsiteY67" fmla="*/ 282718 h 365866"/>
                  <a:gd name="connsiteX68" fmla="*/ 337983 w 368377"/>
                  <a:gd name="connsiteY68" fmla="*/ 270353 h 365866"/>
                  <a:gd name="connsiteX69" fmla="*/ 329261 w 368377"/>
                  <a:gd name="connsiteY69" fmla="*/ 269524 h 365866"/>
                  <a:gd name="connsiteX70" fmla="*/ 327806 w 368377"/>
                  <a:gd name="connsiteY70" fmla="*/ 273199 h 365866"/>
                  <a:gd name="connsiteX71" fmla="*/ 324201 w 368377"/>
                  <a:gd name="connsiteY71" fmla="*/ 277404 h 365866"/>
                  <a:gd name="connsiteX72" fmla="*/ 321086 w 368377"/>
                  <a:gd name="connsiteY72" fmla="*/ 277511 h 365866"/>
                  <a:gd name="connsiteX73" fmla="*/ 313417 w 368377"/>
                  <a:gd name="connsiteY73" fmla="*/ 268566 h 365866"/>
                  <a:gd name="connsiteX74" fmla="*/ 308240 w 368377"/>
                  <a:gd name="connsiteY74" fmla="*/ 272988 h 365866"/>
                  <a:gd name="connsiteX75" fmla="*/ 305169 w 368377"/>
                  <a:gd name="connsiteY75" fmla="*/ 278234 h 365866"/>
                  <a:gd name="connsiteX76" fmla="*/ 308269 w 368377"/>
                  <a:gd name="connsiteY76" fmla="*/ 280328 h 365866"/>
                  <a:gd name="connsiteX77" fmla="*/ 301246 w 368377"/>
                  <a:gd name="connsiteY77" fmla="*/ 290919 h 365866"/>
                  <a:gd name="connsiteX78" fmla="*/ 292477 w 368377"/>
                  <a:gd name="connsiteY78" fmla="*/ 280696 h 365866"/>
                  <a:gd name="connsiteX79" fmla="*/ 286842 w 368377"/>
                  <a:gd name="connsiteY79" fmla="*/ 286469 h 365866"/>
                  <a:gd name="connsiteX80" fmla="*/ 280518 w 368377"/>
                  <a:gd name="connsiteY80" fmla="*/ 288483 h 365866"/>
                  <a:gd name="connsiteX81" fmla="*/ 279392 w 368377"/>
                  <a:gd name="connsiteY81" fmla="*/ 284572 h 365866"/>
                  <a:gd name="connsiteX82" fmla="*/ 274243 w 368377"/>
                  <a:gd name="connsiteY82" fmla="*/ 282517 h 365866"/>
                  <a:gd name="connsiteX83" fmla="*/ 273409 w 368377"/>
                  <a:gd name="connsiteY83" fmla="*/ 285817 h 365866"/>
                  <a:gd name="connsiteX84" fmla="*/ 266256 w 368377"/>
                  <a:gd name="connsiteY84" fmla="*/ 289805 h 365866"/>
                  <a:gd name="connsiteX85" fmla="*/ 264390 w 368377"/>
                  <a:gd name="connsiteY85" fmla="*/ 295641 h 365866"/>
                  <a:gd name="connsiteX86" fmla="*/ 261689 w 368377"/>
                  <a:gd name="connsiteY86" fmla="*/ 297495 h 365866"/>
                  <a:gd name="connsiteX87" fmla="*/ 257873 w 368377"/>
                  <a:gd name="connsiteY87" fmla="*/ 297712 h 365866"/>
                  <a:gd name="connsiteX88" fmla="*/ 255832 w 368377"/>
                  <a:gd name="connsiteY88" fmla="*/ 299741 h 365866"/>
                  <a:gd name="connsiteX89" fmla="*/ 255790 w 368377"/>
                  <a:gd name="connsiteY89" fmla="*/ 303907 h 365866"/>
                  <a:gd name="connsiteX90" fmla="*/ 237502 w 368377"/>
                  <a:gd name="connsiteY90" fmla="*/ 303850 h 365866"/>
                  <a:gd name="connsiteX91" fmla="*/ 237327 w 368377"/>
                  <a:gd name="connsiteY91" fmla="*/ 322499 h 365866"/>
                  <a:gd name="connsiteX92" fmla="*/ 243776 w 368377"/>
                  <a:gd name="connsiteY92" fmla="*/ 322733 h 365866"/>
                  <a:gd name="connsiteX93" fmla="*/ 243448 w 368377"/>
                  <a:gd name="connsiteY93" fmla="*/ 340952 h 365866"/>
                  <a:gd name="connsiteX94" fmla="*/ 243456 w 368377"/>
                  <a:gd name="connsiteY94" fmla="*/ 365485 h 365866"/>
                  <a:gd name="connsiteX95" fmla="*/ 215947 w 368377"/>
                  <a:gd name="connsiteY95" fmla="*/ 365459 h 365866"/>
                  <a:gd name="connsiteX96" fmla="*/ 214576 w 368377"/>
                  <a:gd name="connsiteY96" fmla="*/ 365806 h 365866"/>
                  <a:gd name="connsiteX97" fmla="*/ 187836 w 368377"/>
                  <a:gd name="connsiteY97" fmla="*/ 365334 h 365866"/>
                  <a:gd name="connsiteX98" fmla="*/ 143121 w 368377"/>
                  <a:gd name="connsiteY98" fmla="*/ 365866 h 365866"/>
                  <a:gd name="connsiteX99" fmla="*/ 110662 w 368377"/>
                  <a:gd name="connsiteY99" fmla="*/ 365305 h 365866"/>
                  <a:gd name="connsiteX100" fmla="*/ 96310 w 368377"/>
                  <a:gd name="connsiteY100" fmla="*/ 365410 h 365866"/>
                  <a:gd name="connsiteX101" fmla="*/ 94381 w 368377"/>
                  <a:gd name="connsiteY101" fmla="*/ 354793 h 365866"/>
                  <a:gd name="connsiteX102" fmla="*/ 92233 w 368377"/>
                  <a:gd name="connsiteY102" fmla="*/ 348313 h 365866"/>
                  <a:gd name="connsiteX103" fmla="*/ 88641 w 368377"/>
                  <a:gd name="connsiteY103" fmla="*/ 344854 h 365866"/>
                  <a:gd name="connsiteX104" fmla="*/ 86873 w 368377"/>
                  <a:gd name="connsiteY104" fmla="*/ 339233 h 365866"/>
                  <a:gd name="connsiteX105" fmla="*/ 86433 w 368377"/>
                  <a:gd name="connsiteY105" fmla="*/ 331102 h 365866"/>
                  <a:gd name="connsiteX106" fmla="*/ 87608 w 368377"/>
                  <a:gd name="connsiteY106" fmla="*/ 321899 h 365866"/>
                  <a:gd name="connsiteX107" fmla="*/ 87236 w 368377"/>
                  <a:gd name="connsiteY107" fmla="*/ 309445 h 365866"/>
                  <a:gd name="connsiteX108" fmla="*/ 86203 w 368377"/>
                  <a:gd name="connsiteY108" fmla="*/ 301408 h 365866"/>
                  <a:gd name="connsiteX109" fmla="*/ 82979 w 368377"/>
                  <a:gd name="connsiteY109" fmla="*/ 290478 h 365866"/>
                  <a:gd name="connsiteX110" fmla="*/ 83146 w 368377"/>
                  <a:gd name="connsiteY110" fmla="*/ 287784 h 365866"/>
                  <a:gd name="connsiteX111" fmla="*/ 79778 w 368377"/>
                  <a:gd name="connsiteY111" fmla="*/ 276812 h 365866"/>
                  <a:gd name="connsiteX112" fmla="*/ 78263 w 368377"/>
                  <a:gd name="connsiteY112" fmla="*/ 269255 h 365866"/>
                  <a:gd name="connsiteX113" fmla="*/ 73983 w 368377"/>
                  <a:gd name="connsiteY113" fmla="*/ 266380 h 365866"/>
                  <a:gd name="connsiteX114" fmla="*/ 71786 w 368377"/>
                  <a:gd name="connsiteY114" fmla="*/ 263237 h 365866"/>
                  <a:gd name="connsiteX115" fmla="*/ 70581 w 368377"/>
                  <a:gd name="connsiteY115" fmla="*/ 256228 h 365866"/>
                  <a:gd name="connsiteX116" fmla="*/ 66009 w 368377"/>
                  <a:gd name="connsiteY116" fmla="*/ 251879 h 365866"/>
                  <a:gd name="connsiteX117" fmla="*/ 62811 w 368377"/>
                  <a:gd name="connsiteY117" fmla="*/ 243581 h 365866"/>
                  <a:gd name="connsiteX118" fmla="*/ 61630 w 368377"/>
                  <a:gd name="connsiteY118" fmla="*/ 238348 h 365866"/>
                  <a:gd name="connsiteX119" fmla="*/ 61966 w 368377"/>
                  <a:gd name="connsiteY119" fmla="*/ 233836 h 365866"/>
                  <a:gd name="connsiteX120" fmla="*/ 63820 w 368377"/>
                  <a:gd name="connsiteY120" fmla="*/ 230945 h 365866"/>
                  <a:gd name="connsiteX121" fmla="*/ 61799 w 368377"/>
                  <a:gd name="connsiteY121" fmla="*/ 224982 h 365866"/>
                  <a:gd name="connsiteX122" fmla="*/ 62305 w 368377"/>
                  <a:gd name="connsiteY122" fmla="*/ 219525 h 365866"/>
                  <a:gd name="connsiteX123" fmla="*/ 58994 w 368377"/>
                  <a:gd name="connsiteY123" fmla="*/ 200829 h 365866"/>
                  <a:gd name="connsiteX124" fmla="*/ 57006 w 368377"/>
                  <a:gd name="connsiteY124" fmla="*/ 196684 h 365866"/>
                  <a:gd name="connsiteX125" fmla="*/ 55911 w 368377"/>
                  <a:gd name="connsiteY125" fmla="*/ 188866 h 365866"/>
                  <a:gd name="connsiteX126" fmla="*/ 48909 w 368377"/>
                  <a:gd name="connsiteY126" fmla="*/ 189341 h 365866"/>
                  <a:gd name="connsiteX127" fmla="*/ 43448 w 368377"/>
                  <a:gd name="connsiteY127" fmla="*/ 185976 h 365866"/>
                  <a:gd name="connsiteX128" fmla="*/ 40646 w 368377"/>
                  <a:gd name="connsiteY128" fmla="*/ 178515 h 365866"/>
                  <a:gd name="connsiteX129" fmla="*/ 41780 w 368377"/>
                  <a:gd name="connsiteY129" fmla="*/ 173695 h 365866"/>
                  <a:gd name="connsiteX130" fmla="*/ 44535 w 368377"/>
                  <a:gd name="connsiteY130" fmla="*/ 169263 h 365866"/>
                  <a:gd name="connsiteX131" fmla="*/ 39403 w 368377"/>
                  <a:gd name="connsiteY131" fmla="*/ 160688 h 365866"/>
                  <a:gd name="connsiteX132" fmla="*/ 36965 w 368377"/>
                  <a:gd name="connsiteY132" fmla="*/ 158615 h 365866"/>
                  <a:gd name="connsiteX133" fmla="*/ 29896 w 368377"/>
                  <a:gd name="connsiteY133" fmla="*/ 147158 h 365866"/>
                  <a:gd name="connsiteX134" fmla="*/ 21935 w 368377"/>
                  <a:gd name="connsiteY134" fmla="*/ 140902 h 365866"/>
                  <a:gd name="connsiteX135" fmla="*/ 18504 w 368377"/>
                  <a:gd name="connsiteY135" fmla="*/ 132349 h 365866"/>
                  <a:gd name="connsiteX136" fmla="*/ 13755 w 368377"/>
                  <a:gd name="connsiteY136" fmla="*/ 127567 h 365866"/>
                  <a:gd name="connsiteX137" fmla="*/ 13122 w 368377"/>
                  <a:gd name="connsiteY137" fmla="*/ 120365 h 365866"/>
                  <a:gd name="connsiteX138" fmla="*/ 8367 w 368377"/>
                  <a:gd name="connsiteY138" fmla="*/ 116546 h 365866"/>
                  <a:gd name="connsiteX139" fmla="*/ 6694 w 368377"/>
                  <a:gd name="connsiteY139" fmla="*/ 108337 h 365866"/>
                  <a:gd name="connsiteX140" fmla="*/ 6926 w 368377"/>
                  <a:gd name="connsiteY140" fmla="*/ 100135 h 365866"/>
                  <a:gd name="connsiteX141" fmla="*/ 9097 w 368377"/>
                  <a:gd name="connsiteY141" fmla="*/ 95059 h 365866"/>
                  <a:gd name="connsiteX142" fmla="*/ 9230 w 368377"/>
                  <a:gd name="connsiteY142" fmla="*/ 89490 h 365866"/>
                  <a:gd name="connsiteX143" fmla="*/ 6529 w 368377"/>
                  <a:gd name="connsiteY143" fmla="*/ 83621 h 365866"/>
                  <a:gd name="connsiteX144" fmla="*/ 3625 w 368377"/>
                  <a:gd name="connsiteY144" fmla="*/ 80375 h 365866"/>
                  <a:gd name="connsiteX145" fmla="*/ 318 w 368377"/>
                  <a:gd name="connsiteY145" fmla="*/ 72067 h 365866"/>
                  <a:gd name="connsiteX146" fmla="*/ 33 w 368377"/>
                  <a:gd name="connsiteY146" fmla="*/ 69114 h 365866"/>
                  <a:gd name="connsiteX147" fmla="*/ 33 w 368377"/>
                  <a:gd name="connsiteY147" fmla="*/ 69114 h 365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368377" h="365866">
                    <a:moveTo>
                      <a:pt x="33" y="69114"/>
                    </a:moveTo>
                    <a:lnTo>
                      <a:pt x="3101" y="62089"/>
                    </a:lnTo>
                    <a:lnTo>
                      <a:pt x="9905" y="58894"/>
                    </a:lnTo>
                    <a:lnTo>
                      <a:pt x="8401" y="54303"/>
                    </a:lnTo>
                    <a:lnTo>
                      <a:pt x="9053" y="49425"/>
                    </a:lnTo>
                    <a:lnTo>
                      <a:pt x="12660" y="44351"/>
                    </a:lnTo>
                    <a:lnTo>
                      <a:pt x="11354" y="38310"/>
                    </a:lnTo>
                    <a:lnTo>
                      <a:pt x="7577" y="33841"/>
                    </a:lnTo>
                    <a:lnTo>
                      <a:pt x="4642" y="24862"/>
                    </a:lnTo>
                    <a:lnTo>
                      <a:pt x="5979" y="17890"/>
                    </a:lnTo>
                    <a:lnTo>
                      <a:pt x="8742" y="14715"/>
                    </a:lnTo>
                    <a:lnTo>
                      <a:pt x="14850" y="11825"/>
                    </a:lnTo>
                    <a:lnTo>
                      <a:pt x="12100" y="8538"/>
                    </a:lnTo>
                    <a:lnTo>
                      <a:pt x="11117" y="2976"/>
                    </a:lnTo>
                    <a:lnTo>
                      <a:pt x="14339" y="0"/>
                    </a:lnTo>
                    <a:lnTo>
                      <a:pt x="72787" y="24129"/>
                    </a:lnTo>
                    <a:lnTo>
                      <a:pt x="120695" y="44137"/>
                    </a:lnTo>
                    <a:lnTo>
                      <a:pt x="168703" y="56421"/>
                    </a:lnTo>
                    <a:lnTo>
                      <a:pt x="188579" y="59768"/>
                    </a:lnTo>
                    <a:lnTo>
                      <a:pt x="230790" y="46881"/>
                    </a:lnTo>
                    <a:lnTo>
                      <a:pt x="286349" y="28144"/>
                    </a:lnTo>
                    <a:lnTo>
                      <a:pt x="286406" y="55628"/>
                    </a:lnTo>
                    <a:lnTo>
                      <a:pt x="287934" y="59353"/>
                    </a:lnTo>
                    <a:lnTo>
                      <a:pt x="292801" y="65337"/>
                    </a:lnTo>
                    <a:lnTo>
                      <a:pt x="300339" y="70862"/>
                    </a:lnTo>
                    <a:lnTo>
                      <a:pt x="309384" y="79269"/>
                    </a:lnTo>
                    <a:lnTo>
                      <a:pt x="315489" y="80717"/>
                    </a:lnTo>
                    <a:lnTo>
                      <a:pt x="318185" y="88053"/>
                    </a:lnTo>
                    <a:lnTo>
                      <a:pt x="318795" y="101419"/>
                    </a:lnTo>
                    <a:lnTo>
                      <a:pt x="319764" y="107656"/>
                    </a:lnTo>
                    <a:lnTo>
                      <a:pt x="322418" y="113043"/>
                    </a:lnTo>
                    <a:lnTo>
                      <a:pt x="326490" y="117746"/>
                    </a:lnTo>
                    <a:lnTo>
                      <a:pt x="337161" y="122585"/>
                    </a:lnTo>
                    <a:lnTo>
                      <a:pt x="340170" y="126602"/>
                    </a:lnTo>
                    <a:lnTo>
                      <a:pt x="342607" y="134029"/>
                    </a:lnTo>
                    <a:lnTo>
                      <a:pt x="348402" y="142298"/>
                    </a:lnTo>
                    <a:lnTo>
                      <a:pt x="348842" y="145295"/>
                    </a:lnTo>
                    <a:lnTo>
                      <a:pt x="346924" y="153515"/>
                    </a:lnTo>
                    <a:lnTo>
                      <a:pt x="349199" y="163060"/>
                    </a:lnTo>
                    <a:lnTo>
                      <a:pt x="347713" y="169993"/>
                    </a:lnTo>
                    <a:lnTo>
                      <a:pt x="344807" y="175969"/>
                    </a:lnTo>
                    <a:lnTo>
                      <a:pt x="345185" y="188386"/>
                    </a:lnTo>
                    <a:lnTo>
                      <a:pt x="346473" y="192495"/>
                    </a:lnTo>
                    <a:lnTo>
                      <a:pt x="345206" y="199606"/>
                    </a:lnTo>
                    <a:lnTo>
                      <a:pt x="346788" y="204515"/>
                    </a:lnTo>
                    <a:lnTo>
                      <a:pt x="346334" y="207027"/>
                    </a:lnTo>
                    <a:lnTo>
                      <a:pt x="342437" y="209897"/>
                    </a:lnTo>
                    <a:lnTo>
                      <a:pt x="340438" y="215176"/>
                    </a:lnTo>
                    <a:lnTo>
                      <a:pt x="336653" y="221964"/>
                    </a:lnTo>
                    <a:lnTo>
                      <a:pt x="335259" y="231331"/>
                    </a:lnTo>
                    <a:lnTo>
                      <a:pt x="333043" y="237190"/>
                    </a:lnTo>
                    <a:lnTo>
                      <a:pt x="334505" y="242681"/>
                    </a:lnTo>
                    <a:lnTo>
                      <a:pt x="333032" y="245973"/>
                    </a:lnTo>
                    <a:lnTo>
                      <a:pt x="333682" y="251097"/>
                    </a:lnTo>
                    <a:lnTo>
                      <a:pt x="336197" y="253622"/>
                    </a:lnTo>
                    <a:lnTo>
                      <a:pt x="342797" y="254253"/>
                    </a:lnTo>
                    <a:lnTo>
                      <a:pt x="347742" y="251039"/>
                    </a:lnTo>
                    <a:lnTo>
                      <a:pt x="362509" y="266059"/>
                    </a:lnTo>
                    <a:lnTo>
                      <a:pt x="362496" y="267280"/>
                    </a:lnTo>
                    <a:lnTo>
                      <a:pt x="368314" y="267314"/>
                    </a:lnTo>
                    <a:lnTo>
                      <a:pt x="368411" y="270390"/>
                    </a:lnTo>
                    <a:lnTo>
                      <a:pt x="363839" y="271172"/>
                    </a:lnTo>
                    <a:lnTo>
                      <a:pt x="364589" y="277978"/>
                    </a:lnTo>
                    <a:lnTo>
                      <a:pt x="353167" y="270763"/>
                    </a:lnTo>
                    <a:lnTo>
                      <a:pt x="346890" y="272933"/>
                    </a:lnTo>
                    <a:lnTo>
                      <a:pt x="345576" y="274553"/>
                    </a:lnTo>
                    <a:lnTo>
                      <a:pt x="345534" y="282736"/>
                    </a:lnTo>
                    <a:lnTo>
                      <a:pt x="337977" y="282718"/>
                    </a:lnTo>
                    <a:lnTo>
                      <a:pt x="337983" y="270353"/>
                    </a:lnTo>
                    <a:lnTo>
                      <a:pt x="329261" y="269524"/>
                    </a:lnTo>
                    <a:lnTo>
                      <a:pt x="327806" y="273199"/>
                    </a:lnTo>
                    <a:lnTo>
                      <a:pt x="324201" y="277404"/>
                    </a:lnTo>
                    <a:lnTo>
                      <a:pt x="321086" y="277511"/>
                    </a:lnTo>
                    <a:lnTo>
                      <a:pt x="313417" y="268566"/>
                    </a:lnTo>
                    <a:lnTo>
                      <a:pt x="308240" y="272988"/>
                    </a:lnTo>
                    <a:lnTo>
                      <a:pt x="305169" y="278234"/>
                    </a:lnTo>
                    <a:lnTo>
                      <a:pt x="308269" y="280328"/>
                    </a:lnTo>
                    <a:lnTo>
                      <a:pt x="301246" y="290919"/>
                    </a:lnTo>
                    <a:lnTo>
                      <a:pt x="292477" y="280696"/>
                    </a:lnTo>
                    <a:lnTo>
                      <a:pt x="286842" y="286469"/>
                    </a:lnTo>
                    <a:lnTo>
                      <a:pt x="280518" y="288483"/>
                    </a:lnTo>
                    <a:lnTo>
                      <a:pt x="279392" y="284572"/>
                    </a:lnTo>
                    <a:lnTo>
                      <a:pt x="274243" y="282517"/>
                    </a:lnTo>
                    <a:lnTo>
                      <a:pt x="273409" y="285817"/>
                    </a:lnTo>
                    <a:lnTo>
                      <a:pt x="266256" y="289805"/>
                    </a:lnTo>
                    <a:lnTo>
                      <a:pt x="264390" y="295641"/>
                    </a:lnTo>
                    <a:lnTo>
                      <a:pt x="261689" y="297495"/>
                    </a:lnTo>
                    <a:lnTo>
                      <a:pt x="257873" y="297712"/>
                    </a:lnTo>
                    <a:lnTo>
                      <a:pt x="255832" y="299741"/>
                    </a:lnTo>
                    <a:lnTo>
                      <a:pt x="255790" y="303907"/>
                    </a:lnTo>
                    <a:lnTo>
                      <a:pt x="237502" y="303850"/>
                    </a:lnTo>
                    <a:lnTo>
                      <a:pt x="237327" y="322499"/>
                    </a:lnTo>
                    <a:lnTo>
                      <a:pt x="243776" y="322733"/>
                    </a:lnTo>
                    <a:lnTo>
                      <a:pt x="243448" y="340952"/>
                    </a:lnTo>
                    <a:lnTo>
                      <a:pt x="243456" y="365485"/>
                    </a:lnTo>
                    <a:lnTo>
                      <a:pt x="215947" y="365459"/>
                    </a:lnTo>
                    <a:lnTo>
                      <a:pt x="214576" y="365806"/>
                    </a:lnTo>
                    <a:lnTo>
                      <a:pt x="187836" y="365334"/>
                    </a:lnTo>
                    <a:lnTo>
                      <a:pt x="143121" y="365866"/>
                    </a:lnTo>
                    <a:lnTo>
                      <a:pt x="110662" y="365305"/>
                    </a:lnTo>
                    <a:lnTo>
                      <a:pt x="96310" y="365410"/>
                    </a:lnTo>
                    <a:lnTo>
                      <a:pt x="94381" y="354793"/>
                    </a:lnTo>
                    <a:lnTo>
                      <a:pt x="92233" y="348313"/>
                    </a:lnTo>
                    <a:lnTo>
                      <a:pt x="88641" y="344854"/>
                    </a:lnTo>
                    <a:lnTo>
                      <a:pt x="86873" y="339233"/>
                    </a:lnTo>
                    <a:lnTo>
                      <a:pt x="86433" y="331102"/>
                    </a:lnTo>
                    <a:lnTo>
                      <a:pt x="87608" y="321899"/>
                    </a:lnTo>
                    <a:lnTo>
                      <a:pt x="87236" y="309445"/>
                    </a:lnTo>
                    <a:lnTo>
                      <a:pt x="86203" y="301408"/>
                    </a:lnTo>
                    <a:lnTo>
                      <a:pt x="82979" y="290478"/>
                    </a:lnTo>
                    <a:lnTo>
                      <a:pt x="83146" y="287784"/>
                    </a:lnTo>
                    <a:lnTo>
                      <a:pt x="79778" y="276812"/>
                    </a:lnTo>
                    <a:lnTo>
                      <a:pt x="78263" y="269255"/>
                    </a:lnTo>
                    <a:lnTo>
                      <a:pt x="73983" y="266380"/>
                    </a:lnTo>
                    <a:lnTo>
                      <a:pt x="71786" y="263237"/>
                    </a:lnTo>
                    <a:lnTo>
                      <a:pt x="70581" y="256228"/>
                    </a:lnTo>
                    <a:lnTo>
                      <a:pt x="66009" y="251879"/>
                    </a:lnTo>
                    <a:lnTo>
                      <a:pt x="62811" y="243581"/>
                    </a:lnTo>
                    <a:lnTo>
                      <a:pt x="61630" y="238348"/>
                    </a:lnTo>
                    <a:lnTo>
                      <a:pt x="61966" y="233836"/>
                    </a:lnTo>
                    <a:lnTo>
                      <a:pt x="63820" y="230945"/>
                    </a:lnTo>
                    <a:lnTo>
                      <a:pt x="61799" y="224982"/>
                    </a:lnTo>
                    <a:lnTo>
                      <a:pt x="62305" y="219525"/>
                    </a:lnTo>
                    <a:lnTo>
                      <a:pt x="58994" y="200829"/>
                    </a:lnTo>
                    <a:lnTo>
                      <a:pt x="57006" y="196684"/>
                    </a:lnTo>
                    <a:lnTo>
                      <a:pt x="55911" y="188866"/>
                    </a:lnTo>
                    <a:lnTo>
                      <a:pt x="48909" y="189341"/>
                    </a:lnTo>
                    <a:lnTo>
                      <a:pt x="43448" y="185976"/>
                    </a:lnTo>
                    <a:lnTo>
                      <a:pt x="40646" y="178515"/>
                    </a:lnTo>
                    <a:lnTo>
                      <a:pt x="41780" y="173695"/>
                    </a:lnTo>
                    <a:lnTo>
                      <a:pt x="44535" y="169263"/>
                    </a:lnTo>
                    <a:lnTo>
                      <a:pt x="39403" y="160688"/>
                    </a:lnTo>
                    <a:lnTo>
                      <a:pt x="36965" y="158615"/>
                    </a:lnTo>
                    <a:lnTo>
                      <a:pt x="29896" y="147158"/>
                    </a:lnTo>
                    <a:lnTo>
                      <a:pt x="21935" y="140902"/>
                    </a:lnTo>
                    <a:lnTo>
                      <a:pt x="18504" y="132349"/>
                    </a:lnTo>
                    <a:lnTo>
                      <a:pt x="13755" y="127567"/>
                    </a:lnTo>
                    <a:lnTo>
                      <a:pt x="13122" y="120365"/>
                    </a:lnTo>
                    <a:lnTo>
                      <a:pt x="8367" y="116546"/>
                    </a:lnTo>
                    <a:lnTo>
                      <a:pt x="6694" y="108337"/>
                    </a:lnTo>
                    <a:lnTo>
                      <a:pt x="6926" y="100135"/>
                    </a:lnTo>
                    <a:lnTo>
                      <a:pt x="9097" y="95059"/>
                    </a:lnTo>
                    <a:lnTo>
                      <a:pt x="9230" y="89490"/>
                    </a:lnTo>
                    <a:lnTo>
                      <a:pt x="6529" y="83621"/>
                    </a:lnTo>
                    <a:lnTo>
                      <a:pt x="3625" y="80375"/>
                    </a:lnTo>
                    <a:lnTo>
                      <a:pt x="318" y="72067"/>
                    </a:lnTo>
                    <a:lnTo>
                      <a:pt x="33" y="69114"/>
                    </a:lnTo>
                    <a:lnTo>
                      <a:pt x="33" y="69114"/>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0" name="WA-7">
                <a:extLst>
                  <a:ext uri="{FF2B5EF4-FFF2-40B4-BE49-F238E27FC236}">
                    <a16:creationId xmlns:a16="http://schemas.microsoft.com/office/drawing/2014/main" id="{A510E822-C780-A206-8528-B95683BE371B}"/>
                  </a:ext>
                </a:extLst>
              </p:cNvPr>
              <p:cNvSpPr/>
              <p:nvPr/>
            </p:nvSpPr>
            <p:spPr>
              <a:xfrm>
                <a:off x="821458" y="1471085"/>
                <a:ext cx="45345" cy="99665"/>
              </a:xfrm>
              <a:custGeom>
                <a:avLst/>
                <a:gdLst>
                  <a:gd name="connsiteX0" fmla="*/ 33 w 44884"/>
                  <a:gd name="connsiteY0" fmla="*/ 91650 h 98437"/>
                  <a:gd name="connsiteX1" fmla="*/ 1850 w 44884"/>
                  <a:gd name="connsiteY1" fmla="*/ 86587 h 98437"/>
                  <a:gd name="connsiteX2" fmla="*/ 388 w 44884"/>
                  <a:gd name="connsiteY2" fmla="*/ 81095 h 98437"/>
                  <a:gd name="connsiteX3" fmla="*/ 2604 w 44884"/>
                  <a:gd name="connsiteY3" fmla="*/ 75237 h 98437"/>
                  <a:gd name="connsiteX4" fmla="*/ 3998 w 44884"/>
                  <a:gd name="connsiteY4" fmla="*/ 65869 h 98437"/>
                  <a:gd name="connsiteX5" fmla="*/ 7783 w 44884"/>
                  <a:gd name="connsiteY5" fmla="*/ 59082 h 98437"/>
                  <a:gd name="connsiteX6" fmla="*/ 9782 w 44884"/>
                  <a:gd name="connsiteY6" fmla="*/ 53802 h 98437"/>
                  <a:gd name="connsiteX7" fmla="*/ 13680 w 44884"/>
                  <a:gd name="connsiteY7" fmla="*/ 50932 h 98437"/>
                  <a:gd name="connsiteX8" fmla="*/ 14133 w 44884"/>
                  <a:gd name="connsiteY8" fmla="*/ 48420 h 98437"/>
                  <a:gd name="connsiteX9" fmla="*/ 12551 w 44884"/>
                  <a:gd name="connsiteY9" fmla="*/ 43511 h 98437"/>
                  <a:gd name="connsiteX10" fmla="*/ 13818 w 44884"/>
                  <a:gd name="connsiteY10" fmla="*/ 36400 h 98437"/>
                  <a:gd name="connsiteX11" fmla="*/ 12530 w 44884"/>
                  <a:gd name="connsiteY11" fmla="*/ 32292 h 98437"/>
                  <a:gd name="connsiteX12" fmla="*/ 12152 w 44884"/>
                  <a:gd name="connsiteY12" fmla="*/ 19875 h 98437"/>
                  <a:gd name="connsiteX13" fmla="*/ 15058 w 44884"/>
                  <a:gd name="connsiteY13" fmla="*/ 13898 h 98437"/>
                  <a:gd name="connsiteX14" fmla="*/ 16544 w 44884"/>
                  <a:gd name="connsiteY14" fmla="*/ 6965 h 98437"/>
                  <a:gd name="connsiteX15" fmla="*/ 14967 w 44884"/>
                  <a:gd name="connsiteY15" fmla="*/ 0 h 98437"/>
                  <a:gd name="connsiteX16" fmla="*/ 39053 w 44884"/>
                  <a:gd name="connsiteY16" fmla="*/ 156 h 98437"/>
                  <a:gd name="connsiteX17" fmla="*/ 39634 w 44884"/>
                  <a:gd name="connsiteY17" fmla="*/ 5514 h 98437"/>
                  <a:gd name="connsiteX18" fmla="*/ 38315 w 44884"/>
                  <a:gd name="connsiteY18" fmla="*/ 8178 h 98437"/>
                  <a:gd name="connsiteX19" fmla="*/ 40539 w 44884"/>
                  <a:gd name="connsiteY19" fmla="*/ 16210 h 98437"/>
                  <a:gd name="connsiteX20" fmla="*/ 44918 w 44884"/>
                  <a:gd name="connsiteY20" fmla="*/ 20976 h 98437"/>
                  <a:gd name="connsiteX21" fmla="*/ 44126 w 44884"/>
                  <a:gd name="connsiteY21" fmla="*/ 25131 h 98437"/>
                  <a:gd name="connsiteX22" fmla="*/ 40698 w 44884"/>
                  <a:gd name="connsiteY22" fmla="*/ 29469 h 98437"/>
                  <a:gd name="connsiteX23" fmla="*/ 39900 w 44884"/>
                  <a:gd name="connsiteY23" fmla="*/ 37830 h 98437"/>
                  <a:gd name="connsiteX24" fmla="*/ 35341 w 44884"/>
                  <a:gd name="connsiteY24" fmla="*/ 37759 h 98437"/>
                  <a:gd name="connsiteX25" fmla="*/ 35425 w 44884"/>
                  <a:gd name="connsiteY25" fmla="*/ 35344 h 98437"/>
                  <a:gd name="connsiteX26" fmla="*/ 32456 w 44884"/>
                  <a:gd name="connsiteY26" fmla="*/ 35354 h 98437"/>
                  <a:gd name="connsiteX27" fmla="*/ 31736 w 44884"/>
                  <a:gd name="connsiteY27" fmla="*/ 46860 h 98437"/>
                  <a:gd name="connsiteX28" fmla="*/ 35521 w 44884"/>
                  <a:gd name="connsiteY28" fmla="*/ 52205 h 98437"/>
                  <a:gd name="connsiteX29" fmla="*/ 33579 w 44884"/>
                  <a:gd name="connsiteY29" fmla="*/ 53930 h 98437"/>
                  <a:gd name="connsiteX30" fmla="*/ 35993 w 44884"/>
                  <a:gd name="connsiteY30" fmla="*/ 61886 h 98437"/>
                  <a:gd name="connsiteX31" fmla="*/ 33206 w 44884"/>
                  <a:gd name="connsiteY31" fmla="*/ 61930 h 98437"/>
                  <a:gd name="connsiteX32" fmla="*/ 31092 w 44884"/>
                  <a:gd name="connsiteY32" fmla="*/ 69414 h 98437"/>
                  <a:gd name="connsiteX33" fmla="*/ 31275 w 44884"/>
                  <a:gd name="connsiteY33" fmla="*/ 74167 h 98437"/>
                  <a:gd name="connsiteX34" fmla="*/ 29713 w 44884"/>
                  <a:gd name="connsiteY34" fmla="*/ 74157 h 98437"/>
                  <a:gd name="connsiteX35" fmla="*/ 30175 w 44884"/>
                  <a:gd name="connsiteY35" fmla="*/ 79037 h 98437"/>
                  <a:gd name="connsiteX36" fmla="*/ 25498 w 44884"/>
                  <a:gd name="connsiteY36" fmla="*/ 78964 h 98437"/>
                  <a:gd name="connsiteX37" fmla="*/ 27951 w 44884"/>
                  <a:gd name="connsiteY37" fmla="*/ 84591 h 98437"/>
                  <a:gd name="connsiteX38" fmla="*/ 24273 w 44884"/>
                  <a:gd name="connsiteY38" fmla="*/ 88173 h 98437"/>
                  <a:gd name="connsiteX39" fmla="*/ 12603 w 44884"/>
                  <a:gd name="connsiteY39" fmla="*/ 96974 h 98437"/>
                  <a:gd name="connsiteX40" fmla="*/ 6894 w 44884"/>
                  <a:gd name="connsiteY40" fmla="*/ 98437 h 98437"/>
                  <a:gd name="connsiteX41" fmla="*/ 3542 w 44884"/>
                  <a:gd name="connsiteY41" fmla="*/ 97527 h 98437"/>
                  <a:gd name="connsiteX42" fmla="*/ 33 w 44884"/>
                  <a:gd name="connsiteY42" fmla="*/ 91650 h 98437"/>
                  <a:gd name="connsiteX43" fmla="*/ 33 w 44884"/>
                  <a:gd name="connsiteY43" fmla="*/ 91650 h 98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884" h="98437">
                    <a:moveTo>
                      <a:pt x="33" y="91650"/>
                    </a:moveTo>
                    <a:lnTo>
                      <a:pt x="1850" y="86587"/>
                    </a:lnTo>
                    <a:lnTo>
                      <a:pt x="388" y="81095"/>
                    </a:lnTo>
                    <a:lnTo>
                      <a:pt x="2604" y="75237"/>
                    </a:lnTo>
                    <a:lnTo>
                      <a:pt x="3998" y="65869"/>
                    </a:lnTo>
                    <a:lnTo>
                      <a:pt x="7783" y="59082"/>
                    </a:lnTo>
                    <a:lnTo>
                      <a:pt x="9782" y="53802"/>
                    </a:lnTo>
                    <a:lnTo>
                      <a:pt x="13680" y="50932"/>
                    </a:lnTo>
                    <a:lnTo>
                      <a:pt x="14133" y="48420"/>
                    </a:lnTo>
                    <a:lnTo>
                      <a:pt x="12551" y="43511"/>
                    </a:lnTo>
                    <a:lnTo>
                      <a:pt x="13818" y="36400"/>
                    </a:lnTo>
                    <a:lnTo>
                      <a:pt x="12530" y="32292"/>
                    </a:lnTo>
                    <a:lnTo>
                      <a:pt x="12152" y="19875"/>
                    </a:lnTo>
                    <a:lnTo>
                      <a:pt x="15058" y="13898"/>
                    </a:lnTo>
                    <a:lnTo>
                      <a:pt x="16544" y="6965"/>
                    </a:lnTo>
                    <a:lnTo>
                      <a:pt x="14967" y="0"/>
                    </a:lnTo>
                    <a:lnTo>
                      <a:pt x="39053" y="156"/>
                    </a:lnTo>
                    <a:lnTo>
                      <a:pt x="39634" y="5514"/>
                    </a:lnTo>
                    <a:lnTo>
                      <a:pt x="38315" y="8178"/>
                    </a:lnTo>
                    <a:lnTo>
                      <a:pt x="40539" y="16210"/>
                    </a:lnTo>
                    <a:lnTo>
                      <a:pt x="44918" y="20976"/>
                    </a:lnTo>
                    <a:lnTo>
                      <a:pt x="44126" y="25131"/>
                    </a:lnTo>
                    <a:lnTo>
                      <a:pt x="40698" y="29469"/>
                    </a:lnTo>
                    <a:lnTo>
                      <a:pt x="39900" y="37830"/>
                    </a:lnTo>
                    <a:lnTo>
                      <a:pt x="35341" y="37759"/>
                    </a:lnTo>
                    <a:lnTo>
                      <a:pt x="35425" y="35344"/>
                    </a:lnTo>
                    <a:lnTo>
                      <a:pt x="32456" y="35354"/>
                    </a:lnTo>
                    <a:lnTo>
                      <a:pt x="31736" y="46860"/>
                    </a:lnTo>
                    <a:lnTo>
                      <a:pt x="35521" y="52205"/>
                    </a:lnTo>
                    <a:lnTo>
                      <a:pt x="33579" y="53930"/>
                    </a:lnTo>
                    <a:lnTo>
                      <a:pt x="35993" y="61886"/>
                    </a:lnTo>
                    <a:lnTo>
                      <a:pt x="33206" y="61930"/>
                    </a:lnTo>
                    <a:lnTo>
                      <a:pt x="31092" y="69414"/>
                    </a:lnTo>
                    <a:lnTo>
                      <a:pt x="31275" y="74167"/>
                    </a:lnTo>
                    <a:lnTo>
                      <a:pt x="29713" y="74157"/>
                    </a:lnTo>
                    <a:lnTo>
                      <a:pt x="30175" y="79037"/>
                    </a:lnTo>
                    <a:lnTo>
                      <a:pt x="25498" y="78964"/>
                    </a:lnTo>
                    <a:lnTo>
                      <a:pt x="27951" y="84591"/>
                    </a:lnTo>
                    <a:lnTo>
                      <a:pt x="24273" y="88173"/>
                    </a:lnTo>
                    <a:lnTo>
                      <a:pt x="12603" y="96974"/>
                    </a:lnTo>
                    <a:lnTo>
                      <a:pt x="6894" y="98437"/>
                    </a:lnTo>
                    <a:lnTo>
                      <a:pt x="3542" y="97527"/>
                    </a:lnTo>
                    <a:lnTo>
                      <a:pt x="33" y="91650"/>
                    </a:lnTo>
                    <a:lnTo>
                      <a:pt x="33" y="91650"/>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1" name="WA-8">
                <a:extLst>
                  <a:ext uri="{FF2B5EF4-FFF2-40B4-BE49-F238E27FC236}">
                    <a16:creationId xmlns:a16="http://schemas.microsoft.com/office/drawing/2014/main" id="{22837FC7-B275-C846-FDB6-41216B6AA58B}"/>
                  </a:ext>
                </a:extLst>
              </p:cNvPr>
              <p:cNvSpPr/>
              <p:nvPr/>
            </p:nvSpPr>
            <p:spPr>
              <a:xfrm>
                <a:off x="817882" y="1302482"/>
                <a:ext cx="394219" cy="394304"/>
              </a:xfrm>
              <a:custGeom>
                <a:avLst/>
                <a:gdLst>
                  <a:gd name="connsiteX0" fmla="*/ 33 w 390211"/>
                  <a:gd name="connsiteY0" fmla="*/ 344888 h 389447"/>
                  <a:gd name="connsiteX1" fmla="*/ 1980 w 390211"/>
                  <a:gd name="connsiteY1" fmla="*/ 342913 h 389447"/>
                  <a:gd name="connsiteX2" fmla="*/ 2669 w 390211"/>
                  <a:gd name="connsiteY2" fmla="*/ 334649 h 389447"/>
                  <a:gd name="connsiteX3" fmla="*/ 15215 w 390211"/>
                  <a:gd name="connsiteY3" fmla="*/ 319895 h 389447"/>
                  <a:gd name="connsiteX4" fmla="*/ 23945 w 390211"/>
                  <a:gd name="connsiteY4" fmla="*/ 317900 h 389447"/>
                  <a:gd name="connsiteX5" fmla="*/ 32310 w 390211"/>
                  <a:gd name="connsiteY5" fmla="*/ 317934 h 389447"/>
                  <a:gd name="connsiteX6" fmla="*/ 34721 w 390211"/>
                  <a:gd name="connsiteY6" fmla="*/ 314947 h 389447"/>
                  <a:gd name="connsiteX7" fmla="*/ 39309 w 390211"/>
                  <a:gd name="connsiteY7" fmla="*/ 314957 h 389447"/>
                  <a:gd name="connsiteX8" fmla="*/ 39345 w 390211"/>
                  <a:gd name="connsiteY8" fmla="*/ 311866 h 389447"/>
                  <a:gd name="connsiteX9" fmla="*/ 46112 w 390211"/>
                  <a:gd name="connsiteY9" fmla="*/ 314655 h 389447"/>
                  <a:gd name="connsiteX10" fmla="*/ 48187 w 390211"/>
                  <a:gd name="connsiteY10" fmla="*/ 314169 h 389447"/>
                  <a:gd name="connsiteX11" fmla="*/ 46443 w 390211"/>
                  <a:gd name="connsiteY11" fmla="*/ 308848 h 389447"/>
                  <a:gd name="connsiteX12" fmla="*/ 46297 w 390211"/>
                  <a:gd name="connsiteY12" fmla="*/ 301599 h 389447"/>
                  <a:gd name="connsiteX13" fmla="*/ 47666 w 390211"/>
                  <a:gd name="connsiteY13" fmla="*/ 294775 h 389447"/>
                  <a:gd name="connsiteX14" fmla="*/ 47064 w 390211"/>
                  <a:gd name="connsiteY14" fmla="*/ 292205 h 389447"/>
                  <a:gd name="connsiteX15" fmla="*/ 52540 w 390211"/>
                  <a:gd name="connsiteY15" fmla="*/ 290883 h 389447"/>
                  <a:gd name="connsiteX16" fmla="*/ 53917 w 390211"/>
                  <a:gd name="connsiteY16" fmla="*/ 287911 h 389447"/>
                  <a:gd name="connsiteX17" fmla="*/ 50119 w 390211"/>
                  <a:gd name="connsiteY17" fmla="*/ 286252 h 389447"/>
                  <a:gd name="connsiteX18" fmla="*/ 50137 w 390211"/>
                  <a:gd name="connsiteY18" fmla="*/ 281035 h 389447"/>
                  <a:gd name="connsiteX19" fmla="*/ 52363 w 390211"/>
                  <a:gd name="connsiteY19" fmla="*/ 281205 h 389447"/>
                  <a:gd name="connsiteX20" fmla="*/ 54722 w 390211"/>
                  <a:gd name="connsiteY20" fmla="*/ 278416 h 389447"/>
                  <a:gd name="connsiteX21" fmla="*/ 48581 w 390211"/>
                  <a:gd name="connsiteY21" fmla="*/ 277675 h 389447"/>
                  <a:gd name="connsiteX22" fmla="*/ 48667 w 390211"/>
                  <a:gd name="connsiteY22" fmla="*/ 273836 h 389447"/>
                  <a:gd name="connsiteX23" fmla="*/ 50901 w 390211"/>
                  <a:gd name="connsiteY23" fmla="*/ 273572 h 389447"/>
                  <a:gd name="connsiteX24" fmla="*/ 50903 w 390211"/>
                  <a:gd name="connsiteY24" fmla="*/ 267823 h 389447"/>
                  <a:gd name="connsiteX25" fmla="*/ 54693 w 390211"/>
                  <a:gd name="connsiteY25" fmla="*/ 263837 h 389447"/>
                  <a:gd name="connsiteX26" fmla="*/ 56276 w 390211"/>
                  <a:gd name="connsiteY26" fmla="*/ 256692 h 389447"/>
                  <a:gd name="connsiteX27" fmla="*/ 56276 w 390211"/>
                  <a:gd name="connsiteY27" fmla="*/ 250142 h 389447"/>
                  <a:gd name="connsiteX28" fmla="*/ 58802 w 390211"/>
                  <a:gd name="connsiteY28" fmla="*/ 244351 h 389447"/>
                  <a:gd name="connsiteX29" fmla="*/ 56323 w 390211"/>
                  <a:gd name="connsiteY29" fmla="*/ 240894 h 389447"/>
                  <a:gd name="connsiteX30" fmla="*/ 60908 w 390211"/>
                  <a:gd name="connsiteY30" fmla="*/ 240881 h 389447"/>
                  <a:gd name="connsiteX31" fmla="*/ 63720 w 390211"/>
                  <a:gd name="connsiteY31" fmla="*/ 239379 h 389447"/>
                  <a:gd name="connsiteX32" fmla="*/ 58382 w 390211"/>
                  <a:gd name="connsiteY32" fmla="*/ 231553 h 389447"/>
                  <a:gd name="connsiteX33" fmla="*/ 61831 w 390211"/>
                  <a:gd name="connsiteY33" fmla="*/ 230043 h 389447"/>
                  <a:gd name="connsiteX34" fmla="*/ 64132 w 390211"/>
                  <a:gd name="connsiteY34" fmla="*/ 231626 h 389447"/>
                  <a:gd name="connsiteX35" fmla="*/ 63686 w 390211"/>
                  <a:gd name="connsiteY35" fmla="*/ 228551 h 389447"/>
                  <a:gd name="connsiteX36" fmla="*/ 61030 w 390211"/>
                  <a:gd name="connsiteY36" fmla="*/ 226965 h 389447"/>
                  <a:gd name="connsiteX37" fmla="*/ 61051 w 390211"/>
                  <a:gd name="connsiteY37" fmla="*/ 220201 h 389447"/>
                  <a:gd name="connsiteX38" fmla="*/ 67174 w 390211"/>
                  <a:gd name="connsiteY38" fmla="*/ 216415 h 389447"/>
                  <a:gd name="connsiteX39" fmla="*/ 67471 w 390211"/>
                  <a:gd name="connsiteY39" fmla="*/ 206365 h 389447"/>
                  <a:gd name="connsiteX40" fmla="*/ 70003 w 390211"/>
                  <a:gd name="connsiteY40" fmla="*/ 200675 h 389447"/>
                  <a:gd name="connsiteX41" fmla="*/ 70135 w 390211"/>
                  <a:gd name="connsiteY41" fmla="*/ 197759 h 389447"/>
                  <a:gd name="connsiteX42" fmla="*/ 67516 w 390211"/>
                  <a:gd name="connsiteY42" fmla="*/ 194282 h 389447"/>
                  <a:gd name="connsiteX43" fmla="*/ 70237 w 390211"/>
                  <a:gd name="connsiteY43" fmla="*/ 190943 h 389447"/>
                  <a:gd name="connsiteX44" fmla="*/ 68611 w 390211"/>
                  <a:gd name="connsiteY44" fmla="*/ 186310 h 389447"/>
                  <a:gd name="connsiteX45" fmla="*/ 68897 w 390211"/>
                  <a:gd name="connsiteY45" fmla="*/ 179898 h 389447"/>
                  <a:gd name="connsiteX46" fmla="*/ 65730 w 390211"/>
                  <a:gd name="connsiteY46" fmla="*/ 180125 h 389447"/>
                  <a:gd name="connsiteX47" fmla="*/ 65055 w 390211"/>
                  <a:gd name="connsiteY47" fmla="*/ 175158 h 389447"/>
                  <a:gd name="connsiteX48" fmla="*/ 63288 w 390211"/>
                  <a:gd name="connsiteY48" fmla="*/ 175435 h 389447"/>
                  <a:gd name="connsiteX49" fmla="*/ 65383 w 390211"/>
                  <a:gd name="connsiteY49" fmla="*/ 166928 h 389447"/>
                  <a:gd name="connsiteX50" fmla="*/ 81615 w 390211"/>
                  <a:gd name="connsiteY50" fmla="*/ 167048 h 389447"/>
                  <a:gd name="connsiteX51" fmla="*/ 81050 w 390211"/>
                  <a:gd name="connsiteY51" fmla="*/ 160034 h 389447"/>
                  <a:gd name="connsiteX52" fmla="*/ 77187 w 390211"/>
                  <a:gd name="connsiteY52" fmla="*/ 157031 h 389447"/>
                  <a:gd name="connsiteX53" fmla="*/ 82358 w 390211"/>
                  <a:gd name="connsiteY53" fmla="*/ 155440 h 389447"/>
                  <a:gd name="connsiteX54" fmla="*/ 89886 w 390211"/>
                  <a:gd name="connsiteY54" fmla="*/ 148493 h 389447"/>
                  <a:gd name="connsiteX55" fmla="*/ 90682 w 390211"/>
                  <a:gd name="connsiteY55" fmla="*/ 144325 h 389447"/>
                  <a:gd name="connsiteX56" fmla="*/ 90541 w 390211"/>
                  <a:gd name="connsiteY56" fmla="*/ 135800 h 389447"/>
                  <a:gd name="connsiteX57" fmla="*/ 89357 w 390211"/>
                  <a:gd name="connsiteY57" fmla="*/ 129597 h 389447"/>
                  <a:gd name="connsiteX58" fmla="*/ 86062 w 390211"/>
                  <a:gd name="connsiteY58" fmla="*/ 126764 h 389447"/>
                  <a:gd name="connsiteX59" fmla="*/ 81639 w 390211"/>
                  <a:gd name="connsiteY59" fmla="*/ 126612 h 389447"/>
                  <a:gd name="connsiteX60" fmla="*/ 81204 w 390211"/>
                  <a:gd name="connsiteY60" fmla="*/ 120122 h 389447"/>
                  <a:gd name="connsiteX61" fmla="*/ 79809 w 390211"/>
                  <a:gd name="connsiteY61" fmla="*/ 119525 h 389447"/>
                  <a:gd name="connsiteX62" fmla="*/ 80158 w 390211"/>
                  <a:gd name="connsiteY62" fmla="*/ 110914 h 389447"/>
                  <a:gd name="connsiteX63" fmla="*/ 77400 w 390211"/>
                  <a:gd name="connsiteY63" fmla="*/ 108389 h 389447"/>
                  <a:gd name="connsiteX64" fmla="*/ 79812 w 390211"/>
                  <a:gd name="connsiteY64" fmla="*/ 105167 h 389447"/>
                  <a:gd name="connsiteX65" fmla="*/ 79809 w 390211"/>
                  <a:gd name="connsiteY65" fmla="*/ 100785 h 389447"/>
                  <a:gd name="connsiteX66" fmla="*/ 74611 w 390211"/>
                  <a:gd name="connsiteY66" fmla="*/ 101479 h 389447"/>
                  <a:gd name="connsiteX67" fmla="*/ 73881 w 390211"/>
                  <a:gd name="connsiteY67" fmla="*/ 95276 h 389447"/>
                  <a:gd name="connsiteX68" fmla="*/ 70751 w 390211"/>
                  <a:gd name="connsiteY68" fmla="*/ 95328 h 389447"/>
                  <a:gd name="connsiteX69" fmla="*/ 70519 w 390211"/>
                  <a:gd name="connsiteY69" fmla="*/ 89245 h 389447"/>
                  <a:gd name="connsiteX70" fmla="*/ 66025 w 390211"/>
                  <a:gd name="connsiteY70" fmla="*/ 87557 h 389447"/>
                  <a:gd name="connsiteX71" fmla="*/ 64573 w 390211"/>
                  <a:gd name="connsiteY71" fmla="*/ 79658 h 389447"/>
                  <a:gd name="connsiteX72" fmla="*/ 65941 w 390211"/>
                  <a:gd name="connsiteY72" fmla="*/ 73697 h 389447"/>
                  <a:gd name="connsiteX73" fmla="*/ 63186 w 390211"/>
                  <a:gd name="connsiteY73" fmla="*/ 74717 h 389447"/>
                  <a:gd name="connsiteX74" fmla="*/ 62485 w 390211"/>
                  <a:gd name="connsiteY74" fmla="*/ 78116 h 389447"/>
                  <a:gd name="connsiteX75" fmla="*/ 59573 w 390211"/>
                  <a:gd name="connsiteY75" fmla="*/ 78012 h 389447"/>
                  <a:gd name="connsiteX76" fmla="*/ 60626 w 390211"/>
                  <a:gd name="connsiteY76" fmla="*/ 80407 h 389447"/>
                  <a:gd name="connsiteX77" fmla="*/ 57052 w 390211"/>
                  <a:gd name="connsiteY77" fmla="*/ 79710 h 389447"/>
                  <a:gd name="connsiteX78" fmla="*/ 56549 w 390211"/>
                  <a:gd name="connsiteY78" fmla="*/ 82663 h 389447"/>
                  <a:gd name="connsiteX79" fmla="*/ 54352 w 390211"/>
                  <a:gd name="connsiteY79" fmla="*/ 81552 h 389447"/>
                  <a:gd name="connsiteX80" fmla="*/ 53726 w 390211"/>
                  <a:gd name="connsiteY80" fmla="*/ 77642 h 389447"/>
                  <a:gd name="connsiteX81" fmla="*/ 51542 w 390211"/>
                  <a:gd name="connsiteY81" fmla="*/ 76528 h 389447"/>
                  <a:gd name="connsiteX82" fmla="*/ 49748 w 390211"/>
                  <a:gd name="connsiteY82" fmla="*/ 70612 h 389447"/>
                  <a:gd name="connsiteX83" fmla="*/ 37841 w 390211"/>
                  <a:gd name="connsiteY83" fmla="*/ 54373 h 389447"/>
                  <a:gd name="connsiteX84" fmla="*/ 88880 w 390211"/>
                  <a:gd name="connsiteY84" fmla="*/ 54415 h 389447"/>
                  <a:gd name="connsiteX85" fmla="*/ 116381 w 390211"/>
                  <a:gd name="connsiteY85" fmla="*/ 54089 h 389447"/>
                  <a:gd name="connsiteX86" fmla="*/ 136012 w 390211"/>
                  <a:gd name="connsiteY86" fmla="*/ 54175 h 389447"/>
                  <a:gd name="connsiteX87" fmla="*/ 155508 w 390211"/>
                  <a:gd name="connsiteY87" fmla="*/ 54697 h 389447"/>
                  <a:gd name="connsiteX88" fmla="*/ 225605 w 390211"/>
                  <a:gd name="connsiteY88" fmla="*/ 54712 h 389447"/>
                  <a:gd name="connsiteX89" fmla="*/ 215522 w 390211"/>
                  <a:gd name="connsiteY89" fmla="*/ 49985 h 389447"/>
                  <a:gd name="connsiteX90" fmla="*/ 217271 w 390211"/>
                  <a:gd name="connsiteY90" fmla="*/ 43717 h 389447"/>
                  <a:gd name="connsiteX91" fmla="*/ 219638 w 390211"/>
                  <a:gd name="connsiteY91" fmla="*/ 43926 h 389447"/>
                  <a:gd name="connsiteX92" fmla="*/ 219570 w 390211"/>
                  <a:gd name="connsiteY92" fmla="*/ 39958 h 389447"/>
                  <a:gd name="connsiteX93" fmla="*/ 216361 w 390211"/>
                  <a:gd name="connsiteY93" fmla="*/ 33922 h 389447"/>
                  <a:gd name="connsiteX94" fmla="*/ 220368 w 390211"/>
                  <a:gd name="connsiteY94" fmla="*/ 25214 h 389447"/>
                  <a:gd name="connsiteX95" fmla="*/ 219933 w 390211"/>
                  <a:gd name="connsiteY95" fmla="*/ 22194 h 389447"/>
                  <a:gd name="connsiteX96" fmla="*/ 216716 w 390211"/>
                  <a:gd name="connsiteY96" fmla="*/ 19084 h 389447"/>
                  <a:gd name="connsiteX97" fmla="*/ 218676 w 390211"/>
                  <a:gd name="connsiteY97" fmla="*/ 13565 h 389447"/>
                  <a:gd name="connsiteX98" fmla="*/ 220618 w 390211"/>
                  <a:gd name="connsiteY98" fmla="*/ 11410 h 389447"/>
                  <a:gd name="connsiteX99" fmla="*/ 232898 w 390211"/>
                  <a:gd name="connsiteY99" fmla="*/ 10463 h 389447"/>
                  <a:gd name="connsiteX100" fmla="*/ 232979 w 390211"/>
                  <a:gd name="connsiteY100" fmla="*/ 3941 h 389447"/>
                  <a:gd name="connsiteX101" fmla="*/ 239598 w 390211"/>
                  <a:gd name="connsiteY101" fmla="*/ 5233 h 389447"/>
                  <a:gd name="connsiteX102" fmla="*/ 242366 w 390211"/>
                  <a:gd name="connsiteY102" fmla="*/ 2066 h 389447"/>
                  <a:gd name="connsiteX103" fmla="*/ 245564 w 390211"/>
                  <a:gd name="connsiteY103" fmla="*/ 3835 h 389447"/>
                  <a:gd name="connsiteX104" fmla="*/ 246398 w 390211"/>
                  <a:gd name="connsiteY104" fmla="*/ 0 h 389447"/>
                  <a:gd name="connsiteX105" fmla="*/ 251226 w 390211"/>
                  <a:gd name="connsiteY105" fmla="*/ 576 h 389447"/>
                  <a:gd name="connsiteX106" fmla="*/ 253335 w 390211"/>
                  <a:gd name="connsiteY106" fmla="*/ 4150 h 389447"/>
                  <a:gd name="connsiteX107" fmla="*/ 252258 w 390211"/>
                  <a:gd name="connsiteY107" fmla="*/ 6114 h 389447"/>
                  <a:gd name="connsiteX108" fmla="*/ 256419 w 390211"/>
                  <a:gd name="connsiteY108" fmla="*/ 8838 h 389447"/>
                  <a:gd name="connsiteX109" fmla="*/ 267729 w 390211"/>
                  <a:gd name="connsiteY109" fmla="*/ 5300 h 389447"/>
                  <a:gd name="connsiteX110" fmla="*/ 269684 w 390211"/>
                  <a:gd name="connsiteY110" fmla="*/ 3300 h 389447"/>
                  <a:gd name="connsiteX111" fmla="*/ 275974 w 390211"/>
                  <a:gd name="connsiteY111" fmla="*/ 2340 h 389447"/>
                  <a:gd name="connsiteX112" fmla="*/ 275265 w 390211"/>
                  <a:gd name="connsiteY112" fmla="*/ 8793 h 389447"/>
                  <a:gd name="connsiteX113" fmla="*/ 279186 w 390211"/>
                  <a:gd name="connsiteY113" fmla="*/ 10494 h 389447"/>
                  <a:gd name="connsiteX114" fmla="*/ 276454 w 390211"/>
                  <a:gd name="connsiteY114" fmla="*/ 12657 h 389447"/>
                  <a:gd name="connsiteX115" fmla="*/ 276110 w 390211"/>
                  <a:gd name="connsiteY115" fmla="*/ 15239 h 389447"/>
                  <a:gd name="connsiteX116" fmla="*/ 278706 w 390211"/>
                  <a:gd name="connsiteY116" fmla="*/ 17323 h 389447"/>
                  <a:gd name="connsiteX117" fmla="*/ 273592 w 390211"/>
                  <a:gd name="connsiteY117" fmla="*/ 21325 h 389447"/>
                  <a:gd name="connsiteX118" fmla="*/ 275904 w 390211"/>
                  <a:gd name="connsiteY118" fmla="*/ 23887 h 389447"/>
                  <a:gd name="connsiteX119" fmla="*/ 276313 w 390211"/>
                  <a:gd name="connsiteY119" fmla="*/ 32542 h 389447"/>
                  <a:gd name="connsiteX120" fmla="*/ 280471 w 390211"/>
                  <a:gd name="connsiteY120" fmla="*/ 32404 h 389447"/>
                  <a:gd name="connsiteX121" fmla="*/ 283583 w 390211"/>
                  <a:gd name="connsiteY121" fmla="*/ 35244 h 389447"/>
                  <a:gd name="connsiteX122" fmla="*/ 288223 w 390211"/>
                  <a:gd name="connsiteY122" fmla="*/ 37457 h 389447"/>
                  <a:gd name="connsiteX123" fmla="*/ 289250 w 390211"/>
                  <a:gd name="connsiteY123" fmla="*/ 40600 h 389447"/>
                  <a:gd name="connsiteX124" fmla="*/ 285533 w 390211"/>
                  <a:gd name="connsiteY124" fmla="*/ 45861 h 389447"/>
                  <a:gd name="connsiteX125" fmla="*/ 285940 w 390211"/>
                  <a:gd name="connsiteY125" fmla="*/ 49699 h 389447"/>
                  <a:gd name="connsiteX126" fmla="*/ 291124 w 390211"/>
                  <a:gd name="connsiteY126" fmla="*/ 52391 h 389447"/>
                  <a:gd name="connsiteX127" fmla="*/ 296747 w 390211"/>
                  <a:gd name="connsiteY127" fmla="*/ 51603 h 389447"/>
                  <a:gd name="connsiteX128" fmla="*/ 298100 w 390211"/>
                  <a:gd name="connsiteY128" fmla="*/ 54916 h 389447"/>
                  <a:gd name="connsiteX129" fmla="*/ 302383 w 390211"/>
                  <a:gd name="connsiteY129" fmla="*/ 60574 h 389447"/>
                  <a:gd name="connsiteX130" fmla="*/ 309317 w 390211"/>
                  <a:gd name="connsiteY130" fmla="*/ 64792 h 389447"/>
                  <a:gd name="connsiteX131" fmla="*/ 313459 w 390211"/>
                  <a:gd name="connsiteY131" fmla="*/ 66268 h 389447"/>
                  <a:gd name="connsiteX132" fmla="*/ 313586 w 390211"/>
                  <a:gd name="connsiteY132" fmla="*/ 69279 h 389447"/>
                  <a:gd name="connsiteX133" fmla="*/ 316170 w 390211"/>
                  <a:gd name="connsiteY133" fmla="*/ 71663 h 389447"/>
                  <a:gd name="connsiteX134" fmla="*/ 318490 w 390211"/>
                  <a:gd name="connsiteY134" fmla="*/ 71308 h 389447"/>
                  <a:gd name="connsiteX135" fmla="*/ 320093 w 390211"/>
                  <a:gd name="connsiteY135" fmla="*/ 75518 h 389447"/>
                  <a:gd name="connsiteX136" fmla="*/ 317971 w 390211"/>
                  <a:gd name="connsiteY136" fmla="*/ 81463 h 389447"/>
                  <a:gd name="connsiteX137" fmla="*/ 317929 w 390211"/>
                  <a:gd name="connsiteY137" fmla="*/ 84695 h 389447"/>
                  <a:gd name="connsiteX138" fmla="*/ 324151 w 390211"/>
                  <a:gd name="connsiteY138" fmla="*/ 91895 h 389447"/>
                  <a:gd name="connsiteX139" fmla="*/ 328145 w 390211"/>
                  <a:gd name="connsiteY139" fmla="*/ 90844 h 389447"/>
                  <a:gd name="connsiteX140" fmla="*/ 339299 w 390211"/>
                  <a:gd name="connsiteY140" fmla="*/ 101667 h 389447"/>
                  <a:gd name="connsiteX141" fmla="*/ 349389 w 390211"/>
                  <a:gd name="connsiteY141" fmla="*/ 104724 h 389447"/>
                  <a:gd name="connsiteX142" fmla="*/ 348912 w 390211"/>
                  <a:gd name="connsiteY142" fmla="*/ 110669 h 389447"/>
                  <a:gd name="connsiteX143" fmla="*/ 352460 w 390211"/>
                  <a:gd name="connsiteY143" fmla="*/ 111780 h 389447"/>
                  <a:gd name="connsiteX144" fmla="*/ 358031 w 390211"/>
                  <a:gd name="connsiteY144" fmla="*/ 116376 h 389447"/>
                  <a:gd name="connsiteX145" fmla="*/ 358333 w 390211"/>
                  <a:gd name="connsiteY145" fmla="*/ 120227 h 389447"/>
                  <a:gd name="connsiteX146" fmla="*/ 360822 w 390211"/>
                  <a:gd name="connsiteY146" fmla="*/ 122718 h 389447"/>
                  <a:gd name="connsiteX147" fmla="*/ 359947 w 390211"/>
                  <a:gd name="connsiteY147" fmla="*/ 124969 h 389447"/>
                  <a:gd name="connsiteX148" fmla="*/ 363004 w 390211"/>
                  <a:gd name="connsiteY148" fmla="*/ 127210 h 389447"/>
                  <a:gd name="connsiteX149" fmla="*/ 388675 w 390211"/>
                  <a:gd name="connsiteY149" fmla="*/ 127246 h 389447"/>
                  <a:gd name="connsiteX150" fmla="*/ 390244 w 390211"/>
                  <a:gd name="connsiteY150" fmla="*/ 131136 h 389447"/>
                  <a:gd name="connsiteX151" fmla="*/ 382265 w 390211"/>
                  <a:gd name="connsiteY151" fmla="*/ 139968 h 389447"/>
                  <a:gd name="connsiteX152" fmla="*/ 383219 w 390211"/>
                  <a:gd name="connsiteY152" fmla="*/ 144695 h 389447"/>
                  <a:gd name="connsiteX153" fmla="*/ 381653 w 390211"/>
                  <a:gd name="connsiteY153" fmla="*/ 148368 h 389447"/>
                  <a:gd name="connsiteX154" fmla="*/ 375767 w 390211"/>
                  <a:gd name="connsiteY154" fmla="*/ 151921 h 389447"/>
                  <a:gd name="connsiteX155" fmla="*/ 375110 w 390211"/>
                  <a:gd name="connsiteY155" fmla="*/ 156136 h 389447"/>
                  <a:gd name="connsiteX156" fmla="*/ 371075 w 390211"/>
                  <a:gd name="connsiteY156" fmla="*/ 165381 h 389447"/>
                  <a:gd name="connsiteX157" fmla="*/ 356433 w 390211"/>
                  <a:gd name="connsiteY157" fmla="*/ 169584 h 389447"/>
                  <a:gd name="connsiteX158" fmla="*/ 351144 w 390211"/>
                  <a:gd name="connsiteY158" fmla="*/ 166787 h 389447"/>
                  <a:gd name="connsiteX159" fmla="*/ 342422 w 390211"/>
                  <a:gd name="connsiteY159" fmla="*/ 170458 h 389447"/>
                  <a:gd name="connsiteX160" fmla="*/ 340188 w 390211"/>
                  <a:gd name="connsiteY160" fmla="*/ 172362 h 389447"/>
                  <a:gd name="connsiteX161" fmla="*/ 337889 w 390211"/>
                  <a:gd name="connsiteY161" fmla="*/ 178223 h 389447"/>
                  <a:gd name="connsiteX162" fmla="*/ 340430 w 390211"/>
                  <a:gd name="connsiteY162" fmla="*/ 182780 h 389447"/>
                  <a:gd name="connsiteX163" fmla="*/ 341319 w 390211"/>
                  <a:gd name="connsiteY163" fmla="*/ 187019 h 389447"/>
                  <a:gd name="connsiteX164" fmla="*/ 335858 w 390211"/>
                  <a:gd name="connsiteY164" fmla="*/ 197837 h 389447"/>
                  <a:gd name="connsiteX165" fmla="*/ 336340 w 390211"/>
                  <a:gd name="connsiteY165" fmla="*/ 205146 h 389447"/>
                  <a:gd name="connsiteX166" fmla="*/ 332613 w 390211"/>
                  <a:gd name="connsiteY166" fmla="*/ 213517 h 389447"/>
                  <a:gd name="connsiteX167" fmla="*/ 327801 w 390211"/>
                  <a:gd name="connsiteY167" fmla="*/ 217861 h 389447"/>
                  <a:gd name="connsiteX168" fmla="*/ 326344 w 390211"/>
                  <a:gd name="connsiteY168" fmla="*/ 221732 h 389447"/>
                  <a:gd name="connsiteX169" fmla="*/ 324373 w 390211"/>
                  <a:gd name="connsiteY169" fmla="*/ 232148 h 389447"/>
                  <a:gd name="connsiteX170" fmla="*/ 325543 w 390211"/>
                  <a:gd name="connsiteY170" fmla="*/ 240454 h 389447"/>
                  <a:gd name="connsiteX171" fmla="*/ 328708 w 390211"/>
                  <a:gd name="connsiteY171" fmla="*/ 248819 h 389447"/>
                  <a:gd name="connsiteX172" fmla="*/ 335923 w 390211"/>
                  <a:gd name="connsiteY172" fmla="*/ 251879 h 389447"/>
                  <a:gd name="connsiteX173" fmla="*/ 340952 w 390211"/>
                  <a:gd name="connsiteY173" fmla="*/ 252359 h 389447"/>
                  <a:gd name="connsiteX174" fmla="*/ 346147 w 390211"/>
                  <a:gd name="connsiteY174" fmla="*/ 254232 h 389447"/>
                  <a:gd name="connsiteX175" fmla="*/ 351337 w 390211"/>
                  <a:gd name="connsiteY175" fmla="*/ 254543 h 389447"/>
                  <a:gd name="connsiteX176" fmla="*/ 358012 w 390211"/>
                  <a:gd name="connsiteY176" fmla="*/ 261476 h 389447"/>
                  <a:gd name="connsiteX177" fmla="*/ 357611 w 390211"/>
                  <a:gd name="connsiteY177" fmla="*/ 268582 h 389447"/>
                  <a:gd name="connsiteX178" fmla="*/ 356130 w 390211"/>
                  <a:gd name="connsiteY178" fmla="*/ 278299 h 389447"/>
                  <a:gd name="connsiteX179" fmla="*/ 358831 w 390211"/>
                  <a:gd name="connsiteY179" fmla="*/ 284171 h 389447"/>
                  <a:gd name="connsiteX180" fmla="*/ 367266 w 390211"/>
                  <a:gd name="connsiteY180" fmla="*/ 284241 h 389447"/>
                  <a:gd name="connsiteX181" fmla="*/ 369638 w 390211"/>
                  <a:gd name="connsiteY181" fmla="*/ 287296 h 389447"/>
                  <a:gd name="connsiteX182" fmla="*/ 368491 w 390211"/>
                  <a:gd name="connsiteY182" fmla="*/ 298121 h 389447"/>
                  <a:gd name="connsiteX183" fmla="*/ 369849 w 390211"/>
                  <a:gd name="connsiteY183" fmla="*/ 301377 h 389447"/>
                  <a:gd name="connsiteX184" fmla="*/ 369719 w 390211"/>
                  <a:gd name="connsiteY184" fmla="*/ 305571 h 389447"/>
                  <a:gd name="connsiteX185" fmla="*/ 366260 w 390211"/>
                  <a:gd name="connsiteY185" fmla="*/ 309664 h 389447"/>
                  <a:gd name="connsiteX186" fmla="*/ 363838 w 390211"/>
                  <a:gd name="connsiteY186" fmla="*/ 316741 h 389447"/>
                  <a:gd name="connsiteX187" fmla="*/ 365264 w 390211"/>
                  <a:gd name="connsiteY187" fmla="*/ 320808 h 389447"/>
                  <a:gd name="connsiteX188" fmla="*/ 368408 w 390211"/>
                  <a:gd name="connsiteY188" fmla="*/ 323962 h 389447"/>
                  <a:gd name="connsiteX189" fmla="*/ 369857 w 390211"/>
                  <a:gd name="connsiteY189" fmla="*/ 333637 h 389447"/>
                  <a:gd name="connsiteX190" fmla="*/ 374901 w 390211"/>
                  <a:gd name="connsiteY190" fmla="*/ 344184 h 389447"/>
                  <a:gd name="connsiteX191" fmla="*/ 375324 w 390211"/>
                  <a:gd name="connsiteY191" fmla="*/ 349453 h 389447"/>
                  <a:gd name="connsiteX192" fmla="*/ 375073 w 390211"/>
                  <a:gd name="connsiteY192" fmla="*/ 362123 h 389447"/>
                  <a:gd name="connsiteX193" fmla="*/ 380464 w 390211"/>
                  <a:gd name="connsiteY193" fmla="*/ 370919 h 389447"/>
                  <a:gd name="connsiteX194" fmla="*/ 380480 w 390211"/>
                  <a:gd name="connsiteY194" fmla="*/ 374850 h 389447"/>
                  <a:gd name="connsiteX195" fmla="*/ 378227 w 390211"/>
                  <a:gd name="connsiteY195" fmla="*/ 379853 h 389447"/>
                  <a:gd name="connsiteX196" fmla="*/ 374346 w 390211"/>
                  <a:gd name="connsiteY196" fmla="*/ 384009 h 389447"/>
                  <a:gd name="connsiteX197" fmla="*/ 373906 w 390211"/>
                  <a:gd name="connsiteY197" fmla="*/ 387765 h 389447"/>
                  <a:gd name="connsiteX198" fmla="*/ 351493 w 390211"/>
                  <a:gd name="connsiteY198" fmla="*/ 387963 h 389447"/>
                  <a:gd name="connsiteX199" fmla="*/ 296489 w 390211"/>
                  <a:gd name="connsiteY199" fmla="*/ 387593 h 389447"/>
                  <a:gd name="connsiteX200" fmla="*/ 296690 w 390211"/>
                  <a:gd name="connsiteY200" fmla="*/ 369281 h 389447"/>
                  <a:gd name="connsiteX201" fmla="*/ 278615 w 390211"/>
                  <a:gd name="connsiteY201" fmla="*/ 369088 h 389447"/>
                  <a:gd name="connsiteX202" fmla="*/ 278529 w 390211"/>
                  <a:gd name="connsiteY202" fmla="*/ 350864 h 389447"/>
                  <a:gd name="connsiteX203" fmla="*/ 252618 w 390211"/>
                  <a:gd name="connsiteY203" fmla="*/ 351109 h 389447"/>
                  <a:gd name="connsiteX204" fmla="*/ 222005 w 390211"/>
                  <a:gd name="connsiteY204" fmla="*/ 351039 h 389447"/>
                  <a:gd name="connsiteX205" fmla="*/ 215921 w 390211"/>
                  <a:gd name="connsiteY205" fmla="*/ 343375 h 389447"/>
                  <a:gd name="connsiteX206" fmla="*/ 215916 w 390211"/>
                  <a:gd name="connsiteY206" fmla="*/ 341074 h 389447"/>
                  <a:gd name="connsiteX207" fmla="*/ 212874 w 390211"/>
                  <a:gd name="connsiteY207" fmla="*/ 338784 h 389447"/>
                  <a:gd name="connsiteX208" fmla="*/ 212861 w 390211"/>
                  <a:gd name="connsiteY208" fmla="*/ 334193 h 389447"/>
                  <a:gd name="connsiteX209" fmla="*/ 207999 w 390211"/>
                  <a:gd name="connsiteY209" fmla="*/ 332476 h 389447"/>
                  <a:gd name="connsiteX210" fmla="*/ 206268 w 390211"/>
                  <a:gd name="connsiteY210" fmla="*/ 328644 h 389447"/>
                  <a:gd name="connsiteX211" fmla="*/ 201972 w 390211"/>
                  <a:gd name="connsiteY211" fmla="*/ 324778 h 389447"/>
                  <a:gd name="connsiteX212" fmla="*/ 195544 w 390211"/>
                  <a:gd name="connsiteY212" fmla="*/ 320967 h 389447"/>
                  <a:gd name="connsiteX213" fmla="*/ 193777 w 390211"/>
                  <a:gd name="connsiteY213" fmla="*/ 318140 h 389447"/>
                  <a:gd name="connsiteX214" fmla="*/ 185370 w 390211"/>
                  <a:gd name="connsiteY214" fmla="*/ 313504 h 389447"/>
                  <a:gd name="connsiteX215" fmla="*/ 180967 w 390211"/>
                  <a:gd name="connsiteY215" fmla="*/ 316008 h 389447"/>
                  <a:gd name="connsiteX216" fmla="*/ 175796 w 390211"/>
                  <a:gd name="connsiteY216" fmla="*/ 315622 h 389447"/>
                  <a:gd name="connsiteX217" fmla="*/ 174049 w 390211"/>
                  <a:gd name="connsiteY217" fmla="*/ 317315 h 389447"/>
                  <a:gd name="connsiteX218" fmla="*/ 170580 w 390211"/>
                  <a:gd name="connsiteY218" fmla="*/ 314339 h 389447"/>
                  <a:gd name="connsiteX219" fmla="*/ 171904 w 390211"/>
                  <a:gd name="connsiteY219" fmla="*/ 320224 h 389447"/>
                  <a:gd name="connsiteX220" fmla="*/ 168202 w 390211"/>
                  <a:gd name="connsiteY220" fmla="*/ 325209 h 389447"/>
                  <a:gd name="connsiteX221" fmla="*/ 168932 w 390211"/>
                  <a:gd name="connsiteY221" fmla="*/ 327366 h 389447"/>
                  <a:gd name="connsiteX222" fmla="*/ 167243 w 390211"/>
                  <a:gd name="connsiteY222" fmla="*/ 332557 h 389447"/>
                  <a:gd name="connsiteX223" fmla="*/ 161563 w 390211"/>
                  <a:gd name="connsiteY223" fmla="*/ 336473 h 389447"/>
                  <a:gd name="connsiteX224" fmla="*/ 159757 w 390211"/>
                  <a:gd name="connsiteY224" fmla="*/ 340628 h 389447"/>
                  <a:gd name="connsiteX225" fmla="*/ 161042 w 390211"/>
                  <a:gd name="connsiteY225" fmla="*/ 346169 h 389447"/>
                  <a:gd name="connsiteX226" fmla="*/ 160036 w 390211"/>
                  <a:gd name="connsiteY226" fmla="*/ 348446 h 389447"/>
                  <a:gd name="connsiteX227" fmla="*/ 154189 w 390211"/>
                  <a:gd name="connsiteY227" fmla="*/ 351665 h 389447"/>
                  <a:gd name="connsiteX228" fmla="*/ 150430 w 390211"/>
                  <a:gd name="connsiteY228" fmla="*/ 359173 h 389447"/>
                  <a:gd name="connsiteX229" fmla="*/ 154139 w 390211"/>
                  <a:gd name="connsiteY229" fmla="*/ 361265 h 389447"/>
                  <a:gd name="connsiteX230" fmla="*/ 157450 w 390211"/>
                  <a:gd name="connsiteY230" fmla="*/ 370223 h 389447"/>
                  <a:gd name="connsiteX231" fmla="*/ 162043 w 390211"/>
                  <a:gd name="connsiteY231" fmla="*/ 376068 h 389447"/>
                  <a:gd name="connsiteX232" fmla="*/ 160213 w 390211"/>
                  <a:gd name="connsiteY232" fmla="*/ 377936 h 389447"/>
                  <a:gd name="connsiteX233" fmla="*/ 116472 w 390211"/>
                  <a:gd name="connsiteY233" fmla="*/ 377939 h 389447"/>
                  <a:gd name="connsiteX234" fmla="*/ 113813 w 390211"/>
                  <a:gd name="connsiteY234" fmla="*/ 379483 h 389447"/>
                  <a:gd name="connsiteX235" fmla="*/ 107995 w 390211"/>
                  <a:gd name="connsiteY235" fmla="*/ 385626 h 389447"/>
                  <a:gd name="connsiteX236" fmla="*/ 105923 w 390211"/>
                  <a:gd name="connsiteY236" fmla="*/ 389216 h 389447"/>
                  <a:gd name="connsiteX237" fmla="*/ 100780 w 390211"/>
                  <a:gd name="connsiteY237" fmla="*/ 389448 h 389447"/>
                  <a:gd name="connsiteX238" fmla="*/ 91581 w 390211"/>
                  <a:gd name="connsiteY238" fmla="*/ 387082 h 389447"/>
                  <a:gd name="connsiteX239" fmla="*/ 87851 w 390211"/>
                  <a:gd name="connsiteY239" fmla="*/ 383993 h 389447"/>
                  <a:gd name="connsiteX240" fmla="*/ 84897 w 390211"/>
                  <a:gd name="connsiteY240" fmla="*/ 386208 h 389447"/>
                  <a:gd name="connsiteX241" fmla="*/ 80500 w 390211"/>
                  <a:gd name="connsiteY241" fmla="*/ 384515 h 389447"/>
                  <a:gd name="connsiteX242" fmla="*/ 78292 w 390211"/>
                  <a:gd name="connsiteY242" fmla="*/ 386685 h 389447"/>
                  <a:gd name="connsiteX243" fmla="*/ 69802 w 390211"/>
                  <a:gd name="connsiteY243" fmla="*/ 384588 h 389447"/>
                  <a:gd name="connsiteX244" fmla="*/ 65008 w 390211"/>
                  <a:gd name="connsiteY244" fmla="*/ 385287 h 389447"/>
                  <a:gd name="connsiteX245" fmla="*/ 63066 w 390211"/>
                  <a:gd name="connsiteY245" fmla="*/ 384074 h 389447"/>
                  <a:gd name="connsiteX246" fmla="*/ 56023 w 390211"/>
                  <a:gd name="connsiteY246" fmla="*/ 383959 h 389447"/>
                  <a:gd name="connsiteX247" fmla="*/ 51203 w 390211"/>
                  <a:gd name="connsiteY247" fmla="*/ 380808 h 389447"/>
                  <a:gd name="connsiteX248" fmla="*/ 47340 w 390211"/>
                  <a:gd name="connsiteY248" fmla="*/ 379723 h 389447"/>
                  <a:gd name="connsiteX249" fmla="*/ 42794 w 390211"/>
                  <a:gd name="connsiteY249" fmla="*/ 381518 h 389447"/>
                  <a:gd name="connsiteX250" fmla="*/ 36611 w 390211"/>
                  <a:gd name="connsiteY250" fmla="*/ 375372 h 389447"/>
                  <a:gd name="connsiteX251" fmla="*/ 38060 w 390211"/>
                  <a:gd name="connsiteY251" fmla="*/ 372622 h 389447"/>
                  <a:gd name="connsiteX252" fmla="*/ 37901 w 390211"/>
                  <a:gd name="connsiteY252" fmla="*/ 368595 h 389447"/>
                  <a:gd name="connsiteX253" fmla="*/ 28152 w 390211"/>
                  <a:gd name="connsiteY253" fmla="*/ 364948 h 389447"/>
                  <a:gd name="connsiteX254" fmla="*/ 27096 w 390211"/>
                  <a:gd name="connsiteY254" fmla="*/ 366224 h 389447"/>
                  <a:gd name="connsiteX255" fmla="*/ 16698 w 390211"/>
                  <a:gd name="connsiteY255" fmla="*/ 363451 h 389447"/>
                  <a:gd name="connsiteX256" fmla="*/ 15580 w 390211"/>
                  <a:gd name="connsiteY256" fmla="*/ 361059 h 389447"/>
                  <a:gd name="connsiteX257" fmla="*/ 10895 w 390211"/>
                  <a:gd name="connsiteY257" fmla="*/ 360297 h 389447"/>
                  <a:gd name="connsiteX258" fmla="*/ 10429 w 390211"/>
                  <a:gd name="connsiteY258" fmla="*/ 352325 h 389447"/>
                  <a:gd name="connsiteX259" fmla="*/ 5562 w 390211"/>
                  <a:gd name="connsiteY259" fmla="*/ 348151 h 389447"/>
                  <a:gd name="connsiteX260" fmla="*/ 33 w 390211"/>
                  <a:gd name="connsiteY260" fmla="*/ 344888 h 389447"/>
                  <a:gd name="connsiteX261" fmla="*/ 33 w 390211"/>
                  <a:gd name="connsiteY261" fmla="*/ 344888 h 389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Lst>
                <a:rect l="l" t="t" r="r" b="b"/>
                <a:pathLst>
                  <a:path w="390211" h="389447">
                    <a:moveTo>
                      <a:pt x="33" y="344888"/>
                    </a:moveTo>
                    <a:lnTo>
                      <a:pt x="1980" y="342913"/>
                    </a:lnTo>
                    <a:lnTo>
                      <a:pt x="2669" y="334649"/>
                    </a:lnTo>
                    <a:lnTo>
                      <a:pt x="15215" y="319895"/>
                    </a:lnTo>
                    <a:lnTo>
                      <a:pt x="23945" y="317900"/>
                    </a:lnTo>
                    <a:lnTo>
                      <a:pt x="32310" y="317934"/>
                    </a:lnTo>
                    <a:lnTo>
                      <a:pt x="34721" y="314947"/>
                    </a:lnTo>
                    <a:lnTo>
                      <a:pt x="39309" y="314957"/>
                    </a:lnTo>
                    <a:lnTo>
                      <a:pt x="39345" y="311866"/>
                    </a:lnTo>
                    <a:lnTo>
                      <a:pt x="46112" y="314655"/>
                    </a:lnTo>
                    <a:lnTo>
                      <a:pt x="48187" y="314169"/>
                    </a:lnTo>
                    <a:lnTo>
                      <a:pt x="46443" y="308848"/>
                    </a:lnTo>
                    <a:lnTo>
                      <a:pt x="46297" y="301599"/>
                    </a:lnTo>
                    <a:lnTo>
                      <a:pt x="47666" y="294775"/>
                    </a:lnTo>
                    <a:lnTo>
                      <a:pt x="47064" y="292205"/>
                    </a:lnTo>
                    <a:lnTo>
                      <a:pt x="52540" y="290883"/>
                    </a:lnTo>
                    <a:lnTo>
                      <a:pt x="53917" y="287911"/>
                    </a:lnTo>
                    <a:lnTo>
                      <a:pt x="50119" y="286252"/>
                    </a:lnTo>
                    <a:lnTo>
                      <a:pt x="50137" y="281035"/>
                    </a:lnTo>
                    <a:lnTo>
                      <a:pt x="52363" y="281205"/>
                    </a:lnTo>
                    <a:lnTo>
                      <a:pt x="54722" y="278416"/>
                    </a:lnTo>
                    <a:lnTo>
                      <a:pt x="48581" y="277675"/>
                    </a:lnTo>
                    <a:lnTo>
                      <a:pt x="48667" y="273836"/>
                    </a:lnTo>
                    <a:lnTo>
                      <a:pt x="50901" y="273572"/>
                    </a:lnTo>
                    <a:lnTo>
                      <a:pt x="50903" y="267823"/>
                    </a:lnTo>
                    <a:lnTo>
                      <a:pt x="54693" y="263837"/>
                    </a:lnTo>
                    <a:lnTo>
                      <a:pt x="56276" y="256692"/>
                    </a:lnTo>
                    <a:lnTo>
                      <a:pt x="56276" y="250142"/>
                    </a:lnTo>
                    <a:lnTo>
                      <a:pt x="58802" y="244351"/>
                    </a:lnTo>
                    <a:lnTo>
                      <a:pt x="56323" y="240894"/>
                    </a:lnTo>
                    <a:lnTo>
                      <a:pt x="60908" y="240881"/>
                    </a:lnTo>
                    <a:lnTo>
                      <a:pt x="63720" y="239379"/>
                    </a:lnTo>
                    <a:lnTo>
                      <a:pt x="58382" y="231553"/>
                    </a:lnTo>
                    <a:lnTo>
                      <a:pt x="61831" y="230043"/>
                    </a:lnTo>
                    <a:lnTo>
                      <a:pt x="64132" y="231626"/>
                    </a:lnTo>
                    <a:lnTo>
                      <a:pt x="63686" y="228551"/>
                    </a:lnTo>
                    <a:lnTo>
                      <a:pt x="61030" y="226965"/>
                    </a:lnTo>
                    <a:lnTo>
                      <a:pt x="61051" y="220201"/>
                    </a:lnTo>
                    <a:lnTo>
                      <a:pt x="67174" y="216415"/>
                    </a:lnTo>
                    <a:lnTo>
                      <a:pt x="67471" y="206365"/>
                    </a:lnTo>
                    <a:lnTo>
                      <a:pt x="70003" y="200675"/>
                    </a:lnTo>
                    <a:lnTo>
                      <a:pt x="70135" y="197759"/>
                    </a:lnTo>
                    <a:lnTo>
                      <a:pt x="67516" y="194282"/>
                    </a:lnTo>
                    <a:lnTo>
                      <a:pt x="70237" y="190943"/>
                    </a:lnTo>
                    <a:lnTo>
                      <a:pt x="68611" y="186310"/>
                    </a:lnTo>
                    <a:lnTo>
                      <a:pt x="68897" y="179898"/>
                    </a:lnTo>
                    <a:lnTo>
                      <a:pt x="65730" y="180125"/>
                    </a:lnTo>
                    <a:lnTo>
                      <a:pt x="65055" y="175158"/>
                    </a:lnTo>
                    <a:lnTo>
                      <a:pt x="63288" y="175435"/>
                    </a:lnTo>
                    <a:lnTo>
                      <a:pt x="65383" y="166928"/>
                    </a:lnTo>
                    <a:lnTo>
                      <a:pt x="81615" y="167048"/>
                    </a:lnTo>
                    <a:lnTo>
                      <a:pt x="81050" y="160034"/>
                    </a:lnTo>
                    <a:lnTo>
                      <a:pt x="77187" y="157031"/>
                    </a:lnTo>
                    <a:lnTo>
                      <a:pt x="82358" y="155440"/>
                    </a:lnTo>
                    <a:lnTo>
                      <a:pt x="89886" y="148493"/>
                    </a:lnTo>
                    <a:lnTo>
                      <a:pt x="90682" y="144325"/>
                    </a:lnTo>
                    <a:lnTo>
                      <a:pt x="90541" y="135800"/>
                    </a:lnTo>
                    <a:lnTo>
                      <a:pt x="89357" y="129597"/>
                    </a:lnTo>
                    <a:lnTo>
                      <a:pt x="86062" y="126764"/>
                    </a:lnTo>
                    <a:lnTo>
                      <a:pt x="81639" y="126612"/>
                    </a:lnTo>
                    <a:lnTo>
                      <a:pt x="81204" y="120122"/>
                    </a:lnTo>
                    <a:lnTo>
                      <a:pt x="79809" y="119525"/>
                    </a:lnTo>
                    <a:lnTo>
                      <a:pt x="80158" y="110914"/>
                    </a:lnTo>
                    <a:lnTo>
                      <a:pt x="77400" y="108389"/>
                    </a:lnTo>
                    <a:lnTo>
                      <a:pt x="79812" y="105167"/>
                    </a:lnTo>
                    <a:lnTo>
                      <a:pt x="79809" y="100785"/>
                    </a:lnTo>
                    <a:lnTo>
                      <a:pt x="74611" y="101479"/>
                    </a:lnTo>
                    <a:lnTo>
                      <a:pt x="73881" y="95276"/>
                    </a:lnTo>
                    <a:lnTo>
                      <a:pt x="70751" y="95328"/>
                    </a:lnTo>
                    <a:lnTo>
                      <a:pt x="70519" y="89245"/>
                    </a:lnTo>
                    <a:lnTo>
                      <a:pt x="66025" y="87557"/>
                    </a:lnTo>
                    <a:lnTo>
                      <a:pt x="64573" y="79658"/>
                    </a:lnTo>
                    <a:lnTo>
                      <a:pt x="65941" y="73697"/>
                    </a:lnTo>
                    <a:lnTo>
                      <a:pt x="63186" y="74717"/>
                    </a:lnTo>
                    <a:lnTo>
                      <a:pt x="62485" y="78116"/>
                    </a:lnTo>
                    <a:lnTo>
                      <a:pt x="59573" y="78012"/>
                    </a:lnTo>
                    <a:lnTo>
                      <a:pt x="60626" y="80407"/>
                    </a:lnTo>
                    <a:lnTo>
                      <a:pt x="57052" y="79710"/>
                    </a:lnTo>
                    <a:lnTo>
                      <a:pt x="56549" y="82663"/>
                    </a:lnTo>
                    <a:lnTo>
                      <a:pt x="54352" y="81552"/>
                    </a:lnTo>
                    <a:lnTo>
                      <a:pt x="53726" y="77642"/>
                    </a:lnTo>
                    <a:lnTo>
                      <a:pt x="51542" y="76528"/>
                    </a:lnTo>
                    <a:lnTo>
                      <a:pt x="49748" y="70612"/>
                    </a:lnTo>
                    <a:lnTo>
                      <a:pt x="37841" y="54373"/>
                    </a:lnTo>
                    <a:lnTo>
                      <a:pt x="88880" y="54415"/>
                    </a:lnTo>
                    <a:lnTo>
                      <a:pt x="116381" y="54089"/>
                    </a:lnTo>
                    <a:lnTo>
                      <a:pt x="136012" y="54175"/>
                    </a:lnTo>
                    <a:lnTo>
                      <a:pt x="155508" y="54697"/>
                    </a:lnTo>
                    <a:lnTo>
                      <a:pt x="225605" y="54712"/>
                    </a:lnTo>
                    <a:lnTo>
                      <a:pt x="215522" y="49985"/>
                    </a:lnTo>
                    <a:lnTo>
                      <a:pt x="217271" y="43717"/>
                    </a:lnTo>
                    <a:lnTo>
                      <a:pt x="219638" y="43926"/>
                    </a:lnTo>
                    <a:lnTo>
                      <a:pt x="219570" y="39958"/>
                    </a:lnTo>
                    <a:lnTo>
                      <a:pt x="216361" y="33922"/>
                    </a:lnTo>
                    <a:lnTo>
                      <a:pt x="220368" y="25214"/>
                    </a:lnTo>
                    <a:lnTo>
                      <a:pt x="219933" y="22194"/>
                    </a:lnTo>
                    <a:lnTo>
                      <a:pt x="216716" y="19084"/>
                    </a:lnTo>
                    <a:lnTo>
                      <a:pt x="218676" y="13565"/>
                    </a:lnTo>
                    <a:lnTo>
                      <a:pt x="220618" y="11410"/>
                    </a:lnTo>
                    <a:lnTo>
                      <a:pt x="232898" y="10463"/>
                    </a:lnTo>
                    <a:lnTo>
                      <a:pt x="232979" y="3941"/>
                    </a:lnTo>
                    <a:lnTo>
                      <a:pt x="239598" y="5233"/>
                    </a:lnTo>
                    <a:lnTo>
                      <a:pt x="242366" y="2066"/>
                    </a:lnTo>
                    <a:lnTo>
                      <a:pt x="245564" y="3835"/>
                    </a:lnTo>
                    <a:lnTo>
                      <a:pt x="246398" y="0"/>
                    </a:lnTo>
                    <a:lnTo>
                      <a:pt x="251226" y="576"/>
                    </a:lnTo>
                    <a:lnTo>
                      <a:pt x="253335" y="4150"/>
                    </a:lnTo>
                    <a:lnTo>
                      <a:pt x="252258" y="6114"/>
                    </a:lnTo>
                    <a:lnTo>
                      <a:pt x="256419" y="8838"/>
                    </a:lnTo>
                    <a:lnTo>
                      <a:pt x="267729" y="5300"/>
                    </a:lnTo>
                    <a:lnTo>
                      <a:pt x="269684" y="3300"/>
                    </a:lnTo>
                    <a:lnTo>
                      <a:pt x="275974" y="2340"/>
                    </a:lnTo>
                    <a:lnTo>
                      <a:pt x="275265" y="8793"/>
                    </a:lnTo>
                    <a:lnTo>
                      <a:pt x="279186" y="10494"/>
                    </a:lnTo>
                    <a:lnTo>
                      <a:pt x="276454" y="12657"/>
                    </a:lnTo>
                    <a:lnTo>
                      <a:pt x="276110" y="15239"/>
                    </a:lnTo>
                    <a:lnTo>
                      <a:pt x="278706" y="17323"/>
                    </a:lnTo>
                    <a:lnTo>
                      <a:pt x="273592" y="21325"/>
                    </a:lnTo>
                    <a:lnTo>
                      <a:pt x="275904" y="23887"/>
                    </a:lnTo>
                    <a:lnTo>
                      <a:pt x="276313" y="32542"/>
                    </a:lnTo>
                    <a:lnTo>
                      <a:pt x="280471" y="32404"/>
                    </a:lnTo>
                    <a:lnTo>
                      <a:pt x="283583" y="35244"/>
                    </a:lnTo>
                    <a:lnTo>
                      <a:pt x="288223" y="37457"/>
                    </a:lnTo>
                    <a:lnTo>
                      <a:pt x="289250" y="40600"/>
                    </a:lnTo>
                    <a:lnTo>
                      <a:pt x="285533" y="45861"/>
                    </a:lnTo>
                    <a:lnTo>
                      <a:pt x="285940" y="49699"/>
                    </a:lnTo>
                    <a:lnTo>
                      <a:pt x="291124" y="52391"/>
                    </a:lnTo>
                    <a:lnTo>
                      <a:pt x="296747" y="51603"/>
                    </a:lnTo>
                    <a:lnTo>
                      <a:pt x="298100" y="54916"/>
                    </a:lnTo>
                    <a:lnTo>
                      <a:pt x="302383" y="60574"/>
                    </a:lnTo>
                    <a:lnTo>
                      <a:pt x="309317" y="64792"/>
                    </a:lnTo>
                    <a:lnTo>
                      <a:pt x="313459" y="66268"/>
                    </a:lnTo>
                    <a:lnTo>
                      <a:pt x="313586" y="69279"/>
                    </a:lnTo>
                    <a:lnTo>
                      <a:pt x="316170" y="71663"/>
                    </a:lnTo>
                    <a:lnTo>
                      <a:pt x="318490" y="71308"/>
                    </a:lnTo>
                    <a:lnTo>
                      <a:pt x="320093" y="75518"/>
                    </a:lnTo>
                    <a:lnTo>
                      <a:pt x="317971" y="81463"/>
                    </a:lnTo>
                    <a:lnTo>
                      <a:pt x="317929" y="84695"/>
                    </a:lnTo>
                    <a:lnTo>
                      <a:pt x="324151" y="91895"/>
                    </a:lnTo>
                    <a:lnTo>
                      <a:pt x="328145" y="90844"/>
                    </a:lnTo>
                    <a:lnTo>
                      <a:pt x="339299" y="101667"/>
                    </a:lnTo>
                    <a:lnTo>
                      <a:pt x="349389" y="104724"/>
                    </a:lnTo>
                    <a:lnTo>
                      <a:pt x="348912" y="110669"/>
                    </a:lnTo>
                    <a:lnTo>
                      <a:pt x="352460" y="111780"/>
                    </a:lnTo>
                    <a:lnTo>
                      <a:pt x="358031" y="116376"/>
                    </a:lnTo>
                    <a:lnTo>
                      <a:pt x="358333" y="120227"/>
                    </a:lnTo>
                    <a:lnTo>
                      <a:pt x="360822" y="122718"/>
                    </a:lnTo>
                    <a:lnTo>
                      <a:pt x="359947" y="124969"/>
                    </a:lnTo>
                    <a:lnTo>
                      <a:pt x="363004" y="127210"/>
                    </a:lnTo>
                    <a:lnTo>
                      <a:pt x="388675" y="127246"/>
                    </a:lnTo>
                    <a:lnTo>
                      <a:pt x="390244" y="131136"/>
                    </a:lnTo>
                    <a:lnTo>
                      <a:pt x="382265" y="139968"/>
                    </a:lnTo>
                    <a:lnTo>
                      <a:pt x="383219" y="144695"/>
                    </a:lnTo>
                    <a:lnTo>
                      <a:pt x="381653" y="148368"/>
                    </a:lnTo>
                    <a:lnTo>
                      <a:pt x="375767" y="151921"/>
                    </a:lnTo>
                    <a:lnTo>
                      <a:pt x="375110" y="156136"/>
                    </a:lnTo>
                    <a:lnTo>
                      <a:pt x="371075" y="165381"/>
                    </a:lnTo>
                    <a:lnTo>
                      <a:pt x="356433" y="169584"/>
                    </a:lnTo>
                    <a:lnTo>
                      <a:pt x="351144" y="166787"/>
                    </a:lnTo>
                    <a:lnTo>
                      <a:pt x="342422" y="170458"/>
                    </a:lnTo>
                    <a:lnTo>
                      <a:pt x="340188" y="172362"/>
                    </a:lnTo>
                    <a:lnTo>
                      <a:pt x="337889" y="178223"/>
                    </a:lnTo>
                    <a:lnTo>
                      <a:pt x="340430" y="182780"/>
                    </a:lnTo>
                    <a:lnTo>
                      <a:pt x="341319" y="187019"/>
                    </a:lnTo>
                    <a:lnTo>
                      <a:pt x="335858" y="197837"/>
                    </a:lnTo>
                    <a:lnTo>
                      <a:pt x="336340" y="205146"/>
                    </a:lnTo>
                    <a:lnTo>
                      <a:pt x="332613" y="213517"/>
                    </a:lnTo>
                    <a:lnTo>
                      <a:pt x="327801" y="217861"/>
                    </a:lnTo>
                    <a:lnTo>
                      <a:pt x="326344" y="221732"/>
                    </a:lnTo>
                    <a:lnTo>
                      <a:pt x="324373" y="232148"/>
                    </a:lnTo>
                    <a:lnTo>
                      <a:pt x="325543" y="240454"/>
                    </a:lnTo>
                    <a:lnTo>
                      <a:pt x="328708" y="248819"/>
                    </a:lnTo>
                    <a:lnTo>
                      <a:pt x="335923" y="251879"/>
                    </a:lnTo>
                    <a:lnTo>
                      <a:pt x="340952" y="252359"/>
                    </a:lnTo>
                    <a:lnTo>
                      <a:pt x="346147" y="254232"/>
                    </a:lnTo>
                    <a:lnTo>
                      <a:pt x="351337" y="254543"/>
                    </a:lnTo>
                    <a:lnTo>
                      <a:pt x="358012" y="261476"/>
                    </a:lnTo>
                    <a:lnTo>
                      <a:pt x="357611" y="268582"/>
                    </a:lnTo>
                    <a:lnTo>
                      <a:pt x="356130" y="278299"/>
                    </a:lnTo>
                    <a:lnTo>
                      <a:pt x="358831" y="284171"/>
                    </a:lnTo>
                    <a:lnTo>
                      <a:pt x="367266" y="284241"/>
                    </a:lnTo>
                    <a:lnTo>
                      <a:pt x="369638" y="287296"/>
                    </a:lnTo>
                    <a:lnTo>
                      <a:pt x="368491" y="298121"/>
                    </a:lnTo>
                    <a:lnTo>
                      <a:pt x="369849" y="301377"/>
                    </a:lnTo>
                    <a:lnTo>
                      <a:pt x="369719" y="305571"/>
                    </a:lnTo>
                    <a:lnTo>
                      <a:pt x="366260" y="309664"/>
                    </a:lnTo>
                    <a:lnTo>
                      <a:pt x="363838" y="316741"/>
                    </a:lnTo>
                    <a:lnTo>
                      <a:pt x="365264" y="320808"/>
                    </a:lnTo>
                    <a:lnTo>
                      <a:pt x="368408" y="323962"/>
                    </a:lnTo>
                    <a:lnTo>
                      <a:pt x="369857" y="333637"/>
                    </a:lnTo>
                    <a:lnTo>
                      <a:pt x="374901" y="344184"/>
                    </a:lnTo>
                    <a:lnTo>
                      <a:pt x="375324" y="349453"/>
                    </a:lnTo>
                    <a:lnTo>
                      <a:pt x="375073" y="362123"/>
                    </a:lnTo>
                    <a:lnTo>
                      <a:pt x="380464" y="370919"/>
                    </a:lnTo>
                    <a:lnTo>
                      <a:pt x="380480" y="374850"/>
                    </a:lnTo>
                    <a:lnTo>
                      <a:pt x="378227" y="379853"/>
                    </a:lnTo>
                    <a:lnTo>
                      <a:pt x="374346" y="384009"/>
                    </a:lnTo>
                    <a:lnTo>
                      <a:pt x="373906" y="387765"/>
                    </a:lnTo>
                    <a:lnTo>
                      <a:pt x="351493" y="387963"/>
                    </a:lnTo>
                    <a:lnTo>
                      <a:pt x="296489" y="387593"/>
                    </a:lnTo>
                    <a:lnTo>
                      <a:pt x="296690" y="369281"/>
                    </a:lnTo>
                    <a:lnTo>
                      <a:pt x="278615" y="369088"/>
                    </a:lnTo>
                    <a:lnTo>
                      <a:pt x="278529" y="350864"/>
                    </a:lnTo>
                    <a:lnTo>
                      <a:pt x="252618" y="351109"/>
                    </a:lnTo>
                    <a:lnTo>
                      <a:pt x="222005" y="351039"/>
                    </a:lnTo>
                    <a:lnTo>
                      <a:pt x="215921" y="343375"/>
                    </a:lnTo>
                    <a:lnTo>
                      <a:pt x="215916" y="341074"/>
                    </a:lnTo>
                    <a:lnTo>
                      <a:pt x="212874" y="338784"/>
                    </a:lnTo>
                    <a:lnTo>
                      <a:pt x="212861" y="334193"/>
                    </a:lnTo>
                    <a:lnTo>
                      <a:pt x="207999" y="332476"/>
                    </a:lnTo>
                    <a:lnTo>
                      <a:pt x="206268" y="328644"/>
                    </a:lnTo>
                    <a:lnTo>
                      <a:pt x="201972" y="324778"/>
                    </a:lnTo>
                    <a:lnTo>
                      <a:pt x="195544" y="320967"/>
                    </a:lnTo>
                    <a:lnTo>
                      <a:pt x="193777" y="318140"/>
                    </a:lnTo>
                    <a:lnTo>
                      <a:pt x="185370" y="313504"/>
                    </a:lnTo>
                    <a:lnTo>
                      <a:pt x="180967" y="316008"/>
                    </a:lnTo>
                    <a:lnTo>
                      <a:pt x="175796" y="315622"/>
                    </a:lnTo>
                    <a:lnTo>
                      <a:pt x="174049" y="317315"/>
                    </a:lnTo>
                    <a:lnTo>
                      <a:pt x="170580" y="314339"/>
                    </a:lnTo>
                    <a:lnTo>
                      <a:pt x="171904" y="320224"/>
                    </a:lnTo>
                    <a:lnTo>
                      <a:pt x="168202" y="325209"/>
                    </a:lnTo>
                    <a:lnTo>
                      <a:pt x="168932" y="327366"/>
                    </a:lnTo>
                    <a:lnTo>
                      <a:pt x="167243" y="332557"/>
                    </a:lnTo>
                    <a:lnTo>
                      <a:pt x="161563" y="336473"/>
                    </a:lnTo>
                    <a:lnTo>
                      <a:pt x="159757" y="340628"/>
                    </a:lnTo>
                    <a:lnTo>
                      <a:pt x="161042" y="346169"/>
                    </a:lnTo>
                    <a:lnTo>
                      <a:pt x="160036" y="348446"/>
                    </a:lnTo>
                    <a:lnTo>
                      <a:pt x="154189" y="351665"/>
                    </a:lnTo>
                    <a:lnTo>
                      <a:pt x="150430" y="359173"/>
                    </a:lnTo>
                    <a:lnTo>
                      <a:pt x="154139" y="361265"/>
                    </a:lnTo>
                    <a:lnTo>
                      <a:pt x="157450" y="370223"/>
                    </a:lnTo>
                    <a:lnTo>
                      <a:pt x="162043" y="376068"/>
                    </a:lnTo>
                    <a:lnTo>
                      <a:pt x="160213" y="377936"/>
                    </a:lnTo>
                    <a:lnTo>
                      <a:pt x="116472" y="377939"/>
                    </a:lnTo>
                    <a:lnTo>
                      <a:pt x="113813" y="379483"/>
                    </a:lnTo>
                    <a:lnTo>
                      <a:pt x="107995" y="385626"/>
                    </a:lnTo>
                    <a:lnTo>
                      <a:pt x="105923" y="389216"/>
                    </a:lnTo>
                    <a:lnTo>
                      <a:pt x="100780" y="389448"/>
                    </a:lnTo>
                    <a:lnTo>
                      <a:pt x="91581" y="387082"/>
                    </a:lnTo>
                    <a:lnTo>
                      <a:pt x="87851" y="383993"/>
                    </a:lnTo>
                    <a:lnTo>
                      <a:pt x="84897" y="386208"/>
                    </a:lnTo>
                    <a:lnTo>
                      <a:pt x="80500" y="384515"/>
                    </a:lnTo>
                    <a:lnTo>
                      <a:pt x="78292" y="386685"/>
                    </a:lnTo>
                    <a:lnTo>
                      <a:pt x="69802" y="384588"/>
                    </a:lnTo>
                    <a:lnTo>
                      <a:pt x="65008" y="385287"/>
                    </a:lnTo>
                    <a:lnTo>
                      <a:pt x="63066" y="384074"/>
                    </a:lnTo>
                    <a:lnTo>
                      <a:pt x="56023" y="383959"/>
                    </a:lnTo>
                    <a:lnTo>
                      <a:pt x="51203" y="380808"/>
                    </a:lnTo>
                    <a:lnTo>
                      <a:pt x="47340" y="379723"/>
                    </a:lnTo>
                    <a:lnTo>
                      <a:pt x="42794" y="381518"/>
                    </a:lnTo>
                    <a:lnTo>
                      <a:pt x="36611" y="375372"/>
                    </a:lnTo>
                    <a:lnTo>
                      <a:pt x="38060" y="372622"/>
                    </a:lnTo>
                    <a:lnTo>
                      <a:pt x="37901" y="368595"/>
                    </a:lnTo>
                    <a:lnTo>
                      <a:pt x="28152" y="364948"/>
                    </a:lnTo>
                    <a:lnTo>
                      <a:pt x="27096" y="366224"/>
                    </a:lnTo>
                    <a:lnTo>
                      <a:pt x="16698" y="363451"/>
                    </a:lnTo>
                    <a:lnTo>
                      <a:pt x="15580" y="361059"/>
                    </a:lnTo>
                    <a:lnTo>
                      <a:pt x="10895" y="360297"/>
                    </a:lnTo>
                    <a:lnTo>
                      <a:pt x="10429" y="352325"/>
                    </a:lnTo>
                    <a:lnTo>
                      <a:pt x="5562" y="348151"/>
                    </a:lnTo>
                    <a:lnTo>
                      <a:pt x="33" y="344888"/>
                    </a:lnTo>
                    <a:lnTo>
                      <a:pt x="33" y="344888"/>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2" name="WA-9">
                <a:extLst>
                  <a:ext uri="{FF2B5EF4-FFF2-40B4-BE49-F238E27FC236}">
                    <a16:creationId xmlns:a16="http://schemas.microsoft.com/office/drawing/2014/main" id="{973D0D25-46A0-400E-E33A-A0A7E0D039EE}"/>
                  </a:ext>
                </a:extLst>
              </p:cNvPr>
              <p:cNvSpPr/>
              <p:nvPr/>
            </p:nvSpPr>
            <p:spPr>
              <a:xfrm>
                <a:off x="836667" y="1505912"/>
                <a:ext cx="49627" cy="77744"/>
              </a:xfrm>
              <a:custGeom>
                <a:avLst/>
                <a:gdLst>
                  <a:gd name="connsiteX0" fmla="*/ 33 w 49123"/>
                  <a:gd name="connsiteY0" fmla="*/ 60545 h 76786"/>
                  <a:gd name="connsiteX1" fmla="*/ 9219 w 49123"/>
                  <a:gd name="connsiteY1" fmla="*/ 53773 h 76786"/>
                  <a:gd name="connsiteX2" fmla="*/ 12897 w 49123"/>
                  <a:gd name="connsiteY2" fmla="*/ 50192 h 76786"/>
                  <a:gd name="connsiteX3" fmla="*/ 10445 w 49123"/>
                  <a:gd name="connsiteY3" fmla="*/ 44565 h 76786"/>
                  <a:gd name="connsiteX4" fmla="*/ 15121 w 49123"/>
                  <a:gd name="connsiteY4" fmla="*/ 44638 h 76786"/>
                  <a:gd name="connsiteX5" fmla="*/ 14660 w 49123"/>
                  <a:gd name="connsiteY5" fmla="*/ 39757 h 76786"/>
                  <a:gd name="connsiteX6" fmla="*/ 16221 w 49123"/>
                  <a:gd name="connsiteY6" fmla="*/ 39768 h 76786"/>
                  <a:gd name="connsiteX7" fmla="*/ 16038 w 49123"/>
                  <a:gd name="connsiteY7" fmla="*/ 35015 h 76786"/>
                  <a:gd name="connsiteX8" fmla="*/ 18153 w 49123"/>
                  <a:gd name="connsiteY8" fmla="*/ 27531 h 76786"/>
                  <a:gd name="connsiteX9" fmla="*/ 20939 w 49123"/>
                  <a:gd name="connsiteY9" fmla="*/ 27487 h 76786"/>
                  <a:gd name="connsiteX10" fmla="*/ 18525 w 49123"/>
                  <a:gd name="connsiteY10" fmla="*/ 19530 h 76786"/>
                  <a:gd name="connsiteX11" fmla="*/ 20467 w 49123"/>
                  <a:gd name="connsiteY11" fmla="*/ 17806 h 76786"/>
                  <a:gd name="connsiteX12" fmla="*/ 16682 w 49123"/>
                  <a:gd name="connsiteY12" fmla="*/ 12461 h 76786"/>
                  <a:gd name="connsiteX13" fmla="*/ 17402 w 49123"/>
                  <a:gd name="connsiteY13" fmla="*/ 955 h 76786"/>
                  <a:gd name="connsiteX14" fmla="*/ 20371 w 49123"/>
                  <a:gd name="connsiteY14" fmla="*/ 944 h 76786"/>
                  <a:gd name="connsiteX15" fmla="*/ 20287 w 49123"/>
                  <a:gd name="connsiteY15" fmla="*/ 3360 h 76786"/>
                  <a:gd name="connsiteX16" fmla="*/ 24847 w 49123"/>
                  <a:gd name="connsiteY16" fmla="*/ 3430 h 76786"/>
                  <a:gd name="connsiteX17" fmla="*/ 25063 w 49123"/>
                  <a:gd name="connsiteY17" fmla="*/ 908 h 76786"/>
                  <a:gd name="connsiteX18" fmla="*/ 31322 w 49123"/>
                  <a:gd name="connsiteY18" fmla="*/ 1547 h 76786"/>
                  <a:gd name="connsiteX19" fmla="*/ 35578 w 49123"/>
                  <a:gd name="connsiteY19" fmla="*/ 3120 h 76786"/>
                  <a:gd name="connsiteX20" fmla="*/ 35878 w 49123"/>
                  <a:gd name="connsiteY20" fmla="*/ 0 h 76786"/>
                  <a:gd name="connsiteX21" fmla="*/ 43982 w 49123"/>
                  <a:gd name="connsiteY21" fmla="*/ 76 h 76786"/>
                  <a:gd name="connsiteX22" fmla="*/ 46282 w 49123"/>
                  <a:gd name="connsiteY22" fmla="*/ 3185 h 76786"/>
                  <a:gd name="connsiteX23" fmla="*/ 49157 w 49123"/>
                  <a:gd name="connsiteY23" fmla="*/ 3219 h 76786"/>
                  <a:gd name="connsiteX24" fmla="*/ 48581 w 49123"/>
                  <a:gd name="connsiteY24" fmla="*/ 15490 h 76786"/>
                  <a:gd name="connsiteX25" fmla="*/ 42458 w 49123"/>
                  <a:gd name="connsiteY25" fmla="*/ 19275 h 76786"/>
                  <a:gd name="connsiteX26" fmla="*/ 42437 w 49123"/>
                  <a:gd name="connsiteY26" fmla="*/ 26039 h 76786"/>
                  <a:gd name="connsiteX27" fmla="*/ 45093 w 49123"/>
                  <a:gd name="connsiteY27" fmla="*/ 27625 h 76786"/>
                  <a:gd name="connsiteX28" fmla="*/ 45539 w 49123"/>
                  <a:gd name="connsiteY28" fmla="*/ 30700 h 76786"/>
                  <a:gd name="connsiteX29" fmla="*/ 43237 w 49123"/>
                  <a:gd name="connsiteY29" fmla="*/ 29117 h 76786"/>
                  <a:gd name="connsiteX30" fmla="*/ 39788 w 49123"/>
                  <a:gd name="connsiteY30" fmla="*/ 30627 h 76786"/>
                  <a:gd name="connsiteX31" fmla="*/ 45127 w 49123"/>
                  <a:gd name="connsiteY31" fmla="*/ 38453 h 76786"/>
                  <a:gd name="connsiteX32" fmla="*/ 42314 w 49123"/>
                  <a:gd name="connsiteY32" fmla="*/ 39956 h 76786"/>
                  <a:gd name="connsiteX33" fmla="*/ 37729 w 49123"/>
                  <a:gd name="connsiteY33" fmla="*/ 39969 h 76786"/>
                  <a:gd name="connsiteX34" fmla="*/ 40208 w 49123"/>
                  <a:gd name="connsiteY34" fmla="*/ 43425 h 76786"/>
                  <a:gd name="connsiteX35" fmla="*/ 38391 w 49123"/>
                  <a:gd name="connsiteY35" fmla="*/ 46125 h 76786"/>
                  <a:gd name="connsiteX36" fmla="*/ 37682 w 49123"/>
                  <a:gd name="connsiteY36" fmla="*/ 55766 h 76786"/>
                  <a:gd name="connsiteX37" fmla="*/ 36100 w 49123"/>
                  <a:gd name="connsiteY37" fmla="*/ 62911 h 76786"/>
                  <a:gd name="connsiteX38" fmla="*/ 32310 w 49123"/>
                  <a:gd name="connsiteY38" fmla="*/ 66897 h 76786"/>
                  <a:gd name="connsiteX39" fmla="*/ 32307 w 49123"/>
                  <a:gd name="connsiteY39" fmla="*/ 72646 h 76786"/>
                  <a:gd name="connsiteX40" fmla="*/ 30073 w 49123"/>
                  <a:gd name="connsiteY40" fmla="*/ 72910 h 76786"/>
                  <a:gd name="connsiteX41" fmla="*/ 29987 w 49123"/>
                  <a:gd name="connsiteY41" fmla="*/ 76747 h 76786"/>
                  <a:gd name="connsiteX42" fmla="*/ 14787 w 49123"/>
                  <a:gd name="connsiteY42" fmla="*/ 76786 h 76786"/>
                  <a:gd name="connsiteX43" fmla="*/ 14800 w 49123"/>
                  <a:gd name="connsiteY43" fmla="*/ 75565 h 76786"/>
                  <a:gd name="connsiteX44" fmla="*/ 33 w 49123"/>
                  <a:gd name="connsiteY44" fmla="*/ 60545 h 76786"/>
                  <a:gd name="connsiteX45" fmla="*/ 33 w 49123"/>
                  <a:gd name="connsiteY45" fmla="*/ 60545 h 76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9123" h="76786">
                    <a:moveTo>
                      <a:pt x="33" y="60545"/>
                    </a:moveTo>
                    <a:lnTo>
                      <a:pt x="9219" y="53773"/>
                    </a:lnTo>
                    <a:lnTo>
                      <a:pt x="12897" y="50192"/>
                    </a:lnTo>
                    <a:lnTo>
                      <a:pt x="10445" y="44565"/>
                    </a:lnTo>
                    <a:lnTo>
                      <a:pt x="15121" y="44638"/>
                    </a:lnTo>
                    <a:lnTo>
                      <a:pt x="14660" y="39757"/>
                    </a:lnTo>
                    <a:lnTo>
                      <a:pt x="16221" y="39768"/>
                    </a:lnTo>
                    <a:lnTo>
                      <a:pt x="16038" y="35015"/>
                    </a:lnTo>
                    <a:lnTo>
                      <a:pt x="18153" y="27531"/>
                    </a:lnTo>
                    <a:lnTo>
                      <a:pt x="20939" y="27487"/>
                    </a:lnTo>
                    <a:lnTo>
                      <a:pt x="18525" y="19530"/>
                    </a:lnTo>
                    <a:lnTo>
                      <a:pt x="20467" y="17806"/>
                    </a:lnTo>
                    <a:lnTo>
                      <a:pt x="16682" y="12461"/>
                    </a:lnTo>
                    <a:lnTo>
                      <a:pt x="17402" y="955"/>
                    </a:lnTo>
                    <a:lnTo>
                      <a:pt x="20371" y="944"/>
                    </a:lnTo>
                    <a:lnTo>
                      <a:pt x="20287" y="3360"/>
                    </a:lnTo>
                    <a:lnTo>
                      <a:pt x="24847" y="3430"/>
                    </a:lnTo>
                    <a:lnTo>
                      <a:pt x="25063" y="908"/>
                    </a:lnTo>
                    <a:lnTo>
                      <a:pt x="31322" y="1547"/>
                    </a:lnTo>
                    <a:lnTo>
                      <a:pt x="35578" y="3120"/>
                    </a:lnTo>
                    <a:lnTo>
                      <a:pt x="35878" y="0"/>
                    </a:lnTo>
                    <a:lnTo>
                      <a:pt x="43982" y="76"/>
                    </a:lnTo>
                    <a:lnTo>
                      <a:pt x="46282" y="3185"/>
                    </a:lnTo>
                    <a:lnTo>
                      <a:pt x="49157" y="3219"/>
                    </a:lnTo>
                    <a:lnTo>
                      <a:pt x="48581" y="15490"/>
                    </a:lnTo>
                    <a:lnTo>
                      <a:pt x="42458" y="19275"/>
                    </a:lnTo>
                    <a:lnTo>
                      <a:pt x="42437" y="26039"/>
                    </a:lnTo>
                    <a:lnTo>
                      <a:pt x="45093" y="27625"/>
                    </a:lnTo>
                    <a:lnTo>
                      <a:pt x="45539" y="30700"/>
                    </a:lnTo>
                    <a:lnTo>
                      <a:pt x="43237" y="29117"/>
                    </a:lnTo>
                    <a:lnTo>
                      <a:pt x="39788" y="30627"/>
                    </a:lnTo>
                    <a:lnTo>
                      <a:pt x="45127" y="38453"/>
                    </a:lnTo>
                    <a:lnTo>
                      <a:pt x="42314" y="39956"/>
                    </a:lnTo>
                    <a:lnTo>
                      <a:pt x="37729" y="39969"/>
                    </a:lnTo>
                    <a:lnTo>
                      <a:pt x="40208" y="43425"/>
                    </a:lnTo>
                    <a:lnTo>
                      <a:pt x="38391" y="46125"/>
                    </a:lnTo>
                    <a:lnTo>
                      <a:pt x="37682" y="55766"/>
                    </a:lnTo>
                    <a:lnTo>
                      <a:pt x="36100" y="62911"/>
                    </a:lnTo>
                    <a:lnTo>
                      <a:pt x="32310" y="66897"/>
                    </a:lnTo>
                    <a:lnTo>
                      <a:pt x="32307" y="72646"/>
                    </a:lnTo>
                    <a:lnTo>
                      <a:pt x="30073" y="72910"/>
                    </a:lnTo>
                    <a:lnTo>
                      <a:pt x="29987" y="76747"/>
                    </a:lnTo>
                    <a:lnTo>
                      <a:pt x="14787" y="76786"/>
                    </a:lnTo>
                    <a:lnTo>
                      <a:pt x="14800" y="75565"/>
                    </a:lnTo>
                    <a:lnTo>
                      <a:pt x="33" y="60545"/>
                    </a:lnTo>
                    <a:lnTo>
                      <a:pt x="33" y="60545"/>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3" name="WA-10">
                <a:extLst>
                  <a:ext uri="{FF2B5EF4-FFF2-40B4-BE49-F238E27FC236}">
                    <a16:creationId xmlns:a16="http://schemas.microsoft.com/office/drawing/2014/main" id="{1D203FC1-A252-60CA-7860-6F85668408E7}"/>
                  </a:ext>
                </a:extLst>
              </p:cNvPr>
              <p:cNvSpPr/>
              <p:nvPr/>
            </p:nvSpPr>
            <p:spPr>
              <a:xfrm>
                <a:off x="725121" y="1583658"/>
                <a:ext cx="148012" cy="95959"/>
              </a:xfrm>
              <a:custGeom>
                <a:avLst/>
                <a:gdLst>
                  <a:gd name="connsiteX0" fmla="*/ 33 w 146507"/>
                  <a:gd name="connsiteY0" fmla="*/ 55192 h 94777"/>
                  <a:gd name="connsiteX1" fmla="*/ 205 w 146507"/>
                  <a:gd name="connsiteY1" fmla="*/ 36567 h 94777"/>
                  <a:gd name="connsiteX2" fmla="*/ 18494 w 146507"/>
                  <a:gd name="connsiteY2" fmla="*/ 36624 h 94777"/>
                  <a:gd name="connsiteX3" fmla="*/ 18536 w 146507"/>
                  <a:gd name="connsiteY3" fmla="*/ 32458 h 94777"/>
                  <a:gd name="connsiteX4" fmla="*/ 20577 w 146507"/>
                  <a:gd name="connsiteY4" fmla="*/ 30429 h 94777"/>
                  <a:gd name="connsiteX5" fmla="*/ 24393 w 146507"/>
                  <a:gd name="connsiteY5" fmla="*/ 30212 h 94777"/>
                  <a:gd name="connsiteX6" fmla="*/ 27094 w 146507"/>
                  <a:gd name="connsiteY6" fmla="*/ 28358 h 94777"/>
                  <a:gd name="connsiteX7" fmla="*/ 28960 w 146507"/>
                  <a:gd name="connsiteY7" fmla="*/ 22522 h 94777"/>
                  <a:gd name="connsiteX8" fmla="*/ 36113 w 146507"/>
                  <a:gd name="connsiteY8" fmla="*/ 18534 h 94777"/>
                  <a:gd name="connsiteX9" fmla="*/ 36947 w 146507"/>
                  <a:gd name="connsiteY9" fmla="*/ 15234 h 94777"/>
                  <a:gd name="connsiteX10" fmla="*/ 42095 w 146507"/>
                  <a:gd name="connsiteY10" fmla="*/ 17290 h 94777"/>
                  <a:gd name="connsiteX11" fmla="*/ 43221 w 146507"/>
                  <a:gd name="connsiteY11" fmla="*/ 21200 h 94777"/>
                  <a:gd name="connsiteX12" fmla="*/ 49545 w 146507"/>
                  <a:gd name="connsiteY12" fmla="*/ 19186 h 94777"/>
                  <a:gd name="connsiteX13" fmla="*/ 55181 w 146507"/>
                  <a:gd name="connsiteY13" fmla="*/ 13413 h 94777"/>
                  <a:gd name="connsiteX14" fmla="*/ 63950 w 146507"/>
                  <a:gd name="connsiteY14" fmla="*/ 23636 h 94777"/>
                  <a:gd name="connsiteX15" fmla="*/ 70972 w 146507"/>
                  <a:gd name="connsiteY15" fmla="*/ 13045 h 94777"/>
                  <a:gd name="connsiteX16" fmla="*/ 67873 w 146507"/>
                  <a:gd name="connsiteY16" fmla="*/ 10951 h 94777"/>
                  <a:gd name="connsiteX17" fmla="*/ 70944 w 146507"/>
                  <a:gd name="connsiteY17" fmla="*/ 5705 h 94777"/>
                  <a:gd name="connsiteX18" fmla="*/ 76121 w 146507"/>
                  <a:gd name="connsiteY18" fmla="*/ 1283 h 94777"/>
                  <a:gd name="connsiteX19" fmla="*/ 83789 w 146507"/>
                  <a:gd name="connsiteY19" fmla="*/ 10228 h 94777"/>
                  <a:gd name="connsiteX20" fmla="*/ 86904 w 146507"/>
                  <a:gd name="connsiteY20" fmla="*/ 10121 h 94777"/>
                  <a:gd name="connsiteX21" fmla="*/ 90510 w 146507"/>
                  <a:gd name="connsiteY21" fmla="*/ 5916 h 94777"/>
                  <a:gd name="connsiteX22" fmla="*/ 91964 w 146507"/>
                  <a:gd name="connsiteY22" fmla="*/ 2241 h 94777"/>
                  <a:gd name="connsiteX23" fmla="*/ 100686 w 146507"/>
                  <a:gd name="connsiteY23" fmla="*/ 3070 h 94777"/>
                  <a:gd name="connsiteX24" fmla="*/ 100681 w 146507"/>
                  <a:gd name="connsiteY24" fmla="*/ 15435 h 94777"/>
                  <a:gd name="connsiteX25" fmla="*/ 108238 w 146507"/>
                  <a:gd name="connsiteY25" fmla="*/ 15453 h 94777"/>
                  <a:gd name="connsiteX26" fmla="*/ 108279 w 146507"/>
                  <a:gd name="connsiteY26" fmla="*/ 7270 h 94777"/>
                  <a:gd name="connsiteX27" fmla="*/ 109593 w 146507"/>
                  <a:gd name="connsiteY27" fmla="*/ 5650 h 94777"/>
                  <a:gd name="connsiteX28" fmla="*/ 115870 w 146507"/>
                  <a:gd name="connsiteY28" fmla="*/ 3480 h 94777"/>
                  <a:gd name="connsiteX29" fmla="*/ 127293 w 146507"/>
                  <a:gd name="connsiteY29" fmla="*/ 10695 h 94777"/>
                  <a:gd name="connsiteX30" fmla="*/ 126542 w 146507"/>
                  <a:gd name="connsiteY30" fmla="*/ 3889 h 94777"/>
                  <a:gd name="connsiteX31" fmla="*/ 131114 w 146507"/>
                  <a:gd name="connsiteY31" fmla="*/ 3107 h 94777"/>
                  <a:gd name="connsiteX32" fmla="*/ 131018 w 146507"/>
                  <a:gd name="connsiteY32" fmla="*/ 31 h 94777"/>
                  <a:gd name="connsiteX33" fmla="*/ 143452 w 146507"/>
                  <a:gd name="connsiteY33" fmla="*/ 0 h 94777"/>
                  <a:gd name="connsiteX34" fmla="*/ 146541 w 146507"/>
                  <a:gd name="connsiteY34" fmla="*/ 702 h 94777"/>
                  <a:gd name="connsiteX35" fmla="*/ 144182 w 146507"/>
                  <a:gd name="connsiteY35" fmla="*/ 3490 h 94777"/>
                  <a:gd name="connsiteX36" fmla="*/ 141955 w 146507"/>
                  <a:gd name="connsiteY36" fmla="*/ 3321 h 94777"/>
                  <a:gd name="connsiteX37" fmla="*/ 141937 w 146507"/>
                  <a:gd name="connsiteY37" fmla="*/ 8538 h 94777"/>
                  <a:gd name="connsiteX38" fmla="*/ 145735 w 146507"/>
                  <a:gd name="connsiteY38" fmla="*/ 10197 h 94777"/>
                  <a:gd name="connsiteX39" fmla="*/ 144359 w 146507"/>
                  <a:gd name="connsiteY39" fmla="*/ 13168 h 94777"/>
                  <a:gd name="connsiteX40" fmla="*/ 138882 w 146507"/>
                  <a:gd name="connsiteY40" fmla="*/ 14491 h 94777"/>
                  <a:gd name="connsiteX41" fmla="*/ 139484 w 146507"/>
                  <a:gd name="connsiteY41" fmla="*/ 17060 h 94777"/>
                  <a:gd name="connsiteX42" fmla="*/ 138116 w 146507"/>
                  <a:gd name="connsiteY42" fmla="*/ 23884 h 94777"/>
                  <a:gd name="connsiteX43" fmla="*/ 138262 w 146507"/>
                  <a:gd name="connsiteY43" fmla="*/ 31133 h 94777"/>
                  <a:gd name="connsiteX44" fmla="*/ 140006 w 146507"/>
                  <a:gd name="connsiteY44" fmla="*/ 36455 h 94777"/>
                  <a:gd name="connsiteX45" fmla="*/ 137931 w 146507"/>
                  <a:gd name="connsiteY45" fmla="*/ 36940 h 94777"/>
                  <a:gd name="connsiteX46" fmla="*/ 131164 w 146507"/>
                  <a:gd name="connsiteY46" fmla="*/ 34151 h 94777"/>
                  <a:gd name="connsiteX47" fmla="*/ 131127 w 146507"/>
                  <a:gd name="connsiteY47" fmla="*/ 37243 h 94777"/>
                  <a:gd name="connsiteX48" fmla="*/ 126539 w 146507"/>
                  <a:gd name="connsiteY48" fmla="*/ 37232 h 94777"/>
                  <a:gd name="connsiteX49" fmla="*/ 124128 w 146507"/>
                  <a:gd name="connsiteY49" fmla="*/ 40219 h 94777"/>
                  <a:gd name="connsiteX50" fmla="*/ 109737 w 146507"/>
                  <a:gd name="connsiteY50" fmla="*/ 40002 h 94777"/>
                  <a:gd name="connsiteX51" fmla="*/ 107033 w 146507"/>
                  <a:gd name="connsiteY51" fmla="*/ 42181 h 94777"/>
                  <a:gd name="connsiteX52" fmla="*/ 94487 w 146507"/>
                  <a:gd name="connsiteY52" fmla="*/ 56935 h 94777"/>
                  <a:gd name="connsiteX53" fmla="*/ 93799 w 146507"/>
                  <a:gd name="connsiteY53" fmla="*/ 65199 h 94777"/>
                  <a:gd name="connsiteX54" fmla="*/ 91865 w 146507"/>
                  <a:gd name="connsiteY54" fmla="*/ 66365 h 94777"/>
                  <a:gd name="connsiteX55" fmla="*/ 92217 w 146507"/>
                  <a:gd name="connsiteY55" fmla="*/ 69972 h 94777"/>
                  <a:gd name="connsiteX56" fmla="*/ 88873 w 146507"/>
                  <a:gd name="connsiteY56" fmla="*/ 70732 h 94777"/>
                  <a:gd name="connsiteX57" fmla="*/ 83779 w 146507"/>
                  <a:gd name="connsiteY57" fmla="*/ 67669 h 94777"/>
                  <a:gd name="connsiteX58" fmla="*/ 80724 w 146507"/>
                  <a:gd name="connsiteY58" fmla="*/ 67682 h 94777"/>
                  <a:gd name="connsiteX59" fmla="*/ 81879 w 146507"/>
                  <a:gd name="connsiteY59" fmla="*/ 70724 h 94777"/>
                  <a:gd name="connsiteX60" fmla="*/ 76660 w 146507"/>
                  <a:gd name="connsiteY60" fmla="*/ 70784 h 94777"/>
                  <a:gd name="connsiteX61" fmla="*/ 73845 w 146507"/>
                  <a:gd name="connsiteY61" fmla="*/ 72333 h 94777"/>
                  <a:gd name="connsiteX62" fmla="*/ 72893 w 146507"/>
                  <a:gd name="connsiteY62" fmla="*/ 79207 h 94777"/>
                  <a:gd name="connsiteX63" fmla="*/ 70618 w 146507"/>
                  <a:gd name="connsiteY63" fmla="*/ 80827 h 94777"/>
                  <a:gd name="connsiteX64" fmla="*/ 61877 w 146507"/>
                  <a:gd name="connsiteY64" fmla="*/ 83884 h 94777"/>
                  <a:gd name="connsiteX65" fmla="*/ 54381 w 146507"/>
                  <a:gd name="connsiteY65" fmla="*/ 84682 h 94777"/>
                  <a:gd name="connsiteX66" fmla="*/ 50564 w 146507"/>
                  <a:gd name="connsiteY66" fmla="*/ 83334 h 94777"/>
                  <a:gd name="connsiteX67" fmla="*/ 44689 w 146507"/>
                  <a:gd name="connsiteY67" fmla="*/ 87818 h 94777"/>
                  <a:gd name="connsiteX68" fmla="*/ 37586 w 146507"/>
                  <a:gd name="connsiteY68" fmla="*/ 90225 h 94777"/>
                  <a:gd name="connsiteX69" fmla="*/ 30834 w 146507"/>
                  <a:gd name="connsiteY69" fmla="*/ 94777 h 94777"/>
                  <a:gd name="connsiteX70" fmla="*/ 30892 w 146507"/>
                  <a:gd name="connsiteY70" fmla="*/ 92078 h 94777"/>
                  <a:gd name="connsiteX71" fmla="*/ 25402 w 146507"/>
                  <a:gd name="connsiteY71" fmla="*/ 92140 h 94777"/>
                  <a:gd name="connsiteX72" fmla="*/ 25337 w 146507"/>
                  <a:gd name="connsiteY72" fmla="*/ 89693 h 94777"/>
                  <a:gd name="connsiteX73" fmla="*/ 22339 w 146507"/>
                  <a:gd name="connsiteY73" fmla="*/ 90557 h 94777"/>
                  <a:gd name="connsiteX74" fmla="*/ 22104 w 146507"/>
                  <a:gd name="connsiteY74" fmla="*/ 86594 h 94777"/>
                  <a:gd name="connsiteX75" fmla="*/ 17305 w 146507"/>
                  <a:gd name="connsiteY75" fmla="*/ 85264 h 94777"/>
                  <a:gd name="connsiteX76" fmla="*/ 15215 w 146507"/>
                  <a:gd name="connsiteY76" fmla="*/ 86099 h 94777"/>
                  <a:gd name="connsiteX77" fmla="*/ 12462 w 146507"/>
                  <a:gd name="connsiteY77" fmla="*/ 90228 h 94777"/>
                  <a:gd name="connsiteX78" fmla="*/ 10252 w 146507"/>
                  <a:gd name="connsiteY78" fmla="*/ 88094 h 94777"/>
                  <a:gd name="connsiteX79" fmla="*/ 6169 w 146507"/>
                  <a:gd name="connsiteY79" fmla="*/ 88906 h 94777"/>
                  <a:gd name="connsiteX80" fmla="*/ 6480 w 146507"/>
                  <a:gd name="connsiteY80" fmla="*/ 55450 h 94777"/>
                  <a:gd name="connsiteX81" fmla="*/ 33 w 146507"/>
                  <a:gd name="connsiteY81" fmla="*/ 55192 h 94777"/>
                  <a:gd name="connsiteX82" fmla="*/ 33 w 146507"/>
                  <a:gd name="connsiteY82" fmla="*/ 55192 h 94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46507" h="94777">
                    <a:moveTo>
                      <a:pt x="33" y="55192"/>
                    </a:moveTo>
                    <a:lnTo>
                      <a:pt x="205" y="36567"/>
                    </a:lnTo>
                    <a:lnTo>
                      <a:pt x="18494" y="36624"/>
                    </a:lnTo>
                    <a:lnTo>
                      <a:pt x="18536" y="32458"/>
                    </a:lnTo>
                    <a:lnTo>
                      <a:pt x="20577" y="30429"/>
                    </a:lnTo>
                    <a:lnTo>
                      <a:pt x="24393" y="30212"/>
                    </a:lnTo>
                    <a:lnTo>
                      <a:pt x="27094" y="28358"/>
                    </a:lnTo>
                    <a:lnTo>
                      <a:pt x="28960" y="22522"/>
                    </a:lnTo>
                    <a:lnTo>
                      <a:pt x="36113" y="18534"/>
                    </a:lnTo>
                    <a:lnTo>
                      <a:pt x="36947" y="15234"/>
                    </a:lnTo>
                    <a:lnTo>
                      <a:pt x="42095" y="17290"/>
                    </a:lnTo>
                    <a:lnTo>
                      <a:pt x="43221" y="21200"/>
                    </a:lnTo>
                    <a:lnTo>
                      <a:pt x="49545" y="19186"/>
                    </a:lnTo>
                    <a:lnTo>
                      <a:pt x="55181" y="13413"/>
                    </a:lnTo>
                    <a:lnTo>
                      <a:pt x="63950" y="23636"/>
                    </a:lnTo>
                    <a:lnTo>
                      <a:pt x="70972" y="13045"/>
                    </a:lnTo>
                    <a:lnTo>
                      <a:pt x="67873" y="10951"/>
                    </a:lnTo>
                    <a:lnTo>
                      <a:pt x="70944" y="5705"/>
                    </a:lnTo>
                    <a:lnTo>
                      <a:pt x="76121" y="1283"/>
                    </a:lnTo>
                    <a:lnTo>
                      <a:pt x="83789" y="10228"/>
                    </a:lnTo>
                    <a:lnTo>
                      <a:pt x="86904" y="10121"/>
                    </a:lnTo>
                    <a:lnTo>
                      <a:pt x="90510" y="5916"/>
                    </a:lnTo>
                    <a:lnTo>
                      <a:pt x="91964" y="2241"/>
                    </a:lnTo>
                    <a:lnTo>
                      <a:pt x="100686" y="3070"/>
                    </a:lnTo>
                    <a:lnTo>
                      <a:pt x="100681" y="15435"/>
                    </a:lnTo>
                    <a:lnTo>
                      <a:pt x="108238" y="15453"/>
                    </a:lnTo>
                    <a:lnTo>
                      <a:pt x="108279" y="7270"/>
                    </a:lnTo>
                    <a:lnTo>
                      <a:pt x="109593" y="5650"/>
                    </a:lnTo>
                    <a:lnTo>
                      <a:pt x="115870" y="3480"/>
                    </a:lnTo>
                    <a:lnTo>
                      <a:pt x="127293" y="10695"/>
                    </a:lnTo>
                    <a:lnTo>
                      <a:pt x="126542" y="3889"/>
                    </a:lnTo>
                    <a:lnTo>
                      <a:pt x="131114" y="3107"/>
                    </a:lnTo>
                    <a:lnTo>
                      <a:pt x="131018" y="31"/>
                    </a:lnTo>
                    <a:lnTo>
                      <a:pt x="143452" y="0"/>
                    </a:lnTo>
                    <a:lnTo>
                      <a:pt x="146541" y="702"/>
                    </a:lnTo>
                    <a:lnTo>
                      <a:pt x="144182" y="3490"/>
                    </a:lnTo>
                    <a:lnTo>
                      <a:pt x="141955" y="3321"/>
                    </a:lnTo>
                    <a:lnTo>
                      <a:pt x="141937" y="8538"/>
                    </a:lnTo>
                    <a:lnTo>
                      <a:pt x="145735" y="10197"/>
                    </a:lnTo>
                    <a:lnTo>
                      <a:pt x="144359" y="13168"/>
                    </a:lnTo>
                    <a:lnTo>
                      <a:pt x="138882" y="14491"/>
                    </a:lnTo>
                    <a:lnTo>
                      <a:pt x="139484" y="17060"/>
                    </a:lnTo>
                    <a:lnTo>
                      <a:pt x="138116" y="23884"/>
                    </a:lnTo>
                    <a:lnTo>
                      <a:pt x="138262" y="31133"/>
                    </a:lnTo>
                    <a:lnTo>
                      <a:pt x="140006" y="36455"/>
                    </a:lnTo>
                    <a:lnTo>
                      <a:pt x="137931" y="36940"/>
                    </a:lnTo>
                    <a:lnTo>
                      <a:pt x="131164" y="34151"/>
                    </a:lnTo>
                    <a:lnTo>
                      <a:pt x="131127" y="37243"/>
                    </a:lnTo>
                    <a:lnTo>
                      <a:pt x="126539" y="37232"/>
                    </a:lnTo>
                    <a:lnTo>
                      <a:pt x="124128" y="40219"/>
                    </a:lnTo>
                    <a:lnTo>
                      <a:pt x="109737" y="40002"/>
                    </a:lnTo>
                    <a:lnTo>
                      <a:pt x="107033" y="42181"/>
                    </a:lnTo>
                    <a:lnTo>
                      <a:pt x="94487" y="56935"/>
                    </a:lnTo>
                    <a:lnTo>
                      <a:pt x="93799" y="65199"/>
                    </a:lnTo>
                    <a:lnTo>
                      <a:pt x="91865" y="66365"/>
                    </a:lnTo>
                    <a:lnTo>
                      <a:pt x="92217" y="69972"/>
                    </a:lnTo>
                    <a:lnTo>
                      <a:pt x="88873" y="70732"/>
                    </a:lnTo>
                    <a:lnTo>
                      <a:pt x="83779" y="67669"/>
                    </a:lnTo>
                    <a:lnTo>
                      <a:pt x="80724" y="67682"/>
                    </a:lnTo>
                    <a:lnTo>
                      <a:pt x="81879" y="70724"/>
                    </a:lnTo>
                    <a:lnTo>
                      <a:pt x="76660" y="70784"/>
                    </a:lnTo>
                    <a:lnTo>
                      <a:pt x="73845" y="72333"/>
                    </a:lnTo>
                    <a:lnTo>
                      <a:pt x="72893" y="79207"/>
                    </a:lnTo>
                    <a:lnTo>
                      <a:pt x="70618" y="80827"/>
                    </a:lnTo>
                    <a:lnTo>
                      <a:pt x="61877" y="83884"/>
                    </a:lnTo>
                    <a:lnTo>
                      <a:pt x="54381" y="84682"/>
                    </a:lnTo>
                    <a:lnTo>
                      <a:pt x="50564" y="83334"/>
                    </a:lnTo>
                    <a:lnTo>
                      <a:pt x="44689" y="87818"/>
                    </a:lnTo>
                    <a:lnTo>
                      <a:pt x="37586" y="90225"/>
                    </a:lnTo>
                    <a:lnTo>
                      <a:pt x="30834" y="94777"/>
                    </a:lnTo>
                    <a:lnTo>
                      <a:pt x="30892" y="92078"/>
                    </a:lnTo>
                    <a:lnTo>
                      <a:pt x="25402" y="92140"/>
                    </a:lnTo>
                    <a:lnTo>
                      <a:pt x="25337" y="89693"/>
                    </a:lnTo>
                    <a:lnTo>
                      <a:pt x="22339" y="90557"/>
                    </a:lnTo>
                    <a:lnTo>
                      <a:pt x="22104" y="86594"/>
                    </a:lnTo>
                    <a:lnTo>
                      <a:pt x="17305" y="85264"/>
                    </a:lnTo>
                    <a:lnTo>
                      <a:pt x="15215" y="86099"/>
                    </a:lnTo>
                    <a:lnTo>
                      <a:pt x="12462" y="90228"/>
                    </a:lnTo>
                    <a:lnTo>
                      <a:pt x="10252" y="88094"/>
                    </a:lnTo>
                    <a:lnTo>
                      <a:pt x="6169" y="88906"/>
                    </a:lnTo>
                    <a:lnTo>
                      <a:pt x="6480" y="55450"/>
                    </a:lnTo>
                    <a:lnTo>
                      <a:pt x="33" y="55192"/>
                    </a:lnTo>
                    <a:lnTo>
                      <a:pt x="33" y="55192"/>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61" name="WI">
              <a:extLst>
                <a:ext uri="{FF2B5EF4-FFF2-40B4-BE49-F238E27FC236}">
                  <a16:creationId xmlns:a16="http://schemas.microsoft.com/office/drawing/2014/main" id="{9CF9124A-22B5-3A86-5CF9-50DED6174C87}"/>
                </a:ext>
              </a:extLst>
            </p:cNvPr>
            <p:cNvGrpSpPr/>
            <p:nvPr/>
          </p:nvGrpSpPr>
          <p:grpSpPr>
            <a:xfrm>
              <a:off x="4981891" y="2248731"/>
              <a:ext cx="699066" cy="745412"/>
              <a:chOff x="4981891" y="2248731"/>
              <a:chExt cx="699066" cy="745412"/>
            </a:xfrm>
            <a:solidFill>
              <a:schemeClr val="bg2"/>
            </a:solidFill>
          </p:grpSpPr>
          <p:sp>
            <p:nvSpPr>
              <p:cNvPr id="66" name="WI-1">
                <a:extLst>
                  <a:ext uri="{FF2B5EF4-FFF2-40B4-BE49-F238E27FC236}">
                    <a16:creationId xmlns:a16="http://schemas.microsoft.com/office/drawing/2014/main" id="{63285DF3-82B5-ACB8-1307-4E44EE89D3D2}"/>
                  </a:ext>
                </a:extLst>
              </p:cNvPr>
              <p:cNvSpPr/>
              <p:nvPr/>
            </p:nvSpPr>
            <p:spPr>
              <a:xfrm>
                <a:off x="5413613" y="2916487"/>
                <a:ext cx="157863" cy="77656"/>
              </a:xfrm>
              <a:custGeom>
                <a:avLst/>
                <a:gdLst>
                  <a:gd name="connsiteX0" fmla="*/ 59 w 197979"/>
                  <a:gd name="connsiteY0" fmla="*/ 45444 h 97180"/>
                  <a:gd name="connsiteX1" fmla="*/ 33 w 197979"/>
                  <a:gd name="connsiteY1" fmla="*/ 44713 h 97180"/>
                  <a:gd name="connsiteX2" fmla="*/ 16976 w 197979"/>
                  <a:gd name="connsiteY2" fmla="*/ 44588 h 97180"/>
                  <a:gd name="connsiteX3" fmla="*/ 17003 w 197979"/>
                  <a:gd name="connsiteY3" fmla="*/ 27393 h 97180"/>
                  <a:gd name="connsiteX4" fmla="*/ 51854 w 197979"/>
                  <a:gd name="connsiteY4" fmla="*/ 28337 h 97180"/>
                  <a:gd name="connsiteX5" fmla="*/ 101981 w 197979"/>
                  <a:gd name="connsiteY5" fmla="*/ 28384 h 97180"/>
                  <a:gd name="connsiteX6" fmla="*/ 101694 w 197979"/>
                  <a:gd name="connsiteY6" fmla="*/ 45363 h 97180"/>
                  <a:gd name="connsiteX7" fmla="*/ 118351 w 197979"/>
                  <a:gd name="connsiteY7" fmla="*/ 45507 h 97180"/>
                  <a:gd name="connsiteX8" fmla="*/ 118951 w 197979"/>
                  <a:gd name="connsiteY8" fmla="*/ 28480 h 97180"/>
                  <a:gd name="connsiteX9" fmla="*/ 153046 w 197979"/>
                  <a:gd name="connsiteY9" fmla="*/ 28240 h 97180"/>
                  <a:gd name="connsiteX10" fmla="*/ 153125 w 197979"/>
                  <a:gd name="connsiteY10" fmla="*/ 6761 h 97180"/>
                  <a:gd name="connsiteX11" fmla="*/ 164751 w 197979"/>
                  <a:gd name="connsiteY11" fmla="*/ 6808 h 97180"/>
                  <a:gd name="connsiteX12" fmla="*/ 167045 w 197979"/>
                  <a:gd name="connsiteY12" fmla="*/ 8235 h 97180"/>
                  <a:gd name="connsiteX13" fmla="*/ 167540 w 197979"/>
                  <a:gd name="connsiteY13" fmla="*/ 11094 h 97180"/>
                  <a:gd name="connsiteX14" fmla="*/ 178931 w 197979"/>
                  <a:gd name="connsiteY14" fmla="*/ 11165 h 97180"/>
                  <a:gd name="connsiteX15" fmla="*/ 179948 w 197979"/>
                  <a:gd name="connsiteY15" fmla="*/ 5431 h 97180"/>
                  <a:gd name="connsiteX16" fmla="*/ 179140 w 197979"/>
                  <a:gd name="connsiteY16" fmla="*/ 1200 h 97180"/>
                  <a:gd name="connsiteX17" fmla="*/ 182007 w 197979"/>
                  <a:gd name="connsiteY17" fmla="*/ 0 h 97180"/>
                  <a:gd name="connsiteX18" fmla="*/ 185448 w 197979"/>
                  <a:gd name="connsiteY18" fmla="*/ 5034 h 97180"/>
                  <a:gd name="connsiteX19" fmla="*/ 186230 w 197979"/>
                  <a:gd name="connsiteY19" fmla="*/ 14206 h 97180"/>
                  <a:gd name="connsiteX20" fmla="*/ 185057 w 197979"/>
                  <a:gd name="connsiteY20" fmla="*/ 17801 h 97180"/>
                  <a:gd name="connsiteX21" fmla="*/ 185683 w 197979"/>
                  <a:gd name="connsiteY21" fmla="*/ 22342 h 97180"/>
                  <a:gd name="connsiteX22" fmla="*/ 188420 w 197979"/>
                  <a:gd name="connsiteY22" fmla="*/ 29928 h 97180"/>
                  <a:gd name="connsiteX23" fmla="*/ 192825 w 197979"/>
                  <a:gd name="connsiteY23" fmla="*/ 35539 h 97180"/>
                  <a:gd name="connsiteX24" fmla="*/ 198012 w 197979"/>
                  <a:gd name="connsiteY24" fmla="*/ 40274 h 97180"/>
                  <a:gd name="connsiteX25" fmla="*/ 195745 w 197979"/>
                  <a:gd name="connsiteY25" fmla="*/ 42668 h 97180"/>
                  <a:gd name="connsiteX26" fmla="*/ 194571 w 197979"/>
                  <a:gd name="connsiteY26" fmla="*/ 46579 h 97180"/>
                  <a:gd name="connsiteX27" fmla="*/ 195197 w 197979"/>
                  <a:gd name="connsiteY27" fmla="*/ 50447 h 97180"/>
                  <a:gd name="connsiteX28" fmla="*/ 194102 w 197979"/>
                  <a:gd name="connsiteY28" fmla="*/ 56249 h 97180"/>
                  <a:gd name="connsiteX29" fmla="*/ 191495 w 197979"/>
                  <a:gd name="connsiteY29" fmla="*/ 61234 h 97180"/>
                  <a:gd name="connsiteX30" fmla="*/ 189488 w 197979"/>
                  <a:gd name="connsiteY30" fmla="*/ 69075 h 97180"/>
                  <a:gd name="connsiteX31" fmla="*/ 189150 w 197979"/>
                  <a:gd name="connsiteY31" fmla="*/ 74728 h 97180"/>
                  <a:gd name="connsiteX32" fmla="*/ 190036 w 197979"/>
                  <a:gd name="connsiteY32" fmla="*/ 80099 h 97180"/>
                  <a:gd name="connsiteX33" fmla="*/ 190244 w 197979"/>
                  <a:gd name="connsiteY33" fmla="*/ 91584 h 97180"/>
                  <a:gd name="connsiteX34" fmla="*/ 191652 w 197979"/>
                  <a:gd name="connsiteY34" fmla="*/ 97062 h 97180"/>
                  <a:gd name="connsiteX35" fmla="*/ 146504 w 197979"/>
                  <a:gd name="connsiteY35" fmla="*/ 96350 h 97180"/>
                  <a:gd name="connsiteX36" fmla="*/ 123956 w 197979"/>
                  <a:gd name="connsiteY36" fmla="*/ 96624 h 97180"/>
                  <a:gd name="connsiteX37" fmla="*/ 67833 w 197979"/>
                  <a:gd name="connsiteY37" fmla="*/ 96635 h 97180"/>
                  <a:gd name="connsiteX38" fmla="*/ 49691 w 197979"/>
                  <a:gd name="connsiteY38" fmla="*/ 97180 h 97180"/>
                  <a:gd name="connsiteX39" fmla="*/ 20000 w 197979"/>
                  <a:gd name="connsiteY39" fmla="*/ 96387 h 97180"/>
                  <a:gd name="connsiteX40" fmla="*/ 9209 w 197979"/>
                  <a:gd name="connsiteY40" fmla="*/ 96345 h 97180"/>
                  <a:gd name="connsiteX41" fmla="*/ 7644 w 197979"/>
                  <a:gd name="connsiteY41" fmla="*/ 93481 h 97180"/>
                  <a:gd name="connsiteX42" fmla="*/ 8740 w 197979"/>
                  <a:gd name="connsiteY42" fmla="*/ 84904 h 97180"/>
                  <a:gd name="connsiteX43" fmla="*/ 12441 w 197979"/>
                  <a:gd name="connsiteY43" fmla="*/ 86380 h 97180"/>
                  <a:gd name="connsiteX44" fmla="*/ 11502 w 197979"/>
                  <a:gd name="connsiteY44" fmla="*/ 90012 h 97180"/>
                  <a:gd name="connsiteX45" fmla="*/ 13562 w 197979"/>
                  <a:gd name="connsiteY45" fmla="*/ 90679 h 97180"/>
                  <a:gd name="connsiteX46" fmla="*/ 14552 w 197979"/>
                  <a:gd name="connsiteY46" fmla="*/ 86161 h 97180"/>
                  <a:gd name="connsiteX47" fmla="*/ 17263 w 197979"/>
                  <a:gd name="connsiteY47" fmla="*/ 86466 h 97180"/>
                  <a:gd name="connsiteX48" fmla="*/ 18566 w 197979"/>
                  <a:gd name="connsiteY48" fmla="*/ 82887 h 97180"/>
                  <a:gd name="connsiteX49" fmla="*/ 18566 w 197979"/>
                  <a:gd name="connsiteY49" fmla="*/ 87912 h 97180"/>
                  <a:gd name="connsiteX50" fmla="*/ 26465 w 197979"/>
                  <a:gd name="connsiteY50" fmla="*/ 88099 h 97180"/>
                  <a:gd name="connsiteX51" fmla="*/ 22581 w 197979"/>
                  <a:gd name="connsiteY51" fmla="*/ 86472 h 97180"/>
                  <a:gd name="connsiteX52" fmla="*/ 21643 w 197979"/>
                  <a:gd name="connsiteY52" fmla="*/ 81458 h 97180"/>
                  <a:gd name="connsiteX53" fmla="*/ 21434 w 197979"/>
                  <a:gd name="connsiteY53" fmla="*/ 71519 h 97180"/>
                  <a:gd name="connsiteX54" fmla="*/ 19635 w 197979"/>
                  <a:gd name="connsiteY54" fmla="*/ 69312 h 97180"/>
                  <a:gd name="connsiteX55" fmla="*/ 15178 w 197979"/>
                  <a:gd name="connsiteY55" fmla="*/ 70752 h 97180"/>
                  <a:gd name="connsiteX56" fmla="*/ 13093 w 197979"/>
                  <a:gd name="connsiteY56" fmla="*/ 75025 h 97180"/>
                  <a:gd name="connsiteX57" fmla="*/ 11633 w 197979"/>
                  <a:gd name="connsiteY57" fmla="*/ 71772 h 97180"/>
                  <a:gd name="connsiteX58" fmla="*/ 7358 w 197979"/>
                  <a:gd name="connsiteY58" fmla="*/ 70523 h 97180"/>
                  <a:gd name="connsiteX59" fmla="*/ 7332 w 197979"/>
                  <a:gd name="connsiteY59" fmla="*/ 68397 h 97180"/>
                  <a:gd name="connsiteX60" fmla="*/ 10303 w 197979"/>
                  <a:gd name="connsiteY60" fmla="*/ 64150 h 97180"/>
                  <a:gd name="connsiteX61" fmla="*/ 8661 w 197979"/>
                  <a:gd name="connsiteY61" fmla="*/ 63409 h 97180"/>
                  <a:gd name="connsiteX62" fmla="*/ 7410 w 197979"/>
                  <a:gd name="connsiteY62" fmla="*/ 50476 h 97180"/>
                  <a:gd name="connsiteX63" fmla="*/ 3891 w 197979"/>
                  <a:gd name="connsiteY63" fmla="*/ 50455 h 97180"/>
                  <a:gd name="connsiteX64" fmla="*/ 3943 w 197979"/>
                  <a:gd name="connsiteY64" fmla="*/ 53317 h 97180"/>
                  <a:gd name="connsiteX65" fmla="*/ 59 w 197979"/>
                  <a:gd name="connsiteY65" fmla="*/ 51415 h 97180"/>
                  <a:gd name="connsiteX66" fmla="*/ 59 w 197979"/>
                  <a:gd name="connsiteY66" fmla="*/ 45444 h 97180"/>
                  <a:gd name="connsiteX67" fmla="*/ 59 w 197979"/>
                  <a:gd name="connsiteY67" fmla="*/ 45444 h 97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97979" h="97180">
                    <a:moveTo>
                      <a:pt x="59" y="45444"/>
                    </a:moveTo>
                    <a:lnTo>
                      <a:pt x="33" y="44713"/>
                    </a:lnTo>
                    <a:lnTo>
                      <a:pt x="16976" y="44588"/>
                    </a:lnTo>
                    <a:lnTo>
                      <a:pt x="17003" y="27393"/>
                    </a:lnTo>
                    <a:lnTo>
                      <a:pt x="51854" y="28337"/>
                    </a:lnTo>
                    <a:lnTo>
                      <a:pt x="101981" y="28384"/>
                    </a:lnTo>
                    <a:lnTo>
                      <a:pt x="101694" y="45363"/>
                    </a:lnTo>
                    <a:lnTo>
                      <a:pt x="118351" y="45507"/>
                    </a:lnTo>
                    <a:lnTo>
                      <a:pt x="118951" y="28480"/>
                    </a:lnTo>
                    <a:lnTo>
                      <a:pt x="153046" y="28240"/>
                    </a:lnTo>
                    <a:lnTo>
                      <a:pt x="153125" y="6761"/>
                    </a:lnTo>
                    <a:lnTo>
                      <a:pt x="164751" y="6808"/>
                    </a:lnTo>
                    <a:lnTo>
                      <a:pt x="167045" y="8235"/>
                    </a:lnTo>
                    <a:lnTo>
                      <a:pt x="167540" y="11094"/>
                    </a:lnTo>
                    <a:lnTo>
                      <a:pt x="178931" y="11165"/>
                    </a:lnTo>
                    <a:lnTo>
                      <a:pt x="179948" y="5431"/>
                    </a:lnTo>
                    <a:lnTo>
                      <a:pt x="179140" y="1200"/>
                    </a:lnTo>
                    <a:lnTo>
                      <a:pt x="182007" y="0"/>
                    </a:lnTo>
                    <a:lnTo>
                      <a:pt x="185448" y="5034"/>
                    </a:lnTo>
                    <a:lnTo>
                      <a:pt x="186230" y="14206"/>
                    </a:lnTo>
                    <a:lnTo>
                      <a:pt x="185057" y="17801"/>
                    </a:lnTo>
                    <a:lnTo>
                      <a:pt x="185683" y="22342"/>
                    </a:lnTo>
                    <a:lnTo>
                      <a:pt x="188420" y="29928"/>
                    </a:lnTo>
                    <a:lnTo>
                      <a:pt x="192825" y="35539"/>
                    </a:lnTo>
                    <a:lnTo>
                      <a:pt x="198012" y="40274"/>
                    </a:lnTo>
                    <a:lnTo>
                      <a:pt x="195745" y="42668"/>
                    </a:lnTo>
                    <a:lnTo>
                      <a:pt x="194571" y="46579"/>
                    </a:lnTo>
                    <a:lnTo>
                      <a:pt x="195197" y="50447"/>
                    </a:lnTo>
                    <a:lnTo>
                      <a:pt x="194102" y="56249"/>
                    </a:lnTo>
                    <a:lnTo>
                      <a:pt x="191495" y="61234"/>
                    </a:lnTo>
                    <a:lnTo>
                      <a:pt x="189488" y="69075"/>
                    </a:lnTo>
                    <a:lnTo>
                      <a:pt x="189150" y="74728"/>
                    </a:lnTo>
                    <a:lnTo>
                      <a:pt x="190036" y="80099"/>
                    </a:lnTo>
                    <a:lnTo>
                      <a:pt x="190244" y="91584"/>
                    </a:lnTo>
                    <a:lnTo>
                      <a:pt x="191652" y="97062"/>
                    </a:lnTo>
                    <a:lnTo>
                      <a:pt x="146504" y="96350"/>
                    </a:lnTo>
                    <a:lnTo>
                      <a:pt x="123956" y="96624"/>
                    </a:lnTo>
                    <a:lnTo>
                      <a:pt x="67833" y="96635"/>
                    </a:lnTo>
                    <a:lnTo>
                      <a:pt x="49691" y="97180"/>
                    </a:lnTo>
                    <a:lnTo>
                      <a:pt x="20000" y="96387"/>
                    </a:lnTo>
                    <a:lnTo>
                      <a:pt x="9209" y="96345"/>
                    </a:lnTo>
                    <a:lnTo>
                      <a:pt x="7644" y="93481"/>
                    </a:lnTo>
                    <a:lnTo>
                      <a:pt x="8740" y="84904"/>
                    </a:lnTo>
                    <a:lnTo>
                      <a:pt x="12441" y="86380"/>
                    </a:lnTo>
                    <a:lnTo>
                      <a:pt x="11502" y="90012"/>
                    </a:lnTo>
                    <a:lnTo>
                      <a:pt x="13562" y="90679"/>
                    </a:lnTo>
                    <a:lnTo>
                      <a:pt x="14552" y="86161"/>
                    </a:lnTo>
                    <a:lnTo>
                      <a:pt x="17263" y="86466"/>
                    </a:lnTo>
                    <a:lnTo>
                      <a:pt x="18566" y="82887"/>
                    </a:lnTo>
                    <a:lnTo>
                      <a:pt x="18566" y="87912"/>
                    </a:lnTo>
                    <a:lnTo>
                      <a:pt x="26465" y="88099"/>
                    </a:lnTo>
                    <a:lnTo>
                      <a:pt x="22581" y="86472"/>
                    </a:lnTo>
                    <a:lnTo>
                      <a:pt x="21643" y="81458"/>
                    </a:lnTo>
                    <a:lnTo>
                      <a:pt x="21434" y="71519"/>
                    </a:lnTo>
                    <a:lnTo>
                      <a:pt x="19635" y="69312"/>
                    </a:lnTo>
                    <a:lnTo>
                      <a:pt x="15178" y="70752"/>
                    </a:lnTo>
                    <a:lnTo>
                      <a:pt x="13093" y="75025"/>
                    </a:lnTo>
                    <a:lnTo>
                      <a:pt x="11633" y="71772"/>
                    </a:lnTo>
                    <a:lnTo>
                      <a:pt x="7358" y="70523"/>
                    </a:lnTo>
                    <a:lnTo>
                      <a:pt x="7332" y="68397"/>
                    </a:lnTo>
                    <a:lnTo>
                      <a:pt x="10303" y="64150"/>
                    </a:lnTo>
                    <a:lnTo>
                      <a:pt x="8661" y="63409"/>
                    </a:lnTo>
                    <a:lnTo>
                      <a:pt x="7410" y="50476"/>
                    </a:lnTo>
                    <a:lnTo>
                      <a:pt x="3891" y="50455"/>
                    </a:lnTo>
                    <a:lnTo>
                      <a:pt x="3943" y="53317"/>
                    </a:lnTo>
                    <a:lnTo>
                      <a:pt x="59" y="51415"/>
                    </a:lnTo>
                    <a:lnTo>
                      <a:pt x="59" y="45444"/>
                    </a:lnTo>
                    <a:lnTo>
                      <a:pt x="59" y="45444"/>
                    </a:lnTo>
                  </a:path>
                </a:pathLst>
              </a:custGeom>
              <a:solidFill>
                <a:srgbClr val="EC3C4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7" name="WI-2">
                <a:extLst>
                  <a:ext uri="{FF2B5EF4-FFF2-40B4-BE49-F238E27FC236}">
                    <a16:creationId xmlns:a16="http://schemas.microsoft.com/office/drawing/2014/main" id="{963C1F11-5158-1487-181C-D63C910C204B}"/>
                  </a:ext>
                </a:extLst>
              </p:cNvPr>
              <p:cNvSpPr/>
              <p:nvPr/>
            </p:nvSpPr>
            <p:spPr>
              <a:xfrm>
                <a:off x="5264293" y="2812686"/>
                <a:ext cx="170395" cy="180792"/>
              </a:xfrm>
              <a:custGeom>
                <a:avLst/>
                <a:gdLst>
                  <a:gd name="connsiteX0" fmla="*/ 33 w 213697"/>
                  <a:gd name="connsiteY0" fmla="*/ 101051 h 226242"/>
                  <a:gd name="connsiteX1" fmla="*/ 59 w 213697"/>
                  <a:gd name="connsiteY1" fmla="*/ 87562 h 226242"/>
                  <a:gd name="connsiteX2" fmla="*/ 2953 w 213697"/>
                  <a:gd name="connsiteY2" fmla="*/ 87718 h 226242"/>
                  <a:gd name="connsiteX3" fmla="*/ 11190 w 213697"/>
                  <a:gd name="connsiteY3" fmla="*/ 85851 h 226242"/>
                  <a:gd name="connsiteX4" fmla="*/ 19844 w 213697"/>
                  <a:gd name="connsiteY4" fmla="*/ 86391 h 226242"/>
                  <a:gd name="connsiteX5" fmla="*/ 21904 w 213697"/>
                  <a:gd name="connsiteY5" fmla="*/ 88916 h 226242"/>
                  <a:gd name="connsiteX6" fmla="*/ 24458 w 213697"/>
                  <a:gd name="connsiteY6" fmla="*/ 88188 h 226242"/>
                  <a:gd name="connsiteX7" fmla="*/ 30531 w 213697"/>
                  <a:gd name="connsiteY7" fmla="*/ 93043 h 226242"/>
                  <a:gd name="connsiteX8" fmla="*/ 34285 w 213697"/>
                  <a:gd name="connsiteY8" fmla="*/ 94154 h 226242"/>
                  <a:gd name="connsiteX9" fmla="*/ 34390 w 213697"/>
                  <a:gd name="connsiteY9" fmla="*/ 34710 h 226242"/>
                  <a:gd name="connsiteX10" fmla="*/ 37856 w 213697"/>
                  <a:gd name="connsiteY10" fmla="*/ 36123 h 226242"/>
                  <a:gd name="connsiteX11" fmla="*/ 42184 w 213697"/>
                  <a:gd name="connsiteY11" fmla="*/ 34673 h 226242"/>
                  <a:gd name="connsiteX12" fmla="*/ 42132 w 213697"/>
                  <a:gd name="connsiteY12" fmla="*/ 31770 h 226242"/>
                  <a:gd name="connsiteX13" fmla="*/ 44269 w 213697"/>
                  <a:gd name="connsiteY13" fmla="*/ 28527 h 226242"/>
                  <a:gd name="connsiteX14" fmla="*/ 47110 w 213697"/>
                  <a:gd name="connsiteY14" fmla="*/ 27437 h 226242"/>
                  <a:gd name="connsiteX15" fmla="*/ 46016 w 213697"/>
                  <a:gd name="connsiteY15" fmla="*/ 31775 h 226242"/>
                  <a:gd name="connsiteX16" fmla="*/ 51489 w 213697"/>
                  <a:gd name="connsiteY16" fmla="*/ 31772 h 226242"/>
                  <a:gd name="connsiteX17" fmla="*/ 51594 w 213697"/>
                  <a:gd name="connsiteY17" fmla="*/ 0 h 226242"/>
                  <a:gd name="connsiteX18" fmla="*/ 92910 w 213697"/>
                  <a:gd name="connsiteY18" fmla="*/ 135 h 226242"/>
                  <a:gd name="connsiteX19" fmla="*/ 93405 w 213697"/>
                  <a:gd name="connsiteY19" fmla="*/ 3206 h 226242"/>
                  <a:gd name="connsiteX20" fmla="*/ 96169 w 213697"/>
                  <a:gd name="connsiteY20" fmla="*/ 7544 h 226242"/>
                  <a:gd name="connsiteX21" fmla="*/ 102790 w 213697"/>
                  <a:gd name="connsiteY21" fmla="*/ 8937 h 226242"/>
                  <a:gd name="connsiteX22" fmla="*/ 100626 w 213697"/>
                  <a:gd name="connsiteY22" fmla="*/ 13930 h 226242"/>
                  <a:gd name="connsiteX23" fmla="*/ 104249 w 213697"/>
                  <a:gd name="connsiteY23" fmla="*/ 14939 h 226242"/>
                  <a:gd name="connsiteX24" fmla="*/ 109150 w 213697"/>
                  <a:gd name="connsiteY24" fmla="*/ 14410 h 226242"/>
                  <a:gd name="connsiteX25" fmla="*/ 113607 w 213697"/>
                  <a:gd name="connsiteY25" fmla="*/ 15651 h 226242"/>
                  <a:gd name="connsiteX26" fmla="*/ 117153 w 213697"/>
                  <a:gd name="connsiteY26" fmla="*/ 15218 h 226242"/>
                  <a:gd name="connsiteX27" fmla="*/ 119786 w 213697"/>
                  <a:gd name="connsiteY27" fmla="*/ 16674 h 226242"/>
                  <a:gd name="connsiteX28" fmla="*/ 119603 w 213697"/>
                  <a:gd name="connsiteY28" fmla="*/ 51937 h 226242"/>
                  <a:gd name="connsiteX29" fmla="*/ 117204 w 213697"/>
                  <a:gd name="connsiteY29" fmla="*/ 53974 h 226242"/>
                  <a:gd name="connsiteX30" fmla="*/ 111652 w 213697"/>
                  <a:gd name="connsiteY30" fmla="*/ 56074 h 226242"/>
                  <a:gd name="connsiteX31" fmla="*/ 108524 w 213697"/>
                  <a:gd name="connsiteY31" fmla="*/ 55800 h 226242"/>
                  <a:gd name="connsiteX32" fmla="*/ 104745 w 213697"/>
                  <a:gd name="connsiteY32" fmla="*/ 61930 h 226242"/>
                  <a:gd name="connsiteX33" fmla="*/ 102451 w 213697"/>
                  <a:gd name="connsiteY33" fmla="*/ 64025 h 226242"/>
                  <a:gd name="connsiteX34" fmla="*/ 102346 w 213697"/>
                  <a:gd name="connsiteY34" fmla="*/ 69310 h 226242"/>
                  <a:gd name="connsiteX35" fmla="*/ 153855 w 213697"/>
                  <a:gd name="connsiteY35" fmla="*/ 69122 h 226242"/>
                  <a:gd name="connsiteX36" fmla="*/ 153855 w 213697"/>
                  <a:gd name="connsiteY36" fmla="*/ 71644 h 226242"/>
                  <a:gd name="connsiteX37" fmla="*/ 189854 w 213697"/>
                  <a:gd name="connsiteY37" fmla="*/ 71410 h 226242"/>
                  <a:gd name="connsiteX38" fmla="*/ 204894 w 213697"/>
                  <a:gd name="connsiteY38" fmla="*/ 70945 h 226242"/>
                  <a:gd name="connsiteX39" fmla="*/ 204920 w 213697"/>
                  <a:gd name="connsiteY39" fmla="*/ 88198 h 226242"/>
                  <a:gd name="connsiteX40" fmla="*/ 204477 w 213697"/>
                  <a:gd name="connsiteY40" fmla="*/ 105412 h 226242"/>
                  <a:gd name="connsiteX41" fmla="*/ 204243 w 213697"/>
                  <a:gd name="connsiteY41" fmla="*/ 174485 h 226242"/>
                  <a:gd name="connsiteX42" fmla="*/ 187299 w 213697"/>
                  <a:gd name="connsiteY42" fmla="*/ 174610 h 226242"/>
                  <a:gd name="connsiteX43" fmla="*/ 187325 w 213697"/>
                  <a:gd name="connsiteY43" fmla="*/ 181312 h 226242"/>
                  <a:gd name="connsiteX44" fmla="*/ 191209 w 213697"/>
                  <a:gd name="connsiteY44" fmla="*/ 183213 h 226242"/>
                  <a:gd name="connsiteX45" fmla="*/ 191157 w 213697"/>
                  <a:gd name="connsiteY45" fmla="*/ 180352 h 226242"/>
                  <a:gd name="connsiteX46" fmla="*/ 194676 w 213697"/>
                  <a:gd name="connsiteY46" fmla="*/ 180373 h 226242"/>
                  <a:gd name="connsiteX47" fmla="*/ 195119 w 213697"/>
                  <a:gd name="connsiteY47" fmla="*/ 186106 h 226242"/>
                  <a:gd name="connsiteX48" fmla="*/ 197569 w 213697"/>
                  <a:gd name="connsiteY48" fmla="*/ 194047 h 226242"/>
                  <a:gd name="connsiteX49" fmla="*/ 194598 w 213697"/>
                  <a:gd name="connsiteY49" fmla="*/ 198294 h 226242"/>
                  <a:gd name="connsiteX50" fmla="*/ 194624 w 213697"/>
                  <a:gd name="connsiteY50" fmla="*/ 200420 h 226242"/>
                  <a:gd name="connsiteX51" fmla="*/ 198899 w 213697"/>
                  <a:gd name="connsiteY51" fmla="*/ 201669 h 226242"/>
                  <a:gd name="connsiteX52" fmla="*/ 200359 w 213697"/>
                  <a:gd name="connsiteY52" fmla="*/ 204922 h 226242"/>
                  <a:gd name="connsiteX53" fmla="*/ 202444 w 213697"/>
                  <a:gd name="connsiteY53" fmla="*/ 200649 h 226242"/>
                  <a:gd name="connsiteX54" fmla="*/ 206901 w 213697"/>
                  <a:gd name="connsiteY54" fmla="*/ 199209 h 226242"/>
                  <a:gd name="connsiteX55" fmla="*/ 208700 w 213697"/>
                  <a:gd name="connsiteY55" fmla="*/ 201416 h 226242"/>
                  <a:gd name="connsiteX56" fmla="*/ 208909 w 213697"/>
                  <a:gd name="connsiteY56" fmla="*/ 211355 h 226242"/>
                  <a:gd name="connsiteX57" fmla="*/ 209847 w 213697"/>
                  <a:gd name="connsiteY57" fmla="*/ 216368 h 226242"/>
                  <a:gd name="connsiteX58" fmla="*/ 213731 w 213697"/>
                  <a:gd name="connsiteY58" fmla="*/ 217996 h 226242"/>
                  <a:gd name="connsiteX59" fmla="*/ 205832 w 213697"/>
                  <a:gd name="connsiteY59" fmla="*/ 217808 h 226242"/>
                  <a:gd name="connsiteX60" fmla="*/ 205832 w 213697"/>
                  <a:gd name="connsiteY60" fmla="*/ 212784 h 226242"/>
                  <a:gd name="connsiteX61" fmla="*/ 204529 w 213697"/>
                  <a:gd name="connsiteY61" fmla="*/ 216363 h 226242"/>
                  <a:gd name="connsiteX62" fmla="*/ 201819 w 213697"/>
                  <a:gd name="connsiteY62" fmla="*/ 216058 h 226242"/>
                  <a:gd name="connsiteX63" fmla="*/ 200828 w 213697"/>
                  <a:gd name="connsiteY63" fmla="*/ 220576 h 226242"/>
                  <a:gd name="connsiteX64" fmla="*/ 198768 w 213697"/>
                  <a:gd name="connsiteY64" fmla="*/ 219908 h 226242"/>
                  <a:gd name="connsiteX65" fmla="*/ 199707 w 213697"/>
                  <a:gd name="connsiteY65" fmla="*/ 216277 h 226242"/>
                  <a:gd name="connsiteX66" fmla="*/ 196006 w 213697"/>
                  <a:gd name="connsiteY66" fmla="*/ 214801 h 226242"/>
                  <a:gd name="connsiteX67" fmla="*/ 194910 w 213697"/>
                  <a:gd name="connsiteY67" fmla="*/ 223378 h 226242"/>
                  <a:gd name="connsiteX68" fmla="*/ 196475 w 213697"/>
                  <a:gd name="connsiteY68" fmla="*/ 226242 h 226242"/>
                  <a:gd name="connsiteX69" fmla="*/ 170042 w 213697"/>
                  <a:gd name="connsiteY69" fmla="*/ 225900 h 226242"/>
                  <a:gd name="connsiteX70" fmla="*/ 124895 w 213697"/>
                  <a:gd name="connsiteY70" fmla="*/ 224995 h 226242"/>
                  <a:gd name="connsiteX71" fmla="*/ 109645 w 213697"/>
                  <a:gd name="connsiteY71" fmla="*/ 224520 h 226242"/>
                  <a:gd name="connsiteX72" fmla="*/ 68485 w 213697"/>
                  <a:gd name="connsiteY72" fmla="*/ 224400 h 226242"/>
                  <a:gd name="connsiteX73" fmla="*/ 57459 w 213697"/>
                  <a:gd name="connsiteY73" fmla="*/ 223999 h 226242"/>
                  <a:gd name="connsiteX74" fmla="*/ 39342 w 213697"/>
                  <a:gd name="connsiteY74" fmla="*/ 223878 h 226242"/>
                  <a:gd name="connsiteX75" fmla="*/ 554 w 213697"/>
                  <a:gd name="connsiteY75" fmla="*/ 224121 h 226242"/>
                  <a:gd name="connsiteX76" fmla="*/ 580 w 213697"/>
                  <a:gd name="connsiteY76" fmla="*/ 170387 h 226242"/>
                  <a:gd name="connsiteX77" fmla="*/ 33 w 213697"/>
                  <a:gd name="connsiteY77" fmla="*/ 101051 h 226242"/>
                  <a:gd name="connsiteX78" fmla="*/ 33 w 213697"/>
                  <a:gd name="connsiteY78" fmla="*/ 101051 h 226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13697" h="226242">
                    <a:moveTo>
                      <a:pt x="33" y="101051"/>
                    </a:moveTo>
                    <a:lnTo>
                      <a:pt x="59" y="87562"/>
                    </a:lnTo>
                    <a:lnTo>
                      <a:pt x="2953" y="87718"/>
                    </a:lnTo>
                    <a:lnTo>
                      <a:pt x="11190" y="85851"/>
                    </a:lnTo>
                    <a:lnTo>
                      <a:pt x="19844" y="86391"/>
                    </a:lnTo>
                    <a:lnTo>
                      <a:pt x="21904" y="88916"/>
                    </a:lnTo>
                    <a:lnTo>
                      <a:pt x="24458" y="88188"/>
                    </a:lnTo>
                    <a:lnTo>
                      <a:pt x="30531" y="93043"/>
                    </a:lnTo>
                    <a:lnTo>
                      <a:pt x="34285" y="94154"/>
                    </a:lnTo>
                    <a:lnTo>
                      <a:pt x="34390" y="34710"/>
                    </a:lnTo>
                    <a:lnTo>
                      <a:pt x="37856" y="36123"/>
                    </a:lnTo>
                    <a:lnTo>
                      <a:pt x="42184" y="34673"/>
                    </a:lnTo>
                    <a:lnTo>
                      <a:pt x="42132" y="31770"/>
                    </a:lnTo>
                    <a:lnTo>
                      <a:pt x="44269" y="28527"/>
                    </a:lnTo>
                    <a:lnTo>
                      <a:pt x="47110" y="27437"/>
                    </a:lnTo>
                    <a:lnTo>
                      <a:pt x="46016" y="31775"/>
                    </a:lnTo>
                    <a:lnTo>
                      <a:pt x="51489" y="31772"/>
                    </a:lnTo>
                    <a:lnTo>
                      <a:pt x="51594" y="0"/>
                    </a:lnTo>
                    <a:lnTo>
                      <a:pt x="92910" y="135"/>
                    </a:lnTo>
                    <a:lnTo>
                      <a:pt x="93405" y="3206"/>
                    </a:lnTo>
                    <a:lnTo>
                      <a:pt x="96169" y="7544"/>
                    </a:lnTo>
                    <a:lnTo>
                      <a:pt x="102790" y="8937"/>
                    </a:lnTo>
                    <a:lnTo>
                      <a:pt x="100626" y="13930"/>
                    </a:lnTo>
                    <a:lnTo>
                      <a:pt x="104249" y="14939"/>
                    </a:lnTo>
                    <a:lnTo>
                      <a:pt x="109150" y="14410"/>
                    </a:lnTo>
                    <a:lnTo>
                      <a:pt x="113607" y="15651"/>
                    </a:lnTo>
                    <a:lnTo>
                      <a:pt x="117153" y="15218"/>
                    </a:lnTo>
                    <a:lnTo>
                      <a:pt x="119786" y="16674"/>
                    </a:lnTo>
                    <a:lnTo>
                      <a:pt x="119603" y="51937"/>
                    </a:lnTo>
                    <a:lnTo>
                      <a:pt x="117204" y="53974"/>
                    </a:lnTo>
                    <a:lnTo>
                      <a:pt x="111652" y="56074"/>
                    </a:lnTo>
                    <a:lnTo>
                      <a:pt x="108524" y="55800"/>
                    </a:lnTo>
                    <a:lnTo>
                      <a:pt x="104745" y="61930"/>
                    </a:lnTo>
                    <a:lnTo>
                      <a:pt x="102451" y="64025"/>
                    </a:lnTo>
                    <a:lnTo>
                      <a:pt x="102346" y="69310"/>
                    </a:lnTo>
                    <a:lnTo>
                      <a:pt x="153855" y="69122"/>
                    </a:lnTo>
                    <a:lnTo>
                      <a:pt x="153855" y="71644"/>
                    </a:lnTo>
                    <a:lnTo>
                      <a:pt x="189854" y="71410"/>
                    </a:lnTo>
                    <a:lnTo>
                      <a:pt x="204894" y="70945"/>
                    </a:lnTo>
                    <a:lnTo>
                      <a:pt x="204920" y="88198"/>
                    </a:lnTo>
                    <a:lnTo>
                      <a:pt x="204477" y="105412"/>
                    </a:lnTo>
                    <a:lnTo>
                      <a:pt x="204243" y="174485"/>
                    </a:lnTo>
                    <a:lnTo>
                      <a:pt x="187299" y="174610"/>
                    </a:lnTo>
                    <a:lnTo>
                      <a:pt x="187325" y="181312"/>
                    </a:lnTo>
                    <a:lnTo>
                      <a:pt x="191209" y="183213"/>
                    </a:lnTo>
                    <a:lnTo>
                      <a:pt x="191157" y="180352"/>
                    </a:lnTo>
                    <a:lnTo>
                      <a:pt x="194676" y="180373"/>
                    </a:lnTo>
                    <a:lnTo>
                      <a:pt x="195119" y="186106"/>
                    </a:lnTo>
                    <a:lnTo>
                      <a:pt x="197569" y="194047"/>
                    </a:lnTo>
                    <a:lnTo>
                      <a:pt x="194598" y="198294"/>
                    </a:lnTo>
                    <a:lnTo>
                      <a:pt x="194624" y="200420"/>
                    </a:lnTo>
                    <a:lnTo>
                      <a:pt x="198899" y="201669"/>
                    </a:lnTo>
                    <a:lnTo>
                      <a:pt x="200359" y="204922"/>
                    </a:lnTo>
                    <a:lnTo>
                      <a:pt x="202444" y="200649"/>
                    </a:lnTo>
                    <a:lnTo>
                      <a:pt x="206901" y="199209"/>
                    </a:lnTo>
                    <a:lnTo>
                      <a:pt x="208700" y="201416"/>
                    </a:lnTo>
                    <a:lnTo>
                      <a:pt x="208909" y="211355"/>
                    </a:lnTo>
                    <a:lnTo>
                      <a:pt x="209847" y="216368"/>
                    </a:lnTo>
                    <a:lnTo>
                      <a:pt x="213731" y="217996"/>
                    </a:lnTo>
                    <a:lnTo>
                      <a:pt x="205832" y="217808"/>
                    </a:lnTo>
                    <a:lnTo>
                      <a:pt x="205832" y="212784"/>
                    </a:lnTo>
                    <a:lnTo>
                      <a:pt x="204529" y="216363"/>
                    </a:lnTo>
                    <a:lnTo>
                      <a:pt x="201819" y="216058"/>
                    </a:lnTo>
                    <a:lnTo>
                      <a:pt x="200828" y="220576"/>
                    </a:lnTo>
                    <a:lnTo>
                      <a:pt x="198768" y="219908"/>
                    </a:lnTo>
                    <a:lnTo>
                      <a:pt x="199707" y="216277"/>
                    </a:lnTo>
                    <a:lnTo>
                      <a:pt x="196006" y="214801"/>
                    </a:lnTo>
                    <a:lnTo>
                      <a:pt x="194910" y="223378"/>
                    </a:lnTo>
                    <a:lnTo>
                      <a:pt x="196475" y="226242"/>
                    </a:lnTo>
                    <a:lnTo>
                      <a:pt x="170042" y="225900"/>
                    </a:lnTo>
                    <a:lnTo>
                      <a:pt x="124895" y="224995"/>
                    </a:lnTo>
                    <a:lnTo>
                      <a:pt x="109645" y="224520"/>
                    </a:lnTo>
                    <a:lnTo>
                      <a:pt x="68485" y="224400"/>
                    </a:lnTo>
                    <a:lnTo>
                      <a:pt x="57459" y="223999"/>
                    </a:lnTo>
                    <a:lnTo>
                      <a:pt x="39342" y="223878"/>
                    </a:lnTo>
                    <a:lnTo>
                      <a:pt x="554" y="224121"/>
                    </a:lnTo>
                    <a:lnTo>
                      <a:pt x="580" y="170387"/>
                    </a:lnTo>
                    <a:lnTo>
                      <a:pt x="33" y="101051"/>
                    </a:lnTo>
                    <a:lnTo>
                      <a:pt x="33" y="101051"/>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8" name="WI-3">
                <a:extLst>
                  <a:ext uri="{FF2B5EF4-FFF2-40B4-BE49-F238E27FC236}">
                    <a16:creationId xmlns:a16="http://schemas.microsoft.com/office/drawing/2014/main" id="{209BD258-1174-3DE4-87C6-61E6D672E61E}"/>
                  </a:ext>
                </a:extLst>
              </p:cNvPr>
              <p:cNvSpPr/>
              <p:nvPr/>
            </p:nvSpPr>
            <p:spPr>
              <a:xfrm>
                <a:off x="4990928" y="2559553"/>
                <a:ext cx="412128" cy="432213"/>
              </a:xfrm>
              <a:custGeom>
                <a:avLst/>
                <a:gdLst>
                  <a:gd name="connsiteX0" fmla="*/ 2952 w 516857"/>
                  <a:gd name="connsiteY0" fmla="*/ 85767 h 540870"/>
                  <a:gd name="connsiteX1" fmla="*/ 6185 w 516857"/>
                  <a:gd name="connsiteY1" fmla="*/ 75218 h 540870"/>
                  <a:gd name="connsiteX2" fmla="*/ 5637 w 516857"/>
                  <a:gd name="connsiteY2" fmla="*/ 70958 h 540870"/>
                  <a:gd name="connsiteX3" fmla="*/ 17550 w 516857"/>
                  <a:gd name="connsiteY3" fmla="*/ 70823 h 540870"/>
                  <a:gd name="connsiteX4" fmla="*/ 62463 w 516857"/>
                  <a:gd name="connsiteY4" fmla="*/ 70898 h 540870"/>
                  <a:gd name="connsiteX5" fmla="*/ 82431 w 516857"/>
                  <a:gd name="connsiteY5" fmla="*/ 71835 h 540870"/>
                  <a:gd name="connsiteX6" fmla="*/ 96846 w 516857"/>
                  <a:gd name="connsiteY6" fmla="*/ 71804 h 540870"/>
                  <a:gd name="connsiteX7" fmla="*/ 97028 w 516857"/>
                  <a:gd name="connsiteY7" fmla="*/ 57083 h 540870"/>
                  <a:gd name="connsiteX8" fmla="*/ 96898 w 516857"/>
                  <a:gd name="connsiteY8" fmla="*/ 18041 h 540870"/>
                  <a:gd name="connsiteX9" fmla="*/ 93874 w 516857"/>
                  <a:gd name="connsiteY9" fmla="*/ 17996 h 540870"/>
                  <a:gd name="connsiteX10" fmla="*/ 93952 w 516857"/>
                  <a:gd name="connsiteY10" fmla="*/ 0 h 540870"/>
                  <a:gd name="connsiteX11" fmla="*/ 164725 w 516857"/>
                  <a:gd name="connsiteY11" fmla="*/ 318 h 540870"/>
                  <a:gd name="connsiteX12" fmla="*/ 164620 w 516857"/>
                  <a:gd name="connsiteY12" fmla="*/ 18156 h 540870"/>
                  <a:gd name="connsiteX13" fmla="*/ 166758 w 516857"/>
                  <a:gd name="connsiteY13" fmla="*/ 18161 h 540870"/>
                  <a:gd name="connsiteX14" fmla="*/ 166784 w 516857"/>
                  <a:gd name="connsiteY14" fmla="*/ 36757 h 540870"/>
                  <a:gd name="connsiteX15" fmla="*/ 184431 w 516857"/>
                  <a:gd name="connsiteY15" fmla="*/ 36528 h 540870"/>
                  <a:gd name="connsiteX16" fmla="*/ 184457 w 516857"/>
                  <a:gd name="connsiteY16" fmla="*/ 54162 h 540870"/>
                  <a:gd name="connsiteX17" fmla="*/ 200072 w 516857"/>
                  <a:gd name="connsiteY17" fmla="*/ 54178 h 540870"/>
                  <a:gd name="connsiteX18" fmla="*/ 200437 w 516857"/>
                  <a:gd name="connsiteY18" fmla="*/ 51963 h 540870"/>
                  <a:gd name="connsiteX19" fmla="*/ 207057 w 516857"/>
                  <a:gd name="connsiteY19" fmla="*/ 51694 h 540870"/>
                  <a:gd name="connsiteX20" fmla="*/ 207631 w 516857"/>
                  <a:gd name="connsiteY20" fmla="*/ 49785 h 540870"/>
                  <a:gd name="connsiteX21" fmla="*/ 210551 w 516857"/>
                  <a:gd name="connsiteY21" fmla="*/ 50872 h 540870"/>
                  <a:gd name="connsiteX22" fmla="*/ 208700 w 516857"/>
                  <a:gd name="connsiteY22" fmla="*/ 54125 h 540870"/>
                  <a:gd name="connsiteX23" fmla="*/ 212141 w 516857"/>
                  <a:gd name="connsiteY23" fmla="*/ 55690 h 540870"/>
                  <a:gd name="connsiteX24" fmla="*/ 215555 w 516857"/>
                  <a:gd name="connsiteY24" fmla="*/ 49273 h 540870"/>
                  <a:gd name="connsiteX25" fmla="*/ 219700 w 516857"/>
                  <a:gd name="connsiteY25" fmla="*/ 52881 h 540870"/>
                  <a:gd name="connsiteX26" fmla="*/ 222359 w 516857"/>
                  <a:gd name="connsiteY26" fmla="*/ 52289 h 540870"/>
                  <a:gd name="connsiteX27" fmla="*/ 224314 w 516857"/>
                  <a:gd name="connsiteY27" fmla="*/ 54326 h 540870"/>
                  <a:gd name="connsiteX28" fmla="*/ 227859 w 516857"/>
                  <a:gd name="connsiteY28" fmla="*/ 53236 h 540870"/>
                  <a:gd name="connsiteX29" fmla="*/ 227989 w 516857"/>
                  <a:gd name="connsiteY29" fmla="*/ 71991 h 540870"/>
                  <a:gd name="connsiteX30" fmla="*/ 245532 w 516857"/>
                  <a:gd name="connsiteY30" fmla="*/ 71963 h 540870"/>
                  <a:gd name="connsiteX31" fmla="*/ 245455 w 516857"/>
                  <a:gd name="connsiteY31" fmla="*/ 54193 h 540870"/>
                  <a:gd name="connsiteX32" fmla="*/ 271834 w 516857"/>
                  <a:gd name="connsiteY32" fmla="*/ 54167 h 540870"/>
                  <a:gd name="connsiteX33" fmla="*/ 272017 w 516857"/>
                  <a:gd name="connsiteY33" fmla="*/ 90541 h 540870"/>
                  <a:gd name="connsiteX34" fmla="*/ 271886 w 516857"/>
                  <a:gd name="connsiteY34" fmla="*/ 124919 h 540870"/>
                  <a:gd name="connsiteX35" fmla="*/ 254369 w 516857"/>
                  <a:gd name="connsiteY35" fmla="*/ 124849 h 540870"/>
                  <a:gd name="connsiteX36" fmla="*/ 254343 w 516857"/>
                  <a:gd name="connsiteY36" fmla="*/ 160065 h 540870"/>
                  <a:gd name="connsiteX37" fmla="*/ 271782 w 516857"/>
                  <a:gd name="connsiteY37" fmla="*/ 160057 h 540870"/>
                  <a:gd name="connsiteX38" fmla="*/ 271782 w 516857"/>
                  <a:gd name="connsiteY38" fmla="*/ 155675 h 540870"/>
                  <a:gd name="connsiteX39" fmla="*/ 274728 w 516857"/>
                  <a:gd name="connsiteY39" fmla="*/ 155709 h 540870"/>
                  <a:gd name="connsiteX40" fmla="*/ 275458 w 516857"/>
                  <a:gd name="connsiteY40" fmla="*/ 157889 h 540870"/>
                  <a:gd name="connsiteX41" fmla="*/ 283408 w 516857"/>
                  <a:gd name="connsiteY41" fmla="*/ 157939 h 540870"/>
                  <a:gd name="connsiteX42" fmla="*/ 283382 w 516857"/>
                  <a:gd name="connsiteY42" fmla="*/ 153220 h 540870"/>
                  <a:gd name="connsiteX43" fmla="*/ 287787 w 516857"/>
                  <a:gd name="connsiteY43" fmla="*/ 158651 h 540870"/>
                  <a:gd name="connsiteX44" fmla="*/ 283486 w 516857"/>
                  <a:gd name="connsiteY44" fmla="*/ 158961 h 540870"/>
                  <a:gd name="connsiteX45" fmla="*/ 286275 w 516857"/>
                  <a:gd name="connsiteY45" fmla="*/ 163362 h 540870"/>
                  <a:gd name="connsiteX46" fmla="*/ 289221 w 516857"/>
                  <a:gd name="connsiteY46" fmla="*/ 163240 h 540870"/>
                  <a:gd name="connsiteX47" fmla="*/ 289247 w 516857"/>
                  <a:gd name="connsiteY47" fmla="*/ 160091 h 540870"/>
                  <a:gd name="connsiteX48" fmla="*/ 324307 w 516857"/>
                  <a:gd name="connsiteY48" fmla="*/ 160138 h 540870"/>
                  <a:gd name="connsiteX49" fmla="*/ 324360 w 516857"/>
                  <a:gd name="connsiteY49" fmla="*/ 195208 h 540870"/>
                  <a:gd name="connsiteX50" fmla="*/ 325063 w 516857"/>
                  <a:gd name="connsiteY50" fmla="*/ 195213 h 540870"/>
                  <a:gd name="connsiteX51" fmla="*/ 325167 w 516857"/>
                  <a:gd name="connsiteY51" fmla="*/ 247961 h 540870"/>
                  <a:gd name="connsiteX52" fmla="*/ 327200 w 516857"/>
                  <a:gd name="connsiteY52" fmla="*/ 246516 h 540870"/>
                  <a:gd name="connsiteX53" fmla="*/ 332075 w 516857"/>
                  <a:gd name="connsiteY53" fmla="*/ 246010 h 540870"/>
                  <a:gd name="connsiteX54" fmla="*/ 329182 w 516857"/>
                  <a:gd name="connsiteY54" fmla="*/ 245008 h 540870"/>
                  <a:gd name="connsiteX55" fmla="*/ 331371 w 516857"/>
                  <a:gd name="connsiteY55" fmla="*/ 240289 h 540870"/>
                  <a:gd name="connsiteX56" fmla="*/ 334213 w 516857"/>
                  <a:gd name="connsiteY56" fmla="*/ 240532 h 540870"/>
                  <a:gd name="connsiteX57" fmla="*/ 337028 w 516857"/>
                  <a:gd name="connsiteY57" fmla="*/ 245739 h 540870"/>
                  <a:gd name="connsiteX58" fmla="*/ 341381 w 516857"/>
                  <a:gd name="connsiteY58" fmla="*/ 247786 h 540870"/>
                  <a:gd name="connsiteX59" fmla="*/ 359784 w 516857"/>
                  <a:gd name="connsiteY59" fmla="*/ 248858 h 540870"/>
                  <a:gd name="connsiteX60" fmla="*/ 377198 w 516857"/>
                  <a:gd name="connsiteY60" fmla="*/ 248882 h 540870"/>
                  <a:gd name="connsiteX61" fmla="*/ 377224 w 516857"/>
                  <a:gd name="connsiteY61" fmla="*/ 265079 h 540870"/>
                  <a:gd name="connsiteX62" fmla="*/ 382984 w 516857"/>
                  <a:gd name="connsiteY62" fmla="*/ 268005 h 540870"/>
                  <a:gd name="connsiteX63" fmla="*/ 388615 w 516857"/>
                  <a:gd name="connsiteY63" fmla="*/ 260558 h 540870"/>
                  <a:gd name="connsiteX64" fmla="*/ 392942 w 516857"/>
                  <a:gd name="connsiteY64" fmla="*/ 260553 h 540870"/>
                  <a:gd name="connsiteX65" fmla="*/ 399902 w 516857"/>
                  <a:gd name="connsiteY65" fmla="*/ 258987 h 540870"/>
                  <a:gd name="connsiteX66" fmla="*/ 401049 w 516857"/>
                  <a:gd name="connsiteY66" fmla="*/ 263738 h 540870"/>
                  <a:gd name="connsiteX67" fmla="*/ 407644 w 516857"/>
                  <a:gd name="connsiteY67" fmla="*/ 264040 h 540870"/>
                  <a:gd name="connsiteX68" fmla="*/ 407305 w 516857"/>
                  <a:gd name="connsiteY68" fmla="*/ 262029 h 540870"/>
                  <a:gd name="connsiteX69" fmla="*/ 411423 w 516857"/>
                  <a:gd name="connsiteY69" fmla="*/ 260761 h 540870"/>
                  <a:gd name="connsiteX70" fmla="*/ 411319 w 516857"/>
                  <a:gd name="connsiteY70" fmla="*/ 254089 h 540870"/>
                  <a:gd name="connsiteX71" fmla="*/ 408582 w 516857"/>
                  <a:gd name="connsiteY71" fmla="*/ 245916 h 540870"/>
                  <a:gd name="connsiteX72" fmla="*/ 404020 w 516857"/>
                  <a:gd name="connsiteY72" fmla="*/ 243443 h 540870"/>
                  <a:gd name="connsiteX73" fmla="*/ 405011 w 516857"/>
                  <a:gd name="connsiteY73" fmla="*/ 240302 h 540870"/>
                  <a:gd name="connsiteX74" fmla="*/ 402169 w 516857"/>
                  <a:gd name="connsiteY74" fmla="*/ 235549 h 540870"/>
                  <a:gd name="connsiteX75" fmla="*/ 401127 w 516857"/>
                  <a:gd name="connsiteY75" fmla="*/ 226709 h 540870"/>
                  <a:gd name="connsiteX76" fmla="*/ 404177 w 516857"/>
                  <a:gd name="connsiteY76" fmla="*/ 224512 h 540870"/>
                  <a:gd name="connsiteX77" fmla="*/ 403838 w 516857"/>
                  <a:gd name="connsiteY77" fmla="*/ 220709 h 540870"/>
                  <a:gd name="connsiteX78" fmla="*/ 408191 w 516857"/>
                  <a:gd name="connsiteY78" fmla="*/ 220521 h 540870"/>
                  <a:gd name="connsiteX79" fmla="*/ 409130 w 516857"/>
                  <a:gd name="connsiteY79" fmla="*/ 211561 h 540870"/>
                  <a:gd name="connsiteX80" fmla="*/ 413274 w 516857"/>
                  <a:gd name="connsiteY80" fmla="*/ 212299 h 540870"/>
                  <a:gd name="connsiteX81" fmla="*/ 415907 w 516857"/>
                  <a:gd name="connsiteY81" fmla="*/ 214516 h 540870"/>
                  <a:gd name="connsiteX82" fmla="*/ 416350 w 516857"/>
                  <a:gd name="connsiteY82" fmla="*/ 209252 h 540870"/>
                  <a:gd name="connsiteX83" fmla="*/ 418253 w 516857"/>
                  <a:gd name="connsiteY83" fmla="*/ 209714 h 540870"/>
                  <a:gd name="connsiteX84" fmla="*/ 418774 w 516857"/>
                  <a:gd name="connsiteY84" fmla="*/ 206667 h 540870"/>
                  <a:gd name="connsiteX85" fmla="*/ 415855 w 516857"/>
                  <a:gd name="connsiteY85" fmla="*/ 206839 h 540870"/>
                  <a:gd name="connsiteX86" fmla="*/ 418566 w 516857"/>
                  <a:gd name="connsiteY86" fmla="*/ 204620 h 540870"/>
                  <a:gd name="connsiteX87" fmla="*/ 415699 w 516857"/>
                  <a:gd name="connsiteY87" fmla="*/ 202220 h 540870"/>
                  <a:gd name="connsiteX88" fmla="*/ 419634 w 516857"/>
                  <a:gd name="connsiteY88" fmla="*/ 198935 h 540870"/>
                  <a:gd name="connsiteX89" fmla="*/ 418879 w 516857"/>
                  <a:gd name="connsiteY89" fmla="*/ 194983 h 540870"/>
                  <a:gd name="connsiteX90" fmla="*/ 393203 w 516857"/>
                  <a:gd name="connsiteY90" fmla="*/ 195075 h 540870"/>
                  <a:gd name="connsiteX91" fmla="*/ 393411 w 516857"/>
                  <a:gd name="connsiteY91" fmla="*/ 159718 h 540870"/>
                  <a:gd name="connsiteX92" fmla="*/ 410120 w 516857"/>
                  <a:gd name="connsiteY92" fmla="*/ 159867 h 540870"/>
                  <a:gd name="connsiteX93" fmla="*/ 410068 w 516857"/>
                  <a:gd name="connsiteY93" fmla="*/ 150306 h 540870"/>
                  <a:gd name="connsiteX94" fmla="*/ 407879 w 516857"/>
                  <a:gd name="connsiteY94" fmla="*/ 149589 h 540870"/>
                  <a:gd name="connsiteX95" fmla="*/ 407879 w 516857"/>
                  <a:gd name="connsiteY95" fmla="*/ 146654 h 540870"/>
                  <a:gd name="connsiteX96" fmla="*/ 410016 w 516857"/>
                  <a:gd name="connsiteY96" fmla="*/ 146615 h 540870"/>
                  <a:gd name="connsiteX97" fmla="*/ 410042 w 516857"/>
                  <a:gd name="connsiteY97" fmla="*/ 106967 h 540870"/>
                  <a:gd name="connsiteX98" fmla="*/ 440879 w 516857"/>
                  <a:gd name="connsiteY98" fmla="*/ 106993 h 540870"/>
                  <a:gd name="connsiteX99" fmla="*/ 478181 w 516857"/>
                  <a:gd name="connsiteY99" fmla="*/ 106759 h 540870"/>
                  <a:gd name="connsiteX100" fmla="*/ 499165 w 516857"/>
                  <a:gd name="connsiteY100" fmla="*/ 107666 h 540870"/>
                  <a:gd name="connsiteX101" fmla="*/ 516786 w 516857"/>
                  <a:gd name="connsiteY101" fmla="*/ 107669 h 540870"/>
                  <a:gd name="connsiteX102" fmla="*/ 516891 w 516857"/>
                  <a:gd name="connsiteY102" fmla="*/ 130473 h 540870"/>
                  <a:gd name="connsiteX103" fmla="*/ 516630 w 516857"/>
                  <a:gd name="connsiteY103" fmla="*/ 196207 h 540870"/>
                  <a:gd name="connsiteX104" fmla="*/ 482247 w 516857"/>
                  <a:gd name="connsiteY104" fmla="*/ 196105 h 540870"/>
                  <a:gd name="connsiteX105" fmla="*/ 462828 w 516857"/>
                  <a:gd name="connsiteY105" fmla="*/ 195737 h 540870"/>
                  <a:gd name="connsiteX106" fmla="*/ 462801 w 516857"/>
                  <a:gd name="connsiteY106" fmla="*/ 250311 h 540870"/>
                  <a:gd name="connsiteX107" fmla="*/ 462932 w 516857"/>
                  <a:gd name="connsiteY107" fmla="*/ 268579 h 540870"/>
                  <a:gd name="connsiteX108" fmla="*/ 462593 w 516857"/>
                  <a:gd name="connsiteY108" fmla="*/ 316588 h 540870"/>
                  <a:gd name="connsiteX109" fmla="*/ 445415 w 516857"/>
                  <a:gd name="connsiteY109" fmla="*/ 316483 h 540870"/>
                  <a:gd name="connsiteX110" fmla="*/ 436135 w 516857"/>
                  <a:gd name="connsiteY110" fmla="*/ 316903 h 540870"/>
                  <a:gd name="connsiteX111" fmla="*/ 394428 w 516857"/>
                  <a:gd name="connsiteY111" fmla="*/ 316768 h 540870"/>
                  <a:gd name="connsiteX112" fmla="*/ 394323 w 516857"/>
                  <a:gd name="connsiteY112" fmla="*/ 348540 h 540870"/>
                  <a:gd name="connsiteX113" fmla="*/ 388850 w 516857"/>
                  <a:gd name="connsiteY113" fmla="*/ 348543 h 540870"/>
                  <a:gd name="connsiteX114" fmla="*/ 389944 w 516857"/>
                  <a:gd name="connsiteY114" fmla="*/ 344204 h 540870"/>
                  <a:gd name="connsiteX115" fmla="*/ 387103 w 516857"/>
                  <a:gd name="connsiteY115" fmla="*/ 345295 h 540870"/>
                  <a:gd name="connsiteX116" fmla="*/ 384966 w 516857"/>
                  <a:gd name="connsiteY116" fmla="*/ 348537 h 540870"/>
                  <a:gd name="connsiteX117" fmla="*/ 385018 w 516857"/>
                  <a:gd name="connsiteY117" fmla="*/ 351441 h 540870"/>
                  <a:gd name="connsiteX118" fmla="*/ 380690 w 516857"/>
                  <a:gd name="connsiteY118" fmla="*/ 352891 h 540870"/>
                  <a:gd name="connsiteX119" fmla="*/ 377224 w 516857"/>
                  <a:gd name="connsiteY119" fmla="*/ 351477 h 540870"/>
                  <a:gd name="connsiteX120" fmla="*/ 377119 w 516857"/>
                  <a:gd name="connsiteY120" fmla="*/ 410922 h 540870"/>
                  <a:gd name="connsiteX121" fmla="*/ 373365 w 516857"/>
                  <a:gd name="connsiteY121" fmla="*/ 409810 h 540870"/>
                  <a:gd name="connsiteX122" fmla="*/ 367292 w 516857"/>
                  <a:gd name="connsiteY122" fmla="*/ 404956 h 540870"/>
                  <a:gd name="connsiteX123" fmla="*/ 364737 w 516857"/>
                  <a:gd name="connsiteY123" fmla="*/ 405684 h 540870"/>
                  <a:gd name="connsiteX124" fmla="*/ 362678 w 516857"/>
                  <a:gd name="connsiteY124" fmla="*/ 403158 h 540870"/>
                  <a:gd name="connsiteX125" fmla="*/ 354024 w 516857"/>
                  <a:gd name="connsiteY125" fmla="*/ 402618 h 540870"/>
                  <a:gd name="connsiteX126" fmla="*/ 345787 w 516857"/>
                  <a:gd name="connsiteY126" fmla="*/ 404486 h 540870"/>
                  <a:gd name="connsiteX127" fmla="*/ 342893 w 516857"/>
                  <a:gd name="connsiteY127" fmla="*/ 404330 h 540870"/>
                  <a:gd name="connsiteX128" fmla="*/ 342867 w 516857"/>
                  <a:gd name="connsiteY128" fmla="*/ 419353 h 540870"/>
                  <a:gd name="connsiteX129" fmla="*/ 343414 w 516857"/>
                  <a:gd name="connsiteY129" fmla="*/ 487155 h 540870"/>
                  <a:gd name="connsiteX130" fmla="*/ 343388 w 516857"/>
                  <a:gd name="connsiteY130" fmla="*/ 540871 h 540870"/>
                  <a:gd name="connsiteX131" fmla="*/ 312186 w 516857"/>
                  <a:gd name="connsiteY131" fmla="*/ 540615 h 540870"/>
                  <a:gd name="connsiteX132" fmla="*/ 313203 w 516857"/>
                  <a:gd name="connsiteY132" fmla="*/ 538765 h 540870"/>
                  <a:gd name="connsiteX133" fmla="*/ 309501 w 516857"/>
                  <a:gd name="connsiteY133" fmla="*/ 528960 h 540870"/>
                  <a:gd name="connsiteX134" fmla="*/ 305826 w 516857"/>
                  <a:gd name="connsiteY134" fmla="*/ 524301 h 540870"/>
                  <a:gd name="connsiteX135" fmla="*/ 303558 w 516857"/>
                  <a:gd name="connsiteY135" fmla="*/ 516660 h 540870"/>
                  <a:gd name="connsiteX136" fmla="*/ 301029 w 516857"/>
                  <a:gd name="connsiteY136" fmla="*/ 514699 h 540870"/>
                  <a:gd name="connsiteX137" fmla="*/ 293913 w 516857"/>
                  <a:gd name="connsiteY137" fmla="*/ 512601 h 540870"/>
                  <a:gd name="connsiteX138" fmla="*/ 281948 w 516857"/>
                  <a:gd name="connsiteY138" fmla="*/ 509977 h 540870"/>
                  <a:gd name="connsiteX139" fmla="*/ 272069 w 516857"/>
                  <a:gd name="connsiteY139" fmla="*/ 505939 h 540870"/>
                  <a:gd name="connsiteX140" fmla="*/ 267559 w 516857"/>
                  <a:gd name="connsiteY140" fmla="*/ 505670 h 540870"/>
                  <a:gd name="connsiteX141" fmla="*/ 263493 w 516857"/>
                  <a:gd name="connsiteY141" fmla="*/ 503284 h 540870"/>
                  <a:gd name="connsiteX142" fmla="*/ 261329 w 516857"/>
                  <a:gd name="connsiteY142" fmla="*/ 500383 h 540870"/>
                  <a:gd name="connsiteX143" fmla="*/ 253301 w 516857"/>
                  <a:gd name="connsiteY143" fmla="*/ 495807 h 540870"/>
                  <a:gd name="connsiteX144" fmla="*/ 251371 w 516857"/>
                  <a:gd name="connsiteY144" fmla="*/ 493074 h 540870"/>
                  <a:gd name="connsiteX145" fmla="*/ 249443 w 516857"/>
                  <a:gd name="connsiteY145" fmla="*/ 482144 h 540870"/>
                  <a:gd name="connsiteX146" fmla="*/ 249338 w 516857"/>
                  <a:gd name="connsiteY146" fmla="*/ 477983 h 540870"/>
                  <a:gd name="connsiteX147" fmla="*/ 247123 w 516857"/>
                  <a:gd name="connsiteY147" fmla="*/ 477365 h 540870"/>
                  <a:gd name="connsiteX148" fmla="*/ 247514 w 516857"/>
                  <a:gd name="connsiteY148" fmla="*/ 473619 h 540870"/>
                  <a:gd name="connsiteX149" fmla="*/ 246184 w 516857"/>
                  <a:gd name="connsiteY149" fmla="*/ 467079 h 540870"/>
                  <a:gd name="connsiteX150" fmla="*/ 240006 w 516857"/>
                  <a:gd name="connsiteY150" fmla="*/ 462824 h 540870"/>
                  <a:gd name="connsiteX151" fmla="*/ 239094 w 516857"/>
                  <a:gd name="connsiteY151" fmla="*/ 455818 h 540870"/>
                  <a:gd name="connsiteX152" fmla="*/ 239563 w 516857"/>
                  <a:gd name="connsiteY152" fmla="*/ 451263 h 540870"/>
                  <a:gd name="connsiteX153" fmla="*/ 235497 w 516857"/>
                  <a:gd name="connsiteY153" fmla="*/ 436394 h 540870"/>
                  <a:gd name="connsiteX154" fmla="*/ 234819 w 516857"/>
                  <a:gd name="connsiteY154" fmla="*/ 430726 h 540870"/>
                  <a:gd name="connsiteX155" fmla="*/ 235418 w 516857"/>
                  <a:gd name="connsiteY155" fmla="*/ 417440 h 540870"/>
                  <a:gd name="connsiteX156" fmla="*/ 238182 w 516857"/>
                  <a:gd name="connsiteY156" fmla="*/ 415802 h 540870"/>
                  <a:gd name="connsiteX157" fmla="*/ 243525 w 516857"/>
                  <a:gd name="connsiteY157" fmla="*/ 404442 h 540870"/>
                  <a:gd name="connsiteX158" fmla="*/ 249260 w 516857"/>
                  <a:gd name="connsiteY158" fmla="*/ 398920 h 540870"/>
                  <a:gd name="connsiteX159" fmla="*/ 252336 w 516857"/>
                  <a:gd name="connsiteY159" fmla="*/ 393828 h 540870"/>
                  <a:gd name="connsiteX160" fmla="*/ 245220 w 516857"/>
                  <a:gd name="connsiteY160" fmla="*/ 382000 h 540870"/>
                  <a:gd name="connsiteX161" fmla="*/ 242066 w 516857"/>
                  <a:gd name="connsiteY161" fmla="*/ 379483 h 540870"/>
                  <a:gd name="connsiteX162" fmla="*/ 234584 w 516857"/>
                  <a:gd name="connsiteY162" fmla="*/ 375599 h 540870"/>
                  <a:gd name="connsiteX163" fmla="*/ 231587 w 516857"/>
                  <a:gd name="connsiteY163" fmla="*/ 374968 h 540870"/>
                  <a:gd name="connsiteX164" fmla="*/ 229736 w 516857"/>
                  <a:gd name="connsiteY164" fmla="*/ 371639 h 540870"/>
                  <a:gd name="connsiteX165" fmla="*/ 232186 w 516857"/>
                  <a:gd name="connsiteY165" fmla="*/ 365793 h 540870"/>
                  <a:gd name="connsiteX166" fmla="*/ 231404 w 516857"/>
                  <a:gd name="connsiteY166" fmla="*/ 360933 h 540870"/>
                  <a:gd name="connsiteX167" fmla="*/ 227703 w 516857"/>
                  <a:gd name="connsiteY167" fmla="*/ 355820 h 540870"/>
                  <a:gd name="connsiteX168" fmla="*/ 227208 w 516857"/>
                  <a:gd name="connsiteY168" fmla="*/ 352941 h 540870"/>
                  <a:gd name="connsiteX169" fmla="*/ 229658 w 516857"/>
                  <a:gd name="connsiteY169" fmla="*/ 348016 h 540870"/>
                  <a:gd name="connsiteX170" fmla="*/ 229214 w 516857"/>
                  <a:gd name="connsiteY170" fmla="*/ 342120 h 540870"/>
                  <a:gd name="connsiteX171" fmla="*/ 227103 w 516857"/>
                  <a:gd name="connsiteY171" fmla="*/ 340224 h 540870"/>
                  <a:gd name="connsiteX172" fmla="*/ 225539 w 516857"/>
                  <a:gd name="connsiteY172" fmla="*/ 335215 h 540870"/>
                  <a:gd name="connsiteX173" fmla="*/ 227129 w 516857"/>
                  <a:gd name="connsiteY173" fmla="*/ 332088 h 540870"/>
                  <a:gd name="connsiteX174" fmla="*/ 226582 w 516857"/>
                  <a:gd name="connsiteY174" fmla="*/ 327544 h 540870"/>
                  <a:gd name="connsiteX175" fmla="*/ 221942 w 516857"/>
                  <a:gd name="connsiteY175" fmla="*/ 322026 h 540870"/>
                  <a:gd name="connsiteX176" fmla="*/ 222646 w 516857"/>
                  <a:gd name="connsiteY176" fmla="*/ 315586 h 540870"/>
                  <a:gd name="connsiteX177" fmla="*/ 221499 w 516857"/>
                  <a:gd name="connsiteY177" fmla="*/ 314135 h 540870"/>
                  <a:gd name="connsiteX178" fmla="*/ 221994 w 516857"/>
                  <a:gd name="connsiteY178" fmla="*/ 303185 h 540870"/>
                  <a:gd name="connsiteX179" fmla="*/ 223949 w 516857"/>
                  <a:gd name="connsiteY179" fmla="*/ 298453 h 540870"/>
                  <a:gd name="connsiteX180" fmla="*/ 225487 w 516857"/>
                  <a:gd name="connsiteY180" fmla="*/ 290236 h 540870"/>
                  <a:gd name="connsiteX181" fmla="*/ 222880 w 516857"/>
                  <a:gd name="connsiteY181" fmla="*/ 286764 h 540870"/>
                  <a:gd name="connsiteX182" fmla="*/ 219726 w 516857"/>
                  <a:gd name="connsiteY182" fmla="*/ 275761 h 540870"/>
                  <a:gd name="connsiteX183" fmla="*/ 215842 w 516857"/>
                  <a:gd name="connsiteY183" fmla="*/ 271697 h 540870"/>
                  <a:gd name="connsiteX184" fmla="*/ 215243 w 516857"/>
                  <a:gd name="connsiteY184" fmla="*/ 268809 h 540870"/>
                  <a:gd name="connsiteX185" fmla="*/ 209169 w 516857"/>
                  <a:gd name="connsiteY185" fmla="*/ 261713 h 540870"/>
                  <a:gd name="connsiteX186" fmla="*/ 208100 w 516857"/>
                  <a:gd name="connsiteY186" fmla="*/ 258179 h 540870"/>
                  <a:gd name="connsiteX187" fmla="*/ 202157 w 516857"/>
                  <a:gd name="connsiteY187" fmla="*/ 252359 h 540870"/>
                  <a:gd name="connsiteX188" fmla="*/ 198351 w 516857"/>
                  <a:gd name="connsiteY188" fmla="*/ 245788 h 540870"/>
                  <a:gd name="connsiteX189" fmla="*/ 187585 w 516857"/>
                  <a:gd name="connsiteY189" fmla="*/ 241317 h 540870"/>
                  <a:gd name="connsiteX190" fmla="*/ 176690 w 516857"/>
                  <a:gd name="connsiteY190" fmla="*/ 239632 h 540870"/>
                  <a:gd name="connsiteX191" fmla="*/ 173457 w 516857"/>
                  <a:gd name="connsiteY191" fmla="*/ 236035 h 540870"/>
                  <a:gd name="connsiteX192" fmla="*/ 167279 w 516857"/>
                  <a:gd name="connsiteY192" fmla="*/ 232260 h 540870"/>
                  <a:gd name="connsiteX193" fmla="*/ 162431 w 516857"/>
                  <a:gd name="connsiteY193" fmla="*/ 225574 h 540870"/>
                  <a:gd name="connsiteX194" fmla="*/ 158677 w 516857"/>
                  <a:gd name="connsiteY194" fmla="*/ 224267 h 540870"/>
                  <a:gd name="connsiteX195" fmla="*/ 158234 w 516857"/>
                  <a:gd name="connsiteY195" fmla="*/ 220936 h 540870"/>
                  <a:gd name="connsiteX196" fmla="*/ 155340 w 516857"/>
                  <a:gd name="connsiteY196" fmla="*/ 218440 h 540870"/>
                  <a:gd name="connsiteX197" fmla="*/ 152317 w 516857"/>
                  <a:gd name="connsiteY197" fmla="*/ 218061 h 540870"/>
                  <a:gd name="connsiteX198" fmla="*/ 142854 w 516857"/>
                  <a:gd name="connsiteY198" fmla="*/ 212140 h 540870"/>
                  <a:gd name="connsiteX199" fmla="*/ 141134 w 516857"/>
                  <a:gd name="connsiteY199" fmla="*/ 209299 h 540870"/>
                  <a:gd name="connsiteX200" fmla="*/ 134513 w 516857"/>
                  <a:gd name="connsiteY200" fmla="*/ 204828 h 540870"/>
                  <a:gd name="connsiteX201" fmla="*/ 131958 w 516857"/>
                  <a:gd name="connsiteY201" fmla="*/ 197868 h 540870"/>
                  <a:gd name="connsiteX202" fmla="*/ 132792 w 516857"/>
                  <a:gd name="connsiteY202" fmla="*/ 194370 h 540870"/>
                  <a:gd name="connsiteX203" fmla="*/ 131359 w 516857"/>
                  <a:gd name="connsiteY203" fmla="*/ 189704 h 540870"/>
                  <a:gd name="connsiteX204" fmla="*/ 127996 w 516857"/>
                  <a:gd name="connsiteY204" fmla="*/ 187523 h 540870"/>
                  <a:gd name="connsiteX205" fmla="*/ 128856 w 516857"/>
                  <a:gd name="connsiteY205" fmla="*/ 183143 h 540870"/>
                  <a:gd name="connsiteX206" fmla="*/ 126875 w 516857"/>
                  <a:gd name="connsiteY206" fmla="*/ 177647 h 540870"/>
                  <a:gd name="connsiteX207" fmla="*/ 122339 w 516857"/>
                  <a:gd name="connsiteY207" fmla="*/ 172821 h 540870"/>
                  <a:gd name="connsiteX208" fmla="*/ 111026 w 516857"/>
                  <a:gd name="connsiteY208" fmla="*/ 166899 h 540870"/>
                  <a:gd name="connsiteX209" fmla="*/ 108785 w 516857"/>
                  <a:gd name="connsiteY209" fmla="*/ 164348 h 540870"/>
                  <a:gd name="connsiteX210" fmla="*/ 100495 w 516857"/>
                  <a:gd name="connsiteY210" fmla="*/ 161807 h 540870"/>
                  <a:gd name="connsiteX211" fmla="*/ 98566 w 516857"/>
                  <a:gd name="connsiteY211" fmla="*/ 160159 h 540870"/>
                  <a:gd name="connsiteX212" fmla="*/ 85507 w 516857"/>
                  <a:gd name="connsiteY212" fmla="*/ 156846 h 540870"/>
                  <a:gd name="connsiteX213" fmla="*/ 76618 w 516857"/>
                  <a:gd name="connsiteY213" fmla="*/ 149743 h 540870"/>
                  <a:gd name="connsiteX214" fmla="*/ 72942 w 516857"/>
                  <a:gd name="connsiteY214" fmla="*/ 144353 h 540870"/>
                  <a:gd name="connsiteX215" fmla="*/ 72916 w 516857"/>
                  <a:gd name="connsiteY215" fmla="*/ 141077 h 540870"/>
                  <a:gd name="connsiteX216" fmla="*/ 70753 w 516857"/>
                  <a:gd name="connsiteY216" fmla="*/ 135810 h 540870"/>
                  <a:gd name="connsiteX217" fmla="*/ 66400 w 516857"/>
                  <a:gd name="connsiteY217" fmla="*/ 132847 h 540870"/>
                  <a:gd name="connsiteX218" fmla="*/ 50890 w 516857"/>
                  <a:gd name="connsiteY218" fmla="*/ 131890 h 540870"/>
                  <a:gd name="connsiteX219" fmla="*/ 45311 w 516857"/>
                  <a:gd name="connsiteY219" fmla="*/ 131037 h 540870"/>
                  <a:gd name="connsiteX220" fmla="*/ 41792 w 516857"/>
                  <a:gd name="connsiteY220" fmla="*/ 129195 h 540870"/>
                  <a:gd name="connsiteX221" fmla="*/ 37231 w 516857"/>
                  <a:gd name="connsiteY221" fmla="*/ 130450 h 540870"/>
                  <a:gd name="connsiteX222" fmla="*/ 37256 w 516857"/>
                  <a:gd name="connsiteY222" fmla="*/ 127992 h 540870"/>
                  <a:gd name="connsiteX223" fmla="*/ 34494 w 516857"/>
                  <a:gd name="connsiteY223" fmla="*/ 123485 h 540870"/>
                  <a:gd name="connsiteX224" fmla="*/ 32226 w 516857"/>
                  <a:gd name="connsiteY224" fmla="*/ 124197 h 540870"/>
                  <a:gd name="connsiteX225" fmla="*/ 26908 w 516857"/>
                  <a:gd name="connsiteY225" fmla="*/ 121124 h 540870"/>
                  <a:gd name="connsiteX226" fmla="*/ 26882 w 516857"/>
                  <a:gd name="connsiteY226" fmla="*/ 116267 h 540870"/>
                  <a:gd name="connsiteX227" fmla="*/ 20678 w 516857"/>
                  <a:gd name="connsiteY227" fmla="*/ 111318 h 540870"/>
                  <a:gd name="connsiteX228" fmla="*/ 10981 w 516857"/>
                  <a:gd name="connsiteY228" fmla="*/ 100975 h 540870"/>
                  <a:gd name="connsiteX229" fmla="*/ 2614 w 516857"/>
                  <a:gd name="connsiteY229" fmla="*/ 96063 h 540870"/>
                  <a:gd name="connsiteX230" fmla="*/ 33 w 516857"/>
                  <a:gd name="connsiteY230" fmla="*/ 93437 h 540870"/>
                  <a:gd name="connsiteX231" fmla="*/ 424 w 516857"/>
                  <a:gd name="connsiteY231" fmla="*/ 90004 h 540870"/>
                  <a:gd name="connsiteX232" fmla="*/ 2952 w 516857"/>
                  <a:gd name="connsiteY232" fmla="*/ 85767 h 540870"/>
                  <a:gd name="connsiteX233" fmla="*/ 2952 w 516857"/>
                  <a:gd name="connsiteY233" fmla="*/ 85767 h 54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516857" h="540870">
                    <a:moveTo>
                      <a:pt x="2952" y="85767"/>
                    </a:moveTo>
                    <a:lnTo>
                      <a:pt x="6185" y="75218"/>
                    </a:lnTo>
                    <a:lnTo>
                      <a:pt x="5637" y="70958"/>
                    </a:lnTo>
                    <a:lnTo>
                      <a:pt x="17550" y="70823"/>
                    </a:lnTo>
                    <a:lnTo>
                      <a:pt x="62463" y="70898"/>
                    </a:lnTo>
                    <a:lnTo>
                      <a:pt x="82431" y="71835"/>
                    </a:lnTo>
                    <a:lnTo>
                      <a:pt x="96846" y="71804"/>
                    </a:lnTo>
                    <a:lnTo>
                      <a:pt x="97028" y="57083"/>
                    </a:lnTo>
                    <a:lnTo>
                      <a:pt x="96898" y="18041"/>
                    </a:lnTo>
                    <a:lnTo>
                      <a:pt x="93874" y="17996"/>
                    </a:lnTo>
                    <a:lnTo>
                      <a:pt x="93952" y="0"/>
                    </a:lnTo>
                    <a:lnTo>
                      <a:pt x="164725" y="318"/>
                    </a:lnTo>
                    <a:lnTo>
                      <a:pt x="164620" y="18156"/>
                    </a:lnTo>
                    <a:lnTo>
                      <a:pt x="166758" y="18161"/>
                    </a:lnTo>
                    <a:lnTo>
                      <a:pt x="166784" y="36757"/>
                    </a:lnTo>
                    <a:lnTo>
                      <a:pt x="184431" y="36528"/>
                    </a:lnTo>
                    <a:lnTo>
                      <a:pt x="184457" y="54162"/>
                    </a:lnTo>
                    <a:lnTo>
                      <a:pt x="200072" y="54178"/>
                    </a:lnTo>
                    <a:lnTo>
                      <a:pt x="200437" y="51963"/>
                    </a:lnTo>
                    <a:lnTo>
                      <a:pt x="207057" y="51694"/>
                    </a:lnTo>
                    <a:lnTo>
                      <a:pt x="207631" y="49785"/>
                    </a:lnTo>
                    <a:lnTo>
                      <a:pt x="210551" y="50872"/>
                    </a:lnTo>
                    <a:lnTo>
                      <a:pt x="208700" y="54125"/>
                    </a:lnTo>
                    <a:lnTo>
                      <a:pt x="212141" y="55690"/>
                    </a:lnTo>
                    <a:lnTo>
                      <a:pt x="215555" y="49273"/>
                    </a:lnTo>
                    <a:lnTo>
                      <a:pt x="219700" y="52881"/>
                    </a:lnTo>
                    <a:lnTo>
                      <a:pt x="222359" y="52289"/>
                    </a:lnTo>
                    <a:lnTo>
                      <a:pt x="224314" y="54326"/>
                    </a:lnTo>
                    <a:lnTo>
                      <a:pt x="227859" y="53236"/>
                    </a:lnTo>
                    <a:lnTo>
                      <a:pt x="227989" y="71991"/>
                    </a:lnTo>
                    <a:lnTo>
                      <a:pt x="245532" y="71963"/>
                    </a:lnTo>
                    <a:lnTo>
                      <a:pt x="245455" y="54193"/>
                    </a:lnTo>
                    <a:lnTo>
                      <a:pt x="271834" y="54167"/>
                    </a:lnTo>
                    <a:lnTo>
                      <a:pt x="272017" y="90541"/>
                    </a:lnTo>
                    <a:lnTo>
                      <a:pt x="271886" y="124919"/>
                    </a:lnTo>
                    <a:lnTo>
                      <a:pt x="254369" y="124849"/>
                    </a:lnTo>
                    <a:lnTo>
                      <a:pt x="254343" y="160065"/>
                    </a:lnTo>
                    <a:lnTo>
                      <a:pt x="271782" y="160057"/>
                    </a:lnTo>
                    <a:lnTo>
                      <a:pt x="271782" y="155675"/>
                    </a:lnTo>
                    <a:lnTo>
                      <a:pt x="274728" y="155709"/>
                    </a:lnTo>
                    <a:lnTo>
                      <a:pt x="275458" y="157889"/>
                    </a:lnTo>
                    <a:lnTo>
                      <a:pt x="283408" y="157939"/>
                    </a:lnTo>
                    <a:lnTo>
                      <a:pt x="283382" y="153220"/>
                    </a:lnTo>
                    <a:lnTo>
                      <a:pt x="287787" y="158651"/>
                    </a:lnTo>
                    <a:lnTo>
                      <a:pt x="283486" y="158961"/>
                    </a:lnTo>
                    <a:lnTo>
                      <a:pt x="286275" y="163362"/>
                    </a:lnTo>
                    <a:lnTo>
                      <a:pt x="289221" y="163240"/>
                    </a:lnTo>
                    <a:lnTo>
                      <a:pt x="289247" y="160091"/>
                    </a:lnTo>
                    <a:lnTo>
                      <a:pt x="324307" y="160138"/>
                    </a:lnTo>
                    <a:lnTo>
                      <a:pt x="324360" y="195208"/>
                    </a:lnTo>
                    <a:lnTo>
                      <a:pt x="325063" y="195213"/>
                    </a:lnTo>
                    <a:lnTo>
                      <a:pt x="325167" y="247961"/>
                    </a:lnTo>
                    <a:lnTo>
                      <a:pt x="327200" y="246516"/>
                    </a:lnTo>
                    <a:lnTo>
                      <a:pt x="332075" y="246010"/>
                    </a:lnTo>
                    <a:lnTo>
                      <a:pt x="329182" y="245008"/>
                    </a:lnTo>
                    <a:lnTo>
                      <a:pt x="331371" y="240289"/>
                    </a:lnTo>
                    <a:lnTo>
                      <a:pt x="334213" y="240532"/>
                    </a:lnTo>
                    <a:lnTo>
                      <a:pt x="337028" y="245739"/>
                    </a:lnTo>
                    <a:lnTo>
                      <a:pt x="341381" y="247786"/>
                    </a:lnTo>
                    <a:lnTo>
                      <a:pt x="359784" y="248858"/>
                    </a:lnTo>
                    <a:lnTo>
                      <a:pt x="377198" y="248882"/>
                    </a:lnTo>
                    <a:lnTo>
                      <a:pt x="377224" y="265079"/>
                    </a:lnTo>
                    <a:lnTo>
                      <a:pt x="382984" y="268005"/>
                    </a:lnTo>
                    <a:lnTo>
                      <a:pt x="388615" y="260558"/>
                    </a:lnTo>
                    <a:lnTo>
                      <a:pt x="392942" y="260553"/>
                    </a:lnTo>
                    <a:lnTo>
                      <a:pt x="399902" y="258987"/>
                    </a:lnTo>
                    <a:lnTo>
                      <a:pt x="401049" y="263738"/>
                    </a:lnTo>
                    <a:lnTo>
                      <a:pt x="407644" y="264040"/>
                    </a:lnTo>
                    <a:lnTo>
                      <a:pt x="407305" y="262029"/>
                    </a:lnTo>
                    <a:lnTo>
                      <a:pt x="411423" y="260761"/>
                    </a:lnTo>
                    <a:lnTo>
                      <a:pt x="411319" y="254089"/>
                    </a:lnTo>
                    <a:lnTo>
                      <a:pt x="408582" y="245916"/>
                    </a:lnTo>
                    <a:lnTo>
                      <a:pt x="404020" y="243443"/>
                    </a:lnTo>
                    <a:lnTo>
                      <a:pt x="405011" y="240302"/>
                    </a:lnTo>
                    <a:lnTo>
                      <a:pt x="402169" y="235549"/>
                    </a:lnTo>
                    <a:lnTo>
                      <a:pt x="401127" y="226709"/>
                    </a:lnTo>
                    <a:lnTo>
                      <a:pt x="404177" y="224512"/>
                    </a:lnTo>
                    <a:lnTo>
                      <a:pt x="403838" y="220709"/>
                    </a:lnTo>
                    <a:lnTo>
                      <a:pt x="408191" y="220521"/>
                    </a:lnTo>
                    <a:lnTo>
                      <a:pt x="409130" y="211561"/>
                    </a:lnTo>
                    <a:lnTo>
                      <a:pt x="413274" y="212299"/>
                    </a:lnTo>
                    <a:lnTo>
                      <a:pt x="415907" y="214516"/>
                    </a:lnTo>
                    <a:lnTo>
                      <a:pt x="416350" y="209252"/>
                    </a:lnTo>
                    <a:lnTo>
                      <a:pt x="418253" y="209714"/>
                    </a:lnTo>
                    <a:lnTo>
                      <a:pt x="418774" y="206667"/>
                    </a:lnTo>
                    <a:lnTo>
                      <a:pt x="415855" y="206839"/>
                    </a:lnTo>
                    <a:lnTo>
                      <a:pt x="418566" y="204620"/>
                    </a:lnTo>
                    <a:lnTo>
                      <a:pt x="415699" y="202220"/>
                    </a:lnTo>
                    <a:lnTo>
                      <a:pt x="419634" y="198935"/>
                    </a:lnTo>
                    <a:lnTo>
                      <a:pt x="418879" y="194983"/>
                    </a:lnTo>
                    <a:lnTo>
                      <a:pt x="393203" y="195075"/>
                    </a:lnTo>
                    <a:lnTo>
                      <a:pt x="393411" y="159718"/>
                    </a:lnTo>
                    <a:lnTo>
                      <a:pt x="410120" y="159867"/>
                    </a:lnTo>
                    <a:lnTo>
                      <a:pt x="410068" y="150306"/>
                    </a:lnTo>
                    <a:lnTo>
                      <a:pt x="407879" y="149589"/>
                    </a:lnTo>
                    <a:lnTo>
                      <a:pt x="407879" y="146654"/>
                    </a:lnTo>
                    <a:lnTo>
                      <a:pt x="410016" y="146615"/>
                    </a:lnTo>
                    <a:lnTo>
                      <a:pt x="410042" y="106967"/>
                    </a:lnTo>
                    <a:lnTo>
                      <a:pt x="440879" y="106993"/>
                    </a:lnTo>
                    <a:lnTo>
                      <a:pt x="478181" y="106759"/>
                    </a:lnTo>
                    <a:lnTo>
                      <a:pt x="499165" y="107666"/>
                    </a:lnTo>
                    <a:lnTo>
                      <a:pt x="516786" y="107669"/>
                    </a:lnTo>
                    <a:lnTo>
                      <a:pt x="516891" y="130473"/>
                    </a:lnTo>
                    <a:lnTo>
                      <a:pt x="516630" y="196207"/>
                    </a:lnTo>
                    <a:lnTo>
                      <a:pt x="482247" y="196105"/>
                    </a:lnTo>
                    <a:lnTo>
                      <a:pt x="462828" y="195737"/>
                    </a:lnTo>
                    <a:lnTo>
                      <a:pt x="462801" y="250311"/>
                    </a:lnTo>
                    <a:lnTo>
                      <a:pt x="462932" y="268579"/>
                    </a:lnTo>
                    <a:lnTo>
                      <a:pt x="462593" y="316588"/>
                    </a:lnTo>
                    <a:lnTo>
                      <a:pt x="445415" y="316483"/>
                    </a:lnTo>
                    <a:lnTo>
                      <a:pt x="436135" y="316903"/>
                    </a:lnTo>
                    <a:lnTo>
                      <a:pt x="394428" y="316768"/>
                    </a:lnTo>
                    <a:lnTo>
                      <a:pt x="394323" y="348540"/>
                    </a:lnTo>
                    <a:lnTo>
                      <a:pt x="388850" y="348543"/>
                    </a:lnTo>
                    <a:lnTo>
                      <a:pt x="389944" y="344204"/>
                    </a:lnTo>
                    <a:lnTo>
                      <a:pt x="387103" y="345295"/>
                    </a:lnTo>
                    <a:lnTo>
                      <a:pt x="384966" y="348537"/>
                    </a:lnTo>
                    <a:lnTo>
                      <a:pt x="385018" y="351441"/>
                    </a:lnTo>
                    <a:lnTo>
                      <a:pt x="380690" y="352891"/>
                    </a:lnTo>
                    <a:lnTo>
                      <a:pt x="377224" y="351477"/>
                    </a:lnTo>
                    <a:lnTo>
                      <a:pt x="377119" y="410922"/>
                    </a:lnTo>
                    <a:lnTo>
                      <a:pt x="373365" y="409810"/>
                    </a:lnTo>
                    <a:lnTo>
                      <a:pt x="367292" y="404956"/>
                    </a:lnTo>
                    <a:lnTo>
                      <a:pt x="364737" y="405684"/>
                    </a:lnTo>
                    <a:lnTo>
                      <a:pt x="362678" y="403158"/>
                    </a:lnTo>
                    <a:lnTo>
                      <a:pt x="354024" y="402618"/>
                    </a:lnTo>
                    <a:lnTo>
                      <a:pt x="345787" y="404486"/>
                    </a:lnTo>
                    <a:lnTo>
                      <a:pt x="342893" y="404330"/>
                    </a:lnTo>
                    <a:lnTo>
                      <a:pt x="342867" y="419353"/>
                    </a:lnTo>
                    <a:lnTo>
                      <a:pt x="343414" y="487155"/>
                    </a:lnTo>
                    <a:lnTo>
                      <a:pt x="343388" y="540871"/>
                    </a:lnTo>
                    <a:lnTo>
                      <a:pt x="312186" y="540615"/>
                    </a:lnTo>
                    <a:lnTo>
                      <a:pt x="313203" y="538765"/>
                    </a:lnTo>
                    <a:lnTo>
                      <a:pt x="309501" y="528960"/>
                    </a:lnTo>
                    <a:lnTo>
                      <a:pt x="305826" y="524301"/>
                    </a:lnTo>
                    <a:lnTo>
                      <a:pt x="303558" y="516660"/>
                    </a:lnTo>
                    <a:lnTo>
                      <a:pt x="301029" y="514699"/>
                    </a:lnTo>
                    <a:lnTo>
                      <a:pt x="293913" y="512601"/>
                    </a:lnTo>
                    <a:lnTo>
                      <a:pt x="281948" y="509977"/>
                    </a:lnTo>
                    <a:lnTo>
                      <a:pt x="272069" y="505939"/>
                    </a:lnTo>
                    <a:lnTo>
                      <a:pt x="267559" y="505670"/>
                    </a:lnTo>
                    <a:lnTo>
                      <a:pt x="263493" y="503284"/>
                    </a:lnTo>
                    <a:lnTo>
                      <a:pt x="261329" y="500383"/>
                    </a:lnTo>
                    <a:lnTo>
                      <a:pt x="253301" y="495807"/>
                    </a:lnTo>
                    <a:lnTo>
                      <a:pt x="251371" y="493074"/>
                    </a:lnTo>
                    <a:lnTo>
                      <a:pt x="249443" y="482144"/>
                    </a:lnTo>
                    <a:lnTo>
                      <a:pt x="249338" y="477983"/>
                    </a:lnTo>
                    <a:lnTo>
                      <a:pt x="247123" y="477365"/>
                    </a:lnTo>
                    <a:lnTo>
                      <a:pt x="247514" y="473619"/>
                    </a:lnTo>
                    <a:lnTo>
                      <a:pt x="246184" y="467079"/>
                    </a:lnTo>
                    <a:lnTo>
                      <a:pt x="240006" y="462824"/>
                    </a:lnTo>
                    <a:lnTo>
                      <a:pt x="239094" y="455818"/>
                    </a:lnTo>
                    <a:lnTo>
                      <a:pt x="239563" y="451263"/>
                    </a:lnTo>
                    <a:lnTo>
                      <a:pt x="235497" y="436394"/>
                    </a:lnTo>
                    <a:lnTo>
                      <a:pt x="234819" y="430726"/>
                    </a:lnTo>
                    <a:lnTo>
                      <a:pt x="235418" y="417440"/>
                    </a:lnTo>
                    <a:lnTo>
                      <a:pt x="238182" y="415802"/>
                    </a:lnTo>
                    <a:lnTo>
                      <a:pt x="243525" y="404442"/>
                    </a:lnTo>
                    <a:lnTo>
                      <a:pt x="249260" y="398920"/>
                    </a:lnTo>
                    <a:lnTo>
                      <a:pt x="252336" y="393828"/>
                    </a:lnTo>
                    <a:lnTo>
                      <a:pt x="245220" y="382000"/>
                    </a:lnTo>
                    <a:lnTo>
                      <a:pt x="242066" y="379483"/>
                    </a:lnTo>
                    <a:lnTo>
                      <a:pt x="234584" y="375599"/>
                    </a:lnTo>
                    <a:lnTo>
                      <a:pt x="231587" y="374968"/>
                    </a:lnTo>
                    <a:lnTo>
                      <a:pt x="229736" y="371639"/>
                    </a:lnTo>
                    <a:lnTo>
                      <a:pt x="232186" y="365793"/>
                    </a:lnTo>
                    <a:lnTo>
                      <a:pt x="231404" y="360933"/>
                    </a:lnTo>
                    <a:lnTo>
                      <a:pt x="227703" y="355820"/>
                    </a:lnTo>
                    <a:lnTo>
                      <a:pt x="227208" y="352941"/>
                    </a:lnTo>
                    <a:lnTo>
                      <a:pt x="229658" y="348016"/>
                    </a:lnTo>
                    <a:lnTo>
                      <a:pt x="229214" y="342120"/>
                    </a:lnTo>
                    <a:lnTo>
                      <a:pt x="227103" y="340224"/>
                    </a:lnTo>
                    <a:lnTo>
                      <a:pt x="225539" y="335215"/>
                    </a:lnTo>
                    <a:lnTo>
                      <a:pt x="227129" y="332088"/>
                    </a:lnTo>
                    <a:lnTo>
                      <a:pt x="226582" y="327544"/>
                    </a:lnTo>
                    <a:lnTo>
                      <a:pt x="221942" y="322026"/>
                    </a:lnTo>
                    <a:lnTo>
                      <a:pt x="222646" y="315586"/>
                    </a:lnTo>
                    <a:lnTo>
                      <a:pt x="221499" y="314135"/>
                    </a:lnTo>
                    <a:lnTo>
                      <a:pt x="221994" y="303185"/>
                    </a:lnTo>
                    <a:lnTo>
                      <a:pt x="223949" y="298453"/>
                    </a:lnTo>
                    <a:lnTo>
                      <a:pt x="225487" y="290236"/>
                    </a:lnTo>
                    <a:lnTo>
                      <a:pt x="222880" y="286764"/>
                    </a:lnTo>
                    <a:lnTo>
                      <a:pt x="219726" y="275761"/>
                    </a:lnTo>
                    <a:lnTo>
                      <a:pt x="215842" y="271697"/>
                    </a:lnTo>
                    <a:lnTo>
                      <a:pt x="215243" y="268809"/>
                    </a:lnTo>
                    <a:lnTo>
                      <a:pt x="209169" y="261713"/>
                    </a:lnTo>
                    <a:lnTo>
                      <a:pt x="208100" y="258179"/>
                    </a:lnTo>
                    <a:lnTo>
                      <a:pt x="202157" y="252359"/>
                    </a:lnTo>
                    <a:lnTo>
                      <a:pt x="198351" y="245788"/>
                    </a:lnTo>
                    <a:lnTo>
                      <a:pt x="187585" y="241317"/>
                    </a:lnTo>
                    <a:lnTo>
                      <a:pt x="176690" y="239632"/>
                    </a:lnTo>
                    <a:lnTo>
                      <a:pt x="173457" y="236035"/>
                    </a:lnTo>
                    <a:lnTo>
                      <a:pt x="167279" y="232260"/>
                    </a:lnTo>
                    <a:lnTo>
                      <a:pt x="162431" y="225574"/>
                    </a:lnTo>
                    <a:lnTo>
                      <a:pt x="158677" y="224267"/>
                    </a:lnTo>
                    <a:lnTo>
                      <a:pt x="158234" y="220936"/>
                    </a:lnTo>
                    <a:lnTo>
                      <a:pt x="155340" y="218440"/>
                    </a:lnTo>
                    <a:lnTo>
                      <a:pt x="152317" y="218061"/>
                    </a:lnTo>
                    <a:lnTo>
                      <a:pt x="142854" y="212140"/>
                    </a:lnTo>
                    <a:lnTo>
                      <a:pt x="141134" y="209299"/>
                    </a:lnTo>
                    <a:lnTo>
                      <a:pt x="134513" y="204828"/>
                    </a:lnTo>
                    <a:lnTo>
                      <a:pt x="131958" y="197868"/>
                    </a:lnTo>
                    <a:lnTo>
                      <a:pt x="132792" y="194370"/>
                    </a:lnTo>
                    <a:lnTo>
                      <a:pt x="131359" y="189704"/>
                    </a:lnTo>
                    <a:lnTo>
                      <a:pt x="127996" y="187523"/>
                    </a:lnTo>
                    <a:lnTo>
                      <a:pt x="128856" y="183143"/>
                    </a:lnTo>
                    <a:lnTo>
                      <a:pt x="126875" y="177647"/>
                    </a:lnTo>
                    <a:lnTo>
                      <a:pt x="122339" y="172821"/>
                    </a:lnTo>
                    <a:lnTo>
                      <a:pt x="111026" y="166899"/>
                    </a:lnTo>
                    <a:lnTo>
                      <a:pt x="108785" y="164348"/>
                    </a:lnTo>
                    <a:lnTo>
                      <a:pt x="100495" y="161807"/>
                    </a:lnTo>
                    <a:lnTo>
                      <a:pt x="98566" y="160159"/>
                    </a:lnTo>
                    <a:lnTo>
                      <a:pt x="85507" y="156846"/>
                    </a:lnTo>
                    <a:lnTo>
                      <a:pt x="76618" y="149743"/>
                    </a:lnTo>
                    <a:lnTo>
                      <a:pt x="72942" y="144353"/>
                    </a:lnTo>
                    <a:lnTo>
                      <a:pt x="72916" y="141077"/>
                    </a:lnTo>
                    <a:lnTo>
                      <a:pt x="70753" y="135810"/>
                    </a:lnTo>
                    <a:lnTo>
                      <a:pt x="66400" y="132847"/>
                    </a:lnTo>
                    <a:lnTo>
                      <a:pt x="50890" y="131890"/>
                    </a:lnTo>
                    <a:lnTo>
                      <a:pt x="45311" y="131037"/>
                    </a:lnTo>
                    <a:lnTo>
                      <a:pt x="41792" y="129195"/>
                    </a:lnTo>
                    <a:lnTo>
                      <a:pt x="37231" y="130450"/>
                    </a:lnTo>
                    <a:lnTo>
                      <a:pt x="37256" y="127992"/>
                    </a:lnTo>
                    <a:lnTo>
                      <a:pt x="34494" y="123485"/>
                    </a:lnTo>
                    <a:lnTo>
                      <a:pt x="32226" y="124197"/>
                    </a:lnTo>
                    <a:lnTo>
                      <a:pt x="26908" y="121124"/>
                    </a:lnTo>
                    <a:lnTo>
                      <a:pt x="26882" y="116267"/>
                    </a:lnTo>
                    <a:lnTo>
                      <a:pt x="20678" y="111318"/>
                    </a:lnTo>
                    <a:lnTo>
                      <a:pt x="10981" y="100975"/>
                    </a:lnTo>
                    <a:lnTo>
                      <a:pt x="2614" y="96063"/>
                    </a:lnTo>
                    <a:lnTo>
                      <a:pt x="33" y="93437"/>
                    </a:lnTo>
                    <a:lnTo>
                      <a:pt x="424" y="90004"/>
                    </a:lnTo>
                    <a:lnTo>
                      <a:pt x="2952" y="85767"/>
                    </a:lnTo>
                    <a:lnTo>
                      <a:pt x="2952" y="85767"/>
                    </a:lnTo>
                  </a:path>
                </a:pathLst>
              </a:custGeom>
              <a:solidFill>
                <a:srgbClr val="ACACA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9" name="WI-4">
                <a:extLst>
                  <a:ext uri="{FF2B5EF4-FFF2-40B4-BE49-F238E27FC236}">
                    <a16:creationId xmlns:a16="http://schemas.microsoft.com/office/drawing/2014/main" id="{563033F2-5ECE-2CB5-74C5-8C5D70AC0623}"/>
                  </a:ext>
                </a:extLst>
              </p:cNvPr>
              <p:cNvSpPr/>
              <p:nvPr/>
            </p:nvSpPr>
            <p:spPr>
              <a:xfrm>
                <a:off x="5535955" y="2884052"/>
                <a:ext cx="23363" cy="42796"/>
              </a:xfrm>
              <a:custGeom>
                <a:avLst/>
                <a:gdLst>
                  <a:gd name="connsiteX0" fmla="*/ 33 w 29300"/>
                  <a:gd name="connsiteY0" fmla="*/ 31587 h 53554"/>
                  <a:gd name="connsiteX1" fmla="*/ 555 w 29300"/>
                  <a:gd name="connsiteY1" fmla="*/ 0 h 53554"/>
                  <a:gd name="connsiteX2" fmla="*/ 25240 w 29300"/>
                  <a:gd name="connsiteY2" fmla="*/ 15 h 53554"/>
                  <a:gd name="connsiteX3" fmla="*/ 26830 w 29300"/>
                  <a:gd name="connsiteY3" fmla="*/ 4254 h 53554"/>
                  <a:gd name="connsiteX4" fmla="*/ 23911 w 29300"/>
                  <a:gd name="connsiteY4" fmla="*/ 11652 h 53554"/>
                  <a:gd name="connsiteX5" fmla="*/ 24328 w 29300"/>
                  <a:gd name="connsiteY5" fmla="*/ 14050 h 53554"/>
                  <a:gd name="connsiteX6" fmla="*/ 27560 w 29300"/>
                  <a:gd name="connsiteY6" fmla="*/ 18411 h 53554"/>
                  <a:gd name="connsiteX7" fmla="*/ 29333 w 29300"/>
                  <a:gd name="connsiteY7" fmla="*/ 24020 h 53554"/>
                  <a:gd name="connsiteX8" fmla="*/ 24823 w 29300"/>
                  <a:gd name="connsiteY8" fmla="*/ 29565 h 53554"/>
                  <a:gd name="connsiteX9" fmla="*/ 25318 w 29300"/>
                  <a:gd name="connsiteY9" fmla="*/ 36569 h 53554"/>
                  <a:gd name="connsiteX10" fmla="*/ 28603 w 29300"/>
                  <a:gd name="connsiteY10" fmla="*/ 40595 h 53554"/>
                  <a:gd name="connsiteX11" fmla="*/ 25709 w 29300"/>
                  <a:gd name="connsiteY11" fmla="*/ 41789 h 53554"/>
                  <a:gd name="connsiteX12" fmla="*/ 26517 w 29300"/>
                  <a:gd name="connsiteY12" fmla="*/ 46020 h 53554"/>
                  <a:gd name="connsiteX13" fmla="*/ 25500 w 29300"/>
                  <a:gd name="connsiteY13" fmla="*/ 51754 h 53554"/>
                  <a:gd name="connsiteX14" fmla="*/ 19766 w 29300"/>
                  <a:gd name="connsiteY14" fmla="*/ 51710 h 53554"/>
                  <a:gd name="connsiteX15" fmla="*/ 18254 w 29300"/>
                  <a:gd name="connsiteY15" fmla="*/ 53554 h 53554"/>
                  <a:gd name="connsiteX16" fmla="*/ 17029 w 29300"/>
                  <a:gd name="connsiteY16" fmla="*/ 49065 h 53554"/>
                  <a:gd name="connsiteX17" fmla="*/ 17107 w 29300"/>
                  <a:gd name="connsiteY17" fmla="*/ 43101 h 53554"/>
                  <a:gd name="connsiteX18" fmla="*/ 11372 w 29300"/>
                  <a:gd name="connsiteY18" fmla="*/ 44541 h 53554"/>
                  <a:gd name="connsiteX19" fmla="*/ 10721 w 29300"/>
                  <a:gd name="connsiteY19" fmla="*/ 43114 h 53554"/>
                  <a:gd name="connsiteX20" fmla="*/ 4256 w 29300"/>
                  <a:gd name="connsiteY20" fmla="*/ 43161 h 53554"/>
                  <a:gd name="connsiteX21" fmla="*/ 5716 w 29300"/>
                  <a:gd name="connsiteY21" fmla="*/ 40287 h 53554"/>
                  <a:gd name="connsiteX22" fmla="*/ 4517 w 29300"/>
                  <a:gd name="connsiteY22" fmla="*/ 37443 h 53554"/>
                  <a:gd name="connsiteX23" fmla="*/ 6289 w 29300"/>
                  <a:gd name="connsiteY23" fmla="*/ 36596 h 53554"/>
                  <a:gd name="connsiteX24" fmla="*/ 5455 w 29300"/>
                  <a:gd name="connsiteY24" fmla="*/ 33025 h 53554"/>
                  <a:gd name="connsiteX25" fmla="*/ 33 w 29300"/>
                  <a:gd name="connsiteY25" fmla="*/ 31587 h 53554"/>
                  <a:gd name="connsiteX26" fmla="*/ 33 w 29300"/>
                  <a:gd name="connsiteY26" fmla="*/ 31587 h 53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9300" h="53554">
                    <a:moveTo>
                      <a:pt x="33" y="31587"/>
                    </a:moveTo>
                    <a:lnTo>
                      <a:pt x="555" y="0"/>
                    </a:lnTo>
                    <a:lnTo>
                      <a:pt x="25240" y="15"/>
                    </a:lnTo>
                    <a:lnTo>
                      <a:pt x="26830" y="4254"/>
                    </a:lnTo>
                    <a:lnTo>
                      <a:pt x="23911" y="11652"/>
                    </a:lnTo>
                    <a:lnTo>
                      <a:pt x="24328" y="14050"/>
                    </a:lnTo>
                    <a:lnTo>
                      <a:pt x="27560" y="18411"/>
                    </a:lnTo>
                    <a:lnTo>
                      <a:pt x="29333" y="24020"/>
                    </a:lnTo>
                    <a:lnTo>
                      <a:pt x="24823" y="29565"/>
                    </a:lnTo>
                    <a:lnTo>
                      <a:pt x="25318" y="36569"/>
                    </a:lnTo>
                    <a:lnTo>
                      <a:pt x="28603" y="40595"/>
                    </a:lnTo>
                    <a:lnTo>
                      <a:pt x="25709" y="41789"/>
                    </a:lnTo>
                    <a:lnTo>
                      <a:pt x="26517" y="46020"/>
                    </a:lnTo>
                    <a:lnTo>
                      <a:pt x="25500" y="51754"/>
                    </a:lnTo>
                    <a:lnTo>
                      <a:pt x="19766" y="51710"/>
                    </a:lnTo>
                    <a:lnTo>
                      <a:pt x="18254" y="53554"/>
                    </a:lnTo>
                    <a:lnTo>
                      <a:pt x="17029" y="49065"/>
                    </a:lnTo>
                    <a:lnTo>
                      <a:pt x="17107" y="43101"/>
                    </a:lnTo>
                    <a:lnTo>
                      <a:pt x="11372" y="44541"/>
                    </a:lnTo>
                    <a:lnTo>
                      <a:pt x="10721" y="43114"/>
                    </a:lnTo>
                    <a:lnTo>
                      <a:pt x="4256" y="43161"/>
                    </a:lnTo>
                    <a:lnTo>
                      <a:pt x="5716" y="40287"/>
                    </a:lnTo>
                    <a:lnTo>
                      <a:pt x="4517" y="37443"/>
                    </a:lnTo>
                    <a:lnTo>
                      <a:pt x="6289" y="36596"/>
                    </a:lnTo>
                    <a:lnTo>
                      <a:pt x="5455" y="33025"/>
                    </a:lnTo>
                    <a:lnTo>
                      <a:pt x="33" y="31587"/>
                    </a:lnTo>
                    <a:lnTo>
                      <a:pt x="33" y="31587"/>
                    </a:lnTo>
                  </a:path>
                </a:pathLst>
              </a:custGeom>
              <a:solidFill>
                <a:srgbClr val="245C94">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0" name="WI-5">
                <a:extLst>
                  <a:ext uri="{FF2B5EF4-FFF2-40B4-BE49-F238E27FC236}">
                    <a16:creationId xmlns:a16="http://schemas.microsoft.com/office/drawing/2014/main" id="{AB4FE254-16FC-6F92-2B1D-83C25367C384}"/>
                  </a:ext>
                </a:extLst>
              </p:cNvPr>
              <p:cNvSpPr/>
              <p:nvPr/>
            </p:nvSpPr>
            <p:spPr>
              <a:xfrm>
                <a:off x="5427124" y="2826111"/>
                <a:ext cx="122443" cy="126742"/>
              </a:xfrm>
              <a:custGeom>
                <a:avLst/>
                <a:gdLst>
                  <a:gd name="connsiteX0" fmla="*/ 33 w 153560"/>
                  <a:gd name="connsiteY0" fmla="*/ 140049 h 158604"/>
                  <a:gd name="connsiteX1" fmla="*/ 268 w 153560"/>
                  <a:gd name="connsiteY1" fmla="*/ 88613 h 158604"/>
                  <a:gd name="connsiteX2" fmla="*/ 711 w 153560"/>
                  <a:gd name="connsiteY2" fmla="*/ 71399 h 158604"/>
                  <a:gd name="connsiteX3" fmla="*/ 737 w 153560"/>
                  <a:gd name="connsiteY3" fmla="*/ 36929 h 158604"/>
                  <a:gd name="connsiteX4" fmla="*/ 1310 w 153560"/>
                  <a:gd name="connsiteY4" fmla="*/ 36919 h 158604"/>
                  <a:gd name="connsiteX5" fmla="*/ 1127 w 153560"/>
                  <a:gd name="connsiteY5" fmla="*/ 19624 h 158604"/>
                  <a:gd name="connsiteX6" fmla="*/ 18071 w 153560"/>
                  <a:gd name="connsiteY6" fmla="*/ 19556 h 158604"/>
                  <a:gd name="connsiteX7" fmla="*/ 20418 w 153560"/>
                  <a:gd name="connsiteY7" fmla="*/ 17362 h 158604"/>
                  <a:gd name="connsiteX8" fmla="*/ 21095 w 153560"/>
                  <a:gd name="connsiteY8" fmla="*/ 13090 h 158604"/>
                  <a:gd name="connsiteX9" fmla="*/ 22815 w 153560"/>
                  <a:gd name="connsiteY9" fmla="*/ 15276 h 158604"/>
                  <a:gd name="connsiteX10" fmla="*/ 22294 w 153560"/>
                  <a:gd name="connsiteY10" fmla="*/ 22350 h 158604"/>
                  <a:gd name="connsiteX11" fmla="*/ 26491 w 153560"/>
                  <a:gd name="connsiteY11" fmla="*/ 23871 h 158604"/>
                  <a:gd name="connsiteX12" fmla="*/ 28550 w 153560"/>
                  <a:gd name="connsiteY12" fmla="*/ 19593 h 158604"/>
                  <a:gd name="connsiteX13" fmla="*/ 30167 w 153560"/>
                  <a:gd name="connsiteY13" fmla="*/ 19593 h 158604"/>
                  <a:gd name="connsiteX14" fmla="*/ 29384 w 153560"/>
                  <a:gd name="connsiteY14" fmla="*/ 13191 h 158604"/>
                  <a:gd name="connsiteX15" fmla="*/ 30088 w 153560"/>
                  <a:gd name="connsiteY15" fmla="*/ 10893 h 158604"/>
                  <a:gd name="connsiteX16" fmla="*/ 35823 w 153560"/>
                  <a:gd name="connsiteY16" fmla="*/ 10945 h 158604"/>
                  <a:gd name="connsiteX17" fmla="*/ 35901 w 153560"/>
                  <a:gd name="connsiteY17" fmla="*/ 19611 h 158604"/>
                  <a:gd name="connsiteX18" fmla="*/ 81258 w 153560"/>
                  <a:gd name="connsiteY18" fmla="*/ 19997 h 158604"/>
                  <a:gd name="connsiteX19" fmla="*/ 81258 w 153560"/>
                  <a:gd name="connsiteY19" fmla="*/ 8504 h 158604"/>
                  <a:gd name="connsiteX20" fmla="*/ 75549 w 153560"/>
                  <a:gd name="connsiteY20" fmla="*/ 11339 h 158604"/>
                  <a:gd name="connsiteX21" fmla="*/ 75549 w 153560"/>
                  <a:gd name="connsiteY21" fmla="*/ 4140 h 158604"/>
                  <a:gd name="connsiteX22" fmla="*/ 71013 w 153560"/>
                  <a:gd name="connsiteY22" fmla="*/ 5561 h 158604"/>
                  <a:gd name="connsiteX23" fmla="*/ 71013 w 153560"/>
                  <a:gd name="connsiteY23" fmla="*/ 2681 h 158604"/>
                  <a:gd name="connsiteX24" fmla="*/ 82379 w 153560"/>
                  <a:gd name="connsiteY24" fmla="*/ 2713 h 158604"/>
                  <a:gd name="connsiteX25" fmla="*/ 84204 w 153560"/>
                  <a:gd name="connsiteY25" fmla="*/ 0 h 158604"/>
                  <a:gd name="connsiteX26" fmla="*/ 86836 w 153560"/>
                  <a:gd name="connsiteY26" fmla="*/ 2754 h 158604"/>
                  <a:gd name="connsiteX27" fmla="*/ 140326 w 153560"/>
                  <a:gd name="connsiteY27" fmla="*/ 2997 h 158604"/>
                  <a:gd name="connsiteX28" fmla="*/ 140378 w 153560"/>
                  <a:gd name="connsiteY28" fmla="*/ 37790 h 158604"/>
                  <a:gd name="connsiteX29" fmla="*/ 137171 w 153560"/>
                  <a:gd name="connsiteY29" fmla="*/ 37793 h 158604"/>
                  <a:gd name="connsiteX30" fmla="*/ 137042 w 153560"/>
                  <a:gd name="connsiteY30" fmla="*/ 72508 h 158604"/>
                  <a:gd name="connsiteX31" fmla="*/ 136520 w 153560"/>
                  <a:gd name="connsiteY31" fmla="*/ 104374 h 158604"/>
                  <a:gd name="connsiteX32" fmla="*/ 141942 w 153560"/>
                  <a:gd name="connsiteY32" fmla="*/ 105532 h 158604"/>
                  <a:gd name="connsiteX33" fmla="*/ 142776 w 153560"/>
                  <a:gd name="connsiteY33" fmla="*/ 109104 h 158604"/>
                  <a:gd name="connsiteX34" fmla="*/ 141004 w 153560"/>
                  <a:gd name="connsiteY34" fmla="*/ 109951 h 158604"/>
                  <a:gd name="connsiteX35" fmla="*/ 142203 w 153560"/>
                  <a:gd name="connsiteY35" fmla="*/ 112795 h 158604"/>
                  <a:gd name="connsiteX36" fmla="*/ 140743 w 153560"/>
                  <a:gd name="connsiteY36" fmla="*/ 115669 h 158604"/>
                  <a:gd name="connsiteX37" fmla="*/ 153594 w 153560"/>
                  <a:gd name="connsiteY37" fmla="*/ 115609 h 158604"/>
                  <a:gd name="connsiteX38" fmla="*/ 153463 w 153560"/>
                  <a:gd name="connsiteY38" fmla="*/ 124197 h 158604"/>
                  <a:gd name="connsiteX39" fmla="*/ 150596 w 153560"/>
                  <a:gd name="connsiteY39" fmla="*/ 124192 h 158604"/>
                  <a:gd name="connsiteX40" fmla="*/ 150101 w 153560"/>
                  <a:gd name="connsiteY40" fmla="*/ 121333 h 158604"/>
                  <a:gd name="connsiteX41" fmla="*/ 147807 w 153560"/>
                  <a:gd name="connsiteY41" fmla="*/ 119906 h 158604"/>
                  <a:gd name="connsiteX42" fmla="*/ 136181 w 153560"/>
                  <a:gd name="connsiteY42" fmla="*/ 119859 h 158604"/>
                  <a:gd name="connsiteX43" fmla="*/ 136103 w 153560"/>
                  <a:gd name="connsiteY43" fmla="*/ 141338 h 158604"/>
                  <a:gd name="connsiteX44" fmla="*/ 102007 w 153560"/>
                  <a:gd name="connsiteY44" fmla="*/ 141578 h 158604"/>
                  <a:gd name="connsiteX45" fmla="*/ 101407 w 153560"/>
                  <a:gd name="connsiteY45" fmla="*/ 158604 h 158604"/>
                  <a:gd name="connsiteX46" fmla="*/ 84751 w 153560"/>
                  <a:gd name="connsiteY46" fmla="*/ 158461 h 158604"/>
                  <a:gd name="connsiteX47" fmla="*/ 85037 w 153560"/>
                  <a:gd name="connsiteY47" fmla="*/ 141481 h 158604"/>
                  <a:gd name="connsiteX48" fmla="*/ 34910 w 153560"/>
                  <a:gd name="connsiteY48" fmla="*/ 141434 h 158604"/>
                  <a:gd name="connsiteX49" fmla="*/ 33 w 153560"/>
                  <a:gd name="connsiteY49" fmla="*/ 140490 h 158604"/>
                  <a:gd name="connsiteX50" fmla="*/ 33 w 153560"/>
                  <a:gd name="connsiteY50" fmla="*/ 140049 h 158604"/>
                  <a:gd name="connsiteX51" fmla="*/ 33 w 153560"/>
                  <a:gd name="connsiteY51" fmla="*/ 140049 h 15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53560" h="158604">
                    <a:moveTo>
                      <a:pt x="33" y="140049"/>
                    </a:moveTo>
                    <a:lnTo>
                      <a:pt x="268" y="88613"/>
                    </a:lnTo>
                    <a:lnTo>
                      <a:pt x="711" y="71399"/>
                    </a:lnTo>
                    <a:lnTo>
                      <a:pt x="737" y="36929"/>
                    </a:lnTo>
                    <a:lnTo>
                      <a:pt x="1310" y="36919"/>
                    </a:lnTo>
                    <a:lnTo>
                      <a:pt x="1127" y="19624"/>
                    </a:lnTo>
                    <a:lnTo>
                      <a:pt x="18071" y="19556"/>
                    </a:lnTo>
                    <a:lnTo>
                      <a:pt x="20418" y="17362"/>
                    </a:lnTo>
                    <a:lnTo>
                      <a:pt x="21095" y="13090"/>
                    </a:lnTo>
                    <a:lnTo>
                      <a:pt x="22815" y="15276"/>
                    </a:lnTo>
                    <a:lnTo>
                      <a:pt x="22294" y="22350"/>
                    </a:lnTo>
                    <a:lnTo>
                      <a:pt x="26491" y="23871"/>
                    </a:lnTo>
                    <a:lnTo>
                      <a:pt x="28550" y="19593"/>
                    </a:lnTo>
                    <a:lnTo>
                      <a:pt x="30167" y="19593"/>
                    </a:lnTo>
                    <a:lnTo>
                      <a:pt x="29384" y="13191"/>
                    </a:lnTo>
                    <a:lnTo>
                      <a:pt x="30088" y="10893"/>
                    </a:lnTo>
                    <a:lnTo>
                      <a:pt x="35823" y="10945"/>
                    </a:lnTo>
                    <a:lnTo>
                      <a:pt x="35901" y="19611"/>
                    </a:lnTo>
                    <a:lnTo>
                      <a:pt x="81258" y="19997"/>
                    </a:lnTo>
                    <a:lnTo>
                      <a:pt x="81258" y="8504"/>
                    </a:lnTo>
                    <a:lnTo>
                      <a:pt x="75549" y="11339"/>
                    </a:lnTo>
                    <a:lnTo>
                      <a:pt x="75549" y="4140"/>
                    </a:lnTo>
                    <a:lnTo>
                      <a:pt x="71013" y="5561"/>
                    </a:lnTo>
                    <a:lnTo>
                      <a:pt x="71013" y="2681"/>
                    </a:lnTo>
                    <a:lnTo>
                      <a:pt x="82379" y="2713"/>
                    </a:lnTo>
                    <a:lnTo>
                      <a:pt x="84204" y="0"/>
                    </a:lnTo>
                    <a:lnTo>
                      <a:pt x="86836" y="2754"/>
                    </a:lnTo>
                    <a:lnTo>
                      <a:pt x="140326" y="2997"/>
                    </a:lnTo>
                    <a:lnTo>
                      <a:pt x="140378" y="37790"/>
                    </a:lnTo>
                    <a:lnTo>
                      <a:pt x="137171" y="37793"/>
                    </a:lnTo>
                    <a:lnTo>
                      <a:pt x="137042" y="72508"/>
                    </a:lnTo>
                    <a:lnTo>
                      <a:pt x="136520" y="104374"/>
                    </a:lnTo>
                    <a:lnTo>
                      <a:pt x="141942" y="105532"/>
                    </a:lnTo>
                    <a:lnTo>
                      <a:pt x="142776" y="109104"/>
                    </a:lnTo>
                    <a:lnTo>
                      <a:pt x="141004" y="109951"/>
                    </a:lnTo>
                    <a:lnTo>
                      <a:pt x="142203" y="112795"/>
                    </a:lnTo>
                    <a:lnTo>
                      <a:pt x="140743" y="115669"/>
                    </a:lnTo>
                    <a:lnTo>
                      <a:pt x="153594" y="115609"/>
                    </a:lnTo>
                    <a:lnTo>
                      <a:pt x="153463" y="124197"/>
                    </a:lnTo>
                    <a:lnTo>
                      <a:pt x="150596" y="124192"/>
                    </a:lnTo>
                    <a:lnTo>
                      <a:pt x="150101" y="121333"/>
                    </a:lnTo>
                    <a:lnTo>
                      <a:pt x="147807" y="119906"/>
                    </a:lnTo>
                    <a:lnTo>
                      <a:pt x="136181" y="119859"/>
                    </a:lnTo>
                    <a:lnTo>
                      <a:pt x="136103" y="141338"/>
                    </a:lnTo>
                    <a:lnTo>
                      <a:pt x="102007" y="141578"/>
                    </a:lnTo>
                    <a:lnTo>
                      <a:pt x="101407" y="158604"/>
                    </a:lnTo>
                    <a:lnTo>
                      <a:pt x="84751" y="158461"/>
                    </a:lnTo>
                    <a:lnTo>
                      <a:pt x="85037" y="141481"/>
                    </a:lnTo>
                    <a:lnTo>
                      <a:pt x="34910" y="141434"/>
                    </a:lnTo>
                    <a:lnTo>
                      <a:pt x="33" y="140490"/>
                    </a:lnTo>
                    <a:lnTo>
                      <a:pt x="33" y="140049"/>
                    </a:lnTo>
                    <a:lnTo>
                      <a:pt x="33" y="140049"/>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1" name="WI-6">
                <a:extLst>
                  <a:ext uri="{FF2B5EF4-FFF2-40B4-BE49-F238E27FC236}">
                    <a16:creationId xmlns:a16="http://schemas.microsoft.com/office/drawing/2014/main" id="{43A3CB8B-007A-9885-ED33-E9B961D9AA7B}"/>
                  </a:ext>
                </a:extLst>
              </p:cNvPr>
              <p:cNvSpPr/>
              <p:nvPr/>
            </p:nvSpPr>
            <p:spPr>
              <a:xfrm>
                <a:off x="5338455" y="2702785"/>
                <a:ext cx="261830" cy="181280"/>
              </a:xfrm>
              <a:custGeom>
                <a:avLst/>
                <a:gdLst>
                  <a:gd name="connsiteX0" fmla="*/ 33 w 328366"/>
                  <a:gd name="connsiteY0" fmla="*/ 137665 h 226852"/>
                  <a:gd name="connsiteX1" fmla="*/ 9573 w 328366"/>
                  <a:gd name="connsiteY1" fmla="*/ 137245 h 226852"/>
                  <a:gd name="connsiteX2" fmla="*/ 26752 w 328366"/>
                  <a:gd name="connsiteY2" fmla="*/ 137349 h 226852"/>
                  <a:gd name="connsiteX3" fmla="*/ 27090 w 328366"/>
                  <a:gd name="connsiteY3" fmla="*/ 89341 h 226852"/>
                  <a:gd name="connsiteX4" fmla="*/ 26960 w 328366"/>
                  <a:gd name="connsiteY4" fmla="*/ 71073 h 226852"/>
                  <a:gd name="connsiteX5" fmla="*/ 26986 w 328366"/>
                  <a:gd name="connsiteY5" fmla="*/ 16499 h 226852"/>
                  <a:gd name="connsiteX6" fmla="*/ 46406 w 328366"/>
                  <a:gd name="connsiteY6" fmla="*/ 16867 h 226852"/>
                  <a:gd name="connsiteX7" fmla="*/ 134773 w 328366"/>
                  <a:gd name="connsiteY7" fmla="*/ 17130 h 226852"/>
                  <a:gd name="connsiteX8" fmla="*/ 146894 w 328366"/>
                  <a:gd name="connsiteY8" fmla="*/ 16974 h 226852"/>
                  <a:gd name="connsiteX9" fmla="*/ 147051 w 328366"/>
                  <a:gd name="connsiteY9" fmla="*/ 31851 h 226852"/>
                  <a:gd name="connsiteX10" fmla="*/ 149215 w 328366"/>
                  <a:gd name="connsiteY10" fmla="*/ 31825 h 226852"/>
                  <a:gd name="connsiteX11" fmla="*/ 150752 w 328366"/>
                  <a:gd name="connsiteY11" fmla="*/ 28373 h 226852"/>
                  <a:gd name="connsiteX12" fmla="*/ 155784 w 328366"/>
                  <a:gd name="connsiteY12" fmla="*/ 31817 h 226852"/>
                  <a:gd name="connsiteX13" fmla="*/ 161440 w 328366"/>
                  <a:gd name="connsiteY13" fmla="*/ 31814 h 226852"/>
                  <a:gd name="connsiteX14" fmla="*/ 161466 w 328366"/>
                  <a:gd name="connsiteY14" fmla="*/ 34728 h 226852"/>
                  <a:gd name="connsiteX15" fmla="*/ 165923 w 328366"/>
                  <a:gd name="connsiteY15" fmla="*/ 34702 h 226852"/>
                  <a:gd name="connsiteX16" fmla="*/ 165819 w 328366"/>
                  <a:gd name="connsiteY16" fmla="*/ 31780 h 226852"/>
                  <a:gd name="connsiteX17" fmla="*/ 170224 w 328366"/>
                  <a:gd name="connsiteY17" fmla="*/ 31736 h 226852"/>
                  <a:gd name="connsiteX18" fmla="*/ 170121 w 328366"/>
                  <a:gd name="connsiteY18" fmla="*/ 25877 h 226852"/>
                  <a:gd name="connsiteX19" fmla="*/ 175960 w 328366"/>
                  <a:gd name="connsiteY19" fmla="*/ 25778 h 226852"/>
                  <a:gd name="connsiteX20" fmla="*/ 175907 w 328366"/>
                  <a:gd name="connsiteY20" fmla="*/ 16906 h 226852"/>
                  <a:gd name="connsiteX21" fmla="*/ 199107 w 328366"/>
                  <a:gd name="connsiteY21" fmla="*/ 16825 h 226852"/>
                  <a:gd name="connsiteX22" fmla="*/ 199029 w 328366"/>
                  <a:gd name="connsiteY22" fmla="*/ 45976 h 226852"/>
                  <a:gd name="connsiteX23" fmla="*/ 199185 w 328366"/>
                  <a:gd name="connsiteY23" fmla="*/ 65629 h 226852"/>
                  <a:gd name="connsiteX24" fmla="*/ 235575 w 328366"/>
                  <a:gd name="connsiteY24" fmla="*/ 65838 h 226852"/>
                  <a:gd name="connsiteX25" fmla="*/ 235627 w 328366"/>
                  <a:gd name="connsiteY25" fmla="*/ 70124 h 226852"/>
                  <a:gd name="connsiteX26" fmla="*/ 251293 w 328366"/>
                  <a:gd name="connsiteY26" fmla="*/ 70061 h 226852"/>
                  <a:gd name="connsiteX27" fmla="*/ 251084 w 328366"/>
                  <a:gd name="connsiteY27" fmla="*/ 35012 h 226852"/>
                  <a:gd name="connsiteX28" fmla="*/ 251137 w 328366"/>
                  <a:gd name="connsiteY28" fmla="*/ 17449 h 226852"/>
                  <a:gd name="connsiteX29" fmla="*/ 273502 w 328366"/>
                  <a:gd name="connsiteY29" fmla="*/ 17561 h 226852"/>
                  <a:gd name="connsiteX30" fmla="*/ 273581 w 328366"/>
                  <a:gd name="connsiteY30" fmla="*/ 0 h 226852"/>
                  <a:gd name="connsiteX31" fmla="*/ 323265 w 328366"/>
                  <a:gd name="connsiteY31" fmla="*/ 16 h 226852"/>
                  <a:gd name="connsiteX32" fmla="*/ 323525 w 328366"/>
                  <a:gd name="connsiteY32" fmla="*/ 6947 h 226852"/>
                  <a:gd name="connsiteX33" fmla="*/ 328243 w 328366"/>
                  <a:gd name="connsiteY33" fmla="*/ 19734 h 226852"/>
                  <a:gd name="connsiteX34" fmla="*/ 328400 w 328366"/>
                  <a:gd name="connsiteY34" fmla="*/ 23532 h 226852"/>
                  <a:gd name="connsiteX35" fmla="*/ 326627 w 328366"/>
                  <a:gd name="connsiteY35" fmla="*/ 29756 h 226852"/>
                  <a:gd name="connsiteX36" fmla="*/ 320345 w 328366"/>
                  <a:gd name="connsiteY36" fmla="*/ 36930 h 226852"/>
                  <a:gd name="connsiteX37" fmla="*/ 314923 w 328366"/>
                  <a:gd name="connsiteY37" fmla="*/ 39444 h 226852"/>
                  <a:gd name="connsiteX38" fmla="*/ 308328 w 328366"/>
                  <a:gd name="connsiteY38" fmla="*/ 44870 h 226852"/>
                  <a:gd name="connsiteX39" fmla="*/ 307076 w 328366"/>
                  <a:gd name="connsiteY39" fmla="*/ 49451 h 226852"/>
                  <a:gd name="connsiteX40" fmla="*/ 306947 w 328366"/>
                  <a:gd name="connsiteY40" fmla="*/ 55495 h 226852"/>
                  <a:gd name="connsiteX41" fmla="*/ 303037 w 328366"/>
                  <a:gd name="connsiteY41" fmla="*/ 61847 h 226852"/>
                  <a:gd name="connsiteX42" fmla="*/ 300795 w 328366"/>
                  <a:gd name="connsiteY42" fmla="*/ 72717 h 226852"/>
                  <a:gd name="connsiteX43" fmla="*/ 297875 w 328366"/>
                  <a:gd name="connsiteY43" fmla="*/ 78359 h 226852"/>
                  <a:gd name="connsiteX44" fmla="*/ 295398 w 328366"/>
                  <a:gd name="connsiteY44" fmla="*/ 89847 h 226852"/>
                  <a:gd name="connsiteX45" fmla="*/ 296494 w 328366"/>
                  <a:gd name="connsiteY45" fmla="*/ 95430 h 226852"/>
                  <a:gd name="connsiteX46" fmla="*/ 296806 w 328366"/>
                  <a:gd name="connsiteY46" fmla="*/ 103845 h 226852"/>
                  <a:gd name="connsiteX47" fmla="*/ 301211 w 328366"/>
                  <a:gd name="connsiteY47" fmla="*/ 113379 h 226852"/>
                  <a:gd name="connsiteX48" fmla="*/ 299439 w 328366"/>
                  <a:gd name="connsiteY48" fmla="*/ 117344 h 226852"/>
                  <a:gd name="connsiteX49" fmla="*/ 300247 w 328366"/>
                  <a:gd name="connsiteY49" fmla="*/ 128381 h 226852"/>
                  <a:gd name="connsiteX50" fmla="*/ 295685 w 328366"/>
                  <a:gd name="connsiteY50" fmla="*/ 138035 h 226852"/>
                  <a:gd name="connsiteX51" fmla="*/ 287631 w 328366"/>
                  <a:gd name="connsiteY51" fmla="*/ 153204 h 226852"/>
                  <a:gd name="connsiteX52" fmla="*/ 287057 w 328366"/>
                  <a:gd name="connsiteY52" fmla="*/ 160842 h 226852"/>
                  <a:gd name="connsiteX53" fmla="*/ 287396 w 328366"/>
                  <a:gd name="connsiteY53" fmla="*/ 167296 h 226852"/>
                  <a:gd name="connsiteX54" fmla="*/ 285623 w 328366"/>
                  <a:gd name="connsiteY54" fmla="*/ 173037 h 226852"/>
                  <a:gd name="connsiteX55" fmla="*/ 276839 w 328366"/>
                  <a:gd name="connsiteY55" fmla="*/ 186905 h 226852"/>
                  <a:gd name="connsiteX56" fmla="*/ 274337 w 328366"/>
                  <a:gd name="connsiteY56" fmla="*/ 195135 h 226852"/>
                  <a:gd name="connsiteX57" fmla="*/ 273346 w 328366"/>
                  <a:gd name="connsiteY57" fmla="*/ 203952 h 226852"/>
                  <a:gd name="connsiteX58" fmla="*/ 270087 w 328366"/>
                  <a:gd name="connsiteY58" fmla="*/ 215296 h 226852"/>
                  <a:gd name="connsiteX59" fmla="*/ 272929 w 328366"/>
                  <a:gd name="connsiteY59" fmla="*/ 226852 h 226852"/>
                  <a:gd name="connsiteX60" fmla="*/ 248244 w 328366"/>
                  <a:gd name="connsiteY60" fmla="*/ 226837 h 226852"/>
                  <a:gd name="connsiteX61" fmla="*/ 248373 w 328366"/>
                  <a:gd name="connsiteY61" fmla="*/ 192122 h 226852"/>
                  <a:gd name="connsiteX62" fmla="*/ 251580 w 328366"/>
                  <a:gd name="connsiteY62" fmla="*/ 192119 h 226852"/>
                  <a:gd name="connsiteX63" fmla="*/ 251528 w 328366"/>
                  <a:gd name="connsiteY63" fmla="*/ 157326 h 226852"/>
                  <a:gd name="connsiteX64" fmla="*/ 198038 w 328366"/>
                  <a:gd name="connsiteY64" fmla="*/ 157083 h 226852"/>
                  <a:gd name="connsiteX65" fmla="*/ 195405 w 328366"/>
                  <a:gd name="connsiteY65" fmla="*/ 154329 h 226852"/>
                  <a:gd name="connsiteX66" fmla="*/ 193581 w 328366"/>
                  <a:gd name="connsiteY66" fmla="*/ 157042 h 226852"/>
                  <a:gd name="connsiteX67" fmla="*/ 182215 w 328366"/>
                  <a:gd name="connsiteY67" fmla="*/ 157010 h 226852"/>
                  <a:gd name="connsiteX68" fmla="*/ 182215 w 328366"/>
                  <a:gd name="connsiteY68" fmla="*/ 159890 h 226852"/>
                  <a:gd name="connsiteX69" fmla="*/ 186751 w 328366"/>
                  <a:gd name="connsiteY69" fmla="*/ 158468 h 226852"/>
                  <a:gd name="connsiteX70" fmla="*/ 186751 w 328366"/>
                  <a:gd name="connsiteY70" fmla="*/ 165668 h 226852"/>
                  <a:gd name="connsiteX71" fmla="*/ 192460 w 328366"/>
                  <a:gd name="connsiteY71" fmla="*/ 162833 h 226852"/>
                  <a:gd name="connsiteX72" fmla="*/ 192460 w 328366"/>
                  <a:gd name="connsiteY72" fmla="*/ 174326 h 226852"/>
                  <a:gd name="connsiteX73" fmla="*/ 147103 w 328366"/>
                  <a:gd name="connsiteY73" fmla="*/ 173940 h 226852"/>
                  <a:gd name="connsiteX74" fmla="*/ 147025 w 328366"/>
                  <a:gd name="connsiteY74" fmla="*/ 165274 h 226852"/>
                  <a:gd name="connsiteX75" fmla="*/ 141290 w 328366"/>
                  <a:gd name="connsiteY75" fmla="*/ 165222 h 226852"/>
                  <a:gd name="connsiteX76" fmla="*/ 140586 w 328366"/>
                  <a:gd name="connsiteY76" fmla="*/ 169563 h 226852"/>
                  <a:gd name="connsiteX77" fmla="*/ 141368 w 328366"/>
                  <a:gd name="connsiteY77" fmla="*/ 173922 h 226852"/>
                  <a:gd name="connsiteX78" fmla="*/ 139752 w 328366"/>
                  <a:gd name="connsiteY78" fmla="*/ 173922 h 226852"/>
                  <a:gd name="connsiteX79" fmla="*/ 137693 w 328366"/>
                  <a:gd name="connsiteY79" fmla="*/ 178200 h 226852"/>
                  <a:gd name="connsiteX80" fmla="*/ 132792 w 328366"/>
                  <a:gd name="connsiteY80" fmla="*/ 178685 h 226852"/>
                  <a:gd name="connsiteX81" fmla="*/ 134017 w 328366"/>
                  <a:gd name="connsiteY81" fmla="*/ 169604 h 226852"/>
                  <a:gd name="connsiteX82" fmla="*/ 132297 w 328366"/>
                  <a:gd name="connsiteY82" fmla="*/ 167418 h 226852"/>
                  <a:gd name="connsiteX83" fmla="*/ 131619 w 328366"/>
                  <a:gd name="connsiteY83" fmla="*/ 171691 h 226852"/>
                  <a:gd name="connsiteX84" fmla="*/ 129273 w 328366"/>
                  <a:gd name="connsiteY84" fmla="*/ 173885 h 226852"/>
                  <a:gd name="connsiteX85" fmla="*/ 112329 w 328366"/>
                  <a:gd name="connsiteY85" fmla="*/ 173953 h 226852"/>
                  <a:gd name="connsiteX86" fmla="*/ 112512 w 328366"/>
                  <a:gd name="connsiteY86" fmla="*/ 191248 h 226852"/>
                  <a:gd name="connsiteX87" fmla="*/ 111939 w 328366"/>
                  <a:gd name="connsiteY87" fmla="*/ 191258 h 226852"/>
                  <a:gd name="connsiteX88" fmla="*/ 111886 w 328366"/>
                  <a:gd name="connsiteY88" fmla="*/ 208475 h 226852"/>
                  <a:gd name="connsiteX89" fmla="*/ 96846 w 328366"/>
                  <a:gd name="connsiteY89" fmla="*/ 208939 h 226852"/>
                  <a:gd name="connsiteX90" fmla="*/ 60847 w 328366"/>
                  <a:gd name="connsiteY90" fmla="*/ 209174 h 226852"/>
                  <a:gd name="connsiteX91" fmla="*/ 60847 w 328366"/>
                  <a:gd name="connsiteY91" fmla="*/ 206652 h 226852"/>
                  <a:gd name="connsiteX92" fmla="*/ 9338 w 328366"/>
                  <a:gd name="connsiteY92" fmla="*/ 206839 h 226852"/>
                  <a:gd name="connsiteX93" fmla="*/ 9443 w 328366"/>
                  <a:gd name="connsiteY93" fmla="*/ 201554 h 226852"/>
                  <a:gd name="connsiteX94" fmla="*/ 11737 w 328366"/>
                  <a:gd name="connsiteY94" fmla="*/ 199460 h 226852"/>
                  <a:gd name="connsiteX95" fmla="*/ 15517 w 328366"/>
                  <a:gd name="connsiteY95" fmla="*/ 193330 h 226852"/>
                  <a:gd name="connsiteX96" fmla="*/ 18644 w 328366"/>
                  <a:gd name="connsiteY96" fmla="*/ 193603 h 226852"/>
                  <a:gd name="connsiteX97" fmla="*/ 24196 w 328366"/>
                  <a:gd name="connsiteY97" fmla="*/ 191504 h 226852"/>
                  <a:gd name="connsiteX98" fmla="*/ 26595 w 328366"/>
                  <a:gd name="connsiteY98" fmla="*/ 189466 h 226852"/>
                  <a:gd name="connsiteX99" fmla="*/ 26778 w 328366"/>
                  <a:gd name="connsiteY99" fmla="*/ 154203 h 226852"/>
                  <a:gd name="connsiteX100" fmla="*/ 24145 w 328366"/>
                  <a:gd name="connsiteY100" fmla="*/ 152748 h 226852"/>
                  <a:gd name="connsiteX101" fmla="*/ 20600 w 328366"/>
                  <a:gd name="connsiteY101" fmla="*/ 153181 h 226852"/>
                  <a:gd name="connsiteX102" fmla="*/ 16142 w 328366"/>
                  <a:gd name="connsiteY102" fmla="*/ 151939 h 226852"/>
                  <a:gd name="connsiteX103" fmla="*/ 11241 w 328366"/>
                  <a:gd name="connsiteY103" fmla="*/ 152469 h 226852"/>
                  <a:gd name="connsiteX104" fmla="*/ 7618 w 328366"/>
                  <a:gd name="connsiteY104" fmla="*/ 151459 h 226852"/>
                  <a:gd name="connsiteX105" fmla="*/ 9782 w 328366"/>
                  <a:gd name="connsiteY105" fmla="*/ 146466 h 226852"/>
                  <a:gd name="connsiteX106" fmla="*/ 3161 w 328366"/>
                  <a:gd name="connsiteY106" fmla="*/ 145073 h 226852"/>
                  <a:gd name="connsiteX107" fmla="*/ 398 w 328366"/>
                  <a:gd name="connsiteY107" fmla="*/ 140735 h 226852"/>
                  <a:gd name="connsiteX108" fmla="*/ 33 w 328366"/>
                  <a:gd name="connsiteY108" fmla="*/ 137665 h 226852"/>
                  <a:gd name="connsiteX109" fmla="*/ 33 w 328366"/>
                  <a:gd name="connsiteY109" fmla="*/ 137665 h 226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328366" h="226852">
                    <a:moveTo>
                      <a:pt x="33" y="137665"/>
                    </a:moveTo>
                    <a:lnTo>
                      <a:pt x="9573" y="137245"/>
                    </a:lnTo>
                    <a:lnTo>
                      <a:pt x="26752" y="137349"/>
                    </a:lnTo>
                    <a:lnTo>
                      <a:pt x="27090" y="89341"/>
                    </a:lnTo>
                    <a:lnTo>
                      <a:pt x="26960" y="71073"/>
                    </a:lnTo>
                    <a:lnTo>
                      <a:pt x="26986" y="16499"/>
                    </a:lnTo>
                    <a:lnTo>
                      <a:pt x="46406" y="16867"/>
                    </a:lnTo>
                    <a:lnTo>
                      <a:pt x="134773" y="17130"/>
                    </a:lnTo>
                    <a:lnTo>
                      <a:pt x="146894" y="16974"/>
                    </a:lnTo>
                    <a:lnTo>
                      <a:pt x="147051" y="31851"/>
                    </a:lnTo>
                    <a:lnTo>
                      <a:pt x="149215" y="31825"/>
                    </a:lnTo>
                    <a:lnTo>
                      <a:pt x="150752" y="28373"/>
                    </a:lnTo>
                    <a:lnTo>
                      <a:pt x="155784" y="31817"/>
                    </a:lnTo>
                    <a:lnTo>
                      <a:pt x="161440" y="31814"/>
                    </a:lnTo>
                    <a:lnTo>
                      <a:pt x="161466" y="34728"/>
                    </a:lnTo>
                    <a:lnTo>
                      <a:pt x="165923" y="34702"/>
                    </a:lnTo>
                    <a:lnTo>
                      <a:pt x="165819" y="31780"/>
                    </a:lnTo>
                    <a:lnTo>
                      <a:pt x="170224" y="31736"/>
                    </a:lnTo>
                    <a:lnTo>
                      <a:pt x="170121" y="25877"/>
                    </a:lnTo>
                    <a:lnTo>
                      <a:pt x="175960" y="25778"/>
                    </a:lnTo>
                    <a:lnTo>
                      <a:pt x="175907" y="16906"/>
                    </a:lnTo>
                    <a:lnTo>
                      <a:pt x="199107" y="16825"/>
                    </a:lnTo>
                    <a:lnTo>
                      <a:pt x="199029" y="45976"/>
                    </a:lnTo>
                    <a:lnTo>
                      <a:pt x="199185" y="65629"/>
                    </a:lnTo>
                    <a:lnTo>
                      <a:pt x="235575" y="65838"/>
                    </a:lnTo>
                    <a:lnTo>
                      <a:pt x="235627" y="70124"/>
                    </a:lnTo>
                    <a:lnTo>
                      <a:pt x="251293" y="70061"/>
                    </a:lnTo>
                    <a:lnTo>
                      <a:pt x="251084" y="35012"/>
                    </a:lnTo>
                    <a:lnTo>
                      <a:pt x="251137" y="17449"/>
                    </a:lnTo>
                    <a:lnTo>
                      <a:pt x="273502" y="17561"/>
                    </a:lnTo>
                    <a:lnTo>
                      <a:pt x="273581" y="0"/>
                    </a:lnTo>
                    <a:lnTo>
                      <a:pt x="323265" y="16"/>
                    </a:lnTo>
                    <a:lnTo>
                      <a:pt x="323525" y="6947"/>
                    </a:lnTo>
                    <a:lnTo>
                      <a:pt x="328243" y="19734"/>
                    </a:lnTo>
                    <a:lnTo>
                      <a:pt x="328400" y="23532"/>
                    </a:lnTo>
                    <a:lnTo>
                      <a:pt x="326627" y="29756"/>
                    </a:lnTo>
                    <a:lnTo>
                      <a:pt x="320345" y="36930"/>
                    </a:lnTo>
                    <a:lnTo>
                      <a:pt x="314923" y="39444"/>
                    </a:lnTo>
                    <a:lnTo>
                      <a:pt x="308328" y="44870"/>
                    </a:lnTo>
                    <a:lnTo>
                      <a:pt x="307076" y="49451"/>
                    </a:lnTo>
                    <a:lnTo>
                      <a:pt x="306947" y="55495"/>
                    </a:lnTo>
                    <a:lnTo>
                      <a:pt x="303037" y="61847"/>
                    </a:lnTo>
                    <a:lnTo>
                      <a:pt x="300795" y="72717"/>
                    </a:lnTo>
                    <a:lnTo>
                      <a:pt x="297875" y="78359"/>
                    </a:lnTo>
                    <a:lnTo>
                      <a:pt x="295398" y="89847"/>
                    </a:lnTo>
                    <a:lnTo>
                      <a:pt x="296494" y="95430"/>
                    </a:lnTo>
                    <a:lnTo>
                      <a:pt x="296806" y="103845"/>
                    </a:lnTo>
                    <a:lnTo>
                      <a:pt x="301211" y="113379"/>
                    </a:lnTo>
                    <a:lnTo>
                      <a:pt x="299439" y="117344"/>
                    </a:lnTo>
                    <a:lnTo>
                      <a:pt x="300247" y="128381"/>
                    </a:lnTo>
                    <a:lnTo>
                      <a:pt x="295685" y="138035"/>
                    </a:lnTo>
                    <a:lnTo>
                      <a:pt x="287631" y="153204"/>
                    </a:lnTo>
                    <a:lnTo>
                      <a:pt x="287057" y="160842"/>
                    </a:lnTo>
                    <a:lnTo>
                      <a:pt x="287396" y="167296"/>
                    </a:lnTo>
                    <a:lnTo>
                      <a:pt x="285623" y="173037"/>
                    </a:lnTo>
                    <a:lnTo>
                      <a:pt x="276839" y="186905"/>
                    </a:lnTo>
                    <a:lnTo>
                      <a:pt x="274337" y="195135"/>
                    </a:lnTo>
                    <a:lnTo>
                      <a:pt x="273346" y="203952"/>
                    </a:lnTo>
                    <a:lnTo>
                      <a:pt x="270087" y="215296"/>
                    </a:lnTo>
                    <a:lnTo>
                      <a:pt x="272929" y="226852"/>
                    </a:lnTo>
                    <a:lnTo>
                      <a:pt x="248244" y="226837"/>
                    </a:lnTo>
                    <a:lnTo>
                      <a:pt x="248373" y="192122"/>
                    </a:lnTo>
                    <a:lnTo>
                      <a:pt x="251580" y="192119"/>
                    </a:lnTo>
                    <a:lnTo>
                      <a:pt x="251528" y="157326"/>
                    </a:lnTo>
                    <a:lnTo>
                      <a:pt x="198038" y="157083"/>
                    </a:lnTo>
                    <a:lnTo>
                      <a:pt x="195405" y="154329"/>
                    </a:lnTo>
                    <a:lnTo>
                      <a:pt x="193581" y="157042"/>
                    </a:lnTo>
                    <a:lnTo>
                      <a:pt x="182215" y="157010"/>
                    </a:lnTo>
                    <a:lnTo>
                      <a:pt x="182215" y="159890"/>
                    </a:lnTo>
                    <a:lnTo>
                      <a:pt x="186751" y="158468"/>
                    </a:lnTo>
                    <a:lnTo>
                      <a:pt x="186751" y="165668"/>
                    </a:lnTo>
                    <a:lnTo>
                      <a:pt x="192460" y="162833"/>
                    </a:lnTo>
                    <a:lnTo>
                      <a:pt x="192460" y="174326"/>
                    </a:lnTo>
                    <a:lnTo>
                      <a:pt x="147103" y="173940"/>
                    </a:lnTo>
                    <a:lnTo>
                      <a:pt x="147025" y="165274"/>
                    </a:lnTo>
                    <a:lnTo>
                      <a:pt x="141290" y="165222"/>
                    </a:lnTo>
                    <a:lnTo>
                      <a:pt x="140586" y="169563"/>
                    </a:lnTo>
                    <a:lnTo>
                      <a:pt x="141368" y="173922"/>
                    </a:lnTo>
                    <a:lnTo>
                      <a:pt x="139752" y="173922"/>
                    </a:lnTo>
                    <a:lnTo>
                      <a:pt x="137693" y="178200"/>
                    </a:lnTo>
                    <a:lnTo>
                      <a:pt x="132792" y="178685"/>
                    </a:lnTo>
                    <a:lnTo>
                      <a:pt x="134017" y="169604"/>
                    </a:lnTo>
                    <a:lnTo>
                      <a:pt x="132297" y="167418"/>
                    </a:lnTo>
                    <a:lnTo>
                      <a:pt x="131619" y="171691"/>
                    </a:lnTo>
                    <a:lnTo>
                      <a:pt x="129273" y="173885"/>
                    </a:lnTo>
                    <a:lnTo>
                      <a:pt x="112329" y="173953"/>
                    </a:lnTo>
                    <a:lnTo>
                      <a:pt x="112512" y="191248"/>
                    </a:lnTo>
                    <a:lnTo>
                      <a:pt x="111939" y="191258"/>
                    </a:lnTo>
                    <a:lnTo>
                      <a:pt x="111886" y="208475"/>
                    </a:lnTo>
                    <a:lnTo>
                      <a:pt x="96846" y="208939"/>
                    </a:lnTo>
                    <a:lnTo>
                      <a:pt x="60847" y="209174"/>
                    </a:lnTo>
                    <a:lnTo>
                      <a:pt x="60847" y="206652"/>
                    </a:lnTo>
                    <a:lnTo>
                      <a:pt x="9338" y="206839"/>
                    </a:lnTo>
                    <a:lnTo>
                      <a:pt x="9443" y="201554"/>
                    </a:lnTo>
                    <a:lnTo>
                      <a:pt x="11737" y="199460"/>
                    </a:lnTo>
                    <a:lnTo>
                      <a:pt x="15517" y="193330"/>
                    </a:lnTo>
                    <a:lnTo>
                      <a:pt x="18644" y="193603"/>
                    </a:lnTo>
                    <a:lnTo>
                      <a:pt x="24196" y="191504"/>
                    </a:lnTo>
                    <a:lnTo>
                      <a:pt x="26595" y="189466"/>
                    </a:lnTo>
                    <a:lnTo>
                      <a:pt x="26778" y="154203"/>
                    </a:lnTo>
                    <a:lnTo>
                      <a:pt x="24145" y="152748"/>
                    </a:lnTo>
                    <a:lnTo>
                      <a:pt x="20600" y="153181"/>
                    </a:lnTo>
                    <a:lnTo>
                      <a:pt x="16142" y="151939"/>
                    </a:lnTo>
                    <a:lnTo>
                      <a:pt x="11241" y="152469"/>
                    </a:lnTo>
                    <a:lnTo>
                      <a:pt x="7618" y="151459"/>
                    </a:lnTo>
                    <a:lnTo>
                      <a:pt x="9782" y="146466"/>
                    </a:lnTo>
                    <a:lnTo>
                      <a:pt x="3161" y="145073"/>
                    </a:lnTo>
                    <a:lnTo>
                      <a:pt x="398" y="140735"/>
                    </a:lnTo>
                    <a:lnTo>
                      <a:pt x="33" y="137665"/>
                    </a:lnTo>
                    <a:lnTo>
                      <a:pt x="33" y="137665"/>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2" name="WI-7">
                <a:extLst>
                  <a:ext uri="{FF2B5EF4-FFF2-40B4-BE49-F238E27FC236}">
                    <a16:creationId xmlns:a16="http://schemas.microsoft.com/office/drawing/2014/main" id="{822FC6CF-0BAE-76FF-72BB-781515D00459}"/>
                  </a:ext>
                </a:extLst>
              </p:cNvPr>
              <p:cNvSpPr/>
              <p:nvPr/>
            </p:nvSpPr>
            <p:spPr>
              <a:xfrm>
                <a:off x="4981891" y="2248731"/>
                <a:ext cx="555087" cy="524988"/>
              </a:xfrm>
              <a:custGeom>
                <a:avLst/>
                <a:gdLst>
                  <a:gd name="connsiteX0" fmla="*/ 261000 w 555087"/>
                  <a:gd name="connsiteY0" fmla="*/ 34255 h 524988"/>
                  <a:gd name="connsiteX1" fmla="*/ 262599 w 555087"/>
                  <a:gd name="connsiteY1" fmla="*/ 34551 h 524988"/>
                  <a:gd name="connsiteX2" fmla="*/ 266466 w 555087"/>
                  <a:gd name="connsiteY2" fmla="*/ 38842 h 524988"/>
                  <a:gd name="connsiteX3" fmla="*/ 261290 w 555087"/>
                  <a:gd name="connsiteY3" fmla="*/ 40413 h 524988"/>
                  <a:gd name="connsiteX4" fmla="*/ 254389 w 555087"/>
                  <a:gd name="connsiteY4" fmla="*/ 43491 h 524988"/>
                  <a:gd name="connsiteX5" fmla="*/ 254826 w 555087"/>
                  <a:gd name="connsiteY5" fmla="*/ 46888 h 524988"/>
                  <a:gd name="connsiteX6" fmla="*/ 256323 w 555087"/>
                  <a:gd name="connsiteY6" fmla="*/ 48689 h 524988"/>
                  <a:gd name="connsiteX7" fmla="*/ 251230 w 555087"/>
                  <a:gd name="connsiteY7" fmla="*/ 49823 h 524988"/>
                  <a:gd name="connsiteX8" fmla="*/ 249505 w 555087"/>
                  <a:gd name="connsiteY8" fmla="*/ 49258 h 524988"/>
                  <a:gd name="connsiteX9" fmla="*/ 246865 w 555087"/>
                  <a:gd name="connsiteY9" fmla="*/ 52186 h 524988"/>
                  <a:gd name="connsiteX10" fmla="*/ 243207 w 555087"/>
                  <a:gd name="connsiteY10" fmla="*/ 54709 h 524988"/>
                  <a:gd name="connsiteX11" fmla="*/ 241294 w 555087"/>
                  <a:gd name="connsiteY11" fmla="*/ 54753 h 524988"/>
                  <a:gd name="connsiteX12" fmla="*/ 241939 w 555087"/>
                  <a:gd name="connsiteY12" fmla="*/ 52199 h 524988"/>
                  <a:gd name="connsiteX13" fmla="*/ 241025 w 555087"/>
                  <a:gd name="connsiteY13" fmla="*/ 49144 h 524988"/>
                  <a:gd name="connsiteX14" fmla="*/ 247593 w 555087"/>
                  <a:gd name="connsiteY14" fmla="*/ 46767 h 524988"/>
                  <a:gd name="connsiteX15" fmla="*/ 249962 w 555087"/>
                  <a:gd name="connsiteY15" fmla="*/ 43310 h 524988"/>
                  <a:gd name="connsiteX16" fmla="*/ 256343 w 555087"/>
                  <a:gd name="connsiteY16" fmla="*/ 39478 h 524988"/>
                  <a:gd name="connsiteX17" fmla="*/ 232543 w 555087"/>
                  <a:gd name="connsiteY17" fmla="*/ 19366 h 524988"/>
                  <a:gd name="connsiteX18" fmla="*/ 235557 w 555087"/>
                  <a:gd name="connsiteY18" fmla="*/ 20248 h 524988"/>
                  <a:gd name="connsiteX19" fmla="*/ 236430 w 555087"/>
                  <a:gd name="connsiteY19" fmla="*/ 23875 h 524988"/>
                  <a:gd name="connsiteX20" fmla="*/ 240795 w 555087"/>
                  <a:gd name="connsiteY20" fmla="*/ 24244 h 524988"/>
                  <a:gd name="connsiteX21" fmla="*/ 242146 w 555087"/>
                  <a:gd name="connsiteY21" fmla="*/ 28426 h 524988"/>
                  <a:gd name="connsiteX22" fmla="*/ 243580 w 555087"/>
                  <a:gd name="connsiteY22" fmla="*/ 28571 h 524988"/>
                  <a:gd name="connsiteX23" fmla="*/ 245534 w 555087"/>
                  <a:gd name="connsiteY23" fmla="*/ 31975 h 524988"/>
                  <a:gd name="connsiteX24" fmla="*/ 243331 w 555087"/>
                  <a:gd name="connsiteY24" fmla="*/ 33945 h 524988"/>
                  <a:gd name="connsiteX25" fmla="*/ 241253 w 555087"/>
                  <a:gd name="connsiteY25" fmla="*/ 37906 h 524988"/>
                  <a:gd name="connsiteX26" fmla="*/ 241584 w 555087"/>
                  <a:gd name="connsiteY26" fmla="*/ 39621 h 524988"/>
                  <a:gd name="connsiteX27" fmla="*/ 238301 w 555087"/>
                  <a:gd name="connsiteY27" fmla="*/ 45387 h 524988"/>
                  <a:gd name="connsiteX28" fmla="*/ 235807 w 555087"/>
                  <a:gd name="connsiteY28" fmla="*/ 48529 h 524988"/>
                  <a:gd name="connsiteX29" fmla="*/ 233395 w 555087"/>
                  <a:gd name="connsiteY29" fmla="*/ 48674 h 524988"/>
                  <a:gd name="connsiteX30" fmla="*/ 232231 w 555087"/>
                  <a:gd name="connsiteY30" fmla="*/ 52796 h 524988"/>
                  <a:gd name="connsiteX31" fmla="*/ 230111 w 555087"/>
                  <a:gd name="connsiteY31" fmla="*/ 54153 h 524988"/>
                  <a:gd name="connsiteX32" fmla="*/ 233707 w 555087"/>
                  <a:gd name="connsiteY32" fmla="*/ 64730 h 524988"/>
                  <a:gd name="connsiteX33" fmla="*/ 229800 w 555087"/>
                  <a:gd name="connsiteY33" fmla="*/ 69145 h 524988"/>
                  <a:gd name="connsiteX34" fmla="*/ 227098 w 555087"/>
                  <a:gd name="connsiteY34" fmla="*/ 69835 h 524988"/>
                  <a:gd name="connsiteX35" fmla="*/ 225892 w 555087"/>
                  <a:gd name="connsiteY35" fmla="*/ 75640 h 524988"/>
                  <a:gd name="connsiteX36" fmla="*/ 222691 w 555087"/>
                  <a:gd name="connsiteY36" fmla="*/ 79926 h 524988"/>
                  <a:gd name="connsiteX37" fmla="*/ 223211 w 555087"/>
                  <a:gd name="connsiteY37" fmla="*/ 82275 h 524988"/>
                  <a:gd name="connsiteX38" fmla="*/ 226308 w 555087"/>
                  <a:gd name="connsiteY38" fmla="*/ 83265 h 524988"/>
                  <a:gd name="connsiteX39" fmla="*/ 231234 w 555087"/>
                  <a:gd name="connsiteY39" fmla="*/ 80099 h 524988"/>
                  <a:gd name="connsiteX40" fmla="*/ 240504 w 555087"/>
                  <a:gd name="connsiteY40" fmla="*/ 76240 h 524988"/>
                  <a:gd name="connsiteX41" fmla="*/ 247072 w 555087"/>
                  <a:gd name="connsiteY41" fmla="*/ 71138 h 524988"/>
                  <a:gd name="connsiteX42" fmla="*/ 246324 w 555087"/>
                  <a:gd name="connsiteY42" fmla="*/ 68584 h 524988"/>
                  <a:gd name="connsiteX43" fmla="*/ 250086 w 555087"/>
                  <a:gd name="connsiteY43" fmla="*/ 68426 h 524988"/>
                  <a:gd name="connsiteX44" fmla="*/ 243684 w 555087"/>
                  <a:gd name="connsiteY44" fmla="*/ 62312 h 524988"/>
                  <a:gd name="connsiteX45" fmla="*/ 242583 w 555087"/>
                  <a:gd name="connsiteY45" fmla="*/ 60292 h 524988"/>
                  <a:gd name="connsiteX46" fmla="*/ 239007 w 555087"/>
                  <a:gd name="connsiteY46" fmla="*/ 58291 h 524988"/>
                  <a:gd name="connsiteX47" fmla="*/ 241689 w 555087"/>
                  <a:gd name="connsiteY47" fmla="*/ 58691 h 524988"/>
                  <a:gd name="connsiteX48" fmla="*/ 244245 w 555087"/>
                  <a:gd name="connsiteY48" fmla="*/ 61909 h 524988"/>
                  <a:gd name="connsiteX49" fmla="*/ 251998 w 555087"/>
                  <a:gd name="connsiteY49" fmla="*/ 69612 h 524988"/>
                  <a:gd name="connsiteX50" fmla="*/ 264469 w 555087"/>
                  <a:gd name="connsiteY50" fmla="*/ 80449 h 524988"/>
                  <a:gd name="connsiteX51" fmla="*/ 270019 w 555087"/>
                  <a:gd name="connsiteY51" fmla="*/ 83599 h 524988"/>
                  <a:gd name="connsiteX52" fmla="*/ 273698 w 555087"/>
                  <a:gd name="connsiteY52" fmla="*/ 82169 h 524988"/>
                  <a:gd name="connsiteX53" fmla="*/ 281554 w 555087"/>
                  <a:gd name="connsiteY53" fmla="*/ 86886 h 524988"/>
                  <a:gd name="connsiteX54" fmla="*/ 283779 w 555087"/>
                  <a:gd name="connsiteY54" fmla="*/ 86124 h 524988"/>
                  <a:gd name="connsiteX55" fmla="*/ 286647 w 555087"/>
                  <a:gd name="connsiteY55" fmla="*/ 91756 h 524988"/>
                  <a:gd name="connsiteX56" fmla="*/ 291552 w 555087"/>
                  <a:gd name="connsiteY56" fmla="*/ 90434 h 524988"/>
                  <a:gd name="connsiteX57" fmla="*/ 293132 w 555087"/>
                  <a:gd name="connsiteY57" fmla="*/ 88131 h 524988"/>
                  <a:gd name="connsiteX58" fmla="*/ 295626 w 555087"/>
                  <a:gd name="connsiteY58" fmla="*/ 89742 h 524988"/>
                  <a:gd name="connsiteX59" fmla="*/ 295751 w 555087"/>
                  <a:gd name="connsiteY59" fmla="*/ 94507 h 524988"/>
                  <a:gd name="connsiteX60" fmla="*/ 300012 w 555087"/>
                  <a:gd name="connsiteY60" fmla="*/ 93096 h 524988"/>
                  <a:gd name="connsiteX61" fmla="*/ 301799 w 555087"/>
                  <a:gd name="connsiteY61" fmla="*/ 96760 h 524988"/>
                  <a:gd name="connsiteX62" fmla="*/ 305479 w 555087"/>
                  <a:gd name="connsiteY62" fmla="*/ 95865 h 524988"/>
                  <a:gd name="connsiteX63" fmla="*/ 307017 w 555087"/>
                  <a:gd name="connsiteY63" fmla="*/ 96977 h 524988"/>
                  <a:gd name="connsiteX64" fmla="*/ 308533 w 555087"/>
                  <a:gd name="connsiteY64" fmla="*/ 101040 h 524988"/>
                  <a:gd name="connsiteX65" fmla="*/ 311361 w 555087"/>
                  <a:gd name="connsiteY65" fmla="*/ 104321 h 524988"/>
                  <a:gd name="connsiteX66" fmla="*/ 311402 w 555087"/>
                  <a:gd name="connsiteY66" fmla="*/ 107127 h 524988"/>
                  <a:gd name="connsiteX67" fmla="*/ 313085 w 555087"/>
                  <a:gd name="connsiteY67" fmla="*/ 108138 h 524988"/>
                  <a:gd name="connsiteX68" fmla="*/ 313647 w 555087"/>
                  <a:gd name="connsiteY68" fmla="*/ 112345 h 524988"/>
                  <a:gd name="connsiteX69" fmla="*/ 316453 w 555087"/>
                  <a:gd name="connsiteY69" fmla="*/ 118631 h 524988"/>
                  <a:gd name="connsiteX70" fmla="*/ 318198 w 555087"/>
                  <a:gd name="connsiteY70" fmla="*/ 120737 h 524988"/>
                  <a:gd name="connsiteX71" fmla="*/ 318012 w 555087"/>
                  <a:gd name="connsiteY71" fmla="*/ 124477 h 524988"/>
                  <a:gd name="connsiteX72" fmla="*/ 341208 w 555087"/>
                  <a:gd name="connsiteY72" fmla="*/ 131005 h 524988"/>
                  <a:gd name="connsiteX73" fmla="*/ 436300 w 555087"/>
                  <a:gd name="connsiteY73" fmla="*/ 157548 h 524988"/>
                  <a:gd name="connsiteX74" fmla="*/ 463944 w 555087"/>
                  <a:gd name="connsiteY74" fmla="*/ 173841 h 524988"/>
                  <a:gd name="connsiteX75" fmla="*/ 467976 w 555087"/>
                  <a:gd name="connsiteY75" fmla="*/ 177138 h 524988"/>
                  <a:gd name="connsiteX76" fmla="*/ 472258 w 555087"/>
                  <a:gd name="connsiteY76" fmla="*/ 175760 h 524988"/>
                  <a:gd name="connsiteX77" fmla="*/ 471884 w 555087"/>
                  <a:gd name="connsiteY77" fmla="*/ 177867 h 524988"/>
                  <a:gd name="connsiteX78" fmla="*/ 476706 w 555087"/>
                  <a:gd name="connsiteY78" fmla="*/ 176021 h 524988"/>
                  <a:gd name="connsiteX79" fmla="*/ 479200 w 555087"/>
                  <a:gd name="connsiteY79" fmla="*/ 178366 h 524988"/>
                  <a:gd name="connsiteX80" fmla="*/ 483711 w 555087"/>
                  <a:gd name="connsiteY80" fmla="*/ 178308 h 524988"/>
                  <a:gd name="connsiteX81" fmla="*/ 486163 w 555087"/>
                  <a:gd name="connsiteY81" fmla="*/ 182333 h 524988"/>
                  <a:gd name="connsiteX82" fmla="*/ 490923 w 555087"/>
                  <a:gd name="connsiteY82" fmla="*/ 182596 h 524988"/>
                  <a:gd name="connsiteX83" fmla="*/ 492357 w 555087"/>
                  <a:gd name="connsiteY83" fmla="*/ 177870 h 524988"/>
                  <a:gd name="connsiteX84" fmla="*/ 494082 w 555087"/>
                  <a:gd name="connsiteY84" fmla="*/ 179712 h 524988"/>
                  <a:gd name="connsiteX85" fmla="*/ 496784 w 555087"/>
                  <a:gd name="connsiteY85" fmla="*/ 177947 h 524988"/>
                  <a:gd name="connsiteX86" fmla="*/ 503206 w 555087"/>
                  <a:gd name="connsiteY86" fmla="*/ 177374 h 524988"/>
                  <a:gd name="connsiteX87" fmla="*/ 504517 w 555087"/>
                  <a:gd name="connsiteY87" fmla="*/ 181222 h 524988"/>
                  <a:gd name="connsiteX88" fmla="*/ 507676 w 555087"/>
                  <a:gd name="connsiteY88" fmla="*/ 180390 h 524988"/>
                  <a:gd name="connsiteX89" fmla="*/ 511126 w 555087"/>
                  <a:gd name="connsiteY89" fmla="*/ 182075 h 524988"/>
                  <a:gd name="connsiteX90" fmla="*/ 513849 w 555087"/>
                  <a:gd name="connsiteY90" fmla="*/ 184673 h 524988"/>
                  <a:gd name="connsiteX91" fmla="*/ 517964 w 555087"/>
                  <a:gd name="connsiteY91" fmla="*/ 181939 h 524988"/>
                  <a:gd name="connsiteX92" fmla="*/ 524034 w 555087"/>
                  <a:gd name="connsiteY92" fmla="*/ 186539 h 524988"/>
                  <a:gd name="connsiteX93" fmla="*/ 528253 w 555087"/>
                  <a:gd name="connsiteY93" fmla="*/ 188657 h 524988"/>
                  <a:gd name="connsiteX94" fmla="*/ 533533 w 555087"/>
                  <a:gd name="connsiteY94" fmla="*/ 186737 h 524988"/>
                  <a:gd name="connsiteX95" fmla="*/ 533907 w 555087"/>
                  <a:gd name="connsiteY95" fmla="*/ 188789 h 524988"/>
                  <a:gd name="connsiteX96" fmla="*/ 538355 w 555087"/>
                  <a:gd name="connsiteY96" fmla="*/ 189191 h 524988"/>
                  <a:gd name="connsiteX97" fmla="*/ 539061 w 555087"/>
                  <a:gd name="connsiteY97" fmla="*/ 188344 h 524988"/>
                  <a:gd name="connsiteX98" fmla="*/ 541951 w 555087"/>
                  <a:gd name="connsiteY98" fmla="*/ 190344 h 524988"/>
                  <a:gd name="connsiteX99" fmla="*/ 544757 w 555087"/>
                  <a:gd name="connsiteY99" fmla="*/ 190914 h 524988"/>
                  <a:gd name="connsiteX100" fmla="*/ 547771 w 555087"/>
                  <a:gd name="connsiteY100" fmla="*/ 193698 h 524988"/>
                  <a:gd name="connsiteX101" fmla="*/ 550868 w 555087"/>
                  <a:gd name="connsiteY101" fmla="*/ 194513 h 524988"/>
                  <a:gd name="connsiteX102" fmla="*/ 549495 w 555087"/>
                  <a:gd name="connsiteY102" fmla="*/ 197281 h 524988"/>
                  <a:gd name="connsiteX103" fmla="*/ 550410 w 555087"/>
                  <a:gd name="connsiteY103" fmla="*/ 200377 h 524988"/>
                  <a:gd name="connsiteX104" fmla="*/ 553611 w 555087"/>
                  <a:gd name="connsiteY104" fmla="*/ 201337 h 524988"/>
                  <a:gd name="connsiteX105" fmla="*/ 552863 w 555087"/>
                  <a:gd name="connsiteY105" fmla="*/ 203128 h 524988"/>
                  <a:gd name="connsiteX106" fmla="*/ 546357 w 555087"/>
                  <a:gd name="connsiteY106" fmla="*/ 209928 h 524988"/>
                  <a:gd name="connsiteX107" fmla="*/ 546835 w 555087"/>
                  <a:gd name="connsiteY107" fmla="*/ 212084 h 524988"/>
                  <a:gd name="connsiteX108" fmla="*/ 549330 w 555087"/>
                  <a:gd name="connsiteY108" fmla="*/ 213117 h 524988"/>
                  <a:gd name="connsiteX109" fmla="*/ 550888 w 555087"/>
                  <a:gd name="connsiteY109" fmla="*/ 216044 h 524988"/>
                  <a:gd name="connsiteX110" fmla="*/ 555087 w 555087"/>
                  <a:gd name="connsiteY110" fmla="*/ 216893 h 524988"/>
                  <a:gd name="connsiteX111" fmla="*/ 554983 w 555087"/>
                  <a:gd name="connsiteY111" fmla="*/ 228055 h 524988"/>
                  <a:gd name="connsiteX112" fmla="*/ 541327 w 555087"/>
                  <a:gd name="connsiteY112" fmla="*/ 227225 h 524988"/>
                  <a:gd name="connsiteX113" fmla="*/ 512893 w 555087"/>
                  <a:gd name="connsiteY113" fmla="*/ 226511 h 524988"/>
                  <a:gd name="connsiteX114" fmla="*/ 512747 w 555087"/>
                  <a:gd name="connsiteY114" fmla="*/ 267275 h 524988"/>
                  <a:gd name="connsiteX115" fmla="*/ 512560 w 555087"/>
                  <a:gd name="connsiteY115" fmla="*/ 283378 h 524988"/>
                  <a:gd name="connsiteX116" fmla="*/ 483835 w 555087"/>
                  <a:gd name="connsiteY116" fmla="*/ 283063 h 524988"/>
                  <a:gd name="connsiteX117" fmla="*/ 483606 w 555087"/>
                  <a:gd name="connsiteY117" fmla="*/ 311570 h 524988"/>
                  <a:gd name="connsiteX118" fmla="*/ 488429 w 555087"/>
                  <a:gd name="connsiteY118" fmla="*/ 311599 h 524988"/>
                  <a:gd name="connsiteX119" fmla="*/ 488076 w 555087"/>
                  <a:gd name="connsiteY119" fmla="*/ 325901 h 524988"/>
                  <a:gd name="connsiteX120" fmla="*/ 448874 w 555087"/>
                  <a:gd name="connsiteY120" fmla="*/ 325788 h 524988"/>
                  <a:gd name="connsiteX121" fmla="*/ 448937 w 555087"/>
                  <a:gd name="connsiteY121" fmla="*/ 340336 h 524988"/>
                  <a:gd name="connsiteX122" fmla="*/ 421084 w 555087"/>
                  <a:gd name="connsiteY122" fmla="*/ 340284 h 524988"/>
                  <a:gd name="connsiteX123" fmla="*/ 421023 w 555087"/>
                  <a:gd name="connsiteY123" fmla="*/ 377877 h 524988"/>
                  <a:gd name="connsiteX124" fmla="*/ 421105 w 555087"/>
                  <a:gd name="connsiteY124" fmla="*/ 396863 h 524988"/>
                  <a:gd name="connsiteX125" fmla="*/ 407055 w 555087"/>
                  <a:gd name="connsiteY125" fmla="*/ 396860 h 524988"/>
                  <a:gd name="connsiteX126" fmla="*/ 390324 w 555087"/>
                  <a:gd name="connsiteY126" fmla="*/ 396135 h 524988"/>
                  <a:gd name="connsiteX127" fmla="*/ 360579 w 555087"/>
                  <a:gd name="connsiteY127" fmla="*/ 396322 h 524988"/>
                  <a:gd name="connsiteX128" fmla="*/ 335991 w 555087"/>
                  <a:gd name="connsiteY128" fmla="*/ 396302 h 524988"/>
                  <a:gd name="connsiteX129" fmla="*/ 335970 w 555087"/>
                  <a:gd name="connsiteY129" fmla="*/ 427985 h 524988"/>
                  <a:gd name="connsiteX130" fmla="*/ 334266 w 555087"/>
                  <a:gd name="connsiteY130" fmla="*/ 428016 h 524988"/>
                  <a:gd name="connsiteX131" fmla="*/ 334266 w 555087"/>
                  <a:gd name="connsiteY131" fmla="*/ 430361 h 524988"/>
                  <a:gd name="connsiteX132" fmla="*/ 336011 w 555087"/>
                  <a:gd name="connsiteY132" fmla="*/ 430934 h 524988"/>
                  <a:gd name="connsiteX133" fmla="*/ 336053 w 555087"/>
                  <a:gd name="connsiteY133" fmla="*/ 438574 h 524988"/>
                  <a:gd name="connsiteX134" fmla="*/ 322730 w 555087"/>
                  <a:gd name="connsiteY134" fmla="*/ 438455 h 524988"/>
                  <a:gd name="connsiteX135" fmla="*/ 322564 w 555087"/>
                  <a:gd name="connsiteY135" fmla="*/ 466709 h 524988"/>
                  <a:gd name="connsiteX136" fmla="*/ 343037 w 555087"/>
                  <a:gd name="connsiteY136" fmla="*/ 466636 h 524988"/>
                  <a:gd name="connsiteX137" fmla="*/ 343639 w 555087"/>
                  <a:gd name="connsiteY137" fmla="*/ 469794 h 524988"/>
                  <a:gd name="connsiteX138" fmla="*/ 340501 w 555087"/>
                  <a:gd name="connsiteY138" fmla="*/ 472418 h 524988"/>
                  <a:gd name="connsiteX139" fmla="*/ 342787 w 555087"/>
                  <a:gd name="connsiteY139" fmla="*/ 474336 h 524988"/>
                  <a:gd name="connsiteX140" fmla="*/ 340626 w 555087"/>
                  <a:gd name="connsiteY140" fmla="*/ 476110 h 524988"/>
                  <a:gd name="connsiteX141" fmla="*/ 342954 w 555087"/>
                  <a:gd name="connsiteY141" fmla="*/ 475973 h 524988"/>
                  <a:gd name="connsiteX142" fmla="*/ 342538 w 555087"/>
                  <a:gd name="connsiteY142" fmla="*/ 478407 h 524988"/>
                  <a:gd name="connsiteX143" fmla="*/ 341021 w 555087"/>
                  <a:gd name="connsiteY143" fmla="*/ 478038 h 524988"/>
                  <a:gd name="connsiteX144" fmla="*/ 340667 w 555087"/>
                  <a:gd name="connsiteY144" fmla="*/ 482245 h 524988"/>
                  <a:gd name="connsiteX145" fmla="*/ 338568 w 555087"/>
                  <a:gd name="connsiteY145" fmla="*/ 480473 h 524988"/>
                  <a:gd name="connsiteX146" fmla="*/ 335263 w 555087"/>
                  <a:gd name="connsiteY146" fmla="*/ 479883 h 524988"/>
                  <a:gd name="connsiteX147" fmla="*/ 334515 w 555087"/>
                  <a:gd name="connsiteY147" fmla="*/ 487043 h 524988"/>
                  <a:gd name="connsiteX148" fmla="*/ 331044 w 555087"/>
                  <a:gd name="connsiteY148" fmla="*/ 487194 h 524988"/>
                  <a:gd name="connsiteX149" fmla="*/ 331314 w 555087"/>
                  <a:gd name="connsiteY149" fmla="*/ 490233 h 524988"/>
                  <a:gd name="connsiteX150" fmla="*/ 328882 w 555087"/>
                  <a:gd name="connsiteY150" fmla="*/ 491988 h 524988"/>
                  <a:gd name="connsiteX151" fmla="*/ 329714 w 555087"/>
                  <a:gd name="connsiteY151" fmla="*/ 499052 h 524988"/>
                  <a:gd name="connsiteX152" fmla="*/ 331979 w 555087"/>
                  <a:gd name="connsiteY152" fmla="*/ 502850 h 524988"/>
                  <a:gd name="connsiteX153" fmla="*/ 331189 w 555087"/>
                  <a:gd name="connsiteY153" fmla="*/ 505360 h 524988"/>
                  <a:gd name="connsiteX154" fmla="*/ 334827 w 555087"/>
                  <a:gd name="connsiteY154" fmla="*/ 507337 h 524988"/>
                  <a:gd name="connsiteX155" fmla="*/ 337009 w 555087"/>
                  <a:gd name="connsiteY155" fmla="*/ 513868 h 524988"/>
                  <a:gd name="connsiteX156" fmla="*/ 337093 w 555087"/>
                  <a:gd name="connsiteY156" fmla="*/ 519199 h 524988"/>
                  <a:gd name="connsiteX157" fmla="*/ 333808 w 555087"/>
                  <a:gd name="connsiteY157" fmla="*/ 520213 h 524988"/>
                  <a:gd name="connsiteX158" fmla="*/ 334079 w 555087"/>
                  <a:gd name="connsiteY158" fmla="*/ 521820 h 524988"/>
                  <a:gd name="connsiteX159" fmla="*/ 328820 w 555087"/>
                  <a:gd name="connsiteY159" fmla="*/ 521578 h 524988"/>
                  <a:gd name="connsiteX160" fmla="*/ 327905 w 555087"/>
                  <a:gd name="connsiteY160" fmla="*/ 517782 h 524988"/>
                  <a:gd name="connsiteX161" fmla="*/ 322356 w 555087"/>
                  <a:gd name="connsiteY161" fmla="*/ 519032 h 524988"/>
                  <a:gd name="connsiteX162" fmla="*/ 318905 w 555087"/>
                  <a:gd name="connsiteY162" fmla="*/ 519037 h 524988"/>
                  <a:gd name="connsiteX163" fmla="*/ 314416 w 555087"/>
                  <a:gd name="connsiteY163" fmla="*/ 524988 h 524988"/>
                  <a:gd name="connsiteX164" fmla="*/ 309823 w 555087"/>
                  <a:gd name="connsiteY164" fmla="*/ 522649 h 524988"/>
                  <a:gd name="connsiteX165" fmla="*/ 309802 w 555087"/>
                  <a:gd name="connsiteY165" fmla="*/ 509707 h 524988"/>
                  <a:gd name="connsiteX166" fmla="*/ 295917 w 555087"/>
                  <a:gd name="connsiteY166" fmla="*/ 509688 h 524988"/>
                  <a:gd name="connsiteX167" fmla="*/ 281243 w 555087"/>
                  <a:gd name="connsiteY167" fmla="*/ 508831 h 524988"/>
                  <a:gd name="connsiteX168" fmla="*/ 277771 w 555087"/>
                  <a:gd name="connsiteY168" fmla="*/ 507194 h 524988"/>
                  <a:gd name="connsiteX169" fmla="*/ 275527 w 555087"/>
                  <a:gd name="connsiteY169" fmla="*/ 503034 h 524988"/>
                  <a:gd name="connsiteX170" fmla="*/ 273262 w 555087"/>
                  <a:gd name="connsiteY170" fmla="*/ 502840 h 524988"/>
                  <a:gd name="connsiteX171" fmla="*/ 271515 w 555087"/>
                  <a:gd name="connsiteY171" fmla="*/ 506611 h 524988"/>
                  <a:gd name="connsiteX172" fmla="*/ 273823 w 555087"/>
                  <a:gd name="connsiteY172" fmla="*/ 507412 h 524988"/>
                  <a:gd name="connsiteX173" fmla="*/ 269936 w 555087"/>
                  <a:gd name="connsiteY173" fmla="*/ 507816 h 524988"/>
                  <a:gd name="connsiteX174" fmla="*/ 268314 w 555087"/>
                  <a:gd name="connsiteY174" fmla="*/ 508971 h 524988"/>
                  <a:gd name="connsiteX175" fmla="*/ 268232 w 555087"/>
                  <a:gd name="connsiteY175" fmla="*/ 466820 h 524988"/>
                  <a:gd name="connsiteX176" fmla="*/ 267670 w 555087"/>
                  <a:gd name="connsiteY176" fmla="*/ 466816 h 524988"/>
                  <a:gd name="connsiteX177" fmla="*/ 267629 w 555087"/>
                  <a:gd name="connsiteY177" fmla="*/ 438791 h 524988"/>
                  <a:gd name="connsiteX178" fmla="*/ 239673 w 555087"/>
                  <a:gd name="connsiteY178" fmla="*/ 438753 h 524988"/>
                  <a:gd name="connsiteX179" fmla="*/ 239652 w 555087"/>
                  <a:gd name="connsiteY179" fmla="*/ 441269 h 524988"/>
                  <a:gd name="connsiteX180" fmla="*/ 237303 w 555087"/>
                  <a:gd name="connsiteY180" fmla="*/ 441367 h 524988"/>
                  <a:gd name="connsiteX181" fmla="*/ 235079 w 555087"/>
                  <a:gd name="connsiteY181" fmla="*/ 437850 h 524988"/>
                  <a:gd name="connsiteX182" fmla="*/ 238509 w 555087"/>
                  <a:gd name="connsiteY182" fmla="*/ 437603 h 524988"/>
                  <a:gd name="connsiteX183" fmla="*/ 236284 w 555087"/>
                  <a:gd name="connsiteY183" fmla="*/ 435839 h 524988"/>
                  <a:gd name="connsiteX184" fmla="*/ 236783 w 555087"/>
                  <a:gd name="connsiteY184" fmla="*/ 434270 h 524988"/>
                  <a:gd name="connsiteX185" fmla="*/ 234435 w 555087"/>
                  <a:gd name="connsiteY185" fmla="*/ 432468 h 524988"/>
                  <a:gd name="connsiteX186" fmla="*/ 235017 w 555087"/>
                  <a:gd name="connsiteY186" fmla="*/ 437034 h 524988"/>
                  <a:gd name="connsiteX187" fmla="*/ 228677 w 555087"/>
                  <a:gd name="connsiteY187" fmla="*/ 436994 h 524988"/>
                  <a:gd name="connsiteX188" fmla="*/ 228095 w 555087"/>
                  <a:gd name="connsiteY188" fmla="*/ 435252 h 524988"/>
                  <a:gd name="connsiteX189" fmla="*/ 225746 w 555087"/>
                  <a:gd name="connsiteY189" fmla="*/ 435224 h 524988"/>
                  <a:gd name="connsiteX190" fmla="*/ 225746 w 555087"/>
                  <a:gd name="connsiteY190" fmla="*/ 438726 h 524988"/>
                  <a:gd name="connsiteX191" fmla="*/ 211841 w 555087"/>
                  <a:gd name="connsiteY191" fmla="*/ 438733 h 524988"/>
                  <a:gd name="connsiteX192" fmla="*/ 211862 w 555087"/>
                  <a:gd name="connsiteY192" fmla="*/ 410591 h 524988"/>
                  <a:gd name="connsiteX193" fmla="*/ 225829 w 555087"/>
                  <a:gd name="connsiteY193" fmla="*/ 410647 h 524988"/>
                  <a:gd name="connsiteX194" fmla="*/ 225934 w 555087"/>
                  <a:gd name="connsiteY194" fmla="*/ 383175 h 524988"/>
                  <a:gd name="connsiteX195" fmla="*/ 225788 w 555087"/>
                  <a:gd name="connsiteY195" fmla="*/ 354109 h 524988"/>
                  <a:gd name="connsiteX196" fmla="*/ 204754 w 555087"/>
                  <a:gd name="connsiteY196" fmla="*/ 354130 h 524988"/>
                  <a:gd name="connsiteX197" fmla="*/ 204816 w 555087"/>
                  <a:gd name="connsiteY197" fmla="*/ 368330 h 524988"/>
                  <a:gd name="connsiteX198" fmla="*/ 190828 w 555087"/>
                  <a:gd name="connsiteY198" fmla="*/ 368352 h 524988"/>
                  <a:gd name="connsiteX199" fmla="*/ 190723 w 555087"/>
                  <a:gd name="connsiteY199" fmla="*/ 353365 h 524988"/>
                  <a:gd name="connsiteX200" fmla="*/ 187897 w 555087"/>
                  <a:gd name="connsiteY200" fmla="*/ 354236 h 524988"/>
                  <a:gd name="connsiteX201" fmla="*/ 186338 w 555087"/>
                  <a:gd name="connsiteY201" fmla="*/ 352608 h 524988"/>
                  <a:gd name="connsiteX202" fmla="*/ 184218 w 555087"/>
                  <a:gd name="connsiteY202" fmla="*/ 353081 h 524988"/>
                  <a:gd name="connsiteX203" fmla="*/ 180913 w 555087"/>
                  <a:gd name="connsiteY203" fmla="*/ 350198 h 524988"/>
                  <a:gd name="connsiteX204" fmla="*/ 178190 w 555087"/>
                  <a:gd name="connsiteY204" fmla="*/ 355326 h 524988"/>
                  <a:gd name="connsiteX205" fmla="*/ 175447 w 555087"/>
                  <a:gd name="connsiteY205" fmla="*/ 354075 h 524988"/>
                  <a:gd name="connsiteX206" fmla="*/ 176922 w 555087"/>
                  <a:gd name="connsiteY206" fmla="*/ 351476 h 524988"/>
                  <a:gd name="connsiteX207" fmla="*/ 174594 w 555087"/>
                  <a:gd name="connsiteY207" fmla="*/ 350607 h 524988"/>
                  <a:gd name="connsiteX208" fmla="*/ 173409 w 555087"/>
                  <a:gd name="connsiteY208" fmla="*/ 352327 h 524988"/>
                  <a:gd name="connsiteX209" fmla="*/ 168858 w 555087"/>
                  <a:gd name="connsiteY209" fmla="*/ 352348 h 524988"/>
                  <a:gd name="connsiteX210" fmla="*/ 168567 w 555087"/>
                  <a:gd name="connsiteY210" fmla="*/ 354117 h 524988"/>
                  <a:gd name="connsiteX211" fmla="*/ 156117 w 555087"/>
                  <a:gd name="connsiteY211" fmla="*/ 354105 h 524988"/>
                  <a:gd name="connsiteX212" fmla="*/ 156096 w 555087"/>
                  <a:gd name="connsiteY212" fmla="*/ 340013 h 524988"/>
                  <a:gd name="connsiteX213" fmla="*/ 142024 w 555087"/>
                  <a:gd name="connsiteY213" fmla="*/ 340196 h 524988"/>
                  <a:gd name="connsiteX214" fmla="*/ 142003 w 555087"/>
                  <a:gd name="connsiteY214" fmla="*/ 325336 h 524988"/>
                  <a:gd name="connsiteX215" fmla="*/ 140299 w 555087"/>
                  <a:gd name="connsiteY215" fmla="*/ 325332 h 524988"/>
                  <a:gd name="connsiteX216" fmla="*/ 140382 w 555087"/>
                  <a:gd name="connsiteY216" fmla="*/ 311078 h 524988"/>
                  <a:gd name="connsiteX217" fmla="*/ 83951 w 555087"/>
                  <a:gd name="connsiteY217" fmla="*/ 310824 h 524988"/>
                  <a:gd name="connsiteX218" fmla="*/ 83889 w 555087"/>
                  <a:gd name="connsiteY218" fmla="*/ 325204 h 524988"/>
                  <a:gd name="connsiteX219" fmla="*/ 86299 w 555087"/>
                  <a:gd name="connsiteY219" fmla="*/ 325240 h 524988"/>
                  <a:gd name="connsiteX220" fmla="*/ 86403 w 555087"/>
                  <a:gd name="connsiteY220" fmla="*/ 356439 h 524988"/>
                  <a:gd name="connsiteX221" fmla="*/ 86257 w 555087"/>
                  <a:gd name="connsiteY221" fmla="*/ 368203 h 524988"/>
                  <a:gd name="connsiteX222" fmla="*/ 74763 w 555087"/>
                  <a:gd name="connsiteY222" fmla="*/ 368227 h 524988"/>
                  <a:gd name="connsiteX223" fmla="*/ 58842 w 555087"/>
                  <a:gd name="connsiteY223" fmla="*/ 367479 h 524988"/>
                  <a:gd name="connsiteX224" fmla="*/ 23029 w 555087"/>
                  <a:gd name="connsiteY224" fmla="*/ 367419 h 524988"/>
                  <a:gd name="connsiteX225" fmla="*/ 13531 w 555087"/>
                  <a:gd name="connsiteY225" fmla="*/ 367527 h 524988"/>
                  <a:gd name="connsiteX226" fmla="*/ 14091 w 555087"/>
                  <a:gd name="connsiteY226" fmla="*/ 365265 h 524988"/>
                  <a:gd name="connsiteX227" fmla="*/ 12865 w 555087"/>
                  <a:gd name="connsiteY227" fmla="*/ 362515 h 524988"/>
                  <a:gd name="connsiteX228" fmla="*/ 14632 w 555087"/>
                  <a:gd name="connsiteY228" fmla="*/ 360064 h 524988"/>
                  <a:gd name="connsiteX229" fmla="*/ 15650 w 555087"/>
                  <a:gd name="connsiteY229" fmla="*/ 355271 h 524988"/>
                  <a:gd name="connsiteX230" fmla="*/ 15193 w 555087"/>
                  <a:gd name="connsiteY230" fmla="*/ 352262 h 524988"/>
                  <a:gd name="connsiteX231" fmla="*/ 13489 w 555087"/>
                  <a:gd name="connsiteY231" fmla="*/ 349594 h 524988"/>
                  <a:gd name="connsiteX232" fmla="*/ 13281 w 555087"/>
                  <a:gd name="connsiteY232" fmla="*/ 344828 h 524988"/>
                  <a:gd name="connsiteX233" fmla="*/ 14050 w 555087"/>
                  <a:gd name="connsiteY233" fmla="*/ 340361 h 524988"/>
                  <a:gd name="connsiteX234" fmla="*/ 10309 w 555087"/>
                  <a:gd name="connsiteY234" fmla="*/ 336791 h 524988"/>
                  <a:gd name="connsiteX235" fmla="*/ 9644 w 555087"/>
                  <a:gd name="connsiteY235" fmla="*/ 334383 h 524988"/>
                  <a:gd name="connsiteX236" fmla="*/ 10953 w 555087"/>
                  <a:gd name="connsiteY236" fmla="*/ 332058 h 524988"/>
                  <a:gd name="connsiteX237" fmla="*/ 16295 w 555087"/>
                  <a:gd name="connsiteY237" fmla="*/ 327377 h 524988"/>
                  <a:gd name="connsiteX238" fmla="*/ 16918 w 555087"/>
                  <a:gd name="connsiteY238" fmla="*/ 326036 h 524988"/>
                  <a:gd name="connsiteX239" fmla="*/ 15484 w 555087"/>
                  <a:gd name="connsiteY239" fmla="*/ 321700 h 524988"/>
                  <a:gd name="connsiteX240" fmla="*/ 15359 w 555087"/>
                  <a:gd name="connsiteY240" fmla="*/ 316514 h 524988"/>
                  <a:gd name="connsiteX241" fmla="*/ 13780 w 555087"/>
                  <a:gd name="connsiteY241" fmla="*/ 314763 h 524988"/>
                  <a:gd name="connsiteX242" fmla="*/ 15526 w 555087"/>
                  <a:gd name="connsiteY242" fmla="*/ 309331 h 524988"/>
                  <a:gd name="connsiteX243" fmla="*/ 14549 w 555087"/>
                  <a:gd name="connsiteY243" fmla="*/ 304268 h 524988"/>
                  <a:gd name="connsiteX244" fmla="*/ 15526 w 555087"/>
                  <a:gd name="connsiteY244" fmla="*/ 302291 h 524988"/>
                  <a:gd name="connsiteX245" fmla="*/ 14715 w 555087"/>
                  <a:gd name="connsiteY245" fmla="*/ 297490 h 524988"/>
                  <a:gd name="connsiteX246" fmla="*/ 17209 w 555087"/>
                  <a:gd name="connsiteY246" fmla="*/ 295934 h 524988"/>
                  <a:gd name="connsiteX247" fmla="*/ 21595 w 555087"/>
                  <a:gd name="connsiteY247" fmla="*/ 290045 h 524988"/>
                  <a:gd name="connsiteX248" fmla="*/ 21013 w 555087"/>
                  <a:gd name="connsiteY248" fmla="*/ 287210 h 524988"/>
                  <a:gd name="connsiteX249" fmla="*/ 23861 w 555087"/>
                  <a:gd name="connsiteY249" fmla="*/ 284083 h 524988"/>
                  <a:gd name="connsiteX250" fmla="*/ 25586 w 555087"/>
                  <a:gd name="connsiteY250" fmla="*/ 280702 h 524988"/>
                  <a:gd name="connsiteX251" fmla="*/ 27187 w 555087"/>
                  <a:gd name="connsiteY251" fmla="*/ 279805 h 524988"/>
                  <a:gd name="connsiteX252" fmla="*/ 27602 w 555087"/>
                  <a:gd name="connsiteY252" fmla="*/ 272764 h 524988"/>
                  <a:gd name="connsiteX253" fmla="*/ 26916 w 555087"/>
                  <a:gd name="connsiteY253" fmla="*/ 270646 h 524988"/>
                  <a:gd name="connsiteX254" fmla="*/ 23736 w 555087"/>
                  <a:gd name="connsiteY254" fmla="*/ 269033 h 524988"/>
                  <a:gd name="connsiteX255" fmla="*/ 19994 w 555087"/>
                  <a:gd name="connsiteY255" fmla="*/ 262370 h 524988"/>
                  <a:gd name="connsiteX256" fmla="*/ 18394 w 555087"/>
                  <a:gd name="connsiteY256" fmla="*/ 260791 h 524988"/>
                  <a:gd name="connsiteX257" fmla="*/ 18477 w 555087"/>
                  <a:gd name="connsiteY257" fmla="*/ 256404 h 524988"/>
                  <a:gd name="connsiteX258" fmla="*/ 13032 w 555087"/>
                  <a:gd name="connsiteY258" fmla="*/ 251937 h 524988"/>
                  <a:gd name="connsiteX259" fmla="*/ 7295 w 555087"/>
                  <a:gd name="connsiteY259" fmla="*/ 253140 h 524988"/>
                  <a:gd name="connsiteX260" fmla="*/ 1808 w 555087"/>
                  <a:gd name="connsiteY260" fmla="*/ 252046 h 524988"/>
                  <a:gd name="connsiteX261" fmla="*/ 353 w 555087"/>
                  <a:gd name="connsiteY261" fmla="*/ 250745 h 524988"/>
                  <a:gd name="connsiteX262" fmla="*/ 0 w 555087"/>
                  <a:gd name="connsiteY262" fmla="*/ 239363 h 524988"/>
                  <a:gd name="connsiteX263" fmla="*/ 2015 w 555087"/>
                  <a:gd name="connsiteY263" fmla="*/ 227310 h 524988"/>
                  <a:gd name="connsiteX264" fmla="*/ 8833 w 555087"/>
                  <a:gd name="connsiteY264" fmla="*/ 222916 h 524988"/>
                  <a:gd name="connsiteX265" fmla="*/ 11743 w 555087"/>
                  <a:gd name="connsiteY265" fmla="*/ 219609 h 524988"/>
                  <a:gd name="connsiteX266" fmla="*/ 13177 w 555087"/>
                  <a:gd name="connsiteY266" fmla="*/ 214478 h 524988"/>
                  <a:gd name="connsiteX267" fmla="*/ 14799 w 555087"/>
                  <a:gd name="connsiteY267" fmla="*/ 211835 h 524988"/>
                  <a:gd name="connsiteX268" fmla="*/ 13926 w 555087"/>
                  <a:gd name="connsiteY268" fmla="*/ 209181 h 524988"/>
                  <a:gd name="connsiteX269" fmla="*/ 16960 w 555087"/>
                  <a:gd name="connsiteY269" fmla="*/ 205817 h 524988"/>
                  <a:gd name="connsiteX270" fmla="*/ 17271 w 555087"/>
                  <a:gd name="connsiteY270" fmla="*/ 203205 h 524988"/>
                  <a:gd name="connsiteX271" fmla="*/ 20577 w 555087"/>
                  <a:gd name="connsiteY271" fmla="*/ 197982 h 524988"/>
                  <a:gd name="connsiteX272" fmla="*/ 24256 w 555087"/>
                  <a:gd name="connsiteY272" fmla="*/ 195899 h 524988"/>
                  <a:gd name="connsiteX273" fmla="*/ 28371 w 555087"/>
                  <a:gd name="connsiteY273" fmla="*/ 191578 h 524988"/>
                  <a:gd name="connsiteX274" fmla="*/ 38576 w 555087"/>
                  <a:gd name="connsiteY274" fmla="*/ 188478 h 524988"/>
                  <a:gd name="connsiteX275" fmla="*/ 38743 w 555087"/>
                  <a:gd name="connsiteY275" fmla="*/ 185866 h 524988"/>
                  <a:gd name="connsiteX276" fmla="*/ 41923 w 555087"/>
                  <a:gd name="connsiteY276" fmla="*/ 183177 h 524988"/>
                  <a:gd name="connsiteX277" fmla="*/ 47597 w 555087"/>
                  <a:gd name="connsiteY277" fmla="*/ 185043 h 524988"/>
                  <a:gd name="connsiteX278" fmla="*/ 49822 w 555087"/>
                  <a:gd name="connsiteY278" fmla="*/ 181730 h 524988"/>
                  <a:gd name="connsiteX279" fmla="*/ 51089 w 555087"/>
                  <a:gd name="connsiteY279" fmla="*/ 177870 h 524988"/>
                  <a:gd name="connsiteX280" fmla="*/ 54726 w 555087"/>
                  <a:gd name="connsiteY280" fmla="*/ 176029 h 524988"/>
                  <a:gd name="connsiteX281" fmla="*/ 59091 w 555087"/>
                  <a:gd name="connsiteY281" fmla="*/ 178197 h 524988"/>
                  <a:gd name="connsiteX282" fmla="*/ 61669 w 555087"/>
                  <a:gd name="connsiteY282" fmla="*/ 177839 h 524988"/>
                  <a:gd name="connsiteX283" fmla="*/ 63394 w 555087"/>
                  <a:gd name="connsiteY283" fmla="*/ 170687 h 524988"/>
                  <a:gd name="connsiteX284" fmla="*/ 68133 w 555087"/>
                  <a:gd name="connsiteY284" fmla="*/ 168201 h 524988"/>
                  <a:gd name="connsiteX285" fmla="*/ 68320 w 555087"/>
                  <a:gd name="connsiteY285" fmla="*/ 128281 h 524988"/>
                  <a:gd name="connsiteX286" fmla="*/ 68341 w 555087"/>
                  <a:gd name="connsiteY286" fmla="*/ 69337 h 524988"/>
                  <a:gd name="connsiteX287" fmla="*/ 71355 w 555087"/>
                  <a:gd name="connsiteY287" fmla="*/ 71857 h 524988"/>
                  <a:gd name="connsiteX288" fmla="*/ 77528 w 555087"/>
                  <a:gd name="connsiteY288" fmla="*/ 72042 h 524988"/>
                  <a:gd name="connsiteX289" fmla="*/ 78317 w 555087"/>
                  <a:gd name="connsiteY289" fmla="*/ 69556 h 524988"/>
                  <a:gd name="connsiteX290" fmla="*/ 81083 w 555087"/>
                  <a:gd name="connsiteY290" fmla="*/ 66951 h 524988"/>
                  <a:gd name="connsiteX291" fmla="*/ 80895 w 555087"/>
                  <a:gd name="connsiteY291" fmla="*/ 64361 h 524988"/>
                  <a:gd name="connsiteX292" fmla="*/ 78360 w 555087"/>
                  <a:gd name="connsiteY292" fmla="*/ 63908 h 524988"/>
                  <a:gd name="connsiteX293" fmla="*/ 80209 w 555087"/>
                  <a:gd name="connsiteY293" fmla="*/ 60682 h 524988"/>
                  <a:gd name="connsiteX294" fmla="*/ 85114 w 555087"/>
                  <a:gd name="connsiteY294" fmla="*/ 60950 h 524988"/>
                  <a:gd name="connsiteX295" fmla="*/ 85468 w 555087"/>
                  <a:gd name="connsiteY295" fmla="*/ 57805 h 524988"/>
                  <a:gd name="connsiteX296" fmla="*/ 88544 w 555087"/>
                  <a:gd name="connsiteY296" fmla="*/ 55449 h 524988"/>
                  <a:gd name="connsiteX297" fmla="*/ 91662 w 555087"/>
                  <a:gd name="connsiteY297" fmla="*/ 55349 h 524988"/>
                  <a:gd name="connsiteX298" fmla="*/ 98043 w 555087"/>
                  <a:gd name="connsiteY298" fmla="*/ 62128 h 524988"/>
                  <a:gd name="connsiteX299" fmla="*/ 101015 w 555087"/>
                  <a:gd name="connsiteY299" fmla="*/ 62637 h 524988"/>
                  <a:gd name="connsiteX300" fmla="*/ 103343 w 555087"/>
                  <a:gd name="connsiteY300" fmla="*/ 64850 h 524988"/>
                  <a:gd name="connsiteX301" fmla="*/ 108498 w 555087"/>
                  <a:gd name="connsiteY301" fmla="*/ 67002 h 524988"/>
                  <a:gd name="connsiteX302" fmla="*/ 118329 w 555087"/>
                  <a:gd name="connsiteY302" fmla="*/ 64913 h 524988"/>
                  <a:gd name="connsiteX303" fmla="*/ 122632 w 555087"/>
                  <a:gd name="connsiteY303" fmla="*/ 65282 h 524988"/>
                  <a:gd name="connsiteX304" fmla="*/ 126061 w 555087"/>
                  <a:gd name="connsiteY304" fmla="*/ 64525 h 524988"/>
                  <a:gd name="connsiteX305" fmla="*/ 130716 w 555087"/>
                  <a:gd name="connsiteY305" fmla="*/ 62094 h 524988"/>
                  <a:gd name="connsiteX306" fmla="*/ 142689 w 555087"/>
                  <a:gd name="connsiteY306" fmla="*/ 57790 h 524988"/>
                  <a:gd name="connsiteX307" fmla="*/ 150879 w 555087"/>
                  <a:gd name="connsiteY307" fmla="*/ 53961 h 524988"/>
                  <a:gd name="connsiteX308" fmla="*/ 158153 w 555087"/>
                  <a:gd name="connsiteY308" fmla="*/ 53967 h 524988"/>
                  <a:gd name="connsiteX309" fmla="*/ 168192 w 555087"/>
                  <a:gd name="connsiteY309" fmla="*/ 49806 h 524988"/>
                  <a:gd name="connsiteX310" fmla="*/ 169835 w 555087"/>
                  <a:gd name="connsiteY310" fmla="*/ 47847 h 524988"/>
                  <a:gd name="connsiteX311" fmla="*/ 174511 w 555087"/>
                  <a:gd name="connsiteY311" fmla="*/ 47841 h 524988"/>
                  <a:gd name="connsiteX312" fmla="*/ 178024 w 555087"/>
                  <a:gd name="connsiteY312" fmla="*/ 43822 h 524988"/>
                  <a:gd name="connsiteX313" fmla="*/ 182160 w 555087"/>
                  <a:gd name="connsiteY313" fmla="*/ 41692 h 524988"/>
                  <a:gd name="connsiteX314" fmla="*/ 187398 w 555087"/>
                  <a:gd name="connsiteY314" fmla="*/ 40589 h 524988"/>
                  <a:gd name="connsiteX315" fmla="*/ 190141 w 555087"/>
                  <a:gd name="connsiteY315" fmla="*/ 36687 h 524988"/>
                  <a:gd name="connsiteX316" fmla="*/ 194611 w 555087"/>
                  <a:gd name="connsiteY316" fmla="*/ 34385 h 524988"/>
                  <a:gd name="connsiteX317" fmla="*/ 193405 w 555087"/>
                  <a:gd name="connsiteY317" fmla="*/ 36893 h 524988"/>
                  <a:gd name="connsiteX318" fmla="*/ 197645 w 555087"/>
                  <a:gd name="connsiteY318" fmla="*/ 39261 h 524988"/>
                  <a:gd name="connsiteX319" fmla="*/ 200326 w 555087"/>
                  <a:gd name="connsiteY319" fmla="*/ 34956 h 524988"/>
                  <a:gd name="connsiteX320" fmla="*/ 202758 w 555087"/>
                  <a:gd name="connsiteY320" fmla="*/ 37336 h 524988"/>
                  <a:gd name="connsiteX321" fmla="*/ 205793 w 555087"/>
                  <a:gd name="connsiteY321" fmla="*/ 36434 h 524988"/>
                  <a:gd name="connsiteX322" fmla="*/ 206125 w 555087"/>
                  <a:gd name="connsiteY322" fmla="*/ 33339 h 524988"/>
                  <a:gd name="connsiteX323" fmla="*/ 209056 w 555087"/>
                  <a:gd name="connsiteY323" fmla="*/ 33605 h 524988"/>
                  <a:gd name="connsiteX324" fmla="*/ 212319 w 555087"/>
                  <a:gd name="connsiteY324" fmla="*/ 31763 h 524988"/>
                  <a:gd name="connsiteX325" fmla="*/ 212943 w 555087"/>
                  <a:gd name="connsiteY325" fmla="*/ 29430 h 524988"/>
                  <a:gd name="connsiteX326" fmla="*/ 217453 w 555087"/>
                  <a:gd name="connsiteY326" fmla="*/ 26978 h 524988"/>
                  <a:gd name="connsiteX327" fmla="*/ 220945 w 555087"/>
                  <a:gd name="connsiteY327" fmla="*/ 22555 h 524988"/>
                  <a:gd name="connsiteX328" fmla="*/ 224832 w 555087"/>
                  <a:gd name="connsiteY328" fmla="*/ 24480 h 524988"/>
                  <a:gd name="connsiteX329" fmla="*/ 271079 w 555087"/>
                  <a:gd name="connsiteY329" fmla="*/ 18380 h 524988"/>
                  <a:gd name="connsiteX330" fmla="*/ 273574 w 555087"/>
                  <a:gd name="connsiteY330" fmla="*/ 20196 h 524988"/>
                  <a:gd name="connsiteX331" fmla="*/ 271453 w 555087"/>
                  <a:gd name="connsiteY331" fmla="*/ 24444 h 524988"/>
                  <a:gd name="connsiteX332" fmla="*/ 267255 w 555087"/>
                  <a:gd name="connsiteY332" fmla="*/ 26197 h 524988"/>
                  <a:gd name="connsiteX333" fmla="*/ 258401 w 555087"/>
                  <a:gd name="connsiteY333" fmla="*/ 28851 h 524988"/>
                  <a:gd name="connsiteX334" fmla="*/ 257071 w 555087"/>
                  <a:gd name="connsiteY334" fmla="*/ 25593 h 524988"/>
                  <a:gd name="connsiteX335" fmla="*/ 258629 w 555087"/>
                  <a:gd name="connsiteY335" fmla="*/ 22866 h 524988"/>
                  <a:gd name="connsiteX336" fmla="*/ 286420 w 555087"/>
                  <a:gd name="connsiteY336" fmla="*/ 0 h 524988"/>
                  <a:gd name="connsiteX337" fmla="*/ 286523 w 555087"/>
                  <a:gd name="connsiteY337" fmla="*/ 3275 h 524988"/>
                  <a:gd name="connsiteX338" fmla="*/ 285484 w 555087"/>
                  <a:gd name="connsiteY338" fmla="*/ 8765 h 524988"/>
                  <a:gd name="connsiteX339" fmla="*/ 282262 w 555087"/>
                  <a:gd name="connsiteY339" fmla="*/ 12810 h 524988"/>
                  <a:gd name="connsiteX340" fmla="*/ 278147 w 555087"/>
                  <a:gd name="connsiteY340" fmla="*/ 14023 h 524988"/>
                  <a:gd name="connsiteX341" fmla="*/ 278375 w 555087"/>
                  <a:gd name="connsiteY341" fmla="*/ 12586 h 524988"/>
                  <a:gd name="connsiteX342" fmla="*/ 279269 w 555087"/>
                  <a:gd name="connsiteY342" fmla="*/ 10893 h 524988"/>
                  <a:gd name="connsiteX343" fmla="*/ 279310 w 555087"/>
                  <a:gd name="connsiteY343" fmla="*/ 6249 h 524988"/>
                  <a:gd name="connsiteX344" fmla="*/ 280245 w 555087"/>
                  <a:gd name="connsiteY344" fmla="*/ 1888 h 524988"/>
                  <a:gd name="connsiteX345" fmla="*/ 281597 w 555087"/>
                  <a:gd name="connsiteY345" fmla="*/ 623 h 524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Lst>
                <a:rect l="l" t="t" r="r" b="b"/>
                <a:pathLst>
                  <a:path w="555087" h="524988">
                    <a:moveTo>
                      <a:pt x="261000" y="34255"/>
                    </a:moveTo>
                    <a:lnTo>
                      <a:pt x="262599" y="34551"/>
                    </a:lnTo>
                    <a:lnTo>
                      <a:pt x="266466" y="38842"/>
                    </a:lnTo>
                    <a:lnTo>
                      <a:pt x="261290" y="40413"/>
                    </a:lnTo>
                    <a:lnTo>
                      <a:pt x="254389" y="43491"/>
                    </a:lnTo>
                    <a:lnTo>
                      <a:pt x="254826" y="46888"/>
                    </a:lnTo>
                    <a:lnTo>
                      <a:pt x="256323" y="48689"/>
                    </a:lnTo>
                    <a:lnTo>
                      <a:pt x="251230" y="49823"/>
                    </a:lnTo>
                    <a:lnTo>
                      <a:pt x="249505" y="49258"/>
                    </a:lnTo>
                    <a:lnTo>
                      <a:pt x="246865" y="52186"/>
                    </a:lnTo>
                    <a:lnTo>
                      <a:pt x="243207" y="54709"/>
                    </a:lnTo>
                    <a:lnTo>
                      <a:pt x="241294" y="54753"/>
                    </a:lnTo>
                    <a:lnTo>
                      <a:pt x="241939" y="52199"/>
                    </a:lnTo>
                    <a:lnTo>
                      <a:pt x="241025" y="49144"/>
                    </a:lnTo>
                    <a:lnTo>
                      <a:pt x="247593" y="46767"/>
                    </a:lnTo>
                    <a:lnTo>
                      <a:pt x="249962" y="43310"/>
                    </a:lnTo>
                    <a:lnTo>
                      <a:pt x="256343" y="39478"/>
                    </a:lnTo>
                    <a:close/>
                    <a:moveTo>
                      <a:pt x="232543" y="19366"/>
                    </a:moveTo>
                    <a:lnTo>
                      <a:pt x="235557" y="20248"/>
                    </a:lnTo>
                    <a:lnTo>
                      <a:pt x="236430" y="23875"/>
                    </a:lnTo>
                    <a:lnTo>
                      <a:pt x="240795" y="24244"/>
                    </a:lnTo>
                    <a:lnTo>
                      <a:pt x="242146" y="28426"/>
                    </a:lnTo>
                    <a:lnTo>
                      <a:pt x="243580" y="28571"/>
                    </a:lnTo>
                    <a:lnTo>
                      <a:pt x="245534" y="31975"/>
                    </a:lnTo>
                    <a:lnTo>
                      <a:pt x="243331" y="33945"/>
                    </a:lnTo>
                    <a:lnTo>
                      <a:pt x="241253" y="37906"/>
                    </a:lnTo>
                    <a:lnTo>
                      <a:pt x="241584" y="39621"/>
                    </a:lnTo>
                    <a:lnTo>
                      <a:pt x="238301" y="45387"/>
                    </a:lnTo>
                    <a:lnTo>
                      <a:pt x="235807" y="48529"/>
                    </a:lnTo>
                    <a:lnTo>
                      <a:pt x="233395" y="48674"/>
                    </a:lnTo>
                    <a:lnTo>
                      <a:pt x="232231" y="52796"/>
                    </a:lnTo>
                    <a:lnTo>
                      <a:pt x="230111" y="54153"/>
                    </a:lnTo>
                    <a:lnTo>
                      <a:pt x="233707" y="64730"/>
                    </a:lnTo>
                    <a:lnTo>
                      <a:pt x="229800" y="69145"/>
                    </a:lnTo>
                    <a:lnTo>
                      <a:pt x="227098" y="69835"/>
                    </a:lnTo>
                    <a:lnTo>
                      <a:pt x="225892" y="75640"/>
                    </a:lnTo>
                    <a:lnTo>
                      <a:pt x="222691" y="79926"/>
                    </a:lnTo>
                    <a:lnTo>
                      <a:pt x="223211" y="82275"/>
                    </a:lnTo>
                    <a:lnTo>
                      <a:pt x="226308" y="83265"/>
                    </a:lnTo>
                    <a:lnTo>
                      <a:pt x="231234" y="80099"/>
                    </a:lnTo>
                    <a:lnTo>
                      <a:pt x="240504" y="76240"/>
                    </a:lnTo>
                    <a:lnTo>
                      <a:pt x="247072" y="71138"/>
                    </a:lnTo>
                    <a:lnTo>
                      <a:pt x="246324" y="68584"/>
                    </a:lnTo>
                    <a:lnTo>
                      <a:pt x="250086" y="68426"/>
                    </a:lnTo>
                    <a:lnTo>
                      <a:pt x="243684" y="62312"/>
                    </a:lnTo>
                    <a:lnTo>
                      <a:pt x="242583" y="60292"/>
                    </a:lnTo>
                    <a:lnTo>
                      <a:pt x="239007" y="58291"/>
                    </a:lnTo>
                    <a:lnTo>
                      <a:pt x="241689" y="58691"/>
                    </a:lnTo>
                    <a:lnTo>
                      <a:pt x="244245" y="61909"/>
                    </a:lnTo>
                    <a:lnTo>
                      <a:pt x="251998" y="69612"/>
                    </a:lnTo>
                    <a:lnTo>
                      <a:pt x="264469" y="80449"/>
                    </a:lnTo>
                    <a:lnTo>
                      <a:pt x="270019" y="83599"/>
                    </a:lnTo>
                    <a:lnTo>
                      <a:pt x="273698" y="82169"/>
                    </a:lnTo>
                    <a:lnTo>
                      <a:pt x="281554" y="86886"/>
                    </a:lnTo>
                    <a:lnTo>
                      <a:pt x="283779" y="86124"/>
                    </a:lnTo>
                    <a:lnTo>
                      <a:pt x="286647" y="91756"/>
                    </a:lnTo>
                    <a:lnTo>
                      <a:pt x="291552" y="90434"/>
                    </a:lnTo>
                    <a:lnTo>
                      <a:pt x="293132" y="88131"/>
                    </a:lnTo>
                    <a:lnTo>
                      <a:pt x="295626" y="89742"/>
                    </a:lnTo>
                    <a:lnTo>
                      <a:pt x="295751" y="94507"/>
                    </a:lnTo>
                    <a:lnTo>
                      <a:pt x="300012" y="93096"/>
                    </a:lnTo>
                    <a:lnTo>
                      <a:pt x="301799" y="96760"/>
                    </a:lnTo>
                    <a:lnTo>
                      <a:pt x="305479" y="95865"/>
                    </a:lnTo>
                    <a:lnTo>
                      <a:pt x="307017" y="96977"/>
                    </a:lnTo>
                    <a:lnTo>
                      <a:pt x="308533" y="101040"/>
                    </a:lnTo>
                    <a:lnTo>
                      <a:pt x="311361" y="104321"/>
                    </a:lnTo>
                    <a:lnTo>
                      <a:pt x="311402" y="107127"/>
                    </a:lnTo>
                    <a:lnTo>
                      <a:pt x="313085" y="108138"/>
                    </a:lnTo>
                    <a:lnTo>
                      <a:pt x="313647" y="112345"/>
                    </a:lnTo>
                    <a:lnTo>
                      <a:pt x="316453" y="118631"/>
                    </a:lnTo>
                    <a:lnTo>
                      <a:pt x="318198" y="120737"/>
                    </a:lnTo>
                    <a:lnTo>
                      <a:pt x="318012" y="124477"/>
                    </a:lnTo>
                    <a:lnTo>
                      <a:pt x="341208" y="131005"/>
                    </a:lnTo>
                    <a:lnTo>
                      <a:pt x="436300" y="157548"/>
                    </a:lnTo>
                    <a:lnTo>
                      <a:pt x="463944" y="173841"/>
                    </a:lnTo>
                    <a:lnTo>
                      <a:pt x="467976" y="177138"/>
                    </a:lnTo>
                    <a:lnTo>
                      <a:pt x="472258" y="175760"/>
                    </a:lnTo>
                    <a:lnTo>
                      <a:pt x="471884" y="177867"/>
                    </a:lnTo>
                    <a:lnTo>
                      <a:pt x="476706" y="176021"/>
                    </a:lnTo>
                    <a:lnTo>
                      <a:pt x="479200" y="178366"/>
                    </a:lnTo>
                    <a:lnTo>
                      <a:pt x="483711" y="178308"/>
                    </a:lnTo>
                    <a:lnTo>
                      <a:pt x="486163" y="182333"/>
                    </a:lnTo>
                    <a:lnTo>
                      <a:pt x="490923" y="182596"/>
                    </a:lnTo>
                    <a:lnTo>
                      <a:pt x="492357" y="177870"/>
                    </a:lnTo>
                    <a:lnTo>
                      <a:pt x="494082" y="179712"/>
                    </a:lnTo>
                    <a:lnTo>
                      <a:pt x="496784" y="177947"/>
                    </a:lnTo>
                    <a:lnTo>
                      <a:pt x="503206" y="177374"/>
                    </a:lnTo>
                    <a:lnTo>
                      <a:pt x="504517" y="181222"/>
                    </a:lnTo>
                    <a:lnTo>
                      <a:pt x="507676" y="180390"/>
                    </a:lnTo>
                    <a:lnTo>
                      <a:pt x="511126" y="182075"/>
                    </a:lnTo>
                    <a:lnTo>
                      <a:pt x="513849" y="184673"/>
                    </a:lnTo>
                    <a:lnTo>
                      <a:pt x="517964" y="181939"/>
                    </a:lnTo>
                    <a:lnTo>
                      <a:pt x="524034" y="186539"/>
                    </a:lnTo>
                    <a:lnTo>
                      <a:pt x="528253" y="188657"/>
                    </a:lnTo>
                    <a:lnTo>
                      <a:pt x="533533" y="186737"/>
                    </a:lnTo>
                    <a:lnTo>
                      <a:pt x="533907" y="188789"/>
                    </a:lnTo>
                    <a:lnTo>
                      <a:pt x="538355" y="189191"/>
                    </a:lnTo>
                    <a:lnTo>
                      <a:pt x="539061" y="188344"/>
                    </a:lnTo>
                    <a:lnTo>
                      <a:pt x="541951" y="190344"/>
                    </a:lnTo>
                    <a:lnTo>
                      <a:pt x="544757" y="190914"/>
                    </a:lnTo>
                    <a:lnTo>
                      <a:pt x="547771" y="193698"/>
                    </a:lnTo>
                    <a:lnTo>
                      <a:pt x="550868" y="194513"/>
                    </a:lnTo>
                    <a:lnTo>
                      <a:pt x="549495" y="197281"/>
                    </a:lnTo>
                    <a:lnTo>
                      <a:pt x="550410" y="200377"/>
                    </a:lnTo>
                    <a:lnTo>
                      <a:pt x="553611" y="201337"/>
                    </a:lnTo>
                    <a:lnTo>
                      <a:pt x="552863" y="203128"/>
                    </a:lnTo>
                    <a:lnTo>
                      <a:pt x="546357" y="209928"/>
                    </a:lnTo>
                    <a:lnTo>
                      <a:pt x="546835" y="212084"/>
                    </a:lnTo>
                    <a:lnTo>
                      <a:pt x="549330" y="213117"/>
                    </a:lnTo>
                    <a:lnTo>
                      <a:pt x="550888" y="216044"/>
                    </a:lnTo>
                    <a:lnTo>
                      <a:pt x="555087" y="216893"/>
                    </a:lnTo>
                    <a:lnTo>
                      <a:pt x="554983" y="228055"/>
                    </a:lnTo>
                    <a:lnTo>
                      <a:pt x="541327" y="227225"/>
                    </a:lnTo>
                    <a:lnTo>
                      <a:pt x="512893" y="226511"/>
                    </a:lnTo>
                    <a:lnTo>
                      <a:pt x="512747" y="267275"/>
                    </a:lnTo>
                    <a:lnTo>
                      <a:pt x="512560" y="283378"/>
                    </a:lnTo>
                    <a:lnTo>
                      <a:pt x="483835" y="283063"/>
                    </a:lnTo>
                    <a:lnTo>
                      <a:pt x="483606" y="311570"/>
                    </a:lnTo>
                    <a:lnTo>
                      <a:pt x="488429" y="311599"/>
                    </a:lnTo>
                    <a:lnTo>
                      <a:pt x="488076" y="325901"/>
                    </a:lnTo>
                    <a:lnTo>
                      <a:pt x="448874" y="325788"/>
                    </a:lnTo>
                    <a:lnTo>
                      <a:pt x="448937" y="340336"/>
                    </a:lnTo>
                    <a:lnTo>
                      <a:pt x="421084" y="340284"/>
                    </a:lnTo>
                    <a:lnTo>
                      <a:pt x="421023" y="377877"/>
                    </a:lnTo>
                    <a:lnTo>
                      <a:pt x="421105" y="396863"/>
                    </a:lnTo>
                    <a:lnTo>
                      <a:pt x="407055" y="396860"/>
                    </a:lnTo>
                    <a:lnTo>
                      <a:pt x="390324" y="396135"/>
                    </a:lnTo>
                    <a:lnTo>
                      <a:pt x="360579" y="396322"/>
                    </a:lnTo>
                    <a:lnTo>
                      <a:pt x="335991" y="396302"/>
                    </a:lnTo>
                    <a:lnTo>
                      <a:pt x="335970" y="427985"/>
                    </a:lnTo>
                    <a:lnTo>
                      <a:pt x="334266" y="428016"/>
                    </a:lnTo>
                    <a:lnTo>
                      <a:pt x="334266" y="430361"/>
                    </a:lnTo>
                    <a:lnTo>
                      <a:pt x="336011" y="430934"/>
                    </a:lnTo>
                    <a:lnTo>
                      <a:pt x="336053" y="438574"/>
                    </a:lnTo>
                    <a:lnTo>
                      <a:pt x="322730" y="438455"/>
                    </a:lnTo>
                    <a:lnTo>
                      <a:pt x="322564" y="466709"/>
                    </a:lnTo>
                    <a:lnTo>
                      <a:pt x="343037" y="466636"/>
                    </a:lnTo>
                    <a:lnTo>
                      <a:pt x="343639" y="469794"/>
                    </a:lnTo>
                    <a:lnTo>
                      <a:pt x="340501" y="472418"/>
                    </a:lnTo>
                    <a:lnTo>
                      <a:pt x="342787" y="474336"/>
                    </a:lnTo>
                    <a:lnTo>
                      <a:pt x="340626" y="476110"/>
                    </a:lnTo>
                    <a:lnTo>
                      <a:pt x="342954" y="475973"/>
                    </a:lnTo>
                    <a:lnTo>
                      <a:pt x="342538" y="478407"/>
                    </a:lnTo>
                    <a:lnTo>
                      <a:pt x="341021" y="478038"/>
                    </a:lnTo>
                    <a:lnTo>
                      <a:pt x="340667" y="482245"/>
                    </a:lnTo>
                    <a:lnTo>
                      <a:pt x="338568" y="480473"/>
                    </a:lnTo>
                    <a:lnTo>
                      <a:pt x="335263" y="479883"/>
                    </a:lnTo>
                    <a:lnTo>
                      <a:pt x="334515" y="487043"/>
                    </a:lnTo>
                    <a:lnTo>
                      <a:pt x="331044" y="487194"/>
                    </a:lnTo>
                    <a:lnTo>
                      <a:pt x="331314" y="490233"/>
                    </a:lnTo>
                    <a:lnTo>
                      <a:pt x="328882" y="491988"/>
                    </a:lnTo>
                    <a:lnTo>
                      <a:pt x="329714" y="499052"/>
                    </a:lnTo>
                    <a:lnTo>
                      <a:pt x="331979" y="502850"/>
                    </a:lnTo>
                    <a:lnTo>
                      <a:pt x="331189" y="505360"/>
                    </a:lnTo>
                    <a:lnTo>
                      <a:pt x="334827" y="507337"/>
                    </a:lnTo>
                    <a:lnTo>
                      <a:pt x="337009" y="513868"/>
                    </a:lnTo>
                    <a:lnTo>
                      <a:pt x="337093" y="519199"/>
                    </a:lnTo>
                    <a:lnTo>
                      <a:pt x="333808" y="520213"/>
                    </a:lnTo>
                    <a:lnTo>
                      <a:pt x="334079" y="521820"/>
                    </a:lnTo>
                    <a:lnTo>
                      <a:pt x="328820" y="521578"/>
                    </a:lnTo>
                    <a:lnTo>
                      <a:pt x="327905" y="517782"/>
                    </a:lnTo>
                    <a:lnTo>
                      <a:pt x="322356" y="519032"/>
                    </a:lnTo>
                    <a:lnTo>
                      <a:pt x="318905" y="519037"/>
                    </a:lnTo>
                    <a:lnTo>
                      <a:pt x="314416" y="524988"/>
                    </a:lnTo>
                    <a:lnTo>
                      <a:pt x="309823" y="522649"/>
                    </a:lnTo>
                    <a:lnTo>
                      <a:pt x="309802" y="509707"/>
                    </a:lnTo>
                    <a:lnTo>
                      <a:pt x="295917" y="509688"/>
                    </a:lnTo>
                    <a:lnTo>
                      <a:pt x="281243" y="508831"/>
                    </a:lnTo>
                    <a:lnTo>
                      <a:pt x="277771" y="507194"/>
                    </a:lnTo>
                    <a:lnTo>
                      <a:pt x="275527" y="503034"/>
                    </a:lnTo>
                    <a:lnTo>
                      <a:pt x="273262" y="502840"/>
                    </a:lnTo>
                    <a:lnTo>
                      <a:pt x="271515" y="506611"/>
                    </a:lnTo>
                    <a:lnTo>
                      <a:pt x="273823" y="507412"/>
                    </a:lnTo>
                    <a:lnTo>
                      <a:pt x="269936" y="507816"/>
                    </a:lnTo>
                    <a:lnTo>
                      <a:pt x="268314" y="508971"/>
                    </a:lnTo>
                    <a:lnTo>
                      <a:pt x="268232" y="466820"/>
                    </a:lnTo>
                    <a:lnTo>
                      <a:pt x="267670" y="466816"/>
                    </a:lnTo>
                    <a:lnTo>
                      <a:pt x="267629" y="438791"/>
                    </a:lnTo>
                    <a:lnTo>
                      <a:pt x="239673" y="438753"/>
                    </a:lnTo>
                    <a:lnTo>
                      <a:pt x="239652" y="441269"/>
                    </a:lnTo>
                    <a:lnTo>
                      <a:pt x="237303" y="441367"/>
                    </a:lnTo>
                    <a:lnTo>
                      <a:pt x="235079" y="437850"/>
                    </a:lnTo>
                    <a:lnTo>
                      <a:pt x="238509" y="437603"/>
                    </a:lnTo>
                    <a:lnTo>
                      <a:pt x="236284" y="435839"/>
                    </a:lnTo>
                    <a:lnTo>
                      <a:pt x="236783" y="434270"/>
                    </a:lnTo>
                    <a:lnTo>
                      <a:pt x="234435" y="432468"/>
                    </a:lnTo>
                    <a:lnTo>
                      <a:pt x="235017" y="437034"/>
                    </a:lnTo>
                    <a:lnTo>
                      <a:pt x="228677" y="436994"/>
                    </a:lnTo>
                    <a:lnTo>
                      <a:pt x="228095" y="435252"/>
                    </a:lnTo>
                    <a:lnTo>
                      <a:pt x="225746" y="435224"/>
                    </a:lnTo>
                    <a:lnTo>
                      <a:pt x="225746" y="438726"/>
                    </a:lnTo>
                    <a:lnTo>
                      <a:pt x="211841" y="438733"/>
                    </a:lnTo>
                    <a:lnTo>
                      <a:pt x="211862" y="410591"/>
                    </a:lnTo>
                    <a:lnTo>
                      <a:pt x="225829" y="410647"/>
                    </a:lnTo>
                    <a:lnTo>
                      <a:pt x="225934" y="383175"/>
                    </a:lnTo>
                    <a:lnTo>
                      <a:pt x="225788" y="354109"/>
                    </a:lnTo>
                    <a:lnTo>
                      <a:pt x="204754" y="354130"/>
                    </a:lnTo>
                    <a:lnTo>
                      <a:pt x="204816" y="368330"/>
                    </a:lnTo>
                    <a:lnTo>
                      <a:pt x="190828" y="368352"/>
                    </a:lnTo>
                    <a:lnTo>
                      <a:pt x="190723" y="353365"/>
                    </a:lnTo>
                    <a:lnTo>
                      <a:pt x="187897" y="354236"/>
                    </a:lnTo>
                    <a:lnTo>
                      <a:pt x="186338" y="352608"/>
                    </a:lnTo>
                    <a:lnTo>
                      <a:pt x="184218" y="353081"/>
                    </a:lnTo>
                    <a:lnTo>
                      <a:pt x="180913" y="350198"/>
                    </a:lnTo>
                    <a:lnTo>
                      <a:pt x="178190" y="355326"/>
                    </a:lnTo>
                    <a:lnTo>
                      <a:pt x="175447" y="354075"/>
                    </a:lnTo>
                    <a:lnTo>
                      <a:pt x="176922" y="351476"/>
                    </a:lnTo>
                    <a:lnTo>
                      <a:pt x="174594" y="350607"/>
                    </a:lnTo>
                    <a:lnTo>
                      <a:pt x="173409" y="352327"/>
                    </a:lnTo>
                    <a:lnTo>
                      <a:pt x="168858" y="352348"/>
                    </a:lnTo>
                    <a:lnTo>
                      <a:pt x="168567" y="354117"/>
                    </a:lnTo>
                    <a:lnTo>
                      <a:pt x="156117" y="354105"/>
                    </a:lnTo>
                    <a:lnTo>
                      <a:pt x="156096" y="340013"/>
                    </a:lnTo>
                    <a:lnTo>
                      <a:pt x="142024" y="340196"/>
                    </a:lnTo>
                    <a:lnTo>
                      <a:pt x="142003" y="325336"/>
                    </a:lnTo>
                    <a:lnTo>
                      <a:pt x="140299" y="325332"/>
                    </a:lnTo>
                    <a:lnTo>
                      <a:pt x="140382" y="311078"/>
                    </a:lnTo>
                    <a:lnTo>
                      <a:pt x="83951" y="310824"/>
                    </a:lnTo>
                    <a:lnTo>
                      <a:pt x="83889" y="325204"/>
                    </a:lnTo>
                    <a:lnTo>
                      <a:pt x="86299" y="325240"/>
                    </a:lnTo>
                    <a:lnTo>
                      <a:pt x="86403" y="356439"/>
                    </a:lnTo>
                    <a:lnTo>
                      <a:pt x="86257" y="368203"/>
                    </a:lnTo>
                    <a:lnTo>
                      <a:pt x="74763" y="368227"/>
                    </a:lnTo>
                    <a:lnTo>
                      <a:pt x="58842" y="367479"/>
                    </a:lnTo>
                    <a:lnTo>
                      <a:pt x="23029" y="367419"/>
                    </a:lnTo>
                    <a:lnTo>
                      <a:pt x="13531" y="367527"/>
                    </a:lnTo>
                    <a:lnTo>
                      <a:pt x="14091" y="365265"/>
                    </a:lnTo>
                    <a:lnTo>
                      <a:pt x="12865" y="362515"/>
                    </a:lnTo>
                    <a:lnTo>
                      <a:pt x="14632" y="360064"/>
                    </a:lnTo>
                    <a:lnTo>
                      <a:pt x="15650" y="355271"/>
                    </a:lnTo>
                    <a:lnTo>
                      <a:pt x="15193" y="352262"/>
                    </a:lnTo>
                    <a:lnTo>
                      <a:pt x="13489" y="349594"/>
                    </a:lnTo>
                    <a:lnTo>
                      <a:pt x="13281" y="344828"/>
                    </a:lnTo>
                    <a:lnTo>
                      <a:pt x="14050" y="340361"/>
                    </a:lnTo>
                    <a:lnTo>
                      <a:pt x="10309" y="336791"/>
                    </a:lnTo>
                    <a:lnTo>
                      <a:pt x="9644" y="334383"/>
                    </a:lnTo>
                    <a:lnTo>
                      <a:pt x="10953" y="332058"/>
                    </a:lnTo>
                    <a:lnTo>
                      <a:pt x="16295" y="327377"/>
                    </a:lnTo>
                    <a:lnTo>
                      <a:pt x="16918" y="326036"/>
                    </a:lnTo>
                    <a:lnTo>
                      <a:pt x="15484" y="321700"/>
                    </a:lnTo>
                    <a:lnTo>
                      <a:pt x="15359" y="316514"/>
                    </a:lnTo>
                    <a:lnTo>
                      <a:pt x="13780" y="314763"/>
                    </a:lnTo>
                    <a:lnTo>
                      <a:pt x="15526" y="309331"/>
                    </a:lnTo>
                    <a:lnTo>
                      <a:pt x="14549" y="304268"/>
                    </a:lnTo>
                    <a:lnTo>
                      <a:pt x="15526" y="302291"/>
                    </a:lnTo>
                    <a:lnTo>
                      <a:pt x="14715" y="297490"/>
                    </a:lnTo>
                    <a:lnTo>
                      <a:pt x="17209" y="295934"/>
                    </a:lnTo>
                    <a:lnTo>
                      <a:pt x="21595" y="290045"/>
                    </a:lnTo>
                    <a:lnTo>
                      <a:pt x="21013" y="287210"/>
                    </a:lnTo>
                    <a:lnTo>
                      <a:pt x="23861" y="284083"/>
                    </a:lnTo>
                    <a:lnTo>
                      <a:pt x="25586" y="280702"/>
                    </a:lnTo>
                    <a:lnTo>
                      <a:pt x="27187" y="279805"/>
                    </a:lnTo>
                    <a:lnTo>
                      <a:pt x="27602" y="272764"/>
                    </a:lnTo>
                    <a:lnTo>
                      <a:pt x="26916" y="270646"/>
                    </a:lnTo>
                    <a:lnTo>
                      <a:pt x="23736" y="269033"/>
                    </a:lnTo>
                    <a:lnTo>
                      <a:pt x="19994" y="262370"/>
                    </a:lnTo>
                    <a:lnTo>
                      <a:pt x="18394" y="260791"/>
                    </a:lnTo>
                    <a:lnTo>
                      <a:pt x="18477" y="256404"/>
                    </a:lnTo>
                    <a:lnTo>
                      <a:pt x="13032" y="251937"/>
                    </a:lnTo>
                    <a:lnTo>
                      <a:pt x="7295" y="253140"/>
                    </a:lnTo>
                    <a:lnTo>
                      <a:pt x="1808" y="252046"/>
                    </a:lnTo>
                    <a:lnTo>
                      <a:pt x="353" y="250745"/>
                    </a:lnTo>
                    <a:lnTo>
                      <a:pt x="0" y="239363"/>
                    </a:lnTo>
                    <a:lnTo>
                      <a:pt x="2015" y="227310"/>
                    </a:lnTo>
                    <a:lnTo>
                      <a:pt x="8833" y="222916"/>
                    </a:lnTo>
                    <a:lnTo>
                      <a:pt x="11743" y="219609"/>
                    </a:lnTo>
                    <a:lnTo>
                      <a:pt x="13177" y="214478"/>
                    </a:lnTo>
                    <a:lnTo>
                      <a:pt x="14799" y="211835"/>
                    </a:lnTo>
                    <a:lnTo>
                      <a:pt x="13926" y="209181"/>
                    </a:lnTo>
                    <a:lnTo>
                      <a:pt x="16960" y="205817"/>
                    </a:lnTo>
                    <a:lnTo>
                      <a:pt x="17271" y="203205"/>
                    </a:lnTo>
                    <a:lnTo>
                      <a:pt x="20577" y="197982"/>
                    </a:lnTo>
                    <a:lnTo>
                      <a:pt x="24256" y="195899"/>
                    </a:lnTo>
                    <a:lnTo>
                      <a:pt x="28371" y="191578"/>
                    </a:lnTo>
                    <a:lnTo>
                      <a:pt x="38576" y="188478"/>
                    </a:lnTo>
                    <a:lnTo>
                      <a:pt x="38743" y="185866"/>
                    </a:lnTo>
                    <a:lnTo>
                      <a:pt x="41923" y="183177"/>
                    </a:lnTo>
                    <a:lnTo>
                      <a:pt x="47597" y="185043"/>
                    </a:lnTo>
                    <a:lnTo>
                      <a:pt x="49822" y="181730"/>
                    </a:lnTo>
                    <a:lnTo>
                      <a:pt x="51089" y="177870"/>
                    </a:lnTo>
                    <a:lnTo>
                      <a:pt x="54726" y="176029"/>
                    </a:lnTo>
                    <a:lnTo>
                      <a:pt x="59091" y="178197"/>
                    </a:lnTo>
                    <a:lnTo>
                      <a:pt x="61669" y="177839"/>
                    </a:lnTo>
                    <a:lnTo>
                      <a:pt x="63394" y="170687"/>
                    </a:lnTo>
                    <a:lnTo>
                      <a:pt x="68133" y="168201"/>
                    </a:lnTo>
                    <a:lnTo>
                      <a:pt x="68320" y="128281"/>
                    </a:lnTo>
                    <a:lnTo>
                      <a:pt x="68341" y="69337"/>
                    </a:lnTo>
                    <a:lnTo>
                      <a:pt x="71355" y="71857"/>
                    </a:lnTo>
                    <a:lnTo>
                      <a:pt x="77528" y="72042"/>
                    </a:lnTo>
                    <a:lnTo>
                      <a:pt x="78317" y="69556"/>
                    </a:lnTo>
                    <a:lnTo>
                      <a:pt x="81083" y="66951"/>
                    </a:lnTo>
                    <a:lnTo>
                      <a:pt x="80895" y="64361"/>
                    </a:lnTo>
                    <a:lnTo>
                      <a:pt x="78360" y="63908"/>
                    </a:lnTo>
                    <a:lnTo>
                      <a:pt x="80209" y="60682"/>
                    </a:lnTo>
                    <a:lnTo>
                      <a:pt x="85114" y="60950"/>
                    </a:lnTo>
                    <a:lnTo>
                      <a:pt x="85468" y="57805"/>
                    </a:lnTo>
                    <a:lnTo>
                      <a:pt x="88544" y="55449"/>
                    </a:lnTo>
                    <a:lnTo>
                      <a:pt x="91662" y="55349"/>
                    </a:lnTo>
                    <a:lnTo>
                      <a:pt x="98043" y="62128"/>
                    </a:lnTo>
                    <a:lnTo>
                      <a:pt x="101015" y="62637"/>
                    </a:lnTo>
                    <a:lnTo>
                      <a:pt x="103343" y="64850"/>
                    </a:lnTo>
                    <a:lnTo>
                      <a:pt x="108498" y="67002"/>
                    </a:lnTo>
                    <a:lnTo>
                      <a:pt x="118329" y="64913"/>
                    </a:lnTo>
                    <a:lnTo>
                      <a:pt x="122632" y="65282"/>
                    </a:lnTo>
                    <a:lnTo>
                      <a:pt x="126061" y="64525"/>
                    </a:lnTo>
                    <a:lnTo>
                      <a:pt x="130716" y="62094"/>
                    </a:lnTo>
                    <a:lnTo>
                      <a:pt x="142689" y="57790"/>
                    </a:lnTo>
                    <a:lnTo>
                      <a:pt x="150879" y="53961"/>
                    </a:lnTo>
                    <a:lnTo>
                      <a:pt x="158153" y="53967"/>
                    </a:lnTo>
                    <a:lnTo>
                      <a:pt x="168192" y="49806"/>
                    </a:lnTo>
                    <a:lnTo>
                      <a:pt x="169835" y="47847"/>
                    </a:lnTo>
                    <a:lnTo>
                      <a:pt x="174511" y="47841"/>
                    </a:lnTo>
                    <a:lnTo>
                      <a:pt x="178024" y="43822"/>
                    </a:lnTo>
                    <a:lnTo>
                      <a:pt x="182160" y="41692"/>
                    </a:lnTo>
                    <a:lnTo>
                      <a:pt x="187398" y="40589"/>
                    </a:lnTo>
                    <a:lnTo>
                      <a:pt x="190141" y="36687"/>
                    </a:lnTo>
                    <a:lnTo>
                      <a:pt x="194611" y="34385"/>
                    </a:lnTo>
                    <a:lnTo>
                      <a:pt x="193405" y="36893"/>
                    </a:lnTo>
                    <a:lnTo>
                      <a:pt x="197645" y="39261"/>
                    </a:lnTo>
                    <a:lnTo>
                      <a:pt x="200326" y="34956"/>
                    </a:lnTo>
                    <a:lnTo>
                      <a:pt x="202758" y="37336"/>
                    </a:lnTo>
                    <a:lnTo>
                      <a:pt x="205793" y="36434"/>
                    </a:lnTo>
                    <a:lnTo>
                      <a:pt x="206125" y="33339"/>
                    </a:lnTo>
                    <a:lnTo>
                      <a:pt x="209056" y="33605"/>
                    </a:lnTo>
                    <a:lnTo>
                      <a:pt x="212319" y="31763"/>
                    </a:lnTo>
                    <a:lnTo>
                      <a:pt x="212943" y="29430"/>
                    </a:lnTo>
                    <a:lnTo>
                      <a:pt x="217453" y="26978"/>
                    </a:lnTo>
                    <a:lnTo>
                      <a:pt x="220945" y="22555"/>
                    </a:lnTo>
                    <a:lnTo>
                      <a:pt x="224832" y="24480"/>
                    </a:lnTo>
                    <a:close/>
                    <a:moveTo>
                      <a:pt x="271079" y="18380"/>
                    </a:moveTo>
                    <a:lnTo>
                      <a:pt x="273574" y="20196"/>
                    </a:lnTo>
                    <a:lnTo>
                      <a:pt x="271453" y="24444"/>
                    </a:lnTo>
                    <a:lnTo>
                      <a:pt x="267255" y="26197"/>
                    </a:lnTo>
                    <a:lnTo>
                      <a:pt x="258401" y="28851"/>
                    </a:lnTo>
                    <a:lnTo>
                      <a:pt x="257071" y="25593"/>
                    </a:lnTo>
                    <a:lnTo>
                      <a:pt x="258629" y="22866"/>
                    </a:lnTo>
                    <a:close/>
                    <a:moveTo>
                      <a:pt x="286420" y="0"/>
                    </a:moveTo>
                    <a:lnTo>
                      <a:pt x="286523" y="3275"/>
                    </a:lnTo>
                    <a:lnTo>
                      <a:pt x="285484" y="8765"/>
                    </a:lnTo>
                    <a:lnTo>
                      <a:pt x="282262" y="12810"/>
                    </a:lnTo>
                    <a:lnTo>
                      <a:pt x="278147" y="14023"/>
                    </a:lnTo>
                    <a:lnTo>
                      <a:pt x="278375" y="12586"/>
                    </a:lnTo>
                    <a:lnTo>
                      <a:pt x="279269" y="10893"/>
                    </a:lnTo>
                    <a:lnTo>
                      <a:pt x="279310" y="6249"/>
                    </a:lnTo>
                    <a:lnTo>
                      <a:pt x="280245" y="1888"/>
                    </a:lnTo>
                    <a:lnTo>
                      <a:pt x="281597" y="623"/>
                    </a:lnTo>
                    <a:close/>
                  </a:path>
                </a:pathLst>
              </a:custGeom>
              <a:solidFill>
                <a:srgbClr val="BC2C3C">
                  <a:lumMod val="100000"/>
                </a:srgbClr>
              </a:solidFill>
              <a:ln w="3175" cap="sq">
                <a:solidFill>
                  <a:schemeClr val="bg1"/>
                </a:solidFill>
                <a:prstDash val="solid"/>
                <a:bevel/>
              </a:ln>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73" name="WI-8">
                <a:extLst>
                  <a:ext uri="{FF2B5EF4-FFF2-40B4-BE49-F238E27FC236}">
                    <a16:creationId xmlns:a16="http://schemas.microsoft.com/office/drawing/2014/main" id="{9A0D7E4A-6395-A1AB-0FBD-78F842E8BAD3}"/>
                  </a:ext>
                </a:extLst>
              </p:cNvPr>
              <p:cNvSpPr/>
              <p:nvPr/>
            </p:nvSpPr>
            <p:spPr>
              <a:xfrm>
                <a:off x="5402875" y="2463147"/>
                <a:ext cx="278082" cy="295674"/>
              </a:xfrm>
              <a:custGeom>
                <a:avLst/>
                <a:gdLst>
                  <a:gd name="connsiteX0" fmla="*/ 276793 w 278082"/>
                  <a:gd name="connsiteY0" fmla="*/ 60760 h 295674"/>
                  <a:gd name="connsiteX1" fmla="*/ 278082 w 278082"/>
                  <a:gd name="connsiteY1" fmla="*/ 63069 h 295674"/>
                  <a:gd name="connsiteX2" fmla="*/ 275962 w 278082"/>
                  <a:gd name="connsiteY2" fmla="*/ 64181 h 295674"/>
                  <a:gd name="connsiteX3" fmla="*/ 273073 w 278082"/>
                  <a:gd name="connsiteY3" fmla="*/ 70090 h 295674"/>
                  <a:gd name="connsiteX4" fmla="*/ 271452 w 278082"/>
                  <a:gd name="connsiteY4" fmla="*/ 70951 h 295674"/>
                  <a:gd name="connsiteX5" fmla="*/ 271119 w 278082"/>
                  <a:gd name="connsiteY5" fmla="*/ 75743 h 295674"/>
                  <a:gd name="connsiteX6" fmla="*/ 268230 w 278082"/>
                  <a:gd name="connsiteY6" fmla="*/ 75331 h 295674"/>
                  <a:gd name="connsiteX7" fmla="*/ 266214 w 278082"/>
                  <a:gd name="connsiteY7" fmla="*/ 77857 h 295674"/>
                  <a:gd name="connsiteX8" fmla="*/ 266484 w 278082"/>
                  <a:gd name="connsiteY8" fmla="*/ 79879 h 295674"/>
                  <a:gd name="connsiteX9" fmla="*/ 264135 w 278082"/>
                  <a:gd name="connsiteY9" fmla="*/ 76725 h 295674"/>
                  <a:gd name="connsiteX10" fmla="*/ 260811 w 278082"/>
                  <a:gd name="connsiteY10" fmla="*/ 74663 h 295674"/>
                  <a:gd name="connsiteX11" fmla="*/ 260976 w 278082"/>
                  <a:gd name="connsiteY11" fmla="*/ 71989 h 295674"/>
                  <a:gd name="connsiteX12" fmla="*/ 260914 w 278082"/>
                  <a:gd name="connsiteY12" fmla="*/ 67860 h 295674"/>
                  <a:gd name="connsiteX13" fmla="*/ 262951 w 278082"/>
                  <a:gd name="connsiteY13" fmla="*/ 61744 h 295674"/>
                  <a:gd name="connsiteX14" fmla="*/ 264552 w 278082"/>
                  <a:gd name="connsiteY14" fmla="*/ 65631 h 295674"/>
                  <a:gd name="connsiteX15" fmla="*/ 265611 w 278082"/>
                  <a:gd name="connsiteY15" fmla="*/ 63837 h 295674"/>
                  <a:gd name="connsiteX16" fmla="*/ 269852 w 278082"/>
                  <a:gd name="connsiteY16" fmla="*/ 62892 h 295674"/>
                  <a:gd name="connsiteX17" fmla="*/ 272637 w 278082"/>
                  <a:gd name="connsiteY17" fmla="*/ 64277 h 295674"/>
                  <a:gd name="connsiteX18" fmla="*/ 275255 w 278082"/>
                  <a:gd name="connsiteY18" fmla="*/ 63405 h 295674"/>
                  <a:gd name="connsiteX19" fmla="*/ 275193 w 278082"/>
                  <a:gd name="connsiteY19" fmla="*/ 60914 h 295674"/>
                  <a:gd name="connsiteX20" fmla="*/ 141567 w 278082"/>
                  <a:gd name="connsiteY20" fmla="*/ 0 h 295674"/>
                  <a:gd name="connsiteX21" fmla="*/ 142357 w 278082"/>
                  <a:gd name="connsiteY21" fmla="*/ 4300 h 295674"/>
                  <a:gd name="connsiteX22" fmla="*/ 144997 w 278082"/>
                  <a:gd name="connsiteY22" fmla="*/ 6180 h 295674"/>
                  <a:gd name="connsiteX23" fmla="*/ 148946 w 278082"/>
                  <a:gd name="connsiteY23" fmla="*/ 5826 h 295674"/>
                  <a:gd name="connsiteX24" fmla="*/ 154620 w 278082"/>
                  <a:gd name="connsiteY24" fmla="*/ 6739 h 295674"/>
                  <a:gd name="connsiteX25" fmla="*/ 159276 w 278082"/>
                  <a:gd name="connsiteY25" fmla="*/ 12855 h 295674"/>
                  <a:gd name="connsiteX26" fmla="*/ 162623 w 278082"/>
                  <a:gd name="connsiteY26" fmla="*/ 14108 h 295674"/>
                  <a:gd name="connsiteX27" fmla="*/ 163226 w 278082"/>
                  <a:gd name="connsiteY27" fmla="*/ 16490 h 295674"/>
                  <a:gd name="connsiteX28" fmla="*/ 165906 w 278082"/>
                  <a:gd name="connsiteY28" fmla="*/ 20206 h 295674"/>
                  <a:gd name="connsiteX29" fmla="*/ 161126 w 278082"/>
                  <a:gd name="connsiteY29" fmla="*/ 21946 h 295674"/>
                  <a:gd name="connsiteX30" fmla="*/ 161001 w 278082"/>
                  <a:gd name="connsiteY30" fmla="*/ 24425 h 295674"/>
                  <a:gd name="connsiteX31" fmla="*/ 164265 w 278082"/>
                  <a:gd name="connsiteY31" fmla="*/ 29183 h 295674"/>
                  <a:gd name="connsiteX32" fmla="*/ 165989 w 278082"/>
                  <a:gd name="connsiteY32" fmla="*/ 29884 h 295674"/>
                  <a:gd name="connsiteX33" fmla="*/ 166426 w 278082"/>
                  <a:gd name="connsiteY33" fmla="*/ 34184 h 295674"/>
                  <a:gd name="connsiteX34" fmla="*/ 164077 w 278082"/>
                  <a:gd name="connsiteY34" fmla="*/ 38528 h 295674"/>
                  <a:gd name="connsiteX35" fmla="*/ 160149 w 278082"/>
                  <a:gd name="connsiteY35" fmla="*/ 37555 h 295674"/>
                  <a:gd name="connsiteX36" fmla="*/ 160087 w 278082"/>
                  <a:gd name="connsiteY36" fmla="*/ 39081 h 295674"/>
                  <a:gd name="connsiteX37" fmla="*/ 163412 w 278082"/>
                  <a:gd name="connsiteY37" fmla="*/ 42456 h 295674"/>
                  <a:gd name="connsiteX38" fmla="*/ 163537 w 278082"/>
                  <a:gd name="connsiteY38" fmla="*/ 46606 h 295674"/>
                  <a:gd name="connsiteX39" fmla="*/ 164618 w 278082"/>
                  <a:gd name="connsiteY39" fmla="*/ 48759 h 295674"/>
                  <a:gd name="connsiteX40" fmla="*/ 162310 w 278082"/>
                  <a:gd name="connsiteY40" fmla="*/ 54648 h 295674"/>
                  <a:gd name="connsiteX41" fmla="*/ 156698 w 278082"/>
                  <a:gd name="connsiteY41" fmla="*/ 59526 h 295674"/>
                  <a:gd name="connsiteX42" fmla="*/ 158091 w 278082"/>
                  <a:gd name="connsiteY42" fmla="*/ 63624 h 295674"/>
                  <a:gd name="connsiteX43" fmla="*/ 155597 w 278082"/>
                  <a:gd name="connsiteY43" fmla="*/ 69788 h 295674"/>
                  <a:gd name="connsiteX44" fmla="*/ 153664 w 278082"/>
                  <a:gd name="connsiteY44" fmla="*/ 72623 h 295674"/>
                  <a:gd name="connsiteX45" fmla="*/ 156262 w 278082"/>
                  <a:gd name="connsiteY45" fmla="*/ 72473 h 295674"/>
                  <a:gd name="connsiteX46" fmla="*/ 158237 w 278082"/>
                  <a:gd name="connsiteY46" fmla="*/ 74924 h 295674"/>
                  <a:gd name="connsiteX47" fmla="*/ 159733 w 278082"/>
                  <a:gd name="connsiteY47" fmla="*/ 73233 h 295674"/>
                  <a:gd name="connsiteX48" fmla="*/ 164909 w 278082"/>
                  <a:gd name="connsiteY48" fmla="*/ 72829 h 295674"/>
                  <a:gd name="connsiteX49" fmla="*/ 169066 w 278082"/>
                  <a:gd name="connsiteY49" fmla="*/ 73486 h 295674"/>
                  <a:gd name="connsiteX50" fmla="*/ 173119 w 278082"/>
                  <a:gd name="connsiteY50" fmla="*/ 68888 h 295674"/>
                  <a:gd name="connsiteX51" fmla="*/ 175988 w 278082"/>
                  <a:gd name="connsiteY51" fmla="*/ 66847 h 295674"/>
                  <a:gd name="connsiteX52" fmla="*/ 180041 w 278082"/>
                  <a:gd name="connsiteY52" fmla="*/ 70159 h 295674"/>
                  <a:gd name="connsiteX53" fmla="*/ 181246 w 278082"/>
                  <a:gd name="connsiteY53" fmla="*/ 75133 h 295674"/>
                  <a:gd name="connsiteX54" fmla="*/ 176694 w 278082"/>
                  <a:gd name="connsiteY54" fmla="*/ 82005 h 295674"/>
                  <a:gd name="connsiteX55" fmla="*/ 174615 w 278082"/>
                  <a:gd name="connsiteY55" fmla="*/ 87208 h 295674"/>
                  <a:gd name="connsiteX56" fmla="*/ 173992 w 278082"/>
                  <a:gd name="connsiteY56" fmla="*/ 91427 h 295674"/>
                  <a:gd name="connsiteX57" fmla="*/ 172371 w 278082"/>
                  <a:gd name="connsiteY57" fmla="*/ 92922 h 295674"/>
                  <a:gd name="connsiteX58" fmla="*/ 172288 w 278082"/>
                  <a:gd name="connsiteY58" fmla="*/ 96432 h 295674"/>
                  <a:gd name="connsiteX59" fmla="*/ 170500 w 278082"/>
                  <a:gd name="connsiteY59" fmla="*/ 98265 h 295674"/>
                  <a:gd name="connsiteX60" fmla="*/ 171103 w 278082"/>
                  <a:gd name="connsiteY60" fmla="*/ 102323 h 295674"/>
                  <a:gd name="connsiteX61" fmla="*/ 177152 w 278082"/>
                  <a:gd name="connsiteY61" fmla="*/ 107105 h 295674"/>
                  <a:gd name="connsiteX62" fmla="*/ 179750 w 278082"/>
                  <a:gd name="connsiteY62" fmla="*/ 112965 h 295674"/>
                  <a:gd name="connsiteX63" fmla="*/ 183158 w 278082"/>
                  <a:gd name="connsiteY63" fmla="*/ 113301 h 295674"/>
                  <a:gd name="connsiteX64" fmla="*/ 187482 w 278082"/>
                  <a:gd name="connsiteY64" fmla="*/ 115108 h 295674"/>
                  <a:gd name="connsiteX65" fmla="*/ 189435 w 278082"/>
                  <a:gd name="connsiteY65" fmla="*/ 119391 h 295674"/>
                  <a:gd name="connsiteX66" fmla="*/ 187108 w 278082"/>
                  <a:gd name="connsiteY66" fmla="*/ 116907 h 295674"/>
                  <a:gd name="connsiteX67" fmla="*/ 185590 w 278082"/>
                  <a:gd name="connsiteY67" fmla="*/ 118299 h 295674"/>
                  <a:gd name="connsiteX68" fmla="*/ 183823 w 278082"/>
                  <a:gd name="connsiteY68" fmla="*/ 123271 h 295674"/>
                  <a:gd name="connsiteX69" fmla="*/ 183948 w 278082"/>
                  <a:gd name="connsiteY69" fmla="*/ 128326 h 295674"/>
                  <a:gd name="connsiteX70" fmla="*/ 183304 w 278082"/>
                  <a:gd name="connsiteY70" fmla="*/ 134409 h 295674"/>
                  <a:gd name="connsiteX71" fmla="*/ 175697 w 278082"/>
                  <a:gd name="connsiteY71" fmla="*/ 134838 h 295674"/>
                  <a:gd name="connsiteX72" fmla="*/ 167610 w 278082"/>
                  <a:gd name="connsiteY72" fmla="*/ 136301 h 295674"/>
                  <a:gd name="connsiteX73" fmla="*/ 161542 w 278082"/>
                  <a:gd name="connsiteY73" fmla="*/ 138605 h 295674"/>
                  <a:gd name="connsiteX74" fmla="*/ 158694 w 278082"/>
                  <a:gd name="connsiteY74" fmla="*/ 143912 h 295674"/>
                  <a:gd name="connsiteX75" fmla="*/ 160544 w 278082"/>
                  <a:gd name="connsiteY75" fmla="*/ 147812 h 295674"/>
                  <a:gd name="connsiteX76" fmla="*/ 156179 w 278082"/>
                  <a:gd name="connsiteY76" fmla="*/ 156611 h 295674"/>
                  <a:gd name="connsiteX77" fmla="*/ 152168 w 278082"/>
                  <a:gd name="connsiteY77" fmla="*/ 158743 h 295674"/>
                  <a:gd name="connsiteX78" fmla="*/ 147824 w 278082"/>
                  <a:gd name="connsiteY78" fmla="*/ 169831 h 295674"/>
                  <a:gd name="connsiteX79" fmla="*/ 144353 w 278082"/>
                  <a:gd name="connsiteY79" fmla="*/ 172983 h 295674"/>
                  <a:gd name="connsiteX80" fmla="*/ 142710 w 278082"/>
                  <a:gd name="connsiteY80" fmla="*/ 176149 h 295674"/>
                  <a:gd name="connsiteX81" fmla="*/ 141983 w 278082"/>
                  <a:gd name="connsiteY81" fmla="*/ 181600 h 295674"/>
                  <a:gd name="connsiteX82" fmla="*/ 143438 w 278082"/>
                  <a:gd name="connsiteY82" fmla="*/ 186993 h 295674"/>
                  <a:gd name="connsiteX83" fmla="*/ 141713 w 278082"/>
                  <a:gd name="connsiteY83" fmla="*/ 183862 h 295674"/>
                  <a:gd name="connsiteX84" fmla="*/ 140569 w 278082"/>
                  <a:gd name="connsiteY84" fmla="*/ 185257 h 295674"/>
                  <a:gd name="connsiteX85" fmla="*/ 139676 w 278082"/>
                  <a:gd name="connsiteY85" fmla="*/ 189626 h 295674"/>
                  <a:gd name="connsiteX86" fmla="*/ 140362 w 278082"/>
                  <a:gd name="connsiteY86" fmla="*/ 192752 h 295674"/>
                  <a:gd name="connsiteX87" fmla="*/ 142481 w 278082"/>
                  <a:gd name="connsiteY87" fmla="*/ 196165 h 295674"/>
                  <a:gd name="connsiteX88" fmla="*/ 139260 w 278082"/>
                  <a:gd name="connsiteY88" fmla="*/ 193288 h 295674"/>
                  <a:gd name="connsiteX89" fmla="*/ 139094 w 278082"/>
                  <a:gd name="connsiteY89" fmla="*/ 197974 h 295674"/>
                  <a:gd name="connsiteX90" fmla="*/ 136662 w 278082"/>
                  <a:gd name="connsiteY90" fmla="*/ 199387 h 295674"/>
                  <a:gd name="connsiteX91" fmla="*/ 135955 w 278082"/>
                  <a:gd name="connsiteY91" fmla="*/ 201729 h 295674"/>
                  <a:gd name="connsiteX92" fmla="*/ 139800 w 278082"/>
                  <a:gd name="connsiteY92" fmla="*/ 205064 h 295674"/>
                  <a:gd name="connsiteX93" fmla="*/ 142441 w 278082"/>
                  <a:gd name="connsiteY93" fmla="*/ 205264 h 295674"/>
                  <a:gd name="connsiteX94" fmla="*/ 144165 w 278082"/>
                  <a:gd name="connsiteY94" fmla="*/ 206913 h 295674"/>
                  <a:gd name="connsiteX95" fmla="*/ 148966 w 278082"/>
                  <a:gd name="connsiteY95" fmla="*/ 205990 h 295674"/>
                  <a:gd name="connsiteX96" fmla="*/ 152437 w 278082"/>
                  <a:gd name="connsiteY96" fmla="*/ 199819 h 295674"/>
                  <a:gd name="connsiteX97" fmla="*/ 150733 w 278082"/>
                  <a:gd name="connsiteY97" fmla="*/ 199260 h 295674"/>
                  <a:gd name="connsiteX98" fmla="*/ 153727 w 278082"/>
                  <a:gd name="connsiteY98" fmla="*/ 196880 h 295674"/>
                  <a:gd name="connsiteX99" fmla="*/ 157301 w 278082"/>
                  <a:gd name="connsiteY99" fmla="*/ 192440 h 295674"/>
                  <a:gd name="connsiteX100" fmla="*/ 159110 w 278082"/>
                  <a:gd name="connsiteY100" fmla="*/ 192602 h 295674"/>
                  <a:gd name="connsiteX101" fmla="*/ 162789 w 278082"/>
                  <a:gd name="connsiteY101" fmla="*/ 189745 h 295674"/>
                  <a:gd name="connsiteX102" fmla="*/ 167736 w 278082"/>
                  <a:gd name="connsiteY102" fmla="*/ 188823 h 295674"/>
                  <a:gd name="connsiteX103" fmla="*/ 169731 w 278082"/>
                  <a:gd name="connsiteY103" fmla="*/ 184756 h 295674"/>
                  <a:gd name="connsiteX104" fmla="*/ 173265 w 278082"/>
                  <a:gd name="connsiteY104" fmla="*/ 179751 h 295674"/>
                  <a:gd name="connsiteX105" fmla="*/ 172891 w 278082"/>
                  <a:gd name="connsiteY105" fmla="*/ 175442 h 295674"/>
                  <a:gd name="connsiteX106" fmla="*/ 176860 w 278082"/>
                  <a:gd name="connsiteY106" fmla="*/ 169443 h 295674"/>
                  <a:gd name="connsiteX107" fmla="*/ 179562 w 278082"/>
                  <a:gd name="connsiteY107" fmla="*/ 166460 h 295674"/>
                  <a:gd name="connsiteX108" fmla="*/ 182513 w 278082"/>
                  <a:gd name="connsiteY108" fmla="*/ 160984 h 295674"/>
                  <a:gd name="connsiteX109" fmla="*/ 185631 w 278082"/>
                  <a:gd name="connsiteY109" fmla="*/ 156951 h 295674"/>
                  <a:gd name="connsiteX110" fmla="*/ 189289 w 278082"/>
                  <a:gd name="connsiteY110" fmla="*/ 154512 h 295674"/>
                  <a:gd name="connsiteX111" fmla="*/ 192512 w 278082"/>
                  <a:gd name="connsiteY111" fmla="*/ 154853 h 295674"/>
                  <a:gd name="connsiteX112" fmla="*/ 190724 w 278082"/>
                  <a:gd name="connsiteY112" fmla="*/ 158295 h 295674"/>
                  <a:gd name="connsiteX113" fmla="*/ 193468 w 278082"/>
                  <a:gd name="connsiteY113" fmla="*/ 157939 h 295674"/>
                  <a:gd name="connsiteX114" fmla="*/ 194861 w 278082"/>
                  <a:gd name="connsiteY114" fmla="*/ 154787 h 295674"/>
                  <a:gd name="connsiteX115" fmla="*/ 197812 w 278082"/>
                  <a:gd name="connsiteY115" fmla="*/ 154047 h 295674"/>
                  <a:gd name="connsiteX116" fmla="*/ 195837 w 278082"/>
                  <a:gd name="connsiteY116" fmla="*/ 151865 h 295674"/>
                  <a:gd name="connsiteX117" fmla="*/ 199932 w 278082"/>
                  <a:gd name="connsiteY117" fmla="*/ 154320 h 295674"/>
                  <a:gd name="connsiteX118" fmla="*/ 203175 w 278082"/>
                  <a:gd name="connsiteY118" fmla="*/ 150274 h 295674"/>
                  <a:gd name="connsiteX119" fmla="*/ 205980 w 278082"/>
                  <a:gd name="connsiteY119" fmla="*/ 148110 h 295674"/>
                  <a:gd name="connsiteX120" fmla="*/ 209139 w 278082"/>
                  <a:gd name="connsiteY120" fmla="*/ 153428 h 295674"/>
                  <a:gd name="connsiteX121" fmla="*/ 210928 w 278082"/>
                  <a:gd name="connsiteY121" fmla="*/ 158130 h 295674"/>
                  <a:gd name="connsiteX122" fmla="*/ 211821 w 278082"/>
                  <a:gd name="connsiteY122" fmla="*/ 157609 h 295674"/>
                  <a:gd name="connsiteX123" fmla="*/ 211654 w 278082"/>
                  <a:gd name="connsiteY123" fmla="*/ 149351 h 295674"/>
                  <a:gd name="connsiteX124" fmla="*/ 209077 w 278082"/>
                  <a:gd name="connsiteY124" fmla="*/ 146197 h 295674"/>
                  <a:gd name="connsiteX125" fmla="*/ 209972 w 278082"/>
                  <a:gd name="connsiteY125" fmla="*/ 142822 h 295674"/>
                  <a:gd name="connsiteX126" fmla="*/ 212673 w 278082"/>
                  <a:gd name="connsiteY126" fmla="*/ 137706 h 295674"/>
                  <a:gd name="connsiteX127" fmla="*/ 214336 w 278082"/>
                  <a:gd name="connsiteY127" fmla="*/ 132651 h 295674"/>
                  <a:gd name="connsiteX128" fmla="*/ 217579 w 278082"/>
                  <a:gd name="connsiteY128" fmla="*/ 128092 h 295674"/>
                  <a:gd name="connsiteX129" fmla="*/ 218826 w 278082"/>
                  <a:gd name="connsiteY129" fmla="*/ 124405 h 295674"/>
                  <a:gd name="connsiteX130" fmla="*/ 221424 w 278082"/>
                  <a:gd name="connsiteY130" fmla="*/ 121877 h 295674"/>
                  <a:gd name="connsiteX131" fmla="*/ 223107 w 278082"/>
                  <a:gd name="connsiteY131" fmla="*/ 123054 h 295674"/>
                  <a:gd name="connsiteX132" fmla="*/ 223523 w 278082"/>
                  <a:gd name="connsiteY132" fmla="*/ 118329 h 295674"/>
                  <a:gd name="connsiteX133" fmla="*/ 225685 w 278082"/>
                  <a:gd name="connsiteY133" fmla="*/ 116559 h 295674"/>
                  <a:gd name="connsiteX134" fmla="*/ 225872 w 278082"/>
                  <a:gd name="connsiteY134" fmla="*/ 112156 h 295674"/>
                  <a:gd name="connsiteX135" fmla="*/ 227991 w 278082"/>
                  <a:gd name="connsiteY135" fmla="*/ 109080 h 295674"/>
                  <a:gd name="connsiteX136" fmla="*/ 228408 w 278082"/>
                  <a:gd name="connsiteY136" fmla="*/ 103516 h 295674"/>
                  <a:gd name="connsiteX137" fmla="*/ 233313 w 278082"/>
                  <a:gd name="connsiteY137" fmla="*/ 104004 h 295674"/>
                  <a:gd name="connsiteX138" fmla="*/ 235932 w 278082"/>
                  <a:gd name="connsiteY138" fmla="*/ 105927 h 295674"/>
                  <a:gd name="connsiteX139" fmla="*/ 235641 w 278082"/>
                  <a:gd name="connsiteY139" fmla="*/ 102378 h 295674"/>
                  <a:gd name="connsiteX140" fmla="*/ 238946 w 278082"/>
                  <a:gd name="connsiteY140" fmla="*/ 99292 h 295674"/>
                  <a:gd name="connsiteX141" fmla="*/ 241981 w 278082"/>
                  <a:gd name="connsiteY141" fmla="*/ 99426 h 295674"/>
                  <a:gd name="connsiteX142" fmla="*/ 241648 w 278082"/>
                  <a:gd name="connsiteY142" fmla="*/ 94206 h 295674"/>
                  <a:gd name="connsiteX143" fmla="*/ 243268 w 278082"/>
                  <a:gd name="connsiteY143" fmla="*/ 88639 h 295674"/>
                  <a:gd name="connsiteX144" fmla="*/ 246845 w 278082"/>
                  <a:gd name="connsiteY144" fmla="*/ 89347 h 295674"/>
                  <a:gd name="connsiteX145" fmla="*/ 248008 w 278082"/>
                  <a:gd name="connsiteY145" fmla="*/ 82278 h 295674"/>
                  <a:gd name="connsiteX146" fmla="*/ 249816 w 278082"/>
                  <a:gd name="connsiteY146" fmla="*/ 83906 h 295674"/>
                  <a:gd name="connsiteX147" fmla="*/ 253225 w 278082"/>
                  <a:gd name="connsiteY147" fmla="*/ 83648 h 295674"/>
                  <a:gd name="connsiteX148" fmla="*/ 253454 w 278082"/>
                  <a:gd name="connsiteY148" fmla="*/ 81947 h 295674"/>
                  <a:gd name="connsiteX149" fmla="*/ 257673 w 278082"/>
                  <a:gd name="connsiteY149" fmla="*/ 82354 h 295674"/>
                  <a:gd name="connsiteX150" fmla="*/ 259170 w 278082"/>
                  <a:gd name="connsiteY150" fmla="*/ 85124 h 295674"/>
                  <a:gd name="connsiteX151" fmla="*/ 257548 w 278082"/>
                  <a:gd name="connsiteY151" fmla="*/ 87432 h 295674"/>
                  <a:gd name="connsiteX152" fmla="*/ 257902 w 278082"/>
                  <a:gd name="connsiteY152" fmla="*/ 95065 h 295674"/>
                  <a:gd name="connsiteX153" fmla="*/ 255158 w 278082"/>
                  <a:gd name="connsiteY153" fmla="*/ 95730 h 295674"/>
                  <a:gd name="connsiteX154" fmla="*/ 254534 w 278082"/>
                  <a:gd name="connsiteY154" fmla="*/ 93595 h 295674"/>
                  <a:gd name="connsiteX155" fmla="*/ 251708 w 278082"/>
                  <a:gd name="connsiteY155" fmla="*/ 93130 h 295674"/>
                  <a:gd name="connsiteX156" fmla="*/ 252102 w 278082"/>
                  <a:gd name="connsiteY156" fmla="*/ 95767 h 295674"/>
                  <a:gd name="connsiteX157" fmla="*/ 250481 w 278082"/>
                  <a:gd name="connsiteY157" fmla="*/ 102240 h 295674"/>
                  <a:gd name="connsiteX158" fmla="*/ 250564 w 278082"/>
                  <a:gd name="connsiteY158" fmla="*/ 104775 h 295674"/>
                  <a:gd name="connsiteX159" fmla="*/ 252456 w 278082"/>
                  <a:gd name="connsiteY159" fmla="*/ 106741 h 295674"/>
                  <a:gd name="connsiteX160" fmla="*/ 249920 w 278082"/>
                  <a:gd name="connsiteY160" fmla="*/ 108366 h 295674"/>
                  <a:gd name="connsiteX161" fmla="*/ 247613 w 278082"/>
                  <a:gd name="connsiteY161" fmla="*/ 105652 h 295674"/>
                  <a:gd name="connsiteX162" fmla="*/ 247073 w 278082"/>
                  <a:gd name="connsiteY162" fmla="*/ 109571 h 295674"/>
                  <a:gd name="connsiteX163" fmla="*/ 249172 w 278082"/>
                  <a:gd name="connsiteY163" fmla="*/ 110311 h 295674"/>
                  <a:gd name="connsiteX164" fmla="*/ 250253 w 278082"/>
                  <a:gd name="connsiteY164" fmla="*/ 116317 h 295674"/>
                  <a:gd name="connsiteX165" fmla="*/ 248506 w 278082"/>
                  <a:gd name="connsiteY165" fmla="*/ 117695 h 295674"/>
                  <a:gd name="connsiteX166" fmla="*/ 245888 w 278082"/>
                  <a:gd name="connsiteY166" fmla="*/ 115162 h 295674"/>
                  <a:gd name="connsiteX167" fmla="*/ 244724 w 278082"/>
                  <a:gd name="connsiteY167" fmla="*/ 117271 h 295674"/>
                  <a:gd name="connsiteX168" fmla="*/ 246573 w 278082"/>
                  <a:gd name="connsiteY168" fmla="*/ 118639 h 295674"/>
                  <a:gd name="connsiteX169" fmla="*/ 246699 w 278082"/>
                  <a:gd name="connsiteY169" fmla="*/ 121217 h 295674"/>
                  <a:gd name="connsiteX170" fmla="*/ 244641 w 278082"/>
                  <a:gd name="connsiteY170" fmla="*/ 121551 h 295674"/>
                  <a:gd name="connsiteX171" fmla="*/ 243165 w 278082"/>
                  <a:gd name="connsiteY171" fmla="*/ 119025 h 295674"/>
                  <a:gd name="connsiteX172" fmla="*/ 241607 w 278082"/>
                  <a:gd name="connsiteY172" fmla="*/ 119875 h 295674"/>
                  <a:gd name="connsiteX173" fmla="*/ 241419 w 278082"/>
                  <a:gd name="connsiteY173" fmla="*/ 123758 h 295674"/>
                  <a:gd name="connsiteX174" fmla="*/ 239735 w 278082"/>
                  <a:gd name="connsiteY174" fmla="*/ 128588 h 295674"/>
                  <a:gd name="connsiteX175" fmla="*/ 236972 w 278082"/>
                  <a:gd name="connsiteY175" fmla="*/ 129839 h 295674"/>
                  <a:gd name="connsiteX176" fmla="*/ 233999 w 278082"/>
                  <a:gd name="connsiteY176" fmla="*/ 135751 h 295674"/>
                  <a:gd name="connsiteX177" fmla="*/ 234103 w 278082"/>
                  <a:gd name="connsiteY177" fmla="*/ 139099 h 295674"/>
                  <a:gd name="connsiteX178" fmla="*/ 235661 w 278082"/>
                  <a:gd name="connsiteY178" fmla="*/ 142411 h 295674"/>
                  <a:gd name="connsiteX179" fmla="*/ 232295 w 278082"/>
                  <a:gd name="connsiteY179" fmla="*/ 144189 h 295674"/>
                  <a:gd name="connsiteX180" fmla="*/ 230797 w 278082"/>
                  <a:gd name="connsiteY180" fmla="*/ 147280 h 295674"/>
                  <a:gd name="connsiteX181" fmla="*/ 232253 w 278082"/>
                  <a:gd name="connsiteY181" fmla="*/ 150899 h 295674"/>
                  <a:gd name="connsiteX182" fmla="*/ 225705 w 278082"/>
                  <a:gd name="connsiteY182" fmla="*/ 154896 h 295674"/>
                  <a:gd name="connsiteX183" fmla="*/ 223273 w 278082"/>
                  <a:gd name="connsiteY183" fmla="*/ 160797 h 295674"/>
                  <a:gd name="connsiteX184" fmla="*/ 220717 w 278082"/>
                  <a:gd name="connsiteY184" fmla="*/ 162443 h 295674"/>
                  <a:gd name="connsiteX185" fmla="*/ 219137 w 278082"/>
                  <a:gd name="connsiteY185" fmla="*/ 165057 h 295674"/>
                  <a:gd name="connsiteX186" fmla="*/ 219096 w 278082"/>
                  <a:gd name="connsiteY186" fmla="*/ 167847 h 295674"/>
                  <a:gd name="connsiteX187" fmla="*/ 217225 w 278082"/>
                  <a:gd name="connsiteY187" fmla="*/ 171355 h 295674"/>
                  <a:gd name="connsiteX188" fmla="*/ 216269 w 278082"/>
                  <a:gd name="connsiteY188" fmla="*/ 176305 h 295674"/>
                  <a:gd name="connsiteX189" fmla="*/ 212798 w 278082"/>
                  <a:gd name="connsiteY189" fmla="*/ 183105 h 295674"/>
                  <a:gd name="connsiteX190" fmla="*/ 210532 w 278082"/>
                  <a:gd name="connsiteY190" fmla="*/ 189046 h 295674"/>
                  <a:gd name="connsiteX191" fmla="*/ 205461 w 278082"/>
                  <a:gd name="connsiteY191" fmla="*/ 194810 h 295674"/>
                  <a:gd name="connsiteX192" fmla="*/ 203777 w 278082"/>
                  <a:gd name="connsiteY192" fmla="*/ 200020 h 295674"/>
                  <a:gd name="connsiteX193" fmla="*/ 201948 w 278082"/>
                  <a:gd name="connsiteY193" fmla="*/ 203413 h 295674"/>
                  <a:gd name="connsiteX194" fmla="*/ 200160 w 278082"/>
                  <a:gd name="connsiteY194" fmla="*/ 209975 h 295674"/>
                  <a:gd name="connsiteX195" fmla="*/ 198061 w 278082"/>
                  <a:gd name="connsiteY195" fmla="*/ 222232 h 295674"/>
                  <a:gd name="connsiteX196" fmla="*/ 196211 w 278082"/>
                  <a:gd name="connsiteY196" fmla="*/ 228871 h 295674"/>
                  <a:gd name="connsiteX197" fmla="*/ 196253 w 278082"/>
                  <a:gd name="connsiteY197" fmla="*/ 231882 h 295674"/>
                  <a:gd name="connsiteX198" fmla="*/ 193343 w 278082"/>
                  <a:gd name="connsiteY198" fmla="*/ 239650 h 295674"/>
                  <a:gd name="connsiteX199" fmla="*/ 153727 w 278082"/>
                  <a:gd name="connsiteY199" fmla="*/ 239638 h 295674"/>
                  <a:gd name="connsiteX200" fmla="*/ 153664 w 278082"/>
                  <a:gd name="connsiteY200" fmla="*/ 253671 h 295674"/>
                  <a:gd name="connsiteX201" fmla="*/ 135830 w 278082"/>
                  <a:gd name="connsiteY201" fmla="*/ 253581 h 295674"/>
                  <a:gd name="connsiteX202" fmla="*/ 135789 w 278082"/>
                  <a:gd name="connsiteY202" fmla="*/ 267616 h 295674"/>
                  <a:gd name="connsiteX203" fmla="*/ 135955 w 278082"/>
                  <a:gd name="connsiteY203" fmla="*/ 295624 h 295674"/>
                  <a:gd name="connsiteX204" fmla="*/ 123463 w 278082"/>
                  <a:gd name="connsiteY204" fmla="*/ 295674 h 295674"/>
                  <a:gd name="connsiteX205" fmla="*/ 123422 w 278082"/>
                  <a:gd name="connsiteY205" fmla="*/ 292249 h 295674"/>
                  <a:gd name="connsiteX206" fmla="*/ 94405 w 278082"/>
                  <a:gd name="connsiteY206" fmla="*/ 292082 h 295674"/>
                  <a:gd name="connsiteX207" fmla="*/ 94281 w 278082"/>
                  <a:gd name="connsiteY207" fmla="*/ 276377 h 295674"/>
                  <a:gd name="connsiteX208" fmla="*/ 94343 w 278082"/>
                  <a:gd name="connsiteY208" fmla="*/ 253083 h 295674"/>
                  <a:gd name="connsiteX209" fmla="*/ 75845 w 278082"/>
                  <a:gd name="connsiteY209" fmla="*/ 253147 h 295674"/>
                  <a:gd name="connsiteX210" fmla="*/ 75886 w 278082"/>
                  <a:gd name="connsiteY210" fmla="*/ 260237 h 295674"/>
                  <a:gd name="connsiteX211" fmla="*/ 71230 w 278082"/>
                  <a:gd name="connsiteY211" fmla="*/ 260316 h 295674"/>
                  <a:gd name="connsiteX212" fmla="*/ 71313 w 278082"/>
                  <a:gd name="connsiteY212" fmla="*/ 264998 h 295674"/>
                  <a:gd name="connsiteX213" fmla="*/ 67800 w 278082"/>
                  <a:gd name="connsiteY213" fmla="*/ 265034 h 295674"/>
                  <a:gd name="connsiteX214" fmla="*/ 67884 w 278082"/>
                  <a:gd name="connsiteY214" fmla="*/ 267368 h 295674"/>
                  <a:gd name="connsiteX215" fmla="*/ 64329 w 278082"/>
                  <a:gd name="connsiteY215" fmla="*/ 267389 h 295674"/>
                  <a:gd name="connsiteX216" fmla="*/ 64308 w 278082"/>
                  <a:gd name="connsiteY216" fmla="*/ 265060 h 295674"/>
                  <a:gd name="connsiteX217" fmla="*/ 59799 w 278082"/>
                  <a:gd name="connsiteY217" fmla="*/ 265063 h 295674"/>
                  <a:gd name="connsiteX218" fmla="*/ 55787 w 278082"/>
                  <a:gd name="connsiteY218" fmla="*/ 262311 h 295674"/>
                  <a:gd name="connsiteX219" fmla="*/ 54561 w 278082"/>
                  <a:gd name="connsiteY219" fmla="*/ 265069 h 295674"/>
                  <a:gd name="connsiteX220" fmla="*/ 52835 w 278082"/>
                  <a:gd name="connsiteY220" fmla="*/ 265090 h 295674"/>
                  <a:gd name="connsiteX221" fmla="*/ 52711 w 278082"/>
                  <a:gd name="connsiteY221" fmla="*/ 253202 h 295674"/>
                  <a:gd name="connsiteX222" fmla="*/ 42879 w 278082"/>
                  <a:gd name="connsiteY222" fmla="*/ 253327 h 295674"/>
                  <a:gd name="connsiteX223" fmla="*/ 0 w 278082"/>
                  <a:gd name="connsiteY223" fmla="*/ 253198 h 295674"/>
                  <a:gd name="connsiteX224" fmla="*/ 0 w 278082"/>
                  <a:gd name="connsiteY224" fmla="*/ 251430 h 295674"/>
                  <a:gd name="connsiteX225" fmla="*/ 207 w 278082"/>
                  <a:gd name="connsiteY225" fmla="*/ 200669 h 295674"/>
                  <a:gd name="connsiteX226" fmla="*/ 62 w 278082"/>
                  <a:gd name="connsiteY226" fmla="*/ 175403 h 295674"/>
                  <a:gd name="connsiteX227" fmla="*/ 103 w 278082"/>
                  <a:gd name="connsiteY227" fmla="*/ 125868 h 295674"/>
                  <a:gd name="connsiteX228" fmla="*/ 27955 w 278082"/>
                  <a:gd name="connsiteY228" fmla="*/ 125920 h 295674"/>
                  <a:gd name="connsiteX229" fmla="*/ 27893 w 278082"/>
                  <a:gd name="connsiteY229" fmla="*/ 111372 h 295674"/>
                  <a:gd name="connsiteX230" fmla="*/ 67094 w 278082"/>
                  <a:gd name="connsiteY230" fmla="*/ 111485 h 295674"/>
                  <a:gd name="connsiteX231" fmla="*/ 67447 w 278082"/>
                  <a:gd name="connsiteY231" fmla="*/ 97183 h 295674"/>
                  <a:gd name="connsiteX232" fmla="*/ 62625 w 278082"/>
                  <a:gd name="connsiteY232" fmla="*/ 97154 h 295674"/>
                  <a:gd name="connsiteX233" fmla="*/ 62854 w 278082"/>
                  <a:gd name="connsiteY233" fmla="*/ 68648 h 295674"/>
                  <a:gd name="connsiteX234" fmla="*/ 91579 w 278082"/>
                  <a:gd name="connsiteY234" fmla="*/ 68963 h 295674"/>
                  <a:gd name="connsiteX235" fmla="*/ 91766 w 278082"/>
                  <a:gd name="connsiteY235" fmla="*/ 52859 h 295674"/>
                  <a:gd name="connsiteX236" fmla="*/ 91911 w 278082"/>
                  <a:gd name="connsiteY236" fmla="*/ 12095 h 295674"/>
                  <a:gd name="connsiteX237" fmla="*/ 120345 w 278082"/>
                  <a:gd name="connsiteY237" fmla="*/ 12810 h 295674"/>
                  <a:gd name="connsiteX238" fmla="*/ 134001 w 278082"/>
                  <a:gd name="connsiteY238" fmla="*/ 13639 h 295674"/>
                  <a:gd name="connsiteX239" fmla="*/ 134106 w 278082"/>
                  <a:gd name="connsiteY239" fmla="*/ 2477 h 295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Lst>
                <a:rect l="l" t="t" r="r" b="b"/>
                <a:pathLst>
                  <a:path w="278082" h="295674">
                    <a:moveTo>
                      <a:pt x="276793" y="60760"/>
                    </a:moveTo>
                    <a:lnTo>
                      <a:pt x="278082" y="63069"/>
                    </a:lnTo>
                    <a:lnTo>
                      <a:pt x="275962" y="64181"/>
                    </a:lnTo>
                    <a:lnTo>
                      <a:pt x="273073" y="70090"/>
                    </a:lnTo>
                    <a:lnTo>
                      <a:pt x="271452" y="70951"/>
                    </a:lnTo>
                    <a:lnTo>
                      <a:pt x="271119" y="75743"/>
                    </a:lnTo>
                    <a:lnTo>
                      <a:pt x="268230" y="75331"/>
                    </a:lnTo>
                    <a:lnTo>
                      <a:pt x="266214" y="77857"/>
                    </a:lnTo>
                    <a:lnTo>
                      <a:pt x="266484" y="79879"/>
                    </a:lnTo>
                    <a:lnTo>
                      <a:pt x="264135" y="76725"/>
                    </a:lnTo>
                    <a:lnTo>
                      <a:pt x="260811" y="74663"/>
                    </a:lnTo>
                    <a:lnTo>
                      <a:pt x="260976" y="71989"/>
                    </a:lnTo>
                    <a:lnTo>
                      <a:pt x="260914" y="67860"/>
                    </a:lnTo>
                    <a:lnTo>
                      <a:pt x="262951" y="61744"/>
                    </a:lnTo>
                    <a:lnTo>
                      <a:pt x="264552" y="65631"/>
                    </a:lnTo>
                    <a:lnTo>
                      <a:pt x="265611" y="63837"/>
                    </a:lnTo>
                    <a:lnTo>
                      <a:pt x="269852" y="62892"/>
                    </a:lnTo>
                    <a:lnTo>
                      <a:pt x="272637" y="64277"/>
                    </a:lnTo>
                    <a:lnTo>
                      <a:pt x="275255" y="63405"/>
                    </a:lnTo>
                    <a:lnTo>
                      <a:pt x="275193" y="60914"/>
                    </a:lnTo>
                    <a:close/>
                    <a:moveTo>
                      <a:pt x="141567" y="0"/>
                    </a:moveTo>
                    <a:lnTo>
                      <a:pt x="142357" y="4300"/>
                    </a:lnTo>
                    <a:lnTo>
                      <a:pt x="144997" y="6180"/>
                    </a:lnTo>
                    <a:lnTo>
                      <a:pt x="148946" y="5826"/>
                    </a:lnTo>
                    <a:lnTo>
                      <a:pt x="154620" y="6739"/>
                    </a:lnTo>
                    <a:lnTo>
                      <a:pt x="159276" y="12855"/>
                    </a:lnTo>
                    <a:lnTo>
                      <a:pt x="162623" y="14108"/>
                    </a:lnTo>
                    <a:lnTo>
                      <a:pt x="163226" y="16490"/>
                    </a:lnTo>
                    <a:lnTo>
                      <a:pt x="165906" y="20206"/>
                    </a:lnTo>
                    <a:lnTo>
                      <a:pt x="161126" y="21946"/>
                    </a:lnTo>
                    <a:lnTo>
                      <a:pt x="161001" y="24425"/>
                    </a:lnTo>
                    <a:lnTo>
                      <a:pt x="164265" y="29183"/>
                    </a:lnTo>
                    <a:lnTo>
                      <a:pt x="165989" y="29884"/>
                    </a:lnTo>
                    <a:lnTo>
                      <a:pt x="166426" y="34184"/>
                    </a:lnTo>
                    <a:lnTo>
                      <a:pt x="164077" y="38528"/>
                    </a:lnTo>
                    <a:lnTo>
                      <a:pt x="160149" y="37555"/>
                    </a:lnTo>
                    <a:lnTo>
                      <a:pt x="160087" y="39081"/>
                    </a:lnTo>
                    <a:lnTo>
                      <a:pt x="163412" y="42456"/>
                    </a:lnTo>
                    <a:lnTo>
                      <a:pt x="163537" y="46606"/>
                    </a:lnTo>
                    <a:lnTo>
                      <a:pt x="164618" y="48759"/>
                    </a:lnTo>
                    <a:lnTo>
                      <a:pt x="162310" y="54648"/>
                    </a:lnTo>
                    <a:lnTo>
                      <a:pt x="156698" y="59526"/>
                    </a:lnTo>
                    <a:lnTo>
                      <a:pt x="158091" y="63624"/>
                    </a:lnTo>
                    <a:lnTo>
                      <a:pt x="155597" y="69788"/>
                    </a:lnTo>
                    <a:lnTo>
                      <a:pt x="153664" y="72623"/>
                    </a:lnTo>
                    <a:lnTo>
                      <a:pt x="156262" y="72473"/>
                    </a:lnTo>
                    <a:lnTo>
                      <a:pt x="158237" y="74924"/>
                    </a:lnTo>
                    <a:lnTo>
                      <a:pt x="159733" y="73233"/>
                    </a:lnTo>
                    <a:lnTo>
                      <a:pt x="164909" y="72829"/>
                    </a:lnTo>
                    <a:lnTo>
                      <a:pt x="169066" y="73486"/>
                    </a:lnTo>
                    <a:lnTo>
                      <a:pt x="173119" y="68888"/>
                    </a:lnTo>
                    <a:lnTo>
                      <a:pt x="175988" y="66847"/>
                    </a:lnTo>
                    <a:lnTo>
                      <a:pt x="180041" y="70159"/>
                    </a:lnTo>
                    <a:lnTo>
                      <a:pt x="181246" y="75133"/>
                    </a:lnTo>
                    <a:lnTo>
                      <a:pt x="176694" y="82005"/>
                    </a:lnTo>
                    <a:lnTo>
                      <a:pt x="174615" y="87208"/>
                    </a:lnTo>
                    <a:lnTo>
                      <a:pt x="173992" y="91427"/>
                    </a:lnTo>
                    <a:lnTo>
                      <a:pt x="172371" y="92922"/>
                    </a:lnTo>
                    <a:lnTo>
                      <a:pt x="172288" y="96432"/>
                    </a:lnTo>
                    <a:lnTo>
                      <a:pt x="170500" y="98265"/>
                    </a:lnTo>
                    <a:lnTo>
                      <a:pt x="171103" y="102323"/>
                    </a:lnTo>
                    <a:lnTo>
                      <a:pt x="177152" y="107105"/>
                    </a:lnTo>
                    <a:lnTo>
                      <a:pt x="179750" y="112965"/>
                    </a:lnTo>
                    <a:lnTo>
                      <a:pt x="183158" y="113301"/>
                    </a:lnTo>
                    <a:lnTo>
                      <a:pt x="187482" y="115108"/>
                    </a:lnTo>
                    <a:lnTo>
                      <a:pt x="189435" y="119391"/>
                    </a:lnTo>
                    <a:lnTo>
                      <a:pt x="187108" y="116907"/>
                    </a:lnTo>
                    <a:lnTo>
                      <a:pt x="185590" y="118299"/>
                    </a:lnTo>
                    <a:lnTo>
                      <a:pt x="183823" y="123271"/>
                    </a:lnTo>
                    <a:lnTo>
                      <a:pt x="183948" y="128326"/>
                    </a:lnTo>
                    <a:lnTo>
                      <a:pt x="183304" y="134409"/>
                    </a:lnTo>
                    <a:lnTo>
                      <a:pt x="175697" y="134838"/>
                    </a:lnTo>
                    <a:lnTo>
                      <a:pt x="167610" y="136301"/>
                    </a:lnTo>
                    <a:lnTo>
                      <a:pt x="161542" y="138605"/>
                    </a:lnTo>
                    <a:lnTo>
                      <a:pt x="158694" y="143912"/>
                    </a:lnTo>
                    <a:lnTo>
                      <a:pt x="160544" y="147812"/>
                    </a:lnTo>
                    <a:lnTo>
                      <a:pt x="156179" y="156611"/>
                    </a:lnTo>
                    <a:lnTo>
                      <a:pt x="152168" y="158743"/>
                    </a:lnTo>
                    <a:lnTo>
                      <a:pt x="147824" y="169831"/>
                    </a:lnTo>
                    <a:lnTo>
                      <a:pt x="144353" y="172983"/>
                    </a:lnTo>
                    <a:lnTo>
                      <a:pt x="142710" y="176149"/>
                    </a:lnTo>
                    <a:lnTo>
                      <a:pt x="141983" y="181600"/>
                    </a:lnTo>
                    <a:lnTo>
                      <a:pt x="143438" y="186993"/>
                    </a:lnTo>
                    <a:lnTo>
                      <a:pt x="141713" y="183862"/>
                    </a:lnTo>
                    <a:lnTo>
                      <a:pt x="140569" y="185257"/>
                    </a:lnTo>
                    <a:lnTo>
                      <a:pt x="139676" y="189626"/>
                    </a:lnTo>
                    <a:lnTo>
                      <a:pt x="140362" y="192752"/>
                    </a:lnTo>
                    <a:lnTo>
                      <a:pt x="142481" y="196165"/>
                    </a:lnTo>
                    <a:lnTo>
                      <a:pt x="139260" y="193288"/>
                    </a:lnTo>
                    <a:lnTo>
                      <a:pt x="139094" y="197974"/>
                    </a:lnTo>
                    <a:lnTo>
                      <a:pt x="136662" y="199387"/>
                    </a:lnTo>
                    <a:lnTo>
                      <a:pt x="135955" y="201729"/>
                    </a:lnTo>
                    <a:lnTo>
                      <a:pt x="139800" y="205064"/>
                    </a:lnTo>
                    <a:lnTo>
                      <a:pt x="142441" y="205264"/>
                    </a:lnTo>
                    <a:lnTo>
                      <a:pt x="144165" y="206913"/>
                    </a:lnTo>
                    <a:lnTo>
                      <a:pt x="148966" y="205990"/>
                    </a:lnTo>
                    <a:lnTo>
                      <a:pt x="152437" y="199819"/>
                    </a:lnTo>
                    <a:lnTo>
                      <a:pt x="150733" y="199260"/>
                    </a:lnTo>
                    <a:lnTo>
                      <a:pt x="153727" y="196880"/>
                    </a:lnTo>
                    <a:lnTo>
                      <a:pt x="157301" y="192440"/>
                    </a:lnTo>
                    <a:lnTo>
                      <a:pt x="159110" y="192602"/>
                    </a:lnTo>
                    <a:lnTo>
                      <a:pt x="162789" y="189745"/>
                    </a:lnTo>
                    <a:lnTo>
                      <a:pt x="167736" y="188823"/>
                    </a:lnTo>
                    <a:lnTo>
                      <a:pt x="169731" y="184756"/>
                    </a:lnTo>
                    <a:lnTo>
                      <a:pt x="173265" y="179751"/>
                    </a:lnTo>
                    <a:lnTo>
                      <a:pt x="172891" y="175442"/>
                    </a:lnTo>
                    <a:lnTo>
                      <a:pt x="176860" y="169443"/>
                    </a:lnTo>
                    <a:lnTo>
                      <a:pt x="179562" y="166460"/>
                    </a:lnTo>
                    <a:lnTo>
                      <a:pt x="182513" y="160984"/>
                    </a:lnTo>
                    <a:lnTo>
                      <a:pt x="185631" y="156951"/>
                    </a:lnTo>
                    <a:lnTo>
                      <a:pt x="189289" y="154512"/>
                    </a:lnTo>
                    <a:lnTo>
                      <a:pt x="192512" y="154853"/>
                    </a:lnTo>
                    <a:lnTo>
                      <a:pt x="190724" y="158295"/>
                    </a:lnTo>
                    <a:lnTo>
                      <a:pt x="193468" y="157939"/>
                    </a:lnTo>
                    <a:lnTo>
                      <a:pt x="194861" y="154787"/>
                    </a:lnTo>
                    <a:lnTo>
                      <a:pt x="197812" y="154047"/>
                    </a:lnTo>
                    <a:lnTo>
                      <a:pt x="195837" y="151865"/>
                    </a:lnTo>
                    <a:lnTo>
                      <a:pt x="199932" y="154320"/>
                    </a:lnTo>
                    <a:lnTo>
                      <a:pt x="203175" y="150274"/>
                    </a:lnTo>
                    <a:lnTo>
                      <a:pt x="205980" y="148110"/>
                    </a:lnTo>
                    <a:lnTo>
                      <a:pt x="209139" y="153428"/>
                    </a:lnTo>
                    <a:lnTo>
                      <a:pt x="210928" y="158130"/>
                    </a:lnTo>
                    <a:lnTo>
                      <a:pt x="211821" y="157609"/>
                    </a:lnTo>
                    <a:lnTo>
                      <a:pt x="211654" y="149351"/>
                    </a:lnTo>
                    <a:lnTo>
                      <a:pt x="209077" y="146197"/>
                    </a:lnTo>
                    <a:lnTo>
                      <a:pt x="209972" y="142822"/>
                    </a:lnTo>
                    <a:lnTo>
                      <a:pt x="212673" y="137706"/>
                    </a:lnTo>
                    <a:lnTo>
                      <a:pt x="214336" y="132651"/>
                    </a:lnTo>
                    <a:lnTo>
                      <a:pt x="217579" y="128092"/>
                    </a:lnTo>
                    <a:lnTo>
                      <a:pt x="218826" y="124405"/>
                    </a:lnTo>
                    <a:lnTo>
                      <a:pt x="221424" y="121877"/>
                    </a:lnTo>
                    <a:lnTo>
                      <a:pt x="223107" y="123054"/>
                    </a:lnTo>
                    <a:lnTo>
                      <a:pt x="223523" y="118329"/>
                    </a:lnTo>
                    <a:lnTo>
                      <a:pt x="225685" y="116559"/>
                    </a:lnTo>
                    <a:lnTo>
                      <a:pt x="225872" y="112156"/>
                    </a:lnTo>
                    <a:lnTo>
                      <a:pt x="227991" y="109080"/>
                    </a:lnTo>
                    <a:lnTo>
                      <a:pt x="228408" y="103516"/>
                    </a:lnTo>
                    <a:lnTo>
                      <a:pt x="233313" y="104004"/>
                    </a:lnTo>
                    <a:lnTo>
                      <a:pt x="235932" y="105927"/>
                    </a:lnTo>
                    <a:lnTo>
                      <a:pt x="235641" y="102378"/>
                    </a:lnTo>
                    <a:lnTo>
                      <a:pt x="238946" y="99292"/>
                    </a:lnTo>
                    <a:lnTo>
                      <a:pt x="241981" y="99426"/>
                    </a:lnTo>
                    <a:lnTo>
                      <a:pt x="241648" y="94206"/>
                    </a:lnTo>
                    <a:lnTo>
                      <a:pt x="243268" y="88639"/>
                    </a:lnTo>
                    <a:lnTo>
                      <a:pt x="246845" y="89347"/>
                    </a:lnTo>
                    <a:lnTo>
                      <a:pt x="248008" y="82278"/>
                    </a:lnTo>
                    <a:lnTo>
                      <a:pt x="249816" y="83906"/>
                    </a:lnTo>
                    <a:lnTo>
                      <a:pt x="253225" y="83648"/>
                    </a:lnTo>
                    <a:lnTo>
                      <a:pt x="253454" y="81947"/>
                    </a:lnTo>
                    <a:lnTo>
                      <a:pt x="257673" y="82354"/>
                    </a:lnTo>
                    <a:lnTo>
                      <a:pt x="259170" y="85124"/>
                    </a:lnTo>
                    <a:lnTo>
                      <a:pt x="257548" y="87432"/>
                    </a:lnTo>
                    <a:lnTo>
                      <a:pt x="257902" y="95065"/>
                    </a:lnTo>
                    <a:lnTo>
                      <a:pt x="255158" y="95730"/>
                    </a:lnTo>
                    <a:lnTo>
                      <a:pt x="254534" y="93595"/>
                    </a:lnTo>
                    <a:lnTo>
                      <a:pt x="251708" y="93130"/>
                    </a:lnTo>
                    <a:lnTo>
                      <a:pt x="252102" y="95767"/>
                    </a:lnTo>
                    <a:lnTo>
                      <a:pt x="250481" y="102240"/>
                    </a:lnTo>
                    <a:lnTo>
                      <a:pt x="250564" y="104775"/>
                    </a:lnTo>
                    <a:lnTo>
                      <a:pt x="252456" y="106741"/>
                    </a:lnTo>
                    <a:lnTo>
                      <a:pt x="249920" y="108366"/>
                    </a:lnTo>
                    <a:lnTo>
                      <a:pt x="247613" y="105652"/>
                    </a:lnTo>
                    <a:lnTo>
                      <a:pt x="247073" y="109571"/>
                    </a:lnTo>
                    <a:lnTo>
                      <a:pt x="249172" y="110311"/>
                    </a:lnTo>
                    <a:lnTo>
                      <a:pt x="250253" y="116317"/>
                    </a:lnTo>
                    <a:lnTo>
                      <a:pt x="248506" y="117695"/>
                    </a:lnTo>
                    <a:lnTo>
                      <a:pt x="245888" y="115162"/>
                    </a:lnTo>
                    <a:lnTo>
                      <a:pt x="244724" y="117271"/>
                    </a:lnTo>
                    <a:lnTo>
                      <a:pt x="246573" y="118639"/>
                    </a:lnTo>
                    <a:lnTo>
                      <a:pt x="246699" y="121217"/>
                    </a:lnTo>
                    <a:lnTo>
                      <a:pt x="244641" y="121551"/>
                    </a:lnTo>
                    <a:lnTo>
                      <a:pt x="243165" y="119025"/>
                    </a:lnTo>
                    <a:lnTo>
                      <a:pt x="241607" y="119875"/>
                    </a:lnTo>
                    <a:lnTo>
                      <a:pt x="241419" y="123758"/>
                    </a:lnTo>
                    <a:lnTo>
                      <a:pt x="239735" y="128588"/>
                    </a:lnTo>
                    <a:lnTo>
                      <a:pt x="236972" y="129839"/>
                    </a:lnTo>
                    <a:lnTo>
                      <a:pt x="233999" y="135751"/>
                    </a:lnTo>
                    <a:lnTo>
                      <a:pt x="234103" y="139099"/>
                    </a:lnTo>
                    <a:lnTo>
                      <a:pt x="235661" y="142411"/>
                    </a:lnTo>
                    <a:lnTo>
                      <a:pt x="232295" y="144189"/>
                    </a:lnTo>
                    <a:lnTo>
                      <a:pt x="230797" y="147280"/>
                    </a:lnTo>
                    <a:lnTo>
                      <a:pt x="232253" y="150899"/>
                    </a:lnTo>
                    <a:lnTo>
                      <a:pt x="225705" y="154896"/>
                    </a:lnTo>
                    <a:lnTo>
                      <a:pt x="223273" y="160797"/>
                    </a:lnTo>
                    <a:lnTo>
                      <a:pt x="220717" y="162443"/>
                    </a:lnTo>
                    <a:lnTo>
                      <a:pt x="219137" y="165057"/>
                    </a:lnTo>
                    <a:lnTo>
                      <a:pt x="219096" y="167847"/>
                    </a:lnTo>
                    <a:lnTo>
                      <a:pt x="217225" y="171355"/>
                    </a:lnTo>
                    <a:lnTo>
                      <a:pt x="216269" y="176305"/>
                    </a:lnTo>
                    <a:lnTo>
                      <a:pt x="212798" y="183105"/>
                    </a:lnTo>
                    <a:lnTo>
                      <a:pt x="210532" y="189046"/>
                    </a:lnTo>
                    <a:lnTo>
                      <a:pt x="205461" y="194810"/>
                    </a:lnTo>
                    <a:lnTo>
                      <a:pt x="203777" y="200020"/>
                    </a:lnTo>
                    <a:lnTo>
                      <a:pt x="201948" y="203413"/>
                    </a:lnTo>
                    <a:lnTo>
                      <a:pt x="200160" y="209975"/>
                    </a:lnTo>
                    <a:lnTo>
                      <a:pt x="198061" y="222232"/>
                    </a:lnTo>
                    <a:lnTo>
                      <a:pt x="196211" y="228871"/>
                    </a:lnTo>
                    <a:lnTo>
                      <a:pt x="196253" y="231882"/>
                    </a:lnTo>
                    <a:lnTo>
                      <a:pt x="193343" y="239650"/>
                    </a:lnTo>
                    <a:lnTo>
                      <a:pt x="153727" y="239638"/>
                    </a:lnTo>
                    <a:lnTo>
                      <a:pt x="153664" y="253671"/>
                    </a:lnTo>
                    <a:lnTo>
                      <a:pt x="135830" y="253581"/>
                    </a:lnTo>
                    <a:lnTo>
                      <a:pt x="135789" y="267616"/>
                    </a:lnTo>
                    <a:lnTo>
                      <a:pt x="135955" y="295624"/>
                    </a:lnTo>
                    <a:lnTo>
                      <a:pt x="123463" y="295674"/>
                    </a:lnTo>
                    <a:lnTo>
                      <a:pt x="123422" y="292249"/>
                    </a:lnTo>
                    <a:lnTo>
                      <a:pt x="94405" y="292082"/>
                    </a:lnTo>
                    <a:lnTo>
                      <a:pt x="94281" y="276377"/>
                    </a:lnTo>
                    <a:lnTo>
                      <a:pt x="94343" y="253083"/>
                    </a:lnTo>
                    <a:lnTo>
                      <a:pt x="75845" y="253147"/>
                    </a:lnTo>
                    <a:lnTo>
                      <a:pt x="75886" y="260237"/>
                    </a:lnTo>
                    <a:lnTo>
                      <a:pt x="71230" y="260316"/>
                    </a:lnTo>
                    <a:lnTo>
                      <a:pt x="71313" y="264998"/>
                    </a:lnTo>
                    <a:lnTo>
                      <a:pt x="67800" y="265034"/>
                    </a:lnTo>
                    <a:lnTo>
                      <a:pt x="67884" y="267368"/>
                    </a:lnTo>
                    <a:lnTo>
                      <a:pt x="64329" y="267389"/>
                    </a:lnTo>
                    <a:lnTo>
                      <a:pt x="64308" y="265060"/>
                    </a:lnTo>
                    <a:lnTo>
                      <a:pt x="59799" y="265063"/>
                    </a:lnTo>
                    <a:lnTo>
                      <a:pt x="55787" y="262311"/>
                    </a:lnTo>
                    <a:lnTo>
                      <a:pt x="54561" y="265069"/>
                    </a:lnTo>
                    <a:lnTo>
                      <a:pt x="52835" y="265090"/>
                    </a:lnTo>
                    <a:lnTo>
                      <a:pt x="52711" y="253202"/>
                    </a:lnTo>
                    <a:lnTo>
                      <a:pt x="42879" y="253327"/>
                    </a:lnTo>
                    <a:lnTo>
                      <a:pt x="0" y="253198"/>
                    </a:lnTo>
                    <a:lnTo>
                      <a:pt x="0" y="251430"/>
                    </a:lnTo>
                    <a:lnTo>
                      <a:pt x="207" y="200669"/>
                    </a:lnTo>
                    <a:lnTo>
                      <a:pt x="62" y="175403"/>
                    </a:lnTo>
                    <a:lnTo>
                      <a:pt x="103" y="125868"/>
                    </a:lnTo>
                    <a:lnTo>
                      <a:pt x="27955" y="125920"/>
                    </a:lnTo>
                    <a:lnTo>
                      <a:pt x="27893" y="111372"/>
                    </a:lnTo>
                    <a:lnTo>
                      <a:pt x="67094" y="111485"/>
                    </a:lnTo>
                    <a:lnTo>
                      <a:pt x="67447" y="97183"/>
                    </a:lnTo>
                    <a:lnTo>
                      <a:pt x="62625" y="97154"/>
                    </a:lnTo>
                    <a:lnTo>
                      <a:pt x="62854" y="68648"/>
                    </a:lnTo>
                    <a:lnTo>
                      <a:pt x="91579" y="68963"/>
                    </a:lnTo>
                    <a:lnTo>
                      <a:pt x="91766" y="52859"/>
                    </a:lnTo>
                    <a:lnTo>
                      <a:pt x="91911" y="12095"/>
                    </a:lnTo>
                    <a:lnTo>
                      <a:pt x="120345" y="12810"/>
                    </a:lnTo>
                    <a:lnTo>
                      <a:pt x="134001" y="13639"/>
                    </a:lnTo>
                    <a:lnTo>
                      <a:pt x="134106" y="2477"/>
                    </a:lnTo>
                    <a:close/>
                  </a:path>
                </a:pathLst>
              </a:custGeom>
              <a:solidFill>
                <a:srgbClr val="BC2C3C">
                  <a:lumMod val="100000"/>
                </a:srgbClr>
              </a:solidFill>
              <a:ln w="3175" cap="sq">
                <a:solidFill>
                  <a:schemeClr val="bg1"/>
                </a:solidFill>
                <a:prstDash val="solid"/>
                <a:bevel/>
              </a:ln>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62" name="WV">
              <a:extLst>
                <a:ext uri="{FF2B5EF4-FFF2-40B4-BE49-F238E27FC236}">
                  <a16:creationId xmlns:a16="http://schemas.microsoft.com/office/drawing/2014/main" id="{7728EB6D-1C37-35EE-F572-A6E9628C5955}"/>
                </a:ext>
              </a:extLst>
            </p:cNvPr>
            <p:cNvGrpSpPr/>
            <p:nvPr/>
          </p:nvGrpSpPr>
          <p:grpSpPr>
            <a:xfrm>
              <a:off x="6159323" y="3279743"/>
              <a:ext cx="566185" cy="509535"/>
              <a:chOff x="1034941" y="5961334"/>
              <a:chExt cx="2763822" cy="2978519"/>
            </a:xfrm>
            <a:solidFill>
              <a:schemeClr val="bg2"/>
            </a:solidFill>
          </p:grpSpPr>
          <p:sp>
            <p:nvSpPr>
              <p:cNvPr id="64" name="WV-1">
                <a:extLst>
                  <a:ext uri="{FF2B5EF4-FFF2-40B4-BE49-F238E27FC236}">
                    <a16:creationId xmlns:a16="http://schemas.microsoft.com/office/drawing/2014/main" id="{96C21379-DAE7-5948-7D10-BF6F2D28AE40}"/>
                  </a:ext>
                </a:extLst>
              </p:cNvPr>
              <p:cNvSpPr/>
              <p:nvPr/>
            </p:nvSpPr>
            <p:spPr>
              <a:xfrm>
                <a:off x="1034941" y="7238315"/>
                <a:ext cx="2013115" cy="1701538"/>
              </a:xfrm>
              <a:custGeom>
                <a:avLst/>
                <a:gdLst>
                  <a:gd name="connsiteX0" fmla="*/ 33 w 517196"/>
                  <a:gd name="connsiteY0" fmla="*/ 188441 h 364259"/>
                  <a:gd name="connsiteX1" fmla="*/ 4777 w 517196"/>
                  <a:gd name="connsiteY1" fmla="*/ 187450 h 364259"/>
                  <a:gd name="connsiteX2" fmla="*/ 6523 w 517196"/>
                  <a:gd name="connsiteY2" fmla="*/ 182806 h 364259"/>
                  <a:gd name="connsiteX3" fmla="*/ 6706 w 517196"/>
                  <a:gd name="connsiteY3" fmla="*/ 178998 h 364259"/>
                  <a:gd name="connsiteX4" fmla="*/ 4673 w 517196"/>
                  <a:gd name="connsiteY4" fmla="*/ 175894 h 364259"/>
                  <a:gd name="connsiteX5" fmla="*/ 5898 w 517196"/>
                  <a:gd name="connsiteY5" fmla="*/ 173441 h 364259"/>
                  <a:gd name="connsiteX6" fmla="*/ 8505 w 517196"/>
                  <a:gd name="connsiteY6" fmla="*/ 173781 h 364259"/>
                  <a:gd name="connsiteX7" fmla="*/ 10120 w 517196"/>
                  <a:gd name="connsiteY7" fmla="*/ 170337 h 364259"/>
                  <a:gd name="connsiteX8" fmla="*/ 8895 w 517196"/>
                  <a:gd name="connsiteY8" fmla="*/ 164416 h 364259"/>
                  <a:gd name="connsiteX9" fmla="*/ 10512 w 517196"/>
                  <a:gd name="connsiteY9" fmla="*/ 161364 h 364259"/>
                  <a:gd name="connsiteX10" fmla="*/ 9808 w 517196"/>
                  <a:gd name="connsiteY10" fmla="*/ 158573 h 364259"/>
                  <a:gd name="connsiteX11" fmla="*/ 6732 w 517196"/>
                  <a:gd name="connsiteY11" fmla="*/ 155364 h 364259"/>
                  <a:gd name="connsiteX12" fmla="*/ 7488 w 517196"/>
                  <a:gd name="connsiteY12" fmla="*/ 150016 h 364259"/>
                  <a:gd name="connsiteX13" fmla="*/ 6576 w 517196"/>
                  <a:gd name="connsiteY13" fmla="*/ 146756 h 364259"/>
                  <a:gd name="connsiteX14" fmla="*/ 7384 w 517196"/>
                  <a:gd name="connsiteY14" fmla="*/ 142060 h 364259"/>
                  <a:gd name="connsiteX15" fmla="*/ 10538 w 517196"/>
                  <a:gd name="connsiteY15" fmla="*/ 144486 h 364259"/>
                  <a:gd name="connsiteX16" fmla="*/ 18358 w 517196"/>
                  <a:gd name="connsiteY16" fmla="*/ 143860 h 364259"/>
                  <a:gd name="connsiteX17" fmla="*/ 34572 w 517196"/>
                  <a:gd name="connsiteY17" fmla="*/ 138173 h 364259"/>
                  <a:gd name="connsiteX18" fmla="*/ 36761 w 517196"/>
                  <a:gd name="connsiteY18" fmla="*/ 139087 h 364259"/>
                  <a:gd name="connsiteX19" fmla="*/ 43852 w 517196"/>
                  <a:gd name="connsiteY19" fmla="*/ 137887 h 364259"/>
                  <a:gd name="connsiteX20" fmla="*/ 46250 w 517196"/>
                  <a:gd name="connsiteY20" fmla="*/ 136348 h 364259"/>
                  <a:gd name="connsiteX21" fmla="*/ 49169 w 517196"/>
                  <a:gd name="connsiteY21" fmla="*/ 127165 h 364259"/>
                  <a:gd name="connsiteX22" fmla="*/ 50316 w 517196"/>
                  <a:gd name="connsiteY22" fmla="*/ 119888 h 364259"/>
                  <a:gd name="connsiteX23" fmla="*/ 50655 w 517196"/>
                  <a:gd name="connsiteY23" fmla="*/ 113105 h 364259"/>
                  <a:gd name="connsiteX24" fmla="*/ 53809 w 517196"/>
                  <a:gd name="connsiteY24" fmla="*/ 109401 h 364259"/>
                  <a:gd name="connsiteX25" fmla="*/ 57276 w 517196"/>
                  <a:gd name="connsiteY25" fmla="*/ 108801 h 364259"/>
                  <a:gd name="connsiteX26" fmla="*/ 61082 w 517196"/>
                  <a:gd name="connsiteY26" fmla="*/ 110157 h 364259"/>
                  <a:gd name="connsiteX27" fmla="*/ 66842 w 517196"/>
                  <a:gd name="connsiteY27" fmla="*/ 108592 h 364259"/>
                  <a:gd name="connsiteX28" fmla="*/ 68172 w 517196"/>
                  <a:gd name="connsiteY28" fmla="*/ 103871 h 364259"/>
                  <a:gd name="connsiteX29" fmla="*/ 65435 w 517196"/>
                  <a:gd name="connsiteY29" fmla="*/ 93697 h 364259"/>
                  <a:gd name="connsiteX30" fmla="*/ 66582 w 517196"/>
                  <a:gd name="connsiteY30" fmla="*/ 89054 h 364259"/>
                  <a:gd name="connsiteX31" fmla="*/ 64131 w 517196"/>
                  <a:gd name="connsiteY31" fmla="*/ 79142 h 364259"/>
                  <a:gd name="connsiteX32" fmla="*/ 61733 w 517196"/>
                  <a:gd name="connsiteY32" fmla="*/ 77420 h 364259"/>
                  <a:gd name="connsiteX33" fmla="*/ 61003 w 517196"/>
                  <a:gd name="connsiteY33" fmla="*/ 73950 h 364259"/>
                  <a:gd name="connsiteX34" fmla="*/ 65669 w 517196"/>
                  <a:gd name="connsiteY34" fmla="*/ 68655 h 364259"/>
                  <a:gd name="connsiteX35" fmla="*/ 69371 w 517196"/>
                  <a:gd name="connsiteY35" fmla="*/ 67246 h 364259"/>
                  <a:gd name="connsiteX36" fmla="*/ 72160 w 517196"/>
                  <a:gd name="connsiteY36" fmla="*/ 63829 h 364259"/>
                  <a:gd name="connsiteX37" fmla="*/ 72864 w 517196"/>
                  <a:gd name="connsiteY37" fmla="*/ 59264 h 364259"/>
                  <a:gd name="connsiteX38" fmla="*/ 72291 w 517196"/>
                  <a:gd name="connsiteY38" fmla="*/ 53447 h 364259"/>
                  <a:gd name="connsiteX39" fmla="*/ 74324 w 517196"/>
                  <a:gd name="connsiteY39" fmla="*/ 51543 h 364259"/>
                  <a:gd name="connsiteX40" fmla="*/ 79954 w 517196"/>
                  <a:gd name="connsiteY40" fmla="*/ 39074 h 364259"/>
                  <a:gd name="connsiteX41" fmla="*/ 85455 w 517196"/>
                  <a:gd name="connsiteY41" fmla="*/ 35604 h 364259"/>
                  <a:gd name="connsiteX42" fmla="*/ 87514 w 517196"/>
                  <a:gd name="connsiteY42" fmla="*/ 30074 h 364259"/>
                  <a:gd name="connsiteX43" fmla="*/ 92102 w 517196"/>
                  <a:gd name="connsiteY43" fmla="*/ 29031 h 364259"/>
                  <a:gd name="connsiteX44" fmla="*/ 94812 w 517196"/>
                  <a:gd name="connsiteY44" fmla="*/ 32265 h 364259"/>
                  <a:gd name="connsiteX45" fmla="*/ 95673 w 517196"/>
                  <a:gd name="connsiteY45" fmla="*/ 35552 h 364259"/>
                  <a:gd name="connsiteX46" fmla="*/ 99948 w 517196"/>
                  <a:gd name="connsiteY46" fmla="*/ 35239 h 364259"/>
                  <a:gd name="connsiteX47" fmla="*/ 102580 w 517196"/>
                  <a:gd name="connsiteY47" fmla="*/ 36778 h 364259"/>
                  <a:gd name="connsiteX48" fmla="*/ 107299 w 517196"/>
                  <a:gd name="connsiteY48" fmla="*/ 46065 h 364259"/>
                  <a:gd name="connsiteX49" fmla="*/ 107377 w 517196"/>
                  <a:gd name="connsiteY49" fmla="*/ 48334 h 364259"/>
                  <a:gd name="connsiteX50" fmla="*/ 103519 w 517196"/>
                  <a:gd name="connsiteY50" fmla="*/ 52795 h 364259"/>
                  <a:gd name="connsiteX51" fmla="*/ 105891 w 517196"/>
                  <a:gd name="connsiteY51" fmla="*/ 56890 h 364259"/>
                  <a:gd name="connsiteX52" fmla="*/ 108680 w 517196"/>
                  <a:gd name="connsiteY52" fmla="*/ 57881 h 364259"/>
                  <a:gd name="connsiteX53" fmla="*/ 113294 w 517196"/>
                  <a:gd name="connsiteY53" fmla="*/ 54856 h 364259"/>
                  <a:gd name="connsiteX54" fmla="*/ 115249 w 517196"/>
                  <a:gd name="connsiteY54" fmla="*/ 51178 h 364259"/>
                  <a:gd name="connsiteX55" fmla="*/ 115380 w 517196"/>
                  <a:gd name="connsiteY55" fmla="*/ 47708 h 364259"/>
                  <a:gd name="connsiteX56" fmla="*/ 117256 w 517196"/>
                  <a:gd name="connsiteY56" fmla="*/ 44943 h 364259"/>
                  <a:gd name="connsiteX57" fmla="*/ 119733 w 517196"/>
                  <a:gd name="connsiteY57" fmla="*/ 44500 h 364259"/>
                  <a:gd name="connsiteX58" fmla="*/ 125519 w 517196"/>
                  <a:gd name="connsiteY58" fmla="*/ 48777 h 364259"/>
                  <a:gd name="connsiteX59" fmla="*/ 128126 w 517196"/>
                  <a:gd name="connsiteY59" fmla="*/ 46821 h 364259"/>
                  <a:gd name="connsiteX60" fmla="*/ 124425 w 517196"/>
                  <a:gd name="connsiteY60" fmla="*/ 41004 h 364259"/>
                  <a:gd name="connsiteX61" fmla="*/ 126953 w 517196"/>
                  <a:gd name="connsiteY61" fmla="*/ 31665 h 364259"/>
                  <a:gd name="connsiteX62" fmla="*/ 121297 w 517196"/>
                  <a:gd name="connsiteY62" fmla="*/ 25639 h 364259"/>
                  <a:gd name="connsiteX63" fmla="*/ 120020 w 517196"/>
                  <a:gd name="connsiteY63" fmla="*/ 23109 h 364259"/>
                  <a:gd name="connsiteX64" fmla="*/ 120776 w 517196"/>
                  <a:gd name="connsiteY64" fmla="*/ 18883 h 364259"/>
                  <a:gd name="connsiteX65" fmla="*/ 125989 w 517196"/>
                  <a:gd name="connsiteY65" fmla="*/ 19692 h 364259"/>
                  <a:gd name="connsiteX66" fmla="*/ 129403 w 517196"/>
                  <a:gd name="connsiteY66" fmla="*/ 16770 h 364259"/>
                  <a:gd name="connsiteX67" fmla="*/ 153307 w 517196"/>
                  <a:gd name="connsiteY67" fmla="*/ 29631 h 364259"/>
                  <a:gd name="connsiteX68" fmla="*/ 157321 w 517196"/>
                  <a:gd name="connsiteY68" fmla="*/ 25353 h 364259"/>
                  <a:gd name="connsiteX69" fmla="*/ 175881 w 517196"/>
                  <a:gd name="connsiteY69" fmla="*/ 9284 h 364259"/>
                  <a:gd name="connsiteX70" fmla="*/ 180521 w 517196"/>
                  <a:gd name="connsiteY70" fmla="*/ 8214 h 364259"/>
                  <a:gd name="connsiteX71" fmla="*/ 194154 w 517196"/>
                  <a:gd name="connsiteY71" fmla="*/ 0 h 364259"/>
                  <a:gd name="connsiteX72" fmla="*/ 191443 w 517196"/>
                  <a:gd name="connsiteY72" fmla="*/ 3336 h 364259"/>
                  <a:gd name="connsiteX73" fmla="*/ 192330 w 517196"/>
                  <a:gd name="connsiteY73" fmla="*/ 5162 h 364259"/>
                  <a:gd name="connsiteX74" fmla="*/ 189723 w 517196"/>
                  <a:gd name="connsiteY74" fmla="*/ 6127 h 364259"/>
                  <a:gd name="connsiteX75" fmla="*/ 193919 w 517196"/>
                  <a:gd name="connsiteY75" fmla="*/ 10379 h 364259"/>
                  <a:gd name="connsiteX76" fmla="*/ 195640 w 517196"/>
                  <a:gd name="connsiteY76" fmla="*/ 9831 h 364259"/>
                  <a:gd name="connsiteX77" fmla="*/ 197387 w 517196"/>
                  <a:gd name="connsiteY77" fmla="*/ 14475 h 364259"/>
                  <a:gd name="connsiteX78" fmla="*/ 199941 w 517196"/>
                  <a:gd name="connsiteY78" fmla="*/ 16953 h 364259"/>
                  <a:gd name="connsiteX79" fmla="*/ 200045 w 517196"/>
                  <a:gd name="connsiteY79" fmla="*/ 21101 h 364259"/>
                  <a:gd name="connsiteX80" fmla="*/ 197725 w 517196"/>
                  <a:gd name="connsiteY80" fmla="*/ 23631 h 364259"/>
                  <a:gd name="connsiteX81" fmla="*/ 200567 w 517196"/>
                  <a:gd name="connsiteY81" fmla="*/ 24100 h 364259"/>
                  <a:gd name="connsiteX82" fmla="*/ 201062 w 517196"/>
                  <a:gd name="connsiteY82" fmla="*/ 27987 h 364259"/>
                  <a:gd name="connsiteX83" fmla="*/ 204738 w 517196"/>
                  <a:gd name="connsiteY83" fmla="*/ 26918 h 364259"/>
                  <a:gd name="connsiteX84" fmla="*/ 211228 w 517196"/>
                  <a:gd name="connsiteY84" fmla="*/ 26813 h 364259"/>
                  <a:gd name="connsiteX85" fmla="*/ 213731 w 517196"/>
                  <a:gd name="connsiteY85" fmla="*/ 28796 h 364259"/>
                  <a:gd name="connsiteX86" fmla="*/ 214825 w 517196"/>
                  <a:gd name="connsiteY86" fmla="*/ 26970 h 364259"/>
                  <a:gd name="connsiteX87" fmla="*/ 220039 w 517196"/>
                  <a:gd name="connsiteY87" fmla="*/ 26578 h 364259"/>
                  <a:gd name="connsiteX88" fmla="*/ 222359 w 517196"/>
                  <a:gd name="connsiteY88" fmla="*/ 30517 h 364259"/>
                  <a:gd name="connsiteX89" fmla="*/ 228510 w 517196"/>
                  <a:gd name="connsiteY89" fmla="*/ 33022 h 364259"/>
                  <a:gd name="connsiteX90" fmla="*/ 233046 w 517196"/>
                  <a:gd name="connsiteY90" fmla="*/ 32161 h 364259"/>
                  <a:gd name="connsiteX91" fmla="*/ 236748 w 517196"/>
                  <a:gd name="connsiteY91" fmla="*/ 32709 h 364259"/>
                  <a:gd name="connsiteX92" fmla="*/ 242091 w 517196"/>
                  <a:gd name="connsiteY92" fmla="*/ 27935 h 364259"/>
                  <a:gd name="connsiteX93" fmla="*/ 249885 w 517196"/>
                  <a:gd name="connsiteY93" fmla="*/ 25900 h 364259"/>
                  <a:gd name="connsiteX94" fmla="*/ 254656 w 517196"/>
                  <a:gd name="connsiteY94" fmla="*/ 20944 h 364259"/>
                  <a:gd name="connsiteX95" fmla="*/ 258097 w 517196"/>
                  <a:gd name="connsiteY95" fmla="*/ 18909 h 364259"/>
                  <a:gd name="connsiteX96" fmla="*/ 260912 w 517196"/>
                  <a:gd name="connsiteY96" fmla="*/ 19196 h 364259"/>
                  <a:gd name="connsiteX97" fmla="*/ 264405 w 517196"/>
                  <a:gd name="connsiteY97" fmla="*/ 16014 h 364259"/>
                  <a:gd name="connsiteX98" fmla="*/ 264092 w 517196"/>
                  <a:gd name="connsiteY98" fmla="*/ 14162 h 364259"/>
                  <a:gd name="connsiteX99" fmla="*/ 276292 w 517196"/>
                  <a:gd name="connsiteY99" fmla="*/ 16718 h 364259"/>
                  <a:gd name="connsiteX100" fmla="*/ 277960 w 517196"/>
                  <a:gd name="connsiteY100" fmla="*/ 32943 h 364259"/>
                  <a:gd name="connsiteX101" fmla="*/ 295216 w 517196"/>
                  <a:gd name="connsiteY101" fmla="*/ 53786 h 364259"/>
                  <a:gd name="connsiteX102" fmla="*/ 295764 w 517196"/>
                  <a:gd name="connsiteY102" fmla="*/ 58534 h 364259"/>
                  <a:gd name="connsiteX103" fmla="*/ 297171 w 517196"/>
                  <a:gd name="connsiteY103" fmla="*/ 60673 h 364259"/>
                  <a:gd name="connsiteX104" fmla="*/ 300873 w 517196"/>
                  <a:gd name="connsiteY104" fmla="*/ 59055 h 364259"/>
                  <a:gd name="connsiteX105" fmla="*/ 302880 w 517196"/>
                  <a:gd name="connsiteY105" fmla="*/ 61612 h 364259"/>
                  <a:gd name="connsiteX106" fmla="*/ 305956 w 517196"/>
                  <a:gd name="connsiteY106" fmla="*/ 60020 h 364259"/>
                  <a:gd name="connsiteX107" fmla="*/ 310543 w 517196"/>
                  <a:gd name="connsiteY107" fmla="*/ 63203 h 364259"/>
                  <a:gd name="connsiteX108" fmla="*/ 312994 w 517196"/>
                  <a:gd name="connsiteY108" fmla="*/ 66177 h 364259"/>
                  <a:gd name="connsiteX109" fmla="*/ 311300 w 517196"/>
                  <a:gd name="connsiteY109" fmla="*/ 71524 h 364259"/>
                  <a:gd name="connsiteX110" fmla="*/ 314480 w 517196"/>
                  <a:gd name="connsiteY110" fmla="*/ 72307 h 364259"/>
                  <a:gd name="connsiteX111" fmla="*/ 315288 w 517196"/>
                  <a:gd name="connsiteY111" fmla="*/ 76116 h 364259"/>
                  <a:gd name="connsiteX112" fmla="*/ 316982 w 517196"/>
                  <a:gd name="connsiteY112" fmla="*/ 75724 h 364259"/>
                  <a:gd name="connsiteX113" fmla="*/ 315392 w 517196"/>
                  <a:gd name="connsiteY113" fmla="*/ 82793 h 364259"/>
                  <a:gd name="connsiteX114" fmla="*/ 317191 w 517196"/>
                  <a:gd name="connsiteY114" fmla="*/ 85141 h 364259"/>
                  <a:gd name="connsiteX115" fmla="*/ 330407 w 517196"/>
                  <a:gd name="connsiteY115" fmla="*/ 84411 h 364259"/>
                  <a:gd name="connsiteX116" fmla="*/ 333639 w 517196"/>
                  <a:gd name="connsiteY116" fmla="*/ 86941 h 364259"/>
                  <a:gd name="connsiteX117" fmla="*/ 333587 w 517196"/>
                  <a:gd name="connsiteY117" fmla="*/ 89889 h 364259"/>
                  <a:gd name="connsiteX118" fmla="*/ 335412 w 517196"/>
                  <a:gd name="connsiteY118" fmla="*/ 92967 h 364259"/>
                  <a:gd name="connsiteX119" fmla="*/ 340938 w 517196"/>
                  <a:gd name="connsiteY119" fmla="*/ 91010 h 364259"/>
                  <a:gd name="connsiteX120" fmla="*/ 354779 w 517196"/>
                  <a:gd name="connsiteY120" fmla="*/ 122313 h 364259"/>
                  <a:gd name="connsiteX121" fmla="*/ 345917 w 517196"/>
                  <a:gd name="connsiteY121" fmla="*/ 147538 h 364259"/>
                  <a:gd name="connsiteX122" fmla="*/ 364451 w 517196"/>
                  <a:gd name="connsiteY122" fmla="*/ 131809 h 364259"/>
                  <a:gd name="connsiteX123" fmla="*/ 377093 w 517196"/>
                  <a:gd name="connsiteY123" fmla="*/ 134522 h 364259"/>
                  <a:gd name="connsiteX124" fmla="*/ 401023 w 517196"/>
                  <a:gd name="connsiteY124" fmla="*/ 117618 h 364259"/>
                  <a:gd name="connsiteX125" fmla="*/ 401987 w 517196"/>
                  <a:gd name="connsiteY125" fmla="*/ 111618 h 364259"/>
                  <a:gd name="connsiteX126" fmla="*/ 404072 w 517196"/>
                  <a:gd name="connsiteY126" fmla="*/ 106819 h 364259"/>
                  <a:gd name="connsiteX127" fmla="*/ 403421 w 517196"/>
                  <a:gd name="connsiteY127" fmla="*/ 103088 h 364259"/>
                  <a:gd name="connsiteX128" fmla="*/ 405089 w 517196"/>
                  <a:gd name="connsiteY128" fmla="*/ 102958 h 364259"/>
                  <a:gd name="connsiteX129" fmla="*/ 408843 w 517196"/>
                  <a:gd name="connsiteY129" fmla="*/ 91636 h 364259"/>
                  <a:gd name="connsiteX130" fmla="*/ 412778 w 517196"/>
                  <a:gd name="connsiteY130" fmla="*/ 83237 h 364259"/>
                  <a:gd name="connsiteX131" fmla="*/ 416767 w 517196"/>
                  <a:gd name="connsiteY131" fmla="*/ 83889 h 364259"/>
                  <a:gd name="connsiteX132" fmla="*/ 419426 w 517196"/>
                  <a:gd name="connsiteY132" fmla="*/ 87828 h 364259"/>
                  <a:gd name="connsiteX133" fmla="*/ 418904 w 517196"/>
                  <a:gd name="connsiteY133" fmla="*/ 93854 h 364259"/>
                  <a:gd name="connsiteX134" fmla="*/ 422032 w 517196"/>
                  <a:gd name="connsiteY134" fmla="*/ 92758 h 364259"/>
                  <a:gd name="connsiteX135" fmla="*/ 424978 w 517196"/>
                  <a:gd name="connsiteY135" fmla="*/ 96384 h 364259"/>
                  <a:gd name="connsiteX136" fmla="*/ 427637 w 517196"/>
                  <a:gd name="connsiteY136" fmla="*/ 96567 h 364259"/>
                  <a:gd name="connsiteX137" fmla="*/ 427637 w 517196"/>
                  <a:gd name="connsiteY137" fmla="*/ 93410 h 364259"/>
                  <a:gd name="connsiteX138" fmla="*/ 430192 w 517196"/>
                  <a:gd name="connsiteY138" fmla="*/ 91871 h 364259"/>
                  <a:gd name="connsiteX139" fmla="*/ 435014 w 517196"/>
                  <a:gd name="connsiteY139" fmla="*/ 93906 h 364259"/>
                  <a:gd name="connsiteX140" fmla="*/ 435639 w 517196"/>
                  <a:gd name="connsiteY140" fmla="*/ 95836 h 364259"/>
                  <a:gd name="connsiteX141" fmla="*/ 439862 w 517196"/>
                  <a:gd name="connsiteY141" fmla="*/ 96514 h 364259"/>
                  <a:gd name="connsiteX142" fmla="*/ 439315 w 517196"/>
                  <a:gd name="connsiteY142" fmla="*/ 92367 h 364259"/>
                  <a:gd name="connsiteX143" fmla="*/ 444607 w 517196"/>
                  <a:gd name="connsiteY143" fmla="*/ 86889 h 364259"/>
                  <a:gd name="connsiteX144" fmla="*/ 445388 w 517196"/>
                  <a:gd name="connsiteY144" fmla="*/ 84071 h 364259"/>
                  <a:gd name="connsiteX145" fmla="*/ 448230 w 517196"/>
                  <a:gd name="connsiteY145" fmla="*/ 81463 h 364259"/>
                  <a:gd name="connsiteX146" fmla="*/ 451931 w 517196"/>
                  <a:gd name="connsiteY146" fmla="*/ 75150 h 364259"/>
                  <a:gd name="connsiteX147" fmla="*/ 452297 w 517196"/>
                  <a:gd name="connsiteY147" fmla="*/ 71472 h 364259"/>
                  <a:gd name="connsiteX148" fmla="*/ 449481 w 517196"/>
                  <a:gd name="connsiteY148" fmla="*/ 68942 h 364259"/>
                  <a:gd name="connsiteX149" fmla="*/ 450054 w 517196"/>
                  <a:gd name="connsiteY149" fmla="*/ 65968 h 364259"/>
                  <a:gd name="connsiteX150" fmla="*/ 447761 w 517196"/>
                  <a:gd name="connsiteY150" fmla="*/ 63907 h 364259"/>
                  <a:gd name="connsiteX151" fmla="*/ 451124 w 517196"/>
                  <a:gd name="connsiteY151" fmla="*/ 59864 h 364259"/>
                  <a:gd name="connsiteX152" fmla="*/ 451697 w 517196"/>
                  <a:gd name="connsiteY152" fmla="*/ 54151 h 364259"/>
                  <a:gd name="connsiteX153" fmla="*/ 455867 w 517196"/>
                  <a:gd name="connsiteY153" fmla="*/ 55586 h 364259"/>
                  <a:gd name="connsiteX154" fmla="*/ 461394 w 517196"/>
                  <a:gd name="connsiteY154" fmla="*/ 53316 h 364259"/>
                  <a:gd name="connsiteX155" fmla="*/ 459804 w 517196"/>
                  <a:gd name="connsiteY155" fmla="*/ 47499 h 364259"/>
                  <a:gd name="connsiteX156" fmla="*/ 471429 w 517196"/>
                  <a:gd name="connsiteY156" fmla="*/ 49195 h 364259"/>
                  <a:gd name="connsiteX157" fmla="*/ 475027 w 517196"/>
                  <a:gd name="connsiteY157" fmla="*/ 42386 h 364259"/>
                  <a:gd name="connsiteX158" fmla="*/ 492805 w 517196"/>
                  <a:gd name="connsiteY158" fmla="*/ 57542 h 364259"/>
                  <a:gd name="connsiteX159" fmla="*/ 517229 w 517196"/>
                  <a:gd name="connsiteY159" fmla="*/ 78724 h 364259"/>
                  <a:gd name="connsiteX160" fmla="*/ 515014 w 517196"/>
                  <a:gd name="connsiteY160" fmla="*/ 81280 h 364259"/>
                  <a:gd name="connsiteX161" fmla="*/ 512068 w 517196"/>
                  <a:gd name="connsiteY161" fmla="*/ 89706 h 364259"/>
                  <a:gd name="connsiteX162" fmla="*/ 513319 w 517196"/>
                  <a:gd name="connsiteY162" fmla="*/ 92575 h 364259"/>
                  <a:gd name="connsiteX163" fmla="*/ 512120 w 517196"/>
                  <a:gd name="connsiteY163" fmla="*/ 97402 h 364259"/>
                  <a:gd name="connsiteX164" fmla="*/ 506829 w 517196"/>
                  <a:gd name="connsiteY164" fmla="*/ 98341 h 364259"/>
                  <a:gd name="connsiteX165" fmla="*/ 503649 w 517196"/>
                  <a:gd name="connsiteY165" fmla="*/ 104810 h 364259"/>
                  <a:gd name="connsiteX166" fmla="*/ 502658 w 517196"/>
                  <a:gd name="connsiteY166" fmla="*/ 109818 h 364259"/>
                  <a:gd name="connsiteX167" fmla="*/ 498904 w 517196"/>
                  <a:gd name="connsiteY167" fmla="*/ 117540 h 364259"/>
                  <a:gd name="connsiteX168" fmla="*/ 495802 w 517196"/>
                  <a:gd name="connsiteY168" fmla="*/ 122470 h 364259"/>
                  <a:gd name="connsiteX169" fmla="*/ 495125 w 517196"/>
                  <a:gd name="connsiteY169" fmla="*/ 128313 h 364259"/>
                  <a:gd name="connsiteX170" fmla="*/ 488790 w 517196"/>
                  <a:gd name="connsiteY170" fmla="*/ 135122 h 364259"/>
                  <a:gd name="connsiteX171" fmla="*/ 487096 w 517196"/>
                  <a:gd name="connsiteY171" fmla="*/ 138148 h 364259"/>
                  <a:gd name="connsiteX172" fmla="*/ 480449 w 517196"/>
                  <a:gd name="connsiteY172" fmla="*/ 143234 h 364259"/>
                  <a:gd name="connsiteX173" fmla="*/ 456754 w 517196"/>
                  <a:gd name="connsiteY173" fmla="*/ 134887 h 364259"/>
                  <a:gd name="connsiteX174" fmla="*/ 450289 w 517196"/>
                  <a:gd name="connsiteY174" fmla="*/ 120748 h 364259"/>
                  <a:gd name="connsiteX175" fmla="*/ 448073 w 517196"/>
                  <a:gd name="connsiteY175" fmla="*/ 117618 h 364259"/>
                  <a:gd name="connsiteX176" fmla="*/ 431912 w 517196"/>
                  <a:gd name="connsiteY176" fmla="*/ 110105 h 364259"/>
                  <a:gd name="connsiteX177" fmla="*/ 429592 w 517196"/>
                  <a:gd name="connsiteY177" fmla="*/ 115766 h 364259"/>
                  <a:gd name="connsiteX178" fmla="*/ 428445 w 517196"/>
                  <a:gd name="connsiteY178" fmla="*/ 121713 h 364259"/>
                  <a:gd name="connsiteX179" fmla="*/ 430035 w 517196"/>
                  <a:gd name="connsiteY179" fmla="*/ 124140 h 364259"/>
                  <a:gd name="connsiteX180" fmla="*/ 427376 w 517196"/>
                  <a:gd name="connsiteY180" fmla="*/ 125052 h 364259"/>
                  <a:gd name="connsiteX181" fmla="*/ 424639 w 517196"/>
                  <a:gd name="connsiteY181" fmla="*/ 131704 h 364259"/>
                  <a:gd name="connsiteX182" fmla="*/ 426151 w 517196"/>
                  <a:gd name="connsiteY182" fmla="*/ 134600 h 364259"/>
                  <a:gd name="connsiteX183" fmla="*/ 426047 w 517196"/>
                  <a:gd name="connsiteY183" fmla="*/ 139634 h 364259"/>
                  <a:gd name="connsiteX184" fmla="*/ 423597 w 517196"/>
                  <a:gd name="connsiteY184" fmla="*/ 142530 h 364259"/>
                  <a:gd name="connsiteX185" fmla="*/ 419999 w 517196"/>
                  <a:gd name="connsiteY185" fmla="*/ 150173 h 364259"/>
                  <a:gd name="connsiteX186" fmla="*/ 420651 w 517196"/>
                  <a:gd name="connsiteY186" fmla="*/ 152364 h 364259"/>
                  <a:gd name="connsiteX187" fmla="*/ 418383 w 517196"/>
                  <a:gd name="connsiteY187" fmla="*/ 154008 h 364259"/>
                  <a:gd name="connsiteX188" fmla="*/ 415308 w 517196"/>
                  <a:gd name="connsiteY188" fmla="*/ 153408 h 364259"/>
                  <a:gd name="connsiteX189" fmla="*/ 414030 w 517196"/>
                  <a:gd name="connsiteY189" fmla="*/ 157294 h 364259"/>
                  <a:gd name="connsiteX190" fmla="*/ 410615 w 517196"/>
                  <a:gd name="connsiteY190" fmla="*/ 159538 h 364259"/>
                  <a:gd name="connsiteX191" fmla="*/ 408712 w 517196"/>
                  <a:gd name="connsiteY191" fmla="*/ 162955 h 364259"/>
                  <a:gd name="connsiteX192" fmla="*/ 410798 w 517196"/>
                  <a:gd name="connsiteY192" fmla="*/ 165616 h 364259"/>
                  <a:gd name="connsiteX193" fmla="*/ 411736 w 517196"/>
                  <a:gd name="connsiteY193" fmla="*/ 169581 h 364259"/>
                  <a:gd name="connsiteX194" fmla="*/ 408009 w 517196"/>
                  <a:gd name="connsiteY194" fmla="*/ 172711 h 364259"/>
                  <a:gd name="connsiteX195" fmla="*/ 405714 w 517196"/>
                  <a:gd name="connsiteY195" fmla="*/ 173050 h 364259"/>
                  <a:gd name="connsiteX196" fmla="*/ 396096 w 517196"/>
                  <a:gd name="connsiteY196" fmla="*/ 183406 h 364259"/>
                  <a:gd name="connsiteX197" fmla="*/ 392681 w 517196"/>
                  <a:gd name="connsiteY197" fmla="*/ 185858 h 364259"/>
                  <a:gd name="connsiteX198" fmla="*/ 393567 w 517196"/>
                  <a:gd name="connsiteY198" fmla="*/ 188154 h 364259"/>
                  <a:gd name="connsiteX199" fmla="*/ 391534 w 517196"/>
                  <a:gd name="connsiteY199" fmla="*/ 193241 h 364259"/>
                  <a:gd name="connsiteX200" fmla="*/ 389214 w 517196"/>
                  <a:gd name="connsiteY200" fmla="*/ 194675 h 364259"/>
                  <a:gd name="connsiteX201" fmla="*/ 390100 w 517196"/>
                  <a:gd name="connsiteY201" fmla="*/ 198406 h 364259"/>
                  <a:gd name="connsiteX202" fmla="*/ 391925 w 517196"/>
                  <a:gd name="connsiteY202" fmla="*/ 199214 h 364259"/>
                  <a:gd name="connsiteX203" fmla="*/ 388015 w 517196"/>
                  <a:gd name="connsiteY203" fmla="*/ 203936 h 364259"/>
                  <a:gd name="connsiteX204" fmla="*/ 384418 w 517196"/>
                  <a:gd name="connsiteY204" fmla="*/ 213535 h 364259"/>
                  <a:gd name="connsiteX205" fmla="*/ 380013 w 517196"/>
                  <a:gd name="connsiteY205" fmla="*/ 220526 h 364259"/>
                  <a:gd name="connsiteX206" fmla="*/ 375998 w 517196"/>
                  <a:gd name="connsiteY206" fmla="*/ 225091 h 364259"/>
                  <a:gd name="connsiteX207" fmla="*/ 371306 w 517196"/>
                  <a:gd name="connsiteY207" fmla="*/ 228848 h 364259"/>
                  <a:gd name="connsiteX208" fmla="*/ 360905 w 517196"/>
                  <a:gd name="connsiteY208" fmla="*/ 240378 h 364259"/>
                  <a:gd name="connsiteX209" fmla="*/ 359863 w 517196"/>
                  <a:gd name="connsiteY209" fmla="*/ 239543 h 364259"/>
                  <a:gd name="connsiteX210" fmla="*/ 355822 w 517196"/>
                  <a:gd name="connsiteY210" fmla="*/ 245777 h 364259"/>
                  <a:gd name="connsiteX211" fmla="*/ 355431 w 517196"/>
                  <a:gd name="connsiteY211" fmla="*/ 248177 h 364259"/>
                  <a:gd name="connsiteX212" fmla="*/ 349801 w 517196"/>
                  <a:gd name="connsiteY212" fmla="*/ 253629 h 364259"/>
                  <a:gd name="connsiteX213" fmla="*/ 348211 w 517196"/>
                  <a:gd name="connsiteY213" fmla="*/ 256838 h 364259"/>
                  <a:gd name="connsiteX214" fmla="*/ 349983 w 517196"/>
                  <a:gd name="connsiteY214" fmla="*/ 259707 h 364259"/>
                  <a:gd name="connsiteX215" fmla="*/ 345500 w 517196"/>
                  <a:gd name="connsiteY215" fmla="*/ 261220 h 364259"/>
                  <a:gd name="connsiteX216" fmla="*/ 343414 w 517196"/>
                  <a:gd name="connsiteY216" fmla="*/ 266672 h 364259"/>
                  <a:gd name="connsiteX217" fmla="*/ 344092 w 517196"/>
                  <a:gd name="connsiteY217" fmla="*/ 269907 h 364259"/>
                  <a:gd name="connsiteX218" fmla="*/ 338618 w 517196"/>
                  <a:gd name="connsiteY218" fmla="*/ 275176 h 364259"/>
                  <a:gd name="connsiteX219" fmla="*/ 341016 w 517196"/>
                  <a:gd name="connsiteY219" fmla="*/ 281489 h 364259"/>
                  <a:gd name="connsiteX220" fmla="*/ 342737 w 517196"/>
                  <a:gd name="connsiteY220" fmla="*/ 283498 h 364259"/>
                  <a:gd name="connsiteX221" fmla="*/ 349436 w 517196"/>
                  <a:gd name="connsiteY221" fmla="*/ 286837 h 364259"/>
                  <a:gd name="connsiteX222" fmla="*/ 343988 w 517196"/>
                  <a:gd name="connsiteY222" fmla="*/ 292706 h 364259"/>
                  <a:gd name="connsiteX223" fmla="*/ 333952 w 517196"/>
                  <a:gd name="connsiteY223" fmla="*/ 298392 h 364259"/>
                  <a:gd name="connsiteX224" fmla="*/ 336272 w 517196"/>
                  <a:gd name="connsiteY224" fmla="*/ 301679 h 364259"/>
                  <a:gd name="connsiteX225" fmla="*/ 333665 w 517196"/>
                  <a:gd name="connsiteY225" fmla="*/ 303505 h 364259"/>
                  <a:gd name="connsiteX226" fmla="*/ 336715 w 517196"/>
                  <a:gd name="connsiteY226" fmla="*/ 305122 h 364259"/>
                  <a:gd name="connsiteX227" fmla="*/ 340599 w 517196"/>
                  <a:gd name="connsiteY227" fmla="*/ 304001 h 364259"/>
                  <a:gd name="connsiteX228" fmla="*/ 338097 w 517196"/>
                  <a:gd name="connsiteY228" fmla="*/ 308592 h 364259"/>
                  <a:gd name="connsiteX229" fmla="*/ 333430 w 517196"/>
                  <a:gd name="connsiteY229" fmla="*/ 311227 h 364259"/>
                  <a:gd name="connsiteX230" fmla="*/ 328426 w 517196"/>
                  <a:gd name="connsiteY230" fmla="*/ 312844 h 364259"/>
                  <a:gd name="connsiteX231" fmla="*/ 328947 w 517196"/>
                  <a:gd name="connsiteY231" fmla="*/ 313731 h 364259"/>
                  <a:gd name="connsiteX232" fmla="*/ 312733 w 517196"/>
                  <a:gd name="connsiteY232" fmla="*/ 324087 h 364259"/>
                  <a:gd name="connsiteX233" fmla="*/ 309970 w 517196"/>
                  <a:gd name="connsiteY233" fmla="*/ 321896 h 364259"/>
                  <a:gd name="connsiteX234" fmla="*/ 310231 w 517196"/>
                  <a:gd name="connsiteY234" fmla="*/ 317774 h 364259"/>
                  <a:gd name="connsiteX235" fmla="*/ 307572 w 517196"/>
                  <a:gd name="connsiteY235" fmla="*/ 313418 h 364259"/>
                  <a:gd name="connsiteX236" fmla="*/ 301707 w 517196"/>
                  <a:gd name="connsiteY236" fmla="*/ 314905 h 364259"/>
                  <a:gd name="connsiteX237" fmla="*/ 290133 w 517196"/>
                  <a:gd name="connsiteY237" fmla="*/ 322443 h 364259"/>
                  <a:gd name="connsiteX238" fmla="*/ 288178 w 517196"/>
                  <a:gd name="connsiteY238" fmla="*/ 324244 h 364259"/>
                  <a:gd name="connsiteX239" fmla="*/ 279628 w 517196"/>
                  <a:gd name="connsiteY239" fmla="*/ 329252 h 364259"/>
                  <a:gd name="connsiteX240" fmla="*/ 270270 w 517196"/>
                  <a:gd name="connsiteY240" fmla="*/ 333295 h 364259"/>
                  <a:gd name="connsiteX241" fmla="*/ 268237 w 517196"/>
                  <a:gd name="connsiteY241" fmla="*/ 329252 h 364259"/>
                  <a:gd name="connsiteX242" fmla="*/ 260547 w 517196"/>
                  <a:gd name="connsiteY242" fmla="*/ 323618 h 364259"/>
                  <a:gd name="connsiteX243" fmla="*/ 257393 w 517196"/>
                  <a:gd name="connsiteY243" fmla="*/ 322913 h 364259"/>
                  <a:gd name="connsiteX244" fmla="*/ 256872 w 517196"/>
                  <a:gd name="connsiteY244" fmla="*/ 326174 h 364259"/>
                  <a:gd name="connsiteX245" fmla="*/ 253952 w 517196"/>
                  <a:gd name="connsiteY245" fmla="*/ 331182 h 364259"/>
                  <a:gd name="connsiteX246" fmla="*/ 258827 w 517196"/>
                  <a:gd name="connsiteY246" fmla="*/ 337913 h 364259"/>
                  <a:gd name="connsiteX247" fmla="*/ 251840 w 517196"/>
                  <a:gd name="connsiteY247" fmla="*/ 343364 h 364259"/>
                  <a:gd name="connsiteX248" fmla="*/ 244203 w 517196"/>
                  <a:gd name="connsiteY248" fmla="*/ 347329 h 364259"/>
                  <a:gd name="connsiteX249" fmla="*/ 240892 w 517196"/>
                  <a:gd name="connsiteY249" fmla="*/ 347982 h 364259"/>
                  <a:gd name="connsiteX250" fmla="*/ 238963 w 517196"/>
                  <a:gd name="connsiteY250" fmla="*/ 346182 h 364259"/>
                  <a:gd name="connsiteX251" fmla="*/ 231925 w 517196"/>
                  <a:gd name="connsiteY251" fmla="*/ 348190 h 364259"/>
                  <a:gd name="connsiteX252" fmla="*/ 222124 w 517196"/>
                  <a:gd name="connsiteY252" fmla="*/ 349938 h 364259"/>
                  <a:gd name="connsiteX253" fmla="*/ 213053 w 517196"/>
                  <a:gd name="connsiteY253" fmla="*/ 353147 h 364259"/>
                  <a:gd name="connsiteX254" fmla="*/ 204685 w 517196"/>
                  <a:gd name="connsiteY254" fmla="*/ 358233 h 364259"/>
                  <a:gd name="connsiteX255" fmla="*/ 190974 w 517196"/>
                  <a:gd name="connsiteY255" fmla="*/ 346547 h 364259"/>
                  <a:gd name="connsiteX256" fmla="*/ 184926 w 517196"/>
                  <a:gd name="connsiteY256" fmla="*/ 339582 h 364259"/>
                  <a:gd name="connsiteX257" fmla="*/ 182424 w 517196"/>
                  <a:gd name="connsiteY257" fmla="*/ 343234 h 364259"/>
                  <a:gd name="connsiteX258" fmla="*/ 180286 w 517196"/>
                  <a:gd name="connsiteY258" fmla="*/ 343443 h 364259"/>
                  <a:gd name="connsiteX259" fmla="*/ 177054 w 517196"/>
                  <a:gd name="connsiteY259" fmla="*/ 351268 h 364259"/>
                  <a:gd name="connsiteX260" fmla="*/ 170720 w 517196"/>
                  <a:gd name="connsiteY260" fmla="*/ 352703 h 364259"/>
                  <a:gd name="connsiteX261" fmla="*/ 167409 w 517196"/>
                  <a:gd name="connsiteY261" fmla="*/ 355364 h 364259"/>
                  <a:gd name="connsiteX262" fmla="*/ 165324 w 517196"/>
                  <a:gd name="connsiteY262" fmla="*/ 354008 h 364259"/>
                  <a:gd name="connsiteX263" fmla="*/ 164047 w 517196"/>
                  <a:gd name="connsiteY263" fmla="*/ 358207 h 364259"/>
                  <a:gd name="connsiteX264" fmla="*/ 156305 w 517196"/>
                  <a:gd name="connsiteY264" fmla="*/ 363346 h 364259"/>
                  <a:gd name="connsiteX265" fmla="*/ 139361 w 517196"/>
                  <a:gd name="connsiteY265" fmla="*/ 364259 h 364259"/>
                  <a:gd name="connsiteX266" fmla="*/ 138527 w 517196"/>
                  <a:gd name="connsiteY266" fmla="*/ 362537 h 364259"/>
                  <a:gd name="connsiteX267" fmla="*/ 133939 w 517196"/>
                  <a:gd name="connsiteY267" fmla="*/ 359329 h 364259"/>
                  <a:gd name="connsiteX268" fmla="*/ 132949 w 517196"/>
                  <a:gd name="connsiteY268" fmla="*/ 357268 h 364259"/>
                  <a:gd name="connsiteX269" fmla="*/ 130420 w 517196"/>
                  <a:gd name="connsiteY269" fmla="*/ 357712 h 364259"/>
                  <a:gd name="connsiteX270" fmla="*/ 129560 w 517196"/>
                  <a:gd name="connsiteY270" fmla="*/ 353042 h 364259"/>
                  <a:gd name="connsiteX271" fmla="*/ 122705 w 517196"/>
                  <a:gd name="connsiteY271" fmla="*/ 349155 h 364259"/>
                  <a:gd name="connsiteX272" fmla="*/ 118950 w 517196"/>
                  <a:gd name="connsiteY272" fmla="*/ 350147 h 364259"/>
                  <a:gd name="connsiteX273" fmla="*/ 114076 w 517196"/>
                  <a:gd name="connsiteY273" fmla="*/ 348660 h 364259"/>
                  <a:gd name="connsiteX274" fmla="*/ 113946 w 517196"/>
                  <a:gd name="connsiteY274" fmla="*/ 345217 h 364259"/>
                  <a:gd name="connsiteX275" fmla="*/ 111000 w 517196"/>
                  <a:gd name="connsiteY275" fmla="*/ 341304 h 364259"/>
                  <a:gd name="connsiteX276" fmla="*/ 107664 w 517196"/>
                  <a:gd name="connsiteY276" fmla="*/ 340313 h 364259"/>
                  <a:gd name="connsiteX277" fmla="*/ 104822 w 517196"/>
                  <a:gd name="connsiteY277" fmla="*/ 337495 h 364259"/>
                  <a:gd name="connsiteX278" fmla="*/ 102189 w 517196"/>
                  <a:gd name="connsiteY278" fmla="*/ 332174 h 364259"/>
                  <a:gd name="connsiteX279" fmla="*/ 103728 w 517196"/>
                  <a:gd name="connsiteY279" fmla="*/ 326122 h 364259"/>
                  <a:gd name="connsiteX280" fmla="*/ 101903 w 517196"/>
                  <a:gd name="connsiteY280" fmla="*/ 324609 h 364259"/>
                  <a:gd name="connsiteX281" fmla="*/ 102242 w 517196"/>
                  <a:gd name="connsiteY281" fmla="*/ 321296 h 364259"/>
                  <a:gd name="connsiteX282" fmla="*/ 95047 w 517196"/>
                  <a:gd name="connsiteY282" fmla="*/ 318400 h 364259"/>
                  <a:gd name="connsiteX283" fmla="*/ 93457 w 517196"/>
                  <a:gd name="connsiteY283" fmla="*/ 314331 h 364259"/>
                  <a:gd name="connsiteX284" fmla="*/ 96194 w 517196"/>
                  <a:gd name="connsiteY284" fmla="*/ 312896 h 364259"/>
                  <a:gd name="connsiteX285" fmla="*/ 101616 w 517196"/>
                  <a:gd name="connsiteY285" fmla="*/ 307809 h 364259"/>
                  <a:gd name="connsiteX286" fmla="*/ 100521 w 517196"/>
                  <a:gd name="connsiteY286" fmla="*/ 305227 h 364259"/>
                  <a:gd name="connsiteX287" fmla="*/ 97732 w 517196"/>
                  <a:gd name="connsiteY287" fmla="*/ 304105 h 364259"/>
                  <a:gd name="connsiteX288" fmla="*/ 97263 w 517196"/>
                  <a:gd name="connsiteY288" fmla="*/ 301601 h 364259"/>
                  <a:gd name="connsiteX289" fmla="*/ 92153 w 517196"/>
                  <a:gd name="connsiteY289" fmla="*/ 303740 h 364259"/>
                  <a:gd name="connsiteX290" fmla="*/ 83604 w 517196"/>
                  <a:gd name="connsiteY290" fmla="*/ 303323 h 364259"/>
                  <a:gd name="connsiteX291" fmla="*/ 82040 w 517196"/>
                  <a:gd name="connsiteY291" fmla="*/ 299931 h 364259"/>
                  <a:gd name="connsiteX292" fmla="*/ 73620 w 517196"/>
                  <a:gd name="connsiteY292" fmla="*/ 300349 h 364259"/>
                  <a:gd name="connsiteX293" fmla="*/ 72525 w 517196"/>
                  <a:gd name="connsiteY293" fmla="*/ 297167 h 364259"/>
                  <a:gd name="connsiteX294" fmla="*/ 75002 w 517196"/>
                  <a:gd name="connsiteY294" fmla="*/ 296175 h 364259"/>
                  <a:gd name="connsiteX295" fmla="*/ 73881 w 517196"/>
                  <a:gd name="connsiteY295" fmla="*/ 293123 h 364259"/>
                  <a:gd name="connsiteX296" fmla="*/ 70414 w 517196"/>
                  <a:gd name="connsiteY296" fmla="*/ 293280 h 364259"/>
                  <a:gd name="connsiteX297" fmla="*/ 69267 w 517196"/>
                  <a:gd name="connsiteY297" fmla="*/ 288402 h 364259"/>
                  <a:gd name="connsiteX298" fmla="*/ 67442 w 517196"/>
                  <a:gd name="connsiteY298" fmla="*/ 288584 h 364259"/>
                  <a:gd name="connsiteX299" fmla="*/ 67703 w 517196"/>
                  <a:gd name="connsiteY299" fmla="*/ 283185 h 364259"/>
                  <a:gd name="connsiteX300" fmla="*/ 65461 w 517196"/>
                  <a:gd name="connsiteY300" fmla="*/ 283680 h 364259"/>
                  <a:gd name="connsiteX301" fmla="*/ 66139 w 517196"/>
                  <a:gd name="connsiteY301" fmla="*/ 286524 h 364259"/>
                  <a:gd name="connsiteX302" fmla="*/ 62020 w 517196"/>
                  <a:gd name="connsiteY302" fmla="*/ 287280 h 364259"/>
                  <a:gd name="connsiteX303" fmla="*/ 61707 w 517196"/>
                  <a:gd name="connsiteY303" fmla="*/ 284515 h 364259"/>
                  <a:gd name="connsiteX304" fmla="*/ 58215 w 517196"/>
                  <a:gd name="connsiteY304" fmla="*/ 280680 h 364259"/>
                  <a:gd name="connsiteX305" fmla="*/ 55738 w 517196"/>
                  <a:gd name="connsiteY305" fmla="*/ 281541 h 364259"/>
                  <a:gd name="connsiteX306" fmla="*/ 52271 w 517196"/>
                  <a:gd name="connsiteY306" fmla="*/ 278098 h 364259"/>
                  <a:gd name="connsiteX307" fmla="*/ 49117 w 517196"/>
                  <a:gd name="connsiteY307" fmla="*/ 277628 h 364259"/>
                  <a:gd name="connsiteX308" fmla="*/ 50238 w 517196"/>
                  <a:gd name="connsiteY308" fmla="*/ 273559 h 364259"/>
                  <a:gd name="connsiteX309" fmla="*/ 48595 w 517196"/>
                  <a:gd name="connsiteY309" fmla="*/ 272202 h 364259"/>
                  <a:gd name="connsiteX310" fmla="*/ 46875 w 517196"/>
                  <a:gd name="connsiteY310" fmla="*/ 267429 h 364259"/>
                  <a:gd name="connsiteX311" fmla="*/ 44790 w 517196"/>
                  <a:gd name="connsiteY311" fmla="*/ 265864 h 364259"/>
                  <a:gd name="connsiteX312" fmla="*/ 47839 w 517196"/>
                  <a:gd name="connsiteY312" fmla="*/ 261794 h 364259"/>
                  <a:gd name="connsiteX313" fmla="*/ 45598 w 517196"/>
                  <a:gd name="connsiteY313" fmla="*/ 262342 h 364259"/>
                  <a:gd name="connsiteX314" fmla="*/ 44295 w 517196"/>
                  <a:gd name="connsiteY314" fmla="*/ 259994 h 364259"/>
                  <a:gd name="connsiteX315" fmla="*/ 38716 w 517196"/>
                  <a:gd name="connsiteY315" fmla="*/ 255064 h 364259"/>
                  <a:gd name="connsiteX316" fmla="*/ 36865 w 517196"/>
                  <a:gd name="connsiteY316" fmla="*/ 252247 h 364259"/>
                  <a:gd name="connsiteX317" fmla="*/ 34988 w 517196"/>
                  <a:gd name="connsiteY317" fmla="*/ 253447 h 364259"/>
                  <a:gd name="connsiteX318" fmla="*/ 35432 w 517196"/>
                  <a:gd name="connsiteY318" fmla="*/ 250186 h 364259"/>
                  <a:gd name="connsiteX319" fmla="*/ 32330 w 517196"/>
                  <a:gd name="connsiteY319" fmla="*/ 246691 h 364259"/>
                  <a:gd name="connsiteX320" fmla="*/ 32330 w 517196"/>
                  <a:gd name="connsiteY320" fmla="*/ 239804 h 364259"/>
                  <a:gd name="connsiteX321" fmla="*/ 25500 w 517196"/>
                  <a:gd name="connsiteY321" fmla="*/ 234613 h 364259"/>
                  <a:gd name="connsiteX322" fmla="*/ 25422 w 517196"/>
                  <a:gd name="connsiteY322" fmla="*/ 236569 h 364259"/>
                  <a:gd name="connsiteX323" fmla="*/ 22685 w 517196"/>
                  <a:gd name="connsiteY323" fmla="*/ 234117 h 364259"/>
                  <a:gd name="connsiteX324" fmla="*/ 23702 w 517196"/>
                  <a:gd name="connsiteY324" fmla="*/ 232474 h 364259"/>
                  <a:gd name="connsiteX325" fmla="*/ 20547 w 517196"/>
                  <a:gd name="connsiteY325" fmla="*/ 231117 h 364259"/>
                  <a:gd name="connsiteX326" fmla="*/ 24927 w 517196"/>
                  <a:gd name="connsiteY326" fmla="*/ 226135 h 364259"/>
                  <a:gd name="connsiteX327" fmla="*/ 22502 w 517196"/>
                  <a:gd name="connsiteY327" fmla="*/ 219065 h 364259"/>
                  <a:gd name="connsiteX328" fmla="*/ 18123 w 517196"/>
                  <a:gd name="connsiteY328" fmla="*/ 218466 h 364259"/>
                  <a:gd name="connsiteX329" fmla="*/ 17159 w 517196"/>
                  <a:gd name="connsiteY329" fmla="*/ 214109 h 364259"/>
                  <a:gd name="connsiteX330" fmla="*/ 15230 w 517196"/>
                  <a:gd name="connsiteY330" fmla="*/ 211657 h 364259"/>
                  <a:gd name="connsiteX331" fmla="*/ 13770 w 517196"/>
                  <a:gd name="connsiteY331" fmla="*/ 206414 h 364259"/>
                  <a:gd name="connsiteX332" fmla="*/ 8843 w 517196"/>
                  <a:gd name="connsiteY332" fmla="*/ 202371 h 364259"/>
                  <a:gd name="connsiteX333" fmla="*/ 8557 w 517196"/>
                  <a:gd name="connsiteY333" fmla="*/ 199319 h 364259"/>
                  <a:gd name="connsiteX334" fmla="*/ 3213 w 517196"/>
                  <a:gd name="connsiteY334" fmla="*/ 194362 h 364259"/>
                  <a:gd name="connsiteX335" fmla="*/ 1127 w 517196"/>
                  <a:gd name="connsiteY335" fmla="*/ 193423 h 364259"/>
                  <a:gd name="connsiteX336" fmla="*/ 33 w 517196"/>
                  <a:gd name="connsiteY336" fmla="*/ 188441 h 364259"/>
                  <a:gd name="connsiteX337" fmla="*/ 33 w 517196"/>
                  <a:gd name="connsiteY337" fmla="*/ 188441 h 364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517196" h="364259">
                    <a:moveTo>
                      <a:pt x="33" y="188441"/>
                    </a:moveTo>
                    <a:lnTo>
                      <a:pt x="4777" y="187450"/>
                    </a:lnTo>
                    <a:lnTo>
                      <a:pt x="6523" y="182806"/>
                    </a:lnTo>
                    <a:lnTo>
                      <a:pt x="6706" y="178998"/>
                    </a:lnTo>
                    <a:lnTo>
                      <a:pt x="4673" y="175894"/>
                    </a:lnTo>
                    <a:lnTo>
                      <a:pt x="5898" y="173441"/>
                    </a:lnTo>
                    <a:lnTo>
                      <a:pt x="8505" y="173781"/>
                    </a:lnTo>
                    <a:lnTo>
                      <a:pt x="10120" y="170337"/>
                    </a:lnTo>
                    <a:lnTo>
                      <a:pt x="8895" y="164416"/>
                    </a:lnTo>
                    <a:lnTo>
                      <a:pt x="10512" y="161364"/>
                    </a:lnTo>
                    <a:lnTo>
                      <a:pt x="9808" y="158573"/>
                    </a:lnTo>
                    <a:lnTo>
                      <a:pt x="6732" y="155364"/>
                    </a:lnTo>
                    <a:lnTo>
                      <a:pt x="7488" y="150016"/>
                    </a:lnTo>
                    <a:lnTo>
                      <a:pt x="6576" y="146756"/>
                    </a:lnTo>
                    <a:lnTo>
                      <a:pt x="7384" y="142060"/>
                    </a:lnTo>
                    <a:lnTo>
                      <a:pt x="10538" y="144486"/>
                    </a:lnTo>
                    <a:lnTo>
                      <a:pt x="18358" y="143860"/>
                    </a:lnTo>
                    <a:lnTo>
                      <a:pt x="34572" y="138173"/>
                    </a:lnTo>
                    <a:lnTo>
                      <a:pt x="36761" y="139087"/>
                    </a:lnTo>
                    <a:lnTo>
                      <a:pt x="43852" y="137887"/>
                    </a:lnTo>
                    <a:lnTo>
                      <a:pt x="46250" y="136348"/>
                    </a:lnTo>
                    <a:lnTo>
                      <a:pt x="49169" y="127165"/>
                    </a:lnTo>
                    <a:lnTo>
                      <a:pt x="50316" y="119888"/>
                    </a:lnTo>
                    <a:lnTo>
                      <a:pt x="50655" y="113105"/>
                    </a:lnTo>
                    <a:lnTo>
                      <a:pt x="53809" y="109401"/>
                    </a:lnTo>
                    <a:lnTo>
                      <a:pt x="57276" y="108801"/>
                    </a:lnTo>
                    <a:lnTo>
                      <a:pt x="61082" y="110157"/>
                    </a:lnTo>
                    <a:lnTo>
                      <a:pt x="66842" y="108592"/>
                    </a:lnTo>
                    <a:lnTo>
                      <a:pt x="68172" y="103871"/>
                    </a:lnTo>
                    <a:lnTo>
                      <a:pt x="65435" y="93697"/>
                    </a:lnTo>
                    <a:lnTo>
                      <a:pt x="66582" y="89054"/>
                    </a:lnTo>
                    <a:lnTo>
                      <a:pt x="64131" y="79142"/>
                    </a:lnTo>
                    <a:lnTo>
                      <a:pt x="61733" y="77420"/>
                    </a:lnTo>
                    <a:lnTo>
                      <a:pt x="61003" y="73950"/>
                    </a:lnTo>
                    <a:lnTo>
                      <a:pt x="65669" y="68655"/>
                    </a:lnTo>
                    <a:lnTo>
                      <a:pt x="69371" y="67246"/>
                    </a:lnTo>
                    <a:lnTo>
                      <a:pt x="72160" y="63829"/>
                    </a:lnTo>
                    <a:lnTo>
                      <a:pt x="72864" y="59264"/>
                    </a:lnTo>
                    <a:lnTo>
                      <a:pt x="72291" y="53447"/>
                    </a:lnTo>
                    <a:lnTo>
                      <a:pt x="74324" y="51543"/>
                    </a:lnTo>
                    <a:lnTo>
                      <a:pt x="79954" y="39074"/>
                    </a:lnTo>
                    <a:lnTo>
                      <a:pt x="85455" y="35604"/>
                    </a:lnTo>
                    <a:lnTo>
                      <a:pt x="87514" y="30074"/>
                    </a:lnTo>
                    <a:lnTo>
                      <a:pt x="92102" y="29031"/>
                    </a:lnTo>
                    <a:lnTo>
                      <a:pt x="94812" y="32265"/>
                    </a:lnTo>
                    <a:lnTo>
                      <a:pt x="95673" y="35552"/>
                    </a:lnTo>
                    <a:lnTo>
                      <a:pt x="99948" y="35239"/>
                    </a:lnTo>
                    <a:lnTo>
                      <a:pt x="102580" y="36778"/>
                    </a:lnTo>
                    <a:lnTo>
                      <a:pt x="107299" y="46065"/>
                    </a:lnTo>
                    <a:lnTo>
                      <a:pt x="107377" y="48334"/>
                    </a:lnTo>
                    <a:lnTo>
                      <a:pt x="103519" y="52795"/>
                    </a:lnTo>
                    <a:lnTo>
                      <a:pt x="105891" y="56890"/>
                    </a:lnTo>
                    <a:lnTo>
                      <a:pt x="108680" y="57881"/>
                    </a:lnTo>
                    <a:lnTo>
                      <a:pt x="113294" y="54856"/>
                    </a:lnTo>
                    <a:lnTo>
                      <a:pt x="115249" y="51178"/>
                    </a:lnTo>
                    <a:lnTo>
                      <a:pt x="115380" y="47708"/>
                    </a:lnTo>
                    <a:lnTo>
                      <a:pt x="117256" y="44943"/>
                    </a:lnTo>
                    <a:lnTo>
                      <a:pt x="119733" y="44500"/>
                    </a:lnTo>
                    <a:lnTo>
                      <a:pt x="125519" y="48777"/>
                    </a:lnTo>
                    <a:lnTo>
                      <a:pt x="128126" y="46821"/>
                    </a:lnTo>
                    <a:lnTo>
                      <a:pt x="124425" y="41004"/>
                    </a:lnTo>
                    <a:lnTo>
                      <a:pt x="126953" y="31665"/>
                    </a:lnTo>
                    <a:lnTo>
                      <a:pt x="121297" y="25639"/>
                    </a:lnTo>
                    <a:lnTo>
                      <a:pt x="120020" y="23109"/>
                    </a:lnTo>
                    <a:lnTo>
                      <a:pt x="120776" y="18883"/>
                    </a:lnTo>
                    <a:lnTo>
                      <a:pt x="125989" y="19692"/>
                    </a:lnTo>
                    <a:lnTo>
                      <a:pt x="129403" y="16770"/>
                    </a:lnTo>
                    <a:lnTo>
                      <a:pt x="153307" y="29631"/>
                    </a:lnTo>
                    <a:lnTo>
                      <a:pt x="157321" y="25353"/>
                    </a:lnTo>
                    <a:lnTo>
                      <a:pt x="175881" y="9284"/>
                    </a:lnTo>
                    <a:lnTo>
                      <a:pt x="180521" y="8214"/>
                    </a:lnTo>
                    <a:lnTo>
                      <a:pt x="194154" y="0"/>
                    </a:lnTo>
                    <a:lnTo>
                      <a:pt x="191443" y="3336"/>
                    </a:lnTo>
                    <a:lnTo>
                      <a:pt x="192330" y="5162"/>
                    </a:lnTo>
                    <a:lnTo>
                      <a:pt x="189723" y="6127"/>
                    </a:lnTo>
                    <a:lnTo>
                      <a:pt x="193919" y="10379"/>
                    </a:lnTo>
                    <a:lnTo>
                      <a:pt x="195640" y="9831"/>
                    </a:lnTo>
                    <a:lnTo>
                      <a:pt x="197387" y="14475"/>
                    </a:lnTo>
                    <a:lnTo>
                      <a:pt x="199941" y="16953"/>
                    </a:lnTo>
                    <a:lnTo>
                      <a:pt x="200045" y="21101"/>
                    </a:lnTo>
                    <a:lnTo>
                      <a:pt x="197725" y="23631"/>
                    </a:lnTo>
                    <a:lnTo>
                      <a:pt x="200567" y="24100"/>
                    </a:lnTo>
                    <a:lnTo>
                      <a:pt x="201062" y="27987"/>
                    </a:lnTo>
                    <a:lnTo>
                      <a:pt x="204738" y="26918"/>
                    </a:lnTo>
                    <a:lnTo>
                      <a:pt x="211228" y="26813"/>
                    </a:lnTo>
                    <a:lnTo>
                      <a:pt x="213731" y="28796"/>
                    </a:lnTo>
                    <a:lnTo>
                      <a:pt x="214825" y="26970"/>
                    </a:lnTo>
                    <a:lnTo>
                      <a:pt x="220039" y="26578"/>
                    </a:lnTo>
                    <a:lnTo>
                      <a:pt x="222359" y="30517"/>
                    </a:lnTo>
                    <a:lnTo>
                      <a:pt x="228510" y="33022"/>
                    </a:lnTo>
                    <a:lnTo>
                      <a:pt x="233046" y="32161"/>
                    </a:lnTo>
                    <a:lnTo>
                      <a:pt x="236748" y="32709"/>
                    </a:lnTo>
                    <a:lnTo>
                      <a:pt x="242091" y="27935"/>
                    </a:lnTo>
                    <a:lnTo>
                      <a:pt x="249885" y="25900"/>
                    </a:lnTo>
                    <a:lnTo>
                      <a:pt x="254656" y="20944"/>
                    </a:lnTo>
                    <a:lnTo>
                      <a:pt x="258097" y="18909"/>
                    </a:lnTo>
                    <a:lnTo>
                      <a:pt x="260912" y="19196"/>
                    </a:lnTo>
                    <a:lnTo>
                      <a:pt x="264405" y="16014"/>
                    </a:lnTo>
                    <a:lnTo>
                      <a:pt x="264092" y="14162"/>
                    </a:lnTo>
                    <a:lnTo>
                      <a:pt x="276292" y="16718"/>
                    </a:lnTo>
                    <a:lnTo>
                      <a:pt x="277960" y="32943"/>
                    </a:lnTo>
                    <a:lnTo>
                      <a:pt x="295216" y="53786"/>
                    </a:lnTo>
                    <a:lnTo>
                      <a:pt x="295764" y="58534"/>
                    </a:lnTo>
                    <a:lnTo>
                      <a:pt x="297171" y="60673"/>
                    </a:lnTo>
                    <a:lnTo>
                      <a:pt x="300873" y="59055"/>
                    </a:lnTo>
                    <a:lnTo>
                      <a:pt x="302880" y="61612"/>
                    </a:lnTo>
                    <a:lnTo>
                      <a:pt x="305956" y="60020"/>
                    </a:lnTo>
                    <a:lnTo>
                      <a:pt x="310543" y="63203"/>
                    </a:lnTo>
                    <a:lnTo>
                      <a:pt x="312994" y="66177"/>
                    </a:lnTo>
                    <a:lnTo>
                      <a:pt x="311300" y="71524"/>
                    </a:lnTo>
                    <a:lnTo>
                      <a:pt x="314480" y="72307"/>
                    </a:lnTo>
                    <a:lnTo>
                      <a:pt x="315288" y="76116"/>
                    </a:lnTo>
                    <a:lnTo>
                      <a:pt x="316982" y="75724"/>
                    </a:lnTo>
                    <a:lnTo>
                      <a:pt x="315392" y="82793"/>
                    </a:lnTo>
                    <a:lnTo>
                      <a:pt x="317191" y="85141"/>
                    </a:lnTo>
                    <a:lnTo>
                      <a:pt x="330407" y="84411"/>
                    </a:lnTo>
                    <a:lnTo>
                      <a:pt x="333639" y="86941"/>
                    </a:lnTo>
                    <a:lnTo>
                      <a:pt x="333587" y="89889"/>
                    </a:lnTo>
                    <a:lnTo>
                      <a:pt x="335412" y="92967"/>
                    </a:lnTo>
                    <a:lnTo>
                      <a:pt x="340938" y="91010"/>
                    </a:lnTo>
                    <a:lnTo>
                      <a:pt x="354779" y="122313"/>
                    </a:lnTo>
                    <a:lnTo>
                      <a:pt x="345917" y="147538"/>
                    </a:lnTo>
                    <a:lnTo>
                      <a:pt x="364451" y="131809"/>
                    </a:lnTo>
                    <a:lnTo>
                      <a:pt x="377093" y="134522"/>
                    </a:lnTo>
                    <a:lnTo>
                      <a:pt x="401023" y="117618"/>
                    </a:lnTo>
                    <a:lnTo>
                      <a:pt x="401987" y="111618"/>
                    </a:lnTo>
                    <a:lnTo>
                      <a:pt x="404072" y="106819"/>
                    </a:lnTo>
                    <a:lnTo>
                      <a:pt x="403421" y="103088"/>
                    </a:lnTo>
                    <a:lnTo>
                      <a:pt x="405089" y="102958"/>
                    </a:lnTo>
                    <a:lnTo>
                      <a:pt x="408843" y="91636"/>
                    </a:lnTo>
                    <a:lnTo>
                      <a:pt x="412778" y="83237"/>
                    </a:lnTo>
                    <a:lnTo>
                      <a:pt x="416767" y="83889"/>
                    </a:lnTo>
                    <a:lnTo>
                      <a:pt x="419426" y="87828"/>
                    </a:lnTo>
                    <a:lnTo>
                      <a:pt x="418904" y="93854"/>
                    </a:lnTo>
                    <a:lnTo>
                      <a:pt x="422032" y="92758"/>
                    </a:lnTo>
                    <a:lnTo>
                      <a:pt x="424978" y="96384"/>
                    </a:lnTo>
                    <a:lnTo>
                      <a:pt x="427637" y="96567"/>
                    </a:lnTo>
                    <a:lnTo>
                      <a:pt x="427637" y="93410"/>
                    </a:lnTo>
                    <a:lnTo>
                      <a:pt x="430192" y="91871"/>
                    </a:lnTo>
                    <a:lnTo>
                      <a:pt x="435014" y="93906"/>
                    </a:lnTo>
                    <a:lnTo>
                      <a:pt x="435639" y="95836"/>
                    </a:lnTo>
                    <a:lnTo>
                      <a:pt x="439862" y="96514"/>
                    </a:lnTo>
                    <a:lnTo>
                      <a:pt x="439315" y="92367"/>
                    </a:lnTo>
                    <a:lnTo>
                      <a:pt x="444607" y="86889"/>
                    </a:lnTo>
                    <a:lnTo>
                      <a:pt x="445388" y="84071"/>
                    </a:lnTo>
                    <a:lnTo>
                      <a:pt x="448230" y="81463"/>
                    </a:lnTo>
                    <a:lnTo>
                      <a:pt x="451931" y="75150"/>
                    </a:lnTo>
                    <a:lnTo>
                      <a:pt x="452297" y="71472"/>
                    </a:lnTo>
                    <a:lnTo>
                      <a:pt x="449481" y="68942"/>
                    </a:lnTo>
                    <a:lnTo>
                      <a:pt x="450054" y="65968"/>
                    </a:lnTo>
                    <a:lnTo>
                      <a:pt x="447761" y="63907"/>
                    </a:lnTo>
                    <a:lnTo>
                      <a:pt x="451124" y="59864"/>
                    </a:lnTo>
                    <a:lnTo>
                      <a:pt x="451697" y="54151"/>
                    </a:lnTo>
                    <a:lnTo>
                      <a:pt x="455867" y="55586"/>
                    </a:lnTo>
                    <a:lnTo>
                      <a:pt x="461394" y="53316"/>
                    </a:lnTo>
                    <a:lnTo>
                      <a:pt x="459804" y="47499"/>
                    </a:lnTo>
                    <a:lnTo>
                      <a:pt x="471429" y="49195"/>
                    </a:lnTo>
                    <a:lnTo>
                      <a:pt x="475027" y="42386"/>
                    </a:lnTo>
                    <a:lnTo>
                      <a:pt x="492805" y="57542"/>
                    </a:lnTo>
                    <a:lnTo>
                      <a:pt x="517229" y="78724"/>
                    </a:lnTo>
                    <a:lnTo>
                      <a:pt x="515014" y="81280"/>
                    </a:lnTo>
                    <a:lnTo>
                      <a:pt x="512068" y="89706"/>
                    </a:lnTo>
                    <a:lnTo>
                      <a:pt x="513319" y="92575"/>
                    </a:lnTo>
                    <a:lnTo>
                      <a:pt x="512120" y="97402"/>
                    </a:lnTo>
                    <a:lnTo>
                      <a:pt x="506829" y="98341"/>
                    </a:lnTo>
                    <a:lnTo>
                      <a:pt x="503649" y="104810"/>
                    </a:lnTo>
                    <a:lnTo>
                      <a:pt x="502658" y="109818"/>
                    </a:lnTo>
                    <a:lnTo>
                      <a:pt x="498904" y="117540"/>
                    </a:lnTo>
                    <a:lnTo>
                      <a:pt x="495802" y="122470"/>
                    </a:lnTo>
                    <a:lnTo>
                      <a:pt x="495125" y="128313"/>
                    </a:lnTo>
                    <a:lnTo>
                      <a:pt x="488790" y="135122"/>
                    </a:lnTo>
                    <a:lnTo>
                      <a:pt x="487096" y="138148"/>
                    </a:lnTo>
                    <a:lnTo>
                      <a:pt x="480449" y="143234"/>
                    </a:lnTo>
                    <a:lnTo>
                      <a:pt x="456754" y="134887"/>
                    </a:lnTo>
                    <a:lnTo>
                      <a:pt x="450289" y="120748"/>
                    </a:lnTo>
                    <a:lnTo>
                      <a:pt x="448073" y="117618"/>
                    </a:lnTo>
                    <a:lnTo>
                      <a:pt x="431912" y="110105"/>
                    </a:lnTo>
                    <a:lnTo>
                      <a:pt x="429592" y="115766"/>
                    </a:lnTo>
                    <a:lnTo>
                      <a:pt x="428445" y="121713"/>
                    </a:lnTo>
                    <a:lnTo>
                      <a:pt x="430035" y="124140"/>
                    </a:lnTo>
                    <a:lnTo>
                      <a:pt x="427376" y="125052"/>
                    </a:lnTo>
                    <a:lnTo>
                      <a:pt x="424639" y="131704"/>
                    </a:lnTo>
                    <a:lnTo>
                      <a:pt x="426151" y="134600"/>
                    </a:lnTo>
                    <a:lnTo>
                      <a:pt x="426047" y="139634"/>
                    </a:lnTo>
                    <a:lnTo>
                      <a:pt x="423597" y="142530"/>
                    </a:lnTo>
                    <a:lnTo>
                      <a:pt x="419999" y="150173"/>
                    </a:lnTo>
                    <a:lnTo>
                      <a:pt x="420651" y="152364"/>
                    </a:lnTo>
                    <a:lnTo>
                      <a:pt x="418383" y="154008"/>
                    </a:lnTo>
                    <a:lnTo>
                      <a:pt x="415308" y="153408"/>
                    </a:lnTo>
                    <a:lnTo>
                      <a:pt x="414030" y="157294"/>
                    </a:lnTo>
                    <a:lnTo>
                      <a:pt x="410615" y="159538"/>
                    </a:lnTo>
                    <a:lnTo>
                      <a:pt x="408712" y="162955"/>
                    </a:lnTo>
                    <a:lnTo>
                      <a:pt x="410798" y="165616"/>
                    </a:lnTo>
                    <a:lnTo>
                      <a:pt x="411736" y="169581"/>
                    </a:lnTo>
                    <a:lnTo>
                      <a:pt x="408009" y="172711"/>
                    </a:lnTo>
                    <a:lnTo>
                      <a:pt x="405714" y="173050"/>
                    </a:lnTo>
                    <a:lnTo>
                      <a:pt x="396096" y="183406"/>
                    </a:lnTo>
                    <a:lnTo>
                      <a:pt x="392681" y="185858"/>
                    </a:lnTo>
                    <a:lnTo>
                      <a:pt x="393567" y="188154"/>
                    </a:lnTo>
                    <a:lnTo>
                      <a:pt x="391534" y="193241"/>
                    </a:lnTo>
                    <a:lnTo>
                      <a:pt x="389214" y="194675"/>
                    </a:lnTo>
                    <a:lnTo>
                      <a:pt x="390100" y="198406"/>
                    </a:lnTo>
                    <a:lnTo>
                      <a:pt x="391925" y="199214"/>
                    </a:lnTo>
                    <a:lnTo>
                      <a:pt x="388015" y="203936"/>
                    </a:lnTo>
                    <a:lnTo>
                      <a:pt x="384418" y="213535"/>
                    </a:lnTo>
                    <a:lnTo>
                      <a:pt x="380013" y="220526"/>
                    </a:lnTo>
                    <a:lnTo>
                      <a:pt x="375998" y="225091"/>
                    </a:lnTo>
                    <a:lnTo>
                      <a:pt x="371306" y="228848"/>
                    </a:lnTo>
                    <a:lnTo>
                      <a:pt x="360905" y="240378"/>
                    </a:lnTo>
                    <a:lnTo>
                      <a:pt x="359863" y="239543"/>
                    </a:lnTo>
                    <a:lnTo>
                      <a:pt x="355822" y="245777"/>
                    </a:lnTo>
                    <a:lnTo>
                      <a:pt x="355431" y="248177"/>
                    </a:lnTo>
                    <a:lnTo>
                      <a:pt x="349801" y="253629"/>
                    </a:lnTo>
                    <a:lnTo>
                      <a:pt x="348211" y="256838"/>
                    </a:lnTo>
                    <a:lnTo>
                      <a:pt x="349983" y="259707"/>
                    </a:lnTo>
                    <a:lnTo>
                      <a:pt x="345500" y="261220"/>
                    </a:lnTo>
                    <a:lnTo>
                      <a:pt x="343414" y="266672"/>
                    </a:lnTo>
                    <a:lnTo>
                      <a:pt x="344092" y="269907"/>
                    </a:lnTo>
                    <a:lnTo>
                      <a:pt x="338618" y="275176"/>
                    </a:lnTo>
                    <a:lnTo>
                      <a:pt x="341016" y="281489"/>
                    </a:lnTo>
                    <a:lnTo>
                      <a:pt x="342737" y="283498"/>
                    </a:lnTo>
                    <a:lnTo>
                      <a:pt x="349436" y="286837"/>
                    </a:lnTo>
                    <a:lnTo>
                      <a:pt x="343988" y="292706"/>
                    </a:lnTo>
                    <a:lnTo>
                      <a:pt x="333952" y="298392"/>
                    </a:lnTo>
                    <a:lnTo>
                      <a:pt x="336272" y="301679"/>
                    </a:lnTo>
                    <a:lnTo>
                      <a:pt x="333665" y="303505"/>
                    </a:lnTo>
                    <a:lnTo>
                      <a:pt x="336715" y="305122"/>
                    </a:lnTo>
                    <a:lnTo>
                      <a:pt x="340599" y="304001"/>
                    </a:lnTo>
                    <a:lnTo>
                      <a:pt x="338097" y="308592"/>
                    </a:lnTo>
                    <a:lnTo>
                      <a:pt x="333430" y="311227"/>
                    </a:lnTo>
                    <a:lnTo>
                      <a:pt x="328426" y="312844"/>
                    </a:lnTo>
                    <a:lnTo>
                      <a:pt x="328947" y="313731"/>
                    </a:lnTo>
                    <a:lnTo>
                      <a:pt x="312733" y="324087"/>
                    </a:lnTo>
                    <a:lnTo>
                      <a:pt x="309970" y="321896"/>
                    </a:lnTo>
                    <a:lnTo>
                      <a:pt x="310231" y="317774"/>
                    </a:lnTo>
                    <a:lnTo>
                      <a:pt x="307572" y="313418"/>
                    </a:lnTo>
                    <a:lnTo>
                      <a:pt x="301707" y="314905"/>
                    </a:lnTo>
                    <a:lnTo>
                      <a:pt x="290133" y="322443"/>
                    </a:lnTo>
                    <a:lnTo>
                      <a:pt x="288178" y="324244"/>
                    </a:lnTo>
                    <a:lnTo>
                      <a:pt x="279628" y="329252"/>
                    </a:lnTo>
                    <a:lnTo>
                      <a:pt x="270270" y="333295"/>
                    </a:lnTo>
                    <a:lnTo>
                      <a:pt x="268237" y="329252"/>
                    </a:lnTo>
                    <a:lnTo>
                      <a:pt x="260547" y="323618"/>
                    </a:lnTo>
                    <a:lnTo>
                      <a:pt x="257393" y="322913"/>
                    </a:lnTo>
                    <a:lnTo>
                      <a:pt x="256872" y="326174"/>
                    </a:lnTo>
                    <a:lnTo>
                      <a:pt x="253952" y="331182"/>
                    </a:lnTo>
                    <a:lnTo>
                      <a:pt x="258827" y="337913"/>
                    </a:lnTo>
                    <a:lnTo>
                      <a:pt x="251840" y="343364"/>
                    </a:lnTo>
                    <a:lnTo>
                      <a:pt x="244203" y="347329"/>
                    </a:lnTo>
                    <a:lnTo>
                      <a:pt x="240892" y="347982"/>
                    </a:lnTo>
                    <a:lnTo>
                      <a:pt x="238963" y="346182"/>
                    </a:lnTo>
                    <a:lnTo>
                      <a:pt x="231925" y="348190"/>
                    </a:lnTo>
                    <a:lnTo>
                      <a:pt x="222124" y="349938"/>
                    </a:lnTo>
                    <a:lnTo>
                      <a:pt x="213053" y="353147"/>
                    </a:lnTo>
                    <a:lnTo>
                      <a:pt x="204685" y="358233"/>
                    </a:lnTo>
                    <a:lnTo>
                      <a:pt x="190974" y="346547"/>
                    </a:lnTo>
                    <a:lnTo>
                      <a:pt x="184926" y="339582"/>
                    </a:lnTo>
                    <a:lnTo>
                      <a:pt x="182424" y="343234"/>
                    </a:lnTo>
                    <a:lnTo>
                      <a:pt x="180286" y="343443"/>
                    </a:lnTo>
                    <a:lnTo>
                      <a:pt x="177054" y="351268"/>
                    </a:lnTo>
                    <a:lnTo>
                      <a:pt x="170720" y="352703"/>
                    </a:lnTo>
                    <a:lnTo>
                      <a:pt x="167409" y="355364"/>
                    </a:lnTo>
                    <a:lnTo>
                      <a:pt x="165324" y="354008"/>
                    </a:lnTo>
                    <a:lnTo>
                      <a:pt x="164047" y="358207"/>
                    </a:lnTo>
                    <a:lnTo>
                      <a:pt x="156305" y="363346"/>
                    </a:lnTo>
                    <a:lnTo>
                      <a:pt x="139361" y="364259"/>
                    </a:lnTo>
                    <a:lnTo>
                      <a:pt x="138527" y="362537"/>
                    </a:lnTo>
                    <a:lnTo>
                      <a:pt x="133939" y="359329"/>
                    </a:lnTo>
                    <a:lnTo>
                      <a:pt x="132949" y="357268"/>
                    </a:lnTo>
                    <a:lnTo>
                      <a:pt x="130420" y="357712"/>
                    </a:lnTo>
                    <a:lnTo>
                      <a:pt x="129560" y="353042"/>
                    </a:lnTo>
                    <a:lnTo>
                      <a:pt x="122705" y="349155"/>
                    </a:lnTo>
                    <a:lnTo>
                      <a:pt x="118950" y="350147"/>
                    </a:lnTo>
                    <a:lnTo>
                      <a:pt x="114076" y="348660"/>
                    </a:lnTo>
                    <a:lnTo>
                      <a:pt x="113946" y="345217"/>
                    </a:lnTo>
                    <a:lnTo>
                      <a:pt x="111000" y="341304"/>
                    </a:lnTo>
                    <a:lnTo>
                      <a:pt x="107664" y="340313"/>
                    </a:lnTo>
                    <a:lnTo>
                      <a:pt x="104822" y="337495"/>
                    </a:lnTo>
                    <a:lnTo>
                      <a:pt x="102189" y="332174"/>
                    </a:lnTo>
                    <a:lnTo>
                      <a:pt x="103728" y="326122"/>
                    </a:lnTo>
                    <a:lnTo>
                      <a:pt x="101903" y="324609"/>
                    </a:lnTo>
                    <a:lnTo>
                      <a:pt x="102242" y="321296"/>
                    </a:lnTo>
                    <a:lnTo>
                      <a:pt x="95047" y="318400"/>
                    </a:lnTo>
                    <a:lnTo>
                      <a:pt x="93457" y="314331"/>
                    </a:lnTo>
                    <a:lnTo>
                      <a:pt x="96194" y="312896"/>
                    </a:lnTo>
                    <a:lnTo>
                      <a:pt x="101616" y="307809"/>
                    </a:lnTo>
                    <a:lnTo>
                      <a:pt x="100521" y="305227"/>
                    </a:lnTo>
                    <a:lnTo>
                      <a:pt x="97732" y="304105"/>
                    </a:lnTo>
                    <a:lnTo>
                      <a:pt x="97263" y="301601"/>
                    </a:lnTo>
                    <a:lnTo>
                      <a:pt x="92153" y="303740"/>
                    </a:lnTo>
                    <a:lnTo>
                      <a:pt x="83604" y="303323"/>
                    </a:lnTo>
                    <a:lnTo>
                      <a:pt x="82040" y="299931"/>
                    </a:lnTo>
                    <a:lnTo>
                      <a:pt x="73620" y="300349"/>
                    </a:lnTo>
                    <a:lnTo>
                      <a:pt x="72525" y="297167"/>
                    </a:lnTo>
                    <a:lnTo>
                      <a:pt x="75002" y="296175"/>
                    </a:lnTo>
                    <a:lnTo>
                      <a:pt x="73881" y="293123"/>
                    </a:lnTo>
                    <a:lnTo>
                      <a:pt x="70414" y="293280"/>
                    </a:lnTo>
                    <a:lnTo>
                      <a:pt x="69267" y="288402"/>
                    </a:lnTo>
                    <a:lnTo>
                      <a:pt x="67442" y="288584"/>
                    </a:lnTo>
                    <a:lnTo>
                      <a:pt x="67703" y="283185"/>
                    </a:lnTo>
                    <a:lnTo>
                      <a:pt x="65461" y="283680"/>
                    </a:lnTo>
                    <a:lnTo>
                      <a:pt x="66139" y="286524"/>
                    </a:lnTo>
                    <a:lnTo>
                      <a:pt x="62020" y="287280"/>
                    </a:lnTo>
                    <a:lnTo>
                      <a:pt x="61707" y="284515"/>
                    </a:lnTo>
                    <a:lnTo>
                      <a:pt x="58215" y="280680"/>
                    </a:lnTo>
                    <a:lnTo>
                      <a:pt x="55738" y="281541"/>
                    </a:lnTo>
                    <a:lnTo>
                      <a:pt x="52271" y="278098"/>
                    </a:lnTo>
                    <a:lnTo>
                      <a:pt x="49117" y="277628"/>
                    </a:lnTo>
                    <a:lnTo>
                      <a:pt x="50238" y="273559"/>
                    </a:lnTo>
                    <a:lnTo>
                      <a:pt x="48595" y="272202"/>
                    </a:lnTo>
                    <a:lnTo>
                      <a:pt x="46875" y="267429"/>
                    </a:lnTo>
                    <a:lnTo>
                      <a:pt x="44790" y="265864"/>
                    </a:lnTo>
                    <a:lnTo>
                      <a:pt x="47839" y="261794"/>
                    </a:lnTo>
                    <a:lnTo>
                      <a:pt x="45598" y="262342"/>
                    </a:lnTo>
                    <a:lnTo>
                      <a:pt x="44295" y="259994"/>
                    </a:lnTo>
                    <a:lnTo>
                      <a:pt x="38716" y="255064"/>
                    </a:lnTo>
                    <a:lnTo>
                      <a:pt x="36865" y="252247"/>
                    </a:lnTo>
                    <a:lnTo>
                      <a:pt x="34988" y="253447"/>
                    </a:lnTo>
                    <a:lnTo>
                      <a:pt x="35432" y="250186"/>
                    </a:lnTo>
                    <a:lnTo>
                      <a:pt x="32330" y="246691"/>
                    </a:lnTo>
                    <a:lnTo>
                      <a:pt x="32330" y="239804"/>
                    </a:lnTo>
                    <a:lnTo>
                      <a:pt x="25500" y="234613"/>
                    </a:lnTo>
                    <a:lnTo>
                      <a:pt x="25422" y="236569"/>
                    </a:lnTo>
                    <a:lnTo>
                      <a:pt x="22685" y="234117"/>
                    </a:lnTo>
                    <a:lnTo>
                      <a:pt x="23702" y="232474"/>
                    </a:lnTo>
                    <a:lnTo>
                      <a:pt x="20547" y="231117"/>
                    </a:lnTo>
                    <a:lnTo>
                      <a:pt x="24927" y="226135"/>
                    </a:lnTo>
                    <a:lnTo>
                      <a:pt x="22502" y="219065"/>
                    </a:lnTo>
                    <a:lnTo>
                      <a:pt x="18123" y="218466"/>
                    </a:lnTo>
                    <a:lnTo>
                      <a:pt x="17159" y="214109"/>
                    </a:lnTo>
                    <a:lnTo>
                      <a:pt x="15230" y="211657"/>
                    </a:lnTo>
                    <a:lnTo>
                      <a:pt x="13770" y="206414"/>
                    </a:lnTo>
                    <a:lnTo>
                      <a:pt x="8843" y="202371"/>
                    </a:lnTo>
                    <a:lnTo>
                      <a:pt x="8557" y="199319"/>
                    </a:lnTo>
                    <a:lnTo>
                      <a:pt x="3213" y="194362"/>
                    </a:lnTo>
                    <a:lnTo>
                      <a:pt x="1127" y="193423"/>
                    </a:lnTo>
                    <a:lnTo>
                      <a:pt x="33" y="188441"/>
                    </a:lnTo>
                    <a:lnTo>
                      <a:pt x="33" y="188441"/>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5" name="WV-2">
                <a:extLst>
                  <a:ext uri="{FF2B5EF4-FFF2-40B4-BE49-F238E27FC236}">
                    <a16:creationId xmlns:a16="http://schemas.microsoft.com/office/drawing/2014/main" id="{42C590AE-476D-874D-0132-015A90E3761E}"/>
                  </a:ext>
                </a:extLst>
              </p:cNvPr>
              <p:cNvSpPr/>
              <p:nvPr/>
            </p:nvSpPr>
            <p:spPr>
              <a:xfrm>
                <a:off x="1533319" y="5961334"/>
                <a:ext cx="2265444" cy="1966165"/>
              </a:xfrm>
              <a:custGeom>
                <a:avLst/>
                <a:gdLst>
                  <a:gd name="connsiteX0" fmla="*/ 33 w 582025"/>
                  <a:gd name="connsiteY0" fmla="*/ 274777 h 420909"/>
                  <a:gd name="connsiteX1" fmla="*/ 2405 w 582025"/>
                  <a:gd name="connsiteY1" fmla="*/ 272560 h 420909"/>
                  <a:gd name="connsiteX2" fmla="*/ 4465 w 582025"/>
                  <a:gd name="connsiteY2" fmla="*/ 267724 h 420909"/>
                  <a:gd name="connsiteX3" fmla="*/ 9417 w 582025"/>
                  <a:gd name="connsiteY3" fmla="*/ 265480 h 420909"/>
                  <a:gd name="connsiteX4" fmla="*/ 8661 w 582025"/>
                  <a:gd name="connsiteY4" fmla="*/ 260229 h 420909"/>
                  <a:gd name="connsiteX5" fmla="*/ 12467 w 582025"/>
                  <a:gd name="connsiteY5" fmla="*/ 256535 h 420909"/>
                  <a:gd name="connsiteX6" fmla="*/ 21382 w 582025"/>
                  <a:gd name="connsiteY6" fmla="*/ 256520 h 420909"/>
                  <a:gd name="connsiteX7" fmla="*/ 26361 w 582025"/>
                  <a:gd name="connsiteY7" fmla="*/ 258192 h 420909"/>
                  <a:gd name="connsiteX8" fmla="*/ 27586 w 582025"/>
                  <a:gd name="connsiteY8" fmla="*/ 256493 h 420909"/>
                  <a:gd name="connsiteX9" fmla="*/ 28707 w 582025"/>
                  <a:gd name="connsiteY9" fmla="*/ 244823 h 420909"/>
                  <a:gd name="connsiteX10" fmla="*/ 30896 w 582025"/>
                  <a:gd name="connsiteY10" fmla="*/ 242191 h 420909"/>
                  <a:gd name="connsiteX11" fmla="*/ 37178 w 582025"/>
                  <a:gd name="connsiteY11" fmla="*/ 237853 h 420909"/>
                  <a:gd name="connsiteX12" fmla="*/ 43330 w 582025"/>
                  <a:gd name="connsiteY12" fmla="*/ 231665 h 420909"/>
                  <a:gd name="connsiteX13" fmla="*/ 47293 w 582025"/>
                  <a:gd name="connsiteY13" fmla="*/ 232385 h 420909"/>
                  <a:gd name="connsiteX14" fmla="*/ 50447 w 582025"/>
                  <a:gd name="connsiteY14" fmla="*/ 235620 h 420909"/>
                  <a:gd name="connsiteX15" fmla="*/ 52011 w 582025"/>
                  <a:gd name="connsiteY15" fmla="*/ 241693 h 420909"/>
                  <a:gd name="connsiteX16" fmla="*/ 53653 w 582025"/>
                  <a:gd name="connsiteY16" fmla="*/ 243949 h 420909"/>
                  <a:gd name="connsiteX17" fmla="*/ 59361 w 582025"/>
                  <a:gd name="connsiteY17" fmla="*/ 243325 h 420909"/>
                  <a:gd name="connsiteX18" fmla="*/ 66504 w 582025"/>
                  <a:gd name="connsiteY18" fmla="*/ 238009 h 420909"/>
                  <a:gd name="connsiteX19" fmla="*/ 70388 w 582025"/>
                  <a:gd name="connsiteY19" fmla="*/ 235951 h 420909"/>
                  <a:gd name="connsiteX20" fmla="*/ 77765 w 582025"/>
                  <a:gd name="connsiteY20" fmla="*/ 235714 h 420909"/>
                  <a:gd name="connsiteX21" fmla="*/ 78704 w 582025"/>
                  <a:gd name="connsiteY21" fmla="*/ 232729 h 420909"/>
                  <a:gd name="connsiteX22" fmla="*/ 82405 w 582025"/>
                  <a:gd name="connsiteY22" fmla="*/ 227517 h 420909"/>
                  <a:gd name="connsiteX23" fmla="*/ 89183 w 582025"/>
                  <a:gd name="connsiteY23" fmla="*/ 225219 h 420909"/>
                  <a:gd name="connsiteX24" fmla="*/ 91112 w 582025"/>
                  <a:gd name="connsiteY24" fmla="*/ 223427 h 420909"/>
                  <a:gd name="connsiteX25" fmla="*/ 95751 w 582025"/>
                  <a:gd name="connsiteY25" fmla="*/ 215445 h 420909"/>
                  <a:gd name="connsiteX26" fmla="*/ 105657 w 582025"/>
                  <a:gd name="connsiteY26" fmla="*/ 204927 h 420909"/>
                  <a:gd name="connsiteX27" fmla="*/ 118716 w 582025"/>
                  <a:gd name="connsiteY27" fmla="*/ 193225 h 420909"/>
                  <a:gd name="connsiteX28" fmla="*/ 126328 w 582025"/>
                  <a:gd name="connsiteY28" fmla="*/ 192122 h 420909"/>
                  <a:gd name="connsiteX29" fmla="*/ 128309 w 582025"/>
                  <a:gd name="connsiteY29" fmla="*/ 186143 h 420909"/>
                  <a:gd name="connsiteX30" fmla="*/ 128439 w 582025"/>
                  <a:gd name="connsiteY30" fmla="*/ 179796 h 420909"/>
                  <a:gd name="connsiteX31" fmla="*/ 133053 w 582025"/>
                  <a:gd name="connsiteY31" fmla="*/ 176606 h 420909"/>
                  <a:gd name="connsiteX32" fmla="*/ 133653 w 582025"/>
                  <a:gd name="connsiteY32" fmla="*/ 174628 h 420909"/>
                  <a:gd name="connsiteX33" fmla="*/ 127788 w 582025"/>
                  <a:gd name="connsiteY33" fmla="*/ 165407 h 420909"/>
                  <a:gd name="connsiteX34" fmla="*/ 129195 w 582025"/>
                  <a:gd name="connsiteY34" fmla="*/ 162830 h 420909"/>
                  <a:gd name="connsiteX35" fmla="*/ 134174 w 582025"/>
                  <a:gd name="connsiteY35" fmla="*/ 158760 h 420909"/>
                  <a:gd name="connsiteX36" fmla="*/ 134044 w 582025"/>
                  <a:gd name="connsiteY36" fmla="*/ 150671 h 420909"/>
                  <a:gd name="connsiteX37" fmla="*/ 138918 w 582025"/>
                  <a:gd name="connsiteY37" fmla="*/ 146518 h 420909"/>
                  <a:gd name="connsiteX38" fmla="*/ 138918 w 582025"/>
                  <a:gd name="connsiteY38" fmla="*/ 143263 h 420909"/>
                  <a:gd name="connsiteX39" fmla="*/ 136546 w 582025"/>
                  <a:gd name="connsiteY39" fmla="*/ 138638 h 420909"/>
                  <a:gd name="connsiteX40" fmla="*/ 138554 w 582025"/>
                  <a:gd name="connsiteY40" fmla="*/ 135993 h 420909"/>
                  <a:gd name="connsiteX41" fmla="*/ 143689 w 582025"/>
                  <a:gd name="connsiteY41" fmla="*/ 138056 h 420909"/>
                  <a:gd name="connsiteX42" fmla="*/ 143272 w 582025"/>
                  <a:gd name="connsiteY42" fmla="*/ 129583 h 420909"/>
                  <a:gd name="connsiteX43" fmla="*/ 146556 w 582025"/>
                  <a:gd name="connsiteY43" fmla="*/ 126380 h 420909"/>
                  <a:gd name="connsiteX44" fmla="*/ 146269 w 582025"/>
                  <a:gd name="connsiteY44" fmla="*/ 119209 h 420909"/>
                  <a:gd name="connsiteX45" fmla="*/ 147860 w 582025"/>
                  <a:gd name="connsiteY45" fmla="*/ 112536 h 420909"/>
                  <a:gd name="connsiteX46" fmla="*/ 146686 w 582025"/>
                  <a:gd name="connsiteY46" fmla="*/ 106758 h 420909"/>
                  <a:gd name="connsiteX47" fmla="*/ 150440 w 582025"/>
                  <a:gd name="connsiteY47" fmla="*/ 102593 h 420909"/>
                  <a:gd name="connsiteX48" fmla="*/ 151587 w 582025"/>
                  <a:gd name="connsiteY48" fmla="*/ 91814 h 420909"/>
                  <a:gd name="connsiteX49" fmla="*/ 156957 w 582025"/>
                  <a:gd name="connsiteY49" fmla="*/ 83216 h 420909"/>
                  <a:gd name="connsiteX50" fmla="*/ 157895 w 582025"/>
                  <a:gd name="connsiteY50" fmla="*/ 77527 h 420909"/>
                  <a:gd name="connsiteX51" fmla="*/ 160319 w 582025"/>
                  <a:gd name="connsiteY51" fmla="*/ 73468 h 420909"/>
                  <a:gd name="connsiteX52" fmla="*/ 163525 w 582025"/>
                  <a:gd name="connsiteY52" fmla="*/ 71485 h 420909"/>
                  <a:gd name="connsiteX53" fmla="*/ 164621 w 582025"/>
                  <a:gd name="connsiteY53" fmla="*/ 65772 h 420909"/>
                  <a:gd name="connsiteX54" fmla="*/ 166784 w 582025"/>
                  <a:gd name="connsiteY54" fmla="*/ 60913 h 420909"/>
                  <a:gd name="connsiteX55" fmla="*/ 164907 w 582025"/>
                  <a:gd name="connsiteY55" fmla="*/ 55234 h 420909"/>
                  <a:gd name="connsiteX56" fmla="*/ 165663 w 582025"/>
                  <a:gd name="connsiteY56" fmla="*/ 51089 h 420909"/>
                  <a:gd name="connsiteX57" fmla="*/ 162118 w 582025"/>
                  <a:gd name="connsiteY57" fmla="*/ 46524 h 420909"/>
                  <a:gd name="connsiteX58" fmla="*/ 164985 w 582025"/>
                  <a:gd name="connsiteY58" fmla="*/ 44800 h 420909"/>
                  <a:gd name="connsiteX59" fmla="*/ 164907 w 582025"/>
                  <a:gd name="connsiteY59" fmla="*/ 39739 h 420909"/>
                  <a:gd name="connsiteX60" fmla="*/ 167540 w 582025"/>
                  <a:gd name="connsiteY60" fmla="*/ 31791 h 420909"/>
                  <a:gd name="connsiteX61" fmla="*/ 164177 w 582025"/>
                  <a:gd name="connsiteY61" fmla="*/ 25973 h 420909"/>
                  <a:gd name="connsiteX62" fmla="*/ 162796 w 582025"/>
                  <a:gd name="connsiteY62" fmla="*/ 19569 h 420909"/>
                  <a:gd name="connsiteX63" fmla="*/ 157478 w 582025"/>
                  <a:gd name="connsiteY63" fmla="*/ 13071 h 420909"/>
                  <a:gd name="connsiteX64" fmla="*/ 157609 w 582025"/>
                  <a:gd name="connsiteY64" fmla="*/ 9130 h 420909"/>
                  <a:gd name="connsiteX65" fmla="*/ 162952 w 582025"/>
                  <a:gd name="connsiteY65" fmla="*/ 3540 h 420909"/>
                  <a:gd name="connsiteX66" fmla="*/ 166393 w 582025"/>
                  <a:gd name="connsiteY66" fmla="*/ 2569 h 420909"/>
                  <a:gd name="connsiteX67" fmla="*/ 169078 w 582025"/>
                  <a:gd name="connsiteY67" fmla="*/ 4387 h 420909"/>
                  <a:gd name="connsiteX68" fmla="*/ 178436 w 582025"/>
                  <a:gd name="connsiteY68" fmla="*/ 0 h 420909"/>
                  <a:gd name="connsiteX69" fmla="*/ 178384 w 582025"/>
                  <a:gd name="connsiteY69" fmla="*/ 173246 h 420909"/>
                  <a:gd name="connsiteX70" fmla="*/ 242327 w 582025"/>
                  <a:gd name="connsiteY70" fmla="*/ 173256 h 420909"/>
                  <a:gd name="connsiteX71" fmla="*/ 261825 w 582025"/>
                  <a:gd name="connsiteY71" fmla="*/ 173384 h 420909"/>
                  <a:gd name="connsiteX72" fmla="*/ 328713 w 582025"/>
                  <a:gd name="connsiteY72" fmla="*/ 173309 h 420909"/>
                  <a:gd name="connsiteX73" fmla="*/ 328400 w 582025"/>
                  <a:gd name="connsiteY73" fmla="*/ 208785 h 420909"/>
                  <a:gd name="connsiteX74" fmla="*/ 327905 w 582025"/>
                  <a:gd name="connsiteY74" fmla="*/ 208785 h 420909"/>
                  <a:gd name="connsiteX75" fmla="*/ 327618 w 582025"/>
                  <a:gd name="connsiteY75" fmla="*/ 243792 h 420909"/>
                  <a:gd name="connsiteX76" fmla="*/ 327357 w 582025"/>
                  <a:gd name="connsiteY76" fmla="*/ 243792 h 420909"/>
                  <a:gd name="connsiteX77" fmla="*/ 327253 w 582025"/>
                  <a:gd name="connsiteY77" fmla="*/ 269586 h 420909"/>
                  <a:gd name="connsiteX78" fmla="*/ 329208 w 582025"/>
                  <a:gd name="connsiteY78" fmla="*/ 270293 h 420909"/>
                  <a:gd name="connsiteX79" fmla="*/ 336272 w 582025"/>
                  <a:gd name="connsiteY79" fmla="*/ 265686 h 420909"/>
                  <a:gd name="connsiteX80" fmla="*/ 340730 w 582025"/>
                  <a:gd name="connsiteY80" fmla="*/ 259206 h 420909"/>
                  <a:gd name="connsiteX81" fmla="*/ 346386 w 582025"/>
                  <a:gd name="connsiteY81" fmla="*/ 256152 h 420909"/>
                  <a:gd name="connsiteX82" fmla="*/ 347507 w 582025"/>
                  <a:gd name="connsiteY82" fmla="*/ 253207 h 420909"/>
                  <a:gd name="connsiteX83" fmla="*/ 352330 w 582025"/>
                  <a:gd name="connsiteY83" fmla="*/ 251190 h 420909"/>
                  <a:gd name="connsiteX84" fmla="*/ 355640 w 582025"/>
                  <a:gd name="connsiteY84" fmla="*/ 252077 h 420909"/>
                  <a:gd name="connsiteX85" fmla="*/ 356761 w 582025"/>
                  <a:gd name="connsiteY85" fmla="*/ 247713 h 420909"/>
                  <a:gd name="connsiteX86" fmla="*/ 360828 w 582025"/>
                  <a:gd name="connsiteY86" fmla="*/ 245136 h 420909"/>
                  <a:gd name="connsiteX87" fmla="*/ 360410 w 582025"/>
                  <a:gd name="connsiteY87" fmla="*/ 241708 h 420909"/>
                  <a:gd name="connsiteX88" fmla="*/ 366510 w 582025"/>
                  <a:gd name="connsiteY88" fmla="*/ 240226 h 420909"/>
                  <a:gd name="connsiteX89" fmla="*/ 368960 w 582025"/>
                  <a:gd name="connsiteY89" fmla="*/ 235549 h 420909"/>
                  <a:gd name="connsiteX90" fmla="*/ 371880 w 582025"/>
                  <a:gd name="connsiteY90" fmla="*/ 234005 h 420909"/>
                  <a:gd name="connsiteX91" fmla="*/ 373626 w 582025"/>
                  <a:gd name="connsiteY91" fmla="*/ 235794 h 420909"/>
                  <a:gd name="connsiteX92" fmla="*/ 374330 w 582025"/>
                  <a:gd name="connsiteY92" fmla="*/ 230423 h 420909"/>
                  <a:gd name="connsiteX93" fmla="*/ 379075 w 582025"/>
                  <a:gd name="connsiteY93" fmla="*/ 230001 h 420909"/>
                  <a:gd name="connsiteX94" fmla="*/ 382619 w 582025"/>
                  <a:gd name="connsiteY94" fmla="*/ 223967 h 420909"/>
                  <a:gd name="connsiteX95" fmla="*/ 382985 w 582025"/>
                  <a:gd name="connsiteY95" fmla="*/ 219011 h 420909"/>
                  <a:gd name="connsiteX96" fmla="*/ 385722 w 582025"/>
                  <a:gd name="connsiteY96" fmla="*/ 219994 h 420909"/>
                  <a:gd name="connsiteX97" fmla="*/ 390492 w 582025"/>
                  <a:gd name="connsiteY97" fmla="*/ 217798 h 420909"/>
                  <a:gd name="connsiteX98" fmla="*/ 392577 w 582025"/>
                  <a:gd name="connsiteY98" fmla="*/ 220884 h 420909"/>
                  <a:gd name="connsiteX99" fmla="*/ 403864 w 582025"/>
                  <a:gd name="connsiteY99" fmla="*/ 225605 h 420909"/>
                  <a:gd name="connsiteX100" fmla="*/ 403551 w 582025"/>
                  <a:gd name="connsiteY100" fmla="*/ 221458 h 420909"/>
                  <a:gd name="connsiteX101" fmla="*/ 406914 w 582025"/>
                  <a:gd name="connsiteY101" fmla="*/ 217276 h 420909"/>
                  <a:gd name="connsiteX102" fmla="*/ 409442 w 582025"/>
                  <a:gd name="connsiteY102" fmla="*/ 217268 h 420909"/>
                  <a:gd name="connsiteX103" fmla="*/ 414917 w 582025"/>
                  <a:gd name="connsiteY103" fmla="*/ 210734 h 420909"/>
                  <a:gd name="connsiteX104" fmla="*/ 420860 w 582025"/>
                  <a:gd name="connsiteY104" fmla="*/ 202152 h 420909"/>
                  <a:gd name="connsiteX105" fmla="*/ 424353 w 582025"/>
                  <a:gd name="connsiteY105" fmla="*/ 202201 h 420909"/>
                  <a:gd name="connsiteX106" fmla="*/ 422554 w 582025"/>
                  <a:gd name="connsiteY106" fmla="*/ 198025 h 420909"/>
                  <a:gd name="connsiteX107" fmla="*/ 425057 w 582025"/>
                  <a:gd name="connsiteY107" fmla="*/ 194462 h 420909"/>
                  <a:gd name="connsiteX108" fmla="*/ 426959 w 582025"/>
                  <a:gd name="connsiteY108" fmla="*/ 193995 h 420909"/>
                  <a:gd name="connsiteX109" fmla="*/ 426100 w 582025"/>
                  <a:gd name="connsiteY109" fmla="*/ 191185 h 420909"/>
                  <a:gd name="connsiteX110" fmla="*/ 427611 w 582025"/>
                  <a:gd name="connsiteY110" fmla="*/ 188830 h 420909"/>
                  <a:gd name="connsiteX111" fmla="*/ 431365 w 582025"/>
                  <a:gd name="connsiteY111" fmla="*/ 187624 h 420909"/>
                  <a:gd name="connsiteX112" fmla="*/ 429410 w 582025"/>
                  <a:gd name="connsiteY112" fmla="*/ 191749 h 420909"/>
                  <a:gd name="connsiteX113" fmla="*/ 433633 w 582025"/>
                  <a:gd name="connsiteY113" fmla="*/ 191026 h 420909"/>
                  <a:gd name="connsiteX114" fmla="*/ 435849 w 582025"/>
                  <a:gd name="connsiteY114" fmla="*/ 193421 h 420909"/>
                  <a:gd name="connsiteX115" fmla="*/ 429410 w 582025"/>
                  <a:gd name="connsiteY115" fmla="*/ 195643 h 420909"/>
                  <a:gd name="connsiteX116" fmla="*/ 432668 w 582025"/>
                  <a:gd name="connsiteY116" fmla="*/ 199621 h 420909"/>
                  <a:gd name="connsiteX117" fmla="*/ 435901 w 582025"/>
                  <a:gd name="connsiteY117" fmla="*/ 198583 h 420909"/>
                  <a:gd name="connsiteX118" fmla="*/ 437282 w 582025"/>
                  <a:gd name="connsiteY118" fmla="*/ 202832 h 420909"/>
                  <a:gd name="connsiteX119" fmla="*/ 442157 w 582025"/>
                  <a:gd name="connsiteY119" fmla="*/ 206117 h 420909"/>
                  <a:gd name="connsiteX120" fmla="*/ 447214 w 582025"/>
                  <a:gd name="connsiteY120" fmla="*/ 208240 h 420909"/>
                  <a:gd name="connsiteX121" fmla="*/ 452244 w 582025"/>
                  <a:gd name="connsiteY121" fmla="*/ 207371 h 420909"/>
                  <a:gd name="connsiteX122" fmla="*/ 459987 w 582025"/>
                  <a:gd name="connsiteY122" fmla="*/ 211089 h 420909"/>
                  <a:gd name="connsiteX123" fmla="*/ 465591 w 582025"/>
                  <a:gd name="connsiteY123" fmla="*/ 210074 h 420909"/>
                  <a:gd name="connsiteX124" fmla="*/ 474011 w 582025"/>
                  <a:gd name="connsiteY124" fmla="*/ 211629 h 420909"/>
                  <a:gd name="connsiteX125" fmla="*/ 474871 w 582025"/>
                  <a:gd name="connsiteY125" fmla="*/ 208464 h 420909"/>
                  <a:gd name="connsiteX126" fmla="*/ 478311 w 582025"/>
                  <a:gd name="connsiteY126" fmla="*/ 205029 h 420909"/>
                  <a:gd name="connsiteX127" fmla="*/ 480867 w 582025"/>
                  <a:gd name="connsiteY127" fmla="*/ 206291 h 420909"/>
                  <a:gd name="connsiteX128" fmla="*/ 480163 w 582025"/>
                  <a:gd name="connsiteY128" fmla="*/ 203633 h 420909"/>
                  <a:gd name="connsiteX129" fmla="*/ 476748 w 582025"/>
                  <a:gd name="connsiteY129" fmla="*/ 201499 h 420909"/>
                  <a:gd name="connsiteX130" fmla="*/ 475679 w 582025"/>
                  <a:gd name="connsiteY130" fmla="*/ 198450 h 420909"/>
                  <a:gd name="connsiteX131" fmla="*/ 477399 w 582025"/>
                  <a:gd name="connsiteY131" fmla="*/ 197602 h 420909"/>
                  <a:gd name="connsiteX132" fmla="*/ 482822 w 582025"/>
                  <a:gd name="connsiteY132" fmla="*/ 199999 h 420909"/>
                  <a:gd name="connsiteX133" fmla="*/ 484359 w 582025"/>
                  <a:gd name="connsiteY133" fmla="*/ 197829 h 420909"/>
                  <a:gd name="connsiteX134" fmla="*/ 479407 w 582025"/>
                  <a:gd name="connsiteY134" fmla="*/ 193280 h 420909"/>
                  <a:gd name="connsiteX135" fmla="*/ 480371 w 582025"/>
                  <a:gd name="connsiteY135" fmla="*/ 191404 h 420909"/>
                  <a:gd name="connsiteX136" fmla="*/ 487044 w 582025"/>
                  <a:gd name="connsiteY136" fmla="*/ 194508 h 420909"/>
                  <a:gd name="connsiteX137" fmla="*/ 486732 w 582025"/>
                  <a:gd name="connsiteY137" fmla="*/ 190528 h 420909"/>
                  <a:gd name="connsiteX138" fmla="*/ 489860 w 582025"/>
                  <a:gd name="connsiteY138" fmla="*/ 191263 h 420909"/>
                  <a:gd name="connsiteX139" fmla="*/ 490381 w 582025"/>
                  <a:gd name="connsiteY139" fmla="*/ 188383 h 420909"/>
                  <a:gd name="connsiteX140" fmla="*/ 503180 w 582025"/>
                  <a:gd name="connsiteY140" fmla="*/ 192450 h 420909"/>
                  <a:gd name="connsiteX141" fmla="*/ 504953 w 582025"/>
                  <a:gd name="connsiteY141" fmla="*/ 188511 h 420909"/>
                  <a:gd name="connsiteX142" fmla="*/ 509358 w 582025"/>
                  <a:gd name="connsiteY142" fmla="*/ 184246 h 420909"/>
                  <a:gd name="connsiteX143" fmla="*/ 507976 w 582025"/>
                  <a:gd name="connsiteY143" fmla="*/ 182501 h 420909"/>
                  <a:gd name="connsiteX144" fmla="*/ 512616 w 582025"/>
                  <a:gd name="connsiteY144" fmla="*/ 181466 h 420909"/>
                  <a:gd name="connsiteX145" fmla="*/ 515405 w 582025"/>
                  <a:gd name="connsiteY145" fmla="*/ 178140 h 420909"/>
                  <a:gd name="connsiteX146" fmla="*/ 526562 w 582025"/>
                  <a:gd name="connsiteY146" fmla="*/ 180740 h 420909"/>
                  <a:gd name="connsiteX147" fmla="*/ 530680 w 582025"/>
                  <a:gd name="connsiteY147" fmla="*/ 183302 h 420909"/>
                  <a:gd name="connsiteX148" fmla="*/ 536233 w 582025"/>
                  <a:gd name="connsiteY148" fmla="*/ 189062 h 420909"/>
                  <a:gd name="connsiteX149" fmla="*/ 540638 w 582025"/>
                  <a:gd name="connsiteY149" fmla="*/ 195721 h 420909"/>
                  <a:gd name="connsiteX150" fmla="*/ 544835 w 582025"/>
                  <a:gd name="connsiteY150" fmla="*/ 196074 h 420909"/>
                  <a:gd name="connsiteX151" fmla="*/ 547572 w 582025"/>
                  <a:gd name="connsiteY151" fmla="*/ 194339 h 420909"/>
                  <a:gd name="connsiteX152" fmla="*/ 549657 w 582025"/>
                  <a:gd name="connsiteY152" fmla="*/ 198904 h 420909"/>
                  <a:gd name="connsiteX153" fmla="*/ 551196 w 582025"/>
                  <a:gd name="connsiteY153" fmla="*/ 192604 h 420909"/>
                  <a:gd name="connsiteX154" fmla="*/ 552603 w 582025"/>
                  <a:gd name="connsiteY154" fmla="*/ 195012 h 420909"/>
                  <a:gd name="connsiteX155" fmla="*/ 557608 w 582025"/>
                  <a:gd name="connsiteY155" fmla="*/ 196475 h 420909"/>
                  <a:gd name="connsiteX156" fmla="*/ 557946 w 582025"/>
                  <a:gd name="connsiteY156" fmla="*/ 193262 h 420909"/>
                  <a:gd name="connsiteX157" fmla="*/ 564594 w 582025"/>
                  <a:gd name="connsiteY157" fmla="*/ 194730 h 420909"/>
                  <a:gd name="connsiteX158" fmla="*/ 566158 w 582025"/>
                  <a:gd name="connsiteY158" fmla="*/ 198453 h 420909"/>
                  <a:gd name="connsiteX159" fmla="*/ 565298 w 582025"/>
                  <a:gd name="connsiteY159" fmla="*/ 202149 h 420909"/>
                  <a:gd name="connsiteX160" fmla="*/ 557920 w 582025"/>
                  <a:gd name="connsiteY160" fmla="*/ 203492 h 420909"/>
                  <a:gd name="connsiteX161" fmla="*/ 561048 w 582025"/>
                  <a:gd name="connsiteY161" fmla="*/ 207528 h 420909"/>
                  <a:gd name="connsiteX162" fmla="*/ 561622 w 582025"/>
                  <a:gd name="connsiteY162" fmla="*/ 212038 h 420909"/>
                  <a:gd name="connsiteX163" fmla="*/ 564411 w 582025"/>
                  <a:gd name="connsiteY163" fmla="*/ 211266 h 420909"/>
                  <a:gd name="connsiteX164" fmla="*/ 565115 w 582025"/>
                  <a:gd name="connsiteY164" fmla="*/ 208704 h 420909"/>
                  <a:gd name="connsiteX165" fmla="*/ 566418 w 582025"/>
                  <a:gd name="connsiteY165" fmla="*/ 211923 h 420909"/>
                  <a:gd name="connsiteX166" fmla="*/ 563916 w 582025"/>
                  <a:gd name="connsiteY166" fmla="*/ 215067 h 420909"/>
                  <a:gd name="connsiteX167" fmla="*/ 570850 w 582025"/>
                  <a:gd name="connsiteY167" fmla="*/ 216681 h 420909"/>
                  <a:gd name="connsiteX168" fmla="*/ 573013 w 582025"/>
                  <a:gd name="connsiteY168" fmla="*/ 214892 h 420909"/>
                  <a:gd name="connsiteX169" fmla="*/ 575177 w 582025"/>
                  <a:gd name="connsiteY169" fmla="*/ 216342 h 420909"/>
                  <a:gd name="connsiteX170" fmla="*/ 570772 w 582025"/>
                  <a:gd name="connsiteY170" fmla="*/ 218606 h 420909"/>
                  <a:gd name="connsiteX171" fmla="*/ 573300 w 582025"/>
                  <a:gd name="connsiteY171" fmla="*/ 221317 h 420909"/>
                  <a:gd name="connsiteX172" fmla="*/ 570694 w 582025"/>
                  <a:gd name="connsiteY172" fmla="*/ 222874 h 420909"/>
                  <a:gd name="connsiteX173" fmla="*/ 572570 w 582025"/>
                  <a:gd name="connsiteY173" fmla="*/ 224763 h 420909"/>
                  <a:gd name="connsiteX174" fmla="*/ 569990 w 582025"/>
                  <a:gd name="connsiteY174" fmla="*/ 226302 h 420909"/>
                  <a:gd name="connsiteX175" fmla="*/ 572414 w 582025"/>
                  <a:gd name="connsiteY175" fmla="*/ 228003 h 420909"/>
                  <a:gd name="connsiteX176" fmla="*/ 577132 w 582025"/>
                  <a:gd name="connsiteY176" fmla="*/ 228931 h 420909"/>
                  <a:gd name="connsiteX177" fmla="*/ 579687 w 582025"/>
                  <a:gd name="connsiteY177" fmla="*/ 235043 h 420909"/>
                  <a:gd name="connsiteX178" fmla="*/ 577236 w 582025"/>
                  <a:gd name="connsiteY178" fmla="*/ 237313 h 420909"/>
                  <a:gd name="connsiteX179" fmla="*/ 578227 w 582025"/>
                  <a:gd name="connsiteY179" fmla="*/ 242141 h 420909"/>
                  <a:gd name="connsiteX180" fmla="*/ 576845 w 582025"/>
                  <a:gd name="connsiteY180" fmla="*/ 245725 h 420909"/>
                  <a:gd name="connsiteX181" fmla="*/ 582059 w 582025"/>
                  <a:gd name="connsiteY181" fmla="*/ 248078 h 420909"/>
                  <a:gd name="connsiteX182" fmla="*/ 578018 w 582025"/>
                  <a:gd name="connsiteY182" fmla="*/ 253016 h 420909"/>
                  <a:gd name="connsiteX183" fmla="*/ 574578 w 582025"/>
                  <a:gd name="connsiteY183" fmla="*/ 263889 h 420909"/>
                  <a:gd name="connsiteX184" fmla="*/ 570720 w 582025"/>
                  <a:gd name="connsiteY184" fmla="*/ 270554 h 420909"/>
                  <a:gd name="connsiteX185" fmla="*/ 569495 w 582025"/>
                  <a:gd name="connsiteY185" fmla="*/ 276055 h 420909"/>
                  <a:gd name="connsiteX186" fmla="*/ 566366 w 582025"/>
                  <a:gd name="connsiteY186" fmla="*/ 283255 h 420909"/>
                  <a:gd name="connsiteX187" fmla="*/ 537197 w 582025"/>
                  <a:gd name="connsiteY187" fmla="*/ 258940 h 420909"/>
                  <a:gd name="connsiteX188" fmla="*/ 518820 w 582025"/>
                  <a:gd name="connsiteY188" fmla="*/ 243962 h 420909"/>
                  <a:gd name="connsiteX189" fmla="*/ 503727 w 582025"/>
                  <a:gd name="connsiteY189" fmla="*/ 230718 h 420909"/>
                  <a:gd name="connsiteX190" fmla="*/ 491580 w 582025"/>
                  <a:gd name="connsiteY190" fmla="*/ 221064 h 420909"/>
                  <a:gd name="connsiteX191" fmla="*/ 491632 w 582025"/>
                  <a:gd name="connsiteY191" fmla="*/ 228237 h 420909"/>
                  <a:gd name="connsiteX192" fmla="*/ 489729 w 582025"/>
                  <a:gd name="connsiteY192" fmla="*/ 231709 h 420909"/>
                  <a:gd name="connsiteX193" fmla="*/ 492127 w 582025"/>
                  <a:gd name="connsiteY193" fmla="*/ 235487 h 420909"/>
                  <a:gd name="connsiteX194" fmla="*/ 488712 w 582025"/>
                  <a:gd name="connsiteY194" fmla="*/ 240993 h 420909"/>
                  <a:gd name="connsiteX195" fmla="*/ 492700 w 582025"/>
                  <a:gd name="connsiteY195" fmla="*/ 242989 h 420909"/>
                  <a:gd name="connsiteX196" fmla="*/ 488661 w 582025"/>
                  <a:gd name="connsiteY196" fmla="*/ 250162 h 420909"/>
                  <a:gd name="connsiteX197" fmla="*/ 481153 w 582025"/>
                  <a:gd name="connsiteY197" fmla="*/ 259979 h 420909"/>
                  <a:gd name="connsiteX198" fmla="*/ 483994 w 582025"/>
                  <a:gd name="connsiteY198" fmla="*/ 262514 h 420909"/>
                  <a:gd name="connsiteX199" fmla="*/ 483160 w 582025"/>
                  <a:gd name="connsiteY199" fmla="*/ 264781 h 420909"/>
                  <a:gd name="connsiteX200" fmla="*/ 478364 w 582025"/>
                  <a:gd name="connsiteY200" fmla="*/ 271039 h 420909"/>
                  <a:gd name="connsiteX201" fmla="*/ 483421 w 582025"/>
                  <a:gd name="connsiteY201" fmla="*/ 276734 h 420909"/>
                  <a:gd name="connsiteX202" fmla="*/ 480006 w 582025"/>
                  <a:gd name="connsiteY202" fmla="*/ 279472 h 420909"/>
                  <a:gd name="connsiteX203" fmla="*/ 475314 w 582025"/>
                  <a:gd name="connsiteY203" fmla="*/ 286803 h 420909"/>
                  <a:gd name="connsiteX204" fmla="*/ 472472 w 582025"/>
                  <a:gd name="connsiteY204" fmla="*/ 287533 h 420909"/>
                  <a:gd name="connsiteX205" fmla="*/ 467155 w 582025"/>
                  <a:gd name="connsiteY205" fmla="*/ 292672 h 420909"/>
                  <a:gd name="connsiteX206" fmla="*/ 459152 w 582025"/>
                  <a:gd name="connsiteY206" fmla="*/ 301932 h 420909"/>
                  <a:gd name="connsiteX207" fmla="*/ 462254 w 582025"/>
                  <a:gd name="connsiteY207" fmla="*/ 304515 h 420909"/>
                  <a:gd name="connsiteX208" fmla="*/ 459569 w 582025"/>
                  <a:gd name="connsiteY208" fmla="*/ 307332 h 420909"/>
                  <a:gd name="connsiteX209" fmla="*/ 454877 w 582025"/>
                  <a:gd name="connsiteY209" fmla="*/ 314428 h 420909"/>
                  <a:gd name="connsiteX210" fmla="*/ 452167 w 582025"/>
                  <a:gd name="connsiteY210" fmla="*/ 311088 h 420909"/>
                  <a:gd name="connsiteX211" fmla="*/ 448386 w 582025"/>
                  <a:gd name="connsiteY211" fmla="*/ 313775 h 420909"/>
                  <a:gd name="connsiteX212" fmla="*/ 443512 w 582025"/>
                  <a:gd name="connsiteY212" fmla="*/ 321732 h 420909"/>
                  <a:gd name="connsiteX213" fmla="*/ 438221 w 582025"/>
                  <a:gd name="connsiteY213" fmla="*/ 325618 h 420909"/>
                  <a:gd name="connsiteX214" fmla="*/ 438221 w 582025"/>
                  <a:gd name="connsiteY214" fmla="*/ 319749 h 420909"/>
                  <a:gd name="connsiteX215" fmla="*/ 435040 w 582025"/>
                  <a:gd name="connsiteY215" fmla="*/ 321392 h 420909"/>
                  <a:gd name="connsiteX216" fmla="*/ 432173 w 582025"/>
                  <a:gd name="connsiteY216" fmla="*/ 326323 h 420909"/>
                  <a:gd name="connsiteX217" fmla="*/ 428002 w 582025"/>
                  <a:gd name="connsiteY217" fmla="*/ 329166 h 420909"/>
                  <a:gd name="connsiteX218" fmla="*/ 421720 w 582025"/>
                  <a:gd name="connsiteY218" fmla="*/ 342183 h 420909"/>
                  <a:gd name="connsiteX219" fmla="*/ 416298 w 582025"/>
                  <a:gd name="connsiteY219" fmla="*/ 351809 h 420909"/>
                  <a:gd name="connsiteX220" fmla="*/ 398338 w 582025"/>
                  <a:gd name="connsiteY220" fmla="*/ 335687 h 420909"/>
                  <a:gd name="connsiteX221" fmla="*/ 396305 w 582025"/>
                  <a:gd name="connsiteY221" fmla="*/ 340826 h 420909"/>
                  <a:gd name="connsiteX222" fmla="*/ 394636 w 582025"/>
                  <a:gd name="connsiteY222" fmla="*/ 341635 h 420909"/>
                  <a:gd name="connsiteX223" fmla="*/ 393229 w 582025"/>
                  <a:gd name="connsiteY223" fmla="*/ 346617 h 420909"/>
                  <a:gd name="connsiteX224" fmla="*/ 389423 w 582025"/>
                  <a:gd name="connsiteY224" fmla="*/ 347974 h 420909"/>
                  <a:gd name="connsiteX225" fmla="*/ 389188 w 582025"/>
                  <a:gd name="connsiteY225" fmla="*/ 352095 h 420909"/>
                  <a:gd name="connsiteX226" fmla="*/ 364764 w 582025"/>
                  <a:gd name="connsiteY226" fmla="*/ 330914 h 420909"/>
                  <a:gd name="connsiteX227" fmla="*/ 346986 w 582025"/>
                  <a:gd name="connsiteY227" fmla="*/ 315758 h 420909"/>
                  <a:gd name="connsiteX228" fmla="*/ 343388 w 582025"/>
                  <a:gd name="connsiteY228" fmla="*/ 322566 h 420909"/>
                  <a:gd name="connsiteX229" fmla="*/ 337523 w 582025"/>
                  <a:gd name="connsiteY229" fmla="*/ 322149 h 420909"/>
                  <a:gd name="connsiteX230" fmla="*/ 333509 w 582025"/>
                  <a:gd name="connsiteY230" fmla="*/ 320375 h 420909"/>
                  <a:gd name="connsiteX231" fmla="*/ 331684 w 582025"/>
                  <a:gd name="connsiteY231" fmla="*/ 320975 h 420909"/>
                  <a:gd name="connsiteX232" fmla="*/ 333353 w 582025"/>
                  <a:gd name="connsiteY232" fmla="*/ 326688 h 420909"/>
                  <a:gd name="connsiteX233" fmla="*/ 327826 w 582025"/>
                  <a:gd name="connsiteY233" fmla="*/ 328957 h 420909"/>
                  <a:gd name="connsiteX234" fmla="*/ 323656 w 582025"/>
                  <a:gd name="connsiteY234" fmla="*/ 327522 h 420909"/>
                  <a:gd name="connsiteX235" fmla="*/ 323082 w 582025"/>
                  <a:gd name="connsiteY235" fmla="*/ 333235 h 420909"/>
                  <a:gd name="connsiteX236" fmla="*/ 319720 w 582025"/>
                  <a:gd name="connsiteY236" fmla="*/ 337279 h 420909"/>
                  <a:gd name="connsiteX237" fmla="*/ 322013 w 582025"/>
                  <a:gd name="connsiteY237" fmla="*/ 339339 h 420909"/>
                  <a:gd name="connsiteX238" fmla="*/ 321440 w 582025"/>
                  <a:gd name="connsiteY238" fmla="*/ 342313 h 420909"/>
                  <a:gd name="connsiteX239" fmla="*/ 324255 w 582025"/>
                  <a:gd name="connsiteY239" fmla="*/ 344843 h 420909"/>
                  <a:gd name="connsiteX240" fmla="*/ 323890 w 582025"/>
                  <a:gd name="connsiteY240" fmla="*/ 348522 h 420909"/>
                  <a:gd name="connsiteX241" fmla="*/ 320189 w 582025"/>
                  <a:gd name="connsiteY241" fmla="*/ 354834 h 420909"/>
                  <a:gd name="connsiteX242" fmla="*/ 317347 w 582025"/>
                  <a:gd name="connsiteY242" fmla="*/ 357443 h 420909"/>
                  <a:gd name="connsiteX243" fmla="*/ 316566 w 582025"/>
                  <a:gd name="connsiteY243" fmla="*/ 360260 h 420909"/>
                  <a:gd name="connsiteX244" fmla="*/ 311274 w 582025"/>
                  <a:gd name="connsiteY244" fmla="*/ 365738 h 420909"/>
                  <a:gd name="connsiteX245" fmla="*/ 311821 w 582025"/>
                  <a:gd name="connsiteY245" fmla="*/ 369886 h 420909"/>
                  <a:gd name="connsiteX246" fmla="*/ 307598 w 582025"/>
                  <a:gd name="connsiteY246" fmla="*/ 369208 h 420909"/>
                  <a:gd name="connsiteX247" fmla="*/ 306973 w 582025"/>
                  <a:gd name="connsiteY247" fmla="*/ 367277 h 420909"/>
                  <a:gd name="connsiteX248" fmla="*/ 302151 w 582025"/>
                  <a:gd name="connsiteY248" fmla="*/ 365242 h 420909"/>
                  <a:gd name="connsiteX249" fmla="*/ 299596 w 582025"/>
                  <a:gd name="connsiteY249" fmla="*/ 366782 h 420909"/>
                  <a:gd name="connsiteX250" fmla="*/ 299596 w 582025"/>
                  <a:gd name="connsiteY250" fmla="*/ 369938 h 420909"/>
                  <a:gd name="connsiteX251" fmla="*/ 296937 w 582025"/>
                  <a:gd name="connsiteY251" fmla="*/ 369756 h 420909"/>
                  <a:gd name="connsiteX252" fmla="*/ 293991 w 582025"/>
                  <a:gd name="connsiteY252" fmla="*/ 366130 h 420909"/>
                  <a:gd name="connsiteX253" fmla="*/ 290863 w 582025"/>
                  <a:gd name="connsiteY253" fmla="*/ 367225 h 420909"/>
                  <a:gd name="connsiteX254" fmla="*/ 291385 w 582025"/>
                  <a:gd name="connsiteY254" fmla="*/ 361199 h 420909"/>
                  <a:gd name="connsiteX255" fmla="*/ 288726 w 582025"/>
                  <a:gd name="connsiteY255" fmla="*/ 357260 h 420909"/>
                  <a:gd name="connsiteX256" fmla="*/ 284737 w 582025"/>
                  <a:gd name="connsiteY256" fmla="*/ 356608 h 420909"/>
                  <a:gd name="connsiteX257" fmla="*/ 277048 w 582025"/>
                  <a:gd name="connsiteY257" fmla="*/ 376329 h 420909"/>
                  <a:gd name="connsiteX258" fmla="*/ 275380 w 582025"/>
                  <a:gd name="connsiteY258" fmla="*/ 376459 h 420909"/>
                  <a:gd name="connsiteX259" fmla="*/ 276031 w 582025"/>
                  <a:gd name="connsiteY259" fmla="*/ 380190 h 420909"/>
                  <a:gd name="connsiteX260" fmla="*/ 273946 w 582025"/>
                  <a:gd name="connsiteY260" fmla="*/ 384990 h 420909"/>
                  <a:gd name="connsiteX261" fmla="*/ 272982 w 582025"/>
                  <a:gd name="connsiteY261" fmla="*/ 390989 h 420909"/>
                  <a:gd name="connsiteX262" fmla="*/ 249052 w 582025"/>
                  <a:gd name="connsiteY262" fmla="*/ 407893 h 420909"/>
                  <a:gd name="connsiteX263" fmla="*/ 236409 w 582025"/>
                  <a:gd name="connsiteY263" fmla="*/ 405180 h 420909"/>
                  <a:gd name="connsiteX264" fmla="*/ 217875 w 582025"/>
                  <a:gd name="connsiteY264" fmla="*/ 420910 h 420909"/>
                  <a:gd name="connsiteX265" fmla="*/ 226738 w 582025"/>
                  <a:gd name="connsiteY265" fmla="*/ 395685 h 420909"/>
                  <a:gd name="connsiteX266" fmla="*/ 212897 w 582025"/>
                  <a:gd name="connsiteY266" fmla="*/ 364382 h 420909"/>
                  <a:gd name="connsiteX267" fmla="*/ 207370 w 582025"/>
                  <a:gd name="connsiteY267" fmla="*/ 366338 h 420909"/>
                  <a:gd name="connsiteX268" fmla="*/ 205546 w 582025"/>
                  <a:gd name="connsiteY268" fmla="*/ 363260 h 420909"/>
                  <a:gd name="connsiteX269" fmla="*/ 205598 w 582025"/>
                  <a:gd name="connsiteY269" fmla="*/ 360312 h 420909"/>
                  <a:gd name="connsiteX270" fmla="*/ 202366 w 582025"/>
                  <a:gd name="connsiteY270" fmla="*/ 357782 h 420909"/>
                  <a:gd name="connsiteX271" fmla="*/ 191756 w 582025"/>
                  <a:gd name="connsiteY271" fmla="*/ 357704 h 420909"/>
                  <a:gd name="connsiteX272" fmla="*/ 189150 w 582025"/>
                  <a:gd name="connsiteY272" fmla="*/ 358512 h 420909"/>
                  <a:gd name="connsiteX273" fmla="*/ 187351 w 582025"/>
                  <a:gd name="connsiteY273" fmla="*/ 356165 h 420909"/>
                  <a:gd name="connsiteX274" fmla="*/ 188941 w 582025"/>
                  <a:gd name="connsiteY274" fmla="*/ 349095 h 420909"/>
                  <a:gd name="connsiteX275" fmla="*/ 187247 w 582025"/>
                  <a:gd name="connsiteY275" fmla="*/ 349487 h 420909"/>
                  <a:gd name="connsiteX276" fmla="*/ 186438 w 582025"/>
                  <a:gd name="connsiteY276" fmla="*/ 345678 h 420909"/>
                  <a:gd name="connsiteX277" fmla="*/ 183258 w 582025"/>
                  <a:gd name="connsiteY277" fmla="*/ 344896 h 420909"/>
                  <a:gd name="connsiteX278" fmla="*/ 184953 w 582025"/>
                  <a:gd name="connsiteY278" fmla="*/ 339548 h 420909"/>
                  <a:gd name="connsiteX279" fmla="*/ 182502 w 582025"/>
                  <a:gd name="connsiteY279" fmla="*/ 336574 h 420909"/>
                  <a:gd name="connsiteX280" fmla="*/ 177914 w 582025"/>
                  <a:gd name="connsiteY280" fmla="*/ 333392 h 420909"/>
                  <a:gd name="connsiteX281" fmla="*/ 174839 w 582025"/>
                  <a:gd name="connsiteY281" fmla="*/ 334983 h 420909"/>
                  <a:gd name="connsiteX282" fmla="*/ 172832 w 582025"/>
                  <a:gd name="connsiteY282" fmla="*/ 332427 h 420909"/>
                  <a:gd name="connsiteX283" fmla="*/ 169130 w 582025"/>
                  <a:gd name="connsiteY283" fmla="*/ 334044 h 420909"/>
                  <a:gd name="connsiteX284" fmla="*/ 167722 w 582025"/>
                  <a:gd name="connsiteY284" fmla="*/ 331905 h 420909"/>
                  <a:gd name="connsiteX285" fmla="*/ 167175 w 582025"/>
                  <a:gd name="connsiteY285" fmla="*/ 327157 h 420909"/>
                  <a:gd name="connsiteX286" fmla="*/ 149918 w 582025"/>
                  <a:gd name="connsiteY286" fmla="*/ 306315 h 420909"/>
                  <a:gd name="connsiteX287" fmla="*/ 148250 w 582025"/>
                  <a:gd name="connsiteY287" fmla="*/ 290089 h 420909"/>
                  <a:gd name="connsiteX288" fmla="*/ 136051 w 582025"/>
                  <a:gd name="connsiteY288" fmla="*/ 287533 h 420909"/>
                  <a:gd name="connsiteX289" fmla="*/ 136364 w 582025"/>
                  <a:gd name="connsiteY289" fmla="*/ 289385 h 420909"/>
                  <a:gd name="connsiteX290" fmla="*/ 132871 w 582025"/>
                  <a:gd name="connsiteY290" fmla="*/ 292568 h 420909"/>
                  <a:gd name="connsiteX291" fmla="*/ 130056 w 582025"/>
                  <a:gd name="connsiteY291" fmla="*/ 292281 h 420909"/>
                  <a:gd name="connsiteX292" fmla="*/ 126615 w 582025"/>
                  <a:gd name="connsiteY292" fmla="*/ 294315 h 420909"/>
                  <a:gd name="connsiteX293" fmla="*/ 121844 w 582025"/>
                  <a:gd name="connsiteY293" fmla="*/ 299272 h 420909"/>
                  <a:gd name="connsiteX294" fmla="*/ 114050 w 582025"/>
                  <a:gd name="connsiteY294" fmla="*/ 301306 h 420909"/>
                  <a:gd name="connsiteX295" fmla="*/ 108707 w 582025"/>
                  <a:gd name="connsiteY295" fmla="*/ 306080 h 420909"/>
                  <a:gd name="connsiteX296" fmla="*/ 105005 w 582025"/>
                  <a:gd name="connsiteY296" fmla="*/ 305532 h 420909"/>
                  <a:gd name="connsiteX297" fmla="*/ 100469 w 582025"/>
                  <a:gd name="connsiteY297" fmla="*/ 306393 h 420909"/>
                  <a:gd name="connsiteX298" fmla="*/ 95543 w 582025"/>
                  <a:gd name="connsiteY298" fmla="*/ 304984 h 420909"/>
                  <a:gd name="connsiteX299" fmla="*/ 91997 w 582025"/>
                  <a:gd name="connsiteY299" fmla="*/ 299950 h 420909"/>
                  <a:gd name="connsiteX300" fmla="*/ 86784 w 582025"/>
                  <a:gd name="connsiteY300" fmla="*/ 300341 h 420909"/>
                  <a:gd name="connsiteX301" fmla="*/ 85689 w 582025"/>
                  <a:gd name="connsiteY301" fmla="*/ 302167 h 420909"/>
                  <a:gd name="connsiteX302" fmla="*/ 83187 w 582025"/>
                  <a:gd name="connsiteY302" fmla="*/ 300185 h 420909"/>
                  <a:gd name="connsiteX303" fmla="*/ 76696 w 582025"/>
                  <a:gd name="connsiteY303" fmla="*/ 300289 h 420909"/>
                  <a:gd name="connsiteX304" fmla="*/ 73021 w 582025"/>
                  <a:gd name="connsiteY304" fmla="*/ 301359 h 420909"/>
                  <a:gd name="connsiteX305" fmla="*/ 72525 w 582025"/>
                  <a:gd name="connsiteY305" fmla="*/ 297472 h 420909"/>
                  <a:gd name="connsiteX306" fmla="*/ 69684 w 582025"/>
                  <a:gd name="connsiteY306" fmla="*/ 297002 h 420909"/>
                  <a:gd name="connsiteX307" fmla="*/ 72004 w 582025"/>
                  <a:gd name="connsiteY307" fmla="*/ 294472 h 420909"/>
                  <a:gd name="connsiteX308" fmla="*/ 71900 w 582025"/>
                  <a:gd name="connsiteY308" fmla="*/ 290324 h 420909"/>
                  <a:gd name="connsiteX309" fmla="*/ 69345 w 582025"/>
                  <a:gd name="connsiteY309" fmla="*/ 287846 h 420909"/>
                  <a:gd name="connsiteX310" fmla="*/ 67599 w 582025"/>
                  <a:gd name="connsiteY310" fmla="*/ 283203 h 420909"/>
                  <a:gd name="connsiteX311" fmla="*/ 65878 w 582025"/>
                  <a:gd name="connsiteY311" fmla="*/ 283751 h 420909"/>
                  <a:gd name="connsiteX312" fmla="*/ 61682 w 582025"/>
                  <a:gd name="connsiteY312" fmla="*/ 279499 h 420909"/>
                  <a:gd name="connsiteX313" fmla="*/ 66113 w 582025"/>
                  <a:gd name="connsiteY313" fmla="*/ 273371 h 420909"/>
                  <a:gd name="connsiteX314" fmla="*/ 52480 w 582025"/>
                  <a:gd name="connsiteY314" fmla="*/ 281585 h 420909"/>
                  <a:gd name="connsiteX315" fmla="*/ 47840 w 582025"/>
                  <a:gd name="connsiteY315" fmla="*/ 282655 h 420909"/>
                  <a:gd name="connsiteX316" fmla="*/ 29280 w 582025"/>
                  <a:gd name="connsiteY316" fmla="*/ 298724 h 420909"/>
                  <a:gd name="connsiteX317" fmla="*/ 25266 w 582025"/>
                  <a:gd name="connsiteY317" fmla="*/ 303002 h 420909"/>
                  <a:gd name="connsiteX318" fmla="*/ 1362 w 582025"/>
                  <a:gd name="connsiteY318" fmla="*/ 290142 h 420909"/>
                  <a:gd name="connsiteX319" fmla="*/ 2092 w 582025"/>
                  <a:gd name="connsiteY319" fmla="*/ 286177 h 420909"/>
                  <a:gd name="connsiteX320" fmla="*/ 1571 w 582025"/>
                  <a:gd name="connsiteY320" fmla="*/ 279994 h 420909"/>
                  <a:gd name="connsiteX321" fmla="*/ 33 w 582025"/>
                  <a:gd name="connsiteY321" fmla="*/ 274777 h 420909"/>
                  <a:gd name="connsiteX322" fmla="*/ 33 w 582025"/>
                  <a:gd name="connsiteY322" fmla="*/ 274777 h 420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Lst>
                <a:rect l="l" t="t" r="r" b="b"/>
                <a:pathLst>
                  <a:path w="582025" h="420909">
                    <a:moveTo>
                      <a:pt x="33" y="274777"/>
                    </a:moveTo>
                    <a:lnTo>
                      <a:pt x="2405" y="272560"/>
                    </a:lnTo>
                    <a:lnTo>
                      <a:pt x="4465" y="267724"/>
                    </a:lnTo>
                    <a:lnTo>
                      <a:pt x="9417" y="265480"/>
                    </a:lnTo>
                    <a:lnTo>
                      <a:pt x="8661" y="260229"/>
                    </a:lnTo>
                    <a:lnTo>
                      <a:pt x="12467" y="256535"/>
                    </a:lnTo>
                    <a:lnTo>
                      <a:pt x="21382" y="256520"/>
                    </a:lnTo>
                    <a:lnTo>
                      <a:pt x="26361" y="258192"/>
                    </a:lnTo>
                    <a:lnTo>
                      <a:pt x="27586" y="256493"/>
                    </a:lnTo>
                    <a:lnTo>
                      <a:pt x="28707" y="244823"/>
                    </a:lnTo>
                    <a:lnTo>
                      <a:pt x="30896" y="242191"/>
                    </a:lnTo>
                    <a:lnTo>
                      <a:pt x="37178" y="237853"/>
                    </a:lnTo>
                    <a:lnTo>
                      <a:pt x="43330" y="231665"/>
                    </a:lnTo>
                    <a:lnTo>
                      <a:pt x="47293" y="232385"/>
                    </a:lnTo>
                    <a:lnTo>
                      <a:pt x="50447" y="235620"/>
                    </a:lnTo>
                    <a:lnTo>
                      <a:pt x="52011" y="241693"/>
                    </a:lnTo>
                    <a:lnTo>
                      <a:pt x="53653" y="243949"/>
                    </a:lnTo>
                    <a:lnTo>
                      <a:pt x="59361" y="243325"/>
                    </a:lnTo>
                    <a:lnTo>
                      <a:pt x="66504" y="238009"/>
                    </a:lnTo>
                    <a:lnTo>
                      <a:pt x="70388" y="235951"/>
                    </a:lnTo>
                    <a:lnTo>
                      <a:pt x="77765" y="235714"/>
                    </a:lnTo>
                    <a:lnTo>
                      <a:pt x="78704" y="232729"/>
                    </a:lnTo>
                    <a:lnTo>
                      <a:pt x="82405" y="227517"/>
                    </a:lnTo>
                    <a:lnTo>
                      <a:pt x="89183" y="225219"/>
                    </a:lnTo>
                    <a:lnTo>
                      <a:pt x="91112" y="223427"/>
                    </a:lnTo>
                    <a:lnTo>
                      <a:pt x="95751" y="215445"/>
                    </a:lnTo>
                    <a:lnTo>
                      <a:pt x="105657" y="204927"/>
                    </a:lnTo>
                    <a:lnTo>
                      <a:pt x="118716" y="193225"/>
                    </a:lnTo>
                    <a:lnTo>
                      <a:pt x="126328" y="192122"/>
                    </a:lnTo>
                    <a:lnTo>
                      <a:pt x="128309" y="186143"/>
                    </a:lnTo>
                    <a:lnTo>
                      <a:pt x="128439" y="179796"/>
                    </a:lnTo>
                    <a:lnTo>
                      <a:pt x="133053" y="176606"/>
                    </a:lnTo>
                    <a:lnTo>
                      <a:pt x="133653" y="174628"/>
                    </a:lnTo>
                    <a:lnTo>
                      <a:pt x="127788" y="165407"/>
                    </a:lnTo>
                    <a:lnTo>
                      <a:pt x="129195" y="162830"/>
                    </a:lnTo>
                    <a:lnTo>
                      <a:pt x="134174" y="158760"/>
                    </a:lnTo>
                    <a:lnTo>
                      <a:pt x="134044" y="150671"/>
                    </a:lnTo>
                    <a:lnTo>
                      <a:pt x="138918" y="146518"/>
                    </a:lnTo>
                    <a:lnTo>
                      <a:pt x="138918" y="143263"/>
                    </a:lnTo>
                    <a:lnTo>
                      <a:pt x="136546" y="138638"/>
                    </a:lnTo>
                    <a:lnTo>
                      <a:pt x="138554" y="135993"/>
                    </a:lnTo>
                    <a:lnTo>
                      <a:pt x="143689" y="138056"/>
                    </a:lnTo>
                    <a:lnTo>
                      <a:pt x="143272" y="129583"/>
                    </a:lnTo>
                    <a:lnTo>
                      <a:pt x="146556" y="126380"/>
                    </a:lnTo>
                    <a:lnTo>
                      <a:pt x="146269" y="119209"/>
                    </a:lnTo>
                    <a:lnTo>
                      <a:pt x="147860" y="112536"/>
                    </a:lnTo>
                    <a:lnTo>
                      <a:pt x="146686" y="106758"/>
                    </a:lnTo>
                    <a:lnTo>
                      <a:pt x="150440" y="102593"/>
                    </a:lnTo>
                    <a:lnTo>
                      <a:pt x="151587" y="91814"/>
                    </a:lnTo>
                    <a:lnTo>
                      <a:pt x="156957" y="83216"/>
                    </a:lnTo>
                    <a:lnTo>
                      <a:pt x="157895" y="77527"/>
                    </a:lnTo>
                    <a:lnTo>
                      <a:pt x="160319" y="73468"/>
                    </a:lnTo>
                    <a:lnTo>
                      <a:pt x="163525" y="71485"/>
                    </a:lnTo>
                    <a:lnTo>
                      <a:pt x="164621" y="65772"/>
                    </a:lnTo>
                    <a:lnTo>
                      <a:pt x="166784" y="60913"/>
                    </a:lnTo>
                    <a:lnTo>
                      <a:pt x="164907" y="55234"/>
                    </a:lnTo>
                    <a:lnTo>
                      <a:pt x="165663" y="51089"/>
                    </a:lnTo>
                    <a:lnTo>
                      <a:pt x="162118" y="46524"/>
                    </a:lnTo>
                    <a:lnTo>
                      <a:pt x="164985" y="44800"/>
                    </a:lnTo>
                    <a:lnTo>
                      <a:pt x="164907" y="39739"/>
                    </a:lnTo>
                    <a:lnTo>
                      <a:pt x="167540" y="31791"/>
                    </a:lnTo>
                    <a:lnTo>
                      <a:pt x="164177" y="25973"/>
                    </a:lnTo>
                    <a:lnTo>
                      <a:pt x="162796" y="19569"/>
                    </a:lnTo>
                    <a:lnTo>
                      <a:pt x="157478" y="13071"/>
                    </a:lnTo>
                    <a:lnTo>
                      <a:pt x="157609" y="9130"/>
                    </a:lnTo>
                    <a:lnTo>
                      <a:pt x="162952" y="3540"/>
                    </a:lnTo>
                    <a:lnTo>
                      <a:pt x="166393" y="2569"/>
                    </a:lnTo>
                    <a:lnTo>
                      <a:pt x="169078" y="4387"/>
                    </a:lnTo>
                    <a:lnTo>
                      <a:pt x="178436" y="0"/>
                    </a:lnTo>
                    <a:lnTo>
                      <a:pt x="178384" y="173246"/>
                    </a:lnTo>
                    <a:lnTo>
                      <a:pt x="242327" y="173256"/>
                    </a:lnTo>
                    <a:lnTo>
                      <a:pt x="261825" y="173384"/>
                    </a:lnTo>
                    <a:lnTo>
                      <a:pt x="328713" y="173309"/>
                    </a:lnTo>
                    <a:lnTo>
                      <a:pt x="328400" y="208785"/>
                    </a:lnTo>
                    <a:lnTo>
                      <a:pt x="327905" y="208785"/>
                    </a:lnTo>
                    <a:lnTo>
                      <a:pt x="327618" y="243792"/>
                    </a:lnTo>
                    <a:lnTo>
                      <a:pt x="327357" y="243792"/>
                    </a:lnTo>
                    <a:lnTo>
                      <a:pt x="327253" y="269586"/>
                    </a:lnTo>
                    <a:lnTo>
                      <a:pt x="329208" y="270293"/>
                    </a:lnTo>
                    <a:lnTo>
                      <a:pt x="336272" y="265686"/>
                    </a:lnTo>
                    <a:lnTo>
                      <a:pt x="340730" y="259206"/>
                    </a:lnTo>
                    <a:lnTo>
                      <a:pt x="346386" y="256152"/>
                    </a:lnTo>
                    <a:lnTo>
                      <a:pt x="347507" y="253207"/>
                    </a:lnTo>
                    <a:lnTo>
                      <a:pt x="352330" y="251190"/>
                    </a:lnTo>
                    <a:lnTo>
                      <a:pt x="355640" y="252077"/>
                    </a:lnTo>
                    <a:lnTo>
                      <a:pt x="356761" y="247713"/>
                    </a:lnTo>
                    <a:lnTo>
                      <a:pt x="360828" y="245136"/>
                    </a:lnTo>
                    <a:lnTo>
                      <a:pt x="360410" y="241708"/>
                    </a:lnTo>
                    <a:lnTo>
                      <a:pt x="366510" y="240226"/>
                    </a:lnTo>
                    <a:lnTo>
                      <a:pt x="368960" y="235549"/>
                    </a:lnTo>
                    <a:lnTo>
                      <a:pt x="371880" y="234005"/>
                    </a:lnTo>
                    <a:lnTo>
                      <a:pt x="373626" y="235794"/>
                    </a:lnTo>
                    <a:lnTo>
                      <a:pt x="374330" y="230423"/>
                    </a:lnTo>
                    <a:lnTo>
                      <a:pt x="379075" y="230001"/>
                    </a:lnTo>
                    <a:lnTo>
                      <a:pt x="382619" y="223967"/>
                    </a:lnTo>
                    <a:lnTo>
                      <a:pt x="382985" y="219011"/>
                    </a:lnTo>
                    <a:lnTo>
                      <a:pt x="385722" y="219994"/>
                    </a:lnTo>
                    <a:lnTo>
                      <a:pt x="390492" y="217798"/>
                    </a:lnTo>
                    <a:lnTo>
                      <a:pt x="392577" y="220884"/>
                    </a:lnTo>
                    <a:lnTo>
                      <a:pt x="403864" y="225605"/>
                    </a:lnTo>
                    <a:lnTo>
                      <a:pt x="403551" y="221458"/>
                    </a:lnTo>
                    <a:lnTo>
                      <a:pt x="406914" y="217276"/>
                    </a:lnTo>
                    <a:lnTo>
                      <a:pt x="409442" y="217268"/>
                    </a:lnTo>
                    <a:lnTo>
                      <a:pt x="414917" y="210734"/>
                    </a:lnTo>
                    <a:lnTo>
                      <a:pt x="420860" y="202152"/>
                    </a:lnTo>
                    <a:lnTo>
                      <a:pt x="424353" y="202201"/>
                    </a:lnTo>
                    <a:lnTo>
                      <a:pt x="422554" y="198025"/>
                    </a:lnTo>
                    <a:lnTo>
                      <a:pt x="425057" y="194462"/>
                    </a:lnTo>
                    <a:lnTo>
                      <a:pt x="426959" y="193995"/>
                    </a:lnTo>
                    <a:lnTo>
                      <a:pt x="426100" y="191185"/>
                    </a:lnTo>
                    <a:lnTo>
                      <a:pt x="427611" y="188830"/>
                    </a:lnTo>
                    <a:lnTo>
                      <a:pt x="431365" y="187624"/>
                    </a:lnTo>
                    <a:lnTo>
                      <a:pt x="429410" y="191749"/>
                    </a:lnTo>
                    <a:lnTo>
                      <a:pt x="433633" y="191026"/>
                    </a:lnTo>
                    <a:lnTo>
                      <a:pt x="435849" y="193421"/>
                    </a:lnTo>
                    <a:lnTo>
                      <a:pt x="429410" y="195643"/>
                    </a:lnTo>
                    <a:lnTo>
                      <a:pt x="432668" y="199621"/>
                    </a:lnTo>
                    <a:lnTo>
                      <a:pt x="435901" y="198583"/>
                    </a:lnTo>
                    <a:lnTo>
                      <a:pt x="437282" y="202832"/>
                    </a:lnTo>
                    <a:lnTo>
                      <a:pt x="442157" y="206117"/>
                    </a:lnTo>
                    <a:lnTo>
                      <a:pt x="447214" y="208240"/>
                    </a:lnTo>
                    <a:lnTo>
                      <a:pt x="452244" y="207371"/>
                    </a:lnTo>
                    <a:lnTo>
                      <a:pt x="459987" y="211089"/>
                    </a:lnTo>
                    <a:lnTo>
                      <a:pt x="465591" y="210074"/>
                    </a:lnTo>
                    <a:lnTo>
                      <a:pt x="474011" y="211629"/>
                    </a:lnTo>
                    <a:lnTo>
                      <a:pt x="474871" y="208464"/>
                    </a:lnTo>
                    <a:lnTo>
                      <a:pt x="478311" y="205029"/>
                    </a:lnTo>
                    <a:lnTo>
                      <a:pt x="480867" y="206291"/>
                    </a:lnTo>
                    <a:lnTo>
                      <a:pt x="480163" y="203633"/>
                    </a:lnTo>
                    <a:lnTo>
                      <a:pt x="476748" y="201499"/>
                    </a:lnTo>
                    <a:lnTo>
                      <a:pt x="475679" y="198450"/>
                    </a:lnTo>
                    <a:lnTo>
                      <a:pt x="477399" y="197602"/>
                    </a:lnTo>
                    <a:lnTo>
                      <a:pt x="482822" y="199999"/>
                    </a:lnTo>
                    <a:lnTo>
                      <a:pt x="484359" y="197829"/>
                    </a:lnTo>
                    <a:lnTo>
                      <a:pt x="479407" y="193280"/>
                    </a:lnTo>
                    <a:lnTo>
                      <a:pt x="480371" y="191404"/>
                    </a:lnTo>
                    <a:lnTo>
                      <a:pt x="487044" y="194508"/>
                    </a:lnTo>
                    <a:lnTo>
                      <a:pt x="486732" y="190528"/>
                    </a:lnTo>
                    <a:lnTo>
                      <a:pt x="489860" y="191263"/>
                    </a:lnTo>
                    <a:lnTo>
                      <a:pt x="490381" y="188383"/>
                    </a:lnTo>
                    <a:lnTo>
                      <a:pt x="503180" y="192450"/>
                    </a:lnTo>
                    <a:lnTo>
                      <a:pt x="504953" y="188511"/>
                    </a:lnTo>
                    <a:lnTo>
                      <a:pt x="509358" y="184246"/>
                    </a:lnTo>
                    <a:lnTo>
                      <a:pt x="507976" y="182501"/>
                    </a:lnTo>
                    <a:lnTo>
                      <a:pt x="512616" y="181466"/>
                    </a:lnTo>
                    <a:lnTo>
                      <a:pt x="515405" y="178140"/>
                    </a:lnTo>
                    <a:lnTo>
                      <a:pt x="526562" y="180740"/>
                    </a:lnTo>
                    <a:lnTo>
                      <a:pt x="530680" y="183302"/>
                    </a:lnTo>
                    <a:lnTo>
                      <a:pt x="536233" y="189062"/>
                    </a:lnTo>
                    <a:lnTo>
                      <a:pt x="540638" y="195721"/>
                    </a:lnTo>
                    <a:lnTo>
                      <a:pt x="544835" y="196074"/>
                    </a:lnTo>
                    <a:lnTo>
                      <a:pt x="547572" y="194339"/>
                    </a:lnTo>
                    <a:lnTo>
                      <a:pt x="549657" y="198904"/>
                    </a:lnTo>
                    <a:lnTo>
                      <a:pt x="551196" y="192604"/>
                    </a:lnTo>
                    <a:lnTo>
                      <a:pt x="552603" y="195012"/>
                    </a:lnTo>
                    <a:lnTo>
                      <a:pt x="557608" y="196475"/>
                    </a:lnTo>
                    <a:lnTo>
                      <a:pt x="557946" y="193262"/>
                    </a:lnTo>
                    <a:lnTo>
                      <a:pt x="564594" y="194730"/>
                    </a:lnTo>
                    <a:lnTo>
                      <a:pt x="566158" y="198453"/>
                    </a:lnTo>
                    <a:lnTo>
                      <a:pt x="565298" y="202149"/>
                    </a:lnTo>
                    <a:lnTo>
                      <a:pt x="557920" y="203492"/>
                    </a:lnTo>
                    <a:lnTo>
                      <a:pt x="561048" y="207528"/>
                    </a:lnTo>
                    <a:lnTo>
                      <a:pt x="561622" y="212038"/>
                    </a:lnTo>
                    <a:lnTo>
                      <a:pt x="564411" y="211266"/>
                    </a:lnTo>
                    <a:lnTo>
                      <a:pt x="565115" y="208704"/>
                    </a:lnTo>
                    <a:lnTo>
                      <a:pt x="566418" y="211923"/>
                    </a:lnTo>
                    <a:lnTo>
                      <a:pt x="563916" y="215067"/>
                    </a:lnTo>
                    <a:lnTo>
                      <a:pt x="570850" y="216681"/>
                    </a:lnTo>
                    <a:lnTo>
                      <a:pt x="573013" y="214892"/>
                    </a:lnTo>
                    <a:lnTo>
                      <a:pt x="575177" y="216342"/>
                    </a:lnTo>
                    <a:lnTo>
                      <a:pt x="570772" y="218606"/>
                    </a:lnTo>
                    <a:lnTo>
                      <a:pt x="573300" y="221317"/>
                    </a:lnTo>
                    <a:lnTo>
                      <a:pt x="570694" y="222874"/>
                    </a:lnTo>
                    <a:lnTo>
                      <a:pt x="572570" y="224763"/>
                    </a:lnTo>
                    <a:lnTo>
                      <a:pt x="569990" y="226302"/>
                    </a:lnTo>
                    <a:lnTo>
                      <a:pt x="572414" y="228003"/>
                    </a:lnTo>
                    <a:lnTo>
                      <a:pt x="577132" y="228931"/>
                    </a:lnTo>
                    <a:lnTo>
                      <a:pt x="579687" y="235043"/>
                    </a:lnTo>
                    <a:lnTo>
                      <a:pt x="577236" y="237313"/>
                    </a:lnTo>
                    <a:lnTo>
                      <a:pt x="578227" y="242141"/>
                    </a:lnTo>
                    <a:lnTo>
                      <a:pt x="576845" y="245725"/>
                    </a:lnTo>
                    <a:lnTo>
                      <a:pt x="582059" y="248078"/>
                    </a:lnTo>
                    <a:lnTo>
                      <a:pt x="578018" y="253016"/>
                    </a:lnTo>
                    <a:lnTo>
                      <a:pt x="574578" y="263889"/>
                    </a:lnTo>
                    <a:lnTo>
                      <a:pt x="570720" y="270554"/>
                    </a:lnTo>
                    <a:lnTo>
                      <a:pt x="569495" y="276055"/>
                    </a:lnTo>
                    <a:lnTo>
                      <a:pt x="566366" y="283255"/>
                    </a:lnTo>
                    <a:lnTo>
                      <a:pt x="537197" y="258940"/>
                    </a:lnTo>
                    <a:lnTo>
                      <a:pt x="518820" y="243962"/>
                    </a:lnTo>
                    <a:lnTo>
                      <a:pt x="503727" y="230718"/>
                    </a:lnTo>
                    <a:lnTo>
                      <a:pt x="491580" y="221064"/>
                    </a:lnTo>
                    <a:lnTo>
                      <a:pt x="491632" y="228237"/>
                    </a:lnTo>
                    <a:lnTo>
                      <a:pt x="489729" y="231709"/>
                    </a:lnTo>
                    <a:lnTo>
                      <a:pt x="492127" y="235487"/>
                    </a:lnTo>
                    <a:lnTo>
                      <a:pt x="488712" y="240993"/>
                    </a:lnTo>
                    <a:lnTo>
                      <a:pt x="492700" y="242989"/>
                    </a:lnTo>
                    <a:lnTo>
                      <a:pt x="488661" y="250162"/>
                    </a:lnTo>
                    <a:lnTo>
                      <a:pt x="481153" y="259979"/>
                    </a:lnTo>
                    <a:lnTo>
                      <a:pt x="483994" y="262514"/>
                    </a:lnTo>
                    <a:lnTo>
                      <a:pt x="483160" y="264781"/>
                    </a:lnTo>
                    <a:lnTo>
                      <a:pt x="478364" y="271039"/>
                    </a:lnTo>
                    <a:lnTo>
                      <a:pt x="483421" y="276734"/>
                    </a:lnTo>
                    <a:lnTo>
                      <a:pt x="480006" y="279472"/>
                    </a:lnTo>
                    <a:lnTo>
                      <a:pt x="475314" y="286803"/>
                    </a:lnTo>
                    <a:lnTo>
                      <a:pt x="472472" y="287533"/>
                    </a:lnTo>
                    <a:lnTo>
                      <a:pt x="467155" y="292672"/>
                    </a:lnTo>
                    <a:lnTo>
                      <a:pt x="459152" y="301932"/>
                    </a:lnTo>
                    <a:lnTo>
                      <a:pt x="462254" y="304515"/>
                    </a:lnTo>
                    <a:lnTo>
                      <a:pt x="459569" y="307332"/>
                    </a:lnTo>
                    <a:lnTo>
                      <a:pt x="454877" y="314428"/>
                    </a:lnTo>
                    <a:lnTo>
                      <a:pt x="452167" y="311088"/>
                    </a:lnTo>
                    <a:lnTo>
                      <a:pt x="448386" y="313775"/>
                    </a:lnTo>
                    <a:lnTo>
                      <a:pt x="443512" y="321732"/>
                    </a:lnTo>
                    <a:lnTo>
                      <a:pt x="438221" y="325618"/>
                    </a:lnTo>
                    <a:lnTo>
                      <a:pt x="438221" y="319749"/>
                    </a:lnTo>
                    <a:lnTo>
                      <a:pt x="435040" y="321392"/>
                    </a:lnTo>
                    <a:lnTo>
                      <a:pt x="432173" y="326323"/>
                    </a:lnTo>
                    <a:lnTo>
                      <a:pt x="428002" y="329166"/>
                    </a:lnTo>
                    <a:lnTo>
                      <a:pt x="421720" y="342183"/>
                    </a:lnTo>
                    <a:lnTo>
                      <a:pt x="416298" y="351809"/>
                    </a:lnTo>
                    <a:lnTo>
                      <a:pt x="398338" y="335687"/>
                    </a:lnTo>
                    <a:lnTo>
                      <a:pt x="396305" y="340826"/>
                    </a:lnTo>
                    <a:lnTo>
                      <a:pt x="394636" y="341635"/>
                    </a:lnTo>
                    <a:lnTo>
                      <a:pt x="393229" y="346617"/>
                    </a:lnTo>
                    <a:lnTo>
                      <a:pt x="389423" y="347974"/>
                    </a:lnTo>
                    <a:lnTo>
                      <a:pt x="389188" y="352095"/>
                    </a:lnTo>
                    <a:lnTo>
                      <a:pt x="364764" y="330914"/>
                    </a:lnTo>
                    <a:lnTo>
                      <a:pt x="346986" y="315758"/>
                    </a:lnTo>
                    <a:lnTo>
                      <a:pt x="343388" y="322566"/>
                    </a:lnTo>
                    <a:lnTo>
                      <a:pt x="337523" y="322149"/>
                    </a:lnTo>
                    <a:lnTo>
                      <a:pt x="333509" y="320375"/>
                    </a:lnTo>
                    <a:lnTo>
                      <a:pt x="331684" y="320975"/>
                    </a:lnTo>
                    <a:lnTo>
                      <a:pt x="333353" y="326688"/>
                    </a:lnTo>
                    <a:lnTo>
                      <a:pt x="327826" y="328957"/>
                    </a:lnTo>
                    <a:lnTo>
                      <a:pt x="323656" y="327522"/>
                    </a:lnTo>
                    <a:lnTo>
                      <a:pt x="323082" y="333235"/>
                    </a:lnTo>
                    <a:lnTo>
                      <a:pt x="319720" y="337279"/>
                    </a:lnTo>
                    <a:lnTo>
                      <a:pt x="322013" y="339339"/>
                    </a:lnTo>
                    <a:lnTo>
                      <a:pt x="321440" y="342313"/>
                    </a:lnTo>
                    <a:lnTo>
                      <a:pt x="324255" y="344843"/>
                    </a:lnTo>
                    <a:lnTo>
                      <a:pt x="323890" y="348522"/>
                    </a:lnTo>
                    <a:lnTo>
                      <a:pt x="320189" y="354834"/>
                    </a:lnTo>
                    <a:lnTo>
                      <a:pt x="317347" y="357443"/>
                    </a:lnTo>
                    <a:lnTo>
                      <a:pt x="316566" y="360260"/>
                    </a:lnTo>
                    <a:lnTo>
                      <a:pt x="311274" y="365738"/>
                    </a:lnTo>
                    <a:lnTo>
                      <a:pt x="311821" y="369886"/>
                    </a:lnTo>
                    <a:lnTo>
                      <a:pt x="307598" y="369208"/>
                    </a:lnTo>
                    <a:lnTo>
                      <a:pt x="306973" y="367277"/>
                    </a:lnTo>
                    <a:lnTo>
                      <a:pt x="302151" y="365242"/>
                    </a:lnTo>
                    <a:lnTo>
                      <a:pt x="299596" y="366782"/>
                    </a:lnTo>
                    <a:lnTo>
                      <a:pt x="299596" y="369938"/>
                    </a:lnTo>
                    <a:lnTo>
                      <a:pt x="296937" y="369756"/>
                    </a:lnTo>
                    <a:lnTo>
                      <a:pt x="293991" y="366130"/>
                    </a:lnTo>
                    <a:lnTo>
                      <a:pt x="290863" y="367225"/>
                    </a:lnTo>
                    <a:lnTo>
                      <a:pt x="291385" y="361199"/>
                    </a:lnTo>
                    <a:lnTo>
                      <a:pt x="288726" y="357260"/>
                    </a:lnTo>
                    <a:lnTo>
                      <a:pt x="284737" y="356608"/>
                    </a:lnTo>
                    <a:lnTo>
                      <a:pt x="277048" y="376329"/>
                    </a:lnTo>
                    <a:lnTo>
                      <a:pt x="275380" y="376459"/>
                    </a:lnTo>
                    <a:lnTo>
                      <a:pt x="276031" y="380190"/>
                    </a:lnTo>
                    <a:lnTo>
                      <a:pt x="273946" y="384990"/>
                    </a:lnTo>
                    <a:lnTo>
                      <a:pt x="272982" y="390989"/>
                    </a:lnTo>
                    <a:lnTo>
                      <a:pt x="249052" y="407893"/>
                    </a:lnTo>
                    <a:lnTo>
                      <a:pt x="236409" y="405180"/>
                    </a:lnTo>
                    <a:lnTo>
                      <a:pt x="217875" y="420910"/>
                    </a:lnTo>
                    <a:lnTo>
                      <a:pt x="226738" y="395685"/>
                    </a:lnTo>
                    <a:lnTo>
                      <a:pt x="212897" y="364382"/>
                    </a:lnTo>
                    <a:lnTo>
                      <a:pt x="207370" y="366338"/>
                    </a:lnTo>
                    <a:lnTo>
                      <a:pt x="205546" y="363260"/>
                    </a:lnTo>
                    <a:lnTo>
                      <a:pt x="205598" y="360312"/>
                    </a:lnTo>
                    <a:lnTo>
                      <a:pt x="202366" y="357782"/>
                    </a:lnTo>
                    <a:lnTo>
                      <a:pt x="191756" y="357704"/>
                    </a:lnTo>
                    <a:lnTo>
                      <a:pt x="189150" y="358512"/>
                    </a:lnTo>
                    <a:lnTo>
                      <a:pt x="187351" y="356165"/>
                    </a:lnTo>
                    <a:lnTo>
                      <a:pt x="188941" y="349095"/>
                    </a:lnTo>
                    <a:lnTo>
                      <a:pt x="187247" y="349487"/>
                    </a:lnTo>
                    <a:lnTo>
                      <a:pt x="186438" y="345678"/>
                    </a:lnTo>
                    <a:lnTo>
                      <a:pt x="183258" y="344896"/>
                    </a:lnTo>
                    <a:lnTo>
                      <a:pt x="184953" y="339548"/>
                    </a:lnTo>
                    <a:lnTo>
                      <a:pt x="182502" y="336574"/>
                    </a:lnTo>
                    <a:lnTo>
                      <a:pt x="177914" y="333392"/>
                    </a:lnTo>
                    <a:lnTo>
                      <a:pt x="174839" y="334983"/>
                    </a:lnTo>
                    <a:lnTo>
                      <a:pt x="172832" y="332427"/>
                    </a:lnTo>
                    <a:lnTo>
                      <a:pt x="169130" y="334044"/>
                    </a:lnTo>
                    <a:lnTo>
                      <a:pt x="167722" y="331905"/>
                    </a:lnTo>
                    <a:lnTo>
                      <a:pt x="167175" y="327157"/>
                    </a:lnTo>
                    <a:lnTo>
                      <a:pt x="149918" y="306315"/>
                    </a:lnTo>
                    <a:lnTo>
                      <a:pt x="148250" y="290089"/>
                    </a:lnTo>
                    <a:lnTo>
                      <a:pt x="136051" y="287533"/>
                    </a:lnTo>
                    <a:lnTo>
                      <a:pt x="136364" y="289385"/>
                    </a:lnTo>
                    <a:lnTo>
                      <a:pt x="132871" y="292568"/>
                    </a:lnTo>
                    <a:lnTo>
                      <a:pt x="130056" y="292281"/>
                    </a:lnTo>
                    <a:lnTo>
                      <a:pt x="126615" y="294315"/>
                    </a:lnTo>
                    <a:lnTo>
                      <a:pt x="121844" y="299272"/>
                    </a:lnTo>
                    <a:lnTo>
                      <a:pt x="114050" y="301306"/>
                    </a:lnTo>
                    <a:lnTo>
                      <a:pt x="108707" y="306080"/>
                    </a:lnTo>
                    <a:lnTo>
                      <a:pt x="105005" y="305532"/>
                    </a:lnTo>
                    <a:lnTo>
                      <a:pt x="100469" y="306393"/>
                    </a:lnTo>
                    <a:lnTo>
                      <a:pt x="95543" y="304984"/>
                    </a:lnTo>
                    <a:lnTo>
                      <a:pt x="91997" y="299950"/>
                    </a:lnTo>
                    <a:lnTo>
                      <a:pt x="86784" y="300341"/>
                    </a:lnTo>
                    <a:lnTo>
                      <a:pt x="85689" y="302167"/>
                    </a:lnTo>
                    <a:lnTo>
                      <a:pt x="83187" y="300185"/>
                    </a:lnTo>
                    <a:lnTo>
                      <a:pt x="76696" y="300289"/>
                    </a:lnTo>
                    <a:lnTo>
                      <a:pt x="73021" y="301359"/>
                    </a:lnTo>
                    <a:lnTo>
                      <a:pt x="72525" y="297472"/>
                    </a:lnTo>
                    <a:lnTo>
                      <a:pt x="69684" y="297002"/>
                    </a:lnTo>
                    <a:lnTo>
                      <a:pt x="72004" y="294472"/>
                    </a:lnTo>
                    <a:lnTo>
                      <a:pt x="71900" y="290324"/>
                    </a:lnTo>
                    <a:lnTo>
                      <a:pt x="69345" y="287846"/>
                    </a:lnTo>
                    <a:lnTo>
                      <a:pt x="67599" y="283203"/>
                    </a:lnTo>
                    <a:lnTo>
                      <a:pt x="65878" y="283751"/>
                    </a:lnTo>
                    <a:lnTo>
                      <a:pt x="61682" y="279499"/>
                    </a:lnTo>
                    <a:lnTo>
                      <a:pt x="66113" y="273371"/>
                    </a:lnTo>
                    <a:lnTo>
                      <a:pt x="52480" y="281585"/>
                    </a:lnTo>
                    <a:lnTo>
                      <a:pt x="47840" y="282655"/>
                    </a:lnTo>
                    <a:lnTo>
                      <a:pt x="29280" y="298724"/>
                    </a:lnTo>
                    <a:lnTo>
                      <a:pt x="25266" y="303002"/>
                    </a:lnTo>
                    <a:lnTo>
                      <a:pt x="1362" y="290142"/>
                    </a:lnTo>
                    <a:lnTo>
                      <a:pt x="2092" y="286177"/>
                    </a:lnTo>
                    <a:lnTo>
                      <a:pt x="1571" y="279994"/>
                    </a:lnTo>
                    <a:lnTo>
                      <a:pt x="33" y="274777"/>
                    </a:lnTo>
                    <a:lnTo>
                      <a:pt x="33" y="274777"/>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63" name="WY">
              <a:extLst>
                <a:ext uri="{FF2B5EF4-FFF2-40B4-BE49-F238E27FC236}">
                  <a16:creationId xmlns:a16="http://schemas.microsoft.com/office/drawing/2014/main" id="{A7343913-D8BC-CB0B-2373-ABC2175DA27B}"/>
                </a:ext>
              </a:extLst>
            </p:cNvPr>
            <p:cNvSpPr/>
            <p:nvPr/>
          </p:nvSpPr>
          <p:spPr>
            <a:xfrm>
              <a:off x="2893275" y="2592837"/>
              <a:ext cx="805002" cy="632671"/>
            </a:xfrm>
            <a:custGeom>
              <a:avLst/>
              <a:gdLst>
                <a:gd name="connsiteX0" fmla="*/ 33 w 1009569"/>
                <a:gd name="connsiteY0" fmla="*/ 1242 h 791722"/>
                <a:gd name="connsiteX1" fmla="*/ 33 w 1009569"/>
                <a:gd name="connsiteY1" fmla="*/ 991 h 791722"/>
                <a:gd name="connsiteX2" fmla="*/ 38159 w 1009569"/>
                <a:gd name="connsiteY2" fmla="*/ 1007 h 791722"/>
                <a:gd name="connsiteX3" fmla="*/ 50507 w 1009569"/>
                <a:gd name="connsiteY3" fmla="*/ 2783 h 791722"/>
                <a:gd name="connsiteX4" fmla="*/ 78980 w 1009569"/>
                <a:gd name="connsiteY4" fmla="*/ 2713 h 791722"/>
                <a:gd name="connsiteX5" fmla="*/ 87809 w 1009569"/>
                <a:gd name="connsiteY5" fmla="*/ 2475 h 791722"/>
                <a:gd name="connsiteX6" fmla="*/ 93379 w 1009569"/>
                <a:gd name="connsiteY6" fmla="*/ 1289 h 791722"/>
                <a:gd name="connsiteX7" fmla="*/ 125658 w 1009569"/>
                <a:gd name="connsiteY7" fmla="*/ 1808 h 791722"/>
                <a:gd name="connsiteX8" fmla="*/ 136823 w 1009569"/>
                <a:gd name="connsiteY8" fmla="*/ 464 h 791722"/>
                <a:gd name="connsiteX9" fmla="*/ 177203 w 1009569"/>
                <a:gd name="connsiteY9" fmla="*/ 529 h 791722"/>
                <a:gd name="connsiteX10" fmla="*/ 182912 w 1009569"/>
                <a:gd name="connsiteY10" fmla="*/ 819 h 791722"/>
                <a:gd name="connsiteX11" fmla="*/ 249122 w 1009569"/>
                <a:gd name="connsiteY11" fmla="*/ 107 h 791722"/>
                <a:gd name="connsiteX12" fmla="*/ 281367 w 1009569"/>
                <a:gd name="connsiteY12" fmla="*/ 0 h 791722"/>
                <a:gd name="connsiteX13" fmla="*/ 284261 w 1009569"/>
                <a:gd name="connsiteY13" fmla="*/ 1278 h 791722"/>
                <a:gd name="connsiteX14" fmla="*/ 354199 w 1009569"/>
                <a:gd name="connsiteY14" fmla="*/ 1106 h 791722"/>
                <a:gd name="connsiteX15" fmla="*/ 366320 w 1009569"/>
                <a:gd name="connsiteY15" fmla="*/ 1257 h 791722"/>
                <a:gd name="connsiteX16" fmla="*/ 407323 w 1009569"/>
                <a:gd name="connsiteY16" fmla="*/ 1101 h 791722"/>
                <a:gd name="connsiteX17" fmla="*/ 496186 w 1009569"/>
                <a:gd name="connsiteY17" fmla="*/ 1059 h 791722"/>
                <a:gd name="connsiteX18" fmla="*/ 514850 w 1009569"/>
                <a:gd name="connsiteY18" fmla="*/ 895 h 791722"/>
                <a:gd name="connsiteX19" fmla="*/ 566228 w 1009569"/>
                <a:gd name="connsiteY19" fmla="*/ 1221 h 791722"/>
                <a:gd name="connsiteX20" fmla="*/ 572354 w 1009569"/>
                <a:gd name="connsiteY20" fmla="*/ 1881 h 791722"/>
                <a:gd name="connsiteX21" fmla="*/ 710588 w 1009569"/>
                <a:gd name="connsiteY21" fmla="*/ 2559 h 791722"/>
                <a:gd name="connsiteX22" fmla="*/ 739131 w 1009569"/>
                <a:gd name="connsiteY22" fmla="*/ 2514 h 791722"/>
                <a:gd name="connsiteX23" fmla="*/ 741295 w 1009569"/>
                <a:gd name="connsiteY23" fmla="*/ 1137 h 791722"/>
                <a:gd name="connsiteX24" fmla="*/ 779926 w 1009569"/>
                <a:gd name="connsiteY24" fmla="*/ 1098 h 791722"/>
                <a:gd name="connsiteX25" fmla="*/ 888939 w 1009569"/>
                <a:gd name="connsiteY25" fmla="*/ 1182 h 791722"/>
                <a:gd name="connsiteX26" fmla="*/ 931715 w 1009569"/>
                <a:gd name="connsiteY26" fmla="*/ 1461 h 791722"/>
                <a:gd name="connsiteX27" fmla="*/ 1008769 w 1009569"/>
                <a:gd name="connsiteY27" fmla="*/ 1675 h 791722"/>
                <a:gd name="connsiteX28" fmla="*/ 1009056 w 1009569"/>
                <a:gd name="connsiteY28" fmla="*/ 26667 h 791722"/>
                <a:gd name="connsiteX29" fmla="*/ 1009056 w 1009569"/>
                <a:gd name="connsiteY29" fmla="*/ 84223 h 791722"/>
                <a:gd name="connsiteX30" fmla="*/ 1009134 w 1009569"/>
                <a:gd name="connsiteY30" fmla="*/ 153230 h 791722"/>
                <a:gd name="connsiteX31" fmla="*/ 1009264 w 1009569"/>
                <a:gd name="connsiteY31" fmla="*/ 167244 h 791722"/>
                <a:gd name="connsiteX32" fmla="*/ 1009134 w 1009569"/>
                <a:gd name="connsiteY32" fmla="*/ 232829 h 791722"/>
                <a:gd name="connsiteX33" fmla="*/ 1009212 w 1009569"/>
                <a:gd name="connsiteY33" fmla="*/ 319955 h 791722"/>
                <a:gd name="connsiteX34" fmla="*/ 1009473 w 1009569"/>
                <a:gd name="connsiteY34" fmla="*/ 399439 h 791722"/>
                <a:gd name="connsiteX35" fmla="*/ 1009525 w 1009569"/>
                <a:gd name="connsiteY35" fmla="*/ 606247 h 791722"/>
                <a:gd name="connsiteX36" fmla="*/ 1009499 w 1009569"/>
                <a:gd name="connsiteY36" fmla="*/ 676994 h 791722"/>
                <a:gd name="connsiteX37" fmla="*/ 1009603 w 1009569"/>
                <a:gd name="connsiteY37" fmla="*/ 714398 h 791722"/>
                <a:gd name="connsiteX38" fmla="*/ 1009421 w 1009569"/>
                <a:gd name="connsiteY38" fmla="*/ 760630 h 791722"/>
                <a:gd name="connsiteX39" fmla="*/ 1009447 w 1009569"/>
                <a:gd name="connsiteY39" fmla="*/ 790459 h 791722"/>
                <a:gd name="connsiteX40" fmla="*/ 992112 w 1009569"/>
                <a:gd name="connsiteY40" fmla="*/ 790392 h 791722"/>
                <a:gd name="connsiteX41" fmla="*/ 926945 w 1009569"/>
                <a:gd name="connsiteY41" fmla="*/ 790457 h 791722"/>
                <a:gd name="connsiteX42" fmla="*/ 889903 w 1009569"/>
                <a:gd name="connsiteY42" fmla="*/ 791075 h 791722"/>
                <a:gd name="connsiteX43" fmla="*/ 835970 w 1009569"/>
                <a:gd name="connsiteY43" fmla="*/ 791075 h 791722"/>
                <a:gd name="connsiteX44" fmla="*/ 764729 w 1009569"/>
                <a:gd name="connsiteY44" fmla="*/ 791323 h 791722"/>
                <a:gd name="connsiteX45" fmla="*/ 697346 w 1009569"/>
                <a:gd name="connsiteY45" fmla="*/ 791161 h 791722"/>
                <a:gd name="connsiteX46" fmla="*/ 665387 w 1009569"/>
                <a:gd name="connsiteY46" fmla="*/ 790352 h 791722"/>
                <a:gd name="connsiteX47" fmla="*/ 605094 w 1009569"/>
                <a:gd name="connsiteY47" fmla="*/ 790219 h 791722"/>
                <a:gd name="connsiteX48" fmla="*/ 584136 w 1009569"/>
                <a:gd name="connsiteY48" fmla="*/ 790076 h 791722"/>
                <a:gd name="connsiteX49" fmla="*/ 476375 w 1009569"/>
                <a:gd name="connsiteY49" fmla="*/ 790352 h 791722"/>
                <a:gd name="connsiteX50" fmla="*/ 433703 w 1009569"/>
                <a:gd name="connsiteY50" fmla="*/ 790334 h 791722"/>
                <a:gd name="connsiteX51" fmla="*/ 404300 w 1009569"/>
                <a:gd name="connsiteY51" fmla="*/ 790707 h 791722"/>
                <a:gd name="connsiteX52" fmla="*/ 312961 w 1009569"/>
                <a:gd name="connsiteY52" fmla="*/ 790712 h 791722"/>
                <a:gd name="connsiteX53" fmla="*/ 260201 w 1009569"/>
                <a:gd name="connsiteY53" fmla="*/ 790530 h 791722"/>
                <a:gd name="connsiteX54" fmla="*/ 222586 w 1009569"/>
                <a:gd name="connsiteY54" fmla="*/ 790911 h 791722"/>
                <a:gd name="connsiteX55" fmla="*/ 179914 w 1009569"/>
                <a:gd name="connsiteY55" fmla="*/ 791169 h 791722"/>
                <a:gd name="connsiteX56" fmla="*/ 137722 w 1009569"/>
                <a:gd name="connsiteY56" fmla="*/ 791294 h 791722"/>
                <a:gd name="connsiteX57" fmla="*/ 112554 w 1009569"/>
                <a:gd name="connsiteY57" fmla="*/ 791719 h 791722"/>
                <a:gd name="connsiteX58" fmla="*/ 79256 w 1009569"/>
                <a:gd name="connsiteY58" fmla="*/ 791722 h 791722"/>
                <a:gd name="connsiteX59" fmla="*/ 73373 w 1009569"/>
                <a:gd name="connsiteY59" fmla="*/ 791430 h 791722"/>
                <a:gd name="connsiteX60" fmla="*/ 53838 w 1009569"/>
                <a:gd name="connsiteY60" fmla="*/ 791448 h 791722"/>
                <a:gd name="connsiteX61" fmla="*/ 1149 w 1009569"/>
                <a:gd name="connsiteY61" fmla="*/ 791135 h 791722"/>
                <a:gd name="connsiteX62" fmla="*/ 1151 w 1009569"/>
                <a:gd name="connsiteY62" fmla="*/ 743482 h 791722"/>
                <a:gd name="connsiteX63" fmla="*/ 1297 w 1009569"/>
                <a:gd name="connsiteY63" fmla="*/ 693611 h 791722"/>
                <a:gd name="connsiteX64" fmla="*/ 1076 w 1009569"/>
                <a:gd name="connsiteY64" fmla="*/ 521617 h 791722"/>
                <a:gd name="connsiteX65" fmla="*/ 1263 w 1009569"/>
                <a:gd name="connsiteY65" fmla="*/ 484426 h 791722"/>
                <a:gd name="connsiteX66" fmla="*/ 1621 w 1009569"/>
                <a:gd name="connsiteY66" fmla="*/ 457597 h 791722"/>
                <a:gd name="connsiteX67" fmla="*/ 1553 w 1009569"/>
                <a:gd name="connsiteY67" fmla="*/ 356261 h 791722"/>
                <a:gd name="connsiteX68" fmla="*/ 1425 w 1009569"/>
                <a:gd name="connsiteY68" fmla="*/ 340427 h 791722"/>
                <a:gd name="connsiteX69" fmla="*/ 1350 w 1009569"/>
                <a:gd name="connsiteY69" fmla="*/ 279029 h 791722"/>
                <a:gd name="connsiteX70" fmla="*/ 1185 w 1009569"/>
                <a:gd name="connsiteY70" fmla="*/ 255575 h 791722"/>
                <a:gd name="connsiteX71" fmla="*/ 1073 w 1009569"/>
                <a:gd name="connsiteY71" fmla="*/ 203493 h 791722"/>
                <a:gd name="connsiteX72" fmla="*/ 734 w 1009569"/>
                <a:gd name="connsiteY72" fmla="*/ 132338 h 791722"/>
                <a:gd name="connsiteX73" fmla="*/ 839 w 1009569"/>
                <a:gd name="connsiteY73" fmla="*/ 108008 h 791722"/>
                <a:gd name="connsiteX74" fmla="*/ 341 w 1009569"/>
                <a:gd name="connsiteY74" fmla="*/ 107132 h 791722"/>
                <a:gd name="connsiteX75" fmla="*/ 117 w 1009569"/>
                <a:gd name="connsiteY75" fmla="*/ 56911 h 791722"/>
                <a:gd name="connsiteX76" fmla="*/ 33 w 1009569"/>
                <a:gd name="connsiteY76" fmla="*/ 1242 h 791722"/>
                <a:gd name="connsiteX77" fmla="*/ 33 w 1009569"/>
                <a:gd name="connsiteY77" fmla="*/ 1242 h 791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009569" h="791722">
                  <a:moveTo>
                    <a:pt x="33" y="1242"/>
                  </a:moveTo>
                  <a:lnTo>
                    <a:pt x="33" y="991"/>
                  </a:lnTo>
                  <a:lnTo>
                    <a:pt x="38159" y="1007"/>
                  </a:lnTo>
                  <a:lnTo>
                    <a:pt x="50507" y="2783"/>
                  </a:lnTo>
                  <a:lnTo>
                    <a:pt x="78980" y="2713"/>
                  </a:lnTo>
                  <a:lnTo>
                    <a:pt x="87809" y="2475"/>
                  </a:lnTo>
                  <a:lnTo>
                    <a:pt x="93379" y="1289"/>
                  </a:lnTo>
                  <a:lnTo>
                    <a:pt x="125658" y="1808"/>
                  </a:lnTo>
                  <a:lnTo>
                    <a:pt x="136823" y="464"/>
                  </a:lnTo>
                  <a:lnTo>
                    <a:pt x="177203" y="529"/>
                  </a:lnTo>
                  <a:lnTo>
                    <a:pt x="182912" y="819"/>
                  </a:lnTo>
                  <a:lnTo>
                    <a:pt x="249122" y="107"/>
                  </a:lnTo>
                  <a:lnTo>
                    <a:pt x="281367" y="0"/>
                  </a:lnTo>
                  <a:lnTo>
                    <a:pt x="284261" y="1278"/>
                  </a:lnTo>
                  <a:lnTo>
                    <a:pt x="354199" y="1106"/>
                  </a:lnTo>
                  <a:lnTo>
                    <a:pt x="366320" y="1257"/>
                  </a:lnTo>
                  <a:lnTo>
                    <a:pt x="407323" y="1101"/>
                  </a:lnTo>
                  <a:lnTo>
                    <a:pt x="496186" y="1059"/>
                  </a:lnTo>
                  <a:lnTo>
                    <a:pt x="514850" y="895"/>
                  </a:lnTo>
                  <a:lnTo>
                    <a:pt x="566228" y="1221"/>
                  </a:lnTo>
                  <a:lnTo>
                    <a:pt x="572354" y="1881"/>
                  </a:lnTo>
                  <a:lnTo>
                    <a:pt x="710588" y="2559"/>
                  </a:lnTo>
                  <a:lnTo>
                    <a:pt x="739131" y="2514"/>
                  </a:lnTo>
                  <a:lnTo>
                    <a:pt x="741295" y="1137"/>
                  </a:lnTo>
                  <a:lnTo>
                    <a:pt x="779926" y="1098"/>
                  </a:lnTo>
                  <a:lnTo>
                    <a:pt x="888939" y="1182"/>
                  </a:lnTo>
                  <a:lnTo>
                    <a:pt x="931715" y="1461"/>
                  </a:lnTo>
                  <a:lnTo>
                    <a:pt x="1008769" y="1675"/>
                  </a:lnTo>
                  <a:lnTo>
                    <a:pt x="1009056" y="26667"/>
                  </a:lnTo>
                  <a:lnTo>
                    <a:pt x="1009056" y="84223"/>
                  </a:lnTo>
                  <a:lnTo>
                    <a:pt x="1009134" y="153230"/>
                  </a:lnTo>
                  <a:lnTo>
                    <a:pt x="1009264" y="167244"/>
                  </a:lnTo>
                  <a:lnTo>
                    <a:pt x="1009134" y="232829"/>
                  </a:lnTo>
                  <a:lnTo>
                    <a:pt x="1009212" y="319955"/>
                  </a:lnTo>
                  <a:lnTo>
                    <a:pt x="1009473" y="399439"/>
                  </a:lnTo>
                  <a:lnTo>
                    <a:pt x="1009525" y="606247"/>
                  </a:lnTo>
                  <a:lnTo>
                    <a:pt x="1009499" y="676994"/>
                  </a:lnTo>
                  <a:lnTo>
                    <a:pt x="1009603" y="714398"/>
                  </a:lnTo>
                  <a:lnTo>
                    <a:pt x="1009421" y="760630"/>
                  </a:lnTo>
                  <a:lnTo>
                    <a:pt x="1009447" y="790459"/>
                  </a:lnTo>
                  <a:lnTo>
                    <a:pt x="992112" y="790392"/>
                  </a:lnTo>
                  <a:lnTo>
                    <a:pt x="926945" y="790457"/>
                  </a:lnTo>
                  <a:lnTo>
                    <a:pt x="889903" y="791075"/>
                  </a:lnTo>
                  <a:lnTo>
                    <a:pt x="835970" y="791075"/>
                  </a:lnTo>
                  <a:lnTo>
                    <a:pt x="764729" y="791323"/>
                  </a:lnTo>
                  <a:lnTo>
                    <a:pt x="697346" y="791161"/>
                  </a:lnTo>
                  <a:lnTo>
                    <a:pt x="665387" y="790352"/>
                  </a:lnTo>
                  <a:lnTo>
                    <a:pt x="605094" y="790219"/>
                  </a:lnTo>
                  <a:lnTo>
                    <a:pt x="584136" y="790076"/>
                  </a:lnTo>
                  <a:lnTo>
                    <a:pt x="476375" y="790352"/>
                  </a:lnTo>
                  <a:lnTo>
                    <a:pt x="433703" y="790334"/>
                  </a:lnTo>
                  <a:lnTo>
                    <a:pt x="404300" y="790707"/>
                  </a:lnTo>
                  <a:lnTo>
                    <a:pt x="312961" y="790712"/>
                  </a:lnTo>
                  <a:lnTo>
                    <a:pt x="260201" y="790530"/>
                  </a:lnTo>
                  <a:lnTo>
                    <a:pt x="222586" y="790911"/>
                  </a:lnTo>
                  <a:lnTo>
                    <a:pt x="179914" y="791169"/>
                  </a:lnTo>
                  <a:lnTo>
                    <a:pt x="137722" y="791294"/>
                  </a:lnTo>
                  <a:lnTo>
                    <a:pt x="112554" y="791719"/>
                  </a:lnTo>
                  <a:lnTo>
                    <a:pt x="79256" y="791722"/>
                  </a:lnTo>
                  <a:lnTo>
                    <a:pt x="73373" y="791430"/>
                  </a:lnTo>
                  <a:lnTo>
                    <a:pt x="53838" y="791448"/>
                  </a:lnTo>
                  <a:lnTo>
                    <a:pt x="1149" y="791135"/>
                  </a:lnTo>
                  <a:lnTo>
                    <a:pt x="1151" y="743482"/>
                  </a:lnTo>
                  <a:lnTo>
                    <a:pt x="1297" y="693611"/>
                  </a:lnTo>
                  <a:lnTo>
                    <a:pt x="1076" y="521617"/>
                  </a:lnTo>
                  <a:lnTo>
                    <a:pt x="1263" y="484426"/>
                  </a:lnTo>
                  <a:lnTo>
                    <a:pt x="1621" y="457597"/>
                  </a:lnTo>
                  <a:lnTo>
                    <a:pt x="1553" y="356261"/>
                  </a:lnTo>
                  <a:lnTo>
                    <a:pt x="1425" y="340427"/>
                  </a:lnTo>
                  <a:lnTo>
                    <a:pt x="1350" y="279029"/>
                  </a:lnTo>
                  <a:lnTo>
                    <a:pt x="1185" y="255575"/>
                  </a:lnTo>
                  <a:lnTo>
                    <a:pt x="1073" y="203493"/>
                  </a:lnTo>
                  <a:lnTo>
                    <a:pt x="734" y="132338"/>
                  </a:lnTo>
                  <a:lnTo>
                    <a:pt x="839" y="108008"/>
                  </a:lnTo>
                  <a:lnTo>
                    <a:pt x="341" y="107132"/>
                  </a:lnTo>
                  <a:lnTo>
                    <a:pt x="117" y="56911"/>
                  </a:lnTo>
                  <a:lnTo>
                    <a:pt x="33" y="1242"/>
                  </a:lnTo>
                  <a:lnTo>
                    <a:pt x="33" y="1242"/>
                  </a:lnTo>
                </a:path>
              </a:pathLst>
            </a:custGeom>
            <a:solidFill>
              <a:srgbClr val="BC2C3C">
                <a:lumMod val="100000"/>
              </a:srgbClr>
            </a:solidFill>
            <a:ln w="3175" cap="sq">
              <a:solidFill>
                <a:schemeClr val="bg1"/>
              </a:solidFill>
              <a:prstDash val="solid"/>
              <a:bevel/>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532576711"/>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D3DC066-7994-0F4E-4859-699E621953E3}"/>
            </a:ext>
          </a:extLst>
        </p:cNvPr>
        <p:cNvGrpSpPr/>
        <p:nvPr/>
      </p:nvGrpSpPr>
      <p:grpSpPr>
        <a:xfrm>
          <a:off x="0" y="0"/>
          <a:ext cx="0" cy="0"/>
          <a:chOff x="0" y="0"/>
          <a:chExt cx="0" cy="0"/>
        </a:xfrm>
      </p:grpSpPr>
      <p:sp>
        <p:nvSpPr>
          <p:cNvPr id="6" name="Text Placeholder 5">
            <a:extLst>
              <a:ext uri="{FF2B5EF4-FFF2-40B4-BE49-F238E27FC236}">
                <a16:creationId xmlns:a16="http://schemas.microsoft.com/office/drawing/2014/main" id="{9FDF4973-15C0-6481-A79E-9CD42612F2C3}"/>
              </a:ext>
            </a:extLst>
          </p:cNvPr>
          <p:cNvSpPr>
            <a:spLocks noGrp="1"/>
          </p:cNvSpPr>
          <p:nvPr>
            <p:ph type="body" sz="quarter" idx="13"/>
          </p:nvPr>
        </p:nvSpPr>
        <p:spPr>
          <a:xfrm>
            <a:off x="669925" y="287339"/>
            <a:ext cx="10852150" cy="779462"/>
          </a:xfrm>
        </p:spPr>
        <p:txBody>
          <a:bodyPr/>
          <a:lstStyle/>
          <a:p>
            <a:r>
              <a:rPr lang="en-US" altLang="en-US" dirty="0">
                <a:ea typeface="ＭＳ Ｐゴシック" panose="020B0600070205080204" pitchFamily="34" charset="-128"/>
                <a:cs typeface="Georgia"/>
              </a:rPr>
              <a:t>Cook Political Report Race Ratings of 2026 governor seats</a:t>
            </a:r>
            <a:endParaRPr lang="en-US" dirty="0"/>
          </a:p>
        </p:txBody>
      </p:sp>
      <p:sp>
        <p:nvSpPr>
          <p:cNvPr id="11" name="Content Placeholder 3">
            <a:extLst>
              <a:ext uri="{FF2B5EF4-FFF2-40B4-BE49-F238E27FC236}">
                <a16:creationId xmlns:a16="http://schemas.microsoft.com/office/drawing/2014/main" id="{BD4DC2D5-7213-3692-BB6A-6EFAB4C3B7AE}"/>
              </a:ext>
            </a:extLst>
          </p:cNvPr>
          <p:cNvSpPr txBox="1">
            <a:spLocks/>
          </p:cNvSpPr>
          <p:nvPr/>
        </p:nvSpPr>
        <p:spPr>
          <a:xfrm>
            <a:off x="1708059" y="6343651"/>
            <a:ext cx="7508309" cy="457200"/>
          </a:xfrm>
          <a:prstGeom prst="rect">
            <a:avLst/>
          </a:prstGeom>
        </p:spPr>
        <p:txBody>
          <a:bodyPr vert="horz" lIns="91440" tIns="45720" rIns="91440" bIns="45720" rtlCol="0" anchor="ctr"/>
          <a:lstStyle>
            <a:defPPr>
              <a:defRPr lang="en-US"/>
            </a:defPPr>
            <a:lvl1pPr marL="0" algn="r" defTabSz="914400" rtl="0" eaLnBrk="1" latinLnBrk="0" hangingPunct="1">
              <a:defRPr sz="800" kern="1200">
                <a:solidFill>
                  <a:srgbClr val="FFFFFF"/>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FFFFFF"/>
                </a:solidFill>
                <a:effectLst/>
                <a:uLnTx/>
                <a:uFillTx/>
                <a:latin typeface="Calibri" panose="020F0502020204030204"/>
                <a:ea typeface="+mn-ea"/>
                <a:cs typeface="+mn-cs"/>
              </a:rPr>
              <a:t>SOURCE </a:t>
            </a:r>
            <a:r>
              <a:rPr kumimoji="0" lang="en-US" sz="800" b="0" i="1" u="none" strike="noStrike" kern="1200" cap="none" spc="0" normalizeH="0" baseline="0" noProof="0">
                <a:ln>
                  <a:noFill/>
                </a:ln>
                <a:solidFill>
                  <a:srgbClr val="FFFFFF"/>
                </a:solidFill>
                <a:effectLst/>
                <a:uLnTx/>
                <a:uFillTx/>
                <a:latin typeface="Calibri" panose="020F0502020204030204"/>
                <a:ea typeface="+mn-ea"/>
                <a:cs typeface="+mn-cs"/>
              </a:rPr>
              <a:t>Cook Political Report with Amy Walter</a:t>
            </a:r>
            <a:endParaRPr kumimoji="0" lang="en-US" sz="800" b="0"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graphicFrame>
        <p:nvGraphicFramePr>
          <p:cNvPr id="2" name="Content Placeholder 4">
            <a:extLst>
              <a:ext uri="{FF2B5EF4-FFF2-40B4-BE49-F238E27FC236}">
                <a16:creationId xmlns:a16="http://schemas.microsoft.com/office/drawing/2014/main" id="{CD357AE5-06EB-4B9B-8892-705E063CF296}"/>
              </a:ext>
            </a:extLst>
          </p:cNvPr>
          <p:cNvGraphicFramePr>
            <a:graphicFrameLocks/>
          </p:cNvGraphicFramePr>
          <p:nvPr/>
        </p:nvGraphicFramePr>
        <p:xfrm>
          <a:off x="609599" y="1497331"/>
          <a:ext cx="10972801" cy="4846320"/>
        </p:xfrm>
        <a:graphic>
          <a:graphicData uri="http://schemas.openxmlformats.org/drawingml/2006/table">
            <a:tbl>
              <a:tblPr firstRow="1" bandRow="1"/>
              <a:tblGrid>
                <a:gridCol w="1567543">
                  <a:extLst>
                    <a:ext uri="{9D8B030D-6E8A-4147-A177-3AD203B41FA5}">
                      <a16:colId xmlns:a16="http://schemas.microsoft.com/office/drawing/2014/main" val="3088044167"/>
                    </a:ext>
                  </a:extLst>
                </a:gridCol>
                <a:gridCol w="1567543">
                  <a:extLst>
                    <a:ext uri="{9D8B030D-6E8A-4147-A177-3AD203B41FA5}">
                      <a16:colId xmlns:a16="http://schemas.microsoft.com/office/drawing/2014/main" val="4059442663"/>
                    </a:ext>
                  </a:extLst>
                </a:gridCol>
                <a:gridCol w="1567543">
                  <a:extLst>
                    <a:ext uri="{9D8B030D-6E8A-4147-A177-3AD203B41FA5}">
                      <a16:colId xmlns:a16="http://schemas.microsoft.com/office/drawing/2014/main" val="410691378"/>
                    </a:ext>
                  </a:extLst>
                </a:gridCol>
                <a:gridCol w="1567543">
                  <a:extLst>
                    <a:ext uri="{9D8B030D-6E8A-4147-A177-3AD203B41FA5}">
                      <a16:colId xmlns:a16="http://schemas.microsoft.com/office/drawing/2014/main" val="2646522239"/>
                    </a:ext>
                  </a:extLst>
                </a:gridCol>
                <a:gridCol w="1567543">
                  <a:extLst>
                    <a:ext uri="{9D8B030D-6E8A-4147-A177-3AD203B41FA5}">
                      <a16:colId xmlns:a16="http://schemas.microsoft.com/office/drawing/2014/main" val="3796363478"/>
                    </a:ext>
                  </a:extLst>
                </a:gridCol>
                <a:gridCol w="1567543">
                  <a:extLst>
                    <a:ext uri="{9D8B030D-6E8A-4147-A177-3AD203B41FA5}">
                      <a16:colId xmlns:a16="http://schemas.microsoft.com/office/drawing/2014/main" val="3965150924"/>
                    </a:ext>
                  </a:extLst>
                </a:gridCol>
                <a:gridCol w="1567543">
                  <a:extLst>
                    <a:ext uri="{9D8B030D-6E8A-4147-A177-3AD203B41FA5}">
                      <a16:colId xmlns:a16="http://schemas.microsoft.com/office/drawing/2014/main" val="1027503553"/>
                    </a:ext>
                  </a:extLst>
                </a:gridCol>
              </a:tblGrid>
              <a:tr h="640080">
                <a:tc>
                  <a:txBody>
                    <a:bodyPr/>
                    <a:lstStyle>
                      <a:lvl1pPr marL="0" algn="l" defTabSz="914400" rtl="0" eaLnBrk="1" latinLnBrk="0" hangingPunct="1">
                        <a:defRPr sz="1800" b="1" kern="1200">
                          <a:solidFill>
                            <a:schemeClr val="lt1"/>
                          </a:solidFill>
                          <a:latin typeface="Arial" panose="020B0604020202020204"/>
                        </a:defRPr>
                      </a:lvl1pPr>
                      <a:lvl2pPr marL="457200" algn="l" defTabSz="914400" rtl="0" eaLnBrk="1" latinLnBrk="0" hangingPunct="1">
                        <a:defRPr sz="1800" b="1" kern="1200">
                          <a:solidFill>
                            <a:schemeClr val="lt1"/>
                          </a:solidFill>
                          <a:latin typeface="Arial" panose="020B0604020202020204"/>
                        </a:defRPr>
                      </a:lvl2pPr>
                      <a:lvl3pPr marL="914400" algn="l" defTabSz="914400" rtl="0" eaLnBrk="1" latinLnBrk="0" hangingPunct="1">
                        <a:defRPr sz="1800" b="1" kern="1200">
                          <a:solidFill>
                            <a:schemeClr val="lt1"/>
                          </a:solidFill>
                          <a:latin typeface="Arial" panose="020B0604020202020204"/>
                        </a:defRPr>
                      </a:lvl3pPr>
                      <a:lvl4pPr marL="1371600" algn="l" defTabSz="914400" rtl="0" eaLnBrk="1" latinLnBrk="0" hangingPunct="1">
                        <a:defRPr sz="1800" b="1" kern="1200">
                          <a:solidFill>
                            <a:schemeClr val="lt1"/>
                          </a:solidFill>
                          <a:latin typeface="Arial" panose="020B0604020202020204"/>
                        </a:defRPr>
                      </a:lvl4pPr>
                      <a:lvl5pPr marL="1828800" algn="l" defTabSz="914400" rtl="0" eaLnBrk="1" latinLnBrk="0" hangingPunct="1">
                        <a:defRPr sz="1800" b="1" kern="1200">
                          <a:solidFill>
                            <a:schemeClr val="lt1"/>
                          </a:solidFill>
                          <a:latin typeface="Arial" panose="020B0604020202020204"/>
                        </a:defRPr>
                      </a:lvl5pPr>
                      <a:lvl6pPr marL="2286000" algn="l" defTabSz="914400" rtl="0" eaLnBrk="1" latinLnBrk="0" hangingPunct="1">
                        <a:defRPr sz="1800" b="1" kern="1200">
                          <a:solidFill>
                            <a:schemeClr val="lt1"/>
                          </a:solidFill>
                          <a:latin typeface="Arial" panose="020B0604020202020204"/>
                        </a:defRPr>
                      </a:lvl6pPr>
                      <a:lvl7pPr marL="2743200" algn="l" defTabSz="914400" rtl="0" eaLnBrk="1" latinLnBrk="0" hangingPunct="1">
                        <a:defRPr sz="1800" b="1" kern="1200">
                          <a:solidFill>
                            <a:schemeClr val="lt1"/>
                          </a:solidFill>
                          <a:latin typeface="Arial" panose="020B0604020202020204"/>
                        </a:defRPr>
                      </a:lvl7pPr>
                      <a:lvl8pPr marL="3200400" algn="l" defTabSz="914400" rtl="0" eaLnBrk="1" latinLnBrk="0" hangingPunct="1">
                        <a:defRPr sz="1800" b="1" kern="1200">
                          <a:solidFill>
                            <a:schemeClr val="lt1"/>
                          </a:solidFill>
                          <a:latin typeface="Arial" panose="020B0604020202020204"/>
                        </a:defRPr>
                      </a:lvl8pPr>
                      <a:lvl9pPr marL="3657600" algn="l" defTabSz="914400" rtl="0" eaLnBrk="1" latinLnBrk="0" hangingPunct="1">
                        <a:defRPr sz="1800" b="1" kern="1200">
                          <a:solidFill>
                            <a:schemeClr val="lt1"/>
                          </a:solidFill>
                          <a:latin typeface="Arial" panose="020B0604020202020204"/>
                        </a:defRPr>
                      </a:lvl9pPr>
                    </a:lstStyle>
                    <a:p>
                      <a:pPr algn="ctr">
                        <a:lnSpc>
                          <a:spcPct val="100000"/>
                        </a:lnSpc>
                        <a:spcBef>
                          <a:spcPts val="0"/>
                        </a:spcBef>
                        <a:spcAft>
                          <a:spcPts val="600"/>
                        </a:spcAft>
                      </a:pPr>
                      <a:r>
                        <a:rPr lang="en-US" sz="1400" dirty="0"/>
                        <a:t>SOLID D</a:t>
                      </a:r>
                    </a:p>
                    <a:p>
                      <a:pPr marL="0" marR="0" lvl="0" indent="0" algn="ctr" defTabSz="914377" rtl="0" eaLnBrk="1" fontAlgn="auto" latinLnBrk="0" hangingPunct="1">
                        <a:lnSpc>
                          <a:spcPct val="100000"/>
                        </a:lnSpc>
                        <a:spcBef>
                          <a:spcPts val="0"/>
                        </a:spcBef>
                        <a:spcAft>
                          <a:spcPts val="600"/>
                        </a:spcAft>
                        <a:buClrTx/>
                        <a:buSzTx/>
                        <a:buFontTx/>
                        <a:buNone/>
                        <a:tabLst/>
                        <a:defRPr/>
                      </a:pPr>
                      <a:r>
                        <a:rPr lang="en-US" sz="1200" b="0" dirty="0"/>
                        <a:t>13 DEM </a:t>
                      </a:r>
                      <a:r>
                        <a:rPr lang="en-US" sz="1200" b="0" dirty="0">
                          <a:latin typeface="Segoe UI Symbol" panose="020B0502040204020203" pitchFamily="34" charset="0"/>
                          <a:ea typeface="Segoe UI Symbol" panose="020B0502040204020203" pitchFamily="34" charset="0"/>
                        </a:rPr>
                        <a:t>⦁ </a:t>
                      </a:r>
                      <a:r>
                        <a:rPr lang="en-US" sz="1200" b="0" dirty="0">
                          <a:latin typeface="+mn-lt"/>
                          <a:ea typeface="Segoe UI Symbol" panose="020B0502040204020203" pitchFamily="34" charset="0"/>
                        </a:rPr>
                        <a:t>0 GOP</a:t>
                      </a:r>
                      <a:endParaRPr lang="en-US" sz="1200" b="0" dirty="0">
                        <a:latin typeface="+mn-lt"/>
                      </a:endParaRPr>
                    </a:p>
                  </a:txBody>
                  <a:tcPr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245C94"/>
                    </a:solidFill>
                  </a:tcPr>
                </a:tc>
                <a:tc>
                  <a:txBody>
                    <a:bodyPr/>
                    <a:lstStyle>
                      <a:lvl1pPr marL="0" algn="l" defTabSz="914400" rtl="0" eaLnBrk="1" latinLnBrk="0" hangingPunct="1">
                        <a:defRPr sz="1800" b="1" kern="1200">
                          <a:solidFill>
                            <a:schemeClr val="lt1"/>
                          </a:solidFill>
                          <a:latin typeface="Arial" panose="020B0604020202020204"/>
                        </a:defRPr>
                      </a:lvl1pPr>
                      <a:lvl2pPr marL="457200" algn="l" defTabSz="914400" rtl="0" eaLnBrk="1" latinLnBrk="0" hangingPunct="1">
                        <a:defRPr sz="1800" b="1" kern="1200">
                          <a:solidFill>
                            <a:schemeClr val="lt1"/>
                          </a:solidFill>
                          <a:latin typeface="Arial" panose="020B0604020202020204"/>
                        </a:defRPr>
                      </a:lvl2pPr>
                      <a:lvl3pPr marL="914400" algn="l" defTabSz="914400" rtl="0" eaLnBrk="1" latinLnBrk="0" hangingPunct="1">
                        <a:defRPr sz="1800" b="1" kern="1200">
                          <a:solidFill>
                            <a:schemeClr val="lt1"/>
                          </a:solidFill>
                          <a:latin typeface="Arial" panose="020B0604020202020204"/>
                        </a:defRPr>
                      </a:lvl3pPr>
                      <a:lvl4pPr marL="1371600" algn="l" defTabSz="914400" rtl="0" eaLnBrk="1" latinLnBrk="0" hangingPunct="1">
                        <a:defRPr sz="1800" b="1" kern="1200">
                          <a:solidFill>
                            <a:schemeClr val="lt1"/>
                          </a:solidFill>
                          <a:latin typeface="Arial" panose="020B0604020202020204"/>
                        </a:defRPr>
                      </a:lvl4pPr>
                      <a:lvl5pPr marL="1828800" algn="l" defTabSz="914400" rtl="0" eaLnBrk="1" latinLnBrk="0" hangingPunct="1">
                        <a:defRPr sz="1800" b="1" kern="1200">
                          <a:solidFill>
                            <a:schemeClr val="lt1"/>
                          </a:solidFill>
                          <a:latin typeface="Arial" panose="020B0604020202020204"/>
                        </a:defRPr>
                      </a:lvl5pPr>
                      <a:lvl6pPr marL="2286000" algn="l" defTabSz="914400" rtl="0" eaLnBrk="1" latinLnBrk="0" hangingPunct="1">
                        <a:defRPr sz="1800" b="1" kern="1200">
                          <a:solidFill>
                            <a:schemeClr val="lt1"/>
                          </a:solidFill>
                          <a:latin typeface="Arial" panose="020B0604020202020204"/>
                        </a:defRPr>
                      </a:lvl6pPr>
                      <a:lvl7pPr marL="2743200" algn="l" defTabSz="914400" rtl="0" eaLnBrk="1" latinLnBrk="0" hangingPunct="1">
                        <a:defRPr sz="1800" b="1" kern="1200">
                          <a:solidFill>
                            <a:schemeClr val="lt1"/>
                          </a:solidFill>
                          <a:latin typeface="Arial" panose="020B0604020202020204"/>
                        </a:defRPr>
                      </a:lvl7pPr>
                      <a:lvl8pPr marL="3200400" algn="l" defTabSz="914400" rtl="0" eaLnBrk="1" latinLnBrk="0" hangingPunct="1">
                        <a:defRPr sz="1800" b="1" kern="1200">
                          <a:solidFill>
                            <a:schemeClr val="lt1"/>
                          </a:solidFill>
                          <a:latin typeface="Arial" panose="020B0604020202020204"/>
                        </a:defRPr>
                      </a:lvl8pPr>
                      <a:lvl9pPr marL="3657600" algn="l" defTabSz="914400" rtl="0" eaLnBrk="1" latinLnBrk="0" hangingPunct="1">
                        <a:defRPr sz="1800" b="1" kern="1200">
                          <a:solidFill>
                            <a:schemeClr val="lt1"/>
                          </a:solidFill>
                          <a:latin typeface="Arial" panose="020B0604020202020204"/>
                        </a:defRPr>
                      </a:lvl9pPr>
                    </a:lstStyle>
                    <a:p>
                      <a:pPr algn="ctr">
                        <a:lnSpc>
                          <a:spcPct val="100000"/>
                        </a:lnSpc>
                        <a:spcBef>
                          <a:spcPts val="0"/>
                        </a:spcBef>
                        <a:spcAft>
                          <a:spcPts val="600"/>
                        </a:spcAft>
                      </a:pPr>
                      <a:r>
                        <a:rPr lang="en-US" sz="1400" dirty="0">
                          <a:latin typeface="+mn-lt"/>
                        </a:rPr>
                        <a:t>LIKELY D</a:t>
                      </a:r>
                    </a:p>
                    <a:p>
                      <a:pPr algn="ctr">
                        <a:lnSpc>
                          <a:spcPct val="100000"/>
                        </a:lnSpc>
                        <a:spcBef>
                          <a:spcPts val="0"/>
                        </a:spcBef>
                        <a:spcAft>
                          <a:spcPts val="600"/>
                        </a:spcAft>
                      </a:pPr>
                      <a:r>
                        <a:rPr lang="en-US" sz="1200" b="0" dirty="0"/>
                        <a:t>0 DEM </a:t>
                      </a:r>
                      <a:r>
                        <a:rPr lang="en-US" sz="1200" b="0" dirty="0">
                          <a:latin typeface="Segoe UI Symbol" panose="020B0502040204020203" pitchFamily="34" charset="0"/>
                          <a:ea typeface="Segoe UI Symbol" panose="020B0502040204020203" pitchFamily="34" charset="0"/>
                        </a:rPr>
                        <a:t>⦁ </a:t>
                      </a:r>
                      <a:r>
                        <a:rPr lang="en-US" sz="1200" b="0" dirty="0">
                          <a:latin typeface="+mn-lt"/>
                          <a:ea typeface="Segoe UI Symbol" panose="020B0502040204020203" pitchFamily="34" charset="0"/>
                        </a:rPr>
                        <a:t>0 GOP</a:t>
                      </a:r>
                      <a:endParaRPr lang="en-US" sz="1200" b="0" dirty="0">
                        <a:latin typeface="+mn-lt"/>
                      </a:endParaRPr>
                    </a:p>
                  </a:txBody>
                  <a:tcPr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347CBC"/>
                    </a:solidFill>
                  </a:tcPr>
                </a:tc>
                <a:tc>
                  <a:txBody>
                    <a:bodyPr/>
                    <a:lstStyle>
                      <a:lvl1pPr marL="0" algn="l" defTabSz="914400" rtl="0" eaLnBrk="1" latinLnBrk="0" hangingPunct="1">
                        <a:defRPr sz="1800" b="1" kern="1200">
                          <a:solidFill>
                            <a:schemeClr val="lt1"/>
                          </a:solidFill>
                          <a:latin typeface="Arial" panose="020B0604020202020204"/>
                        </a:defRPr>
                      </a:lvl1pPr>
                      <a:lvl2pPr marL="457200" algn="l" defTabSz="914400" rtl="0" eaLnBrk="1" latinLnBrk="0" hangingPunct="1">
                        <a:defRPr sz="1800" b="1" kern="1200">
                          <a:solidFill>
                            <a:schemeClr val="lt1"/>
                          </a:solidFill>
                          <a:latin typeface="Arial" panose="020B0604020202020204"/>
                        </a:defRPr>
                      </a:lvl2pPr>
                      <a:lvl3pPr marL="914400" algn="l" defTabSz="914400" rtl="0" eaLnBrk="1" latinLnBrk="0" hangingPunct="1">
                        <a:defRPr sz="1800" b="1" kern="1200">
                          <a:solidFill>
                            <a:schemeClr val="lt1"/>
                          </a:solidFill>
                          <a:latin typeface="Arial" panose="020B0604020202020204"/>
                        </a:defRPr>
                      </a:lvl3pPr>
                      <a:lvl4pPr marL="1371600" algn="l" defTabSz="914400" rtl="0" eaLnBrk="1" latinLnBrk="0" hangingPunct="1">
                        <a:defRPr sz="1800" b="1" kern="1200">
                          <a:solidFill>
                            <a:schemeClr val="lt1"/>
                          </a:solidFill>
                          <a:latin typeface="Arial" panose="020B0604020202020204"/>
                        </a:defRPr>
                      </a:lvl4pPr>
                      <a:lvl5pPr marL="1828800" algn="l" defTabSz="914400" rtl="0" eaLnBrk="1" latinLnBrk="0" hangingPunct="1">
                        <a:defRPr sz="1800" b="1" kern="1200">
                          <a:solidFill>
                            <a:schemeClr val="lt1"/>
                          </a:solidFill>
                          <a:latin typeface="Arial" panose="020B0604020202020204"/>
                        </a:defRPr>
                      </a:lvl5pPr>
                      <a:lvl6pPr marL="2286000" algn="l" defTabSz="914400" rtl="0" eaLnBrk="1" latinLnBrk="0" hangingPunct="1">
                        <a:defRPr sz="1800" b="1" kern="1200">
                          <a:solidFill>
                            <a:schemeClr val="lt1"/>
                          </a:solidFill>
                          <a:latin typeface="Arial" panose="020B0604020202020204"/>
                        </a:defRPr>
                      </a:lvl6pPr>
                      <a:lvl7pPr marL="2743200" algn="l" defTabSz="914400" rtl="0" eaLnBrk="1" latinLnBrk="0" hangingPunct="1">
                        <a:defRPr sz="1800" b="1" kern="1200">
                          <a:solidFill>
                            <a:schemeClr val="lt1"/>
                          </a:solidFill>
                          <a:latin typeface="Arial" panose="020B0604020202020204"/>
                        </a:defRPr>
                      </a:lvl7pPr>
                      <a:lvl8pPr marL="3200400" algn="l" defTabSz="914400" rtl="0" eaLnBrk="1" latinLnBrk="0" hangingPunct="1">
                        <a:defRPr sz="1800" b="1" kern="1200">
                          <a:solidFill>
                            <a:schemeClr val="lt1"/>
                          </a:solidFill>
                          <a:latin typeface="Arial" panose="020B0604020202020204"/>
                        </a:defRPr>
                      </a:lvl8pPr>
                      <a:lvl9pPr marL="3657600" algn="l" defTabSz="914400" rtl="0" eaLnBrk="1" latinLnBrk="0" hangingPunct="1">
                        <a:defRPr sz="1800" b="1" kern="1200">
                          <a:solidFill>
                            <a:schemeClr val="lt1"/>
                          </a:solidFill>
                          <a:latin typeface="Arial" panose="020B0604020202020204"/>
                        </a:defRPr>
                      </a:lvl9pPr>
                    </a:lstStyle>
                    <a:p>
                      <a:pPr algn="ctr">
                        <a:lnSpc>
                          <a:spcPct val="100000"/>
                        </a:lnSpc>
                        <a:spcBef>
                          <a:spcPts val="0"/>
                        </a:spcBef>
                        <a:spcAft>
                          <a:spcPts val="600"/>
                        </a:spcAft>
                      </a:pPr>
                      <a:r>
                        <a:rPr lang="en-US" sz="1400" dirty="0"/>
                        <a:t>LEAN D</a:t>
                      </a:r>
                    </a:p>
                    <a:p>
                      <a:pPr marL="0" marR="0" lvl="0" indent="0" algn="ctr" defTabSz="914377" rtl="0" eaLnBrk="1" fontAlgn="auto" latinLnBrk="0" hangingPunct="1">
                        <a:lnSpc>
                          <a:spcPct val="100000"/>
                        </a:lnSpc>
                        <a:spcBef>
                          <a:spcPts val="0"/>
                        </a:spcBef>
                        <a:spcAft>
                          <a:spcPts val="600"/>
                        </a:spcAft>
                        <a:buClrTx/>
                        <a:buSzTx/>
                        <a:buFontTx/>
                        <a:buNone/>
                        <a:tabLst/>
                        <a:defRPr/>
                      </a:pPr>
                      <a:r>
                        <a:rPr lang="en-US" sz="1200" b="0" dirty="0"/>
                        <a:t>3 DEM </a:t>
                      </a:r>
                      <a:r>
                        <a:rPr lang="en-US" sz="1200" b="0" dirty="0">
                          <a:latin typeface="Segoe UI Symbol" panose="020B0502040204020203" pitchFamily="34" charset="0"/>
                          <a:ea typeface="Segoe UI Symbol" panose="020B0502040204020203" pitchFamily="34" charset="0"/>
                        </a:rPr>
                        <a:t>⦁ </a:t>
                      </a:r>
                      <a:r>
                        <a:rPr lang="en-US" sz="1200" b="0" dirty="0">
                          <a:latin typeface="+mn-lt"/>
                          <a:ea typeface="Segoe UI Symbol" panose="020B0502040204020203" pitchFamily="34" charset="0"/>
                        </a:rPr>
                        <a:t>1 GOP</a:t>
                      </a:r>
                      <a:endParaRPr lang="en-US" sz="1200" b="0" dirty="0">
                        <a:latin typeface="+mn-lt"/>
                      </a:endParaRPr>
                    </a:p>
                  </a:txBody>
                  <a:tcPr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74A4D4"/>
                    </a:solidFill>
                  </a:tcPr>
                </a:tc>
                <a:tc>
                  <a:txBody>
                    <a:bodyPr/>
                    <a:lstStyle>
                      <a:lvl1pPr marL="0" algn="l" defTabSz="914400" rtl="0" eaLnBrk="1" latinLnBrk="0" hangingPunct="1">
                        <a:defRPr sz="1800" b="1" kern="1200">
                          <a:solidFill>
                            <a:schemeClr val="lt1"/>
                          </a:solidFill>
                          <a:latin typeface="Arial" panose="020B0604020202020204"/>
                        </a:defRPr>
                      </a:lvl1pPr>
                      <a:lvl2pPr marL="457200" algn="l" defTabSz="914400" rtl="0" eaLnBrk="1" latinLnBrk="0" hangingPunct="1">
                        <a:defRPr sz="1800" b="1" kern="1200">
                          <a:solidFill>
                            <a:schemeClr val="lt1"/>
                          </a:solidFill>
                          <a:latin typeface="Arial" panose="020B0604020202020204"/>
                        </a:defRPr>
                      </a:lvl2pPr>
                      <a:lvl3pPr marL="914400" algn="l" defTabSz="914400" rtl="0" eaLnBrk="1" latinLnBrk="0" hangingPunct="1">
                        <a:defRPr sz="1800" b="1" kern="1200">
                          <a:solidFill>
                            <a:schemeClr val="lt1"/>
                          </a:solidFill>
                          <a:latin typeface="Arial" panose="020B0604020202020204"/>
                        </a:defRPr>
                      </a:lvl3pPr>
                      <a:lvl4pPr marL="1371600" algn="l" defTabSz="914400" rtl="0" eaLnBrk="1" latinLnBrk="0" hangingPunct="1">
                        <a:defRPr sz="1800" b="1" kern="1200">
                          <a:solidFill>
                            <a:schemeClr val="lt1"/>
                          </a:solidFill>
                          <a:latin typeface="Arial" panose="020B0604020202020204"/>
                        </a:defRPr>
                      </a:lvl4pPr>
                      <a:lvl5pPr marL="1828800" algn="l" defTabSz="914400" rtl="0" eaLnBrk="1" latinLnBrk="0" hangingPunct="1">
                        <a:defRPr sz="1800" b="1" kern="1200">
                          <a:solidFill>
                            <a:schemeClr val="lt1"/>
                          </a:solidFill>
                          <a:latin typeface="Arial" panose="020B0604020202020204"/>
                        </a:defRPr>
                      </a:lvl5pPr>
                      <a:lvl6pPr marL="2286000" algn="l" defTabSz="914400" rtl="0" eaLnBrk="1" latinLnBrk="0" hangingPunct="1">
                        <a:defRPr sz="1800" b="1" kern="1200">
                          <a:solidFill>
                            <a:schemeClr val="lt1"/>
                          </a:solidFill>
                          <a:latin typeface="Arial" panose="020B0604020202020204"/>
                        </a:defRPr>
                      </a:lvl6pPr>
                      <a:lvl7pPr marL="2743200" algn="l" defTabSz="914400" rtl="0" eaLnBrk="1" latinLnBrk="0" hangingPunct="1">
                        <a:defRPr sz="1800" b="1" kern="1200">
                          <a:solidFill>
                            <a:schemeClr val="lt1"/>
                          </a:solidFill>
                          <a:latin typeface="Arial" panose="020B0604020202020204"/>
                        </a:defRPr>
                      </a:lvl7pPr>
                      <a:lvl8pPr marL="3200400" algn="l" defTabSz="914400" rtl="0" eaLnBrk="1" latinLnBrk="0" hangingPunct="1">
                        <a:defRPr sz="1800" b="1" kern="1200">
                          <a:solidFill>
                            <a:schemeClr val="lt1"/>
                          </a:solidFill>
                          <a:latin typeface="Arial" panose="020B0604020202020204"/>
                        </a:defRPr>
                      </a:lvl8pPr>
                      <a:lvl9pPr marL="3657600" algn="l" defTabSz="914400" rtl="0" eaLnBrk="1" latinLnBrk="0" hangingPunct="1">
                        <a:defRPr sz="1800" b="1" kern="1200">
                          <a:solidFill>
                            <a:schemeClr val="lt1"/>
                          </a:solidFill>
                          <a:latin typeface="Arial" panose="020B0604020202020204"/>
                        </a:defRPr>
                      </a:lvl9pPr>
                    </a:lstStyle>
                    <a:p>
                      <a:pPr algn="ctr">
                        <a:lnSpc>
                          <a:spcPct val="100000"/>
                        </a:lnSpc>
                        <a:spcBef>
                          <a:spcPts val="0"/>
                        </a:spcBef>
                        <a:spcAft>
                          <a:spcPts val="600"/>
                        </a:spcAft>
                      </a:pPr>
                      <a:r>
                        <a:rPr lang="en-US" sz="1400" dirty="0"/>
                        <a:t>TOSS UP</a:t>
                      </a:r>
                    </a:p>
                    <a:p>
                      <a:pPr marL="0" marR="0" lvl="0" indent="0" algn="ctr" defTabSz="914377" rtl="0" eaLnBrk="1" fontAlgn="auto" latinLnBrk="0" hangingPunct="1">
                        <a:lnSpc>
                          <a:spcPct val="100000"/>
                        </a:lnSpc>
                        <a:spcBef>
                          <a:spcPts val="0"/>
                        </a:spcBef>
                        <a:spcAft>
                          <a:spcPts val="600"/>
                        </a:spcAft>
                        <a:buClrTx/>
                        <a:buSzTx/>
                        <a:buFontTx/>
                        <a:buNone/>
                        <a:tabLst/>
                        <a:defRPr/>
                      </a:pPr>
                      <a:r>
                        <a:rPr lang="en-US" sz="1200" b="0" dirty="0"/>
                        <a:t>1 DEM </a:t>
                      </a:r>
                      <a:r>
                        <a:rPr lang="en-US" sz="1200" b="0" dirty="0">
                          <a:latin typeface="Segoe UI Symbol" panose="020B0502040204020203" pitchFamily="34" charset="0"/>
                          <a:ea typeface="Segoe UI Symbol" panose="020B0502040204020203" pitchFamily="34" charset="0"/>
                        </a:rPr>
                        <a:t>⦁ </a:t>
                      </a:r>
                      <a:r>
                        <a:rPr lang="en-US" sz="1200" b="0" dirty="0">
                          <a:latin typeface="+mn-lt"/>
                          <a:ea typeface="Segoe UI Symbol" panose="020B0502040204020203" pitchFamily="34" charset="0"/>
                        </a:rPr>
                        <a:t>4 GOP</a:t>
                      </a:r>
                      <a:endParaRPr lang="en-US" sz="1200" b="0" dirty="0">
                        <a:latin typeface="+mn-lt"/>
                      </a:endParaRPr>
                    </a:p>
                  </a:txBody>
                  <a:tcPr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ACACAC"/>
                    </a:solidFill>
                  </a:tcPr>
                </a:tc>
                <a:tc>
                  <a:txBody>
                    <a:bodyPr/>
                    <a:lstStyle>
                      <a:lvl1pPr marL="0" algn="l" defTabSz="914400" rtl="0" eaLnBrk="1" latinLnBrk="0" hangingPunct="1">
                        <a:defRPr sz="1800" b="1" kern="1200">
                          <a:solidFill>
                            <a:schemeClr val="lt1"/>
                          </a:solidFill>
                          <a:latin typeface="Arial" panose="020B0604020202020204"/>
                        </a:defRPr>
                      </a:lvl1pPr>
                      <a:lvl2pPr marL="457200" algn="l" defTabSz="914400" rtl="0" eaLnBrk="1" latinLnBrk="0" hangingPunct="1">
                        <a:defRPr sz="1800" b="1" kern="1200">
                          <a:solidFill>
                            <a:schemeClr val="lt1"/>
                          </a:solidFill>
                          <a:latin typeface="Arial" panose="020B0604020202020204"/>
                        </a:defRPr>
                      </a:lvl2pPr>
                      <a:lvl3pPr marL="914400" algn="l" defTabSz="914400" rtl="0" eaLnBrk="1" latinLnBrk="0" hangingPunct="1">
                        <a:defRPr sz="1800" b="1" kern="1200">
                          <a:solidFill>
                            <a:schemeClr val="lt1"/>
                          </a:solidFill>
                          <a:latin typeface="Arial" panose="020B0604020202020204"/>
                        </a:defRPr>
                      </a:lvl3pPr>
                      <a:lvl4pPr marL="1371600" algn="l" defTabSz="914400" rtl="0" eaLnBrk="1" latinLnBrk="0" hangingPunct="1">
                        <a:defRPr sz="1800" b="1" kern="1200">
                          <a:solidFill>
                            <a:schemeClr val="lt1"/>
                          </a:solidFill>
                          <a:latin typeface="Arial" panose="020B0604020202020204"/>
                        </a:defRPr>
                      </a:lvl4pPr>
                      <a:lvl5pPr marL="1828800" algn="l" defTabSz="914400" rtl="0" eaLnBrk="1" latinLnBrk="0" hangingPunct="1">
                        <a:defRPr sz="1800" b="1" kern="1200">
                          <a:solidFill>
                            <a:schemeClr val="lt1"/>
                          </a:solidFill>
                          <a:latin typeface="Arial" panose="020B0604020202020204"/>
                        </a:defRPr>
                      </a:lvl5pPr>
                      <a:lvl6pPr marL="2286000" algn="l" defTabSz="914400" rtl="0" eaLnBrk="1" latinLnBrk="0" hangingPunct="1">
                        <a:defRPr sz="1800" b="1" kern="1200">
                          <a:solidFill>
                            <a:schemeClr val="lt1"/>
                          </a:solidFill>
                          <a:latin typeface="Arial" panose="020B0604020202020204"/>
                        </a:defRPr>
                      </a:lvl6pPr>
                      <a:lvl7pPr marL="2743200" algn="l" defTabSz="914400" rtl="0" eaLnBrk="1" latinLnBrk="0" hangingPunct="1">
                        <a:defRPr sz="1800" b="1" kern="1200">
                          <a:solidFill>
                            <a:schemeClr val="lt1"/>
                          </a:solidFill>
                          <a:latin typeface="Arial" panose="020B0604020202020204"/>
                        </a:defRPr>
                      </a:lvl7pPr>
                      <a:lvl8pPr marL="3200400" algn="l" defTabSz="914400" rtl="0" eaLnBrk="1" latinLnBrk="0" hangingPunct="1">
                        <a:defRPr sz="1800" b="1" kern="1200">
                          <a:solidFill>
                            <a:schemeClr val="lt1"/>
                          </a:solidFill>
                          <a:latin typeface="Arial" panose="020B0604020202020204"/>
                        </a:defRPr>
                      </a:lvl8pPr>
                      <a:lvl9pPr marL="3657600" algn="l" defTabSz="914400" rtl="0" eaLnBrk="1" latinLnBrk="0" hangingPunct="1">
                        <a:defRPr sz="1800" b="1" kern="1200">
                          <a:solidFill>
                            <a:schemeClr val="lt1"/>
                          </a:solidFill>
                          <a:latin typeface="Arial" panose="020B0604020202020204"/>
                        </a:defRPr>
                      </a:lvl9pPr>
                    </a:lstStyle>
                    <a:p>
                      <a:pPr algn="ctr">
                        <a:lnSpc>
                          <a:spcPct val="100000"/>
                        </a:lnSpc>
                        <a:spcBef>
                          <a:spcPts val="0"/>
                        </a:spcBef>
                        <a:spcAft>
                          <a:spcPts val="600"/>
                        </a:spcAft>
                      </a:pPr>
                      <a:r>
                        <a:rPr lang="en-US" sz="1400" dirty="0"/>
                        <a:t>LEAN R</a:t>
                      </a:r>
                    </a:p>
                    <a:p>
                      <a:pPr marL="0" marR="0" lvl="0" indent="0" algn="ctr" defTabSz="914377" rtl="0" eaLnBrk="1" fontAlgn="auto" latinLnBrk="0" hangingPunct="1">
                        <a:lnSpc>
                          <a:spcPct val="100000"/>
                        </a:lnSpc>
                        <a:spcBef>
                          <a:spcPts val="0"/>
                        </a:spcBef>
                        <a:spcAft>
                          <a:spcPts val="600"/>
                        </a:spcAft>
                        <a:buClrTx/>
                        <a:buSzTx/>
                        <a:buFontTx/>
                        <a:buNone/>
                        <a:tabLst/>
                        <a:defRPr/>
                      </a:pPr>
                      <a:r>
                        <a:rPr lang="en-US" sz="1200" b="0" dirty="0"/>
                        <a:t>1 DEM </a:t>
                      </a:r>
                      <a:r>
                        <a:rPr lang="en-US" sz="1200" b="0" dirty="0">
                          <a:latin typeface="Segoe UI Symbol" panose="020B0502040204020203" pitchFamily="34" charset="0"/>
                          <a:ea typeface="Segoe UI Symbol" panose="020B0502040204020203" pitchFamily="34" charset="0"/>
                        </a:rPr>
                        <a:t>⦁ </a:t>
                      </a:r>
                      <a:r>
                        <a:rPr lang="en-US" sz="1200" b="0" dirty="0">
                          <a:latin typeface="+mn-lt"/>
                          <a:ea typeface="Segoe UI Symbol" panose="020B0502040204020203" pitchFamily="34" charset="0"/>
                        </a:rPr>
                        <a:t>0 GOP</a:t>
                      </a:r>
                      <a:endParaRPr lang="en-US" sz="1200" b="0" dirty="0">
                        <a:latin typeface="+mn-lt"/>
                      </a:endParaRPr>
                    </a:p>
                  </a:txBody>
                  <a:tcPr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47484"/>
                    </a:solidFill>
                  </a:tcPr>
                </a:tc>
                <a:tc>
                  <a:txBody>
                    <a:bodyPr/>
                    <a:lstStyle>
                      <a:lvl1pPr marL="0" algn="l" defTabSz="914400" rtl="0" eaLnBrk="1" latinLnBrk="0" hangingPunct="1">
                        <a:defRPr sz="1800" b="1" kern="1200">
                          <a:solidFill>
                            <a:schemeClr val="lt1"/>
                          </a:solidFill>
                          <a:latin typeface="Arial" panose="020B0604020202020204"/>
                        </a:defRPr>
                      </a:lvl1pPr>
                      <a:lvl2pPr marL="457200" algn="l" defTabSz="914400" rtl="0" eaLnBrk="1" latinLnBrk="0" hangingPunct="1">
                        <a:defRPr sz="1800" b="1" kern="1200">
                          <a:solidFill>
                            <a:schemeClr val="lt1"/>
                          </a:solidFill>
                          <a:latin typeface="Arial" panose="020B0604020202020204"/>
                        </a:defRPr>
                      </a:lvl2pPr>
                      <a:lvl3pPr marL="914400" algn="l" defTabSz="914400" rtl="0" eaLnBrk="1" latinLnBrk="0" hangingPunct="1">
                        <a:defRPr sz="1800" b="1" kern="1200">
                          <a:solidFill>
                            <a:schemeClr val="lt1"/>
                          </a:solidFill>
                          <a:latin typeface="Arial" panose="020B0604020202020204"/>
                        </a:defRPr>
                      </a:lvl3pPr>
                      <a:lvl4pPr marL="1371600" algn="l" defTabSz="914400" rtl="0" eaLnBrk="1" latinLnBrk="0" hangingPunct="1">
                        <a:defRPr sz="1800" b="1" kern="1200">
                          <a:solidFill>
                            <a:schemeClr val="lt1"/>
                          </a:solidFill>
                          <a:latin typeface="Arial" panose="020B0604020202020204"/>
                        </a:defRPr>
                      </a:lvl4pPr>
                      <a:lvl5pPr marL="1828800" algn="l" defTabSz="914400" rtl="0" eaLnBrk="1" latinLnBrk="0" hangingPunct="1">
                        <a:defRPr sz="1800" b="1" kern="1200">
                          <a:solidFill>
                            <a:schemeClr val="lt1"/>
                          </a:solidFill>
                          <a:latin typeface="Arial" panose="020B0604020202020204"/>
                        </a:defRPr>
                      </a:lvl5pPr>
                      <a:lvl6pPr marL="2286000" algn="l" defTabSz="914400" rtl="0" eaLnBrk="1" latinLnBrk="0" hangingPunct="1">
                        <a:defRPr sz="1800" b="1" kern="1200">
                          <a:solidFill>
                            <a:schemeClr val="lt1"/>
                          </a:solidFill>
                          <a:latin typeface="Arial" panose="020B0604020202020204"/>
                        </a:defRPr>
                      </a:lvl6pPr>
                      <a:lvl7pPr marL="2743200" algn="l" defTabSz="914400" rtl="0" eaLnBrk="1" latinLnBrk="0" hangingPunct="1">
                        <a:defRPr sz="1800" b="1" kern="1200">
                          <a:solidFill>
                            <a:schemeClr val="lt1"/>
                          </a:solidFill>
                          <a:latin typeface="Arial" panose="020B0604020202020204"/>
                        </a:defRPr>
                      </a:lvl7pPr>
                      <a:lvl8pPr marL="3200400" algn="l" defTabSz="914400" rtl="0" eaLnBrk="1" latinLnBrk="0" hangingPunct="1">
                        <a:defRPr sz="1800" b="1" kern="1200">
                          <a:solidFill>
                            <a:schemeClr val="lt1"/>
                          </a:solidFill>
                          <a:latin typeface="Arial" panose="020B0604020202020204"/>
                        </a:defRPr>
                      </a:lvl8pPr>
                      <a:lvl9pPr marL="3657600" algn="l" defTabSz="914400" rtl="0" eaLnBrk="1" latinLnBrk="0" hangingPunct="1">
                        <a:defRPr sz="1800" b="1" kern="1200">
                          <a:solidFill>
                            <a:schemeClr val="lt1"/>
                          </a:solidFill>
                          <a:latin typeface="Arial" panose="020B0604020202020204"/>
                        </a:defRPr>
                      </a:lvl9pPr>
                    </a:lstStyle>
                    <a:p>
                      <a:pPr algn="ctr">
                        <a:lnSpc>
                          <a:spcPct val="100000"/>
                        </a:lnSpc>
                        <a:spcBef>
                          <a:spcPts val="0"/>
                        </a:spcBef>
                        <a:spcAft>
                          <a:spcPts val="600"/>
                        </a:spcAft>
                      </a:pPr>
                      <a:r>
                        <a:rPr lang="en-US" sz="1400" dirty="0"/>
                        <a:t>LIKELY R</a:t>
                      </a:r>
                    </a:p>
                    <a:p>
                      <a:pPr marL="0" marR="0" lvl="0" indent="0" algn="ctr" defTabSz="914377" rtl="0" eaLnBrk="1" fontAlgn="auto" latinLnBrk="0" hangingPunct="1">
                        <a:lnSpc>
                          <a:spcPct val="100000"/>
                        </a:lnSpc>
                        <a:spcBef>
                          <a:spcPts val="0"/>
                        </a:spcBef>
                        <a:spcAft>
                          <a:spcPts val="600"/>
                        </a:spcAft>
                        <a:buClrTx/>
                        <a:buSzTx/>
                        <a:buFontTx/>
                        <a:buNone/>
                        <a:tabLst/>
                        <a:defRPr/>
                      </a:pPr>
                      <a:r>
                        <a:rPr lang="en-US" sz="1200" b="0" dirty="0"/>
                        <a:t>0 DEM </a:t>
                      </a:r>
                      <a:r>
                        <a:rPr lang="en-US" sz="1200" b="0" dirty="0">
                          <a:latin typeface="Segoe UI Symbol" panose="020B0502040204020203" pitchFamily="34" charset="0"/>
                          <a:ea typeface="Segoe UI Symbol" panose="020B0502040204020203" pitchFamily="34" charset="0"/>
                        </a:rPr>
                        <a:t>⦁ </a:t>
                      </a:r>
                      <a:r>
                        <a:rPr lang="en-US" sz="1200" b="0" dirty="0">
                          <a:latin typeface="+mn-lt"/>
                          <a:ea typeface="Segoe UI Symbol" panose="020B0502040204020203" pitchFamily="34" charset="0"/>
                        </a:rPr>
                        <a:t>3 GOP</a:t>
                      </a:r>
                      <a:endParaRPr lang="en-US" sz="1200" b="0" dirty="0">
                        <a:latin typeface="+mn-lt"/>
                      </a:endParaRPr>
                    </a:p>
                  </a:txBody>
                  <a:tcPr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EC3C4C"/>
                    </a:solidFill>
                  </a:tcPr>
                </a:tc>
                <a:tc>
                  <a:txBody>
                    <a:bodyPr/>
                    <a:lstStyle>
                      <a:lvl1pPr marL="0" algn="l" defTabSz="914400" rtl="0" eaLnBrk="1" latinLnBrk="0" hangingPunct="1">
                        <a:defRPr sz="1800" b="1" kern="1200">
                          <a:solidFill>
                            <a:schemeClr val="lt1"/>
                          </a:solidFill>
                          <a:latin typeface="Arial" panose="020B0604020202020204"/>
                        </a:defRPr>
                      </a:lvl1pPr>
                      <a:lvl2pPr marL="457200" algn="l" defTabSz="914400" rtl="0" eaLnBrk="1" latinLnBrk="0" hangingPunct="1">
                        <a:defRPr sz="1800" b="1" kern="1200">
                          <a:solidFill>
                            <a:schemeClr val="lt1"/>
                          </a:solidFill>
                          <a:latin typeface="Arial" panose="020B0604020202020204"/>
                        </a:defRPr>
                      </a:lvl2pPr>
                      <a:lvl3pPr marL="914400" algn="l" defTabSz="914400" rtl="0" eaLnBrk="1" latinLnBrk="0" hangingPunct="1">
                        <a:defRPr sz="1800" b="1" kern="1200">
                          <a:solidFill>
                            <a:schemeClr val="lt1"/>
                          </a:solidFill>
                          <a:latin typeface="Arial" panose="020B0604020202020204"/>
                        </a:defRPr>
                      </a:lvl3pPr>
                      <a:lvl4pPr marL="1371600" algn="l" defTabSz="914400" rtl="0" eaLnBrk="1" latinLnBrk="0" hangingPunct="1">
                        <a:defRPr sz="1800" b="1" kern="1200">
                          <a:solidFill>
                            <a:schemeClr val="lt1"/>
                          </a:solidFill>
                          <a:latin typeface="Arial" panose="020B0604020202020204"/>
                        </a:defRPr>
                      </a:lvl4pPr>
                      <a:lvl5pPr marL="1828800" algn="l" defTabSz="914400" rtl="0" eaLnBrk="1" latinLnBrk="0" hangingPunct="1">
                        <a:defRPr sz="1800" b="1" kern="1200">
                          <a:solidFill>
                            <a:schemeClr val="lt1"/>
                          </a:solidFill>
                          <a:latin typeface="Arial" panose="020B0604020202020204"/>
                        </a:defRPr>
                      </a:lvl5pPr>
                      <a:lvl6pPr marL="2286000" algn="l" defTabSz="914400" rtl="0" eaLnBrk="1" latinLnBrk="0" hangingPunct="1">
                        <a:defRPr sz="1800" b="1" kern="1200">
                          <a:solidFill>
                            <a:schemeClr val="lt1"/>
                          </a:solidFill>
                          <a:latin typeface="Arial" panose="020B0604020202020204"/>
                        </a:defRPr>
                      </a:lvl6pPr>
                      <a:lvl7pPr marL="2743200" algn="l" defTabSz="914400" rtl="0" eaLnBrk="1" latinLnBrk="0" hangingPunct="1">
                        <a:defRPr sz="1800" b="1" kern="1200">
                          <a:solidFill>
                            <a:schemeClr val="lt1"/>
                          </a:solidFill>
                          <a:latin typeface="Arial" panose="020B0604020202020204"/>
                        </a:defRPr>
                      </a:lvl7pPr>
                      <a:lvl8pPr marL="3200400" algn="l" defTabSz="914400" rtl="0" eaLnBrk="1" latinLnBrk="0" hangingPunct="1">
                        <a:defRPr sz="1800" b="1" kern="1200">
                          <a:solidFill>
                            <a:schemeClr val="lt1"/>
                          </a:solidFill>
                          <a:latin typeface="Arial" panose="020B0604020202020204"/>
                        </a:defRPr>
                      </a:lvl8pPr>
                      <a:lvl9pPr marL="3657600" algn="l" defTabSz="914400" rtl="0" eaLnBrk="1" latinLnBrk="0" hangingPunct="1">
                        <a:defRPr sz="1800" b="1" kern="1200">
                          <a:solidFill>
                            <a:schemeClr val="lt1"/>
                          </a:solidFill>
                          <a:latin typeface="Arial" panose="020B0604020202020204"/>
                        </a:defRPr>
                      </a:lvl9pPr>
                    </a:lstStyle>
                    <a:p>
                      <a:pPr algn="ctr">
                        <a:lnSpc>
                          <a:spcPct val="100000"/>
                        </a:lnSpc>
                        <a:spcBef>
                          <a:spcPts val="0"/>
                        </a:spcBef>
                        <a:spcAft>
                          <a:spcPts val="600"/>
                        </a:spcAft>
                      </a:pPr>
                      <a:r>
                        <a:rPr lang="en-US" sz="1400" dirty="0"/>
                        <a:t>SOLID R</a:t>
                      </a:r>
                    </a:p>
                    <a:p>
                      <a:pPr marL="0" marR="0" lvl="0" indent="0" algn="ctr" defTabSz="914377" rtl="0" eaLnBrk="1" fontAlgn="auto" latinLnBrk="0" hangingPunct="1">
                        <a:lnSpc>
                          <a:spcPct val="100000"/>
                        </a:lnSpc>
                        <a:spcBef>
                          <a:spcPts val="0"/>
                        </a:spcBef>
                        <a:spcAft>
                          <a:spcPts val="600"/>
                        </a:spcAft>
                        <a:buClrTx/>
                        <a:buSzTx/>
                        <a:buFontTx/>
                        <a:buNone/>
                        <a:tabLst/>
                        <a:defRPr/>
                      </a:pPr>
                      <a:r>
                        <a:rPr lang="en-US" sz="1200" b="0" dirty="0"/>
                        <a:t>0 DEM </a:t>
                      </a:r>
                      <a:r>
                        <a:rPr lang="en-US" sz="1200" b="0" dirty="0">
                          <a:latin typeface="Segoe UI Symbol" panose="020B0502040204020203" pitchFamily="34" charset="0"/>
                          <a:ea typeface="Segoe UI Symbol" panose="020B0502040204020203" pitchFamily="34" charset="0"/>
                        </a:rPr>
                        <a:t>⦁ </a:t>
                      </a:r>
                      <a:r>
                        <a:rPr lang="en-US" sz="1200" b="0" dirty="0">
                          <a:latin typeface="+mn-lt"/>
                          <a:ea typeface="Segoe UI Symbol" panose="020B0502040204020203" pitchFamily="34" charset="0"/>
                        </a:rPr>
                        <a:t>10 GOP</a:t>
                      </a:r>
                      <a:endParaRPr lang="en-US" sz="1200" b="0" dirty="0">
                        <a:latin typeface="+mn-lt"/>
                      </a:endParaRPr>
                    </a:p>
                  </a:txBody>
                  <a:tcPr anchor="ctr">
                    <a:lnL w="28575" cap="flat" cmpd="sng" algn="ctr">
                      <a:solidFill>
                        <a:srgbClr val="FFFFFF"/>
                      </a:solidFill>
                      <a:prstDash val="solid"/>
                      <a:round/>
                      <a:headEnd type="none" w="med" len="med"/>
                      <a:tailEnd type="none" w="med" len="med"/>
                    </a:lnL>
                    <a:lnR w="28575" cap="flat" cmpd="sng" algn="ctr">
                      <a:solidFill>
                        <a:srgbClr val="FFFFFF"/>
                      </a:solidFill>
                      <a:prstDash val="solid"/>
                      <a:round/>
                      <a:headEnd type="none" w="med" len="med"/>
                      <a:tailEnd type="none" w="med" len="med"/>
                    </a:lnR>
                    <a:lnT w="28575" cap="flat" cmpd="sng" algn="ctr">
                      <a:solidFill>
                        <a:srgbClr val="FFFFFF"/>
                      </a:solidFill>
                      <a:prstDash val="solid"/>
                      <a:round/>
                      <a:headEnd type="none" w="med" len="med"/>
                      <a:tailEnd type="none" w="med" len="med"/>
                    </a:lnT>
                    <a:lnB w="28575"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BC2C3C"/>
                    </a:solidFill>
                  </a:tcPr>
                </a:tc>
                <a:extLst>
                  <a:ext uri="{0D108BD9-81ED-4DB2-BD59-A6C34878D82A}">
                    <a16:rowId xmlns:a16="http://schemas.microsoft.com/office/drawing/2014/main" val="475874105"/>
                  </a:ext>
                </a:extLst>
              </a:tr>
              <a:tr h="4206240">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nSpc>
                          <a:spcPct val="100000"/>
                        </a:lnSpc>
                        <a:spcBef>
                          <a:spcPts val="0"/>
                        </a:spcBef>
                        <a:spcAft>
                          <a:spcPts val="600"/>
                        </a:spcAft>
                      </a:pPr>
                      <a:r>
                        <a:rPr lang="sv-SE" sz="1100" b="1" i="1" u="none" strike="noStrike" kern="1200" dirty="0">
                          <a:solidFill>
                            <a:srgbClr val="3F88C5"/>
                          </a:solidFill>
                          <a:effectLst/>
                          <a:latin typeface="+mn-lt"/>
                          <a:ea typeface="+mn-ea"/>
                          <a:cs typeface="+mn-cs"/>
                        </a:rPr>
                        <a:t>Newsom (CA)</a:t>
                      </a:r>
                    </a:p>
                    <a:p>
                      <a:pPr>
                        <a:lnSpc>
                          <a:spcPct val="100000"/>
                        </a:lnSpc>
                        <a:spcBef>
                          <a:spcPts val="0"/>
                        </a:spcBef>
                        <a:spcAft>
                          <a:spcPts val="600"/>
                        </a:spcAft>
                      </a:pPr>
                      <a:r>
                        <a:rPr lang="sv-SE" sz="1100" b="1" i="1" u="none" strike="noStrike" kern="1200" dirty="0">
                          <a:solidFill>
                            <a:srgbClr val="3F88C5"/>
                          </a:solidFill>
                          <a:effectLst/>
                          <a:latin typeface="+mn-lt"/>
                          <a:ea typeface="+mn-ea"/>
                          <a:cs typeface="+mn-cs"/>
                        </a:rPr>
                        <a:t>Polis (CO)</a:t>
                      </a:r>
                    </a:p>
                    <a:p>
                      <a:pPr>
                        <a:lnSpc>
                          <a:spcPct val="100000"/>
                        </a:lnSpc>
                        <a:spcBef>
                          <a:spcPts val="0"/>
                        </a:spcBef>
                        <a:spcAft>
                          <a:spcPts val="600"/>
                        </a:spcAft>
                      </a:pPr>
                      <a:r>
                        <a:rPr lang="sv-SE" sz="1100" b="0" i="0" u="none" strike="noStrike" kern="1200" dirty="0">
                          <a:solidFill>
                            <a:srgbClr val="3F88C5"/>
                          </a:solidFill>
                          <a:effectLst/>
                          <a:latin typeface="+mn-lt"/>
                          <a:ea typeface="+mn-ea"/>
                          <a:cs typeface="+mn-cs"/>
                        </a:rPr>
                        <a:t>Lamont (CT)</a:t>
                      </a:r>
                    </a:p>
                    <a:p>
                      <a:pPr>
                        <a:lnSpc>
                          <a:spcPct val="100000"/>
                        </a:lnSpc>
                        <a:spcBef>
                          <a:spcPts val="0"/>
                        </a:spcBef>
                        <a:spcAft>
                          <a:spcPts val="600"/>
                        </a:spcAft>
                      </a:pPr>
                      <a:r>
                        <a:rPr lang="sv-SE" sz="1100" b="0" i="0" u="none" strike="noStrike" kern="1200" dirty="0">
                          <a:solidFill>
                            <a:srgbClr val="3F88C5"/>
                          </a:solidFill>
                          <a:effectLst/>
                          <a:latin typeface="+mn-lt"/>
                          <a:ea typeface="+mn-ea"/>
                          <a:cs typeface="+mn-cs"/>
                        </a:rPr>
                        <a:t>Green (HI)</a:t>
                      </a:r>
                    </a:p>
                    <a:p>
                      <a:pPr>
                        <a:lnSpc>
                          <a:spcPct val="100000"/>
                        </a:lnSpc>
                        <a:spcBef>
                          <a:spcPts val="0"/>
                        </a:spcBef>
                        <a:spcAft>
                          <a:spcPts val="600"/>
                        </a:spcAft>
                      </a:pPr>
                      <a:r>
                        <a:rPr lang="sv-SE" sz="1100" b="0" i="0" u="none" strike="noStrike" kern="1200" dirty="0">
                          <a:solidFill>
                            <a:srgbClr val="3F88C5"/>
                          </a:solidFill>
                          <a:effectLst/>
                          <a:latin typeface="+mn-lt"/>
                          <a:ea typeface="+mn-ea"/>
                          <a:cs typeface="+mn-cs"/>
                        </a:rPr>
                        <a:t>Pritzker (IL)</a:t>
                      </a:r>
                    </a:p>
                    <a:p>
                      <a:pPr>
                        <a:lnSpc>
                          <a:spcPct val="100000"/>
                        </a:lnSpc>
                        <a:spcBef>
                          <a:spcPts val="0"/>
                        </a:spcBef>
                        <a:spcAft>
                          <a:spcPts val="600"/>
                        </a:spcAft>
                      </a:pPr>
                      <a:r>
                        <a:rPr lang="sv-SE" sz="1100" b="0" i="0" u="none" strike="noStrike" kern="1200" dirty="0">
                          <a:solidFill>
                            <a:srgbClr val="3F88C5"/>
                          </a:solidFill>
                          <a:effectLst/>
                          <a:latin typeface="+mn-lt"/>
                          <a:ea typeface="+mn-ea"/>
                          <a:cs typeface="+mn-cs"/>
                        </a:rPr>
                        <a:t>Healey (MA)</a:t>
                      </a:r>
                    </a:p>
                    <a:p>
                      <a:pPr>
                        <a:lnSpc>
                          <a:spcPct val="100000"/>
                        </a:lnSpc>
                        <a:spcBef>
                          <a:spcPts val="0"/>
                        </a:spcBef>
                        <a:spcAft>
                          <a:spcPts val="600"/>
                        </a:spcAft>
                      </a:pPr>
                      <a:r>
                        <a:rPr lang="sv-SE" sz="1100" b="0" i="0" u="none" strike="noStrike" kern="1200" dirty="0">
                          <a:solidFill>
                            <a:srgbClr val="3F88C5"/>
                          </a:solidFill>
                          <a:effectLst/>
                          <a:latin typeface="+mn-lt"/>
                          <a:ea typeface="+mn-ea"/>
                          <a:cs typeface="+mn-cs"/>
                        </a:rPr>
                        <a:t>Moore (MD)</a:t>
                      </a:r>
                    </a:p>
                    <a:p>
                      <a:pPr>
                        <a:lnSpc>
                          <a:spcPct val="100000"/>
                        </a:lnSpc>
                        <a:spcBef>
                          <a:spcPts val="0"/>
                        </a:spcBef>
                        <a:spcAft>
                          <a:spcPts val="600"/>
                        </a:spcAft>
                        <a:buNone/>
                        <a:defRPr/>
                      </a:pPr>
                      <a:r>
                        <a:rPr lang="en-US" altLang="en-US" sz="1100" b="1" i="1" dirty="0">
                          <a:solidFill>
                            <a:srgbClr val="3F88C5"/>
                          </a:solidFill>
                          <a:latin typeface="+mn-lt"/>
                          <a:ea typeface="Verdana" panose="020B0604030504040204" pitchFamily="34" charset="0"/>
                          <a:cs typeface="Verdana" panose="020B0604030504040204" pitchFamily="34" charset="0"/>
                        </a:rPr>
                        <a:t>Mills (ME)</a:t>
                      </a:r>
                    </a:p>
                    <a:p>
                      <a:pPr>
                        <a:lnSpc>
                          <a:spcPct val="100000"/>
                        </a:lnSpc>
                        <a:spcBef>
                          <a:spcPts val="0"/>
                        </a:spcBef>
                        <a:spcAft>
                          <a:spcPts val="600"/>
                        </a:spcAft>
                        <a:buNone/>
                        <a:defRPr/>
                      </a:pPr>
                      <a:r>
                        <a:rPr lang="sv-SE" sz="1100" b="1" i="1" u="none" strike="noStrike" kern="1200" dirty="0">
                          <a:solidFill>
                            <a:srgbClr val="3F88C5"/>
                          </a:solidFill>
                          <a:effectLst/>
                          <a:latin typeface="+mn-lt"/>
                          <a:ea typeface="+mn-ea"/>
                          <a:cs typeface="+mn-cs"/>
                        </a:rPr>
                        <a:t>Walz (MN)</a:t>
                      </a:r>
                    </a:p>
                    <a:p>
                      <a:pPr>
                        <a:lnSpc>
                          <a:spcPct val="100000"/>
                        </a:lnSpc>
                        <a:spcBef>
                          <a:spcPts val="0"/>
                        </a:spcBef>
                        <a:spcAft>
                          <a:spcPts val="600"/>
                        </a:spcAft>
                        <a:buNone/>
                        <a:defRPr/>
                      </a:pPr>
                      <a:r>
                        <a:rPr lang="en-US" altLang="en-US" sz="1100" b="1" i="1" dirty="0">
                          <a:solidFill>
                            <a:srgbClr val="3F88C5"/>
                          </a:solidFill>
                          <a:latin typeface="+mn-lt"/>
                          <a:ea typeface="Verdana" panose="020B0604030504040204" pitchFamily="34" charset="0"/>
                          <a:cs typeface="Verdana" panose="020B0604030504040204" pitchFamily="34" charset="0"/>
                        </a:rPr>
                        <a:t>Lujan Grisham (NM)</a:t>
                      </a:r>
                      <a:endParaRPr lang="sv-SE" sz="1100" b="1" i="1" u="none" strike="noStrike" kern="1200" dirty="0">
                        <a:solidFill>
                          <a:srgbClr val="3F88C5"/>
                        </a:solidFill>
                        <a:effectLst/>
                        <a:latin typeface="+mn-lt"/>
                        <a:ea typeface="+mn-ea"/>
                        <a:cs typeface="+mn-cs"/>
                      </a:endParaRPr>
                    </a:p>
                    <a:p>
                      <a:pPr>
                        <a:lnSpc>
                          <a:spcPct val="100000"/>
                        </a:lnSpc>
                        <a:spcBef>
                          <a:spcPts val="0"/>
                        </a:spcBef>
                        <a:spcAft>
                          <a:spcPts val="600"/>
                        </a:spcAft>
                      </a:pPr>
                      <a:r>
                        <a:rPr lang="sv-SE" sz="1100" b="0" i="0" u="none" strike="noStrike" kern="1200" dirty="0">
                          <a:solidFill>
                            <a:srgbClr val="3F88C5"/>
                          </a:solidFill>
                          <a:effectLst/>
                          <a:latin typeface="+mn-lt"/>
                          <a:ea typeface="+mn-ea"/>
                          <a:cs typeface="+mn-cs"/>
                        </a:rPr>
                        <a:t>Hochul (NY)</a:t>
                      </a:r>
                    </a:p>
                    <a:p>
                      <a:pPr marL="0" marR="0" lvl="0" indent="0" defTabSz="914400" eaLnBrk="1" fontAlgn="auto" latinLnBrk="0" hangingPunct="1">
                        <a:lnSpc>
                          <a:spcPct val="100000"/>
                        </a:lnSpc>
                        <a:spcBef>
                          <a:spcPts val="0"/>
                        </a:spcBef>
                        <a:spcAft>
                          <a:spcPts val="600"/>
                        </a:spcAft>
                        <a:buClrTx/>
                        <a:buSzTx/>
                        <a:buFontTx/>
                        <a:buNone/>
                        <a:tabLst/>
                        <a:defRPr/>
                      </a:pPr>
                      <a:r>
                        <a:rPr lang="sv-SE" sz="1100" b="0" i="0" u="none" strike="noStrike" kern="1200" dirty="0">
                          <a:solidFill>
                            <a:srgbClr val="3F88C5"/>
                          </a:solidFill>
                          <a:effectLst/>
                        </a:rPr>
                        <a:t>Shapiro (PA)</a:t>
                      </a:r>
                    </a:p>
                    <a:p>
                      <a:pPr marL="0" marR="0" lvl="0" indent="0" defTabSz="914400" eaLnBrk="1" fontAlgn="auto" latinLnBrk="0" hangingPunct="1">
                        <a:lnSpc>
                          <a:spcPct val="100000"/>
                        </a:lnSpc>
                        <a:spcBef>
                          <a:spcPts val="0"/>
                        </a:spcBef>
                        <a:spcAft>
                          <a:spcPts val="600"/>
                        </a:spcAft>
                        <a:buClrTx/>
                        <a:buSzTx/>
                        <a:buFontTx/>
                        <a:buNone/>
                        <a:tabLst/>
                        <a:defRPr/>
                      </a:pPr>
                      <a:r>
                        <a:rPr lang="sv-SE" sz="1100" b="0" i="0" u="none" strike="noStrike" kern="1200" dirty="0">
                          <a:solidFill>
                            <a:srgbClr val="3F88C5"/>
                          </a:solidFill>
                          <a:effectLst/>
                        </a:rPr>
                        <a:t>McKee (RI)</a:t>
                      </a:r>
                      <a:endParaRPr lang="sv-SE" sz="1100" b="0" i="0" u="none" strike="noStrike" kern="1200" dirty="0">
                        <a:solidFill>
                          <a:srgbClr val="3F88C5"/>
                        </a:solidFill>
                        <a:effectLst/>
                        <a:latin typeface="+mn-lt"/>
                        <a:ea typeface="+mn-ea"/>
                        <a:cs typeface="+mn-cs"/>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solidFill>
                        <a:srgbClr val="FFFFFF"/>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l" defTabSz="914377" rtl="0" eaLnBrk="1" fontAlgn="auto" latinLnBrk="0" hangingPunct="1">
                        <a:lnSpc>
                          <a:spcPct val="100000"/>
                        </a:lnSpc>
                        <a:spcBef>
                          <a:spcPts val="0"/>
                        </a:spcBef>
                        <a:spcAft>
                          <a:spcPts val="600"/>
                        </a:spcAft>
                        <a:buClrTx/>
                        <a:buSzTx/>
                        <a:buFontTx/>
                        <a:buNone/>
                        <a:tabLst/>
                        <a:defRPr/>
                      </a:pPr>
                      <a:endParaRPr lang="sv-SE" sz="1100" b="0" i="0" u="none" strike="noStrike" kern="1200" dirty="0">
                        <a:solidFill>
                          <a:srgbClr val="3F88C5"/>
                        </a:solidFill>
                        <a:effectLst/>
                        <a:latin typeface="+mn-lt"/>
                        <a:ea typeface="+mn-ea"/>
                        <a:cs typeface="+mn-cs"/>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solidFill>
                        <a:srgbClr val="FFFFFF"/>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nSpc>
                          <a:spcPct val="100000"/>
                        </a:lnSpc>
                        <a:spcBef>
                          <a:spcPts val="0"/>
                        </a:spcBef>
                        <a:spcAft>
                          <a:spcPts val="600"/>
                        </a:spcAft>
                      </a:pPr>
                      <a:r>
                        <a:rPr lang="en-US" sz="1100" b="0" i="0" u="none" kern="1200" dirty="0">
                          <a:solidFill>
                            <a:srgbClr val="3F88C5"/>
                          </a:solidFill>
                          <a:effectLst/>
                          <a:latin typeface="+mn-lt"/>
                          <a:ea typeface="+mn-ea"/>
                          <a:cs typeface="+mn-cs"/>
                        </a:rPr>
                        <a:t>Hobbs (AZ)</a:t>
                      </a:r>
                    </a:p>
                    <a:p>
                      <a:pPr>
                        <a:lnSpc>
                          <a:spcPct val="100000"/>
                        </a:lnSpc>
                        <a:spcBef>
                          <a:spcPts val="0"/>
                        </a:spcBef>
                        <a:spcAft>
                          <a:spcPts val="600"/>
                        </a:spcAft>
                      </a:pPr>
                      <a:r>
                        <a:rPr lang="en-US" sz="1100" b="1" i="1" u="none" kern="1200" dirty="0">
                          <a:solidFill>
                            <a:srgbClr val="3F88C5"/>
                          </a:solidFill>
                          <a:effectLst/>
                          <a:latin typeface="+mn-lt"/>
                          <a:ea typeface="+mn-ea"/>
                          <a:cs typeface="+mn-cs"/>
                        </a:rPr>
                        <a:t>Whitmer (MI)</a:t>
                      </a:r>
                    </a:p>
                    <a:p>
                      <a:pPr marL="0" marR="0" lvl="0" indent="0" algn="l" defTabSz="914377" rtl="0" eaLnBrk="1" fontAlgn="auto" latinLnBrk="0" hangingPunct="1">
                        <a:lnSpc>
                          <a:spcPct val="100000"/>
                        </a:lnSpc>
                        <a:spcBef>
                          <a:spcPts val="0"/>
                        </a:spcBef>
                        <a:spcAft>
                          <a:spcPts val="600"/>
                        </a:spcAft>
                        <a:buClrTx/>
                        <a:buSzTx/>
                        <a:buFontTx/>
                        <a:buNone/>
                        <a:tabLst/>
                        <a:defRPr/>
                      </a:pPr>
                      <a:r>
                        <a:rPr lang="sv-SE" sz="1100" b="0" i="0" u="none" strike="noStrike" kern="1200" dirty="0">
                          <a:solidFill>
                            <a:srgbClr val="3F88C5"/>
                          </a:solidFill>
                          <a:effectLst/>
                          <a:latin typeface="+mn-lt"/>
                          <a:ea typeface="+mn-ea"/>
                          <a:cs typeface="+mn-cs"/>
                        </a:rPr>
                        <a:t>Kotek (OR)</a:t>
                      </a:r>
                      <a:endParaRPr lang="en-US" sz="1100" b="1" i="1" u="none" kern="1200" dirty="0">
                        <a:solidFill>
                          <a:srgbClr val="3F88C5"/>
                        </a:solidFill>
                        <a:effectLst/>
                        <a:latin typeface="+mn-lt"/>
                        <a:ea typeface="+mn-ea"/>
                        <a:cs typeface="+mn-cs"/>
                      </a:endParaRPr>
                    </a:p>
                    <a:p>
                      <a:pPr marL="0" marR="0" lvl="0" indent="0" algn="l" defTabSz="914377" rtl="0" eaLnBrk="1" fontAlgn="auto" latinLnBrk="0" hangingPunct="1">
                        <a:lnSpc>
                          <a:spcPct val="100000"/>
                        </a:lnSpc>
                        <a:spcBef>
                          <a:spcPts val="0"/>
                        </a:spcBef>
                        <a:spcAft>
                          <a:spcPts val="600"/>
                        </a:spcAft>
                        <a:buClrTx/>
                        <a:buSzTx/>
                        <a:buFontTx/>
                        <a:buNone/>
                        <a:tabLst/>
                        <a:defRPr/>
                      </a:pPr>
                      <a:r>
                        <a:rPr lang="en-US" sz="1100" b="1" i="1" u="none" kern="1200" dirty="0">
                          <a:solidFill>
                            <a:srgbClr val="D9534F"/>
                          </a:solidFill>
                          <a:effectLst/>
                          <a:latin typeface="+mn-lt"/>
                          <a:ea typeface="+mn-ea"/>
                          <a:cs typeface="+mn-cs"/>
                        </a:rPr>
                        <a:t>Reynolds (IA)</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solidFill>
                        <a:srgbClr val="FFFFFF"/>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marL="0" marR="0" lvl="0" indent="0" algn="l" defTabSz="914377" rtl="0" eaLnBrk="1" fontAlgn="auto" latinLnBrk="0" hangingPunct="1">
                        <a:lnSpc>
                          <a:spcPct val="100000"/>
                        </a:lnSpc>
                        <a:spcBef>
                          <a:spcPts val="0"/>
                        </a:spcBef>
                        <a:spcAft>
                          <a:spcPts val="600"/>
                        </a:spcAft>
                        <a:buClrTx/>
                        <a:buSzTx/>
                        <a:buFontTx/>
                        <a:buNone/>
                        <a:tabLst/>
                        <a:defRPr/>
                      </a:pPr>
                      <a:r>
                        <a:rPr lang="en-US" sz="1100" b="1" i="1" u="none" kern="1200" dirty="0">
                          <a:solidFill>
                            <a:srgbClr val="D9534F"/>
                          </a:solidFill>
                          <a:effectLst/>
                          <a:latin typeface="+mn-lt"/>
                          <a:ea typeface="+mn-ea"/>
                          <a:cs typeface="+mn-cs"/>
                        </a:rPr>
                        <a:t>Dunleavy (AK)</a:t>
                      </a:r>
                    </a:p>
                    <a:p>
                      <a:pPr>
                        <a:lnSpc>
                          <a:spcPct val="100000"/>
                        </a:lnSpc>
                        <a:spcBef>
                          <a:spcPts val="0"/>
                        </a:spcBef>
                        <a:spcAft>
                          <a:spcPts val="600"/>
                        </a:spcAft>
                      </a:pPr>
                      <a:r>
                        <a:rPr lang="en-US" sz="1100" b="1" i="1" u="none" kern="1200" dirty="0">
                          <a:solidFill>
                            <a:srgbClr val="D9534F"/>
                          </a:solidFill>
                          <a:effectLst/>
                          <a:latin typeface="+mn-lt"/>
                          <a:ea typeface="+mn-ea"/>
                          <a:cs typeface="+mn-cs"/>
                        </a:rPr>
                        <a:t>Kemp (GA)</a:t>
                      </a:r>
                    </a:p>
                    <a:p>
                      <a:pPr>
                        <a:lnSpc>
                          <a:spcPct val="100000"/>
                        </a:lnSpc>
                        <a:spcBef>
                          <a:spcPts val="0"/>
                        </a:spcBef>
                        <a:spcAft>
                          <a:spcPts val="600"/>
                        </a:spcAft>
                      </a:pPr>
                      <a:r>
                        <a:rPr lang="en-US" sz="1100" b="0" i="0" u="none" kern="1200" dirty="0">
                          <a:solidFill>
                            <a:srgbClr val="D9534F"/>
                          </a:solidFill>
                          <a:effectLst/>
                          <a:latin typeface="+mn-lt"/>
                          <a:ea typeface="+mn-ea"/>
                          <a:cs typeface="+mn-cs"/>
                        </a:rPr>
                        <a:t>Lombardo (NV)</a:t>
                      </a:r>
                    </a:p>
                    <a:p>
                      <a:pPr marL="0" marR="0" lvl="0" indent="0" algn="l" defTabSz="914377" rtl="0" eaLnBrk="1" fontAlgn="auto" latinLnBrk="0" hangingPunct="1">
                        <a:lnSpc>
                          <a:spcPct val="100000"/>
                        </a:lnSpc>
                        <a:spcBef>
                          <a:spcPts val="0"/>
                        </a:spcBef>
                        <a:spcAft>
                          <a:spcPts val="600"/>
                        </a:spcAft>
                        <a:buClrTx/>
                        <a:buSzTx/>
                        <a:buFontTx/>
                        <a:buNone/>
                        <a:tabLst/>
                        <a:defRPr/>
                      </a:pPr>
                      <a:r>
                        <a:rPr lang="en-US" sz="1100" b="1" i="1" u="none" kern="1200" dirty="0">
                          <a:solidFill>
                            <a:srgbClr val="D9534F"/>
                          </a:solidFill>
                          <a:effectLst/>
                          <a:latin typeface="+mn-lt"/>
                          <a:ea typeface="+mn-ea"/>
                          <a:cs typeface="+mn-cs"/>
                        </a:rPr>
                        <a:t>DeWine (OH)</a:t>
                      </a:r>
                    </a:p>
                    <a:p>
                      <a:pPr>
                        <a:lnSpc>
                          <a:spcPct val="100000"/>
                        </a:lnSpc>
                        <a:spcBef>
                          <a:spcPts val="0"/>
                        </a:spcBef>
                        <a:spcAft>
                          <a:spcPts val="600"/>
                        </a:spcAft>
                      </a:pPr>
                      <a:r>
                        <a:rPr lang="en-US" sz="1100" b="1" i="1" u="none" kern="1200" dirty="0">
                          <a:solidFill>
                            <a:srgbClr val="3F88C5"/>
                          </a:solidFill>
                          <a:effectLst/>
                          <a:latin typeface="+mn-lt"/>
                          <a:ea typeface="+mn-ea"/>
                          <a:cs typeface="+mn-cs"/>
                        </a:rPr>
                        <a:t>Evers (WI)</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solidFill>
                        <a:srgbClr val="FFFFFF"/>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nSpc>
                          <a:spcPct val="100000"/>
                        </a:lnSpc>
                        <a:spcBef>
                          <a:spcPts val="0"/>
                        </a:spcBef>
                        <a:spcAft>
                          <a:spcPts val="600"/>
                        </a:spcAft>
                      </a:pPr>
                      <a:r>
                        <a:rPr lang="en-US" sz="1100" b="1" i="1" u="none" kern="1200" dirty="0">
                          <a:solidFill>
                            <a:srgbClr val="3F88C5"/>
                          </a:solidFill>
                          <a:effectLst/>
                          <a:latin typeface="+mn-lt"/>
                          <a:ea typeface="+mn-ea"/>
                          <a:cs typeface="+mn-cs"/>
                        </a:rPr>
                        <a:t>Kelly (KS)</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solidFill>
                        <a:srgbClr val="FFFFFF"/>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nSpc>
                          <a:spcPct val="100000"/>
                        </a:lnSpc>
                        <a:spcBef>
                          <a:spcPts val="0"/>
                        </a:spcBef>
                        <a:spcAft>
                          <a:spcPts val="600"/>
                        </a:spcAft>
                      </a:pPr>
                      <a:r>
                        <a:rPr lang="en-US" sz="1100" b="0" i="0" u="none" kern="1200" dirty="0">
                          <a:solidFill>
                            <a:srgbClr val="D9534F"/>
                          </a:solidFill>
                          <a:effectLst/>
                          <a:latin typeface="+mn-lt"/>
                          <a:ea typeface="+mn-ea"/>
                          <a:cs typeface="+mn-cs"/>
                        </a:rPr>
                        <a:t>Ayotte (NH)</a:t>
                      </a:r>
                    </a:p>
                    <a:p>
                      <a:pPr marL="0" marR="0" lvl="0" indent="0" algn="l" defTabSz="914377" rtl="0" eaLnBrk="1" fontAlgn="auto" latinLnBrk="0" hangingPunct="1">
                        <a:lnSpc>
                          <a:spcPct val="100000"/>
                        </a:lnSpc>
                        <a:spcBef>
                          <a:spcPts val="0"/>
                        </a:spcBef>
                        <a:spcAft>
                          <a:spcPts val="600"/>
                        </a:spcAft>
                        <a:buClrTx/>
                        <a:buSzTx/>
                        <a:buFontTx/>
                        <a:buNone/>
                        <a:tabLst/>
                        <a:defRPr/>
                      </a:pPr>
                      <a:r>
                        <a:rPr lang="en-US" sz="1100" b="1" i="1" u="none" kern="1200" dirty="0">
                          <a:solidFill>
                            <a:srgbClr val="D9534F"/>
                          </a:solidFill>
                          <a:effectLst/>
                          <a:latin typeface="+mn-lt"/>
                          <a:ea typeface="+mn-ea"/>
                          <a:cs typeface="+mn-cs"/>
                        </a:rPr>
                        <a:t>DeSantis (FL)</a:t>
                      </a:r>
                      <a:endParaRPr lang="en-US" sz="1100" b="0" i="0" u="none" kern="1200" dirty="0">
                        <a:solidFill>
                          <a:srgbClr val="D9534F"/>
                        </a:solidFill>
                        <a:effectLst/>
                        <a:latin typeface="+mn-lt"/>
                        <a:ea typeface="+mn-ea"/>
                        <a:cs typeface="+mn-cs"/>
                      </a:endParaRPr>
                    </a:p>
                    <a:p>
                      <a:pPr marL="0" marR="0" lvl="0" indent="0" algn="l" defTabSz="914377" rtl="0" eaLnBrk="1" fontAlgn="auto" latinLnBrk="0" hangingPunct="1">
                        <a:lnSpc>
                          <a:spcPct val="100000"/>
                        </a:lnSpc>
                        <a:spcBef>
                          <a:spcPts val="0"/>
                        </a:spcBef>
                        <a:spcAft>
                          <a:spcPts val="600"/>
                        </a:spcAft>
                        <a:buClrTx/>
                        <a:buSzTx/>
                        <a:buFontTx/>
                        <a:buNone/>
                        <a:tabLst/>
                        <a:defRPr/>
                      </a:pPr>
                      <a:r>
                        <a:rPr lang="en-US" sz="1100" b="0" i="0" u="none" kern="1200" dirty="0">
                          <a:solidFill>
                            <a:srgbClr val="D9534F"/>
                          </a:solidFill>
                          <a:effectLst/>
                          <a:latin typeface="+mn-lt"/>
                          <a:ea typeface="+mn-ea"/>
                          <a:cs typeface="+mn-cs"/>
                        </a:rPr>
                        <a:t>Abbott (TX)</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solidFill>
                        <a:srgbClr val="FFFFFF"/>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panose="020B0604020202020204"/>
                        </a:defRPr>
                      </a:lvl1pPr>
                      <a:lvl2pPr marL="457200" algn="l" defTabSz="914400" rtl="0" eaLnBrk="1" latinLnBrk="0" hangingPunct="1">
                        <a:defRPr sz="1800" kern="1200">
                          <a:solidFill>
                            <a:schemeClr val="dk1"/>
                          </a:solidFill>
                          <a:latin typeface="Arial" panose="020B0604020202020204"/>
                        </a:defRPr>
                      </a:lvl2pPr>
                      <a:lvl3pPr marL="914400" algn="l" defTabSz="914400" rtl="0" eaLnBrk="1" latinLnBrk="0" hangingPunct="1">
                        <a:defRPr sz="1800" kern="1200">
                          <a:solidFill>
                            <a:schemeClr val="dk1"/>
                          </a:solidFill>
                          <a:latin typeface="Arial" panose="020B0604020202020204"/>
                        </a:defRPr>
                      </a:lvl3pPr>
                      <a:lvl4pPr marL="1371600" algn="l" defTabSz="914400" rtl="0" eaLnBrk="1" latinLnBrk="0" hangingPunct="1">
                        <a:defRPr sz="1800" kern="1200">
                          <a:solidFill>
                            <a:schemeClr val="dk1"/>
                          </a:solidFill>
                          <a:latin typeface="Arial" panose="020B0604020202020204"/>
                        </a:defRPr>
                      </a:lvl4pPr>
                      <a:lvl5pPr marL="1828800" algn="l" defTabSz="914400" rtl="0" eaLnBrk="1" latinLnBrk="0" hangingPunct="1">
                        <a:defRPr sz="1800" kern="1200">
                          <a:solidFill>
                            <a:schemeClr val="dk1"/>
                          </a:solidFill>
                          <a:latin typeface="Arial" panose="020B0604020202020204"/>
                        </a:defRPr>
                      </a:lvl5pPr>
                      <a:lvl6pPr marL="2286000" algn="l" defTabSz="914400" rtl="0" eaLnBrk="1" latinLnBrk="0" hangingPunct="1">
                        <a:defRPr sz="1800" kern="1200">
                          <a:solidFill>
                            <a:schemeClr val="dk1"/>
                          </a:solidFill>
                          <a:latin typeface="Arial" panose="020B0604020202020204"/>
                        </a:defRPr>
                      </a:lvl6pPr>
                      <a:lvl7pPr marL="2743200" algn="l" defTabSz="914400" rtl="0" eaLnBrk="1" latinLnBrk="0" hangingPunct="1">
                        <a:defRPr sz="1800" kern="1200">
                          <a:solidFill>
                            <a:schemeClr val="dk1"/>
                          </a:solidFill>
                          <a:latin typeface="Arial" panose="020B0604020202020204"/>
                        </a:defRPr>
                      </a:lvl7pPr>
                      <a:lvl8pPr marL="3200400" algn="l" defTabSz="914400" rtl="0" eaLnBrk="1" latinLnBrk="0" hangingPunct="1">
                        <a:defRPr sz="1800" kern="1200">
                          <a:solidFill>
                            <a:schemeClr val="dk1"/>
                          </a:solidFill>
                          <a:latin typeface="Arial" panose="020B0604020202020204"/>
                        </a:defRPr>
                      </a:lvl8pPr>
                      <a:lvl9pPr marL="3657600" algn="l" defTabSz="914400" rtl="0" eaLnBrk="1" latinLnBrk="0" hangingPunct="1">
                        <a:defRPr sz="1800" kern="1200">
                          <a:solidFill>
                            <a:schemeClr val="dk1"/>
                          </a:solidFill>
                          <a:latin typeface="Arial" panose="020B0604020202020204"/>
                        </a:defRPr>
                      </a:lvl9pPr>
                    </a:lstStyle>
                    <a:p>
                      <a:pPr>
                        <a:lnSpc>
                          <a:spcPct val="100000"/>
                        </a:lnSpc>
                        <a:spcBef>
                          <a:spcPts val="0"/>
                        </a:spcBef>
                        <a:spcAft>
                          <a:spcPts val="600"/>
                        </a:spcAft>
                      </a:pPr>
                      <a:r>
                        <a:rPr lang="en-US" sz="1100" b="1" i="1" u="none" kern="1200" dirty="0">
                          <a:solidFill>
                            <a:srgbClr val="D9534F"/>
                          </a:solidFill>
                          <a:effectLst/>
                          <a:latin typeface="+mn-lt"/>
                          <a:ea typeface="+mn-ea"/>
                          <a:cs typeface="+mn-cs"/>
                        </a:rPr>
                        <a:t>Ivey (AL)</a:t>
                      </a:r>
                    </a:p>
                    <a:p>
                      <a:pPr>
                        <a:lnSpc>
                          <a:spcPct val="100000"/>
                        </a:lnSpc>
                        <a:spcBef>
                          <a:spcPts val="0"/>
                        </a:spcBef>
                        <a:spcAft>
                          <a:spcPts val="600"/>
                        </a:spcAft>
                      </a:pPr>
                      <a:r>
                        <a:rPr lang="en-US" sz="1100" b="0" i="0" u="none" kern="1200" dirty="0">
                          <a:solidFill>
                            <a:srgbClr val="D9534F"/>
                          </a:solidFill>
                          <a:effectLst/>
                          <a:latin typeface="+mn-lt"/>
                          <a:ea typeface="+mn-ea"/>
                          <a:cs typeface="+mn-cs"/>
                        </a:rPr>
                        <a:t>Sanders (AR)</a:t>
                      </a:r>
                    </a:p>
                    <a:p>
                      <a:pPr>
                        <a:lnSpc>
                          <a:spcPct val="100000"/>
                        </a:lnSpc>
                        <a:spcBef>
                          <a:spcPts val="0"/>
                        </a:spcBef>
                        <a:spcAft>
                          <a:spcPts val="600"/>
                        </a:spcAft>
                      </a:pPr>
                      <a:r>
                        <a:rPr lang="en-US" sz="1100" b="0" i="0" u="none" kern="1200" dirty="0">
                          <a:solidFill>
                            <a:srgbClr val="D9534F"/>
                          </a:solidFill>
                          <a:effectLst/>
                          <a:latin typeface="+mn-lt"/>
                          <a:ea typeface="+mn-ea"/>
                          <a:cs typeface="+mn-cs"/>
                        </a:rPr>
                        <a:t>Little (ID)</a:t>
                      </a:r>
                    </a:p>
                    <a:p>
                      <a:pPr>
                        <a:lnSpc>
                          <a:spcPct val="100000"/>
                        </a:lnSpc>
                        <a:spcBef>
                          <a:spcPts val="0"/>
                        </a:spcBef>
                        <a:spcAft>
                          <a:spcPts val="600"/>
                        </a:spcAft>
                      </a:pPr>
                      <a:r>
                        <a:rPr lang="en-US" sz="1100" b="0" i="0" u="none" kern="1200" dirty="0">
                          <a:solidFill>
                            <a:srgbClr val="D9534F"/>
                          </a:solidFill>
                          <a:effectLst/>
                          <a:latin typeface="+mn-lt"/>
                          <a:ea typeface="+mn-ea"/>
                          <a:cs typeface="+mn-cs"/>
                        </a:rPr>
                        <a:t>Pillen (NE)</a:t>
                      </a:r>
                    </a:p>
                    <a:p>
                      <a:pPr>
                        <a:lnSpc>
                          <a:spcPct val="100000"/>
                        </a:lnSpc>
                        <a:spcBef>
                          <a:spcPts val="0"/>
                        </a:spcBef>
                        <a:spcAft>
                          <a:spcPts val="600"/>
                        </a:spcAft>
                      </a:pPr>
                      <a:r>
                        <a:rPr lang="en-US" sz="1100" b="1" i="1" u="none" kern="1200" dirty="0">
                          <a:solidFill>
                            <a:srgbClr val="D9534F"/>
                          </a:solidFill>
                          <a:effectLst/>
                          <a:latin typeface="+mn-lt"/>
                          <a:ea typeface="+mn-ea"/>
                          <a:cs typeface="+mn-cs"/>
                        </a:rPr>
                        <a:t>Stitt (OK)</a:t>
                      </a:r>
                    </a:p>
                    <a:p>
                      <a:pPr>
                        <a:lnSpc>
                          <a:spcPct val="100000"/>
                        </a:lnSpc>
                        <a:spcBef>
                          <a:spcPts val="0"/>
                        </a:spcBef>
                        <a:spcAft>
                          <a:spcPts val="600"/>
                        </a:spcAft>
                      </a:pPr>
                      <a:r>
                        <a:rPr lang="en-US" sz="1100" b="1" i="1" u="none" kern="1200" dirty="0">
                          <a:solidFill>
                            <a:srgbClr val="D9534F"/>
                          </a:solidFill>
                          <a:effectLst/>
                          <a:latin typeface="+mn-lt"/>
                          <a:ea typeface="+mn-ea"/>
                          <a:cs typeface="+mn-cs"/>
                        </a:rPr>
                        <a:t>McMaster (SC)</a:t>
                      </a:r>
                    </a:p>
                    <a:p>
                      <a:pPr>
                        <a:lnSpc>
                          <a:spcPct val="100000"/>
                        </a:lnSpc>
                        <a:spcBef>
                          <a:spcPts val="0"/>
                        </a:spcBef>
                        <a:spcAft>
                          <a:spcPts val="600"/>
                        </a:spcAft>
                      </a:pPr>
                      <a:r>
                        <a:rPr lang="en-US" sz="1100" b="0" i="0" u="none" kern="1200" dirty="0">
                          <a:solidFill>
                            <a:srgbClr val="D9534F"/>
                          </a:solidFill>
                          <a:effectLst/>
                          <a:latin typeface="+mn-lt"/>
                          <a:ea typeface="+mn-ea"/>
                          <a:cs typeface="+mn-cs"/>
                        </a:rPr>
                        <a:t>Rhoden (SD)</a:t>
                      </a:r>
                    </a:p>
                    <a:p>
                      <a:pPr>
                        <a:lnSpc>
                          <a:spcPct val="100000"/>
                        </a:lnSpc>
                        <a:spcBef>
                          <a:spcPts val="0"/>
                        </a:spcBef>
                        <a:spcAft>
                          <a:spcPts val="600"/>
                        </a:spcAft>
                      </a:pPr>
                      <a:r>
                        <a:rPr lang="en-US" sz="1100" b="1" i="1" u="none" kern="1200" dirty="0">
                          <a:solidFill>
                            <a:srgbClr val="D9534F"/>
                          </a:solidFill>
                          <a:effectLst/>
                          <a:latin typeface="+mn-lt"/>
                          <a:ea typeface="+mn-ea"/>
                          <a:cs typeface="+mn-cs"/>
                        </a:rPr>
                        <a:t>Lee (TN)</a:t>
                      </a:r>
                    </a:p>
                    <a:p>
                      <a:pPr>
                        <a:lnSpc>
                          <a:spcPct val="100000"/>
                        </a:lnSpc>
                        <a:spcBef>
                          <a:spcPts val="0"/>
                        </a:spcBef>
                        <a:spcAft>
                          <a:spcPts val="600"/>
                        </a:spcAft>
                      </a:pPr>
                      <a:r>
                        <a:rPr lang="en-US" sz="1100" b="0" i="0" u="none" kern="1200" dirty="0">
                          <a:solidFill>
                            <a:srgbClr val="D9534F"/>
                          </a:solidFill>
                          <a:effectLst/>
                          <a:latin typeface="+mn-lt"/>
                          <a:ea typeface="+mn-ea"/>
                          <a:cs typeface="+mn-cs"/>
                        </a:rPr>
                        <a:t>Scott (VT)</a:t>
                      </a:r>
                    </a:p>
                    <a:p>
                      <a:pPr>
                        <a:lnSpc>
                          <a:spcPct val="100000"/>
                        </a:lnSpc>
                        <a:spcBef>
                          <a:spcPts val="0"/>
                        </a:spcBef>
                        <a:spcAft>
                          <a:spcPts val="600"/>
                        </a:spcAft>
                      </a:pPr>
                      <a:r>
                        <a:rPr lang="en-US" sz="1100" b="1" i="1" u="none" kern="1200" dirty="0">
                          <a:solidFill>
                            <a:srgbClr val="D9534F"/>
                          </a:solidFill>
                          <a:effectLst/>
                          <a:latin typeface="+mn-lt"/>
                          <a:ea typeface="+mn-ea"/>
                          <a:cs typeface="+mn-cs"/>
                        </a:rPr>
                        <a:t>Gordon (WY)</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solidFill>
                        <a:srgbClr val="FFFFFF"/>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39123476"/>
                  </a:ext>
                </a:extLst>
              </a:tr>
            </a:tbl>
          </a:graphicData>
        </a:graphic>
      </p:graphicFrame>
      <p:sp>
        <p:nvSpPr>
          <p:cNvPr id="3" name="TextBox 2">
            <a:extLst>
              <a:ext uri="{FF2B5EF4-FFF2-40B4-BE49-F238E27FC236}">
                <a16:creationId xmlns:a16="http://schemas.microsoft.com/office/drawing/2014/main" id="{C61CEE80-879D-E980-FE8B-57140F150567}"/>
              </a:ext>
            </a:extLst>
          </p:cNvPr>
          <p:cNvSpPr txBox="1"/>
          <p:nvPr/>
        </p:nvSpPr>
        <p:spPr>
          <a:xfrm>
            <a:off x="1991360" y="5304786"/>
            <a:ext cx="2468880" cy="822960"/>
          </a:xfrm>
          <a:prstGeom prst="rect">
            <a:avLst/>
          </a:prstGeom>
          <a:noFill/>
          <a:ln>
            <a:solidFill>
              <a:srgbClr val="23454C"/>
            </a:solidFill>
          </a:ln>
        </p:spPr>
        <p:txBody>
          <a:bodyPr wrap="square" anchor="ctr">
            <a:noAutofit/>
          </a:bodyPr>
          <a:lstStyle/>
          <a:p>
            <a:pPr marL="0" marR="0" lvl="0" indent="0" algn="ctr" defTabSz="457189" rtl="0" eaLnBrk="1" fontAlgn="auto" latinLnBrk="0" hangingPunct="1">
              <a:lnSpc>
                <a:spcPct val="100000"/>
              </a:lnSpc>
              <a:spcBef>
                <a:spcPts val="0"/>
              </a:spcBef>
              <a:spcAft>
                <a:spcPts val="600"/>
              </a:spcAft>
              <a:buClrTx/>
              <a:buSzTx/>
              <a:buFontTx/>
              <a:buNone/>
              <a:tabLst/>
              <a:defRPr/>
            </a:pPr>
            <a:r>
              <a:rPr kumimoji="0" lang="en-US" sz="1100" b="0" i="0" u="none" strike="noStrike" kern="0" cap="none" spc="0" normalizeH="0" baseline="0" noProof="0" dirty="0">
                <a:ln>
                  <a:noFill/>
                </a:ln>
                <a:solidFill>
                  <a:srgbClr val="3F88C5"/>
                </a:solidFill>
                <a:effectLst/>
                <a:uLnTx/>
                <a:uFillTx/>
                <a:latin typeface="Arial" panose="020B0604020202020204"/>
                <a:ea typeface="+mn-ea"/>
                <a:cs typeface="+mn-cs"/>
              </a:rPr>
              <a:t>Democratic-held seat</a:t>
            </a:r>
          </a:p>
          <a:p>
            <a:pPr marL="0" marR="0" lvl="0" indent="0" algn="ctr" defTabSz="457189" rtl="0" eaLnBrk="1" fontAlgn="auto" latinLnBrk="0" hangingPunct="1">
              <a:lnSpc>
                <a:spcPct val="100000"/>
              </a:lnSpc>
              <a:spcBef>
                <a:spcPts val="0"/>
              </a:spcBef>
              <a:spcAft>
                <a:spcPts val="600"/>
              </a:spcAft>
              <a:buClrTx/>
              <a:buSzTx/>
              <a:buFontTx/>
              <a:buNone/>
              <a:tabLst/>
              <a:defRPr/>
            </a:pPr>
            <a:r>
              <a:rPr kumimoji="0" lang="en-US" sz="1100" b="0" i="0" u="none" strike="noStrike" kern="0" cap="none" spc="0" normalizeH="0" baseline="0" noProof="0" dirty="0">
                <a:ln>
                  <a:noFill/>
                </a:ln>
                <a:solidFill>
                  <a:srgbClr val="D9534F"/>
                </a:solidFill>
                <a:effectLst/>
                <a:uLnTx/>
                <a:uFillTx/>
                <a:latin typeface="Arial" panose="020B0604020202020204"/>
                <a:ea typeface="+mn-ea"/>
                <a:cs typeface="+mn-cs"/>
              </a:rPr>
              <a:t>Republican-held seat</a:t>
            </a:r>
          </a:p>
          <a:p>
            <a:pPr marL="0" marR="0" lvl="0" indent="0" algn="ctr" defTabSz="457189" rtl="0" eaLnBrk="1" fontAlgn="auto" latinLnBrk="0" hangingPunct="1">
              <a:lnSpc>
                <a:spcPct val="100000"/>
              </a:lnSpc>
              <a:spcBef>
                <a:spcPts val="0"/>
              </a:spcBef>
              <a:spcAft>
                <a:spcPts val="600"/>
              </a:spcAft>
              <a:buClrTx/>
              <a:buSzTx/>
              <a:buFontTx/>
              <a:buNone/>
              <a:tabLst/>
              <a:defRPr/>
            </a:pPr>
            <a:r>
              <a:rPr kumimoji="0" lang="en-US" sz="1100" b="1" i="1" u="none" strike="noStrike" kern="0" cap="none" spc="0" normalizeH="0" baseline="0" noProof="0" dirty="0">
                <a:ln>
                  <a:noFill/>
                </a:ln>
                <a:solidFill>
                  <a:srgbClr val="23454C"/>
                </a:solidFill>
                <a:effectLst/>
                <a:uLnTx/>
                <a:uFillTx/>
                <a:latin typeface="Arial" panose="020B0604020202020204"/>
                <a:ea typeface="+mn-ea"/>
                <a:cs typeface="+mn-cs"/>
              </a:rPr>
              <a:t>Incumbent not seeking reelection</a:t>
            </a:r>
          </a:p>
        </p:txBody>
      </p:sp>
    </p:spTree>
    <p:extLst>
      <p:ext uri="{BB962C8B-B14F-4D97-AF65-F5344CB8AC3E}">
        <p14:creationId xmlns:p14="http://schemas.microsoft.com/office/powerpoint/2010/main" val="1419554370"/>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descr="$PPTXTitle"/>
          <p:cNvSpPr txBox="1">
            <a:spLocks noGrp="1"/>
          </p:cNvSpPr>
          <p:nvPr>
            <p:ph type="title"/>
          </p:nvPr>
        </p:nvSpPr>
        <p:spPr>
          <a:prstGeom prst="rect">
            <a:avLst/>
          </a:prstGeom>
        </p:spPr>
        <p:txBody>
          <a:bodyPr vert="horz" wrap="square" lIns="0" tIns="12700" rIns="0" bIns="0" rtlCol="0">
            <a:spAutoFit/>
          </a:bodyPr>
          <a:lstStyle/>
          <a:p>
            <a:pPr marL="12700" marR="5080">
              <a:lnSpc>
                <a:spcPct val="100000"/>
              </a:lnSpc>
              <a:spcBef>
                <a:spcPts val="100"/>
              </a:spcBef>
            </a:pPr>
            <a:r>
              <a:rPr b="1" spc="-20" dirty="0"/>
              <a:t>F</a:t>
            </a:r>
            <a:r>
              <a:rPr lang="en-US" b="1" spc="-20" dirty="0"/>
              <a:t>ive</a:t>
            </a:r>
            <a:r>
              <a:rPr b="1" spc="-145" dirty="0"/>
              <a:t> </a:t>
            </a:r>
            <a:r>
              <a:rPr b="1" spc="-40" dirty="0"/>
              <a:t>gubernatorial</a:t>
            </a:r>
            <a:r>
              <a:rPr b="1" spc="-140" dirty="0"/>
              <a:t> </a:t>
            </a:r>
            <a:r>
              <a:rPr b="1" spc="-10" dirty="0"/>
              <a:t>seats</a:t>
            </a:r>
            <a:r>
              <a:rPr b="1" spc="-155" dirty="0"/>
              <a:t> </a:t>
            </a:r>
            <a:r>
              <a:rPr b="1" dirty="0"/>
              <a:t>are</a:t>
            </a:r>
            <a:r>
              <a:rPr b="1" spc="-145" dirty="0"/>
              <a:t> </a:t>
            </a:r>
            <a:r>
              <a:rPr b="1" spc="-35" dirty="0"/>
              <a:t>considered</a:t>
            </a:r>
            <a:r>
              <a:rPr b="1" spc="-140" dirty="0"/>
              <a:t> </a:t>
            </a:r>
            <a:r>
              <a:rPr b="1" spc="-40" dirty="0">
                <a:solidFill>
                  <a:srgbClr val="7E7E7E"/>
                </a:solidFill>
              </a:rPr>
              <a:t>toss-</a:t>
            </a:r>
            <a:r>
              <a:rPr b="1" spc="-10" dirty="0">
                <a:solidFill>
                  <a:srgbClr val="7E7E7E"/>
                </a:solidFill>
              </a:rPr>
              <a:t>ups</a:t>
            </a:r>
            <a:r>
              <a:rPr b="1" spc="-150" dirty="0">
                <a:solidFill>
                  <a:srgbClr val="7E7E7E"/>
                </a:solidFill>
              </a:rPr>
              <a:t> </a:t>
            </a:r>
            <a:r>
              <a:rPr b="1" dirty="0"/>
              <a:t>in</a:t>
            </a:r>
            <a:r>
              <a:rPr b="1" spc="-125" dirty="0"/>
              <a:t> </a:t>
            </a:r>
            <a:r>
              <a:rPr b="1" spc="-25" dirty="0"/>
              <a:t>the </a:t>
            </a:r>
            <a:r>
              <a:rPr b="1" spc="-20" dirty="0"/>
              <a:t>2026</a:t>
            </a:r>
            <a:r>
              <a:rPr b="1" spc="-170" dirty="0"/>
              <a:t> </a:t>
            </a:r>
            <a:r>
              <a:rPr b="1" spc="-10" dirty="0"/>
              <a:t>elections</a:t>
            </a:r>
          </a:p>
        </p:txBody>
      </p:sp>
      <p:sp>
        <p:nvSpPr>
          <p:cNvPr id="4" name="object 4"/>
          <p:cNvSpPr txBox="1"/>
          <p:nvPr/>
        </p:nvSpPr>
        <p:spPr>
          <a:xfrm>
            <a:off x="3984497" y="1740153"/>
            <a:ext cx="4221480" cy="299720"/>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kumimoji="0" sz="1800" b="1" i="0" u="none" strike="noStrike" kern="0" cap="none" spc="0" normalizeH="0" baseline="0" noProof="0" dirty="0">
                <a:ln>
                  <a:noFill/>
                </a:ln>
                <a:solidFill>
                  <a:srgbClr val="FFFFFF"/>
                </a:solidFill>
                <a:effectLst/>
                <a:uLnTx/>
                <a:uFillTx/>
                <a:latin typeface="Calibri"/>
                <a:ea typeface="+mn-ea"/>
                <a:cs typeface="Calibri"/>
              </a:rPr>
              <a:t>Cook</a:t>
            </a:r>
            <a:r>
              <a:rPr kumimoji="0" sz="1800" b="1" i="0" u="none" strike="noStrike" kern="0" cap="none" spc="-50" normalizeH="0" baseline="0" noProof="0" dirty="0">
                <a:ln>
                  <a:noFill/>
                </a:ln>
                <a:solidFill>
                  <a:srgbClr val="FFFFFF"/>
                </a:solidFill>
                <a:effectLst/>
                <a:uLnTx/>
                <a:uFillTx/>
                <a:latin typeface="Calibri"/>
                <a:ea typeface="+mn-ea"/>
                <a:cs typeface="Calibri"/>
              </a:rPr>
              <a:t> </a:t>
            </a:r>
            <a:r>
              <a:rPr kumimoji="0" sz="1800" b="1" i="0" u="none" strike="noStrike" kern="0" cap="none" spc="0" normalizeH="0" baseline="0" noProof="0" dirty="0">
                <a:ln>
                  <a:noFill/>
                </a:ln>
                <a:solidFill>
                  <a:srgbClr val="FFFFFF"/>
                </a:solidFill>
                <a:effectLst/>
                <a:uLnTx/>
                <a:uFillTx/>
                <a:latin typeface="Calibri"/>
                <a:ea typeface="+mn-ea"/>
                <a:cs typeface="Calibri"/>
              </a:rPr>
              <a:t>Political</a:t>
            </a:r>
            <a:r>
              <a:rPr kumimoji="0" sz="1800" b="1" i="0" u="none" strike="noStrike" kern="0" cap="none" spc="-50" normalizeH="0" baseline="0" noProof="0" dirty="0">
                <a:ln>
                  <a:noFill/>
                </a:ln>
                <a:solidFill>
                  <a:srgbClr val="FFFFFF"/>
                </a:solidFill>
                <a:effectLst/>
                <a:uLnTx/>
                <a:uFillTx/>
                <a:latin typeface="Calibri"/>
                <a:ea typeface="+mn-ea"/>
                <a:cs typeface="Calibri"/>
              </a:rPr>
              <a:t> </a:t>
            </a:r>
            <a:r>
              <a:rPr kumimoji="0" sz="1800" b="1" i="0" u="none" strike="noStrike" kern="0" cap="none" spc="0" normalizeH="0" baseline="0" noProof="0" dirty="0">
                <a:ln>
                  <a:noFill/>
                </a:ln>
                <a:solidFill>
                  <a:srgbClr val="FFFFFF"/>
                </a:solidFill>
                <a:effectLst/>
                <a:uLnTx/>
                <a:uFillTx/>
                <a:latin typeface="Calibri"/>
                <a:ea typeface="+mn-ea"/>
                <a:cs typeface="Calibri"/>
              </a:rPr>
              <a:t>Report:</a:t>
            </a:r>
            <a:r>
              <a:rPr kumimoji="0" sz="1800" b="1" i="0" u="none" strike="noStrike" kern="0" cap="none" spc="-60" normalizeH="0" baseline="0" noProof="0" dirty="0">
                <a:ln>
                  <a:noFill/>
                </a:ln>
                <a:solidFill>
                  <a:srgbClr val="FFFFFF"/>
                </a:solidFill>
                <a:effectLst/>
                <a:uLnTx/>
                <a:uFillTx/>
                <a:latin typeface="Calibri"/>
                <a:ea typeface="+mn-ea"/>
                <a:cs typeface="Calibri"/>
              </a:rPr>
              <a:t> </a:t>
            </a:r>
            <a:r>
              <a:rPr kumimoji="0" sz="1800" b="1" i="0" u="none" strike="noStrike" kern="0" cap="none" spc="0" normalizeH="0" baseline="0" noProof="0" dirty="0">
                <a:ln>
                  <a:noFill/>
                </a:ln>
                <a:solidFill>
                  <a:srgbClr val="FFFFFF"/>
                </a:solidFill>
                <a:effectLst/>
                <a:uLnTx/>
                <a:uFillTx/>
                <a:latin typeface="Calibri"/>
                <a:ea typeface="+mn-ea"/>
                <a:cs typeface="Calibri"/>
              </a:rPr>
              <a:t>2026</a:t>
            </a:r>
            <a:r>
              <a:rPr kumimoji="0" sz="1800" b="1" i="0" u="none" strike="noStrike" kern="0" cap="none" spc="-35" normalizeH="0" baseline="0" noProof="0" dirty="0">
                <a:ln>
                  <a:noFill/>
                </a:ln>
                <a:solidFill>
                  <a:srgbClr val="FFFFFF"/>
                </a:solidFill>
                <a:effectLst/>
                <a:uLnTx/>
                <a:uFillTx/>
                <a:latin typeface="Calibri"/>
                <a:ea typeface="+mn-ea"/>
                <a:cs typeface="Calibri"/>
              </a:rPr>
              <a:t> </a:t>
            </a:r>
            <a:r>
              <a:rPr kumimoji="0" sz="1800" b="1" i="0" u="none" strike="noStrike" kern="0" cap="none" spc="0" normalizeH="0" baseline="0" noProof="0" dirty="0">
                <a:ln>
                  <a:noFill/>
                </a:ln>
                <a:solidFill>
                  <a:srgbClr val="FFFFFF"/>
                </a:solidFill>
                <a:effectLst/>
                <a:uLnTx/>
                <a:uFillTx/>
                <a:latin typeface="Calibri"/>
                <a:ea typeface="+mn-ea"/>
                <a:cs typeface="Calibri"/>
              </a:rPr>
              <a:t>Governor</a:t>
            </a:r>
            <a:r>
              <a:rPr kumimoji="0" sz="1800" b="1" i="0" u="none" strike="noStrike" kern="0" cap="none" spc="-75" normalizeH="0" baseline="0" noProof="0" dirty="0">
                <a:ln>
                  <a:noFill/>
                </a:ln>
                <a:solidFill>
                  <a:srgbClr val="FFFFFF"/>
                </a:solidFill>
                <a:effectLst/>
                <a:uLnTx/>
                <a:uFillTx/>
                <a:latin typeface="Calibri"/>
                <a:ea typeface="+mn-ea"/>
                <a:cs typeface="Calibri"/>
              </a:rPr>
              <a:t> </a:t>
            </a:r>
            <a:r>
              <a:rPr kumimoji="0" sz="1800" b="1" i="0" u="none" strike="noStrike" kern="0" cap="none" spc="-10" normalizeH="0" baseline="0" noProof="0" dirty="0">
                <a:ln>
                  <a:noFill/>
                </a:ln>
                <a:solidFill>
                  <a:srgbClr val="FFFFFF"/>
                </a:solidFill>
                <a:effectLst/>
                <a:uLnTx/>
                <a:uFillTx/>
                <a:latin typeface="Calibri"/>
                <a:ea typeface="+mn-ea"/>
                <a:cs typeface="Calibri"/>
              </a:rPr>
              <a:t>ratings</a:t>
            </a:r>
            <a:endParaRPr kumimoji="0" sz="1800" b="0" i="0" u="none" strike="noStrike" kern="0" cap="none" spc="0" normalizeH="0" baseline="0" noProof="0">
              <a:ln>
                <a:noFill/>
              </a:ln>
              <a:solidFill>
                <a:sysClr val="windowText" lastClr="000000"/>
              </a:solidFill>
              <a:effectLst/>
              <a:uLnTx/>
              <a:uFillTx/>
              <a:latin typeface="Calibri"/>
              <a:ea typeface="+mn-ea"/>
              <a:cs typeface="Calibri"/>
            </a:endParaRPr>
          </a:p>
        </p:txBody>
      </p:sp>
      <p:sp>
        <p:nvSpPr>
          <p:cNvPr id="64" name="object 64"/>
          <p:cNvSpPr txBox="1"/>
          <p:nvPr/>
        </p:nvSpPr>
        <p:spPr>
          <a:xfrm>
            <a:off x="1176324" y="6574866"/>
            <a:ext cx="2433955" cy="127635"/>
          </a:xfrm>
          <a:prstGeom prst="rect">
            <a:avLst/>
          </a:prstGeom>
        </p:spPr>
        <p:txBody>
          <a:bodyPr vert="horz" wrap="square" lIns="0" tIns="0" rIns="0" bIns="0" rtlCol="0">
            <a:spAutoFit/>
          </a:bodyPr>
          <a:lstStyle/>
          <a:p>
            <a:pPr marL="12700" marR="0" lvl="0" indent="0" algn="l" defTabSz="914400" rtl="0" eaLnBrk="1" fontAlgn="auto" latinLnBrk="0" hangingPunct="1">
              <a:lnSpc>
                <a:spcPts val="865"/>
              </a:lnSpc>
              <a:spcBef>
                <a:spcPts val="0"/>
              </a:spcBef>
              <a:spcAft>
                <a:spcPts val="0"/>
              </a:spcAft>
              <a:buClrTx/>
              <a:buSzTx/>
              <a:buFontTx/>
              <a:buNone/>
              <a:tabLst/>
              <a:defRPr/>
            </a:pPr>
            <a:r>
              <a:rPr kumimoji="0" sz="800" b="0" i="0" u="none" strike="noStrike" kern="0" cap="none" spc="0" normalizeH="0" baseline="0" noProof="0" dirty="0">
                <a:ln>
                  <a:noFill/>
                </a:ln>
                <a:solidFill>
                  <a:srgbClr val="FFFFFF"/>
                </a:solidFill>
                <a:effectLst/>
                <a:uLnTx/>
                <a:uFillTx/>
                <a:latin typeface="Calibri"/>
                <a:ea typeface="+mn-ea"/>
                <a:cs typeface="Calibri"/>
              </a:rPr>
              <a:t>SOURCE</a:t>
            </a:r>
            <a:r>
              <a:rPr kumimoji="0" sz="800" b="0" i="0" u="none" strike="noStrike" kern="0" cap="none" spc="-40" normalizeH="0" baseline="0" noProof="0" dirty="0">
                <a:ln>
                  <a:noFill/>
                </a:ln>
                <a:solidFill>
                  <a:srgbClr val="FFFFFF"/>
                </a:solidFill>
                <a:effectLst/>
                <a:uLnTx/>
                <a:uFillTx/>
                <a:latin typeface="Calibri"/>
                <a:ea typeface="+mn-ea"/>
                <a:cs typeface="Calibri"/>
              </a:rPr>
              <a:t> </a:t>
            </a:r>
            <a:r>
              <a:rPr kumimoji="0" sz="800" b="0" i="1" u="none" strike="noStrike" kern="0" cap="none" spc="0" normalizeH="0" baseline="0" noProof="0" dirty="0">
                <a:ln>
                  <a:noFill/>
                </a:ln>
                <a:solidFill>
                  <a:srgbClr val="FFFFFF"/>
                </a:solidFill>
                <a:effectLst/>
                <a:uLnTx/>
                <a:uFillTx/>
                <a:latin typeface="Calibri"/>
                <a:ea typeface="+mn-ea"/>
                <a:cs typeface="Calibri"/>
              </a:rPr>
              <a:t>THE</a:t>
            </a:r>
            <a:r>
              <a:rPr kumimoji="0" sz="800" b="0" i="1" u="none" strike="noStrike" kern="0" cap="none" spc="-25" normalizeH="0" baseline="0" noProof="0" dirty="0">
                <a:ln>
                  <a:noFill/>
                </a:ln>
                <a:solidFill>
                  <a:srgbClr val="FFFFFF"/>
                </a:solidFill>
                <a:effectLst/>
                <a:uLnTx/>
                <a:uFillTx/>
                <a:latin typeface="Calibri"/>
                <a:ea typeface="+mn-ea"/>
                <a:cs typeface="Calibri"/>
              </a:rPr>
              <a:t> </a:t>
            </a:r>
            <a:r>
              <a:rPr kumimoji="0" sz="800" b="0" i="1" u="none" strike="noStrike" kern="0" cap="none" spc="0" normalizeH="0" baseline="0" noProof="0" dirty="0">
                <a:ln>
                  <a:noFill/>
                </a:ln>
                <a:solidFill>
                  <a:srgbClr val="FFFFFF"/>
                </a:solidFill>
                <a:effectLst/>
                <a:uLnTx/>
                <a:uFillTx/>
                <a:latin typeface="Calibri"/>
                <a:ea typeface="+mn-ea"/>
                <a:cs typeface="Calibri"/>
              </a:rPr>
              <a:t>COOK</a:t>
            </a:r>
            <a:r>
              <a:rPr kumimoji="0" sz="800" b="0" i="1" u="none" strike="noStrike" kern="0" cap="none" spc="-30" normalizeH="0" baseline="0" noProof="0" dirty="0">
                <a:ln>
                  <a:noFill/>
                </a:ln>
                <a:solidFill>
                  <a:srgbClr val="FFFFFF"/>
                </a:solidFill>
                <a:effectLst/>
                <a:uLnTx/>
                <a:uFillTx/>
                <a:latin typeface="Calibri"/>
                <a:ea typeface="+mn-ea"/>
                <a:cs typeface="Calibri"/>
              </a:rPr>
              <a:t> </a:t>
            </a:r>
            <a:r>
              <a:rPr kumimoji="0" sz="800" b="0" i="1" u="none" strike="noStrike" kern="0" cap="none" spc="0" normalizeH="0" baseline="0" noProof="0" dirty="0">
                <a:ln>
                  <a:noFill/>
                </a:ln>
                <a:solidFill>
                  <a:srgbClr val="FFFFFF"/>
                </a:solidFill>
                <a:effectLst/>
                <a:uLnTx/>
                <a:uFillTx/>
                <a:latin typeface="Calibri"/>
                <a:ea typeface="+mn-ea"/>
                <a:cs typeface="Calibri"/>
              </a:rPr>
              <a:t>POLITICAL</a:t>
            </a:r>
            <a:r>
              <a:rPr kumimoji="0" sz="800" b="0" i="1" u="none" strike="noStrike" kern="0" cap="none" spc="-40" normalizeH="0" baseline="0" noProof="0" dirty="0">
                <a:ln>
                  <a:noFill/>
                </a:ln>
                <a:solidFill>
                  <a:srgbClr val="FFFFFF"/>
                </a:solidFill>
                <a:effectLst/>
                <a:uLnTx/>
                <a:uFillTx/>
                <a:latin typeface="Calibri"/>
                <a:ea typeface="+mn-ea"/>
                <a:cs typeface="Calibri"/>
              </a:rPr>
              <a:t> </a:t>
            </a:r>
            <a:r>
              <a:rPr kumimoji="0" sz="800" b="0" i="1" u="none" strike="noStrike" kern="0" cap="none" spc="0" normalizeH="0" baseline="0" noProof="0" dirty="0">
                <a:ln>
                  <a:noFill/>
                </a:ln>
                <a:solidFill>
                  <a:srgbClr val="FFFFFF"/>
                </a:solidFill>
                <a:effectLst/>
                <a:uLnTx/>
                <a:uFillTx/>
                <a:latin typeface="Calibri"/>
                <a:ea typeface="+mn-ea"/>
                <a:cs typeface="Calibri"/>
              </a:rPr>
              <a:t>REPORT</a:t>
            </a:r>
            <a:r>
              <a:rPr kumimoji="0" sz="800" b="0" i="1" u="none" strike="noStrike" kern="0" cap="none" spc="-30" normalizeH="0" baseline="0" noProof="0" dirty="0">
                <a:ln>
                  <a:noFill/>
                </a:ln>
                <a:solidFill>
                  <a:srgbClr val="FFFFFF"/>
                </a:solidFill>
                <a:effectLst/>
                <a:uLnTx/>
                <a:uFillTx/>
                <a:latin typeface="Calibri"/>
                <a:ea typeface="+mn-ea"/>
                <a:cs typeface="Calibri"/>
              </a:rPr>
              <a:t> </a:t>
            </a:r>
            <a:r>
              <a:rPr kumimoji="0" sz="800" b="0" i="1" u="none" strike="noStrike" kern="0" cap="none" spc="0" normalizeH="0" baseline="0" noProof="0" dirty="0">
                <a:ln>
                  <a:noFill/>
                </a:ln>
                <a:solidFill>
                  <a:srgbClr val="FFFFFF"/>
                </a:solidFill>
                <a:effectLst/>
                <a:uLnTx/>
                <a:uFillTx/>
                <a:latin typeface="Calibri"/>
                <a:ea typeface="+mn-ea"/>
                <a:cs typeface="Calibri"/>
              </a:rPr>
              <a:t>WITH</a:t>
            </a:r>
            <a:r>
              <a:rPr kumimoji="0" sz="800" b="0" i="1" u="none" strike="noStrike" kern="0" cap="none" spc="-35" normalizeH="0" baseline="0" noProof="0" dirty="0">
                <a:ln>
                  <a:noFill/>
                </a:ln>
                <a:solidFill>
                  <a:srgbClr val="FFFFFF"/>
                </a:solidFill>
                <a:effectLst/>
                <a:uLnTx/>
                <a:uFillTx/>
                <a:latin typeface="Calibri"/>
                <a:ea typeface="+mn-ea"/>
                <a:cs typeface="Calibri"/>
              </a:rPr>
              <a:t> </a:t>
            </a:r>
            <a:r>
              <a:rPr kumimoji="0" sz="800" b="0" i="1" u="none" strike="noStrike" kern="0" cap="none" spc="0" normalizeH="0" baseline="0" noProof="0" dirty="0">
                <a:ln>
                  <a:noFill/>
                </a:ln>
                <a:solidFill>
                  <a:srgbClr val="FFFFFF"/>
                </a:solidFill>
                <a:effectLst/>
                <a:uLnTx/>
                <a:uFillTx/>
                <a:latin typeface="Calibri"/>
                <a:ea typeface="+mn-ea"/>
                <a:cs typeface="Calibri"/>
              </a:rPr>
              <a:t>AMY</a:t>
            </a:r>
            <a:r>
              <a:rPr kumimoji="0" sz="800" b="0" i="1" u="none" strike="noStrike" kern="0" cap="none" spc="-15" normalizeH="0" baseline="0" noProof="0" dirty="0">
                <a:ln>
                  <a:noFill/>
                </a:ln>
                <a:solidFill>
                  <a:srgbClr val="FFFFFF"/>
                </a:solidFill>
                <a:effectLst/>
                <a:uLnTx/>
                <a:uFillTx/>
                <a:latin typeface="Calibri"/>
                <a:ea typeface="+mn-ea"/>
                <a:cs typeface="Calibri"/>
              </a:rPr>
              <a:t> </a:t>
            </a:r>
            <a:r>
              <a:rPr kumimoji="0" sz="800" b="0" i="1" u="none" strike="noStrike" kern="0" cap="none" spc="-10" normalizeH="0" baseline="0" noProof="0" dirty="0">
                <a:ln>
                  <a:noFill/>
                </a:ln>
                <a:solidFill>
                  <a:srgbClr val="FFFFFF"/>
                </a:solidFill>
                <a:effectLst/>
                <a:uLnTx/>
                <a:uFillTx/>
                <a:latin typeface="Calibri"/>
                <a:ea typeface="+mn-ea"/>
                <a:cs typeface="Calibri"/>
              </a:rPr>
              <a:t>WALTER</a:t>
            </a:r>
            <a:endParaRPr kumimoji="0" sz="800" b="0" i="0" u="none" strike="noStrike" kern="0" cap="none" spc="0" normalizeH="0" baseline="0" noProof="0">
              <a:ln>
                <a:noFill/>
              </a:ln>
              <a:solidFill>
                <a:sysClr val="windowText" lastClr="000000"/>
              </a:solidFill>
              <a:effectLst/>
              <a:uLnTx/>
              <a:uFillTx/>
              <a:latin typeface="Calibri"/>
              <a:ea typeface="+mn-ea"/>
              <a:cs typeface="Calibri"/>
            </a:endParaRPr>
          </a:p>
        </p:txBody>
      </p:sp>
      <p:grpSp>
        <p:nvGrpSpPr>
          <p:cNvPr id="66" name="Google Shape;2862;p71">
            <a:extLst>
              <a:ext uri="{FF2B5EF4-FFF2-40B4-BE49-F238E27FC236}">
                <a16:creationId xmlns:a16="http://schemas.microsoft.com/office/drawing/2014/main" id="{88FDDA74-3AAF-A0D1-B3B3-03BDFCB2C2FD}"/>
              </a:ext>
            </a:extLst>
          </p:cNvPr>
          <p:cNvGrpSpPr>
            <a:grpSpLocks noChangeAspect="1"/>
          </p:cNvGrpSpPr>
          <p:nvPr/>
        </p:nvGrpSpPr>
        <p:grpSpPr>
          <a:xfrm>
            <a:off x="4019954" y="1755989"/>
            <a:ext cx="7385959" cy="4199538"/>
            <a:chOff x="1476169" y="2544064"/>
            <a:chExt cx="6118618" cy="3532187"/>
          </a:xfrm>
          <a:solidFill>
            <a:schemeClr val="bg1">
              <a:lumMod val="85000"/>
            </a:schemeClr>
          </a:solidFill>
        </p:grpSpPr>
        <p:sp>
          <p:nvSpPr>
            <p:cNvPr id="67" name="Google Shape;2863;p71" title="AK">
              <a:extLst>
                <a:ext uri="{FF2B5EF4-FFF2-40B4-BE49-F238E27FC236}">
                  <a16:creationId xmlns:a16="http://schemas.microsoft.com/office/drawing/2014/main" id="{1DDC473E-5049-2960-7DBD-6618F265A439}"/>
                </a:ext>
              </a:extLst>
            </p:cNvPr>
            <p:cNvSpPr/>
            <p:nvPr/>
          </p:nvSpPr>
          <p:spPr>
            <a:xfrm>
              <a:off x="1615854" y="5057076"/>
              <a:ext cx="873034" cy="701675"/>
            </a:xfrm>
            <a:custGeom>
              <a:avLst/>
              <a:gdLst/>
              <a:ahLst/>
              <a:cxnLst/>
              <a:rect l="l" t="t" r="r" b="b"/>
              <a:pathLst>
                <a:path w="450" h="356" extrusionOk="0">
                  <a:moveTo>
                    <a:pt x="443" y="324"/>
                  </a:moveTo>
                  <a:lnTo>
                    <a:pt x="445" y="323"/>
                  </a:lnTo>
                  <a:lnTo>
                    <a:pt x="449" y="318"/>
                  </a:lnTo>
                  <a:lnTo>
                    <a:pt x="450" y="311"/>
                  </a:lnTo>
                  <a:lnTo>
                    <a:pt x="444" y="303"/>
                  </a:lnTo>
                  <a:lnTo>
                    <a:pt x="436" y="297"/>
                  </a:lnTo>
                  <a:lnTo>
                    <a:pt x="430" y="294"/>
                  </a:lnTo>
                  <a:lnTo>
                    <a:pt x="427" y="293"/>
                  </a:lnTo>
                  <a:lnTo>
                    <a:pt x="422" y="290"/>
                  </a:lnTo>
                  <a:lnTo>
                    <a:pt x="417" y="285"/>
                  </a:lnTo>
                  <a:lnTo>
                    <a:pt x="407" y="278"/>
                  </a:lnTo>
                  <a:lnTo>
                    <a:pt x="401" y="270"/>
                  </a:lnTo>
                  <a:lnTo>
                    <a:pt x="396" y="263"/>
                  </a:lnTo>
                  <a:lnTo>
                    <a:pt x="394" y="259"/>
                  </a:lnTo>
                  <a:lnTo>
                    <a:pt x="389" y="255"/>
                  </a:lnTo>
                  <a:lnTo>
                    <a:pt x="383" y="250"/>
                  </a:lnTo>
                  <a:lnTo>
                    <a:pt x="376" y="245"/>
                  </a:lnTo>
                  <a:lnTo>
                    <a:pt x="369" y="242"/>
                  </a:lnTo>
                  <a:lnTo>
                    <a:pt x="364" y="239"/>
                  </a:lnTo>
                  <a:lnTo>
                    <a:pt x="359" y="237"/>
                  </a:lnTo>
                  <a:lnTo>
                    <a:pt x="356" y="237"/>
                  </a:lnTo>
                  <a:lnTo>
                    <a:pt x="352" y="241"/>
                  </a:lnTo>
                  <a:lnTo>
                    <a:pt x="346" y="247"/>
                  </a:lnTo>
                  <a:lnTo>
                    <a:pt x="341" y="252"/>
                  </a:lnTo>
                  <a:lnTo>
                    <a:pt x="335" y="255"/>
                  </a:lnTo>
                  <a:lnTo>
                    <a:pt x="329" y="251"/>
                  </a:lnTo>
                  <a:lnTo>
                    <a:pt x="323" y="244"/>
                  </a:lnTo>
                  <a:lnTo>
                    <a:pt x="318" y="239"/>
                  </a:lnTo>
                  <a:lnTo>
                    <a:pt x="312" y="236"/>
                  </a:lnTo>
                  <a:lnTo>
                    <a:pt x="306" y="237"/>
                  </a:lnTo>
                  <a:lnTo>
                    <a:pt x="299" y="240"/>
                  </a:lnTo>
                  <a:lnTo>
                    <a:pt x="293" y="240"/>
                  </a:lnTo>
                  <a:lnTo>
                    <a:pt x="290" y="236"/>
                  </a:lnTo>
                  <a:lnTo>
                    <a:pt x="285" y="218"/>
                  </a:lnTo>
                  <a:lnTo>
                    <a:pt x="277" y="182"/>
                  </a:lnTo>
                  <a:lnTo>
                    <a:pt x="269" y="144"/>
                  </a:lnTo>
                  <a:lnTo>
                    <a:pt x="263" y="118"/>
                  </a:lnTo>
                  <a:lnTo>
                    <a:pt x="258" y="93"/>
                  </a:lnTo>
                  <a:lnTo>
                    <a:pt x="251" y="61"/>
                  </a:lnTo>
                  <a:lnTo>
                    <a:pt x="244" y="34"/>
                  </a:lnTo>
                  <a:lnTo>
                    <a:pt x="242" y="22"/>
                  </a:lnTo>
                  <a:lnTo>
                    <a:pt x="240" y="22"/>
                  </a:lnTo>
                  <a:lnTo>
                    <a:pt x="237" y="22"/>
                  </a:lnTo>
                  <a:lnTo>
                    <a:pt x="233" y="22"/>
                  </a:lnTo>
                  <a:lnTo>
                    <a:pt x="229" y="21"/>
                  </a:lnTo>
                  <a:lnTo>
                    <a:pt x="225" y="19"/>
                  </a:lnTo>
                  <a:lnTo>
                    <a:pt x="222" y="17"/>
                  </a:lnTo>
                  <a:lnTo>
                    <a:pt x="219" y="17"/>
                  </a:lnTo>
                  <a:lnTo>
                    <a:pt x="213" y="17"/>
                  </a:lnTo>
                  <a:lnTo>
                    <a:pt x="209" y="17"/>
                  </a:lnTo>
                  <a:lnTo>
                    <a:pt x="205" y="17"/>
                  </a:lnTo>
                  <a:lnTo>
                    <a:pt x="200" y="17"/>
                  </a:lnTo>
                  <a:lnTo>
                    <a:pt x="194" y="17"/>
                  </a:lnTo>
                  <a:lnTo>
                    <a:pt x="189" y="17"/>
                  </a:lnTo>
                  <a:lnTo>
                    <a:pt x="183" y="17"/>
                  </a:lnTo>
                  <a:lnTo>
                    <a:pt x="178" y="16"/>
                  </a:lnTo>
                  <a:lnTo>
                    <a:pt x="174" y="15"/>
                  </a:lnTo>
                  <a:lnTo>
                    <a:pt x="168" y="13"/>
                  </a:lnTo>
                  <a:lnTo>
                    <a:pt x="164" y="13"/>
                  </a:lnTo>
                  <a:lnTo>
                    <a:pt x="161" y="14"/>
                  </a:lnTo>
                  <a:lnTo>
                    <a:pt x="157" y="15"/>
                  </a:lnTo>
                  <a:lnTo>
                    <a:pt x="154" y="15"/>
                  </a:lnTo>
                  <a:lnTo>
                    <a:pt x="152" y="13"/>
                  </a:lnTo>
                  <a:lnTo>
                    <a:pt x="149" y="11"/>
                  </a:lnTo>
                  <a:lnTo>
                    <a:pt x="144" y="7"/>
                  </a:lnTo>
                  <a:lnTo>
                    <a:pt x="139" y="5"/>
                  </a:lnTo>
                  <a:lnTo>
                    <a:pt x="139" y="2"/>
                  </a:lnTo>
                  <a:lnTo>
                    <a:pt x="138" y="2"/>
                  </a:lnTo>
                  <a:lnTo>
                    <a:pt x="133" y="2"/>
                  </a:lnTo>
                  <a:lnTo>
                    <a:pt x="126" y="2"/>
                  </a:lnTo>
                  <a:lnTo>
                    <a:pt x="121" y="1"/>
                  </a:lnTo>
                  <a:lnTo>
                    <a:pt x="115" y="0"/>
                  </a:lnTo>
                  <a:lnTo>
                    <a:pt x="111" y="1"/>
                  </a:lnTo>
                  <a:lnTo>
                    <a:pt x="108" y="4"/>
                  </a:lnTo>
                  <a:lnTo>
                    <a:pt x="106" y="5"/>
                  </a:lnTo>
                  <a:lnTo>
                    <a:pt x="101" y="6"/>
                  </a:lnTo>
                  <a:lnTo>
                    <a:pt x="95" y="7"/>
                  </a:lnTo>
                  <a:lnTo>
                    <a:pt x="88" y="9"/>
                  </a:lnTo>
                  <a:lnTo>
                    <a:pt x="83" y="12"/>
                  </a:lnTo>
                  <a:lnTo>
                    <a:pt x="78" y="14"/>
                  </a:lnTo>
                  <a:lnTo>
                    <a:pt x="73" y="15"/>
                  </a:lnTo>
                  <a:lnTo>
                    <a:pt x="68" y="15"/>
                  </a:lnTo>
                  <a:lnTo>
                    <a:pt x="64" y="14"/>
                  </a:lnTo>
                  <a:lnTo>
                    <a:pt x="61" y="16"/>
                  </a:lnTo>
                  <a:lnTo>
                    <a:pt x="60" y="23"/>
                  </a:lnTo>
                  <a:lnTo>
                    <a:pt x="58" y="32"/>
                  </a:lnTo>
                  <a:lnTo>
                    <a:pt x="58" y="40"/>
                  </a:lnTo>
                  <a:lnTo>
                    <a:pt x="55" y="45"/>
                  </a:lnTo>
                  <a:lnTo>
                    <a:pt x="49" y="47"/>
                  </a:lnTo>
                  <a:lnTo>
                    <a:pt x="42" y="47"/>
                  </a:lnTo>
                  <a:lnTo>
                    <a:pt x="38" y="49"/>
                  </a:lnTo>
                  <a:lnTo>
                    <a:pt x="34" y="50"/>
                  </a:lnTo>
                  <a:lnTo>
                    <a:pt x="31" y="52"/>
                  </a:lnTo>
                  <a:lnTo>
                    <a:pt x="28" y="54"/>
                  </a:lnTo>
                  <a:lnTo>
                    <a:pt x="28" y="58"/>
                  </a:lnTo>
                  <a:lnTo>
                    <a:pt x="30" y="61"/>
                  </a:lnTo>
                  <a:lnTo>
                    <a:pt x="32" y="65"/>
                  </a:lnTo>
                  <a:lnTo>
                    <a:pt x="36" y="68"/>
                  </a:lnTo>
                  <a:lnTo>
                    <a:pt x="41" y="73"/>
                  </a:lnTo>
                  <a:lnTo>
                    <a:pt x="46" y="78"/>
                  </a:lnTo>
                  <a:lnTo>
                    <a:pt x="48" y="85"/>
                  </a:lnTo>
                  <a:lnTo>
                    <a:pt x="50" y="91"/>
                  </a:lnTo>
                  <a:lnTo>
                    <a:pt x="55" y="92"/>
                  </a:lnTo>
                  <a:lnTo>
                    <a:pt x="58" y="93"/>
                  </a:lnTo>
                  <a:lnTo>
                    <a:pt x="61" y="97"/>
                  </a:lnTo>
                  <a:lnTo>
                    <a:pt x="63" y="103"/>
                  </a:lnTo>
                  <a:lnTo>
                    <a:pt x="64" y="110"/>
                  </a:lnTo>
                  <a:lnTo>
                    <a:pt x="64" y="113"/>
                  </a:lnTo>
                  <a:lnTo>
                    <a:pt x="61" y="115"/>
                  </a:lnTo>
                  <a:lnTo>
                    <a:pt x="57" y="114"/>
                  </a:lnTo>
                  <a:lnTo>
                    <a:pt x="54" y="112"/>
                  </a:lnTo>
                  <a:lnTo>
                    <a:pt x="50" y="110"/>
                  </a:lnTo>
                  <a:lnTo>
                    <a:pt x="48" y="106"/>
                  </a:lnTo>
                  <a:lnTo>
                    <a:pt x="46" y="103"/>
                  </a:lnTo>
                  <a:lnTo>
                    <a:pt x="45" y="100"/>
                  </a:lnTo>
                  <a:lnTo>
                    <a:pt x="42" y="99"/>
                  </a:lnTo>
                  <a:lnTo>
                    <a:pt x="38" y="100"/>
                  </a:lnTo>
                  <a:lnTo>
                    <a:pt x="31" y="103"/>
                  </a:lnTo>
                  <a:lnTo>
                    <a:pt x="25" y="105"/>
                  </a:lnTo>
                  <a:lnTo>
                    <a:pt x="18" y="107"/>
                  </a:lnTo>
                  <a:lnTo>
                    <a:pt x="11" y="110"/>
                  </a:lnTo>
                  <a:lnTo>
                    <a:pt x="5" y="111"/>
                  </a:lnTo>
                  <a:lnTo>
                    <a:pt x="1" y="114"/>
                  </a:lnTo>
                  <a:lnTo>
                    <a:pt x="0" y="116"/>
                  </a:lnTo>
                  <a:lnTo>
                    <a:pt x="1" y="119"/>
                  </a:lnTo>
                  <a:lnTo>
                    <a:pt x="5" y="121"/>
                  </a:lnTo>
                  <a:lnTo>
                    <a:pt x="10" y="123"/>
                  </a:lnTo>
                  <a:lnTo>
                    <a:pt x="15" y="126"/>
                  </a:lnTo>
                  <a:lnTo>
                    <a:pt x="15" y="129"/>
                  </a:lnTo>
                  <a:lnTo>
                    <a:pt x="12" y="134"/>
                  </a:lnTo>
                  <a:lnTo>
                    <a:pt x="12" y="137"/>
                  </a:lnTo>
                  <a:lnTo>
                    <a:pt x="13" y="141"/>
                  </a:lnTo>
                  <a:lnTo>
                    <a:pt x="16" y="146"/>
                  </a:lnTo>
                  <a:lnTo>
                    <a:pt x="17" y="151"/>
                  </a:lnTo>
                  <a:lnTo>
                    <a:pt x="18" y="154"/>
                  </a:lnTo>
                  <a:lnTo>
                    <a:pt x="20" y="156"/>
                  </a:lnTo>
                  <a:lnTo>
                    <a:pt x="24" y="153"/>
                  </a:lnTo>
                  <a:lnTo>
                    <a:pt x="28" y="151"/>
                  </a:lnTo>
                  <a:lnTo>
                    <a:pt x="33" y="150"/>
                  </a:lnTo>
                  <a:lnTo>
                    <a:pt x="36" y="149"/>
                  </a:lnTo>
                  <a:lnTo>
                    <a:pt x="41" y="150"/>
                  </a:lnTo>
                  <a:lnTo>
                    <a:pt x="47" y="151"/>
                  </a:lnTo>
                  <a:lnTo>
                    <a:pt x="53" y="150"/>
                  </a:lnTo>
                  <a:lnTo>
                    <a:pt x="60" y="150"/>
                  </a:lnTo>
                  <a:lnTo>
                    <a:pt x="64" y="150"/>
                  </a:lnTo>
                  <a:lnTo>
                    <a:pt x="65" y="152"/>
                  </a:lnTo>
                  <a:lnTo>
                    <a:pt x="64" y="156"/>
                  </a:lnTo>
                  <a:lnTo>
                    <a:pt x="63" y="160"/>
                  </a:lnTo>
                  <a:lnTo>
                    <a:pt x="64" y="164"/>
                  </a:lnTo>
                  <a:lnTo>
                    <a:pt x="66" y="167"/>
                  </a:lnTo>
                  <a:lnTo>
                    <a:pt x="65" y="172"/>
                  </a:lnTo>
                  <a:lnTo>
                    <a:pt x="63" y="175"/>
                  </a:lnTo>
                  <a:lnTo>
                    <a:pt x="60" y="176"/>
                  </a:lnTo>
                  <a:lnTo>
                    <a:pt x="55" y="175"/>
                  </a:lnTo>
                  <a:lnTo>
                    <a:pt x="50" y="174"/>
                  </a:lnTo>
                  <a:lnTo>
                    <a:pt x="46" y="173"/>
                  </a:lnTo>
                  <a:lnTo>
                    <a:pt x="45" y="176"/>
                  </a:lnTo>
                  <a:lnTo>
                    <a:pt x="42" y="180"/>
                  </a:lnTo>
                  <a:lnTo>
                    <a:pt x="39" y="181"/>
                  </a:lnTo>
                  <a:lnTo>
                    <a:pt x="34" y="180"/>
                  </a:lnTo>
                  <a:lnTo>
                    <a:pt x="32" y="179"/>
                  </a:lnTo>
                  <a:lnTo>
                    <a:pt x="31" y="178"/>
                  </a:lnTo>
                  <a:lnTo>
                    <a:pt x="28" y="179"/>
                  </a:lnTo>
                  <a:lnTo>
                    <a:pt x="24" y="181"/>
                  </a:lnTo>
                  <a:lnTo>
                    <a:pt x="22" y="184"/>
                  </a:lnTo>
                  <a:lnTo>
                    <a:pt x="22" y="187"/>
                  </a:lnTo>
                  <a:lnTo>
                    <a:pt x="22" y="190"/>
                  </a:lnTo>
                  <a:lnTo>
                    <a:pt x="16" y="195"/>
                  </a:lnTo>
                  <a:lnTo>
                    <a:pt x="9" y="199"/>
                  </a:lnTo>
                  <a:lnTo>
                    <a:pt x="7" y="202"/>
                  </a:lnTo>
                  <a:lnTo>
                    <a:pt x="7" y="204"/>
                  </a:lnTo>
                  <a:lnTo>
                    <a:pt x="5" y="207"/>
                  </a:lnTo>
                  <a:lnTo>
                    <a:pt x="4" y="212"/>
                  </a:lnTo>
                  <a:lnTo>
                    <a:pt x="4" y="217"/>
                  </a:lnTo>
                  <a:lnTo>
                    <a:pt x="5" y="222"/>
                  </a:lnTo>
                  <a:lnTo>
                    <a:pt x="8" y="226"/>
                  </a:lnTo>
                  <a:lnTo>
                    <a:pt x="10" y="229"/>
                  </a:lnTo>
                  <a:lnTo>
                    <a:pt x="11" y="234"/>
                  </a:lnTo>
                  <a:lnTo>
                    <a:pt x="11" y="237"/>
                  </a:lnTo>
                  <a:lnTo>
                    <a:pt x="11" y="239"/>
                  </a:lnTo>
                  <a:lnTo>
                    <a:pt x="15" y="250"/>
                  </a:lnTo>
                  <a:lnTo>
                    <a:pt x="15" y="251"/>
                  </a:lnTo>
                  <a:lnTo>
                    <a:pt x="16" y="255"/>
                  </a:lnTo>
                  <a:lnTo>
                    <a:pt x="18" y="257"/>
                  </a:lnTo>
                  <a:lnTo>
                    <a:pt x="22" y="259"/>
                  </a:lnTo>
                  <a:lnTo>
                    <a:pt x="28" y="260"/>
                  </a:lnTo>
                  <a:lnTo>
                    <a:pt x="35" y="260"/>
                  </a:lnTo>
                  <a:lnTo>
                    <a:pt x="41" y="260"/>
                  </a:lnTo>
                  <a:lnTo>
                    <a:pt x="43" y="260"/>
                  </a:lnTo>
                  <a:lnTo>
                    <a:pt x="43" y="264"/>
                  </a:lnTo>
                  <a:lnTo>
                    <a:pt x="42" y="272"/>
                  </a:lnTo>
                  <a:lnTo>
                    <a:pt x="43" y="280"/>
                  </a:lnTo>
                  <a:lnTo>
                    <a:pt x="45" y="287"/>
                  </a:lnTo>
                  <a:lnTo>
                    <a:pt x="49" y="288"/>
                  </a:lnTo>
                  <a:lnTo>
                    <a:pt x="54" y="287"/>
                  </a:lnTo>
                  <a:lnTo>
                    <a:pt x="60" y="285"/>
                  </a:lnTo>
                  <a:lnTo>
                    <a:pt x="64" y="286"/>
                  </a:lnTo>
                  <a:lnTo>
                    <a:pt x="69" y="290"/>
                  </a:lnTo>
                  <a:lnTo>
                    <a:pt x="73" y="294"/>
                  </a:lnTo>
                  <a:lnTo>
                    <a:pt x="78" y="298"/>
                  </a:lnTo>
                  <a:lnTo>
                    <a:pt x="79" y="300"/>
                  </a:lnTo>
                  <a:lnTo>
                    <a:pt x="79" y="297"/>
                  </a:lnTo>
                  <a:lnTo>
                    <a:pt x="80" y="294"/>
                  </a:lnTo>
                  <a:lnTo>
                    <a:pt x="83" y="290"/>
                  </a:lnTo>
                  <a:lnTo>
                    <a:pt x="86" y="290"/>
                  </a:lnTo>
                  <a:lnTo>
                    <a:pt x="92" y="290"/>
                  </a:lnTo>
                  <a:lnTo>
                    <a:pt x="96" y="289"/>
                  </a:lnTo>
                  <a:lnTo>
                    <a:pt x="100" y="289"/>
                  </a:lnTo>
                  <a:lnTo>
                    <a:pt x="100" y="292"/>
                  </a:lnTo>
                  <a:lnTo>
                    <a:pt x="98" y="297"/>
                  </a:lnTo>
                  <a:lnTo>
                    <a:pt x="96" y="305"/>
                  </a:lnTo>
                  <a:lnTo>
                    <a:pt x="94" y="315"/>
                  </a:lnTo>
                  <a:lnTo>
                    <a:pt x="89" y="323"/>
                  </a:lnTo>
                  <a:lnTo>
                    <a:pt x="84" y="330"/>
                  </a:lnTo>
                  <a:lnTo>
                    <a:pt x="80" y="335"/>
                  </a:lnTo>
                  <a:lnTo>
                    <a:pt x="78" y="340"/>
                  </a:lnTo>
                  <a:lnTo>
                    <a:pt x="75" y="342"/>
                  </a:lnTo>
                  <a:lnTo>
                    <a:pt x="70" y="342"/>
                  </a:lnTo>
                  <a:lnTo>
                    <a:pt x="64" y="342"/>
                  </a:lnTo>
                  <a:lnTo>
                    <a:pt x="58" y="345"/>
                  </a:lnTo>
                  <a:lnTo>
                    <a:pt x="55" y="347"/>
                  </a:lnTo>
                  <a:lnTo>
                    <a:pt x="55" y="350"/>
                  </a:lnTo>
                  <a:lnTo>
                    <a:pt x="57" y="354"/>
                  </a:lnTo>
                  <a:lnTo>
                    <a:pt x="61" y="356"/>
                  </a:lnTo>
                  <a:lnTo>
                    <a:pt x="64" y="356"/>
                  </a:lnTo>
                  <a:lnTo>
                    <a:pt x="68" y="355"/>
                  </a:lnTo>
                  <a:lnTo>
                    <a:pt x="72" y="353"/>
                  </a:lnTo>
                  <a:lnTo>
                    <a:pt x="77" y="349"/>
                  </a:lnTo>
                  <a:lnTo>
                    <a:pt x="84" y="347"/>
                  </a:lnTo>
                  <a:lnTo>
                    <a:pt x="89" y="343"/>
                  </a:lnTo>
                  <a:lnTo>
                    <a:pt x="94" y="339"/>
                  </a:lnTo>
                  <a:lnTo>
                    <a:pt x="98" y="335"/>
                  </a:lnTo>
                  <a:lnTo>
                    <a:pt x="101" y="333"/>
                  </a:lnTo>
                  <a:lnTo>
                    <a:pt x="106" y="333"/>
                  </a:lnTo>
                  <a:lnTo>
                    <a:pt x="109" y="334"/>
                  </a:lnTo>
                  <a:lnTo>
                    <a:pt x="113" y="333"/>
                  </a:lnTo>
                  <a:lnTo>
                    <a:pt x="115" y="330"/>
                  </a:lnTo>
                  <a:lnTo>
                    <a:pt x="116" y="325"/>
                  </a:lnTo>
                  <a:lnTo>
                    <a:pt x="117" y="320"/>
                  </a:lnTo>
                  <a:lnTo>
                    <a:pt x="118" y="318"/>
                  </a:lnTo>
                  <a:lnTo>
                    <a:pt x="121" y="316"/>
                  </a:lnTo>
                  <a:lnTo>
                    <a:pt x="125" y="312"/>
                  </a:lnTo>
                  <a:lnTo>
                    <a:pt x="131" y="309"/>
                  </a:lnTo>
                  <a:lnTo>
                    <a:pt x="136" y="307"/>
                  </a:lnTo>
                  <a:lnTo>
                    <a:pt x="138" y="305"/>
                  </a:lnTo>
                  <a:lnTo>
                    <a:pt x="138" y="304"/>
                  </a:lnTo>
                  <a:lnTo>
                    <a:pt x="137" y="302"/>
                  </a:lnTo>
                  <a:lnTo>
                    <a:pt x="138" y="300"/>
                  </a:lnTo>
                  <a:lnTo>
                    <a:pt x="141" y="297"/>
                  </a:lnTo>
                  <a:lnTo>
                    <a:pt x="145" y="296"/>
                  </a:lnTo>
                  <a:lnTo>
                    <a:pt x="148" y="294"/>
                  </a:lnTo>
                  <a:lnTo>
                    <a:pt x="149" y="290"/>
                  </a:lnTo>
                  <a:lnTo>
                    <a:pt x="148" y="287"/>
                  </a:lnTo>
                  <a:lnTo>
                    <a:pt x="146" y="283"/>
                  </a:lnTo>
                  <a:lnTo>
                    <a:pt x="142" y="281"/>
                  </a:lnTo>
                  <a:lnTo>
                    <a:pt x="142" y="278"/>
                  </a:lnTo>
                  <a:lnTo>
                    <a:pt x="144" y="274"/>
                  </a:lnTo>
                  <a:lnTo>
                    <a:pt x="146" y="271"/>
                  </a:lnTo>
                  <a:lnTo>
                    <a:pt x="148" y="269"/>
                  </a:lnTo>
                  <a:lnTo>
                    <a:pt x="151" y="265"/>
                  </a:lnTo>
                  <a:lnTo>
                    <a:pt x="154" y="258"/>
                  </a:lnTo>
                  <a:lnTo>
                    <a:pt x="159" y="249"/>
                  </a:lnTo>
                  <a:lnTo>
                    <a:pt x="164" y="241"/>
                  </a:lnTo>
                  <a:lnTo>
                    <a:pt x="169" y="235"/>
                  </a:lnTo>
                  <a:lnTo>
                    <a:pt x="175" y="234"/>
                  </a:lnTo>
                  <a:lnTo>
                    <a:pt x="177" y="236"/>
                  </a:lnTo>
                  <a:lnTo>
                    <a:pt x="176" y="240"/>
                  </a:lnTo>
                  <a:lnTo>
                    <a:pt x="174" y="243"/>
                  </a:lnTo>
                  <a:lnTo>
                    <a:pt x="170" y="248"/>
                  </a:lnTo>
                  <a:lnTo>
                    <a:pt x="168" y="254"/>
                  </a:lnTo>
                  <a:lnTo>
                    <a:pt x="167" y="260"/>
                  </a:lnTo>
                  <a:lnTo>
                    <a:pt x="166" y="267"/>
                  </a:lnTo>
                  <a:lnTo>
                    <a:pt x="164" y="270"/>
                  </a:lnTo>
                  <a:lnTo>
                    <a:pt x="163" y="272"/>
                  </a:lnTo>
                  <a:lnTo>
                    <a:pt x="163" y="277"/>
                  </a:lnTo>
                  <a:lnTo>
                    <a:pt x="164" y="280"/>
                  </a:lnTo>
                  <a:lnTo>
                    <a:pt x="168" y="280"/>
                  </a:lnTo>
                  <a:lnTo>
                    <a:pt x="172" y="277"/>
                  </a:lnTo>
                  <a:lnTo>
                    <a:pt x="178" y="273"/>
                  </a:lnTo>
                  <a:lnTo>
                    <a:pt x="183" y="270"/>
                  </a:lnTo>
                  <a:lnTo>
                    <a:pt x="186" y="266"/>
                  </a:lnTo>
                  <a:lnTo>
                    <a:pt x="189" y="264"/>
                  </a:lnTo>
                  <a:lnTo>
                    <a:pt x="189" y="263"/>
                  </a:lnTo>
                  <a:lnTo>
                    <a:pt x="191" y="260"/>
                  </a:lnTo>
                  <a:lnTo>
                    <a:pt x="194" y="260"/>
                  </a:lnTo>
                  <a:lnTo>
                    <a:pt x="199" y="259"/>
                  </a:lnTo>
                  <a:lnTo>
                    <a:pt x="204" y="255"/>
                  </a:lnTo>
                  <a:lnTo>
                    <a:pt x="206" y="251"/>
                  </a:lnTo>
                  <a:lnTo>
                    <a:pt x="207" y="250"/>
                  </a:lnTo>
                  <a:lnTo>
                    <a:pt x="206" y="249"/>
                  </a:lnTo>
                  <a:lnTo>
                    <a:pt x="204" y="245"/>
                  </a:lnTo>
                  <a:lnTo>
                    <a:pt x="204" y="242"/>
                  </a:lnTo>
                  <a:lnTo>
                    <a:pt x="207" y="239"/>
                  </a:lnTo>
                  <a:lnTo>
                    <a:pt x="213" y="237"/>
                  </a:lnTo>
                  <a:lnTo>
                    <a:pt x="219" y="237"/>
                  </a:lnTo>
                  <a:lnTo>
                    <a:pt x="223" y="239"/>
                  </a:lnTo>
                  <a:lnTo>
                    <a:pt x="227" y="240"/>
                  </a:lnTo>
                  <a:lnTo>
                    <a:pt x="230" y="242"/>
                  </a:lnTo>
                  <a:lnTo>
                    <a:pt x="235" y="243"/>
                  </a:lnTo>
                  <a:lnTo>
                    <a:pt x="242" y="245"/>
                  </a:lnTo>
                  <a:lnTo>
                    <a:pt x="250" y="248"/>
                  </a:lnTo>
                  <a:lnTo>
                    <a:pt x="257" y="249"/>
                  </a:lnTo>
                  <a:lnTo>
                    <a:pt x="260" y="249"/>
                  </a:lnTo>
                  <a:lnTo>
                    <a:pt x="262" y="248"/>
                  </a:lnTo>
                  <a:lnTo>
                    <a:pt x="266" y="248"/>
                  </a:lnTo>
                  <a:lnTo>
                    <a:pt x="270" y="248"/>
                  </a:lnTo>
                  <a:lnTo>
                    <a:pt x="275" y="249"/>
                  </a:lnTo>
                  <a:lnTo>
                    <a:pt x="280" y="250"/>
                  </a:lnTo>
                  <a:lnTo>
                    <a:pt x="288" y="250"/>
                  </a:lnTo>
                  <a:lnTo>
                    <a:pt x="296" y="250"/>
                  </a:lnTo>
                  <a:lnTo>
                    <a:pt x="301" y="250"/>
                  </a:lnTo>
                  <a:lnTo>
                    <a:pt x="306" y="251"/>
                  </a:lnTo>
                  <a:lnTo>
                    <a:pt x="311" y="255"/>
                  </a:lnTo>
                  <a:lnTo>
                    <a:pt x="316" y="258"/>
                  </a:lnTo>
                  <a:lnTo>
                    <a:pt x="322" y="259"/>
                  </a:lnTo>
                  <a:lnTo>
                    <a:pt x="327" y="260"/>
                  </a:lnTo>
                  <a:lnTo>
                    <a:pt x="328" y="260"/>
                  </a:lnTo>
                  <a:lnTo>
                    <a:pt x="329" y="262"/>
                  </a:lnTo>
                  <a:lnTo>
                    <a:pt x="330" y="263"/>
                  </a:lnTo>
                  <a:lnTo>
                    <a:pt x="334" y="266"/>
                  </a:lnTo>
                  <a:lnTo>
                    <a:pt x="338" y="269"/>
                  </a:lnTo>
                  <a:lnTo>
                    <a:pt x="344" y="270"/>
                  </a:lnTo>
                  <a:lnTo>
                    <a:pt x="349" y="271"/>
                  </a:lnTo>
                  <a:lnTo>
                    <a:pt x="352" y="271"/>
                  </a:lnTo>
                  <a:lnTo>
                    <a:pt x="354" y="269"/>
                  </a:lnTo>
                  <a:lnTo>
                    <a:pt x="356" y="265"/>
                  </a:lnTo>
                  <a:lnTo>
                    <a:pt x="357" y="262"/>
                  </a:lnTo>
                  <a:lnTo>
                    <a:pt x="359" y="262"/>
                  </a:lnTo>
                  <a:lnTo>
                    <a:pt x="365" y="263"/>
                  </a:lnTo>
                  <a:lnTo>
                    <a:pt x="372" y="265"/>
                  </a:lnTo>
                  <a:lnTo>
                    <a:pt x="377" y="266"/>
                  </a:lnTo>
                  <a:lnTo>
                    <a:pt x="383" y="269"/>
                  </a:lnTo>
                  <a:lnTo>
                    <a:pt x="388" y="273"/>
                  </a:lnTo>
                  <a:lnTo>
                    <a:pt x="392" y="279"/>
                  </a:lnTo>
                  <a:lnTo>
                    <a:pt x="397" y="283"/>
                  </a:lnTo>
                  <a:lnTo>
                    <a:pt x="401" y="286"/>
                  </a:lnTo>
                  <a:lnTo>
                    <a:pt x="402" y="287"/>
                  </a:lnTo>
                  <a:lnTo>
                    <a:pt x="412" y="297"/>
                  </a:lnTo>
                  <a:lnTo>
                    <a:pt x="418" y="303"/>
                  </a:lnTo>
                  <a:lnTo>
                    <a:pt x="419" y="303"/>
                  </a:lnTo>
                  <a:lnTo>
                    <a:pt x="421" y="303"/>
                  </a:lnTo>
                  <a:lnTo>
                    <a:pt x="424" y="304"/>
                  </a:lnTo>
                  <a:lnTo>
                    <a:pt x="427" y="307"/>
                  </a:lnTo>
                  <a:lnTo>
                    <a:pt x="432" y="311"/>
                  </a:lnTo>
                  <a:lnTo>
                    <a:pt x="437" y="317"/>
                  </a:lnTo>
                  <a:lnTo>
                    <a:pt x="441" y="321"/>
                  </a:lnTo>
                  <a:lnTo>
                    <a:pt x="443" y="324"/>
                  </a:lnTo>
                  <a:close/>
                </a:path>
              </a:pathLst>
            </a:custGeom>
            <a:solidFill>
              <a:srgbClr val="ACACAC"/>
            </a:solid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prstClr val="white"/>
                </a:solidFill>
                <a:effectLst/>
                <a:uLnTx/>
                <a:uFillTx/>
                <a:latin typeface="Calibri"/>
                <a:ea typeface="Verdana"/>
                <a:cs typeface="Verdana"/>
                <a:sym typeface="Verdana"/>
              </a:endParaRPr>
            </a:p>
          </p:txBody>
        </p:sp>
        <p:sp>
          <p:nvSpPr>
            <p:cNvPr id="68" name="Google Shape;2864;p71" title="WA">
              <a:extLst>
                <a:ext uri="{FF2B5EF4-FFF2-40B4-BE49-F238E27FC236}">
                  <a16:creationId xmlns:a16="http://schemas.microsoft.com/office/drawing/2014/main" id="{F7FEADEB-928E-00F6-E7DC-376E82004F9F}"/>
                </a:ext>
              </a:extLst>
            </p:cNvPr>
            <p:cNvSpPr/>
            <p:nvPr/>
          </p:nvSpPr>
          <p:spPr>
            <a:xfrm>
              <a:off x="1757127" y="2544064"/>
              <a:ext cx="738111" cy="533400"/>
            </a:xfrm>
            <a:custGeom>
              <a:avLst/>
              <a:gdLst/>
              <a:ahLst/>
              <a:cxnLst/>
              <a:rect l="l" t="t" r="r" b="b"/>
              <a:pathLst>
                <a:path w="730" h="517" extrusionOk="0">
                  <a:moveTo>
                    <a:pt x="26" y="112"/>
                  </a:moveTo>
                  <a:lnTo>
                    <a:pt x="17" y="255"/>
                  </a:lnTo>
                  <a:lnTo>
                    <a:pt x="34" y="255"/>
                  </a:lnTo>
                  <a:lnTo>
                    <a:pt x="24" y="285"/>
                  </a:lnTo>
                  <a:lnTo>
                    <a:pt x="11" y="268"/>
                  </a:lnTo>
                  <a:lnTo>
                    <a:pt x="0" y="304"/>
                  </a:lnTo>
                  <a:lnTo>
                    <a:pt x="51" y="333"/>
                  </a:lnTo>
                  <a:lnTo>
                    <a:pt x="53" y="346"/>
                  </a:lnTo>
                  <a:lnTo>
                    <a:pt x="66" y="348"/>
                  </a:lnTo>
                  <a:lnTo>
                    <a:pt x="133" y="452"/>
                  </a:lnTo>
                  <a:lnTo>
                    <a:pt x="207" y="449"/>
                  </a:lnTo>
                  <a:lnTo>
                    <a:pt x="262" y="473"/>
                  </a:lnTo>
                  <a:lnTo>
                    <a:pt x="289" y="469"/>
                  </a:lnTo>
                  <a:lnTo>
                    <a:pt x="456" y="473"/>
                  </a:lnTo>
                  <a:lnTo>
                    <a:pt x="646" y="517"/>
                  </a:lnTo>
                  <a:lnTo>
                    <a:pt x="650" y="460"/>
                  </a:lnTo>
                  <a:lnTo>
                    <a:pt x="730" y="129"/>
                  </a:lnTo>
                  <a:lnTo>
                    <a:pt x="224" y="0"/>
                  </a:lnTo>
                  <a:lnTo>
                    <a:pt x="228" y="97"/>
                  </a:lnTo>
                  <a:lnTo>
                    <a:pt x="203" y="177"/>
                  </a:lnTo>
                  <a:lnTo>
                    <a:pt x="199" y="219"/>
                  </a:lnTo>
                  <a:lnTo>
                    <a:pt x="146" y="234"/>
                  </a:lnTo>
                  <a:lnTo>
                    <a:pt x="142" y="213"/>
                  </a:lnTo>
                  <a:lnTo>
                    <a:pt x="186" y="186"/>
                  </a:lnTo>
                  <a:lnTo>
                    <a:pt x="182" y="165"/>
                  </a:lnTo>
                  <a:lnTo>
                    <a:pt x="144" y="169"/>
                  </a:lnTo>
                  <a:lnTo>
                    <a:pt x="173" y="144"/>
                  </a:lnTo>
                  <a:lnTo>
                    <a:pt x="194" y="127"/>
                  </a:lnTo>
                  <a:lnTo>
                    <a:pt x="30" y="25"/>
                  </a:lnTo>
                  <a:lnTo>
                    <a:pt x="17" y="53"/>
                  </a:lnTo>
                  <a:lnTo>
                    <a:pt x="26" y="112"/>
                  </a:lnTo>
                  <a:lnTo>
                    <a:pt x="26" y="112"/>
                  </a:lnTo>
                  <a:close/>
                </a:path>
              </a:pathLst>
            </a:custGeom>
            <a:solidFill>
              <a:schemeClr val="bg1">
                <a:lumMod val="85000"/>
              </a:schemeClr>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dirty="0">
                <a:ln>
                  <a:noFill/>
                </a:ln>
                <a:solidFill>
                  <a:prstClr val="white"/>
                </a:solidFill>
                <a:effectLst/>
                <a:uLnTx/>
                <a:uFillTx/>
                <a:latin typeface="Calibri"/>
                <a:ea typeface="Verdana"/>
                <a:cs typeface="Verdana"/>
                <a:sym typeface="Verdana"/>
              </a:endParaRPr>
            </a:p>
          </p:txBody>
        </p:sp>
        <p:sp>
          <p:nvSpPr>
            <p:cNvPr id="69" name="Google Shape;2865;p71" title="UT">
              <a:extLst>
                <a:ext uri="{FF2B5EF4-FFF2-40B4-BE49-F238E27FC236}">
                  <a16:creationId xmlns:a16="http://schemas.microsoft.com/office/drawing/2014/main" id="{616197BD-D14E-82B7-89EB-B71518427E5A}"/>
                </a:ext>
              </a:extLst>
            </p:cNvPr>
            <p:cNvSpPr/>
            <p:nvPr/>
          </p:nvSpPr>
          <p:spPr>
            <a:xfrm>
              <a:off x="2439679" y="3674363"/>
              <a:ext cx="626997" cy="779463"/>
            </a:xfrm>
            <a:custGeom>
              <a:avLst/>
              <a:gdLst/>
              <a:ahLst/>
              <a:cxnLst/>
              <a:rect l="l" t="t" r="r" b="b"/>
              <a:pathLst>
                <a:path w="618" h="752" extrusionOk="0">
                  <a:moveTo>
                    <a:pt x="135" y="0"/>
                  </a:moveTo>
                  <a:lnTo>
                    <a:pt x="433" y="55"/>
                  </a:lnTo>
                  <a:lnTo>
                    <a:pt x="410" y="186"/>
                  </a:lnTo>
                  <a:lnTo>
                    <a:pt x="618" y="218"/>
                  </a:lnTo>
                  <a:lnTo>
                    <a:pt x="538" y="752"/>
                  </a:lnTo>
                  <a:lnTo>
                    <a:pt x="0" y="663"/>
                  </a:lnTo>
                  <a:lnTo>
                    <a:pt x="135" y="0"/>
                  </a:lnTo>
                  <a:lnTo>
                    <a:pt x="135" y="0"/>
                  </a:lnTo>
                  <a:close/>
                </a:path>
              </a:pathLst>
            </a:custGeom>
            <a:solidFill>
              <a:schemeClr val="bg1">
                <a:lumMod val="85000"/>
              </a:schemeClr>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prstClr val="white"/>
                </a:solidFill>
                <a:effectLst/>
                <a:uLnTx/>
                <a:uFillTx/>
                <a:latin typeface="Calibri"/>
                <a:ea typeface="Verdana"/>
                <a:cs typeface="Verdana"/>
                <a:sym typeface="Verdana"/>
              </a:endParaRPr>
            </a:p>
          </p:txBody>
        </p:sp>
        <p:sp>
          <p:nvSpPr>
            <p:cNvPr id="70" name="Google Shape;2866;p71" title="OR">
              <a:extLst>
                <a:ext uri="{FF2B5EF4-FFF2-40B4-BE49-F238E27FC236}">
                  <a16:creationId xmlns:a16="http://schemas.microsoft.com/office/drawing/2014/main" id="{E71F4947-83F4-F550-5EDE-F7CD6D0D4544}"/>
                </a:ext>
              </a:extLst>
            </p:cNvPr>
            <p:cNvSpPr/>
            <p:nvPr/>
          </p:nvSpPr>
          <p:spPr>
            <a:xfrm>
              <a:off x="1558710" y="2869501"/>
              <a:ext cx="884145" cy="739775"/>
            </a:xfrm>
            <a:custGeom>
              <a:avLst/>
              <a:gdLst/>
              <a:ahLst/>
              <a:cxnLst/>
              <a:rect l="l" t="t" r="r" b="b"/>
              <a:pathLst>
                <a:path w="871" h="720" extrusionOk="0">
                  <a:moveTo>
                    <a:pt x="0" y="537"/>
                  </a:moveTo>
                  <a:lnTo>
                    <a:pt x="38" y="355"/>
                  </a:lnTo>
                  <a:lnTo>
                    <a:pt x="82" y="302"/>
                  </a:lnTo>
                  <a:lnTo>
                    <a:pt x="188" y="0"/>
                  </a:lnTo>
                  <a:lnTo>
                    <a:pt x="243" y="15"/>
                  </a:lnTo>
                  <a:lnTo>
                    <a:pt x="245" y="28"/>
                  </a:lnTo>
                  <a:lnTo>
                    <a:pt x="258" y="30"/>
                  </a:lnTo>
                  <a:lnTo>
                    <a:pt x="325" y="134"/>
                  </a:lnTo>
                  <a:lnTo>
                    <a:pt x="399" y="133"/>
                  </a:lnTo>
                  <a:lnTo>
                    <a:pt x="454" y="157"/>
                  </a:lnTo>
                  <a:lnTo>
                    <a:pt x="481" y="152"/>
                  </a:lnTo>
                  <a:lnTo>
                    <a:pt x="648" y="157"/>
                  </a:lnTo>
                  <a:lnTo>
                    <a:pt x="838" y="199"/>
                  </a:lnTo>
                  <a:lnTo>
                    <a:pt x="848" y="224"/>
                  </a:lnTo>
                  <a:lnTo>
                    <a:pt x="871" y="256"/>
                  </a:lnTo>
                  <a:lnTo>
                    <a:pt x="806" y="353"/>
                  </a:lnTo>
                  <a:lnTo>
                    <a:pt x="766" y="389"/>
                  </a:lnTo>
                  <a:lnTo>
                    <a:pt x="760" y="416"/>
                  </a:lnTo>
                  <a:lnTo>
                    <a:pt x="783" y="444"/>
                  </a:lnTo>
                  <a:lnTo>
                    <a:pt x="756" y="503"/>
                  </a:lnTo>
                  <a:lnTo>
                    <a:pt x="703" y="720"/>
                  </a:lnTo>
                  <a:lnTo>
                    <a:pt x="410" y="650"/>
                  </a:lnTo>
                  <a:lnTo>
                    <a:pt x="0" y="537"/>
                  </a:lnTo>
                  <a:lnTo>
                    <a:pt x="0" y="537"/>
                  </a:lnTo>
                  <a:close/>
                </a:path>
              </a:pathLst>
            </a:custGeom>
            <a:solidFill>
              <a:srgbClr val="74A4D4"/>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dirty="0">
                <a:ln>
                  <a:noFill/>
                </a:ln>
                <a:solidFill>
                  <a:prstClr val="white"/>
                </a:solidFill>
                <a:effectLst/>
                <a:uLnTx/>
                <a:uFillTx/>
                <a:latin typeface="Calibri"/>
                <a:ea typeface="Verdana"/>
                <a:cs typeface="Verdana"/>
                <a:sym typeface="Verdana"/>
              </a:endParaRPr>
            </a:p>
          </p:txBody>
        </p:sp>
        <p:sp>
          <p:nvSpPr>
            <p:cNvPr id="71" name="Google Shape;2867;p71" title="CA">
              <a:extLst>
                <a:ext uri="{FF2B5EF4-FFF2-40B4-BE49-F238E27FC236}">
                  <a16:creationId xmlns:a16="http://schemas.microsoft.com/office/drawing/2014/main" id="{594D9B3A-B45A-A0AA-8ADA-5B9CD2D56123}"/>
                </a:ext>
              </a:extLst>
            </p:cNvPr>
            <p:cNvSpPr/>
            <p:nvPr/>
          </p:nvSpPr>
          <p:spPr>
            <a:xfrm>
              <a:off x="1476169" y="3425126"/>
              <a:ext cx="879383" cy="1482725"/>
            </a:xfrm>
            <a:custGeom>
              <a:avLst/>
              <a:gdLst/>
              <a:ahLst/>
              <a:cxnLst/>
              <a:rect l="l" t="t" r="r" b="b"/>
              <a:pathLst>
                <a:path w="865" h="1443" extrusionOk="0">
                  <a:moveTo>
                    <a:pt x="29" y="293"/>
                  </a:moveTo>
                  <a:lnTo>
                    <a:pt x="4" y="405"/>
                  </a:lnTo>
                  <a:lnTo>
                    <a:pt x="87" y="586"/>
                  </a:lnTo>
                  <a:lnTo>
                    <a:pt x="103" y="574"/>
                  </a:lnTo>
                  <a:lnTo>
                    <a:pt x="129" y="650"/>
                  </a:lnTo>
                  <a:lnTo>
                    <a:pt x="87" y="597"/>
                  </a:lnTo>
                  <a:lnTo>
                    <a:pt x="78" y="681"/>
                  </a:lnTo>
                  <a:lnTo>
                    <a:pt x="125" y="732"/>
                  </a:lnTo>
                  <a:lnTo>
                    <a:pt x="93" y="803"/>
                  </a:lnTo>
                  <a:lnTo>
                    <a:pt x="184" y="994"/>
                  </a:lnTo>
                  <a:lnTo>
                    <a:pt x="164" y="1065"/>
                  </a:lnTo>
                  <a:lnTo>
                    <a:pt x="283" y="1120"/>
                  </a:lnTo>
                  <a:lnTo>
                    <a:pt x="327" y="1177"/>
                  </a:lnTo>
                  <a:lnTo>
                    <a:pt x="378" y="1196"/>
                  </a:lnTo>
                  <a:lnTo>
                    <a:pt x="378" y="1230"/>
                  </a:lnTo>
                  <a:lnTo>
                    <a:pt x="411" y="1238"/>
                  </a:lnTo>
                  <a:lnTo>
                    <a:pt x="481" y="1348"/>
                  </a:lnTo>
                  <a:lnTo>
                    <a:pt x="481" y="1426"/>
                  </a:lnTo>
                  <a:lnTo>
                    <a:pt x="789" y="1443"/>
                  </a:lnTo>
                  <a:lnTo>
                    <a:pt x="770" y="1413"/>
                  </a:lnTo>
                  <a:lnTo>
                    <a:pt x="779" y="1365"/>
                  </a:lnTo>
                  <a:lnTo>
                    <a:pt x="829" y="1287"/>
                  </a:lnTo>
                  <a:lnTo>
                    <a:pt x="865" y="1264"/>
                  </a:lnTo>
                  <a:lnTo>
                    <a:pt x="844" y="1236"/>
                  </a:lnTo>
                  <a:lnTo>
                    <a:pt x="831" y="1160"/>
                  </a:lnTo>
                  <a:lnTo>
                    <a:pt x="388" y="497"/>
                  </a:lnTo>
                  <a:lnTo>
                    <a:pt x="492" y="113"/>
                  </a:lnTo>
                  <a:lnTo>
                    <a:pt x="82" y="0"/>
                  </a:lnTo>
                  <a:lnTo>
                    <a:pt x="70" y="23"/>
                  </a:lnTo>
                  <a:lnTo>
                    <a:pt x="0" y="192"/>
                  </a:lnTo>
                  <a:lnTo>
                    <a:pt x="29" y="293"/>
                  </a:lnTo>
                  <a:lnTo>
                    <a:pt x="29" y="293"/>
                  </a:lnTo>
                  <a:close/>
                </a:path>
              </a:pathLst>
            </a:custGeom>
            <a:solidFill>
              <a:srgbClr val="245C94"/>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dirty="0">
                <a:ln>
                  <a:noFill/>
                </a:ln>
                <a:solidFill>
                  <a:prstClr val="white"/>
                </a:solidFill>
                <a:effectLst/>
                <a:uLnTx/>
                <a:uFillTx/>
                <a:latin typeface="Calibri"/>
                <a:ea typeface="Verdana"/>
                <a:cs typeface="Verdana"/>
                <a:sym typeface="Verdana"/>
              </a:endParaRPr>
            </a:p>
          </p:txBody>
        </p:sp>
        <p:sp>
          <p:nvSpPr>
            <p:cNvPr id="72" name="Google Shape;2868;p71" title="NV">
              <a:extLst>
                <a:ext uri="{FF2B5EF4-FFF2-40B4-BE49-F238E27FC236}">
                  <a16:creationId xmlns:a16="http://schemas.microsoft.com/office/drawing/2014/main" id="{28CC7919-68E0-967E-47CA-4759F2BF210D}"/>
                </a:ext>
              </a:extLst>
            </p:cNvPr>
            <p:cNvSpPr/>
            <p:nvPr/>
          </p:nvSpPr>
          <p:spPr>
            <a:xfrm>
              <a:off x="1868240" y="3541014"/>
              <a:ext cx="711126" cy="1076325"/>
            </a:xfrm>
            <a:custGeom>
              <a:avLst/>
              <a:gdLst/>
              <a:ahLst/>
              <a:cxnLst/>
              <a:rect l="l" t="t" r="r" b="b"/>
              <a:pathLst>
                <a:path w="696" h="1047" extrusionOk="0">
                  <a:moveTo>
                    <a:pt x="0" y="384"/>
                  </a:moveTo>
                  <a:lnTo>
                    <a:pt x="443" y="1047"/>
                  </a:lnTo>
                  <a:lnTo>
                    <a:pt x="458" y="904"/>
                  </a:lnTo>
                  <a:lnTo>
                    <a:pt x="483" y="897"/>
                  </a:lnTo>
                  <a:lnTo>
                    <a:pt x="525" y="921"/>
                  </a:lnTo>
                  <a:lnTo>
                    <a:pt x="561" y="796"/>
                  </a:lnTo>
                  <a:lnTo>
                    <a:pt x="696" y="133"/>
                  </a:lnTo>
                  <a:lnTo>
                    <a:pt x="397" y="70"/>
                  </a:lnTo>
                  <a:lnTo>
                    <a:pt x="104" y="0"/>
                  </a:lnTo>
                  <a:lnTo>
                    <a:pt x="0" y="384"/>
                  </a:lnTo>
                  <a:lnTo>
                    <a:pt x="0" y="384"/>
                  </a:lnTo>
                  <a:close/>
                </a:path>
              </a:pathLst>
            </a:custGeom>
            <a:solidFill>
              <a:srgbClr val="ACACAC"/>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dirty="0">
                <a:ln>
                  <a:noFill/>
                </a:ln>
                <a:solidFill>
                  <a:prstClr val="white"/>
                </a:solidFill>
                <a:effectLst/>
                <a:uLnTx/>
                <a:uFillTx/>
                <a:latin typeface="Calibri"/>
                <a:ea typeface="Verdana"/>
                <a:cs typeface="Verdana"/>
                <a:sym typeface="Verdana"/>
              </a:endParaRPr>
            </a:p>
          </p:txBody>
        </p:sp>
        <p:sp>
          <p:nvSpPr>
            <p:cNvPr id="73" name="Google Shape;2869;p71" title="ID">
              <a:extLst>
                <a:ext uri="{FF2B5EF4-FFF2-40B4-BE49-F238E27FC236}">
                  <a16:creationId xmlns:a16="http://schemas.microsoft.com/office/drawing/2014/main" id="{D3685C57-E33F-4042-4AE6-F1CB1F2305A2}"/>
                </a:ext>
              </a:extLst>
            </p:cNvPr>
            <p:cNvSpPr/>
            <p:nvPr/>
          </p:nvSpPr>
          <p:spPr>
            <a:xfrm>
              <a:off x="2273010" y="2674238"/>
              <a:ext cx="663506" cy="1055688"/>
            </a:xfrm>
            <a:custGeom>
              <a:avLst/>
              <a:gdLst/>
              <a:ahLst/>
              <a:cxnLst/>
              <a:rect l="l" t="t" r="r" b="b"/>
              <a:pathLst>
                <a:path w="654" h="1027" extrusionOk="0">
                  <a:moveTo>
                    <a:pt x="0" y="909"/>
                  </a:moveTo>
                  <a:lnTo>
                    <a:pt x="53" y="692"/>
                  </a:lnTo>
                  <a:lnTo>
                    <a:pt x="80" y="633"/>
                  </a:lnTo>
                  <a:lnTo>
                    <a:pt x="57" y="605"/>
                  </a:lnTo>
                  <a:lnTo>
                    <a:pt x="63" y="578"/>
                  </a:lnTo>
                  <a:lnTo>
                    <a:pt x="103" y="542"/>
                  </a:lnTo>
                  <a:lnTo>
                    <a:pt x="168" y="445"/>
                  </a:lnTo>
                  <a:lnTo>
                    <a:pt x="145" y="413"/>
                  </a:lnTo>
                  <a:lnTo>
                    <a:pt x="135" y="388"/>
                  </a:lnTo>
                  <a:lnTo>
                    <a:pt x="139" y="333"/>
                  </a:lnTo>
                  <a:lnTo>
                    <a:pt x="219" y="0"/>
                  </a:lnTo>
                  <a:lnTo>
                    <a:pt x="304" y="19"/>
                  </a:lnTo>
                  <a:lnTo>
                    <a:pt x="276" y="149"/>
                  </a:lnTo>
                  <a:lnTo>
                    <a:pt x="295" y="194"/>
                  </a:lnTo>
                  <a:lnTo>
                    <a:pt x="297" y="223"/>
                  </a:lnTo>
                  <a:lnTo>
                    <a:pt x="287" y="228"/>
                  </a:lnTo>
                  <a:lnTo>
                    <a:pt x="320" y="259"/>
                  </a:lnTo>
                  <a:lnTo>
                    <a:pt x="354" y="342"/>
                  </a:lnTo>
                  <a:lnTo>
                    <a:pt x="365" y="417"/>
                  </a:lnTo>
                  <a:lnTo>
                    <a:pt x="371" y="457"/>
                  </a:lnTo>
                  <a:lnTo>
                    <a:pt x="346" y="495"/>
                  </a:lnTo>
                  <a:lnTo>
                    <a:pt x="363" y="512"/>
                  </a:lnTo>
                  <a:lnTo>
                    <a:pt x="409" y="487"/>
                  </a:lnTo>
                  <a:lnTo>
                    <a:pt x="439" y="618"/>
                  </a:lnTo>
                  <a:lnTo>
                    <a:pt x="460" y="626"/>
                  </a:lnTo>
                  <a:lnTo>
                    <a:pt x="464" y="664"/>
                  </a:lnTo>
                  <a:lnTo>
                    <a:pt x="523" y="679"/>
                  </a:lnTo>
                  <a:lnTo>
                    <a:pt x="616" y="679"/>
                  </a:lnTo>
                  <a:lnTo>
                    <a:pt x="654" y="696"/>
                  </a:lnTo>
                  <a:lnTo>
                    <a:pt x="599" y="1027"/>
                  </a:lnTo>
                  <a:lnTo>
                    <a:pt x="299" y="972"/>
                  </a:lnTo>
                  <a:lnTo>
                    <a:pt x="0" y="909"/>
                  </a:lnTo>
                  <a:lnTo>
                    <a:pt x="0" y="909"/>
                  </a:lnTo>
                  <a:close/>
                </a:path>
              </a:pathLst>
            </a:custGeom>
            <a:solidFill>
              <a:srgbClr val="BC2C3C"/>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prstClr val="white"/>
                </a:solidFill>
                <a:effectLst/>
                <a:uLnTx/>
                <a:uFillTx/>
                <a:latin typeface="Calibri"/>
                <a:ea typeface="Verdana"/>
                <a:cs typeface="Verdana"/>
                <a:sym typeface="Verdana"/>
              </a:endParaRPr>
            </a:p>
          </p:txBody>
        </p:sp>
        <p:sp>
          <p:nvSpPr>
            <p:cNvPr id="74" name="Google Shape;2870;p71" title="MT">
              <a:extLst>
                <a:ext uri="{FF2B5EF4-FFF2-40B4-BE49-F238E27FC236}">
                  <a16:creationId xmlns:a16="http://schemas.microsoft.com/office/drawing/2014/main" id="{F9F86522-4035-A2EE-B941-AA204CFB3BB2}"/>
                </a:ext>
              </a:extLst>
            </p:cNvPr>
            <p:cNvSpPr/>
            <p:nvPr/>
          </p:nvSpPr>
          <p:spPr>
            <a:xfrm>
              <a:off x="2552381" y="2694876"/>
              <a:ext cx="1138118" cy="712787"/>
            </a:xfrm>
            <a:custGeom>
              <a:avLst/>
              <a:gdLst/>
              <a:ahLst/>
              <a:cxnLst/>
              <a:rect l="l" t="t" r="r" b="b"/>
              <a:pathLst>
                <a:path w="1118" h="692" extrusionOk="0">
                  <a:moveTo>
                    <a:pt x="19" y="175"/>
                  </a:moveTo>
                  <a:lnTo>
                    <a:pt x="21" y="204"/>
                  </a:lnTo>
                  <a:lnTo>
                    <a:pt x="11" y="209"/>
                  </a:lnTo>
                  <a:lnTo>
                    <a:pt x="44" y="240"/>
                  </a:lnTo>
                  <a:lnTo>
                    <a:pt x="78" y="323"/>
                  </a:lnTo>
                  <a:lnTo>
                    <a:pt x="89" y="398"/>
                  </a:lnTo>
                  <a:lnTo>
                    <a:pt x="95" y="438"/>
                  </a:lnTo>
                  <a:lnTo>
                    <a:pt x="70" y="476"/>
                  </a:lnTo>
                  <a:lnTo>
                    <a:pt x="87" y="493"/>
                  </a:lnTo>
                  <a:lnTo>
                    <a:pt x="133" y="468"/>
                  </a:lnTo>
                  <a:lnTo>
                    <a:pt x="163" y="599"/>
                  </a:lnTo>
                  <a:lnTo>
                    <a:pt x="184" y="607"/>
                  </a:lnTo>
                  <a:lnTo>
                    <a:pt x="188" y="645"/>
                  </a:lnTo>
                  <a:lnTo>
                    <a:pt x="205" y="662"/>
                  </a:lnTo>
                  <a:lnTo>
                    <a:pt x="247" y="660"/>
                  </a:lnTo>
                  <a:lnTo>
                    <a:pt x="340" y="660"/>
                  </a:lnTo>
                  <a:lnTo>
                    <a:pt x="378" y="677"/>
                  </a:lnTo>
                  <a:lnTo>
                    <a:pt x="390" y="609"/>
                  </a:lnTo>
                  <a:lnTo>
                    <a:pt x="694" y="654"/>
                  </a:lnTo>
                  <a:lnTo>
                    <a:pt x="1068" y="692"/>
                  </a:lnTo>
                  <a:lnTo>
                    <a:pt x="1080" y="567"/>
                  </a:lnTo>
                  <a:lnTo>
                    <a:pt x="1118" y="162"/>
                  </a:lnTo>
                  <a:lnTo>
                    <a:pt x="622" y="105"/>
                  </a:lnTo>
                  <a:lnTo>
                    <a:pt x="376" y="67"/>
                  </a:lnTo>
                  <a:lnTo>
                    <a:pt x="28" y="0"/>
                  </a:lnTo>
                  <a:lnTo>
                    <a:pt x="0" y="130"/>
                  </a:lnTo>
                  <a:lnTo>
                    <a:pt x="19" y="175"/>
                  </a:lnTo>
                  <a:lnTo>
                    <a:pt x="19" y="175"/>
                  </a:lnTo>
                  <a:close/>
                </a:path>
              </a:pathLst>
            </a:custGeom>
            <a:solidFill>
              <a:schemeClr val="bg1">
                <a:lumMod val="85000"/>
              </a:schemeClr>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prstClr val="white"/>
                </a:solidFill>
                <a:effectLst/>
                <a:uLnTx/>
                <a:uFillTx/>
                <a:latin typeface="Calibri"/>
                <a:ea typeface="Verdana"/>
                <a:cs typeface="Verdana"/>
                <a:sym typeface="Verdana"/>
              </a:endParaRPr>
            </a:p>
          </p:txBody>
        </p:sp>
        <p:sp>
          <p:nvSpPr>
            <p:cNvPr id="75" name="Google Shape;2871;p71" title="AZ">
              <a:extLst>
                <a:ext uri="{FF2B5EF4-FFF2-40B4-BE49-F238E27FC236}">
                  <a16:creationId xmlns:a16="http://schemas.microsoft.com/office/drawing/2014/main" id="{03F5EDED-8108-9DF3-0115-59051410EAB1}"/>
                </a:ext>
              </a:extLst>
            </p:cNvPr>
            <p:cNvSpPr/>
            <p:nvPr/>
          </p:nvSpPr>
          <p:spPr>
            <a:xfrm>
              <a:off x="2231740" y="4360163"/>
              <a:ext cx="755571" cy="863600"/>
            </a:xfrm>
            <a:custGeom>
              <a:avLst/>
              <a:gdLst/>
              <a:ahLst/>
              <a:cxnLst/>
              <a:rect l="l" t="t" r="r" b="b"/>
              <a:pathLst>
                <a:path w="746" h="840" extrusionOk="0">
                  <a:moveTo>
                    <a:pt x="48" y="534"/>
                  </a:moveTo>
                  <a:lnTo>
                    <a:pt x="29" y="504"/>
                  </a:lnTo>
                  <a:lnTo>
                    <a:pt x="38" y="456"/>
                  </a:lnTo>
                  <a:lnTo>
                    <a:pt x="88" y="378"/>
                  </a:lnTo>
                  <a:lnTo>
                    <a:pt x="124" y="355"/>
                  </a:lnTo>
                  <a:lnTo>
                    <a:pt x="103" y="327"/>
                  </a:lnTo>
                  <a:lnTo>
                    <a:pt x="90" y="251"/>
                  </a:lnTo>
                  <a:lnTo>
                    <a:pt x="105" y="108"/>
                  </a:lnTo>
                  <a:lnTo>
                    <a:pt x="130" y="101"/>
                  </a:lnTo>
                  <a:lnTo>
                    <a:pt x="172" y="125"/>
                  </a:lnTo>
                  <a:lnTo>
                    <a:pt x="208" y="0"/>
                  </a:lnTo>
                  <a:lnTo>
                    <a:pt x="746" y="89"/>
                  </a:lnTo>
                  <a:lnTo>
                    <a:pt x="634" y="840"/>
                  </a:lnTo>
                  <a:lnTo>
                    <a:pt x="468" y="817"/>
                  </a:lnTo>
                  <a:lnTo>
                    <a:pt x="366" y="789"/>
                  </a:lnTo>
                  <a:lnTo>
                    <a:pt x="154" y="705"/>
                  </a:lnTo>
                  <a:lnTo>
                    <a:pt x="0" y="576"/>
                  </a:lnTo>
                  <a:lnTo>
                    <a:pt x="48" y="534"/>
                  </a:lnTo>
                  <a:lnTo>
                    <a:pt x="48" y="534"/>
                  </a:lnTo>
                  <a:close/>
                </a:path>
              </a:pathLst>
            </a:custGeom>
            <a:solidFill>
              <a:srgbClr val="74A4D4"/>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prstClr val="white"/>
                </a:solidFill>
                <a:effectLst/>
                <a:uLnTx/>
                <a:uFillTx/>
                <a:latin typeface="Calibri"/>
                <a:ea typeface="Verdana"/>
                <a:cs typeface="Verdana"/>
                <a:sym typeface="Verdana"/>
              </a:endParaRPr>
            </a:p>
          </p:txBody>
        </p:sp>
        <p:sp>
          <p:nvSpPr>
            <p:cNvPr id="76" name="Google Shape;2872;p71" title="WY">
              <a:extLst>
                <a:ext uri="{FF2B5EF4-FFF2-40B4-BE49-F238E27FC236}">
                  <a16:creationId xmlns:a16="http://schemas.microsoft.com/office/drawing/2014/main" id="{3B741C8B-B66B-EC0E-1A14-A2E71748B72A}"/>
                </a:ext>
              </a:extLst>
            </p:cNvPr>
            <p:cNvSpPr/>
            <p:nvPr/>
          </p:nvSpPr>
          <p:spPr>
            <a:xfrm>
              <a:off x="2857149" y="3321938"/>
              <a:ext cx="782555" cy="636588"/>
            </a:xfrm>
            <a:custGeom>
              <a:avLst/>
              <a:gdLst/>
              <a:ahLst/>
              <a:cxnLst/>
              <a:rect l="l" t="t" r="r" b="b"/>
              <a:pathLst>
                <a:path w="770" h="619" extrusionOk="0">
                  <a:moveTo>
                    <a:pt x="0" y="530"/>
                  </a:moveTo>
                  <a:lnTo>
                    <a:pt x="92" y="0"/>
                  </a:lnTo>
                  <a:lnTo>
                    <a:pt x="396" y="45"/>
                  </a:lnTo>
                  <a:lnTo>
                    <a:pt x="770" y="83"/>
                  </a:lnTo>
                  <a:lnTo>
                    <a:pt x="744" y="351"/>
                  </a:lnTo>
                  <a:lnTo>
                    <a:pt x="719" y="619"/>
                  </a:lnTo>
                  <a:lnTo>
                    <a:pt x="208" y="562"/>
                  </a:lnTo>
                  <a:lnTo>
                    <a:pt x="0" y="530"/>
                  </a:lnTo>
                  <a:lnTo>
                    <a:pt x="0" y="530"/>
                  </a:lnTo>
                  <a:close/>
                </a:path>
              </a:pathLst>
            </a:custGeom>
            <a:solidFill>
              <a:srgbClr val="BC2C3C"/>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prstClr val="white"/>
                </a:solidFill>
                <a:effectLst/>
                <a:uLnTx/>
                <a:uFillTx/>
                <a:latin typeface="Calibri"/>
                <a:ea typeface="Verdana"/>
                <a:cs typeface="Verdana"/>
                <a:sym typeface="Verdana"/>
              </a:endParaRPr>
            </a:p>
          </p:txBody>
        </p:sp>
        <p:sp>
          <p:nvSpPr>
            <p:cNvPr id="77" name="Google Shape;2873;p71" title="CO">
              <a:extLst>
                <a:ext uri="{FF2B5EF4-FFF2-40B4-BE49-F238E27FC236}">
                  <a16:creationId xmlns:a16="http://schemas.microsoft.com/office/drawing/2014/main" id="{6DFE8E03-8990-D36D-9DD5-0270BC39BED4}"/>
                </a:ext>
              </a:extLst>
            </p:cNvPr>
            <p:cNvSpPr/>
            <p:nvPr/>
          </p:nvSpPr>
          <p:spPr>
            <a:xfrm>
              <a:off x="2987310" y="3899788"/>
              <a:ext cx="809540" cy="631825"/>
            </a:xfrm>
            <a:custGeom>
              <a:avLst/>
              <a:gdLst/>
              <a:ahLst/>
              <a:cxnLst/>
              <a:rect l="l" t="t" r="r" b="b"/>
              <a:pathLst>
                <a:path w="796" h="612" extrusionOk="0">
                  <a:moveTo>
                    <a:pt x="80" y="0"/>
                  </a:moveTo>
                  <a:lnTo>
                    <a:pt x="591" y="57"/>
                  </a:lnTo>
                  <a:lnTo>
                    <a:pt x="796" y="74"/>
                  </a:lnTo>
                  <a:lnTo>
                    <a:pt x="789" y="207"/>
                  </a:lnTo>
                  <a:lnTo>
                    <a:pt x="760" y="612"/>
                  </a:lnTo>
                  <a:lnTo>
                    <a:pt x="656" y="605"/>
                  </a:lnTo>
                  <a:lnTo>
                    <a:pt x="331" y="576"/>
                  </a:lnTo>
                  <a:lnTo>
                    <a:pt x="0" y="534"/>
                  </a:lnTo>
                  <a:lnTo>
                    <a:pt x="80" y="0"/>
                  </a:lnTo>
                  <a:lnTo>
                    <a:pt x="80" y="0"/>
                  </a:lnTo>
                  <a:close/>
                </a:path>
              </a:pathLst>
            </a:custGeom>
            <a:solidFill>
              <a:srgbClr val="245C94"/>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prstClr val="white"/>
                </a:solidFill>
                <a:effectLst/>
                <a:uLnTx/>
                <a:uFillTx/>
                <a:latin typeface="Calibri"/>
                <a:ea typeface="Verdana"/>
                <a:cs typeface="Verdana"/>
                <a:sym typeface="Verdana"/>
              </a:endParaRPr>
            </a:p>
          </p:txBody>
        </p:sp>
        <p:sp>
          <p:nvSpPr>
            <p:cNvPr id="78" name="Google Shape;2874;p71" title="NM">
              <a:extLst>
                <a:ext uri="{FF2B5EF4-FFF2-40B4-BE49-F238E27FC236}">
                  <a16:creationId xmlns:a16="http://schemas.microsoft.com/office/drawing/2014/main" id="{289DA56C-4291-DC20-715C-43DCDBA46C19}"/>
                </a:ext>
              </a:extLst>
            </p:cNvPr>
            <p:cNvSpPr/>
            <p:nvPr/>
          </p:nvSpPr>
          <p:spPr>
            <a:xfrm>
              <a:off x="2869847" y="4450651"/>
              <a:ext cx="782555" cy="785812"/>
            </a:xfrm>
            <a:custGeom>
              <a:avLst/>
              <a:gdLst/>
              <a:ahLst/>
              <a:cxnLst/>
              <a:rect l="l" t="t" r="r" b="b"/>
              <a:pathLst>
                <a:path w="768" h="764" extrusionOk="0">
                  <a:moveTo>
                    <a:pt x="97" y="764"/>
                  </a:moveTo>
                  <a:lnTo>
                    <a:pt x="106" y="707"/>
                  </a:lnTo>
                  <a:lnTo>
                    <a:pt x="298" y="732"/>
                  </a:lnTo>
                  <a:lnTo>
                    <a:pt x="290" y="704"/>
                  </a:lnTo>
                  <a:lnTo>
                    <a:pt x="705" y="742"/>
                  </a:lnTo>
                  <a:lnTo>
                    <a:pt x="768" y="71"/>
                  </a:lnTo>
                  <a:lnTo>
                    <a:pt x="443" y="42"/>
                  </a:lnTo>
                  <a:lnTo>
                    <a:pt x="112" y="0"/>
                  </a:lnTo>
                  <a:lnTo>
                    <a:pt x="0" y="751"/>
                  </a:lnTo>
                  <a:lnTo>
                    <a:pt x="97" y="764"/>
                  </a:lnTo>
                  <a:lnTo>
                    <a:pt x="97" y="764"/>
                  </a:lnTo>
                  <a:close/>
                </a:path>
              </a:pathLst>
            </a:custGeom>
            <a:solidFill>
              <a:srgbClr val="245C94"/>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dirty="0">
                <a:ln>
                  <a:noFill/>
                </a:ln>
                <a:solidFill>
                  <a:prstClr val="white"/>
                </a:solidFill>
                <a:effectLst/>
                <a:uLnTx/>
                <a:uFillTx/>
                <a:latin typeface="Calibri"/>
                <a:ea typeface="Verdana"/>
                <a:cs typeface="Verdana"/>
                <a:sym typeface="Verdana"/>
              </a:endParaRPr>
            </a:p>
          </p:txBody>
        </p:sp>
        <p:sp>
          <p:nvSpPr>
            <p:cNvPr id="79" name="Google Shape;2875;p71" title="TX">
              <a:extLst>
                <a:ext uri="{FF2B5EF4-FFF2-40B4-BE49-F238E27FC236}">
                  <a16:creationId xmlns:a16="http://schemas.microsoft.com/office/drawing/2014/main" id="{08446272-CB23-0664-A3CC-169D5EA2375A}"/>
                </a:ext>
              </a:extLst>
            </p:cNvPr>
            <p:cNvSpPr/>
            <p:nvPr/>
          </p:nvSpPr>
          <p:spPr>
            <a:xfrm>
              <a:off x="3168266" y="4593526"/>
              <a:ext cx="1547650" cy="1482725"/>
            </a:xfrm>
            <a:custGeom>
              <a:avLst/>
              <a:gdLst/>
              <a:ahLst/>
              <a:cxnLst/>
              <a:rect l="l" t="t" r="r" b="b"/>
              <a:pathLst>
                <a:path w="1527" h="1439" extrusionOk="0">
                  <a:moveTo>
                    <a:pt x="0" y="563"/>
                  </a:moveTo>
                  <a:lnTo>
                    <a:pt x="415" y="601"/>
                  </a:lnTo>
                  <a:lnTo>
                    <a:pt x="472" y="0"/>
                  </a:lnTo>
                  <a:lnTo>
                    <a:pt x="803" y="19"/>
                  </a:lnTo>
                  <a:lnTo>
                    <a:pt x="791" y="277"/>
                  </a:lnTo>
                  <a:lnTo>
                    <a:pt x="824" y="304"/>
                  </a:lnTo>
                  <a:lnTo>
                    <a:pt x="854" y="304"/>
                  </a:lnTo>
                  <a:lnTo>
                    <a:pt x="879" y="329"/>
                  </a:lnTo>
                  <a:lnTo>
                    <a:pt x="928" y="340"/>
                  </a:lnTo>
                  <a:lnTo>
                    <a:pt x="1029" y="384"/>
                  </a:lnTo>
                  <a:lnTo>
                    <a:pt x="1046" y="365"/>
                  </a:lnTo>
                  <a:lnTo>
                    <a:pt x="1111" y="403"/>
                  </a:lnTo>
                  <a:lnTo>
                    <a:pt x="1196" y="401"/>
                  </a:lnTo>
                  <a:lnTo>
                    <a:pt x="1255" y="384"/>
                  </a:lnTo>
                  <a:lnTo>
                    <a:pt x="1337" y="369"/>
                  </a:lnTo>
                  <a:lnTo>
                    <a:pt x="1411" y="409"/>
                  </a:lnTo>
                  <a:lnTo>
                    <a:pt x="1423" y="422"/>
                  </a:lnTo>
                  <a:lnTo>
                    <a:pt x="1463" y="422"/>
                  </a:lnTo>
                  <a:lnTo>
                    <a:pt x="1470" y="635"/>
                  </a:lnTo>
                  <a:lnTo>
                    <a:pt x="1527" y="739"/>
                  </a:lnTo>
                  <a:lnTo>
                    <a:pt x="1506" y="821"/>
                  </a:lnTo>
                  <a:lnTo>
                    <a:pt x="1510" y="889"/>
                  </a:lnTo>
                  <a:lnTo>
                    <a:pt x="1485" y="924"/>
                  </a:lnTo>
                  <a:lnTo>
                    <a:pt x="1495" y="935"/>
                  </a:lnTo>
                  <a:lnTo>
                    <a:pt x="1432" y="954"/>
                  </a:lnTo>
                  <a:lnTo>
                    <a:pt x="1383" y="960"/>
                  </a:lnTo>
                  <a:lnTo>
                    <a:pt x="1392" y="924"/>
                  </a:lnTo>
                  <a:lnTo>
                    <a:pt x="1366" y="945"/>
                  </a:lnTo>
                  <a:lnTo>
                    <a:pt x="1367" y="986"/>
                  </a:lnTo>
                  <a:lnTo>
                    <a:pt x="1333" y="1030"/>
                  </a:lnTo>
                  <a:lnTo>
                    <a:pt x="1153" y="1121"/>
                  </a:lnTo>
                  <a:lnTo>
                    <a:pt x="1096" y="1180"/>
                  </a:lnTo>
                  <a:lnTo>
                    <a:pt x="1042" y="1308"/>
                  </a:lnTo>
                  <a:lnTo>
                    <a:pt x="1086" y="1439"/>
                  </a:lnTo>
                  <a:lnTo>
                    <a:pt x="1044" y="1439"/>
                  </a:lnTo>
                  <a:lnTo>
                    <a:pt x="848" y="1370"/>
                  </a:lnTo>
                  <a:lnTo>
                    <a:pt x="827" y="1313"/>
                  </a:lnTo>
                  <a:lnTo>
                    <a:pt x="807" y="1289"/>
                  </a:lnTo>
                  <a:lnTo>
                    <a:pt x="801" y="1213"/>
                  </a:lnTo>
                  <a:lnTo>
                    <a:pt x="763" y="1186"/>
                  </a:lnTo>
                  <a:lnTo>
                    <a:pt x="658" y="984"/>
                  </a:lnTo>
                  <a:lnTo>
                    <a:pt x="607" y="946"/>
                  </a:lnTo>
                  <a:lnTo>
                    <a:pt x="592" y="914"/>
                  </a:lnTo>
                  <a:lnTo>
                    <a:pt x="438" y="907"/>
                  </a:lnTo>
                  <a:lnTo>
                    <a:pt x="356" y="1002"/>
                  </a:lnTo>
                  <a:lnTo>
                    <a:pt x="217" y="903"/>
                  </a:lnTo>
                  <a:lnTo>
                    <a:pt x="175" y="766"/>
                  </a:lnTo>
                  <a:lnTo>
                    <a:pt x="42" y="639"/>
                  </a:lnTo>
                  <a:lnTo>
                    <a:pt x="27" y="597"/>
                  </a:lnTo>
                  <a:lnTo>
                    <a:pt x="8" y="591"/>
                  </a:lnTo>
                  <a:lnTo>
                    <a:pt x="0" y="563"/>
                  </a:lnTo>
                  <a:lnTo>
                    <a:pt x="0" y="563"/>
                  </a:lnTo>
                  <a:close/>
                </a:path>
              </a:pathLst>
            </a:custGeom>
            <a:solidFill>
              <a:srgbClr val="EC3C4C"/>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prstClr val="white"/>
                </a:solidFill>
                <a:effectLst/>
                <a:uLnTx/>
                <a:uFillTx/>
                <a:latin typeface="Calibri"/>
                <a:ea typeface="Verdana"/>
                <a:cs typeface="Verdana"/>
                <a:sym typeface="Verdana"/>
              </a:endParaRPr>
            </a:p>
          </p:txBody>
        </p:sp>
        <p:sp>
          <p:nvSpPr>
            <p:cNvPr id="80" name="Google Shape;2876;p71" title="ND">
              <a:extLst>
                <a:ext uri="{FF2B5EF4-FFF2-40B4-BE49-F238E27FC236}">
                  <a16:creationId xmlns:a16="http://schemas.microsoft.com/office/drawing/2014/main" id="{44AF2651-FE54-9A10-A5BA-D6DFA689E4DA}"/>
                </a:ext>
              </a:extLst>
            </p:cNvPr>
            <p:cNvSpPr/>
            <p:nvPr/>
          </p:nvSpPr>
          <p:spPr>
            <a:xfrm>
              <a:off x="3647641" y="2861563"/>
              <a:ext cx="733348" cy="450850"/>
            </a:xfrm>
            <a:custGeom>
              <a:avLst/>
              <a:gdLst/>
              <a:ahLst/>
              <a:cxnLst/>
              <a:rect l="l" t="t" r="r" b="b"/>
              <a:pathLst>
                <a:path w="718" h="441" extrusionOk="0">
                  <a:moveTo>
                    <a:pt x="38" y="0"/>
                  </a:moveTo>
                  <a:lnTo>
                    <a:pt x="663" y="32"/>
                  </a:lnTo>
                  <a:lnTo>
                    <a:pt x="667" y="142"/>
                  </a:lnTo>
                  <a:lnTo>
                    <a:pt x="696" y="234"/>
                  </a:lnTo>
                  <a:lnTo>
                    <a:pt x="699" y="348"/>
                  </a:lnTo>
                  <a:lnTo>
                    <a:pt x="718" y="441"/>
                  </a:lnTo>
                  <a:lnTo>
                    <a:pt x="340" y="429"/>
                  </a:lnTo>
                  <a:lnTo>
                    <a:pt x="0" y="405"/>
                  </a:lnTo>
                  <a:lnTo>
                    <a:pt x="38" y="0"/>
                  </a:lnTo>
                  <a:lnTo>
                    <a:pt x="38" y="0"/>
                  </a:lnTo>
                  <a:close/>
                </a:path>
              </a:pathLst>
            </a:custGeom>
            <a:solidFill>
              <a:schemeClr val="bg1">
                <a:lumMod val="85000"/>
              </a:schemeClr>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prstClr val="white"/>
                </a:solidFill>
                <a:effectLst/>
                <a:uLnTx/>
                <a:uFillTx/>
                <a:latin typeface="Calibri"/>
                <a:ea typeface="Verdana"/>
                <a:cs typeface="Verdana"/>
                <a:sym typeface="Verdana"/>
              </a:endParaRPr>
            </a:p>
          </p:txBody>
        </p:sp>
        <p:sp>
          <p:nvSpPr>
            <p:cNvPr id="81" name="Google Shape;2877;p71" title="SD">
              <a:extLst>
                <a:ext uri="{FF2B5EF4-FFF2-40B4-BE49-F238E27FC236}">
                  <a16:creationId xmlns:a16="http://schemas.microsoft.com/office/drawing/2014/main" id="{07C6F28B-99D0-EFC1-B20B-CF18DD6E4B06}"/>
                </a:ext>
              </a:extLst>
            </p:cNvPr>
            <p:cNvSpPr/>
            <p:nvPr/>
          </p:nvSpPr>
          <p:spPr>
            <a:xfrm>
              <a:off x="3609545" y="3275901"/>
              <a:ext cx="782555" cy="515937"/>
            </a:xfrm>
            <a:custGeom>
              <a:avLst/>
              <a:gdLst/>
              <a:ahLst/>
              <a:cxnLst/>
              <a:rect l="l" t="t" r="r" b="b"/>
              <a:pathLst>
                <a:path w="768" h="502" extrusionOk="0">
                  <a:moveTo>
                    <a:pt x="38" y="0"/>
                  </a:moveTo>
                  <a:lnTo>
                    <a:pt x="378" y="24"/>
                  </a:lnTo>
                  <a:lnTo>
                    <a:pt x="756" y="36"/>
                  </a:lnTo>
                  <a:lnTo>
                    <a:pt x="732" y="83"/>
                  </a:lnTo>
                  <a:lnTo>
                    <a:pt x="768" y="118"/>
                  </a:lnTo>
                  <a:lnTo>
                    <a:pt x="766" y="365"/>
                  </a:lnTo>
                  <a:lnTo>
                    <a:pt x="751" y="363"/>
                  </a:lnTo>
                  <a:lnTo>
                    <a:pt x="753" y="395"/>
                  </a:lnTo>
                  <a:lnTo>
                    <a:pt x="764" y="420"/>
                  </a:lnTo>
                  <a:lnTo>
                    <a:pt x="756" y="443"/>
                  </a:lnTo>
                  <a:lnTo>
                    <a:pt x="764" y="502"/>
                  </a:lnTo>
                  <a:lnTo>
                    <a:pt x="747" y="496"/>
                  </a:lnTo>
                  <a:lnTo>
                    <a:pt x="728" y="473"/>
                  </a:lnTo>
                  <a:lnTo>
                    <a:pt x="659" y="450"/>
                  </a:lnTo>
                  <a:lnTo>
                    <a:pt x="593" y="454"/>
                  </a:lnTo>
                  <a:lnTo>
                    <a:pt x="555" y="426"/>
                  </a:lnTo>
                  <a:lnTo>
                    <a:pt x="0" y="393"/>
                  </a:lnTo>
                  <a:lnTo>
                    <a:pt x="38" y="0"/>
                  </a:lnTo>
                  <a:lnTo>
                    <a:pt x="38" y="0"/>
                  </a:lnTo>
                  <a:close/>
                </a:path>
              </a:pathLst>
            </a:custGeom>
            <a:solidFill>
              <a:srgbClr val="BE2839"/>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prstClr val="white"/>
                </a:solidFill>
                <a:effectLst/>
                <a:uLnTx/>
                <a:uFillTx/>
                <a:latin typeface="Calibri"/>
                <a:ea typeface="Verdana"/>
                <a:cs typeface="Verdana"/>
                <a:sym typeface="Verdana"/>
              </a:endParaRPr>
            </a:p>
          </p:txBody>
        </p:sp>
        <p:sp>
          <p:nvSpPr>
            <p:cNvPr id="82" name="Google Shape;2878;p71" title="NE">
              <a:extLst>
                <a:ext uri="{FF2B5EF4-FFF2-40B4-BE49-F238E27FC236}">
                  <a16:creationId xmlns:a16="http://schemas.microsoft.com/office/drawing/2014/main" id="{A1498350-5DA3-8BBC-9F3F-A3E3BCC6F812}"/>
                </a:ext>
              </a:extLst>
            </p:cNvPr>
            <p:cNvSpPr/>
            <p:nvPr/>
          </p:nvSpPr>
          <p:spPr>
            <a:xfrm>
              <a:off x="3587322" y="3680713"/>
              <a:ext cx="914304" cy="455613"/>
            </a:xfrm>
            <a:custGeom>
              <a:avLst/>
              <a:gdLst/>
              <a:ahLst/>
              <a:cxnLst/>
              <a:rect l="l" t="t" r="r" b="b"/>
              <a:pathLst>
                <a:path w="901" h="439" extrusionOk="0">
                  <a:moveTo>
                    <a:pt x="25" y="0"/>
                  </a:moveTo>
                  <a:lnTo>
                    <a:pt x="580" y="33"/>
                  </a:lnTo>
                  <a:lnTo>
                    <a:pt x="618" y="61"/>
                  </a:lnTo>
                  <a:lnTo>
                    <a:pt x="684" y="57"/>
                  </a:lnTo>
                  <a:lnTo>
                    <a:pt x="753" y="80"/>
                  </a:lnTo>
                  <a:lnTo>
                    <a:pt x="772" y="103"/>
                  </a:lnTo>
                  <a:lnTo>
                    <a:pt x="789" y="109"/>
                  </a:lnTo>
                  <a:lnTo>
                    <a:pt x="819" y="192"/>
                  </a:lnTo>
                  <a:lnTo>
                    <a:pt x="819" y="217"/>
                  </a:lnTo>
                  <a:lnTo>
                    <a:pt x="840" y="257"/>
                  </a:lnTo>
                  <a:lnTo>
                    <a:pt x="850" y="320"/>
                  </a:lnTo>
                  <a:lnTo>
                    <a:pt x="844" y="339"/>
                  </a:lnTo>
                  <a:lnTo>
                    <a:pt x="857" y="359"/>
                  </a:lnTo>
                  <a:lnTo>
                    <a:pt x="901" y="439"/>
                  </a:lnTo>
                  <a:lnTo>
                    <a:pt x="500" y="435"/>
                  </a:lnTo>
                  <a:lnTo>
                    <a:pt x="198" y="418"/>
                  </a:lnTo>
                  <a:lnTo>
                    <a:pt x="205" y="285"/>
                  </a:lnTo>
                  <a:lnTo>
                    <a:pt x="0" y="268"/>
                  </a:lnTo>
                  <a:lnTo>
                    <a:pt x="25" y="0"/>
                  </a:lnTo>
                  <a:lnTo>
                    <a:pt x="25" y="0"/>
                  </a:lnTo>
                  <a:close/>
                </a:path>
              </a:pathLst>
            </a:custGeom>
            <a:solidFill>
              <a:srgbClr val="BC2C3C"/>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dirty="0">
                <a:ln>
                  <a:noFill/>
                </a:ln>
                <a:solidFill>
                  <a:prstClr val="white"/>
                </a:solidFill>
                <a:effectLst/>
                <a:uLnTx/>
                <a:uFillTx/>
                <a:latin typeface="Calibri"/>
                <a:ea typeface="Verdana"/>
                <a:cs typeface="Verdana"/>
                <a:sym typeface="Verdana"/>
              </a:endParaRPr>
            </a:p>
          </p:txBody>
        </p:sp>
        <p:sp>
          <p:nvSpPr>
            <p:cNvPr id="83" name="Google Shape;2879;p71" title="KS">
              <a:extLst>
                <a:ext uri="{FF2B5EF4-FFF2-40B4-BE49-F238E27FC236}">
                  <a16:creationId xmlns:a16="http://schemas.microsoft.com/office/drawing/2014/main" id="{E08814A2-72C1-C9A3-7F05-AB00644A57A4}"/>
                </a:ext>
              </a:extLst>
            </p:cNvPr>
            <p:cNvSpPr/>
            <p:nvPr/>
          </p:nvSpPr>
          <p:spPr>
            <a:xfrm>
              <a:off x="3761929" y="4115688"/>
              <a:ext cx="822239" cy="436563"/>
            </a:xfrm>
            <a:custGeom>
              <a:avLst/>
              <a:gdLst/>
              <a:ahLst/>
              <a:cxnLst/>
              <a:rect l="l" t="t" r="r" b="b"/>
              <a:pathLst>
                <a:path w="812" h="426" extrusionOk="0">
                  <a:moveTo>
                    <a:pt x="29" y="0"/>
                  </a:moveTo>
                  <a:lnTo>
                    <a:pt x="331" y="17"/>
                  </a:lnTo>
                  <a:lnTo>
                    <a:pt x="732" y="21"/>
                  </a:lnTo>
                  <a:lnTo>
                    <a:pt x="755" y="40"/>
                  </a:lnTo>
                  <a:lnTo>
                    <a:pt x="766" y="36"/>
                  </a:lnTo>
                  <a:lnTo>
                    <a:pt x="782" y="57"/>
                  </a:lnTo>
                  <a:lnTo>
                    <a:pt x="768" y="57"/>
                  </a:lnTo>
                  <a:lnTo>
                    <a:pt x="755" y="86"/>
                  </a:lnTo>
                  <a:lnTo>
                    <a:pt x="787" y="132"/>
                  </a:lnTo>
                  <a:lnTo>
                    <a:pt x="812" y="137"/>
                  </a:lnTo>
                  <a:lnTo>
                    <a:pt x="808" y="424"/>
                  </a:lnTo>
                  <a:lnTo>
                    <a:pt x="464" y="426"/>
                  </a:lnTo>
                  <a:lnTo>
                    <a:pt x="0" y="405"/>
                  </a:lnTo>
                  <a:lnTo>
                    <a:pt x="29" y="0"/>
                  </a:lnTo>
                  <a:lnTo>
                    <a:pt x="29" y="0"/>
                  </a:lnTo>
                  <a:close/>
                </a:path>
              </a:pathLst>
            </a:custGeom>
            <a:solidFill>
              <a:srgbClr val="F47484"/>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dirty="0">
                <a:ln>
                  <a:noFill/>
                </a:ln>
                <a:solidFill>
                  <a:prstClr val="white"/>
                </a:solidFill>
                <a:effectLst/>
                <a:uLnTx/>
                <a:uFillTx/>
                <a:latin typeface="Calibri"/>
                <a:ea typeface="Verdana"/>
                <a:cs typeface="Verdana"/>
                <a:sym typeface="Verdana"/>
              </a:endParaRPr>
            </a:p>
          </p:txBody>
        </p:sp>
        <p:sp>
          <p:nvSpPr>
            <p:cNvPr id="84" name="Google Shape;2880;p71" title="OK">
              <a:extLst>
                <a:ext uri="{FF2B5EF4-FFF2-40B4-BE49-F238E27FC236}">
                  <a16:creationId xmlns:a16="http://schemas.microsoft.com/office/drawing/2014/main" id="{76BA0C06-5AB4-257C-7647-E057BC585172}"/>
                </a:ext>
              </a:extLst>
            </p:cNvPr>
            <p:cNvSpPr/>
            <p:nvPr/>
          </p:nvSpPr>
          <p:spPr>
            <a:xfrm>
              <a:off x="3644466" y="4525263"/>
              <a:ext cx="958750" cy="490538"/>
            </a:xfrm>
            <a:custGeom>
              <a:avLst/>
              <a:gdLst/>
              <a:ahLst/>
              <a:cxnLst/>
              <a:rect l="l" t="t" r="r" b="b"/>
              <a:pathLst>
                <a:path w="943" h="479" extrusionOk="0">
                  <a:moveTo>
                    <a:pt x="6" y="0"/>
                  </a:moveTo>
                  <a:lnTo>
                    <a:pt x="110" y="7"/>
                  </a:lnTo>
                  <a:lnTo>
                    <a:pt x="574" y="28"/>
                  </a:lnTo>
                  <a:lnTo>
                    <a:pt x="918" y="26"/>
                  </a:lnTo>
                  <a:lnTo>
                    <a:pt x="922" y="97"/>
                  </a:lnTo>
                  <a:lnTo>
                    <a:pt x="943" y="247"/>
                  </a:lnTo>
                  <a:lnTo>
                    <a:pt x="939" y="479"/>
                  </a:lnTo>
                  <a:lnTo>
                    <a:pt x="865" y="439"/>
                  </a:lnTo>
                  <a:lnTo>
                    <a:pt x="783" y="454"/>
                  </a:lnTo>
                  <a:lnTo>
                    <a:pt x="724" y="471"/>
                  </a:lnTo>
                  <a:lnTo>
                    <a:pt x="639" y="473"/>
                  </a:lnTo>
                  <a:lnTo>
                    <a:pt x="574" y="435"/>
                  </a:lnTo>
                  <a:lnTo>
                    <a:pt x="557" y="454"/>
                  </a:lnTo>
                  <a:lnTo>
                    <a:pt x="456" y="410"/>
                  </a:lnTo>
                  <a:lnTo>
                    <a:pt x="407" y="399"/>
                  </a:lnTo>
                  <a:lnTo>
                    <a:pt x="382" y="376"/>
                  </a:lnTo>
                  <a:lnTo>
                    <a:pt x="352" y="374"/>
                  </a:lnTo>
                  <a:lnTo>
                    <a:pt x="319" y="347"/>
                  </a:lnTo>
                  <a:lnTo>
                    <a:pt x="331" y="89"/>
                  </a:lnTo>
                  <a:lnTo>
                    <a:pt x="0" y="70"/>
                  </a:lnTo>
                  <a:lnTo>
                    <a:pt x="6" y="0"/>
                  </a:lnTo>
                  <a:lnTo>
                    <a:pt x="6" y="0"/>
                  </a:lnTo>
                  <a:close/>
                </a:path>
              </a:pathLst>
            </a:custGeom>
            <a:solidFill>
              <a:srgbClr val="BC2C3C"/>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prstClr val="white"/>
                </a:solidFill>
                <a:effectLst/>
                <a:uLnTx/>
                <a:uFillTx/>
                <a:latin typeface="Calibri"/>
                <a:ea typeface="Verdana"/>
                <a:cs typeface="Verdana"/>
                <a:sym typeface="Verdana"/>
              </a:endParaRPr>
            </a:p>
          </p:txBody>
        </p:sp>
        <p:sp>
          <p:nvSpPr>
            <p:cNvPr id="85" name="Google Shape;2881;p71" title="MN">
              <a:extLst>
                <a:ext uri="{FF2B5EF4-FFF2-40B4-BE49-F238E27FC236}">
                  <a16:creationId xmlns:a16="http://schemas.microsoft.com/office/drawing/2014/main" id="{79663B61-8DD4-1173-B8AD-1EF2E13CCA16}"/>
                </a:ext>
              </a:extLst>
            </p:cNvPr>
            <p:cNvSpPr/>
            <p:nvPr/>
          </p:nvSpPr>
          <p:spPr>
            <a:xfrm>
              <a:off x="4323844" y="2858388"/>
              <a:ext cx="725411" cy="798513"/>
            </a:xfrm>
            <a:custGeom>
              <a:avLst/>
              <a:gdLst/>
              <a:ahLst/>
              <a:cxnLst/>
              <a:rect l="l" t="t" r="r" b="b"/>
              <a:pathLst>
                <a:path w="711" h="774" extrusionOk="0">
                  <a:moveTo>
                    <a:pt x="4" y="146"/>
                  </a:moveTo>
                  <a:lnTo>
                    <a:pt x="33" y="238"/>
                  </a:lnTo>
                  <a:lnTo>
                    <a:pt x="36" y="352"/>
                  </a:lnTo>
                  <a:lnTo>
                    <a:pt x="55" y="445"/>
                  </a:lnTo>
                  <a:lnTo>
                    <a:pt x="31" y="492"/>
                  </a:lnTo>
                  <a:lnTo>
                    <a:pt x="67" y="527"/>
                  </a:lnTo>
                  <a:lnTo>
                    <a:pt x="65" y="774"/>
                  </a:lnTo>
                  <a:lnTo>
                    <a:pt x="584" y="764"/>
                  </a:lnTo>
                  <a:lnTo>
                    <a:pt x="576" y="715"/>
                  </a:lnTo>
                  <a:lnTo>
                    <a:pt x="519" y="673"/>
                  </a:lnTo>
                  <a:lnTo>
                    <a:pt x="493" y="643"/>
                  </a:lnTo>
                  <a:lnTo>
                    <a:pt x="422" y="599"/>
                  </a:lnTo>
                  <a:lnTo>
                    <a:pt x="424" y="529"/>
                  </a:lnTo>
                  <a:lnTo>
                    <a:pt x="409" y="481"/>
                  </a:lnTo>
                  <a:lnTo>
                    <a:pt x="466" y="413"/>
                  </a:lnTo>
                  <a:lnTo>
                    <a:pt x="462" y="344"/>
                  </a:lnTo>
                  <a:lnTo>
                    <a:pt x="557" y="274"/>
                  </a:lnTo>
                  <a:lnTo>
                    <a:pt x="580" y="234"/>
                  </a:lnTo>
                  <a:lnTo>
                    <a:pt x="711" y="165"/>
                  </a:lnTo>
                  <a:lnTo>
                    <a:pt x="652" y="141"/>
                  </a:lnTo>
                  <a:lnTo>
                    <a:pt x="601" y="146"/>
                  </a:lnTo>
                  <a:lnTo>
                    <a:pt x="590" y="127"/>
                  </a:lnTo>
                  <a:lnTo>
                    <a:pt x="495" y="126"/>
                  </a:lnTo>
                  <a:lnTo>
                    <a:pt x="432" y="107"/>
                  </a:lnTo>
                  <a:lnTo>
                    <a:pt x="301" y="93"/>
                  </a:lnTo>
                  <a:lnTo>
                    <a:pt x="282" y="70"/>
                  </a:lnTo>
                  <a:lnTo>
                    <a:pt x="228" y="50"/>
                  </a:lnTo>
                  <a:lnTo>
                    <a:pt x="219" y="0"/>
                  </a:lnTo>
                  <a:lnTo>
                    <a:pt x="187" y="0"/>
                  </a:lnTo>
                  <a:lnTo>
                    <a:pt x="187" y="36"/>
                  </a:lnTo>
                  <a:lnTo>
                    <a:pt x="0" y="36"/>
                  </a:lnTo>
                  <a:lnTo>
                    <a:pt x="4" y="146"/>
                  </a:lnTo>
                  <a:lnTo>
                    <a:pt x="4" y="146"/>
                  </a:lnTo>
                  <a:close/>
                </a:path>
              </a:pathLst>
            </a:custGeom>
            <a:solidFill>
              <a:srgbClr val="245C94"/>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dirty="0">
                <a:ln>
                  <a:noFill/>
                </a:ln>
                <a:solidFill>
                  <a:prstClr val="white"/>
                </a:solidFill>
                <a:effectLst/>
                <a:uLnTx/>
                <a:uFillTx/>
                <a:latin typeface="Calibri"/>
                <a:ea typeface="Verdana"/>
                <a:cs typeface="Verdana"/>
                <a:sym typeface="Verdana"/>
              </a:endParaRPr>
            </a:p>
          </p:txBody>
        </p:sp>
        <p:sp>
          <p:nvSpPr>
            <p:cNvPr id="86" name="Google Shape;2882;p71" title="IA">
              <a:extLst>
                <a:ext uri="{FF2B5EF4-FFF2-40B4-BE49-F238E27FC236}">
                  <a16:creationId xmlns:a16="http://schemas.microsoft.com/office/drawing/2014/main" id="{81416A0E-84E5-A0AF-FED8-62325CC371E7}"/>
                </a:ext>
              </a:extLst>
            </p:cNvPr>
            <p:cNvSpPr/>
            <p:nvPr/>
          </p:nvSpPr>
          <p:spPr>
            <a:xfrm>
              <a:off x="4377816" y="3644201"/>
              <a:ext cx="660331" cy="431800"/>
            </a:xfrm>
            <a:custGeom>
              <a:avLst/>
              <a:gdLst/>
              <a:ahLst/>
              <a:cxnLst/>
              <a:rect l="l" t="t" r="r" b="b"/>
              <a:pathLst>
                <a:path w="652" h="420" extrusionOk="0">
                  <a:moveTo>
                    <a:pt x="2" y="40"/>
                  </a:moveTo>
                  <a:lnTo>
                    <a:pt x="13" y="65"/>
                  </a:lnTo>
                  <a:lnTo>
                    <a:pt x="5" y="88"/>
                  </a:lnTo>
                  <a:lnTo>
                    <a:pt x="13" y="147"/>
                  </a:lnTo>
                  <a:lnTo>
                    <a:pt x="43" y="230"/>
                  </a:lnTo>
                  <a:lnTo>
                    <a:pt x="43" y="255"/>
                  </a:lnTo>
                  <a:lnTo>
                    <a:pt x="64" y="295"/>
                  </a:lnTo>
                  <a:lnTo>
                    <a:pt x="74" y="358"/>
                  </a:lnTo>
                  <a:lnTo>
                    <a:pt x="68" y="377"/>
                  </a:lnTo>
                  <a:lnTo>
                    <a:pt x="81" y="397"/>
                  </a:lnTo>
                  <a:lnTo>
                    <a:pt x="504" y="388"/>
                  </a:lnTo>
                  <a:lnTo>
                    <a:pt x="534" y="420"/>
                  </a:lnTo>
                  <a:lnTo>
                    <a:pt x="578" y="325"/>
                  </a:lnTo>
                  <a:lnTo>
                    <a:pt x="564" y="289"/>
                  </a:lnTo>
                  <a:lnTo>
                    <a:pt x="639" y="232"/>
                  </a:lnTo>
                  <a:lnTo>
                    <a:pt x="652" y="190"/>
                  </a:lnTo>
                  <a:lnTo>
                    <a:pt x="599" y="129"/>
                  </a:lnTo>
                  <a:lnTo>
                    <a:pt x="545" y="67"/>
                  </a:lnTo>
                  <a:lnTo>
                    <a:pt x="534" y="0"/>
                  </a:lnTo>
                  <a:lnTo>
                    <a:pt x="15" y="10"/>
                  </a:lnTo>
                  <a:lnTo>
                    <a:pt x="0" y="8"/>
                  </a:lnTo>
                  <a:lnTo>
                    <a:pt x="2" y="40"/>
                  </a:lnTo>
                  <a:lnTo>
                    <a:pt x="2" y="40"/>
                  </a:lnTo>
                  <a:close/>
                </a:path>
              </a:pathLst>
            </a:custGeom>
            <a:solidFill>
              <a:srgbClr val="74A4D4"/>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dirty="0">
                <a:ln>
                  <a:noFill/>
                </a:ln>
                <a:solidFill>
                  <a:prstClr val="white"/>
                </a:solidFill>
                <a:effectLst/>
                <a:uLnTx/>
                <a:uFillTx/>
                <a:latin typeface="Calibri"/>
                <a:ea typeface="Verdana"/>
                <a:cs typeface="Verdana"/>
                <a:sym typeface="Verdana"/>
              </a:endParaRPr>
            </a:p>
          </p:txBody>
        </p:sp>
        <p:sp>
          <p:nvSpPr>
            <p:cNvPr id="87" name="Google Shape;2883;p71" title="MO">
              <a:extLst>
                <a:ext uri="{FF2B5EF4-FFF2-40B4-BE49-F238E27FC236}">
                  <a16:creationId xmlns:a16="http://schemas.microsoft.com/office/drawing/2014/main" id="{E90742D9-562E-6738-0C66-22762A5E82E4}"/>
                </a:ext>
              </a:extLst>
            </p:cNvPr>
            <p:cNvSpPr/>
            <p:nvPr/>
          </p:nvSpPr>
          <p:spPr>
            <a:xfrm>
              <a:off x="4460356" y="4041076"/>
              <a:ext cx="738110" cy="636587"/>
            </a:xfrm>
            <a:custGeom>
              <a:avLst/>
              <a:gdLst/>
              <a:ahLst/>
              <a:cxnLst/>
              <a:rect l="l" t="t" r="r" b="b"/>
              <a:pathLst>
                <a:path w="727" h="616" extrusionOk="0">
                  <a:moveTo>
                    <a:pt x="44" y="89"/>
                  </a:moveTo>
                  <a:lnTo>
                    <a:pt x="67" y="108"/>
                  </a:lnTo>
                  <a:lnTo>
                    <a:pt x="78" y="104"/>
                  </a:lnTo>
                  <a:lnTo>
                    <a:pt x="94" y="125"/>
                  </a:lnTo>
                  <a:lnTo>
                    <a:pt x="80" y="125"/>
                  </a:lnTo>
                  <a:lnTo>
                    <a:pt x="67" y="154"/>
                  </a:lnTo>
                  <a:lnTo>
                    <a:pt x="99" y="200"/>
                  </a:lnTo>
                  <a:lnTo>
                    <a:pt x="124" y="205"/>
                  </a:lnTo>
                  <a:lnTo>
                    <a:pt x="120" y="492"/>
                  </a:lnTo>
                  <a:lnTo>
                    <a:pt x="124" y="563"/>
                  </a:lnTo>
                  <a:lnTo>
                    <a:pt x="607" y="547"/>
                  </a:lnTo>
                  <a:lnTo>
                    <a:pt x="613" y="589"/>
                  </a:lnTo>
                  <a:lnTo>
                    <a:pt x="592" y="616"/>
                  </a:lnTo>
                  <a:lnTo>
                    <a:pt x="666" y="612"/>
                  </a:lnTo>
                  <a:lnTo>
                    <a:pt x="679" y="589"/>
                  </a:lnTo>
                  <a:lnTo>
                    <a:pt x="679" y="563"/>
                  </a:lnTo>
                  <a:lnTo>
                    <a:pt x="698" y="544"/>
                  </a:lnTo>
                  <a:lnTo>
                    <a:pt x="702" y="523"/>
                  </a:lnTo>
                  <a:lnTo>
                    <a:pt x="721" y="521"/>
                  </a:lnTo>
                  <a:lnTo>
                    <a:pt x="727" y="479"/>
                  </a:lnTo>
                  <a:lnTo>
                    <a:pt x="700" y="473"/>
                  </a:lnTo>
                  <a:lnTo>
                    <a:pt x="683" y="443"/>
                  </a:lnTo>
                  <a:lnTo>
                    <a:pt x="656" y="369"/>
                  </a:lnTo>
                  <a:lnTo>
                    <a:pt x="626" y="359"/>
                  </a:lnTo>
                  <a:lnTo>
                    <a:pt x="592" y="331"/>
                  </a:lnTo>
                  <a:lnTo>
                    <a:pt x="578" y="293"/>
                  </a:lnTo>
                  <a:lnTo>
                    <a:pt x="599" y="234"/>
                  </a:lnTo>
                  <a:lnTo>
                    <a:pt x="582" y="222"/>
                  </a:lnTo>
                  <a:lnTo>
                    <a:pt x="540" y="222"/>
                  </a:lnTo>
                  <a:lnTo>
                    <a:pt x="531" y="186"/>
                  </a:lnTo>
                  <a:lnTo>
                    <a:pt x="462" y="114"/>
                  </a:lnTo>
                  <a:lnTo>
                    <a:pt x="445" y="55"/>
                  </a:lnTo>
                  <a:lnTo>
                    <a:pt x="453" y="32"/>
                  </a:lnTo>
                  <a:lnTo>
                    <a:pt x="423" y="0"/>
                  </a:lnTo>
                  <a:lnTo>
                    <a:pt x="0" y="9"/>
                  </a:lnTo>
                  <a:lnTo>
                    <a:pt x="44" y="89"/>
                  </a:lnTo>
                  <a:lnTo>
                    <a:pt x="44" y="89"/>
                  </a:lnTo>
                  <a:close/>
                </a:path>
              </a:pathLst>
            </a:custGeom>
            <a:solidFill>
              <a:schemeClr val="bg1">
                <a:lumMod val="85000"/>
              </a:schemeClr>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prstClr val="white"/>
                </a:solidFill>
                <a:effectLst/>
                <a:uLnTx/>
                <a:uFillTx/>
                <a:latin typeface="Calibri"/>
                <a:ea typeface="Verdana"/>
                <a:cs typeface="Verdana"/>
                <a:sym typeface="Verdana"/>
              </a:endParaRPr>
            </a:p>
          </p:txBody>
        </p:sp>
        <p:sp>
          <p:nvSpPr>
            <p:cNvPr id="88" name="Google Shape;2884;p71" title="AR">
              <a:extLst>
                <a:ext uri="{FF2B5EF4-FFF2-40B4-BE49-F238E27FC236}">
                  <a16:creationId xmlns:a16="http://schemas.microsoft.com/office/drawing/2014/main" id="{FAFEDF21-4187-A706-1DC1-7FEA164598CB}"/>
                </a:ext>
              </a:extLst>
            </p:cNvPr>
            <p:cNvSpPr/>
            <p:nvPr/>
          </p:nvSpPr>
          <p:spPr>
            <a:xfrm>
              <a:off x="4579114" y="4604347"/>
              <a:ext cx="558742" cy="495300"/>
            </a:xfrm>
            <a:custGeom>
              <a:avLst/>
              <a:gdLst/>
              <a:ahLst/>
              <a:cxnLst/>
              <a:rect l="l" t="t" r="r" b="b"/>
              <a:pathLst>
                <a:path w="551" h="481" extrusionOk="0">
                  <a:moveTo>
                    <a:pt x="21" y="166"/>
                  </a:moveTo>
                  <a:lnTo>
                    <a:pt x="17" y="398"/>
                  </a:lnTo>
                  <a:lnTo>
                    <a:pt x="29" y="411"/>
                  </a:lnTo>
                  <a:lnTo>
                    <a:pt x="69" y="411"/>
                  </a:lnTo>
                  <a:lnTo>
                    <a:pt x="70" y="481"/>
                  </a:lnTo>
                  <a:lnTo>
                    <a:pt x="397" y="477"/>
                  </a:lnTo>
                  <a:lnTo>
                    <a:pt x="392" y="405"/>
                  </a:lnTo>
                  <a:lnTo>
                    <a:pt x="418" y="325"/>
                  </a:lnTo>
                  <a:lnTo>
                    <a:pt x="460" y="270"/>
                  </a:lnTo>
                  <a:lnTo>
                    <a:pt x="456" y="255"/>
                  </a:lnTo>
                  <a:lnTo>
                    <a:pt x="487" y="204"/>
                  </a:lnTo>
                  <a:lnTo>
                    <a:pt x="504" y="149"/>
                  </a:lnTo>
                  <a:lnTo>
                    <a:pt x="498" y="145"/>
                  </a:lnTo>
                  <a:lnTo>
                    <a:pt x="525" y="124"/>
                  </a:lnTo>
                  <a:lnTo>
                    <a:pt x="551" y="76"/>
                  </a:lnTo>
                  <a:lnTo>
                    <a:pt x="542" y="65"/>
                  </a:lnTo>
                  <a:lnTo>
                    <a:pt x="468" y="69"/>
                  </a:lnTo>
                  <a:lnTo>
                    <a:pt x="489" y="42"/>
                  </a:lnTo>
                  <a:lnTo>
                    <a:pt x="483" y="0"/>
                  </a:lnTo>
                  <a:lnTo>
                    <a:pt x="0" y="16"/>
                  </a:lnTo>
                  <a:lnTo>
                    <a:pt x="21" y="166"/>
                  </a:lnTo>
                  <a:lnTo>
                    <a:pt x="21" y="166"/>
                  </a:lnTo>
                  <a:close/>
                </a:path>
              </a:pathLst>
            </a:custGeom>
            <a:solidFill>
              <a:srgbClr val="BC2C3C"/>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prstClr val="white"/>
                </a:solidFill>
                <a:effectLst/>
                <a:uLnTx/>
                <a:uFillTx/>
                <a:latin typeface="Calibri"/>
                <a:ea typeface="Verdana"/>
                <a:cs typeface="Verdana"/>
                <a:sym typeface="Verdana"/>
              </a:endParaRPr>
            </a:p>
          </p:txBody>
        </p:sp>
        <p:sp>
          <p:nvSpPr>
            <p:cNvPr id="89" name="Google Shape;2885;p71" title="LA">
              <a:extLst>
                <a:ext uri="{FF2B5EF4-FFF2-40B4-BE49-F238E27FC236}">
                  <a16:creationId xmlns:a16="http://schemas.microsoft.com/office/drawing/2014/main" id="{17FAB1F0-16E7-0112-A648-FFA5098BD2BE}"/>
                </a:ext>
              </a:extLst>
            </p:cNvPr>
            <p:cNvSpPr/>
            <p:nvPr/>
          </p:nvSpPr>
          <p:spPr>
            <a:xfrm>
              <a:off x="4657186" y="5099938"/>
              <a:ext cx="634933" cy="544513"/>
            </a:xfrm>
            <a:custGeom>
              <a:avLst/>
              <a:gdLst/>
              <a:ahLst/>
              <a:cxnLst/>
              <a:rect l="l" t="t" r="r" b="b"/>
              <a:pathLst>
                <a:path w="624" h="529" extrusionOk="0">
                  <a:moveTo>
                    <a:pt x="0" y="4"/>
                  </a:moveTo>
                  <a:lnTo>
                    <a:pt x="6" y="147"/>
                  </a:lnTo>
                  <a:lnTo>
                    <a:pt x="63" y="251"/>
                  </a:lnTo>
                  <a:lnTo>
                    <a:pt x="42" y="333"/>
                  </a:lnTo>
                  <a:lnTo>
                    <a:pt x="46" y="401"/>
                  </a:lnTo>
                  <a:lnTo>
                    <a:pt x="21" y="436"/>
                  </a:lnTo>
                  <a:lnTo>
                    <a:pt x="31" y="447"/>
                  </a:lnTo>
                  <a:lnTo>
                    <a:pt x="114" y="438"/>
                  </a:lnTo>
                  <a:lnTo>
                    <a:pt x="217" y="464"/>
                  </a:lnTo>
                  <a:lnTo>
                    <a:pt x="251" y="438"/>
                  </a:lnTo>
                  <a:lnTo>
                    <a:pt x="352" y="479"/>
                  </a:lnTo>
                  <a:lnTo>
                    <a:pt x="360" y="502"/>
                  </a:lnTo>
                  <a:lnTo>
                    <a:pt x="398" y="519"/>
                  </a:lnTo>
                  <a:lnTo>
                    <a:pt x="419" y="498"/>
                  </a:lnTo>
                  <a:lnTo>
                    <a:pt x="466" y="517"/>
                  </a:lnTo>
                  <a:lnTo>
                    <a:pt x="497" y="502"/>
                  </a:lnTo>
                  <a:lnTo>
                    <a:pt x="491" y="472"/>
                  </a:lnTo>
                  <a:lnTo>
                    <a:pt x="573" y="498"/>
                  </a:lnTo>
                  <a:lnTo>
                    <a:pt x="569" y="529"/>
                  </a:lnTo>
                  <a:lnTo>
                    <a:pt x="624" y="491"/>
                  </a:lnTo>
                  <a:lnTo>
                    <a:pt x="575" y="485"/>
                  </a:lnTo>
                  <a:lnTo>
                    <a:pt x="538" y="445"/>
                  </a:lnTo>
                  <a:lnTo>
                    <a:pt x="584" y="396"/>
                  </a:lnTo>
                  <a:lnTo>
                    <a:pt x="584" y="367"/>
                  </a:lnTo>
                  <a:lnTo>
                    <a:pt x="533" y="409"/>
                  </a:lnTo>
                  <a:lnTo>
                    <a:pt x="508" y="396"/>
                  </a:lnTo>
                  <a:lnTo>
                    <a:pt x="529" y="373"/>
                  </a:lnTo>
                  <a:lnTo>
                    <a:pt x="472" y="390"/>
                  </a:lnTo>
                  <a:lnTo>
                    <a:pt x="436" y="375"/>
                  </a:lnTo>
                  <a:lnTo>
                    <a:pt x="445" y="350"/>
                  </a:lnTo>
                  <a:lnTo>
                    <a:pt x="542" y="367"/>
                  </a:lnTo>
                  <a:lnTo>
                    <a:pt x="504" y="305"/>
                  </a:lnTo>
                  <a:lnTo>
                    <a:pt x="510" y="259"/>
                  </a:lnTo>
                  <a:lnTo>
                    <a:pt x="289" y="268"/>
                  </a:lnTo>
                  <a:lnTo>
                    <a:pt x="316" y="170"/>
                  </a:lnTo>
                  <a:lnTo>
                    <a:pt x="354" y="120"/>
                  </a:lnTo>
                  <a:lnTo>
                    <a:pt x="343" y="107"/>
                  </a:lnTo>
                  <a:lnTo>
                    <a:pt x="327" y="0"/>
                  </a:lnTo>
                  <a:lnTo>
                    <a:pt x="0" y="4"/>
                  </a:lnTo>
                  <a:lnTo>
                    <a:pt x="0" y="4"/>
                  </a:lnTo>
                  <a:lnTo>
                    <a:pt x="0" y="4"/>
                  </a:lnTo>
                  <a:close/>
                </a:path>
              </a:pathLst>
            </a:custGeom>
            <a:solidFill>
              <a:schemeClr val="bg1">
                <a:lumMod val="85000"/>
              </a:schemeClr>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prstClr val="white"/>
                </a:solidFill>
                <a:effectLst/>
                <a:uLnTx/>
                <a:uFillTx/>
                <a:latin typeface="Calibri"/>
                <a:ea typeface="Verdana"/>
                <a:cs typeface="Verdana"/>
                <a:sym typeface="Verdana"/>
              </a:endParaRPr>
            </a:p>
          </p:txBody>
        </p:sp>
        <p:sp>
          <p:nvSpPr>
            <p:cNvPr id="90" name="Google Shape;2886;p71" title="MI">
              <a:extLst>
                <a:ext uri="{FF2B5EF4-FFF2-40B4-BE49-F238E27FC236}">
                  <a16:creationId xmlns:a16="http://schemas.microsoft.com/office/drawing/2014/main" id="{BF95DF91-AD22-03C5-E32C-6734D6018338}"/>
                </a:ext>
              </a:extLst>
            </p:cNvPr>
            <p:cNvSpPr/>
            <p:nvPr/>
          </p:nvSpPr>
          <p:spPr>
            <a:xfrm>
              <a:off x="4977828" y="3079050"/>
              <a:ext cx="631759" cy="317500"/>
            </a:xfrm>
            <a:custGeom>
              <a:avLst/>
              <a:gdLst/>
              <a:ahLst/>
              <a:cxnLst/>
              <a:rect l="l" t="t" r="r" b="b"/>
              <a:pathLst>
                <a:path w="622" h="310" extrusionOk="0">
                  <a:moveTo>
                    <a:pt x="224" y="203"/>
                  </a:moveTo>
                  <a:lnTo>
                    <a:pt x="232" y="222"/>
                  </a:lnTo>
                  <a:lnTo>
                    <a:pt x="253" y="228"/>
                  </a:lnTo>
                  <a:lnTo>
                    <a:pt x="283" y="310"/>
                  </a:lnTo>
                  <a:lnTo>
                    <a:pt x="338" y="197"/>
                  </a:lnTo>
                  <a:lnTo>
                    <a:pt x="367" y="201"/>
                  </a:lnTo>
                  <a:lnTo>
                    <a:pt x="403" y="184"/>
                  </a:lnTo>
                  <a:lnTo>
                    <a:pt x="462" y="184"/>
                  </a:lnTo>
                  <a:lnTo>
                    <a:pt x="483" y="158"/>
                  </a:lnTo>
                  <a:lnTo>
                    <a:pt x="599" y="161"/>
                  </a:lnTo>
                  <a:lnTo>
                    <a:pt x="622" y="144"/>
                  </a:lnTo>
                  <a:lnTo>
                    <a:pt x="584" y="101"/>
                  </a:lnTo>
                  <a:lnTo>
                    <a:pt x="513" y="102"/>
                  </a:lnTo>
                  <a:lnTo>
                    <a:pt x="456" y="95"/>
                  </a:lnTo>
                  <a:lnTo>
                    <a:pt x="384" y="95"/>
                  </a:lnTo>
                  <a:lnTo>
                    <a:pt x="359" y="131"/>
                  </a:lnTo>
                  <a:lnTo>
                    <a:pt x="323" y="110"/>
                  </a:lnTo>
                  <a:lnTo>
                    <a:pt x="285" y="114"/>
                  </a:lnTo>
                  <a:lnTo>
                    <a:pt x="272" y="76"/>
                  </a:lnTo>
                  <a:lnTo>
                    <a:pt x="190" y="70"/>
                  </a:lnTo>
                  <a:lnTo>
                    <a:pt x="181" y="57"/>
                  </a:lnTo>
                  <a:lnTo>
                    <a:pt x="217" y="17"/>
                  </a:lnTo>
                  <a:lnTo>
                    <a:pt x="247" y="15"/>
                  </a:lnTo>
                  <a:lnTo>
                    <a:pt x="217" y="0"/>
                  </a:lnTo>
                  <a:lnTo>
                    <a:pt x="171" y="11"/>
                  </a:lnTo>
                  <a:lnTo>
                    <a:pt x="95" y="87"/>
                  </a:lnTo>
                  <a:lnTo>
                    <a:pt x="57" y="95"/>
                  </a:lnTo>
                  <a:lnTo>
                    <a:pt x="0" y="133"/>
                  </a:lnTo>
                  <a:lnTo>
                    <a:pt x="224" y="203"/>
                  </a:lnTo>
                  <a:lnTo>
                    <a:pt x="224" y="203"/>
                  </a:lnTo>
                  <a:close/>
                </a:path>
              </a:pathLst>
            </a:custGeom>
            <a:solidFill>
              <a:srgbClr val="74A4D4"/>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prstClr val="white"/>
                </a:solidFill>
                <a:effectLst/>
                <a:uLnTx/>
                <a:uFillTx/>
                <a:latin typeface="Calibri"/>
                <a:ea typeface="Verdana"/>
                <a:cs typeface="Verdana"/>
                <a:sym typeface="Verdana"/>
              </a:endParaRPr>
            </a:p>
          </p:txBody>
        </p:sp>
        <p:sp>
          <p:nvSpPr>
            <p:cNvPr id="91" name="Google Shape;2887;p71" title="MI">
              <a:extLst>
                <a:ext uri="{FF2B5EF4-FFF2-40B4-BE49-F238E27FC236}">
                  <a16:creationId xmlns:a16="http://schemas.microsoft.com/office/drawing/2014/main" id="{D89263C2-B7D3-BE13-6CFD-DE67F55270DE}"/>
                </a:ext>
              </a:extLst>
            </p:cNvPr>
            <p:cNvSpPr/>
            <p:nvPr/>
          </p:nvSpPr>
          <p:spPr>
            <a:xfrm>
              <a:off x="5384186" y="3275901"/>
              <a:ext cx="426992" cy="577850"/>
            </a:xfrm>
            <a:custGeom>
              <a:avLst/>
              <a:gdLst/>
              <a:ahLst/>
              <a:cxnLst/>
              <a:rect l="l" t="t" r="r" b="b"/>
              <a:pathLst>
                <a:path w="422" h="559" extrusionOk="0">
                  <a:moveTo>
                    <a:pt x="48" y="464"/>
                  </a:moveTo>
                  <a:lnTo>
                    <a:pt x="42" y="370"/>
                  </a:lnTo>
                  <a:lnTo>
                    <a:pt x="6" y="302"/>
                  </a:lnTo>
                  <a:lnTo>
                    <a:pt x="21" y="159"/>
                  </a:lnTo>
                  <a:lnTo>
                    <a:pt x="82" y="85"/>
                  </a:lnTo>
                  <a:lnTo>
                    <a:pt x="78" y="140"/>
                  </a:lnTo>
                  <a:lnTo>
                    <a:pt x="97" y="129"/>
                  </a:lnTo>
                  <a:lnTo>
                    <a:pt x="97" y="83"/>
                  </a:lnTo>
                  <a:lnTo>
                    <a:pt x="120" y="57"/>
                  </a:lnTo>
                  <a:lnTo>
                    <a:pt x="127" y="7"/>
                  </a:lnTo>
                  <a:lnTo>
                    <a:pt x="148" y="0"/>
                  </a:lnTo>
                  <a:lnTo>
                    <a:pt x="276" y="43"/>
                  </a:lnTo>
                  <a:lnTo>
                    <a:pt x="287" y="80"/>
                  </a:lnTo>
                  <a:lnTo>
                    <a:pt x="304" y="114"/>
                  </a:lnTo>
                  <a:lnTo>
                    <a:pt x="308" y="175"/>
                  </a:lnTo>
                  <a:lnTo>
                    <a:pt x="264" y="228"/>
                  </a:lnTo>
                  <a:lnTo>
                    <a:pt x="262" y="268"/>
                  </a:lnTo>
                  <a:lnTo>
                    <a:pt x="287" y="281"/>
                  </a:lnTo>
                  <a:lnTo>
                    <a:pt x="321" y="226"/>
                  </a:lnTo>
                  <a:lnTo>
                    <a:pt x="356" y="207"/>
                  </a:lnTo>
                  <a:lnTo>
                    <a:pt x="378" y="218"/>
                  </a:lnTo>
                  <a:lnTo>
                    <a:pt x="422" y="342"/>
                  </a:lnTo>
                  <a:lnTo>
                    <a:pt x="392" y="395"/>
                  </a:lnTo>
                  <a:lnTo>
                    <a:pt x="384" y="433"/>
                  </a:lnTo>
                  <a:lnTo>
                    <a:pt x="367" y="445"/>
                  </a:lnTo>
                  <a:lnTo>
                    <a:pt x="367" y="479"/>
                  </a:lnTo>
                  <a:lnTo>
                    <a:pt x="344" y="524"/>
                  </a:lnTo>
                  <a:lnTo>
                    <a:pt x="205" y="543"/>
                  </a:lnTo>
                  <a:lnTo>
                    <a:pt x="202" y="536"/>
                  </a:lnTo>
                  <a:lnTo>
                    <a:pt x="0" y="559"/>
                  </a:lnTo>
                  <a:lnTo>
                    <a:pt x="48" y="464"/>
                  </a:lnTo>
                  <a:lnTo>
                    <a:pt x="48" y="464"/>
                  </a:lnTo>
                  <a:close/>
                </a:path>
              </a:pathLst>
            </a:custGeom>
            <a:solidFill>
              <a:srgbClr val="74A4D4"/>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prstClr val="white"/>
                </a:solidFill>
                <a:effectLst/>
                <a:uLnTx/>
                <a:uFillTx/>
                <a:latin typeface="Calibri"/>
                <a:ea typeface="Verdana"/>
                <a:cs typeface="Verdana"/>
                <a:sym typeface="Verdana"/>
              </a:endParaRPr>
            </a:p>
          </p:txBody>
        </p:sp>
        <p:sp>
          <p:nvSpPr>
            <p:cNvPr id="92" name="Google Shape;2888;p71" title="WI">
              <a:extLst>
                <a:ext uri="{FF2B5EF4-FFF2-40B4-BE49-F238E27FC236}">
                  <a16:creationId xmlns:a16="http://schemas.microsoft.com/office/drawing/2014/main" id="{E1AD1417-7FE4-42A0-72ED-2EADDA826EEC}"/>
                </a:ext>
              </a:extLst>
            </p:cNvPr>
            <p:cNvSpPr/>
            <p:nvPr/>
          </p:nvSpPr>
          <p:spPr>
            <a:xfrm>
              <a:off x="4738140" y="3167951"/>
              <a:ext cx="590488" cy="609600"/>
            </a:xfrm>
            <a:custGeom>
              <a:avLst/>
              <a:gdLst/>
              <a:ahLst/>
              <a:cxnLst/>
              <a:rect l="l" t="t" r="r" b="b"/>
              <a:pathLst>
                <a:path w="578" h="591" extrusionOk="0">
                  <a:moveTo>
                    <a:pt x="15" y="227"/>
                  </a:moveTo>
                  <a:lnTo>
                    <a:pt x="13" y="297"/>
                  </a:lnTo>
                  <a:lnTo>
                    <a:pt x="84" y="341"/>
                  </a:lnTo>
                  <a:lnTo>
                    <a:pt x="110" y="371"/>
                  </a:lnTo>
                  <a:lnTo>
                    <a:pt x="167" y="413"/>
                  </a:lnTo>
                  <a:lnTo>
                    <a:pt x="175" y="462"/>
                  </a:lnTo>
                  <a:lnTo>
                    <a:pt x="186" y="529"/>
                  </a:lnTo>
                  <a:lnTo>
                    <a:pt x="240" y="591"/>
                  </a:lnTo>
                  <a:lnTo>
                    <a:pt x="527" y="574"/>
                  </a:lnTo>
                  <a:lnTo>
                    <a:pt x="511" y="483"/>
                  </a:lnTo>
                  <a:lnTo>
                    <a:pt x="536" y="344"/>
                  </a:lnTo>
                  <a:lnTo>
                    <a:pt x="536" y="306"/>
                  </a:lnTo>
                  <a:lnTo>
                    <a:pt x="578" y="198"/>
                  </a:lnTo>
                  <a:lnTo>
                    <a:pt x="567" y="194"/>
                  </a:lnTo>
                  <a:lnTo>
                    <a:pt x="540" y="257"/>
                  </a:lnTo>
                  <a:lnTo>
                    <a:pt x="517" y="261"/>
                  </a:lnTo>
                  <a:lnTo>
                    <a:pt x="508" y="287"/>
                  </a:lnTo>
                  <a:lnTo>
                    <a:pt x="483" y="304"/>
                  </a:lnTo>
                  <a:lnTo>
                    <a:pt x="500" y="247"/>
                  </a:lnTo>
                  <a:lnTo>
                    <a:pt x="517" y="225"/>
                  </a:lnTo>
                  <a:lnTo>
                    <a:pt x="487" y="143"/>
                  </a:lnTo>
                  <a:lnTo>
                    <a:pt x="466" y="137"/>
                  </a:lnTo>
                  <a:lnTo>
                    <a:pt x="458" y="118"/>
                  </a:lnTo>
                  <a:lnTo>
                    <a:pt x="234" y="48"/>
                  </a:lnTo>
                  <a:lnTo>
                    <a:pt x="205" y="35"/>
                  </a:lnTo>
                  <a:lnTo>
                    <a:pt x="190" y="48"/>
                  </a:lnTo>
                  <a:lnTo>
                    <a:pt x="184" y="44"/>
                  </a:lnTo>
                  <a:lnTo>
                    <a:pt x="192" y="19"/>
                  </a:lnTo>
                  <a:lnTo>
                    <a:pt x="198" y="4"/>
                  </a:lnTo>
                  <a:lnTo>
                    <a:pt x="190" y="0"/>
                  </a:lnTo>
                  <a:lnTo>
                    <a:pt x="99" y="38"/>
                  </a:lnTo>
                  <a:lnTo>
                    <a:pt x="89" y="40"/>
                  </a:lnTo>
                  <a:lnTo>
                    <a:pt x="70" y="31"/>
                  </a:lnTo>
                  <a:lnTo>
                    <a:pt x="53" y="42"/>
                  </a:lnTo>
                  <a:lnTo>
                    <a:pt x="57" y="111"/>
                  </a:lnTo>
                  <a:lnTo>
                    <a:pt x="0" y="179"/>
                  </a:lnTo>
                  <a:lnTo>
                    <a:pt x="15" y="227"/>
                  </a:lnTo>
                  <a:lnTo>
                    <a:pt x="15" y="227"/>
                  </a:lnTo>
                  <a:close/>
                </a:path>
              </a:pathLst>
            </a:custGeom>
            <a:solidFill>
              <a:srgbClr val="ACACAC"/>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dirty="0">
                <a:ln>
                  <a:noFill/>
                </a:ln>
                <a:solidFill>
                  <a:prstClr val="white"/>
                </a:solidFill>
                <a:effectLst/>
                <a:uLnTx/>
                <a:uFillTx/>
                <a:latin typeface="Calibri"/>
                <a:ea typeface="Verdana"/>
                <a:cs typeface="Verdana"/>
                <a:sym typeface="Verdana"/>
              </a:endParaRPr>
            </a:p>
          </p:txBody>
        </p:sp>
        <p:sp>
          <p:nvSpPr>
            <p:cNvPr id="93" name="Google Shape;2889;p71" title="IL">
              <a:extLst>
                <a:ext uri="{FF2B5EF4-FFF2-40B4-BE49-F238E27FC236}">
                  <a16:creationId xmlns:a16="http://schemas.microsoft.com/office/drawing/2014/main" id="{7B34C66E-3A38-0787-7586-209A389445BA}"/>
                </a:ext>
              </a:extLst>
            </p:cNvPr>
            <p:cNvSpPr/>
            <p:nvPr/>
          </p:nvSpPr>
          <p:spPr>
            <a:xfrm>
              <a:off x="4909572" y="3758501"/>
              <a:ext cx="438104" cy="779462"/>
            </a:xfrm>
            <a:custGeom>
              <a:avLst/>
              <a:gdLst/>
              <a:ahLst/>
              <a:cxnLst/>
              <a:rect l="l" t="t" r="r" b="b"/>
              <a:pathLst>
                <a:path w="430" h="753" extrusionOk="0">
                  <a:moveTo>
                    <a:pt x="8" y="308"/>
                  </a:moveTo>
                  <a:lnTo>
                    <a:pt x="52" y="213"/>
                  </a:lnTo>
                  <a:lnTo>
                    <a:pt x="38" y="177"/>
                  </a:lnTo>
                  <a:lnTo>
                    <a:pt x="113" y="120"/>
                  </a:lnTo>
                  <a:lnTo>
                    <a:pt x="126" y="78"/>
                  </a:lnTo>
                  <a:lnTo>
                    <a:pt x="73" y="17"/>
                  </a:lnTo>
                  <a:lnTo>
                    <a:pt x="360" y="0"/>
                  </a:lnTo>
                  <a:lnTo>
                    <a:pt x="367" y="44"/>
                  </a:lnTo>
                  <a:lnTo>
                    <a:pt x="396" y="101"/>
                  </a:lnTo>
                  <a:lnTo>
                    <a:pt x="421" y="388"/>
                  </a:lnTo>
                  <a:lnTo>
                    <a:pt x="415" y="447"/>
                  </a:lnTo>
                  <a:lnTo>
                    <a:pt x="430" y="481"/>
                  </a:lnTo>
                  <a:lnTo>
                    <a:pt x="413" y="546"/>
                  </a:lnTo>
                  <a:lnTo>
                    <a:pt x="390" y="574"/>
                  </a:lnTo>
                  <a:lnTo>
                    <a:pt x="379" y="622"/>
                  </a:lnTo>
                  <a:lnTo>
                    <a:pt x="392" y="637"/>
                  </a:lnTo>
                  <a:lnTo>
                    <a:pt x="381" y="664"/>
                  </a:lnTo>
                  <a:lnTo>
                    <a:pt x="386" y="673"/>
                  </a:lnTo>
                  <a:lnTo>
                    <a:pt x="352" y="686"/>
                  </a:lnTo>
                  <a:lnTo>
                    <a:pt x="344" y="734"/>
                  </a:lnTo>
                  <a:lnTo>
                    <a:pt x="295" y="719"/>
                  </a:lnTo>
                  <a:lnTo>
                    <a:pt x="270" y="753"/>
                  </a:lnTo>
                  <a:lnTo>
                    <a:pt x="255" y="749"/>
                  </a:lnTo>
                  <a:lnTo>
                    <a:pt x="238" y="719"/>
                  </a:lnTo>
                  <a:lnTo>
                    <a:pt x="211" y="645"/>
                  </a:lnTo>
                  <a:lnTo>
                    <a:pt x="147" y="607"/>
                  </a:lnTo>
                  <a:lnTo>
                    <a:pt x="133" y="569"/>
                  </a:lnTo>
                  <a:lnTo>
                    <a:pt x="154" y="510"/>
                  </a:lnTo>
                  <a:lnTo>
                    <a:pt x="137" y="498"/>
                  </a:lnTo>
                  <a:lnTo>
                    <a:pt x="95" y="498"/>
                  </a:lnTo>
                  <a:lnTo>
                    <a:pt x="86" y="462"/>
                  </a:lnTo>
                  <a:lnTo>
                    <a:pt x="17" y="390"/>
                  </a:lnTo>
                  <a:lnTo>
                    <a:pt x="0" y="331"/>
                  </a:lnTo>
                  <a:lnTo>
                    <a:pt x="8" y="308"/>
                  </a:lnTo>
                  <a:lnTo>
                    <a:pt x="8" y="308"/>
                  </a:lnTo>
                  <a:close/>
                </a:path>
              </a:pathLst>
            </a:custGeom>
            <a:solidFill>
              <a:srgbClr val="245C94"/>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prstClr val="white"/>
                </a:solidFill>
                <a:effectLst/>
                <a:uLnTx/>
                <a:uFillTx/>
                <a:latin typeface="Calibri"/>
                <a:ea typeface="Verdana"/>
                <a:cs typeface="Verdana"/>
                <a:sym typeface="Verdana"/>
              </a:endParaRPr>
            </a:p>
          </p:txBody>
        </p:sp>
        <p:sp>
          <p:nvSpPr>
            <p:cNvPr id="94" name="Google Shape;2890;p71" title="IN">
              <a:extLst>
                <a:ext uri="{FF2B5EF4-FFF2-40B4-BE49-F238E27FC236}">
                  <a16:creationId xmlns:a16="http://schemas.microsoft.com/office/drawing/2014/main" id="{75BBEFDE-ADE4-ACD1-AD10-98471B443A82}"/>
                </a:ext>
              </a:extLst>
            </p:cNvPr>
            <p:cNvSpPr/>
            <p:nvPr/>
          </p:nvSpPr>
          <p:spPr>
            <a:xfrm>
              <a:off x="5295295" y="3826763"/>
              <a:ext cx="342864" cy="587375"/>
            </a:xfrm>
            <a:custGeom>
              <a:avLst/>
              <a:gdLst/>
              <a:ahLst/>
              <a:cxnLst/>
              <a:rect l="l" t="t" r="r" b="b"/>
              <a:pathLst>
                <a:path w="338" h="566" extrusionOk="0">
                  <a:moveTo>
                    <a:pt x="11" y="566"/>
                  </a:moveTo>
                  <a:lnTo>
                    <a:pt x="21" y="549"/>
                  </a:lnTo>
                  <a:lnTo>
                    <a:pt x="85" y="545"/>
                  </a:lnTo>
                  <a:lnTo>
                    <a:pt x="138" y="528"/>
                  </a:lnTo>
                  <a:lnTo>
                    <a:pt x="192" y="496"/>
                  </a:lnTo>
                  <a:lnTo>
                    <a:pt x="235" y="494"/>
                  </a:lnTo>
                  <a:lnTo>
                    <a:pt x="285" y="412"/>
                  </a:lnTo>
                  <a:lnTo>
                    <a:pt x="300" y="418"/>
                  </a:lnTo>
                  <a:lnTo>
                    <a:pt x="338" y="389"/>
                  </a:lnTo>
                  <a:lnTo>
                    <a:pt x="329" y="368"/>
                  </a:lnTo>
                  <a:lnTo>
                    <a:pt x="332" y="357"/>
                  </a:lnTo>
                  <a:lnTo>
                    <a:pt x="294" y="7"/>
                  </a:lnTo>
                  <a:lnTo>
                    <a:pt x="291" y="0"/>
                  </a:lnTo>
                  <a:lnTo>
                    <a:pt x="89" y="23"/>
                  </a:lnTo>
                  <a:lnTo>
                    <a:pt x="51" y="42"/>
                  </a:lnTo>
                  <a:lnTo>
                    <a:pt x="17" y="32"/>
                  </a:lnTo>
                  <a:lnTo>
                    <a:pt x="42" y="319"/>
                  </a:lnTo>
                  <a:lnTo>
                    <a:pt x="36" y="378"/>
                  </a:lnTo>
                  <a:lnTo>
                    <a:pt x="51" y="412"/>
                  </a:lnTo>
                  <a:lnTo>
                    <a:pt x="34" y="477"/>
                  </a:lnTo>
                  <a:lnTo>
                    <a:pt x="11" y="505"/>
                  </a:lnTo>
                  <a:lnTo>
                    <a:pt x="0" y="553"/>
                  </a:lnTo>
                  <a:lnTo>
                    <a:pt x="11" y="566"/>
                  </a:lnTo>
                  <a:lnTo>
                    <a:pt x="11" y="566"/>
                  </a:lnTo>
                  <a:close/>
                </a:path>
              </a:pathLst>
            </a:custGeom>
            <a:solidFill>
              <a:schemeClr val="bg1">
                <a:lumMod val="85000"/>
              </a:schemeClr>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prstClr val="white"/>
                </a:solidFill>
                <a:effectLst/>
                <a:uLnTx/>
                <a:uFillTx/>
                <a:latin typeface="Calibri"/>
                <a:ea typeface="Verdana"/>
                <a:cs typeface="Verdana"/>
                <a:sym typeface="Verdana"/>
              </a:endParaRPr>
            </a:p>
          </p:txBody>
        </p:sp>
        <p:sp>
          <p:nvSpPr>
            <p:cNvPr id="95" name="Google Shape;2891;p71" title="KY">
              <a:extLst>
                <a:ext uri="{FF2B5EF4-FFF2-40B4-BE49-F238E27FC236}">
                  <a16:creationId xmlns:a16="http://schemas.microsoft.com/office/drawing/2014/main" id="{E88A16FA-94CF-9169-C974-63AD99082E8A}"/>
                </a:ext>
              </a:extLst>
            </p:cNvPr>
            <p:cNvSpPr/>
            <p:nvPr/>
          </p:nvSpPr>
          <p:spPr>
            <a:xfrm>
              <a:off x="5177832" y="4190301"/>
              <a:ext cx="804778" cy="409575"/>
            </a:xfrm>
            <a:custGeom>
              <a:avLst/>
              <a:gdLst/>
              <a:ahLst/>
              <a:cxnLst/>
              <a:rect l="l" t="t" r="r" b="b"/>
              <a:pathLst>
                <a:path w="791" h="396" extrusionOk="0">
                  <a:moveTo>
                    <a:pt x="4" y="375"/>
                  </a:moveTo>
                  <a:lnTo>
                    <a:pt x="23" y="373"/>
                  </a:lnTo>
                  <a:lnTo>
                    <a:pt x="29" y="331"/>
                  </a:lnTo>
                  <a:lnTo>
                    <a:pt x="17" y="329"/>
                  </a:lnTo>
                  <a:lnTo>
                    <a:pt x="42" y="295"/>
                  </a:lnTo>
                  <a:lnTo>
                    <a:pt x="91" y="310"/>
                  </a:lnTo>
                  <a:lnTo>
                    <a:pt x="99" y="262"/>
                  </a:lnTo>
                  <a:lnTo>
                    <a:pt x="133" y="249"/>
                  </a:lnTo>
                  <a:lnTo>
                    <a:pt x="128" y="240"/>
                  </a:lnTo>
                  <a:lnTo>
                    <a:pt x="147" y="194"/>
                  </a:lnTo>
                  <a:lnTo>
                    <a:pt x="211" y="190"/>
                  </a:lnTo>
                  <a:lnTo>
                    <a:pt x="264" y="173"/>
                  </a:lnTo>
                  <a:lnTo>
                    <a:pt x="299" y="150"/>
                  </a:lnTo>
                  <a:lnTo>
                    <a:pt x="318" y="141"/>
                  </a:lnTo>
                  <a:lnTo>
                    <a:pt x="361" y="139"/>
                  </a:lnTo>
                  <a:lnTo>
                    <a:pt x="411" y="57"/>
                  </a:lnTo>
                  <a:lnTo>
                    <a:pt x="426" y="63"/>
                  </a:lnTo>
                  <a:lnTo>
                    <a:pt x="464" y="34"/>
                  </a:lnTo>
                  <a:lnTo>
                    <a:pt x="455" y="13"/>
                  </a:lnTo>
                  <a:lnTo>
                    <a:pt x="458" y="2"/>
                  </a:lnTo>
                  <a:lnTo>
                    <a:pt x="493" y="0"/>
                  </a:lnTo>
                  <a:lnTo>
                    <a:pt x="515" y="8"/>
                  </a:lnTo>
                  <a:lnTo>
                    <a:pt x="584" y="48"/>
                  </a:lnTo>
                  <a:lnTo>
                    <a:pt x="633" y="46"/>
                  </a:lnTo>
                  <a:lnTo>
                    <a:pt x="656" y="31"/>
                  </a:lnTo>
                  <a:lnTo>
                    <a:pt x="711" y="65"/>
                  </a:lnTo>
                  <a:lnTo>
                    <a:pt x="728" y="129"/>
                  </a:lnTo>
                  <a:lnTo>
                    <a:pt x="791" y="175"/>
                  </a:lnTo>
                  <a:lnTo>
                    <a:pt x="761" y="211"/>
                  </a:lnTo>
                  <a:lnTo>
                    <a:pt x="707" y="262"/>
                  </a:lnTo>
                  <a:lnTo>
                    <a:pt x="706" y="274"/>
                  </a:lnTo>
                  <a:lnTo>
                    <a:pt x="628" y="323"/>
                  </a:lnTo>
                  <a:lnTo>
                    <a:pt x="190" y="365"/>
                  </a:lnTo>
                  <a:lnTo>
                    <a:pt x="143" y="361"/>
                  </a:lnTo>
                  <a:lnTo>
                    <a:pt x="145" y="384"/>
                  </a:lnTo>
                  <a:lnTo>
                    <a:pt x="0" y="396"/>
                  </a:lnTo>
                  <a:lnTo>
                    <a:pt x="4" y="375"/>
                  </a:lnTo>
                  <a:lnTo>
                    <a:pt x="4" y="375"/>
                  </a:lnTo>
                  <a:close/>
                </a:path>
              </a:pathLst>
            </a:custGeom>
            <a:solidFill>
              <a:schemeClr val="bg1">
                <a:lumMod val="85000"/>
              </a:schemeClr>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prstClr val="white"/>
                </a:solidFill>
                <a:effectLst/>
                <a:uLnTx/>
                <a:uFillTx/>
                <a:latin typeface="Calibri"/>
                <a:ea typeface="Verdana"/>
                <a:cs typeface="Verdana"/>
                <a:sym typeface="Verdana"/>
              </a:endParaRPr>
            </a:p>
          </p:txBody>
        </p:sp>
        <p:sp>
          <p:nvSpPr>
            <p:cNvPr id="96" name="Google Shape;2892;p71" title="TN">
              <a:extLst>
                <a:ext uri="{FF2B5EF4-FFF2-40B4-BE49-F238E27FC236}">
                  <a16:creationId xmlns:a16="http://schemas.microsoft.com/office/drawing/2014/main" id="{02909991-60B9-F9CB-96F6-D5C49672E0EB}"/>
                </a:ext>
              </a:extLst>
            </p:cNvPr>
            <p:cNvSpPr/>
            <p:nvPr/>
          </p:nvSpPr>
          <p:spPr>
            <a:xfrm>
              <a:off x="5079417" y="4498276"/>
              <a:ext cx="946051" cy="317500"/>
            </a:xfrm>
            <a:custGeom>
              <a:avLst/>
              <a:gdLst/>
              <a:ahLst/>
              <a:cxnLst/>
              <a:rect l="l" t="t" r="r" b="b"/>
              <a:pathLst>
                <a:path w="931" h="308" extrusionOk="0">
                  <a:moveTo>
                    <a:pt x="17" y="253"/>
                  </a:moveTo>
                  <a:lnTo>
                    <a:pt x="11" y="249"/>
                  </a:lnTo>
                  <a:lnTo>
                    <a:pt x="38" y="228"/>
                  </a:lnTo>
                  <a:lnTo>
                    <a:pt x="64" y="180"/>
                  </a:lnTo>
                  <a:lnTo>
                    <a:pt x="55" y="169"/>
                  </a:lnTo>
                  <a:lnTo>
                    <a:pt x="68" y="146"/>
                  </a:lnTo>
                  <a:lnTo>
                    <a:pt x="68" y="120"/>
                  </a:lnTo>
                  <a:lnTo>
                    <a:pt x="87" y="101"/>
                  </a:lnTo>
                  <a:lnTo>
                    <a:pt x="232" y="89"/>
                  </a:lnTo>
                  <a:lnTo>
                    <a:pt x="230" y="66"/>
                  </a:lnTo>
                  <a:lnTo>
                    <a:pt x="277" y="70"/>
                  </a:lnTo>
                  <a:lnTo>
                    <a:pt x="715" y="28"/>
                  </a:lnTo>
                  <a:lnTo>
                    <a:pt x="931" y="0"/>
                  </a:lnTo>
                  <a:lnTo>
                    <a:pt x="893" y="74"/>
                  </a:lnTo>
                  <a:lnTo>
                    <a:pt x="834" y="87"/>
                  </a:lnTo>
                  <a:lnTo>
                    <a:pt x="806" y="125"/>
                  </a:lnTo>
                  <a:lnTo>
                    <a:pt x="699" y="186"/>
                  </a:lnTo>
                  <a:lnTo>
                    <a:pt x="694" y="209"/>
                  </a:lnTo>
                  <a:lnTo>
                    <a:pt x="667" y="222"/>
                  </a:lnTo>
                  <a:lnTo>
                    <a:pt x="667" y="253"/>
                  </a:lnTo>
                  <a:lnTo>
                    <a:pt x="523" y="270"/>
                  </a:lnTo>
                  <a:lnTo>
                    <a:pt x="234" y="294"/>
                  </a:lnTo>
                  <a:lnTo>
                    <a:pt x="0" y="308"/>
                  </a:lnTo>
                  <a:lnTo>
                    <a:pt x="17" y="253"/>
                  </a:lnTo>
                  <a:lnTo>
                    <a:pt x="17" y="253"/>
                  </a:lnTo>
                  <a:close/>
                </a:path>
              </a:pathLst>
            </a:custGeom>
            <a:solidFill>
              <a:srgbClr val="BC2C3C"/>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prstClr val="white"/>
                </a:solidFill>
                <a:effectLst/>
                <a:uLnTx/>
                <a:uFillTx/>
                <a:latin typeface="Calibri"/>
                <a:ea typeface="Verdana"/>
                <a:cs typeface="Verdana"/>
                <a:sym typeface="Verdana"/>
              </a:endParaRPr>
            </a:p>
          </p:txBody>
        </p:sp>
        <p:sp>
          <p:nvSpPr>
            <p:cNvPr id="97" name="Google Shape;2893;p71" title="MS">
              <a:extLst>
                <a:ext uri="{FF2B5EF4-FFF2-40B4-BE49-F238E27FC236}">
                  <a16:creationId xmlns:a16="http://schemas.microsoft.com/office/drawing/2014/main" id="{8D2494BC-AD7B-27E3-1A7F-93178626487A}"/>
                </a:ext>
              </a:extLst>
            </p:cNvPr>
            <p:cNvSpPr/>
            <p:nvPr/>
          </p:nvSpPr>
          <p:spPr>
            <a:xfrm>
              <a:off x="4947668" y="4803076"/>
              <a:ext cx="396834" cy="673100"/>
            </a:xfrm>
            <a:custGeom>
              <a:avLst/>
              <a:gdLst/>
              <a:ahLst/>
              <a:cxnLst/>
              <a:rect l="l" t="t" r="r" b="b"/>
              <a:pathLst>
                <a:path w="388" h="654" extrusionOk="0">
                  <a:moveTo>
                    <a:pt x="27" y="457"/>
                  </a:moveTo>
                  <a:lnTo>
                    <a:pt x="65" y="407"/>
                  </a:lnTo>
                  <a:lnTo>
                    <a:pt x="54" y="394"/>
                  </a:lnTo>
                  <a:lnTo>
                    <a:pt x="38" y="287"/>
                  </a:lnTo>
                  <a:lnTo>
                    <a:pt x="33" y="215"/>
                  </a:lnTo>
                  <a:lnTo>
                    <a:pt x="59" y="135"/>
                  </a:lnTo>
                  <a:lnTo>
                    <a:pt x="101" y="80"/>
                  </a:lnTo>
                  <a:lnTo>
                    <a:pt x="97" y="65"/>
                  </a:lnTo>
                  <a:lnTo>
                    <a:pt x="128" y="14"/>
                  </a:lnTo>
                  <a:lnTo>
                    <a:pt x="362" y="0"/>
                  </a:lnTo>
                  <a:lnTo>
                    <a:pt x="373" y="12"/>
                  </a:lnTo>
                  <a:lnTo>
                    <a:pt x="362" y="419"/>
                  </a:lnTo>
                  <a:lnTo>
                    <a:pt x="388" y="614"/>
                  </a:lnTo>
                  <a:lnTo>
                    <a:pt x="379" y="624"/>
                  </a:lnTo>
                  <a:lnTo>
                    <a:pt x="329" y="612"/>
                  </a:lnTo>
                  <a:lnTo>
                    <a:pt x="253" y="654"/>
                  </a:lnTo>
                  <a:lnTo>
                    <a:pt x="215" y="592"/>
                  </a:lnTo>
                  <a:lnTo>
                    <a:pt x="221" y="546"/>
                  </a:lnTo>
                  <a:lnTo>
                    <a:pt x="0" y="555"/>
                  </a:lnTo>
                  <a:lnTo>
                    <a:pt x="27" y="457"/>
                  </a:lnTo>
                  <a:lnTo>
                    <a:pt x="27" y="457"/>
                  </a:lnTo>
                  <a:close/>
                </a:path>
              </a:pathLst>
            </a:custGeom>
            <a:solidFill>
              <a:schemeClr val="bg1">
                <a:lumMod val="85000"/>
              </a:schemeClr>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prstClr val="white"/>
                </a:solidFill>
                <a:effectLst/>
                <a:uLnTx/>
                <a:uFillTx/>
                <a:latin typeface="Calibri"/>
                <a:ea typeface="Verdana"/>
                <a:cs typeface="Verdana"/>
                <a:sym typeface="Verdana"/>
              </a:endParaRPr>
            </a:p>
          </p:txBody>
        </p:sp>
        <p:sp>
          <p:nvSpPr>
            <p:cNvPr id="98" name="Google Shape;2894;p71" title="AL">
              <a:extLst>
                <a:ext uri="{FF2B5EF4-FFF2-40B4-BE49-F238E27FC236}">
                  <a16:creationId xmlns:a16="http://schemas.microsoft.com/office/drawing/2014/main" id="{B440D722-964F-F019-EE4C-9C65385C8A52}"/>
                </a:ext>
              </a:extLst>
            </p:cNvPr>
            <p:cNvSpPr/>
            <p:nvPr/>
          </p:nvSpPr>
          <p:spPr>
            <a:xfrm>
              <a:off x="5317518" y="4776088"/>
              <a:ext cx="419056" cy="677863"/>
            </a:xfrm>
            <a:custGeom>
              <a:avLst/>
              <a:gdLst/>
              <a:ahLst/>
              <a:cxnLst/>
              <a:rect l="l" t="t" r="r" b="b"/>
              <a:pathLst>
                <a:path w="416" h="659" extrusionOk="0">
                  <a:moveTo>
                    <a:pt x="11" y="36"/>
                  </a:moveTo>
                  <a:lnTo>
                    <a:pt x="0" y="443"/>
                  </a:lnTo>
                  <a:lnTo>
                    <a:pt x="26" y="638"/>
                  </a:lnTo>
                  <a:lnTo>
                    <a:pt x="55" y="646"/>
                  </a:lnTo>
                  <a:lnTo>
                    <a:pt x="81" y="631"/>
                  </a:lnTo>
                  <a:lnTo>
                    <a:pt x="97" y="646"/>
                  </a:lnTo>
                  <a:lnTo>
                    <a:pt x="74" y="659"/>
                  </a:lnTo>
                  <a:lnTo>
                    <a:pt x="131" y="644"/>
                  </a:lnTo>
                  <a:lnTo>
                    <a:pt x="142" y="627"/>
                  </a:lnTo>
                  <a:lnTo>
                    <a:pt x="135" y="616"/>
                  </a:lnTo>
                  <a:lnTo>
                    <a:pt x="138" y="598"/>
                  </a:lnTo>
                  <a:lnTo>
                    <a:pt x="112" y="574"/>
                  </a:lnTo>
                  <a:lnTo>
                    <a:pt x="112" y="553"/>
                  </a:lnTo>
                  <a:lnTo>
                    <a:pt x="416" y="526"/>
                  </a:lnTo>
                  <a:lnTo>
                    <a:pt x="391" y="422"/>
                  </a:lnTo>
                  <a:lnTo>
                    <a:pt x="406" y="359"/>
                  </a:lnTo>
                  <a:lnTo>
                    <a:pt x="368" y="277"/>
                  </a:lnTo>
                  <a:lnTo>
                    <a:pt x="289" y="0"/>
                  </a:lnTo>
                  <a:lnTo>
                    <a:pt x="0" y="24"/>
                  </a:lnTo>
                  <a:lnTo>
                    <a:pt x="11" y="36"/>
                  </a:lnTo>
                  <a:lnTo>
                    <a:pt x="11" y="36"/>
                  </a:lnTo>
                  <a:close/>
                </a:path>
              </a:pathLst>
            </a:custGeom>
            <a:solidFill>
              <a:srgbClr val="BC2C3C"/>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dirty="0">
                <a:ln>
                  <a:noFill/>
                </a:ln>
                <a:solidFill>
                  <a:prstClr val="white"/>
                </a:solidFill>
                <a:effectLst/>
                <a:uLnTx/>
                <a:uFillTx/>
                <a:latin typeface="Calibri"/>
                <a:ea typeface="Verdana"/>
                <a:cs typeface="Verdana"/>
                <a:sym typeface="Verdana"/>
              </a:endParaRPr>
            </a:p>
          </p:txBody>
        </p:sp>
        <p:sp>
          <p:nvSpPr>
            <p:cNvPr id="99" name="Google Shape;2895;p71" title="GA">
              <a:extLst>
                <a:ext uri="{FF2B5EF4-FFF2-40B4-BE49-F238E27FC236}">
                  <a16:creationId xmlns:a16="http://schemas.microsoft.com/office/drawing/2014/main" id="{8C8C9BDA-F823-3EC8-11D1-8038AF12B3CE}"/>
                </a:ext>
              </a:extLst>
            </p:cNvPr>
            <p:cNvSpPr/>
            <p:nvPr/>
          </p:nvSpPr>
          <p:spPr>
            <a:xfrm>
              <a:off x="5607999" y="4744338"/>
              <a:ext cx="596838" cy="619125"/>
            </a:xfrm>
            <a:custGeom>
              <a:avLst/>
              <a:gdLst/>
              <a:ahLst/>
              <a:cxnLst/>
              <a:rect l="l" t="t" r="r" b="b"/>
              <a:pathLst>
                <a:path w="587" h="603" extrusionOk="0">
                  <a:moveTo>
                    <a:pt x="79" y="312"/>
                  </a:moveTo>
                  <a:lnTo>
                    <a:pt x="117" y="394"/>
                  </a:lnTo>
                  <a:lnTo>
                    <a:pt x="102" y="457"/>
                  </a:lnTo>
                  <a:lnTo>
                    <a:pt x="127" y="561"/>
                  </a:lnTo>
                  <a:lnTo>
                    <a:pt x="150" y="595"/>
                  </a:lnTo>
                  <a:lnTo>
                    <a:pt x="464" y="578"/>
                  </a:lnTo>
                  <a:lnTo>
                    <a:pt x="467" y="599"/>
                  </a:lnTo>
                  <a:lnTo>
                    <a:pt x="486" y="603"/>
                  </a:lnTo>
                  <a:lnTo>
                    <a:pt x="479" y="552"/>
                  </a:lnTo>
                  <a:lnTo>
                    <a:pt x="492" y="538"/>
                  </a:lnTo>
                  <a:lnTo>
                    <a:pt x="538" y="548"/>
                  </a:lnTo>
                  <a:lnTo>
                    <a:pt x="545" y="512"/>
                  </a:lnTo>
                  <a:lnTo>
                    <a:pt x="540" y="464"/>
                  </a:lnTo>
                  <a:lnTo>
                    <a:pt x="559" y="451"/>
                  </a:lnTo>
                  <a:lnTo>
                    <a:pt x="587" y="360"/>
                  </a:lnTo>
                  <a:lnTo>
                    <a:pt x="568" y="356"/>
                  </a:lnTo>
                  <a:lnTo>
                    <a:pt x="492" y="238"/>
                  </a:lnTo>
                  <a:lnTo>
                    <a:pt x="327" y="90"/>
                  </a:lnTo>
                  <a:lnTo>
                    <a:pt x="254" y="44"/>
                  </a:lnTo>
                  <a:lnTo>
                    <a:pt x="279" y="0"/>
                  </a:lnTo>
                  <a:lnTo>
                    <a:pt x="144" y="18"/>
                  </a:lnTo>
                  <a:lnTo>
                    <a:pt x="0" y="35"/>
                  </a:lnTo>
                  <a:lnTo>
                    <a:pt x="79" y="312"/>
                  </a:lnTo>
                  <a:lnTo>
                    <a:pt x="79" y="312"/>
                  </a:lnTo>
                  <a:close/>
                </a:path>
              </a:pathLst>
            </a:custGeom>
            <a:solidFill>
              <a:srgbClr val="ACACAC"/>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prstClr val="white"/>
                </a:solidFill>
                <a:effectLst/>
                <a:uLnTx/>
                <a:uFillTx/>
                <a:latin typeface="Calibri"/>
                <a:ea typeface="Verdana"/>
                <a:cs typeface="Verdana"/>
                <a:sym typeface="Verdana"/>
              </a:endParaRPr>
            </a:p>
          </p:txBody>
        </p:sp>
        <p:sp>
          <p:nvSpPr>
            <p:cNvPr id="100" name="Google Shape;2896;p71" title="FL">
              <a:extLst>
                <a:ext uri="{FF2B5EF4-FFF2-40B4-BE49-F238E27FC236}">
                  <a16:creationId xmlns:a16="http://schemas.microsoft.com/office/drawing/2014/main" id="{576E445C-2448-3A90-B6BF-0F3D0D7A21F2}"/>
                </a:ext>
              </a:extLst>
            </p:cNvPr>
            <p:cNvSpPr/>
            <p:nvPr/>
          </p:nvSpPr>
          <p:spPr>
            <a:xfrm>
              <a:off x="5431806" y="5295201"/>
              <a:ext cx="1004782" cy="754062"/>
            </a:xfrm>
            <a:custGeom>
              <a:avLst/>
              <a:gdLst/>
              <a:ahLst/>
              <a:cxnLst/>
              <a:rect l="l" t="t" r="r" b="b"/>
              <a:pathLst>
                <a:path w="990" h="732" extrusionOk="0">
                  <a:moveTo>
                    <a:pt x="0" y="71"/>
                  </a:moveTo>
                  <a:lnTo>
                    <a:pt x="26" y="95"/>
                  </a:lnTo>
                  <a:lnTo>
                    <a:pt x="23" y="113"/>
                  </a:lnTo>
                  <a:lnTo>
                    <a:pt x="30" y="124"/>
                  </a:lnTo>
                  <a:lnTo>
                    <a:pt x="19" y="141"/>
                  </a:lnTo>
                  <a:lnTo>
                    <a:pt x="135" y="101"/>
                  </a:lnTo>
                  <a:lnTo>
                    <a:pt x="283" y="194"/>
                  </a:lnTo>
                  <a:lnTo>
                    <a:pt x="405" y="130"/>
                  </a:lnTo>
                  <a:lnTo>
                    <a:pt x="475" y="145"/>
                  </a:lnTo>
                  <a:lnTo>
                    <a:pt x="564" y="232"/>
                  </a:lnTo>
                  <a:lnTo>
                    <a:pt x="597" y="232"/>
                  </a:lnTo>
                  <a:lnTo>
                    <a:pt x="625" y="293"/>
                  </a:lnTo>
                  <a:lnTo>
                    <a:pt x="618" y="409"/>
                  </a:lnTo>
                  <a:lnTo>
                    <a:pt x="639" y="422"/>
                  </a:lnTo>
                  <a:lnTo>
                    <a:pt x="642" y="401"/>
                  </a:lnTo>
                  <a:lnTo>
                    <a:pt x="671" y="401"/>
                  </a:lnTo>
                  <a:lnTo>
                    <a:pt x="642" y="457"/>
                  </a:lnTo>
                  <a:lnTo>
                    <a:pt x="718" y="533"/>
                  </a:lnTo>
                  <a:lnTo>
                    <a:pt x="730" y="512"/>
                  </a:lnTo>
                  <a:lnTo>
                    <a:pt x="736" y="565"/>
                  </a:lnTo>
                  <a:lnTo>
                    <a:pt x="760" y="576"/>
                  </a:lnTo>
                  <a:lnTo>
                    <a:pt x="787" y="641"/>
                  </a:lnTo>
                  <a:lnTo>
                    <a:pt x="814" y="641"/>
                  </a:lnTo>
                  <a:lnTo>
                    <a:pt x="871" y="702"/>
                  </a:lnTo>
                  <a:lnTo>
                    <a:pt x="903" y="706"/>
                  </a:lnTo>
                  <a:lnTo>
                    <a:pt x="903" y="715"/>
                  </a:lnTo>
                  <a:lnTo>
                    <a:pt x="880" y="732"/>
                  </a:lnTo>
                  <a:lnTo>
                    <a:pt x="931" y="725"/>
                  </a:lnTo>
                  <a:lnTo>
                    <a:pt x="964" y="711"/>
                  </a:lnTo>
                  <a:lnTo>
                    <a:pt x="981" y="626"/>
                  </a:lnTo>
                  <a:lnTo>
                    <a:pt x="990" y="630"/>
                  </a:lnTo>
                  <a:lnTo>
                    <a:pt x="983" y="512"/>
                  </a:lnTo>
                  <a:lnTo>
                    <a:pt x="969" y="477"/>
                  </a:lnTo>
                  <a:lnTo>
                    <a:pt x="863" y="306"/>
                  </a:lnTo>
                  <a:lnTo>
                    <a:pt x="779" y="145"/>
                  </a:lnTo>
                  <a:lnTo>
                    <a:pt x="728" y="12"/>
                  </a:lnTo>
                  <a:lnTo>
                    <a:pt x="715" y="10"/>
                  </a:lnTo>
                  <a:lnTo>
                    <a:pt x="669" y="0"/>
                  </a:lnTo>
                  <a:lnTo>
                    <a:pt x="656" y="14"/>
                  </a:lnTo>
                  <a:lnTo>
                    <a:pt x="663" y="65"/>
                  </a:lnTo>
                  <a:lnTo>
                    <a:pt x="644" y="61"/>
                  </a:lnTo>
                  <a:lnTo>
                    <a:pt x="641" y="40"/>
                  </a:lnTo>
                  <a:lnTo>
                    <a:pt x="327" y="57"/>
                  </a:lnTo>
                  <a:lnTo>
                    <a:pt x="304" y="23"/>
                  </a:lnTo>
                  <a:lnTo>
                    <a:pt x="0" y="50"/>
                  </a:lnTo>
                  <a:lnTo>
                    <a:pt x="0" y="71"/>
                  </a:lnTo>
                  <a:lnTo>
                    <a:pt x="0" y="71"/>
                  </a:lnTo>
                  <a:close/>
                </a:path>
              </a:pathLst>
            </a:custGeom>
            <a:solidFill>
              <a:srgbClr val="EC3C4C"/>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prstClr val="white"/>
                </a:solidFill>
                <a:effectLst/>
                <a:uLnTx/>
                <a:uFillTx/>
                <a:latin typeface="Calibri"/>
                <a:ea typeface="Verdana"/>
                <a:cs typeface="Verdana"/>
                <a:sym typeface="Verdana"/>
              </a:endParaRPr>
            </a:p>
          </p:txBody>
        </p:sp>
        <p:sp>
          <p:nvSpPr>
            <p:cNvPr id="101" name="Google Shape;2897;p71" title="OH">
              <a:extLst>
                <a:ext uri="{FF2B5EF4-FFF2-40B4-BE49-F238E27FC236}">
                  <a16:creationId xmlns:a16="http://schemas.microsoft.com/office/drawing/2014/main" id="{B5E60B8E-C293-2838-1EA7-120D05DE071A}"/>
                </a:ext>
              </a:extLst>
            </p:cNvPr>
            <p:cNvSpPr/>
            <p:nvPr/>
          </p:nvSpPr>
          <p:spPr>
            <a:xfrm>
              <a:off x="5593714" y="3742626"/>
              <a:ext cx="465088" cy="517525"/>
            </a:xfrm>
            <a:custGeom>
              <a:avLst/>
              <a:gdLst/>
              <a:ahLst/>
              <a:cxnLst/>
              <a:rect l="l" t="t" r="r" b="b"/>
              <a:pathLst>
                <a:path w="459" h="504" extrusionOk="0">
                  <a:moveTo>
                    <a:pt x="0" y="91"/>
                  </a:moveTo>
                  <a:lnTo>
                    <a:pt x="38" y="441"/>
                  </a:lnTo>
                  <a:lnTo>
                    <a:pt x="95" y="447"/>
                  </a:lnTo>
                  <a:lnTo>
                    <a:pt x="164" y="487"/>
                  </a:lnTo>
                  <a:lnTo>
                    <a:pt x="213" y="485"/>
                  </a:lnTo>
                  <a:lnTo>
                    <a:pt x="236" y="470"/>
                  </a:lnTo>
                  <a:lnTo>
                    <a:pt x="291" y="504"/>
                  </a:lnTo>
                  <a:lnTo>
                    <a:pt x="324" y="475"/>
                  </a:lnTo>
                  <a:lnTo>
                    <a:pt x="331" y="420"/>
                  </a:lnTo>
                  <a:lnTo>
                    <a:pt x="352" y="432"/>
                  </a:lnTo>
                  <a:lnTo>
                    <a:pt x="364" y="386"/>
                  </a:lnTo>
                  <a:lnTo>
                    <a:pt x="440" y="319"/>
                  </a:lnTo>
                  <a:lnTo>
                    <a:pt x="453" y="211"/>
                  </a:lnTo>
                  <a:lnTo>
                    <a:pt x="443" y="188"/>
                  </a:lnTo>
                  <a:lnTo>
                    <a:pt x="459" y="177"/>
                  </a:lnTo>
                  <a:lnTo>
                    <a:pt x="430" y="0"/>
                  </a:lnTo>
                  <a:lnTo>
                    <a:pt x="352" y="40"/>
                  </a:lnTo>
                  <a:lnTo>
                    <a:pt x="312" y="82"/>
                  </a:lnTo>
                  <a:lnTo>
                    <a:pt x="284" y="84"/>
                  </a:lnTo>
                  <a:lnTo>
                    <a:pt x="240" y="107"/>
                  </a:lnTo>
                  <a:lnTo>
                    <a:pt x="139" y="72"/>
                  </a:lnTo>
                  <a:lnTo>
                    <a:pt x="0" y="91"/>
                  </a:lnTo>
                  <a:lnTo>
                    <a:pt x="0" y="91"/>
                  </a:lnTo>
                  <a:close/>
                </a:path>
              </a:pathLst>
            </a:custGeom>
            <a:solidFill>
              <a:srgbClr val="ACACAC"/>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dirty="0">
                <a:ln>
                  <a:noFill/>
                </a:ln>
                <a:solidFill>
                  <a:prstClr val="white"/>
                </a:solidFill>
                <a:effectLst/>
                <a:uLnTx/>
                <a:uFillTx/>
                <a:latin typeface="Calibri"/>
                <a:ea typeface="Verdana"/>
                <a:cs typeface="Verdana"/>
                <a:sym typeface="Verdana"/>
              </a:endParaRPr>
            </a:p>
          </p:txBody>
        </p:sp>
        <p:sp>
          <p:nvSpPr>
            <p:cNvPr id="102" name="Google Shape;2898;p71" title="WV">
              <a:extLst>
                <a:ext uri="{FF2B5EF4-FFF2-40B4-BE49-F238E27FC236}">
                  <a16:creationId xmlns:a16="http://schemas.microsoft.com/office/drawing/2014/main" id="{68EC5C53-433E-9A3A-28F3-49BE6D90D9F6}"/>
                </a:ext>
              </a:extLst>
            </p:cNvPr>
            <p:cNvSpPr/>
            <p:nvPr/>
          </p:nvSpPr>
          <p:spPr>
            <a:xfrm>
              <a:off x="5888958" y="3926776"/>
              <a:ext cx="495248" cy="485775"/>
            </a:xfrm>
            <a:custGeom>
              <a:avLst/>
              <a:gdLst/>
              <a:ahLst/>
              <a:cxnLst/>
              <a:rect l="l" t="t" r="r" b="b"/>
              <a:pathLst>
                <a:path w="489" h="473" extrusionOk="0">
                  <a:moveTo>
                    <a:pt x="0" y="327"/>
                  </a:moveTo>
                  <a:lnTo>
                    <a:pt x="17" y="391"/>
                  </a:lnTo>
                  <a:lnTo>
                    <a:pt x="80" y="437"/>
                  </a:lnTo>
                  <a:lnTo>
                    <a:pt x="111" y="473"/>
                  </a:lnTo>
                  <a:lnTo>
                    <a:pt x="204" y="435"/>
                  </a:lnTo>
                  <a:lnTo>
                    <a:pt x="246" y="429"/>
                  </a:lnTo>
                  <a:lnTo>
                    <a:pt x="268" y="401"/>
                  </a:lnTo>
                  <a:lnTo>
                    <a:pt x="304" y="258"/>
                  </a:lnTo>
                  <a:lnTo>
                    <a:pt x="344" y="275"/>
                  </a:lnTo>
                  <a:lnTo>
                    <a:pt x="420" y="122"/>
                  </a:lnTo>
                  <a:lnTo>
                    <a:pt x="479" y="154"/>
                  </a:lnTo>
                  <a:lnTo>
                    <a:pt x="489" y="127"/>
                  </a:lnTo>
                  <a:lnTo>
                    <a:pt x="447" y="93"/>
                  </a:lnTo>
                  <a:lnTo>
                    <a:pt x="415" y="97"/>
                  </a:lnTo>
                  <a:lnTo>
                    <a:pt x="403" y="114"/>
                  </a:lnTo>
                  <a:lnTo>
                    <a:pt x="344" y="131"/>
                  </a:lnTo>
                  <a:lnTo>
                    <a:pt x="306" y="173"/>
                  </a:lnTo>
                  <a:lnTo>
                    <a:pt x="295" y="106"/>
                  </a:lnTo>
                  <a:lnTo>
                    <a:pt x="189" y="123"/>
                  </a:lnTo>
                  <a:lnTo>
                    <a:pt x="168" y="0"/>
                  </a:lnTo>
                  <a:lnTo>
                    <a:pt x="152" y="11"/>
                  </a:lnTo>
                  <a:lnTo>
                    <a:pt x="162" y="34"/>
                  </a:lnTo>
                  <a:lnTo>
                    <a:pt x="149" y="142"/>
                  </a:lnTo>
                  <a:lnTo>
                    <a:pt x="73" y="209"/>
                  </a:lnTo>
                  <a:lnTo>
                    <a:pt x="61" y="255"/>
                  </a:lnTo>
                  <a:lnTo>
                    <a:pt x="40" y="243"/>
                  </a:lnTo>
                  <a:lnTo>
                    <a:pt x="33" y="298"/>
                  </a:lnTo>
                  <a:lnTo>
                    <a:pt x="0" y="327"/>
                  </a:lnTo>
                  <a:lnTo>
                    <a:pt x="0" y="327"/>
                  </a:lnTo>
                  <a:lnTo>
                    <a:pt x="0" y="327"/>
                  </a:lnTo>
                  <a:close/>
                </a:path>
              </a:pathLst>
            </a:custGeom>
            <a:solidFill>
              <a:schemeClr val="bg1">
                <a:lumMod val="85000"/>
              </a:schemeClr>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prstClr val="white"/>
                </a:solidFill>
                <a:effectLst/>
                <a:uLnTx/>
                <a:uFillTx/>
                <a:latin typeface="Calibri"/>
                <a:ea typeface="Verdana"/>
                <a:cs typeface="Verdana"/>
                <a:sym typeface="Verdana"/>
              </a:endParaRPr>
            </a:p>
          </p:txBody>
        </p:sp>
        <p:sp>
          <p:nvSpPr>
            <p:cNvPr id="103" name="Google Shape;2899;p71" title="MD">
              <a:extLst>
                <a:ext uri="{FF2B5EF4-FFF2-40B4-BE49-F238E27FC236}">
                  <a16:creationId xmlns:a16="http://schemas.microsoft.com/office/drawing/2014/main" id="{3D8EFD26-14BE-AEE4-88ED-D7357E964731}"/>
                </a:ext>
              </a:extLst>
            </p:cNvPr>
            <p:cNvSpPr/>
            <p:nvPr/>
          </p:nvSpPr>
          <p:spPr>
            <a:xfrm>
              <a:off x="6187377" y="3961701"/>
              <a:ext cx="506359" cy="244475"/>
            </a:xfrm>
            <a:custGeom>
              <a:avLst/>
              <a:gdLst/>
              <a:ahLst/>
              <a:cxnLst/>
              <a:rect l="l" t="t" r="r" b="b"/>
              <a:pathLst>
                <a:path w="496" h="240" extrusionOk="0">
                  <a:moveTo>
                    <a:pt x="0" y="72"/>
                  </a:moveTo>
                  <a:lnTo>
                    <a:pt x="11" y="139"/>
                  </a:lnTo>
                  <a:lnTo>
                    <a:pt x="49" y="97"/>
                  </a:lnTo>
                  <a:lnTo>
                    <a:pt x="108" y="80"/>
                  </a:lnTo>
                  <a:lnTo>
                    <a:pt x="120" y="63"/>
                  </a:lnTo>
                  <a:lnTo>
                    <a:pt x="152" y="59"/>
                  </a:lnTo>
                  <a:lnTo>
                    <a:pt x="194" y="93"/>
                  </a:lnTo>
                  <a:lnTo>
                    <a:pt x="222" y="101"/>
                  </a:lnTo>
                  <a:lnTo>
                    <a:pt x="276" y="148"/>
                  </a:lnTo>
                  <a:lnTo>
                    <a:pt x="257" y="194"/>
                  </a:lnTo>
                  <a:lnTo>
                    <a:pt x="264" y="215"/>
                  </a:lnTo>
                  <a:lnTo>
                    <a:pt x="287" y="205"/>
                  </a:lnTo>
                  <a:lnTo>
                    <a:pt x="308" y="205"/>
                  </a:lnTo>
                  <a:lnTo>
                    <a:pt x="319" y="221"/>
                  </a:lnTo>
                  <a:lnTo>
                    <a:pt x="344" y="221"/>
                  </a:lnTo>
                  <a:lnTo>
                    <a:pt x="354" y="215"/>
                  </a:lnTo>
                  <a:lnTo>
                    <a:pt x="338" y="173"/>
                  </a:lnTo>
                  <a:lnTo>
                    <a:pt x="335" y="97"/>
                  </a:lnTo>
                  <a:lnTo>
                    <a:pt x="316" y="86"/>
                  </a:lnTo>
                  <a:lnTo>
                    <a:pt x="354" y="51"/>
                  </a:lnTo>
                  <a:lnTo>
                    <a:pt x="356" y="29"/>
                  </a:lnTo>
                  <a:lnTo>
                    <a:pt x="380" y="31"/>
                  </a:lnTo>
                  <a:lnTo>
                    <a:pt x="350" y="78"/>
                  </a:lnTo>
                  <a:lnTo>
                    <a:pt x="367" y="135"/>
                  </a:lnTo>
                  <a:lnTo>
                    <a:pt x="375" y="150"/>
                  </a:lnTo>
                  <a:lnTo>
                    <a:pt x="386" y="158"/>
                  </a:lnTo>
                  <a:lnTo>
                    <a:pt x="363" y="156"/>
                  </a:lnTo>
                  <a:lnTo>
                    <a:pt x="371" y="192"/>
                  </a:lnTo>
                  <a:lnTo>
                    <a:pt x="411" y="215"/>
                  </a:lnTo>
                  <a:lnTo>
                    <a:pt x="420" y="221"/>
                  </a:lnTo>
                  <a:lnTo>
                    <a:pt x="432" y="221"/>
                  </a:lnTo>
                  <a:lnTo>
                    <a:pt x="426" y="240"/>
                  </a:lnTo>
                  <a:lnTo>
                    <a:pt x="475" y="215"/>
                  </a:lnTo>
                  <a:lnTo>
                    <a:pt x="485" y="184"/>
                  </a:lnTo>
                  <a:lnTo>
                    <a:pt x="496" y="152"/>
                  </a:lnTo>
                  <a:lnTo>
                    <a:pt x="426" y="167"/>
                  </a:lnTo>
                  <a:lnTo>
                    <a:pt x="380" y="0"/>
                  </a:lnTo>
                  <a:lnTo>
                    <a:pt x="0" y="72"/>
                  </a:lnTo>
                  <a:lnTo>
                    <a:pt x="0" y="72"/>
                  </a:lnTo>
                  <a:lnTo>
                    <a:pt x="0" y="72"/>
                  </a:lnTo>
                  <a:close/>
                </a:path>
              </a:pathLst>
            </a:custGeom>
            <a:solidFill>
              <a:srgbClr val="245C94"/>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prstClr val="white"/>
                </a:solidFill>
                <a:effectLst/>
                <a:uLnTx/>
                <a:uFillTx/>
                <a:latin typeface="Calibri"/>
                <a:ea typeface="Verdana"/>
                <a:cs typeface="Verdana"/>
                <a:sym typeface="Verdana"/>
              </a:endParaRPr>
            </a:p>
          </p:txBody>
        </p:sp>
        <p:sp>
          <p:nvSpPr>
            <p:cNvPr id="104" name="Google Shape;2900;p71" title="VA">
              <a:extLst>
                <a:ext uri="{FF2B5EF4-FFF2-40B4-BE49-F238E27FC236}">
                  <a16:creationId xmlns:a16="http://schemas.microsoft.com/office/drawing/2014/main" id="{13BAFA37-2F22-2116-2F8B-26C6DFBE7FCF}"/>
                </a:ext>
              </a:extLst>
            </p:cNvPr>
            <p:cNvSpPr/>
            <p:nvPr/>
          </p:nvSpPr>
          <p:spPr>
            <a:xfrm>
              <a:off x="5804829" y="4053776"/>
              <a:ext cx="857160" cy="476250"/>
            </a:xfrm>
            <a:custGeom>
              <a:avLst/>
              <a:gdLst/>
              <a:ahLst/>
              <a:cxnLst/>
              <a:rect l="l" t="t" r="r" b="b"/>
              <a:pathLst>
                <a:path w="844" h="463" extrusionOk="0">
                  <a:moveTo>
                    <a:pt x="78" y="414"/>
                  </a:moveTo>
                  <a:lnTo>
                    <a:pt x="79" y="402"/>
                  </a:lnTo>
                  <a:lnTo>
                    <a:pt x="133" y="351"/>
                  </a:lnTo>
                  <a:lnTo>
                    <a:pt x="163" y="315"/>
                  </a:lnTo>
                  <a:lnTo>
                    <a:pt x="194" y="351"/>
                  </a:lnTo>
                  <a:lnTo>
                    <a:pt x="287" y="313"/>
                  </a:lnTo>
                  <a:lnTo>
                    <a:pt x="329" y="307"/>
                  </a:lnTo>
                  <a:lnTo>
                    <a:pt x="351" y="279"/>
                  </a:lnTo>
                  <a:lnTo>
                    <a:pt x="387" y="136"/>
                  </a:lnTo>
                  <a:lnTo>
                    <a:pt x="427" y="153"/>
                  </a:lnTo>
                  <a:lnTo>
                    <a:pt x="503" y="0"/>
                  </a:lnTo>
                  <a:lnTo>
                    <a:pt x="562" y="32"/>
                  </a:lnTo>
                  <a:lnTo>
                    <a:pt x="572" y="5"/>
                  </a:lnTo>
                  <a:lnTo>
                    <a:pt x="600" y="13"/>
                  </a:lnTo>
                  <a:lnTo>
                    <a:pt x="654" y="60"/>
                  </a:lnTo>
                  <a:lnTo>
                    <a:pt x="635" y="106"/>
                  </a:lnTo>
                  <a:lnTo>
                    <a:pt x="642" y="127"/>
                  </a:lnTo>
                  <a:lnTo>
                    <a:pt x="665" y="117"/>
                  </a:lnTo>
                  <a:lnTo>
                    <a:pt x="682" y="138"/>
                  </a:lnTo>
                  <a:lnTo>
                    <a:pt x="764" y="165"/>
                  </a:lnTo>
                  <a:lnTo>
                    <a:pt x="688" y="161"/>
                  </a:lnTo>
                  <a:lnTo>
                    <a:pt x="768" y="231"/>
                  </a:lnTo>
                  <a:lnTo>
                    <a:pt x="718" y="224"/>
                  </a:lnTo>
                  <a:lnTo>
                    <a:pt x="819" y="288"/>
                  </a:lnTo>
                  <a:lnTo>
                    <a:pt x="844" y="332"/>
                  </a:lnTo>
                  <a:lnTo>
                    <a:pt x="827" y="326"/>
                  </a:lnTo>
                  <a:lnTo>
                    <a:pt x="823" y="338"/>
                  </a:lnTo>
                  <a:lnTo>
                    <a:pt x="492" y="401"/>
                  </a:lnTo>
                  <a:lnTo>
                    <a:pt x="216" y="435"/>
                  </a:lnTo>
                  <a:lnTo>
                    <a:pt x="0" y="463"/>
                  </a:lnTo>
                  <a:lnTo>
                    <a:pt x="78" y="414"/>
                  </a:lnTo>
                  <a:lnTo>
                    <a:pt x="78" y="414"/>
                  </a:lnTo>
                  <a:close/>
                </a:path>
              </a:pathLst>
            </a:custGeom>
            <a:solidFill>
              <a:schemeClr val="bg1">
                <a:lumMod val="85000"/>
              </a:schemeClr>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prstClr val="white"/>
                </a:solidFill>
                <a:effectLst/>
                <a:uLnTx/>
                <a:uFillTx/>
                <a:latin typeface="Calibri"/>
                <a:ea typeface="Verdana"/>
                <a:cs typeface="Verdana"/>
                <a:sym typeface="Verdana"/>
              </a:endParaRPr>
            </a:p>
          </p:txBody>
        </p:sp>
        <p:sp>
          <p:nvSpPr>
            <p:cNvPr id="105" name="Google Shape;2901;p71" title="NC">
              <a:extLst>
                <a:ext uri="{FF2B5EF4-FFF2-40B4-BE49-F238E27FC236}">
                  <a16:creationId xmlns:a16="http://schemas.microsoft.com/office/drawing/2014/main" id="{8435DF26-D367-86E6-4C00-813A434721F8}"/>
                </a:ext>
              </a:extLst>
            </p:cNvPr>
            <p:cNvSpPr/>
            <p:nvPr/>
          </p:nvSpPr>
          <p:spPr>
            <a:xfrm>
              <a:off x="5757209" y="4398263"/>
              <a:ext cx="944464" cy="422275"/>
            </a:xfrm>
            <a:custGeom>
              <a:avLst/>
              <a:gdLst/>
              <a:ahLst/>
              <a:cxnLst/>
              <a:rect l="l" t="t" r="r" b="b"/>
              <a:pathLst>
                <a:path w="932" h="407" extrusionOk="0">
                  <a:moveTo>
                    <a:pt x="0" y="350"/>
                  </a:moveTo>
                  <a:lnTo>
                    <a:pt x="135" y="332"/>
                  </a:lnTo>
                  <a:lnTo>
                    <a:pt x="213" y="294"/>
                  </a:lnTo>
                  <a:lnTo>
                    <a:pt x="361" y="279"/>
                  </a:lnTo>
                  <a:lnTo>
                    <a:pt x="422" y="317"/>
                  </a:lnTo>
                  <a:lnTo>
                    <a:pt x="519" y="304"/>
                  </a:lnTo>
                  <a:lnTo>
                    <a:pt x="666" y="407"/>
                  </a:lnTo>
                  <a:lnTo>
                    <a:pt x="723" y="393"/>
                  </a:lnTo>
                  <a:lnTo>
                    <a:pt x="804" y="275"/>
                  </a:lnTo>
                  <a:lnTo>
                    <a:pt x="871" y="251"/>
                  </a:lnTo>
                  <a:lnTo>
                    <a:pt x="892" y="217"/>
                  </a:lnTo>
                  <a:lnTo>
                    <a:pt x="820" y="230"/>
                  </a:lnTo>
                  <a:lnTo>
                    <a:pt x="801" y="205"/>
                  </a:lnTo>
                  <a:lnTo>
                    <a:pt x="844" y="194"/>
                  </a:lnTo>
                  <a:lnTo>
                    <a:pt x="844" y="179"/>
                  </a:lnTo>
                  <a:lnTo>
                    <a:pt x="795" y="161"/>
                  </a:lnTo>
                  <a:lnTo>
                    <a:pt x="858" y="139"/>
                  </a:lnTo>
                  <a:lnTo>
                    <a:pt x="854" y="163"/>
                  </a:lnTo>
                  <a:lnTo>
                    <a:pt x="894" y="163"/>
                  </a:lnTo>
                  <a:lnTo>
                    <a:pt x="916" y="122"/>
                  </a:lnTo>
                  <a:lnTo>
                    <a:pt x="932" y="120"/>
                  </a:lnTo>
                  <a:lnTo>
                    <a:pt x="922" y="82"/>
                  </a:lnTo>
                  <a:lnTo>
                    <a:pt x="894" y="120"/>
                  </a:lnTo>
                  <a:lnTo>
                    <a:pt x="865" y="36"/>
                  </a:lnTo>
                  <a:lnTo>
                    <a:pt x="884" y="32"/>
                  </a:lnTo>
                  <a:lnTo>
                    <a:pt x="911" y="55"/>
                  </a:lnTo>
                  <a:lnTo>
                    <a:pt x="892" y="17"/>
                  </a:lnTo>
                  <a:lnTo>
                    <a:pt x="871" y="0"/>
                  </a:lnTo>
                  <a:lnTo>
                    <a:pt x="540" y="63"/>
                  </a:lnTo>
                  <a:lnTo>
                    <a:pt x="264" y="97"/>
                  </a:lnTo>
                  <a:lnTo>
                    <a:pt x="226" y="171"/>
                  </a:lnTo>
                  <a:lnTo>
                    <a:pt x="167" y="184"/>
                  </a:lnTo>
                  <a:lnTo>
                    <a:pt x="139" y="222"/>
                  </a:lnTo>
                  <a:lnTo>
                    <a:pt x="32" y="283"/>
                  </a:lnTo>
                  <a:lnTo>
                    <a:pt x="27" y="306"/>
                  </a:lnTo>
                  <a:lnTo>
                    <a:pt x="0" y="319"/>
                  </a:lnTo>
                  <a:lnTo>
                    <a:pt x="0" y="350"/>
                  </a:lnTo>
                  <a:lnTo>
                    <a:pt x="0" y="350"/>
                  </a:lnTo>
                  <a:close/>
                </a:path>
              </a:pathLst>
            </a:custGeom>
            <a:solidFill>
              <a:schemeClr val="bg1">
                <a:lumMod val="85000"/>
              </a:schemeClr>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dirty="0">
                <a:ln>
                  <a:noFill/>
                </a:ln>
                <a:solidFill>
                  <a:prstClr val="white"/>
                </a:solidFill>
                <a:effectLst/>
                <a:uLnTx/>
                <a:uFillTx/>
                <a:latin typeface="Calibri"/>
                <a:ea typeface="Verdana"/>
                <a:cs typeface="Verdana"/>
                <a:sym typeface="Verdana"/>
              </a:endParaRPr>
            </a:p>
          </p:txBody>
        </p:sp>
        <p:sp>
          <p:nvSpPr>
            <p:cNvPr id="106" name="Google Shape;2902;p71" title="SC">
              <a:extLst>
                <a:ext uri="{FF2B5EF4-FFF2-40B4-BE49-F238E27FC236}">
                  <a16:creationId xmlns:a16="http://schemas.microsoft.com/office/drawing/2014/main" id="{42BF25E9-A318-230E-8CAA-F6BA63B5A2B0}"/>
                </a:ext>
              </a:extLst>
            </p:cNvPr>
            <p:cNvSpPr/>
            <p:nvPr/>
          </p:nvSpPr>
          <p:spPr>
            <a:xfrm>
              <a:off x="5868322" y="4690363"/>
              <a:ext cx="563504" cy="422275"/>
            </a:xfrm>
            <a:custGeom>
              <a:avLst/>
              <a:gdLst/>
              <a:ahLst/>
              <a:cxnLst/>
              <a:rect l="l" t="t" r="r" b="b"/>
              <a:pathLst>
                <a:path w="556" h="413" extrusionOk="0">
                  <a:moveTo>
                    <a:pt x="25" y="53"/>
                  </a:moveTo>
                  <a:lnTo>
                    <a:pt x="103" y="15"/>
                  </a:lnTo>
                  <a:lnTo>
                    <a:pt x="251" y="0"/>
                  </a:lnTo>
                  <a:lnTo>
                    <a:pt x="312" y="38"/>
                  </a:lnTo>
                  <a:lnTo>
                    <a:pt x="409" y="25"/>
                  </a:lnTo>
                  <a:lnTo>
                    <a:pt x="556" y="128"/>
                  </a:lnTo>
                  <a:lnTo>
                    <a:pt x="491" y="206"/>
                  </a:lnTo>
                  <a:lnTo>
                    <a:pt x="495" y="240"/>
                  </a:lnTo>
                  <a:lnTo>
                    <a:pt x="384" y="340"/>
                  </a:lnTo>
                  <a:lnTo>
                    <a:pt x="365" y="344"/>
                  </a:lnTo>
                  <a:lnTo>
                    <a:pt x="358" y="375"/>
                  </a:lnTo>
                  <a:lnTo>
                    <a:pt x="333" y="358"/>
                  </a:lnTo>
                  <a:lnTo>
                    <a:pt x="354" y="386"/>
                  </a:lnTo>
                  <a:lnTo>
                    <a:pt x="333" y="413"/>
                  </a:lnTo>
                  <a:lnTo>
                    <a:pt x="314" y="409"/>
                  </a:lnTo>
                  <a:lnTo>
                    <a:pt x="238" y="291"/>
                  </a:lnTo>
                  <a:lnTo>
                    <a:pt x="73" y="143"/>
                  </a:lnTo>
                  <a:lnTo>
                    <a:pt x="0" y="97"/>
                  </a:lnTo>
                  <a:lnTo>
                    <a:pt x="25" y="53"/>
                  </a:lnTo>
                  <a:lnTo>
                    <a:pt x="25" y="53"/>
                  </a:lnTo>
                  <a:close/>
                </a:path>
              </a:pathLst>
            </a:custGeom>
            <a:solidFill>
              <a:srgbClr val="BC2C3C"/>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prstClr val="white"/>
                </a:solidFill>
                <a:effectLst/>
                <a:uLnTx/>
                <a:uFillTx/>
                <a:latin typeface="Calibri"/>
                <a:ea typeface="Verdana"/>
                <a:cs typeface="Verdana"/>
                <a:sym typeface="Verdana"/>
              </a:endParaRPr>
            </a:p>
          </p:txBody>
        </p:sp>
        <p:sp>
          <p:nvSpPr>
            <p:cNvPr id="107" name="Google Shape;2903;p71" title="PA">
              <a:extLst>
                <a:ext uri="{FF2B5EF4-FFF2-40B4-BE49-F238E27FC236}">
                  <a16:creationId xmlns:a16="http://schemas.microsoft.com/office/drawing/2014/main" id="{6CA81232-1F14-B3ED-CB87-B771E7113E37}"/>
                </a:ext>
              </a:extLst>
            </p:cNvPr>
            <p:cNvSpPr/>
            <p:nvPr/>
          </p:nvSpPr>
          <p:spPr>
            <a:xfrm>
              <a:off x="6030230" y="3644201"/>
              <a:ext cx="642871" cy="409575"/>
            </a:xfrm>
            <a:custGeom>
              <a:avLst/>
              <a:gdLst/>
              <a:ahLst/>
              <a:cxnLst/>
              <a:rect l="l" t="t" r="r" b="b"/>
              <a:pathLst>
                <a:path w="635" h="397" extrusionOk="0">
                  <a:moveTo>
                    <a:pt x="50" y="397"/>
                  </a:moveTo>
                  <a:lnTo>
                    <a:pt x="156" y="380"/>
                  </a:lnTo>
                  <a:lnTo>
                    <a:pt x="536" y="308"/>
                  </a:lnTo>
                  <a:lnTo>
                    <a:pt x="553" y="291"/>
                  </a:lnTo>
                  <a:lnTo>
                    <a:pt x="574" y="291"/>
                  </a:lnTo>
                  <a:lnTo>
                    <a:pt x="599" y="274"/>
                  </a:lnTo>
                  <a:lnTo>
                    <a:pt x="635" y="228"/>
                  </a:lnTo>
                  <a:lnTo>
                    <a:pt x="572" y="179"/>
                  </a:lnTo>
                  <a:lnTo>
                    <a:pt x="570" y="133"/>
                  </a:lnTo>
                  <a:lnTo>
                    <a:pt x="599" y="69"/>
                  </a:lnTo>
                  <a:lnTo>
                    <a:pt x="557" y="48"/>
                  </a:lnTo>
                  <a:lnTo>
                    <a:pt x="512" y="0"/>
                  </a:lnTo>
                  <a:lnTo>
                    <a:pt x="89" y="78"/>
                  </a:lnTo>
                  <a:lnTo>
                    <a:pt x="69" y="48"/>
                  </a:lnTo>
                  <a:lnTo>
                    <a:pt x="0" y="97"/>
                  </a:lnTo>
                  <a:lnTo>
                    <a:pt x="50" y="397"/>
                  </a:lnTo>
                  <a:lnTo>
                    <a:pt x="50" y="397"/>
                  </a:lnTo>
                  <a:close/>
                </a:path>
              </a:pathLst>
            </a:custGeom>
            <a:solidFill>
              <a:srgbClr val="245C94"/>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prstClr val="white"/>
                </a:solidFill>
                <a:effectLst/>
                <a:uLnTx/>
                <a:uFillTx/>
                <a:latin typeface="Calibri"/>
                <a:ea typeface="Verdana"/>
                <a:cs typeface="Verdana"/>
                <a:sym typeface="Verdana"/>
              </a:endParaRPr>
            </a:p>
          </p:txBody>
        </p:sp>
        <p:sp>
          <p:nvSpPr>
            <p:cNvPr id="108" name="Google Shape;2904;p71" title="NJ">
              <a:extLst>
                <a:ext uri="{FF2B5EF4-FFF2-40B4-BE49-F238E27FC236}">
                  <a16:creationId xmlns:a16="http://schemas.microsoft.com/office/drawing/2014/main" id="{E8D6C34F-2C89-A740-652B-F8CC57A6B2E3}"/>
                </a:ext>
              </a:extLst>
            </p:cNvPr>
            <p:cNvSpPr/>
            <p:nvPr/>
          </p:nvSpPr>
          <p:spPr>
            <a:xfrm>
              <a:off x="6606433" y="3712463"/>
              <a:ext cx="139685" cy="336550"/>
            </a:xfrm>
            <a:custGeom>
              <a:avLst/>
              <a:gdLst/>
              <a:ahLst/>
              <a:cxnLst/>
              <a:rect l="l" t="t" r="r" b="b"/>
              <a:pathLst>
                <a:path w="137" h="325" extrusionOk="0">
                  <a:moveTo>
                    <a:pt x="7" y="222"/>
                  </a:moveTo>
                  <a:lnTo>
                    <a:pt x="32" y="205"/>
                  </a:lnTo>
                  <a:lnTo>
                    <a:pt x="68" y="159"/>
                  </a:lnTo>
                  <a:lnTo>
                    <a:pt x="5" y="110"/>
                  </a:lnTo>
                  <a:lnTo>
                    <a:pt x="3" y="64"/>
                  </a:lnTo>
                  <a:lnTo>
                    <a:pt x="32" y="0"/>
                  </a:lnTo>
                  <a:lnTo>
                    <a:pt x="125" y="32"/>
                  </a:lnTo>
                  <a:lnTo>
                    <a:pt x="127" y="43"/>
                  </a:lnTo>
                  <a:lnTo>
                    <a:pt x="116" y="79"/>
                  </a:lnTo>
                  <a:lnTo>
                    <a:pt x="106" y="87"/>
                  </a:lnTo>
                  <a:lnTo>
                    <a:pt x="104" y="106"/>
                  </a:lnTo>
                  <a:lnTo>
                    <a:pt x="114" y="112"/>
                  </a:lnTo>
                  <a:lnTo>
                    <a:pt x="137" y="106"/>
                  </a:lnTo>
                  <a:lnTo>
                    <a:pt x="137" y="161"/>
                  </a:lnTo>
                  <a:lnTo>
                    <a:pt x="137" y="195"/>
                  </a:lnTo>
                  <a:lnTo>
                    <a:pt x="137" y="214"/>
                  </a:lnTo>
                  <a:lnTo>
                    <a:pt x="129" y="232"/>
                  </a:lnTo>
                  <a:lnTo>
                    <a:pt x="119" y="233"/>
                  </a:lnTo>
                  <a:lnTo>
                    <a:pt x="123" y="249"/>
                  </a:lnTo>
                  <a:lnTo>
                    <a:pt x="89" y="325"/>
                  </a:lnTo>
                  <a:lnTo>
                    <a:pt x="81" y="325"/>
                  </a:lnTo>
                  <a:lnTo>
                    <a:pt x="78" y="296"/>
                  </a:lnTo>
                  <a:lnTo>
                    <a:pt x="55" y="296"/>
                  </a:lnTo>
                  <a:lnTo>
                    <a:pt x="7" y="266"/>
                  </a:lnTo>
                  <a:lnTo>
                    <a:pt x="0" y="241"/>
                  </a:lnTo>
                  <a:lnTo>
                    <a:pt x="7" y="222"/>
                  </a:lnTo>
                  <a:lnTo>
                    <a:pt x="7" y="222"/>
                  </a:lnTo>
                  <a:close/>
                </a:path>
              </a:pathLst>
            </a:custGeom>
            <a:solidFill>
              <a:schemeClr val="bg1">
                <a:lumMod val="85000"/>
              </a:schemeClr>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prstClr val="white"/>
                </a:solidFill>
                <a:effectLst/>
                <a:uLnTx/>
                <a:uFillTx/>
                <a:latin typeface="Calibri"/>
                <a:ea typeface="Verdana"/>
                <a:cs typeface="Verdana"/>
                <a:sym typeface="Verdana"/>
              </a:endParaRPr>
            </a:p>
          </p:txBody>
        </p:sp>
        <p:sp>
          <p:nvSpPr>
            <p:cNvPr id="109" name="Google Shape;2905;p71" title="NY">
              <a:extLst>
                <a:ext uri="{FF2B5EF4-FFF2-40B4-BE49-F238E27FC236}">
                  <a16:creationId xmlns:a16="http://schemas.microsoft.com/office/drawing/2014/main" id="{666EB567-1483-5B3D-9F64-654F9B744451}"/>
                </a:ext>
              </a:extLst>
            </p:cNvPr>
            <p:cNvSpPr/>
            <p:nvPr/>
          </p:nvSpPr>
          <p:spPr>
            <a:xfrm>
              <a:off x="6100073" y="3190176"/>
              <a:ext cx="658744" cy="584200"/>
            </a:xfrm>
            <a:custGeom>
              <a:avLst/>
              <a:gdLst/>
              <a:ahLst/>
              <a:cxnLst/>
              <a:rect l="l" t="t" r="r" b="b"/>
              <a:pathLst>
                <a:path w="648" h="565" extrusionOk="0">
                  <a:moveTo>
                    <a:pt x="20" y="517"/>
                  </a:moveTo>
                  <a:lnTo>
                    <a:pt x="443" y="439"/>
                  </a:lnTo>
                  <a:lnTo>
                    <a:pt x="488" y="487"/>
                  </a:lnTo>
                  <a:lnTo>
                    <a:pt x="530" y="508"/>
                  </a:lnTo>
                  <a:lnTo>
                    <a:pt x="623" y="540"/>
                  </a:lnTo>
                  <a:lnTo>
                    <a:pt x="631" y="565"/>
                  </a:lnTo>
                  <a:lnTo>
                    <a:pt x="646" y="530"/>
                  </a:lnTo>
                  <a:lnTo>
                    <a:pt x="648" y="483"/>
                  </a:lnTo>
                  <a:lnTo>
                    <a:pt x="631" y="392"/>
                  </a:lnTo>
                  <a:lnTo>
                    <a:pt x="631" y="297"/>
                  </a:lnTo>
                  <a:lnTo>
                    <a:pt x="585" y="158"/>
                  </a:lnTo>
                  <a:lnTo>
                    <a:pt x="577" y="97"/>
                  </a:lnTo>
                  <a:lnTo>
                    <a:pt x="549" y="0"/>
                  </a:lnTo>
                  <a:lnTo>
                    <a:pt x="412" y="32"/>
                  </a:lnTo>
                  <a:lnTo>
                    <a:pt x="336" y="112"/>
                  </a:lnTo>
                  <a:lnTo>
                    <a:pt x="332" y="133"/>
                  </a:lnTo>
                  <a:lnTo>
                    <a:pt x="289" y="181"/>
                  </a:lnTo>
                  <a:lnTo>
                    <a:pt x="300" y="198"/>
                  </a:lnTo>
                  <a:lnTo>
                    <a:pt x="309" y="211"/>
                  </a:lnTo>
                  <a:lnTo>
                    <a:pt x="302" y="215"/>
                  </a:lnTo>
                  <a:lnTo>
                    <a:pt x="315" y="234"/>
                  </a:lnTo>
                  <a:lnTo>
                    <a:pt x="317" y="251"/>
                  </a:lnTo>
                  <a:lnTo>
                    <a:pt x="275" y="291"/>
                  </a:lnTo>
                  <a:lnTo>
                    <a:pt x="212" y="308"/>
                  </a:lnTo>
                  <a:lnTo>
                    <a:pt x="197" y="319"/>
                  </a:lnTo>
                  <a:lnTo>
                    <a:pt x="174" y="310"/>
                  </a:lnTo>
                  <a:lnTo>
                    <a:pt x="104" y="318"/>
                  </a:lnTo>
                  <a:lnTo>
                    <a:pt x="53" y="338"/>
                  </a:lnTo>
                  <a:lnTo>
                    <a:pt x="53" y="365"/>
                  </a:lnTo>
                  <a:lnTo>
                    <a:pt x="62" y="382"/>
                  </a:lnTo>
                  <a:lnTo>
                    <a:pt x="70" y="382"/>
                  </a:lnTo>
                  <a:lnTo>
                    <a:pt x="77" y="403"/>
                  </a:lnTo>
                  <a:lnTo>
                    <a:pt x="64" y="414"/>
                  </a:lnTo>
                  <a:lnTo>
                    <a:pt x="58" y="433"/>
                  </a:lnTo>
                  <a:lnTo>
                    <a:pt x="0" y="487"/>
                  </a:lnTo>
                  <a:lnTo>
                    <a:pt x="20" y="517"/>
                  </a:lnTo>
                  <a:lnTo>
                    <a:pt x="20" y="517"/>
                  </a:lnTo>
                  <a:close/>
                </a:path>
              </a:pathLst>
            </a:custGeom>
            <a:solidFill>
              <a:srgbClr val="245C94"/>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dirty="0">
                <a:ln>
                  <a:noFill/>
                </a:ln>
                <a:solidFill>
                  <a:prstClr val="white"/>
                </a:solidFill>
                <a:effectLst/>
                <a:uLnTx/>
                <a:uFillTx/>
                <a:latin typeface="Calibri"/>
                <a:ea typeface="Verdana"/>
                <a:cs typeface="Verdana"/>
                <a:sym typeface="Verdana"/>
              </a:endParaRPr>
            </a:p>
          </p:txBody>
        </p:sp>
        <p:sp>
          <p:nvSpPr>
            <p:cNvPr id="110" name="Google Shape;2906;p71" title="NY">
              <a:extLst>
                <a:ext uri="{FF2B5EF4-FFF2-40B4-BE49-F238E27FC236}">
                  <a16:creationId xmlns:a16="http://schemas.microsoft.com/office/drawing/2014/main" id="{4371B65A-B964-B540-FF7A-FA35CBAC736D}"/>
                </a:ext>
              </a:extLst>
            </p:cNvPr>
            <p:cNvSpPr/>
            <p:nvPr/>
          </p:nvSpPr>
          <p:spPr>
            <a:xfrm>
              <a:off x="6730245" y="3685476"/>
              <a:ext cx="203179" cy="123825"/>
            </a:xfrm>
            <a:custGeom>
              <a:avLst/>
              <a:gdLst/>
              <a:ahLst/>
              <a:cxnLst/>
              <a:rect l="l" t="t" r="r" b="b"/>
              <a:pathLst>
                <a:path w="202" h="116" extrusionOk="0">
                  <a:moveTo>
                    <a:pt x="15" y="116"/>
                  </a:moveTo>
                  <a:lnTo>
                    <a:pt x="86" y="76"/>
                  </a:lnTo>
                  <a:lnTo>
                    <a:pt x="135" y="53"/>
                  </a:lnTo>
                  <a:lnTo>
                    <a:pt x="84" y="89"/>
                  </a:lnTo>
                  <a:lnTo>
                    <a:pt x="88" y="91"/>
                  </a:lnTo>
                  <a:lnTo>
                    <a:pt x="164" y="40"/>
                  </a:lnTo>
                  <a:lnTo>
                    <a:pt x="202" y="6"/>
                  </a:lnTo>
                  <a:lnTo>
                    <a:pt x="198" y="0"/>
                  </a:lnTo>
                  <a:lnTo>
                    <a:pt x="164" y="19"/>
                  </a:lnTo>
                  <a:lnTo>
                    <a:pt x="160" y="17"/>
                  </a:lnTo>
                  <a:lnTo>
                    <a:pt x="143" y="40"/>
                  </a:lnTo>
                  <a:lnTo>
                    <a:pt x="133" y="40"/>
                  </a:lnTo>
                  <a:lnTo>
                    <a:pt x="158" y="0"/>
                  </a:lnTo>
                  <a:lnTo>
                    <a:pt x="131" y="30"/>
                  </a:lnTo>
                  <a:lnTo>
                    <a:pt x="40" y="61"/>
                  </a:lnTo>
                  <a:lnTo>
                    <a:pt x="23" y="84"/>
                  </a:lnTo>
                  <a:lnTo>
                    <a:pt x="10" y="87"/>
                  </a:lnTo>
                  <a:lnTo>
                    <a:pt x="0" y="105"/>
                  </a:lnTo>
                  <a:lnTo>
                    <a:pt x="15" y="116"/>
                  </a:lnTo>
                  <a:lnTo>
                    <a:pt x="15" y="116"/>
                  </a:lnTo>
                  <a:close/>
                </a:path>
              </a:pathLst>
            </a:custGeom>
            <a:solidFill>
              <a:srgbClr val="245C94"/>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prstClr val="white"/>
                </a:solidFill>
                <a:effectLst/>
                <a:uLnTx/>
                <a:uFillTx/>
                <a:latin typeface="Calibri"/>
                <a:ea typeface="Verdana"/>
                <a:cs typeface="Verdana"/>
                <a:sym typeface="Verdana"/>
              </a:endParaRPr>
            </a:p>
          </p:txBody>
        </p:sp>
        <p:sp>
          <p:nvSpPr>
            <p:cNvPr id="111" name="Google Shape;2907;p71" title="CT">
              <a:extLst>
                <a:ext uri="{FF2B5EF4-FFF2-40B4-BE49-F238E27FC236}">
                  <a16:creationId xmlns:a16="http://schemas.microsoft.com/office/drawing/2014/main" id="{912277C8-6DA4-ED89-A1B1-9E99AA41C3E9}"/>
                </a:ext>
              </a:extLst>
            </p:cNvPr>
            <p:cNvSpPr/>
            <p:nvPr/>
          </p:nvSpPr>
          <p:spPr>
            <a:xfrm>
              <a:off x="6741356" y="3560063"/>
              <a:ext cx="188893" cy="177800"/>
            </a:xfrm>
            <a:custGeom>
              <a:avLst/>
              <a:gdLst/>
              <a:ahLst/>
              <a:cxnLst/>
              <a:rect l="l" t="t" r="r" b="b"/>
              <a:pathLst>
                <a:path w="188" h="174" extrusionOk="0">
                  <a:moveTo>
                    <a:pt x="17" y="127"/>
                  </a:moveTo>
                  <a:lnTo>
                    <a:pt x="15" y="174"/>
                  </a:lnTo>
                  <a:lnTo>
                    <a:pt x="30" y="171"/>
                  </a:lnTo>
                  <a:lnTo>
                    <a:pt x="66" y="144"/>
                  </a:lnTo>
                  <a:lnTo>
                    <a:pt x="78" y="121"/>
                  </a:lnTo>
                  <a:lnTo>
                    <a:pt x="85" y="127"/>
                  </a:lnTo>
                  <a:lnTo>
                    <a:pt x="135" y="114"/>
                  </a:lnTo>
                  <a:lnTo>
                    <a:pt x="137" y="104"/>
                  </a:lnTo>
                  <a:lnTo>
                    <a:pt x="144" y="108"/>
                  </a:lnTo>
                  <a:lnTo>
                    <a:pt x="154" y="100"/>
                  </a:lnTo>
                  <a:lnTo>
                    <a:pt x="169" y="98"/>
                  </a:lnTo>
                  <a:lnTo>
                    <a:pt x="188" y="89"/>
                  </a:lnTo>
                  <a:lnTo>
                    <a:pt x="169" y="0"/>
                  </a:lnTo>
                  <a:lnTo>
                    <a:pt x="0" y="36"/>
                  </a:lnTo>
                  <a:lnTo>
                    <a:pt x="17" y="127"/>
                  </a:lnTo>
                  <a:lnTo>
                    <a:pt x="17" y="127"/>
                  </a:lnTo>
                  <a:close/>
                </a:path>
              </a:pathLst>
            </a:custGeom>
            <a:solidFill>
              <a:srgbClr val="245C94"/>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dirty="0">
                <a:ln>
                  <a:noFill/>
                </a:ln>
                <a:solidFill>
                  <a:prstClr val="white"/>
                </a:solidFill>
                <a:effectLst/>
                <a:uLnTx/>
                <a:uFillTx/>
                <a:latin typeface="Calibri"/>
                <a:ea typeface="Verdana"/>
                <a:cs typeface="Verdana"/>
                <a:sym typeface="Verdana"/>
              </a:endParaRPr>
            </a:p>
          </p:txBody>
        </p:sp>
        <p:sp>
          <p:nvSpPr>
            <p:cNvPr id="112" name="Google Shape;2908;p71" title="RI">
              <a:extLst>
                <a:ext uri="{FF2B5EF4-FFF2-40B4-BE49-F238E27FC236}">
                  <a16:creationId xmlns:a16="http://schemas.microsoft.com/office/drawing/2014/main" id="{BFBEFCE4-3402-15D0-6949-7F190C9E6C5A}"/>
                </a:ext>
              </a:extLst>
            </p:cNvPr>
            <p:cNvSpPr/>
            <p:nvPr/>
          </p:nvSpPr>
          <p:spPr>
            <a:xfrm>
              <a:off x="6912788" y="3547363"/>
              <a:ext cx="87304" cy="103188"/>
            </a:xfrm>
            <a:custGeom>
              <a:avLst/>
              <a:gdLst/>
              <a:ahLst/>
              <a:cxnLst/>
              <a:rect l="l" t="t" r="r" b="b"/>
              <a:pathLst>
                <a:path w="85" h="99" extrusionOk="0">
                  <a:moveTo>
                    <a:pt x="19" y="99"/>
                  </a:moveTo>
                  <a:lnTo>
                    <a:pt x="55" y="86"/>
                  </a:lnTo>
                  <a:lnTo>
                    <a:pt x="55" y="46"/>
                  </a:lnTo>
                  <a:lnTo>
                    <a:pt x="65" y="55"/>
                  </a:lnTo>
                  <a:lnTo>
                    <a:pt x="66" y="74"/>
                  </a:lnTo>
                  <a:lnTo>
                    <a:pt x="74" y="74"/>
                  </a:lnTo>
                  <a:lnTo>
                    <a:pt x="85" y="55"/>
                  </a:lnTo>
                  <a:lnTo>
                    <a:pt x="74" y="34"/>
                  </a:lnTo>
                  <a:lnTo>
                    <a:pt x="55" y="30"/>
                  </a:lnTo>
                  <a:lnTo>
                    <a:pt x="42" y="4"/>
                  </a:lnTo>
                  <a:lnTo>
                    <a:pt x="30" y="0"/>
                  </a:lnTo>
                  <a:lnTo>
                    <a:pt x="0" y="10"/>
                  </a:lnTo>
                  <a:lnTo>
                    <a:pt x="19" y="99"/>
                  </a:lnTo>
                  <a:lnTo>
                    <a:pt x="19" y="99"/>
                  </a:lnTo>
                  <a:close/>
                </a:path>
              </a:pathLst>
            </a:custGeom>
            <a:solidFill>
              <a:srgbClr val="245C94"/>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dirty="0">
                <a:ln>
                  <a:noFill/>
                </a:ln>
                <a:solidFill>
                  <a:prstClr val="white"/>
                </a:solidFill>
                <a:effectLst/>
                <a:uLnTx/>
                <a:uFillTx/>
                <a:latin typeface="Calibri"/>
                <a:ea typeface="Verdana"/>
                <a:cs typeface="Verdana"/>
                <a:sym typeface="Verdana"/>
              </a:endParaRPr>
            </a:p>
          </p:txBody>
        </p:sp>
        <p:sp>
          <p:nvSpPr>
            <p:cNvPr id="113" name="Google Shape;2909;p71" title="MA">
              <a:extLst>
                <a:ext uri="{FF2B5EF4-FFF2-40B4-BE49-F238E27FC236}">
                  <a16:creationId xmlns:a16="http://schemas.microsoft.com/office/drawing/2014/main" id="{4D701AB7-692E-98C9-B88E-7455E82EA32B}"/>
                </a:ext>
              </a:extLst>
            </p:cNvPr>
            <p:cNvSpPr/>
            <p:nvPr/>
          </p:nvSpPr>
          <p:spPr>
            <a:xfrm>
              <a:off x="6746118" y="3425126"/>
              <a:ext cx="373023" cy="184150"/>
            </a:xfrm>
            <a:custGeom>
              <a:avLst/>
              <a:gdLst/>
              <a:ahLst/>
              <a:cxnLst/>
              <a:rect l="l" t="t" r="r" b="b"/>
              <a:pathLst>
                <a:path w="365" h="180" extrusionOk="0">
                  <a:moveTo>
                    <a:pt x="0" y="169"/>
                  </a:moveTo>
                  <a:lnTo>
                    <a:pt x="169" y="133"/>
                  </a:lnTo>
                  <a:lnTo>
                    <a:pt x="199" y="123"/>
                  </a:lnTo>
                  <a:lnTo>
                    <a:pt x="211" y="127"/>
                  </a:lnTo>
                  <a:lnTo>
                    <a:pt x="224" y="153"/>
                  </a:lnTo>
                  <a:lnTo>
                    <a:pt x="243" y="157"/>
                  </a:lnTo>
                  <a:lnTo>
                    <a:pt x="254" y="178"/>
                  </a:lnTo>
                  <a:lnTo>
                    <a:pt x="266" y="180"/>
                  </a:lnTo>
                  <a:lnTo>
                    <a:pt x="279" y="159"/>
                  </a:lnTo>
                  <a:lnTo>
                    <a:pt x="285" y="142"/>
                  </a:lnTo>
                  <a:lnTo>
                    <a:pt x="298" y="165"/>
                  </a:lnTo>
                  <a:lnTo>
                    <a:pt x="365" y="144"/>
                  </a:lnTo>
                  <a:lnTo>
                    <a:pt x="361" y="119"/>
                  </a:lnTo>
                  <a:lnTo>
                    <a:pt x="342" y="87"/>
                  </a:lnTo>
                  <a:lnTo>
                    <a:pt x="332" y="83"/>
                  </a:lnTo>
                  <a:lnTo>
                    <a:pt x="321" y="85"/>
                  </a:lnTo>
                  <a:lnTo>
                    <a:pt x="323" y="91"/>
                  </a:lnTo>
                  <a:lnTo>
                    <a:pt x="338" y="93"/>
                  </a:lnTo>
                  <a:lnTo>
                    <a:pt x="344" y="123"/>
                  </a:lnTo>
                  <a:lnTo>
                    <a:pt x="317" y="134"/>
                  </a:lnTo>
                  <a:lnTo>
                    <a:pt x="279" y="110"/>
                  </a:lnTo>
                  <a:lnTo>
                    <a:pt x="266" y="83"/>
                  </a:lnTo>
                  <a:lnTo>
                    <a:pt x="249" y="76"/>
                  </a:lnTo>
                  <a:lnTo>
                    <a:pt x="249" y="83"/>
                  </a:lnTo>
                  <a:lnTo>
                    <a:pt x="232" y="68"/>
                  </a:lnTo>
                  <a:lnTo>
                    <a:pt x="245" y="49"/>
                  </a:lnTo>
                  <a:lnTo>
                    <a:pt x="256" y="32"/>
                  </a:lnTo>
                  <a:lnTo>
                    <a:pt x="235" y="0"/>
                  </a:lnTo>
                  <a:lnTo>
                    <a:pt x="199" y="26"/>
                  </a:lnTo>
                  <a:lnTo>
                    <a:pt x="78" y="57"/>
                  </a:lnTo>
                  <a:lnTo>
                    <a:pt x="0" y="74"/>
                  </a:lnTo>
                  <a:lnTo>
                    <a:pt x="0" y="169"/>
                  </a:lnTo>
                  <a:lnTo>
                    <a:pt x="0" y="169"/>
                  </a:lnTo>
                  <a:close/>
                </a:path>
              </a:pathLst>
            </a:custGeom>
            <a:solidFill>
              <a:srgbClr val="245C94"/>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dirty="0">
                <a:ln>
                  <a:noFill/>
                </a:ln>
                <a:solidFill>
                  <a:prstClr val="white"/>
                </a:solidFill>
                <a:effectLst/>
                <a:uLnTx/>
                <a:uFillTx/>
                <a:latin typeface="Calibri"/>
                <a:ea typeface="Verdana"/>
                <a:cs typeface="Verdana"/>
                <a:sym typeface="Verdana"/>
              </a:endParaRPr>
            </a:p>
          </p:txBody>
        </p:sp>
        <p:sp>
          <p:nvSpPr>
            <p:cNvPr id="114" name="Google Shape;2910;p71" title="VT">
              <a:extLst>
                <a:ext uri="{FF2B5EF4-FFF2-40B4-BE49-F238E27FC236}">
                  <a16:creationId xmlns:a16="http://schemas.microsoft.com/office/drawing/2014/main" id="{AE7EC88F-8B0B-3175-D880-05357F6A46B5}"/>
                </a:ext>
              </a:extLst>
            </p:cNvPr>
            <p:cNvSpPr/>
            <p:nvPr/>
          </p:nvSpPr>
          <p:spPr>
            <a:xfrm>
              <a:off x="6654053" y="3148901"/>
              <a:ext cx="180956" cy="349250"/>
            </a:xfrm>
            <a:custGeom>
              <a:avLst/>
              <a:gdLst/>
              <a:ahLst/>
              <a:cxnLst/>
              <a:rect l="l" t="t" r="r" b="b"/>
              <a:pathLst>
                <a:path w="177" h="339" extrusionOk="0">
                  <a:moveTo>
                    <a:pt x="28" y="139"/>
                  </a:moveTo>
                  <a:lnTo>
                    <a:pt x="36" y="200"/>
                  </a:lnTo>
                  <a:lnTo>
                    <a:pt x="82" y="339"/>
                  </a:lnTo>
                  <a:lnTo>
                    <a:pt x="160" y="322"/>
                  </a:lnTo>
                  <a:lnTo>
                    <a:pt x="154" y="124"/>
                  </a:lnTo>
                  <a:lnTo>
                    <a:pt x="175" y="86"/>
                  </a:lnTo>
                  <a:lnTo>
                    <a:pt x="177" y="0"/>
                  </a:lnTo>
                  <a:lnTo>
                    <a:pt x="0" y="42"/>
                  </a:lnTo>
                  <a:lnTo>
                    <a:pt x="28" y="139"/>
                  </a:lnTo>
                  <a:lnTo>
                    <a:pt x="28" y="139"/>
                  </a:lnTo>
                  <a:close/>
                </a:path>
              </a:pathLst>
            </a:custGeom>
            <a:solidFill>
              <a:srgbClr val="BC2C3C"/>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prstClr val="white"/>
                </a:solidFill>
                <a:effectLst/>
                <a:uLnTx/>
                <a:uFillTx/>
                <a:latin typeface="Calibri"/>
                <a:ea typeface="Verdana"/>
                <a:cs typeface="Verdana"/>
                <a:sym typeface="Verdana"/>
              </a:endParaRPr>
            </a:p>
          </p:txBody>
        </p:sp>
        <p:sp>
          <p:nvSpPr>
            <p:cNvPr id="115" name="Google Shape;2911;p71" title="NH">
              <a:extLst>
                <a:ext uri="{FF2B5EF4-FFF2-40B4-BE49-F238E27FC236}">
                  <a16:creationId xmlns:a16="http://schemas.microsoft.com/office/drawing/2014/main" id="{2B7EEDC4-5499-C397-B5A3-D16EB7A6EF33}"/>
                </a:ext>
              </a:extLst>
            </p:cNvPr>
            <p:cNvSpPr/>
            <p:nvPr/>
          </p:nvSpPr>
          <p:spPr>
            <a:xfrm>
              <a:off x="6812786" y="3099688"/>
              <a:ext cx="166670" cy="379413"/>
            </a:xfrm>
            <a:custGeom>
              <a:avLst/>
              <a:gdLst/>
              <a:ahLst/>
              <a:cxnLst/>
              <a:rect l="l" t="t" r="r" b="b"/>
              <a:pathLst>
                <a:path w="163" h="371" extrusionOk="0">
                  <a:moveTo>
                    <a:pt x="0" y="173"/>
                  </a:moveTo>
                  <a:lnTo>
                    <a:pt x="21" y="135"/>
                  </a:lnTo>
                  <a:lnTo>
                    <a:pt x="23" y="49"/>
                  </a:lnTo>
                  <a:lnTo>
                    <a:pt x="21" y="17"/>
                  </a:lnTo>
                  <a:lnTo>
                    <a:pt x="53" y="0"/>
                  </a:lnTo>
                  <a:lnTo>
                    <a:pt x="127" y="232"/>
                  </a:lnTo>
                  <a:lnTo>
                    <a:pt x="163" y="281"/>
                  </a:lnTo>
                  <a:lnTo>
                    <a:pt x="163" y="314"/>
                  </a:lnTo>
                  <a:lnTo>
                    <a:pt x="127" y="340"/>
                  </a:lnTo>
                  <a:lnTo>
                    <a:pt x="6" y="371"/>
                  </a:lnTo>
                  <a:lnTo>
                    <a:pt x="0" y="173"/>
                  </a:lnTo>
                  <a:lnTo>
                    <a:pt x="0" y="173"/>
                  </a:lnTo>
                  <a:close/>
                </a:path>
              </a:pathLst>
            </a:custGeom>
            <a:solidFill>
              <a:srgbClr val="EC3C4C"/>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prstClr val="white"/>
                </a:solidFill>
                <a:effectLst/>
                <a:uLnTx/>
                <a:uFillTx/>
                <a:latin typeface="Calibri"/>
                <a:ea typeface="Verdana"/>
                <a:cs typeface="Verdana"/>
                <a:sym typeface="Verdana"/>
              </a:endParaRPr>
            </a:p>
          </p:txBody>
        </p:sp>
        <p:sp>
          <p:nvSpPr>
            <p:cNvPr id="116" name="Google Shape;2912;p71" title="ME">
              <a:extLst>
                <a:ext uri="{FF2B5EF4-FFF2-40B4-BE49-F238E27FC236}">
                  <a16:creationId xmlns:a16="http://schemas.microsoft.com/office/drawing/2014/main" id="{2FED1FBA-B2A6-A2A8-DC1C-5EF2A1137C7C}"/>
                </a:ext>
              </a:extLst>
            </p:cNvPr>
            <p:cNvSpPr/>
            <p:nvPr/>
          </p:nvSpPr>
          <p:spPr>
            <a:xfrm>
              <a:off x="6865168" y="2758376"/>
              <a:ext cx="409532" cy="628650"/>
            </a:xfrm>
            <a:custGeom>
              <a:avLst/>
              <a:gdLst/>
              <a:ahLst/>
              <a:cxnLst/>
              <a:rect l="l" t="t" r="r" b="b"/>
              <a:pathLst>
                <a:path w="399" h="610" extrusionOk="0">
                  <a:moveTo>
                    <a:pt x="0" y="329"/>
                  </a:moveTo>
                  <a:lnTo>
                    <a:pt x="23" y="331"/>
                  </a:lnTo>
                  <a:lnTo>
                    <a:pt x="25" y="291"/>
                  </a:lnTo>
                  <a:lnTo>
                    <a:pt x="53" y="236"/>
                  </a:lnTo>
                  <a:lnTo>
                    <a:pt x="40" y="196"/>
                  </a:lnTo>
                  <a:lnTo>
                    <a:pt x="97" y="4"/>
                  </a:lnTo>
                  <a:lnTo>
                    <a:pt x="110" y="4"/>
                  </a:lnTo>
                  <a:lnTo>
                    <a:pt x="114" y="29"/>
                  </a:lnTo>
                  <a:lnTo>
                    <a:pt x="171" y="8"/>
                  </a:lnTo>
                  <a:lnTo>
                    <a:pt x="173" y="0"/>
                  </a:lnTo>
                  <a:lnTo>
                    <a:pt x="219" y="10"/>
                  </a:lnTo>
                  <a:lnTo>
                    <a:pt x="293" y="198"/>
                  </a:lnTo>
                  <a:lnTo>
                    <a:pt x="327" y="200"/>
                  </a:lnTo>
                  <a:lnTo>
                    <a:pt x="390" y="270"/>
                  </a:lnTo>
                  <a:lnTo>
                    <a:pt x="380" y="283"/>
                  </a:lnTo>
                  <a:lnTo>
                    <a:pt x="399" y="283"/>
                  </a:lnTo>
                  <a:lnTo>
                    <a:pt x="386" y="318"/>
                  </a:lnTo>
                  <a:lnTo>
                    <a:pt x="356" y="340"/>
                  </a:lnTo>
                  <a:lnTo>
                    <a:pt x="322" y="357"/>
                  </a:lnTo>
                  <a:lnTo>
                    <a:pt x="318" y="380"/>
                  </a:lnTo>
                  <a:lnTo>
                    <a:pt x="299" y="359"/>
                  </a:lnTo>
                  <a:lnTo>
                    <a:pt x="268" y="384"/>
                  </a:lnTo>
                  <a:lnTo>
                    <a:pt x="253" y="384"/>
                  </a:lnTo>
                  <a:lnTo>
                    <a:pt x="240" y="369"/>
                  </a:lnTo>
                  <a:lnTo>
                    <a:pt x="232" y="443"/>
                  </a:lnTo>
                  <a:lnTo>
                    <a:pt x="204" y="454"/>
                  </a:lnTo>
                  <a:lnTo>
                    <a:pt x="190" y="483"/>
                  </a:lnTo>
                  <a:lnTo>
                    <a:pt x="173" y="483"/>
                  </a:lnTo>
                  <a:lnTo>
                    <a:pt x="133" y="527"/>
                  </a:lnTo>
                  <a:lnTo>
                    <a:pt x="131" y="561"/>
                  </a:lnTo>
                  <a:lnTo>
                    <a:pt x="122" y="574"/>
                  </a:lnTo>
                  <a:lnTo>
                    <a:pt x="110" y="610"/>
                  </a:lnTo>
                  <a:lnTo>
                    <a:pt x="74" y="561"/>
                  </a:lnTo>
                  <a:lnTo>
                    <a:pt x="0" y="329"/>
                  </a:lnTo>
                  <a:lnTo>
                    <a:pt x="0" y="329"/>
                  </a:lnTo>
                  <a:close/>
                </a:path>
              </a:pathLst>
            </a:custGeom>
            <a:solidFill>
              <a:srgbClr val="245C94"/>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dirty="0">
                <a:ln>
                  <a:noFill/>
                </a:ln>
                <a:solidFill>
                  <a:prstClr val="white"/>
                </a:solidFill>
                <a:effectLst/>
                <a:uLnTx/>
                <a:uFillTx/>
                <a:latin typeface="Calibri"/>
                <a:ea typeface="Verdana"/>
                <a:cs typeface="Verdana"/>
                <a:sym typeface="Verdana"/>
              </a:endParaRPr>
            </a:p>
          </p:txBody>
        </p:sp>
        <p:sp>
          <p:nvSpPr>
            <p:cNvPr id="117" name="Google Shape;2913;p71" title="DE">
              <a:extLst>
                <a:ext uri="{FF2B5EF4-FFF2-40B4-BE49-F238E27FC236}">
                  <a16:creationId xmlns:a16="http://schemas.microsoft.com/office/drawing/2014/main" id="{441A2553-8C82-3D25-A711-6FAE279B72BE}"/>
                </a:ext>
              </a:extLst>
            </p:cNvPr>
            <p:cNvSpPr/>
            <p:nvPr/>
          </p:nvSpPr>
          <p:spPr>
            <a:xfrm>
              <a:off x="6573098" y="3939476"/>
              <a:ext cx="114288" cy="192087"/>
            </a:xfrm>
            <a:custGeom>
              <a:avLst/>
              <a:gdLst/>
              <a:ahLst/>
              <a:cxnLst/>
              <a:rect l="l" t="t" r="r" b="b"/>
              <a:pathLst>
                <a:path w="64" h="107" extrusionOk="0">
                  <a:moveTo>
                    <a:pt x="0" y="14"/>
                  </a:moveTo>
                  <a:lnTo>
                    <a:pt x="1" y="9"/>
                  </a:lnTo>
                  <a:lnTo>
                    <a:pt x="4" y="4"/>
                  </a:lnTo>
                  <a:lnTo>
                    <a:pt x="9" y="2"/>
                  </a:lnTo>
                  <a:lnTo>
                    <a:pt x="12" y="0"/>
                  </a:lnTo>
                  <a:lnTo>
                    <a:pt x="16" y="0"/>
                  </a:lnTo>
                  <a:lnTo>
                    <a:pt x="19" y="3"/>
                  </a:lnTo>
                  <a:lnTo>
                    <a:pt x="16" y="4"/>
                  </a:lnTo>
                  <a:lnTo>
                    <a:pt x="16" y="9"/>
                  </a:lnTo>
                  <a:lnTo>
                    <a:pt x="14" y="14"/>
                  </a:lnTo>
                  <a:lnTo>
                    <a:pt x="11" y="18"/>
                  </a:lnTo>
                  <a:lnTo>
                    <a:pt x="15" y="23"/>
                  </a:lnTo>
                  <a:lnTo>
                    <a:pt x="15" y="27"/>
                  </a:lnTo>
                  <a:lnTo>
                    <a:pt x="17" y="32"/>
                  </a:lnTo>
                  <a:lnTo>
                    <a:pt x="21" y="37"/>
                  </a:lnTo>
                  <a:lnTo>
                    <a:pt x="26" y="41"/>
                  </a:lnTo>
                  <a:lnTo>
                    <a:pt x="30" y="44"/>
                  </a:lnTo>
                  <a:lnTo>
                    <a:pt x="30" y="51"/>
                  </a:lnTo>
                  <a:lnTo>
                    <a:pt x="33" y="58"/>
                  </a:lnTo>
                  <a:lnTo>
                    <a:pt x="39" y="62"/>
                  </a:lnTo>
                  <a:lnTo>
                    <a:pt x="40" y="67"/>
                  </a:lnTo>
                  <a:lnTo>
                    <a:pt x="49" y="75"/>
                  </a:lnTo>
                  <a:lnTo>
                    <a:pt x="55" y="73"/>
                  </a:lnTo>
                  <a:lnTo>
                    <a:pt x="56" y="76"/>
                  </a:lnTo>
                  <a:lnTo>
                    <a:pt x="55" y="81"/>
                  </a:lnTo>
                  <a:lnTo>
                    <a:pt x="55" y="86"/>
                  </a:lnTo>
                  <a:lnTo>
                    <a:pt x="56" y="86"/>
                  </a:lnTo>
                  <a:lnTo>
                    <a:pt x="53" y="91"/>
                  </a:lnTo>
                  <a:lnTo>
                    <a:pt x="55" y="90"/>
                  </a:lnTo>
                  <a:lnTo>
                    <a:pt x="60" y="88"/>
                  </a:lnTo>
                  <a:lnTo>
                    <a:pt x="64" y="99"/>
                  </a:lnTo>
                  <a:lnTo>
                    <a:pt x="63" y="99"/>
                  </a:lnTo>
                  <a:lnTo>
                    <a:pt x="60" y="100"/>
                  </a:lnTo>
                  <a:lnTo>
                    <a:pt x="26" y="107"/>
                  </a:lnTo>
                  <a:lnTo>
                    <a:pt x="24" y="102"/>
                  </a:lnTo>
                  <a:lnTo>
                    <a:pt x="15" y="68"/>
                  </a:lnTo>
                  <a:lnTo>
                    <a:pt x="0" y="14"/>
                  </a:lnTo>
                </a:path>
              </a:pathLst>
            </a:custGeom>
            <a:solidFill>
              <a:schemeClr val="bg1">
                <a:lumMod val="85000"/>
              </a:schemeClr>
            </a:solidFill>
            <a:ln w="9525" cap="flat" cmpd="sng">
              <a:solidFill>
                <a:srgbClr val="FFFFFF"/>
              </a:solidFill>
              <a:prstDash val="solid"/>
              <a:round/>
              <a:headEnd type="none" w="med" len="med"/>
              <a:tailEnd type="none" w="med" len="med"/>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prstClr val="white"/>
                </a:solidFill>
                <a:effectLst/>
                <a:uLnTx/>
                <a:uFillTx/>
                <a:latin typeface="Calibri"/>
                <a:ea typeface="Verdana"/>
                <a:cs typeface="Verdana"/>
                <a:sym typeface="Verdana"/>
              </a:endParaRPr>
            </a:p>
          </p:txBody>
        </p:sp>
        <p:sp>
          <p:nvSpPr>
            <p:cNvPr id="118" name="Google Shape;2914;p71" title="HI">
              <a:extLst>
                <a:ext uri="{FF2B5EF4-FFF2-40B4-BE49-F238E27FC236}">
                  <a16:creationId xmlns:a16="http://schemas.microsoft.com/office/drawing/2014/main" id="{F9AB7846-2E30-C191-D2ED-1A4E9AC0EDD5}"/>
                </a:ext>
              </a:extLst>
            </p:cNvPr>
            <p:cNvSpPr/>
            <p:nvPr/>
          </p:nvSpPr>
          <p:spPr>
            <a:xfrm>
              <a:off x="2598413" y="5414263"/>
              <a:ext cx="47620" cy="68263"/>
            </a:xfrm>
            <a:custGeom>
              <a:avLst/>
              <a:gdLst/>
              <a:ahLst/>
              <a:cxnLst/>
              <a:rect l="l" t="t" r="r" b="b"/>
              <a:pathLst>
                <a:path w="44" h="64" extrusionOk="0">
                  <a:moveTo>
                    <a:pt x="0" y="64"/>
                  </a:moveTo>
                  <a:lnTo>
                    <a:pt x="0" y="45"/>
                  </a:lnTo>
                  <a:lnTo>
                    <a:pt x="25" y="0"/>
                  </a:lnTo>
                  <a:lnTo>
                    <a:pt x="44" y="13"/>
                  </a:lnTo>
                  <a:lnTo>
                    <a:pt x="23" y="64"/>
                  </a:lnTo>
                  <a:lnTo>
                    <a:pt x="0" y="64"/>
                  </a:lnTo>
                  <a:close/>
                </a:path>
              </a:pathLst>
            </a:custGeom>
            <a:solidFill>
              <a:srgbClr val="245C94"/>
            </a:solidFill>
            <a:ln w="9525" cap="flat" cmpd="sng">
              <a:solidFill>
                <a:srgbClr val="FFFFFF"/>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prstClr val="white"/>
                </a:solidFill>
                <a:effectLst/>
                <a:uLnTx/>
                <a:uFillTx/>
                <a:latin typeface="Calibri"/>
                <a:ea typeface="Verdana"/>
                <a:cs typeface="Verdana"/>
                <a:sym typeface="Verdana"/>
              </a:endParaRPr>
            </a:p>
          </p:txBody>
        </p:sp>
        <p:sp>
          <p:nvSpPr>
            <p:cNvPr id="119" name="Google Shape;2915;p71" title="HI">
              <a:extLst>
                <a:ext uri="{FF2B5EF4-FFF2-40B4-BE49-F238E27FC236}">
                  <a16:creationId xmlns:a16="http://schemas.microsoft.com/office/drawing/2014/main" id="{3ABE4011-88FA-388B-95F6-C39C0B20B012}"/>
                </a:ext>
              </a:extLst>
            </p:cNvPr>
            <p:cNvSpPr/>
            <p:nvPr/>
          </p:nvSpPr>
          <p:spPr>
            <a:xfrm>
              <a:off x="2666669" y="5353938"/>
              <a:ext cx="88891" cy="87313"/>
            </a:xfrm>
            <a:custGeom>
              <a:avLst/>
              <a:gdLst/>
              <a:ahLst/>
              <a:cxnLst/>
              <a:rect l="l" t="t" r="r" b="b"/>
              <a:pathLst>
                <a:path w="83" h="81" extrusionOk="0">
                  <a:moveTo>
                    <a:pt x="18" y="9"/>
                  </a:moveTo>
                  <a:lnTo>
                    <a:pt x="0" y="48"/>
                  </a:lnTo>
                  <a:lnTo>
                    <a:pt x="32" y="74"/>
                  </a:lnTo>
                  <a:lnTo>
                    <a:pt x="69" y="81"/>
                  </a:lnTo>
                  <a:lnTo>
                    <a:pt x="83" y="49"/>
                  </a:lnTo>
                  <a:lnTo>
                    <a:pt x="74" y="0"/>
                  </a:lnTo>
                  <a:lnTo>
                    <a:pt x="18" y="9"/>
                  </a:lnTo>
                  <a:close/>
                </a:path>
              </a:pathLst>
            </a:custGeom>
            <a:solidFill>
              <a:srgbClr val="245C94"/>
            </a:solidFill>
            <a:ln w="9525" cap="flat" cmpd="sng">
              <a:solidFill>
                <a:srgbClr val="FFFFFF"/>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prstClr val="white"/>
                </a:solidFill>
                <a:effectLst/>
                <a:uLnTx/>
                <a:uFillTx/>
                <a:latin typeface="Calibri"/>
                <a:ea typeface="Verdana"/>
                <a:cs typeface="Verdana"/>
                <a:sym typeface="Verdana"/>
              </a:endParaRPr>
            </a:p>
          </p:txBody>
        </p:sp>
        <p:sp>
          <p:nvSpPr>
            <p:cNvPr id="120" name="Google Shape;2916;p71" title="HI">
              <a:extLst>
                <a:ext uri="{FF2B5EF4-FFF2-40B4-BE49-F238E27FC236}">
                  <a16:creationId xmlns:a16="http://schemas.microsoft.com/office/drawing/2014/main" id="{1E5B2841-705E-6EE3-E1E6-82BFA7F8DD69}"/>
                </a:ext>
              </a:extLst>
            </p:cNvPr>
            <p:cNvSpPr/>
            <p:nvPr/>
          </p:nvSpPr>
          <p:spPr>
            <a:xfrm>
              <a:off x="2749210" y="5414263"/>
              <a:ext cx="131748" cy="98426"/>
            </a:xfrm>
            <a:custGeom>
              <a:avLst/>
              <a:gdLst/>
              <a:ahLst/>
              <a:cxnLst/>
              <a:rect l="l" t="t" r="r" b="b"/>
              <a:pathLst>
                <a:path w="123" h="91" extrusionOk="0">
                  <a:moveTo>
                    <a:pt x="0" y="32"/>
                  </a:moveTo>
                  <a:lnTo>
                    <a:pt x="84" y="0"/>
                  </a:lnTo>
                  <a:lnTo>
                    <a:pt x="100" y="39"/>
                  </a:lnTo>
                  <a:lnTo>
                    <a:pt x="116" y="48"/>
                  </a:lnTo>
                  <a:lnTo>
                    <a:pt x="123" y="80"/>
                  </a:lnTo>
                  <a:lnTo>
                    <a:pt x="81" y="85"/>
                  </a:lnTo>
                  <a:lnTo>
                    <a:pt x="51" y="91"/>
                  </a:lnTo>
                  <a:lnTo>
                    <a:pt x="0" y="32"/>
                  </a:lnTo>
                  <a:close/>
                </a:path>
              </a:pathLst>
            </a:custGeom>
            <a:solidFill>
              <a:srgbClr val="245C94"/>
            </a:solidFill>
            <a:ln w="9525" cap="flat" cmpd="sng">
              <a:solidFill>
                <a:srgbClr val="FFFFFF"/>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dirty="0">
                <a:ln>
                  <a:noFill/>
                </a:ln>
                <a:solidFill>
                  <a:prstClr val="white"/>
                </a:solidFill>
                <a:effectLst/>
                <a:uLnTx/>
                <a:uFillTx/>
                <a:latin typeface="Calibri"/>
                <a:ea typeface="Verdana"/>
                <a:cs typeface="Verdana"/>
                <a:sym typeface="Verdana"/>
              </a:endParaRPr>
            </a:p>
          </p:txBody>
        </p:sp>
        <p:sp>
          <p:nvSpPr>
            <p:cNvPr id="121" name="Google Shape;2917;p71" title="HI">
              <a:extLst>
                <a:ext uri="{FF2B5EF4-FFF2-40B4-BE49-F238E27FC236}">
                  <a16:creationId xmlns:a16="http://schemas.microsoft.com/office/drawing/2014/main" id="{06EBA14F-BC82-AD77-78C0-3452267DF8F0}"/>
                </a:ext>
              </a:extLst>
            </p:cNvPr>
            <p:cNvSpPr/>
            <p:nvPr/>
          </p:nvSpPr>
          <p:spPr>
            <a:xfrm>
              <a:off x="2885721" y="5488876"/>
              <a:ext cx="104764" cy="52387"/>
            </a:xfrm>
            <a:custGeom>
              <a:avLst/>
              <a:gdLst/>
              <a:ahLst/>
              <a:cxnLst/>
              <a:rect l="l" t="t" r="r" b="b"/>
              <a:pathLst>
                <a:path w="98" h="48" extrusionOk="0">
                  <a:moveTo>
                    <a:pt x="15" y="2"/>
                  </a:moveTo>
                  <a:lnTo>
                    <a:pt x="0" y="45"/>
                  </a:lnTo>
                  <a:lnTo>
                    <a:pt x="26" y="48"/>
                  </a:lnTo>
                  <a:lnTo>
                    <a:pt x="42" y="38"/>
                  </a:lnTo>
                  <a:lnTo>
                    <a:pt x="72" y="39"/>
                  </a:lnTo>
                  <a:lnTo>
                    <a:pt x="98" y="20"/>
                  </a:lnTo>
                  <a:lnTo>
                    <a:pt x="81" y="13"/>
                  </a:lnTo>
                  <a:lnTo>
                    <a:pt x="68" y="0"/>
                  </a:lnTo>
                  <a:lnTo>
                    <a:pt x="15" y="2"/>
                  </a:lnTo>
                  <a:close/>
                </a:path>
              </a:pathLst>
            </a:custGeom>
            <a:solidFill>
              <a:srgbClr val="245C94"/>
            </a:solidFill>
            <a:ln w="9525" cap="flat" cmpd="sng">
              <a:solidFill>
                <a:srgbClr val="FFFFFF"/>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prstClr val="white"/>
                </a:solidFill>
                <a:effectLst/>
                <a:uLnTx/>
                <a:uFillTx/>
                <a:latin typeface="Calibri"/>
                <a:ea typeface="Verdana"/>
                <a:cs typeface="Verdana"/>
                <a:sym typeface="Verdana"/>
              </a:endParaRPr>
            </a:p>
          </p:txBody>
        </p:sp>
        <p:sp>
          <p:nvSpPr>
            <p:cNvPr id="122" name="Google Shape;2918;p71" title="HI">
              <a:extLst>
                <a:ext uri="{FF2B5EF4-FFF2-40B4-BE49-F238E27FC236}">
                  <a16:creationId xmlns:a16="http://schemas.microsoft.com/office/drawing/2014/main" id="{DF91EA83-5D02-0A30-7945-2C1B36C2E3F4}"/>
                </a:ext>
              </a:extLst>
            </p:cNvPr>
            <p:cNvSpPr/>
            <p:nvPr/>
          </p:nvSpPr>
          <p:spPr>
            <a:xfrm>
              <a:off x="2915880" y="5561901"/>
              <a:ext cx="42859" cy="38100"/>
            </a:xfrm>
            <a:custGeom>
              <a:avLst/>
              <a:gdLst/>
              <a:ahLst/>
              <a:cxnLst/>
              <a:rect l="l" t="t" r="r" b="b"/>
              <a:pathLst>
                <a:path w="40" h="35" extrusionOk="0">
                  <a:moveTo>
                    <a:pt x="35" y="0"/>
                  </a:moveTo>
                  <a:lnTo>
                    <a:pt x="0" y="3"/>
                  </a:lnTo>
                  <a:lnTo>
                    <a:pt x="6" y="35"/>
                  </a:lnTo>
                  <a:lnTo>
                    <a:pt x="40" y="27"/>
                  </a:lnTo>
                  <a:lnTo>
                    <a:pt x="35" y="0"/>
                  </a:lnTo>
                  <a:close/>
                </a:path>
              </a:pathLst>
            </a:custGeom>
            <a:solidFill>
              <a:srgbClr val="245C94"/>
            </a:solidFill>
            <a:ln w="9525" cap="flat" cmpd="sng">
              <a:solidFill>
                <a:srgbClr val="FFFFFF"/>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prstClr val="white"/>
                </a:solidFill>
                <a:effectLst/>
                <a:uLnTx/>
                <a:uFillTx/>
                <a:latin typeface="Calibri"/>
                <a:ea typeface="Verdana"/>
                <a:cs typeface="Verdana"/>
                <a:sym typeface="Verdana"/>
              </a:endParaRPr>
            </a:p>
          </p:txBody>
        </p:sp>
        <p:sp>
          <p:nvSpPr>
            <p:cNvPr id="123" name="Google Shape;2919;p71" title="HI">
              <a:extLst>
                <a:ext uri="{FF2B5EF4-FFF2-40B4-BE49-F238E27FC236}">
                  <a16:creationId xmlns:a16="http://schemas.microsoft.com/office/drawing/2014/main" id="{3CF16B91-5DB2-367C-7C1B-26997B58AD62}"/>
                </a:ext>
              </a:extLst>
            </p:cNvPr>
            <p:cNvSpPr/>
            <p:nvPr/>
          </p:nvSpPr>
          <p:spPr>
            <a:xfrm>
              <a:off x="2963500" y="5603176"/>
              <a:ext cx="28572" cy="36512"/>
            </a:xfrm>
            <a:custGeom>
              <a:avLst/>
              <a:gdLst/>
              <a:ahLst/>
              <a:cxnLst/>
              <a:rect l="l" t="t" r="r" b="b"/>
              <a:pathLst>
                <a:path w="27" h="34" extrusionOk="0">
                  <a:moveTo>
                    <a:pt x="0" y="13"/>
                  </a:moveTo>
                  <a:lnTo>
                    <a:pt x="27" y="0"/>
                  </a:lnTo>
                  <a:lnTo>
                    <a:pt x="27" y="30"/>
                  </a:lnTo>
                  <a:lnTo>
                    <a:pt x="9" y="34"/>
                  </a:lnTo>
                  <a:lnTo>
                    <a:pt x="0" y="13"/>
                  </a:lnTo>
                  <a:close/>
                </a:path>
              </a:pathLst>
            </a:custGeom>
            <a:solidFill>
              <a:srgbClr val="245C94"/>
            </a:solidFill>
            <a:ln w="9525" cap="flat" cmpd="sng">
              <a:solidFill>
                <a:srgbClr val="FFFFFF"/>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prstClr val="white"/>
                </a:solidFill>
                <a:effectLst/>
                <a:uLnTx/>
                <a:uFillTx/>
                <a:latin typeface="Calibri"/>
                <a:ea typeface="Verdana"/>
                <a:cs typeface="Verdana"/>
                <a:sym typeface="Verdana"/>
              </a:endParaRPr>
            </a:p>
          </p:txBody>
        </p:sp>
        <p:sp>
          <p:nvSpPr>
            <p:cNvPr id="124" name="Google Shape;2920;p71" title="HI">
              <a:extLst>
                <a:ext uri="{FF2B5EF4-FFF2-40B4-BE49-F238E27FC236}">
                  <a16:creationId xmlns:a16="http://schemas.microsoft.com/office/drawing/2014/main" id="{1E7E881D-F059-98EC-49C4-E17ED80095D1}"/>
                </a:ext>
              </a:extLst>
            </p:cNvPr>
            <p:cNvSpPr/>
            <p:nvPr/>
          </p:nvSpPr>
          <p:spPr>
            <a:xfrm>
              <a:off x="3036517" y="5620638"/>
              <a:ext cx="177781" cy="212725"/>
            </a:xfrm>
            <a:custGeom>
              <a:avLst/>
              <a:gdLst/>
              <a:ahLst/>
              <a:cxnLst/>
              <a:rect l="l" t="t" r="r" b="b"/>
              <a:pathLst>
                <a:path w="167" h="197" extrusionOk="0">
                  <a:moveTo>
                    <a:pt x="28" y="0"/>
                  </a:moveTo>
                  <a:lnTo>
                    <a:pt x="0" y="75"/>
                  </a:lnTo>
                  <a:lnTo>
                    <a:pt x="20" y="112"/>
                  </a:lnTo>
                  <a:lnTo>
                    <a:pt x="20" y="179"/>
                  </a:lnTo>
                  <a:lnTo>
                    <a:pt x="60" y="197"/>
                  </a:lnTo>
                  <a:lnTo>
                    <a:pt x="78" y="158"/>
                  </a:lnTo>
                  <a:lnTo>
                    <a:pt x="129" y="149"/>
                  </a:lnTo>
                  <a:lnTo>
                    <a:pt x="167" y="106"/>
                  </a:lnTo>
                  <a:lnTo>
                    <a:pt x="127" y="39"/>
                  </a:lnTo>
                  <a:lnTo>
                    <a:pt x="28" y="0"/>
                  </a:lnTo>
                  <a:close/>
                </a:path>
              </a:pathLst>
            </a:custGeom>
            <a:solidFill>
              <a:srgbClr val="245C94"/>
            </a:solidFill>
            <a:ln w="9525" cap="flat" cmpd="sng">
              <a:solidFill>
                <a:srgbClr val="FFFFFF"/>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prstClr val="white"/>
                </a:solidFill>
                <a:effectLst/>
                <a:uLnTx/>
                <a:uFillTx/>
                <a:latin typeface="Calibri"/>
                <a:ea typeface="Verdana"/>
                <a:cs typeface="Verdana"/>
                <a:sym typeface="Verdana"/>
              </a:endParaRPr>
            </a:p>
          </p:txBody>
        </p:sp>
        <p:sp>
          <p:nvSpPr>
            <p:cNvPr id="125" name="Google Shape;2921;p71" title="HI">
              <a:extLst>
                <a:ext uri="{FF2B5EF4-FFF2-40B4-BE49-F238E27FC236}">
                  <a16:creationId xmlns:a16="http://schemas.microsoft.com/office/drawing/2014/main" id="{238E7986-8480-6902-9B81-70672DDEE3A4}"/>
                </a:ext>
              </a:extLst>
            </p:cNvPr>
            <p:cNvSpPr/>
            <p:nvPr/>
          </p:nvSpPr>
          <p:spPr>
            <a:xfrm>
              <a:off x="2973024" y="5520626"/>
              <a:ext cx="98415" cy="84137"/>
            </a:xfrm>
            <a:custGeom>
              <a:avLst/>
              <a:gdLst/>
              <a:ahLst/>
              <a:cxnLst/>
              <a:rect l="l" t="t" r="r" b="b"/>
              <a:pathLst>
                <a:path w="92" h="77" extrusionOk="0">
                  <a:moveTo>
                    <a:pt x="19" y="0"/>
                  </a:moveTo>
                  <a:lnTo>
                    <a:pt x="0" y="23"/>
                  </a:lnTo>
                  <a:lnTo>
                    <a:pt x="8" y="41"/>
                  </a:lnTo>
                  <a:lnTo>
                    <a:pt x="25" y="47"/>
                  </a:lnTo>
                  <a:lnTo>
                    <a:pt x="43" y="77"/>
                  </a:lnTo>
                  <a:lnTo>
                    <a:pt x="91" y="65"/>
                  </a:lnTo>
                  <a:lnTo>
                    <a:pt x="92" y="33"/>
                  </a:lnTo>
                  <a:lnTo>
                    <a:pt x="57" y="6"/>
                  </a:lnTo>
                  <a:lnTo>
                    <a:pt x="19" y="0"/>
                  </a:lnTo>
                  <a:close/>
                </a:path>
              </a:pathLst>
            </a:custGeom>
            <a:solidFill>
              <a:srgbClr val="245C94"/>
            </a:solidFill>
            <a:ln w="9525" cap="flat" cmpd="sng">
              <a:solidFill>
                <a:srgbClr val="FFFFFF"/>
              </a:solidFill>
              <a:prstDash val="solid"/>
              <a:round/>
              <a:headEnd type="none" w="sm" len="sm"/>
              <a:tailEnd type="none" w="sm" len="sm"/>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1" i="0" u="none" strike="noStrike" kern="1200" cap="none" spc="0" normalizeH="0" baseline="0" noProof="0">
                <a:ln>
                  <a:noFill/>
                </a:ln>
                <a:solidFill>
                  <a:prstClr val="white"/>
                </a:solidFill>
                <a:effectLst/>
                <a:uLnTx/>
                <a:uFillTx/>
                <a:latin typeface="Calibri"/>
                <a:ea typeface="Verdana"/>
                <a:cs typeface="Verdana"/>
                <a:sym typeface="Verdana"/>
              </a:endParaRPr>
            </a:p>
          </p:txBody>
        </p:sp>
        <p:sp>
          <p:nvSpPr>
            <p:cNvPr id="126" name="Google Shape;2922;p71" title="MD">
              <a:extLst>
                <a:ext uri="{FF2B5EF4-FFF2-40B4-BE49-F238E27FC236}">
                  <a16:creationId xmlns:a16="http://schemas.microsoft.com/office/drawing/2014/main" id="{A85D3BE9-E604-ED91-3B37-D1B792A2BE7E}"/>
                </a:ext>
              </a:extLst>
            </p:cNvPr>
            <p:cNvSpPr txBox="1"/>
            <p:nvPr/>
          </p:nvSpPr>
          <p:spPr>
            <a:xfrm>
              <a:off x="7137587" y="5068015"/>
              <a:ext cx="457200" cy="214312"/>
            </a:xfrm>
            <a:prstGeom prst="rect">
              <a:avLst/>
            </a:prstGeom>
            <a:solidFill>
              <a:srgbClr val="245C94"/>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prstClr val="black"/>
                </a:buClr>
                <a:buSzPts val="800"/>
                <a:buFont typeface="Arial"/>
                <a:buNone/>
                <a:tabLst/>
                <a:defRPr/>
              </a:pPr>
              <a:r>
                <a:rPr kumimoji="0" lang="en-US" sz="800" b="1" i="0" u="none" strike="noStrike" kern="1200" cap="none" spc="0" normalizeH="0" baseline="0" noProof="0" dirty="0">
                  <a:ln>
                    <a:noFill/>
                  </a:ln>
                  <a:solidFill>
                    <a:prstClr val="white"/>
                  </a:solidFill>
                  <a:effectLst/>
                  <a:uLnTx/>
                  <a:uFillTx/>
                  <a:latin typeface="Calibri"/>
                  <a:ea typeface="Verdana"/>
                  <a:cs typeface="Verdana"/>
                  <a:sym typeface="Verdana"/>
                </a:rPr>
                <a:t>MD</a:t>
              </a:r>
              <a:endParaRPr kumimoji="0" sz="800" b="1" i="0" u="none" strike="noStrike" kern="1200" cap="none" spc="0" normalizeH="0" baseline="0" noProof="0" dirty="0">
                <a:ln>
                  <a:noFill/>
                </a:ln>
                <a:solidFill>
                  <a:prstClr val="white"/>
                </a:solidFill>
                <a:effectLst/>
                <a:uLnTx/>
                <a:uFillTx/>
                <a:latin typeface="Calibri"/>
                <a:ea typeface="+mn-ea"/>
                <a:cs typeface="+mn-cs"/>
              </a:endParaRPr>
            </a:p>
          </p:txBody>
        </p:sp>
        <p:sp>
          <p:nvSpPr>
            <p:cNvPr id="127" name="Google Shape;2923;p71" title="MA">
              <a:extLst>
                <a:ext uri="{FF2B5EF4-FFF2-40B4-BE49-F238E27FC236}">
                  <a16:creationId xmlns:a16="http://schemas.microsoft.com/office/drawing/2014/main" id="{45CCE23B-EEAC-CAF7-C6B0-0219283349E6}"/>
                </a:ext>
              </a:extLst>
            </p:cNvPr>
            <p:cNvSpPr txBox="1"/>
            <p:nvPr/>
          </p:nvSpPr>
          <p:spPr>
            <a:xfrm>
              <a:off x="7137587" y="3826590"/>
              <a:ext cx="457200" cy="223837"/>
            </a:xfrm>
            <a:prstGeom prst="rect">
              <a:avLst/>
            </a:prstGeom>
            <a:solidFill>
              <a:srgbClr val="245C94"/>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prstClr val="black"/>
                </a:buClr>
                <a:buSzPts val="800"/>
                <a:buFont typeface="Arial"/>
                <a:buNone/>
                <a:tabLst/>
                <a:defRPr/>
              </a:pPr>
              <a:r>
                <a:rPr kumimoji="0" lang="en-US" sz="800" b="1" i="0" u="none" strike="noStrike" kern="1200" cap="none" spc="0" normalizeH="0" baseline="0" noProof="0" dirty="0">
                  <a:ln>
                    <a:noFill/>
                  </a:ln>
                  <a:solidFill>
                    <a:prstClr val="white"/>
                  </a:solidFill>
                  <a:effectLst/>
                  <a:uLnTx/>
                  <a:uFillTx/>
                  <a:latin typeface="Calibri"/>
                  <a:ea typeface="Verdana"/>
                  <a:cs typeface="Verdana"/>
                  <a:sym typeface="Verdana"/>
                </a:rPr>
                <a:t>MA</a:t>
              </a:r>
              <a:endParaRPr kumimoji="0" sz="800" b="1" i="0" u="none" strike="noStrike" kern="1200" cap="none" spc="0" normalizeH="0" baseline="0" noProof="0" dirty="0">
                <a:ln>
                  <a:noFill/>
                </a:ln>
                <a:solidFill>
                  <a:prstClr val="white"/>
                </a:solidFill>
                <a:effectLst/>
                <a:uLnTx/>
                <a:uFillTx/>
                <a:latin typeface="Calibri"/>
                <a:ea typeface="+mn-ea"/>
                <a:cs typeface="+mn-cs"/>
              </a:endParaRPr>
            </a:p>
          </p:txBody>
        </p:sp>
        <p:sp>
          <p:nvSpPr>
            <p:cNvPr id="128" name="Google Shape;2924;p71" title="RI">
              <a:extLst>
                <a:ext uri="{FF2B5EF4-FFF2-40B4-BE49-F238E27FC236}">
                  <a16:creationId xmlns:a16="http://schemas.microsoft.com/office/drawing/2014/main" id="{ADDA27A4-F424-BF7A-FD8C-74C3CA6C89DD}"/>
                </a:ext>
              </a:extLst>
            </p:cNvPr>
            <p:cNvSpPr txBox="1"/>
            <p:nvPr/>
          </p:nvSpPr>
          <p:spPr>
            <a:xfrm>
              <a:off x="7137587" y="4075827"/>
              <a:ext cx="457200" cy="222250"/>
            </a:xfrm>
            <a:prstGeom prst="rect">
              <a:avLst/>
            </a:prstGeom>
            <a:solidFill>
              <a:srgbClr val="245C94"/>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prstClr val="black"/>
                </a:buClr>
                <a:buSzPts val="800"/>
                <a:buFont typeface="Arial"/>
                <a:buNone/>
                <a:tabLst/>
                <a:defRPr/>
              </a:pPr>
              <a:r>
                <a:rPr kumimoji="0" lang="en-US" sz="800" b="1" i="0" u="none" strike="noStrike" kern="1200" cap="none" spc="0" normalizeH="0" baseline="0" noProof="0" dirty="0">
                  <a:ln>
                    <a:noFill/>
                  </a:ln>
                  <a:solidFill>
                    <a:prstClr val="white"/>
                  </a:solidFill>
                  <a:effectLst/>
                  <a:uLnTx/>
                  <a:uFillTx/>
                  <a:latin typeface="Calibri"/>
                  <a:ea typeface="Verdana"/>
                  <a:cs typeface="Verdana"/>
                  <a:sym typeface="Verdana"/>
                </a:rPr>
                <a:t>RI</a:t>
              </a:r>
              <a:endParaRPr kumimoji="0" sz="800" b="1" i="0" u="none" strike="noStrike" kern="1200" cap="none" spc="0" normalizeH="0" baseline="0" noProof="0" dirty="0">
                <a:ln>
                  <a:noFill/>
                </a:ln>
                <a:solidFill>
                  <a:prstClr val="white"/>
                </a:solidFill>
                <a:effectLst/>
                <a:uLnTx/>
                <a:uFillTx/>
                <a:latin typeface="Calibri"/>
                <a:ea typeface="+mn-ea"/>
                <a:cs typeface="+mn-cs"/>
              </a:endParaRPr>
            </a:p>
          </p:txBody>
        </p:sp>
        <p:sp>
          <p:nvSpPr>
            <p:cNvPr id="129" name="Google Shape;2925;p71" title="CT">
              <a:extLst>
                <a:ext uri="{FF2B5EF4-FFF2-40B4-BE49-F238E27FC236}">
                  <a16:creationId xmlns:a16="http://schemas.microsoft.com/office/drawing/2014/main" id="{E19A9D27-3273-C0AC-630F-C13AA03426E1}"/>
                </a:ext>
              </a:extLst>
            </p:cNvPr>
            <p:cNvSpPr txBox="1"/>
            <p:nvPr/>
          </p:nvSpPr>
          <p:spPr>
            <a:xfrm>
              <a:off x="7137587" y="4323477"/>
              <a:ext cx="457200" cy="222250"/>
            </a:xfrm>
            <a:prstGeom prst="rect">
              <a:avLst/>
            </a:prstGeom>
            <a:solidFill>
              <a:srgbClr val="245C94"/>
            </a:solidFill>
            <a:ln>
              <a:noFill/>
            </a:ln>
          </p:spPr>
          <p:txBody>
            <a:bodyPr spcFirstLastPara="1" wrap="square" lIns="91425" tIns="45700" rIns="91425" bIns="45700" anchor="t" anchorCtr="0">
              <a:noAutofit/>
            </a:bodyPr>
            <a:lstStyle/>
            <a:p>
              <a:pPr marL="0" marR="0" lvl="0" indent="0" algn="ctr" defTabSz="914400" rtl="0" eaLnBrk="1" fontAlgn="auto" latinLnBrk="0" hangingPunct="1">
                <a:lnSpc>
                  <a:spcPct val="100000"/>
                </a:lnSpc>
                <a:spcBef>
                  <a:spcPts val="0"/>
                </a:spcBef>
                <a:spcAft>
                  <a:spcPts val="0"/>
                </a:spcAft>
                <a:buClr>
                  <a:prstClr val="black"/>
                </a:buClr>
                <a:buSzPts val="800"/>
                <a:buFont typeface="Arial"/>
                <a:buNone/>
                <a:tabLst/>
                <a:defRPr/>
              </a:pPr>
              <a:r>
                <a:rPr kumimoji="0" lang="en-US" sz="800" b="1" i="0" u="none" strike="noStrike" kern="1200" cap="none" spc="0" normalizeH="0" baseline="0" noProof="0" dirty="0">
                  <a:ln>
                    <a:noFill/>
                  </a:ln>
                  <a:solidFill>
                    <a:prstClr val="white"/>
                  </a:solidFill>
                  <a:effectLst/>
                  <a:uLnTx/>
                  <a:uFillTx/>
                  <a:latin typeface="Calibri"/>
                  <a:ea typeface="Verdana"/>
                  <a:cs typeface="Verdana"/>
                  <a:sym typeface="Verdana"/>
                </a:rPr>
                <a:t>CT</a:t>
              </a:r>
              <a:endParaRPr kumimoji="0" sz="800" b="1" i="0" u="none" strike="noStrike" kern="1200" cap="none" spc="0" normalizeH="0" baseline="0" noProof="0" dirty="0">
                <a:ln>
                  <a:noFill/>
                </a:ln>
                <a:solidFill>
                  <a:prstClr val="white"/>
                </a:solidFill>
                <a:effectLst/>
                <a:uLnTx/>
                <a:uFillTx/>
                <a:latin typeface="Calibri"/>
                <a:ea typeface="+mn-ea"/>
                <a:cs typeface="+mn-cs"/>
              </a:endParaRPr>
            </a:p>
          </p:txBody>
        </p:sp>
        <p:sp>
          <p:nvSpPr>
            <p:cNvPr id="130" name="Google Shape;2927;p71" title="DE">
              <a:extLst>
                <a:ext uri="{FF2B5EF4-FFF2-40B4-BE49-F238E27FC236}">
                  <a16:creationId xmlns:a16="http://schemas.microsoft.com/office/drawing/2014/main" id="{46D43CE6-7058-F883-8F02-E681D249342C}"/>
                </a:ext>
              </a:extLst>
            </p:cNvPr>
            <p:cNvSpPr txBox="1"/>
            <p:nvPr/>
          </p:nvSpPr>
          <p:spPr>
            <a:xfrm>
              <a:off x="7137587" y="4818777"/>
              <a:ext cx="457200" cy="223838"/>
            </a:xfrm>
            <a:prstGeom prst="rect">
              <a:avLst/>
            </a:prstGeom>
            <a:solidFill>
              <a:schemeClr val="bg1">
                <a:lumMod val="85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prstClr val="black"/>
                </a:buClr>
                <a:buSzPts val="800"/>
                <a:buFont typeface="Arial"/>
                <a:buNone/>
                <a:tabLst/>
                <a:defRPr/>
              </a:pPr>
              <a:r>
                <a:rPr kumimoji="0" lang="en-US" sz="800" b="1" i="0" u="none" strike="noStrike" kern="1200" cap="none" spc="0" normalizeH="0" baseline="0" noProof="0" dirty="0">
                  <a:ln>
                    <a:noFill/>
                  </a:ln>
                  <a:solidFill>
                    <a:prstClr val="black"/>
                  </a:solidFill>
                  <a:effectLst/>
                  <a:uLnTx/>
                  <a:uFillTx/>
                  <a:latin typeface="Calibri"/>
                  <a:ea typeface="Verdana"/>
                  <a:cs typeface="Verdana"/>
                  <a:sym typeface="Verdana"/>
                </a:rPr>
                <a:t>DE</a:t>
              </a:r>
              <a:endParaRPr kumimoji="0" sz="800" b="1" i="0" u="none" strike="noStrike" kern="1200" cap="none" spc="0" normalizeH="0" baseline="0" noProof="0" dirty="0">
                <a:ln>
                  <a:noFill/>
                </a:ln>
                <a:solidFill>
                  <a:prstClr val="black"/>
                </a:solidFill>
                <a:effectLst/>
                <a:uLnTx/>
                <a:uFillTx/>
                <a:latin typeface="Calibri"/>
                <a:ea typeface="+mn-ea"/>
                <a:cs typeface="+mn-cs"/>
              </a:endParaRPr>
            </a:p>
          </p:txBody>
        </p:sp>
        <p:sp>
          <p:nvSpPr>
            <p:cNvPr id="131" name="Google Shape;2928;p71" title="NJ">
              <a:extLst>
                <a:ext uri="{FF2B5EF4-FFF2-40B4-BE49-F238E27FC236}">
                  <a16:creationId xmlns:a16="http://schemas.microsoft.com/office/drawing/2014/main" id="{C6085A9E-FD62-989E-C68F-CD3E829A152A}"/>
                </a:ext>
              </a:extLst>
            </p:cNvPr>
            <p:cNvSpPr txBox="1"/>
            <p:nvPr/>
          </p:nvSpPr>
          <p:spPr>
            <a:xfrm>
              <a:off x="7137587" y="4571127"/>
              <a:ext cx="457200" cy="223838"/>
            </a:xfrm>
            <a:prstGeom prst="rect">
              <a:avLst/>
            </a:prstGeom>
            <a:solidFill>
              <a:schemeClr val="bg1">
                <a:lumMod val="85000"/>
              </a:schemeClr>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prstClr val="black"/>
                </a:buClr>
                <a:buSzPts val="800"/>
                <a:buFont typeface="Arial"/>
                <a:buNone/>
                <a:tabLst/>
                <a:defRPr/>
              </a:pPr>
              <a:r>
                <a:rPr kumimoji="0" lang="en-US" sz="800" b="1" i="0" u="none" strike="noStrike" kern="1200" cap="none" spc="0" normalizeH="0" baseline="0" noProof="0" dirty="0">
                  <a:ln>
                    <a:noFill/>
                  </a:ln>
                  <a:solidFill>
                    <a:prstClr val="black"/>
                  </a:solidFill>
                  <a:effectLst/>
                  <a:uLnTx/>
                  <a:uFillTx/>
                  <a:latin typeface="Calibri"/>
                  <a:ea typeface="Verdana"/>
                  <a:cs typeface="Verdana"/>
                  <a:sym typeface="Verdana"/>
                </a:rPr>
                <a:t>NJ </a:t>
              </a:r>
              <a:endParaRPr kumimoji="0" sz="800" b="1" i="0" u="none" strike="noStrike" kern="1200" cap="none" spc="0" normalizeH="0" baseline="0" noProof="0" dirty="0">
                <a:ln>
                  <a:noFill/>
                </a:ln>
                <a:solidFill>
                  <a:prstClr val="black"/>
                </a:solidFill>
                <a:effectLst/>
                <a:uLnTx/>
                <a:uFillTx/>
                <a:latin typeface="Calibri"/>
                <a:ea typeface="+mn-ea"/>
                <a:cs typeface="+mn-cs"/>
              </a:endParaRPr>
            </a:p>
          </p:txBody>
        </p:sp>
        <p:grpSp>
          <p:nvGrpSpPr>
            <p:cNvPr id="132" name="Google Shape;2929;p71">
              <a:extLst>
                <a:ext uri="{FF2B5EF4-FFF2-40B4-BE49-F238E27FC236}">
                  <a16:creationId xmlns:a16="http://schemas.microsoft.com/office/drawing/2014/main" id="{74E6D049-8952-57A0-8B57-3E5EE56B64D3}"/>
                </a:ext>
              </a:extLst>
            </p:cNvPr>
            <p:cNvGrpSpPr/>
            <p:nvPr/>
          </p:nvGrpSpPr>
          <p:grpSpPr>
            <a:xfrm>
              <a:off x="1696975" y="2699638"/>
              <a:ext cx="5648993" cy="3181350"/>
              <a:chOff x="1881270" y="2615379"/>
              <a:chExt cx="5648993" cy="3181350"/>
            </a:xfrm>
            <a:grpFill/>
          </p:grpSpPr>
          <p:sp>
            <p:nvSpPr>
              <p:cNvPr id="133" name="Google Shape;2930;p71">
                <a:extLst>
                  <a:ext uri="{FF2B5EF4-FFF2-40B4-BE49-F238E27FC236}">
                    <a16:creationId xmlns:a16="http://schemas.microsoft.com/office/drawing/2014/main" id="{26BB524D-C228-D131-197E-4D8CF80E4678}"/>
                  </a:ext>
                </a:extLst>
              </p:cNvPr>
              <p:cNvSpPr txBox="1"/>
              <p:nvPr/>
            </p:nvSpPr>
            <p:spPr>
              <a:xfrm>
                <a:off x="7129605" y="3212051"/>
                <a:ext cx="347662" cy="21590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prstClr val="black"/>
                  </a:buClr>
                  <a:buSzPts val="800"/>
                  <a:buFont typeface="Arial"/>
                  <a:buNone/>
                  <a:tabLst/>
                  <a:defRPr/>
                </a:pPr>
                <a:r>
                  <a:rPr kumimoji="0" lang="en-US" sz="800" b="1" i="0" u="none" strike="noStrike" kern="1200" cap="none" spc="0" normalizeH="0" baseline="0" noProof="0" dirty="0">
                    <a:ln>
                      <a:noFill/>
                    </a:ln>
                    <a:solidFill>
                      <a:prstClr val="black"/>
                    </a:solidFill>
                    <a:effectLst/>
                    <a:uLnTx/>
                    <a:uFillTx/>
                    <a:latin typeface="Calibri"/>
                    <a:ea typeface="Verdana"/>
                    <a:cs typeface="Verdana"/>
                    <a:sym typeface="Verdana"/>
                  </a:rPr>
                  <a:t>NH</a:t>
                </a:r>
                <a:endParaRPr kumimoji="0" sz="800" b="1" i="0" u="none" strike="noStrike" kern="1200" cap="none" spc="0" normalizeH="0" baseline="0" noProof="0" dirty="0">
                  <a:ln>
                    <a:noFill/>
                  </a:ln>
                  <a:solidFill>
                    <a:prstClr val="black"/>
                  </a:solidFill>
                  <a:effectLst/>
                  <a:uLnTx/>
                  <a:uFillTx/>
                  <a:latin typeface="Calibri"/>
                  <a:ea typeface="+mn-ea"/>
                  <a:cs typeface="+mn-cs"/>
                </a:endParaRPr>
              </a:p>
            </p:txBody>
          </p:sp>
          <p:sp>
            <p:nvSpPr>
              <p:cNvPr id="134" name="Google Shape;2931;p71">
                <a:extLst>
                  <a:ext uri="{FF2B5EF4-FFF2-40B4-BE49-F238E27FC236}">
                    <a16:creationId xmlns:a16="http://schemas.microsoft.com/office/drawing/2014/main" id="{03C36920-B1E1-031E-982D-56E1DE82EE44}"/>
                  </a:ext>
                </a:extLst>
              </p:cNvPr>
              <p:cNvSpPr txBox="1"/>
              <p:nvPr/>
            </p:nvSpPr>
            <p:spPr>
              <a:xfrm>
                <a:off x="6711888" y="2883666"/>
                <a:ext cx="417718" cy="21590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prstClr val="black"/>
                  </a:buClr>
                  <a:buSzPts val="800"/>
                  <a:buFont typeface="Arial"/>
                  <a:buNone/>
                  <a:tabLst/>
                  <a:defRPr/>
                </a:pPr>
                <a:r>
                  <a:rPr kumimoji="0" lang="en-US" sz="800" b="1" i="0" u="none" strike="noStrike" kern="1200" cap="none" spc="0" normalizeH="0" baseline="0" noProof="0" dirty="0">
                    <a:ln>
                      <a:noFill/>
                    </a:ln>
                    <a:solidFill>
                      <a:prstClr val="black"/>
                    </a:solidFill>
                    <a:effectLst/>
                    <a:uLnTx/>
                    <a:uFillTx/>
                    <a:latin typeface="Calibri"/>
                    <a:ea typeface="Verdana"/>
                    <a:cs typeface="Verdana"/>
                    <a:sym typeface="Verdana"/>
                  </a:rPr>
                  <a:t>VT</a:t>
                </a:r>
                <a:endParaRPr kumimoji="0" sz="800" b="1" i="0" u="none" strike="noStrike" kern="1200" cap="none" spc="0" normalizeH="0" baseline="0" noProof="0" dirty="0">
                  <a:ln>
                    <a:noFill/>
                  </a:ln>
                  <a:solidFill>
                    <a:prstClr val="black"/>
                  </a:solidFill>
                  <a:effectLst/>
                  <a:uLnTx/>
                  <a:uFillTx/>
                  <a:latin typeface="Calibri"/>
                  <a:ea typeface="+mn-ea"/>
                  <a:cs typeface="+mn-cs"/>
                </a:endParaRPr>
              </a:p>
            </p:txBody>
          </p:sp>
          <p:sp>
            <p:nvSpPr>
              <p:cNvPr id="135" name="Google Shape;2932;p71">
                <a:extLst>
                  <a:ext uri="{FF2B5EF4-FFF2-40B4-BE49-F238E27FC236}">
                    <a16:creationId xmlns:a16="http://schemas.microsoft.com/office/drawing/2014/main" id="{B804888F-A88D-86DC-F917-978E28E80CC0}"/>
                  </a:ext>
                </a:extLst>
              </p:cNvPr>
              <p:cNvSpPr txBox="1"/>
              <p:nvPr/>
            </p:nvSpPr>
            <p:spPr>
              <a:xfrm>
                <a:off x="5854201" y="3842517"/>
                <a:ext cx="360324" cy="21590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prstClr val="black"/>
                  </a:buClr>
                  <a:buSzPts val="800"/>
                  <a:buFont typeface="Arial"/>
                  <a:buNone/>
                  <a:tabLst/>
                  <a:defRPr/>
                </a:pPr>
                <a:r>
                  <a:rPr kumimoji="0" lang="en-US" sz="800" b="1" i="0" u="none" strike="noStrike" kern="1200" cap="none" spc="0" normalizeH="0" baseline="0" noProof="0" dirty="0">
                    <a:ln>
                      <a:noFill/>
                    </a:ln>
                    <a:solidFill>
                      <a:prstClr val="white"/>
                    </a:solidFill>
                    <a:effectLst/>
                    <a:uLnTx/>
                    <a:uFillTx/>
                    <a:latin typeface="Calibri"/>
                    <a:ea typeface="Verdana"/>
                    <a:cs typeface="Verdana"/>
                    <a:sym typeface="Verdana"/>
                  </a:rPr>
                  <a:t>OH</a:t>
                </a:r>
                <a:endParaRPr kumimoji="0" sz="800" b="1" i="0" u="none" strike="noStrike" kern="1200" cap="none" spc="0" normalizeH="0" baseline="0" noProof="0" dirty="0">
                  <a:ln>
                    <a:noFill/>
                  </a:ln>
                  <a:solidFill>
                    <a:prstClr val="white"/>
                  </a:solidFill>
                  <a:effectLst/>
                  <a:uLnTx/>
                  <a:uFillTx/>
                  <a:latin typeface="Calibri"/>
                  <a:ea typeface="+mn-ea"/>
                  <a:cs typeface="+mn-cs"/>
                </a:endParaRPr>
              </a:p>
            </p:txBody>
          </p:sp>
          <p:sp>
            <p:nvSpPr>
              <p:cNvPr id="136" name="Google Shape;2933;p71">
                <a:extLst>
                  <a:ext uri="{FF2B5EF4-FFF2-40B4-BE49-F238E27FC236}">
                    <a16:creationId xmlns:a16="http://schemas.microsoft.com/office/drawing/2014/main" id="{35899BE5-F26F-9748-2352-9DA5D4850419}"/>
                  </a:ext>
                </a:extLst>
              </p:cNvPr>
              <p:cNvSpPr txBox="1"/>
              <p:nvPr/>
            </p:nvSpPr>
            <p:spPr>
              <a:xfrm>
                <a:off x="6105184" y="4040283"/>
                <a:ext cx="364202" cy="215444"/>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prstClr val="black"/>
                  </a:buClr>
                  <a:buSzPts val="800"/>
                  <a:buFont typeface="Arial"/>
                  <a:buNone/>
                  <a:tabLst/>
                  <a:defRPr/>
                </a:pPr>
                <a:r>
                  <a:rPr kumimoji="0" lang="en-US" sz="800" b="1" i="0" u="none" strike="noStrike" kern="1200" cap="none" spc="0" normalizeH="0" baseline="0" noProof="0" dirty="0">
                    <a:ln>
                      <a:noFill/>
                    </a:ln>
                    <a:solidFill>
                      <a:prstClr val="black"/>
                    </a:solidFill>
                    <a:effectLst/>
                    <a:uLnTx/>
                    <a:uFillTx/>
                    <a:latin typeface="Calibri"/>
                    <a:ea typeface="Verdana"/>
                    <a:cs typeface="Verdana"/>
                    <a:sym typeface="Verdana"/>
                  </a:rPr>
                  <a:t>WV</a:t>
                </a:r>
                <a:endParaRPr kumimoji="0" sz="800" b="1" i="0" u="none" strike="noStrike" kern="1200" cap="none" spc="0" normalizeH="0" baseline="0" noProof="0" dirty="0">
                  <a:ln>
                    <a:noFill/>
                  </a:ln>
                  <a:solidFill>
                    <a:prstClr val="black"/>
                  </a:solidFill>
                  <a:effectLst/>
                  <a:uLnTx/>
                  <a:uFillTx/>
                  <a:latin typeface="Calibri"/>
                  <a:ea typeface="+mn-ea"/>
                  <a:cs typeface="+mn-cs"/>
                </a:endParaRPr>
              </a:p>
            </p:txBody>
          </p:sp>
          <p:sp>
            <p:nvSpPr>
              <p:cNvPr id="137" name="Google Shape;2934;p71">
                <a:extLst>
                  <a:ext uri="{FF2B5EF4-FFF2-40B4-BE49-F238E27FC236}">
                    <a16:creationId xmlns:a16="http://schemas.microsoft.com/office/drawing/2014/main" id="{7BF530AA-2A88-A2A2-55A7-64077EC6F0CB}"/>
                  </a:ext>
                </a:extLst>
              </p:cNvPr>
              <p:cNvSpPr txBox="1"/>
              <p:nvPr/>
            </p:nvSpPr>
            <p:spPr>
              <a:xfrm>
                <a:off x="6399917" y="4131496"/>
                <a:ext cx="415654" cy="219022"/>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prstClr val="black"/>
                  </a:buClr>
                  <a:buSzPts val="800"/>
                  <a:buFont typeface="Arial"/>
                  <a:buNone/>
                  <a:tabLst/>
                  <a:defRPr/>
                </a:pPr>
                <a:r>
                  <a:rPr kumimoji="0" lang="en-US" sz="800" b="1" i="0" u="none" strike="noStrike" kern="1200" cap="none" spc="0" normalizeH="0" baseline="0" noProof="0" dirty="0">
                    <a:ln>
                      <a:noFill/>
                    </a:ln>
                    <a:solidFill>
                      <a:prstClr val="black"/>
                    </a:solidFill>
                    <a:effectLst/>
                    <a:uLnTx/>
                    <a:uFillTx/>
                    <a:latin typeface="Calibri"/>
                    <a:ea typeface="Verdana"/>
                    <a:cs typeface="Verdana"/>
                    <a:sym typeface="Verdana"/>
                  </a:rPr>
                  <a:t>VA</a:t>
                </a:r>
                <a:endParaRPr kumimoji="0" sz="800" b="1" i="0" u="none" strike="noStrike" kern="1200" cap="none" spc="0" normalizeH="0" baseline="0" noProof="0" dirty="0">
                  <a:ln>
                    <a:noFill/>
                  </a:ln>
                  <a:solidFill>
                    <a:prstClr val="black"/>
                  </a:solidFill>
                  <a:effectLst/>
                  <a:uLnTx/>
                  <a:uFillTx/>
                  <a:latin typeface="Calibri"/>
                  <a:ea typeface="+mn-ea"/>
                  <a:cs typeface="+mn-cs"/>
                </a:endParaRPr>
              </a:p>
            </p:txBody>
          </p:sp>
          <p:sp>
            <p:nvSpPr>
              <p:cNvPr id="138" name="Google Shape;2935;p71">
                <a:extLst>
                  <a:ext uri="{FF2B5EF4-FFF2-40B4-BE49-F238E27FC236}">
                    <a16:creationId xmlns:a16="http://schemas.microsoft.com/office/drawing/2014/main" id="{C2B690C6-3BA6-C660-1517-239C52B70446}"/>
                  </a:ext>
                </a:extLst>
              </p:cNvPr>
              <p:cNvSpPr txBox="1"/>
              <p:nvPr/>
            </p:nvSpPr>
            <p:spPr>
              <a:xfrm>
                <a:off x="6350009" y="3653604"/>
                <a:ext cx="521671" cy="215444"/>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prstClr val="black"/>
                  </a:buClr>
                  <a:buSzPts val="800"/>
                  <a:buFont typeface="Arial"/>
                  <a:buNone/>
                  <a:tabLst/>
                  <a:defRPr/>
                </a:pPr>
                <a:r>
                  <a:rPr kumimoji="0" lang="en-US" sz="800" b="1" i="0" u="none" strike="noStrike" kern="1200" cap="none" spc="0" normalizeH="0" baseline="0" noProof="0" dirty="0">
                    <a:ln>
                      <a:noFill/>
                    </a:ln>
                    <a:solidFill>
                      <a:prstClr val="white"/>
                    </a:solidFill>
                    <a:effectLst/>
                    <a:uLnTx/>
                    <a:uFillTx/>
                    <a:latin typeface="Calibri"/>
                    <a:ea typeface="Verdana"/>
                    <a:cs typeface="Verdana"/>
                    <a:sym typeface="Verdana"/>
                  </a:rPr>
                  <a:t>PA</a:t>
                </a:r>
                <a:endParaRPr kumimoji="0" sz="800" b="1" i="0" u="none" strike="noStrike" kern="1200" cap="none" spc="0" normalizeH="0" baseline="0" noProof="0" dirty="0">
                  <a:ln>
                    <a:noFill/>
                  </a:ln>
                  <a:solidFill>
                    <a:prstClr val="white"/>
                  </a:solidFill>
                  <a:effectLst/>
                  <a:uLnTx/>
                  <a:uFillTx/>
                  <a:latin typeface="Calibri"/>
                  <a:ea typeface="+mn-ea"/>
                  <a:cs typeface="+mn-cs"/>
                </a:endParaRPr>
              </a:p>
            </p:txBody>
          </p:sp>
          <p:sp>
            <p:nvSpPr>
              <p:cNvPr id="139" name="Google Shape;2936;p71">
                <a:extLst>
                  <a:ext uri="{FF2B5EF4-FFF2-40B4-BE49-F238E27FC236}">
                    <a16:creationId xmlns:a16="http://schemas.microsoft.com/office/drawing/2014/main" id="{7C16F13D-A2D0-7F24-5857-8288FC50F1B5}"/>
                  </a:ext>
                </a:extLst>
              </p:cNvPr>
              <p:cNvSpPr txBox="1"/>
              <p:nvPr/>
            </p:nvSpPr>
            <p:spPr>
              <a:xfrm>
                <a:off x="6580095" y="3322130"/>
                <a:ext cx="363017" cy="21590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prstClr val="black"/>
                  </a:buClr>
                  <a:buSzPts val="800"/>
                  <a:buFont typeface="Arial"/>
                  <a:buNone/>
                  <a:tabLst/>
                  <a:defRPr/>
                </a:pPr>
                <a:r>
                  <a:rPr kumimoji="0" lang="en-US" sz="800" b="1" i="0" u="none" strike="noStrike" kern="1200" cap="none" spc="0" normalizeH="0" baseline="0" noProof="0" dirty="0">
                    <a:ln>
                      <a:noFill/>
                    </a:ln>
                    <a:solidFill>
                      <a:prstClr val="white"/>
                    </a:solidFill>
                    <a:effectLst/>
                    <a:uLnTx/>
                    <a:uFillTx/>
                    <a:latin typeface="Calibri"/>
                    <a:ea typeface="Verdana"/>
                    <a:cs typeface="Verdana"/>
                    <a:sym typeface="Verdana"/>
                  </a:rPr>
                  <a:t>NY</a:t>
                </a:r>
                <a:endParaRPr kumimoji="0" sz="800" b="1" i="0" u="none" strike="noStrike" kern="1200" cap="none" spc="0" normalizeH="0" baseline="0" noProof="0" dirty="0">
                  <a:ln>
                    <a:noFill/>
                  </a:ln>
                  <a:solidFill>
                    <a:prstClr val="white"/>
                  </a:solidFill>
                  <a:effectLst/>
                  <a:uLnTx/>
                  <a:uFillTx/>
                  <a:latin typeface="Calibri"/>
                  <a:ea typeface="+mn-ea"/>
                  <a:cs typeface="+mn-cs"/>
                </a:endParaRPr>
              </a:p>
            </p:txBody>
          </p:sp>
          <p:sp>
            <p:nvSpPr>
              <p:cNvPr id="140" name="Google Shape;2937;p71">
                <a:extLst>
                  <a:ext uri="{FF2B5EF4-FFF2-40B4-BE49-F238E27FC236}">
                    <a16:creationId xmlns:a16="http://schemas.microsoft.com/office/drawing/2014/main" id="{E608155F-BE71-EB53-2D1F-5C6DBD89FA08}"/>
                  </a:ext>
                </a:extLst>
              </p:cNvPr>
              <p:cNvSpPr txBox="1"/>
              <p:nvPr/>
            </p:nvSpPr>
            <p:spPr>
              <a:xfrm>
                <a:off x="7081207" y="2862657"/>
                <a:ext cx="449056" cy="68262"/>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prstClr val="black"/>
                  </a:buClr>
                  <a:buSzPts val="800"/>
                  <a:buFont typeface="Arial"/>
                  <a:buNone/>
                  <a:tabLst/>
                  <a:defRPr/>
                </a:pPr>
                <a:r>
                  <a:rPr kumimoji="0" lang="en-US" sz="800" b="1" i="0" u="none" strike="noStrike" kern="1200" cap="none" spc="0" normalizeH="0" baseline="0" noProof="0" dirty="0">
                    <a:ln>
                      <a:noFill/>
                    </a:ln>
                    <a:solidFill>
                      <a:prstClr val="white"/>
                    </a:solidFill>
                    <a:effectLst/>
                    <a:uLnTx/>
                    <a:uFillTx/>
                    <a:latin typeface="Calibri"/>
                    <a:ea typeface="Verdana"/>
                    <a:cs typeface="Verdana"/>
                    <a:sym typeface="Verdana"/>
                  </a:rPr>
                  <a:t>ME</a:t>
                </a:r>
                <a:endParaRPr kumimoji="0" sz="800" b="1" i="0" u="none" strike="noStrike" kern="1200" cap="none" spc="0" normalizeH="0" baseline="0" noProof="0" dirty="0">
                  <a:ln>
                    <a:noFill/>
                  </a:ln>
                  <a:solidFill>
                    <a:prstClr val="white"/>
                  </a:solidFill>
                  <a:effectLst/>
                  <a:uLnTx/>
                  <a:uFillTx/>
                  <a:latin typeface="Calibri"/>
                  <a:ea typeface="+mn-ea"/>
                  <a:cs typeface="+mn-cs"/>
                </a:endParaRPr>
              </a:p>
            </p:txBody>
          </p:sp>
          <p:sp>
            <p:nvSpPr>
              <p:cNvPr id="141" name="Google Shape;2938;p71">
                <a:extLst>
                  <a:ext uri="{FF2B5EF4-FFF2-40B4-BE49-F238E27FC236}">
                    <a16:creationId xmlns:a16="http://schemas.microsoft.com/office/drawing/2014/main" id="{30FB502F-1B9B-01C7-45EE-8891BF093059}"/>
                  </a:ext>
                </a:extLst>
              </p:cNvPr>
              <p:cNvSpPr txBox="1"/>
              <p:nvPr/>
            </p:nvSpPr>
            <p:spPr>
              <a:xfrm>
                <a:off x="6371672" y="4412720"/>
                <a:ext cx="419056" cy="21590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prstClr val="black"/>
                  </a:buClr>
                  <a:buSzPts val="800"/>
                  <a:buFont typeface="Arial"/>
                  <a:buNone/>
                  <a:tabLst/>
                  <a:defRPr/>
                </a:pPr>
                <a:r>
                  <a:rPr kumimoji="0" lang="en-US" sz="800" b="1" i="0" u="none" strike="noStrike" kern="1200" cap="none" spc="0" normalizeH="0" baseline="0" noProof="0" dirty="0">
                    <a:ln>
                      <a:noFill/>
                    </a:ln>
                    <a:solidFill>
                      <a:prstClr val="black"/>
                    </a:solidFill>
                    <a:effectLst/>
                    <a:uLnTx/>
                    <a:uFillTx/>
                    <a:latin typeface="Calibri"/>
                    <a:ea typeface="Verdana"/>
                    <a:cs typeface="Verdana"/>
                    <a:sym typeface="Verdana"/>
                  </a:rPr>
                  <a:t>NC</a:t>
                </a:r>
                <a:endParaRPr kumimoji="0" sz="800" b="1" i="0" u="none" strike="noStrike" kern="1200" cap="none" spc="0" normalizeH="0" baseline="0" noProof="0" dirty="0">
                  <a:ln>
                    <a:noFill/>
                  </a:ln>
                  <a:solidFill>
                    <a:prstClr val="black"/>
                  </a:solidFill>
                  <a:effectLst/>
                  <a:uLnTx/>
                  <a:uFillTx/>
                  <a:latin typeface="Calibri"/>
                  <a:ea typeface="+mn-ea"/>
                  <a:cs typeface="+mn-cs"/>
                </a:endParaRPr>
              </a:p>
            </p:txBody>
          </p:sp>
          <p:sp>
            <p:nvSpPr>
              <p:cNvPr id="142" name="Google Shape;2939;p71">
                <a:extLst>
                  <a:ext uri="{FF2B5EF4-FFF2-40B4-BE49-F238E27FC236}">
                    <a16:creationId xmlns:a16="http://schemas.microsoft.com/office/drawing/2014/main" id="{5C1820BE-8587-CF34-A133-5158590500C0}"/>
                  </a:ext>
                </a:extLst>
              </p:cNvPr>
              <p:cNvSpPr txBox="1"/>
              <p:nvPr/>
            </p:nvSpPr>
            <p:spPr>
              <a:xfrm>
                <a:off x="6208455" y="4668473"/>
                <a:ext cx="371639" cy="104319"/>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prstClr val="black"/>
                  </a:buClr>
                  <a:buSzPts val="800"/>
                  <a:buFont typeface="Arial"/>
                  <a:buNone/>
                  <a:tabLst/>
                  <a:defRPr/>
                </a:pPr>
                <a:r>
                  <a:rPr kumimoji="0" lang="en-US" sz="800" b="1" i="0" u="none" strike="noStrike" kern="1200" cap="none" spc="0" normalizeH="0" baseline="0" noProof="0" dirty="0">
                    <a:ln>
                      <a:noFill/>
                    </a:ln>
                    <a:solidFill>
                      <a:prstClr val="white"/>
                    </a:solidFill>
                    <a:effectLst/>
                    <a:uLnTx/>
                    <a:uFillTx/>
                    <a:latin typeface="Calibri"/>
                    <a:ea typeface="Verdana"/>
                    <a:cs typeface="Verdana"/>
                    <a:sym typeface="Verdana"/>
                  </a:rPr>
                  <a:t>SC</a:t>
                </a:r>
                <a:endParaRPr kumimoji="0" sz="800" b="1" i="0" u="none" strike="noStrike" kern="1200" cap="none" spc="0" normalizeH="0" baseline="0" noProof="0" dirty="0">
                  <a:ln>
                    <a:noFill/>
                  </a:ln>
                  <a:solidFill>
                    <a:prstClr val="white"/>
                  </a:solidFill>
                  <a:effectLst/>
                  <a:uLnTx/>
                  <a:uFillTx/>
                  <a:latin typeface="Calibri"/>
                  <a:ea typeface="+mn-ea"/>
                  <a:cs typeface="+mn-cs"/>
                </a:endParaRPr>
              </a:p>
            </p:txBody>
          </p:sp>
          <p:sp>
            <p:nvSpPr>
              <p:cNvPr id="143" name="Google Shape;2940;p71">
                <a:extLst>
                  <a:ext uri="{FF2B5EF4-FFF2-40B4-BE49-F238E27FC236}">
                    <a16:creationId xmlns:a16="http://schemas.microsoft.com/office/drawing/2014/main" id="{D674A49F-85E0-5BFC-9F15-E5BD381B428A}"/>
                  </a:ext>
                </a:extLst>
              </p:cNvPr>
              <p:cNvSpPr txBox="1"/>
              <p:nvPr/>
            </p:nvSpPr>
            <p:spPr>
              <a:xfrm>
                <a:off x="5916105" y="4883917"/>
                <a:ext cx="433904" cy="215444"/>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prstClr val="black"/>
                  </a:buClr>
                  <a:buSzPts val="800"/>
                  <a:buFont typeface="Arial"/>
                  <a:buNone/>
                  <a:tabLst/>
                  <a:defRPr/>
                </a:pPr>
                <a:r>
                  <a:rPr kumimoji="0" lang="en-US" sz="800" b="1" i="0" u="none" strike="noStrike" kern="1200" cap="none" spc="0" normalizeH="0" baseline="0" noProof="0" dirty="0">
                    <a:ln>
                      <a:noFill/>
                    </a:ln>
                    <a:solidFill>
                      <a:prstClr val="white"/>
                    </a:solidFill>
                    <a:effectLst/>
                    <a:uLnTx/>
                    <a:uFillTx/>
                    <a:latin typeface="Calibri"/>
                    <a:ea typeface="Verdana"/>
                    <a:cs typeface="Verdana"/>
                    <a:sym typeface="Verdana"/>
                  </a:rPr>
                  <a:t>GA</a:t>
                </a:r>
                <a:endParaRPr kumimoji="0" sz="800" b="1" i="0" u="none" strike="noStrike" kern="1200" cap="none" spc="0" normalizeH="0" baseline="0" noProof="0" dirty="0">
                  <a:ln>
                    <a:noFill/>
                  </a:ln>
                  <a:solidFill>
                    <a:prstClr val="white"/>
                  </a:solidFill>
                  <a:effectLst/>
                  <a:uLnTx/>
                  <a:uFillTx/>
                  <a:latin typeface="Calibri"/>
                  <a:ea typeface="+mn-ea"/>
                  <a:cs typeface="+mn-cs"/>
                </a:endParaRPr>
              </a:p>
            </p:txBody>
          </p:sp>
          <p:sp>
            <p:nvSpPr>
              <p:cNvPr id="144" name="Google Shape;2941;p71">
                <a:extLst>
                  <a:ext uri="{FF2B5EF4-FFF2-40B4-BE49-F238E27FC236}">
                    <a16:creationId xmlns:a16="http://schemas.microsoft.com/office/drawing/2014/main" id="{B317034F-B816-C648-7E33-D1619A001BBE}"/>
                  </a:ext>
                </a:extLst>
              </p:cNvPr>
              <p:cNvSpPr txBox="1"/>
              <p:nvPr/>
            </p:nvSpPr>
            <p:spPr>
              <a:xfrm>
                <a:off x="5552607" y="4471167"/>
                <a:ext cx="388897" cy="214312"/>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prstClr val="black"/>
                  </a:buClr>
                  <a:buSzPts val="800"/>
                  <a:buFont typeface="Arial"/>
                  <a:buNone/>
                  <a:tabLst/>
                  <a:defRPr/>
                </a:pPr>
                <a:r>
                  <a:rPr kumimoji="0" lang="en-US" sz="800" b="1" i="0" u="none" strike="noStrike" kern="1200" cap="none" spc="0" normalizeH="0" baseline="0" noProof="0" dirty="0">
                    <a:ln>
                      <a:noFill/>
                    </a:ln>
                    <a:solidFill>
                      <a:prstClr val="white"/>
                    </a:solidFill>
                    <a:effectLst/>
                    <a:uLnTx/>
                    <a:uFillTx/>
                    <a:latin typeface="Calibri"/>
                    <a:ea typeface="Verdana"/>
                    <a:cs typeface="Verdana"/>
                    <a:sym typeface="Verdana"/>
                  </a:rPr>
                  <a:t>TN</a:t>
                </a:r>
                <a:endParaRPr kumimoji="0" sz="800" b="1" i="0" u="none" strike="noStrike" kern="1200" cap="none" spc="0" normalizeH="0" baseline="0" noProof="0" dirty="0">
                  <a:ln>
                    <a:noFill/>
                  </a:ln>
                  <a:solidFill>
                    <a:prstClr val="white"/>
                  </a:solidFill>
                  <a:effectLst/>
                  <a:uLnTx/>
                  <a:uFillTx/>
                  <a:latin typeface="Calibri"/>
                  <a:ea typeface="+mn-ea"/>
                  <a:cs typeface="+mn-cs"/>
                </a:endParaRPr>
              </a:p>
            </p:txBody>
          </p:sp>
          <p:sp>
            <p:nvSpPr>
              <p:cNvPr id="145" name="Google Shape;2942;p71">
                <a:extLst>
                  <a:ext uri="{FF2B5EF4-FFF2-40B4-BE49-F238E27FC236}">
                    <a16:creationId xmlns:a16="http://schemas.microsoft.com/office/drawing/2014/main" id="{9A484BE4-7D1C-B04C-4B63-B77F8D10FB3F}"/>
                  </a:ext>
                </a:extLst>
              </p:cNvPr>
              <p:cNvSpPr txBox="1"/>
              <p:nvPr/>
            </p:nvSpPr>
            <p:spPr>
              <a:xfrm>
                <a:off x="5616101" y="4207304"/>
                <a:ext cx="396959" cy="215444"/>
              </a:xfrm>
              <a:prstGeom prst="rect">
                <a:avLst/>
              </a:prstGeom>
              <a:noFill/>
              <a:ln>
                <a:noFill/>
              </a:ln>
            </p:spPr>
            <p:txBody>
              <a:bodyPr spcFirstLastPara="1" wrap="square" lIns="91425" tIns="45700" rIns="91425" bIns="45700" anchor="t" anchorCtr="0">
                <a:noAutofit/>
              </a:bodyPr>
              <a:lstStyle/>
              <a:p>
                <a:pPr marL="0" marR="0" lvl="0" indent="0" algn="ctr" defTabSz="914400" rtl="0" eaLnBrk="1" fontAlgn="auto" latinLnBrk="0" hangingPunct="1">
                  <a:lnSpc>
                    <a:spcPct val="100000"/>
                  </a:lnSpc>
                  <a:spcBef>
                    <a:spcPts val="0"/>
                  </a:spcBef>
                  <a:spcAft>
                    <a:spcPts val="0"/>
                  </a:spcAft>
                  <a:buClr>
                    <a:prstClr val="black"/>
                  </a:buClr>
                  <a:buSzPts val="800"/>
                  <a:buFont typeface="Arial"/>
                  <a:buNone/>
                  <a:tabLst/>
                  <a:defRPr/>
                </a:pPr>
                <a:r>
                  <a:rPr kumimoji="0" lang="en-US" sz="800" b="1" i="0" u="none" strike="noStrike" kern="1200" cap="none" spc="0" normalizeH="0" baseline="0" noProof="0" dirty="0">
                    <a:ln>
                      <a:noFill/>
                    </a:ln>
                    <a:solidFill>
                      <a:prstClr val="black"/>
                    </a:solidFill>
                    <a:effectLst/>
                    <a:uLnTx/>
                    <a:uFillTx/>
                    <a:latin typeface="Calibri"/>
                    <a:ea typeface="Verdana"/>
                    <a:cs typeface="Verdana"/>
                    <a:sym typeface="Verdana"/>
                  </a:rPr>
                  <a:t>KY</a:t>
                </a:r>
                <a:endParaRPr kumimoji="0" sz="800" b="1" i="0" u="none" strike="noStrike" kern="1200" cap="none" spc="0" normalizeH="0" baseline="0" noProof="0" dirty="0">
                  <a:ln>
                    <a:noFill/>
                  </a:ln>
                  <a:solidFill>
                    <a:prstClr val="black"/>
                  </a:solidFill>
                  <a:effectLst/>
                  <a:uLnTx/>
                  <a:uFillTx/>
                  <a:latin typeface="Calibri"/>
                  <a:ea typeface="+mn-ea"/>
                  <a:cs typeface="+mn-cs"/>
                </a:endParaRPr>
              </a:p>
            </p:txBody>
          </p:sp>
          <p:sp>
            <p:nvSpPr>
              <p:cNvPr id="146" name="Google Shape;2943;p71">
                <a:extLst>
                  <a:ext uri="{FF2B5EF4-FFF2-40B4-BE49-F238E27FC236}">
                    <a16:creationId xmlns:a16="http://schemas.microsoft.com/office/drawing/2014/main" id="{52888C1E-7631-6E9B-834F-795998668049}"/>
                  </a:ext>
                </a:extLst>
              </p:cNvPr>
              <p:cNvSpPr txBox="1"/>
              <p:nvPr/>
            </p:nvSpPr>
            <p:spPr>
              <a:xfrm>
                <a:off x="5514703" y="3904429"/>
                <a:ext cx="303180" cy="21590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prstClr val="black"/>
                  </a:buClr>
                  <a:buSzPts val="800"/>
                  <a:buFont typeface="Arial"/>
                  <a:buNone/>
                  <a:tabLst/>
                  <a:defRPr/>
                </a:pPr>
                <a:r>
                  <a:rPr kumimoji="0" lang="en-US" sz="800" b="1" i="0" u="none" strike="noStrike" kern="1200" cap="none" spc="0" normalizeH="0" baseline="0" noProof="0" dirty="0">
                    <a:ln>
                      <a:noFill/>
                    </a:ln>
                    <a:solidFill>
                      <a:prstClr val="black"/>
                    </a:solidFill>
                    <a:effectLst/>
                    <a:uLnTx/>
                    <a:uFillTx/>
                    <a:latin typeface="Calibri"/>
                    <a:ea typeface="Verdana"/>
                    <a:cs typeface="Verdana"/>
                    <a:sym typeface="Verdana"/>
                  </a:rPr>
                  <a:t>IN</a:t>
                </a:r>
                <a:endParaRPr kumimoji="0" sz="800" b="1" i="0" u="none" strike="noStrike" kern="1200" cap="none" spc="0" normalizeH="0" baseline="0" noProof="0" dirty="0">
                  <a:ln>
                    <a:noFill/>
                  </a:ln>
                  <a:solidFill>
                    <a:prstClr val="black"/>
                  </a:solidFill>
                  <a:effectLst/>
                  <a:uLnTx/>
                  <a:uFillTx/>
                  <a:latin typeface="Calibri"/>
                  <a:ea typeface="+mn-ea"/>
                  <a:cs typeface="+mn-cs"/>
                </a:endParaRPr>
              </a:p>
            </p:txBody>
          </p:sp>
          <p:sp>
            <p:nvSpPr>
              <p:cNvPr id="147" name="Google Shape;2944;p71">
                <a:extLst>
                  <a:ext uri="{FF2B5EF4-FFF2-40B4-BE49-F238E27FC236}">
                    <a16:creationId xmlns:a16="http://schemas.microsoft.com/office/drawing/2014/main" id="{45C6FFD8-A0A3-7976-66C2-1A3D5F8A5708}"/>
                  </a:ext>
                </a:extLst>
              </p:cNvPr>
              <p:cNvSpPr txBox="1"/>
              <p:nvPr/>
            </p:nvSpPr>
            <p:spPr>
              <a:xfrm>
                <a:off x="5608163" y="3467867"/>
                <a:ext cx="319055" cy="21590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prstClr val="black"/>
                  </a:buClr>
                  <a:buSzPts val="800"/>
                  <a:buFont typeface="Arial"/>
                  <a:buNone/>
                  <a:tabLst/>
                  <a:defRPr/>
                </a:pPr>
                <a:r>
                  <a:rPr kumimoji="0" lang="en-US" sz="800" b="1" i="0" u="none" strike="noStrike" kern="1200" cap="none" spc="0" normalizeH="0" baseline="0" noProof="0" dirty="0">
                    <a:ln>
                      <a:noFill/>
                    </a:ln>
                    <a:solidFill>
                      <a:prstClr val="white"/>
                    </a:solidFill>
                    <a:effectLst/>
                    <a:uLnTx/>
                    <a:uFillTx/>
                    <a:latin typeface="Calibri"/>
                    <a:ea typeface="Verdana"/>
                    <a:cs typeface="Verdana"/>
                    <a:sym typeface="Verdana"/>
                  </a:rPr>
                  <a:t>MI</a:t>
                </a:r>
                <a:endParaRPr kumimoji="0" sz="800" b="1" i="0" u="none" strike="noStrike" kern="1200" cap="none" spc="0" normalizeH="0" baseline="0" noProof="0" dirty="0">
                  <a:ln>
                    <a:noFill/>
                  </a:ln>
                  <a:solidFill>
                    <a:prstClr val="white"/>
                  </a:solidFill>
                  <a:effectLst/>
                  <a:uLnTx/>
                  <a:uFillTx/>
                  <a:latin typeface="Calibri"/>
                  <a:ea typeface="+mn-ea"/>
                  <a:cs typeface="+mn-cs"/>
                </a:endParaRPr>
              </a:p>
            </p:txBody>
          </p:sp>
          <p:sp>
            <p:nvSpPr>
              <p:cNvPr id="148" name="Google Shape;2945;p71">
                <a:extLst>
                  <a:ext uri="{FF2B5EF4-FFF2-40B4-BE49-F238E27FC236}">
                    <a16:creationId xmlns:a16="http://schemas.microsoft.com/office/drawing/2014/main" id="{B65C44FB-67FC-7211-3579-841BECBB4DDB}"/>
                  </a:ext>
                </a:extLst>
              </p:cNvPr>
              <p:cNvSpPr txBox="1"/>
              <p:nvPr/>
            </p:nvSpPr>
            <p:spPr>
              <a:xfrm>
                <a:off x="5065295" y="3302767"/>
                <a:ext cx="329287" cy="215444"/>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prstClr val="black"/>
                  </a:buClr>
                  <a:buSzPts val="800"/>
                  <a:buFont typeface="Arial"/>
                  <a:buNone/>
                  <a:tabLst/>
                  <a:defRPr/>
                </a:pPr>
                <a:r>
                  <a:rPr kumimoji="0" lang="en-US" sz="800" b="1" i="0" u="none" strike="noStrike" kern="1200" cap="none" spc="0" normalizeH="0" baseline="0" noProof="0" dirty="0">
                    <a:ln>
                      <a:noFill/>
                    </a:ln>
                    <a:solidFill>
                      <a:prstClr val="white"/>
                    </a:solidFill>
                    <a:effectLst/>
                    <a:uLnTx/>
                    <a:uFillTx/>
                    <a:latin typeface="Calibri"/>
                    <a:ea typeface="Verdana"/>
                    <a:cs typeface="Verdana"/>
                    <a:sym typeface="Verdana"/>
                  </a:rPr>
                  <a:t>WI</a:t>
                </a:r>
                <a:endParaRPr kumimoji="0" sz="800" b="1" i="0" u="none" strike="noStrike" kern="1200" cap="none" spc="0" normalizeH="0" baseline="0" noProof="0" dirty="0">
                  <a:ln>
                    <a:noFill/>
                  </a:ln>
                  <a:solidFill>
                    <a:prstClr val="white"/>
                  </a:solidFill>
                  <a:effectLst/>
                  <a:uLnTx/>
                  <a:uFillTx/>
                  <a:latin typeface="Calibri"/>
                  <a:ea typeface="+mn-ea"/>
                  <a:cs typeface="+mn-cs"/>
                </a:endParaRPr>
              </a:p>
            </p:txBody>
          </p:sp>
          <p:sp>
            <p:nvSpPr>
              <p:cNvPr id="149" name="Google Shape;2946;p71">
                <a:extLst>
                  <a:ext uri="{FF2B5EF4-FFF2-40B4-BE49-F238E27FC236}">
                    <a16:creationId xmlns:a16="http://schemas.microsoft.com/office/drawing/2014/main" id="{FD5B3633-86B8-A2A3-AF00-478C2C3091C4}"/>
                  </a:ext>
                </a:extLst>
              </p:cNvPr>
              <p:cNvSpPr txBox="1"/>
              <p:nvPr/>
            </p:nvSpPr>
            <p:spPr>
              <a:xfrm>
                <a:off x="4590683" y="3093217"/>
                <a:ext cx="357150" cy="21590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prstClr val="black"/>
                  </a:buClr>
                  <a:buSzPts val="800"/>
                  <a:buFont typeface="Arial"/>
                  <a:buNone/>
                  <a:tabLst/>
                  <a:defRPr/>
                </a:pPr>
                <a:r>
                  <a:rPr kumimoji="0" lang="en-US" sz="800" b="1" i="0" u="none" strike="noStrike" kern="1200" cap="none" spc="0" normalizeH="0" baseline="0" noProof="0" dirty="0">
                    <a:ln>
                      <a:noFill/>
                    </a:ln>
                    <a:solidFill>
                      <a:prstClr val="white"/>
                    </a:solidFill>
                    <a:effectLst/>
                    <a:uLnTx/>
                    <a:uFillTx/>
                    <a:latin typeface="Calibri"/>
                    <a:ea typeface="Verdana"/>
                    <a:cs typeface="Verdana"/>
                    <a:sym typeface="Verdana"/>
                  </a:rPr>
                  <a:t>MN</a:t>
                </a:r>
                <a:endParaRPr kumimoji="0" sz="800" b="1" i="0" u="none" strike="noStrike" kern="1200" cap="none" spc="0" normalizeH="0" baseline="0" noProof="0" dirty="0">
                  <a:ln>
                    <a:noFill/>
                  </a:ln>
                  <a:solidFill>
                    <a:prstClr val="white"/>
                  </a:solidFill>
                  <a:effectLst/>
                  <a:uLnTx/>
                  <a:uFillTx/>
                  <a:latin typeface="Calibri"/>
                  <a:ea typeface="+mn-ea"/>
                  <a:cs typeface="+mn-cs"/>
                </a:endParaRPr>
              </a:p>
            </p:txBody>
          </p:sp>
          <p:sp>
            <p:nvSpPr>
              <p:cNvPr id="150" name="Google Shape;2947;p71">
                <a:extLst>
                  <a:ext uri="{FF2B5EF4-FFF2-40B4-BE49-F238E27FC236}">
                    <a16:creationId xmlns:a16="http://schemas.microsoft.com/office/drawing/2014/main" id="{DA835D7A-D3C9-7AF7-3E63-48D0E037810E}"/>
                  </a:ext>
                </a:extLst>
              </p:cNvPr>
              <p:cNvSpPr txBox="1"/>
              <p:nvPr/>
            </p:nvSpPr>
            <p:spPr>
              <a:xfrm>
                <a:off x="5199274" y="3904429"/>
                <a:ext cx="287307" cy="21590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prstClr val="black"/>
                  </a:buClr>
                  <a:buSzPts val="800"/>
                  <a:buFont typeface="Arial"/>
                  <a:buNone/>
                  <a:tabLst/>
                  <a:defRPr/>
                </a:pPr>
                <a:r>
                  <a:rPr kumimoji="0" lang="en-US" sz="800" b="1" i="0" u="none" strike="noStrike" kern="1200" cap="none" spc="0" normalizeH="0" baseline="0" noProof="0" dirty="0">
                    <a:ln>
                      <a:noFill/>
                    </a:ln>
                    <a:solidFill>
                      <a:prstClr val="white"/>
                    </a:solidFill>
                    <a:effectLst/>
                    <a:uLnTx/>
                    <a:uFillTx/>
                    <a:latin typeface="Calibri"/>
                    <a:ea typeface="Verdana"/>
                    <a:cs typeface="Verdana"/>
                    <a:sym typeface="Verdana"/>
                  </a:rPr>
                  <a:t>IL</a:t>
                </a:r>
                <a:endParaRPr kumimoji="0" sz="800" b="1" i="0" u="none" strike="noStrike" kern="1200" cap="none" spc="0" normalizeH="0" baseline="0" noProof="0" dirty="0">
                  <a:ln>
                    <a:noFill/>
                  </a:ln>
                  <a:solidFill>
                    <a:prstClr val="white"/>
                  </a:solidFill>
                  <a:effectLst/>
                  <a:uLnTx/>
                  <a:uFillTx/>
                  <a:latin typeface="Calibri"/>
                  <a:ea typeface="+mn-ea"/>
                  <a:cs typeface="+mn-cs"/>
                </a:endParaRPr>
              </a:p>
            </p:txBody>
          </p:sp>
          <p:sp>
            <p:nvSpPr>
              <p:cNvPr id="151" name="Google Shape;2948;p71">
                <a:extLst>
                  <a:ext uri="{FF2B5EF4-FFF2-40B4-BE49-F238E27FC236}">
                    <a16:creationId xmlns:a16="http://schemas.microsoft.com/office/drawing/2014/main" id="{A10A7396-750D-EA63-64A5-BAB2E96DBFBB}"/>
                  </a:ext>
                </a:extLst>
              </p:cNvPr>
              <p:cNvSpPr txBox="1"/>
              <p:nvPr/>
            </p:nvSpPr>
            <p:spPr>
              <a:xfrm>
                <a:off x="4841495" y="5127540"/>
                <a:ext cx="337305" cy="215444"/>
              </a:xfrm>
              <a:prstGeom prst="rect">
                <a:avLst/>
              </a:prstGeom>
              <a:noFill/>
              <a:ln>
                <a:noFill/>
              </a:ln>
            </p:spPr>
            <p:txBody>
              <a:bodyPr spcFirstLastPara="1" wrap="square" lIns="91425" tIns="45700" rIns="91425" bIns="45700" anchor="t" anchorCtr="0">
                <a:noAutofit/>
              </a:bodyPr>
              <a:lstStyle/>
              <a:p>
                <a:pPr marL="0" marR="0" lvl="0" indent="0" algn="ctr" defTabSz="914400" rtl="0" eaLnBrk="1" fontAlgn="auto" latinLnBrk="0" hangingPunct="1">
                  <a:lnSpc>
                    <a:spcPct val="100000"/>
                  </a:lnSpc>
                  <a:spcBef>
                    <a:spcPts val="0"/>
                  </a:spcBef>
                  <a:spcAft>
                    <a:spcPts val="0"/>
                  </a:spcAft>
                  <a:buClr>
                    <a:prstClr val="black"/>
                  </a:buClr>
                  <a:buSzPts val="800"/>
                  <a:buFont typeface="Arial"/>
                  <a:buNone/>
                  <a:tabLst/>
                  <a:defRPr/>
                </a:pPr>
                <a:r>
                  <a:rPr kumimoji="0" lang="en-US" sz="800" b="1" i="0" u="none" strike="noStrike" kern="1200" cap="none" spc="0" normalizeH="0" baseline="0" noProof="0" dirty="0">
                    <a:ln>
                      <a:noFill/>
                    </a:ln>
                    <a:solidFill>
                      <a:prstClr val="black"/>
                    </a:solidFill>
                    <a:effectLst/>
                    <a:uLnTx/>
                    <a:uFillTx/>
                    <a:latin typeface="Calibri"/>
                    <a:ea typeface="Verdana"/>
                    <a:cs typeface="Verdana"/>
                    <a:sym typeface="Verdana"/>
                  </a:rPr>
                  <a:t>LA</a:t>
                </a:r>
                <a:endParaRPr kumimoji="0" sz="800" b="1" i="0" u="none" strike="noStrike" kern="1200" cap="none" spc="0" normalizeH="0" baseline="0" noProof="0" dirty="0">
                  <a:ln>
                    <a:noFill/>
                  </a:ln>
                  <a:solidFill>
                    <a:prstClr val="black"/>
                  </a:solidFill>
                  <a:effectLst/>
                  <a:uLnTx/>
                  <a:uFillTx/>
                  <a:latin typeface="Calibri"/>
                  <a:ea typeface="+mn-ea"/>
                  <a:cs typeface="+mn-cs"/>
                </a:endParaRPr>
              </a:p>
            </p:txBody>
          </p:sp>
          <p:sp>
            <p:nvSpPr>
              <p:cNvPr id="152" name="Google Shape;2949;p71">
                <a:extLst>
                  <a:ext uri="{FF2B5EF4-FFF2-40B4-BE49-F238E27FC236}">
                    <a16:creationId xmlns:a16="http://schemas.microsoft.com/office/drawing/2014/main" id="{7031D2DB-521A-C5EE-4EEF-713CF18E7E36}"/>
                  </a:ext>
                </a:extLst>
              </p:cNvPr>
              <p:cNvSpPr txBox="1"/>
              <p:nvPr/>
            </p:nvSpPr>
            <p:spPr>
              <a:xfrm>
                <a:off x="4100195" y="5087117"/>
                <a:ext cx="325730" cy="215444"/>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prstClr val="black"/>
                  </a:buClr>
                  <a:buSzPts val="800"/>
                  <a:buFont typeface="Arial"/>
                  <a:buNone/>
                  <a:tabLst/>
                  <a:defRPr/>
                </a:pPr>
                <a:r>
                  <a:rPr kumimoji="0" lang="en-US" sz="800" b="1" i="0" u="none" strike="noStrike" kern="1200" cap="none" spc="0" normalizeH="0" baseline="0" noProof="0" dirty="0">
                    <a:ln>
                      <a:noFill/>
                    </a:ln>
                    <a:solidFill>
                      <a:prstClr val="white"/>
                    </a:solidFill>
                    <a:effectLst/>
                    <a:uLnTx/>
                    <a:uFillTx/>
                    <a:latin typeface="Calibri"/>
                    <a:ea typeface="Verdana"/>
                    <a:cs typeface="Verdana"/>
                    <a:sym typeface="Verdana"/>
                  </a:rPr>
                  <a:t>TX</a:t>
                </a:r>
                <a:endParaRPr kumimoji="0" sz="800" b="1" i="0" u="none" strike="noStrike" kern="1200" cap="none" spc="0" normalizeH="0" baseline="0" noProof="0" dirty="0">
                  <a:ln>
                    <a:noFill/>
                  </a:ln>
                  <a:solidFill>
                    <a:prstClr val="white"/>
                  </a:solidFill>
                  <a:effectLst/>
                  <a:uLnTx/>
                  <a:uFillTx/>
                  <a:latin typeface="Calibri"/>
                  <a:ea typeface="+mn-ea"/>
                  <a:cs typeface="+mn-cs"/>
                </a:endParaRPr>
              </a:p>
            </p:txBody>
          </p:sp>
          <p:sp>
            <p:nvSpPr>
              <p:cNvPr id="153" name="Google Shape;2950;p71">
                <a:extLst>
                  <a:ext uri="{FF2B5EF4-FFF2-40B4-BE49-F238E27FC236}">
                    <a16:creationId xmlns:a16="http://schemas.microsoft.com/office/drawing/2014/main" id="{7AEB73C8-8011-4214-BDC3-560AD1C3347A}"/>
                  </a:ext>
                </a:extLst>
              </p:cNvPr>
              <p:cNvSpPr txBox="1"/>
              <p:nvPr/>
            </p:nvSpPr>
            <p:spPr>
              <a:xfrm>
                <a:off x="4301786" y="4556892"/>
                <a:ext cx="466676" cy="21590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prstClr val="black"/>
                  </a:buClr>
                  <a:buSzPts val="800"/>
                  <a:buFont typeface="Arial"/>
                  <a:buNone/>
                  <a:tabLst/>
                  <a:defRPr/>
                </a:pPr>
                <a:r>
                  <a:rPr kumimoji="0" lang="en-US" sz="800" b="1" i="0" u="none" strike="noStrike" kern="1200" cap="none" spc="0" normalizeH="0" baseline="0" noProof="0" dirty="0">
                    <a:ln>
                      <a:noFill/>
                    </a:ln>
                    <a:solidFill>
                      <a:prstClr val="white"/>
                    </a:solidFill>
                    <a:effectLst/>
                    <a:uLnTx/>
                    <a:uFillTx/>
                    <a:latin typeface="Calibri"/>
                    <a:ea typeface="Verdana"/>
                    <a:cs typeface="Verdana"/>
                    <a:sym typeface="Verdana"/>
                  </a:rPr>
                  <a:t>OK</a:t>
                </a:r>
                <a:endParaRPr kumimoji="0" sz="800" b="1" i="0" u="none" strike="noStrike" kern="1200" cap="none" spc="0" normalizeH="0" baseline="0" noProof="0" dirty="0">
                  <a:ln>
                    <a:noFill/>
                  </a:ln>
                  <a:solidFill>
                    <a:prstClr val="white"/>
                  </a:solidFill>
                  <a:effectLst/>
                  <a:uLnTx/>
                  <a:uFillTx/>
                  <a:latin typeface="Calibri"/>
                  <a:ea typeface="+mn-ea"/>
                  <a:cs typeface="+mn-cs"/>
                </a:endParaRPr>
              </a:p>
            </p:txBody>
          </p:sp>
          <p:sp>
            <p:nvSpPr>
              <p:cNvPr id="154" name="Google Shape;2951;p71">
                <a:extLst>
                  <a:ext uri="{FF2B5EF4-FFF2-40B4-BE49-F238E27FC236}">
                    <a16:creationId xmlns:a16="http://schemas.microsoft.com/office/drawing/2014/main" id="{6ACB3BF0-3043-B81E-D1D9-E769C55FD79A}"/>
                  </a:ext>
                </a:extLst>
              </p:cNvPr>
              <p:cNvSpPr txBox="1"/>
              <p:nvPr/>
            </p:nvSpPr>
            <p:spPr>
              <a:xfrm>
                <a:off x="2650959" y="3280542"/>
                <a:ext cx="306895" cy="215444"/>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prstClr val="black"/>
                  </a:buClr>
                  <a:buSzPts val="800"/>
                  <a:buFont typeface="Arial"/>
                  <a:buNone/>
                  <a:tabLst/>
                  <a:defRPr/>
                </a:pPr>
                <a:r>
                  <a:rPr kumimoji="0" lang="en-US" sz="800" b="1" i="0" u="none" strike="noStrike" kern="1200" cap="none" spc="0" normalizeH="0" baseline="0" noProof="0" dirty="0">
                    <a:ln>
                      <a:noFill/>
                    </a:ln>
                    <a:solidFill>
                      <a:prstClr val="white"/>
                    </a:solidFill>
                    <a:effectLst/>
                    <a:uLnTx/>
                    <a:uFillTx/>
                    <a:latin typeface="Calibri"/>
                    <a:ea typeface="Verdana"/>
                    <a:cs typeface="Verdana"/>
                    <a:sym typeface="Verdana"/>
                  </a:rPr>
                  <a:t>ID</a:t>
                </a:r>
                <a:endParaRPr kumimoji="0" sz="800" b="1" i="0" u="none" strike="noStrike" kern="1200" cap="none" spc="0" normalizeH="0" baseline="0" noProof="0" dirty="0">
                  <a:ln>
                    <a:noFill/>
                  </a:ln>
                  <a:solidFill>
                    <a:prstClr val="white"/>
                  </a:solidFill>
                  <a:effectLst/>
                  <a:uLnTx/>
                  <a:uFillTx/>
                  <a:latin typeface="Calibri"/>
                  <a:ea typeface="+mn-ea"/>
                  <a:cs typeface="+mn-cs"/>
                </a:endParaRPr>
              </a:p>
            </p:txBody>
          </p:sp>
          <p:sp>
            <p:nvSpPr>
              <p:cNvPr id="155" name="Google Shape;2952;p71">
                <a:extLst>
                  <a:ext uri="{FF2B5EF4-FFF2-40B4-BE49-F238E27FC236}">
                    <a16:creationId xmlns:a16="http://schemas.microsoft.com/office/drawing/2014/main" id="{0B003257-BE0E-EE3E-4869-5D7DF2E3C4B2}"/>
                  </a:ext>
                </a:extLst>
              </p:cNvPr>
              <p:cNvSpPr txBox="1"/>
              <p:nvPr/>
            </p:nvSpPr>
            <p:spPr>
              <a:xfrm>
                <a:off x="2213421" y="3780604"/>
                <a:ext cx="446512" cy="215444"/>
              </a:xfrm>
              <a:prstGeom prst="rect">
                <a:avLst/>
              </a:prstGeom>
              <a:noFill/>
              <a:ln>
                <a:noFill/>
              </a:ln>
            </p:spPr>
            <p:txBody>
              <a:bodyPr spcFirstLastPara="1" wrap="square" lIns="91425" tIns="45700" rIns="91425" bIns="45700" anchor="t" anchorCtr="0">
                <a:noAutofit/>
              </a:bodyPr>
              <a:lstStyle/>
              <a:p>
                <a:pPr marL="0" marR="0" lvl="0" indent="0" algn="just" defTabSz="914400" rtl="0" eaLnBrk="1" fontAlgn="auto" latinLnBrk="0" hangingPunct="1">
                  <a:lnSpc>
                    <a:spcPct val="100000"/>
                  </a:lnSpc>
                  <a:spcBef>
                    <a:spcPts val="0"/>
                  </a:spcBef>
                  <a:spcAft>
                    <a:spcPts val="0"/>
                  </a:spcAft>
                  <a:buClr>
                    <a:prstClr val="black"/>
                  </a:buClr>
                  <a:buSzPts val="800"/>
                  <a:buFont typeface="Arial"/>
                  <a:buNone/>
                  <a:tabLst/>
                  <a:defRPr/>
                </a:pPr>
                <a:r>
                  <a:rPr kumimoji="0" lang="en-US" sz="800" b="1" i="0" u="none" strike="noStrike" kern="1200" cap="none" spc="0" normalizeH="0" baseline="0" noProof="0" dirty="0">
                    <a:ln>
                      <a:noFill/>
                    </a:ln>
                    <a:solidFill>
                      <a:prstClr val="white"/>
                    </a:solidFill>
                    <a:effectLst/>
                    <a:uLnTx/>
                    <a:uFillTx/>
                    <a:latin typeface="Calibri"/>
                    <a:ea typeface="Verdana"/>
                    <a:cs typeface="Verdana"/>
                    <a:sym typeface="Verdana"/>
                  </a:rPr>
                  <a:t>NV</a:t>
                </a:r>
                <a:endParaRPr kumimoji="0" sz="800" b="1" i="0" u="none" strike="noStrike" kern="1200" cap="none" spc="0" normalizeH="0" baseline="0" noProof="0" dirty="0">
                  <a:ln>
                    <a:noFill/>
                  </a:ln>
                  <a:solidFill>
                    <a:prstClr val="white"/>
                  </a:solidFill>
                  <a:effectLst/>
                  <a:uLnTx/>
                  <a:uFillTx/>
                  <a:latin typeface="Calibri"/>
                  <a:ea typeface="+mn-ea"/>
                  <a:cs typeface="+mn-cs"/>
                </a:endParaRPr>
              </a:p>
            </p:txBody>
          </p:sp>
          <p:sp>
            <p:nvSpPr>
              <p:cNvPr id="156" name="Google Shape;2953;p71">
                <a:extLst>
                  <a:ext uri="{FF2B5EF4-FFF2-40B4-BE49-F238E27FC236}">
                    <a16:creationId xmlns:a16="http://schemas.microsoft.com/office/drawing/2014/main" id="{A989B241-213E-C330-3C33-B8E754E51512}"/>
                  </a:ext>
                </a:extLst>
              </p:cNvPr>
              <p:cNvSpPr txBox="1"/>
              <p:nvPr/>
            </p:nvSpPr>
            <p:spPr>
              <a:xfrm>
                <a:off x="2006502" y="3096840"/>
                <a:ext cx="450804" cy="215444"/>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prstClr val="black"/>
                  </a:buClr>
                  <a:buSzPts val="800"/>
                  <a:buFont typeface="Arial"/>
                  <a:buNone/>
                  <a:tabLst/>
                  <a:defRPr/>
                </a:pPr>
                <a:r>
                  <a:rPr kumimoji="0" lang="en-US" sz="800" b="1" i="0" u="none" strike="noStrike" kern="1200" cap="none" spc="0" normalizeH="0" baseline="0" noProof="0" dirty="0">
                    <a:ln>
                      <a:noFill/>
                    </a:ln>
                    <a:solidFill>
                      <a:prstClr val="white"/>
                    </a:solidFill>
                    <a:effectLst/>
                    <a:uLnTx/>
                    <a:uFillTx/>
                    <a:latin typeface="Calibri"/>
                    <a:ea typeface="Verdana"/>
                    <a:cs typeface="Verdana"/>
                    <a:sym typeface="Verdana"/>
                  </a:rPr>
                  <a:t>OR</a:t>
                </a:r>
                <a:endParaRPr kumimoji="0" sz="800" b="1" i="0" u="none" strike="noStrike" kern="1200" cap="none" spc="0" normalizeH="0" baseline="0" noProof="0" dirty="0">
                  <a:ln>
                    <a:noFill/>
                  </a:ln>
                  <a:solidFill>
                    <a:prstClr val="white"/>
                  </a:solidFill>
                  <a:effectLst/>
                  <a:uLnTx/>
                  <a:uFillTx/>
                  <a:latin typeface="Calibri"/>
                  <a:ea typeface="+mn-ea"/>
                  <a:cs typeface="+mn-cs"/>
                </a:endParaRPr>
              </a:p>
            </p:txBody>
          </p:sp>
          <p:sp>
            <p:nvSpPr>
              <p:cNvPr id="157" name="Google Shape;2954;p71">
                <a:extLst>
                  <a:ext uri="{FF2B5EF4-FFF2-40B4-BE49-F238E27FC236}">
                    <a16:creationId xmlns:a16="http://schemas.microsoft.com/office/drawing/2014/main" id="{81CB902F-8FC2-1953-3670-D3B88D1243DA}"/>
                  </a:ext>
                </a:extLst>
              </p:cNvPr>
              <p:cNvSpPr txBox="1"/>
              <p:nvPr/>
            </p:nvSpPr>
            <p:spPr>
              <a:xfrm>
                <a:off x="2169997" y="2615379"/>
                <a:ext cx="364202" cy="215444"/>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prstClr val="black"/>
                  </a:buClr>
                  <a:buSzPts val="800"/>
                  <a:buFont typeface="Arial"/>
                  <a:buNone/>
                  <a:tabLst/>
                  <a:defRPr/>
                </a:pPr>
                <a:r>
                  <a:rPr kumimoji="0" lang="en-US" sz="800" b="1" i="0" u="none" strike="noStrike" kern="1200" cap="none" spc="0" normalizeH="0" baseline="0" noProof="0" dirty="0">
                    <a:ln>
                      <a:noFill/>
                    </a:ln>
                    <a:solidFill>
                      <a:prstClr val="black"/>
                    </a:solidFill>
                    <a:effectLst/>
                    <a:uLnTx/>
                    <a:uFillTx/>
                    <a:latin typeface="Calibri"/>
                    <a:ea typeface="Verdana"/>
                    <a:cs typeface="Verdana"/>
                    <a:sym typeface="Verdana"/>
                  </a:rPr>
                  <a:t>WA</a:t>
                </a:r>
                <a:endParaRPr kumimoji="0" sz="800" b="1" i="0" u="none" strike="noStrike" kern="1200" cap="none" spc="0" normalizeH="0" baseline="0" noProof="0" dirty="0">
                  <a:ln>
                    <a:noFill/>
                  </a:ln>
                  <a:solidFill>
                    <a:prstClr val="black"/>
                  </a:solidFill>
                  <a:effectLst/>
                  <a:uLnTx/>
                  <a:uFillTx/>
                  <a:latin typeface="Calibri"/>
                  <a:ea typeface="+mn-ea"/>
                  <a:cs typeface="+mn-cs"/>
                </a:endParaRPr>
              </a:p>
            </p:txBody>
          </p:sp>
          <p:sp>
            <p:nvSpPr>
              <p:cNvPr id="158" name="Google Shape;2955;p71">
                <a:extLst>
                  <a:ext uri="{FF2B5EF4-FFF2-40B4-BE49-F238E27FC236}">
                    <a16:creationId xmlns:a16="http://schemas.microsoft.com/office/drawing/2014/main" id="{D929C6F5-5D6C-1D5D-8B69-705244DDFAA1}"/>
                  </a:ext>
                </a:extLst>
              </p:cNvPr>
              <p:cNvSpPr txBox="1"/>
              <p:nvPr/>
            </p:nvSpPr>
            <p:spPr>
              <a:xfrm>
                <a:off x="1881270" y="4074288"/>
                <a:ext cx="387936" cy="215444"/>
              </a:xfrm>
              <a:prstGeom prst="rect">
                <a:avLst/>
              </a:prstGeom>
              <a:noFill/>
              <a:ln>
                <a:noFill/>
              </a:ln>
            </p:spPr>
            <p:txBody>
              <a:bodyPr spcFirstLastPara="1" wrap="square" lIns="91425" tIns="45700" rIns="91425" bIns="45700" anchor="t" anchorCtr="0">
                <a:noAutofit/>
              </a:bodyPr>
              <a:lstStyle/>
              <a:p>
                <a:pPr marL="0" marR="0" lvl="0" indent="0" algn="just" defTabSz="914400" rtl="0" eaLnBrk="1" fontAlgn="auto" latinLnBrk="0" hangingPunct="1">
                  <a:lnSpc>
                    <a:spcPct val="100000"/>
                  </a:lnSpc>
                  <a:spcBef>
                    <a:spcPts val="0"/>
                  </a:spcBef>
                  <a:spcAft>
                    <a:spcPts val="0"/>
                  </a:spcAft>
                  <a:buClr>
                    <a:prstClr val="black"/>
                  </a:buClr>
                  <a:buSzPts val="800"/>
                  <a:buFont typeface="Arial"/>
                  <a:buNone/>
                  <a:tabLst/>
                  <a:defRPr/>
                </a:pPr>
                <a:r>
                  <a:rPr kumimoji="0" lang="en-US" sz="800" b="1" i="0" u="none" strike="noStrike" kern="1200" cap="none" spc="0" normalizeH="0" baseline="0" noProof="0" dirty="0">
                    <a:ln>
                      <a:noFill/>
                    </a:ln>
                    <a:solidFill>
                      <a:prstClr val="white"/>
                    </a:solidFill>
                    <a:effectLst/>
                    <a:uLnTx/>
                    <a:uFillTx/>
                    <a:latin typeface="Calibri"/>
                    <a:ea typeface="Verdana"/>
                    <a:cs typeface="Verdana"/>
                    <a:sym typeface="Verdana"/>
                  </a:rPr>
                  <a:t>CA</a:t>
                </a:r>
                <a:endParaRPr kumimoji="0" sz="800" b="1" i="0" u="none" strike="noStrike" kern="1200" cap="none" spc="0" normalizeH="0" baseline="0" noProof="0" dirty="0">
                  <a:ln>
                    <a:noFill/>
                  </a:ln>
                  <a:solidFill>
                    <a:prstClr val="white"/>
                  </a:solidFill>
                  <a:effectLst/>
                  <a:uLnTx/>
                  <a:uFillTx/>
                  <a:latin typeface="Calibri"/>
                  <a:ea typeface="+mn-ea"/>
                  <a:cs typeface="+mn-cs"/>
                </a:endParaRPr>
              </a:p>
            </p:txBody>
          </p:sp>
          <p:sp>
            <p:nvSpPr>
              <p:cNvPr id="159" name="Google Shape;2956;p71">
                <a:extLst>
                  <a:ext uri="{FF2B5EF4-FFF2-40B4-BE49-F238E27FC236}">
                    <a16:creationId xmlns:a16="http://schemas.microsoft.com/office/drawing/2014/main" id="{CB264403-8CF0-A564-5B22-4761DC6E8FBB}"/>
                  </a:ext>
                </a:extLst>
              </p:cNvPr>
              <p:cNvSpPr txBox="1"/>
              <p:nvPr/>
            </p:nvSpPr>
            <p:spPr>
              <a:xfrm>
                <a:off x="2659935" y="4548946"/>
                <a:ext cx="460877" cy="215444"/>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prstClr val="black"/>
                  </a:buClr>
                  <a:buSzPts val="800"/>
                  <a:buFont typeface="Arial"/>
                  <a:buNone/>
                  <a:tabLst/>
                  <a:defRPr/>
                </a:pPr>
                <a:r>
                  <a:rPr kumimoji="0" lang="en-US" sz="800" b="1" i="0" u="none" strike="noStrike" kern="1200" cap="none" spc="0" normalizeH="0" baseline="0" noProof="0" dirty="0">
                    <a:ln>
                      <a:noFill/>
                    </a:ln>
                    <a:solidFill>
                      <a:prstClr val="white"/>
                    </a:solidFill>
                    <a:effectLst/>
                    <a:uLnTx/>
                    <a:uFillTx/>
                    <a:latin typeface="Calibri"/>
                    <a:ea typeface="Verdana"/>
                    <a:cs typeface="Verdana"/>
                    <a:sym typeface="Verdana"/>
                  </a:rPr>
                  <a:t>AZ</a:t>
                </a:r>
                <a:endParaRPr kumimoji="0" sz="800" b="1" i="0" u="none" strike="noStrike" kern="1200" cap="none" spc="0" normalizeH="0" baseline="0" noProof="0" dirty="0">
                  <a:ln>
                    <a:noFill/>
                  </a:ln>
                  <a:solidFill>
                    <a:prstClr val="white"/>
                  </a:solidFill>
                  <a:effectLst/>
                  <a:uLnTx/>
                  <a:uFillTx/>
                  <a:latin typeface="Calibri"/>
                  <a:ea typeface="+mn-ea"/>
                  <a:cs typeface="+mn-cs"/>
                </a:endParaRPr>
              </a:p>
            </p:txBody>
          </p:sp>
          <p:sp>
            <p:nvSpPr>
              <p:cNvPr id="160" name="Google Shape;2957;p71">
                <a:extLst>
                  <a:ext uri="{FF2B5EF4-FFF2-40B4-BE49-F238E27FC236}">
                    <a16:creationId xmlns:a16="http://schemas.microsoft.com/office/drawing/2014/main" id="{4D698AE6-7525-3A2F-533D-CF258B02429D}"/>
                  </a:ext>
                </a:extLst>
              </p:cNvPr>
              <p:cNvSpPr txBox="1"/>
              <p:nvPr/>
            </p:nvSpPr>
            <p:spPr>
              <a:xfrm>
                <a:off x="3338275" y="4647379"/>
                <a:ext cx="357151" cy="21590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prstClr val="black"/>
                  </a:buClr>
                  <a:buSzPts val="800"/>
                  <a:buFont typeface="Arial"/>
                  <a:buNone/>
                  <a:tabLst/>
                  <a:defRPr/>
                </a:pPr>
                <a:r>
                  <a:rPr kumimoji="0" lang="en-US" sz="800" b="1" i="0" u="none" strike="noStrike" kern="1200" cap="none" spc="0" normalizeH="0" baseline="0" noProof="0" dirty="0">
                    <a:ln>
                      <a:noFill/>
                    </a:ln>
                    <a:solidFill>
                      <a:prstClr val="white"/>
                    </a:solidFill>
                    <a:effectLst/>
                    <a:uLnTx/>
                    <a:uFillTx/>
                    <a:latin typeface="Calibri"/>
                    <a:ea typeface="Verdana"/>
                    <a:cs typeface="Verdana"/>
                    <a:sym typeface="Verdana"/>
                  </a:rPr>
                  <a:t>NM</a:t>
                </a:r>
                <a:endParaRPr kumimoji="0" sz="800" b="1" i="0" u="none" strike="noStrike" kern="1200" cap="none" spc="0" normalizeH="0" baseline="0" noProof="0" dirty="0">
                  <a:ln>
                    <a:noFill/>
                  </a:ln>
                  <a:solidFill>
                    <a:prstClr val="white"/>
                  </a:solidFill>
                  <a:effectLst/>
                  <a:uLnTx/>
                  <a:uFillTx/>
                  <a:latin typeface="Calibri"/>
                  <a:ea typeface="+mn-ea"/>
                  <a:cs typeface="+mn-cs"/>
                </a:endParaRPr>
              </a:p>
            </p:txBody>
          </p:sp>
          <p:sp>
            <p:nvSpPr>
              <p:cNvPr id="161" name="Google Shape;2958;p71">
                <a:extLst>
                  <a:ext uri="{FF2B5EF4-FFF2-40B4-BE49-F238E27FC236}">
                    <a16:creationId xmlns:a16="http://schemas.microsoft.com/office/drawing/2014/main" id="{A196A890-005E-1D40-20FC-7465C0BA5D32}"/>
                  </a:ext>
                </a:extLst>
              </p:cNvPr>
              <p:cNvSpPr txBox="1"/>
              <p:nvPr/>
            </p:nvSpPr>
            <p:spPr>
              <a:xfrm>
                <a:off x="3417416" y="4034604"/>
                <a:ext cx="419282" cy="215444"/>
              </a:xfrm>
              <a:prstGeom prst="rect">
                <a:avLst/>
              </a:prstGeom>
              <a:noFill/>
              <a:ln>
                <a:noFill/>
              </a:ln>
            </p:spPr>
            <p:txBody>
              <a:bodyPr spcFirstLastPara="1" wrap="square" lIns="91425" tIns="45700" rIns="91425" bIns="45700" anchor="t" anchorCtr="0">
                <a:noAutofit/>
              </a:bodyPr>
              <a:lstStyle/>
              <a:p>
                <a:pPr marL="0" marR="0" lvl="0" indent="0" algn="ctr" defTabSz="914400" rtl="0" eaLnBrk="1" fontAlgn="auto" latinLnBrk="0" hangingPunct="1">
                  <a:lnSpc>
                    <a:spcPct val="100000"/>
                  </a:lnSpc>
                  <a:spcBef>
                    <a:spcPts val="0"/>
                  </a:spcBef>
                  <a:spcAft>
                    <a:spcPts val="0"/>
                  </a:spcAft>
                  <a:buClr>
                    <a:prstClr val="black"/>
                  </a:buClr>
                  <a:buSzPts val="800"/>
                  <a:buFont typeface="Arial"/>
                  <a:buNone/>
                  <a:tabLst/>
                  <a:defRPr/>
                </a:pPr>
                <a:r>
                  <a:rPr kumimoji="0" lang="en-US" sz="800" b="1" i="0" u="none" strike="noStrike" kern="1200" cap="none" spc="0" normalizeH="0" baseline="0" noProof="0" dirty="0">
                    <a:ln>
                      <a:noFill/>
                    </a:ln>
                    <a:solidFill>
                      <a:prstClr val="white"/>
                    </a:solidFill>
                    <a:effectLst/>
                    <a:uLnTx/>
                    <a:uFillTx/>
                    <a:latin typeface="Calibri"/>
                    <a:ea typeface="Verdana"/>
                    <a:cs typeface="Verdana"/>
                    <a:sym typeface="Verdana"/>
                  </a:rPr>
                  <a:t>CO</a:t>
                </a:r>
                <a:endParaRPr kumimoji="0" sz="800" b="1" i="0" u="none" strike="noStrike" kern="1200" cap="none" spc="0" normalizeH="0" baseline="0" noProof="0" dirty="0">
                  <a:ln>
                    <a:noFill/>
                  </a:ln>
                  <a:solidFill>
                    <a:prstClr val="white"/>
                  </a:solidFill>
                  <a:effectLst/>
                  <a:uLnTx/>
                  <a:uFillTx/>
                  <a:latin typeface="Calibri"/>
                  <a:ea typeface="+mn-ea"/>
                  <a:cs typeface="+mn-cs"/>
                </a:endParaRPr>
              </a:p>
            </p:txBody>
          </p:sp>
          <p:sp>
            <p:nvSpPr>
              <p:cNvPr id="162" name="Google Shape;2959;p71">
                <a:extLst>
                  <a:ext uri="{FF2B5EF4-FFF2-40B4-BE49-F238E27FC236}">
                    <a16:creationId xmlns:a16="http://schemas.microsoft.com/office/drawing/2014/main" id="{455462B2-F32B-7A65-5B6A-95D0935426A9}"/>
                  </a:ext>
                </a:extLst>
              </p:cNvPr>
              <p:cNvSpPr txBox="1"/>
              <p:nvPr/>
            </p:nvSpPr>
            <p:spPr>
              <a:xfrm>
                <a:off x="3266845" y="3467868"/>
                <a:ext cx="428581" cy="21590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prstClr val="black"/>
                  </a:buClr>
                  <a:buSzPts val="800"/>
                  <a:buFont typeface="Arial"/>
                  <a:buNone/>
                  <a:tabLst/>
                  <a:defRPr/>
                </a:pPr>
                <a:r>
                  <a:rPr kumimoji="0" lang="en-US" sz="800" b="1" i="0" u="none" strike="noStrike" kern="1200" cap="none" spc="0" normalizeH="0" baseline="0" noProof="0" dirty="0">
                    <a:ln>
                      <a:noFill/>
                    </a:ln>
                    <a:solidFill>
                      <a:prstClr val="white"/>
                    </a:solidFill>
                    <a:effectLst/>
                    <a:uLnTx/>
                    <a:uFillTx/>
                    <a:latin typeface="Calibri"/>
                    <a:ea typeface="Verdana"/>
                    <a:cs typeface="Verdana"/>
                    <a:sym typeface="Verdana"/>
                  </a:rPr>
                  <a:t>WY</a:t>
                </a:r>
                <a:endParaRPr kumimoji="0" sz="800" b="1" i="0" u="none" strike="noStrike" kern="1200" cap="none" spc="0" normalizeH="0" baseline="0" noProof="0" dirty="0">
                  <a:ln>
                    <a:noFill/>
                  </a:ln>
                  <a:solidFill>
                    <a:prstClr val="white"/>
                  </a:solidFill>
                  <a:effectLst/>
                  <a:uLnTx/>
                  <a:uFillTx/>
                  <a:latin typeface="Calibri"/>
                  <a:ea typeface="+mn-ea"/>
                  <a:cs typeface="+mn-cs"/>
                </a:endParaRPr>
              </a:p>
            </p:txBody>
          </p:sp>
          <p:sp>
            <p:nvSpPr>
              <p:cNvPr id="163" name="Google Shape;2960;p71">
                <a:extLst>
                  <a:ext uri="{FF2B5EF4-FFF2-40B4-BE49-F238E27FC236}">
                    <a16:creationId xmlns:a16="http://schemas.microsoft.com/office/drawing/2014/main" id="{E50CD50E-8868-FB9B-0D94-944E8BDC11AD}"/>
                  </a:ext>
                </a:extLst>
              </p:cNvPr>
              <p:cNvSpPr txBox="1"/>
              <p:nvPr/>
            </p:nvSpPr>
            <p:spPr>
              <a:xfrm>
                <a:off x="3187478" y="2875729"/>
                <a:ext cx="342864" cy="21590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prstClr val="black"/>
                  </a:buClr>
                  <a:buSzPts val="800"/>
                  <a:buFont typeface="Arial"/>
                  <a:buNone/>
                  <a:tabLst/>
                  <a:defRPr/>
                </a:pPr>
                <a:r>
                  <a:rPr kumimoji="0" lang="en-US" sz="800" b="1" i="0" u="none" strike="noStrike" kern="1200" cap="none" spc="0" normalizeH="0" baseline="0" noProof="0" dirty="0">
                    <a:ln>
                      <a:noFill/>
                    </a:ln>
                    <a:solidFill>
                      <a:prstClr val="black"/>
                    </a:solidFill>
                    <a:effectLst/>
                    <a:uLnTx/>
                    <a:uFillTx/>
                    <a:latin typeface="Calibri"/>
                    <a:ea typeface="Verdana"/>
                    <a:cs typeface="Verdana"/>
                    <a:sym typeface="Verdana"/>
                  </a:rPr>
                  <a:t>MT</a:t>
                </a:r>
                <a:endParaRPr kumimoji="0" sz="800" b="1" i="0" u="none" strike="noStrike" kern="1200" cap="none" spc="0" normalizeH="0" baseline="0" noProof="0" dirty="0">
                  <a:ln>
                    <a:noFill/>
                  </a:ln>
                  <a:solidFill>
                    <a:prstClr val="black"/>
                  </a:solidFill>
                  <a:effectLst/>
                  <a:uLnTx/>
                  <a:uFillTx/>
                  <a:latin typeface="Calibri"/>
                  <a:ea typeface="+mn-ea"/>
                  <a:cs typeface="+mn-cs"/>
                </a:endParaRPr>
              </a:p>
            </p:txBody>
          </p:sp>
          <p:sp>
            <p:nvSpPr>
              <p:cNvPr id="164" name="Google Shape;2961;p71">
                <a:extLst>
                  <a:ext uri="{FF2B5EF4-FFF2-40B4-BE49-F238E27FC236}">
                    <a16:creationId xmlns:a16="http://schemas.microsoft.com/office/drawing/2014/main" id="{A0D77AE3-196A-F2BE-7960-419D78A3DCD9}"/>
                  </a:ext>
                </a:extLst>
              </p:cNvPr>
              <p:cNvSpPr txBox="1"/>
              <p:nvPr/>
            </p:nvSpPr>
            <p:spPr>
              <a:xfrm>
                <a:off x="4027178" y="2894779"/>
                <a:ext cx="341277" cy="21590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prstClr val="black"/>
                  </a:buClr>
                  <a:buSzPts val="800"/>
                  <a:buFont typeface="Arial"/>
                  <a:buNone/>
                  <a:tabLst/>
                  <a:defRPr/>
                </a:pPr>
                <a:r>
                  <a:rPr kumimoji="0" lang="en-US" sz="800" b="1" i="0" u="none" strike="noStrike" kern="1200" cap="none" spc="0" normalizeH="0" baseline="0" noProof="0" dirty="0">
                    <a:ln>
                      <a:noFill/>
                    </a:ln>
                    <a:solidFill>
                      <a:prstClr val="black"/>
                    </a:solidFill>
                    <a:effectLst/>
                    <a:uLnTx/>
                    <a:uFillTx/>
                    <a:latin typeface="Calibri"/>
                    <a:ea typeface="Verdana"/>
                    <a:cs typeface="Verdana"/>
                    <a:sym typeface="Verdana"/>
                  </a:rPr>
                  <a:t>ND</a:t>
                </a:r>
                <a:endParaRPr kumimoji="0" sz="800" b="1" i="0" u="none" strike="noStrike" kern="1200" cap="none" spc="0" normalizeH="0" baseline="0" noProof="0" dirty="0">
                  <a:ln>
                    <a:noFill/>
                  </a:ln>
                  <a:solidFill>
                    <a:prstClr val="black"/>
                  </a:solidFill>
                  <a:effectLst/>
                  <a:uLnTx/>
                  <a:uFillTx/>
                  <a:latin typeface="Calibri"/>
                  <a:ea typeface="+mn-ea"/>
                  <a:cs typeface="+mn-cs"/>
                </a:endParaRPr>
              </a:p>
            </p:txBody>
          </p:sp>
          <p:sp>
            <p:nvSpPr>
              <p:cNvPr id="165" name="Google Shape;2962;p71">
                <a:extLst>
                  <a:ext uri="{FF2B5EF4-FFF2-40B4-BE49-F238E27FC236}">
                    <a16:creationId xmlns:a16="http://schemas.microsoft.com/office/drawing/2014/main" id="{94CCB7B3-1706-F33B-233E-F5FF17487DB0}"/>
                  </a:ext>
                </a:extLst>
              </p:cNvPr>
              <p:cNvSpPr txBox="1"/>
              <p:nvPr/>
            </p:nvSpPr>
            <p:spPr>
              <a:xfrm>
                <a:off x="4027178" y="3290067"/>
                <a:ext cx="398748" cy="215444"/>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prstClr val="black"/>
                  </a:buClr>
                  <a:buSzPts val="800"/>
                  <a:buFont typeface="Arial"/>
                  <a:buNone/>
                  <a:tabLst/>
                  <a:defRPr/>
                </a:pPr>
                <a:r>
                  <a:rPr kumimoji="0" lang="en-US" sz="800" b="1" i="0" u="none" strike="noStrike" kern="1200" cap="none" spc="0" normalizeH="0" baseline="0" noProof="0" dirty="0">
                    <a:ln>
                      <a:noFill/>
                    </a:ln>
                    <a:solidFill>
                      <a:prstClr val="white"/>
                    </a:solidFill>
                    <a:effectLst/>
                    <a:uLnTx/>
                    <a:uFillTx/>
                    <a:latin typeface="Calibri"/>
                    <a:ea typeface="Verdana"/>
                    <a:cs typeface="Verdana"/>
                    <a:sym typeface="Verdana"/>
                  </a:rPr>
                  <a:t>SD</a:t>
                </a:r>
                <a:endParaRPr kumimoji="0" sz="800" b="1" i="0" u="none" strike="noStrike" kern="1200" cap="none" spc="0" normalizeH="0" baseline="0" noProof="0" dirty="0">
                  <a:ln>
                    <a:noFill/>
                  </a:ln>
                  <a:solidFill>
                    <a:prstClr val="white"/>
                  </a:solidFill>
                  <a:effectLst/>
                  <a:uLnTx/>
                  <a:uFillTx/>
                  <a:latin typeface="Calibri"/>
                  <a:ea typeface="+mn-ea"/>
                  <a:cs typeface="+mn-cs"/>
                </a:endParaRPr>
              </a:p>
            </p:txBody>
          </p:sp>
          <p:sp>
            <p:nvSpPr>
              <p:cNvPr id="166" name="Google Shape;2963;p71">
                <a:extLst>
                  <a:ext uri="{FF2B5EF4-FFF2-40B4-BE49-F238E27FC236}">
                    <a16:creationId xmlns:a16="http://schemas.microsoft.com/office/drawing/2014/main" id="{2AEA616D-1AB5-F3C6-5313-4CE43918332A}"/>
                  </a:ext>
                </a:extLst>
              </p:cNvPr>
              <p:cNvSpPr txBox="1"/>
              <p:nvPr/>
            </p:nvSpPr>
            <p:spPr>
              <a:xfrm>
                <a:off x="4744654" y="3655192"/>
                <a:ext cx="300082" cy="215444"/>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prstClr val="black"/>
                  </a:buClr>
                  <a:buSzPts val="800"/>
                  <a:buFont typeface="Arial"/>
                  <a:buNone/>
                  <a:tabLst/>
                  <a:defRPr/>
                </a:pPr>
                <a:r>
                  <a:rPr kumimoji="0" lang="en-US" sz="800" b="1" i="0" u="none" strike="noStrike" kern="1200" cap="none" spc="0" normalizeH="0" baseline="0" noProof="0" dirty="0">
                    <a:ln>
                      <a:noFill/>
                    </a:ln>
                    <a:solidFill>
                      <a:prstClr val="white"/>
                    </a:solidFill>
                    <a:effectLst/>
                    <a:uLnTx/>
                    <a:uFillTx/>
                    <a:latin typeface="Calibri"/>
                    <a:ea typeface="Verdana"/>
                    <a:cs typeface="Verdana"/>
                    <a:sym typeface="Verdana"/>
                  </a:rPr>
                  <a:t>IA</a:t>
                </a:r>
                <a:endParaRPr kumimoji="0" sz="800" b="1" i="0" u="none" strike="noStrike" kern="1200" cap="none" spc="0" normalizeH="0" baseline="0" noProof="0" dirty="0">
                  <a:ln>
                    <a:noFill/>
                  </a:ln>
                  <a:solidFill>
                    <a:prstClr val="white"/>
                  </a:solidFill>
                  <a:effectLst/>
                  <a:uLnTx/>
                  <a:uFillTx/>
                  <a:latin typeface="Calibri"/>
                  <a:ea typeface="+mn-ea"/>
                  <a:cs typeface="+mn-cs"/>
                </a:endParaRPr>
              </a:p>
            </p:txBody>
          </p:sp>
          <p:sp>
            <p:nvSpPr>
              <p:cNvPr id="167" name="Google Shape;2964;p71">
                <a:extLst>
                  <a:ext uri="{FF2B5EF4-FFF2-40B4-BE49-F238E27FC236}">
                    <a16:creationId xmlns:a16="http://schemas.microsoft.com/office/drawing/2014/main" id="{48F0C8DB-3C5A-2067-F05E-7FE42C9A7329}"/>
                  </a:ext>
                </a:extLst>
              </p:cNvPr>
              <p:cNvSpPr txBox="1"/>
              <p:nvPr/>
            </p:nvSpPr>
            <p:spPr>
              <a:xfrm>
                <a:off x="2773184" y="3885379"/>
                <a:ext cx="455728" cy="21590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prstClr val="black"/>
                  </a:buClr>
                  <a:buSzPts val="800"/>
                  <a:buFont typeface="Arial"/>
                  <a:buNone/>
                  <a:tabLst/>
                  <a:defRPr/>
                </a:pPr>
                <a:r>
                  <a:rPr kumimoji="0" lang="en-US" sz="800" b="1" i="0" u="none" strike="noStrike" kern="1200" cap="none" spc="0" normalizeH="0" baseline="0" noProof="0" dirty="0">
                    <a:ln>
                      <a:noFill/>
                    </a:ln>
                    <a:solidFill>
                      <a:prstClr val="black"/>
                    </a:solidFill>
                    <a:effectLst/>
                    <a:uLnTx/>
                    <a:uFillTx/>
                    <a:latin typeface="Calibri"/>
                    <a:ea typeface="Verdana"/>
                    <a:cs typeface="Verdana"/>
                    <a:sym typeface="Verdana"/>
                  </a:rPr>
                  <a:t>UT</a:t>
                </a:r>
                <a:endParaRPr kumimoji="0" sz="800" b="1" i="0" u="none" strike="noStrike" kern="1200" cap="none" spc="0" normalizeH="0" baseline="0" noProof="0" dirty="0">
                  <a:ln>
                    <a:noFill/>
                  </a:ln>
                  <a:solidFill>
                    <a:prstClr val="black"/>
                  </a:solidFill>
                  <a:effectLst/>
                  <a:uLnTx/>
                  <a:uFillTx/>
                  <a:latin typeface="Calibri"/>
                  <a:ea typeface="+mn-ea"/>
                  <a:cs typeface="+mn-cs"/>
                </a:endParaRPr>
              </a:p>
            </p:txBody>
          </p:sp>
          <p:sp>
            <p:nvSpPr>
              <p:cNvPr id="168" name="Google Shape;2965;p71">
                <a:extLst>
                  <a:ext uri="{FF2B5EF4-FFF2-40B4-BE49-F238E27FC236}">
                    <a16:creationId xmlns:a16="http://schemas.microsoft.com/office/drawing/2014/main" id="{5407FE0D-0F3C-ECF9-53EC-F68D38F0436E}"/>
                  </a:ext>
                </a:extLst>
              </p:cNvPr>
              <p:cNvSpPr txBox="1"/>
              <p:nvPr/>
            </p:nvSpPr>
            <p:spPr>
              <a:xfrm>
                <a:off x="6236748" y="5466529"/>
                <a:ext cx="343347" cy="215444"/>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prstClr val="black"/>
                  </a:buClr>
                  <a:buSzPts val="800"/>
                  <a:buFont typeface="Arial"/>
                  <a:buNone/>
                  <a:tabLst/>
                  <a:defRPr/>
                </a:pPr>
                <a:r>
                  <a:rPr kumimoji="0" lang="en-US" sz="800" b="1" i="0" u="none" strike="noStrike" kern="1200" cap="none" spc="0" normalizeH="0" baseline="0" noProof="0" dirty="0">
                    <a:ln>
                      <a:noFill/>
                    </a:ln>
                    <a:solidFill>
                      <a:prstClr val="white"/>
                    </a:solidFill>
                    <a:effectLst/>
                    <a:uLnTx/>
                    <a:uFillTx/>
                    <a:latin typeface="Calibri"/>
                    <a:ea typeface="Verdana"/>
                    <a:cs typeface="Verdana"/>
                    <a:sym typeface="Verdana"/>
                  </a:rPr>
                  <a:t>FL</a:t>
                </a:r>
                <a:endParaRPr kumimoji="0" sz="800" b="1" i="0" u="none" strike="noStrike" kern="1200" cap="none" spc="0" normalizeH="0" baseline="0" noProof="0" dirty="0">
                  <a:ln>
                    <a:noFill/>
                  </a:ln>
                  <a:solidFill>
                    <a:prstClr val="white"/>
                  </a:solidFill>
                  <a:effectLst/>
                  <a:uLnTx/>
                  <a:uFillTx/>
                  <a:latin typeface="Calibri"/>
                  <a:ea typeface="+mn-ea"/>
                  <a:cs typeface="+mn-cs"/>
                </a:endParaRPr>
              </a:p>
            </p:txBody>
          </p:sp>
          <p:sp>
            <p:nvSpPr>
              <p:cNvPr id="169" name="Google Shape;2966;p71">
                <a:extLst>
                  <a:ext uri="{FF2B5EF4-FFF2-40B4-BE49-F238E27FC236}">
                    <a16:creationId xmlns:a16="http://schemas.microsoft.com/office/drawing/2014/main" id="{24DAE30F-1676-E0C0-6CA8-9E8A237A6BA5}"/>
                  </a:ext>
                </a:extLst>
              </p:cNvPr>
              <p:cNvSpPr txBox="1"/>
              <p:nvPr/>
            </p:nvSpPr>
            <p:spPr>
              <a:xfrm>
                <a:off x="4836719" y="4639442"/>
                <a:ext cx="385722" cy="21590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prstClr val="black"/>
                  </a:buClr>
                  <a:buSzPts val="800"/>
                  <a:buFont typeface="Arial"/>
                  <a:buNone/>
                  <a:tabLst/>
                  <a:defRPr/>
                </a:pPr>
                <a:r>
                  <a:rPr kumimoji="0" lang="en-US" sz="800" b="1" i="0" u="none" strike="noStrike" kern="1200" cap="none" spc="0" normalizeH="0" baseline="0" noProof="0" dirty="0">
                    <a:ln>
                      <a:noFill/>
                    </a:ln>
                    <a:solidFill>
                      <a:prstClr val="white"/>
                    </a:solidFill>
                    <a:effectLst/>
                    <a:uLnTx/>
                    <a:uFillTx/>
                    <a:latin typeface="Calibri"/>
                    <a:ea typeface="Verdana"/>
                    <a:cs typeface="Verdana"/>
                    <a:sym typeface="Verdana"/>
                  </a:rPr>
                  <a:t>AR</a:t>
                </a:r>
                <a:endParaRPr kumimoji="0" sz="800" b="1" i="0" u="none" strike="noStrike" kern="1200" cap="none" spc="0" normalizeH="0" baseline="0" noProof="0" dirty="0">
                  <a:ln>
                    <a:noFill/>
                  </a:ln>
                  <a:solidFill>
                    <a:prstClr val="white"/>
                  </a:solidFill>
                  <a:effectLst/>
                  <a:uLnTx/>
                  <a:uFillTx/>
                  <a:latin typeface="Calibri"/>
                  <a:ea typeface="+mn-ea"/>
                  <a:cs typeface="+mn-cs"/>
                </a:endParaRPr>
              </a:p>
            </p:txBody>
          </p:sp>
          <p:sp>
            <p:nvSpPr>
              <p:cNvPr id="170" name="Google Shape;2967;p71">
                <a:extLst>
                  <a:ext uri="{FF2B5EF4-FFF2-40B4-BE49-F238E27FC236}">
                    <a16:creationId xmlns:a16="http://schemas.microsoft.com/office/drawing/2014/main" id="{BDE10601-3E4D-ABD1-674A-EF53587767AC}"/>
                  </a:ext>
                </a:extLst>
              </p:cNvPr>
              <p:cNvSpPr txBox="1"/>
              <p:nvPr/>
            </p:nvSpPr>
            <p:spPr>
              <a:xfrm>
                <a:off x="4798623" y="4155254"/>
                <a:ext cx="400651" cy="21590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prstClr val="black"/>
                  </a:buClr>
                  <a:buSzPts val="800"/>
                  <a:buFont typeface="Arial"/>
                  <a:buNone/>
                  <a:tabLst/>
                  <a:defRPr/>
                </a:pPr>
                <a:r>
                  <a:rPr kumimoji="0" lang="en-US" sz="800" b="1" i="0" u="none" strike="noStrike" kern="1200" cap="none" spc="0" normalizeH="0" baseline="0" noProof="0" dirty="0">
                    <a:ln>
                      <a:noFill/>
                    </a:ln>
                    <a:solidFill>
                      <a:prstClr val="black"/>
                    </a:solidFill>
                    <a:effectLst/>
                    <a:uLnTx/>
                    <a:uFillTx/>
                    <a:latin typeface="Calibri"/>
                    <a:ea typeface="Verdana"/>
                    <a:cs typeface="Verdana"/>
                    <a:sym typeface="Verdana"/>
                  </a:rPr>
                  <a:t>MO</a:t>
                </a:r>
                <a:endParaRPr kumimoji="0" sz="800" b="1" i="0" u="none" strike="noStrike" kern="1200" cap="none" spc="0" normalizeH="0" baseline="0" noProof="0" dirty="0">
                  <a:ln>
                    <a:noFill/>
                  </a:ln>
                  <a:solidFill>
                    <a:prstClr val="black"/>
                  </a:solidFill>
                  <a:effectLst/>
                  <a:uLnTx/>
                  <a:uFillTx/>
                  <a:latin typeface="Calibri"/>
                  <a:ea typeface="+mn-ea"/>
                  <a:cs typeface="+mn-cs"/>
                </a:endParaRPr>
              </a:p>
            </p:txBody>
          </p:sp>
          <p:sp>
            <p:nvSpPr>
              <p:cNvPr id="171" name="Google Shape;2968;p71">
                <a:extLst>
                  <a:ext uri="{FF2B5EF4-FFF2-40B4-BE49-F238E27FC236}">
                    <a16:creationId xmlns:a16="http://schemas.microsoft.com/office/drawing/2014/main" id="{E162A67C-B71E-DD68-3860-F4D35618F145}"/>
                  </a:ext>
                </a:extLst>
              </p:cNvPr>
              <p:cNvSpPr txBox="1"/>
              <p:nvPr/>
            </p:nvSpPr>
            <p:spPr>
              <a:xfrm>
                <a:off x="5178798" y="4874392"/>
                <a:ext cx="373808" cy="338554"/>
              </a:xfrm>
              <a:prstGeom prst="rect">
                <a:avLst/>
              </a:prstGeom>
              <a:noFill/>
              <a:ln>
                <a:noFill/>
              </a:ln>
            </p:spPr>
            <p:txBody>
              <a:bodyPr spcFirstLastPara="1" wrap="square" lIns="91425" tIns="45700" rIns="91425" bIns="45700" anchor="t" anchorCtr="0">
                <a:noAutofit/>
              </a:bodyPr>
              <a:lstStyle/>
              <a:p>
                <a:pPr marL="0" marR="0" lvl="0" indent="0" algn="ctr" defTabSz="914400" rtl="0" eaLnBrk="1" fontAlgn="auto" latinLnBrk="0" hangingPunct="1">
                  <a:lnSpc>
                    <a:spcPct val="100000"/>
                  </a:lnSpc>
                  <a:spcBef>
                    <a:spcPts val="0"/>
                  </a:spcBef>
                  <a:spcAft>
                    <a:spcPts val="0"/>
                  </a:spcAft>
                  <a:buClr>
                    <a:prstClr val="black"/>
                  </a:buClr>
                  <a:buSzPts val="800"/>
                  <a:buFont typeface="Arial"/>
                  <a:buNone/>
                  <a:tabLst/>
                  <a:defRPr/>
                </a:pPr>
                <a:r>
                  <a:rPr kumimoji="0" lang="en-US" sz="800" b="1" i="0" u="none" strike="noStrike" kern="1200" cap="none" spc="0" normalizeH="0" baseline="0" noProof="0" dirty="0">
                    <a:ln>
                      <a:noFill/>
                    </a:ln>
                    <a:solidFill>
                      <a:prstClr val="black"/>
                    </a:solidFill>
                    <a:effectLst/>
                    <a:uLnTx/>
                    <a:uFillTx/>
                    <a:latin typeface="Calibri"/>
                    <a:ea typeface="Verdana"/>
                    <a:cs typeface="Verdana"/>
                    <a:sym typeface="Verdana"/>
                  </a:rPr>
                  <a:t>MS</a:t>
                </a:r>
                <a:endParaRPr kumimoji="0" sz="800" b="1" i="0" u="none" strike="noStrike" kern="1200" cap="none" spc="0" normalizeH="0" baseline="0" noProof="0" dirty="0">
                  <a:ln>
                    <a:noFill/>
                  </a:ln>
                  <a:solidFill>
                    <a:prstClr val="black"/>
                  </a:solidFill>
                  <a:effectLst/>
                  <a:uLnTx/>
                  <a:uFillTx/>
                  <a:latin typeface="Calibri"/>
                  <a:ea typeface="+mn-ea"/>
                  <a:cs typeface="+mn-cs"/>
                </a:endParaRPr>
              </a:p>
              <a:p>
                <a:pPr marL="0" marR="0" lvl="0" indent="0" algn="ctr" defTabSz="914400" rtl="0" eaLnBrk="1" fontAlgn="auto" latinLnBrk="0" hangingPunct="1">
                  <a:lnSpc>
                    <a:spcPct val="100000"/>
                  </a:lnSpc>
                  <a:spcBef>
                    <a:spcPts val="0"/>
                  </a:spcBef>
                  <a:spcAft>
                    <a:spcPts val="0"/>
                  </a:spcAft>
                  <a:buClr>
                    <a:prstClr val="black"/>
                  </a:buClr>
                  <a:buSzPts val="800"/>
                  <a:buFont typeface="Arial"/>
                  <a:buNone/>
                  <a:tabLst/>
                  <a:defRPr/>
                </a:pPr>
                <a:endParaRPr kumimoji="0" sz="800" b="1" i="0" u="none" strike="noStrike" kern="1200" cap="none" spc="0" normalizeH="0" baseline="0" noProof="0" dirty="0">
                  <a:ln>
                    <a:noFill/>
                  </a:ln>
                  <a:solidFill>
                    <a:prstClr val="black"/>
                  </a:solidFill>
                  <a:effectLst/>
                  <a:uLnTx/>
                  <a:uFillTx/>
                  <a:latin typeface="Calibri"/>
                  <a:ea typeface="Verdana"/>
                  <a:cs typeface="Verdana"/>
                  <a:sym typeface="Verdana"/>
                </a:endParaRPr>
              </a:p>
            </p:txBody>
          </p:sp>
          <p:sp>
            <p:nvSpPr>
              <p:cNvPr id="172" name="Google Shape;2969;p71">
                <a:extLst>
                  <a:ext uri="{FF2B5EF4-FFF2-40B4-BE49-F238E27FC236}">
                    <a16:creationId xmlns:a16="http://schemas.microsoft.com/office/drawing/2014/main" id="{3329D85D-30F0-2E95-C6C3-DE8C28AD44DB}"/>
                  </a:ext>
                </a:extLst>
              </p:cNvPr>
              <p:cNvSpPr txBox="1"/>
              <p:nvPr/>
            </p:nvSpPr>
            <p:spPr>
              <a:xfrm>
                <a:off x="5525623" y="4887092"/>
                <a:ext cx="353975" cy="21590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prstClr val="black"/>
                  </a:buClr>
                  <a:buSzPts val="800"/>
                  <a:buFont typeface="Arial"/>
                  <a:buNone/>
                  <a:tabLst/>
                  <a:defRPr/>
                </a:pPr>
                <a:r>
                  <a:rPr kumimoji="0" lang="en-US" sz="800" b="1" i="0" u="none" strike="noStrike" kern="1200" cap="none" spc="0" normalizeH="0" baseline="0" noProof="0" dirty="0">
                    <a:ln>
                      <a:noFill/>
                    </a:ln>
                    <a:solidFill>
                      <a:prstClr val="white"/>
                    </a:solidFill>
                    <a:effectLst/>
                    <a:uLnTx/>
                    <a:uFillTx/>
                    <a:latin typeface="Calibri"/>
                    <a:ea typeface="Verdana"/>
                    <a:cs typeface="Verdana"/>
                    <a:sym typeface="Verdana"/>
                  </a:rPr>
                  <a:t>AL</a:t>
                </a:r>
                <a:endParaRPr kumimoji="0" sz="800" b="1" i="0" u="none" strike="noStrike" kern="1200" cap="none" spc="0" normalizeH="0" baseline="0" noProof="0" dirty="0">
                  <a:ln>
                    <a:noFill/>
                  </a:ln>
                  <a:solidFill>
                    <a:prstClr val="white"/>
                  </a:solidFill>
                  <a:effectLst/>
                  <a:uLnTx/>
                  <a:uFillTx/>
                  <a:latin typeface="Calibri"/>
                  <a:ea typeface="+mn-ea"/>
                  <a:cs typeface="+mn-cs"/>
                </a:endParaRPr>
              </a:p>
            </p:txBody>
          </p:sp>
          <p:sp>
            <p:nvSpPr>
              <p:cNvPr id="173" name="Google Shape;2970;p71">
                <a:extLst>
                  <a:ext uri="{FF2B5EF4-FFF2-40B4-BE49-F238E27FC236}">
                    <a16:creationId xmlns:a16="http://schemas.microsoft.com/office/drawing/2014/main" id="{4B1241B6-F7C4-B9EA-C51E-33859812D36C}"/>
                  </a:ext>
                </a:extLst>
              </p:cNvPr>
              <p:cNvSpPr txBox="1"/>
              <p:nvPr/>
            </p:nvSpPr>
            <p:spPr>
              <a:xfrm>
                <a:off x="4128767" y="3717104"/>
                <a:ext cx="433344" cy="21590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prstClr val="black"/>
                  </a:buClr>
                  <a:buSzPts val="800"/>
                  <a:buFont typeface="Arial"/>
                  <a:buNone/>
                  <a:tabLst/>
                  <a:defRPr/>
                </a:pPr>
                <a:r>
                  <a:rPr kumimoji="0" lang="en-US" sz="800" b="1" i="0" u="none" strike="noStrike" kern="1200" cap="none" spc="0" normalizeH="0" baseline="0" noProof="0" dirty="0">
                    <a:ln>
                      <a:noFill/>
                    </a:ln>
                    <a:solidFill>
                      <a:prstClr val="white"/>
                    </a:solidFill>
                    <a:effectLst/>
                    <a:uLnTx/>
                    <a:uFillTx/>
                    <a:latin typeface="Calibri"/>
                    <a:ea typeface="Verdana"/>
                    <a:cs typeface="Verdana"/>
                    <a:sym typeface="Verdana"/>
                  </a:rPr>
                  <a:t>NE</a:t>
                </a:r>
                <a:endParaRPr kumimoji="0" sz="800" b="1" i="0" u="none" strike="noStrike" kern="1200" cap="none" spc="0" normalizeH="0" baseline="0" noProof="0" dirty="0">
                  <a:ln>
                    <a:noFill/>
                  </a:ln>
                  <a:solidFill>
                    <a:prstClr val="white"/>
                  </a:solidFill>
                  <a:effectLst/>
                  <a:uLnTx/>
                  <a:uFillTx/>
                  <a:latin typeface="Calibri"/>
                  <a:ea typeface="+mn-ea"/>
                  <a:cs typeface="+mn-cs"/>
                </a:endParaRPr>
              </a:p>
            </p:txBody>
          </p:sp>
          <p:sp>
            <p:nvSpPr>
              <p:cNvPr id="174" name="Google Shape;2971;p71">
                <a:extLst>
                  <a:ext uri="{FF2B5EF4-FFF2-40B4-BE49-F238E27FC236}">
                    <a16:creationId xmlns:a16="http://schemas.microsoft.com/office/drawing/2014/main" id="{633F6DD9-E387-A310-61A8-E02C077F673F}"/>
                  </a:ext>
                </a:extLst>
              </p:cNvPr>
              <p:cNvSpPr txBox="1"/>
              <p:nvPr/>
            </p:nvSpPr>
            <p:spPr>
              <a:xfrm>
                <a:off x="4185911" y="4155254"/>
                <a:ext cx="404772" cy="215444"/>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prstClr val="black"/>
                  </a:buClr>
                  <a:buSzPts val="800"/>
                  <a:buFont typeface="Arial"/>
                  <a:buNone/>
                  <a:tabLst/>
                  <a:defRPr/>
                </a:pPr>
                <a:r>
                  <a:rPr kumimoji="0" lang="en-US" sz="800" b="1" i="0" u="none" strike="noStrike" kern="1200" cap="none" spc="0" normalizeH="0" baseline="0" noProof="0" dirty="0">
                    <a:ln>
                      <a:noFill/>
                    </a:ln>
                    <a:solidFill>
                      <a:prstClr val="white"/>
                    </a:solidFill>
                    <a:effectLst/>
                    <a:uLnTx/>
                    <a:uFillTx/>
                    <a:latin typeface="Calibri"/>
                    <a:ea typeface="Verdana"/>
                    <a:cs typeface="Verdana"/>
                    <a:sym typeface="Verdana"/>
                  </a:rPr>
                  <a:t>KS</a:t>
                </a:r>
                <a:endParaRPr kumimoji="0" sz="800" b="1" i="0" u="none" strike="noStrike" kern="1200" cap="none" spc="0" normalizeH="0" baseline="0" noProof="0" dirty="0">
                  <a:ln>
                    <a:noFill/>
                  </a:ln>
                  <a:solidFill>
                    <a:prstClr val="white"/>
                  </a:solidFill>
                  <a:effectLst/>
                  <a:uLnTx/>
                  <a:uFillTx/>
                  <a:latin typeface="Calibri"/>
                  <a:ea typeface="+mn-ea"/>
                  <a:cs typeface="+mn-cs"/>
                </a:endParaRPr>
              </a:p>
            </p:txBody>
          </p:sp>
          <p:sp>
            <p:nvSpPr>
              <p:cNvPr id="175" name="Google Shape;2972;p71">
                <a:extLst>
                  <a:ext uri="{FF2B5EF4-FFF2-40B4-BE49-F238E27FC236}">
                    <a16:creationId xmlns:a16="http://schemas.microsoft.com/office/drawing/2014/main" id="{04D28F25-420C-A10B-F578-8FDE18D8C245}"/>
                  </a:ext>
                </a:extLst>
              </p:cNvPr>
              <p:cNvSpPr txBox="1"/>
              <p:nvPr/>
            </p:nvSpPr>
            <p:spPr>
              <a:xfrm>
                <a:off x="1945388" y="5141092"/>
                <a:ext cx="382103" cy="21590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prstClr val="black"/>
                  </a:buClr>
                  <a:buSzPts val="800"/>
                  <a:buFont typeface="Arial"/>
                  <a:buNone/>
                  <a:tabLst/>
                  <a:defRPr/>
                </a:pPr>
                <a:r>
                  <a:rPr kumimoji="0" lang="en-US" sz="800" b="1" i="0" u="none" strike="noStrike" kern="1200" cap="none" spc="0" normalizeH="0" baseline="0" noProof="0" dirty="0">
                    <a:ln>
                      <a:noFill/>
                    </a:ln>
                    <a:solidFill>
                      <a:prstClr val="white"/>
                    </a:solidFill>
                    <a:effectLst/>
                    <a:uLnTx/>
                    <a:uFillTx/>
                    <a:latin typeface="Calibri"/>
                    <a:ea typeface="Verdana"/>
                    <a:cs typeface="Verdana"/>
                    <a:sym typeface="Verdana"/>
                  </a:rPr>
                  <a:t>AK</a:t>
                </a:r>
                <a:endParaRPr kumimoji="0" sz="800" b="1" i="0" u="none" strike="noStrike" kern="1200" cap="none" spc="0" normalizeH="0" baseline="0" noProof="0" dirty="0">
                  <a:ln>
                    <a:noFill/>
                  </a:ln>
                  <a:solidFill>
                    <a:prstClr val="white"/>
                  </a:solidFill>
                  <a:effectLst/>
                  <a:uLnTx/>
                  <a:uFillTx/>
                  <a:latin typeface="Calibri"/>
                  <a:ea typeface="+mn-ea"/>
                  <a:cs typeface="+mn-cs"/>
                </a:endParaRPr>
              </a:p>
            </p:txBody>
          </p:sp>
          <p:sp>
            <p:nvSpPr>
              <p:cNvPr id="176" name="Google Shape;2973;p71">
                <a:extLst>
                  <a:ext uri="{FF2B5EF4-FFF2-40B4-BE49-F238E27FC236}">
                    <a16:creationId xmlns:a16="http://schemas.microsoft.com/office/drawing/2014/main" id="{5564A083-1076-6FEE-12AA-A3645B672054}"/>
                  </a:ext>
                </a:extLst>
              </p:cNvPr>
              <p:cNvSpPr txBox="1"/>
              <p:nvPr/>
            </p:nvSpPr>
            <p:spPr>
              <a:xfrm>
                <a:off x="2920937" y="5580829"/>
                <a:ext cx="307975" cy="21590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prstClr val="black"/>
                  </a:buClr>
                  <a:buSzPts val="800"/>
                  <a:buFont typeface="Arial"/>
                  <a:buNone/>
                  <a:tabLst/>
                  <a:defRPr/>
                </a:pPr>
                <a:r>
                  <a:rPr kumimoji="0" lang="en-US" sz="800" b="1" i="0" u="none" strike="noStrike" kern="1200" cap="none" spc="0" normalizeH="0" baseline="0" noProof="0">
                    <a:ln>
                      <a:noFill/>
                    </a:ln>
                    <a:solidFill>
                      <a:prstClr val="black"/>
                    </a:solidFill>
                    <a:effectLst/>
                    <a:uLnTx/>
                    <a:uFillTx/>
                    <a:latin typeface="Calibri"/>
                    <a:ea typeface="Verdana"/>
                    <a:cs typeface="Verdana"/>
                    <a:sym typeface="Verdana"/>
                  </a:rPr>
                  <a:t>HI</a:t>
                </a:r>
                <a:endParaRPr kumimoji="0" sz="800" b="1" i="0" u="none" strike="noStrike" kern="1200" cap="none" spc="0" normalizeH="0" baseline="0" noProof="0">
                  <a:ln>
                    <a:noFill/>
                  </a:ln>
                  <a:solidFill>
                    <a:prstClr val="black"/>
                  </a:solidFill>
                  <a:effectLst/>
                  <a:uLnTx/>
                  <a:uFillTx/>
                  <a:latin typeface="Calibri"/>
                  <a:ea typeface="+mn-ea"/>
                  <a:cs typeface="+mn-cs"/>
                </a:endParaRPr>
              </a:p>
            </p:txBody>
          </p:sp>
        </p:grpSp>
      </p:grpSp>
      <p:sp>
        <p:nvSpPr>
          <p:cNvPr id="178" name="Google Shape;2085;p66">
            <a:extLst>
              <a:ext uri="{FF2B5EF4-FFF2-40B4-BE49-F238E27FC236}">
                <a16:creationId xmlns:a16="http://schemas.microsoft.com/office/drawing/2014/main" id="{C1AEBEFF-8891-4D51-4729-9B5EEE1DB1F0}"/>
              </a:ext>
            </a:extLst>
          </p:cNvPr>
          <p:cNvSpPr/>
          <p:nvPr/>
        </p:nvSpPr>
        <p:spPr>
          <a:xfrm>
            <a:off x="578039" y="1565700"/>
            <a:ext cx="11034395" cy="4580116"/>
          </a:xfrm>
          <a:prstGeom prst="roundRect">
            <a:avLst>
              <a:gd name="adj" fmla="val 2524"/>
            </a:avLst>
          </a:prstGeom>
          <a:noFill/>
          <a:ln w="9525" cap="flat" cmpd="sng">
            <a:solidFill>
              <a:schemeClr val="tx2">
                <a:lumMod val="20000"/>
                <a:lumOff val="80000"/>
              </a:schemeClr>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l" defTabSz="457200" rtl="0" eaLnBrk="1" fontAlgn="auto" latinLnBrk="0" hangingPunct="1">
              <a:lnSpc>
                <a:spcPct val="100000"/>
              </a:lnSpc>
              <a:spcBef>
                <a:spcPts val="0"/>
              </a:spcBef>
              <a:spcAft>
                <a:spcPts val="0"/>
              </a:spcAft>
              <a:buClr>
                <a:srgbClr val="359E8F"/>
              </a:buClr>
              <a:buSzPts val="700"/>
              <a:buFont typeface="Arial"/>
              <a:buNone/>
              <a:tabLst/>
              <a:defRPr/>
            </a:pPr>
            <a:endParaRPr kumimoji="0" lang="en-US" sz="1000" b="0" i="0" u="none" strike="noStrike" kern="1200" cap="none" spc="0" normalizeH="0" baseline="0" noProof="0">
              <a:ln>
                <a:noFill/>
              </a:ln>
              <a:solidFill>
                <a:prstClr val="black">
                  <a:lumMod val="50000"/>
                  <a:lumOff val="50000"/>
                </a:prstClr>
              </a:solidFill>
              <a:effectLst/>
              <a:uLnTx/>
              <a:uFillTx/>
              <a:latin typeface="Calibri"/>
              <a:ea typeface="Arial"/>
              <a:cs typeface="Arial"/>
              <a:sym typeface="Arial"/>
            </a:endParaRPr>
          </a:p>
        </p:txBody>
      </p:sp>
      <p:sp>
        <p:nvSpPr>
          <p:cNvPr id="181" name="Rectangle: Rounded Corners 180">
            <a:extLst>
              <a:ext uri="{FF2B5EF4-FFF2-40B4-BE49-F238E27FC236}">
                <a16:creationId xmlns:a16="http://schemas.microsoft.com/office/drawing/2014/main" id="{E850D44C-4C89-535C-25E4-3EFD59501388}"/>
              </a:ext>
            </a:extLst>
          </p:cNvPr>
          <p:cNvSpPr/>
          <p:nvPr/>
        </p:nvSpPr>
        <p:spPr>
          <a:xfrm>
            <a:off x="707924" y="2035158"/>
            <a:ext cx="2825412" cy="3819032"/>
          </a:xfrm>
          <a:prstGeom prst="roundRect">
            <a:avLst>
              <a:gd name="adj" fmla="val 3518"/>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2" name="Rectangle 14">
            <a:extLst>
              <a:ext uri="{FF2B5EF4-FFF2-40B4-BE49-F238E27FC236}">
                <a16:creationId xmlns:a16="http://schemas.microsoft.com/office/drawing/2014/main" id="{C7720A6A-CE43-369E-44E7-DDB0C8AF2A88}"/>
              </a:ext>
            </a:extLst>
          </p:cNvPr>
          <p:cNvSpPr>
            <a:spLocks noChangeArrowheads="1"/>
          </p:cNvSpPr>
          <p:nvPr/>
        </p:nvSpPr>
        <p:spPr bwMode="auto">
          <a:xfrm>
            <a:off x="880397" y="2291783"/>
            <a:ext cx="2412738" cy="615553"/>
          </a:xfrm>
          <a:prstGeom prst="rect">
            <a:avLst/>
          </a:prstGeom>
          <a:noFill/>
          <a:ln>
            <a:noFill/>
          </a:ln>
        </p:spPr>
        <p:txBody>
          <a:bodyPr wrap="square" lIns="0" tIns="0" rIns="0" bIns="0">
            <a:spAutoFit/>
          </a:bodyPr>
          <a:lstStyle>
            <a:lvl1pPr defTabSz="811213">
              <a:lnSpc>
                <a:spcPct val="90000"/>
              </a:lnSpc>
              <a:spcBef>
                <a:spcPts val="1000"/>
              </a:spcBef>
              <a:buFont typeface="Arial" panose="020B0604020202020204" pitchFamily="34" charset="0"/>
              <a:buChar char="•"/>
              <a:defRPr sz="2800">
                <a:solidFill>
                  <a:schemeClr val="tx1"/>
                </a:solidFill>
                <a:latin typeface="Georgia" panose="02040502050405020303" pitchFamily="18" charset="0"/>
                <a:ea typeface="ＭＳ Ｐゴシック" panose="020B0600070205080204" pitchFamily="34" charset="-128"/>
              </a:defRPr>
            </a:lvl1pPr>
            <a:lvl2pPr marL="742950" indent="-285750" defTabSz="811213">
              <a:lnSpc>
                <a:spcPct val="90000"/>
              </a:lnSpc>
              <a:spcBef>
                <a:spcPts val="500"/>
              </a:spcBef>
              <a:buFont typeface="Arial" panose="020B0604020202020204" pitchFamily="34" charset="0"/>
              <a:buChar char="•"/>
              <a:defRPr sz="2400">
                <a:solidFill>
                  <a:schemeClr val="tx1"/>
                </a:solidFill>
                <a:latin typeface="Georgia" panose="02040502050405020303" pitchFamily="18" charset="0"/>
                <a:ea typeface="ＭＳ Ｐゴシック" panose="020B0600070205080204" pitchFamily="34" charset="-128"/>
              </a:defRPr>
            </a:lvl2pPr>
            <a:lvl3pPr marL="1143000" indent="-228600" defTabSz="811213">
              <a:lnSpc>
                <a:spcPct val="90000"/>
              </a:lnSpc>
              <a:spcBef>
                <a:spcPts val="500"/>
              </a:spcBef>
              <a:buFont typeface="Arial" panose="020B0604020202020204" pitchFamily="34" charset="0"/>
              <a:buChar char="•"/>
              <a:defRPr sz="2000">
                <a:solidFill>
                  <a:schemeClr val="tx1"/>
                </a:solidFill>
                <a:latin typeface="Georgia" panose="02040502050405020303" pitchFamily="18" charset="0"/>
                <a:ea typeface="ＭＳ Ｐゴシック" panose="020B0600070205080204" pitchFamily="34" charset="-128"/>
              </a:defRPr>
            </a:lvl3pPr>
            <a:lvl4pPr marL="1600200" indent="-228600" defTabSz="811213">
              <a:lnSpc>
                <a:spcPct val="90000"/>
              </a:lnSpc>
              <a:spcBef>
                <a:spcPts val="500"/>
              </a:spcBef>
              <a:buFont typeface="Arial" panose="020B0604020202020204" pitchFamily="34" charset="0"/>
              <a:buChar char="•"/>
              <a:defRPr>
                <a:solidFill>
                  <a:schemeClr val="tx1"/>
                </a:solidFill>
                <a:latin typeface="Georgia" panose="02040502050405020303" pitchFamily="18" charset="0"/>
                <a:ea typeface="ＭＳ Ｐゴシック" panose="020B0600070205080204" pitchFamily="34" charset="-128"/>
              </a:defRPr>
            </a:lvl4pPr>
            <a:lvl5pPr marL="2057400" indent="-228600" defTabSz="811213">
              <a:lnSpc>
                <a:spcPct val="90000"/>
              </a:lnSpc>
              <a:spcBef>
                <a:spcPts val="500"/>
              </a:spcBef>
              <a:buFont typeface="Arial" panose="020B0604020202020204" pitchFamily="34" charset="0"/>
              <a:buChar char="•"/>
              <a:defRPr>
                <a:solidFill>
                  <a:schemeClr val="tx1"/>
                </a:solidFill>
                <a:latin typeface="Georgia" panose="02040502050405020303" pitchFamily="18" charset="0"/>
                <a:ea typeface="ＭＳ Ｐゴシック" panose="020B0600070205080204" pitchFamily="34" charset="-128"/>
              </a:defRPr>
            </a:lvl5pPr>
            <a:lvl6pPr marL="2514600" indent="-228600" defTabSz="811213" eaLnBrk="0" fontAlgn="base" hangingPunct="0">
              <a:lnSpc>
                <a:spcPct val="90000"/>
              </a:lnSpc>
              <a:spcBef>
                <a:spcPts val="500"/>
              </a:spcBef>
              <a:spcAft>
                <a:spcPct val="0"/>
              </a:spcAft>
              <a:buFont typeface="Arial" panose="020B0604020202020204" pitchFamily="34" charset="0"/>
              <a:buChar char="•"/>
              <a:defRPr>
                <a:solidFill>
                  <a:schemeClr val="tx1"/>
                </a:solidFill>
                <a:latin typeface="Georgia" panose="02040502050405020303" pitchFamily="18" charset="0"/>
                <a:ea typeface="ＭＳ Ｐゴシック" panose="020B0600070205080204" pitchFamily="34" charset="-128"/>
              </a:defRPr>
            </a:lvl6pPr>
            <a:lvl7pPr marL="2971800" indent="-228600" defTabSz="811213" eaLnBrk="0" fontAlgn="base" hangingPunct="0">
              <a:lnSpc>
                <a:spcPct val="90000"/>
              </a:lnSpc>
              <a:spcBef>
                <a:spcPts val="500"/>
              </a:spcBef>
              <a:spcAft>
                <a:spcPct val="0"/>
              </a:spcAft>
              <a:buFont typeface="Arial" panose="020B0604020202020204" pitchFamily="34" charset="0"/>
              <a:buChar char="•"/>
              <a:defRPr>
                <a:solidFill>
                  <a:schemeClr val="tx1"/>
                </a:solidFill>
                <a:latin typeface="Georgia" panose="02040502050405020303" pitchFamily="18" charset="0"/>
                <a:ea typeface="ＭＳ Ｐゴシック" panose="020B0600070205080204" pitchFamily="34" charset="-128"/>
              </a:defRPr>
            </a:lvl7pPr>
            <a:lvl8pPr marL="3429000" indent="-228600" defTabSz="811213" eaLnBrk="0" fontAlgn="base" hangingPunct="0">
              <a:lnSpc>
                <a:spcPct val="90000"/>
              </a:lnSpc>
              <a:spcBef>
                <a:spcPts val="500"/>
              </a:spcBef>
              <a:spcAft>
                <a:spcPct val="0"/>
              </a:spcAft>
              <a:buFont typeface="Arial" panose="020B0604020202020204" pitchFamily="34" charset="0"/>
              <a:buChar char="•"/>
              <a:defRPr>
                <a:solidFill>
                  <a:schemeClr val="tx1"/>
                </a:solidFill>
                <a:latin typeface="Georgia" panose="02040502050405020303" pitchFamily="18" charset="0"/>
                <a:ea typeface="ＭＳ Ｐゴシック" panose="020B0600070205080204" pitchFamily="34" charset="-128"/>
              </a:defRPr>
            </a:lvl8pPr>
            <a:lvl9pPr marL="3886200" indent="-228600" defTabSz="811213" eaLnBrk="0" fontAlgn="base" hangingPunct="0">
              <a:lnSpc>
                <a:spcPct val="90000"/>
              </a:lnSpc>
              <a:spcBef>
                <a:spcPts val="500"/>
              </a:spcBef>
              <a:spcAft>
                <a:spcPct val="0"/>
              </a:spcAft>
              <a:buFont typeface="Arial" panose="020B0604020202020204" pitchFamily="34" charset="0"/>
              <a:buChar char="•"/>
              <a:defRPr>
                <a:solidFill>
                  <a:schemeClr val="tx1"/>
                </a:solidFill>
                <a:latin typeface="Georgia" panose="02040502050405020303" pitchFamily="18" charset="0"/>
                <a:ea typeface="ＭＳ Ｐゴシック" panose="020B0600070205080204" pitchFamily="34" charset="-128"/>
              </a:defRPr>
            </a:lvl9pPr>
          </a:lstStyle>
          <a:p>
            <a:pPr marL="0" marR="0" lvl="0" indent="0" algn="l" defTabSz="811213" rtl="0" eaLnBrk="1" fontAlgn="auto" latinLnBrk="0" hangingPunct="1">
              <a:lnSpc>
                <a:spcPct val="100000"/>
              </a:lnSpc>
              <a:spcBef>
                <a:spcPct val="0"/>
              </a:spcBef>
              <a:spcAft>
                <a:spcPts val="100"/>
              </a:spcAft>
              <a:buClrTx/>
              <a:buSzTx/>
              <a:buFontTx/>
              <a:buNone/>
              <a:tabLst/>
              <a:defRPr/>
            </a:pPr>
            <a:r>
              <a:rPr kumimoji="0" lang="en-US" altLang="en-US" sz="20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Arial" panose="020B0604020202020204" pitchFamily="34" charset="0"/>
              </a:rPr>
              <a:t>Cook Political Report: 2026 Governor ratings</a:t>
            </a:r>
          </a:p>
        </p:txBody>
      </p:sp>
      <p:sp>
        <p:nvSpPr>
          <p:cNvPr id="183" name="TextBox 13">
            <a:extLst>
              <a:ext uri="{FF2B5EF4-FFF2-40B4-BE49-F238E27FC236}">
                <a16:creationId xmlns:a16="http://schemas.microsoft.com/office/drawing/2014/main" id="{83BEA861-5E9E-B346-C322-78C7FF54156D}"/>
              </a:ext>
            </a:extLst>
          </p:cNvPr>
          <p:cNvSpPr txBox="1">
            <a:spLocks noChangeArrowheads="1"/>
          </p:cNvSpPr>
          <p:nvPr/>
        </p:nvSpPr>
        <p:spPr bwMode="auto">
          <a:xfrm>
            <a:off x="829133" y="3345207"/>
            <a:ext cx="2631491" cy="13573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nchor="ctr">
            <a:noAutofit/>
          </a:bodyPr>
          <a:lstStyle>
            <a:lvl1pPr>
              <a:lnSpc>
                <a:spcPct val="90000"/>
              </a:lnSpc>
              <a:spcBef>
                <a:spcPts val="1000"/>
              </a:spcBef>
              <a:buFont typeface="Arial" charset="0"/>
              <a:buChar char="•"/>
              <a:defRPr sz="2800">
                <a:solidFill>
                  <a:schemeClr val="tx1"/>
                </a:solidFill>
                <a:latin typeface="Georgia" charset="0"/>
                <a:ea typeface="ＭＳ Ｐゴシック" charset="-128"/>
                <a:cs typeface="MS PGothic" charset="-128"/>
              </a:defRPr>
            </a:lvl1pPr>
            <a:lvl2pPr marL="742950" indent="-285750">
              <a:lnSpc>
                <a:spcPct val="90000"/>
              </a:lnSpc>
              <a:spcBef>
                <a:spcPts val="500"/>
              </a:spcBef>
              <a:buFont typeface="Arial" charset="0"/>
              <a:buChar char="•"/>
              <a:defRPr sz="2400">
                <a:solidFill>
                  <a:schemeClr val="tx1"/>
                </a:solidFill>
                <a:latin typeface="Georgia" charset="0"/>
                <a:ea typeface="ＭＳ Ｐゴシック" charset="-128"/>
                <a:cs typeface="MS PGothic" charset="-128"/>
              </a:defRPr>
            </a:lvl2pPr>
            <a:lvl3pPr marL="1143000" indent="-228600">
              <a:lnSpc>
                <a:spcPct val="90000"/>
              </a:lnSpc>
              <a:spcBef>
                <a:spcPts val="500"/>
              </a:spcBef>
              <a:buFont typeface="Arial" charset="0"/>
              <a:buChar char="•"/>
              <a:defRPr sz="2000">
                <a:solidFill>
                  <a:schemeClr val="tx1"/>
                </a:solidFill>
                <a:latin typeface="Georgia" charset="0"/>
                <a:ea typeface="ＭＳ Ｐゴシック" charset="-128"/>
                <a:cs typeface="MS PGothic" charset="-128"/>
              </a:defRPr>
            </a:lvl3pPr>
            <a:lvl4pPr marL="1600200" indent="-228600">
              <a:lnSpc>
                <a:spcPct val="90000"/>
              </a:lnSpc>
              <a:spcBef>
                <a:spcPts val="500"/>
              </a:spcBef>
              <a:buFont typeface="Arial" charset="0"/>
              <a:buChar char="•"/>
              <a:defRPr>
                <a:solidFill>
                  <a:schemeClr val="tx1"/>
                </a:solidFill>
                <a:latin typeface="Georgia" charset="0"/>
                <a:ea typeface="ＭＳ Ｐゴシック" charset="-128"/>
                <a:cs typeface="MS PGothic" charset="-128"/>
              </a:defRPr>
            </a:lvl4pPr>
            <a:lvl5pPr marL="2057400" indent="-228600">
              <a:lnSpc>
                <a:spcPct val="90000"/>
              </a:lnSpc>
              <a:spcBef>
                <a:spcPts val="500"/>
              </a:spcBef>
              <a:buFont typeface="Arial" charset="0"/>
              <a:buChar char="•"/>
              <a:defRPr>
                <a:solidFill>
                  <a:schemeClr val="tx1"/>
                </a:solidFill>
                <a:latin typeface="Georgia" charset="0"/>
                <a:ea typeface="ＭＳ Ｐゴシック" charset="-128"/>
                <a:cs typeface="MS PGothic" charset="-128"/>
              </a:defRPr>
            </a:lvl5pPr>
            <a:lvl6pPr marL="2514600" indent="-228600" eaLnBrk="0" fontAlgn="base" hangingPunct="0">
              <a:lnSpc>
                <a:spcPct val="90000"/>
              </a:lnSpc>
              <a:spcBef>
                <a:spcPts val="500"/>
              </a:spcBef>
              <a:spcAft>
                <a:spcPct val="0"/>
              </a:spcAft>
              <a:buFont typeface="Arial" charset="0"/>
              <a:buChar char="•"/>
              <a:defRPr>
                <a:solidFill>
                  <a:schemeClr val="tx1"/>
                </a:solidFill>
                <a:latin typeface="Georgia" charset="0"/>
                <a:ea typeface="ＭＳ Ｐゴシック" charset="-128"/>
                <a:cs typeface="MS PGothic" charset="-128"/>
              </a:defRPr>
            </a:lvl6pPr>
            <a:lvl7pPr marL="2971800" indent="-228600" eaLnBrk="0" fontAlgn="base" hangingPunct="0">
              <a:lnSpc>
                <a:spcPct val="90000"/>
              </a:lnSpc>
              <a:spcBef>
                <a:spcPts val="500"/>
              </a:spcBef>
              <a:spcAft>
                <a:spcPct val="0"/>
              </a:spcAft>
              <a:buFont typeface="Arial" charset="0"/>
              <a:buChar char="•"/>
              <a:defRPr>
                <a:solidFill>
                  <a:schemeClr val="tx1"/>
                </a:solidFill>
                <a:latin typeface="Georgia" charset="0"/>
                <a:ea typeface="ＭＳ Ｐゴシック" charset="-128"/>
                <a:cs typeface="MS PGothic" charset="-128"/>
              </a:defRPr>
            </a:lvl7pPr>
            <a:lvl8pPr marL="3429000" indent="-228600" eaLnBrk="0" fontAlgn="base" hangingPunct="0">
              <a:lnSpc>
                <a:spcPct val="90000"/>
              </a:lnSpc>
              <a:spcBef>
                <a:spcPts val="500"/>
              </a:spcBef>
              <a:spcAft>
                <a:spcPct val="0"/>
              </a:spcAft>
              <a:buFont typeface="Arial" charset="0"/>
              <a:buChar char="•"/>
              <a:defRPr>
                <a:solidFill>
                  <a:schemeClr val="tx1"/>
                </a:solidFill>
                <a:latin typeface="Georgia" charset="0"/>
                <a:ea typeface="ＭＳ Ｐゴシック" charset="-128"/>
                <a:cs typeface="MS PGothic" charset="-128"/>
              </a:defRPr>
            </a:lvl8pPr>
            <a:lvl9pPr marL="3886200" indent="-228600" eaLnBrk="0" fontAlgn="base" hangingPunct="0">
              <a:lnSpc>
                <a:spcPct val="90000"/>
              </a:lnSpc>
              <a:spcBef>
                <a:spcPts val="500"/>
              </a:spcBef>
              <a:spcAft>
                <a:spcPct val="0"/>
              </a:spcAft>
              <a:buFont typeface="Arial" charset="0"/>
              <a:buChar char="•"/>
              <a:defRPr>
                <a:solidFill>
                  <a:schemeClr val="tx1"/>
                </a:solidFill>
                <a:latin typeface="Georgia" charset="0"/>
                <a:ea typeface="ＭＳ Ｐゴシック" charset="-128"/>
                <a:cs typeface="MS PGothic" charset="-128"/>
              </a:defRPr>
            </a:lvl9pPr>
          </a:lstStyle>
          <a:p>
            <a:pPr marL="0" marR="0" lvl="0" indent="0" algn="l" defTabSz="914400" rtl="0" eaLnBrk="1" fontAlgn="auto" latinLnBrk="0" hangingPunct="1">
              <a:lnSpc>
                <a:spcPct val="100000"/>
              </a:lnSpc>
              <a:spcBef>
                <a:spcPct val="0"/>
              </a:spcBef>
              <a:spcAft>
                <a:spcPts val="200"/>
              </a:spcAft>
              <a:buClrTx/>
              <a:buSzTx/>
              <a:buFontTx/>
              <a:buNone/>
              <a:tabLst/>
              <a:defRPr/>
            </a:pPr>
            <a:r>
              <a:rPr kumimoji="0" lang="en-US" altLang="en-US" sz="1200" b="1" i="0" u="none" strike="noStrike" kern="1200" cap="none" spc="0" normalizeH="0" baseline="0" noProof="0" dirty="0">
                <a:ln>
                  <a:noFill/>
                </a:ln>
                <a:solidFill>
                  <a:srgbClr val="245C94"/>
                </a:solidFill>
                <a:effectLst/>
                <a:uLnTx/>
                <a:uFillTx/>
                <a:latin typeface="Calibri"/>
                <a:ea typeface="ＭＳ Ｐゴシック" charset="-128"/>
                <a:cs typeface="Verdana"/>
              </a:rPr>
              <a:t>■</a:t>
            </a:r>
            <a:r>
              <a:rPr kumimoji="0" lang="en-US" altLang="en-US" sz="1200" b="1" i="0" u="none" strike="noStrike" kern="1200" cap="none" spc="0" normalizeH="0" baseline="0" noProof="0" dirty="0">
                <a:ln>
                  <a:noFill/>
                </a:ln>
                <a:solidFill>
                  <a:prstClr val="black"/>
                </a:solidFill>
                <a:effectLst/>
                <a:uLnTx/>
                <a:uFillTx/>
                <a:latin typeface="Calibri"/>
                <a:ea typeface="ＭＳ Ｐゴシック" charset="-128"/>
                <a:cs typeface="Verdana"/>
              </a:rPr>
              <a:t> </a:t>
            </a:r>
            <a:r>
              <a:rPr kumimoji="0" lang="en-US" altLang="en-US" sz="1200" b="0" i="0" u="none" strike="noStrike" kern="1200" cap="none" spc="0" normalizeH="0" baseline="0" noProof="0" dirty="0">
                <a:ln>
                  <a:noFill/>
                </a:ln>
                <a:solidFill>
                  <a:prstClr val="black"/>
                </a:solidFill>
                <a:effectLst/>
                <a:uLnTx/>
                <a:uFillTx/>
                <a:latin typeface="Calibri"/>
                <a:ea typeface="ＭＳ Ｐゴシック" charset="-128"/>
                <a:cs typeface="Verdana"/>
              </a:rPr>
              <a:t>Solid D    </a:t>
            </a:r>
          </a:p>
          <a:p>
            <a:pPr marL="0" marR="0" lvl="0" indent="0" algn="l" defTabSz="914400" rtl="0" eaLnBrk="1" fontAlgn="auto" latinLnBrk="0" hangingPunct="1">
              <a:lnSpc>
                <a:spcPct val="100000"/>
              </a:lnSpc>
              <a:spcBef>
                <a:spcPct val="0"/>
              </a:spcBef>
              <a:spcAft>
                <a:spcPts val="200"/>
              </a:spcAft>
              <a:buClrTx/>
              <a:buSzTx/>
              <a:buFontTx/>
              <a:buNone/>
              <a:tabLst/>
              <a:defRPr/>
            </a:pPr>
            <a:r>
              <a:rPr kumimoji="0" lang="en-US" altLang="en-US" sz="1200" b="1" i="0" u="none" strike="noStrike" kern="1200" cap="none" spc="0" normalizeH="0" baseline="0" noProof="0" dirty="0">
                <a:ln>
                  <a:noFill/>
                </a:ln>
                <a:solidFill>
                  <a:srgbClr val="0070C0"/>
                </a:solidFill>
                <a:effectLst/>
                <a:uLnTx/>
                <a:uFillTx/>
                <a:latin typeface="Calibri"/>
                <a:ea typeface="ＭＳ Ｐゴシック" charset="-128"/>
                <a:cs typeface="Verdana"/>
              </a:rPr>
              <a:t>■</a:t>
            </a:r>
            <a:r>
              <a:rPr kumimoji="0" lang="en-US" altLang="en-US" sz="1200" b="1" i="0" u="none" strike="noStrike" kern="1200" cap="none" spc="0" normalizeH="0" baseline="0" noProof="0" dirty="0">
                <a:ln>
                  <a:noFill/>
                </a:ln>
                <a:solidFill>
                  <a:prstClr val="black"/>
                </a:solidFill>
                <a:effectLst/>
                <a:uLnTx/>
                <a:uFillTx/>
                <a:latin typeface="Calibri"/>
                <a:ea typeface="ＭＳ Ｐゴシック" charset="-128"/>
                <a:cs typeface="Verdana"/>
              </a:rPr>
              <a:t> </a:t>
            </a:r>
            <a:r>
              <a:rPr kumimoji="0" lang="en-US" altLang="en-US" sz="1200" b="0" i="0" u="none" strike="noStrike" kern="1200" cap="none" spc="0" normalizeH="0" baseline="0" noProof="0" dirty="0">
                <a:ln>
                  <a:noFill/>
                </a:ln>
                <a:solidFill>
                  <a:prstClr val="black"/>
                </a:solidFill>
                <a:effectLst/>
                <a:uLnTx/>
                <a:uFillTx/>
                <a:latin typeface="Calibri"/>
                <a:ea typeface="ＭＳ Ｐゴシック" charset="-128"/>
                <a:cs typeface="Verdana"/>
              </a:rPr>
              <a:t>Likely D   </a:t>
            </a:r>
          </a:p>
          <a:p>
            <a:pPr marL="0" marR="0" lvl="0" indent="0" algn="l" defTabSz="914400" rtl="0" eaLnBrk="1" fontAlgn="auto" latinLnBrk="0" hangingPunct="1">
              <a:lnSpc>
                <a:spcPct val="100000"/>
              </a:lnSpc>
              <a:spcBef>
                <a:spcPct val="0"/>
              </a:spcBef>
              <a:spcAft>
                <a:spcPts val="200"/>
              </a:spcAft>
              <a:buClrTx/>
              <a:buSzTx/>
              <a:buFontTx/>
              <a:buNone/>
              <a:tabLst/>
              <a:defRPr/>
            </a:pPr>
            <a:r>
              <a:rPr kumimoji="0" lang="en-US" altLang="en-US" sz="1200" b="1" i="0" u="none" strike="noStrike" kern="1200" cap="none" spc="0" normalizeH="0" baseline="0" noProof="0" dirty="0">
                <a:ln>
                  <a:noFill/>
                </a:ln>
                <a:solidFill>
                  <a:srgbClr val="74A4D4"/>
                </a:solidFill>
                <a:effectLst/>
                <a:uLnTx/>
                <a:uFillTx/>
                <a:latin typeface="Calibri"/>
                <a:ea typeface="ＭＳ Ｐゴシック" charset="-128"/>
                <a:cs typeface="Verdana"/>
              </a:rPr>
              <a:t>■</a:t>
            </a:r>
            <a:r>
              <a:rPr kumimoji="0" lang="en-US" altLang="en-US" sz="1200" b="1" i="0" u="none" strike="noStrike" kern="1200" cap="none" spc="0" normalizeH="0" baseline="0" noProof="0" dirty="0">
                <a:ln>
                  <a:noFill/>
                </a:ln>
                <a:solidFill>
                  <a:prstClr val="black"/>
                </a:solidFill>
                <a:effectLst/>
                <a:uLnTx/>
                <a:uFillTx/>
                <a:latin typeface="Calibri"/>
                <a:ea typeface="ＭＳ Ｐゴシック" charset="-128"/>
                <a:cs typeface="Verdana"/>
              </a:rPr>
              <a:t> </a:t>
            </a:r>
            <a:r>
              <a:rPr kumimoji="0" lang="en-US" altLang="en-US" sz="1200" b="0" i="0" u="none" strike="noStrike" kern="1200" cap="none" spc="0" normalizeH="0" baseline="0" noProof="0" dirty="0">
                <a:ln>
                  <a:noFill/>
                </a:ln>
                <a:solidFill>
                  <a:prstClr val="black"/>
                </a:solidFill>
                <a:effectLst/>
                <a:uLnTx/>
                <a:uFillTx/>
                <a:latin typeface="Calibri"/>
                <a:ea typeface="ＭＳ Ｐゴシック" charset="-128"/>
                <a:cs typeface="Verdana"/>
              </a:rPr>
              <a:t>Lean D    </a:t>
            </a:r>
          </a:p>
          <a:p>
            <a:pPr marL="0" marR="0" lvl="0" indent="0" algn="l" defTabSz="914400" rtl="0" eaLnBrk="1" fontAlgn="auto" latinLnBrk="0" hangingPunct="1">
              <a:lnSpc>
                <a:spcPct val="100000"/>
              </a:lnSpc>
              <a:spcBef>
                <a:spcPct val="0"/>
              </a:spcBef>
              <a:spcAft>
                <a:spcPts val="200"/>
              </a:spcAft>
              <a:buClrTx/>
              <a:buSzTx/>
              <a:buFontTx/>
              <a:buNone/>
              <a:tabLst/>
              <a:defRPr/>
            </a:pPr>
            <a:r>
              <a:rPr kumimoji="0" lang="en-US" altLang="en-US" sz="1200" b="1" i="0" u="none" strike="noStrike" kern="1200" cap="none" spc="0" normalizeH="0" baseline="0" noProof="0" dirty="0">
                <a:ln>
                  <a:noFill/>
                </a:ln>
                <a:solidFill>
                  <a:srgbClr val="837D7D"/>
                </a:solidFill>
                <a:effectLst/>
                <a:uLnTx/>
                <a:uFillTx/>
                <a:latin typeface="Calibri"/>
                <a:ea typeface="ＭＳ Ｐゴシック" charset="-128"/>
                <a:cs typeface="Verdana"/>
              </a:rPr>
              <a:t>■</a:t>
            </a:r>
            <a:r>
              <a:rPr kumimoji="0" lang="en-US" altLang="en-US" sz="1200" b="1" i="0" u="none" strike="noStrike" kern="1200" cap="none" spc="0" normalizeH="0" baseline="0" noProof="0" dirty="0">
                <a:ln>
                  <a:noFill/>
                </a:ln>
                <a:solidFill>
                  <a:prstClr val="black"/>
                </a:solidFill>
                <a:effectLst/>
                <a:uLnTx/>
                <a:uFillTx/>
                <a:latin typeface="Calibri"/>
                <a:ea typeface="ＭＳ Ｐゴシック" charset="-128"/>
                <a:cs typeface="Verdana"/>
              </a:rPr>
              <a:t> </a:t>
            </a:r>
            <a:r>
              <a:rPr kumimoji="0" lang="en-US" altLang="en-US" sz="1200" b="0" i="0" u="none" strike="noStrike" kern="1200" cap="none" spc="0" normalizeH="0" baseline="0" noProof="0" dirty="0">
                <a:ln>
                  <a:noFill/>
                </a:ln>
                <a:solidFill>
                  <a:prstClr val="black"/>
                </a:solidFill>
                <a:effectLst/>
                <a:uLnTx/>
                <a:uFillTx/>
                <a:latin typeface="Calibri"/>
                <a:ea typeface="ＭＳ Ｐゴシック" charset="-128"/>
                <a:cs typeface="Verdana"/>
              </a:rPr>
              <a:t>Toss Up    </a:t>
            </a:r>
          </a:p>
          <a:p>
            <a:pPr marL="0" marR="0" lvl="0" indent="0" algn="l" defTabSz="914400" rtl="0" eaLnBrk="1" fontAlgn="auto" latinLnBrk="0" hangingPunct="1">
              <a:lnSpc>
                <a:spcPct val="100000"/>
              </a:lnSpc>
              <a:spcBef>
                <a:spcPct val="0"/>
              </a:spcBef>
              <a:spcAft>
                <a:spcPts val="200"/>
              </a:spcAft>
              <a:buClrTx/>
              <a:buSzTx/>
              <a:buFontTx/>
              <a:buNone/>
              <a:tabLst/>
              <a:defRPr/>
            </a:pPr>
            <a:r>
              <a:rPr kumimoji="0" lang="en-US" altLang="en-US" sz="1200" b="1" i="0" u="none" strike="noStrike" kern="1200" cap="none" spc="0" normalizeH="0" baseline="0" noProof="0" dirty="0">
                <a:ln>
                  <a:noFill/>
                </a:ln>
                <a:solidFill>
                  <a:srgbClr val="F47484"/>
                </a:solidFill>
                <a:effectLst/>
                <a:uLnTx/>
                <a:uFillTx/>
                <a:latin typeface="Calibri"/>
                <a:ea typeface="ＭＳ Ｐゴシック" charset="-128"/>
                <a:cs typeface="Verdana"/>
              </a:rPr>
              <a:t>■</a:t>
            </a:r>
            <a:r>
              <a:rPr kumimoji="0" lang="en-US" altLang="en-US" sz="1200" b="1" i="0" u="none" strike="noStrike" kern="1200" cap="none" spc="0" normalizeH="0" baseline="0" noProof="0" dirty="0">
                <a:ln>
                  <a:noFill/>
                </a:ln>
                <a:solidFill>
                  <a:prstClr val="black"/>
                </a:solidFill>
                <a:effectLst/>
                <a:uLnTx/>
                <a:uFillTx/>
                <a:latin typeface="Calibri"/>
                <a:ea typeface="ＭＳ Ｐゴシック" charset="-128"/>
                <a:cs typeface="Verdana"/>
              </a:rPr>
              <a:t> </a:t>
            </a:r>
            <a:r>
              <a:rPr kumimoji="0" lang="en-US" altLang="en-US" sz="1200" b="0" i="0" u="none" strike="noStrike" kern="1200" cap="none" spc="0" normalizeH="0" baseline="0" noProof="0" dirty="0">
                <a:ln>
                  <a:noFill/>
                </a:ln>
                <a:solidFill>
                  <a:prstClr val="black"/>
                </a:solidFill>
                <a:effectLst/>
                <a:uLnTx/>
                <a:uFillTx/>
                <a:latin typeface="Calibri"/>
                <a:ea typeface="ＭＳ Ｐゴシック" charset="-128"/>
                <a:cs typeface="Verdana"/>
              </a:rPr>
              <a:t>Lean R    </a:t>
            </a:r>
          </a:p>
          <a:p>
            <a:pPr marL="0" marR="0" lvl="0" indent="0" algn="l" defTabSz="914400" rtl="0" eaLnBrk="1" fontAlgn="auto" latinLnBrk="0" hangingPunct="1">
              <a:lnSpc>
                <a:spcPct val="100000"/>
              </a:lnSpc>
              <a:spcBef>
                <a:spcPct val="0"/>
              </a:spcBef>
              <a:spcAft>
                <a:spcPts val="200"/>
              </a:spcAft>
              <a:buClrTx/>
              <a:buSzTx/>
              <a:buFontTx/>
              <a:buNone/>
              <a:tabLst/>
              <a:defRPr/>
            </a:pPr>
            <a:r>
              <a:rPr kumimoji="0" lang="en-US" altLang="en-US" sz="1200" b="1" i="0" u="none" strike="noStrike" kern="1200" cap="none" spc="0" normalizeH="0" baseline="0" noProof="0" dirty="0">
                <a:ln>
                  <a:noFill/>
                </a:ln>
                <a:solidFill>
                  <a:srgbClr val="EC3C4C"/>
                </a:solidFill>
                <a:effectLst/>
                <a:uLnTx/>
                <a:uFillTx/>
                <a:latin typeface="Calibri"/>
                <a:ea typeface="ＭＳ Ｐゴシック" charset="-128"/>
                <a:cs typeface="Verdana"/>
              </a:rPr>
              <a:t>■ </a:t>
            </a:r>
            <a:r>
              <a:rPr kumimoji="0" lang="en-US" altLang="en-US" sz="1200" b="0" i="0" u="none" strike="noStrike" kern="1200" cap="none" spc="0" normalizeH="0" baseline="0" noProof="0" dirty="0">
                <a:ln>
                  <a:noFill/>
                </a:ln>
                <a:solidFill>
                  <a:prstClr val="black"/>
                </a:solidFill>
                <a:effectLst/>
                <a:uLnTx/>
                <a:uFillTx/>
                <a:latin typeface="Calibri"/>
                <a:ea typeface="ＭＳ Ｐゴシック" charset="-128"/>
                <a:cs typeface="Verdana"/>
              </a:rPr>
              <a:t>Likely R    </a:t>
            </a:r>
          </a:p>
          <a:p>
            <a:pPr marL="0" marR="0" lvl="0" indent="0" algn="l" defTabSz="914400" rtl="0" eaLnBrk="1" fontAlgn="auto" latinLnBrk="0" hangingPunct="1">
              <a:lnSpc>
                <a:spcPct val="100000"/>
              </a:lnSpc>
              <a:spcBef>
                <a:spcPct val="0"/>
              </a:spcBef>
              <a:spcAft>
                <a:spcPts val="200"/>
              </a:spcAft>
              <a:buClrTx/>
              <a:buSzTx/>
              <a:buFontTx/>
              <a:buNone/>
              <a:tabLst/>
              <a:defRPr/>
            </a:pPr>
            <a:r>
              <a:rPr kumimoji="0" lang="en-US" altLang="en-US" sz="1200" b="1" i="0" u="none" strike="noStrike" kern="1200" cap="none" spc="0" normalizeH="0" baseline="0" noProof="0" dirty="0">
                <a:ln>
                  <a:noFill/>
                </a:ln>
                <a:solidFill>
                  <a:srgbClr val="BC3939"/>
                </a:solidFill>
                <a:effectLst/>
                <a:uLnTx/>
                <a:uFillTx/>
                <a:latin typeface="Calibri"/>
                <a:ea typeface="ＭＳ Ｐゴシック" charset="-128"/>
                <a:cs typeface="Verdana"/>
              </a:rPr>
              <a:t>■</a:t>
            </a:r>
            <a:r>
              <a:rPr kumimoji="0" lang="en-US" altLang="en-US" sz="1200" b="1" i="0" u="none" strike="noStrike" kern="1200" cap="none" spc="0" normalizeH="0" baseline="0" noProof="0" dirty="0">
                <a:ln>
                  <a:noFill/>
                </a:ln>
                <a:solidFill>
                  <a:prstClr val="black"/>
                </a:solidFill>
                <a:effectLst/>
                <a:uLnTx/>
                <a:uFillTx/>
                <a:latin typeface="Calibri"/>
                <a:ea typeface="ＭＳ Ｐゴシック" charset="-128"/>
                <a:cs typeface="Verdana"/>
              </a:rPr>
              <a:t> </a:t>
            </a:r>
            <a:r>
              <a:rPr kumimoji="0" lang="en-US" altLang="en-US" sz="1200" b="0" i="0" u="none" strike="noStrike" kern="1200" cap="none" spc="0" normalizeH="0" baseline="0" noProof="0" dirty="0">
                <a:ln>
                  <a:noFill/>
                </a:ln>
                <a:solidFill>
                  <a:prstClr val="black"/>
                </a:solidFill>
                <a:effectLst/>
                <a:uLnTx/>
                <a:uFillTx/>
                <a:latin typeface="Calibri"/>
                <a:ea typeface="ＭＳ Ｐゴシック" charset="-128"/>
                <a:cs typeface="Verdana"/>
              </a:rPr>
              <a:t>Solid R   </a:t>
            </a:r>
          </a:p>
          <a:p>
            <a:pPr marL="0" marR="0" lvl="0" indent="0" algn="l" defTabSz="914400" rtl="0" eaLnBrk="1" fontAlgn="auto" latinLnBrk="0" hangingPunct="1">
              <a:lnSpc>
                <a:spcPct val="100000"/>
              </a:lnSpc>
              <a:spcBef>
                <a:spcPct val="0"/>
              </a:spcBef>
              <a:spcAft>
                <a:spcPts val="200"/>
              </a:spcAft>
              <a:buClrTx/>
              <a:buSzTx/>
              <a:buFont typeface="Arial" charset="0"/>
              <a:buNone/>
              <a:tabLst/>
              <a:defRPr/>
            </a:pPr>
            <a:r>
              <a:rPr kumimoji="0" lang="en-US" altLang="en-US" sz="1200" b="1" i="0" u="none" strike="noStrike" kern="1200" cap="none" spc="0" normalizeH="0" baseline="0" noProof="0" dirty="0">
                <a:ln>
                  <a:noFill/>
                </a:ln>
                <a:solidFill>
                  <a:srgbClr val="D9D9D9"/>
                </a:solidFill>
                <a:effectLst/>
                <a:uLnTx/>
                <a:uFillTx/>
                <a:latin typeface="Georgia" charset="0"/>
                <a:ea typeface="ＭＳ Ｐゴシック" charset="-128"/>
                <a:cs typeface="Verdana"/>
              </a:rPr>
              <a:t>■</a:t>
            </a:r>
            <a:r>
              <a:rPr kumimoji="0" lang="en-US" altLang="en-US" sz="1200" b="1" i="0" u="none" strike="noStrike" kern="1200" cap="none" spc="0" normalizeH="0" baseline="0" noProof="0" dirty="0">
                <a:ln>
                  <a:noFill/>
                </a:ln>
                <a:solidFill>
                  <a:prstClr val="black"/>
                </a:solidFill>
                <a:effectLst/>
                <a:uLnTx/>
                <a:uFillTx/>
                <a:latin typeface="Georgia" charset="0"/>
                <a:ea typeface="ＭＳ Ｐゴシック" charset="-128"/>
                <a:cs typeface="Verdana"/>
              </a:rPr>
              <a:t> </a:t>
            </a:r>
            <a:r>
              <a:rPr kumimoji="0" lang="en-US" altLang="en-US" sz="1200" b="0" i="0" u="none" strike="noStrike" kern="1200" cap="none" spc="0" normalizeH="0" baseline="0" noProof="0" dirty="0">
                <a:ln>
                  <a:noFill/>
                </a:ln>
                <a:solidFill>
                  <a:prstClr val="black"/>
                </a:solidFill>
                <a:effectLst/>
                <a:uLnTx/>
                <a:uFillTx/>
                <a:latin typeface="Calibri"/>
                <a:ea typeface="ＭＳ Ｐゴシック" charset="-128"/>
                <a:cs typeface="Verdana"/>
              </a:rPr>
              <a:t>No election</a:t>
            </a:r>
          </a:p>
          <a:p>
            <a:pPr marL="0" marR="0" lvl="0" indent="0" algn="l" defTabSz="914400" rtl="0" eaLnBrk="1" fontAlgn="auto" latinLnBrk="0" hangingPunct="1">
              <a:lnSpc>
                <a:spcPct val="100000"/>
              </a:lnSpc>
              <a:spcBef>
                <a:spcPct val="0"/>
              </a:spcBef>
              <a:spcAft>
                <a:spcPts val="20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alibri"/>
                <a:ea typeface="ＭＳ Ｐゴシック" charset="-128"/>
                <a:cs typeface="Verdana"/>
              </a:rPr>
              <a:t> </a:t>
            </a:r>
          </a:p>
        </p:txBody>
      </p:sp>
      <p:grpSp>
        <p:nvGrpSpPr>
          <p:cNvPr id="184" name="Group 183">
            <a:extLst>
              <a:ext uri="{FF2B5EF4-FFF2-40B4-BE49-F238E27FC236}">
                <a16:creationId xmlns:a16="http://schemas.microsoft.com/office/drawing/2014/main" id="{66A73927-73F0-88FD-6596-4B33B4E86C25}"/>
              </a:ext>
            </a:extLst>
          </p:cNvPr>
          <p:cNvGrpSpPr/>
          <p:nvPr/>
        </p:nvGrpSpPr>
        <p:grpSpPr>
          <a:xfrm>
            <a:off x="880396" y="5009422"/>
            <a:ext cx="552714" cy="552712"/>
            <a:chOff x="865056" y="4833714"/>
            <a:chExt cx="552714" cy="552712"/>
          </a:xfrm>
        </p:grpSpPr>
        <p:sp>
          <p:nvSpPr>
            <p:cNvPr id="185" name="Rectangle: Rounded Corners 120">
              <a:extLst>
                <a:ext uri="{FF2B5EF4-FFF2-40B4-BE49-F238E27FC236}">
                  <a16:creationId xmlns:a16="http://schemas.microsoft.com/office/drawing/2014/main" id="{107641FE-414F-ABA9-C1AB-2EC47B054E30}"/>
                </a:ext>
              </a:extLst>
            </p:cNvPr>
            <p:cNvSpPr/>
            <p:nvPr/>
          </p:nvSpPr>
          <p:spPr>
            <a:xfrm>
              <a:off x="865056" y="4833714"/>
              <a:ext cx="552714" cy="552712"/>
            </a:xfrm>
            <a:prstGeom prst="roundRect">
              <a:avLst>
                <a:gd name="adj" fmla="val 50000"/>
              </a:avLst>
            </a:prstGeom>
            <a:solidFill>
              <a:srgbClr val="003A62"/>
            </a:solidFill>
            <a:ln>
              <a:noFill/>
            </a:ln>
          </p:spPr>
          <p:style>
            <a:lnRef idx="2">
              <a:schemeClr val="accent1">
                <a:shade val="15000"/>
              </a:schemeClr>
            </a:lnRef>
            <a:fillRef idx="1">
              <a:schemeClr val="accent1"/>
            </a:fillRef>
            <a:effectRef idx="0">
              <a:schemeClr val="accent1"/>
            </a:effectRef>
            <a:fontRef idx="minor">
              <a:schemeClr val="lt1"/>
            </a:fontRef>
          </p:style>
          <p:txBody>
            <a:bodyPr b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D" sz="1800" b="1" i="0" u="none" strike="noStrike" kern="1200" cap="none" spc="0" normalizeH="0" baseline="0" noProof="0">
                <a:ln>
                  <a:noFill/>
                </a:ln>
                <a:solidFill>
                  <a:prstClr val="white"/>
                </a:solidFill>
                <a:effectLst/>
                <a:uLnTx/>
                <a:uFillTx/>
                <a:latin typeface="Calibri"/>
                <a:ea typeface="+mn-ea"/>
                <a:cs typeface="+mn-cs"/>
              </a:endParaRPr>
            </a:p>
          </p:txBody>
        </p:sp>
        <p:grpSp>
          <p:nvGrpSpPr>
            <p:cNvPr id="186" name="Group 185">
              <a:extLst>
                <a:ext uri="{FF2B5EF4-FFF2-40B4-BE49-F238E27FC236}">
                  <a16:creationId xmlns:a16="http://schemas.microsoft.com/office/drawing/2014/main" id="{D876E05B-70F2-F1A0-EE98-CC150DFE4991}"/>
                </a:ext>
              </a:extLst>
            </p:cNvPr>
            <p:cNvGrpSpPr/>
            <p:nvPr/>
          </p:nvGrpSpPr>
          <p:grpSpPr>
            <a:xfrm rot="18900000" flipH="1">
              <a:off x="1048884" y="5018150"/>
              <a:ext cx="185057" cy="183840"/>
              <a:chOff x="2722563" y="5703888"/>
              <a:chExt cx="241300" cy="239713"/>
            </a:xfrm>
          </p:grpSpPr>
          <p:sp>
            <p:nvSpPr>
              <p:cNvPr id="187" name="Line 288">
                <a:extLst>
                  <a:ext uri="{FF2B5EF4-FFF2-40B4-BE49-F238E27FC236}">
                    <a16:creationId xmlns:a16="http://schemas.microsoft.com/office/drawing/2014/main" id="{71C02D56-40C4-B9B9-792B-E1B7D1548FA9}"/>
                  </a:ext>
                </a:extLst>
              </p:cNvPr>
              <p:cNvSpPr>
                <a:spLocks noChangeShapeType="1"/>
              </p:cNvSpPr>
              <p:nvPr/>
            </p:nvSpPr>
            <p:spPr bwMode="auto">
              <a:xfrm flipV="1">
                <a:off x="2722563" y="5703888"/>
                <a:ext cx="241300" cy="239713"/>
              </a:xfrm>
              <a:prstGeom prst="line">
                <a:avLst/>
              </a:prstGeom>
              <a:noFill/>
              <a:ln w="14288" cap="rnd">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a:ea typeface="+mn-ea"/>
                  <a:cs typeface="+mn-cs"/>
                </a:endParaRPr>
              </a:p>
            </p:txBody>
          </p:sp>
          <p:sp>
            <p:nvSpPr>
              <p:cNvPr id="188" name="Freeform 289">
                <a:extLst>
                  <a:ext uri="{FF2B5EF4-FFF2-40B4-BE49-F238E27FC236}">
                    <a16:creationId xmlns:a16="http://schemas.microsoft.com/office/drawing/2014/main" id="{16763CA0-8118-3381-65ED-255F9F89A03B}"/>
                  </a:ext>
                </a:extLst>
              </p:cNvPr>
              <p:cNvSpPr>
                <a:spLocks/>
              </p:cNvSpPr>
              <p:nvPr/>
            </p:nvSpPr>
            <p:spPr bwMode="auto">
              <a:xfrm>
                <a:off x="2722563" y="5703888"/>
                <a:ext cx="241300" cy="239713"/>
              </a:xfrm>
              <a:custGeom>
                <a:avLst/>
                <a:gdLst>
                  <a:gd name="T0" fmla="*/ 0 w 152"/>
                  <a:gd name="T1" fmla="*/ 0 h 151"/>
                  <a:gd name="T2" fmla="*/ 0 w 152"/>
                  <a:gd name="T3" fmla="*/ 151 h 151"/>
                  <a:gd name="T4" fmla="*/ 152 w 152"/>
                  <a:gd name="T5" fmla="*/ 151 h 151"/>
                </a:gdLst>
                <a:ahLst/>
                <a:cxnLst>
                  <a:cxn ang="0">
                    <a:pos x="T0" y="T1"/>
                  </a:cxn>
                  <a:cxn ang="0">
                    <a:pos x="T2" y="T3"/>
                  </a:cxn>
                  <a:cxn ang="0">
                    <a:pos x="T4" y="T5"/>
                  </a:cxn>
                </a:cxnLst>
                <a:rect l="0" t="0" r="r" b="b"/>
                <a:pathLst>
                  <a:path w="152" h="151">
                    <a:moveTo>
                      <a:pt x="0" y="0"/>
                    </a:moveTo>
                    <a:lnTo>
                      <a:pt x="0" y="151"/>
                    </a:lnTo>
                    <a:lnTo>
                      <a:pt x="152" y="151"/>
                    </a:lnTo>
                  </a:path>
                </a:pathLst>
              </a:custGeom>
              <a:noFill/>
              <a:ln w="14288" cap="rnd">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1800" b="0" i="0" u="none" strike="noStrike" kern="1200" cap="none" spc="0" normalizeH="0" baseline="0" noProof="0">
                  <a:ln>
                    <a:noFill/>
                  </a:ln>
                  <a:solidFill>
                    <a:prstClr val="black"/>
                  </a:solidFill>
                  <a:effectLst/>
                  <a:uLnTx/>
                  <a:uFillTx/>
                  <a:latin typeface="Calibri"/>
                  <a:ea typeface="+mn-ea"/>
                  <a:cs typeface="+mn-cs"/>
                </a:endParaRPr>
              </a:p>
            </p:txBody>
          </p:sp>
        </p:grpSp>
      </p:grpSp>
    </p:spTree>
    <p:extLst>
      <p:ext uri="{BB962C8B-B14F-4D97-AF65-F5344CB8AC3E}">
        <p14:creationId xmlns:p14="http://schemas.microsoft.com/office/powerpoint/2010/main" val="1191823099"/>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24EE6D7-4F7F-1CC9-6D66-7EAB44FA60D2}"/>
            </a:ext>
          </a:extLst>
        </p:cNvPr>
        <p:cNvGrpSpPr/>
        <p:nvPr/>
      </p:nvGrpSpPr>
      <p:grpSpPr>
        <a:xfrm>
          <a:off x="0" y="0"/>
          <a:ext cx="0" cy="0"/>
          <a:chOff x="0" y="0"/>
          <a:chExt cx="0" cy="0"/>
        </a:xfrm>
      </p:grpSpPr>
      <p:sp>
        <p:nvSpPr>
          <p:cNvPr id="6" name="Title 5">
            <a:extLst>
              <a:ext uri="{FF2B5EF4-FFF2-40B4-BE49-F238E27FC236}">
                <a16:creationId xmlns:a16="http://schemas.microsoft.com/office/drawing/2014/main" id="{B2EB7A5F-5D44-73C8-98DA-C026583CC8BE}"/>
              </a:ext>
            </a:extLst>
          </p:cNvPr>
          <p:cNvSpPr>
            <a:spLocks noGrp="1"/>
          </p:cNvSpPr>
          <p:nvPr>
            <p:ph type="ctrTitle"/>
          </p:nvPr>
        </p:nvSpPr>
        <p:spPr>
          <a:xfrm>
            <a:off x="600068" y="1228851"/>
            <a:ext cx="9447941" cy="2842635"/>
          </a:xfrm>
        </p:spPr>
        <p:txBody>
          <a:bodyPr>
            <a:normAutofit/>
          </a:bodyPr>
          <a:lstStyle/>
          <a:p>
            <a:r>
              <a:rPr lang="en-US" dirty="0"/>
              <a:t>Relevant Committees</a:t>
            </a:r>
            <a:endParaRPr lang="en-ID" dirty="0"/>
          </a:p>
        </p:txBody>
      </p:sp>
    </p:spTree>
    <p:extLst>
      <p:ext uri="{BB962C8B-B14F-4D97-AF65-F5344CB8AC3E}">
        <p14:creationId xmlns:p14="http://schemas.microsoft.com/office/powerpoint/2010/main" val="3161158650"/>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6A6F93C-F7D0-45CD-9279-36193C90C089}"/>
              </a:ext>
            </a:extLst>
          </p:cNvPr>
          <p:cNvSpPr>
            <a:spLocks noGrp="1"/>
          </p:cNvSpPr>
          <p:nvPr>
            <p:ph type="title"/>
          </p:nvPr>
        </p:nvSpPr>
        <p:spPr>
          <a:xfrm>
            <a:off x="792636" y="455012"/>
            <a:ext cx="10058400" cy="792184"/>
          </a:xfrm>
        </p:spPr>
        <p:txBody>
          <a:bodyPr>
            <a:normAutofit fontScale="90000"/>
          </a:bodyPr>
          <a:lstStyle/>
          <a:p>
            <a:r>
              <a:rPr lang="en-US" spc="300" dirty="0"/>
              <a:t>Senate Appropriations Committee</a:t>
            </a:r>
            <a:br>
              <a:rPr lang="en-US" spc="300" dirty="0"/>
            </a:br>
            <a:r>
              <a:rPr lang="en-US" spc="300" dirty="0"/>
              <a:t>LHHS Subcommittee </a:t>
            </a:r>
          </a:p>
        </p:txBody>
      </p:sp>
      <p:sp>
        <p:nvSpPr>
          <p:cNvPr id="6" name="TextBox 5">
            <a:extLst>
              <a:ext uri="{FF2B5EF4-FFF2-40B4-BE49-F238E27FC236}">
                <a16:creationId xmlns:a16="http://schemas.microsoft.com/office/drawing/2014/main" id="{D3C701D2-EBE3-4040-B3D2-686717CE0A1C}"/>
              </a:ext>
            </a:extLst>
          </p:cNvPr>
          <p:cNvSpPr txBox="1"/>
          <p:nvPr/>
        </p:nvSpPr>
        <p:spPr>
          <a:xfrm>
            <a:off x="841404" y="1436414"/>
            <a:ext cx="5396836" cy="4902881"/>
          </a:xfrm>
          <a:prstGeom prst="rect">
            <a:avLst/>
          </a:prstGeom>
          <a:noFill/>
        </p:spPr>
        <p:txBody>
          <a:bodyPr wrap="square" rtlCol="0">
            <a:spAutoFit/>
          </a:bodyPr>
          <a:lstStyle/>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400" b="0" i="0" u="none" strike="noStrike" kern="1200" cap="none" spc="0" normalizeH="0" baseline="0" noProof="0" dirty="0">
                <a:ln>
                  <a:noFill/>
                </a:ln>
                <a:solidFill>
                  <a:srgbClr val="FFFFFF"/>
                </a:solidFill>
                <a:effectLst/>
                <a:uLnTx/>
                <a:uFillTx/>
                <a:latin typeface="Calibri Light" panose="020F0302020204030204"/>
                <a:ea typeface="+mn-ea"/>
                <a:cs typeface="+mn-cs"/>
              </a:rPr>
              <a:t>Republicans: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400" b="1" i="0" u="none" strike="noStrike" kern="1200" cap="none" spc="0" normalizeH="0" baseline="0" noProof="0" dirty="0">
                <a:ln>
                  <a:noFill/>
                </a:ln>
                <a:solidFill>
                  <a:srgbClr val="FFFFFF"/>
                </a:solidFill>
                <a:effectLst/>
                <a:uLnTx/>
                <a:uFillTx/>
                <a:latin typeface="Calibri Light" panose="020F0302020204030204"/>
                <a:ea typeface="+mn-ea"/>
                <a:cs typeface="+mn-cs"/>
              </a:rPr>
              <a:t>Shelley Moore Capito (WV) Chair – </a:t>
            </a:r>
            <a:r>
              <a:rPr kumimoji="0" lang="en-US" sz="2400" b="1" i="0" u="none" strike="noStrike" kern="1200" cap="none" spc="0" normalizeH="0" baseline="0" noProof="0" dirty="0">
                <a:ln>
                  <a:noFill/>
                </a:ln>
                <a:solidFill>
                  <a:srgbClr val="FF0000"/>
                </a:solidFill>
                <a:effectLst/>
                <a:uLnTx/>
                <a:uFillTx/>
                <a:latin typeface="Calibri Light" panose="020F0302020204030204"/>
                <a:ea typeface="+mn-ea"/>
                <a:cs typeface="+mn-cs"/>
              </a:rPr>
              <a:t>Up for reelection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400" b="0" i="0" u="none" strike="noStrike" kern="1200" cap="none" spc="0" normalizeH="0" baseline="0" noProof="0" dirty="0">
                <a:ln>
                  <a:noFill/>
                </a:ln>
                <a:solidFill>
                  <a:srgbClr val="FFFFFF"/>
                </a:solidFill>
                <a:effectLst/>
                <a:uLnTx/>
                <a:uFillTx/>
                <a:latin typeface="Calibri Light" panose="020F0302020204030204"/>
                <a:ea typeface="+mn-ea"/>
                <a:cs typeface="+mn-cs"/>
              </a:rPr>
              <a:t>Jerry Moran (KS)</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400" b="0" i="0" u="none" strike="noStrike" kern="1200" cap="none" spc="0" normalizeH="0" baseline="0" noProof="0" dirty="0">
                <a:ln>
                  <a:noFill/>
                </a:ln>
                <a:solidFill>
                  <a:srgbClr val="FFFFFF"/>
                </a:solidFill>
                <a:effectLst/>
                <a:uLnTx/>
                <a:uFillTx/>
                <a:latin typeface="Calibri Light" panose="020F0302020204030204"/>
                <a:ea typeface="+mn-ea"/>
                <a:cs typeface="+mn-cs"/>
              </a:rPr>
              <a:t>John Kennedy (LA)</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400" b="0" i="0" u="none" strike="noStrike" kern="1200" cap="none" spc="0" normalizeH="0" baseline="0" noProof="0" dirty="0">
                <a:ln>
                  <a:noFill/>
                </a:ln>
                <a:solidFill>
                  <a:srgbClr val="FFFFFF"/>
                </a:solidFill>
                <a:effectLst/>
                <a:uLnTx/>
                <a:uFillTx/>
                <a:latin typeface="Calibri Light" panose="020F0302020204030204"/>
                <a:ea typeface="+mn-ea"/>
                <a:cs typeface="+mn-cs"/>
              </a:rPr>
              <a:t>Cindy Hyde-Smith (MS) – </a:t>
            </a:r>
            <a:r>
              <a:rPr kumimoji="0" lang="en-US" sz="2400" b="0" i="0" u="none" strike="noStrike" kern="1200" cap="none" spc="0" normalizeH="0" baseline="0" noProof="0" dirty="0">
                <a:ln>
                  <a:noFill/>
                </a:ln>
                <a:solidFill>
                  <a:srgbClr val="FF0000"/>
                </a:solidFill>
                <a:effectLst/>
                <a:uLnTx/>
                <a:uFillTx/>
                <a:latin typeface="Calibri Light" panose="020F0302020204030204"/>
                <a:ea typeface="+mn-ea"/>
                <a:cs typeface="+mn-cs"/>
              </a:rPr>
              <a:t>Up for reelection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400" b="0" i="0" u="none" strike="noStrike" kern="1200" cap="none" spc="0" normalizeH="0" baseline="0" noProof="0" dirty="0">
                <a:ln>
                  <a:noFill/>
                </a:ln>
                <a:solidFill>
                  <a:srgbClr val="FFFFFF"/>
                </a:solidFill>
                <a:effectLst/>
                <a:uLnTx/>
                <a:uFillTx/>
                <a:latin typeface="Calibri Light" panose="020F0302020204030204"/>
                <a:ea typeface="+mn-ea"/>
                <a:cs typeface="+mn-cs"/>
              </a:rPr>
              <a:t>John Boozman (AR)</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400" b="0" i="0" u="none" strike="noStrike" kern="1200" cap="none" spc="0" normalizeH="0" baseline="0" noProof="0" dirty="0">
                <a:ln>
                  <a:noFill/>
                </a:ln>
                <a:solidFill>
                  <a:srgbClr val="FFFFFF"/>
                </a:solidFill>
                <a:effectLst/>
                <a:uLnTx/>
                <a:uFillTx/>
                <a:latin typeface="Calibri Light" panose="020F0302020204030204"/>
                <a:ea typeface="+mn-ea"/>
                <a:cs typeface="+mn-cs"/>
              </a:rPr>
              <a:t>Katie Britt (AL)</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400" b="0" i="0" u="none" strike="noStrike" kern="1200" cap="none" spc="0" normalizeH="0" baseline="0" noProof="0" dirty="0">
                <a:ln>
                  <a:noFill/>
                </a:ln>
                <a:solidFill>
                  <a:srgbClr val="FFFFFF"/>
                </a:solidFill>
                <a:effectLst/>
                <a:uLnTx/>
                <a:uFillTx/>
                <a:latin typeface="Calibri Light" panose="020F0302020204030204"/>
                <a:ea typeface="+mn-ea"/>
                <a:cs typeface="+mn-cs"/>
              </a:rPr>
              <a:t>Mike Rounds (SD) –</a:t>
            </a:r>
            <a:r>
              <a:rPr kumimoji="0" lang="en-US" sz="2400" b="0" i="0" u="none" strike="noStrike" kern="1200" cap="none" spc="0" normalizeH="0" baseline="0" noProof="0" dirty="0">
                <a:ln>
                  <a:noFill/>
                </a:ln>
                <a:solidFill>
                  <a:srgbClr val="FF0000"/>
                </a:solidFill>
                <a:effectLst/>
                <a:uLnTx/>
                <a:uFillTx/>
                <a:latin typeface="Calibri Light" panose="020F0302020204030204"/>
                <a:ea typeface="+mn-ea"/>
                <a:cs typeface="+mn-cs"/>
              </a:rPr>
              <a:t> Up for reelection</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400" b="0" i="0" u="none" strike="noStrike" kern="1200" cap="none" spc="0" normalizeH="0" baseline="0" noProof="0" dirty="0">
                <a:ln>
                  <a:noFill/>
                </a:ln>
                <a:solidFill>
                  <a:srgbClr val="FFFFFF"/>
                </a:solidFill>
                <a:effectLst/>
                <a:uLnTx/>
                <a:uFillTx/>
                <a:latin typeface="Calibri Light" panose="020F0302020204030204"/>
                <a:ea typeface="+mn-ea"/>
                <a:cs typeface="+mn-cs"/>
              </a:rPr>
              <a:t>Jon Husted (OH) – </a:t>
            </a:r>
            <a:r>
              <a:rPr kumimoji="0" lang="en-US" sz="2400" b="0" i="0" u="none" strike="noStrike" kern="1200" cap="none" spc="0" normalizeH="0" baseline="0" noProof="0" dirty="0">
                <a:ln>
                  <a:noFill/>
                </a:ln>
                <a:solidFill>
                  <a:srgbClr val="FF0000"/>
                </a:solidFill>
                <a:effectLst/>
                <a:uLnTx/>
                <a:uFillTx/>
                <a:latin typeface="Calibri Light" panose="020F0302020204030204"/>
                <a:ea typeface="+mn-ea"/>
                <a:cs typeface="+mn-cs"/>
              </a:rPr>
              <a:t>Up for reelection</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400" b="0" i="0" u="none" strike="noStrike" kern="1200" cap="none" spc="0" normalizeH="0" baseline="0" noProof="0" dirty="0">
                <a:ln>
                  <a:noFill/>
                </a:ln>
                <a:solidFill>
                  <a:srgbClr val="FFFFFF"/>
                </a:solidFill>
                <a:effectLst/>
                <a:uLnTx/>
                <a:uFillTx/>
                <a:latin typeface="Calibri Light" panose="020F0302020204030204"/>
                <a:ea typeface="+mn-ea"/>
                <a:cs typeface="+mn-cs"/>
              </a:rPr>
              <a:t>Darline Graham (SC) – </a:t>
            </a:r>
            <a:r>
              <a:rPr kumimoji="0" lang="en-US" sz="2400" b="0" i="0" u="none" strike="noStrike" kern="1200" cap="none" spc="0" normalizeH="0" baseline="0" noProof="0" dirty="0">
                <a:ln>
                  <a:noFill/>
                </a:ln>
                <a:solidFill>
                  <a:srgbClr val="FF0000"/>
                </a:solidFill>
                <a:effectLst/>
                <a:uLnTx/>
                <a:uFillTx/>
                <a:latin typeface="Calibri Light" panose="020F0302020204030204"/>
                <a:ea typeface="+mn-ea"/>
                <a:cs typeface="+mn-cs"/>
              </a:rPr>
              <a:t>Up for reelection</a:t>
            </a:r>
          </a:p>
        </p:txBody>
      </p:sp>
      <p:sp>
        <p:nvSpPr>
          <p:cNvPr id="3" name="TextBox 2">
            <a:extLst>
              <a:ext uri="{FF2B5EF4-FFF2-40B4-BE49-F238E27FC236}">
                <a16:creationId xmlns:a16="http://schemas.microsoft.com/office/drawing/2014/main" id="{5262B657-0B5E-0475-986C-62A997F13E0E}"/>
              </a:ext>
            </a:extLst>
          </p:cNvPr>
          <p:cNvSpPr txBox="1"/>
          <p:nvPr/>
        </p:nvSpPr>
        <p:spPr>
          <a:xfrm>
            <a:off x="6504140" y="1436414"/>
            <a:ext cx="4846456" cy="4109843"/>
          </a:xfrm>
          <a:prstGeom prst="rect">
            <a:avLst/>
          </a:prstGeom>
          <a:noFill/>
        </p:spPr>
        <p:txBody>
          <a:bodyPr wrap="square" rtlCol="0">
            <a:spAutoFit/>
          </a:bodyPr>
          <a:lstStyle/>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400" b="0" i="0" u="none" strike="noStrike" kern="1200" cap="none" spc="0" normalizeH="0" baseline="0" noProof="0" dirty="0">
                <a:ln>
                  <a:noFill/>
                </a:ln>
                <a:solidFill>
                  <a:srgbClr val="FFFFFF"/>
                </a:solidFill>
                <a:effectLst/>
                <a:uLnTx/>
                <a:uFillTx/>
                <a:latin typeface="Calibri Light" panose="020F0302020204030204"/>
                <a:ea typeface="+mn-ea"/>
                <a:cs typeface="+mn-cs"/>
              </a:rPr>
              <a:t>Democrats: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400" b="1" i="0" u="none" strike="noStrike" kern="1200" cap="none" spc="0" normalizeH="0" baseline="0" noProof="0" dirty="0">
                <a:ln>
                  <a:noFill/>
                </a:ln>
                <a:solidFill>
                  <a:srgbClr val="FFFFFF"/>
                </a:solidFill>
                <a:effectLst/>
                <a:uLnTx/>
                <a:uFillTx/>
                <a:latin typeface="Calibri Light" panose="020F0302020204030204"/>
                <a:ea typeface="+mn-ea"/>
                <a:cs typeface="+mn-cs"/>
              </a:rPr>
              <a:t>Tammy Baldwin (WI) Ranking Member</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400" b="0" i="0" u="none" strike="noStrike" kern="1200" cap="none" spc="0" normalizeH="0" baseline="0" noProof="0" dirty="0">
                <a:ln>
                  <a:noFill/>
                </a:ln>
                <a:solidFill>
                  <a:srgbClr val="FFFFFF"/>
                </a:solidFill>
                <a:effectLst/>
                <a:uLnTx/>
                <a:uFillTx/>
                <a:latin typeface="Calibri Light" panose="020F0302020204030204"/>
                <a:ea typeface="+mn-ea"/>
                <a:cs typeface="+mn-cs"/>
              </a:rPr>
              <a:t>Patty Murray (WA)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400" b="0" i="0" u="none" strike="noStrike" kern="1200" cap="none" spc="0" normalizeH="0" baseline="0" noProof="0" dirty="0">
                <a:ln>
                  <a:noFill/>
                </a:ln>
                <a:solidFill>
                  <a:srgbClr val="FFFFFF"/>
                </a:solidFill>
                <a:effectLst/>
                <a:uLnTx/>
                <a:uFillTx/>
                <a:latin typeface="Calibri Light" panose="020F0302020204030204"/>
                <a:ea typeface="+mn-ea"/>
                <a:cs typeface="+mn-cs"/>
              </a:rPr>
              <a:t>Dick Durbin (IL) – </a:t>
            </a:r>
            <a:r>
              <a:rPr kumimoji="0" lang="en-US" sz="2400" b="0" i="0" u="none" strike="noStrike" kern="1200" cap="none" spc="0" normalizeH="0" baseline="0" noProof="0" dirty="0">
                <a:ln>
                  <a:noFill/>
                </a:ln>
                <a:solidFill>
                  <a:srgbClr val="FF0000"/>
                </a:solidFill>
                <a:effectLst/>
                <a:uLnTx/>
                <a:uFillTx/>
                <a:latin typeface="Calibri Light" panose="020F0302020204030204"/>
                <a:ea typeface="+mn-ea"/>
                <a:cs typeface="+mn-cs"/>
              </a:rPr>
              <a:t>Retiring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400" b="0" i="0" u="none" strike="noStrike" kern="1200" cap="none" spc="0" normalizeH="0" baseline="0" noProof="0" dirty="0">
                <a:ln>
                  <a:noFill/>
                </a:ln>
                <a:solidFill>
                  <a:srgbClr val="FFFFFF"/>
                </a:solidFill>
                <a:effectLst/>
                <a:uLnTx/>
                <a:uFillTx/>
                <a:latin typeface="Calibri Light" panose="020F0302020204030204"/>
                <a:ea typeface="+mn-ea"/>
                <a:cs typeface="+mn-cs"/>
              </a:rPr>
              <a:t>Jack Reed (RI) – </a:t>
            </a:r>
            <a:r>
              <a:rPr kumimoji="0" lang="en-US" sz="2400" b="0" i="0" u="none" strike="noStrike" kern="1200" cap="none" spc="0" normalizeH="0" baseline="0" noProof="0" dirty="0">
                <a:ln>
                  <a:noFill/>
                </a:ln>
                <a:solidFill>
                  <a:srgbClr val="FF0000"/>
                </a:solidFill>
                <a:effectLst/>
                <a:uLnTx/>
                <a:uFillTx/>
                <a:latin typeface="Calibri Light" panose="020F0302020204030204"/>
                <a:ea typeface="+mn-ea"/>
                <a:cs typeface="+mn-cs"/>
              </a:rPr>
              <a:t>Up for reelection</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400" b="0" i="0" u="none" strike="noStrike" kern="1200" cap="none" spc="0" normalizeH="0" baseline="0" noProof="0" dirty="0">
                <a:ln>
                  <a:noFill/>
                </a:ln>
                <a:solidFill>
                  <a:srgbClr val="FFFFFF"/>
                </a:solidFill>
                <a:effectLst/>
                <a:uLnTx/>
                <a:uFillTx/>
                <a:latin typeface="Calibri Light" panose="020F0302020204030204"/>
                <a:ea typeface="+mn-ea"/>
                <a:cs typeface="+mn-cs"/>
              </a:rPr>
              <a:t>Jeanne Shaheen (NH) – </a:t>
            </a:r>
            <a:r>
              <a:rPr kumimoji="0" lang="en-US" sz="2400" b="0" i="0" u="none" strike="noStrike" kern="1200" cap="none" spc="0" normalizeH="0" baseline="0" noProof="0" dirty="0">
                <a:ln>
                  <a:noFill/>
                </a:ln>
                <a:solidFill>
                  <a:srgbClr val="FF0000"/>
                </a:solidFill>
                <a:effectLst/>
                <a:uLnTx/>
                <a:uFillTx/>
                <a:latin typeface="Calibri Light" panose="020F0302020204030204"/>
                <a:ea typeface="+mn-ea"/>
                <a:cs typeface="+mn-cs"/>
              </a:rPr>
              <a:t>Retiring</a:t>
            </a:r>
            <a:r>
              <a:rPr kumimoji="0" lang="en-US" sz="2400" b="0" i="0" u="none" strike="noStrike" kern="1200" cap="none" spc="0" normalizeH="0" baseline="0" noProof="0" dirty="0">
                <a:ln>
                  <a:noFill/>
                </a:ln>
                <a:solidFill>
                  <a:srgbClr val="FFFFFF"/>
                </a:solidFill>
                <a:effectLst/>
                <a:uLnTx/>
                <a:uFillTx/>
                <a:latin typeface="Calibri Light" panose="020F0302020204030204"/>
                <a:ea typeface="+mn-ea"/>
                <a:cs typeface="+mn-cs"/>
              </a:rPr>
              <a:t>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400" b="0" i="0" u="none" strike="noStrike" kern="1200" cap="none" spc="0" normalizeH="0" baseline="0" noProof="0" dirty="0">
                <a:ln>
                  <a:noFill/>
                </a:ln>
                <a:solidFill>
                  <a:srgbClr val="FFFFFF"/>
                </a:solidFill>
                <a:effectLst/>
                <a:uLnTx/>
                <a:uFillTx/>
                <a:latin typeface="Calibri Light" panose="020F0302020204030204"/>
                <a:ea typeface="+mn-ea"/>
                <a:cs typeface="+mn-cs"/>
              </a:rPr>
              <a:t>Jeff Merkley (OR) – </a:t>
            </a:r>
            <a:r>
              <a:rPr kumimoji="0" lang="en-US" sz="2400" b="0" i="0" u="none" strike="noStrike" kern="1200" cap="none" spc="0" normalizeH="0" baseline="0" noProof="0" dirty="0">
                <a:ln>
                  <a:noFill/>
                </a:ln>
                <a:solidFill>
                  <a:srgbClr val="FF0000"/>
                </a:solidFill>
                <a:effectLst/>
                <a:uLnTx/>
                <a:uFillTx/>
                <a:latin typeface="Calibri Light" panose="020F0302020204030204"/>
                <a:ea typeface="+mn-ea"/>
                <a:cs typeface="+mn-cs"/>
              </a:rPr>
              <a:t>Up for reelection</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400" b="0" i="0" u="none" strike="noStrike" kern="1200" cap="none" spc="0" normalizeH="0" baseline="0" noProof="0" dirty="0">
                <a:ln>
                  <a:noFill/>
                </a:ln>
                <a:solidFill>
                  <a:srgbClr val="FFFFFF"/>
                </a:solidFill>
                <a:effectLst/>
                <a:uLnTx/>
                <a:uFillTx/>
                <a:latin typeface="Calibri Light" panose="020F0302020204030204"/>
                <a:ea typeface="+mn-ea"/>
                <a:cs typeface="+mn-cs"/>
              </a:rPr>
              <a:t>Brian Schatz (HI)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400" b="0" i="0" u="none" strike="noStrike" kern="1200" cap="none" spc="0" normalizeH="0" baseline="0" noProof="0" dirty="0">
                <a:ln>
                  <a:noFill/>
                </a:ln>
                <a:solidFill>
                  <a:srgbClr val="FFFFFF"/>
                </a:solidFill>
                <a:effectLst/>
                <a:uLnTx/>
                <a:uFillTx/>
                <a:latin typeface="Calibri Light" panose="020F0302020204030204"/>
                <a:ea typeface="+mn-ea"/>
                <a:cs typeface="+mn-cs"/>
              </a:rPr>
              <a:t>Chris Murphy (CT) </a:t>
            </a:r>
          </a:p>
        </p:txBody>
      </p:sp>
    </p:spTree>
    <p:extLst>
      <p:ext uri="{BB962C8B-B14F-4D97-AF65-F5344CB8AC3E}">
        <p14:creationId xmlns:p14="http://schemas.microsoft.com/office/powerpoint/2010/main" val="2862535128"/>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6A6F93C-F7D0-45CD-9279-36193C90C089}"/>
              </a:ext>
            </a:extLst>
          </p:cNvPr>
          <p:cNvSpPr>
            <a:spLocks noGrp="1"/>
          </p:cNvSpPr>
          <p:nvPr>
            <p:ph type="title"/>
          </p:nvPr>
        </p:nvSpPr>
        <p:spPr>
          <a:xfrm>
            <a:off x="714447" y="441031"/>
            <a:ext cx="10763105" cy="792184"/>
          </a:xfrm>
        </p:spPr>
        <p:txBody>
          <a:bodyPr>
            <a:normAutofit fontScale="90000"/>
          </a:bodyPr>
          <a:lstStyle/>
          <a:p>
            <a:r>
              <a:rPr lang="en-US" spc="300" dirty="0"/>
              <a:t>House Appropriations Committee</a:t>
            </a:r>
            <a:br>
              <a:rPr lang="en-US" spc="300" dirty="0"/>
            </a:br>
            <a:r>
              <a:rPr lang="en-US" spc="300" dirty="0"/>
              <a:t>LHHS Subcommittee </a:t>
            </a:r>
          </a:p>
        </p:txBody>
      </p:sp>
      <p:sp>
        <p:nvSpPr>
          <p:cNvPr id="6" name="TextBox 5">
            <a:extLst>
              <a:ext uri="{FF2B5EF4-FFF2-40B4-BE49-F238E27FC236}">
                <a16:creationId xmlns:a16="http://schemas.microsoft.com/office/drawing/2014/main" id="{D3C701D2-EBE3-4040-B3D2-686717CE0A1C}"/>
              </a:ext>
            </a:extLst>
          </p:cNvPr>
          <p:cNvSpPr txBox="1"/>
          <p:nvPr/>
        </p:nvSpPr>
        <p:spPr>
          <a:xfrm>
            <a:off x="851973" y="1384623"/>
            <a:ext cx="5244026" cy="5031121"/>
          </a:xfrm>
          <a:prstGeom prst="rect">
            <a:avLst/>
          </a:prstGeom>
          <a:noFill/>
        </p:spPr>
        <p:txBody>
          <a:bodyPr wrap="square" rtlCol="0">
            <a:spAutoFit/>
          </a:bodyPr>
          <a:lstStyle/>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400" b="0" i="0" u="none" strike="noStrike" kern="1200" cap="none" spc="0" normalizeH="0" baseline="0" noProof="0" dirty="0">
                <a:ln>
                  <a:noFill/>
                </a:ln>
                <a:solidFill>
                  <a:srgbClr val="FFFFFF"/>
                </a:solidFill>
                <a:effectLst/>
                <a:uLnTx/>
                <a:uFillTx/>
                <a:latin typeface="Calibri Light" panose="020F0302020204030204"/>
                <a:ea typeface="+mn-ea"/>
                <a:cs typeface="+mn-cs"/>
              </a:rPr>
              <a:t>Republicans: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400" b="1" i="0" u="none" strike="noStrike" kern="1200" cap="none" spc="0" normalizeH="0" baseline="0" noProof="0" dirty="0">
                <a:ln>
                  <a:noFill/>
                </a:ln>
                <a:solidFill>
                  <a:srgbClr val="FFFFFF"/>
                </a:solidFill>
                <a:effectLst/>
                <a:uLnTx/>
                <a:uFillTx/>
                <a:latin typeface="Calibri Light" panose="020F0302020204030204"/>
                <a:ea typeface="+mn-ea"/>
                <a:cs typeface="+mn-cs"/>
              </a:rPr>
              <a:t>Robert Aderholt (AL) Chair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400" b="0" i="0" u="none" strike="noStrike" kern="1200" cap="none" spc="0" normalizeH="0" baseline="0" noProof="0" dirty="0">
                <a:ln>
                  <a:noFill/>
                </a:ln>
                <a:solidFill>
                  <a:srgbClr val="FFFFFF"/>
                </a:solidFill>
                <a:effectLst/>
                <a:uLnTx/>
                <a:uFillTx/>
                <a:latin typeface="Calibri Light" panose="020F0302020204030204"/>
                <a:ea typeface="+mn-ea"/>
                <a:cs typeface="+mn-cs"/>
              </a:rPr>
              <a:t>Mike Simpson (ID)</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400" b="0" i="0" u="none" strike="noStrike" kern="1200" cap="none" spc="0" normalizeH="0" baseline="0" noProof="0" dirty="0">
                <a:ln>
                  <a:noFill/>
                </a:ln>
                <a:solidFill>
                  <a:srgbClr val="FFFFFF"/>
                </a:solidFill>
                <a:effectLst/>
                <a:uLnTx/>
                <a:uFillTx/>
                <a:latin typeface="Calibri Light" panose="020F0302020204030204"/>
                <a:ea typeface="+mn-ea"/>
                <a:cs typeface="+mn-cs"/>
              </a:rPr>
              <a:t>Andy Harris (MD)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400" b="0" i="0" u="none" strike="noStrike" kern="1200" cap="none" spc="0" normalizeH="0" baseline="0" noProof="0" dirty="0">
                <a:ln>
                  <a:noFill/>
                </a:ln>
                <a:solidFill>
                  <a:srgbClr val="FFFFFF"/>
                </a:solidFill>
                <a:effectLst/>
                <a:uLnTx/>
                <a:uFillTx/>
                <a:latin typeface="Calibri Light" panose="020F0302020204030204"/>
                <a:ea typeface="+mn-ea"/>
                <a:cs typeface="+mn-cs"/>
              </a:rPr>
              <a:t>Chuck Fleischmann (TN)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400" b="0" i="0" u="none" strike="noStrike" kern="1200" cap="none" spc="0" normalizeH="0" baseline="0" noProof="0" dirty="0">
                <a:ln>
                  <a:noFill/>
                </a:ln>
                <a:solidFill>
                  <a:srgbClr val="FFFFFF"/>
                </a:solidFill>
                <a:effectLst/>
                <a:uLnTx/>
                <a:uFillTx/>
                <a:latin typeface="Calibri Light" panose="020F0302020204030204"/>
                <a:ea typeface="+mn-ea"/>
                <a:cs typeface="+mn-cs"/>
              </a:rPr>
              <a:t>John </a:t>
            </a:r>
            <a:r>
              <a:rPr kumimoji="0" lang="en-US" sz="2400" b="0" i="0" u="none" strike="noStrike" kern="1200" cap="none" spc="0" normalizeH="0" baseline="0" noProof="0" dirty="0" err="1">
                <a:ln>
                  <a:noFill/>
                </a:ln>
                <a:solidFill>
                  <a:srgbClr val="FFFFFF"/>
                </a:solidFill>
                <a:effectLst/>
                <a:uLnTx/>
                <a:uFillTx/>
                <a:latin typeface="Calibri Light" panose="020F0302020204030204"/>
                <a:ea typeface="+mn-ea"/>
                <a:cs typeface="+mn-cs"/>
              </a:rPr>
              <a:t>Moolenaar</a:t>
            </a:r>
            <a:r>
              <a:rPr kumimoji="0" lang="en-US" sz="2400" b="0" i="0" u="none" strike="noStrike" kern="1200" cap="none" spc="0" normalizeH="0" baseline="0" noProof="0" dirty="0">
                <a:ln>
                  <a:noFill/>
                </a:ln>
                <a:solidFill>
                  <a:srgbClr val="FFFFFF"/>
                </a:solidFill>
                <a:effectLst/>
                <a:uLnTx/>
                <a:uFillTx/>
                <a:latin typeface="Calibri Light" panose="020F0302020204030204"/>
                <a:ea typeface="+mn-ea"/>
                <a:cs typeface="+mn-cs"/>
              </a:rPr>
              <a:t> (MI)</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400" b="0" i="0" u="none" strike="noStrike" kern="1200" cap="none" spc="0" normalizeH="0" baseline="0" noProof="0" dirty="0">
                <a:ln>
                  <a:noFill/>
                </a:ln>
                <a:solidFill>
                  <a:srgbClr val="FFFFFF"/>
                </a:solidFill>
                <a:effectLst/>
                <a:uLnTx/>
                <a:uFillTx/>
                <a:latin typeface="Calibri Light" panose="020F0302020204030204"/>
                <a:ea typeface="+mn-ea"/>
                <a:cs typeface="+mn-cs"/>
              </a:rPr>
              <a:t>Julia Letlow (LA) – </a:t>
            </a:r>
            <a:r>
              <a:rPr kumimoji="0" lang="en-US" sz="2400" b="0" i="0" u="none" strike="noStrike" kern="1200" cap="none" spc="0" normalizeH="0" baseline="0" noProof="0" dirty="0">
                <a:ln>
                  <a:noFill/>
                </a:ln>
                <a:solidFill>
                  <a:srgbClr val="FF0000"/>
                </a:solidFill>
                <a:effectLst/>
                <a:uLnTx/>
                <a:uFillTx/>
                <a:latin typeface="Calibri Light" panose="020F0302020204030204"/>
                <a:ea typeface="+mn-ea"/>
                <a:cs typeface="+mn-cs"/>
              </a:rPr>
              <a:t>Running for Senate</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400" b="0" i="0" u="none" strike="noStrike" kern="1200" cap="none" spc="0" normalizeH="0" baseline="0" noProof="0" dirty="0">
                <a:ln>
                  <a:noFill/>
                </a:ln>
                <a:solidFill>
                  <a:srgbClr val="FFFFFF"/>
                </a:solidFill>
                <a:effectLst/>
                <a:uLnTx/>
                <a:uFillTx/>
                <a:latin typeface="Calibri Light" panose="020F0302020204030204"/>
                <a:ea typeface="+mn-ea"/>
                <a:cs typeface="+mn-cs"/>
              </a:rPr>
              <a:t>Andrew Clyde (GA)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400" b="0" i="0" u="none" strike="noStrike" kern="1200" cap="none" spc="0" normalizeH="0" baseline="0" noProof="0" dirty="0">
                <a:ln>
                  <a:noFill/>
                </a:ln>
                <a:solidFill>
                  <a:srgbClr val="FFFFFF"/>
                </a:solidFill>
                <a:effectLst/>
                <a:uLnTx/>
                <a:uFillTx/>
                <a:latin typeface="Calibri Light" panose="020F0302020204030204"/>
                <a:ea typeface="+mn-ea"/>
                <a:cs typeface="+mn-cs"/>
              </a:rPr>
              <a:t>Jake Ellzey (TX)</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400" b="0" i="0" u="none" strike="noStrike" kern="1200" cap="none" spc="0" normalizeH="0" baseline="0" noProof="0" dirty="0">
                <a:ln>
                  <a:noFill/>
                </a:ln>
                <a:solidFill>
                  <a:srgbClr val="FFFFFF"/>
                </a:solidFill>
                <a:effectLst/>
                <a:uLnTx/>
                <a:uFillTx/>
                <a:latin typeface="Calibri Light" panose="020F0302020204030204"/>
                <a:ea typeface="+mn-ea"/>
                <a:cs typeface="+mn-cs"/>
              </a:rPr>
              <a:t>Stephanie Bice (OK)</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400" b="0" i="0" u="none" strike="noStrike" kern="1200" cap="none" spc="0" normalizeH="0" baseline="0" noProof="0" dirty="0">
                <a:ln>
                  <a:noFill/>
                </a:ln>
                <a:solidFill>
                  <a:srgbClr val="FFFFFF"/>
                </a:solidFill>
                <a:effectLst/>
                <a:uLnTx/>
                <a:uFillTx/>
                <a:latin typeface="Calibri Light" panose="020F0302020204030204"/>
                <a:ea typeface="+mn-ea"/>
                <a:cs typeface="+mn-cs"/>
              </a:rPr>
              <a:t>Riley Moore (WV)</a:t>
            </a:r>
          </a:p>
        </p:txBody>
      </p:sp>
      <p:sp>
        <p:nvSpPr>
          <p:cNvPr id="3" name="TextBox 2">
            <a:extLst>
              <a:ext uri="{FF2B5EF4-FFF2-40B4-BE49-F238E27FC236}">
                <a16:creationId xmlns:a16="http://schemas.microsoft.com/office/drawing/2014/main" id="{5262B657-0B5E-0475-986C-62A997F13E0E}"/>
              </a:ext>
            </a:extLst>
          </p:cNvPr>
          <p:cNvSpPr txBox="1"/>
          <p:nvPr/>
        </p:nvSpPr>
        <p:spPr>
          <a:xfrm>
            <a:off x="6233526" y="1384623"/>
            <a:ext cx="5244026" cy="3649204"/>
          </a:xfrm>
          <a:prstGeom prst="rect">
            <a:avLst/>
          </a:prstGeom>
          <a:noFill/>
        </p:spPr>
        <p:txBody>
          <a:bodyPr wrap="square" rtlCol="0">
            <a:spAutoFit/>
          </a:bodyPr>
          <a:lstStyle/>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400" b="0" i="0" u="none" strike="noStrike" kern="1200" cap="none" spc="0" normalizeH="0" baseline="0" noProof="0" dirty="0">
                <a:ln>
                  <a:noFill/>
                </a:ln>
                <a:solidFill>
                  <a:srgbClr val="FFFFFF"/>
                </a:solidFill>
                <a:effectLst/>
                <a:uLnTx/>
                <a:uFillTx/>
                <a:latin typeface="Calibri Light" panose="020F0302020204030204"/>
                <a:ea typeface="+mn-ea"/>
                <a:cs typeface="+mn-cs"/>
              </a:rPr>
              <a:t>Democrats: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400" b="1" i="0" u="none" strike="noStrike" kern="1200" cap="none" spc="0" normalizeH="0" baseline="0" noProof="0" dirty="0">
                <a:ln>
                  <a:noFill/>
                </a:ln>
                <a:solidFill>
                  <a:srgbClr val="FFFFFF"/>
                </a:solidFill>
                <a:effectLst/>
                <a:uLnTx/>
                <a:uFillTx/>
                <a:latin typeface="Calibri Light" panose="020F0302020204030204"/>
                <a:ea typeface="+mn-ea"/>
                <a:cs typeface="+mn-cs"/>
              </a:rPr>
              <a:t>Rosa DeLauro (CT) Ranking Member</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400" b="0" i="0" u="none" strike="noStrike" kern="1200" cap="none" spc="0" normalizeH="0" baseline="0" noProof="0" dirty="0">
                <a:ln>
                  <a:noFill/>
                </a:ln>
                <a:solidFill>
                  <a:srgbClr val="FFFFFF"/>
                </a:solidFill>
                <a:effectLst/>
                <a:uLnTx/>
                <a:uFillTx/>
                <a:latin typeface="Calibri Light" panose="020F0302020204030204"/>
                <a:ea typeface="+mn-ea"/>
                <a:cs typeface="+mn-cs"/>
              </a:rPr>
              <a:t>Steny Hoyer (MD) – </a:t>
            </a:r>
            <a:r>
              <a:rPr kumimoji="0" lang="en-US" sz="2400" b="0" i="0" u="none" strike="noStrike" kern="1200" cap="none" spc="0" normalizeH="0" baseline="0" noProof="0" dirty="0">
                <a:ln>
                  <a:noFill/>
                </a:ln>
                <a:solidFill>
                  <a:srgbClr val="FF0000"/>
                </a:solidFill>
                <a:effectLst/>
                <a:uLnTx/>
                <a:uFillTx/>
                <a:latin typeface="Calibri Light" panose="020F0302020204030204"/>
                <a:ea typeface="+mn-ea"/>
                <a:cs typeface="+mn-cs"/>
              </a:rPr>
              <a:t>Retiring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400" b="0" i="0" u="none" strike="noStrike" kern="1200" cap="none" spc="0" normalizeH="0" baseline="0" noProof="0" dirty="0">
                <a:ln>
                  <a:noFill/>
                </a:ln>
                <a:solidFill>
                  <a:srgbClr val="FFFFFF"/>
                </a:solidFill>
                <a:effectLst/>
                <a:uLnTx/>
                <a:uFillTx/>
                <a:latin typeface="Calibri Light" panose="020F0302020204030204"/>
                <a:ea typeface="+mn-ea"/>
                <a:cs typeface="+mn-cs"/>
              </a:rPr>
              <a:t>Mark Pocan (WI)</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400" b="0" i="0" u="none" strike="noStrike" kern="1200" cap="none" spc="0" normalizeH="0" baseline="0" noProof="0" dirty="0">
                <a:ln>
                  <a:noFill/>
                </a:ln>
                <a:solidFill>
                  <a:srgbClr val="FFFFFF"/>
                </a:solidFill>
                <a:effectLst/>
                <a:uLnTx/>
                <a:uFillTx/>
                <a:latin typeface="Calibri Light" panose="020F0302020204030204"/>
                <a:ea typeface="+mn-ea"/>
                <a:cs typeface="+mn-cs"/>
              </a:rPr>
              <a:t>Lois Frankel (FL)</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400" b="0" i="0" u="none" strike="noStrike" kern="1200" cap="none" spc="0" normalizeH="0" baseline="0" noProof="0" dirty="0">
                <a:ln>
                  <a:noFill/>
                </a:ln>
                <a:solidFill>
                  <a:srgbClr val="FFFFFF"/>
                </a:solidFill>
                <a:effectLst/>
                <a:uLnTx/>
                <a:uFillTx/>
                <a:latin typeface="Calibri Light" panose="020F0302020204030204"/>
                <a:ea typeface="+mn-ea"/>
                <a:cs typeface="+mn-cs"/>
              </a:rPr>
              <a:t>Bonnie Watson Coleman (NJ) – </a:t>
            </a:r>
            <a:r>
              <a:rPr kumimoji="0" lang="en-US" sz="2400" b="0" i="0" u="none" strike="noStrike" kern="1200" cap="none" spc="0" normalizeH="0" baseline="0" noProof="0" dirty="0">
                <a:ln>
                  <a:noFill/>
                </a:ln>
                <a:solidFill>
                  <a:srgbClr val="FF0000"/>
                </a:solidFill>
                <a:effectLst/>
                <a:uLnTx/>
                <a:uFillTx/>
                <a:latin typeface="Calibri Light" panose="020F0302020204030204"/>
                <a:ea typeface="+mn-ea"/>
                <a:cs typeface="+mn-cs"/>
              </a:rPr>
              <a:t>Retiring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400" b="0" i="0" u="none" strike="noStrike" kern="1200" cap="none" spc="0" normalizeH="0" baseline="0" noProof="0" dirty="0">
                <a:ln>
                  <a:noFill/>
                </a:ln>
                <a:solidFill>
                  <a:srgbClr val="FFFFFF"/>
                </a:solidFill>
                <a:effectLst/>
                <a:uLnTx/>
                <a:uFillTx/>
                <a:latin typeface="Calibri Light" panose="020F0302020204030204"/>
                <a:ea typeface="+mn-ea"/>
                <a:cs typeface="+mn-cs"/>
              </a:rPr>
              <a:t>Josh Harder (CA)</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400" b="0" i="0" u="none" strike="noStrike" kern="1200" cap="none" spc="0" normalizeH="0" baseline="0" noProof="0" dirty="0">
                <a:ln>
                  <a:noFill/>
                </a:ln>
                <a:solidFill>
                  <a:srgbClr val="FFFFFF"/>
                </a:solidFill>
                <a:effectLst/>
                <a:uLnTx/>
                <a:uFillTx/>
                <a:latin typeface="Calibri Light" panose="020F0302020204030204"/>
                <a:ea typeface="+mn-ea"/>
                <a:cs typeface="+mn-cs"/>
              </a:rPr>
              <a:t>Madeleine Dean (PA)</a:t>
            </a:r>
          </a:p>
        </p:txBody>
      </p:sp>
    </p:spTree>
    <p:extLst>
      <p:ext uri="{BB962C8B-B14F-4D97-AF65-F5344CB8AC3E}">
        <p14:creationId xmlns:p14="http://schemas.microsoft.com/office/powerpoint/2010/main" val="3438857209"/>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497B498-F9B2-0DB7-C641-8E178ADFA8B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351FB3E-F0E2-FF5F-F9A5-A5344CC8DE6D}"/>
              </a:ext>
            </a:extLst>
          </p:cNvPr>
          <p:cNvSpPr>
            <a:spLocks noGrp="1"/>
          </p:cNvSpPr>
          <p:nvPr>
            <p:ph type="title"/>
          </p:nvPr>
        </p:nvSpPr>
        <p:spPr>
          <a:xfrm>
            <a:off x="833412" y="417028"/>
            <a:ext cx="10058400" cy="792184"/>
          </a:xfrm>
        </p:spPr>
        <p:txBody>
          <a:bodyPr>
            <a:noAutofit/>
          </a:bodyPr>
          <a:lstStyle/>
          <a:p>
            <a:r>
              <a:rPr lang="en-US" sz="3800" spc="300" dirty="0"/>
              <a:t>Senate Health, Education, Labor, and Pensions (HELP) Committee </a:t>
            </a:r>
          </a:p>
        </p:txBody>
      </p:sp>
      <p:sp>
        <p:nvSpPr>
          <p:cNvPr id="6" name="TextBox 5">
            <a:extLst>
              <a:ext uri="{FF2B5EF4-FFF2-40B4-BE49-F238E27FC236}">
                <a16:creationId xmlns:a16="http://schemas.microsoft.com/office/drawing/2014/main" id="{A75F4310-C4AD-B28D-EB01-C0EA56C9BF81}"/>
              </a:ext>
            </a:extLst>
          </p:cNvPr>
          <p:cNvSpPr txBox="1"/>
          <p:nvPr/>
        </p:nvSpPr>
        <p:spPr>
          <a:xfrm>
            <a:off x="760260" y="1208770"/>
            <a:ext cx="5916735" cy="5232202"/>
          </a:xfrm>
          <a:prstGeom prst="rect">
            <a:avLst/>
          </a:prstGeom>
          <a:noFill/>
        </p:spPr>
        <p:txBody>
          <a:bodyPr wrap="square" rtlCol="0">
            <a:spAutoFit/>
          </a:bodyPr>
          <a:lstStyle/>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000" b="1" i="0" u="none" strike="noStrike" kern="1200" cap="none" spc="0" normalizeH="0" baseline="0" noProof="0" dirty="0">
                <a:ln>
                  <a:noFill/>
                </a:ln>
                <a:solidFill>
                  <a:srgbClr val="FFFFFF"/>
                </a:solidFill>
                <a:effectLst/>
                <a:uLnTx/>
                <a:uFillTx/>
                <a:latin typeface="Calibri Light" panose="020F0302020204030204"/>
                <a:ea typeface="+mn-ea"/>
                <a:cs typeface="+mn-cs"/>
              </a:rPr>
              <a:t>Republicans: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000" b="1" i="0" u="none" strike="noStrike" kern="1200" cap="none" spc="0" normalizeH="0" baseline="0" noProof="0" dirty="0">
                <a:ln>
                  <a:noFill/>
                </a:ln>
                <a:solidFill>
                  <a:srgbClr val="FFFFFF"/>
                </a:solidFill>
                <a:effectLst/>
                <a:uLnTx/>
                <a:uFillTx/>
                <a:latin typeface="Calibri Light" panose="020F0302020204030204"/>
                <a:ea typeface="+mn-ea"/>
                <a:cs typeface="+mn-cs"/>
              </a:rPr>
              <a:t>Bill Cassidy (LA) Chair – </a:t>
            </a:r>
            <a:r>
              <a:rPr kumimoji="0" lang="en-US" sz="2000" b="1" i="0" u="none" strike="noStrike" kern="1200" cap="none" spc="0" normalizeH="0" baseline="0" noProof="0" dirty="0">
                <a:ln>
                  <a:noFill/>
                </a:ln>
                <a:solidFill>
                  <a:srgbClr val="FF0000"/>
                </a:solidFill>
                <a:effectLst/>
                <a:uLnTx/>
                <a:uFillTx/>
                <a:latin typeface="Calibri Light" panose="020F0302020204030204"/>
                <a:ea typeface="+mn-ea"/>
                <a:cs typeface="+mn-cs"/>
              </a:rPr>
              <a:t>Lost reelection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000" b="0" i="0" u="none" strike="noStrike" kern="1200" cap="none" spc="0" normalizeH="0" baseline="0" noProof="0" dirty="0">
                <a:ln>
                  <a:noFill/>
                </a:ln>
                <a:solidFill>
                  <a:srgbClr val="FFFFFF"/>
                </a:solidFill>
                <a:effectLst/>
                <a:uLnTx/>
                <a:uFillTx/>
                <a:latin typeface="Calibri Light" panose="020F0302020204030204"/>
                <a:ea typeface="+mn-ea"/>
                <a:cs typeface="+mn-cs"/>
              </a:rPr>
              <a:t>Rand Paul (KY)</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000" b="0" i="0" u="none" strike="noStrike" kern="1200" cap="none" spc="0" normalizeH="0" baseline="0" noProof="0" dirty="0">
                <a:ln>
                  <a:noFill/>
                </a:ln>
                <a:solidFill>
                  <a:srgbClr val="FFFFFF"/>
                </a:solidFill>
                <a:effectLst/>
                <a:uLnTx/>
                <a:uFillTx/>
                <a:latin typeface="Calibri Light" panose="020F0302020204030204"/>
                <a:ea typeface="+mn-ea"/>
                <a:cs typeface="+mn-cs"/>
              </a:rPr>
              <a:t>Susan Collins (ME) – </a:t>
            </a:r>
            <a:r>
              <a:rPr kumimoji="0" lang="en-US" sz="2000" b="0" i="0" u="none" strike="noStrike" kern="1200" cap="none" spc="0" normalizeH="0" baseline="0" noProof="0" dirty="0">
                <a:ln>
                  <a:noFill/>
                </a:ln>
                <a:solidFill>
                  <a:srgbClr val="FF0000"/>
                </a:solidFill>
                <a:effectLst/>
                <a:uLnTx/>
                <a:uFillTx/>
                <a:latin typeface="Calibri Light" panose="020F0302020204030204"/>
                <a:ea typeface="+mn-ea"/>
                <a:cs typeface="+mn-cs"/>
              </a:rPr>
              <a:t>Up for reelection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000" b="0" i="0" u="none" strike="noStrike" kern="1200" cap="none" spc="0" normalizeH="0" baseline="0" noProof="0" dirty="0">
                <a:ln>
                  <a:noFill/>
                </a:ln>
                <a:solidFill>
                  <a:srgbClr val="FFFFFF"/>
                </a:solidFill>
                <a:effectLst/>
                <a:uLnTx/>
                <a:uFillTx/>
                <a:latin typeface="Calibri Light" panose="020F0302020204030204"/>
                <a:ea typeface="+mn-ea"/>
                <a:cs typeface="+mn-cs"/>
              </a:rPr>
              <a:t>Lisa Murkowski (AK)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000" b="0" i="0" u="none" strike="noStrike" kern="1200" cap="none" spc="0" normalizeH="0" baseline="0" noProof="0" dirty="0">
                <a:ln>
                  <a:noFill/>
                </a:ln>
                <a:solidFill>
                  <a:srgbClr val="FFFFFF"/>
                </a:solidFill>
                <a:effectLst/>
                <a:uLnTx/>
                <a:uFillTx/>
                <a:latin typeface="Calibri Light" panose="020F0302020204030204"/>
                <a:ea typeface="+mn-ea"/>
                <a:cs typeface="+mn-cs"/>
              </a:rPr>
              <a:t>Roger Marshall (KS) – </a:t>
            </a:r>
            <a:r>
              <a:rPr kumimoji="0" lang="en-US" sz="2000" b="0" i="0" u="none" strike="noStrike" kern="1200" cap="none" spc="0" normalizeH="0" baseline="0" noProof="0" dirty="0">
                <a:ln>
                  <a:noFill/>
                </a:ln>
                <a:solidFill>
                  <a:srgbClr val="FF0000"/>
                </a:solidFill>
                <a:effectLst/>
                <a:uLnTx/>
                <a:uFillTx/>
                <a:latin typeface="Calibri Light" panose="020F0302020204030204"/>
                <a:ea typeface="+mn-ea"/>
                <a:cs typeface="+mn-cs"/>
              </a:rPr>
              <a:t>Up for reelection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000" b="0" i="0" u="none" strike="noStrike" kern="1200" cap="none" spc="0" normalizeH="0" baseline="0" noProof="0" dirty="0">
                <a:ln>
                  <a:noFill/>
                </a:ln>
                <a:solidFill>
                  <a:srgbClr val="FFFFFF"/>
                </a:solidFill>
                <a:effectLst/>
                <a:uLnTx/>
                <a:uFillTx/>
                <a:latin typeface="Calibri Light" panose="020F0302020204030204"/>
                <a:ea typeface="+mn-ea"/>
                <a:cs typeface="+mn-cs"/>
              </a:rPr>
              <a:t>Tim Scott (SC)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000" b="0" i="0" u="none" strike="noStrike" kern="1200" cap="none" spc="0" normalizeH="0" baseline="0" noProof="0" dirty="0">
                <a:ln>
                  <a:noFill/>
                </a:ln>
                <a:solidFill>
                  <a:srgbClr val="FFFFFF"/>
                </a:solidFill>
                <a:effectLst/>
                <a:uLnTx/>
                <a:uFillTx/>
                <a:latin typeface="Calibri Light" panose="020F0302020204030204"/>
                <a:ea typeface="+mn-ea"/>
                <a:cs typeface="+mn-cs"/>
              </a:rPr>
              <a:t>Josh Hawley (MO)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000" b="0" i="0" u="none" strike="noStrike" kern="1200" cap="none" spc="0" normalizeH="0" baseline="0" noProof="0" dirty="0">
                <a:ln>
                  <a:noFill/>
                </a:ln>
                <a:solidFill>
                  <a:srgbClr val="FFFFFF"/>
                </a:solidFill>
                <a:effectLst/>
                <a:uLnTx/>
                <a:uFillTx/>
                <a:latin typeface="Calibri Light" panose="020F0302020204030204"/>
                <a:ea typeface="+mn-ea"/>
                <a:cs typeface="+mn-cs"/>
              </a:rPr>
              <a:t>Tommy Tuberville (AL) – </a:t>
            </a:r>
            <a:r>
              <a:rPr kumimoji="0" lang="en-US" sz="2000" b="0" i="0" u="none" strike="noStrike" kern="1200" cap="none" spc="0" normalizeH="0" baseline="0" noProof="0" dirty="0">
                <a:ln>
                  <a:noFill/>
                </a:ln>
                <a:solidFill>
                  <a:srgbClr val="FF0000"/>
                </a:solidFill>
                <a:effectLst/>
                <a:uLnTx/>
                <a:uFillTx/>
                <a:latin typeface="Calibri Light" panose="020F0302020204030204"/>
                <a:ea typeface="+mn-ea"/>
                <a:cs typeface="+mn-cs"/>
              </a:rPr>
              <a:t>Running for governor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000" b="0" i="0" u="none" strike="noStrike" kern="1200" cap="none" spc="0" normalizeH="0" baseline="0" noProof="0" dirty="0">
                <a:ln>
                  <a:noFill/>
                </a:ln>
                <a:solidFill>
                  <a:srgbClr val="FFFFFF"/>
                </a:solidFill>
                <a:effectLst/>
                <a:uLnTx/>
                <a:uFillTx/>
                <a:latin typeface="Calibri Light" panose="020F0302020204030204"/>
                <a:ea typeface="+mn-ea"/>
                <a:cs typeface="+mn-cs"/>
              </a:rPr>
              <a:t>Jim Banks (IN)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000" b="0" i="0" u="none" strike="noStrike" kern="1200" cap="none" spc="0" normalizeH="0" baseline="0" noProof="0" dirty="0">
                <a:ln>
                  <a:noFill/>
                </a:ln>
                <a:solidFill>
                  <a:srgbClr val="FFFFFF"/>
                </a:solidFill>
                <a:effectLst/>
                <a:uLnTx/>
                <a:uFillTx/>
                <a:latin typeface="Calibri Light" panose="020F0302020204030204"/>
                <a:ea typeface="+mn-ea"/>
                <a:cs typeface="+mn-cs"/>
              </a:rPr>
              <a:t>Jon Husted (OH) – </a:t>
            </a:r>
            <a:r>
              <a:rPr kumimoji="0" lang="en-US" sz="2000" b="0" i="0" u="none" strike="noStrike" kern="1200" cap="none" spc="0" normalizeH="0" baseline="0" noProof="0" dirty="0">
                <a:ln>
                  <a:noFill/>
                </a:ln>
                <a:solidFill>
                  <a:srgbClr val="FF0000"/>
                </a:solidFill>
                <a:effectLst/>
                <a:uLnTx/>
                <a:uFillTx/>
                <a:latin typeface="Calibri Light" panose="020F0302020204030204"/>
                <a:ea typeface="+mn-ea"/>
                <a:cs typeface="+mn-cs"/>
              </a:rPr>
              <a:t>Up for reelection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000" b="0" i="0" u="none" strike="noStrike" kern="1200" cap="none" spc="0" normalizeH="0" baseline="0" noProof="0" dirty="0">
                <a:ln>
                  <a:noFill/>
                </a:ln>
                <a:solidFill>
                  <a:srgbClr val="FFFFFF"/>
                </a:solidFill>
                <a:effectLst/>
                <a:uLnTx/>
                <a:uFillTx/>
                <a:latin typeface="Calibri Light" panose="020F0302020204030204"/>
                <a:ea typeface="+mn-ea"/>
                <a:cs typeface="+mn-cs"/>
              </a:rPr>
              <a:t>Ashley Moody (FL) – </a:t>
            </a:r>
            <a:r>
              <a:rPr kumimoji="0" lang="en-US" sz="2000" b="0" i="0" u="none" strike="noStrike" kern="1200" cap="none" spc="0" normalizeH="0" baseline="0" noProof="0" dirty="0">
                <a:ln>
                  <a:noFill/>
                </a:ln>
                <a:solidFill>
                  <a:srgbClr val="FF0000"/>
                </a:solidFill>
                <a:effectLst/>
                <a:uLnTx/>
                <a:uFillTx/>
                <a:latin typeface="Calibri Light" panose="020F0302020204030204"/>
                <a:ea typeface="+mn-ea"/>
                <a:cs typeface="+mn-cs"/>
              </a:rPr>
              <a:t>Up for </a:t>
            </a:r>
            <a:r>
              <a:rPr kumimoji="0" lang="en-US" sz="2000" b="0" i="0" u="none" strike="noStrike" kern="1200" cap="none" spc="0" normalizeH="0" baseline="0" noProof="0" dirty="0" err="1">
                <a:ln>
                  <a:noFill/>
                </a:ln>
                <a:solidFill>
                  <a:srgbClr val="FF0000"/>
                </a:solidFill>
                <a:effectLst/>
                <a:uLnTx/>
                <a:uFillTx/>
                <a:latin typeface="Calibri Light" panose="020F0302020204030204"/>
                <a:ea typeface="+mn-ea"/>
                <a:cs typeface="+mn-cs"/>
              </a:rPr>
              <a:t>reelectio</a:t>
            </a:r>
            <a:r>
              <a:rPr kumimoji="0" lang="en-US" sz="2000" b="0" i="0" u="none" strike="noStrike" kern="1200" cap="none" spc="0" normalizeH="0" baseline="0" noProof="0" dirty="0">
                <a:ln>
                  <a:noFill/>
                </a:ln>
                <a:solidFill>
                  <a:srgbClr val="FF0000"/>
                </a:solidFill>
                <a:effectLst/>
                <a:uLnTx/>
                <a:uFillTx/>
                <a:latin typeface="Calibri Light" panose="020F0302020204030204"/>
                <a:ea typeface="+mn-ea"/>
                <a:cs typeface="+mn-cs"/>
              </a:rPr>
              <a:t>n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000" b="0" i="0" u="none" strike="noStrike" kern="1200" cap="none" spc="0" normalizeH="0" baseline="0" noProof="0" dirty="0">
                <a:ln>
                  <a:noFill/>
                </a:ln>
                <a:solidFill>
                  <a:srgbClr val="FFFFFF"/>
                </a:solidFill>
                <a:effectLst/>
                <a:uLnTx/>
                <a:uFillTx/>
                <a:latin typeface="Calibri Light" panose="020F0302020204030204"/>
                <a:ea typeface="+mn-ea"/>
                <a:cs typeface="+mn-cs"/>
              </a:rPr>
              <a:t>Alan Armstrong (OK) – </a:t>
            </a:r>
            <a:r>
              <a:rPr kumimoji="0" lang="en-US" sz="2000" b="0" i="0" u="none" strike="noStrike" kern="1200" cap="none" spc="0" normalizeH="0" baseline="0" noProof="0" dirty="0">
                <a:ln>
                  <a:noFill/>
                </a:ln>
                <a:solidFill>
                  <a:srgbClr val="FF0000"/>
                </a:solidFill>
                <a:effectLst/>
                <a:uLnTx/>
                <a:uFillTx/>
                <a:latin typeface="Calibri Light" panose="020F0302020204030204"/>
                <a:ea typeface="+mn-ea"/>
                <a:cs typeface="+mn-cs"/>
              </a:rPr>
              <a:t>Retiring </a:t>
            </a:r>
          </a:p>
        </p:txBody>
      </p:sp>
      <p:sp>
        <p:nvSpPr>
          <p:cNvPr id="3" name="TextBox 2">
            <a:extLst>
              <a:ext uri="{FF2B5EF4-FFF2-40B4-BE49-F238E27FC236}">
                <a16:creationId xmlns:a16="http://schemas.microsoft.com/office/drawing/2014/main" id="{EEC0827C-90DF-3067-476C-42BE7BE7455F}"/>
              </a:ext>
            </a:extLst>
          </p:cNvPr>
          <p:cNvSpPr txBox="1"/>
          <p:nvPr/>
        </p:nvSpPr>
        <p:spPr>
          <a:xfrm>
            <a:off x="6440855" y="1208770"/>
            <a:ext cx="4990885" cy="4826962"/>
          </a:xfrm>
          <a:prstGeom prst="rect">
            <a:avLst/>
          </a:prstGeom>
          <a:noFill/>
        </p:spPr>
        <p:txBody>
          <a:bodyPr wrap="square" rtlCol="0">
            <a:spAutoFit/>
          </a:bodyPr>
          <a:lstStyle/>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000" b="1" i="0" u="none" strike="noStrike" kern="1200" cap="none" spc="0" normalizeH="0" baseline="0" noProof="0" dirty="0">
                <a:ln>
                  <a:noFill/>
                </a:ln>
                <a:solidFill>
                  <a:srgbClr val="FFFFFF"/>
                </a:solidFill>
                <a:effectLst/>
                <a:uLnTx/>
                <a:uFillTx/>
                <a:latin typeface="Calibri Light" panose="020F0302020204030204"/>
                <a:ea typeface="+mn-ea"/>
                <a:cs typeface="+mn-cs"/>
              </a:rPr>
              <a:t>Democrats: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000" b="1" i="0" u="none" strike="noStrike" kern="1200" cap="none" spc="0" normalizeH="0" baseline="0" noProof="0" dirty="0">
                <a:ln>
                  <a:noFill/>
                </a:ln>
                <a:solidFill>
                  <a:srgbClr val="FFFFFF"/>
                </a:solidFill>
                <a:effectLst/>
                <a:uLnTx/>
                <a:uFillTx/>
                <a:latin typeface="Calibri Light" panose="020F0302020204030204"/>
                <a:ea typeface="+mn-ea"/>
                <a:cs typeface="+mn-cs"/>
              </a:rPr>
              <a:t>Bernie Sanders (VT) Ranking Member</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000" b="0" i="0" u="none" strike="noStrike" kern="1200" cap="none" spc="0" normalizeH="0" baseline="0" noProof="0" dirty="0">
                <a:ln>
                  <a:noFill/>
                </a:ln>
                <a:solidFill>
                  <a:srgbClr val="FFFFFF"/>
                </a:solidFill>
                <a:effectLst/>
                <a:uLnTx/>
                <a:uFillTx/>
                <a:latin typeface="Calibri Light" panose="020F0302020204030204"/>
                <a:ea typeface="+mn-ea"/>
                <a:cs typeface="+mn-cs"/>
              </a:rPr>
              <a:t>Patty Murray (WA)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000" b="0" i="0" u="none" strike="noStrike" kern="1200" cap="none" spc="0" normalizeH="0" baseline="0" noProof="0" dirty="0">
                <a:ln>
                  <a:noFill/>
                </a:ln>
                <a:solidFill>
                  <a:srgbClr val="FFFFFF"/>
                </a:solidFill>
                <a:effectLst/>
                <a:uLnTx/>
                <a:uFillTx/>
                <a:latin typeface="Calibri Light" panose="020F0302020204030204"/>
                <a:ea typeface="+mn-ea"/>
                <a:cs typeface="+mn-cs"/>
              </a:rPr>
              <a:t>Tammy Baldwin (WI)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000" b="0" i="0" u="none" strike="noStrike" kern="1200" cap="none" spc="0" normalizeH="0" baseline="0" noProof="0" dirty="0">
                <a:ln>
                  <a:noFill/>
                </a:ln>
                <a:solidFill>
                  <a:srgbClr val="FFFFFF"/>
                </a:solidFill>
                <a:effectLst/>
                <a:uLnTx/>
                <a:uFillTx/>
                <a:latin typeface="Calibri Light" panose="020F0302020204030204"/>
                <a:ea typeface="+mn-ea"/>
                <a:cs typeface="+mn-cs"/>
              </a:rPr>
              <a:t>Chris Murphy (CT)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000" b="0" i="0" u="none" strike="noStrike" kern="1200" cap="none" spc="0" normalizeH="0" baseline="0" noProof="0" dirty="0">
                <a:ln>
                  <a:noFill/>
                </a:ln>
                <a:solidFill>
                  <a:srgbClr val="FFFFFF"/>
                </a:solidFill>
                <a:effectLst/>
                <a:uLnTx/>
                <a:uFillTx/>
                <a:latin typeface="Calibri Light" panose="020F0302020204030204"/>
                <a:ea typeface="+mn-ea"/>
                <a:cs typeface="+mn-cs"/>
              </a:rPr>
              <a:t>Tim Kaine (VA)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000" b="0" i="0" u="none" strike="noStrike" kern="1200" cap="none" spc="0" normalizeH="0" baseline="0" noProof="0" dirty="0">
                <a:ln>
                  <a:noFill/>
                </a:ln>
                <a:solidFill>
                  <a:srgbClr val="FFFFFF"/>
                </a:solidFill>
                <a:effectLst/>
                <a:uLnTx/>
                <a:uFillTx/>
                <a:latin typeface="Calibri Light" panose="020F0302020204030204"/>
                <a:ea typeface="+mn-ea"/>
                <a:cs typeface="+mn-cs"/>
              </a:rPr>
              <a:t>Maggie Hassan (NH)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000" b="0" i="0" u="none" strike="noStrike" kern="1200" cap="none" spc="0" normalizeH="0" baseline="0" noProof="0" dirty="0">
                <a:ln>
                  <a:noFill/>
                </a:ln>
                <a:solidFill>
                  <a:srgbClr val="FFFFFF"/>
                </a:solidFill>
                <a:effectLst/>
                <a:uLnTx/>
                <a:uFillTx/>
                <a:latin typeface="Calibri Light" panose="020F0302020204030204"/>
                <a:ea typeface="+mn-ea"/>
                <a:cs typeface="+mn-cs"/>
              </a:rPr>
              <a:t>John Hickenlooper (CO) – </a:t>
            </a:r>
            <a:r>
              <a:rPr kumimoji="0" lang="en-US" sz="2000" b="0" i="0" u="none" strike="noStrike" kern="1200" cap="none" spc="0" normalizeH="0" baseline="0" noProof="0" dirty="0">
                <a:ln>
                  <a:noFill/>
                </a:ln>
                <a:solidFill>
                  <a:srgbClr val="FF0000"/>
                </a:solidFill>
                <a:effectLst/>
                <a:uLnTx/>
                <a:uFillTx/>
                <a:latin typeface="Calibri Light" panose="020F0302020204030204"/>
                <a:ea typeface="+mn-ea"/>
                <a:cs typeface="+mn-cs"/>
              </a:rPr>
              <a:t>Up for reelection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000" b="0" i="0" u="none" strike="noStrike" kern="1200" cap="none" spc="0" normalizeH="0" baseline="0" noProof="0" dirty="0">
                <a:ln>
                  <a:noFill/>
                </a:ln>
                <a:solidFill>
                  <a:srgbClr val="FFFFFF"/>
                </a:solidFill>
                <a:effectLst/>
                <a:uLnTx/>
                <a:uFillTx/>
                <a:latin typeface="Calibri Light" panose="020F0302020204030204"/>
                <a:ea typeface="+mn-ea"/>
                <a:cs typeface="+mn-cs"/>
              </a:rPr>
              <a:t>Ed Markey (MA) – </a:t>
            </a:r>
            <a:r>
              <a:rPr kumimoji="0" lang="en-US" sz="2000" b="0" i="0" u="none" strike="noStrike" kern="1200" cap="none" spc="0" normalizeH="0" baseline="0" noProof="0" dirty="0">
                <a:ln>
                  <a:noFill/>
                </a:ln>
                <a:solidFill>
                  <a:srgbClr val="FF0000"/>
                </a:solidFill>
                <a:effectLst/>
                <a:uLnTx/>
                <a:uFillTx/>
                <a:latin typeface="Calibri Light" panose="020F0302020204030204"/>
                <a:ea typeface="+mn-ea"/>
                <a:cs typeface="+mn-cs"/>
              </a:rPr>
              <a:t>Up for reelection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000" b="0" i="0" u="none" strike="noStrike" kern="1200" cap="none" spc="0" normalizeH="0" baseline="0" noProof="0" dirty="0">
                <a:ln>
                  <a:noFill/>
                </a:ln>
                <a:solidFill>
                  <a:srgbClr val="FFFFFF"/>
                </a:solidFill>
                <a:effectLst/>
                <a:uLnTx/>
                <a:uFillTx/>
                <a:latin typeface="Calibri Light" panose="020F0302020204030204"/>
                <a:ea typeface="+mn-ea"/>
                <a:cs typeface="+mn-cs"/>
              </a:rPr>
              <a:t>Andy Kim (NJ)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000" b="0" i="0" u="none" strike="noStrike" kern="1200" cap="none" spc="0" normalizeH="0" baseline="0" noProof="0" dirty="0">
                <a:ln>
                  <a:noFill/>
                </a:ln>
                <a:solidFill>
                  <a:srgbClr val="FFFFFF"/>
                </a:solidFill>
                <a:effectLst/>
                <a:uLnTx/>
                <a:uFillTx/>
                <a:latin typeface="Calibri Light" panose="020F0302020204030204"/>
                <a:ea typeface="+mn-ea"/>
                <a:cs typeface="+mn-cs"/>
              </a:rPr>
              <a:t>Lisa Blunt Rochester (DE)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2000" b="0" i="0" u="none" strike="noStrike" kern="1200" cap="none" spc="0" normalizeH="0" baseline="0" noProof="0" dirty="0">
                <a:ln>
                  <a:noFill/>
                </a:ln>
                <a:solidFill>
                  <a:srgbClr val="FFFFFF"/>
                </a:solidFill>
                <a:effectLst/>
                <a:uLnTx/>
                <a:uFillTx/>
                <a:latin typeface="Calibri Light" panose="020F0302020204030204"/>
                <a:ea typeface="+mn-ea"/>
                <a:cs typeface="+mn-cs"/>
              </a:rPr>
              <a:t>Angela Alsobrooks (MD) </a:t>
            </a:r>
          </a:p>
        </p:txBody>
      </p:sp>
    </p:spTree>
    <p:extLst>
      <p:ext uri="{BB962C8B-B14F-4D97-AF65-F5344CB8AC3E}">
        <p14:creationId xmlns:p14="http://schemas.microsoft.com/office/powerpoint/2010/main" val="3135680514"/>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A4C14CA-3AD6-57A4-1088-1C11E6B63174}"/>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8D7BBAE4-8EB5-2CF4-A65F-445C58C86C5B}"/>
              </a:ext>
            </a:extLst>
          </p:cNvPr>
          <p:cNvSpPr>
            <a:spLocks noGrp="1"/>
          </p:cNvSpPr>
          <p:nvPr>
            <p:ph type="title"/>
          </p:nvPr>
        </p:nvSpPr>
        <p:spPr>
          <a:xfrm>
            <a:off x="760260" y="519559"/>
            <a:ext cx="10590336" cy="792184"/>
          </a:xfrm>
        </p:spPr>
        <p:txBody>
          <a:bodyPr>
            <a:noAutofit/>
          </a:bodyPr>
          <a:lstStyle/>
          <a:p>
            <a:r>
              <a:rPr lang="en-US" sz="3800" spc="300" dirty="0"/>
              <a:t>House Energy and Commerce Committee</a:t>
            </a:r>
            <a:br>
              <a:rPr lang="en-US" sz="3800" spc="300" dirty="0"/>
            </a:br>
            <a:r>
              <a:rPr lang="en-US" sz="3800" spc="300" dirty="0"/>
              <a:t>Health Subcommittee </a:t>
            </a:r>
          </a:p>
        </p:txBody>
      </p:sp>
      <p:sp>
        <p:nvSpPr>
          <p:cNvPr id="6" name="TextBox 5">
            <a:extLst>
              <a:ext uri="{FF2B5EF4-FFF2-40B4-BE49-F238E27FC236}">
                <a16:creationId xmlns:a16="http://schemas.microsoft.com/office/drawing/2014/main" id="{ACE8CB1B-2F6C-BE63-26E7-28B612557B89}"/>
              </a:ext>
            </a:extLst>
          </p:cNvPr>
          <p:cNvSpPr txBox="1"/>
          <p:nvPr/>
        </p:nvSpPr>
        <p:spPr>
          <a:xfrm>
            <a:off x="760260" y="1382660"/>
            <a:ext cx="5017530" cy="4861844"/>
          </a:xfrm>
          <a:prstGeom prst="rect">
            <a:avLst/>
          </a:prstGeom>
          <a:noFill/>
        </p:spPr>
        <p:txBody>
          <a:bodyPr wrap="square" rtlCol="0">
            <a:spAutoFit/>
          </a:bodyPr>
          <a:lstStyle/>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1600" b="0" i="0" u="none" strike="noStrike" kern="1200" cap="none" spc="0" normalizeH="0" baseline="0" noProof="0" dirty="0">
                <a:ln>
                  <a:noFill/>
                </a:ln>
                <a:solidFill>
                  <a:srgbClr val="FFFFFF"/>
                </a:solidFill>
                <a:effectLst/>
                <a:uLnTx/>
                <a:uFillTx/>
                <a:latin typeface="Calibri Light" panose="020F0302020204030204"/>
                <a:ea typeface="+mn-ea"/>
                <a:cs typeface="+mn-cs"/>
              </a:rPr>
              <a:t>Republicans: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1600" b="1" i="0" u="none" strike="noStrike" kern="1200" cap="none" spc="0" normalizeH="0" baseline="0" noProof="0" dirty="0">
                <a:ln>
                  <a:noFill/>
                </a:ln>
                <a:solidFill>
                  <a:srgbClr val="FFFFFF"/>
                </a:solidFill>
                <a:effectLst/>
                <a:uLnTx/>
                <a:uFillTx/>
                <a:latin typeface="Calibri Light" panose="020F0302020204030204"/>
                <a:ea typeface="+mn-ea"/>
                <a:cs typeface="+mn-cs"/>
              </a:rPr>
              <a:t>Morgan Griffith (VA) Chair</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1600" b="0" i="0" u="none" strike="noStrike" kern="1200" cap="none" spc="0" normalizeH="0" baseline="0" noProof="0" dirty="0">
                <a:ln>
                  <a:noFill/>
                </a:ln>
                <a:solidFill>
                  <a:srgbClr val="FFFFFF"/>
                </a:solidFill>
                <a:effectLst/>
                <a:uLnTx/>
                <a:uFillTx/>
                <a:latin typeface="Calibri Light" panose="020F0302020204030204"/>
                <a:ea typeface="+mn-ea"/>
                <a:cs typeface="+mn-cs"/>
              </a:rPr>
              <a:t>Brett Guthrie (KY) Full Committee Chair</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1600" b="0" i="0" u="none" strike="noStrike" kern="1200" cap="none" spc="0" normalizeH="0" baseline="0" noProof="0" dirty="0">
                <a:ln>
                  <a:noFill/>
                </a:ln>
                <a:solidFill>
                  <a:srgbClr val="FFFFFF"/>
                </a:solidFill>
                <a:effectLst/>
                <a:uLnTx/>
                <a:uFillTx/>
                <a:latin typeface="Calibri Light" panose="020F0302020204030204"/>
                <a:ea typeface="+mn-ea"/>
                <a:cs typeface="+mn-cs"/>
              </a:rPr>
              <a:t>Diana Harshbarger (TN)</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1600" b="0" i="0" u="none" strike="noStrike" kern="1200" cap="none" spc="0" normalizeH="0" baseline="0" noProof="0" dirty="0">
                <a:ln>
                  <a:noFill/>
                </a:ln>
                <a:solidFill>
                  <a:srgbClr val="FFFFFF"/>
                </a:solidFill>
                <a:effectLst/>
                <a:uLnTx/>
                <a:uFillTx/>
                <a:latin typeface="Calibri Light" panose="020F0302020204030204"/>
                <a:ea typeface="+mn-ea"/>
                <a:cs typeface="+mn-cs"/>
              </a:rPr>
              <a:t>Gus </a:t>
            </a:r>
            <a:r>
              <a:rPr kumimoji="0" lang="en-US" sz="1600" b="0" i="0" u="none" strike="noStrike" kern="1200" cap="none" spc="0" normalizeH="0" baseline="0" noProof="0" dirty="0" err="1">
                <a:ln>
                  <a:noFill/>
                </a:ln>
                <a:solidFill>
                  <a:srgbClr val="FFFFFF"/>
                </a:solidFill>
                <a:effectLst/>
                <a:uLnTx/>
                <a:uFillTx/>
                <a:latin typeface="Calibri Light" panose="020F0302020204030204"/>
                <a:ea typeface="+mn-ea"/>
                <a:cs typeface="+mn-cs"/>
              </a:rPr>
              <a:t>Bilirakis</a:t>
            </a:r>
            <a:r>
              <a:rPr kumimoji="0" lang="en-US" sz="1600" b="0" i="0" u="none" strike="noStrike" kern="1200" cap="none" spc="0" normalizeH="0" baseline="0" noProof="0" dirty="0">
                <a:ln>
                  <a:noFill/>
                </a:ln>
                <a:solidFill>
                  <a:srgbClr val="FFFFFF"/>
                </a:solidFill>
                <a:effectLst/>
                <a:uLnTx/>
                <a:uFillTx/>
                <a:latin typeface="Calibri Light" panose="020F0302020204030204"/>
                <a:ea typeface="+mn-ea"/>
                <a:cs typeface="+mn-cs"/>
              </a:rPr>
              <a:t> (FL)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1600" b="0" i="0" u="none" strike="noStrike" kern="1200" cap="none" spc="0" normalizeH="0" baseline="0" noProof="0" dirty="0">
                <a:ln>
                  <a:noFill/>
                </a:ln>
                <a:solidFill>
                  <a:srgbClr val="FFFFFF"/>
                </a:solidFill>
                <a:effectLst/>
                <a:uLnTx/>
                <a:uFillTx/>
                <a:latin typeface="Calibri Light" panose="020F0302020204030204"/>
                <a:ea typeface="+mn-ea"/>
                <a:cs typeface="+mn-cs"/>
              </a:rPr>
              <a:t>Buddy Carter (GA) – </a:t>
            </a:r>
            <a:r>
              <a:rPr kumimoji="0" lang="en-US" sz="1600" b="0" i="0" u="none" strike="noStrike" kern="1200" cap="none" spc="0" normalizeH="0" baseline="0" noProof="0" dirty="0">
                <a:ln>
                  <a:noFill/>
                </a:ln>
                <a:solidFill>
                  <a:srgbClr val="FF0000"/>
                </a:solidFill>
                <a:effectLst/>
                <a:uLnTx/>
                <a:uFillTx/>
                <a:latin typeface="Calibri Light" panose="020F0302020204030204"/>
                <a:ea typeface="+mn-ea"/>
                <a:cs typeface="+mn-cs"/>
              </a:rPr>
              <a:t>Lost bid for Senate</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1600" b="0" i="0" u="none" strike="noStrike" kern="1200" cap="none" spc="0" normalizeH="0" baseline="0" noProof="0" dirty="0">
                <a:ln>
                  <a:noFill/>
                </a:ln>
                <a:solidFill>
                  <a:srgbClr val="FFFFFF"/>
                </a:solidFill>
                <a:effectLst/>
                <a:uLnTx/>
                <a:uFillTx/>
                <a:latin typeface="Calibri Light" panose="020F0302020204030204"/>
                <a:ea typeface="+mn-ea"/>
                <a:cs typeface="+mn-cs"/>
              </a:rPr>
              <a:t>Neal Dunn (FL) – </a:t>
            </a:r>
            <a:r>
              <a:rPr kumimoji="0" lang="en-US" sz="1600" b="0" i="0" u="none" strike="noStrike" kern="1200" cap="none" spc="0" normalizeH="0" baseline="0" noProof="0" dirty="0">
                <a:ln>
                  <a:noFill/>
                </a:ln>
                <a:solidFill>
                  <a:srgbClr val="FF0000"/>
                </a:solidFill>
                <a:effectLst/>
                <a:uLnTx/>
                <a:uFillTx/>
                <a:latin typeface="Calibri Light" panose="020F0302020204030204"/>
                <a:ea typeface="+mn-ea"/>
                <a:cs typeface="+mn-cs"/>
              </a:rPr>
              <a:t>Retiring</a:t>
            </a:r>
            <a:r>
              <a:rPr kumimoji="0" lang="en-US" sz="1600" b="0" i="0" u="none" strike="noStrike" kern="1200" cap="none" spc="0" normalizeH="0" baseline="0" noProof="0" dirty="0">
                <a:ln>
                  <a:noFill/>
                </a:ln>
                <a:solidFill>
                  <a:srgbClr val="FFFFFF"/>
                </a:solidFill>
                <a:effectLst/>
                <a:uLnTx/>
                <a:uFillTx/>
                <a:latin typeface="Calibri Light" panose="020F0302020204030204"/>
                <a:ea typeface="+mn-ea"/>
                <a:cs typeface="+mn-cs"/>
              </a:rPr>
              <a:t>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1600" b="0" i="0" u="none" strike="noStrike" kern="1200" cap="none" spc="0" normalizeH="0" baseline="0" noProof="0" dirty="0">
                <a:ln>
                  <a:noFill/>
                </a:ln>
                <a:solidFill>
                  <a:srgbClr val="FFFFFF"/>
                </a:solidFill>
                <a:effectLst/>
                <a:uLnTx/>
                <a:uFillTx/>
                <a:latin typeface="Calibri Light" panose="020F0302020204030204"/>
                <a:ea typeface="+mn-ea"/>
                <a:cs typeface="+mn-cs"/>
              </a:rPr>
              <a:t>Dan Crenshaw (TX) – </a:t>
            </a:r>
            <a:r>
              <a:rPr kumimoji="0" lang="en-US" sz="1600" b="0" i="0" u="none" strike="noStrike" kern="1200" cap="none" spc="0" normalizeH="0" baseline="0" noProof="0" dirty="0">
                <a:ln>
                  <a:noFill/>
                </a:ln>
                <a:solidFill>
                  <a:srgbClr val="FF0000"/>
                </a:solidFill>
                <a:effectLst/>
                <a:uLnTx/>
                <a:uFillTx/>
                <a:latin typeface="Calibri Light" panose="020F0302020204030204"/>
                <a:ea typeface="+mn-ea"/>
                <a:cs typeface="+mn-cs"/>
              </a:rPr>
              <a:t>Lost primary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1600" b="0" i="0" u="none" strike="noStrike" kern="1200" cap="none" spc="0" normalizeH="0" baseline="0" noProof="0" dirty="0">
                <a:ln>
                  <a:noFill/>
                </a:ln>
                <a:solidFill>
                  <a:srgbClr val="FFFFFF"/>
                </a:solidFill>
                <a:effectLst/>
                <a:uLnTx/>
                <a:uFillTx/>
                <a:latin typeface="Calibri Light" panose="020F0302020204030204"/>
                <a:ea typeface="+mn-ea"/>
                <a:cs typeface="+mn-cs"/>
              </a:rPr>
              <a:t>John Joyce (PA)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1600" b="0" i="0" u="none" strike="noStrike" kern="1200" cap="none" spc="0" normalizeH="0" baseline="0" noProof="0" dirty="0">
                <a:ln>
                  <a:noFill/>
                </a:ln>
                <a:solidFill>
                  <a:srgbClr val="FFFFFF"/>
                </a:solidFill>
                <a:effectLst/>
                <a:uLnTx/>
                <a:uFillTx/>
                <a:latin typeface="Calibri Light" panose="020F0302020204030204"/>
                <a:ea typeface="+mn-ea"/>
                <a:cs typeface="+mn-cs"/>
              </a:rPr>
              <a:t>Troy Balderson (OH)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1600" b="0" i="0" u="none" strike="noStrike" kern="1200" cap="none" spc="0" normalizeH="0" baseline="0" noProof="0" dirty="0">
                <a:ln>
                  <a:noFill/>
                </a:ln>
                <a:solidFill>
                  <a:srgbClr val="FFFFFF"/>
                </a:solidFill>
                <a:effectLst/>
                <a:uLnTx/>
                <a:uFillTx/>
                <a:latin typeface="Calibri Light" panose="020F0302020204030204"/>
                <a:ea typeface="+mn-ea"/>
                <a:cs typeface="+mn-cs"/>
              </a:rPr>
              <a:t>Mariannette Miller-Meeks (IA)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1600" b="0" i="0" u="none" strike="noStrike" kern="1200" cap="none" spc="0" normalizeH="0" baseline="0" noProof="0" dirty="0">
                <a:ln>
                  <a:noFill/>
                </a:ln>
                <a:solidFill>
                  <a:srgbClr val="FFFFFF"/>
                </a:solidFill>
                <a:effectLst/>
                <a:uLnTx/>
                <a:uFillTx/>
                <a:latin typeface="Calibri Light" panose="020F0302020204030204"/>
                <a:ea typeface="+mn-ea"/>
                <a:cs typeface="+mn-cs"/>
              </a:rPr>
              <a:t>Kat Cammack (FL)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1600" b="0" i="0" u="none" strike="noStrike" kern="1200" cap="none" spc="0" normalizeH="0" baseline="0" noProof="0" dirty="0">
                <a:ln>
                  <a:noFill/>
                </a:ln>
                <a:solidFill>
                  <a:srgbClr val="FFFFFF"/>
                </a:solidFill>
                <a:effectLst/>
                <a:uLnTx/>
                <a:uFillTx/>
                <a:latin typeface="Calibri Light" panose="020F0302020204030204"/>
                <a:ea typeface="+mn-ea"/>
                <a:cs typeface="+mn-cs"/>
              </a:rPr>
              <a:t>Jay Obernolte (CA)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1600" b="0" i="0" u="none" strike="noStrike" kern="1200" cap="none" spc="0" normalizeH="0" baseline="0" noProof="0" dirty="0">
                <a:ln>
                  <a:noFill/>
                </a:ln>
                <a:solidFill>
                  <a:srgbClr val="FFFFFF"/>
                </a:solidFill>
                <a:effectLst/>
                <a:uLnTx/>
                <a:uFillTx/>
                <a:latin typeface="Calibri Light" panose="020F0302020204030204"/>
                <a:ea typeface="+mn-ea"/>
                <a:cs typeface="+mn-cs"/>
              </a:rPr>
              <a:t>Cliff Bentz (OR) </a:t>
            </a:r>
          </a:p>
        </p:txBody>
      </p:sp>
      <p:sp>
        <p:nvSpPr>
          <p:cNvPr id="3" name="TextBox 2">
            <a:extLst>
              <a:ext uri="{FF2B5EF4-FFF2-40B4-BE49-F238E27FC236}">
                <a16:creationId xmlns:a16="http://schemas.microsoft.com/office/drawing/2014/main" id="{40121705-2FF5-27D4-3893-D4BF26433FCF}"/>
              </a:ext>
            </a:extLst>
          </p:cNvPr>
          <p:cNvSpPr txBox="1"/>
          <p:nvPr/>
        </p:nvSpPr>
        <p:spPr>
          <a:xfrm>
            <a:off x="6867315" y="1136824"/>
            <a:ext cx="4846456" cy="5211683"/>
          </a:xfrm>
          <a:prstGeom prst="rect">
            <a:avLst/>
          </a:prstGeom>
          <a:noFill/>
        </p:spPr>
        <p:txBody>
          <a:bodyPr wrap="square" rtlCol="0">
            <a:spAutoFit/>
          </a:bodyPr>
          <a:lstStyle/>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1600" b="0" i="0" u="none" strike="noStrike" kern="1200" cap="none" spc="0" normalizeH="0" baseline="0" noProof="0" dirty="0">
                <a:ln>
                  <a:noFill/>
                </a:ln>
                <a:solidFill>
                  <a:srgbClr val="FFFFFF"/>
                </a:solidFill>
                <a:effectLst/>
                <a:uLnTx/>
                <a:uFillTx/>
                <a:latin typeface="Calibri Light" panose="020F0302020204030204"/>
                <a:ea typeface="+mn-ea"/>
                <a:cs typeface="+mn-cs"/>
              </a:rPr>
              <a:t>Democrats: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1600" b="1" i="0" u="none" strike="noStrike" kern="1200" cap="none" spc="0" normalizeH="0" baseline="0" noProof="0" dirty="0">
                <a:ln>
                  <a:noFill/>
                </a:ln>
                <a:solidFill>
                  <a:srgbClr val="FFFFFF"/>
                </a:solidFill>
                <a:effectLst/>
                <a:uLnTx/>
                <a:uFillTx/>
                <a:latin typeface="Calibri Light" panose="020F0302020204030204"/>
                <a:ea typeface="+mn-ea"/>
                <a:cs typeface="+mn-cs"/>
              </a:rPr>
              <a:t>Diana DeGette (CO) Ranking Member – </a:t>
            </a:r>
            <a:r>
              <a:rPr kumimoji="0" lang="en-US" sz="1600" b="1" i="0" u="none" strike="noStrike" kern="1200" cap="none" spc="0" normalizeH="0" baseline="0" noProof="0" dirty="0">
                <a:ln>
                  <a:noFill/>
                </a:ln>
                <a:solidFill>
                  <a:srgbClr val="FF0000"/>
                </a:solidFill>
                <a:effectLst/>
                <a:uLnTx/>
                <a:uFillTx/>
                <a:latin typeface="Calibri Light" panose="020F0302020204030204"/>
                <a:ea typeface="+mn-ea"/>
                <a:cs typeface="+mn-cs"/>
              </a:rPr>
              <a:t>Lost primary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1600" b="0" i="0" u="none" strike="noStrike" kern="1200" cap="none" spc="0" normalizeH="0" baseline="0" noProof="0" dirty="0">
                <a:ln>
                  <a:noFill/>
                </a:ln>
                <a:solidFill>
                  <a:srgbClr val="FFFFFF"/>
                </a:solidFill>
                <a:effectLst/>
                <a:uLnTx/>
                <a:uFillTx/>
                <a:latin typeface="Calibri Light" panose="020F0302020204030204"/>
                <a:ea typeface="+mn-ea"/>
                <a:cs typeface="+mn-cs"/>
              </a:rPr>
              <a:t>Frank Pallone (NJ) Full Committee Ranking Member</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1600" b="0" i="0" u="none" strike="noStrike" kern="1200" cap="none" spc="0" normalizeH="0" baseline="0" noProof="0" dirty="0">
                <a:ln>
                  <a:noFill/>
                </a:ln>
                <a:solidFill>
                  <a:srgbClr val="FFFFFF"/>
                </a:solidFill>
                <a:effectLst/>
                <a:uLnTx/>
                <a:uFillTx/>
                <a:latin typeface="Calibri Light" panose="020F0302020204030204"/>
                <a:ea typeface="+mn-ea"/>
                <a:cs typeface="+mn-cs"/>
              </a:rPr>
              <a:t>Raul Ruiz (CA)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1600" b="0" i="0" u="none" strike="noStrike" kern="1200" cap="none" spc="0" normalizeH="0" baseline="0" noProof="0" dirty="0">
                <a:ln>
                  <a:noFill/>
                </a:ln>
                <a:solidFill>
                  <a:srgbClr val="FFFFFF"/>
                </a:solidFill>
                <a:effectLst/>
                <a:uLnTx/>
                <a:uFillTx/>
                <a:latin typeface="Calibri Light" panose="020F0302020204030204"/>
                <a:ea typeface="+mn-ea"/>
                <a:cs typeface="+mn-cs"/>
              </a:rPr>
              <a:t>Debbie Dingell (MI)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1600" b="0" i="0" u="none" strike="noStrike" kern="1200" cap="none" spc="0" normalizeH="0" baseline="0" noProof="0" dirty="0">
                <a:ln>
                  <a:noFill/>
                </a:ln>
                <a:solidFill>
                  <a:srgbClr val="FFFFFF"/>
                </a:solidFill>
                <a:effectLst/>
                <a:uLnTx/>
                <a:uFillTx/>
                <a:latin typeface="Calibri Light" panose="020F0302020204030204"/>
                <a:ea typeface="+mn-ea"/>
                <a:cs typeface="+mn-cs"/>
              </a:rPr>
              <a:t>Robin Kelly (IL) – </a:t>
            </a:r>
            <a:r>
              <a:rPr kumimoji="0" lang="en-US" sz="1600" b="0" i="0" u="none" strike="noStrike" kern="1200" cap="none" spc="0" normalizeH="0" baseline="0" noProof="0" dirty="0">
                <a:ln>
                  <a:noFill/>
                </a:ln>
                <a:solidFill>
                  <a:srgbClr val="FF0000"/>
                </a:solidFill>
                <a:effectLst/>
                <a:uLnTx/>
                <a:uFillTx/>
                <a:latin typeface="Calibri Light" panose="020F0302020204030204"/>
                <a:ea typeface="+mn-ea"/>
                <a:cs typeface="+mn-cs"/>
              </a:rPr>
              <a:t>Lost bid for Senate</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1600" b="0" i="0" u="none" strike="noStrike" kern="1200" cap="none" spc="0" normalizeH="0" baseline="0" noProof="0" dirty="0">
                <a:ln>
                  <a:noFill/>
                </a:ln>
                <a:solidFill>
                  <a:srgbClr val="FFFFFF"/>
                </a:solidFill>
                <a:effectLst/>
                <a:uLnTx/>
                <a:uFillTx/>
                <a:latin typeface="Calibri Light" panose="020F0302020204030204"/>
                <a:ea typeface="+mn-ea"/>
                <a:cs typeface="+mn-cs"/>
              </a:rPr>
              <a:t>Nanette Diaz Barragán (CA)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1600" b="0" i="0" u="none" strike="noStrike" kern="1200" cap="none" spc="0" normalizeH="0" baseline="0" noProof="0" dirty="0">
                <a:ln>
                  <a:noFill/>
                </a:ln>
                <a:solidFill>
                  <a:srgbClr val="FFFFFF"/>
                </a:solidFill>
                <a:effectLst/>
                <a:uLnTx/>
                <a:uFillTx/>
                <a:latin typeface="Calibri Light" panose="020F0302020204030204"/>
                <a:ea typeface="+mn-ea"/>
                <a:cs typeface="+mn-cs"/>
              </a:rPr>
              <a:t>Kim Schrier (WA)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1600" b="0" i="0" u="none" strike="noStrike" kern="1200" cap="none" spc="0" normalizeH="0" baseline="0" noProof="0" dirty="0">
                <a:ln>
                  <a:noFill/>
                </a:ln>
                <a:solidFill>
                  <a:srgbClr val="FFFFFF"/>
                </a:solidFill>
                <a:effectLst/>
                <a:uLnTx/>
                <a:uFillTx/>
                <a:latin typeface="Calibri Light" panose="020F0302020204030204"/>
                <a:ea typeface="+mn-ea"/>
                <a:cs typeface="+mn-cs"/>
              </a:rPr>
              <a:t>Lori Trahan (MA)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1600" b="0" i="0" u="none" strike="noStrike" kern="1200" cap="none" spc="0" normalizeH="0" baseline="0" noProof="0" dirty="0">
                <a:ln>
                  <a:noFill/>
                </a:ln>
                <a:solidFill>
                  <a:srgbClr val="FFFFFF"/>
                </a:solidFill>
                <a:effectLst/>
                <a:uLnTx/>
                <a:uFillTx/>
                <a:latin typeface="Calibri Light" panose="020F0302020204030204"/>
                <a:ea typeface="+mn-ea"/>
                <a:cs typeface="+mn-cs"/>
              </a:rPr>
              <a:t>Marc Veasey (TX) – </a:t>
            </a:r>
            <a:r>
              <a:rPr kumimoji="0" lang="en-US" sz="1600" b="0" i="0" u="none" strike="noStrike" kern="1200" cap="none" spc="0" normalizeH="0" baseline="0" noProof="0" dirty="0">
                <a:ln>
                  <a:noFill/>
                </a:ln>
                <a:solidFill>
                  <a:srgbClr val="FF0000"/>
                </a:solidFill>
                <a:effectLst/>
                <a:uLnTx/>
                <a:uFillTx/>
                <a:latin typeface="Calibri Light" panose="020F0302020204030204"/>
                <a:ea typeface="+mn-ea"/>
                <a:cs typeface="+mn-cs"/>
              </a:rPr>
              <a:t>Retiring</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1600" b="0" i="0" u="none" strike="noStrike" kern="1200" cap="none" spc="0" normalizeH="0" baseline="0" noProof="0" dirty="0">
                <a:ln>
                  <a:noFill/>
                </a:ln>
                <a:solidFill>
                  <a:srgbClr val="FFFFFF"/>
                </a:solidFill>
                <a:effectLst/>
                <a:uLnTx/>
                <a:uFillTx/>
                <a:latin typeface="Calibri Light" panose="020F0302020204030204"/>
                <a:ea typeface="+mn-ea"/>
                <a:cs typeface="+mn-cs"/>
              </a:rPr>
              <a:t>Lizzie Fletcher (TX)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1600" b="0" i="0" u="none" strike="noStrike" kern="1200" cap="none" spc="0" normalizeH="0" baseline="0" noProof="0" dirty="0">
                <a:ln>
                  <a:noFill/>
                </a:ln>
                <a:solidFill>
                  <a:srgbClr val="FFFFFF"/>
                </a:solidFill>
                <a:effectLst/>
                <a:uLnTx/>
                <a:uFillTx/>
                <a:latin typeface="Calibri Light" panose="020F0302020204030204"/>
                <a:ea typeface="+mn-ea"/>
                <a:cs typeface="+mn-cs"/>
              </a:rPr>
              <a:t>Alexandria Ocasio-Cortez (NY)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1600" b="0" i="0" u="none" strike="noStrike" kern="1200" cap="none" spc="0" normalizeH="0" baseline="0" noProof="0" dirty="0">
                <a:ln>
                  <a:noFill/>
                </a:ln>
                <a:solidFill>
                  <a:srgbClr val="FFFFFF"/>
                </a:solidFill>
                <a:effectLst/>
                <a:uLnTx/>
                <a:uFillTx/>
                <a:latin typeface="Calibri Light" panose="020F0302020204030204"/>
                <a:ea typeface="+mn-ea"/>
                <a:cs typeface="+mn-cs"/>
              </a:rPr>
              <a:t>Jake Auchincloss (MA)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1600" b="0" i="0" u="none" strike="noStrike" kern="1200" cap="none" spc="0" normalizeH="0" baseline="0" noProof="0" dirty="0">
                <a:ln>
                  <a:noFill/>
                </a:ln>
                <a:solidFill>
                  <a:srgbClr val="FFFFFF"/>
                </a:solidFill>
                <a:effectLst/>
                <a:uLnTx/>
                <a:uFillTx/>
                <a:latin typeface="Calibri Light" panose="020F0302020204030204"/>
                <a:ea typeface="+mn-ea"/>
                <a:cs typeface="+mn-cs"/>
              </a:rPr>
              <a:t>Troy Carter (LA)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1600" b="0" i="0" u="none" strike="noStrike" kern="1200" cap="none" spc="0" normalizeH="0" baseline="0" noProof="0" dirty="0">
                <a:ln>
                  <a:noFill/>
                </a:ln>
                <a:solidFill>
                  <a:srgbClr val="FFFFFF"/>
                </a:solidFill>
                <a:effectLst/>
                <a:uLnTx/>
                <a:uFillTx/>
                <a:latin typeface="Calibri Light" panose="020F0302020204030204"/>
                <a:ea typeface="+mn-ea"/>
                <a:cs typeface="+mn-cs"/>
              </a:rPr>
              <a:t>Greg Landsman (OH) </a:t>
            </a:r>
          </a:p>
        </p:txBody>
      </p:sp>
      <p:sp>
        <p:nvSpPr>
          <p:cNvPr id="5" name="TextBox 4">
            <a:extLst>
              <a:ext uri="{FF2B5EF4-FFF2-40B4-BE49-F238E27FC236}">
                <a16:creationId xmlns:a16="http://schemas.microsoft.com/office/drawing/2014/main" id="{B5335471-AB61-16A1-4490-59A7B717818C}"/>
              </a:ext>
            </a:extLst>
          </p:cNvPr>
          <p:cNvSpPr txBox="1"/>
          <p:nvPr/>
        </p:nvSpPr>
        <p:spPr>
          <a:xfrm>
            <a:off x="3631373" y="4881054"/>
            <a:ext cx="2464627" cy="1363450"/>
          </a:xfrm>
          <a:prstGeom prst="rect">
            <a:avLst/>
          </a:prstGeom>
          <a:noFill/>
        </p:spPr>
        <p:txBody>
          <a:bodyPr wrap="square" rtlCol="0">
            <a:spAutoFit/>
          </a:bodyPr>
          <a:lstStyle/>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1600" b="0" i="0" u="none" strike="noStrike" kern="1200" cap="none" spc="0" normalizeH="0" baseline="0" noProof="0" dirty="0">
                <a:ln>
                  <a:noFill/>
                </a:ln>
                <a:solidFill>
                  <a:srgbClr val="FFFFFF"/>
                </a:solidFill>
                <a:effectLst/>
                <a:uLnTx/>
                <a:uFillTx/>
                <a:latin typeface="Calibri Light" panose="020F0302020204030204"/>
                <a:ea typeface="+mn-ea"/>
                <a:cs typeface="+mn-cs"/>
              </a:rPr>
              <a:t>Erin Houchin (IN)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1600" b="0" i="0" u="none" strike="noStrike" kern="1200" cap="none" spc="0" normalizeH="0" baseline="0" noProof="0" dirty="0">
                <a:ln>
                  <a:noFill/>
                </a:ln>
                <a:solidFill>
                  <a:srgbClr val="FFFFFF"/>
                </a:solidFill>
                <a:effectLst/>
                <a:uLnTx/>
                <a:uFillTx/>
                <a:latin typeface="Calibri Light" panose="020F0302020204030204"/>
                <a:ea typeface="+mn-ea"/>
                <a:cs typeface="+mn-cs"/>
              </a:rPr>
              <a:t>Nick Langworthy (NY)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1600" b="0" i="0" u="none" strike="noStrike" kern="1200" cap="none" spc="0" normalizeH="0" baseline="0" noProof="0" dirty="0">
                <a:ln>
                  <a:noFill/>
                </a:ln>
                <a:solidFill>
                  <a:srgbClr val="FFFFFF"/>
                </a:solidFill>
                <a:effectLst/>
                <a:uLnTx/>
                <a:uFillTx/>
                <a:latin typeface="Calibri Light" panose="020F0302020204030204"/>
                <a:ea typeface="+mn-ea"/>
                <a:cs typeface="+mn-cs"/>
              </a:rPr>
              <a:t>Tom Kean (NJ) </a:t>
            </a:r>
          </a:p>
          <a:p>
            <a:pPr marL="0" marR="0" lvl="0" indent="0" algn="l" defTabSz="914400" rtl="0" eaLnBrk="1" fontAlgn="auto" latinLnBrk="0" hangingPunct="1">
              <a:lnSpc>
                <a:spcPct val="90000"/>
              </a:lnSpc>
              <a:spcBef>
                <a:spcPts val="1000"/>
              </a:spcBef>
              <a:spcAft>
                <a:spcPts val="0"/>
              </a:spcAft>
              <a:buClr>
                <a:srgbClr val="7D716D"/>
              </a:buClr>
              <a:buSzTx/>
              <a:buFontTx/>
              <a:buNone/>
              <a:tabLst/>
              <a:defRPr/>
            </a:pPr>
            <a:r>
              <a:rPr kumimoji="0" lang="en-US" sz="1600" b="0" i="0" u="none" strike="noStrike" kern="1200" cap="none" spc="0" normalizeH="0" baseline="0" noProof="0" dirty="0">
                <a:ln>
                  <a:noFill/>
                </a:ln>
                <a:solidFill>
                  <a:srgbClr val="FFFFFF"/>
                </a:solidFill>
                <a:effectLst/>
                <a:uLnTx/>
                <a:uFillTx/>
                <a:latin typeface="Calibri Light" panose="020F0302020204030204"/>
                <a:ea typeface="+mn-ea"/>
                <a:cs typeface="+mn-cs"/>
              </a:rPr>
              <a:t>Michael Rulli (OH) </a:t>
            </a:r>
          </a:p>
        </p:txBody>
      </p:sp>
    </p:spTree>
    <p:extLst>
      <p:ext uri="{BB962C8B-B14F-4D97-AF65-F5344CB8AC3E}">
        <p14:creationId xmlns:p14="http://schemas.microsoft.com/office/powerpoint/2010/main" val="2337453501"/>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Rectangle 27">
            <a:extLst>
              <a:ext uri="{FF2B5EF4-FFF2-40B4-BE49-F238E27FC236}">
                <a16:creationId xmlns:a16="http://schemas.microsoft.com/office/drawing/2014/main" id="{0180B7C3-17DB-42BF-97D0-2C47A6AAEB7B}"/>
              </a:ext>
            </a:extLst>
          </p:cNvPr>
          <p:cNvSpPr>
            <a:spLocks noChangeArrowheads="1"/>
          </p:cNvSpPr>
          <p:nvPr/>
        </p:nvSpPr>
        <p:spPr bwMode="auto">
          <a:xfrm>
            <a:off x="1676401" y="147936"/>
            <a:ext cx="184731"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378" rtl="0" eaLnBrk="0" fontAlgn="base" latinLnBrk="0" hangingPunct="0">
              <a:lnSpc>
                <a:spcPct val="100000"/>
              </a:lnSpc>
              <a:spcBef>
                <a:spcPct val="0"/>
              </a:spcBef>
              <a:spcAft>
                <a:spcPct val="0"/>
              </a:spcAft>
              <a:buClrTx/>
              <a:buSzTx/>
              <a:buFontTx/>
              <a:buNone/>
              <a:tabLst/>
              <a:defRPr/>
            </a:pPr>
            <a:br>
              <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mn-cs"/>
              </a:rPr>
            </a:b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a:p>
            <a:pPr marL="0" marR="0" lvl="0" indent="0" algn="l" defTabSz="914378"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21" name="Rectangle 28">
            <a:extLst>
              <a:ext uri="{FF2B5EF4-FFF2-40B4-BE49-F238E27FC236}">
                <a16:creationId xmlns:a16="http://schemas.microsoft.com/office/drawing/2014/main" id="{B4A83BDB-75C9-4C88-AB0A-B731D24AAC68}"/>
              </a:ext>
            </a:extLst>
          </p:cNvPr>
          <p:cNvSpPr>
            <a:spLocks noChangeArrowheads="1"/>
          </p:cNvSpPr>
          <p:nvPr/>
        </p:nvSpPr>
        <p:spPr bwMode="auto">
          <a:xfrm>
            <a:off x="1676401" y="9438"/>
            <a:ext cx="184731"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378"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a:p>
            <a:pPr marL="0" marR="0" lvl="0" indent="0" algn="l" defTabSz="914378" rtl="0" eaLnBrk="0" fontAlgn="base" latinLnBrk="0" hangingPunct="0">
              <a:lnSpc>
                <a:spcPct val="100000"/>
              </a:lnSpc>
              <a:spcBef>
                <a:spcPct val="0"/>
              </a:spcBef>
              <a:spcAft>
                <a:spcPct val="0"/>
              </a:spcAft>
              <a:buClrTx/>
              <a:buSzTx/>
              <a:buFontTx/>
              <a:buNone/>
              <a:tabLst/>
              <a:defRPr/>
            </a:pPr>
            <a:br>
              <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mn-cs"/>
              </a:rPr>
            </a:b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a:p>
            <a:pPr marL="0" marR="0" lvl="0" indent="0" algn="l" defTabSz="914378"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12" name="Title 1">
            <a:extLst>
              <a:ext uri="{FF2B5EF4-FFF2-40B4-BE49-F238E27FC236}">
                <a16:creationId xmlns:a16="http://schemas.microsoft.com/office/drawing/2014/main" id="{FFA28D00-A371-4287-A172-6C7B575ECB65}"/>
              </a:ext>
            </a:extLst>
          </p:cNvPr>
          <p:cNvSpPr>
            <a:spLocks noGrp="1"/>
          </p:cNvSpPr>
          <p:nvPr>
            <p:ph type="title"/>
          </p:nvPr>
        </p:nvSpPr>
        <p:spPr>
          <a:xfrm>
            <a:off x="1066800" y="3000412"/>
            <a:ext cx="10058400" cy="857177"/>
          </a:xfrm>
        </p:spPr>
        <p:txBody>
          <a:bodyPr>
            <a:normAutofit/>
          </a:bodyPr>
          <a:lstStyle/>
          <a:p>
            <a:pPr algn="ctr"/>
            <a:r>
              <a:rPr lang="en-US" sz="5000" spc="300">
                <a:effectLst>
                  <a:outerShdw blurRad="38100" dist="38100" dir="2700000" algn="tl">
                    <a:srgbClr val="000000">
                      <a:alpha val="43137"/>
                    </a:srgbClr>
                  </a:outerShdw>
                </a:effectLst>
              </a:rPr>
              <a:t>Questions?</a:t>
            </a:r>
          </a:p>
        </p:txBody>
      </p:sp>
    </p:spTree>
    <p:extLst>
      <p:ext uri="{BB962C8B-B14F-4D97-AF65-F5344CB8AC3E}">
        <p14:creationId xmlns:p14="http://schemas.microsoft.com/office/powerpoint/2010/main" val="20036874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Placeholder 6">
            <a:extLst>
              <a:ext uri="{FF2B5EF4-FFF2-40B4-BE49-F238E27FC236}">
                <a16:creationId xmlns:a16="http://schemas.microsoft.com/office/drawing/2014/main" id="{22CA3609-3D3A-E6DD-6813-4A5F8FFA5976}"/>
              </a:ext>
            </a:extLst>
          </p:cNvPr>
          <p:cNvSpPr>
            <a:spLocks noGrp="1"/>
          </p:cNvSpPr>
          <p:nvPr>
            <p:ph type="body" sz="quarter" idx="13"/>
          </p:nvPr>
        </p:nvSpPr>
        <p:spPr>
          <a:xfrm>
            <a:off x="681567" y="2133600"/>
            <a:ext cx="5871633" cy="2209800"/>
          </a:xfrm>
        </p:spPr>
        <p:txBody>
          <a:bodyPr>
            <a:normAutofit/>
          </a:bodyPr>
          <a:lstStyle/>
          <a:p>
            <a:r>
              <a:rPr lang="en-US" sz="3600" dirty="0"/>
              <a:t>More Than a Vote: Building a Culture of Civic Engagement</a:t>
            </a:r>
            <a:endParaRPr lang="en-US" sz="3200" dirty="0"/>
          </a:p>
        </p:txBody>
      </p:sp>
      <p:sp>
        <p:nvSpPr>
          <p:cNvPr id="2" name="TextBox 1">
            <a:extLst>
              <a:ext uri="{FF2B5EF4-FFF2-40B4-BE49-F238E27FC236}">
                <a16:creationId xmlns:a16="http://schemas.microsoft.com/office/drawing/2014/main" id="{012DDD53-EFE9-3A82-9D62-681CE1DF425F}"/>
              </a:ext>
            </a:extLst>
          </p:cNvPr>
          <p:cNvSpPr txBox="1"/>
          <p:nvPr/>
        </p:nvSpPr>
        <p:spPr>
          <a:xfrm>
            <a:off x="134112" y="2657856"/>
            <a:ext cx="0" cy="0"/>
          </a:xfrm>
          <a:prstGeom prst="rect">
            <a:avLst/>
          </a:prstGeom>
          <a:noFill/>
        </p:spPr>
        <p:txBody>
          <a:bodyPr vert="horz" wrap="none" lIns="91440" tIns="45720" rIns="91440" bIns="45720" rtlCol="0" anchor="t">
            <a:no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223646"/>
              </a:solidFill>
              <a:effectLst/>
              <a:uLnTx/>
              <a:uFillTx/>
              <a:latin typeface="Arial" panose="020B0604020202020204" pitchFamily="34" charset="0"/>
              <a:ea typeface="+mn-ea"/>
              <a:cs typeface="Arial" panose="020B0604020202020204" pitchFamily="34" charset="0"/>
            </a:endParaRPr>
          </a:p>
        </p:txBody>
      </p:sp>
      <p:pic>
        <p:nvPicPr>
          <p:cNvPr id="5" name="Picture 4" descr="A red and blue circle with white text&#10;&#10;AI-generated content may be incorrect.">
            <a:extLst>
              <a:ext uri="{FF2B5EF4-FFF2-40B4-BE49-F238E27FC236}">
                <a16:creationId xmlns:a16="http://schemas.microsoft.com/office/drawing/2014/main" id="{0241C3F4-C069-1FBE-8B89-67445645C113}"/>
              </a:ext>
            </a:extLst>
          </p:cNvPr>
          <p:cNvPicPr>
            <a:picLocks noChangeAspect="1"/>
          </p:cNvPicPr>
          <p:nvPr/>
        </p:nvPicPr>
        <p:blipFill>
          <a:blip r:embed="rId3"/>
          <a:stretch>
            <a:fillRect/>
          </a:stretch>
        </p:blipFill>
        <p:spPr>
          <a:xfrm>
            <a:off x="7035800" y="1219200"/>
            <a:ext cx="4216400" cy="4239890"/>
          </a:xfrm>
          <a:prstGeom prst="rect">
            <a:avLst/>
          </a:prstGeom>
        </p:spPr>
      </p:pic>
      <p:sp>
        <p:nvSpPr>
          <p:cNvPr id="8" name="Text Placeholder 7">
            <a:extLst>
              <a:ext uri="{FF2B5EF4-FFF2-40B4-BE49-F238E27FC236}">
                <a16:creationId xmlns:a16="http://schemas.microsoft.com/office/drawing/2014/main" id="{1E3F9FCA-E10D-6F26-EF54-DEA8D0ABD706}"/>
              </a:ext>
            </a:extLst>
          </p:cNvPr>
          <p:cNvSpPr>
            <a:spLocks noGrp="1"/>
          </p:cNvSpPr>
          <p:nvPr>
            <p:ph type="body" sz="quarter" idx="12"/>
          </p:nvPr>
        </p:nvSpPr>
        <p:spPr/>
        <p:txBody>
          <a:bodyPr/>
          <a:lstStyle/>
          <a:p>
            <a:r>
              <a:rPr lang="en-US" dirty="0"/>
              <a:t>Beeta Rasouli, MPH</a:t>
            </a:r>
          </a:p>
          <a:p>
            <a:endParaRPr lang="en-US" dirty="0"/>
          </a:p>
        </p:txBody>
      </p:sp>
    </p:spTree>
    <p:extLst>
      <p:ext uri="{BB962C8B-B14F-4D97-AF65-F5344CB8AC3E}">
        <p14:creationId xmlns:p14="http://schemas.microsoft.com/office/powerpoint/2010/main" val="311316943"/>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E8866D70-B327-BA74-38B6-E5EB3B5F37C1}"/>
              </a:ext>
            </a:extLst>
          </p:cNvPr>
          <p:cNvSpPr/>
          <p:nvPr/>
        </p:nvSpPr>
        <p:spPr>
          <a:xfrm>
            <a:off x="7772400" y="1938234"/>
            <a:ext cx="3657600" cy="3776420"/>
          </a:xfrm>
          <a:prstGeom prst="rect">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sp>
        <p:nvSpPr>
          <p:cNvPr id="2" name="Content Placeholder 1">
            <a:extLst>
              <a:ext uri="{FF2B5EF4-FFF2-40B4-BE49-F238E27FC236}">
                <a16:creationId xmlns:a16="http://schemas.microsoft.com/office/drawing/2014/main" id="{198C1AAE-497C-5F65-27E4-6D06D4D5E531}"/>
              </a:ext>
            </a:extLst>
          </p:cNvPr>
          <p:cNvSpPr>
            <a:spLocks noGrp="1"/>
          </p:cNvSpPr>
          <p:nvPr>
            <p:ph sz="quarter" idx="17"/>
          </p:nvPr>
        </p:nvSpPr>
        <p:spPr>
          <a:xfrm>
            <a:off x="738274" y="301128"/>
            <a:ext cx="11194830" cy="578077"/>
          </a:xfrm>
        </p:spPr>
        <p:txBody>
          <a:bodyPr/>
          <a:lstStyle/>
          <a:p>
            <a:r>
              <a:rPr lang="en-US" dirty="0"/>
              <a:t>Voting Is Public Health</a:t>
            </a:r>
          </a:p>
        </p:txBody>
      </p:sp>
      <p:pic>
        <p:nvPicPr>
          <p:cNvPr id="7" name="Picture 6" descr="The image shows a QR code displayed in black and white, with a clear, square pattern of black and white squares.&#10;&#10;AI-generated content may be incorrect.">
            <a:extLst>
              <a:ext uri="{FF2B5EF4-FFF2-40B4-BE49-F238E27FC236}">
                <a16:creationId xmlns:a16="http://schemas.microsoft.com/office/drawing/2014/main" id="{874B8D44-5B59-9E5A-5AC4-4AC1B7552318}"/>
              </a:ext>
            </a:extLst>
          </p:cNvPr>
          <p:cNvPicPr>
            <a:picLocks noChangeAspect="1"/>
          </p:cNvPicPr>
          <p:nvPr/>
        </p:nvPicPr>
        <p:blipFill>
          <a:blip r:embed="rId3"/>
          <a:stretch>
            <a:fillRect/>
          </a:stretch>
        </p:blipFill>
        <p:spPr>
          <a:xfrm>
            <a:off x="8060756" y="2286000"/>
            <a:ext cx="3080888" cy="3080888"/>
          </a:xfrm>
          <a:prstGeom prst="rect">
            <a:avLst/>
          </a:prstGeom>
        </p:spPr>
      </p:pic>
      <p:pic>
        <p:nvPicPr>
          <p:cNvPr id="9" name="Picture 8">
            <a:extLst>
              <a:ext uri="{FF2B5EF4-FFF2-40B4-BE49-F238E27FC236}">
                <a16:creationId xmlns:a16="http://schemas.microsoft.com/office/drawing/2014/main" id="{7A5B3685-33FA-ECD4-FEE6-C76C61C162E1}"/>
              </a:ext>
            </a:extLst>
          </p:cNvPr>
          <p:cNvPicPr>
            <a:picLocks noChangeAspect="1"/>
          </p:cNvPicPr>
          <p:nvPr/>
        </p:nvPicPr>
        <p:blipFill>
          <a:blip r:embed="rId4"/>
          <a:srcRect l="44444" t="20000" r="19445" b="15556"/>
          <a:stretch>
            <a:fillRect/>
          </a:stretch>
        </p:blipFill>
        <p:spPr>
          <a:xfrm>
            <a:off x="1363037" y="1295400"/>
            <a:ext cx="4235670" cy="4724400"/>
          </a:xfrm>
          <a:prstGeom prst="rect">
            <a:avLst/>
          </a:prstGeom>
        </p:spPr>
      </p:pic>
      <p:sp>
        <p:nvSpPr>
          <p:cNvPr id="10" name="Arrow: Right 9">
            <a:extLst>
              <a:ext uri="{FF2B5EF4-FFF2-40B4-BE49-F238E27FC236}">
                <a16:creationId xmlns:a16="http://schemas.microsoft.com/office/drawing/2014/main" id="{5F230F0F-8F0E-FCF6-CD6A-023CD430E5BE}"/>
              </a:ext>
            </a:extLst>
          </p:cNvPr>
          <p:cNvSpPr/>
          <p:nvPr/>
        </p:nvSpPr>
        <p:spPr>
          <a:xfrm>
            <a:off x="5977492" y="3429000"/>
            <a:ext cx="1371600" cy="778033"/>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1" i="0" u="none" strike="noStrike" kern="1200" cap="none" spc="0" normalizeH="0" baseline="0" noProof="0" dirty="0">
              <a:ln>
                <a:noFill/>
              </a:ln>
              <a:solidFill>
                <a:srgbClr val="223646"/>
              </a:solidFill>
              <a:effectLst/>
              <a:uLnTx/>
              <a:uFillTx/>
              <a:latin typeface="Source Sans Pro" panose="020B0503030403020204" pitchFamily="34" charset="0"/>
              <a:ea typeface="Source Sans Pro" panose="020B0503030403020204" pitchFamily="34" charset="0"/>
              <a:cs typeface="Arial" panose="020B0604020202020204" pitchFamily="34" charset="0"/>
            </a:endParaRPr>
          </a:p>
        </p:txBody>
      </p:sp>
    </p:spTree>
    <p:extLst>
      <p:ext uri="{BB962C8B-B14F-4D97-AF65-F5344CB8AC3E}">
        <p14:creationId xmlns:p14="http://schemas.microsoft.com/office/powerpoint/2010/main" val="2561220487"/>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D57AD9-C85B-7142-D6C6-D1109A1B4F34}"/>
            </a:ext>
          </a:extLst>
        </p:cNvPr>
        <p:cNvGrpSpPr/>
        <p:nvPr/>
      </p:nvGrpSpPr>
      <p:grpSpPr>
        <a:xfrm>
          <a:off x="0" y="0"/>
          <a:ext cx="0" cy="0"/>
          <a:chOff x="0" y="0"/>
          <a:chExt cx="0" cy="0"/>
        </a:xfrm>
      </p:grpSpPr>
      <p:pic>
        <p:nvPicPr>
          <p:cNvPr id="8" name="Picture 7">
            <a:extLst>
              <a:ext uri="{FF2B5EF4-FFF2-40B4-BE49-F238E27FC236}">
                <a16:creationId xmlns:a16="http://schemas.microsoft.com/office/drawing/2014/main" id="{98FE78CA-C207-9BA5-38D8-40005EF2DE93}"/>
              </a:ext>
            </a:extLst>
          </p:cNvPr>
          <p:cNvPicPr>
            <a:picLocks noChangeAspect="1"/>
          </p:cNvPicPr>
          <p:nvPr/>
        </p:nvPicPr>
        <p:blipFill>
          <a:blip r:embed="rId3"/>
          <a:srcRect t="19872" b="16522"/>
          <a:stretch>
            <a:fillRect/>
          </a:stretch>
        </p:blipFill>
        <p:spPr>
          <a:xfrm>
            <a:off x="533400" y="1371600"/>
            <a:ext cx="11692328" cy="4648200"/>
          </a:xfrm>
          <a:prstGeom prst="rect">
            <a:avLst/>
          </a:prstGeom>
        </p:spPr>
      </p:pic>
      <p:sp>
        <p:nvSpPr>
          <p:cNvPr id="9" name="Content Placeholder 1">
            <a:extLst>
              <a:ext uri="{FF2B5EF4-FFF2-40B4-BE49-F238E27FC236}">
                <a16:creationId xmlns:a16="http://schemas.microsoft.com/office/drawing/2014/main" id="{6D22E41D-A157-3CB2-8948-0CE7F8C67B19}"/>
              </a:ext>
            </a:extLst>
          </p:cNvPr>
          <p:cNvSpPr>
            <a:spLocks noGrp="1"/>
          </p:cNvSpPr>
          <p:nvPr>
            <p:ph sz="quarter" idx="17"/>
          </p:nvPr>
        </p:nvSpPr>
        <p:spPr>
          <a:xfrm>
            <a:off x="782039" y="260350"/>
            <a:ext cx="11195050" cy="577850"/>
          </a:xfrm>
        </p:spPr>
        <p:txBody>
          <a:bodyPr/>
          <a:lstStyle/>
          <a:p>
            <a:r>
              <a:rPr lang="en-US" dirty="0"/>
              <a:t>The Role of Academic Public Health</a:t>
            </a:r>
          </a:p>
        </p:txBody>
      </p:sp>
    </p:spTree>
    <p:extLst>
      <p:ext uri="{BB962C8B-B14F-4D97-AF65-F5344CB8AC3E}">
        <p14:creationId xmlns:p14="http://schemas.microsoft.com/office/powerpoint/2010/main" val="1199190621"/>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ED0EB8B-F892-6994-4CBC-718691AE2573}"/>
            </a:ext>
          </a:extLst>
        </p:cNvPr>
        <p:cNvGrpSpPr/>
        <p:nvPr/>
      </p:nvGrpSpPr>
      <p:grpSpPr>
        <a:xfrm>
          <a:off x="0" y="0"/>
          <a:ext cx="0" cy="0"/>
          <a:chOff x="0" y="0"/>
          <a:chExt cx="0" cy="0"/>
        </a:xfrm>
      </p:grpSpPr>
      <p:sp>
        <p:nvSpPr>
          <p:cNvPr id="2" name="Content Placeholder 1">
            <a:extLst>
              <a:ext uri="{FF2B5EF4-FFF2-40B4-BE49-F238E27FC236}">
                <a16:creationId xmlns:a16="http://schemas.microsoft.com/office/drawing/2014/main" id="{AC381336-2ACA-6731-5410-04ACC1085E55}"/>
              </a:ext>
            </a:extLst>
          </p:cNvPr>
          <p:cNvSpPr>
            <a:spLocks noGrp="1"/>
          </p:cNvSpPr>
          <p:nvPr>
            <p:ph sz="quarter" idx="17"/>
          </p:nvPr>
        </p:nvSpPr>
        <p:spPr>
          <a:xfrm>
            <a:off x="768570" y="323104"/>
            <a:ext cx="11194830" cy="578077"/>
          </a:xfrm>
        </p:spPr>
        <p:txBody>
          <a:bodyPr/>
          <a:lstStyle/>
          <a:p>
            <a:r>
              <a:rPr lang="en-US" dirty="0"/>
              <a:t>Civic Engagement Beyond the Ballot</a:t>
            </a:r>
          </a:p>
        </p:txBody>
      </p:sp>
      <p:sp>
        <p:nvSpPr>
          <p:cNvPr id="5" name="Text Placeholder 4">
            <a:extLst>
              <a:ext uri="{FF2B5EF4-FFF2-40B4-BE49-F238E27FC236}">
                <a16:creationId xmlns:a16="http://schemas.microsoft.com/office/drawing/2014/main" id="{E3D6DC1E-55B7-9130-BDF2-2730DAADBD69}"/>
              </a:ext>
            </a:extLst>
          </p:cNvPr>
          <p:cNvSpPr>
            <a:spLocks noGrp="1"/>
          </p:cNvSpPr>
          <p:nvPr>
            <p:ph type="body" sz="quarter" idx="18"/>
          </p:nvPr>
        </p:nvSpPr>
        <p:spPr>
          <a:xfrm>
            <a:off x="768570" y="1073401"/>
            <a:ext cx="10737630" cy="4571014"/>
          </a:xfrm>
        </p:spPr>
        <p:txBody>
          <a:bodyPr/>
          <a:lstStyle/>
          <a:p>
            <a:pPr marL="342900" lvl="0" indent="-342900">
              <a:buFont typeface="Arial" panose="020B0604020202020204" pitchFamily="34" charset="0"/>
              <a:buChar char="•"/>
            </a:pPr>
            <a:r>
              <a:rPr lang="en-US" dirty="0"/>
              <a:t>Voting is one important form of civic participation</a:t>
            </a:r>
          </a:p>
          <a:p>
            <a:pPr marL="342900" lvl="0" indent="-342900">
              <a:buFont typeface="Arial" panose="020B0604020202020204" pitchFamily="34" charset="0"/>
              <a:buChar char="•"/>
            </a:pPr>
            <a:r>
              <a:rPr lang="en-US" dirty="0"/>
              <a:t>Civic engagement also means </a:t>
            </a:r>
            <a:r>
              <a:rPr lang="en-US" b="1" dirty="0"/>
              <a:t>making public health expertise heard in the policymaking process</a:t>
            </a:r>
            <a:endParaRPr lang="en-US" dirty="0"/>
          </a:p>
          <a:p>
            <a:pPr marL="342900" lvl="0" indent="-342900">
              <a:buFont typeface="Arial" panose="020B0604020202020204" pitchFamily="34" charset="0"/>
              <a:buChar char="•"/>
            </a:pPr>
            <a:r>
              <a:rPr lang="en-US" dirty="0"/>
              <a:t>ASPPH Hill Days, Congressional Calls to Action, Member Advocacy Opportunities</a:t>
            </a:r>
          </a:p>
          <a:p>
            <a:endParaRPr lang="en-US" dirty="0"/>
          </a:p>
        </p:txBody>
      </p:sp>
      <p:pic>
        <p:nvPicPr>
          <p:cNvPr id="4" name="Picture 3" descr="Four people stand in front of the United States Capitol Building under a clear blue sky.&#10;&#10;AI-generated content may be incorrect.">
            <a:extLst>
              <a:ext uri="{FF2B5EF4-FFF2-40B4-BE49-F238E27FC236}">
                <a16:creationId xmlns:a16="http://schemas.microsoft.com/office/drawing/2014/main" id="{EA0E446E-7845-D488-F2CF-BFED990FB1F3}"/>
              </a:ext>
            </a:extLst>
          </p:cNvPr>
          <p:cNvPicPr>
            <a:picLocks noChangeAspect="1"/>
          </p:cNvPicPr>
          <p:nvPr/>
        </p:nvPicPr>
        <p:blipFill>
          <a:blip r:embed="rId3"/>
          <a:stretch>
            <a:fillRect/>
          </a:stretch>
        </p:blipFill>
        <p:spPr>
          <a:xfrm>
            <a:off x="307161" y="3121085"/>
            <a:ext cx="3001572" cy="3612415"/>
          </a:xfrm>
          <a:prstGeom prst="rect">
            <a:avLst/>
          </a:prstGeom>
        </p:spPr>
      </p:pic>
      <p:pic>
        <p:nvPicPr>
          <p:cNvPr id="9" name="Picture 8" descr="The image displays a webpage from the Association of Schools &amp; Programs of Public Health (ASPPH) promoting the protection of the Continuing Resolution (CR) and the Office of Management and Budget (OMB) Grant, urging citizens to contact their representatives in Arlington, Virginia.&#10;&#10;AI-generated content may be incorrect.">
            <a:extLst>
              <a:ext uri="{FF2B5EF4-FFF2-40B4-BE49-F238E27FC236}">
                <a16:creationId xmlns:a16="http://schemas.microsoft.com/office/drawing/2014/main" id="{37C44BB7-ADE1-5740-1CF5-C55E0CBF299A}"/>
              </a:ext>
            </a:extLst>
          </p:cNvPr>
          <p:cNvPicPr>
            <a:picLocks noChangeAspect="1"/>
          </p:cNvPicPr>
          <p:nvPr/>
        </p:nvPicPr>
        <p:blipFill>
          <a:blip r:embed="rId4"/>
          <a:srcRect l="8269" t="11111" r="10915" b="6666"/>
          <a:stretch>
            <a:fillRect/>
          </a:stretch>
        </p:blipFill>
        <p:spPr>
          <a:xfrm>
            <a:off x="3482323" y="3245892"/>
            <a:ext cx="3722249" cy="2366844"/>
          </a:xfrm>
          <a:prstGeom prst="rect">
            <a:avLst/>
          </a:prstGeom>
        </p:spPr>
      </p:pic>
      <p:pic>
        <p:nvPicPr>
          <p:cNvPr id="13" name="Picture 12">
            <a:extLst>
              <a:ext uri="{FF2B5EF4-FFF2-40B4-BE49-F238E27FC236}">
                <a16:creationId xmlns:a16="http://schemas.microsoft.com/office/drawing/2014/main" id="{6D6977B0-9D8C-2A59-EA8A-02630E9271FC}"/>
              </a:ext>
            </a:extLst>
          </p:cNvPr>
          <p:cNvPicPr>
            <a:picLocks noChangeAspect="1"/>
          </p:cNvPicPr>
          <p:nvPr/>
        </p:nvPicPr>
        <p:blipFill>
          <a:blip r:embed="rId5"/>
          <a:stretch>
            <a:fillRect/>
          </a:stretch>
        </p:blipFill>
        <p:spPr>
          <a:xfrm>
            <a:off x="7645706" y="3243138"/>
            <a:ext cx="4491077" cy="3368308"/>
          </a:xfrm>
          <a:prstGeom prst="rect">
            <a:avLst/>
          </a:prstGeom>
        </p:spPr>
      </p:pic>
      <p:pic>
        <p:nvPicPr>
          <p:cNvPr id="15" name="Picture 14">
            <a:extLst>
              <a:ext uri="{FF2B5EF4-FFF2-40B4-BE49-F238E27FC236}">
                <a16:creationId xmlns:a16="http://schemas.microsoft.com/office/drawing/2014/main" id="{65590DC0-9F8D-A1CB-F804-36D07327C491}"/>
              </a:ext>
            </a:extLst>
          </p:cNvPr>
          <p:cNvPicPr>
            <a:picLocks noChangeAspect="1"/>
          </p:cNvPicPr>
          <p:nvPr/>
        </p:nvPicPr>
        <p:blipFill>
          <a:blip r:embed="rId6"/>
          <a:srcRect l="56133" t="42158" r="9809" b="40141"/>
          <a:stretch>
            <a:fillRect/>
          </a:stretch>
        </p:blipFill>
        <p:spPr>
          <a:xfrm>
            <a:off x="3720956" y="5464736"/>
            <a:ext cx="3244981" cy="1084935"/>
          </a:xfrm>
          <a:prstGeom prst="rect">
            <a:avLst/>
          </a:prstGeom>
          <a:effectLst>
            <a:outerShdw blurRad="50800" dist="50800" dir="5400000" sx="1000" sy="1000" algn="ctr" rotWithShape="0">
              <a:srgbClr val="000000">
                <a:alpha val="43137"/>
              </a:srgbClr>
            </a:outerShdw>
          </a:effectLst>
        </p:spPr>
      </p:pic>
    </p:spTree>
    <p:extLst>
      <p:ext uri="{BB962C8B-B14F-4D97-AF65-F5344CB8AC3E}">
        <p14:creationId xmlns:p14="http://schemas.microsoft.com/office/powerpoint/2010/main" val="295271024"/>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FD0DE9-A8EA-9DB2-0D4D-E17734347331}"/>
            </a:ext>
          </a:extLst>
        </p:cNvPr>
        <p:cNvGrpSpPr/>
        <p:nvPr/>
      </p:nvGrpSpPr>
      <p:grpSpPr>
        <a:xfrm>
          <a:off x="0" y="0"/>
          <a:ext cx="0" cy="0"/>
          <a:chOff x="0" y="0"/>
          <a:chExt cx="0" cy="0"/>
        </a:xfrm>
      </p:grpSpPr>
      <p:sp>
        <p:nvSpPr>
          <p:cNvPr id="2" name="Content Placeholder 1">
            <a:extLst>
              <a:ext uri="{FF2B5EF4-FFF2-40B4-BE49-F238E27FC236}">
                <a16:creationId xmlns:a16="http://schemas.microsoft.com/office/drawing/2014/main" id="{A35F00C6-0849-99B2-D791-C62B428E4018}"/>
              </a:ext>
            </a:extLst>
          </p:cNvPr>
          <p:cNvSpPr>
            <a:spLocks noGrp="1"/>
          </p:cNvSpPr>
          <p:nvPr>
            <p:ph sz="quarter" idx="17"/>
          </p:nvPr>
        </p:nvSpPr>
        <p:spPr>
          <a:xfrm>
            <a:off x="838200" y="338224"/>
            <a:ext cx="11194830" cy="578077"/>
          </a:xfrm>
        </p:spPr>
        <p:txBody>
          <a:bodyPr/>
          <a:lstStyle/>
          <a:p>
            <a:r>
              <a:rPr lang="en-US" dirty="0"/>
              <a:t>ASPPH Policy Priorities and Resources</a:t>
            </a:r>
          </a:p>
        </p:txBody>
      </p:sp>
      <p:pic>
        <p:nvPicPr>
          <p:cNvPr id="4" name="Picture 3">
            <a:extLst>
              <a:ext uri="{FF2B5EF4-FFF2-40B4-BE49-F238E27FC236}">
                <a16:creationId xmlns:a16="http://schemas.microsoft.com/office/drawing/2014/main" id="{91CDA951-CAC3-1DD8-3973-E1C3DAF93534}"/>
              </a:ext>
            </a:extLst>
          </p:cNvPr>
          <p:cNvPicPr>
            <a:picLocks noChangeAspect="1"/>
          </p:cNvPicPr>
          <p:nvPr/>
        </p:nvPicPr>
        <p:blipFill>
          <a:blip r:embed="rId3"/>
          <a:srcRect l="24305" t="21111" r="2085" b="12237"/>
          <a:stretch>
            <a:fillRect/>
          </a:stretch>
        </p:blipFill>
        <p:spPr>
          <a:xfrm>
            <a:off x="1686952" y="1626313"/>
            <a:ext cx="6650491" cy="3763617"/>
          </a:xfrm>
          <a:prstGeom prst="rect">
            <a:avLst/>
          </a:prstGeom>
        </p:spPr>
      </p:pic>
      <p:sp>
        <p:nvSpPr>
          <p:cNvPr id="9" name="TextBox 8">
            <a:extLst>
              <a:ext uri="{FF2B5EF4-FFF2-40B4-BE49-F238E27FC236}">
                <a16:creationId xmlns:a16="http://schemas.microsoft.com/office/drawing/2014/main" id="{7E6FE024-012F-D708-87F9-F73C3C3EB856}"/>
              </a:ext>
            </a:extLst>
          </p:cNvPr>
          <p:cNvSpPr txBox="1"/>
          <p:nvPr/>
        </p:nvSpPr>
        <p:spPr>
          <a:xfrm>
            <a:off x="3352800" y="5715000"/>
            <a:ext cx="4648200" cy="369332"/>
          </a:xfrm>
          <a:prstGeom prst="rect">
            <a:avLst/>
          </a:prstGeom>
          <a:solidFill>
            <a:schemeClr val="accent5">
              <a:lumMod val="40000"/>
              <a:lumOff val="60000"/>
            </a:schemeClr>
          </a:solid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mn-cs"/>
              </a:rPr>
              <a:t>https://aspph.org/what-we-do/advocacy/</a:t>
            </a:r>
          </a:p>
        </p:txBody>
      </p:sp>
      <p:pic>
        <p:nvPicPr>
          <p:cNvPr id="13" name="Picture 12">
            <a:extLst>
              <a:ext uri="{FF2B5EF4-FFF2-40B4-BE49-F238E27FC236}">
                <a16:creationId xmlns:a16="http://schemas.microsoft.com/office/drawing/2014/main" id="{AE91CB78-53B2-579E-E76E-60EEC911A627}"/>
              </a:ext>
            </a:extLst>
          </p:cNvPr>
          <p:cNvPicPr>
            <a:picLocks noChangeAspect="1"/>
          </p:cNvPicPr>
          <p:nvPr/>
        </p:nvPicPr>
        <p:blipFill>
          <a:blip r:embed="rId4"/>
          <a:srcRect l="45139" t="17703" r="22917" b="15555"/>
          <a:stretch>
            <a:fillRect/>
          </a:stretch>
        </p:blipFill>
        <p:spPr>
          <a:xfrm>
            <a:off x="8676658" y="1642430"/>
            <a:ext cx="2869858" cy="3747500"/>
          </a:xfrm>
          <a:prstGeom prst="rect">
            <a:avLst/>
          </a:prstGeom>
        </p:spPr>
      </p:pic>
      <p:pic>
        <p:nvPicPr>
          <p:cNvPr id="15" name="Picture 2" descr="HRSA is the acronym for the Health Resources and Services Administration.&#10;&#10;AI-generated content may be incorrect.">
            <a:extLst>
              <a:ext uri="{FF2B5EF4-FFF2-40B4-BE49-F238E27FC236}">
                <a16:creationId xmlns:a16="http://schemas.microsoft.com/office/drawing/2014/main" id="{0D8A5CB0-CCBA-468A-D2F1-D6BCA597E4A6}"/>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26125" y="3854455"/>
            <a:ext cx="685800" cy="381000"/>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Lst>
        </p:spPr>
      </p:pic>
      <p:pic>
        <p:nvPicPr>
          <p:cNvPr id="17" name="Picture 2" descr="CDC&#10;&#10;AI-generated content may be incorrect.">
            <a:extLst>
              <a:ext uri="{FF2B5EF4-FFF2-40B4-BE49-F238E27FC236}">
                <a16:creationId xmlns:a16="http://schemas.microsoft.com/office/drawing/2014/main" id="{907D4F09-613E-E256-A929-8EACF2C39586}"/>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b="20176"/>
          <a:stretch/>
        </p:blipFill>
        <p:spPr bwMode="auto">
          <a:xfrm>
            <a:off x="615122" y="3344961"/>
            <a:ext cx="707806" cy="426635"/>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Lst>
        </p:spPr>
      </p:pic>
      <p:pic>
        <p:nvPicPr>
          <p:cNvPr id="19" name="Picture 2" descr="The image depicts a stylized NIH logo with a clear directional arrow, symbolizing a path or direction.&#10;&#10;AI-generated content may be incorrect.">
            <a:extLst>
              <a:ext uri="{FF2B5EF4-FFF2-40B4-BE49-F238E27FC236}">
                <a16:creationId xmlns:a16="http://schemas.microsoft.com/office/drawing/2014/main" id="{5AC787DE-7A64-764B-59EA-31213CBA87D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6582" y="2562046"/>
            <a:ext cx="1391842" cy="737676"/>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20" descr="ASPPH.&#10;&#10;AI-generated content may be incorrect.">
            <a:extLst>
              <a:ext uri="{FF2B5EF4-FFF2-40B4-BE49-F238E27FC236}">
                <a16:creationId xmlns:a16="http://schemas.microsoft.com/office/drawing/2014/main" id="{E70ECAEF-6DFF-8681-C335-50AD5E70C8FE}"/>
              </a:ext>
            </a:extLst>
          </p:cNvPr>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605706" y="4314889"/>
            <a:ext cx="730750" cy="730750"/>
          </a:xfrm>
          <a:prstGeom prst="rect">
            <a:avLst/>
          </a:prstGeom>
        </p:spPr>
      </p:pic>
    </p:spTree>
    <p:extLst>
      <p:ext uri="{BB962C8B-B14F-4D97-AF65-F5344CB8AC3E}">
        <p14:creationId xmlns:p14="http://schemas.microsoft.com/office/powerpoint/2010/main" val="650890703"/>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3E9F2AE-64A2-9A64-7CDB-3089C0A45F6E}"/>
            </a:ext>
          </a:extLst>
        </p:cNvPr>
        <p:cNvGrpSpPr/>
        <p:nvPr/>
      </p:nvGrpSpPr>
      <p:grpSpPr>
        <a:xfrm>
          <a:off x="0" y="0"/>
          <a:ext cx="0" cy="0"/>
          <a:chOff x="0" y="0"/>
          <a:chExt cx="0" cy="0"/>
        </a:xfrm>
      </p:grpSpPr>
      <p:sp>
        <p:nvSpPr>
          <p:cNvPr id="2" name="Content Placeholder 1">
            <a:extLst>
              <a:ext uri="{FF2B5EF4-FFF2-40B4-BE49-F238E27FC236}">
                <a16:creationId xmlns:a16="http://schemas.microsoft.com/office/drawing/2014/main" id="{AE37283F-1BDD-BB91-D0A9-A141B6CEF603}"/>
              </a:ext>
            </a:extLst>
          </p:cNvPr>
          <p:cNvSpPr>
            <a:spLocks noGrp="1"/>
          </p:cNvSpPr>
          <p:nvPr>
            <p:ph sz="quarter" idx="17"/>
          </p:nvPr>
        </p:nvSpPr>
        <p:spPr>
          <a:xfrm>
            <a:off x="838200" y="434705"/>
            <a:ext cx="11194830" cy="578077"/>
          </a:xfrm>
        </p:spPr>
        <p:txBody>
          <a:bodyPr/>
          <a:lstStyle/>
          <a:p>
            <a:r>
              <a:rPr lang="en-US" dirty="0"/>
              <a:t>Sign Up for ASPPH Policy Updates!</a:t>
            </a:r>
          </a:p>
        </p:txBody>
      </p:sp>
      <p:pic>
        <p:nvPicPr>
          <p:cNvPr id="7" name="Picture 6">
            <a:extLst>
              <a:ext uri="{FF2B5EF4-FFF2-40B4-BE49-F238E27FC236}">
                <a16:creationId xmlns:a16="http://schemas.microsoft.com/office/drawing/2014/main" id="{D05EB9BE-40C7-DBDE-0F5E-DA2C2B918C10}"/>
              </a:ext>
            </a:extLst>
          </p:cNvPr>
          <p:cNvPicPr>
            <a:picLocks noChangeAspect="1"/>
          </p:cNvPicPr>
          <p:nvPr/>
        </p:nvPicPr>
        <p:blipFill>
          <a:blip r:embed="rId3"/>
          <a:srcRect l="25695" t="14444" r="24306" b="7247"/>
          <a:stretch>
            <a:fillRect/>
          </a:stretch>
        </p:blipFill>
        <p:spPr>
          <a:xfrm>
            <a:off x="1295400" y="1371600"/>
            <a:ext cx="4868214" cy="4765211"/>
          </a:xfrm>
          <a:prstGeom prst="rect">
            <a:avLst/>
          </a:prstGeom>
        </p:spPr>
      </p:pic>
      <p:pic>
        <p:nvPicPr>
          <p:cNvPr id="11" name="Picture 10">
            <a:extLst>
              <a:ext uri="{FF2B5EF4-FFF2-40B4-BE49-F238E27FC236}">
                <a16:creationId xmlns:a16="http://schemas.microsoft.com/office/drawing/2014/main" id="{F47CE3EB-18DA-81A3-5131-4803721D4B06}"/>
              </a:ext>
            </a:extLst>
          </p:cNvPr>
          <p:cNvPicPr>
            <a:picLocks noChangeAspect="1"/>
          </p:cNvPicPr>
          <p:nvPr/>
        </p:nvPicPr>
        <p:blipFill>
          <a:blip r:embed="rId4"/>
          <a:srcRect l="25694" t="65555" r="46293" b="27779"/>
          <a:stretch>
            <a:fillRect/>
          </a:stretch>
        </p:blipFill>
        <p:spPr>
          <a:xfrm>
            <a:off x="7239000" y="5136923"/>
            <a:ext cx="3886460" cy="578077"/>
          </a:xfrm>
          <a:prstGeom prst="rect">
            <a:avLst/>
          </a:prstGeom>
        </p:spPr>
      </p:pic>
      <p:pic>
        <p:nvPicPr>
          <p:cNvPr id="4" name="Picture 3" descr="The image displays a QR code, which is a matrix of black and white squares used to encode information for easy scanning.&#10;&#10;AI-generated content may be incorrect.">
            <a:extLst>
              <a:ext uri="{FF2B5EF4-FFF2-40B4-BE49-F238E27FC236}">
                <a16:creationId xmlns:a16="http://schemas.microsoft.com/office/drawing/2014/main" id="{CC7FCDE4-A736-1C33-C033-50CFB809058A}"/>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848600" y="2057401"/>
            <a:ext cx="2743200" cy="2743200"/>
          </a:xfrm>
          <a:prstGeom prst="rect">
            <a:avLst/>
          </a:prstGeom>
        </p:spPr>
      </p:pic>
      <p:sp>
        <p:nvSpPr>
          <p:cNvPr id="6" name="Rounded Rectangle 22">
            <a:extLst>
              <a:ext uri="{FF2B5EF4-FFF2-40B4-BE49-F238E27FC236}">
                <a16:creationId xmlns:a16="http://schemas.microsoft.com/office/drawing/2014/main" id="{F430B22F-8BCC-5753-1A9F-9744B30205FB}"/>
              </a:ext>
            </a:extLst>
          </p:cNvPr>
          <p:cNvSpPr/>
          <p:nvPr/>
        </p:nvSpPr>
        <p:spPr>
          <a:xfrm>
            <a:off x="7683302" y="2057401"/>
            <a:ext cx="3073795" cy="2743200"/>
          </a:xfrm>
          <a:prstGeom prst="roundRect">
            <a:avLst/>
          </a:prstGeom>
          <a:noFill/>
          <a:ln w="63500">
            <a:solidFill>
              <a:schemeClr val="bg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779003165"/>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7B5AC3E-E210-5FE1-BA35-3C9BFB06DC4C}"/>
            </a:ext>
          </a:extLst>
        </p:cNvPr>
        <p:cNvGrpSpPr/>
        <p:nvPr/>
      </p:nvGrpSpPr>
      <p:grpSpPr>
        <a:xfrm>
          <a:off x="0" y="0"/>
          <a:ext cx="0" cy="0"/>
          <a:chOff x="0" y="0"/>
          <a:chExt cx="0" cy="0"/>
        </a:xfrm>
      </p:grpSpPr>
      <p:sp>
        <p:nvSpPr>
          <p:cNvPr id="7" name="Text Placeholder 6">
            <a:extLst>
              <a:ext uri="{FF2B5EF4-FFF2-40B4-BE49-F238E27FC236}">
                <a16:creationId xmlns:a16="http://schemas.microsoft.com/office/drawing/2014/main" id="{C6F13F7C-804C-C0CD-0202-F388DC32D128}"/>
              </a:ext>
            </a:extLst>
          </p:cNvPr>
          <p:cNvSpPr>
            <a:spLocks noGrp="1"/>
          </p:cNvSpPr>
          <p:nvPr>
            <p:ph type="body" sz="quarter" idx="13"/>
          </p:nvPr>
        </p:nvSpPr>
        <p:spPr>
          <a:xfrm>
            <a:off x="812800" y="2514600"/>
            <a:ext cx="6121400" cy="1155505"/>
          </a:xfrm>
        </p:spPr>
        <p:txBody>
          <a:bodyPr/>
          <a:lstStyle/>
          <a:p>
            <a:r>
              <a:rPr lang="en-US" sz="6000" dirty="0"/>
              <a:t>THANK YOU!</a:t>
            </a:r>
          </a:p>
        </p:txBody>
      </p:sp>
      <p:sp>
        <p:nvSpPr>
          <p:cNvPr id="9" name="TextBox 8">
            <a:extLst>
              <a:ext uri="{FF2B5EF4-FFF2-40B4-BE49-F238E27FC236}">
                <a16:creationId xmlns:a16="http://schemas.microsoft.com/office/drawing/2014/main" id="{81B8048A-4584-B357-773C-911823A89864}"/>
              </a:ext>
            </a:extLst>
          </p:cNvPr>
          <p:cNvSpPr txBox="1"/>
          <p:nvPr/>
        </p:nvSpPr>
        <p:spPr>
          <a:xfrm>
            <a:off x="3182112" y="2548128"/>
            <a:ext cx="0" cy="0"/>
          </a:xfrm>
          <a:prstGeom prst="rect">
            <a:avLst/>
          </a:prstGeom>
          <a:noFill/>
        </p:spPr>
        <p:txBody>
          <a:bodyPr vert="horz" wrap="none" lIns="91440" tIns="45720" rIns="91440" bIns="45720" rtlCol="0" anchor="t">
            <a:no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223646"/>
              </a:solidFill>
              <a:effectLst/>
              <a:uLnTx/>
              <a:uFillTx/>
              <a:latin typeface="Arial" panose="020B0604020202020204" pitchFamily="34" charset="0"/>
              <a:ea typeface="+mn-ea"/>
              <a:cs typeface="Arial" panose="020B0604020202020204" pitchFamily="34" charset="0"/>
            </a:endParaRPr>
          </a:p>
        </p:txBody>
      </p:sp>
      <p:sp>
        <p:nvSpPr>
          <p:cNvPr id="11" name="Text Placeholder 10">
            <a:extLst>
              <a:ext uri="{FF2B5EF4-FFF2-40B4-BE49-F238E27FC236}">
                <a16:creationId xmlns:a16="http://schemas.microsoft.com/office/drawing/2014/main" id="{CEC6AADA-9D41-0743-97A0-5C402AC8D58F}"/>
              </a:ext>
            </a:extLst>
          </p:cNvPr>
          <p:cNvSpPr>
            <a:spLocks noGrp="1"/>
          </p:cNvSpPr>
          <p:nvPr>
            <p:ph type="body" sz="quarter" idx="15"/>
          </p:nvPr>
        </p:nvSpPr>
        <p:spPr>
          <a:xfrm>
            <a:off x="812799" y="4572000"/>
            <a:ext cx="4035637" cy="407458"/>
          </a:xfrm>
        </p:spPr>
        <p:txBody>
          <a:bodyPr/>
          <a:lstStyle/>
          <a:p>
            <a:r>
              <a:rPr lang="en-US" dirty="0"/>
              <a:t>Beeta Rasouli (brasouli@aspph.org)</a:t>
            </a:r>
          </a:p>
        </p:txBody>
      </p:sp>
      <p:pic>
        <p:nvPicPr>
          <p:cNvPr id="5" name="Content Placeholder 4" descr="A group of people standing in front of the iconic United States Capitol building.&#10;&#10;AI-generated content may be incorrect.">
            <a:extLst>
              <a:ext uri="{FF2B5EF4-FFF2-40B4-BE49-F238E27FC236}">
                <a16:creationId xmlns:a16="http://schemas.microsoft.com/office/drawing/2014/main" id="{2B0B7F1A-BBC1-3153-04D6-C0C624BA3CC9}"/>
              </a:ext>
            </a:extLst>
          </p:cNvPr>
          <p:cNvPicPr>
            <a:picLocks noGrp="1" noChangeAspect="1"/>
          </p:cNvPicPr>
          <p:nvPr>
            <p:ph sz="quarter" idx="14"/>
          </p:nvPr>
        </p:nvPicPr>
        <p:blipFill>
          <a:blip r:embed="rId3">
            <a:extLst>
              <a:ext uri="{28A0092B-C50C-407E-A947-70E740481C1C}">
                <a14:useLocalDpi xmlns:a14="http://schemas.microsoft.com/office/drawing/2010/main" val="0"/>
              </a:ext>
            </a:extLst>
          </a:blip>
          <a:srcRect r="55560"/>
          <a:stretch>
            <a:fillRect/>
          </a:stretch>
        </p:blipFill>
        <p:spPr>
          <a:xfrm>
            <a:off x="7162800" y="0"/>
            <a:ext cx="5418125" cy="6858000"/>
          </a:xfrm>
          <a:prstGeom prst="rect">
            <a:avLst/>
          </a:prstGeom>
        </p:spPr>
      </p:pic>
    </p:spTree>
    <p:extLst>
      <p:ext uri="{BB962C8B-B14F-4D97-AF65-F5344CB8AC3E}">
        <p14:creationId xmlns:p14="http://schemas.microsoft.com/office/powerpoint/2010/main" val="1888125618"/>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A22438D-2767-D740-7FFA-26C789B31BFE}"/>
            </a:ext>
          </a:extLst>
        </p:cNvPr>
        <p:cNvGrpSpPr/>
        <p:nvPr/>
      </p:nvGrpSpPr>
      <p:grpSpPr>
        <a:xfrm>
          <a:off x="0" y="0"/>
          <a:ext cx="0" cy="0"/>
          <a:chOff x="0" y="0"/>
          <a:chExt cx="0" cy="0"/>
        </a:xfrm>
      </p:grpSpPr>
      <p:sp>
        <p:nvSpPr>
          <p:cNvPr id="4" name="Freeform 5">
            <a:extLst>
              <a:ext uri="{FF2B5EF4-FFF2-40B4-BE49-F238E27FC236}">
                <a16:creationId xmlns:a16="http://schemas.microsoft.com/office/drawing/2014/main" id="{A8ABB08A-950D-F8D6-8BE9-E836E59EEBFF}"/>
              </a:ext>
            </a:extLst>
          </p:cNvPr>
          <p:cNvSpPr/>
          <p:nvPr/>
        </p:nvSpPr>
        <p:spPr>
          <a:xfrm>
            <a:off x="1835682" y="1744294"/>
            <a:ext cx="2577575" cy="4272737"/>
          </a:xfrm>
          <a:custGeom>
            <a:avLst/>
            <a:gdLst/>
            <a:ahLst/>
            <a:cxnLst/>
            <a:rect l="l" t="t" r="r" b="b"/>
            <a:pathLst>
              <a:path w="3440151" h="5702593">
                <a:moveTo>
                  <a:pt x="0" y="0"/>
                </a:moveTo>
                <a:lnTo>
                  <a:pt x="3440151" y="0"/>
                </a:lnTo>
                <a:lnTo>
                  <a:pt x="3440151" y="5702592"/>
                </a:lnTo>
                <a:lnTo>
                  <a:pt x="0" y="5702592"/>
                </a:lnTo>
                <a:lnTo>
                  <a:pt x="0" y="0"/>
                </a:lnTo>
                <a:close/>
              </a:path>
            </a:pathLst>
          </a:custGeom>
          <a:blipFill>
            <a:blip r:embed="rId2"/>
            <a:stretch>
              <a:fillRect/>
            </a:stretch>
          </a:blipFill>
        </p:spPr>
        <p:txBody>
          <a:bodyPr/>
          <a:lstStyle/>
          <a:p>
            <a:endParaRPr lang="en-US"/>
          </a:p>
        </p:txBody>
      </p:sp>
      <p:sp>
        <p:nvSpPr>
          <p:cNvPr id="5" name="Freeform 7">
            <a:extLst>
              <a:ext uri="{FF2B5EF4-FFF2-40B4-BE49-F238E27FC236}">
                <a16:creationId xmlns:a16="http://schemas.microsoft.com/office/drawing/2014/main" id="{9F04E3B6-6706-902F-6936-30CB6BE9EF5C}"/>
              </a:ext>
            </a:extLst>
          </p:cNvPr>
          <p:cNvSpPr/>
          <p:nvPr/>
        </p:nvSpPr>
        <p:spPr>
          <a:xfrm rot="9405846">
            <a:off x="4522016" y="4683251"/>
            <a:ext cx="1583226" cy="423513"/>
          </a:xfrm>
          <a:custGeom>
            <a:avLst/>
            <a:gdLst/>
            <a:ahLst/>
            <a:cxnLst/>
            <a:rect l="l" t="t" r="r" b="b"/>
            <a:pathLst>
              <a:path w="2113049" h="565240">
                <a:moveTo>
                  <a:pt x="0" y="0"/>
                </a:moveTo>
                <a:lnTo>
                  <a:pt x="2113049" y="0"/>
                </a:lnTo>
                <a:lnTo>
                  <a:pt x="2113049" y="565240"/>
                </a:lnTo>
                <a:lnTo>
                  <a:pt x="0" y="565240"/>
                </a:lnTo>
                <a:lnTo>
                  <a:pt x="0" y="0"/>
                </a:lnTo>
                <a:close/>
              </a:path>
            </a:pathLst>
          </a:custGeom>
          <a:blipFill>
            <a:blip>
              <a:extLst>
                <a:ext uri="{96DAC541-7B7A-43D3-8B79-37D633B846F1}">
                  <asvg:svgBlip xmlns:asvg="http://schemas.microsoft.com/office/drawing/2016/SVG/main" r:embed="rId3"/>
                </a:ext>
              </a:extLst>
            </a:blip>
            <a:stretch>
              <a:fillRect/>
            </a:stretch>
          </a:blipFill>
        </p:spPr>
        <p:txBody>
          <a:bodyPr/>
          <a:lstStyle/>
          <a:p>
            <a:endParaRPr lang="en-US"/>
          </a:p>
        </p:txBody>
      </p:sp>
      <p:sp>
        <p:nvSpPr>
          <p:cNvPr id="6" name="Freeform 8">
            <a:extLst>
              <a:ext uri="{FF2B5EF4-FFF2-40B4-BE49-F238E27FC236}">
                <a16:creationId xmlns:a16="http://schemas.microsoft.com/office/drawing/2014/main" id="{8FE6327C-36A7-F34E-37BF-7E8C2E794789}"/>
              </a:ext>
            </a:extLst>
          </p:cNvPr>
          <p:cNvSpPr/>
          <p:nvPr/>
        </p:nvSpPr>
        <p:spPr>
          <a:xfrm rot="-10023067">
            <a:off x="3887548" y="5931735"/>
            <a:ext cx="1786353" cy="477849"/>
          </a:xfrm>
          <a:custGeom>
            <a:avLst/>
            <a:gdLst/>
            <a:ahLst/>
            <a:cxnLst/>
            <a:rect l="l" t="t" r="r" b="b"/>
            <a:pathLst>
              <a:path w="2384149" h="637760">
                <a:moveTo>
                  <a:pt x="0" y="0"/>
                </a:moveTo>
                <a:lnTo>
                  <a:pt x="2384150" y="0"/>
                </a:lnTo>
                <a:lnTo>
                  <a:pt x="2384150" y="637760"/>
                </a:lnTo>
                <a:lnTo>
                  <a:pt x="0" y="637760"/>
                </a:lnTo>
                <a:lnTo>
                  <a:pt x="0" y="0"/>
                </a:lnTo>
                <a:close/>
              </a:path>
            </a:pathLst>
          </a:custGeom>
          <a:blipFill>
            <a:blip>
              <a:extLst>
                <a:ext uri="{96DAC541-7B7A-43D3-8B79-37D633B846F1}">
                  <asvg:svgBlip xmlns:asvg="http://schemas.microsoft.com/office/drawing/2016/SVG/main" r:embed="rId3"/>
                </a:ext>
              </a:extLst>
            </a:blip>
            <a:stretch>
              <a:fillRect/>
            </a:stretch>
          </a:blipFill>
        </p:spPr>
        <p:txBody>
          <a:bodyPr/>
          <a:lstStyle/>
          <a:p>
            <a:endParaRPr lang="en-US"/>
          </a:p>
        </p:txBody>
      </p:sp>
      <p:pic>
        <p:nvPicPr>
          <p:cNvPr id="10" name="Picture 9" descr="A group of chat bubbles with white and blue letters&#10;&#10;AI-generated content may be incorrect.">
            <a:extLst>
              <a:ext uri="{FF2B5EF4-FFF2-40B4-BE49-F238E27FC236}">
                <a16:creationId xmlns:a16="http://schemas.microsoft.com/office/drawing/2014/main" id="{23E9914C-A4CF-D54E-A214-979DA8C0882C}"/>
              </a:ext>
            </a:extLst>
          </p:cNvPr>
          <p:cNvPicPr>
            <a:picLocks noChangeAspect="1"/>
          </p:cNvPicPr>
          <p:nvPr/>
        </p:nvPicPr>
        <p:blipFill>
          <a:blip r:embed="rId4">
            <a:extLst>
              <a:ext uri="{28A0092B-C50C-407E-A947-70E740481C1C}">
                <a14:useLocalDpi xmlns:a14="http://schemas.microsoft.com/office/drawing/2010/main" val="0"/>
              </a:ext>
            </a:extLst>
          </a:blip>
          <a:srcRect l="15686" t="10001" r="18739" b="15455"/>
          <a:stretch>
            <a:fillRect/>
          </a:stretch>
        </p:blipFill>
        <p:spPr>
          <a:xfrm>
            <a:off x="487909" y="254347"/>
            <a:ext cx="5341437" cy="3415516"/>
          </a:xfrm>
          <a:prstGeom prst="rect">
            <a:avLst/>
          </a:prstGeom>
        </p:spPr>
      </p:pic>
      <p:sp>
        <p:nvSpPr>
          <p:cNvPr id="17" name="TextBox 11">
            <a:extLst>
              <a:ext uri="{FF2B5EF4-FFF2-40B4-BE49-F238E27FC236}">
                <a16:creationId xmlns:a16="http://schemas.microsoft.com/office/drawing/2014/main" id="{7F2326B3-9C0D-807B-0FA4-78A6D058F697}"/>
              </a:ext>
            </a:extLst>
          </p:cNvPr>
          <p:cNvSpPr txBox="1"/>
          <p:nvPr/>
        </p:nvSpPr>
        <p:spPr>
          <a:xfrm>
            <a:off x="6455913" y="1813494"/>
            <a:ext cx="4516887" cy="1163267"/>
          </a:xfrm>
          <a:prstGeom prst="rect">
            <a:avLst/>
          </a:prstGeom>
        </p:spPr>
        <p:txBody>
          <a:bodyPr wrap="square" lIns="0" tIns="0" rIns="0" bIns="0" rtlCol="0" anchor="t">
            <a:spAutoFit/>
          </a:bodyPr>
          <a:lstStyle/>
          <a:p>
            <a:pPr>
              <a:lnSpc>
                <a:spcPts val="3100"/>
              </a:lnSpc>
            </a:pPr>
            <a:r>
              <a:rPr lang="en-US" sz="2400" b="1" dirty="0">
                <a:solidFill>
                  <a:srgbClr val="223646"/>
                </a:solidFill>
                <a:ea typeface="Source Sans Pro 1 Bold"/>
                <a:cs typeface="Arial" panose="020B0604020202020204" pitchFamily="34" charset="0"/>
                <a:sym typeface="Source Sans Pro 1 Bold"/>
              </a:rPr>
              <a:t>You can ask questions in writing anytime during the webinar.</a:t>
            </a:r>
          </a:p>
        </p:txBody>
      </p:sp>
      <p:sp>
        <p:nvSpPr>
          <p:cNvPr id="18" name="TextBox 12">
            <a:extLst>
              <a:ext uri="{FF2B5EF4-FFF2-40B4-BE49-F238E27FC236}">
                <a16:creationId xmlns:a16="http://schemas.microsoft.com/office/drawing/2014/main" id="{164D3647-BD5F-05FF-EE6D-762A41C80E7C}"/>
              </a:ext>
            </a:extLst>
          </p:cNvPr>
          <p:cNvSpPr txBox="1"/>
          <p:nvPr/>
        </p:nvSpPr>
        <p:spPr>
          <a:xfrm>
            <a:off x="6455913" y="3496237"/>
            <a:ext cx="4516887" cy="1560812"/>
          </a:xfrm>
          <a:prstGeom prst="rect">
            <a:avLst/>
          </a:prstGeom>
        </p:spPr>
        <p:txBody>
          <a:bodyPr wrap="square" lIns="0" tIns="0" rIns="0" bIns="0" rtlCol="0" anchor="t">
            <a:spAutoFit/>
          </a:bodyPr>
          <a:lstStyle/>
          <a:p>
            <a:pPr>
              <a:lnSpc>
                <a:spcPts val="3100"/>
              </a:lnSpc>
            </a:pPr>
            <a:r>
              <a:rPr lang="en-US" sz="2400" b="1" dirty="0">
                <a:solidFill>
                  <a:srgbClr val="223646"/>
                </a:solidFill>
                <a:ea typeface="Source Sans Pro 1 Bold"/>
                <a:cs typeface="Arial" panose="020B0604020202020204" pitchFamily="34" charset="0"/>
                <a:sym typeface="Source Sans Pro 1 Bold"/>
              </a:rPr>
              <a:t>Simply click on the </a:t>
            </a:r>
            <a:r>
              <a:rPr lang="en-US" sz="2400" b="1" u="sng" dirty="0">
                <a:solidFill>
                  <a:srgbClr val="F52911"/>
                </a:solidFill>
                <a:ea typeface="Source Sans Pro 1 Bold"/>
                <a:cs typeface="Arial" panose="020B0604020202020204" pitchFamily="34" charset="0"/>
                <a:sym typeface="Source Sans Pro 1 Bold"/>
              </a:rPr>
              <a:t>Q&amp;A button</a:t>
            </a:r>
            <a:r>
              <a:rPr lang="en-US" sz="2400" b="1" dirty="0">
                <a:solidFill>
                  <a:srgbClr val="223646"/>
                </a:solidFill>
                <a:ea typeface="Source Sans Pro 1 Bold"/>
                <a:cs typeface="Arial" panose="020B0604020202020204" pitchFamily="34" charset="0"/>
                <a:sym typeface="Source Sans Pro 1 Bold"/>
              </a:rPr>
              <a:t> on the bottom of your screen and type them into the pop-up box.</a:t>
            </a:r>
          </a:p>
        </p:txBody>
      </p:sp>
      <p:sp>
        <p:nvSpPr>
          <p:cNvPr id="21" name="Rounded Rectangle 20">
            <a:extLst>
              <a:ext uri="{FF2B5EF4-FFF2-40B4-BE49-F238E27FC236}">
                <a16:creationId xmlns:a16="http://schemas.microsoft.com/office/drawing/2014/main" id="{CE6AB28F-C95B-604F-B9AA-E0D76E4F9E61}"/>
              </a:ext>
            </a:extLst>
          </p:cNvPr>
          <p:cNvSpPr/>
          <p:nvPr/>
        </p:nvSpPr>
        <p:spPr>
          <a:xfrm>
            <a:off x="1835681" y="4792294"/>
            <a:ext cx="2577576" cy="609600"/>
          </a:xfrm>
          <a:prstGeom prst="round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indent="0" algn="l" defTabSz="914400" rtl="0" eaLnBrk="0" fontAlgn="base" latinLnBrk="0" hangingPunct="0">
              <a:lnSpc>
                <a:spcPct val="100000"/>
              </a:lnSpc>
              <a:spcBef>
                <a:spcPct val="0"/>
              </a:spcBef>
              <a:spcAft>
                <a:spcPct val="0"/>
              </a:spcAft>
              <a:buClrTx/>
              <a:buSzTx/>
              <a:buFontTx/>
              <a:buNone/>
              <a:tabLst/>
            </a:pPr>
            <a:endParaRPr lang="en-US" sz="2800" b="1" dirty="0">
              <a:solidFill>
                <a:schemeClr val="tx1"/>
              </a:solidFill>
              <a:latin typeface="Source Sans Pro" panose="020B0503030403020204" pitchFamily="34" charset="0"/>
              <a:ea typeface="Source Sans Pro" panose="020B0503030403020204" pitchFamily="34" charset="0"/>
              <a:cs typeface="Arial" panose="020B0604020202020204" pitchFamily="34" charset="0"/>
            </a:endParaRPr>
          </a:p>
        </p:txBody>
      </p:sp>
      <p:sp>
        <p:nvSpPr>
          <p:cNvPr id="22" name="Rounded Rectangle 21">
            <a:extLst>
              <a:ext uri="{FF2B5EF4-FFF2-40B4-BE49-F238E27FC236}">
                <a16:creationId xmlns:a16="http://schemas.microsoft.com/office/drawing/2014/main" id="{FF19B07F-0054-03F2-A142-7705A69028D7}"/>
              </a:ext>
            </a:extLst>
          </p:cNvPr>
          <p:cNvSpPr/>
          <p:nvPr/>
        </p:nvSpPr>
        <p:spPr>
          <a:xfrm>
            <a:off x="3158628" y="5555804"/>
            <a:ext cx="553400" cy="609600"/>
          </a:xfrm>
          <a:prstGeom prst="round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indent="0" algn="l" defTabSz="914400" rtl="0" eaLnBrk="0" fontAlgn="base" latinLnBrk="0" hangingPunct="0">
              <a:lnSpc>
                <a:spcPct val="100000"/>
              </a:lnSpc>
              <a:spcBef>
                <a:spcPct val="0"/>
              </a:spcBef>
              <a:spcAft>
                <a:spcPct val="0"/>
              </a:spcAft>
              <a:buClrTx/>
              <a:buSzTx/>
              <a:buFontTx/>
              <a:buNone/>
              <a:tabLst/>
            </a:pPr>
            <a:endParaRPr lang="en-US" sz="2800" b="1" dirty="0">
              <a:solidFill>
                <a:schemeClr val="tx1"/>
              </a:solidFill>
              <a:latin typeface="Source Sans Pro" panose="020B0503030403020204" pitchFamily="34" charset="0"/>
              <a:ea typeface="Source Sans Pro" panose="020B0503030403020204" pitchFamily="34" charset="0"/>
              <a:cs typeface="Arial" panose="020B0604020202020204" pitchFamily="34" charset="0"/>
            </a:endParaRPr>
          </a:p>
        </p:txBody>
      </p:sp>
    </p:spTree>
    <p:extLst>
      <p:ext uri="{BB962C8B-B14F-4D97-AF65-F5344CB8AC3E}">
        <p14:creationId xmlns:p14="http://schemas.microsoft.com/office/powerpoint/2010/main" val="3065676792"/>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57679FF-8BB6-7B9B-53DD-2154924D88AB}"/>
            </a:ext>
          </a:extLst>
        </p:cNvPr>
        <p:cNvGrpSpPr/>
        <p:nvPr/>
      </p:nvGrpSpPr>
      <p:grpSpPr>
        <a:xfrm>
          <a:off x="0" y="0"/>
          <a:ext cx="0" cy="0"/>
          <a:chOff x="0" y="0"/>
          <a:chExt cx="0" cy="0"/>
        </a:xfrm>
      </p:grpSpPr>
      <p:sp>
        <p:nvSpPr>
          <p:cNvPr id="18" name="TextBox 6">
            <a:extLst>
              <a:ext uri="{FF2B5EF4-FFF2-40B4-BE49-F238E27FC236}">
                <a16:creationId xmlns:a16="http://schemas.microsoft.com/office/drawing/2014/main" id="{D2D25CF3-9238-397C-244A-B8689AE30DE0}"/>
              </a:ext>
            </a:extLst>
          </p:cNvPr>
          <p:cNvSpPr txBox="1"/>
          <p:nvPr/>
        </p:nvSpPr>
        <p:spPr>
          <a:xfrm>
            <a:off x="1038499" y="1079567"/>
            <a:ext cx="5342651" cy="5668218"/>
          </a:xfrm>
          <a:prstGeom prst="rect">
            <a:avLst/>
          </a:prstGeom>
        </p:spPr>
        <p:txBody>
          <a:bodyPr wrap="square" lIns="0" tIns="0" rIns="0" bIns="0" rtlCol="0" anchor="t">
            <a:spAutoFit/>
          </a:bodyPr>
          <a:lstStyle/>
          <a:p>
            <a:pPr>
              <a:lnSpc>
                <a:spcPts val="2613"/>
              </a:lnSpc>
            </a:pPr>
            <a:r>
              <a:rPr lang="en-US" sz="2400" b="1" dirty="0">
                <a:ea typeface="Source Sans Pro 1 Bold"/>
                <a:cs typeface="Arial" panose="020B0604020202020204" pitchFamily="34" charset="0"/>
                <a:sym typeface="Source Sans Pro 1 Bold"/>
              </a:rPr>
              <a:t>This </a:t>
            </a:r>
            <a:r>
              <a:rPr lang="en-US" sz="2400" b="1" u="sng" dirty="0">
                <a:ea typeface="Source Sans Pro 1 Bold"/>
                <a:cs typeface="Arial" panose="020B0604020202020204" pitchFamily="34" charset="0"/>
                <a:sym typeface="Source Sans Pro 1 Bold"/>
              </a:rPr>
              <a:t>webinar has been recorded</a:t>
            </a:r>
            <a:r>
              <a:rPr lang="en-US" sz="2400" b="1" dirty="0">
                <a:ea typeface="Source Sans Pro 1 Bold"/>
                <a:cs typeface="Arial" panose="020B0604020202020204" pitchFamily="34" charset="0"/>
                <a:sym typeface="Source Sans Pro 1 Bold"/>
              </a:rPr>
              <a:t> and will be available on the webinar event page on the ASPPH website soon.</a:t>
            </a:r>
          </a:p>
          <a:p>
            <a:pPr>
              <a:lnSpc>
                <a:spcPts val="2613"/>
              </a:lnSpc>
            </a:pPr>
            <a:endParaRPr lang="en-US" sz="2177" b="1" dirty="0">
              <a:ea typeface="Source Sans Pro 1 Bold"/>
              <a:cs typeface="Arial" panose="020B0604020202020204" pitchFamily="34" charset="0"/>
              <a:sym typeface="Source Sans Pro 1 Bold"/>
            </a:endParaRPr>
          </a:p>
          <a:p>
            <a:pPr>
              <a:lnSpc>
                <a:spcPts val="2613"/>
              </a:lnSpc>
            </a:pPr>
            <a:endParaRPr lang="en-US" sz="2177" b="1" dirty="0">
              <a:ea typeface="Source Sans Pro 1 Bold"/>
              <a:cs typeface="Arial" panose="020B0604020202020204" pitchFamily="34" charset="0"/>
              <a:sym typeface="Source Sans Pro 1 Bold"/>
            </a:endParaRPr>
          </a:p>
          <a:p>
            <a:pPr>
              <a:lnSpc>
                <a:spcPts val="2613"/>
              </a:lnSpc>
            </a:pPr>
            <a:endParaRPr lang="en-US" sz="2177" b="1" dirty="0">
              <a:ea typeface="Source Sans Pro 1 Bold"/>
              <a:cs typeface="Arial" panose="020B0604020202020204" pitchFamily="34" charset="0"/>
              <a:sym typeface="Source Sans Pro 1 Bold"/>
            </a:endParaRPr>
          </a:p>
          <a:p>
            <a:pPr>
              <a:lnSpc>
                <a:spcPts val="2613"/>
              </a:lnSpc>
            </a:pPr>
            <a:endParaRPr lang="en-US" sz="2177" b="1" dirty="0">
              <a:ea typeface="Source Sans Pro 1 Bold"/>
              <a:cs typeface="Arial" panose="020B0604020202020204" pitchFamily="34" charset="0"/>
              <a:sym typeface="Source Sans Pro 1 Bold"/>
            </a:endParaRPr>
          </a:p>
          <a:p>
            <a:pPr>
              <a:lnSpc>
                <a:spcPts val="2613"/>
              </a:lnSpc>
            </a:pPr>
            <a:endParaRPr lang="en-US" sz="2177" b="1" dirty="0">
              <a:solidFill>
                <a:srgbClr val="F52911"/>
              </a:solidFill>
              <a:ea typeface="Source Sans Pro 1 Bold"/>
              <a:cs typeface="Arial" panose="020B0604020202020204" pitchFamily="34" charset="0"/>
              <a:sym typeface="Source Sans Pro 1 Bold"/>
            </a:endParaRPr>
          </a:p>
          <a:p>
            <a:pPr>
              <a:lnSpc>
                <a:spcPts val="2613"/>
              </a:lnSpc>
            </a:pPr>
            <a:endParaRPr lang="en-US" sz="2177" b="1" dirty="0">
              <a:solidFill>
                <a:srgbClr val="F52911"/>
              </a:solidFill>
              <a:ea typeface="Source Sans Pro 1 Bold"/>
              <a:cs typeface="Arial" panose="020B0604020202020204" pitchFamily="34" charset="0"/>
              <a:sym typeface="Source Sans Pro 1 Bold"/>
            </a:endParaRPr>
          </a:p>
          <a:p>
            <a:pPr>
              <a:lnSpc>
                <a:spcPts val="2613"/>
              </a:lnSpc>
            </a:pPr>
            <a:endParaRPr lang="en-US" sz="2177" b="1" dirty="0">
              <a:solidFill>
                <a:srgbClr val="F52911"/>
              </a:solidFill>
              <a:ea typeface="Source Sans Pro 1 Bold"/>
              <a:cs typeface="Arial" panose="020B0604020202020204" pitchFamily="34" charset="0"/>
              <a:sym typeface="Source Sans Pro 1 Bold"/>
            </a:endParaRPr>
          </a:p>
          <a:p>
            <a:pPr>
              <a:lnSpc>
                <a:spcPts val="2613"/>
              </a:lnSpc>
            </a:pPr>
            <a:endParaRPr lang="en-US" sz="2177" b="1" dirty="0">
              <a:solidFill>
                <a:srgbClr val="223646"/>
              </a:solidFill>
              <a:ea typeface="Source Sans Pro 1 Bold"/>
              <a:cs typeface="Arial" panose="020B0604020202020204" pitchFamily="34" charset="0"/>
              <a:sym typeface="Source Sans Pro 1 Bold"/>
            </a:endParaRPr>
          </a:p>
          <a:p>
            <a:pPr>
              <a:lnSpc>
                <a:spcPts val="2613"/>
              </a:lnSpc>
            </a:pPr>
            <a:endParaRPr lang="en-US" sz="2177" b="1" dirty="0">
              <a:solidFill>
                <a:srgbClr val="223646"/>
              </a:solidFill>
              <a:ea typeface="Source Sans Pro 1 Bold"/>
              <a:cs typeface="Arial" panose="020B0604020202020204" pitchFamily="34" charset="0"/>
              <a:sym typeface="Source Sans Pro 1 Bold"/>
            </a:endParaRPr>
          </a:p>
          <a:p>
            <a:pPr>
              <a:lnSpc>
                <a:spcPts val="2613"/>
              </a:lnSpc>
            </a:pPr>
            <a:r>
              <a:rPr lang="en-US" sz="2177" b="1" dirty="0">
                <a:solidFill>
                  <a:srgbClr val="223646"/>
                </a:solidFill>
                <a:ea typeface="Source Sans Pro 1 Bold"/>
                <a:cs typeface="Arial" panose="020B0604020202020204" pitchFamily="34" charset="0"/>
                <a:sym typeface="Source Sans Pro 1 Bold"/>
              </a:rPr>
              <a:t>Contact: </a:t>
            </a:r>
            <a:r>
              <a:rPr lang="en-US" sz="2177" b="1" dirty="0" err="1">
                <a:solidFill>
                  <a:schemeClr val="accent1"/>
                </a:solidFill>
                <a:ea typeface="Source Sans Pro 1 Bold"/>
                <a:cs typeface="Arial" panose="020B0604020202020204" pitchFamily="34" charset="0"/>
                <a:sym typeface="Source Sans Pro 1 Bold"/>
              </a:rPr>
              <a:t>externalrelations@aspph.org</a:t>
            </a:r>
            <a:endParaRPr lang="en-US" sz="2177" b="1" dirty="0">
              <a:solidFill>
                <a:schemeClr val="accent1"/>
              </a:solidFill>
              <a:ea typeface="Source Sans Pro 1 Bold"/>
              <a:cs typeface="Arial" panose="020B0604020202020204" pitchFamily="34" charset="0"/>
              <a:sym typeface="Source Sans Pro 1 Bold"/>
            </a:endParaRPr>
          </a:p>
          <a:p>
            <a:pPr>
              <a:lnSpc>
                <a:spcPts val="2613"/>
              </a:lnSpc>
            </a:pPr>
            <a:endParaRPr lang="en-US" sz="2177" b="1" dirty="0">
              <a:solidFill>
                <a:srgbClr val="223646"/>
              </a:solidFill>
              <a:ea typeface="Source Sans Pro 1 Bold"/>
              <a:cs typeface="Arial" panose="020B0604020202020204" pitchFamily="34" charset="0"/>
              <a:sym typeface="Source Sans Pro 1 Bold"/>
            </a:endParaRPr>
          </a:p>
          <a:p>
            <a:pPr>
              <a:lnSpc>
                <a:spcPts val="2613"/>
              </a:lnSpc>
            </a:pPr>
            <a:endParaRPr lang="en-US" sz="2177" b="1" dirty="0">
              <a:solidFill>
                <a:srgbClr val="223646"/>
              </a:solidFill>
              <a:ea typeface="Source Sans Pro 1 Bold"/>
              <a:cs typeface="Arial" panose="020B0604020202020204" pitchFamily="34" charset="0"/>
              <a:sym typeface="Source Sans Pro 1 Bold"/>
            </a:endParaRPr>
          </a:p>
          <a:p>
            <a:pPr>
              <a:lnSpc>
                <a:spcPts val="2613"/>
              </a:lnSpc>
            </a:pPr>
            <a:endParaRPr lang="en-US" sz="2177" b="1" dirty="0">
              <a:solidFill>
                <a:srgbClr val="223646"/>
              </a:solidFill>
              <a:ea typeface="Source Sans Pro 1 Bold"/>
              <a:cs typeface="Arial" panose="020B0604020202020204" pitchFamily="34" charset="0"/>
              <a:sym typeface="Source Sans Pro 1 Bold"/>
            </a:endParaRPr>
          </a:p>
        </p:txBody>
      </p:sp>
      <p:sp>
        <p:nvSpPr>
          <p:cNvPr id="19" name="Freeform 3">
            <a:extLst>
              <a:ext uri="{FF2B5EF4-FFF2-40B4-BE49-F238E27FC236}">
                <a16:creationId xmlns:a16="http://schemas.microsoft.com/office/drawing/2014/main" id="{048D2750-5F33-2A35-45C6-1DA7A63F1758}"/>
              </a:ext>
            </a:extLst>
          </p:cNvPr>
          <p:cNvSpPr/>
          <p:nvPr/>
        </p:nvSpPr>
        <p:spPr>
          <a:xfrm>
            <a:off x="7239000" y="1673040"/>
            <a:ext cx="4100230" cy="4087745"/>
          </a:xfrm>
          <a:custGeom>
            <a:avLst/>
            <a:gdLst/>
            <a:ahLst/>
            <a:cxnLst/>
            <a:rect l="l" t="t" r="r" b="b"/>
            <a:pathLst>
              <a:path w="6460181" h="5482631">
                <a:moveTo>
                  <a:pt x="0" y="0"/>
                </a:moveTo>
                <a:lnTo>
                  <a:pt x="6460181" y="0"/>
                </a:lnTo>
                <a:lnTo>
                  <a:pt x="6460181" y="5482631"/>
                </a:lnTo>
                <a:lnTo>
                  <a:pt x="0" y="5482631"/>
                </a:lnTo>
                <a:lnTo>
                  <a:pt x="0" y="0"/>
                </a:lnTo>
                <a:close/>
              </a:path>
            </a:pathLst>
          </a:custGeom>
          <a:blipFill>
            <a:blip r:embed="rId3"/>
            <a:stretch>
              <a:fillRect l="-40150" r="-9394"/>
            </a:stretch>
          </a:blipFill>
        </p:spPr>
        <p:txBody>
          <a:bodyPr/>
          <a:lstStyle/>
          <a:p>
            <a:endParaRPr lang="en-US"/>
          </a:p>
        </p:txBody>
      </p:sp>
      <p:grpSp>
        <p:nvGrpSpPr>
          <p:cNvPr id="22" name="Group 21">
            <a:extLst>
              <a:ext uri="{FF2B5EF4-FFF2-40B4-BE49-F238E27FC236}">
                <a16:creationId xmlns:a16="http://schemas.microsoft.com/office/drawing/2014/main" id="{E799C742-399B-1F7C-741C-6AE593D9699D}"/>
              </a:ext>
            </a:extLst>
          </p:cNvPr>
          <p:cNvGrpSpPr/>
          <p:nvPr/>
        </p:nvGrpSpPr>
        <p:grpSpPr>
          <a:xfrm>
            <a:off x="8558376" y="823795"/>
            <a:ext cx="1244216" cy="1244216"/>
            <a:chOff x="2301326" y="1066800"/>
            <a:chExt cx="1112525" cy="1112525"/>
          </a:xfrm>
        </p:grpSpPr>
        <p:sp>
          <p:nvSpPr>
            <p:cNvPr id="20" name="Freeform 4">
              <a:extLst>
                <a:ext uri="{FF2B5EF4-FFF2-40B4-BE49-F238E27FC236}">
                  <a16:creationId xmlns:a16="http://schemas.microsoft.com/office/drawing/2014/main" id="{7F5729AE-4AA1-F7CE-1A80-5D8CFD0EF302}"/>
                </a:ext>
              </a:extLst>
            </p:cNvPr>
            <p:cNvSpPr/>
            <p:nvPr/>
          </p:nvSpPr>
          <p:spPr>
            <a:xfrm>
              <a:off x="2301326" y="1066800"/>
              <a:ext cx="1112525" cy="1112525"/>
            </a:xfrm>
            <a:custGeom>
              <a:avLst/>
              <a:gdLst/>
              <a:ahLst/>
              <a:cxnLst/>
              <a:rect l="l" t="t" r="r" b="b"/>
              <a:pathLst>
                <a:path w="546525" h="546525">
                  <a:moveTo>
                    <a:pt x="0" y="0"/>
                  </a:moveTo>
                  <a:lnTo>
                    <a:pt x="546525" y="0"/>
                  </a:lnTo>
                  <a:lnTo>
                    <a:pt x="546525" y="546525"/>
                  </a:lnTo>
                  <a:lnTo>
                    <a:pt x="0" y="546525"/>
                  </a:lnTo>
                  <a:lnTo>
                    <a:pt x="0" y="0"/>
                  </a:lnTo>
                  <a:close/>
                </a:path>
              </a:pathLst>
            </a:custGeom>
            <a:blipFill>
              <a:blip r:embed="rId4"/>
              <a:stretch>
                <a:fillRect/>
              </a:stretch>
            </a:blipFill>
          </p:spPr>
          <p:txBody>
            <a:bodyPr/>
            <a:lstStyle/>
            <a:p>
              <a:endParaRPr lang="en-US"/>
            </a:p>
          </p:txBody>
        </p:sp>
        <p:sp>
          <p:nvSpPr>
            <p:cNvPr id="21" name="Freeform 5">
              <a:extLst>
                <a:ext uri="{FF2B5EF4-FFF2-40B4-BE49-F238E27FC236}">
                  <a16:creationId xmlns:a16="http://schemas.microsoft.com/office/drawing/2014/main" id="{BDC3A23D-23CA-4D4D-289F-1072705F34AD}"/>
                </a:ext>
              </a:extLst>
            </p:cNvPr>
            <p:cNvSpPr/>
            <p:nvPr/>
          </p:nvSpPr>
          <p:spPr>
            <a:xfrm>
              <a:off x="2590800" y="1479796"/>
              <a:ext cx="533400" cy="286533"/>
            </a:xfrm>
            <a:custGeom>
              <a:avLst/>
              <a:gdLst/>
              <a:ahLst/>
              <a:cxnLst/>
              <a:rect l="l" t="t" r="r" b="b"/>
              <a:pathLst>
                <a:path w="317652" h="170637">
                  <a:moveTo>
                    <a:pt x="0" y="0"/>
                  </a:moveTo>
                  <a:lnTo>
                    <a:pt x="317653" y="0"/>
                  </a:lnTo>
                  <a:lnTo>
                    <a:pt x="317653" y="170637"/>
                  </a:lnTo>
                  <a:lnTo>
                    <a:pt x="0" y="170637"/>
                  </a:lnTo>
                  <a:lnTo>
                    <a:pt x="0" y="0"/>
                  </a:lnTo>
                  <a:close/>
                </a:path>
              </a:pathLst>
            </a:custGeom>
            <a:blipFill>
              <a:blip>
                <a:extLst>
                  <a:ext uri="{96DAC541-7B7A-43D3-8B79-37D633B846F1}">
                    <asvg:svgBlip xmlns:asvg="http://schemas.microsoft.com/office/drawing/2016/SVG/main" r:embed="rId5"/>
                  </a:ext>
                </a:extLst>
              </a:blip>
              <a:stretch>
                <a:fillRect b="-80402"/>
              </a:stretch>
            </a:blipFill>
          </p:spPr>
          <p:txBody>
            <a:bodyPr/>
            <a:lstStyle/>
            <a:p>
              <a:endParaRPr lang="en-US"/>
            </a:p>
          </p:txBody>
        </p:sp>
      </p:grpSp>
      <p:sp>
        <p:nvSpPr>
          <p:cNvPr id="23" name="Rounded Rectangle 22">
            <a:extLst>
              <a:ext uri="{FF2B5EF4-FFF2-40B4-BE49-F238E27FC236}">
                <a16:creationId xmlns:a16="http://schemas.microsoft.com/office/drawing/2014/main" id="{F9CF26AE-BC82-6524-CB46-478C473D5DD2}"/>
              </a:ext>
            </a:extLst>
          </p:cNvPr>
          <p:cNvSpPr/>
          <p:nvPr/>
        </p:nvSpPr>
        <p:spPr>
          <a:xfrm>
            <a:off x="2545806" y="2485125"/>
            <a:ext cx="2465615" cy="2463576"/>
          </a:xfrm>
          <a:prstGeom prst="roundRect">
            <a:avLst/>
          </a:prstGeom>
          <a:noFill/>
          <a:ln w="63500">
            <a:solidFill>
              <a:schemeClr val="bg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Picture 2" descr="The image is a QR code with a black and white pattern.&#10;&#10;AI-generated content may be incorrect.">
            <a:extLst>
              <a:ext uri="{FF2B5EF4-FFF2-40B4-BE49-F238E27FC236}">
                <a16:creationId xmlns:a16="http://schemas.microsoft.com/office/drawing/2014/main" id="{596914B8-2394-68FF-5A99-F95E4E372B25}"/>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2719933" y="2658232"/>
            <a:ext cx="2117359" cy="2117359"/>
          </a:xfrm>
          <a:prstGeom prst="rect">
            <a:avLst/>
          </a:prstGeom>
        </p:spPr>
      </p:pic>
    </p:spTree>
    <p:extLst>
      <p:ext uri="{BB962C8B-B14F-4D97-AF65-F5344CB8AC3E}">
        <p14:creationId xmlns:p14="http://schemas.microsoft.com/office/powerpoint/2010/main" val="664219391"/>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8090563-6A2F-4FA2-C04A-773D351EB64A}"/>
            </a:ext>
          </a:extLst>
        </p:cNvPr>
        <p:cNvGrpSpPr/>
        <p:nvPr/>
      </p:nvGrpSpPr>
      <p:grpSpPr>
        <a:xfrm>
          <a:off x="0" y="0"/>
          <a:ext cx="0" cy="0"/>
          <a:chOff x="0" y="0"/>
          <a:chExt cx="0" cy="0"/>
        </a:xfrm>
      </p:grpSpPr>
      <p:sp>
        <p:nvSpPr>
          <p:cNvPr id="3" name="TextBox 2">
            <a:extLst>
              <a:ext uri="{FF2B5EF4-FFF2-40B4-BE49-F238E27FC236}">
                <a16:creationId xmlns:a16="http://schemas.microsoft.com/office/drawing/2014/main" id="{F68C987D-A1C0-047A-255C-65B1A7303BED}"/>
              </a:ext>
            </a:extLst>
          </p:cNvPr>
          <p:cNvSpPr txBox="1"/>
          <p:nvPr/>
        </p:nvSpPr>
        <p:spPr>
          <a:xfrm>
            <a:off x="685801" y="737222"/>
            <a:ext cx="6785063" cy="512961"/>
          </a:xfrm>
          <a:prstGeom prst="rect">
            <a:avLst/>
          </a:prstGeom>
        </p:spPr>
        <p:txBody>
          <a:bodyPr lIns="0" tIns="0" rIns="0" bIns="0" rtlCol="0" anchor="t">
            <a:spAutoFit/>
          </a:bodyPr>
          <a:lstStyle/>
          <a:p>
            <a:pPr>
              <a:lnSpc>
                <a:spcPts val="4032"/>
              </a:lnSpc>
            </a:pPr>
            <a:r>
              <a:rPr lang="en-US" sz="3734" b="1" dirty="0">
                <a:solidFill>
                  <a:srgbClr val="223646"/>
                </a:solidFill>
                <a:latin typeface="Arial Black" panose="020B0604020202020204" pitchFamily="34" charset="0"/>
                <a:ea typeface="Source Sans Pro 2"/>
                <a:cs typeface="Arial Black" panose="020B0604020202020204" pitchFamily="34" charset="0"/>
                <a:sym typeface="Source Sans Pro 2"/>
              </a:rPr>
              <a:t>UPCOMING</a:t>
            </a:r>
          </a:p>
        </p:txBody>
      </p:sp>
      <p:sp>
        <p:nvSpPr>
          <p:cNvPr id="10" name="TextBox 9">
            <a:extLst>
              <a:ext uri="{FF2B5EF4-FFF2-40B4-BE49-F238E27FC236}">
                <a16:creationId xmlns:a16="http://schemas.microsoft.com/office/drawing/2014/main" id="{3B659BE3-AF18-F820-FFAD-97EAE16AA87C}"/>
              </a:ext>
            </a:extLst>
          </p:cNvPr>
          <p:cNvSpPr txBox="1"/>
          <p:nvPr/>
        </p:nvSpPr>
        <p:spPr>
          <a:xfrm>
            <a:off x="10210800" y="2649415"/>
            <a:ext cx="0" cy="0"/>
          </a:xfrm>
          <a:prstGeom prst="rect">
            <a:avLst/>
          </a:prstGeom>
          <a:noFill/>
        </p:spPr>
        <p:txBody>
          <a:bodyPr vert="horz" wrap="none" lIns="91440" tIns="45720" rIns="91440" bIns="45720" rtlCol="0" anchor="t">
            <a:noAutofit/>
          </a:bodyPr>
          <a:lstStyle/>
          <a:p>
            <a:pPr algn="l"/>
            <a:endParaRPr lang="en-US" sz="2800" dirty="0">
              <a:latin typeface="Arial" panose="020B0604020202020204" pitchFamily="34" charset="0"/>
              <a:cs typeface="Arial" panose="020B0604020202020204" pitchFamily="34" charset="0"/>
            </a:endParaRPr>
          </a:p>
        </p:txBody>
      </p:sp>
      <p:grpSp>
        <p:nvGrpSpPr>
          <p:cNvPr id="2" name="Group 1">
            <a:extLst>
              <a:ext uri="{FF2B5EF4-FFF2-40B4-BE49-F238E27FC236}">
                <a16:creationId xmlns:a16="http://schemas.microsoft.com/office/drawing/2014/main" id="{B9BC2F68-42FC-BF41-6D8B-BF149ED3796D}"/>
              </a:ext>
            </a:extLst>
          </p:cNvPr>
          <p:cNvGrpSpPr/>
          <p:nvPr/>
        </p:nvGrpSpPr>
        <p:grpSpPr>
          <a:xfrm>
            <a:off x="914400" y="2662633"/>
            <a:ext cx="2476825" cy="2445064"/>
            <a:chOff x="1365799" y="1745404"/>
            <a:chExt cx="1992087" cy="1990440"/>
          </a:xfrm>
        </p:grpSpPr>
        <p:pic>
          <p:nvPicPr>
            <p:cNvPr id="11" name="Picture 10" descr="A qr code on a white background&#10;&#10;Description automatically generated">
              <a:extLst>
                <a:ext uri="{FF2B5EF4-FFF2-40B4-BE49-F238E27FC236}">
                  <a16:creationId xmlns:a16="http://schemas.microsoft.com/office/drawing/2014/main" id="{3C42496C-D2AA-2B99-D485-BFEA82736046}"/>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569841" y="1981622"/>
              <a:ext cx="1584004" cy="1584004"/>
            </a:xfrm>
            <a:prstGeom prst="rect">
              <a:avLst/>
            </a:prstGeom>
          </p:spPr>
        </p:pic>
        <p:sp>
          <p:nvSpPr>
            <p:cNvPr id="12" name="Rounded Rectangle 11">
              <a:extLst>
                <a:ext uri="{FF2B5EF4-FFF2-40B4-BE49-F238E27FC236}">
                  <a16:creationId xmlns:a16="http://schemas.microsoft.com/office/drawing/2014/main" id="{A2B0F340-3F2C-EF2A-EA34-D3AE1F6F1F9A}"/>
                </a:ext>
              </a:extLst>
            </p:cNvPr>
            <p:cNvSpPr/>
            <p:nvPr/>
          </p:nvSpPr>
          <p:spPr>
            <a:xfrm>
              <a:off x="1365799" y="1745404"/>
              <a:ext cx="1992087" cy="1990440"/>
            </a:xfrm>
            <a:prstGeom prst="roundRect">
              <a:avLst/>
            </a:prstGeom>
            <a:noFill/>
            <a:ln w="63500">
              <a:solidFill>
                <a:schemeClr val="bg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6" name="Text Placeholder 15">
            <a:extLst>
              <a:ext uri="{FF2B5EF4-FFF2-40B4-BE49-F238E27FC236}">
                <a16:creationId xmlns:a16="http://schemas.microsoft.com/office/drawing/2014/main" id="{C52EE71E-2E1A-8BF5-1973-4F9510180320}"/>
              </a:ext>
            </a:extLst>
          </p:cNvPr>
          <p:cNvSpPr>
            <a:spLocks noGrp="1"/>
          </p:cNvSpPr>
          <p:nvPr>
            <p:ph sz="quarter" idx="17"/>
          </p:nvPr>
        </p:nvSpPr>
        <p:spPr>
          <a:xfrm>
            <a:off x="4078332" y="4529620"/>
            <a:ext cx="6714530" cy="578077"/>
          </a:xfrm>
        </p:spPr>
        <p:txBody>
          <a:bodyPr/>
          <a:lstStyle/>
          <a:p>
            <a:r>
              <a:rPr lang="en-US" sz="2800" dirty="0"/>
              <a:t>AI in Action: Practical Applications for Academic Public Health</a:t>
            </a:r>
            <a:endParaRPr lang="en-US" sz="2800" dirty="0">
              <a:latin typeface="Arial" panose="020B0604020202020204" pitchFamily="34" charset="0"/>
              <a:cs typeface="Arial" panose="020B0604020202020204" pitchFamily="34" charset="0"/>
            </a:endParaRPr>
          </a:p>
          <a:p>
            <a:r>
              <a:rPr lang="en-US" sz="1800" dirty="0">
                <a:latin typeface="Arial" panose="020B0604020202020204" pitchFamily="34" charset="0"/>
                <a:cs typeface="Arial" panose="020B0604020202020204" pitchFamily="34" charset="0"/>
              </a:rPr>
              <a:t>October 29, 2026, 1:00 – 2:00 PM ET</a:t>
            </a:r>
          </a:p>
        </p:txBody>
      </p:sp>
      <p:pic>
        <p:nvPicPr>
          <p:cNvPr id="21" name="Picture 20" descr="A close up of a logo&#10;&#10;Description automatically generated">
            <a:extLst>
              <a:ext uri="{FF2B5EF4-FFF2-40B4-BE49-F238E27FC236}">
                <a16:creationId xmlns:a16="http://schemas.microsoft.com/office/drawing/2014/main" id="{A7604A96-23FE-445F-9FC3-AC1473772CD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943350" y="2010197"/>
            <a:ext cx="6000372" cy="1460855"/>
          </a:xfrm>
          <a:prstGeom prst="rect">
            <a:avLst/>
          </a:prstGeom>
        </p:spPr>
      </p:pic>
    </p:spTree>
    <p:extLst>
      <p:ext uri="{BB962C8B-B14F-4D97-AF65-F5344CB8AC3E}">
        <p14:creationId xmlns:p14="http://schemas.microsoft.com/office/powerpoint/2010/main" val="1757868968"/>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F433ADE-5B28-8319-7323-6F7F98330EF2}"/>
            </a:ext>
          </a:extLst>
        </p:cNvPr>
        <p:cNvGrpSpPr/>
        <p:nvPr/>
      </p:nvGrpSpPr>
      <p:grpSpPr>
        <a:xfrm>
          <a:off x="0" y="0"/>
          <a:ext cx="0" cy="0"/>
          <a:chOff x="0" y="0"/>
          <a:chExt cx="0" cy="0"/>
        </a:xfrm>
      </p:grpSpPr>
      <p:pic>
        <p:nvPicPr>
          <p:cNvPr id="2" name="Picture 1">
            <a:extLst>
              <a:ext uri="{FF2B5EF4-FFF2-40B4-BE49-F238E27FC236}">
                <a16:creationId xmlns:a16="http://schemas.microsoft.com/office/drawing/2014/main" id="{79CE117F-DA69-9C37-C257-6CE1474D16DA}"/>
              </a:ext>
            </a:extLst>
          </p:cNvPr>
          <p:cNvPicPr>
            <a:picLocks noChangeAspect="1"/>
          </p:cNvPicPr>
          <p:nvPr/>
        </p:nvPicPr>
        <p:blipFill rotWithShape="1">
          <a:blip r:embed="rId2">
            <a:extLst>
              <a:ext uri="{28A0092B-C50C-407E-A947-70E740481C1C}">
                <a14:useLocalDpi xmlns:a14="http://schemas.microsoft.com/office/drawing/2010/main" val="0"/>
              </a:ext>
            </a:extLst>
          </a:blip>
          <a:srcRect t="17245" b="23172"/>
          <a:stretch>
            <a:fillRect/>
          </a:stretch>
        </p:blipFill>
        <p:spPr>
          <a:xfrm>
            <a:off x="20" y="228600"/>
            <a:ext cx="12191980" cy="5448300"/>
          </a:xfrm>
          <a:prstGeom prst="rect">
            <a:avLst/>
          </a:prstGeom>
          <a:noFill/>
        </p:spPr>
      </p:pic>
      <p:pic>
        <p:nvPicPr>
          <p:cNvPr id="9" name="Content Placeholder 6" descr="A screen shot of a black screen&#10;&#10;AI-generated content may be incorrect.">
            <a:extLst>
              <a:ext uri="{FF2B5EF4-FFF2-40B4-BE49-F238E27FC236}">
                <a16:creationId xmlns:a16="http://schemas.microsoft.com/office/drawing/2014/main" id="{660B34A4-6522-0AC6-A9B2-70A656D9CEAD}"/>
              </a:ext>
            </a:extLst>
          </p:cNvPr>
          <p:cNvPicPr>
            <a:picLocks noChangeAspect="1"/>
          </p:cNvPicPr>
          <p:nvPr/>
        </p:nvPicPr>
        <p:blipFill>
          <a:blip r:embed="rId3">
            <a:extLst>
              <a:ext uri="{28A0092B-C50C-407E-A947-70E740481C1C}">
                <a14:useLocalDpi xmlns:a14="http://schemas.microsoft.com/office/drawing/2010/main" val="0"/>
              </a:ext>
            </a:extLst>
          </a:blip>
          <a:srcRect r="46250" b="62222"/>
          <a:stretch>
            <a:fillRect/>
          </a:stretch>
        </p:blipFill>
        <p:spPr>
          <a:xfrm>
            <a:off x="0" y="147638"/>
            <a:ext cx="5410200" cy="2138491"/>
          </a:xfrm>
          <a:prstGeom prst="rect">
            <a:avLst/>
          </a:prstGeom>
        </p:spPr>
      </p:pic>
      <p:sp>
        <p:nvSpPr>
          <p:cNvPr id="3" name="Content Placeholder 5">
            <a:extLst>
              <a:ext uri="{FF2B5EF4-FFF2-40B4-BE49-F238E27FC236}">
                <a16:creationId xmlns:a16="http://schemas.microsoft.com/office/drawing/2014/main" id="{8833B660-A324-8CA1-FF28-D1E10D14DED9}"/>
              </a:ext>
            </a:extLst>
          </p:cNvPr>
          <p:cNvSpPr txBox="1">
            <a:spLocks/>
          </p:cNvSpPr>
          <p:nvPr/>
        </p:nvSpPr>
        <p:spPr>
          <a:xfrm>
            <a:off x="0" y="3276600"/>
            <a:ext cx="12192000" cy="2400300"/>
          </a:xfrm>
          <a:prstGeom prst="rect">
            <a:avLst/>
          </a:prstGeom>
          <a:solidFill>
            <a:schemeClr val="tx1">
              <a:alpha val="91603"/>
            </a:schemeClr>
          </a:solidFill>
        </p:spPr>
        <p:txBody>
          <a:bodyPr lIns="457200" rIns="457200" anchor="ctr"/>
          <a:lstStyle>
            <a:lvl1pPr marL="0" indent="0" algn="ctr" rtl="0" eaLnBrk="1" fontAlgn="base" hangingPunct="1">
              <a:spcBef>
                <a:spcPct val="20000"/>
              </a:spcBef>
              <a:spcAft>
                <a:spcPct val="0"/>
              </a:spcAft>
              <a:buClr>
                <a:schemeClr val="accent1"/>
              </a:buClr>
              <a:buFont typeface="Arial" panose="020B0604020202020204" pitchFamily="34" charset="0"/>
              <a:buNone/>
              <a:defRPr sz="2800" b="0" kern="1200">
                <a:solidFill>
                  <a:schemeClr val="tx1"/>
                </a:solidFill>
                <a:latin typeface="Arial" panose="020B0604020202020204" pitchFamily="34" charset="0"/>
                <a:ea typeface="+mn-ea"/>
                <a:cs typeface="Arial" panose="020B0604020202020204" pitchFamily="34" charset="0"/>
              </a:defRPr>
            </a:lvl1pPr>
            <a:lvl2pPr marL="742950" indent="-285750" algn="l" rtl="0" eaLnBrk="1" fontAlgn="base" hangingPunct="1">
              <a:spcBef>
                <a:spcPct val="20000"/>
              </a:spcBef>
              <a:spcAft>
                <a:spcPct val="0"/>
              </a:spcAft>
              <a:buClr>
                <a:schemeClr val="accent1"/>
              </a:buClr>
              <a:buFont typeface="Arial" panose="020B0604020202020204" pitchFamily="34" charset="0"/>
              <a:buChar char="•"/>
              <a:defRPr sz="2400" b="0" kern="1200">
                <a:solidFill>
                  <a:schemeClr val="tx1"/>
                </a:solidFill>
                <a:latin typeface="Arial" panose="020B0604020202020204" pitchFamily="34" charset="0"/>
                <a:ea typeface="+mn-ea"/>
                <a:cs typeface="Arial" panose="020B0604020202020204" pitchFamily="34" charset="0"/>
              </a:defRPr>
            </a:lvl2pPr>
            <a:lvl3pPr marL="1143000" indent="-228600" algn="l" rtl="0" eaLnBrk="1" fontAlgn="base" hangingPunct="1">
              <a:spcBef>
                <a:spcPct val="20000"/>
              </a:spcBef>
              <a:spcAft>
                <a:spcPct val="0"/>
              </a:spcAft>
              <a:buClr>
                <a:schemeClr val="accent1"/>
              </a:buClr>
              <a:buFont typeface="Arial" panose="020B0604020202020204" pitchFamily="34" charset="0"/>
              <a:buChar char="•"/>
              <a:defRPr sz="2400" kern="1200">
                <a:solidFill>
                  <a:schemeClr val="tx1"/>
                </a:solidFill>
                <a:latin typeface="Arial" panose="020B0604020202020204" pitchFamily="34" charset="0"/>
                <a:ea typeface="+mn-ea"/>
                <a:cs typeface="Arial" panose="020B0604020202020204" pitchFamily="34" charset="0"/>
              </a:defRPr>
            </a:lvl3pPr>
            <a:lvl4pPr marL="1600200" indent="-228600" algn="l" rtl="0" eaLnBrk="1" fontAlgn="base" hangingPunct="1">
              <a:spcBef>
                <a:spcPct val="20000"/>
              </a:spcBef>
              <a:spcAft>
                <a:spcPct val="0"/>
              </a:spcAft>
              <a:buClr>
                <a:schemeClr val="accent1"/>
              </a:buClr>
              <a:buFont typeface="Arial" panose="020B0604020202020204" pitchFamily="34" charset="0"/>
              <a:buChar char="•"/>
              <a:defRPr sz="2400" kern="1200">
                <a:solidFill>
                  <a:schemeClr val="tx1"/>
                </a:solidFill>
                <a:latin typeface="Arial" panose="020B0604020202020204" pitchFamily="34" charset="0"/>
                <a:ea typeface="+mn-ea"/>
                <a:cs typeface="Arial" panose="020B0604020202020204" pitchFamily="34" charset="0"/>
              </a:defRPr>
            </a:lvl4pPr>
            <a:lvl5pPr marL="2057400" indent="-228600" algn="l" rtl="0" eaLnBrk="1" fontAlgn="base" hangingPunct="1">
              <a:spcBef>
                <a:spcPct val="20000"/>
              </a:spcBef>
              <a:spcAft>
                <a:spcPct val="0"/>
              </a:spcAft>
              <a:buClr>
                <a:schemeClr val="accent1"/>
              </a:buClr>
              <a:buFont typeface="Arial" panose="020B0604020202020204" pitchFamily="34" charset="0"/>
              <a:buChar char="•"/>
              <a:defRPr sz="240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r>
              <a:rPr lang="en-US" sz="7200" b="1" dirty="0">
                <a:solidFill>
                  <a:schemeClr val="bg1"/>
                </a:solidFill>
                <a:latin typeface="Arial Black" panose="020B0604020202020204" pitchFamily="34" charset="0"/>
                <a:cs typeface="Arial Black" panose="020B0604020202020204" pitchFamily="34" charset="0"/>
              </a:rPr>
              <a:t>THANK YOU!</a:t>
            </a:r>
          </a:p>
        </p:txBody>
      </p:sp>
    </p:spTree>
    <p:extLst>
      <p:ext uri="{BB962C8B-B14F-4D97-AF65-F5344CB8AC3E}">
        <p14:creationId xmlns:p14="http://schemas.microsoft.com/office/powerpoint/2010/main" val="1594249154"/>
      </p:ext>
    </p:extLst>
  </p:cSld>
  <p:clrMapOvr>
    <a:masterClrMapping/>
  </p:clrMapOvr>
</p:sld>
</file>

<file path=ppt/theme/theme1.xml><?xml version="1.0" encoding="utf-8"?>
<a:theme xmlns:a="http://schemas.openxmlformats.org/drawingml/2006/main" name="ASPPH - LIGHT BLUE SLIDES">
  <a:themeElements>
    <a:clrScheme name="2022 ASPPH">
      <a:dk1>
        <a:srgbClr val="223646"/>
      </a:dk1>
      <a:lt1>
        <a:srgbClr val="FFFFFF"/>
      </a:lt1>
      <a:dk2>
        <a:srgbClr val="F85F26"/>
      </a:dk2>
      <a:lt2>
        <a:srgbClr val="1FA59E"/>
      </a:lt2>
      <a:accent1>
        <a:srgbClr val="006B94"/>
      </a:accent1>
      <a:accent2>
        <a:srgbClr val="0F475C"/>
      </a:accent2>
      <a:accent3>
        <a:srgbClr val="FF9124"/>
      </a:accent3>
      <a:accent4>
        <a:srgbClr val="F52911"/>
      </a:accent4>
      <a:accent5>
        <a:srgbClr val="3F6C7D"/>
      </a:accent5>
      <a:accent6>
        <a:srgbClr val="99ADBD"/>
      </a:accent6>
      <a:hlink>
        <a:srgbClr val="2785A1"/>
      </a:hlink>
      <a:folHlink>
        <a:srgbClr val="166B92"/>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noFill/>
        <a:ln>
          <a:noFill/>
        </a:ln>
      </a:spPr>
      <a:bodyPr lIns="0" tIns="0" rIns="0" bIns="0" rtlCol="0" anchor="ctr"/>
      <a:lstStyle>
        <a:defPPr marL="0" marR="0" indent="0" algn="l" defTabSz="914400" rtl="0" eaLnBrk="0" fontAlgn="base" latinLnBrk="0" hangingPunct="0">
          <a:lnSpc>
            <a:spcPct val="100000"/>
          </a:lnSpc>
          <a:spcBef>
            <a:spcPct val="0"/>
          </a:spcBef>
          <a:spcAft>
            <a:spcPct val="0"/>
          </a:spcAft>
          <a:buClrTx/>
          <a:buSzTx/>
          <a:buFontTx/>
          <a:buNone/>
          <a:tabLst/>
          <a:defRPr sz="2800" b="1" dirty="0">
            <a:solidFill>
              <a:schemeClr val="tx1"/>
            </a:solidFill>
            <a:latin typeface="Source Sans Pro" panose="020B0503030403020204" pitchFamily="34" charset="0"/>
            <a:ea typeface="Source Sans Pro" panose="020B0503030403020204" pitchFamily="34" charset="0"/>
            <a:cs typeface="Arial" panose="020B0604020202020204" pitchFamily="34" charset="0"/>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vert="horz" lIns="91440" tIns="45720" rIns="91440" bIns="45720" rtlCol="0" anchor="t">
        <a:noAutofit/>
      </a:bodyPr>
      <a:lstStyle>
        <a:defPPr algn="l">
          <a:defRPr sz="2800" dirty="0">
            <a:latin typeface="Arial" panose="020B0604020202020204" pitchFamily="34" charset="0"/>
            <a:cs typeface="Arial" panose="020B0604020202020204" pitchFamily="34" charset="0"/>
          </a:defRPr>
        </a:defPPr>
      </a:lstStyle>
    </a:txDef>
  </a:objectDefaults>
  <a:extraClrSchemeLst/>
  <a:extLst>
    <a:ext uri="{05A4C25C-085E-4340-85A3-A5531E510DB2}">
      <thm15:themeFamily xmlns:thm15="http://schemas.microsoft.com/office/thememl/2012/main" name="Presentation2" id="{6731268A-B19E-0F47-B616-4BE0818D0308}" vid="{B7DB3B76-B169-1E4A-8729-EDAE67045373}"/>
    </a:ext>
  </a:extLst>
</a:theme>
</file>

<file path=ppt/theme/theme2.xml><?xml version="1.0" encoding="utf-8"?>
<a:theme xmlns:a="http://schemas.openxmlformats.org/drawingml/2006/main" name="CGA">
  <a:themeElements>
    <a:clrScheme name="Custom 37">
      <a:dk1>
        <a:srgbClr val="000000"/>
      </a:dk1>
      <a:lt1>
        <a:srgbClr val="FFFFFF"/>
      </a:lt1>
      <a:dk2>
        <a:srgbClr val="4A5356"/>
      </a:dk2>
      <a:lt2>
        <a:srgbClr val="E8E3CE"/>
      </a:lt2>
      <a:accent1>
        <a:srgbClr val="9BA8B7"/>
      </a:accent1>
      <a:accent2>
        <a:srgbClr val="E6A02E"/>
      </a:accent2>
      <a:accent3>
        <a:srgbClr val="BF6A3B"/>
      </a:accent3>
      <a:accent4>
        <a:srgbClr val="92987A"/>
      </a:accent4>
      <a:accent5>
        <a:srgbClr val="857659"/>
      </a:accent5>
      <a:accent6>
        <a:srgbClr val="A0988C"/>
      </a:accent6>
      <a:hlink>
        <a:srgbClr val="00B0F0"/>
      </a:hlink>
      <a:folHlink>
        <a:srgbClr val="738F97"/>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Retrospect">
      <a:fillStyleLst>
        <a:solidFill>
          <a:schemeClr val="phClr"/>
        </a:solidFill>
        <a:gradFill rotWithShape="1">
          <a:gsLst>
            <a:gs pos="0">
              <a:schemeClr val="phClr">
                <a:tint val="65000"/>
                <a:shade val="92000"/>
                <a:satMod val="130000"/>
              </a:schemeClr>
            </a:gs>
            <a:gs pos="45000">
              <a:schemeClr val="phClr">
                <a:tint val="60000"/>
                <a:shade val="99000"/>
                <a:satMod val="120000"/>
              </a:schemeClr>
            </a:gs>
            <a:gs pos="100000">
              <a:schemeClr val="phClr">
                <a:tint val="55000"/>
                <a:satMod val="140000"/>
              </a:schemeClr>
            </a:gs>
          </a:gsLst>
          <a:path path="circle">
            <a:fillToRect l="100000" t="100000" r="100000" b="100000"/>
          </a:path>
        </a:gradFill>
        <a:gradFill rotWithShape="1">
          <a:gsLst>
            <a:gs pos="0">
              <a:schemeClr val="phClr">
                <a:shade val="85000"/>
                <a:satMod val="130000"/>
              </a:schemeClr>
            </a:gs>
            <a:gs pos="34000">
              <a:schemeClr val="phClr">
                <a:shade val="87000"/>
                <a:satMod val="125000"/>
              </a:schemeClr>
            </a:gs>
            <a:gs pos="70000">
              <a:schemeClr val="phClr">
                <a:tint val="100000"/>
                <a:shade val="90000"/>
                <a:satMod val="130000"/>
              </a:schemeClr>
            </a:gs>
            <a:gs pos="100000">
              <a:schemeClr val="phClr">
                <a:tint val="100000"/>
                <a:shade val="100000"/>
                <a:satMod val="110000"/>
              </a:schemeClr>
            </a:gs>
          </a:gsLst>
          <a:path path="circle">
            <a:fillToRect l="100000" t="100000" r="100000" b="100000"/>
          </a:path>
        </a:gradFill>
      </a:fillStyleLst>
      <a:lnStyleLst>
        <a:ln w="12700" cap="flat" cmpd="sng" algn="ctr">
          <a:solidFill>
            <a:schemeClr val="phClr"/>
          </a:solidFill>
          <a:prstDash val="solid"/>
        </a:ln>
        <a:ln w="15875" cap="flat" cmpd="sng" algn="ctr">
          <a:solidFill>
            <a:schemeClr val="phClr"/>
          </a:solidFill>
          <a:prstDash val="solid"/>
        </a:ln>
        <a:ln w="25400" cap="flat" cmpd="sng" algn="ctr">
          <a:solidFill>
            <a:schemeClr val="phClr"/>
          </a:solidFill>
          <a:prstDash val="solid"/>
        </a:ln>
      </a:lnStyleLst>
      <a:effectStyleLst>
        <a:effectStyle>
          <a:effectLst/>
        </a:effectStyle>
        <a:effectStyle>
          <a:effectLst>
            <a:outerShdw blurRad="38100" dist="25400" dir="2700000" algn="br" rotWithShape="0">
              <a:srgbClr val="000000">
                <a:alpha val="60000"/>
              </a:srgbClr>
            </a:outerShdw>
          </a:effectLst>
        </a:effectStyle>
        <a:effectStyle>
          <a:effectLst>
            <a:outerShdw blurRad="44450" dist="25400" dir="2700000" algn="br" rotWithShape="0">
              <a:srgbClr val="000000">
                <a:alpha val="60000"/>
              </a:srgbClr>
            </a:outerShdw>
          </a:effectLst>
          <a:scene3d>
            <a:camera prst="orthographicFront">
              <a:rot lat="0" lon="0" rev="0"/>
            </a:camera>
            <a:lightRig rig="threePt" dir="t">
              <a:rot lat="0" lon="0" rev="19800000"/>
            </a:lightRig>
          </a:scene3d>
          <a:sp3d prstMaterial="flat">
            <a:bevelT w="25400" h="31750"/>
          </a:sp3d>
        </a:effectStyle>
      </a:effectStyleLst>
      <a:bgFillStyleLst>
        <a:solidFill>
          <a:schemeClr val="phClr"/>
        </a:solidFill>
        <a:solidFill>
          <a:schemeClr val="phClr">
            <a:tint val="90000"/>
            <a:shade val="97000"/>
            <a:satMod val="130000"/>
          </a:schemeClr>
        </a:solidFill>
        <a:gradFill rotWithShape="1">
          <a:gsLst>
            <a:gs pos="0">
              <a:schemeClr val="phClr">
                <a:tint val="96000"/>
                <a:shade val="99000"/>
                <a:satMod val="140000"/>
              </a:schemeClr>
            </a:gs>
            <a:gs pos="65000">
              <a:schemeClr val="phClr">
                <a:tint val="100000"/>
                <a:shade val="80000"/>
                <a:satMod val="130000"/>
              </a:schemeClr>
            </a:gs>
            <a:gs pos="100000">
              <a:schemeClr val="phClr">
                <a:tint val="100000"/>
                <a:shade val="48000"/>
                <a:satMod val="120000"/>
              </a:schemeClr>
            </a:gs>
          </a:gsLst>
          <a:lin ang="16200000" scaled="0"/>
        </a:gradFill>
      </a:bgFillStyleLst>
    </a:fmtScheme>
  </a:themeElements>
  <a:objectDefaults/>
  <a:extraClrSchemeLst/>
  <a:extLst>
    <a:ext uri="{05A4C25C-085E-4340-85A3-A5531E510DB2}">
      <thm15:themeFamily xmlns:thm15="http://schemas.microsoft.com/office/thememl/2012/main" name="CGA" id="{57C486DB-3E59-4816-91EA-9AE71B4E59E0}" vid="{F0EA1018-82D3-4EC5-99A3-74ECC60F3224}"/>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ASPPH">
  <a:themeElements>
    <a:clrScheme name="2022 ASPPH">
      <a:dk1>
        <a:srgbClr val="223646"/>
      </a:dk1>
      <a:lt1>
        <a:srgbClr val="FFFFFF"/>
      </a:lt1>
      <a:dk2>
        <a:srgbClr val="F85F26"/>
      </a:dk2>
      <a:lt2>
        <a:srgbClr val="1FA59E"/>
      </a:lt2>
      <a:accent1>
        <a:srgbClr val="006B94"/>
      </a:accent1>
      <a:accent2>
        <a:srgbClr val="0F475C"/>
      </a:accent2>
      <a:accent3>
        <a:srgbClr val="FF9124"/>
      </a:accent3>
      <a:accent4>
        <a:srgbClr val="F52911"/>
      </a:accent4>
      <a:accent5>
        <a:srgbClr val="3F6C7D"/>
      </a:accent5>
      <a:accent6>
        <a:srgbClr val="99ADBD"/>
      </a:accent6>
      <a:hlink>
        <a:srgbClr val="2785A1"/>
      </a:hlink>
      <a:folHlink>
        <a:srgbClr val="166B92"/>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noFill/>
        <a:ln>
          <a:noFill/>
        </a:ln>
      </a:spPr>
      <a:bodyPr lIns="0" tIns="0" rIns="0" bIns="0" rtlCol="0" anchor="ctr"/>
      <a:lstStyle>
        <a:defPPr marL="0" marR="0" indent="0" algn="l" defTabSz="914400" rtl="0" eaLnBrk="0" fontAlgn="base" latinLnBrk="0" hangingPunct="0">
          <a:lnSpc>
            <a:spcPct val="100000"/>
          </a:lnSpc>
          <a:spcBef>
            <a:spcPct val="0"/>
          </a:spcBef>
          <a:spcAft>
            <a:spcPct val="0"/>
          </a:spcAft>
          <a:buClrTx/>
          <a:buSzTx/>
          <a:buFontTx/>
          <a:buNone/>
          <a:tabLst/>
          <a:defRPr sz="2800" b="1" dirty="0">
            <a:solidFill>
              <a:schemeClr val="tx1"/>
            </a:solidFill>
            <a:latin typeface="Source Sans Pro" panose="020B0503030403020204" pitchFamily="34" charset="0"/>
            <a:ea typeface="Source Sans Pro" panose="020B0503030403020204" pitchFamily="34" charset="0"/>
            <a:cs typeface="Arial" panose="020B0604020202020204" pitchFamily="34" charset="0"/>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vert="horz" lIns="91440" tIns="45720" rIns="91440" bIns="45720" rtlCol="0" anchor="t">
        <a:noAutofit/>
      </a:bodyPr>
      <a:lstStyle>
        <a:defPPr algn="l">
          <a:defRPr sz="2800" dirty="0">
            <a:latin typeface="Arial" panose="020B0604020202020204" pitchFamily="34" charset="0"/>
            <a:cs typeface="Arial" panose="020B0604020202020204" pitchFamily="34" charset="0"/>
          </a:defRPr>
        </a:defPPr>
      </a:lstStyle>
    </a:txDef>
  </a:objectDefaults>
  <a:extraClrSchemeLst/>
  <a:extLst>
    <a:ext uri="{05A4C25C-085E-4340-85A3-A5531E510DB2}">
      <thm15:themeFamily xmlns:thm15="http://schemas.microsoft.com/office/thememl/2012/main" name="ASPPH Presentation (2025)1" id="{17203893-8663-6E4D-AD9F-3B70EE72C1CB}" vid="{D41D9CD4-8898-734F-984A-32A24CAA71F1}"/>
    </a:ext>
  </a:extLst>
</a:theme>
</file>

<file path=ppt/theme/theme5.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ASPPH Presents Webinar (2025) (4)</Template>
  <TotalTime>25</TotalTime>
  <Words>2845</Words>
  <Application>Microsoft Office PowerPoint</Application>
  <PresentationFormat>Widescreen</PresentationFormat>
  <Paragraphs>507</Paragraphs>
  <Slides>40</Slides>
  <Notes>32</Notes>
  <HiddenSlides>0</HiddenSlides>
  <MMClips>0</MMClips>
  <ScaleCrop>false</ScaleCrop>
  <HeadingPairs>
    <vt:vector size="6" baseType="variant">
      <vt:variant>
        <vt:lpstr>Fonts Used</vt:lpstr>
      </vt:variant>
      <vt:variant>
        <vt:i4>15</vt:i4>
      </vt:variant>
      <vt:variant>
        <vt:lpstr>Theme</vt:lpstr>
      </vt:variant>
      <vt:variant>
        <vt:i4>4</vt:i4>
      </vt:variant>
      <vt:variant>
        <vt:lpstr>Slide Titles</vt:lpstr>
      </vt:variant>
      <vt:variant>
        <vt:i4>40</vt:i4>
      </vt:variant>
    </vt:vector>
  </HeadingPairs>
  <TitlesOfParts>
    <vt:vector size="59" baseType="lpstr">
      <vt:lpstr>ＭＳ Ｐゴシック</vt:lpstr>
      <vt:lpstr>Arial</vt:lpstr>
      <vt:lpstr>Arial Black</vt:lpstr>
      <vt:lpstr>Calibri</vt:lpstr>
      <vt:lpstr>Calibri Light</vt:lpstr>
      <vt:lpstr>Georgia</vt:lpstr>
      <vt:lpstr>Inter</vt:lpstr>
      <vt:lpstr>Inter Black</vt:lpstr>
      <vt:lpstr>Inter SemiBold</vt:lpstr>
      <vt:lpstr>Lato</vt:lpstr>
      <vt:lpstr>Roboto</vt:lpstr>
      <vt:lpstr>Segoe UI Symbol</vt:lpstr>
      <vt:lpstr>Source Sans Pro</vt:lpstr>
      <vt:lpstr>Source Sans Pro 1 Bold</vt:lpstr>
      <vt:lpstr>Tahoma</vt:lpstr>
      <vt:lpstr>ASPPH - LIGHT BLUE SLIDES</vt:lpstr>
      <vt:lpstr>CGA</vt:lpstr>
      <vt:lpstr>Office Theme</vt:lpstr>
      <vt:lpstr>ASPPH</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2026 Midterms Overview</vt:lpstr>
      <vt:lpstr>Potential 2026 Election Outcomes </vt:lpstr>
      <vt:lpstr>PowerPoint Presentation</vt:lpstr>
      <vt:lpstr>PowerPoint Presentation</vt:lpstr>
      <vt:lpstr>PowerPoint Presentation</vt:lpstr>
      <vt:lpstr>2026 United States House balance of power</vt:lpstr>
      <vt:lpstr>PowerPoint Presentation</vt:lpstr>
      <vt:lpstr>PowerPoint Presentation</vt:lpstr>
      <vt:lpstr>Five gubernatorial seats are considered toss-ups in the 2026 elections</vt:lpstr>
      <vt:lpstr>Relevant Committees</vt:lpstr>
      <vt:lpstr>Senate Appropriations Committee LHHS Subcommittee </vt:lpstr>
      <vt:lpstr>House Appropriations Committee LHHS Subcommittee </vt:lpstr>
      <vt:lpstr>Senate Health, Education, Labor, and Pensions (HELP) Committee </vt:lpstr>
      <vt:lpstr>House Energy and Commerce Committee Health Subcommittee </vt:lpstr>
      <vt:lpstr>Questions?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Manager/>
  <Company/>
  <LinksUpToDate>false</LinksUpToDate>
  <SharedDoc>false</SharedDoc>
  <HyperlinkBase/>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subject/>
  <dc:creator>Maura Gildea</dc:creator>
  <cp:keywords/>
  <dc:description/>
  <cp:lastModifiedBy>Maura Gildea</cp:lastModifiedBy>
  <cp:revision>11</cp:revision>
  <dcterms:created xsi:type="dcterms:W3CDTF">2026-08-19T12:47:37Z</dcterms:created>
  <dcterms:modified xsi:type="dcterms:W3CDTF">2026-09-25T18:35:21Z</dcterms:modified>
  <cp:category/>
</cp:coreProperties>
</file>